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6" r:id="rId2"/>
    <p:sldId id="261" r:id="rId3"/>
    <p:sldId id="262" r:id="rId4"/>
    <p:sldId id="267" r:id="rId5"/>
    <p:sldId id="264" r:id="rId6"/>
    <p:sldId id="265" r:id="rId7"/>
    <p:sldId id="274" r:id="rId8"/>
    <p:sldId id="268" r:id="rId9"/>
    <p:sldId id="278" r:id="rId10"/>
    <p:sldId id="279" r:id="rId11"/>
    <p:sldId id="263" r:id="rId12"/>
    <p:sldId id="272" r:id="rId13"/>
    <p:sldId id="282" r:id="rId14"/>
    <p:sldId id="277" r:id="rId15"/>
    <p:sldId id="280" r:id="rId16"/>
    <p:sldId id="275" r:id="rId17"/>
    <p:sldId id="270" r:id="rId18"/>
    <p:sldId id="266" r:id="rId19"/>
    <p:sldId id="283" r:id="rId20"/>
    <p:sldId id="281" r:id="rId21"/>
    <p:sldId id="273" r:id="rId22"/>
    <p:sldId id="269" r:id="rId23"/>
    <p:sldId id="271" r:id="rId24"/>
    <p:sldId id="276" r:id="rId25"/>
    <p:sldId id="28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382F"/>
    <a:srgbClr val="6B4C0E"/>
    <a:srgbClr val="4597BE"/>
    <a:srgbClr val="429ABE"/>
    <a:srgbClr val="FAC51B"/>
    <a:srgbClr val="B7BE42"/>
    <a:srgbClr val="E5B005"/>
    <a:srgbClr val="FFF9E7"/>
    <a:srgbClr val="7A2620"/>
    <a:srgbClr val="FFEF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015" autoAdjust="0"/>
  </p:normalViewPr>
  <p:slideViewPr>
    <p:cSldViewPr snapToGrid="0">
      <p:cViewPr varScale="1">
        <p:scale>
          <a:sx n="107" d="100"/>
          <a:sy n="107" d="100"/>
        </p:scale>
        <p:origin x="720" y="108"/>
      </p:cViewPr>
      <p:guideLst/>
    </p:cSldViewPr>
  </p:slideViewPr>
  <p:outlineViewPr>
    <p:cViewPr>
      <p:scale>
        <a:sx n="33" d="100"/>
        <a:sy n="33" d="100"/>
      </p:scale>
      <p:origin x="0" y="-780"/>
    </p:cViewPr>
  </p:outlineViewPr>
  <p:notesTextViewPr>
    <p:cViewPr>
      <p:scale>
        <a:sx n="1" d="1"/>
        <a:sy n="1" d="1"/>
      </p:scale>
      <p:origin x="0" y="0"/>
    </p:cViewPr>
  </p:notesTextViewPr>
  <p:sorterViewPr>
    <p:cViewPr>
      <p:scale>
        <a:sx n="100" d="100"/>
        <a:sy n="100" d="100"/>
      </p:scale>
      <p:origin x="0" y="-816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695FB-1826-4A32-8772-56A9956E551D}"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0BBDE-E1E3-426A-8225-6F1CFDB037AB}" type="slidenum">
              <a:rPr lang="zh-CN" altLang="en-US" smtClean="0"/>
              <a:t>‹#›</a:t>
            </a:fld>
            <a:endParaRPr lang="zh-CN" altLang="en-US"/>
          </a:p>
        </p:txBody>
      </p:sp>
    </p:spTree>
    <p:extLst>
      <p:ext uri="{BB962C8B-B14F-4D97-AF65-F5344CB8AC3E}">
        <p14:creationId xmlns:p14="http://schemas.microsoft.com/office/powerpoint/2010/main" val="226850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5720BBDE-E1E3-426A-8225-6F1CFDB037AB}" type="slidenum">
              <a:rPr lang="zh-CN" altLang="en-US" smtClean="0"/>
              <a:t>1</a:t>
            </a:fld>
            <a:endParaRPr lang="zh-CN" altLang="en-US"/>
          </a:p>
        </p:txBody>
      </p:sp>
    </p:spTree>
    <p:extLst>
      <p:ext uri="{BB962C8B-B14F-4D97-AF65-F5344CB8AC3E}">
        <p14:creationId xmlns:p14="http://schemas.microsoft.com/office/powerpoint/2010/main" val="770505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a:t>
            </a:fld>
            <a:endParaRPr lang="zh-CN" altLang="en-US"/>
          </a:p>
        </p:txBody>
      </p:sp>
    </p:spTree>
    <p:extLst>
      <p:ext uri="{BB962C8B-B14F-4D97-AF65-F5344CB8AC3E}">
        <p14:creationId xmlns:p14="http://schemas.microsoft.com/office/powerpoint/2010/main" val="3190050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3</a:t>
            </a:fld>
            <a:endParaRPr lang="zh-CN" altLang="en-US"/>
          </a:p>
        </p:txBody>
      </p:sp>
    </p:spTree>
    <p:extLst>
      <p:ext uri="{BB962C8B-B14F-4D97-AF65-F5344CB8AC3E}">
        <p14:creationId xmlns:p14="http://schemas.microsoft.com/office/powerpoint/2010/main" val="594854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4</a:t>
            </a:fld>
            <a:endParaRPr lang="zh-CN" altLang="en-US"/>
          </a:p>
        </p:txBody>
      </p:sp>
    </p:spTree>
    <p:extLst>
      <p:ext uri="{BB962C8B-B14F-4D97-AF65-F5344CB8AC3E}">
        <p14:creationId xmlns:p14="http://schemas.microsoft.com/office/powerpoint/2010/main" val="2135862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5</a:t>
            </a:fld>
            <a:endParaRPr lang="zh-CN" altLang="en-US"/>
          </a:p>
        </p:txBody>
      </p:sp>
    </p:spTree>
    <p:extLst>
      <p:ext uri="{BB962C8B-B14F-4D97-AF65-F5344CB8AC3E}">
        <p14:creationId xmlns:p14="http://schemas.microsoft.com/office/powerpoint/2010/main" val="3011559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6</a:t>
            </a:fld>
            <a:endParaRPr lang="zh-CN" altLang="en-US"/>
          </a:p>
        </p:txBody>
      </p:sp>
    </p:spTree>
    <p:extLst>
      <p:ext uri="{BB962C8B-B14F-4D97-AF65-F5344CB8AC3E}">
        <p14:creationId xmlns:p14="http://schemas.microsoft.com/office/powerpoint/2010/main" val="45756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7</a:t>
            </a:fld>
            <a:endParaRPr lang="zh-CN" altLang="en-US"/>
          </a:p>
        </p:txBody>
      </p:sp>
    </p:spTree>
    <p:extLst>
      <p:ext uri="{BB962C8B-B14F-4D97-AF65-F5344CB8AC3E}">
        <p14:creationId xmlns:p14="http://schemas.microsoft.com/office/powerpoint/2010/main" val="887221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8</a:t>
            </a:fld>
            <a:endParaRPr lang="zh-CN" altLang="en-US"/>
          </a:p>
        </p:txBody>
      </p:sp>
    </p:spTree>
    <p:extLst>
      <p:ext uri="{BB962C8B-B14F-4D97-AF65-F5344CB8AC3E}">
        <p14:creationId xmlns:p14="http://schemas.microsoft.com/office/powerpoint/2010/main" val="4090893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9</a:t>
            </a:fld>
            <a:endParaRPr lang="zh-CN" altLang="en-US"/>
          </a:p>
        </p:txBody>
      </p:sp>
    </p:spTree>
    <p:extLst>
      <p:ext uri="{BB962C8B-B14F-4D97-AF65-F5344CB8AC3E}">
        <p14:creationId xmlns:p14="http://schemas.microsoft.com/office/powerpoint/2010/main" val="906581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10</a:t>
            </a:fld>
            <a:endParaRPr lang="zh-CN" altLang="en-US"/>
          </a:p>
        </p:txBody>
      </p:sp>
    </p:spTree>
    <p:extLst>
      <p:ext uri="{BB962C8B-B14F-4D97-AF65-F5344CB8AC3E}">
        <p14:creationId xmlns:p14="http://schemas.microsoft.com/office/powerpoint/2010/main" val="4238636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11</a:t>
            </a:fld>
            <a:endParaRPr lang="zh-CN" altLang="en-US"/>
          </a:p>
        </p:txBody>
      </p:sp>
    </p:spTree>
    <p:extLst>
      <p:ext uri="{BB962C8B-B14F-4D97-AF65-F5344CB8AC3E}">
        <p14:creationId xmlns:p14="http://schemas.microsoft.com/office/powerpoint/2010/main" val="24271299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12</a:t>
            </a:fld>
            <a:endParaRPr lang="zh-CN" altLang="en-US"/>
          </a:p>
        </p:txBody>
      </p:sp>
    </p:spTree>
    <p:extLst>
      <p:ext uri="{BB962C8B-B14F-4D97-AF65-F5344CB8AC3E}">
        <p14:creationId xmlns:p14="http://schemas.microsoft.com/office/powerpoint/2010/main" val="2286294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13</a:t>
            </a:fld>
            <a:endParaRPr lang="zh-CN" altLang="en-US"/>
          </a:p>
        </p:txBody>
      </p:sp>
    </p:spTree>
    <p:extLst>
      <p:ext uri="{BB962C8B-B14F-4D97-AF65-F5344CB8AC3E}">
        <p14:creationId xmlns:p14="http://schemas.microsoft.com/office/powerpoint/2010/main" val="3854209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14</a:t>
            </a:fld>
            <a:endParaRPr lang="zh-CN" altLang="en-US"/>
          </a:p>
        </p:txBody>
      </p:sp>
    </p:spTree>
    <p:extLst>
      <p:ext uri="{BB962C8B-B14F-4D97-AF65-F5344CB8AC3E}">
        <p14:creationId xmlns:p14="http://schemas.microsoft.com/office/powerpoint/2010/main" val="2630935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15</a:t>
            </a:fld>
            <a:endParaRPr lang="zh-CN" altLang="en-US"/>
          </a:p>
        </p:txBody>
      </p:sp>
    </p:spTree>
    <p:extLst>
      <p:ext uri="{BB962C8B-B14F-4D97-AF65-F5344CB8AC3E}">
        <p14:creationId xmlns:p14="http://schemas.microsoft.com/office/powerpoint/2010/main" val="3020635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16</a:t>
            </a:fld>
            <a:endParaRPr lang="zh-CN" altLang="en-US"/>
          </a:p>
        </p:txBody>
      </p:sp>
    </p:spTree>
    <p:extLst>
      <p:ext uri="{BB962C8B-B14F-4D97-AF65-F5344CB8AC3E}">
        <p14:creationId xmlns:p14="http://schemas.microsoft.com/office/powerpoint/2010/main" val="3030338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17</a:t>
            </a:fld>
            <a:endParaRPr lang="zh-CN" altLang="en-US"/>
          </a:p>
        </p:txBody>
      </p:sp>
    </p:spTree>
    <p:extLst>
      <p:ext uri="{BB962C8B-B14F-4D97-AF65-F5344CB8AC3E}">
        <p14:creationId xmlns:p14="http://schemas.microsoft.com/office/powerpoint/2010/main" val="129708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18</a:t>
            </a:fld>
            <a:endParaRPr lang="zh-CN" altLang="en-US"/>
          </a:p>
        </p:txBody>
      </p:sp>
    </p:spTree>
    <p:extLst>
      <p:ext uri="{BB962C8B-B14F-4D97-AF65-F5344CB8AC3E}">
        <p14:creationId xmlns:p14="http://schemas.microsoft.com/office/powerpoint/2010/main" val="41608044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19</a:t>
            </a:fld>
            <a:endParaRPr lang="zh-CN" altLang="en-US"/>
          </a:p>
        </p:txBody>
      </p:sp>
    </p:spTree>
    <p:extLst>
      <p:ext uri="{BB962C8B-B14F-4D97-AF65-F5344CB8AC3E}">
        <p14:creationId xmlns:p14="http://schemas.microsoft.com/office/powerpoint/2010/main" val="2641687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20</a:t>
            </a:fld>
            <a:endParaRPr lang="zh-CN" altLang="en-US"/>
          </a:p>
        </p:txBody>
      </p:sp>
    </p:spTree>
    <p:extLst>
      <p:ext uri="{BB962C8B-B14F-4D97-AF65-F5344CB8AC3E}">
        <p14:creationId xmlns:p14="http://schemas.microsoft.com/office/powerpoint/2010/main" val="4229113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21</a:t>
            </a:fld>
            <a:endParaRPr lang="zh-CN" altLang="en-US"/>
          </a:p>
        </p:txBody>
      </p:sp>
    </p:spTree>
    <p:extLst>
      <p:ext uri="{BB962C8B-B14F-4D97-AF65-F5344CB8AC3E}">
        <p14:creationId xmlns:p14="http://schemas.microsoft.com/office/powerpoint/2010/main" val="425007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22</a:t>
            </a:fld>
            <a:endParaRPr lang="zh-CN" altLang="en-US"/>
          </a:p>
        </p:txBody>
      </p:sp>
    </p:spTree>
    <p:extLst>
      <p:ext uri="{BB962C8B-B14F-4D97-AF65-F5344CB8AC3E}">
        <p14:creationId xmlns:p14="http://schemas.microsoft.com/office/powerpoint/2010/main" val="28221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23</a:t>
            </a:fld>
            <a:endParaRPr lang="zh-CN" altLang="en-US"/>
          </a:p>
        </p:txBody>
      </p:sp>
    </p:spTree>
    <p:extLst>
      <p:ext uri="{BB962C8B-B14F-4D97-AF65-F5344CB8AC3E}">
        <p14:creationId xmlns:p14="http://schemas.microsoft.com/office/powerpoint/2010/main" val="2091937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24</a:t>
            </a:fld>
            <a:endParaRPr lang="zh-CN" altLang="en-US"/>
          </a:p>
        </p:txBody>
      </p:sp>
    </p:spTree>
    <p:extLst>
      <p:ext uri="{BB962C8B-B14F-4D97-AF65-F5344CB8AC3E}">
        <p14:creationId xmlns:p14="http://schemas.microsoft.com/office/powerpoint/2010/main" val="4114998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720BBDE-E1E3-426A-8225-6F1CFDB037AB}" type="slidenum">
              <a:rPr lang="zh-CN" altLang="en-US" smtClean="0"/>
              <a:t>25</a:t>
            </a:fld>
            <a:endParaRPr lang="zh-CN" altLang="en-US"/>
          </a:p>
        </p:txBody>
      </p:sp>
    </p:spTree>
    <p:extLst>
      <p:ext uri="{BB962C8B-B14F-4D97-AF65-F5344CB8AC3E}">
        <p14:creationId xmlns:p14="http://schemas.microsoft.com/office/powerpoint/2010/main" val="630344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0F218AE-92E3-4462-965A-66BD9A3D1EB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CA01E5FC-1832-406A-9303-B3B12D8630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B2E90779-FDCE-45B6-AB7D-2AEF567A755E}"/>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F9BAC574-AB93-4B80-A82D-602CC4AE11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9664B16-5BB2-4318-838D-C2AA59D9F96A}"/>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19663482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FB57F82-9487-4B5D-BEA8-D425032430D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BB872B68-19F6-4B3E-831C-8F84C87EEE21}"/>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8358472-54D9-41E9-8208-1D1F5535CCB0}"/>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0DBC7681-F8C3-4157-A64B-A72FEE70ADB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90DC3E6-909F-48D2-97B9-8C1F8FFB5A6D}"/>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94627624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34B0838-5670-4CFE-9430-ED1C23279D0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C0CD709-5CD1-4F13-83F1-CADCFE9A11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2D604C5D-0064-49C6-82A2-43A2C839036A}"/>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DCEEC2CD-B1AD-4091-9473-30CAB55DE43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BA2838-D35C-4908-B08A-C30EB8D1AA62}"/>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5700048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253621B-639F-4903-9A6C-F75B000A35A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A9F0FFC-7DEE-45DE-B33B-5DECBF1D2D1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71F3BA3B-9B9C-41A2-9D11-5807D5DA21D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FB6A4BCA-57D2-44F0-B12D-BC6533FB7B55}"/>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5D9888A7-065B-4D62-8846-BD4168C810D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53A98F0-56B4-44AC-B980-26D2008D4DB9}"/>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5568632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D367039-85B5-428F-8608-0EC01D564E3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C46B378-F75F-4A49-8A3F-05675CD343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696F711E-0CE5-4046-B7A3-98B4053E4133}"/>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AAF4DFAB-F4E0-4C2E-A626-7035791D0D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5B487230-AEBC-42F6-8018-7D2FE18E536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5D343EE6-CD5C-4BC7-BF7C-931A7D77FD99}"/>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8" name="页脚占位符 7">
            <a:extLst>
              <a:ext uri="{FF2B5EF4-FFF2-40B4-BE49-F238E27FC236}">
                <a16:creationId xmlns:a16="http://schemas.microsoft.com/office/drawing/2014/main" xmlns="" id="{8C92053C-D90E-4E5B-A340-62681F29CCCC}"/>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54730863-4AE6-4360-90E0-E50A19B47F80}"/>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141554755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C310DB-C160-44F7-82EB-120174AB827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39FFB743-23EE-4056-B671-E41F3FEB36E0}"/>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4" name="页脚占位符 3">
            <a:extLst>
              <a:ext uri="{FF2B5EF4-FFF2-40B4-BE49-F238E27FC236}">
                <a16:creationId xmlns:a16="http://schemas.microsoft.com/office/drawing/2014/main" xmlns="" id="{391BF235-B746-4C04-AAC0-96275B09519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1336D62-68E4-49BF-AE4C-0179DE5AB4A2}"/>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9623814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79FC366-33D8-4FE9-B7F7-B1D9FE6489E6}"/>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3" name="页脚占位符 2">
            <a:extLst>
              <a:ext uri="{FF2B5EF4-FFF2-40B4-BE49-F238E27FC236}">
                <a16:creationId xmlns:a16="http://schemas.microsoft.com/office/drawing/2014/main" xmlns="" id="{2A46FB51-9DF9-481F-8A2F-912B74FD96D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FAF7772-665E-4D98-8F5B-5E1C6FB0910C}"/>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14364442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DE07F25-0A8A-4229-ABCC-BE2194D6431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19CCCBF1-F17B-48AF-B4EB-409655D6C8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5A46F6FF-678C-40F1-9369-A97A837530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368C9ED1-40DE-49C1-9F99-4862EE09C0AF}"/>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6DD69317-E330-48C2-AB71-B2279F81E65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AB10264-C4EA-40CA-8694-6E0BCA7E9514}"/>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3135912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998B254-956F-4E12-9EB9-28F2FEC57CA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A17DB6AC-D168-4C0E-80F1-731746802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1B480B55-2816-4BE4-8674-1649858D29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A2452DB-2E30-4A8B-A040-F34836BAD85B}"/>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43782ABC-4B5C-4B20-A858-6985023835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E240DF9-FA01-4A1B-A134-C32EA4A4527E}"/>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24266880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C382995-6CC2-4B0F-8A4C-2D0A48ED866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8DED42E-6C8E-4B89-813E-3AB121BB187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3A2A232-CC6C-482F-AF84-B94F6D602E55}"/>
              </a:ext>
            </a:extLst>
          </p:cNvPr>
          <p:cNvSpPr>
            <a:spLocks noGrp="1"/>
          </p:cNvSpPr>
          <p:nvPr>
            <p:ph type="dt" sz="half" idx="10"/>
          </p:nvPr>
        </p:nvSpPr>
        <p:spPr/>
        <p:txBody>
          <a:bodyPr/>
          <a:lstStyle/>
          <a:p>
            <a:fld id="{56B1B318-5995-4543-BE63-A46FC5E85D29}"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81E2569B-2E35-43E0-A977-20E5846D90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101C20B-CC74-4D2A-B242-3C5209FBF181}"/>
              </a:ext>
            </a:extLst>
          </p:cNvPr>
          <p:cNvSpPr>
            <a:spLocks noGrp="1"/>
          </p:cNvSpPr>
          <p:nvPr>
            <p:ph type="sldNum" sz="quarter" idx="12"/>
          </p:nvPr>
        </p:nvSpPr>
        <p:spPr/>
        <p:txBody>
          <a:body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34092773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CF1939AD-BECA-47BE-9B81-0CC178F0D1A4}"/>
              </a:ext>
            </a:extLst>
          </p:cNvPr>
          <p:cNvGrpSpPr/>
          <p:nvPr userDrawn="1"/>
        </p:nvGrpSpPr>
        <p:grpSpPr>
          <a:xfrm>
            <a:off x="0" y="0"/>
            <a:ext cx="12192000" cy="7048500"/>
            <a:chOff x="0" y="0"/>
            <a:chExt cx="12192000" cy="6858000"/>
          </a:xfrm>
        </p:grpSpPr>
        <p:pic>
          <p:nvPicPr>
            <p:cNvPr id="8" name="图片 7">
              <a:extLst>
                <a:ext uri="{FF2B5EF4-FFF2-40B4-BE49-F238E27FC236}">
                  <a16:creationId xmlns:a16="http://schemas.microsoft.com/office/drawing/2014/main" xmlns="" id="{5E7D74F1-3F14-4C57-98E6-2F626E3ED2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1570" cy="6858000"/>
            </a:xfrm>
            <a:prstGeom prst="rect">
              <a:avLst/>
            </a:prstGeom>
          </p:spPr>
        </p:pic>
        <p:pic>
          <p:nvPicPr>
            <p:cNvPr id="9" name="图片 8">
              <a:extLst>
                <a:ext uri="{FF2B5EF4-FFF2-40B4-BE49-F238E27FC236}">
                  <a16:creationId xmlns:a16="http://schemas.microsoft.com/office/drawing/2014/main" xmlns="" id="{8FB7490D-3B78-44E2-9684-109CFA0015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570" y="0"/>
              <a:ext cx="4571570" cy="6858000"/>
            </a:xfrm>
            <a:prstGeom prst="rect">
              <a:avLst/>
            </a:prstGeom>
          </p:spPr>
        </p:pic>
        <p:pic>
          <p:nvPicPr>
            <p:cNvPr id="10" name="图片 9">
              <a:extLst>
                <a:ext uri="{FF2B5EF4-FFF2-40B4-BE49-F238E27FC236}">
                  <a16:creationId xmlns:a16="http://schemas.microsoft.com/office/drawing/2014/main" xmlns="" id="{F9B28028-85AE-48D4-8423-3EEE8118B5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43140" y="0"/>
              <a:ext cx="3048860" cy="6858000"/>
            </a:xfrm>
            <a:prstGeom prst="rect">
              <a:avLst/>
            </a:prstGeom>
          </p:spPr>
        </p:pic>
      </p:grpSp>
    </p:spTree>
    <p:extLst>
      <p:ext uri="{BB962C8B-B14F-4D97-AF65-F5344CB8AC3E}">
        <p14:creationId xmlns:p14="http://schemas.microsoft.com/office/powerpoint/2010/main" val="33277177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66CFEDB2-0994-428F-A41D-8ACAE0D33A19}"/>
              </a:ext>
            </a:extLst>
          </p:cNvPr>
          <p:cNvGrpSpPr/>
          <p:nvPr userDrawn="1"/>
        </p:nvGrpSpPr>
        <p:grpSpPr>
          <a:xfrm>
            <a:off x="0" y="0"/>
            <a:ext cx="12192000" cy="6858000"/>
            <a:chOff x="0" y="0"/>
            <a:chExt cx="12192000" cy="6858000"/>
          </a:xfrm>
        </p:grpSpPr>
        <p:pic>
          <p:nvPicPr>
            <p:cNvPr id="7" name="图片 6">
              <a:extLst>
                <a:ext uri="{FF2B5EF4-FFF2-40B4-BE49-F238E27FC236}">
                  <a16:creationId xmlns:a16="http://schemas.microsoft.com/office/drawing/2014/main" xmlns="" id="{61F07A6B-A9DA-420E-B5F6-87B1F46B7E3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1570" cy="6858000"/>
            </a:xfrm>
            <a:prstGeom prst="rect">
              <a:avLst/>
            </a:prstGeom>
          </p:spPr>
        </p:pic>
        <p:pic>
          <p:nvPicPr>
            <p:cNvPr id="8" name="图片 7">
              <a:extLst>
                <a:ext uri="{FF2B5EF4-FFF2-40B4-BE49-F238E27FC236}">
                  <a16:creationId xmlns:a16="http://schemas.microsoft.com/office/drawing/2014/main" xmlns="" id="{290E7B7C-2A08-4ED8-92CC-445D42C824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570" y="0"/>
              <a:ext cx="4571570" cy="6858000"/>
            </a:xfrm>
            <a:prstGeom prst="rect">
              <a:avLst/>
            </a:prstGeom>
          </p:spPr>
        </p:pic>
        <p:pic>
          <p:nvPicPr>
            <p:cNvPr id="9" name="图片 8">
              <a:extLst>
                <a:ext uri="{FF2B5EF4-FFF2-40B4-BE49-F238E27FC236}">
                  <a16:creationId xmlns:a16="http://schemas.microsoft.com/office/drawing/2014/main" xmlns="" id="{22A558EC-DD6F-40E5-8E85-F58A5ADA4EB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43140" y="0"/>
              <a:ext cx="3048860" cy="6858000"/>
            </a:xfrm>
            <a:prstGeom prst="rect">
              <a:avLst/>
            </a:prstGeom>
          </p:spPr>
        </p:pic>
      </p:grpSp>
      <p:sp>
        <p:nvSpPr>
          <p:cNvPr id="10" name="矩形 9">
            <a:extLst>
              <a:ext uri="{FF2B5EF4-FFF2-40B4-BE49-F238E27FC236}">
                <a16:creationId xmlns:a16="http://schemas.microsoft.com/office/drawing/2014/main" xmlns="" id="{A6A40AC1-A6F2-4157-AF56-713111C372C1}"/>
              </a:ext>
            </a:extLst>
          </p:cNvPr>
          <p:cNvSpPr/>
          <p:nvPr userDrawn="1"/>
        </p:nvSpPr>
        <p:spPr>
          <a:xfrm>
            <a:off x="3425224" y="709612"/>
            <a:ext cx="8119076" cy="5438775"/>
          </a:xfrm>
          <a:prstGeom prst="rect">
            <a:avLst/>
          </a:prstGeom>
          <a:solidFill>
            <a:srgbClr val="FFF9E7"/>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1" name="组合 10">
            <a:extLst>
              <a:ext uri="{FF2B5EF4-FFF2-40B4-BE49-F238E27FC236}">
                <a16:creationId xmlns:a16="http://schemas.microsoft.com/office/drawing/2014/main" xmlns="" id="{3E9A574C-2D10-4C09-A072-ECD120EB775A}"/>
              </a:ext>
            </a:extLst>
          </p:cNvPr>
          <p:cNvGrpSpPr/>
          <p:nvPr userDrawn="1"/>
        </p:nvGrpSpPr>
        <p:grpSpPr>
          <a:xfrm>
            <a:off x="-53738" y="295275"/>
            <a:ext cx="4679046" cy="6562725"/>
            <a:chOff x="4298251" y="314325"/>
            <a:chExt cx="4679046" cy="6562725"/>
          </a:xfrm>
        </p:grpSpPr>
        <p:pic>
          <p:nvPicPr>
            <p:cNvPr id="12" name="图片 11">
              <a:extLst>
                <a:ext uri="{FF2B5EF4-FFF2-40B4-BE49-F238E27FC236}">
                  <a16:creationId xmlns:a16="http://schemas.microsoft.com/office/drawing/2014/main" xmlns="" id="{7EB9C0AB-F93A-49C6-91E1-5E8421366DF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405727" y="4972050"/>
              <a:ext cx="4571570" cy="1905000"/>
            </a:xfrm>
            <a:prstGeom prst="rect">
              <a:avLst/>
            </a:prstGeom>
          </p:spPr>
        </p:pic>
        <p:pic>
          <p:nvPicPr>
            <p:cNvPr id="13" name="图片 12">
              <a:extLst>
                <a:ext uri="{FF2B5EF4-FFF2-40B4-BE49-F238E27FC236}">
                  <a16:creationId xmlns:a16="http://schemas.microsoft.com/office/drawing/2014/main" xmlns="" id="{7A396CE0-5CA3-47E8-8794-4E18A0DE88A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298251" y="314325"/>
              <a:ext cx="4571570" cy="6229350"/>
            </a:xfrm>
            <a:prstGeom prst="rect">
              <a:avLst/>
            </a:prstGeom>
          </p:spPr>
        </p:pic>
      </p:grpSp>
      <p:pic>
        <p:nvPicPr>
          <p:cNvPr id="14" name="图片 13">
            <a:extLst>
              <a:ext uri="{FF2B5EF4-FFF2-40B4-BE49-F238E27FC236}">
                <a16:creationId xmlns:a16="http://schemas.microsoft.com/office/drawing/2014/main" xmlns="" id="{3E557AC0-2CE6-479F-A510-D1F26EFA0EE4}"/>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0" y="3160151"/>
            <a:ext cx="1364918" cy="4533900"/>
          </a:xfrm>
          <a:prstGeom prst="rect">
            <a:avLst/>
          </a:prstGeom>
        </p:spPr>
      </p:pic>
      <p:pic>
        <p:nvPicPr>
          <p:cNvPr id="15" name="图片 14">
            <a:extLst>
              <a:ext uri="{FF2B5EF4-FFF2-40B4-BE49-F238E27FC236}">
                <a16:creationId xmlns:a16="http://schemas.microsoft.com/office/drawing/2014/main" xmlns="" id="{583B7D77-2EB1-4FF3-B084-5EA27F68774A}"/>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10817403" y="-1"/>
            <a:ext cx="1374597" cy="3244817"/>
          </a:xfrm>
          <a:prstGeom prst="rect">
            <a:avLst/>
          </a:prstGeom>
        </p:spPr>
      </p:pic>
    </p:spTree>
    <p:extLst>
      <p:ext uri="{BB962C8B-B14F-4D97-AF65-F5344CB8AC3E}">
        <p14:creationId xmlns:p14="http://schemas.microsoft.com/office/powerpoint/2010/main" val="29646751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xmlns="" id="{6B38C6F0-B023-408E-BDD0-8F61E69A84EE}"/>
              </a:ext>
            </a:extLst>
          </p:cNvPr>
          <p:cNvGrpSpPr/>
          <p:nvPr userDrawn="1"/>
        </p:nvGrpSpPr>
        <p:grpSpPr>
          <a:xfrm>
            <a:off x="0" y="0"/>
            <a:ext cx="12192000" cy="7048500"/>
            <a:chOff x="0" y="0"/>
            <a:chExt cx="12192000" cy="6858000"/>
          </a:xfrm>
        </p:grpSpPr>
        <p:pic>
          <p:nvPicPr>
            <p:cNvPr id="13" name="图片 12">
              <a:extLst>
                <a:ext uri="{FF2B5EF4-FFF2-40B4-BE49-F238E27FC236}">
                  <a16:creationId xmlns:a16="http://schemas.microsoft.com/office/drawing/2014/main" xmlns="" id="{DC8CC22D-7744-4B54-A9E5-B3B2FC3ECF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1570" cy="6858000"/>
            </a:xfrm>
            <a:prstGeom prst="rect">
              <a:avLst/>
            </a:prstGeom>
          </p:spPr>
        </p:pic>
        <p:pic>
          <p:nvPicPr>
            <p:cNvPr id="14" name="图片 13">
              <a:extLst>
                <a:ext uri="{FF2B5EF4-FFF2-40B4-BE49-F238E27FC236}">
                  <a16:creationId xmlns:a16="http://schemas.microsoft.com/office/drawing/2014/main" xmlns="" id="{01091636-A4C8-403C-93C7-544B7EFD2A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570" y="0"/>
              <a:ext cx="4571570" cy="6858000"/>
            </a:xfrm>
            <a:prstGeom prst="rect">
              <a:avLst/>
            </a:prstGeom>
          </p:spPr>
        </p:pic>
        <p:pic>
          <p:nvPicPr>
            <p:cNvPr id="15" name="图片 14">
              <a:extLst>
                <a:ext uri="{FF2B5EF4-FFF2-40B4-BE49-F238E27FC236}">
                  <a16:creationId xmlns:a16="http://schemas.microsoft.com/office/drawing/2014/main" xmlns="" id="{4503A633-F767-4EDF-85AC-4111CF4328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43140" y="0"/>
              <a:ext cx="3048860" cy="6858000"/>
            </a:xfrm>
            <a:prstGeom prst="rect">
              <a:avLst/>
            </a:prstGeom>
          </p:spPr>
        </p:pic>
      </p:grpSp>
      <p:sp>
        <p:nvSpPr>
          <p:cNvPr id="6" name="矩形 5">
            <a:extLst>
              <a:ext uri="{FF2B5EF4-FFF2-40B4-BE49-F238E27FC236}">
                <a16:creationId xmlns:a16="http://schemas.microsoft.com/office/drawing/2014/main" xmlns="" id="{D21CD8D0-BF28-429C-B08B-1D9779ABE29E}"/>
              </a:ext>
            </a:extLst>
          </p:cNvPr>
          <p:cNvSpPr/>
          <p:nvPr userDrawn="1"/>
        </p:nvSpPr>
        <p:spPr>
          <a:xfrm>
            <a:off x="285750" y="210325"/>
            <a:ext cx="11620500" cy="6437350"/>
          </a:xfrm>
          <a:prstGeom prst="rect">
            <a:avLst/>
          </a:prstGeom>
          <a:noFill/>
          <a:ln w="31750">
            <a:solidFill>
              <a:srgbClr val="6B4C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7159EAE4-2C29-41AF-A842-9D6855ADA71D}"/>
              </a:ext>
            </a:extLst>
          </p:cNvPr>
          <p:cNvSpPr/>
          <p:nvPr userDrawn="1"/>
        </p:nvSpPr>
        <p:spPr>
          <a:xfrm>
            <a:off x="4902993" y="0"/>
            <a:ext cx="2386013" cy="6858000"/>
          </a:xfrm>
          <a:prstGeom prst="rect">
            <a:avLst/>
          </a:prstGeom>
          <a:solidFill>
            <a:srgbClr val="AF38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ED9076F9-5B0A-44F3-ADD4-BACAF5DEF372}"/>
              </a:ext>
            </a:extLst>
          </p:cNvPr>
          <p:cNvSpPr/>
          <p:nvPr userDrawn="1"/>
        </p:nvSpPr>
        <p:spPr>
          <a:xfrm>
            <a:off x="2209800" y="1066800"/>
            <a:ext cx="7772400" cy="4724400"/>
          </a:xfrm>
          <a:prstGeom prst="rect">
            <a:avLst/>
          </a:prstGeom>
          <a:solidFill>
            <a:srgbClr val="FFF9E7"/>
          </a:solidFill>
          <a:ln>
            <a:noFill/>
          </a:ln>
          <a:effectLst>
            <a:outerShdw blurRad="63500" sx="103000" sy="103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xmlns="" id="{A3F7034A-DC53-46AB-8B09-5AC06EA87198}"/>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10858457" y="0"/>
            <a:ext cx="1333543" cy="3333750"/>
          </a:xfrm>
          <a:prstGeom prst="rect">
            <a:avLst/>
          </a:prstGeom>
        </p:spPr>
      </p:pic>
      <p:pic>
        <p:nvPicPr>
          <p:cNvPr id="10" name="图片 9">
            <a:extLst>
              <a:ext uri="{FF2B5EF4-FFF2-40B4-BE49-F238E27FC236}">
                <a16:creationId xmlns:a16="http://schemas.microsoft.com/office/drawing/2014/main" xmlns="" id="{12B937B1-A13C-4322-8A67-2D8D94C95B83}"/>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1" y="3689009"/>
            <a:ext cx="1123019" cy="4533900"/>
          </a:xfrm>
          <a:prstGeom prst="rect">
            <a:avLst/>
          </a:prstGeom>
        </p:spPr>
      </p:pic>
    </p:spTree>
    <p:extLst>
      <p:ext uri="{BB962C8B-B14F-4D97-AF65-F5344CB8AC3E}">
        <p14:creationId xmlns:p14="http://schemas.microsoft.com/office/powerpoint/2010/main" val="35934359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xmlns="" id="{0E33EEC7-9A04-40D7-934D-3A23901D653C}"/>
              </a:ext>
            </a:extLst>
          </p:cNvPr>
          <p:cNvGrpSpPr/>
          <p:nvPr userDrawn="1"/>
        </p:nvGrpSpPr>
        <p:grpSpPr>
          <a:xfrm>
            <a:off x="0" y="0"/>
            <a:ext cx="12192000" cy="7048500"/>
            <a:chOff x="0" y="0"/>
            <a:chExt cx="12192000" cy="6858000"/>
          </a:xfrm>
        </p:grpSpPr>
        <p:pic>
          <p:nvPicPr>
            <p:cNvPr id="14" name="图片 13">
              <a:extLst>
                <a:ext uri="{FF2B5EF4-FFF2-40B4-BE49-F238E27FC236}">
                  <a16:creationId xmlns:a16="http://schemas.microsoft.com/office/drawing/2014/main" xmlns="" id="{228BC217-442D-4F4B-963E-059F4E6399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4571570" cy="6858000"/>
            </a:xfrm>
            <a:prstGeom prst="rect">
              <a:avLst/>
            </a:prstGeom>
          </p:spPr>
        </p:pic>
        <p:pic>
          <p:nvPicPr>
            <p:cNvPr id="15" name="图片 14">
              <a:extLst>
                <a:ext uri="{FF2B5EF4-FFF2-40B4-BE49-F238E27FC236}">
                  <a16:creationId xmlns:a16="http://schemas.microsoft.com/office/drawing/2014/main" xmlns="" id="{105A2646-048D-4E7B-85EE-944C310438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570" y="0"/>
              <a:ext cx="4571570" cy="6858000"/>
            </a:xfrm>
            <a:prstGeom prst="rect">
              <a:avLst/>
            </a:prstGeom>
          </p:spPr>
        </p:pic>
        <p:pic>
          <p:nvPicPr>
            <p:cNvPr id="16" name="图片 15">
              <a:extLst>
                <a:ext uri="{FF2B5EF4-FFF2-40B4-BE49-F238E27FC236}">
                  <a16:creationId xmlns:a16="http://schemas.microsoft.com/office/drawing/2014/main" xmlns="" id="{D63B736B-7A6C-4155-9362-6E8ED887D5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9143140" y="0"/>
              <a:ext cx="3048860" cy="6858000"/>
            </a:xfrm>
            <a:prstGeom prst="rect">
              <a:avLst/>
            </a:prstGeom>
          </p:spPr>
        </p:pic>
      </p:grpSp>
      <p:sp>
        <p:nvSpPr>
          <p:cNvPr id="6" name="矩形 5">
            <a:extLst>
              <a:ext uri="{FF2B5EF4-FFF2-40B4-BE49-F238E27FC236}">
                <a16:creationId xmlns:a16="http://schemas.microsoft.com/office/drawing/2014/main" xmlns="" id="{0570F745-4999-431D-A6D6-13C2965AD11C}"/>
              </a:ext>
            </a:extLst>
          </p:cNvPr>
          <p:cNvSpPr/>
          <p:nvPr userDrawn="1"/>
        </p:nvSpPr>
        <p:spPr>
          <a:xfrm>
            <a:off x="257175" y="196874"/>
            <a:ext cx="11677650" cy="6464253"/>
          </a:xfrm>
          <a:prstGeom prst="rect">
            <a:avLst/>
          </a:prstGeom>
          <a:noFill/>
          <a:ln w="31750">
            <a:solidFill>
              <a:srgbClr val="6B4C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a:extLst>
              <a:ext uri="{FF2B5EF4-FFF2-40B4-BE49-F238E27FC236}">
                <a16:creationId xmlns:a16="http://schemas.microsoft.com/office/drawing/2014/main" xmlns="" id="{109A72F5-45D6-4284-9B2F-E7FA0E42D3E6}"/>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p:blipFill>
        <p:spPr>
          <a:xfrm>
            <a:off x="9466841" y="2652748"/>
            <a:ext cx="2725159" cy="3786151"/>
          </a:xfrm>
          <a:prstGeom prst="rect">
            <a:avLst/>
          </a:prstGeom>
        </p:spPr>
      </p:pic>
      <p:pic>
        <p:nvPicPr>
          <p:cNvPr id="8" name="图片 7">
            <a:extLst>
              <a:ext uri="{FF2B5EF4-FFF2-40B4-BE49-F238E27FC236}">
                <a16:creationId xmlns:a16="http://schemas.microsoft.com/office/drawing/2014/main" xmlns="" id="{207339C8-B1E8-420E-803B-1790B1E88B67}"/>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p:blipFill>
        <p:spPr>
          <a:xfrm>
            <a:off x="-1" y="0"/>
            <a:ext cx="3109048" cy="2512079"/>
          </a:xfrm>
          <a:prstGeom prst="rect">
            <a:avLst/>
          </a:prstGeom>
        </p:spPr>
      </p:pic>
      <p:sp>
        <p:nvSpPr>
          <p:cNvPr id="9" name="矩形 8">
            <a:extLst>
              <a:ext uri="{FF2B5EF4-FFF2-40B4-BE49-F238E27FC236}">
                <a16:creationId xmlns:a16="http://schemas.microsoft.com/office/drawing/2014/main" xmlns="" id="{00B9385A-48CC-46A7-ACC3-818217E3A01A}"/>
              </a:ext>
            </a:extLst>
          </p:cNvPr>
          <p:cNvSpPr/>
          <p:nvPr userDrawn="1"/>
        </p:nvSpPr>
        <p:spPr>
          <a:xfrm>
            <a:off x="504825" y="390526"/>
            <a:ext cx="11182350" cy="6076949"/>
          </a:xfrm>
          <a:prstGeom prst="rect">
            <a:avLst/>
          </a:prstGeom>
          <a:solidFill>
            <a:srgbClr val="FFF9E7">
              <a:alpha val="92000"/>
            </a:srgbClr>
          </a:solidFill>
          <a:ln w="34925">
            <a:solidFill>
              <a:srgbClr val="6B4C0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xmlns="" id="{D0E276AA-D3C6-4AAD-89B5-07DFADFDD53C}"/>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a:stretch/>
        </p:blipFill>
        <p:spPr>
          <a:xfrm>
            <a:off x="-1" y="3689009"/>
            <a:ext cx="1123019" cy="4533900"/>
          </a:xfrm>
          <a:prstGeom prst="rect">
            <a:avLst/>
          </a:prstGeom>
        </p:spPr>
      </p:pic>
      <p:pic>
        <p:nvPicPr>
          <p:cNvPr id="11" name="图片 10">
            <a:extLst>
              <a:ext uri="{FF2B5EF4-FFF2-40B4-BE49-F238E27FC236}">
                <a16:creationId xmlns:a16="http://schemas.microsoft.com/office/drawing/2014/main" xmlns="" id="{DC094D71-99F6-4B35-9B05-6165AF0CC8DB}"/>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a:stretch/>
        </p:blipFill>
        <p:spPr>
          <a:xfrm>
            <a:off x="11164214" y="0"/>
            <a:ext cx="1027786" cy="3429000"/>
          </a:xfrm>
          <a:prstGeom prst="rect">
            <a:avLst/>
          </a:prstGeom>
        </p:spPr>
      </p:pic>
    </p:spTree>
    <p:extLst>
      <p:ext uri="{BB962C8B-B14F-4D97-AF65-F5344CB8AC3E}">
        <p14:creationId xmlns:p14="http://schemas.microsoft.com/office/powerpoint/2010/main" val="39940957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C02DC0B-A2DD-42F5-8A00-5C803E13C4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7258FB4-E11D-4EFC-BD0A-83C0F1BA1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AADBE7B-18D4-4466-A62D-BF59A2CBDB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1B318-5995-4543-BE63-A46FC5E85D29}"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47BA0B2F-A1D9-4A51-90B4-7616F668CB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631F757D-B724-44C6-A572-7C0637DA74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A641A9-3681-4898-BE46-B3216EEB886A}" type="slidenum">
              <a:rPr lang="zh-CN" altLang="en-US" smtClean="0"/>
              <a:t>‹#›</a:t>
            </a:fld>
            <a:endParaRPr lang="zh-CN" altLang="en-US"/>
          </a:p>
        </p:txBody>
      </p:sp>
    </p:spTree>
    <p:extLst>
      <p:ext uri="{BB962C8B-B14F-4D97-AF65-F5344CB8AC3E}">
        <p14:creationId xmlns:p14="http://schemas.microsoft.com/office/powerpoint/2010/main" val="15091019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1" r:id="rId14"/>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slideLayout" Target="../slideLayouts/slideLayout7.xml"/><Relationship Id="rId7" Type="http://schemas.openxmlformats.org/officeDocument/2006/relationships/image" Target="../media/image14.png"/><Relationship Id="rId12" Type="http://schemas.openxmlformats.org/officeDocument/2006/relationships/image" Target="../media/image6.png"/><Relationship Id="rId17" Type="http://schemas.openxmlformats.org/officeDocument/2006/relationships/image" Target="../media/image22.png"/><Relationship Id="rId2" Type="http://schemas.openxmlformats.org/officeDocument/2006/relationships/audio" Target="../media/media1.mp3"/><Relationship Id="rId16" Type="http://schemas.openxmlformats.org/officeDocument/2006/relationships/image" Target="../media/image21.png"/><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5.png"/><Relationship Id="rId5" Type="http://schemas.openxmlformats.org/officeDocument/2006/relationships/image" Target="../media/image3.png"/><Relationship Id="rId15" Type="http://schemas.openxmlformats.org/officeDocument/2006/relationships/image" Target="../media/image20.png"/><Relationship Id="rId10" Type="http://schemas.openxmlformats.org/officeDocument/2006/relationships/image" Target="../media/image17.png"/><Relationship Id="rId4" Type="http://schemas.openxmlformats.org/officeDocument/2006/relationships/notesSlide" Target="../notesSlides/notesSlide1.xml"/><Relationship Id="rId9" Type="http://schemas.openxmlformats.org/officeDocument/2006/relationships/image" Target="../media/image16.png"/><Relationship Id="rId1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6.png"/><Relationship Id="rId5" Type="http://schemas.openxmlformats.org/officeDocument/2006/relationships/tags" Target="../tags/tag6.xml"/><Relationship Id="rId10" Type="http://schemas.openxmlformats.org/officeDocument/2006/relationships/notesSlide" Target="../notesSlides/notesSlide11.xml"/><Relationship Id="rId4" Type="http://schemas.openxmlformats.org/officeDocument/2006/relationships/tags" Target="../tags/tag5.xml"/><Relationship Id="rId9"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30.jpe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2CC8CF7E-9830-47B5-88B5-D9E986997A9D}"/>
              </a:ext>
            </a:extLst>
          </p:cNvPr>
          <p:cNvGrpSpPr/>
          <p:nvPr/>
        </p:nvGrpSpPr>
        <p:grpSpPr>
          <a:xfrm>
            <a:off x="0" y="0"/>
            <a:ext cx="12192000" cy="6858000"/>
            <a:chOff x="0" y="0"/>
            <a:chExt cx="12192000" cy="6858000"/>
          </a:xfrm>
        </p:grpSpPr>
        <p:pic>
          <p:nvPicPr>
            <p:cNvPr id="3" name="图片 2">
              <a:extLst>
                <a:ext uri="{FF2B5EF4-FFF2-40B4-BE49-F238E27FC236}">
                  <a16:creationId xmlns:a16="http://schemas.microsoft.com/office/drawing/2014/main" xmlns="" id="{302AE433-3EED-4357-A385-5051B27663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4571570" cy="6858000"/>
            </a:xfrm>
            <a:prstGeom prst="rect">
              <a:avLst/>
            </a:prstGeom>
          </p:spPr>
        </p:pic>
        <p:pic>
          <p:nvPicPr>
            <p:cNvPr id="4" name="图片 3">
              <a:extLst>
                <a:ext uri="{FF2B5EF4-FFF2-40B4-BE49-F238E27FC236}">
                  <a16:creationId xmlns:a16="http://schemas.microsoft.com/office/drawing/2014/main" xmlns="" id="{D427E02D-7CD3-4A2E-A06D-20E6DD03D5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571570" y="0"/>
              <a:ext cx="4571570" cy="6858000"/>
            </a:xfrm>
            <a:prstGeom prst="rect">
              <a:avLst/>
            </a:prstGeom>
          </p:spPr>
        </p:pic>
        <p:pic>
          <p:nvPicPr>
            <p:cNvPr id="5" name="图片 4">
              <a:extLst>
                <a:ext uri="{FF2B5EF4-FFF2-40B4-BE49-F238E27FC236}">
                  <a16:creationId xmlns:a16="http://schemas.microsoft.com/office/drawing/2014/main" xmlns="" id="{3467C472-8EA1-45F4-9F45-836EDFBF6A1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143140" y="0"/>
              <a:ext cx="3048860" cy="6858000"/>
            </a:xfrm>
            <a:prstGeom prst="rect">
              <a:avLst/>
            </a:prstGeom>
          </p:spPr>
        </p:pic>
      </p:grpSp>
      <p:pic>
        <p:nvPicPr>
          <p:cNvPr id="11" name="图片 10">
            <a:extLst>
              <a:ext uri="{FF2B5EF4-FFF2-40B4-BE49-F238E27FC236}">
                <a16:creationId xmlns:a16="http://schemas.microsoft.com/office/drawing/2014/main" xmlns="" id="{C3808A27-F96C-464E-B94D-3D52FF3BC01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5313852" y="77947"/>
            <a:ext cx="3277720" cy="2381250"/>
          </a:xfrm>
          <a:prstGeom prst="rect">
            <a:avLst/>
          </a:prstGeom>
        </p:spPr>
      </p:pic>
      <p:pic>
        <p:nvPicPr>
          <p:cNvPr id="15" name="图片 14">
            <a:extLst>
              <a:ext uri="{FF2B5EF4-FFF2-40B4-BE49-F238E27FC236}">
                <a16:creationId xmlns:a16="http://schemas.microsoft.com/office/drawing/2014/main" xmlns="" id="{5A515456-47BA-4636-B3CA-11AFC6433DC3}"/>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33495" y="1445651"/>
            <a:ext cx="1300770" cy="4533900"/>
          </a:xfrm>
          <a:prstGeom prst="rect">
            <a:avLst/>
          </a:prstGeom>
        </p:spPr>
      </p:pic>
      <p:pic>
        <p:nvPicPr>
          <p:cNvPr id="17" name="图片 16">
            <a:extLst>
              <a:ext uri="{FF2B5EF4-FFF2-40B4-BE49-F238E27FC236}">
                <a16:creationId xmlns:a16="http://schemas.microsoft.com/office/drawing/2014/main" xmlns="" id="{C9EF5C0A-AB90-4752-81B5-023ADB10E05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0" y="4724400"/>
            <a:ext cx="4571570" cy="2133600"/>
          </a:xfrm>
          <a:prstGeom prst="rect">
            <a:avLst/>
          </a:prstGeom>
        </p:spPr>
      </p:pic>
      <p:pic>
        <p:nvPicPr>
          <p:cNvPr id="18" name="图片 17">
            <a:extLst>
              <a:ext uri="{FF2B5EF4-FFF2-40B4-BE49-F238E27FC236}">
                <a16:creationId xmlns:a16="http://schemas.microsoft.com/office/drawing/2014/main" xmlns="" id="{39A7E917-CFD0-45AE-972E-F9D0C0FAA24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flipH="1">
            <a:off x="4571570" y="4724400"/>
            <a:ext cx="4571570" cy="2133600"/>
          </a:xfrm>
          <a:prstGeom prst="rect">
            <a:avLst/>
          </a:prstGeom>
        </p:spPr>
      </p:pic>
      <p:pic>
        <p:nvPicPr>
          <p:cNvPr id="19" name="图片 18">
            <a:extLst>
              <a:ext uri="{FF2B5EF4-FFF2-40B4-BE49-F238E27FC236}">
                <a16:creationId xmlns:a16="http://schemas.microsoft.com/office/drawing/2014/main" xmlns="" id="{02BFF5ED-2E6A-4C86-9685-DC1B3F1C62C9}"/>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9143140" y="4724400"/>
            <a:ext cx="3048860" cy="2133600"/>
          </a:xfrm>
          <a:prstGeom prst="rect">
            <a:avLst/>
          </a:prstGeom>
        </p:spPr>
      </p:pic>
      <p:sp>
        <p:nvSpPr>
          <p:cNvPr id="29" name="矩形 28">
            <a:extLst>
              <a:ext uri="{FF2B5EF4-FFF2-40B4-BE49-F238E27FC236}">
                <a16:creationId xmlns:a16="http://schemas.microsoft.com/office/drawing/2014/main" xmlns="" id="{F7C924F1-1676-46F3-96F8-99FE45B1D866}"/>
              </a:ext>
            </a:extLst>
          </p:cNvPr>
          <p:cNvSpPr/>
          <p:nvPr/>
        </p:nvSpPr>
        <p:spPr>
          <a:xfrm>
            <a:off x="285750" y="210325"/>
            <a:ext cx="11620500" cy="6437350"/>
          </a:xfrm>
          <a:prstGeom prst="rect">
            <a:avLst/>
          </a:prstGeom>
          <a:noFill/>
          <a:ln w="31750">
            <a:solidFill>
              <a:srgbClr val="6B4C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597BE"/>
              </a:solidFill>
            </a:endParaRPr>
          </a:p>
        </p:txBody>
      </p:sp>
      <p:grpSp>
        <p:nvGrpSpPr>
          <p:cNvPr id="26" name="组合 25">
            <a:extLst>
              <a:ext uri="{FF2B5EF4-FFF2-40B4-BE49-F238E27FC236}">
                <a16:creationId xmlns:a16="http://schemas.microsoft.com/office/drawing/2014/main" xmlns="" id="{7276B15C-C841-422F-8030-C4AA00567031}"/>
              </a:ext>
            </a:extLst>
          </p:cNvPr>
          <p:cNvGrpSpPr/>
          <p:nvPr/>
        </p:nvGrpSpPr>
        <p:grpSpPr>
          <a:xfrm>
            <a:off x="3807089" y="428625"/>
            <a:ext cx="4679046" cy="6562725"/>
            <a:chOff x="4298251" y="314325"/>
            <a:chExt cx="4679046" cy="6562725"/>
          </a:xfrm>
        </p:grpSpPr>
        <p:pic>
          <p:nvPicPr>
            <p:cNvPr id="21" name="图片 20">
              <a:extLst>
                <a:ext uri="{FF2B5EF4-FFF2-40B4-BE49-F238E27FC236}">
                  <a16:creationId xmlns:a16="http://schemas.microsoft.com/office/drawing/2014/main" xmlns="" id="{82741B69-EFF1-4D7E-96A8-4B4C0950D111}"/>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4405727" y="4972050"/>
              <a:ext cx="4571570" cy="1905000"/>
            </a:xfrm>
            <a:prstGeom prst="rect">
              <a:avLst/>
            </a:prstGeom>
          </p:spPr>
        </p:pic>
        <p:pic>
          <p:nvPicPr>
            <p:cNvPr id="7" name="图片 6">
              <a:extLst>
                <a:ext uri="{FF2B5EF4-FFF2-40B4-BE49-F238E27FC236}">
                  <a16:creationId xmlns:a16="http://schemas.microsoft.com/office/drawing/2014/main" xmlns="" id="{C2A37E63-A705-4E15-8ADF-A9FBBA3D1E2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4298251" y="314325"/>
              <a:ext cx="4571570" cy="6229350"/>
            </a:xfrm>
            <a:prstGeom prst="rect">
              <a:avLst/>
            </a:prstGeom>
          </p:spPr>
        </p:pic>
      </p:grpSp>
      <p:pic>
        <p:nvPicPr>
          <p:cNvPr id="22" name="图片 21">
            <a:extLst>
              <a:ext uri="{FF2B5EF4-FFF2-40B4-BE49-F238E27FC236}">
                <a16:creationId xmlns:a16="http://schemas.microsoft.com/office/drawing/2014/main" xmlns="" id="{65703AC5-EFEF-489D-A251-CB8488101DCB}"/>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9035664" y="2459196"/>
            <a:ext cx="5015799" cy="3786151"/>
          </a:xfrm>
          <a:prstGeom prst="rect">
            <a:avLst/>
          </a:prstGeom>
        </p:spPr>
      </p:pic>
      <p:pic>
        <p:nvPicPr>
          <p:cNvPr id="13" name="图片 12">
            <a:extLst>
              <a:ext uri="{FF2B5EF4-FFF2-40B4-BE49-F238E27FC236}">
                <a16:creationId xmlns:a16="http://schemas.microsoft.com/office/drawing/2014/main" xmlns="" id="{B43AC711-A7DF-4432-9D57-7BFBF0A5623E}"/>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2056799" y="2931804"/>
            <a:ext cx="4922694" cy="3715871"/>
          </a:xfrm>
          <a:prstGeom prst="rect">
            <a:avLst/>
          </a:prstGeom>
        </p:spPr>
      </p:pic>
      <p:pic>
        <p:nvPicPr>
          <p:cNvPr id="27" name="图片 26">
            <a:extLst>
              <a:ext uri="{FF2B5EF4-FFF2-40B4-BE49-F238E27FC236}">
                <a16:creationId xmlns:a16="http://schemas.microsoft.com/office/drawing/2014/main" xmlns="" id="{F13A4DB0-F2B2-4EA5-BBF0-48BC57C214F0}"/>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a:off x="11025528" y="-725811"/>
            <a:ext cx="1160220" cy="4533900"/>
          </a:xfrm>
          <a:prstGeom prst="rect">
            <a:avLst/>
          </a:prstGeom>
        </p:spPr>
      </p:pic>
      <p:pic>
        <p:nvPicPr>
          <p:cNvPr id="2" name="5c6e05d7a67e5">
            <a:hlinkClick r:id="" action="ppaction://media"/>
            <a:extLst>
              <a:ext uri="{FF2B5EF4-FFF2-40B4-BE49-F238E27FC236}">
                <a16:creationId xmlns:a16="http://schemas.microsoft.com/office/drawing/2014/main" xmlns="" id="{160B28BC-564F-418A-84E2-8BDA7F99294D}"/>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2138269" y="1949074"/>
            <a:ext cx="318061" cy="318061"/>
          </a:xfrm>
          <a:prstGeom prst="rect">
            <a:avLst/>
          </a:prstGeom>
        </p:spPr>
      </p:pic>
      <p:pic>
        <p:nvPicPr>
          <p:cNvPr id="10" name="图片 9">
            <a:extLst>
              <a:ext uri="{FF2B5EF4-FFF2-40B4-BE49-F238E27FC236}">
                <a16:creationId xmlns:a16="http://schemas.microsoft.com/office/drawing/2014/main" xmlns="" id="{4474EAB0-9AE7-4B2B-823B-2F9BEF809E7C}"/>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a:stretch/>
        </p:blipFill>
        <p:spPr>
          <a:xfrm>
            <a:off x="2467471" y="-370962"/>
            <a:ext cx="2826640" cy="3858858"/>
          </a:xfrm>
          <a:prstGeom prst="rect">
            <a:avLst/>
          </a:prstGeom>
        </p:spPr>
      </p:pic>
      <p:pic>
        <p:nvPicPr>
          <p:cNvPr id="30" name="图片 29">
            <a:extLst>
              <a:ext uri="{FF2B5EF4-FFF2-40B4-BE49-F238E27FC236}">
                <a16:creationId xmlns:a16="http://schemas.microsoft.com/office/drawing/2014/main" xmlns="" id="{BFDD7A08-64C3-45F3-85E4-70ED233F83A9}"/>
              </a:ext>
            </a:extLst>
          </p:cNvPr>
          <p:cNvPicPr>
            <a:picLocks noChangeAspect="1"/>
          </p:cNvPicPr>
          <p:nvPr/>
        </p:nvPicPr>
        <p:blipFill rotWithShape="1">
          <a:blip r:embed="rId18" cstate="print">
            <a:extLst>
              <a:ext uri="{28A0092B-C50C-407E-A947-70E740481C1C}">
                <a14:useLocalDpi xmlns:a14="http://schemas.microsoft.com/office/drawing/2010/main" val="0"/>
              </a:ext>
            </a:extLst>
          </a:blip>
          <a:srcRect/>
          <a:stretch/>
        </p:blipFill>
        <p:spPr>
          <a:xfrm rot="20744425">
            <a:off x="6857548" y="1762164"/>
            <a:ext cx="3507530" cy="4788392"/>
          </a:xfrm>
          <a:prstGeom prst="rect">
            <a:avLst/>
          </a:prstGeom>
        </p:spPr>
      </p:pic>
      <p:sp>
        <p:nvSpPr>
          <p:cNvPr id="6" name="文本框 5">
            <a:extLst>
              <a:ext uri="{FF2B5EF4-FFF2-40B4-BE49-F238E27FC236}">
                <a16:creationId xmlns:a16="http://schemas.microsoft.com/office/drawing/2014/main" xmlns="" id="{0669E7AD-4144-4FBD-B35C-262683A02B04}"/>
              </a:ext>
            </a:extLst>
          </p:cNvPr>
          <p:cNvSpPr txBox="1"/>
          <p:nvPr/>
        </p:nvSpPr>
        <p:spPr>
          <a:xfrm>
            <a:off x="3775716" y="5918393"/>
            <a:ext cx="4993675" cy="584775"/>
          </a:xfrm>
          <a:prstGeom prst="rect">
            <a:avLst/>
          </a:prstGeom>
          <a:noFill/>
        </p:spPr>
        <p:txBody>
          <a:bodyPr wrap="none" rtlCol="0">
            <a:spAutoFit/>
          </a:bodyPr>
          <a:lstStyle/>
          <a:p>
            <a:r>
              <a:rPr lang="zh-CN" altLang="en-US" sz="3200" dirty="0">
                <a:solidFill>
                  <a:schemeClr val="bg1"/>
                </a:solidFill>
                <a:latin typeface="南构日漫风" panose="03000509000000000000" pitchFamily="65" charset="-122"/>
                <a:ea typeface="南构日漫风" panose="03000509000000000000" pitchFamily="65" charset="-122"/>
              </a:rPr>
              <a:t>个人简历竞聘</a:t>
            </a:r>
            <a:r>
              <a:rPr lang="en-US" altLang="zh-CN" sz="3200" dirty="0">
                <a:solidFill>
                  <a:schemeClr val="bg1"/>
                </a:solidFill>
                <a:latin typeface="南构日漫风" panose="03000509000000000000" pitchFamily="65" charset="-122"/>
                <a:ea typeface="南构日漫风" panose="03000509000000000000" pitchFamily="65" charset="-122"/>
              </a:rPr>
              <a:t>PPT</a:t>
            </a:r>
            <a:r>
              <a:rPr lang="zh-CN" altLang="en-US" sz="3200" dirty="0">
                <a:solidFill>
                  <a:schemeClr val="bg1"/>
                </a:solidFill>
                <a:latin typeface="南构日漫风" panose="03000509000000000000" pitchFamily="65" charset="-122"/>
                <a:ea typeface="南构日漫风" panose="03000509000000000000" pitchFamily="65" charset="-122"/>
              </a:rPr>
              <a:t>通用模板</a:t>
            </a:r>
          </a:p>
        </p:txBody>
      </p:sp>
    </p:spTree>
    <p:extLst>
      <p:ext uri="{BB962C8B-B14F-4D97-AF65-F5344CB8AC3E}">
        <p14:creationId xmlns:p14="http://schemas.microsoft.com/office/powerpoint/2010/main" val="3732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anim calcmode="lin" valueType="num">
                                      <p:cBhvr>
                                        <p:cTn id="11" dur="1000" fill="hold"/>
                                        <p:tgtEl>
                                          <p:spTgt spid="26"/>
                                        </p:tgtEl>
                                        <p:attrNameLst>
                                          <p:attrName>ppt_x</p:attrName>
                                        </p:attrNameLst>
                                      </p:cBhvr>
                                      <p:tavLst>
                                        <p:tav tm="0">
                                          <p:val>
                                            <p:strVal val="#ppt_x"/>
                                          </p:val>
                                        </p:tav>
                                        <p:tav tm="100000">
                                          <p:val>
                                            <p:strVal val="#ppt_x"/>
                                          </p:val>
                                        </p:tav>
                                      </p:tavLst>
                                    </p:anim>
                                    <p:anim calcmode="lin" valueType="num">
                                      <p:cBhvr>
                                        <p:cTn id="12" dur="1000" fill="hold"/>
                                        <p:tgtEl>
                                          <p:spTgt spid="2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8" repeatCount="indefinite"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09085AB-630E-44D4-B78D-2C636B43CAD1}"/>
              </a:ext>
            </a:extLst>
          </p:cNvPr>
          <p:cNvSpPr txBox="1"/>
          <p:nvPr/>
        </p:nvSpPr>
        <p:spPr>
          <a:xfrm>
            <a:off x="7005970" y="1068169"/>
            <a:ext cx="1107996" cy="646331"/>
          </a:xfrm>
          <a:prstGeom prst="rect">
            <a:avLst/>
          </a:prstGeom>
          <a:noFill/>
        </p:spPr>
        <p:txBody>
          <a:bodyPr wrap="none" rtlCol="0">
            <a:spAutoFit/>
          </a:bodyPr>
          <a:lstStyle/>
          <a:p>
            <a:r>
              <a:rPr lang="zh-CN" altLang="en-US" sz="3600" dirty="0">
                <a:latin typeface="南构日漫风" panose="03000509000000000000" pitchFamily="65" charset="-122"/>
                <a:ea typeface="南构日漫风" panose="03000509000000000000" pitchFamily="65" charset="-122"/>
              </a:rPr>
              <a:t>目录</a:t>
            </a:r>
          </a:p>
        </p:txBody>
      </p:sp>
      <p:grpSp>
        <p:nvGrpSpPr>
          <p:cNvPr id="11" name="组合 10">
            <a:extLst>
              <a:ext uri="{FF2B5EF4-FFF2-40B4-BE49-F238E27FC236}">
                <a16:creationId xmlns:a16="http://schemas.microsoft.com/office/drawing/2014/main" xmlns="" id="{E35141B7-C230-41B3-AEF4-2FDC8ECF572D}"/>
              </a:ext>
            </a:extLst>
          </p:cNvPr>
          <p:cNvGrpSpPr/>
          <p:nvPr/>
        </p:nvGrpSpPr>
        <p:grpSpPr>
          <a:xfrm>
            <a:off x="4733281" y="2721113"/>
            <a:ext cx="2185214" cy="1054769"/>
            <a:chOff x="4765821" y="2721114"/>
            <a:chExt cx="2185214" cy="1054769"/>
          </a:xfrm>
        </p:grpSpPr>
        <p:sp>
          <p:nvSpPr>
            <p:cNvPr id="3" name="文本框 2">
              <a:extLst>
                <a:ext uri="{FF2B5EF4-FFF2-40B4-BE49-F238E27FC236}">
                  <a16:creationId xmlns:a16="http://schemas.microsoft.com/office/drawing/2014/main" xmlns="" id="{DE0442EA-E8F1-4A23-90AF-3AF2AD0DCBE1}"/>
                </a:ext>
              </a:extLst>
            </p:cNvPr>
            <p:cNvSpPr txBox="1"/>
            <p:nvPr/>
          </p:nvSpPr>
          <p:spPr>
            <a:xfrm>
              <a:off x="5150542" y="2721114"/>
              <a:ext cx="1415772" cy="461665"/>
            </a:xfrm>
            <a:prstGeom prst="rect">
              <a:avLst/>
            </a:prstGeom>
            <a:noFill/>
          </p:spPr>
          <p:txBody>
            <a:bodyPr wrap="none" rtlCol="0">
              <a:spAutoFit/>
            </a:bodyPr>
            <a:lstStyle/>
            <a:p>
              <a:r>
                <a:rPr lang="zh-CN" altLang="en-US" sz="2400" dirty="0">
                  <a:latin typeface="南构日漫风" panose="03000509000000000000" pitchFamily="65" charset="-122"/>
                  <a:ea typeface="南构日漫风" panose="03000509000000000000" pitchFamily="65" charset="-122"/>
                </a:rPr>
                <a:t>个人简介</a:t>
              </a:r>
            </a:p>
          </p:txBody>
        </p:sp>
        <p:sp>
          <p:nvSpPr>
            <p:cNvPr id="7" name="文本框 6">
              <a:extLst>
                <a:ext uri="{FF2B5EF4-FFF2-40B4-BE49-F238E27FC236}">
                  <a16:creationId xmlns:a16="http://schemas.microsoft.com/office/drawing/2014/main" xmlns="" id="{C3095E95-154B-4DDD-B35A-A3CD21057D9B}"/>
                </a:ext>
              </a:extLst>
            </p:cNvPr>
            <p:cNvSpPr txBox="1"/>
            <p:nvPr/>
          </p:nvSpPr>
          <p:spPr>
            <a:xfrm>
              <a:off x="4765821" y="3498884"/>
              <a:ext cx="2185214" cy="276999"/>
            </a:xfrm>
            <a:prstGeom prst="rect">
              <a:avLst/>
            </a:prstGeom>
            <a:noFill/>
          </p:spPr>
          <p:txBody>
            <a:bodyPr wrap="none" rtlCol="0">
              <a:spAutoFit/>
            </a:bodyPr>
            <a:lstStyle/>
            <a:p>
              <a:r>
                <a:rPr lang="zh-CN" altLang="en-US" sz="1200" dirty="0">
                  <a:latin typeface="南构日漫风" panose="03000509000000000000" pitchFamily="65" charset="-122"/>
                  <a:ea typeface="南构日漫风" panose="03000509000000000000" pitchFamily="65" charset="-122"/>
                </a:rPr>
                <a:t>点击此处添加本部分具体描述</a:t>
              </a:r>
            </a:p>
          </p:txBody>
        </p:sp>
      </p:grpSp>
      <p:grpSp>
        <p:nvGrpSpPr>
          <p:cNvPr id="12" name="组合 11">
            <a:extLst>
              <a:ext uri="{FF2B5EF4-FFF2-40B4-BE49-F238E27FC236}">
                <a16:creationId xmlns:a16="http://schemas.microsoft.com/office/drawing/2014/main" xmlns="" id="{E7177EEB-EC78-434D-AFAE-BE9E612F5496}"/>
              </a:ext>
            </a:extLst>
          </p:cNvPr>
          <p:cNvGrpSpPr/>
          <p:nvPr/>
        </p:nvGrpSpPr>
        <p:grpSpPr>
          <a:xfrm>
            <a:off x="8484091" y="2721113"/>
            <a:ext cx="2185214" cy="1054769"/>
            <a:chOff x="8516631" y="2721114"/>
            <a:chExt cx="2185214" cy="1054769"/>
          </a:xfrm>
        </p:grpSpPr>
        <p:sp>
          <p:nvSpPr>
            <p:cNvPr id="4" name="文本框 3">
              <a:extLst>
                <a:ext uri="{FF2B5EF4-FFF2-40B4-BE49-F238E27FC236}">
                  <a16:creationId xmlns:a16="http://schemas.microsoft.com/office/drawing/2014/main" xmlns="" id="{09099943-B996-4988-86A6-F77D2D187519}"/>
                </a:ext>
              </a:extLst>
            </p:cNvPr>
            <p:cNvSpPr txBox="1"/>
            <p:nvPr/>
          </p:nvSpPr>
          <p:spPr>
            <a:xfrm>
              <a:off x="8854790" y="2721114"/>
              <a:ext cx="1415772" cy="461665"/>
            </a:xfrm>
            <a:prstGeom prst="rect">
              <a:avLst/>
            </a:prstGeom>
            <a:noFill/>
          </p:spPr>
          <p:txBody>
            <a:bodyPr wrap="none" rtlCol="0">
              <a:spAutoFit/>
            </a:bodyPr>
            <a:lstStyle/>
            <a:p>
              <a:r>
                <a:rPr lang="zh-CN" altLang="en-US" sz="2400" dirty="0">
                  <a:latin typeface="南构日漫风" panose="03000509000000000000" pitchFamily="65" charset="-122"/>
                  <a:ea typeface="南构日漫风" panose="03000509000000000000" pitchFamily="65" charset="-122"/>
                </a:rPr>
                <a:t>岗位认知</a:t>
              </a:r>
            </a:p>
          </p:txBody>
        </p:sp>
        <p:sp>
          <p:nvSpPr>
            <p:cNvPr id="8" name="文本框 7">
              <a:extLst>
                <a:ext uri="{FF2B5EF4-FFF2-40B4-BE49-F238E27FC236}">
                  <a16:creationId xmlns:a16="http://schemas.microsoft.com/office/drawing/2014/main" xmlns="" id="{0FFF5B4C-3F60-4200-BC62-DF7B59C36D8E}"/>
                </a:ext>
              </a:extLst>
            </p:cNvPr>
            <p:cNvSpPr txBox="1"/>
            <p:nvPr/>
          </p:nvSpPr>
          <p:spPr>
            <a:xfrm>
              <a:off x="8516631" y="3498884"/>
              <a:ext cx="2185214" cy="276999"/>
            </a:xfrm>
            <a:prstGeom prst="rect">
              <a:avLst/>
            </a:prstGeom>
            <a:noFill/>
          </p:spPr>
          <p:txBody>
            <a:bodyPr wrap="none" rtlCol="0">
              <a:spAutoFit/>
            </a:bodyPr>
            <a:lstStyle/>
            <a:p>
              <a:r>
                <a:rPr lang="zh-CN" altLang="en-US" sz="1200" dirty="0">
                  <a:latin typeface="南构日漫风" panose="03000509000000000000" pitchFamily="65" charset="-122"/>
                  <a:ea typeface="南构日漫风" panose="03000509000000000000" pitchFamily="65" charset="-122"/>
                </a:rPr>
                <a:t>点击此处添加本部分具体描述</a:t>
              </a:r>
            </a:p>
          </p:txBody>
        </p:sp>
      </p:grpSp>
      <p:grpSp>
        <p:nvGrpSpPr>
          <p:cNvPr id="13" name="组合 12">
            <a:extLst>
              <a:ext uri="{FF2B5EF4-FFF2-40B4-BE49-F238E27FC236}">
                <a16:creationId xmlns:a16="http://schemas.microsoft.com/office/drawing/2014/main" xmlns="" id="{F52694DA-71B4-499C-9F42-CA8ACCFBEC82}"/>
              </a:ext>
            </a:extLst>
          </p:cNvPr>
          <p:cNvGrpSpPr/>
          <p:nvPr/>
        </p:nvGrpSpPr>
        <p:grpSpPr>
          <a:xfrm>
            <a:off x="8484091" y="4508183"/>
            <a:ext cx="2185214" cy="984885"/>
            <a:chOff x="8516631" y="4508184"/>
            <a:chExt cx="2185214" cy="984885"/>
          </a:xfrm>
        </p:grpSpPr>
        <p:sp>
          <p:nvSpPr>
            <p:cNvPr id="5" name="文本框 4">
              <a:extLst>
                <a:ext uri="{FF2B5EF4-FFF2-40B4-BE49-F238E27FC236}">
                  <a16:creationId xmlns:a16="http://schemas.microsoft.com/office/drawing/2014/main" xmlns="" id="{C9AE50DE-1D08-4F0F-8B9F-A2D78CA570DE}"/>
                </a:ext>
              </a:extLst>
            </p:cNvPr>
            <p:cNvSpPr txBox="1"/>
            <p:nvPr/>
          </p:nvSpPr>
          <p:spPr>
            <a:xfrm>
              <a:off x="8854790" y="4508184"/>
              <a:ext cx="1415772" cy="461665"/>
            </a:xfrm>
            <a:prstGeom prst="rect">
              <a:avLst/>
            </a:prstGeom>
            <a:noFill/>
          </p:spPr>
          <p:txBody>
            <a:bodyPr wrap="none" rtlCol="0">
              <a:spAutoFit/>
            </a:bodyPr>
            <a:lstStyle/>
            <a:p>
              <a:r>
                <a:rPr lang="zh-CN" altLang="en-US" sz="2400" dirty="0">
                  <a:latin typeface="南构日漫风" panose="03000509000000000000" pitchFamily="65" charset="-122"/>
                  <a:ea typeface="南构日漫风" panose="03000509000000000000" pitchFamily="65" charset="-122"/>
                </a:rPr>
                <a:t>工作规划</a:t>
              </a:r>
            </a:p>
          </p:txBody>
        </p:sp>
        <p:sp>
          <p:nvSpPr>
            <p:cNvPr id="9" name="文本框 8">
              <a:extLst>
                <a:ext uri="{FF2B5EF4-FFF2-40B4-BE49-F238E27FC236}">
                  <a16:creationId xmlns:a16="http://schemas.microsoft.com/office/drawing/2014/main" xmlns="" id="{31FF2881-348F-41EA-95EC-9CC1646FC5D7}"/>
                </a:ext>
              </a:extLst>
            </p:cNvPr>
            <p:cNvSpPr txBox="1"/>
            <p:nvPr/>
          </p:nvSpPr>
          <p:spPr>
            <a:xfrm>
              <a:off x="8516631" y="5216070"/>
              <a:ext cx="2185214" cy="276999"/>
            </a:xfrm>
            <a:prstGeom prst="rect">
              <a:avLst/>
            </a:prstGeom>
            <a:noFill/>
          </p:spPr>
          <p:txBody>
            <a:bodyPr wrap="none" rtlCol="0">
              <a:spAutoFit/>
            </a:bodyPr>
            <a:lstStyle/>
            <a:p>
              <a:r>
                <a:rPr lang="zh-CN" altLang="en-US" sz="1200" dirty="0">
                  <a:latin typeface="南构日漫风" panose="03000509000000000000" pitchFamily="65" charset="-122"/>
                  <a:ea typeface="南构日漫风" panose="03000509000000000000" pitchFamily="65" charset="-122"/>
                </a:rPr>
                <a:t>点击此处添加本部分具体描述</a:t>
              </a:r>
            </a:p>
          </p:txBody>
        </p:sp>
      </p:grpSp>
      <p:grpSp>
        <p:nvGrpSpPr>
          <p:cNvPr id="14" name="组合 13">
            <a:extLst>
              <a:ext uri="{FF2B5EF4-FFF2-40B4-BE49-F238E27FC236}">
                <a16:creationId xmlns:a16="http://schemas.microsoft.com/office/drawing/2014/main" xmlns="" id="{D8FF3DED-A508-4F9F-9154-89E12EB68117}"/>
              </a:ext>
            </a:extLst>
          </p:cNvPr>
          <p:cNvGrpSpPr/>
          <p:nvPr/>
        </p:nvGrpSpPr>
        <p:grpSpPr>
          <a:xfrm>
            <a:off x="4733281" y="4508183"/>
            <a:ext cx="2185214" cy="984885"/>
            <a:chOff x="4765821" y="4508184"/>
            <a:chExt cx="2185214" cy="984885"/>
          </a:xfrm>
        </p:grpSpPr>
        <p:sp>
          <p:nvSpPr>
            <p:cNvPr id="6" name="文本框 5">
              <a:extLst>
                <a:ext uri="{FF2B5EF4-FFF2-40B4-BE49-F238E27FC236}">
                  <a16:creationId xmlns:a16="http://schemas.microsoft.com/office/drawing/2014/main" xmlns="" id="{D805EC06-5F73-4E1B-ACEA-FA26C532FB07}"/>
                </a:ext>
              </a:extLst>
            </p:cNvPr>
            <p:cNvSpPr txBox="1"/>
            <p:nvPr/>
          </p:nvSpPr>
          <p:spPr>
            <a:xfrm>
              <a:off x="5118002" y="4508184"/>
              <a:ext cx="1415772" cy="461665"/>
            </a:xfrm>
            <a:prstGeom prst="rect">
              <a:avLst/>
            </a:prstGeom>
            <a:noFill/>
          </p:spPr>
          <p:txBody>
            <a:bodyPr wrap="none" rtlCol="0">
              <a:spAutoFit/>
            </a:bodyPr>
            <a:lstStyle/>
            <a:p>
              <a:r>
                <a:rPr lang="zh-CN" altLang="en-US" sz="2400" dirty="0">
                  <a:latin typeface="南构日漫风" panose="03000509000000000000" pitchFamily="65" charset="-122"/>
                  <a:ea typeface="南构日漫风" panose="03000509000000000000" pitchFamily="65" charset="-122"/>
                </a:rPr>
                <a:t>胜任能力</a:t>
              </a:r>
            </a:p>
          </p:txBody>
        </p:sp>
        <p:sp>
          <p:nvSpPr>
            <p:cNvPr id="10" name="文本框 9">
              <a:extLst>
                <a:ext uri="{FF2B5EF4-FFF2-40B4-BE49-F238E27FC236}">
                  <a16:creationId xmlns:a16="http://schemas.microsoft.com/office/drawing/2014/main" xmlns="" id="{970D7B65-D393-4F1E-A116-87268F9F33D5}"/>
                </a:ext>
              </a:extLst>
            </p:cNvPr>
            <p:cNvSpPr txBox="1"/>
            <p:nvPr/>
          </p:nvSpPr>
          <p:spPr>
            <a:xfrm>
              <a:off x="4765821" y="5216070"/>
              <a:ext cx="2185214" cy="276999"/>
            </a:xfrm>
            <a:prstGeom prst="rect">
              <a:avLst/>
            </a:prstGeom>
            <a:noFill/>
          </p:spPr>
          <p:txBody>
            <a:bodyPr wrap="none" rtlCol="0">
              <a:spAutoFit/>
            </a:bodyPr>
            <a:lstStyle/>
            <a:p>
              <a:r>
                <a:rPr lang="zh-CN" altLang="en-US" sz="1200" dirty="0">
                  <a:latin typeface="南构日漫风" panose="03000509000000000000" pitchFamily="65" charset="-122"/>
                  <a:ea typeface="南构日漫风" panose="03000509000000000000" pitchFamily="65" charset="-122"/>
                </a:rPr>
                <a:t>点击此处添加本部分具体描述</a:t>
              </a:r>
            </a:p>
          </p:txBody>
        </p:sp>
      </p:grpSp>
    </p:spTree>
    <p:extLst>
      <p:ext uri="{BB962C8B-B14F-4D97-AF65-F5344CB8AC3E}">
        <p14:creationId xmlns:p14="http://schemas.microsoft.com/office/powerpoint/2010/main" val="1721480565"/>
      </p:ext>
    </p:extLst>
  </p:cSld>
  <p:clrMapOvr>
    <a:masterClrMapping/>
  </p:clrMapOvr>
  <mc:AlternateContent xmlns:mc="http://schemas.openxmlformats.org/markup-compatibility/2006" xmlns:p14="http://schemas.microsoft.com/office/powerpoint/2010/main">
    <mc:Choice Requires="p14">
      <p:transition spd="slow" p14:dur="1300" advTm="0">
        <p14:pan dir="u"/>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5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F606B15-2BAB-4957-9AEB-61B661D6B6F8}"/>
              </a:ext>
            </a:extLst>
          </p:cNvPr>
          <p:cNvSpPr txBox="1"/>
          <p:nvPr/>
        </p:nvSpPr>
        <p:spPr>
          <a:xfrm rot="5400000">
            <a:off x="-444025" y="2705725"/>
            <a:ext cx="5152373" cy="1446550"/>
          </a:xfrm>
          <a:prstGeom prst="rect">
            <a:avLst/>
          </a:prstGeom>
          <a:noFill/>
        </p:spPr>
        <p:txBody>
          <a:bodyPr wrap="none" rtlCol="0">
            <a:spAutoFit/>
          </a:bodyPr>
          <a:lstStyle/>
          <a:p>
            <a:r>
              <a:rPr lang="en-US" altLang="zh-CN" sz="8800" dirty="0">
                <a:latin typeface="南构日漫风" panose="03000509000000000000" pitchFamily="65" charset="-122"/>
                <a:ea typeface="南构日漫风" panose="03000509000000000000" pitchFamily="65" charset="-122"/>
              </a:rPr>
              <a:t>PART 01</a:t>
            </a:r>
            <a:endParaRPr lang="zh-CN" altLang="en-US" sz="8800" dirty="0">
              <a:latin typeface="南构日漫风" panose="03000509000000000000" pitchFamily="65" charset="-122"/>
              <a:ea typeface="南构日漫风" panose="03000509000000000000" pitchFamily="65" charset="-122"/>
            </a:endParaRPr>
          </a:p>
        </p:txBody>
      </p:sp>
      <p:sp>
        <p:nvSpPr>
          <p:cNvPr id="3" name="文本框 2">
            <a:extLst>
              <a:ext uri="{FF2B5EF4-FFF2-40B4-BE49-F238E27FC236}">
                <a16:creationId xmlns:a16="http://schemas.microsoft.com/office/drawing/2014/main" xmlns="" id="{0E2D51A2-E686-4974-907A-8EAF3BAD6AC8}"/>
              </a:ext>
            </a:extLst>
          </p:cNvPr>
          <p:cNvSpPr txBox="1"/>
          <p:nvPr/>
        </p:nvSpPr>
        <p:spPr>
          <a:xfrm>
            <a:off x="4772560" y="1638232"/>
            <a:ext cx="2646878" cy="830997"/>
          </a:xfrm>
          <a:prstGeom prst="rect">
            <a:avLst/>
          </a:prstGeom>
          <a:noFill/>
        </p:spPr>
        <p:txBody>
          <a:bodyPr wrap="none" rtlCol="0">
            <a:spAutoFit/>
          </a:bodyPr>
          <a:lstStyle/>
          <a:p>
            <a:r>
              <a:rPr lang="zh-CN" altLang="en-US" sz="4800" b="1" dirty="0">
                <a:latin typeface="仓耳羽辰体-谷力 W04" panose="02020400000000000000" pitchFamily="18" charset="-122"/>
                <a:ea typeface="仓耳羽辰体-谷力 W04" panose="02020400000000000000" pitchFamily="18" charset="-122"/>
              </a:rPr>
              <a:t>个人简介</a:t>
            </a:r>
          </a:p>
        </p:txBody>
      </p:sp>
      <p:sp>
        <p:nvSpPr>
          <p:cNvPr id="4" name="文本框 3">
            <a:extLst>
              <a:ext uri="{FF2B5EF4-FFF2-40B4-BE49-F238E27FC236}">
                <a16:creationId xmlns:a16="http://schemas.microsoft.com/office/drawing/2014/main" xmlns="" id="{B81156FB-F36A-4741-928C-C9E2EEF5BE4D}"/>
              </a:ext>
            </a:extLst>
          </p:cNvPr>
          <p:cNvSpPr txBox="1"/>
          <p:nvPr/>
        </p:nvSpPr>
        <p:spPr>
          <a:xfrm>
            <a:off x="3271836" y="3185404"/>
            <a:ext cx="5648326" cy="1889620"/>
          </a:xfrm>
          <a:prstGeom prst="rect">
            <a:avLst/>
          </a:prstGeom>
          <a:noFill/>
        </p:spPr>
        <p:txBody>
          <a:bodyPr wrap="square" rtlCol="0">
            <a:spAutoFit/>
          </a:bodyPr>
          <a:lstStyle/>
          <a:p>
            <a:pPr algn="just">
              <a:lnSpc>
                <a:spcPct val="150000"/>
              </a:lnSpc>
            </a:pPr>
            <a:r>
              <a:rPr lang="zh-CN" altLang="en-US" sz="20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000" spc="300" dirty="0">
              <a:latin typeface="仓耳羽辰体-谷力 W04" panose="02020400000000000000" pitchFamily="18" charset="-122"/>
              <a:ea typeface="仓耳羽辰体-谷力 W04" panose="02020400000000000000" pitchFamily="18" charset="-122"/>
              <a:cs typeface="+mn-ea"/>
              <a:sym typeface="+mn-lt"/>
            </a:endParaRPr>
          </a:p>
        </p:txBody>
      </p:sp>
      <p:cxnSp>
        <p:nvCxnSpPr>
          <p:cNvPr id="5" name="直接连接符 4">
            <a:extLst>
              <a:ext uri="{FF2B5EF4-FFF2-40B4-BE49-F238E27FC236}">
                <a16:creationId xmlns:a16="http://schemas.microsoft.com/office/drawing/2014/main" xmlns="" id="{0B2DC9EE-DBD9-430A-9EE6-14850A1AA900}"/>
              </a:ext>
            </a:extLst>
          </p:cNvPr>
          <p:cNvCxnSpPr/>
          <p:nvPr/>
        </p:nvCxnSpPr>
        <p:spPr>
          <a:xfrm>
            <a:off x="3848100" y="2831179"/>
            <a:ext cx="4495800" cy="0"/>
          </a:xfrm>
          <a:prstGeom prst="line">
            <a:avLst/>
          </a:prstGeom>
          <a:ln w="2857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3108177"/>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自荐信</a:t>
            </a:r>
          </a:p>
        </p:txBody>
      </p:sp>
      <p:grpSp>
        <p:nvGrpSpPr>
          <p:cNvPr id="3" name="组合 2">
            <a:extLst>
              <a:ext uri="{FF2B5EF4-FFF2-40B4-BE49-F238E27FC236}">
                <a16:creationId xmlns:a16="http://schemas.microsoft.com/office/drawing/2014/main" xmlns="" id="{D4EC6300-C6FE-4743-93D4-2E738887C602}"/>
              </a:ext>
            </a:extLst>
          </p:cNvPr>
          <p:cNvGrpSpPr/>
          <p:nvPr/>
        </p:nvGrpSpPr>
        <p:grpSpPr>
          <a:xfrm>
            <a:off x="717943" y="1280101"/>
            <a:ext cx="3786742" cy="5311199"/>
            <a:chOff x="4298251" y="314325"/>
            <a:chExt cx="4679046" cy="6562725"/>
          </a:xfrm>
        </p:grpSpPr>
        <p:pic>
          <p:nvPicPr>
            <p:cNvPr id="4" name="图片 3">
              <a:extLst>
                <a:ext uri="{FF2B5EF4-FFF2-40B4-BE49-F238E27FC236}">
                  <a16:creationId xmlns:a16="http://schemas.microsoft.com/office/drawing/2014/main" xmlns="" id="{383B8CCA-27F0-42ED-9150-3F4A6536B6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405727" y="4972050"/>
              <a:ext cx="4571570" cy="1905000"/>
            </a:xfrm>
            <a:prstGeom prst="rect">
              <a:avLst/>
            </a:prstGeom>
          </p:spPr>
        </p:pic>
        <p:pic>
          <p:nvPicPr>
            <p:cNvPr id="5" name="图片 4">
              <a:extLst>
                <a:ext uri="{FF2B5EF4-FFF2-40B4-BE49-F238E27FC236}">
                  <a16:creationId xmlns:a16="http://schemas.microsoft.com/office/drawing/2014/main" xmlns="" id="{6B65436B-84F8-48A6-BEEA-0797F0C22BE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298251" y="314325"/>
              <a:ext cx="4571570" cy="6229350"/>
            </a:xfrm>
            <a:prstGeom prst="rect">
              <a:avLst/>
            </a:prstGeom>
          </p:spPr>
        </p:pic>
      </p:grpSp>
      <p:sp>
        <p:nvSpPr>
          <p:cNvPr id="7" name="文本框 6">
            <a:extLst>
              <a:ext uri="{FF2B5EF4-FFF2-40B4-BE49-F238E27FC236}">
                <a16:creationId xmlns:a16="http://schemas.microsoft.com/office/drawing/2014/main" xmlns="" id="{F6465956-FAEE-4D3A-B249-4BE674FD319F}"/>
              </a:ext>
            </a:extLst>
          </p:cNvPr>
          <p:cNvSpPr txBox="1"/>
          <p:nvPr/>
        </p:nvSpPr>
        <p:spPr>
          <a:xfrm>
            <a:off x="4895543" y="2461972"/>
            <a:ext cx="5220007" cy="2308324"/>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spTree>
    <p:extLst>
      <p:ext uri="{BB962C8B-B14F-4D97-AF65-F5344CB8AC3E}">
        <p14:creationId xmlns:p14="http://schemas.microsoft.com/office/powerpoint/2010/main" val="253802980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iterate type="lt">
                                    <p:tmPct val="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文本框 130">
            <a:extLst>
              <a:ext uri="{FF2B5EF4-FFF2-40B4-BE49-F238E27FC236}">
                <a16:creationId xmlns:a16="http://schemas.microsoft.com/office/drawing/2014/main" xmlns="" id="{A69E7653-58AC-4A11-9314-3C652D36A8B5}"/>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grpSp>
        <p:nvGrpSpPr>
          <p:cNvPr id="7" name="组合 6">
            <a:extLst>
              <a:ext uri="{FF2B5EF4-FFF2-40B4-BE49-F238E27FC236}">
                <a16:creationId xmlns:a16="http://schemas.microsoft.com/office/drawing/2014/main" xmlns="" id="{6936B7D1-71FB-465E-926C-849837E4E95F}"/>
              </a:ext>
            </a:extLst>
          </p:cNvPr>
          <p:cNvGrpSpPr/>
          <p:nvPr/>
        </p:nvGrpSpPr>
        <p:grpSpPr>
          <a:xfrm>
            <a:off x="1724867" y="2259491"/>
            <a:ext cx="9289952" cy="3344942"/>
            <a:chOff x="1839167" y="1859441"/>
            <a:chExt cx="9289952" cy="3344942"/>
          </a:xfrm>
        </p:grpSpPr>
        <p:sp>
          <p:nvSpPr>
            <p:cNvPr id="107" name="TextBox 93">
              <a:extLst>
                <a:ext uri="{FF2B5EF4-FFF2-40B4-BE49-F238E27FC236}">
                  <a16:creationId xmlns:a16="http://schemas.microsoft.com/office/drawing/2014/main" xmlns="" id="{848CC2EF-6646-43DA-B7A0-464F07237D70}"/>
                </a:ext>
              </a:extLst>
            </p:cNvPr>
            <p:cNvSpPr txBox="1">
              <a:spLocks noChangeArrowheads="1"/>
            </p:cNvSpPr>
            <p:nvPr/>
          </p:nvSpPr>
          <p:spPr bwMode="auto">
            <a:xfrm>
              <a:off x="4479925" y="4352749"/>
              <a:ext cx="11826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zh-CN" altLang="en-US" sz="1200" dirty="0">
                  <a:latin typeface="仓耳羽辰体-谷力 W04" panose="02020400000000000000" pitchFamily="18" charset="-122"/>
                  <a:ea typeface="仓耳羽辰体-谷力 W04" panose="02020400000000000000" pitchFamily="18" charset="-122"/>
                  <a:cs typeface="Open Sans" panose="020B0606030504020204" pitchFamily="34" charset="0"/>
                </a:rPr>
                <a:t>单击此处添加段落文本单击此处添加段落文本单击此处</a:t>
              </a:r>
            </a:p>
          </p:txBody>
        </p:sp>
        <p:sp>
          <p:nvSpPr>
            <p:cNvPr id="124" name="TextBox 93">
              <a:extLst>
                <a:ext uri="{FF2B5EF4-FFF2-40B4-BE49-F238E27FC236}">
                  <a16:creationId xmlns:a16="http://schemas.microsoft.com/office/drawing/2014/main" xmlns="" id="{2A0D09C2-CE28-488F-9093-55D4D6B23009}"/>
                </a:ext>
              </a:extLst>
            </p:cNvPr>
            <p:cNvSpPr txBox="1">
              <a:spLocks noChangeArrowheads="1"/>
            </p:cNvSpPr>
            <p:nvPr/>
          </p:nvSpPr>
          <p:spPr bwMode="auto">
            <a:xfrm>
              <a:off x="7245350" y="4341637"/>
              <a:ext cx="11826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zh-CN" altLang="en-US" sz="1200" dirty="0">
                  <a:latin typeface="仓耳羽辰体-谷力 W04" panose="02020400000000000000" pitchFamily="18" charset="-122"/>
                  <a:ea typeface="仓耳羽辰体-谷力 W04" panose="02020400000000000000" pitchFamily="18" charset="-122"/>
                  <a:cs typeface="Open Sans" panose="020B0606030504020204" pitchFamily="34" charset="0"/>
                </a:rPr>
                <a:t>单击此处添加段落文本单击此处添加段落文本单击此处</a:t>
              </a:r>
            </a:p>
          </p:txBody>
        </p:sp>
        <p:sp>
          <p:nvSpPr>
            <p:cNvPr id="127" name="TextBox 93">
              <a:extLst>
                <a:ext uri="{FF2B5EF4-FFF2-40B4-BE49-F238E27FC236}">
                  <a16:creationId xmlns:a16="http://schemas.microsoft.com/office/drawing/2014/main" xmlns="" id="{31A065BC-4E01-42C4-B96E-D155D2B70F10}"/>
                </a:ext>
              </a:extLst>
            </p:cNvPr>
            <p:cNvSpPr txBox="1">
              <a:spLocks noChangeArrowheads="1"/>
            </p:cNvSpPr>
            <p:nvPr/>
          </p:nvSpPr>
          <p:spPr bwMode="auto">
            <a:xfrm>
              <a:off x="3101975" y="4363861"/>
              <a:ext cx="11811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zh-CN" altLang="en-US" sz="1200" dirty="0">
                  <a:latin typeface="仓耳羽辰体-谷力 W04" panose="02020400000000000000" pitchFamily="18" charset="-122"/>
                  <a:ea typeface="仓耳羽辰体-谷力 W04" panose="02020400000000000000" pitchFamily="18" charset="-122"/>
                  <a:cs typeface="Open Sans" panose="020B0606030504020204" pitchFamily="34" charset="0"/>
                </a:rPr>
                <a:t>单击此处添加段落文本单击此处添加段落文本单击此处</a:t>
              </a:r>
            </a:p>
          </p:txBody>
        </p:sp>
        <p:sp>
          <p:nvSpPr>
            <p:cNvPr id="128" name="TextBox 93">
              <a:extLst>
                <a:ext uri="{FF2B5EF4-FFF2-40B4-BE49-F238E27FC236}">
                  <a16:creationId xmlns:a16="http://schemas.microsoft.com/office/drawing/2014/main" xmlns="" id="{716B7874-A134-411F-89BA-E9A442959731}"/>
                </a:ext>
              </a:extLst>
            </p:cNvPr>
            <p:cNvSpPr txBox="1">
              <a:spLocks noChangeArrowheads="1"/>
            </p:cNvSpPr>
            <p:nvPr/>
          </p:nvSpPr>
          <p:spPr bwMode="auto">
            <a:xfrm>
              <a:off x="5865812" y="4352749"/>
              <a:ext cx="1182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zh-CN" altLang="en-US" sz="1200" dirty="0">
                  <a:latin typeface="仓耳羽辰体-谷力 W04" panose="02020400000000000000" pitchFamily="18" charset="-122"/>
                  <a:ea typeface="仓耳羽辰体-谷力 W04" panose="02020400000000000000" pitchFamily="18" charset="-122"/>
                  <a:cs typeface="Open Sans" panose="020B0606030504020204" pitchFamily="34" charset="0"/>
                </a:rPr>
                <a:t>单击此处添加段落文本单击此处添加段落文本单击此处</a:t>
              </a:r>
            </a:p>
          </p:txBody>
        </p:sp>
        <p:sp>
          <p:nvSpPr>
            <p:cNvPr id="129" name="TextBox 93">
              <a:extLst>
                <a:ext uri="{FF2B5EF4-FFF2-40B4-BE49-F238E27FC236}">
                  <a16:creationId xmlns:a16="http://schemas.microsoft.com/office/drawing/2014/main" xmlns="" id="{3971B6EE-C1D9-4B67-9CED-8D53E6340EC1}"/>
                </a:ext>
              </a:extLst>
            </p:cNvPr>
            <p:cNvSpPr txBox="1">
              <a:spLocks noChangeArrowheads="1"/>
            </p:cNvSpPr>
            <p:nvPr/>
          </p:nvSpPr>
          <p:spPr bwMode="auto">
            <a:xfrm>
              <a:off x="8631237" y="4373386"/>
              <a:ext cx="1182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zh-CN" altLang="en-US" sz="1200" dirty="0">
                  <a:latin typeface="仓耳羽辰体-谷力 W04" panose="02020400000000000000" pitchFamily="18" charset="-122"/>
                  <a:ea typeface="仓耳羽辰体-谷力 W04" panose="02020400000000000000" pitchFamily="18" charset="-122"/>
                  <a:cs typeface="Open Sans" panose="020B0606030504020204" pitchFamily="34" charset="0"/>
                </a:rPr>
                <a:t>单击此处添加段落文本单击此处添加段落文本单击此处</a:t>
              </a:r>
            </a:p>
          </p:txBody>
        </p:sp>
        <p:sp>
          <p:nvSpPr>
            <p:cNvPr id="108" name="Rectangle 7">
              <a:extLst>
                <a:ext uri="{FF2B5EF4-FFF2-40B4-BE49-F238E27FC236}">
                  <a16:creationId xmlns:a16="http://schemas.microsoft.com/office/drawing/2014/main" xmlns="" id="{EF890ABA-D380-43A3-B49E-FAF82BAC4CE6}"/>
                </a:ext>
              </a:extLst>
            </p:cNvPr>
            <p:cNvSpPr>
              <a:spLocks noChangeArrowheads="1"/>
            </p:cNvSpPr>
            <p:nvPr/>
          </p:nvSpPr>
          <p:spPr bwMode="auto">
            <a:xfrm>
              <a:off x="3362306" y="2763711"/>
              <a:ext cx="660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dirty="0">
                  <a:latin typeface="仓耳羽辰体-谷力 W04" panose="02020400000000000000" pitchFamily="18" charset="-122"/>
                  <a:ea typeface="仓耳羽辰体-谷力 W04" panose="02020400000000000000" pitchFamily="18" charset="-122"/>
                </a:rPr>
                <a:t>20XX</a:t>
              </a:r>
              <a:endParaRPr lang="en-US" altLang="en-US" sz="1600" dirty="0">
                <a:latin typeface="仓耳羽辰体-谷力 W04" panose="02020400000000000000" pitchFamily="18" charset="-122"/>
                <a:ea typeface="仓耳羽辰体-谷力 W04" panose="02020400000000000000" pitchFamily="18" charset="-122"/>
              </a:endParaRPr>
            </a:p>
          </p:txBody>
        </p:sp>
        <p:sp>
          <p:nvSpPr>
            <p:cNvPr id="109" name="Rectangle 8">
              <a:extLst>
                <a:ext uri="{FF2B5EF4-FFF2-40B4-BE49-F238E27FC236}">
                  <a16:creationId xmlns:a16="http://schemas.microsoft.com/office/drawing/2014/main" xmlns="" id="{F0A531E0-5E82-4774-8330-A158A61EFC75}"/>
                </a:ext>
              </a:extLst>
            </p:cNvPr>
            <p:cNvSpPr>
              <a:spLocks noChangeArrowheads="1"/>
            </p:cNvSpPr>
            <p:nvPr/>
          </p:nvSpPr>
          <p:spPr bwMode="auto">
            <a:xfrm>
              <a:off x="4758512" y="3669827"/>
              <a:ext cx="660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dirty="0">
                  <a:latin typeface="仓耳羽辰体-谷力 W04" panose="02020400000000000000" pitchFamily="18" charset="-122"/>
                  <a:ea typeface="仓耳羽辰体-谷力 W04" panose="02020400000000000000" pitchFamily="18" charset="-122"/>
                </a:rPr>
                <a:t>20XX</a:t>
              </a:r>
              <a:endParaRPr lang="en-US" altLang="en-US" sz="1600" dirty="0">
                <a:latin typeface="仓耳羽辰体-谷力 W04" panose="02020400000000000000" pitchFamily="18" charset="-122"/>
                <a:ea typeface="仓耳羽辰体-谷力 W04" panose="02020400000000000000" pitchFamily="18" charset="-122"/>
              </a:endParaRPr>
            </a:p>
          </p:txBody>
        </p:sp>
        <p:sp>
          <p:nvSpPr>
            <p:cNvPr id="110" name="Rectangle 9">
              <a:extLst>
                <a:ext uri="{FF2B5EF4-FFF2-40B4-BE49-F238E27FC236}">
                  <a16:creationId xmlns:a16="http://schemas.microsoft.com/office/drawing/2014/main" xmlns="" id="{EFC8D57B-0B82-45F7-87B5-C425E54B4C21}"/>
                </a:ext>
              </a:extLst>
            </p:cNvPr>
            <p:cNvSpPr>
              <a:spLocks noChangeArrowheads="1"/>
            </p:cNvSpPr>
            <p:nvPr/>
          </p:nvSpPr>
          <p:spPr bwMode="auto">
            <a:xfrm>
              <a:off x="6153925" y="3458865"/>
              <a:ext cx="660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dirty="0">
                  <a:latin typeface="仓耳羽辰体-谷力 W04" panose="02020400000000000000" pitchFamily="18" charset="-122"/>
                  <a:ea typeface="仓耳羽辰体-谷力 W04" panose="02020400000000000000" pitchFamily="18" charset="-122"/>
                </a:rPr>
                <a:t>20XX</a:t>
              </a:r>
              <a:endParaRPr lang="en-US" altLang="en-US" sz="1600" dirty="0">
                <a:latin typeface="仓耳羽辰体-谷力 W04" panose="02020400000000000000" pitchFamily="18" charset="-122"/>
                <a:ea typeface="仓耳羽辰体-谷力 W04" panose="02020400000000000000" pitchFamily="18" charset="-122"/>
              </a:endParaRPr>
            </a:p>
          </p:txBody>
        </p:sp>
        <p:sp>
          <p:nvSpPr>
            <p:cNvPr id="111" name="Rectangle 10">
              <a:extLst>
                <a:ext uri="{FF2B5EF4-FFF2-40B4-BE49-F238E27FC236}">
                  <a16:creationId xmlns:a16="http://schemas.microsoft.com/office/drawing/2014/main" xmlns="" id="{28BF4B0F-CE3D-42C1-99BD-5A85B2380653}"/>
                </a:ext>
              </a:extLst>
            </p:cNvPr>
            <p:cNvSpPr>
              <a:spLocks noChangeArrowheads="1"/>
            </p:cNvSpPr>
            <p:nvPr/>
          </p:nvSpPr>
          <p:spPr bwMode="auto">
            <a:xfrm>
              <a:off x="7535050" y="3100753"/>
              <a:ext cx="660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dirty="0">
                  <a:latin typeface="仓耳羽辰体-谷力 W04" panose="02020400000000000000" pitchFamily="18" charset="-122"/>
                  <a:ea typeface="仓耳羽辰体-谷力 W04" panose="02020400000000000000" pitchFamily="18" charset="-122"/>
                </a:rPr>
                <a:t>20XX</a:t>
              </a:r>
              <a:endParaRPr lang="en-US" altLang="en-US" sz="1600" dirty="0">
                <a:latin typeface="仓耳羽辰体-谷力 W04" panose="02020400000000000000" pitchFamily="18" charset="-122"/>
                <a:ea typeface="仓耳羽辰体-谷力 W04" panose="02020400000000000000" pitchFamily="18" charset="-122"/>
              </a:endParaRPr>
            </a:p>
          </p:txBody>
        </p:sp>
        <p:sp>
          <p:nvSpPr>
            <p:cNvPr id="112" name="Rectangle 11">
              <a:extLst>
                <a:ext uri="{FF2B5EF4-FFF2-40B4-BE49-F238E27FC236}">
                  <a16:creationId xmlns:a16="http://schemas.microsoft.com/office/drawing/2014/main" xmlns="" id="{07BC101C-C3C7-4C4E-B2A9-F61D691D2B38}"/>
                </a:ext>
              </a:extLst>
            </p:cNvPr>
            <p:cNvSpPr>
              <a:spLocks noChangeArrowheads="1"/>
            </p:cNvSpPr>
            <p:nvPr/>
          </p:nvSpPr>
          <p:spPr bwMode="auto">
            <a:xfrm>
              <a:off x="8892362" y="2948377"/>
              <a:ext cx="660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n-US" sz="2400" b="1" dirty="0">
                  <a:latin typeface="仓耳羽辰体-谷力 W04" panose="02020400000000000000" pitchFamily="18" charset="-122"/>
                  <a:ea typeface="仓耳羽辰体-谷力 W04" panose="02020400000000000000" pitchFamily="18" charset="-122"/>
                </a:rPr>
                <a:t>20XX</a:t>
              </a:r>
              <a:endParaRPr lang="en-US" altLang="en-US" sz="1600" dirty="0">
                <a:latin typeface="仓耳羽辰体-谷力 W04" panose="02020400000000000000" pitchFamily="18" charset="-122"/>
                <a:ea typeface="仓耳羽辰体-谷力 W04" panose="02020400000000000000" pitchFamily="18" charset="-122"/>
              </a:endParaRPr>
            </a:p>
          </p:txBody>
        </p:sp>
        <p:grpSp>
          <p:nvGrpSpPr>
            <p:cNvPr id="25" name="组合 24">
              <a:extLst>
                <a:ext uri="{FF2B5EF4-FFF2-40B4-BE49-F238E27FC236}">
                  <a16:creationId xmlns:a16="http://schemas.microsoft.com/office/drawing/2014/main" xmlns="" id="{A0ED49EF-E5E7-4B3C-9976-33B378CCA22A}"/>
                </a:ext>
              </a:extLst>
            </p:cNvPr>
            <p:cNvGrpSpPr/>
            <p:nvPr/>
          </p:nvGrpSpPr>
          <p:grpSpPr>
            <a:xfrm>
              <a:off x="1839167" y="1859441"/>
              <a:ext cx="9289952" cy="1868841"/>
              <a:chOff x="578827" y="4864242"/>
              <a:chExt cx="5403752" cy="1833748"/>
            </a:xfrm>
            <a:blipFill dpi="0" rotWithShape="1">
              <a:blip r:embed="rId3"/>
              <a:srcRect/>
              <a:stretch>
                <a:fillRect/>
              </a:stretch>
            </a:blipFill>
          </p:grpSpPr>
          <p:sp>
            <p:nvSpPr>
              <p:cNvPr id="26" name="任意多边形: 形状 25">
                <a:extLst>
                  <a:ext uri="{FF2B5EF4-FFF2-40B4-BE49-F238E27FC236}">
                    <a16:creationId xmlns:a16="http://schemas.microsoft.com/office/drawing/2014/main" xmlns="" id="{D5947E84-4936-4AFF-A277-9A93E9D7DA40}"/>
                  </a:ext>
                </a:extLst>
              </p:cNvPr>
              <p:cNvSpPr/>
              <p:nvPr/>
            </p:nvSpPr>
            <p:spPr>
              <a:xfrm>
                <a:off x="2289810" y="4864242"/>
                <a:ext cx="3692769" cy="1591408"/>
              </a:xfrm>
              <a:custGeom>
                <a:avLst/>
                <a:gdLst>
                  <a:gd name="connsiteX0" fmla="*/ 3698924 w 3692769"/>
                  <a:gd name="connsiteY0" fmla="*/ 45383 h 1591407"/>
                  <a:gd name="connsiteX1" fmla="*/ 2514600 w 3692769"/>
                  <a:gd name="connsiteY1" fmla="*/ 650294 h 1591407"/>
                  <a:gd name="connsiteX2" fmla="*/ 1930791 w 3692769"/>
                  <a:gd name="connsiteY2" fmla="*/ 183422 h 1591407"/>
                  <a:gd name="connsiteX3" fmla="*/ 1146517 w 3692769"/>
                  <a:gd name="connsiteY3" fmla="*/ 867464 h 1591407"/>
                  <a:gd name="connsiteX4" fmla="*/ 871318 w 3692769"/>
                  <a:gd name="connsiteY4" fmla="*/ 1351041 h 1591407"/>
                  <a:gd name="connsiteX5" fmla="*/ 0 w 3692769"/>
                  <a:gd name="connsiteY5" fmla="*/ 1492597 h 1591407"/>
                  <a:gd name="connsiteX6" fmla="*/ 971550 w 3692769"/>
                  <a:gd name="connsiteY6" fmla="*/ 1433688 h 1591407"/>
                  <a:gd name="connsiteX7" fmla="*/ 1201029 w 3692769"/>
                  <a:gd name="connsiteY7" fmla="*/ 1103977 h 1591407"/>
                  <a:gd name="connsiteX8" fmla="*/ 1843747 w 3692769"/>
                  <a:gd name="connsiteY8" fmla="*/ 374215 h 1591407"/>
                  <a:gd name="connsiteX9" fmla="*/ 2360735 w 3692769"/>
                  <a:gd name="connsiteY9" fmla="*/ 608091 h 1591407"/>
                  <a:gd name="connsiteX10" fmla="*/ 2181372 w 3692769"/>
                  <a:gd name="connsiteY10" fmla="*/ 1029242 h 1591407"/>
                  <a:gd name="connsiteX11" fmla="*/ 1856056 w 3692769"/>
                  <a:gd name="connsiteY11" fmla="*/ 954507 h 1591407"/>
                  <a:gd name="connsiteX12" fmla="*/ 1885071 w 3692769"/>
                  <a:gd name="connsiteY12" fmla="*/ 812951 h 1591407"/>
                  <a:gd name="connsiteX13" fmla="*/ 2072347 w 3692769"/>
                  <a:gd name="connsiteY13" fmla="*/ 875377 h 1591407"/>
                  <a:gd name="connsiteX14" fmla="*/ 1967718 w 3692769"/>
                  <a:gd name="connsiteY14" fmla="*/ 624796 h 1591407"/>
                  <a:gd name="connsiteX15" fmla="*/ 1700432 w 3692769"/>
                  <a:gd name="connsiteY15" fmla="*/ 937802 h 1591407"/>
                  <a:gd name="connsiteX16" fmla="*/ 2021352 w 3692769"/>
                  <a:gd name="connsiteY16" fmla="*/ 1217398 h 1591407"/>
                  <a:gd name="connsiteX17" fmla="*/ 2509325 w 3692769"/>
                  <a:gd name="connsiteY17" fmla="*/ 887686 h 1591407"/>
                  <a:gd name="connsiteX18" fmla="*/ 3698924 w 3692769"/>
                  <a:gd name="connsiteY18" fmla="*/ 45383 h 1591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92769" h="1591407">
                    <a:moveTo>
                      <a:pt x="3698924" y="45383"/>
                    </a:moveTo>
                    <a:cubicBezTo>
                      <a:pt x="3698924" y="45383"/>
                      <a:pt x="2802108" y="-246522"/>
                      <a:pt x="2514600" y="650294"/>
                    </a:cubicBezTo>
                    <a:cubicBezTo>
                      <a:pt x="2514600" y="650294"/>
                      <a:pt x="2539218" y="120997"/>
                      <a:pt x="1930791" y="183422"/>
                    </a:cubicBezTo>
                    <a:cubicBezTo>
                      <a:pt x="1405011" y="241451"/>
                      <a:pt x="1146517" y="867464"/>
                      <a:pt x="1146517" y="867464"/>
                    </a:cubicBezTo>
                    <a:cubicBezTo>
                      <a:pt x="1146517" y="867464"/>
                      <a:pt x="988255" y="1213880"/>
                      <a:pt x="871318" y="1351041"/>
                    </a:cubicBezTo>
                    <a:cubicBezTo>
                      <a:pt x="821202" y="1401156"/>
                      <a:pt x="646235" y="1605138"/>
                      <a:pt x="0" y="1492597"/>
                    </a:cubicBezTo>
                    <a:cubicBezTo>
                      <a:pt x="0" y="1492597"/>
                      <a:pt x="592602" y="1767796"/>
                      <a:pt x="971550" y="1433688"/>
                    </a:cubicBezTo>
                    <a:cubicBezTo>
                      <a:pt x="971550" y="1433688"/>
                      <a:pt x="1134208" y="1237620"/>
                      <a:pt x="1201029" y="1103977"/>
                    </a:cubicBezTo>
                    <a:cubicBezTo>
                      <a:pt x="1263454" y="999348"/>
                      <a:pt x="1418199" y="520168"/>
                      <a:pt x="1843747" y="374215"/>
                    </a:cubicBezTo>
                    <a:cubicBezTo>
                      <a:pt x="2073226" y="282775"/>
                      <a:pt x="2293913" y="374215"/>
                      <a:pt x="2360735" y="608091"/>
                    </a:cubicBezTo>
                    <a:cubicBezTo>
                      <a:pt x="2435469" y="862188"/>
                      <a:pt x="2181372" y="1029242"/>
                      <a:pt x="2181372" y="1029242"/>
                    </a:cubicBezTo>
                    <a:cubicBezTo>
                      <a:pt x="2181372" y="1029242"/>
                      <a:pt x="1947496" y="1141783"/>
                      <a:pt x="1856056" y="954507"/>
                    </a:cubicBezTo>
                    <a:cubicBezTo>
                      <a:pt x="1856056" y="954507"/>
                      <a:pt x="1818249" y="833174"/>
                      <a:pt x="1885071" y="812951"/>
                    </a:cubicBezTo>
                    <a:cubicBezTo>
                      <a:pt x="1885071" y="812951"/>
                      <a:pt x="1968598" y="963300"/>
                      <a:pt x="2072347" y="875377"/>
                    </a:cubicBezTo>
                    <a:cubicBezTo>
                      <a:pt x="2180492" y="808555"/>
                      <a:pt x="2093449" y="637984"/>
                      <a:pt x="1967718" y="624796"/>
                    </a:cubicBezTo>
                    <a:cubicBezTo>
                      <a:pt x="1817370" y="624796"/>
                      <a:pt x="1667022" y="711840"/>
                      <a:pt x="1700432" y="937802"/>
                    </a:cubicBezTo>
                    <a:cubicBezTo>
                      <a:pt x="1725051" y="1150576"/>
                      <a:pt x="1892104" y="1225310"/>
                      <a:pt x="2021352" y="1217398"/>
                    </a:cubicBezTo>
                    <a:cubicBezTo>
                      <a:pt x="2296551" y="1179591"/>
                      <a:pt x="2387991" y="1088151"/>
                      <a:pt x="2509325" y="887686"/>
                    </a:cubicBezTo>
                    <a:cubicBezTo>
                      <a:pt x="2764302" y="425210"/>
                      <a:pt x="2852225" y="33074"/>
                      <a:pt x="3698924" y="45383"/>
                    </a:cubicBezTo>
                    <a:close/>
                  </a:path>
                </a:pathLst>
              </a:custGeom>
              <a:grpFill/>
              <a:ln w="31750" cap="flat">
                <a:solidFill>
                  <a:srgbClr val="AF382F"/>
                </a:solid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xmlns="" id="{05A67BD9-0737-4A8D-A44A-19ADBA67CCEE}"/>
                  </a:ext>
                </a:extLst>
              </p:cNvPr>
              <p:cNvSpPr/>
              <p:nvPr/>
            </p:nvSpPr>
            <p:spPr>
              <a:xfrm>
                <a:off x="578827" y="6108905"/>
                <a:ext cx="2461846" cy="589085"/>
              </a:xfrm>
              <a:custGeom>
                <a:avLst/>
                <a:gdLst>
                  <a:gd name="connsiteX0" fmla="*/ 2468880 w 2461846"/>
                  <a:gd name="connsiteY0" fmla="*/ 373664 h 589084"/>
                  <a:gd name="connsiteX1" fmla="*/ 1500847 w 2461846"/>
                  <a:gd name="connsiteY1" fmla="*/ 240021 h 589084"/>
                  <a:gd name="connsiteX2" fmla="*/ 1259058 w 2461846"/>
                  <a:gd name="connsiteY2" fmla="*/ 586438 h 589084"/>
                  <a:gd name="connsiteX3" fmla="*/ 720969 w 2461846"/>
                  <a:gd name="connsiteY3" fmla="*/ 327944 h 589084"/>
                  <a:gd name="connsiteX4" fmla="*/ 492369 w 2461846"/>
                  <a:gd name="connsiteY4" fmla="*/ 110774 h 589084"/>
                  <a:gd name="connsiteX5" fmla="*/ 0 w 2461846"/>
                  <a:gd name="connsiteY5" fmla="*/ 160890 h 589084"/>
                  <a:gd name="connsiteX6" fmla="*/ 538089 w 2461846"/>
                  <a:gd name="connsiteY6" fmla="*/ 48348 h 589084"/>
                  <a:gd name="connsiteX7" fmla="*/ 717452 w 2461846"/>
                  <a:gd name="connsiteY7" fmla="*/ 189905 h 589084"/>
                  <a:gd name="connsiteX8" fmla="*/ 1176411 w 2461846"/>
                  <a:gd name="connsiteY8" fmla="*/ 498515 h 589084"/>
                  <a:gd name="connsiteX9" fmla="*/ 1426992 w 2461846"/>
                  <a:gd name="connsiteY9" fmla="*/ 290137 h 589084"/>
                  <a:gd name="connsiteX10" fmla="*/ 1259938 w 2461846"/>
                  <a:gd name="connsiteY10" fmla="*/ 86155 h 589084"/>
                  <a:gd name="connsiteX11" fmla="*/ 1097280 w 2461846"/>
                  <a:gd name="connsiteY11" fmla="*/ 174078 h 589084"/>
                  <a:gd name="connsiteX12" fmla="*/ 1135087 w 2461846"/>
                  <a:gd name="connsiteY12" fmla="*/ 248813 h 589084"/>
                  <a:gd name="connsiteX13" fmla="*/ 1235319 w 2461846"/>
                  <a:gd name="connsiteY13" fmla="*/ 186388 h 589084"/>
                  <a:gd name="connsiteX14" fmla="*/ 1210701 w 2461846"/>
                  <a:gd name="connsiteY14" fmla="*/ 336736 h 589084"/>
                  <a:gd name="connsiteX15" fmla="*/ 1019028 w 2461846"/>
                  <a:gd name="connsiteY15" fmla="*/ 211886 h 589084"/>
                  <a:gd name="connsiteX16" fmla="*/ 1157068 w 2461846"/>
                  <a:gd name="connsiteY16" fmla="*/ 7024 h 589084"/>
                  <a:gd name="connsiteX17" fmla="*/ 1465678 w 2461846"/>
                  <a:gd name="connsiteY17" fmla="*/ 111653 h 589084"/>
                  <a:gd name="connsiteX18" fmla="*/ 2468880 w 2461846"/>
                  <a:gd name="connsiteY18" fmla="*/ 373664 h 589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61846" h="589084">
                    <a:moveTo>
                      <a:pt x="2468880" y="373664"/>
                    </a:moveTo>
                    <a:cubicBezTo>
                      <a:pt x="2468880" y="373664"/>
                      <a:pt x="1968598" y="653259"/>
                      <a:pt x="1500847" y="240021"/>
                    </a:cubicBezTo>
                    <a:cubicBezTo>
                      <a:pt x="1500847" y="240021"/>
                      <a:pt x="1596683" y="527529"/>
                      <a:pt x="1259058" y="586438"/>
                    </a:cubicBezTo>
                    <a:cubicBezTo>
                      <a:pt x="958362" y="636554"/>
                      <a:pt x="720969" y="327944"/>
                      <a:pt x="720969" y="327944"/>
                    </a:cubicBezTo>
                    <a:cubicBezTo>
                      <a:pt x="720969" y="327944"/>
                      <a:pt x="588205" y="168803"/>
                      <a:pt x="492369" y="110774"/>
                    </a:cubicBezTo>
                    <a:cubicBezTo>
                      <a:pt x="463355" y="85276"/>
                      <a:pt x="338504" y="-1768"/>
                      <a:pt x="0" y="160890"/>
                    </a:cubicBezTo>
                    <a:cubicBezTo>
                      <a:pt x="0" y="160890"/>
                      <a:pt x="279595" y="-76503"/>
                      <a:pt x="538089" y="48348"/>
                    </a:cubicBezTo>
                    <a:cubicBezTo>
                      <a:pt x="538089" y="48348"/>
                      <a:pt x="655027" y="123083"/>
                      <a:pt x="717452" y="189905"/>
                    </a:cubicBezTo>
                    <a:cubicBezTo>
                      <a:pt x="767569" y="235624"/>
                      <a:pt x="921434" y="477413"/>
                      <a:pt x="1176411" y="498515"/>
                    </a:cubicBezTo>
                    <a:cubicBezTo>
                      <a:pt x="1322363" y="510824"/>
                      <a:pt x="1426992" y="427297"/>
                      <a:pt x="1426992" y="290137"/>
                    </a:cubicBezTo>
                    <a:cubicBezTo>
                      <a:pt x="1426992" y="135392"/>
                      <a:pt x="1259938" y="86155"/>
                      <a:pt x="1259938" y="86155"/>
                    </a:cubicBezTo>
                    <a:cubicBezTo>
                      <a:pt x="1259938" y="86155"/>
                      <a:pt x="1118382" y="60658"/>
                      <a:pt x="1097280" y="174078"/>
                    </a:cubicBezTo>
                    <a:cubicBezTo>
                      <a:pt x="1097280" y="174078"/>
                      <a:pt x="1097280" y="248813"/>
                      <a:pt x="1135087" y="248813"/>
                    </a:cubicBezTo>
                    <a:cubicBezTo>
                      <a:pt x="1135087" y="248813"/>
                      <a:pt x="1160585" y="148581"/>
                      <a:pt x="1235319" y="186388"/>
                    </a:cubicBezTo>
                    <a:cubicBezTo>
                      <a:pt x="1297745" y="211886"/>
                      <a:pt x="1273126" y="311239"/>
                      <a:pt x="1210701" y="336736"/>
                    </a:cubicBezTo>
                    <a:cubicBezTo>
                      <a:pt x="1122778" y="362234"/>
                      <a:pt x="1031338" y="336736"/>
                      <a:pt x="1019028" y="211886"/>
                    </a:cubicBezTo>
                    <a:cubicBezTo>
                      <a:pt x="997927" y="87035"/>
                      <a:pt x="1081454" y="23730"/>
                      <a:pt x="1157068" y="7024"/>
                    </a:cubicBezTo>
                    <a:cubicBezTo>
                      <a:pt x="1303020" y="-17594"/>
                      <a:pt x="1374238" y="23730"/>
                      <a:pt x="1465678" y="111653"/>
                    </a:cubicBezTo>
                    <a:cubicBezTo>
                      <a:pt x="1672297" y="323547"/>
                      <a:pt x="2006405" y="511703"/>
                      <a:pt x="2468880" y="373664"/>
                    </a:cubicBezTo>
                    <a:close/>
                  </a:path>
                </a:pathLst>
              </a:custGeom>
              <a:grpFill/>
              <a:ln w="31750" cap="flat">
                <a:solidFill>
                  <a:srgbClr val="AF382F"/>
                </a:solidFill>
                <a:prstDash val="solid"/>
                <a:miter/>
              </a:ln>
            </p:spPr>
            <p:txBody>
              <a:bodyPr rtlCol="0" anchor="ctr"/>
              <a:lstStyle/>
              <a:p>
                <a:endParaRPr lang="zh-CN" altLang="en-US"/>
              </a:p>
            </p:txBody>
          </p:sp>
        </p:grpSp>
      </p:grpSp>
    </p:spTree>
    <p:extLst>
      <p:ext uri="{BB962C8B-B14F-4D97-AF65-F5344CB8AC3E}">
        <p14:creationId xmlns:p14="http://schemas.microsoft.com/office/powerpoint/2010/main" val="158631738"/>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形状 14">
            <a:extLst>
              <a:ext uri="{FF2B5EF4-FFF2-40B4-BE49-F238E27FC236}">
                <a16:creationId xmlns:a16="http://schemas.microsoft.com/office/drawing/2014/main" xmlns="" id="{DB8C1557-4870-498F-BAAF-63E0501B8FC9}"/>
              </a:ext>
            </a:extLst>
          </p:cNvPr>
          <p:cNvSpPr/>
          <p:nvPr/>
        </p:nvSpPr>
        <p:spPr>
          <a:xfrm>
            <a:off x="1205709" y="2506879"/>
            <a:ext cx="9496859" cy="1994263"/>
          </a:xfrm>
          <a:custGeom>
            <a:avLst/>
            <a:gdLst>
              <a:gd name="connsiteX0" fmla="*/ 3722129 w 4888523"/>
              <a:gd name="connsiteY0" fmla="*/ 1452860 h 1907930"/>
              <a:gd name="connsiteX1" fmla="*/ 3914680 w 4888523"/>
              <a:gd name="connsiteY1" fmla="*/ 1218984 h 1907930"/>
              <a:gd name="connsiteX2" fmla="*/ 3827636 w 4888523"/>
              <a:gd name="connsiteY2" fmla="*/ 975437 h 1907930"/>
              <a:gd name="connsiteX3" fmla="*/ 3785433 w 4888523"/>
              <a:gd name="connsiteY3" fmla="*/ 1147767 h 1907930"/>
              <a:gd name="connsiteX4" fmla="*/ 3607829 w 4888523"/>
              <a:gd name="connsiteY4" fmla="*/ 956974 h 1907930"/>
              <a:gd name="connsiteX5" fmla="*/ 4038652 w 4888523"/>
              <a:gd name="connsiteY5" fmla="*/ 1090617 h 1907930"/>
              <a:gd name="connsiteX6" fmla="*/ 3722129 w 4888523"/>
              <a:gd name="connsiteY6" fmla="*/ 1452860 h 1907930"/>
              <a:gd name="connsiteX7" fmla="*/ 4880076 w 4888523"/>
              <a:gd name="connsiteY7" fmla="*/ 922684 h 1907930"/>
              <a:gd name="connsiteX8" fmla="*/ 4656751 w 4888523"/>
              <a:gd name="connsiteY8" fmla="*/ 646605 h 1907930"/>
              <a:gd name="connsiteX9" fmla="*/ 4178449 w 4888523"/>
              <a:gd name="connsiteY9" fmla="*/ 732770 h 1907930"/>
              <a:gd name="connsiteX10" fmla="*/ 3684322 w 4888523"/>
              <a:gd name="connsiteY10" fmla="*/ 636054 h 1907930"/>
              <a:gd name="connsiteX11" fmla="*/ 3936661 w 4888523"/>
              <a:gd name="connsiteY11" fmla="*/ 305464 h 1907930"/>
              <a:gd name="connsiteX12" fmla="*/ 3958642 w 4888523"/>
              <a:gd name="connsiteY12" fmla="*/ 607040 h 1907930"/>
              <a:gd name="connsiteX13" fmla="*/ 3834670 w 4888523"/>
              <a:gd name="connsiteY13" fmla="*/ 525271 h 1907930"/>
              <a:gd name="connsiteX14" fmla="*/ 3932265 w 4888523"/>
              <a:gd name="connsiteY14" fmla="*/ 491861 h 1907930"/>
              <a:gd name="connsiteX15" fmla="*/ 3800380 w 4888523"/>
              <a:gd name="connsiteY15" fmla="*/ 468121 h 1907930"/>
              <a:gd name="connsiteX16" fmla="*/ 3834670 w 4888523"/>
              <a:gd name="connsiteY16" fmla="*/ 665069 h 1907930"/>
              <a:gd name="connsiteX17" fmla="*/ 4230324 w 4888523"/>
              <a:gd name="connsiteY17" fmla="*/ 510324 h 1907930"/>
              <a:gd name="connsiteX18" fmla="*/ 4004362 w 4888523"/>
              <a:gd name="connsiteY18" fmla="*/ 167424 h 1907930"/>
              <a:gd name="connsiteX19" fmla="*/ 3826757 w 4888523"/>
              <a:gd name="connsiteY19" fmla="*/ 14438 h 1907930"/>
              <a:gd name="connsiteX20" fmla="*/ 3449567 w 4888523"/>
              <a:gd name="connsiteY20" fmla="*/ 254468 h 1907930"/>
              <a:gd name="connsiteX21" fmla="*/ 3103150 w 4888523"/>
              <a:gd name="connsiteY21" fmla="*/ 422401 h 1907930"/>
              <a:gd name="connsiteX22" fmla="*/ 3446050 w 4888523"/>
              <a:gd name="connsiteY22" fmla="*/ 607919 h 1907930"/>
              <a:gd name="connsiteX23" fmla="*/ 3600795 w 4888523"/>
              <a:gd name="connsiteY23" fmla="*/ 752992 h 1907930"/>
              <a:gd name="connsiteX24" fmla="*/ 3427586 w 4888523"/>
              <a:gd name="connsiteY24" fmla="*/ 841794 h 1907930"/>
              <a:gd name="connsiteX25" fmla="*/ 3042483 w 4888523"/>
              <a:gd name="connsiteY25" fmla="*/ 651001 h 1907930"/>
              <a:gd name="connsiteX26" fmla="*/ 3012590 w 4888523"/>
              <a:gd name="connsiteY26" fmla="*/ 451416 h 1907930"/>
              <a:gd name="connsiteX27" fmla="*/ 2567699 w 4888523"/>
              <a:gd name="connsiteY27" fmla="*/ 298430 h 1907930"/>
              <a:gd name="connsiteX28" fmla="*/ 2623970 w 4888523"/>
              <a:gd name="connsiteY28" fmla="*/ 636054 h 1907930"/>
              <a:gd name="connsiteX29" fmla="*/ 2861362 w 4888523"/>
              <a:gd name="connsiteY29" fmla="*/ 479551 h 1907930"/>
              <a:gd name="connsiteX30" fmla="*/ 2813004 w 4888523"/>
              <a:gd name="connsiteY30" fmla="*/ 741562 h 1907930"/>
              <a:gd name="connsiteX31" fmla="*/ 2160615 w 4888523"/>
              <a:gd name="connsiteY31" fmla="*/ 674741 h 1907930"/>
              <a:gd name="connsiteX32" fmla="*/ 1553946 w 4888523"/>
              <a:gd name="connsiteY32" fmla="*/ 570112 h 1907930"/>
              <a:gd name="connsiteX33" fmla="*/ 2224799 w 4888523"/>
              <a:gd name="connsiteY33" fmla="*/ 803987 h 1907930"/>
              <a:gd name="connsiteX34" fmla="*/ 2718926 w 4888523"/>
              <a:gd name="connsiteY34" fmla="*/ 964887 h 1907930"/>
              <a:gd name="connsiteX35" fmla="*/ 3043363 w 4888523"/>
              <a:gd name="connsiteY35" fmla="*/ 1334164 h 1907930"/>
              <a:gd name="connsiteX36" fmla="*/ 3227122 w 4888523"/>
              <a:gd name="connsiteY36" fmla="*/ 1014124 h 1907930"/>
              <a:gd name="connsiteX37" fmla="*/ 3107546 w 4888523"/>
              <a:gd name="connsiteY37" fmla="*/ 1132820 h 1907930"/>
              <a:gd name="connsiteX38" fmla="*/ 3035449 w 4888523"/>
              <a:gd name="connsiteY38" fmla="*/ 895427 h 1907930"/>
              <a:gd name="connsiteX39" fmla="*/ 3325596 w 4888523"/>
              <a:gd name="connsiteY39" fmla="*/ 938510 h 1907930"/>
              <a:gd name="connsiteX40" fmla="*/ 3344059 w 4888523"/>
              <a:gd name="connsiteY40" fmla="*/ 1438792 h 1907930"/>
              <a:gd name="connsiteX41" fmla="*/ 2605506 w 4888523"/>
              <a:gd name="connsiteY41" fmla="*/ 1313941 h 1907930"/>
              <a:gd name="connsiteX42" fmla="*/ 1184669 w 4888523"/>
              <a:gd name="connsiteY42" fmla="*/ 651881 h 1907930"/>
              <a:gd name="connsiteX43" fmla="*/ 345 w 4888523"/>
              <a:gd name="connsiteY43" fmla="*/ 1372850 h 1907930"/>
              <a:gd name="connsiteX44" fmla="*/ 1074765 w 4888523"/>
              <a:gd name="connsiteY44" fmla="*/ 756509 h 1907930"/>
              <a:gd name="connsiteX45" fmla="*/ 2333823 w 4888523"/>
              <a:gd name="connsiteY45" fmla="*/ 1351748 h 1907930"/>
              <a:gd name="connsiteX46" fmla="*/ 3133923 w 4888523"/>
              <a:gd name="connsiteY46" fmla="*/ 1877528 h 1907930"/>
              <a:gd name="connsiteX47" fmla="*/ 4079976 w 4888523"/>
              <a:gd name="connsiteY47" fmla="*/ 1447584 h 1907930"/>
              <a:gd name="connsiteX48" fmla="*/ 4385948 w 4888523"/>
              <a:gd name="connsiteY48" fmla="*/ 945544 h 1907930"/>
              <a:gd name="connsiteX49" fmla="*/ 4747312 w 4888523"/>
              <a:gd name="connsiteY49" fmla="*/ 1025554 h 1907930"/>
              <a:gd name="connsiteX50" fmla="*/ 4555640 w 4888523"/>
              <a:gd name="connsiteY50" fmla="*/ 1132820 h 1907930"/>
              <a:gd name="connsiteX51" fmla="*/ 4616306 w 4888523"/>
              <a:gd name="connsiteY51" fmla="*/ 1004452 h 1907930"/>
              <a:gd name="connsiteX52" fmla="*/ 4453649 w 4888523"/>
              <a:gd name="connsiteY52" fmla="*/ 1042259 h 1907930"/>
              <a:gd name="connsiteX53" fmla="*/ 4676973 w 4888523"/>
              <a:gd name="connsiteY53" fmla="*/ 1334164 h 1907930"/>
              <a:gd name="connsiteX54" fmla="*/ 4857216 w 4888523"/>
              <a:gd name="connsiteY54" fmla="*/ 961370 h 1907930"/>
              <a:gd name="connsiteX55" fmla="*/ 4880076 w 4888523"/>
              <a:gd name="connsiteY55" fmla="*/ 922684 h 190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88523" h="1907930">
                <a:moveTo>
                  <a:pt x="3722129" y="1452860"/>
                </a:moveTo>
                <a:cubicBezTo>
                  <a:pt x="3703665" y="1452860"/>
                  <a:pt x="3842583" y="1400985"/>
                  <a:pt x="3914680" y="1218984"/>
                </a:cubicBezTo>
                <a:cubicBezTo>
                  <a:pt x="3967434" y="1067757"/>
                  <a:pt x="3827636" y="975437"/>
                  <a:pt x="3827636" y="975437"/>
                </a:cubicBezTo>
                <a:cubicBezTo>
                  <a:pt x="3842583" y="993901"/>
                  <a:pt x="3827636" y="1100288"/>
                  <a:pt x="3785433" y="1147767"/>
                </a:cubicBezTo>
                <a:cubicBezTo>
                  <a:pt x="3740593" y="1196124"/>
                  <a:pt x="3551558" y="1141612"/>
                  <a:pt x="3607829" y="956974"/>
                </a:cubicBezTo>
                <a:cubicBezTo>
                  <a:pt x="3690476" y="783765"/>
                  <a:pt x="4038652" y="841794"/>
                  <a:pt x="4038652" y="1090617"/>
                </a:cubicBezTo>
                <a:cubicBezTo>
                  <a:pt x="4039531" y="1337681"/>
                  <a:pt x="3745868" y="1452860"/>
                  <a:pt x="3722129" y="1452860"/>
                </a:cubicBezTo>
                <a:close/>
                <a:moveTo>
                  <a:pt x="4880076" y="922684"/>
                </a:moveTo>
                <a:cubicBezTo>
                  <a:pt x="4973274" y="617591"/>
                  <a:pt x="4656751" y="646605"/>
                  <a:pt x="4656751" y="646605"/>
                </a:cubicBezTo>
                <a:cubicBezTo>
                  <a:pt x="4502886" y="364372"/>
                  <a:pt x="4253184" y="646605"/>
                  <a:pt x="4178449" y="732770"/>
                </a:cubicBezTo>
                <a:cubicBezTo>
                  <a:pt x="4091406" y="816297"/>
                  <a:pt x="3755540" y="857621"/>
                  <a:pt x="3684322" y="636054"/>
                </a:cubicBezTo>
                <a:cubicBezTo>
                  <a:pt x="3612225" y="417126"/>
                  <a:pt x="3793346" y="245676"/>
                  <a:pt x="3936661" y="305464"/>
                </a:cubicBezTo>
                <a:cubicBezTo>
                  <a:pt x="4079976" y="367889"/>
                  <a:pt x="4109870" y="560441"/>
                  <a:pt x="3958642" y="607040"/>
                </a:cubicBezTo>
                <a:cubicBezTo>
                  <a:pt x="3811810" y="653639"/>
                  <a:pt x="3834670" y="525271"/>
                  <a:pt x="3834670" y="525271"/>
                </a:cubicBezTo>
                <a:cubicBezTo>
                  <a:pt x="3887424" y="581542"/>
                  <a:pt x="3924352" y="531426"/>
                  <a:pt x="3932265" y="491861"/>
                </a:cubicBezTo>
                <a:cubicBezTo>
                  <a:pt x="3943695" y="452295"/>
                  <a:pt x="3857530" y="388991"/>
                  <a:pt x="3800380" y="468121"/>
                </a:cubicBezTo>
                <a:cubicBezTo>
                  <a:pt x="3754660" y="581542"/>
                  <a:pt x="3834670" y="665069"/>
                  <a:pt x="3834670" y="665069"/>
                </a:cubicBezTo>
                <a:cubicBezTo>
                  <a:pt x="3834670" y="665069"/>
                  <a:pt x="4151193" y="802229"/>
                  <a:pt x="4230324" y="510324"/>
                </a:cubicBezTo>
                <a:cubicBezTo>
                  <a:pt x="4283078" y="133134"/>
                  <a:pt x="4004362" y="167424"/>
                  <a:pt x="4004362" y="167424"/>
                </a:cubicBezTo>
                <a:cubicBezTo>
                  <a:pt x="4004362" y="167424"/>
                  <a:pt x="3977985" y="68951"/>
                  <a:pt x="3826757" y="14438"/>
                </a:cubicBezTo>
                <a:cubicBezTo>
                  <a:pt x="3528698" y="-68209"/>
                  <a:pt x="3449567" y="229850"/>
                  <a:pt x="3449567" y="254468"/>
                </a:cubicBezTo>
                <a:cubicBezTo>
                  <a:pt x="3388900" y="211386"/>
                  <a:pt x="3103150" y="190284"/>
                  <a:pt x="3103150" y="422401"/>
                </a:cubicBezTo>
                <a:cubicBezTo>
                  <a:pt x="3103150" y="650122"/>
                  <a:pt x="3377470" y="607919"/>
                  <a:pt x="3446050" y="607919"/>
                </a:cubicBezTo>
                <a:cubicBezTo>
                  <a:pt x="3506717" y="607919"/>
                  <a:pt x="3600795" y="623745"/>
                  <a:pt x="3600795" y="752992"/>
                </a:cubicBezTo>
                <a:cubicBezTo>
                  <a:pt x="3600795" y="878722"/>
                  <a:pt x="3427586" y="841794"/>
                  <a:pt x="3427586" y="841794"/>
                </a:cubicBezTo>
                <a:cubicBezTo>
                  <a:pt x="3337026" y="692325"/>
                  <a:pt x="3042483" y="651001"/>
                  <a:pt x="3042483" y="651001"/>
                </a:cubicBezTo>
                <a:cubicBezTo>
                  <a:pt x="3053034" y="571871"/>
                  <a:pt x="3012590" y="451416"/>
                  <a:pt x="3012590" y="451416"/>
                </a:cubicBezTo>
                <a:cubicBezTo>
                  <a:pt x="2932580" y="199077"/>
                  <a:pt x="2635399" y="231608"/>
                  <a:pt x="2567699" y="298430"/>
                </a:cubicBezTo>
                <a:cubicBezTo>
                  <a:pt x="2492964" y="364372"/>
                  <a:pt x="2462191" y="557803"/>
                  <a:pt x="2623970" y="636054"/>
                </a:cubicBezTo>
                <a:cubicBezTo>
                  <a:pt x="2786627" y="718702"/>
                  <a:pt x="2861362" y="479551"/>
                  <a:pt x="2861362" y="479551"/>
                </a:cubicBezTo>
                <a:cubicBezTo>
                  <a:pt x="2861362" y="479551"/>
                  <a:pt x="2903565" y="651001"/>
                  <a:pt x="2813004" y="741562"/>
                </a:cubicBezTo>
                <a:cubicBezTo>
                  <a:pt x="2658259" y="894548"/>
                  <a:pt x="2466587" y="828606"/>
                  <a:pt x="2160615" y="674741"/>
                </a:cubicBezTo>
                <a:cubicBezTo>
                  <a:pt x="1855522" y="521754"/>
                  <a:pt x="1553946" y="570112"/>
                  <a:pt x="1553946" y="570112"/>
                </a:cubicBezTo>
                <a:cubicBezTo>
                  <a:pt x="1553946" y="570112"/>
                  <a:pt x="1915309" y="561320"/>
                  <a:pt x="2224799" y="803987"/>
                </a:cubicBezTo>
                <a:cubicBezTo>
                  <a:pt x="2394490" y="981592"/>
                  <a:pt x="2718926" y="964887"/>
                  <a:pt x="2718926" y="964887"/>
                </a:cubicBezTo>
                <a:cubicBezTo>
                  <a:pt x="2700463" y="1131941"/>
                  <a:pt x="2813004" y="1362299"/>
                  <a:pt x="3043363" y="1334164"/>
                </a:cubicBezTo>
                <a:cubicBezTo>
                  <a:pt x="3287789" y="1306028"/>
                  <a:pt x="3227122" y="1014124"/>
                  <a:pt x="3227122" y="1014124"/>
                </a:cubicBezTo>
                <a:cubicBezTo>
                  <a:pt x="3227122" y="1014124"/>
                  <a:pt x="3205141" y="1123148"/>
                  <a:pt x="3107546" y="1132820"/>
                </a:cubicBezTo>
                <a:cubicBezTo>
                  <a:pt x="3001159" y="1148646"/>
                  <a:pt x="2933459" y="990384"/>
                  <a:pt x="3035449" y="895427"/>
                </a:cubicBezTo>
                <a:cubicBezTo>
                  <a:pt x="3167334" y="834761"/>
                  <a:pt x="3325596" y="938510"/>
                  <a:pt x="3325596" y="938510"/>
                </a:cubicBezTo>
                <a:cubicBezTo>
                  <a:pt x="3325596" y="938510"/>
                  <a:pt x="3562988" y="1129303"/>
                  <a:pt x="3344059" y="1438792"/>
                </a:cubicBezTo>
                <a:cubicBezTo>
                  <a:pt x="3035449" y="1743885"/>
                  <a:pt x="2605506" y="1313941"/>
                  <a:pt x="2605506" y="1313941"/>
                </a:cubicBezTo>
                <a:cubicBezTo>
                  <a:pt x="2605506" y="1313941"/>
                  <a:pt x="1858159" y="605281"/>
                  <a:pt x="1184669" y="651881"/>
                </a:cubicBezTo>
                <a:cubicBezTo>
                  <a:pt x="709005" y="651881"/>
                  <a:pt x="-18119" y="1394831"/>
                  <a:pt x="345" y="1372850"/>
                </a:cubicBezTo>
                <a:cubicBezTo>
                  <a:pt x="407429" y="1036984"/>
                  <a:pt x="701971" y="834761"/>
                  <a:pt x="1074765" y="756509"/>
                </a:cubicBezTo>
                <a:cubicBezTo>
                  <a:pt x="1836179" y="662431"/>
                  <a:pt x="2333823" y="1351748"/>
                  <a:pt x="2333823" y="1351748"/>
                </a:cubicBezTo>
                <a:cubicBezTo>
                  <a:pt x="2759371" y="1817741"/>
                  <a:pt x="3133923" y="1877528"/>
                  <a:pt x="3133923" y="1877528"/>
                </a:cubicBezTo>
                <a:cubicBezTo>
                  <a:pt x="3724767" y="2052495"/>
                  <a:pt x="4079976" y="1447584"/>
                  <a:pt x="4079976" y="1447584"/>
                </a:cubicBezTo>
                <a:cubicBezTo>
                  <a:pt x="4079976" y="1447584"/>
                  <a:pt x="4269010" y="1070394"/>
                  <a:pt x="4385948" y="945544"/>
                </a:cubicBezTo>
                <a:cubicBezTo>
                  <a:pt x="4452770" y="873447"/>
                  <a:pt x="4725331" y="838277"/>
                  <a:pt x="4747312" y="1025554"/>
                </a:cubicBezTo>
                <a:cubicBezTo>
                  <a:pt x="4770172" y="1209313"/>
                  <a:pt x="4574103" y="1247999"/>
                  <a:pt x="4555640" y="1132820"/>
                </a:cubicBezTo>
                <a:cubicBezTo>
                  <a:pt x="4544210" y="1019399"/>
                  <a:pt x="4616306" y="1004452"/>
                  <a:pt x="4616306" y="1004452"/>
                </a:cubicBezTo>
                <a:cubicBezTo>
                  <a:pt x="4616306" y="1004452"/>
                  <a:pt x="4491456" y="942027"/>
                  <a:pt x="4453649" y="1042259"/>
                </a:cubicBezTo>
                <a:cubicBezTo>
                  <a:pt x="4443098" y="1136337"/>
                  <a:pt x="4430789" y="1350869"/>
                  <a:pt x="4676973" y="1334164"/>
                </a:cubicBezTo>
                <a:cubicBezTo>
                  <a:pt x="4940743" y="1313941"/>
                  <a:pt x="4857216" y="961370"/>
                  <a:pt x="4857216" y="961370"/>
                </a:cubicBezTo>
                <a:lnTo>
                  <a:pt x="4880076" y="922684"/>
                </a:lnTo>
                <a:close/>
              </a:path>
            </a:pathLst>
          </a:custGeom>
          <a:blipFill dpi="0" rotWithShape="1">
            <a:blip r:embed="rId3"/>
            <a:srcRect/>
            <a:tile tx="0" ty="0" sx="100000" sy="100000" flip="none" algn="tl"/>
          </a:blipFill>
          <a:ln w="28575" cap="flat">
            <a:solidFill>
              <a:srgbClr val="AF382F"/>
            </a:solidFill>
            <a:prstDash val="solid"/>
            <a:miter/>
          </a:ln>
        </p:spPr>
        <p:txBody>
          <a:bodyPr rtlCol="0" anchor="ctr"/>
          <a:lstStyle/>
          <a:p>
            <a:endParaRPr lang="zh-CN" altLang="en-US"/>
          </a:p>
        </p:txBody>
      </p:sp>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144" name="Inhaltsplatzhalter 4">
            <a:extLst>
              <a:ext uri="{FF2B5EF4-FFF2-40B4-BE49-F238E27FC236}">
                <a16:creationId xmlns:a16="http://schemas.microsoft.com/office/drawing/2014/main" xmlns="" id="{7F3C6099-5D0E-40F7-94F4-4B35212B805C}"/>
              </a:ext>
            </a:extLst>
          </p:cNvPr>
          <p:cNvSpPr txBox="1">
            <a:spLocks/>
          </p:cNvSpPr>
          <p:nvPr/>
        </p:nvSpPr>
        <p:spPr>
          <a:xfrm>
            <a:off x="4011271" y="1822916"/>
            <a:ext cx="1942868" cy="11079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200" b="1" dirty="0">
                <a:solidFill>
                  <a:schemeClr val="tx1"/>
                </a:solidFill>
                <a:latin typeface="仓耳羽辰体-谷力 W04" panose="02020400000000000000" pitchFamily="18" charset="-122"/>
                <a:ea typeface="仓耳羽辰体-谷力 W04" panose="02020400000000000000" pitchFamily="18" charset="-122"/>
              </a:rPr>
              <a:t/>
            </a:r>
            <a:br>
              <a:rPr lang="en-US" sz="12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p>
        </p:txBody>
      </p:sp>
      <p:sp>
        <p:nvSpPr>
          <p:cNvPr id="146" name="Inhaltsplatzhalter 4">
            <a:extLst>
              <a:ext uri="{FF2B5EF4-FFF2-40B4-BE49-F238E27FC236}">
                <a16:creationId xmlns:a16="http://schemas.microsoft.com/office/drawing/2014/main" xmlns="" id="{D9E90AB1-5C95-4B7B-9373-A6A78600A851}"/>
              </a:ext>
            </a:extLst>
          </p:cNvPr>
          <p:cNvSpPr txBox="1">
            <a:spLocks/>
          </p:cNvSpPr>
          <p:nvPr/>
        </p:nvSpPr>
        <p:spPr>
          <a:xfrm>
            <a:off x="1814047" y="2868700"/>
            <a:ext cx="1443726"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tx1"/>
                </a:solidFill>
                <a:latin typeface="仓耳羽辰体-谷力 W04" panose="02020400000000000000" pitchFamily="18" charset="-122"/>
                <a:ea typeface="仓耳羽辰体-谷力 W04" panose="02020400000000000000" pitchFamily="18" charset="-122"/>
              </a:rPr>
              <a:t>2010</a:t>
            </a:r>
            <a:endParaRPr lang="en-US" sz="18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47" name="Inhaltsplatzhalter 4">
            <a:extLst>
              <a:ext uri="{FF2B5EF4-FFF2-40B4-BE49-F238E27FC236}">
                <a16:creationId xmlns:a16="http://schemas.microsoft.com/office/drawing/2014/main" xmlns="" id="{E11E17C7-6120-48DE-BD5D-FFB4FDC2F222}"/>
              </a:ext>
            </a:extLst>
          </p:cNvPr>
          <p:cNvSpPr txBox="1">
            <a:spLocks/>
          </p:cNvSpPr>
          <p:nvPr/>
        </p:nvSpPr>
        <p:spPr>
          <a:xfrm>
            <a:off x="4261972" y="4131810"/>
            <a:ext cx="1443726"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tx1"/>
                </a:solidFill>
                <a:latin typeface="仓耳羽辰体-谷力 W04" panose="02020400000000000000" pitchFamily="18" charset="-122"/>
                <a:ea typeface="仓耳羽辰体-谷力 W04" panose="02020400000000000000" pitchFamily="18" charset="-122"/>
              </a:rPr>
              <a:t>2013</a:t>
            </a:r>
            <a:endParaRPr lang="en-US" sz="18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48" name="Inhaltsplatzhalter 4">
            <a:extLst>
              <a:ext uri="{FF2B5EF4-FFF2-40B4-BE49-F238E27FC236}">
                <a16:creationId xmlns:a16="http://schemas.microsoft.com/office/drawing/2014/main" xmlns="" id="{A7A07ED1-1AC4-4237-A274-82D96E0B916B}"/>
              </a:ext>
            </a:extLst>
          </p:cNvPr>
          <p:cNvSpPr txBox="1">
            <a:spLocks/>
          </p:cNvSpPr>
          <p:nvPr/>
        </p:nvSpPr>
        <p:spPr>
          <a:xfrm>
            <a:off x="6707637" y="2137547"/>
            <a:ext cx="1443726"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tx1"/>
                </a:solidFill>
                <a:latin typeface="仓耳羽辰体-谷力 W04" panose="02020400000000000000" pitchFamily="18" charset="-122"/>
                <a:ea typeface="仓耳羽辰体-谷力 W04" panose="02020400000000000000" pitchFamily="18" charset="-122"/>
              </a:rPr>
              <a:t>2016</a:t>
            </a:r>
            <a:endParaRPr lang="en-US" sz="18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49" name="Inhaltsplatzhalter 4">
            <a:extLst>
              <a:ext uri="{FF2B5EF4-FFF2-40B4-BE49-F238E27FC236}">
                <a16:creationId xmlns:a16="http://schemas.microsoft.com/office/drawing/2014/main" xmlns="" id="{E650F519-4FE8-431D-B42A-9CF766A0A6C7}"/>
              </a:ext>
            </a:extLst>
          </p:cNvPr>
          <p:cNvSpPr txBox="1">
            <a:spLocks/>
          </p:cNvSpPr>
          <p:nvPr/>
        </p:nvSpPr>
        <p:spPr>
          <a:xfrm>
            <a:off x="9103847" y="4150531"/>
            <a:ext cx="1443726" cy="369332"/>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en-US" sz="2400" b="1" dirty="0">
                <a:solidFill>
                  <a:schemeClr val="tx1"/>
                </a:solidFill>
                <a:latin typeface="仓耳羽辰体-谷力 W04" panose="02020400000000000000" pitchFamily="18" charset="-122"/>
                <a:ea typeface="仓耳羽辰体-谷力 W04" panose="02020400000000000000" pitchFamily="18" charset="-122"/>
              </a:rPr>
              <a:t>2017</a:t>
            </a:r>
            <a:endParaRPr lang="en-US" sz="18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57" name="Inhaltsplatzhalter 4">
            <a:extLst>
              <a:ext uri="{FF2B5EF4-FFF2-40B4-BE49-F238E27FC236}">
                <a16:creationId xmlns:a16="http://schemas.microsoft.com/office/drawing/2014/main" xmlns="" id="{74FA3E49-60E5-4857-B06B-33ED0F8428AE}"/>
              </a:ext>
            </a:extLst>
          </p:cNvPr>
          <p:cNvSpPr txBox="1">
            <a:spLocks/>
          </p:cNvSpPr>
          <p:nvPr/>
        </p:nvSpPr>
        <p:spPr>
          <a:xfrm>
            <a:off x="8844751" y="1380162"/>
            <a:ext cx="1942868" cy="11079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200" b="1" dirty="0">
                <a:solidFill>
                  <a:schemeClr val="tx1"/>
                </a:solidFill>
                <a:latin typeface="仓耳羽辰体-谷力 W04" panose="02020400000000000000" pitchFamily="18" charset="-122"/>
                <a:ea typeface="仓耳羽辰体-谷力 W04" panose="02020400000000000000" pitchFamily="18" charset="-122"/>
              </a:rPr>
              <a:t/>
            </a:r>
            <a:br>
              <a:rPr lang="en-US" sz="12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58" name="Inhaltsplatzhalter 4">
            <a:extLst>
              <a:ext uri="{FF2B5EF4-FFF2-40B4-BE49-F238E27FC236}">
                <a16:creationId xmlns:a16="http://schemas.microsoft.com/office/drawing/2014/main" xmlns="" id="{21A743F3-6585-45E2-8E45-C7704B0E2CFC}"/>
              </a:ext>
            </a:extLst>
          </p:cNvPr>
          <p:cNvSpPr txBox="1">
            <a:spLocks/>
          </p:cNvSpPr>
          <p:nvPr/>
        </p:nvSpPr>
        <p:spPr>
          <a:xfrm>
            <a:off x="1564476" y="3764679"/>
            <a:ext cx="1942868" cy="11079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200" b="1" dirty="0">
                <a:solidFill>
                  <a:schemeClr val="tx1"/>
                </a:solidFill>
                <a:latin typeface="仓耳羽辰体-谷力 W04" panose="02020400000000000000" pitchFamily="18" charset="-122"/>
                <a:ea typeface="仓耳羽辰体-谷力 W04" panose="02020400000000000000" pitchFamily="18" charset="-122"/>
              </a:rPr>
              <a:t/>
            </a:r>
            <a:br>
              <a:rPr lang="en-US" sz="12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59" name="Inhaltsplatzhalter 4">
            <a:extLst>
              <a:ext uri="{FF2B5EF4-FFF2-40B4-BE49-F238E27FC236}">
                <a16:creationId xmlns:a16="http://schemas.microsoft.com/office/drawing/2014/main" xmlns="" id="{08AE4D60-D570-4FAA-BCD4-6D8F6D1EAD65}"/>
              </a:ext>
            </a:extLst>
          </p:cNvPr>
          <p:cNvSpPr txBox="1">
            <a:spLocks/>
          </p:cNvSpPr>
          <p:nvPr/>
        </p:nvSpPr>
        <p:spPr>
          <a:xfrm>
            <a:off x="6419051" y="4797683"/>
            <a:ext cx="1942868" cy="11079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200" b="1" dirty="0">
                <a:solidFill>
                  <a:schemeClr val="tx1"/>
                </a:solidFill>
                <a:latin typeface="仓耳羽辰体-谷力 W04" panose="02020400000000000000" pitchFamily="18" charset="-122"/>
                <a:ea typeface="仓耳羽辰体-谷力 W04" panose="02020400000000000000" pitchFamily="18" charset="-122"/>
              </a:rPr>
              <a:t/>
            </a:r>
            <a:br>
              <a:rPr lang="en-US" sz="12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spTree>
    <p:extLst>
      <p:ext uri="{BB962C8B-B14F-4D97-AF65-F5344CB8AC3E}">
        <p14:creationId xmlns:p14="http://schemas.microsoft.com/office/powerpoint/2010/main" val="1373538975"/>
      </p:ext>
    </p:extLst>
  </p:cSld>
  <p:clrMapOvr>
    <a:masterClrMapping/>
  </p:clrMapOvr>
  <mc:AlternateContent xmlns:mc="http://schemas.openxmlformats.org/markup-compatibility/2006" xmlns:p14="http://schemas.microsoft.com/office/powerpoint/2010/main">
    <mc:Choice Requires="p14">
      <p:transition spd="slow" p14:dur="1200" advTm="0">
        <p:dissolve/>
      </p:transition>
    </mc:Choice>
    <mc:Fallback xmlns="">
      <p:transition spd="slow"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00"/>
                                        <p:tgtEl>
                                          <p:spTgt spid="15"/>
                                        </p:tgtEl>
                                      </p:cBhvr>
                                    </p:animEffect>
                                    <p:anim calcmode="lin" valueType="num">
                                      <p:cBhvr>
                                        <p:cTn id="8" dur="700" fill="hold"/>
                                        <p:tgtEl>
                                          <p:spTgt spid="15"/>
                                        </p:tgtEl>
                                        <p:attrNameLst>
                                          <p:attrName>ppt_x</p:attrName>
                                        </p:attrNameLst>
                                      </p:cBhvr>
                                      <p:tavLst>
                                        <p:tav tm="0">
                                          <p:val>
                                            <p:strVal val="#ppt_x"/>
                                          </p:val>
                                        </p:tav>
                                        <p:tav tm="100000">
                                          <p:val>
                                            <p:strVal val="#ppt_x"/>
                                          </p:val>
                                        </p:tav>
                                      </p:tavLst>
                                    </p:anim>
                                    <p:anim calcmode="lin" valueType="num">
                                      <p:cBhvr>
                                        <p:cTn id="9" dur="7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53" presetClass="entr" presetSubtype="16"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 calcmode="lin" valueType="num">
                                      <p:cBhvr>
                                        <p:cTn id="13" dur="500" fill="hold"/>
                                        <p:tgtEl>
                                          <p:spTgt spid="146"/>
                                        </p:tgtEl>
                                        <p:attrNameLst>
                                          <p:attrName>ppt_w</p:attrName>
                                        </p:attrNameLst>
                                      </p:cBhvr>
                                      <p:tavLst>
                                        <p:tav tm="0">
                                          <p:val>
                                            <p:fltVal val="0"/>
                                          </p:val>
                                        </p:tav>
                                        <p:tav tm="100000">
                                          <p:val>
                                            <p:strVal val="#ppt_w"/>
                                          </p:val>
                                        </p:tav>
                                      </p:tavLst>
                                    </p:anim>
                                    <p:anim calcmode="lin" valueType="num">
                                      <p:cBhvr>
                                        <p:cTn id="14" dur="500" fill="hold"/>
                                        <p:tgtEl>
                                          <p:spTgt spid="146"/>
                                        </p:tgtEl>
                                        <p:attrNameLst>
                                          <p:attrName>ppt_h</p:attrName>
                                        </p:attrNameLst>
                                      </p:cBhvr>
                                      <p:tavLst>
                                        <p:tav tm="0">
                                          <p:val>
                                            <p:fltVal val="0"/>
                                          </p:val>
                                        </p:tav>
                                        <p:tav tm="100000">
                                          <p:val>
                                            <p:strVal val="#ppt_h"/>
                                          </p:val>
                                        </p:tav>
                                      </p:tavLst>
                                    </p:anim>
                                    <p:animEffect transition="in" filter="fade">
                                      <p:cBhvr>
                                        <p:cTn id="15" dur="500"/>
                                        <p:tgtEl>
                                          <p:spTgt spid="146"/>
                                        </p:tgtEl>
                                      </p:cBhvr>
                                    </p:animEffect>
                                  </p:childTnLst>
                                </p:cTn>
                              </p:par>
                              <p:par>
                                <p:cTn id="16" presetID="2" presetClass="entr" presetSubtype="1" accel="18000" decel="80000" fill="hold" grpId="0" nodeType="withEffect">
                                  <p:stCondLst>
                                    <p:cond delay="0"/>
                                  </p:stCondLst>
                                  <p:childTnLst>
                                    <p:set>
                                      <p:cBhvr>
                                        <p:cTn id="17" dur="1" fill="hold">
                                          <p:stCondLst>
                                            <p:cond delay="0"/>
                                          </p:stCondLst>
                                        </p:cTn>
                                        <p:tgtEl>
                                          <p:spTgt spid="158"/>
                                        </p:tgtEl>
                                        <p:attrNameLst>
                                          <p:attrName>style.visibility</p:attrName>
                                        </p:attrNameLst>
                                      </p:cBhvr>
                                      <p:to>
                                        <p:strVal val="visible"/>
                                      </p:to>
                                    </p:set>
                                    <p:anim calcmode="lin" valueType="num">
                                      <p:cBhvr additive="base">
                                        <p:cTn id="18" dur="500" fill="hold"/>
                                        <p:tgtEl>
                                          <p:spTgt spid="158"/>
                                        </p:tgtEl>
                                        <p:attrNameLst>
                                          <p:attrName>ppt_x</p:attrName>
                                        </p:attrNameLst>
                                      </p:cBhvr>
                                      <p:tavLst>
                                        <p:tav tm="0">
                                          <p:val>
                                            <p:strVal val="#ppt_x"/>
                                          </p:val>
                                        </p:tav>
                                        <p:tav tm="100000">
                                          <p:val>
                                            <p:strVal val="#ppt_x"/>
                                          </p:val>
                                        </p:tav>
                                      </p:tavLst>
                                    </p:anim>
                                    <p:anim calcmode="lin" valueType="num">
                                      <p:cBhvr additive="base">
                                        <p:cTn id="19" dur="500" fill="hold"/>
                                        <p:tgtEl>
                                          <p:spTgt spid="158"/>
                                        </p:tgtEl>
                                        <p:attrNameLst>
                                          <p:attrName>ppt_y</p:attrName>
                                        </p:attrNameLst>
                                      </p:cBhvr>
                                      <p:tavLst>
                                        <p:tav tm="0">
                                          <p:val>
                                            <p:strVal val="0-#ppt_h/2"/>
                                          </p:val>
                                        </p:tav>
                                        <p:tav tm="100000">
                                          <p:val>
                                            <p:strVal val="#ppt_y"/>
                                          </p:val>
                                        </p:tav>
                                      </p:tavLst>
                                    </p:anim>
                                  </p:childTnLst>
                                </p:cTn>
                              </p:par>
                            </p:childTnLst>
                          </p:cTn>
                        </p:par>
                        <p:par>
                          <p:cTn id="20" fill="hold">
                            <p:stCondLst>
                              <p:cond delay="1200"/>
                            </p:stCondLst>
                            <p:childTnLst>
                              <p:par>
                                <p:cTn id="21" presetID="53" presetClass="entr" presetSubtype="16" fill="hold" grpId="0" nodeType="afterEffect">
                                  <p:stCondLst>
                                    <p:cond delay="0"/>
                                  </p:stCondLst>
                                  <p:childTnLst>
                                    <p:set>
                                      <p:cBhvr>
                                        <p:cTn id="22" dur="1" fill="hold">
                                          <p:stCondLst>
                                            <p:cond delay="0"/>
                                          </p:stCondLst>
                                        </p:cTn>
                                        <p:tgtEl>
                                          <p:spTgt spid="147"/>
                                        </p:tgtEl>
                                        <p:attrNameLst>
                                          <p:attrName>style.visibility</p:attrName>
                                        </p:attrNameLst>
                                      </p:cBhvr>
                                      <p:to>
                                        <p:strVal val="visible"/>
                                      </p:to>
                                    </p:set>
                                    <p:anim calcmode="lin" valueType="num">
                                      <p:cBhvr>
                                        <p:cTn id="23" dur="500" fill="hold"/>
                                        <p:tgtEl>
                                          <p:spTgt spid="147"/>
                                        </p:tgtEl>
                                        <p:attrNameLst>
                                          <p:attrName>ppt_w</p:attrName>
                                        </p:attrNameLst>
                                      </p:cBhvr>
                                      <p:tavLst>
                                        <p:tav tm="0">
                                          <p:val>
                                            <p:fltVal val="0"/>
                                          </p:val>
                                        </p:tav>
                                        <p:tav tm="100000">
                                          <p:val>
                                            <p:strVal val="#ppt_w"/>
                                          </p:val>
                                        </p:tav>
                                      </p:tavLst>
                                    </p:anim>
                                    <p:anim calcmode="lin" valueType="num">
                                      <p:cBhvr>
                                        <p:cTn id="24" dur="500" fill="hold"/>
                                        <p:tgtEl>
                                          <p:spTgt spid="147"/>
                                        </p:tgtEl>
                                        <p:attrNameLst>
                                          <p:attrName>ppt_h</p:attrName>
                                        </p:attrNameLst>
                                      </p:cBhvr>
                                      <p:tavLst>
                                        <p:tav tm="0">
                                          <p:val>
                                            <p:fltVal val="0"/>
                                          </p:val>
                                        </p:tav>
                                        <p:tav tm="100000">
                                          <p:val>
                                            <p:strVal val="#ppt_h"/>
                                          </p:val>
                                        </p:tav>
                                      </p:tavLst>
                                    </p:anim>
                                    <p:animEffect transition="in" filter="fade">
                                      <p:cBhvr>
                                        <p:cTn id="25" dur="500"/>
                                        <p:tgtEl>
                                          <p:spTgt spid="147"/>
                                        </p:tgtEl>
                                      </p:cBhvr>
                                    </p:animEffect>
                                  </p:childTnLst>
                                </p:cTn>
                              </p:par>
                              <p:par>
                                <p:cTn id="26" presetID="2" presetClass="entr" presetSubtype="1" accel="18000" decel="80000" fill="hold" grpId="0" nodeType="withEffect">
                                  <p:stCondLst>
                                    <p:cond delay="0"/>
                                  </p:stCondLst>
                                  <p:childTnLst>
                                    <p:set>
                                      <p:cBhvr>
                                        <p:cTn id="27" dur="1" fill="hold">
                                          <p:stCondLst>
                                            <p:cond delay="0"/>
                                          </p:stCondLst>
                                        </p:cTn>
                                        <p:tgtEl>
                                          <p:spTgt spid="144"/>
                                        </p:tgtEl>
                                        <p:attrNameLst>
                                          <p:attrName>style.visibility</p:attrName>
                                        </p:attrNameLst>
                                      </p:cBhvr>
                                      <p:to>
                                        <p:strVal val="visible"/>
                                      </p:to>
                                    </p:set>
                                    <p:anim calcmode="lin" valueType="num">
                                      <p:cBhvr additive="base">
                                        <p:cTn id="28" dur="500" fill="hold"/>
                                        <p:tgtEl>
                                          <p:spTgt spid="144"/>
                                        </p:tgtEl>
                                        <p:attrNameLst>
                                          <p:attrName>ppt_x</p:attrName>
                                        </p:attrNameLst>
                                      </p:cBhvr>
                                      <p:tavLst>
                                        <p:tav tm="0">
                                          <p:val>
                                            <p:strVal val="#ppt_x"/>
                                          </p:val>
                                        </p:tav>
                                        <p:tav tm="100000">
                                          <p:val>
                                            <p:strVal val="#ppt_x"/>
                                          </p:val>
                                        </p:tav>
                                      </p:tavLst>
                                    </p:anim>
                                    <p:anim calcmode="lin" valueType="num">
                                      <p:cBhvr additive="base">
                                        <p:cTn id="29" dur="500" fill="hold"/>
                                        <p:tgtEl>
                                          <p:spTgt spid="144"/>
                                        </p:tgtEl>
                                        <p:attrNameLst>
                                          <p:attrName>ppt_y</p:attrName>
                                        </p:attrNameLst>
                                      </p:cBhvr>
                                      <p:tavLst>
                                        <p:tav tm="0">
                                          <p:val>
                                            <p:strVal val="0-#ppt_h/2"/>
                                          </p:val>
                                        </p:tav>
                                        <p:tav tm="100000">
                                          <p:val>
                                            <p:strVal val="#ppt_y"/>
                                          </p:val>
                                        </p:tav>
                                      </p:tavLst>
                                    </p:anim>
                                  </p:childTnLst>
                                </p:cTn>
                              </p:par>
                            </p:childTnLst>
                          </p:cTn>
                        </p:par>
                        <p:par>
                          <p:cTn id="30" fill="hold">
                            <p:stCondLst>
                              <p:cond delay="1700"/>
                            </p:stCondLst>
                            <p:childTnLst>
                              <p:par>
                                <p:cTn id="31" presetID="53" presetClass="entr" presetSubtype="16" fill="hold" grpId="0" nodeType="afterEffect">
                                  <p:stCondLst>
                                    <p:cond delay="0"/>
                                  </p:stCondLst>
                                  <p:childTnLst>
                                    <p:set>
                                      <p:cBhvr>
                                        <p:cTn id="32" dur="1" fill="hold">
                                          <p:stCondLst>
                                            <p:cond delay="0"/>
                                          </p:stCondLst>
                                        </p:cTn>
                                        <p:tgtEl>
                                          <p:spTgt spid="148"/>
                                        </p:tgtEl>
                                        <p:attrNameLst>
                                          <p:attrName>style.visibility</p:attrName>
                                        </p:attrNameLst>
                                      </p:cBhvr>
                                      <p:to>
                                        <p:strVal val="visible"/>
                                      </p:to>
                                    </p:set>
                                    <p:anim calcmode="lin" valueType="num">
                                      <p:cBhvr>
                                        <p:cTn id="33" dur="500" fill="hold"/>
                                        <p:tgtEl>
                                          <p:spTgt spid="148"/>
                                        </p:tgtEl>
                                        <p:attrNameLst>
                                          <p:attrName>ppt_w</p:attrName>
                                        </p:attrNameLst>
                                      </p:cBhvr>
                                      <p:tavLst>
                                        <p:tav tm="0">
                                          <p:val>
                                            <p:fltVal val="0"/>
                                          </p:val>
                                        </p:tav>
                                        <p:tav tm="100000">
                                          <p:val>
                                            <p:strVal val="#ppt_w"/>
                                          </p:val>
                                        </p:tav>
                                      </p:tavLst>
                                    </p:anim>
                                    <p:anim calcmode="lin" valueType="num">
                                      <p:cBhvr>
                                        <p:cTn id="34" dur="500" fill="hold"/>
                                        <p:tgtEl>
                                          <p:spTgt spid="148"/>
                                        </p:tgtEl>
                                        <p:attrNameLst>
                                          <p:attrName>ppt_h</p:attrName>
                                        </p:attrNameLst>
                                      </p:cBhvr>
                                      <p:tavLst>
                                        <p:tav tm="0">
                                          <p:val>
                                            <p:fltVal val="0"/>
                                          </p:val>
                                        </p:tav>
                                        <p:tav tm="100000">
                                          <p:val>
                                            <p:strVal val="#ppt_h"/>
                                          </p:val>
                                        </p:tav>
                                      </p:tavLst>
                                    </p:anim>
                                    <p:animEffect transition="in" filter="fade">
                                      <p:cBhvr>
                                        <p:cTn id="35" dur="500"/>
                                        <p:tgtEl>
                                          <p:spTgt spid="148"/>
                                        </p:tgtEl>
                                      </p:cBhvr>
                                    </p:animEffect>
                                  </p:childTnLst>
                                </p:cTn>
                              </p:par>
                              <p:par>
                                <p:cTn id="36" presetID="2" presetClass="entr" presetSubtype="1" accel="18000" decel="80000" fill="hold" grpId="0" nodeType="withEffect">
                                  <p:stCondLst>
                                    <p:cond delay="0"/>
                                  </p:stCondLst>
                                  <p:childTnLst>
                                    <p:set>
                                      <p:cBhvr>
                                        <p:cTn id="37" dur="1" fill="hold">
                                          <p:stCondLst>
                                            <p:cond delay="0"/>
                                          </p:stCondLst>
                                        </p:cTn>
                                        <p:tgtEl>
                                          <p:spTgt spid="159"/>
                                        </p:tgtEl>
                                        <p:attrNameLst>
                                          <p:attrName>style.visibility</p:attrName>
                                        </p:attrNameLst>
                                      </p:cBhvr>
                                      <p:to>
                                        <p:strVal val="visible"/>
                                      </p:to>
                                    </p:set>
                                    <p:anim calcmode="lin" valueType="num">
                                      <p:cBhvr additive="base">
                                        <p:cTn id="38" dur="500" fill="hold"/>
                                        <p:tgtEl>
                                          <p:spTgt spid="159"/>
                                        </p:tgtEl>
                                        <p:attrNameLst>
                                          <p:attrName>ppt_x</p:attrName>
                                        </p:attrNameLst>
                                      </p:cBhvr>
                                      <p:tavLst>
                                        <p:tav tm="0">
                                          <p:val>
                                            <p:strVal val="#ppt_x"/>
                                          </p:val>
                                        </p:tav>
                                        <p:tav tm="100000">
                                          <p:val>
                                            <p:strVal val="#ppt_x"/>
                                          </p:val>
                                        </p:tav>
                                      </p:tavLst>
                                    </p:anim>
                                    <p:anim calcmode="lin" valueType="num">
                                      <p:cBhvr additive="base">
                                        <p:cTn id="39" dur="500" fill="hold"/>
                                        <p:tgtEl>
                                          <p:spTgt spid="159"/>
                                        </p:tgtEl>
                                        <p:attrNameLst>
                                          <p:attrName>ppt_y</p:attrName>
                                        </p:attrNameLst>
                                      </p:cBhvr>
                                      <p:tavLst>
                                        <p:tav tm="0">
                                          <p:val>
                                            <p:strVal val="0-#ppt_h/2"/>
                                          </p:val>
                                        </p:tav>
                                        <p:tav tm="100000">
                                          <p:val>
                                            <p:strVal val="#ppt_y"/>
                                          </p:val>
                                        </p:tav>
                                      </p:tavLst>
                                    </p:anim>
                                  </p:childTnLst>
                                </p:cTn>
                              </p:par>
                            </p:childTnLst>
                          </p:cTn>
                        </p:par>
                        <p:par>
                          <p:cTn id="40" fill="hold">
                            <p:stCondLst>
                              <p:cond delay="2200"/>
                            </p:stCondLst>
                            <p:childTnLst>
                              <p:par>
                                <p:cTn id="41" presetID="53" presetClass="entr" presetSubtype="16" fill="hold" grpId="0" nodeType="afterEffect">
                                  <p:stCondLst>
                                    <p:cond delay="0"/>
                                  </p:stCondLst>
                                  <p:childTnLst>
                                    <p:set>
                                      <p:cBhvr>
                                        <p:cTn id="42" dur="1" fill="hold">
                                          <p:stCondLst>
                                            <p:cond delay="0"/>
                                          </p:stCondLst>
                                        </p:cTn>
                                        <p:tgtEl>
                                          <p:spTgt spid="149"/>
                                        </p:tgtEl>
                                        <p:attrNameLst>
                                          <p:attrName>style.visibility</p:attrName>
                                        </p:attrNameLst>
                                      </p:cBhvr>
                                      <p:to>
                                        <p:strVal val="visible"/>
                                      </p:to>
                                    </p:set>
                                    <p:anim calcmode="lin" valueType="num">
                                      <p:cBhvr>
                                        <p:cTn id="43" dur="500" fill="hold"/>
                                        <p:tgtEl>
                                          <p:spTgt spid="149"/>
                                        </p:tgtEl>
                                        <p:attrNameLst>
                                          <p:attrName>ppt_w</p:attrName>
                                        </p:attrNameLst>
                                      </p:cBhvr>
                                      <p:tavLst>
                                        <p:tav tm="0">
                                          <p:val>
                                            <p:fltVal val="0"/>
                                          </p:val>
                                        </p:tav>
                                        <p:tav tm="100000">
                                          <p:val>
                                            <p:strVal val="#ppt_w"/>
                                          </p:val>
                                        </p:tav>
                                      </p:tavLst>
                                    </p:anim>
                                    <p:anim calcmode="lin" valueType="num">
                                      <p:cBhvr>
                                        <p:cTn id="44" dur="500" fill="hold"/>
                                        <p:tgtEl>
                                          <p:spTgt spid="149"/>
                                        </p:tgtEl>
                                        <p:attrNameLst>
                                          <p:attrName>ppt_h</p:attrName>
                                        </p:attrNameLst>
                                      </p:cBhvr>
                                      <p:tavLst>
                                        <p:tav tm="0">
                                          <p:val>
                                            <p:fltVal val="0"/>
                                          </p:val>
                                        </p:tav>
                                        <p:tav tm="100000">
                                          <p:val>
                                            <p:strVal val="#ppt_h"/>
                                          </p:val>
                                        </p:tav>
                                      </p:tavLst>
                                    </p:anim>
                                    <p:animEffect transition="in" filter="fade">
                                      <p:cBhvr>
                                        <p:cTn id="45" dur="500"/>
                                        <p:tgtEl>
                                          <p:spTgt spid="149"/>
                                        </p:tgtEl>
                                      </p:cBhvr>
                                    </p:animEffect>
                                  </p:childTnLst>
                                </p:cTn>
                              </p:par>
                              <p:par>
                                <p:cTn id="46" presetID="2" presetClass="entr" presetSubtype="1" accel="18000" decel="80000" fill="hold" grpId="0" nodeType="withEffect">
                                  <p:stCondLst>
                                    <p:cond delay="0"/>
                                  </p:stCondLst>
                                  <p:childTnLst>
                                    <p:set>
                                      <p:cBhvr>
                                        <p:cTn id="47" dur="1" fill="hold">
                                          <p:stCondLst>
                                            <p:cond delay="0"/>
                                          </p:stCondLst>
                                        </p:cTn>
                                        <p:tgtEl>
                                          <p:spTgt spid="157"/>
                                        </p:tgtEl>
                                        <p:attrNameLst>
                                          <p:attrName>style.visibility</p:attrName>
                                        </p:attrNameLst>
                                      </p:cBhvr>
                                      <p:to>
                                        <p:strVal val="visible"/>
                                      </p:to>
                                    </p:set>
                                    <p:anim calcmode="lin" valueType="num">
                                      <p:cBhvr additive="base">
                                        <p:cTn id="48" dur="500" fill="hold"/>
                                        <p:tgtEl>
                                          <p:spTgt spid="157"/>
                                        </p:tgtEl>
                                        <p:attrNameLst>
                                          <p:attrName>ppt_x</p:attrName>
                                        </p:attrNameLst>
                                      </p:cBhvr>
                                      <p:tavLst>
                                        <p:tav tm="0">
                                          <p:val>
                                            <p:strVal val="#ppt_x"/>
                                          </p:val>
                                        </p:tav>
                                        <p:tav tm="100000">
                                          <p:val>
                                            <p:strVal val="#ppt_x"/>
                                          </p:val>
                                        </p:tav>
                                      </p:tavLst>
                                    </p:anim>
                                    <p:anim calcmode="lin" valueType="num">
                                      <p:cBhvr additive="base">
                                        <p:cTn id="49" dur="500" fill="hold"/>
                                        <p:tgtEl>
                                          <p:spTgt spid="1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4" grpId="0"/>
      <p:bldP spid="146" grpId="0"/>
      <p:bldP spid="147" grpId="0"/>
      <p:bldP spid="148" grpId="0"/>
      <p:bldP spid="149" grpId="0"/>
      <p:bldP spid="157" grpId="0"/>
      <p:bldP spid="158" grpId="0"/>
      <p:bldP spid="1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grpSp>
        <p:nvGrpSpPr>
          <p:cNvPr id="25" name="Group 27">
            <a:extLst>
              <a:ext uri="{FF2B5EF4-FFF2-40B4-BE49-F238E27FC236}">
                <a16:creationId xmlns:a16="http://schemas.microsoft.com/office/drawing/2014/main" xmlns="" id="{9BF270DC-84EF-40B7-98FD-873C43426D89}"/>
              </a:ext>
            </a:extLst>
          </p:cNvPr>
          <p:cNvGrpSpPr/>
          <p:nvPr/>
        </p:nvGrpSpPr>
        <p:grpSpPr>
          <a:xfrm>
            <a:off x="2743485" y="2235742"/>
            <a:ext cx="5628174" cy="805842"/>
            <a:chOff x="1245149" y="950985"/>
            <a:chExt cx="2701916" cy="805842"/>
          </a:xfrm>
        </p:grpSpPr>
        <p:sp>
          <p:nvSpPr>
            <p:cNvPr id="26" name="文本框 63">
              <a:extLst>
                <a:ext uri="{FF2B5EF4-FFF2-40B4-BE49-F238E27FC236}">
                  <a16:creationId xmlns:a16="http://schemas.microsoft.com/office/drawing/2014/main" xmlns="" id="{416E4CFA-618B-4274-9866-90E2D027321C}"/>
                </a:ext>
              </a:extLst>
            </p:cNvPr>
            <p:cNvSpPr txBox="1"/>
            <p:nvPr/>
          </p:nvSpPr>
          <p:spPr>
            <a:xfrm>
              <a:off x="1245149" y="950985"/>
              <a:ext cx="827424" cy="461665"/>
            </a:xfrm>
            <a:prstGeom prst="rect">
              <a:avLst/>
            </a:prstGeom>
            <a:noFill/>
          </p:spPr>
          <p:txBody>
            <a:bodyPr wrap="none" rtlCol="0">
              <a:spAutoFit/>
            </a:bodyPr>
            <a:lstStyle/>
            <a:p>
              <a:r>
                <a:rPr lang="zh-CN" altLang="en-US" sz="2400" dirty="0">
                  <a:latin typeface="仓耳羽辰体-谷力 W04" panose="02020400000000000000" pitchFamily="18" charset="-122"/>
                  <a:ea typeface="仓耳羽辰体-谷力 W04" panose="02020400000000000000" pitchFamily="18" charset="-122"/>
                </a:rPr>
                <a:t>标题在这里</a:t>
              </a:r>
              <a:endParaRPr lang="en-US" sz="2400" dirty="0">
                <a:latin typeface="仓耳羽辰体-谷力 W04" panose="02020400000000000000" pitchFamily="18" charset="-122"/>
                <a:ea typeface="仓耳羽辰体-谷力 W04" panose="02020400000000000000" pitchFamily="18" charset="-122"/>
              </a:endParaRPr>
            </a:p>
          </p:txBody>
        </p:sp>
        <p:sp>
          <p:nvSpPr>
            <p:cNvPr id="27" name="文本框 64">
              <a:extLst>
                <a:ext uri="{FF2B5EF4-FFF2-40B4-BE49-F238E27FC236}">
                  <a16:creationId xmlns:a16="http://schemas.microsoft.com/office/drawing/2014/main" xmlns="" id="{BA8E86DC-56B0-4A19-B88E-2D76356DB9B9}"/>
                </a:ext>
              </a:extLst>
            </p:cNvPr>
            <p:cNvSpPr txBox="1"/>
            <p:nvPr/>
          </p:nvSpPr>
          <p:spPr>
            <a:xfrm>
              <a:off x="1261113" y="1479828"/>
              <a:ext cx="2685952" cy="276999"/>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a:t>
              </a:r>
              <a:endParaRPr lang="en-US" sz="1200" dirty="0">
                <a:latin typeface="仓耳羽辰体-谷力 W04" panose="02020400000000000000" pitchFamily="18" charset="-122"/>
                <a:ea typeface="仓耳羽辰体-谷力 W04" panose="02020400000000000000" pitchFamily="18" charset="-122"/>
              </a:endParaRPr>
            </a:p>
          </p:txBody>
        </p:sp>
      </p:grpSp>
      <p:grpSp>
        <p:nvGrpSpPr>
          <p:cNvPr id="28" name="Group 30">
            <a:extLst>
              <a:ext uri="{FF2B5EF4-FFF2-40B4-BE49-F238E27FC236}">
                <a16:creationId xmlns:a16="http://schemas.microsoft.com/office/drawing/2014/main" xmlns="" id="{80823F51-252C-46AE-B54A-2AFD17C25A08}"/>
              </a:ext>
            </a:extLst>
          </p:cNvPr>
          <p:cNvGrpSpPr/>
          <p:nvPr/>
        </p:nvGrpSpPr>
        <p:grpSpPr>
          <a:xfrm>
            <a:off x="2743485" y="3585336"/>
            <a:ext cx="5715713" cy="869205"/>
            <a:chOff x="1303138" y="887622"/>
            <a:chExt cx="2685952" cy="869205"/>
          </a:xfrm>
        </p:grpSpPr>
        <p:sp>
          <p:nvSpPr>
            <p:cNvPr id="29" name="文本框 63">
              <a:extLst>
                <a:ext uri="{FF2B5EF4-FFF2-40B4-BE49-F238E27FC236}">
                  <a16:creationId xmlns:a16="http://schemas.microsoft.com/office/drawing/2014/main" xmlns="" id="{D5A090E2-FC50-4DF4-AA88-0AC338AFBA61}"/>
                </a:ext>
              </a:extLst>
            </p:cNvPr>
            <p:cNvSpPr txBox="1"/>
            <p:nvPr/>
          </p:nvSpPr>
          <p:spPr>
            <a:xfrm>
              <a:off x="1303138" y="887622"/>
              <a:ext cx="1723549" cy="461665"/>
            </a:xfrm>
            <a:prstGeom prst="rect">
              <a:avLst/>
            </a:prstGeom>
            <a:noFill/>
          </p:spPr>
          <p:txBody>
            <a:bodyPr wrap="none" rtlCol="0">
              <a:spAutoFit/>
            </a:bodyPr>
            <a:lstStyle/>
            <a:p>
              <a:r>
                <a:rPr lang="zh-CN" altLang="en-US" sz="2400" dirty="0">
                  <a:latin typeface="仓耳羽辰体-谷力 W04" panose="02020400000000000000" pitchFamily="18" charset="-122"/>
                  <a:ea typeface="仓耳羽辰体-谷力 W04" panose="02020400000000000000" pitchFamily="18" charset="-122"/>
                </a:rPr>
                <a:t>标题在这里</a:t>
              </a:r>
              <a:endParaRPr lang="en-US" sz="2400" dirty="0">
                <a:latin typeface="仓耳羽辰体-谷力 W04" panose="02020400000000000000" pitchFamily="18" charset="-122"/>
                <a:ea typeface="仓耳羽辰体-谷力 W04" panose="02020400000000000000" pitchFamily="18" charset="-122"/>
              </a:endParaRPr>
            </a:p>
          </p:txBody>
        </p:sp>
        <p:sp>
          <p:nvSpPr>
            <p:cNvPr id="30" name="文本框 64">
              <a:extLst>
                <a:ext uri="{FF2B5EF4-FFF2-40B4-BE49-F238E27FC236}">
                  <a16:creationId xmlns:a16="http://schemas.microsoft.com/office/drawing/2014/main" xmlns="" id="{74A2AFF0-A511-4A7D-BFE9-FF744A47F7F2}"/>
                </a:ext>
              </a:extLst>
            </p:cNvPr>
            <p:cNvSpPr txBox="1"/>
            <p:nvPr/>
          </p:nvSpPr>
          <p:spPr>
            <a:xfrm>
              <a:off x="1303138" y="1479828"/>
              <a:ext cx="2685952" cy="276999"/>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a:t>
              </a:r>
              <a:endParaRPr lang="en-US" altLang="zh-CN" sz="1200" dirty="0">
                <a:latin typeface="仓耳羽辰体-谷力 W04" panose="02020400000000000000" pitchFamily="18" charset="-122"/>
                <a:ea typeface="仓耳羽辰体-谷力 W04" panose="02020400000000000000" pitchFamily="18" charset="-122"/>
              </a:endParaRPr>
            </a:p>
          </p:txBody>
        </p:sp>
      </p:grpSp>
      <p:grpSp>
        <p:nvGrpSpPr>
          <p:cNvPr id="31" name="Group 33">
            <a:extLst>
              <a:ext uri="{FF2B5EF4-FFF2-40B4-BE49-F238E27FC236}">
                <a16:creationId xmlns:a16="http://schemas.microsoft.com/office/drawing/2014/main" xmlns="" id="{EC1FC0F7-816B-4B95-9966-02F5F0B1610F}"/>
              </a:ext>
            </a:extLst>
          </p:cNvPr>
          <p:cNvGrpSpPr/>
          <p:nvPr/>
        </p:nvGrpSpPr>
        <p:grpSpPr>
          <a:xfrm>
            <a:off x="2743485" y="4998293"/>
            <a:ext cx="5715713" cy="850506"/>
            <a:chOff x="1303138" y="906321"/>
            <a:chExt cx="2685952" cy="850506"/>
          </a:xfrm>
        </p:grpSpPr>
        <p:sp>
          <p:nvSpPr>
            <p:cNvPr id="32" name="文本框 63">
              <a:extLst>
                <a:ext uri="{FF2B5EF4-FFF2-40B4-BE49-F238E27FC236}">
                  <a16:creationId xmlns:a16="http://schemas.microsoft.com/office/drawing/2014/main" xmlns="" id="{6A2F6A76-C821-4C98-929E-FE4CAA569BF5}"/>
                </a:ext>
              </a:extLst>
            </p:cNvPr>
            <p:cNvSpPr txBox="1"/>
            <p:nvPr/>
          </p:nvSpPr>
          <p:spPr>
            <a:xfrm>
              <a:off x="1303138" y="906321"/>
              <a:ext cx="1723549" cy="461665"/>
            </a:xfrm>
            <a:prstGeom prst="rect">
              <a:avLst/>
            </a:prstGeom>
            <a:noFill/>
          </p:spPr>
          <p:txBody>
            <a:bodyPr wrap="none" rtlCol="0">
              <a:spAutoFit/>
            </a:bodyPr>
            <a:lstStyle/>
            <a:p>
              <a:r>
                <a:rPr lang="zh-CN" altLang="en-US" sz="2400" dirty="0">
                  <a:latin typeface="仓耳羽辰体-谷力 W04" panose="02020400000000000000" pitchFamily="18" charset="-122"/>
                  <a:ea typeface="仓耳羽辰体-谷力 W04" panose="02020400000000000000" pitchFamily="18" charset="-122"/>
                </a:rPr>
                <a:t>标题在这里</a:t>
              </a:r>
              <a:endParaRPr lang="en-US" sz="2400" dirty="0">
                <a:latin typeface="仓耳羽辰体-谷力 W04" panose="02020400000000000000" pitchFamily="18" charset="-122"/>
                <a:ea typeface="仓耳羽辰体-谷力 W04" panose="02020400000000000000" pitchFamily="18" charset="-122"/>
              </a:endParaRPr>
            </a:p>
          </p:txBody>
        </p:sp>
        <p:sp>
          <p:nvSpPr>
            <p:cNvPr id="33" name="文本框 64">
              <a:extLst>
                <a:ext uri="{FF2B5EF4-FFF2-40B4-BE49-F238E27FC236}">
                  <a16:creationId xmlns:a16="http://schemas.microsoft.com/office/drawing/2014/main" xmlns="" id="{87309790-9974-4920-AE46-9A8157540C53}"/>
                </a:ext>
              </a:extLst>
            </p:cNvPr>
            <p:cNvSpPr txBox="1"/>
            <p:nvPr/>
          </p:nvSpPr>
          <p:spPr>
            <a:xfrm>
              <a:off x="1303138" y="1479828"/>
              <a:ext cx="2685952" cy="276999"/>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a:t>
              </a:r>
              <a:endParaRPr lang="en-US" altLang="zh-CN" sz="1200" dirty="0">
                <a:latin typeface="仓耳羽辰体-谷力 W04" panose="02020400000000000000" pitchFamily="18" charset="-122"/>
                <a:ea typeface="仓耳羽辰体-谷力 W04" panose="02020400000000000000" pitchFamily="18" charset="-122"/>
              </a:endParaRPr>
            </a:p>
          </p:txBody>
        </p:sp>
      </p:grpSp>
      <p:grpSp>
        <p:nvGrpSpPr>
          <p:cNvPr id="21" name="组合 20">
            <a:extLst>
              <a:ext uri="{FF2B5EF4-FFF2-40B4-BE49-F238E27FC236}">
                <a16:creationId xmlns:a16="http://schemas.microsoft.com/office/drawing/2014/main" xmlns="" id="{9320C328-D989-457B-A838-985E5A06D21E}"/>
              </a:ext>
            </a:extLst>
          </p:cNvPr>
          <p:cNvGrpSpPr/>
          <p:nvPr/>
        </p:nvGrpSpPr>
        <p:grpSpPr>
          <a:xfrm>
            <a:off x="7083563" y="1764738"/>
            <a:ext cx="4211612" cy="4273908"/>
            <a:chOff x="8968754" y="1813246"/>
            <a:chExt cx="1371346" cy="1391630"/>
          </a:xfrm>
          <a:blipFill dpi="0" rotWithShape="1">
            <a:blip r:embed="rId3"/>
            <a:srcRect/>
            <a:stretch>
              <a:fillRect/>
            </a:stretch>
          </a:blipFill>
        </p:grpSpPr>
        <p:sp>
          <p:nvSpPr>
            <p:cNvPr id="22" name="任意多边形: 形状 21">
              <a:extLst>
                <a:ext uri="{FF2B5EF4-FFF2-40B4-BE49-F238E27FC236}">
                  <a16:creationId xmlns:a16="http://schemas.microsoft.com/office/drawing/2014/main" xmlns="" id="{04FD0F09-88B3-4055-92E4-4E5708CE7D2E}"/>
                </a:ext>
              </a:extLst>
            </p:cNvPr>
            <p:cNvSpPr/>
            <p:nvPr/>
          </p:nvSpPr>
          <p:spPr>
            <a:xfrm>
              <a:off x="9566832" y="1813246"/>
              <a:ext cx="773268" cy="1052152"/>
            </a:xfrm>
            <a:custGeom>
              <a:avLst/>
              <a:gdLst>
                <a:gd name="connsiteX0" fmla="*/ 0 w 773268"/>
                <a:gd name="connsiteY0" fmla="*/ 13442 h 1052151"/>
                <a:gd name="connsiteX1" fmla="*/ 156556 w 773268"/>
                <a:gd name="connsiteY1" fmla="*/ 22315 h 1052151"/>
                <a:gd name="connsiteX2" fmla="*/ 333392 w 773268"/>
                <a:gd name="connsiteY2" fmla="*/ 74289 h 1052151"/>
                <a:gd name="connsiteX3" fmla="*/ 488046 w 773268"/>
                <a:gd name="connsiteY3" fmla="*/ 149714 h 1052151"/>
                <a:gd name="connsiteX4" fmla="*/ 611642 w 773268"/>
                <a:gd name="connsiteY4" fmla="*/ 280916 h 1052151"/>
                <a:gd name="connsiteX5" fmla="*/ 706716 w 773268"/>
                <a:gd name="connsiteY5" fmla="*/ 467895 h 1052151"/>
                <a:gd name="connsiteX6" fmla="*/ 752986 w 773268"/>
                <a:gd name="connsiteY6" fmla="*/ 697340 h 1052151"/>
                <a:gd name="connsiteX7" fmla="*/ 763761 w 773268"/>
                <a:gd name="connsiteY7" fmla="*/ 721425 h 1052151"/>
                <a:gd name="connsiteX8" fmla="*/ 757422 w 773268"/>
                <a:gd name="connsiteY8" fmla="*/ 869741 h 1052151"/>
                <a:gd name="connsiteX9" fmla="*/ 655377 w 773268"/>
                <a:gd name="connsiteY9" fmla="*/ 890657 h 1052151"/>
                <a:gd name="connsiteX10" fmla="*/ 654109 w 773268"/>
                <a:gd name="connsiteY10" fmla="*/ 801921 h 1052151"/>
                <a:gd name="connsiteX11" fmla="*/ 699744 w 773268"/>
                <a:gd name="connsiteY11" fmla="*/ 819035 h 1052151"/>
                <a:gd name="connsiteX12" fmla="*/ 681997 w 773268"/>
                <a:gd name="connsiteY12" fmla="*/ 836782 h 1052151"/>
                <a:gd name="connsiteX13" fmla="*/ 673758 w 773268"/>
                <a:gd name="connsiteY13" fmla="*/ 857698 h 1052151"/>
                <a:gd name="connsiteX14" fmla="*/ 712421 w 773268"/>
                <a:gd name="connsiteY14" fmla="*/ 848825 h 1052151"/>
                <a:gd name="connsiteX15" fmla="*/ 638897 w 773268"/>
                <a:gd name="connsiteY15" fmla="*/ 786076 h 1052151"/>
                <a:gd name="connsiteX16" fmla="*/ 611009 w 773268"/>
                <a:gd name="connsiteY16" fmla="*/ 863403 h 1052151"/>
                <a:gd name="connsiteX17" fmla="*/ 534950 w 773268"/>
                <a:gd name="connsiteY17" fmla="*/ 881150 h 1052151"/>
                <a:gd name="connsiteX18" fmla="*/ 546359 w 773268"/>
                <a:gd name="connsiteY18" fmla="*/ 975590 h 1052151"/>
                <a:gd name="connsiteX19" fmla="*/ 609741 w 773268"/>
                <a:gd name="connsiteY19" fmla="*/ 957209 h 1052151"/>
                <a:gd name="connsiteX20" fmla="*/ 593896 w 773268"/>
                <a:gd name="connsiteY20" fmla="*/ 940096 h 1052151"/>
                <a:gd name="connsiteX21" fmla="*/ 553964 w 773268"/>
                <a:gd name="connsiteY21" fmla="*/ 946434 h 1052151"/>
                <a:gd name="connsiteX22" fmla="*/ 574246 w 773268"/>
                <a:gd name="connsiteY22" fmla="*/ 885586 h 1052151"/>
                <a:gd name="connsiteX23" fmla="*/ 649672 w 773268"/>
                <a:gd name="connsiteY23" fmla="*/ 918545 h 1052151"/>
                <a:gd name="connsiteX24" fmla="*/ 619882 w 773268"/>
                <a:gd name="connsiteY24" fmla="*/ 1015521 h 1052151"/>
                <a:gd name="connsiteX25" fmla="*/ 553964 w 773268"/>
                <a:gd name="connsiteY25" fmla="*/ 1038972 h 1052151"/>
                <a:gd name="connsiteX26" fmla="*/ 519104 w 773268"/>
                <a:gd name="connsiteY26" fmla="*/ 1030099 h 1052151"/>
                <a:gd name="connsiteX27" fmla="*/ 501356 w 773268"/>
                <a:gd name="connsiteY27" fmla="*/ 1026930 h 1052151"/>
                <a:gd name="connsiteX28" fmla="*/ 365718 w 773268"/>
                <a:gd name="connsiteY28" fmla="*/ 1038972 h 1052151"/>
                <a:gd name="connsiteX29" fmla="*/ 408818 w 773268"/>
                <a:gd name="connsiteY29" fmla="*/ 946434 h 1052151"/>
                <a:gd name="connsiteX30" fmla="*/ 334661 w 773268"/>
                <a:gd name="connsiteY30" fmla="*/ 868473 h 1052151"/>
                <a:gd name="connsiteX31" fmla="*/ 274447 w 773268"/>
                <a:gd name="connsiteY31" fmla="*/ 917912 h 1052151"/>
                <a:gd name="connsiteX32" fmla="*/ 323885 w 773268"/>
                <a:gd name="connsiteY32" fmla="*/ 977491 h 1052151"/>
                <a:gd name="connsiteX33" fmla="*/ 335928 w 773268"/>
                <a:gd name="connsiteY33" fmla="*/ 949603 h 1052151"/>
                <a:gd name="connsiteX34" fmla="*/ 318181 w 773268"/>
                <a:gd name="connsiteY34" fmla="*/ 941997 h 1052151"/>
                <a:gd name="connsiteX35" fmla="*/ 299800 w 773268"/>
                <a:gd name="connsiteY35" fmla="*/ 912207 h 1052151"/>
                <a:gd name="connsiteX36" fmla="*/ 369521 w 773268"/>
                <a:gd name="connsiteY36" fmla="*/ 910939 h 1052151"/>
                <a:gd name="connsiteX37" fmla="*/ 345435 w 773268"/>
                <a:gd name="connsiteY37" fmla="*/ 1025028 h 1052151"/>
                <a:gd name="connsiteX38" fmla="*/ 220572 w 773268"/>
                <a:gd name="connsiteY38" fmla="*/ 1007915 h 1052151"/>
                <a:gd name="connsiteX39" fmla="*/ 211064 w 773268"/>
                <a:gd name="connsiteY39" fmla="*/ 980027 h 1052151"/>
                <a:gd name="connsiteX40" fmla="*/ 142611 w 773268"/>
                <a:gd name="connsiteY40" fmla="*/ 837416 h 1052151"/>
                <a:gd name="connsiteX41" fmla="*/ 142611 w 773268"/>
                <a:gd name="connsiteY41" fmla="*/ 701143 h 1052151"/>
                <a:gd name="connsiteX42" fmla="*/ 227544 w 773268"/>
                <a:gd name="connsiteY42" fmla="*/ 647902 h 1052151"/>
                <a:gd name="connsiteX43" fmla="*/ 270644 w 773268"/>
                <a:gd name="connsiteY43" fmla="*/ 637127 h 1052151"/>
                <a:gd name="connsiteX44" fmla="*/ 370155 w 773268"/>
                <a:gd name="connsiteY44" fmla="*/ 625084 h 1052151"/>
                <a:gd name="connsiteX45" fmla="*/ 392972 w 773268"/>
                <a:gd name="connsiteY45" fmla="*/ 647902 h 1052151"/>
                <a:gd name="connsiteX46" fmla="*/ 417692 w 773268"/>
                <a:gd name="connsiteY46" fmla="*/ 653606 h 1052151"/>
                <a:gd name="connsiteX47" fmla="*/ 489948 w 773268"/>
                <a:gd name="connsiteY47" fmla="*/ 697974 h 1052151"/>
                <a:gd name="connsiteX48" fmla="*/ 465862 w 773268"/>
                <a:gd name="connsiteY48" fmla="*/ 800020 h 1052151"/>
                <a:gd name="connsiteX49" fmla="*/ 392339 w 773268"/>
                <a:gd name="connsiteY49" fmla="*/ 791780 h 1052151"/>
                <a:gd name="connsiteX50" fmla="*/ 393606 w 773268"/>
                <a:gd name="connsiteY50" fmla="*/ 741708 h 1052151"/>
                <a:gd name="connsiteX51" fmla="*/ 437974 w 773268"/>
                <a:gd name="connsiteY51" fmla="*/ 746779 h 1052151"/>
                <a:gd name="connsiteX52" fmla="*/ 444312 w 773268"/>
                <a:gd name="connsiteY52" fmla="*/ 769596 h 1052151"/>
                <a:gd name="connsiteX53" fmla="*/ 457623 w 773268"/>
                <a:gd name="connsiteY53" fmla="*/ 734736 h 1052151"/>
                <a:gd name="connsiteX54" fmla="*/ 384099 w 773268"/>
                <a:gd name="connsiteY54" fmla="*/ 723961 h 1052151"/>
                <a:gd name="connsiteX55" fmla="*/ 386634 w 773268"/>
                <a:gd name="connsiteY55" fmla="*/ 822204 h 1052151"/>
                <a:gd name="connsiteX56" fmla="*/ 488680 w 773268"/>
                <a:gd name="connsiteY56" fmla="*/ 812696 h 1052151"/>
                <a:gd name="connsiteX57" fmla="*/ 523540 w 773268"/>
                <a:gd name="connsiteY57" fmla="*/ 734736 h 1052151"/>
                <a:gd name="connsiteX58" fmla="*/ 533048 w 773268"/>
                <a:gd name="connsiteY58" fmla="*/ 670086 h 1052151"/>
                <a:gd name="connsiteX59" fmla="*/ 527344 w 773268"/>
                <a:gd name="connsiteY59" fmla="*/ 647268 h 1052151"/>
                <a:gd name="connsiteX60" fmla="*/ 485511 w 773268"/>
                <a:gd name="connsiteY60" fmla="*/ 570575 h 1052151"/>
                <a:gd name="connsiteX61" fmla="*/ 497554 w 773268"/>
                <a:gd name="connsiteY61" fmla="*/ 523672 h 1052151"/>
                <a:gd name="connsiteX62" fmla="*/ 486779 w 773268"/>
                <a:gd name="connsiteY62" fmla="*/ 505291 h 1052151"/>
                <a:gd name="connsiteX63" fmla="*/ 501356 w 773268"/>
                <a:gd name="connsiteY63" fmla="*/ 384230 h 1052151"/>
                <a:gd name="connsiteX64" fmla="*/ 546992 w 773268"/>
                <a:gd name="connsiteY64" fmla="*/ 400076 h 1052151"/>
                <a:gd name="connsiteX65" fmla="*/ 546992 w 773268"/>
                <a:gd name="connsiteY65" fmla="*/ 453951 h 1052151"/>
                <a:gd name="connsiteX66" fmla="*/ 520371 w 773268"/>
                <a:gd name="connsiteY66" fmla="*/ 443810 h 1052151"/>
                <a:gd name="connsiteX67" fmla="*/ 508329 w 773268"/>
                <a:gd name="connsiteY67" fmla="*/ 427964 h 1052151"/>
                <a:gd name="connsiteX68" fmla="*/ 524808 w 773268"/>
                <a:gd name="connsiteY68" fmla="*/ 479304 h 1052151"/>
                <a:gd name="connsiteX69" fmla="*/ 568543 w 773268"/>
                <a:gd name="connsiteY69" fmla="*/ 470430 h 1052151"/>
                <a:gd name="connsiteX70" fmla="*/ 574246 w 773268"/>
                <a:gd name="connsiteY70" fmla="*/ 405780 h 1052151"/>
                <a:gd name="connsiteX71" fmla="*/ 504526 w 773268"/>
                <a:gd name="connsiteY71" fmla="*/ 367750 h 1052151"/>
                <a:gd name="connsiteX72" fmla="*/ 501356 w 773268"/>
                <a:gd name="connsiteY72" fmla="*/ 285353 h 1052151"/>
                <a:gd name="connsiteX73" fmla="*/ 418325 w 773268"/>
                <a:gd name="connsiteY73" fmla="*/ 309438 h 1052151"/>
                <a:gd name="connsiteX74" fmla="*/ 431636 w 773268"/>
                <a:gd name="connsiteY74" fmla="*/ 339228 h 1052151"/>
                <a:gd name="connsiteX75" fmla="*/ 442411 w 773268"/>
                <a:gd name="connsiteY75" fmla="*/ 323383 h 1052151"/>
                <a:gd name="connsiteX76" fmla="*/ 465229 w 773268"/>
                <a:gd name="connsiteY76" fmla="*/ 294227 h 1052151"/>
                <a:gd name="connsiteX77" fmla="*/ 482976 w 773268"/>
                <a:gd name="connsiteY77" fmla="*/ 361412 h 1052151"/>
                <a:gd name="connsiteX78" fmla="*/ 406917 w 773268"/>
                <a:gd name="connsiteY78" fmla="*/ 368384 h 1052151"/>
                <a:gd name="connsiteX79" fmla="*/ 364450 w 773268"/>
                <a:gd name="connsiteY79" fmla="*/ 255563 h 1052151"/>
                <a:gd name="connsiteX80" fmla="*/ 279517 w 773268"/>
                <a:gd name="connsiteY80" fmla="*/ 148447 h 1052151"/>
                <a:gd name="connsiteX81" fmla="*/ 189514 w 773268"/>
                <a:gd name="connsiteY81" fmla="*/ 86332 h 1052151"/>
                <a:gd name="connsiteX82" fmla="*/ 128033 w 773268"/>
                <a:gd name="connsiteY82" fmla="*/ 58443 h 1052151"/>
                <a:gd name="connsiteX83" fmla="*/ 0 w 773268"/>
                <a:gd name="connsiteY83" fmla="*/ 13442 h 1052151"/>
                <a:gd name="connsiteX84" fmla="*/ 0 w 773268"/>
                <a:gd name="connsiteY84" fmla="*/ 13442 h 105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73268" h="1052151">
                  <a:moveTo>
                    <a:pt x="0" y="13442"/>
                  </a:moveTo>
                  <a:cubicBezTo>
                    <a:pt x="0" y="13442"/>
                    <a:pt x="75425" y="-22053"/>
                    <a:pt x="156556" y="22315"/>
                  </a:cubicBezTo>
                  <a:cubicBezTo>
                    <a:pt x="156556" y="22315"/>
                    <a:pt x="267475" y="-9376"/>
                    <a:pt x="333392" y="74289"/>
                  </a:cubicBezTo>
                  <a:cubicBezTo>
                    <a:pt x="333392" y="74289"/>
                    <a:pt x="437340" y="79993"/>
                    <a:pt x="488046" y="149714"/>
                  </a:cubicBezTo>
                  <a:cubicBezTo>
                    <a:pt x="488046" y="149714"/>
                    <a:pt x="583120" y="173166"/>
                    <a:pt x="611642" y="280916"/>
                  </a:cubicBezTo>
                  <a:cubicBezTo>
                    <a:pt x="611642" y="280916"/>
                    <a:pt x="703547" y="337327"/>
                    <a:pt x="706716" y="467895"/>
                  </a:cubicBezTo>
                  <a:cubicBezTo>
                    <a:pt x="706716" y="467895"/>
                    <a:pt x="808762" y="552194"/>
                    <a:pt x="752986" y="697340"/>
                  </a:cubicBezTo>
                  <a:cubicBezTo>
                    <a:pt x="752986" y="697340"/>
                    <a:pt x="751718" y="708115"/>
                    <a:pt x="763761" y="721425"/>
                  </a:cubicBezTo>
                  <a:cubicBezTo>
                    <a:pt x="763761" y="721425"/>
                    <a:pt x="801157" y="771498"/>
                    <a:pt x="757422" y="869741"/>
                  </a:cubicBezTo>
                  <a:cubicBezTo>
                    <a:pt x="757422" y="869741"/>
                    <a:pt x="730168" y="929321"/>
                    <a:pt x="655377" y="890657"/>
                  </a:cubicBezTo>
                  <a:cubicBezTo>
                    <a:pt x="655377" y="890657"/>
                    <a:pt x="603403" y="845655"/>
                    <a:pt x="654109" y="801921"/>
                  </a:cubicBezTo>
                  <a:cubicBezTo>
                    <a:pt x="654109" y="801921"/>
                    <a:pt x="687702" y="781639"/>
                    <a:pt x="699744" y="819035"/>
                  </a:cubicBezTo>
                  <a:cubicBezTo>
                    <a:pt x="699744" y="819035"/>
                    <a:pt x="698477" y="834247"/>
                    <a:pt x="681997" y="836782"/>
                  </a:cubicBezTo>
                  <a:cubicBezTo>
                    <a:pt x="681997" y="836782"/>
                    <a:pt x="664250" y="843120"/>
                    <a:pt x="673758" y="857698"/>
                  </a:cubicBezTo>
                  <a:cubicBezTo>
                    <a:pt x="673758" y="857698"/>
                    <a:pt x="685800" y="868473"/>
                    <a:pt x="712421" y="848825"/>
                  </a:cubicBezTo>
                  <a:cubicBezTo>
                    <a:pt x="739041" y="796851"/>
                    <a:pt x="680096" y="758821"/>
                    <a:pt x="638897" y="786076"/>
                  </a:cubicBezTo>
                  <a:cubicBezTo>
                    <a:pt x="622418" y="796851"/>
                    <a:pt x="609107" y="820302"/>
                    <a:pt x="611009" y="863403"/>
                  </a:cubicBezTo>
                  <a:cubicBezTo>
                    <a:pt x="611009" y="863403"/>
                    <a:pt x="561570" y="850092"/>
                    <a:pt x="534950" y="881150"/>
                  </a:cubicBezTo>
                  <a:cubicBezTo>
                    <a:pt x="508963" y="911573"/>
                    <a:pt x="514667" y="948969"/>
                    <a:pt x="546359" y="975590"/>
                  </a:cubicBezTo>
                  <a:cubicBezTo>
                    <a:pt x="546359" y="975590"/>
                    <a:pt x="589458" y="993971"/>
                    <a:pt x="609741" y="957209"/>
                  </a:cubicBezTo>
                  <a:cubicBezTo>
                    <a:pt x="609741" y="957209"/>
                    <a:pt x="613544" y="926785"/>
                    <a:pt x="593896" y="940096"/>
                  </a:cubicBezTo>
                  <a:cubicBezTo>
                    <a:pt x="593896" y="940096"/>
                    <a:pt x="573613" y="963547"/>
                    <a:pt x="553964" y="946434"/>
                  </a:cubicBezTo>
                  <a:cubicBezTo>
                    <a:pt x="553964" y="946434"/>
                    <a:pt x="519104" y="911573"/>
                    <a:pt x="574246" y="885586"/>
                  </a:cubicBezTo>
                  <a:cubicBezTo>
                    <a:pt x="574246" y="885586"/>
                    <a:pt x="631925" y="872276"/>
                    <a:pt x="649672" y="918545"/>
                  </a:cubicBezTo>
                  <a:cubicBezTo>
                    <a:pt x="649672" y="918545"/>
                    <a:pt x="685800" y="971153"/>
                    <a:pt x="619882" y="1015521"/>
                  </a:cubicBezTo>
                  <a:cubicBezTo>
                    <a:pt x="619882" y="1015521"/>
                    <a:pt x="585022" y="1037705"/>
                    <a:pt x="553964" y="1038972"/>
                  </a:cubicBezTo>
                  <a:cubicBezTo>
                    <a:pt x="553964" y="1038972"/>
                    <a:pt x="522907" y="1035169"/>
                    <a:pt x="519104" y="1030099"/>
                  </a:cubicBezTo>
                  <a:cubicBezTo>
                    <a:pt x="519104" y="1030099"/>
                    <a:pt x="507061" y="1018056"/>
                    <a:pt x="501356" y="1026930"/>
                  </a:cubicBezTo>
                  <a:cubicBezTo>
                    <a:pt x="501356" y="1026930"/>
                    <a:pt x="455721" y="1089045"/>
                    <a:pt x="365718" y="1038972"/>
                  </a:cubicBezTo>
                  <a:cubicBezTo>
                    <a:pt x="365718" y="1038972"/>
                    <a:pt x="408818" y="1007281"/>
                    <a:pt x="408818" y="946434"/>
                  </a:cubicBezTo>
                  <a:cubicBezTo>
                    <a:pt x="408818" y="946434"/>
                    <a:pt x="410086" y="868473"/>
                    <a:pt x="334661" y="868473"/>
                  </a:cubicBezTo>
                  <a:cubicBezTo>
                    <a:pt x="334661" y="868473"/>
                    <a:pt x="287757" y="864670"/>
                    <a:pt x="274447" y="917912"/>
                  </a:cubicBezTo>
                  <a:cubicBezTo>
                    <a:pt x="274447" y="917912"/>
                    <a:pt x="261137" y="981294"/>
                    <a:pt x="323885" y="977491"/>
                  </a:cubicBezTo>
                  <a:cubicBezTo>
                    <a:pt x="323885" y="977491"/>
                    <a:pt x="335928" y="971153"/>
                    <a:pt x="335928" y="949603"/>
                  </a:cubicBezTo>
                  <a:cubicBezTo>
                    <a:pt x="335928" y="949603"/>
                    <a:pt x="330223" y="938194"/>
                    <a:pt x="318181" y="941997"/>
                  </a:cubicBezTo>
                  <a:cubicBezTo>
                    <a:pt x="318181" y="941997"/>
                    <a:pt x="284588" y="961646"/>
                    <a:pt x="299800" y="912207"/>
                  </a:cubicBezTo>
                  <a:cubicBezTo>
                    <a:pt x="299800" y="912207"/>
                    <a:pt x="326421" y="870375"/>
                    <a:pt x="369521" y="910939"/>
                  </a:cubicBezTo>
                  <a:cubicBezTo>
                    <a:pt x="369521" y="910939"/>
                    <a:pt x="417692" y="964815"/>
                    <a:pt x="345435" y="1025028"/>
                  </a:cubicBezTo>
                  <a:cubicBezTo>
                    <a:pt x="345435" y="1025028"/>
                    <a:pt x="276983" y="1067495"/>
                    <a:pt x="220572" y="1007915"/>
                  </a:cubicBezTo>
                  <a:cubicBezTo>
                    <a:pt x="220572" y="1007915"/>
                    <a:pt x="211064" y="993337"/>
                    <a:pt x="211064" y="980027"/>
                  </a:cubicBezTo>
                  <a:cubicBezTo>
                    <a:pt x="211064" y="980027"/>
                    <a:pt x="74158" y="945166"/>
                    <a:pt x="142611" y="837416"/>
                  </a:cubicBezTo>
                  <a:cubicBezTo>
                    <a:pt x="142611" y="837416"/>
                    <a:pt x="93173" y="764526"/>
                    <a:pt x="142611" y="701143"/>
                  </a:cubicBezTo>
                  <a:cubicBezTo>
                    <a:pt x="142611" y="701143"/>
                    <a:pt x="171133" y="645366"/>
                    <a:pt x="227544" y="647902"/>
                  </a:cubicBezTo>
                  <a:cubicBezTo>
                    <a:pt x="227544" y="647902"/>
                    <a:pt x="250361" y="654240"/>
                    <a:pt x="270644" y="637127"/>
                  </a:cubicBezTo>
                  <a:cubicBezTo>
                    <a:pt x="270644" y="637127"/>
                    <a:pt x="298532" y="590224"/>
                    <a:pt x="370155" y="625084"/>
                  </a:cubicBezTo>
                  <a:cubicBezTo>
                    <a:pt x="370155" y="625084"/>
                    <a:pt x="392972" y="639662"/>
                    <a:pt x="392972" y="647902"/>
                  </a:cubicBezTo>
                  <a:cubicBezTo>
                    <a:pt x="392972" y="647902"/>
                    <a:pt x="402480" y="663747"/>
                    <a:pt x="417692" y="653606"/>
                  </a:cubicBezTo>
                  <a:cubicBezTo>
                    <a:pt x="417692" y="653606"/>
                    <a:pt x="453819" y="641563"/>
                    <a:pt x="489948" y="697974"/>
                  </a:cubicBezTo>
                  <a:cubicBezTo>
                    <a:pt x="489948" y="697974"/>
                    <a:pt x="522273" y="753751"/>
                    <a:pt x="465862" y="800020"/>
                  </a:cubicBezTo>
                  <a:cubicBezTo>
                    <a:pt x="465862" y="800020"/>
                    <a:pt x="410720" y="823472"/>
                    <a:pt x="392339" y="791780"/>
                  </a:cubicBezTo>
                  <a:cubicBezTo>
                    <a:pt x="392339" y="791780"/>
                    <a:pt x="377127" y="758821"/>
                    <a:pt x="393606" y="741708"/>
                  </a:cubicBezTo>
                  <a:cubicBezTo>
                    <a:pt x="393606" y="741708"/>
                    <a:pt x="415156" y="713820"/>
                    <a:pt x="437974" y="746779"/>
                  </a:cubicBezTo>
                  <a:cubicBezTo>
                    <a:pt x="437974" y="746779"/>
                    <a:pt x="429735" y="769596"/>
                    <a:pt x="444312" y="769596"/>
                  </a:cubicBezTo>
                  <a:cubicBezTo>
                    <a:pt x="444312" y="769596"/>
                    <a:pt x="456355" y="772132"/>
                    <a:pt x="457623" y="734736"/>
                  </a:cubicBezTo>
                  <a:cubicBezTo>
                    <a:pt x="457623" y="734736"/>
                    <a:pt x="438608" y="687199"/>
                    <a:pt x="384099" y="723961"/>
                  </a:cubicBezTo>
                  <a:cubicBezTo>
                    <a:pt x="384099" y="723961"/>
                    <a:pt x="326421" y="765159"/>
                    <a:pt x="386634" y="822204"/>
                  </a:cubicBezTo>
                  <a:cubicBezTo>
                    <a:pt x="386634" y="822204"/>
                    <a:pt x="429735" y="853895"/>
                    <a:pt x="488680" y="812696"/>
                  </a:cubicBezTo>
                  <a:cubicBezTo>
                    <a:pt x="488680" y="812696"/>
                    <a:pt x="519104" y="784808"/>
                    <a:pt x="523540" y="734736"/>
                  </a:cubicBezTo>
                  <a:cubicBezTo>
                    <a:pt x="523540" y="734736"/>
                    <a:pt x="517837" y="682128"/>
                    <a:pt x="533048" y="670086"/>
                  </a:cubicBezTo>
                  <a:cubicBezTo>
                    <a:pt x="533048" y="670086"/>
                    <a:pt x="536851" y="660578"/>
                    <a:pt x="527344" y="647268"/>
                  </a:cubicBezTo>
                  <a:cubicBezTo>
                    <a:pt x="527344" y="647268"/>
                    <a:pt x="475370" y="608604"/>
                    <a:pt x="485511" y="570575"/>
                  </a:cubicBezTo>
                  <a:cubicBezTo>
                    <a:pt x="485511" y="570575"/>
                    <a:pt x="493751" y="533179"/>
                    <a:pt x="497554" y="523672"/>
                  </a:cubicBezTo>
                  <a:cubicBezTo>
                    <a:pt x="497554" y="523672"/>
                    <a:pt x="496286" y="509094"/>
                    <a:pt x="486779" y="505291"/>
                  </a:cubicBezTo>
                  <a:cubicBezTo>
                    <a:pt x="434805" y="485008"/>
                    <a:pt x="441777" y="388033"/>
                    <a:pt x="501356" y="384230"/>
                  </a:cubicBezTo>
                  <a:cubicBezTo>
                    <a:pt x="513399" y="383596"/>
                    <a:pt x="528611" y="387399"/>
                    <a:pt x="546992" y="400076"/>
                  </a:cubicBezTo>
                  <a:cubicBezTo>
                    <a:pt x="546992" y="400076"/>
                    <a:pt x="569810" y="427964"/>
                    <a:pt x="546992" y="453951"/>
                  </a:cubicBezTo>
                  <a:cubicBezTo>
                    <a:pt x="546992" y="453951"/>
                    <a:pt x="516568" y="462191"/>
                    <a:pt x="520371" y="443810"/>
                  </a:cubicBezTo>
                  <a:cubicBezTo>
                    <a:pt x="520371" y="443810"/>
                    <a:pt x="526709" y="417189"/>
                    <a:pt x="508329" y="427964"/>
                  </a:cubicBezTo>
                  <a:cubicBezTo>
                    <a:pt x="482342" y="443810"/>
                    <a:pt x="502625" y="473599"/>
                    <a:pt x="524808" y="479304"/>
                  </a:cubicBezTo>
                  <a:cubicBezTo>
                    <a:pt x="535583" y="481205"/>
                    <a:pt x="550162" y="480571"/>
                    <a:pt x="568543" y="470430"/>
                  </a:cubicBezTo>
                  <a:cubicBezTo>
                    <a:pt x="568543" y="470430"/>
                    <a:pt x="592628" y="446979"/>
                    <a:pt x="574246" y="405780"/>
                  </a:cubicBezTo>
                  <a:cubicBezTo>
                    <a:pt x="574246" y="405780"/>
                    <a:pt x="553964" y="363947"/>
                    <a:pt x="504526" y="367750"/>
                  </a:cubicBezTo>
                  <a:cubicBezTo>
                    <a:pt x="504526" y="367750"/>
                    <a:pt x="538119" y="326552"/>
                    <a:pt x="501356" y="285353"/>
                  </a:cubicBezTo>
                  <a:cubicBezTo>
                    <a:pt x="501356" y="285353"/>
                    <a:pt x="447481" y="245422"/>
                    <a:pt x="418325" y="309438"/>
                  </a:cubicBezTo>
                  <a:cubicBezTo>
                    <a:pt x="418325" y="309438"/>
                    <a:pt x="413255" y="339228"/>
                    <a:pt x="431636" y="339228"/>
                  </a:cubicBezTo>
                  <a:cubicBezTo>
                    <a:pt x="431636" y="339228"/>
                    <a:pt x="443678" y="342397"/>
                    <a:pt x="442411" y="323383"/>
                  </a:cubicBezTo>
                  <a:cubicBezTo>
                    <a:pt x="442411" y="323383"/>
                    <a:pt x="433537" y="291057"/>
                    <a:pt x="465229" y="294227"/>
                  </a:cubicBezTo>
                  <a:cubicBezTo>
                    <a:pt x="498187" y="284085"/>
                    <a:pt x="510864" y="340496"/>
                    <a:pt x="482976" y="361412"/>
                  </a:cubicBezTo>
                  <a:cubicBezTo>
                    <a:pt x="460158" y="378525"/>
                    <a:pt x="431636" y="381695"/>
                    <a:pt x="406917" y="368384"/>
                  </a:cubicBezTo>
                  <a:cubicBezTo>
                    <a:pt x="384099" y="356975"/>
                    <a:pt x="355576" y="327819"/>
                    <a:pt x="364450" y="255563"/>
                  </a:cubicBezTo>
                  <a:cubicBezTo>
                    <a:pt x="364450" y="255563"/>
                    <a:pt x="274447" y="230210"/>
                    <a:pt x="279517" y="148447"/>
                  </a:cubicBezTo>
                  <a:cubicBezTo>
                    <a:pt x="279517" y="148447"/>
                    <a:pt x="203458" y="142108"/>
                    <a:pt x="189514" y="86332"/>
                  </a:cubicBezTo>
                  <a:cubicBezTo>
                    <a:pt x="189514" y="86332"/>
                    <a:pt x="154654" y="90134"/>
                    <a:pt x="128033" y="58443"/>
                  </a:cubicBezTo>
                  <a:cubicBezTo>
                    <a:pt x="128033" y="58443"/>
                    <a:pt x="81764" y="2667"/>
                    <a:pt x="0" y="13442"/>
                  </a:cubicBezTo>
                  <a:lnTo>
                    <a:pt x="0" y="13442"/>
                  </a:lnTo>
                  <a:close/>
                </a:path>
              </a:pathLst>
            </a:custGeom>
            <a:grpFill/>
            <a:ln w="31750" cap="flat">
              <a:solidFill>
                <a:srgbClr val="AF382F"/>
              </a:solidFill>
              <a:prstDash val="solid"/>
              <a:miter/>
            </a:ln>
          </p:spPr>
          <p:txBody>
            <a:bodyPr rtlCol="0" anchor="ctr"/>
            <a:lstStyle/>
            <a:p>
              <a:endParaRPr lang="zh-CN" altLang="en-US"/>
            </a:p>
          </p:txBody>
        </p:sp>
        <p:sp>
          <p:nvSpPr>
            <p:cNvPr id="23" name="任意多边形: 形状 22">
              <a:extLst>
                <a:ext uri="{FF2B5EF4-FFF2-40B4-BE49-F238E27FC236}">
                  <a16:creationId xmlns:a16="http://schemas.microsoft.com/office/drawing/2014/main" xmlns="" id="{849CC6F4-E71A-4F36-9FBD-292C7C7E5547}"/>
                </a:ext>
              </a:extLst>
            </p:cNvPr>
            <p:cNvSpPr/>
            <p:nvPr/>
          </p:nvSpPr>
          <p:spPr>
            <a:xfrm>
              <a:off x="9123854" y="2412593"/>
              <a:ext cx="1185255" cy="792283"/>
            </a:xfrm>
            <a:custGeom>
              <a:avLst/>
              <a:gdLst>
                <a:gd name="connsiteX0" fmla="*/ 236985 w 1185255"/>
                <a:gd name="connsiteY0" fmla="*/ 137924 h 792282"/>
                <a:gd name="connsiteX1" fmla="*/ 178040 w 1185255"/>
                <a:gd name="connsiteY1" fmla="*/ 136022 h 792282"/>
                <a:gd name="connsiteX2" fmla="*/ 169800 w 1185255"/>
                <a:gd name="connsiteY2" fmla="*/ 162009 h 792282"/>
                <a:gd name="connsiteX3" fmla="*/ 187547 w 1185255"/>
                <a:gd name="connsiteY3" fmla="*/ 160741 h 792282"/>
                <a:gd name="connsiteX4" fmla="*/ 210365 w 1185255"/>
                <a:gd name="connsiteY4" fmla="*/ 150600 h 792282"/>
                <a:gd name="connsiteX5" fmla="*/ 214168 w 1185255"/>
                <a:gd name="connsiteY5" fmla="*/ 213349 h 792282"/>
                <a:gd name="connsiteX6" fmla="*/ 100079 w 1185255"/>
                <a:gd name="connsiteY6" fmla="*/ 91654 h 792282"/>
                <a:gd name="connsiteX7" fmla="*/ 216703 w 1185255"/>
                <a:gd name="connsiteY7" fmla="*/ 42216 h 792282"/>
                <a:gd name="connsiteX8" fmla="*/ 304805 w 1185255"/>
                <a:gd name="connsiteY8" fmla="*/ 383 h 792282"/>
                <a:gd name="connsiteX9" fmla="*/ 391639 w 1185255"/>
                <a:gd name="connsiteY9" fmla="*/ 63766 h 792282"/>
                <a:gd name="connsiteX10" fmla="*/ 416992 w 1185255"/>
                <a:gd name="connsiteY10" fmla="*/ 74541 h 792282"/>
                <a:gd name="connsiteX11" fmla="*/ 508263 w 1185255"/>
                <a:gd name="connsiteY11" fmla="*/ 123980 h 792282"/>
                <a:gd name="connsiteX12" fmla="*/ 494953 w 1185255"/>
                <a:gd name="connsiteY12" fmla="*/ 235533 h 792282"/>
                <a:gd name="connsiteX13" fmla="*/ 510799 w 1185255"/>
                <a:gd name="connsiteY13" fmla="*/ 347086 h 792282"/>
                <a:gd name="connsiteX14" fmla="*/ 423964 w 1185255"/>
                <a:gd name="connsiteY14" fmla="*/ 407934 h 792282"/>
                <a:gd name="connsiteX15" fmla="*/ 295931 w 1185255"/>
                <a:gd name="connsiteY15" fmla="*/ 428216 h 792282"/>
                <a:gd name="connsiteX16" fmla="*/ 287691 w 1185255"/>
                <a:gd name="connsiteY16" fmla="*/ 314127 h 792282"/>
                <a:gd name="connsiteX17" fmla="*/ 343468 w 1185255"/>
                <a:gd name="connsiteY17" fmla="*/ 320466 h 792282"/>
                <a:gd name="connsiteX18" fmla="*/ 330158 w 1185255"/>
                <a:gd name="connsiteY18" fmla="*/ 346452 h 792282"/>
                <a:gd name="connsiteX19" fmla="*/ 333327 w 1185255"/>
                <a:gd name="connsiteY19" fmla="*/ 372439 h 792282"/>
                <a:gd name="connsiteX20" fmla="*/ 368188 w 1185255"/>
                <a:gd name="connsiteY20" fmla="*/ 327438 h 792282"/>
                <a:gd name="connsiteX21" fmla="*/ 288325 w 1185255"/>
                <a:gd name="connsiteY21" fmla="*/ 284971 h 792282"/>
                <a:gd name="connsiteX22" fmla="*/ 250930 w 1185255"/>
                <a:gd name="connsiteY22" fmla="*/ 421878 h 792282"/>
                <a:gd name="connsiteX23" fmla="*/ 256000 w 1185255"/>
                <a:gd name="connsiteY23" fmla="*/ 433287 h 792282"/>
                <a:gd name="connsiteX24" fmla="*/ 301636 w 1185255"/>
                <a:gd name="connsiteY24" fmla="*/ 511247 h 792282"/>
                <a:gd name="connsiteX25" fmla="*/ 326989 w 1185255"/>
                <a:gd name="connsiteY25" fmla="*/ 520121 h 792282"/>
                <a:gd name="connsiteX26" fmla="*/ 400513 w 1185255"/>
                <a:gd name="connsiteY26" fmla="*/ 548009 h 792282"/>
                <a:gd name="connsiteX27" fmla="*/ 417626 w 1185255"/>
                <a:gd name="connsiteY27" fmla="*/ 553714 h 792282"/>
                <a:gd name="connsiteX28" fmla="*/ 512066 w 1185255"/>
                <a:gd name="connsiteY28" fmla="*/ 533431 h 792282"/>
                <a:gd name="connsiteX29" fmla="*/ 541855 w 1185255"/>
                <a:gd name="connsiteY29" fmla="*/ 622167 h 792282"/>
                <a:gd name="connsiteX30" fmla="*/ 486079 w 1185255"/>
                <a:gd name="connsiteY30" fmla="*/ 635477 h 792282"/>
                <a:gd name="connsiteX31" fmla="*/ 482910 w 1185255"/>
                <a:gd name="connsiteY31" fmla="*/ 596180 h 792282"/>
                <a:gd name="connsiteX32" fmla="*/ 496854 w 1185255"/>
                <a:gd name="connsiteY32" fmla="*/ 584137 h 792282"/>
                <a:gd name="connsiteX33" fmla="*/ 472769 w 1185255"/>
                <a:gd name="connsiteY33" fmla="*/ 577165 h 792282"/>
                <a:gd name="connsiteX34" fmla="*/ 452486 w 1185255"/>
                <a:gd name="connsiteY34" fmla="*/ 594912 h 792282"/>
                <a:gd name="connsiteX35" fmla="*/ 522207 w 1185255"/>
                <a:gd name="connsiteY35" fmla="*/ 658295 h 792282"/>
                <a:gd name="connsiteX36" fmla="*/ 559603 w 1185255"/>
                <a:gd name="connsiteY36" fmla="*/ 634210 h 792282"/>
                <a:gd name="connsiteX37" fmla="*/ 629324 w 1185255"/>
                <a:gd name="connsiteY37" fmla="*/ 683648 h 792282"/>
                <a:gd name="connsiteX38" fmla="*/ 691439 w 1185255"/>
                <a:gd name="connsiteY38" fmla="*/ 625970 h 792282"/>
                <a:gd name="connsiteX39" fmla="*/ 629957 w 1185255"/>
                <a:gd name="connsiteY39" fmla="*/ 588574 h 792282"/>
                <a:gd name="connsiteX40" fmla="*/ 619816 w 1185255"/>
                <a:gd name="connsiteY40" fmla="*/ 616462 h 792282"/>
                <a:gd name="connsiteX41" fmla="*/ 639465 w 1185255"/>
                <a:gd name="connsiteY41" fmla="*/ 612659 h 792282"/>
                <a:gd name="connsiteX42" fmla="*/ 655944 w 1185255"/>
                <a:gd name="connsiteY42" fmla="*/ 608857 h 792282"/>
                <a:gd name="connsiteX43" fmla="*/ 642634 w 1185255"/>
                <a:gd name="connsiteY43" fmla="*/ 660196 h 792282"/>
                <a:gd name="connsiteX44" fmla="*/ 571646 w 1185255"/>
                <a:gd name="connsiteY44" fmla="*/ 591743 h 792282"/>
                <a:gd name="connsiteX45" fmla="*/ 643902 w 1185255"/>
                <a:gd name="connsiteY45" fmla="*/ 530262 h 792282"/>
                <a:gd name="connsiteX46" fmla="*/ 695242 w 1185255"/>
                <a:gd name="connsiteY46" fmla="*/ 549277 h 792282"/>
                <a:gd name="connsiteX47" fmla="*/ 777006 w 1185255"/>
                <a:gd name="connsiteY47" fmla="*/ 507444 h 792282"/>
                <a:gd name="connsiteX48" fmla="*/ 842923 w 1185255"/>
                <a:gd name="connsiteY48" fmla="*/ 522656 h 792282"/>
                <a:gd name="connsiteX49" fmla="*/ 984900 w 1185255"/>
                <a:gd name="connsiteY49" fmla="*/ 481457 h 792282"/>
                <a:gd name="connsiteX50" fmla="*/ 1191527 w 1185255"/>
                <a:gd name="connsiteY50" fmla="*/ 316663 h 792282"/>
                <a:gd name="connsiteX51" fmla="*/ 1123075 w 1185255"/>
                <a:gd name="connsiteY51" fmla="*/ 458640 h 792282"/>
                <a:gd name="connsiteX52" fmla="*/ 1006450 w 1185255"/>
                <a:gd name="connsiteY52" fmla="*/ 595546 h 792282"/>
                <a:gd name="connsiteX53" fmla="*/ 798555 w 1185255"/>
                <a:gd name="connsiteY53" fmla="*/ 691254 h 792282"/>
                <a:gd name="connsiteX54" fmla="*/ 598900 w 1185255"/>
                <a:gd name="connsiteY54" fmla="*/ 768581 h 792282"/>
                <a:gd name="connsiteX55" fmla="*/ 394174 w 1185255"/>
                <a:gd name="connsiteY55" fmla="*/ 751468 h 792282"/>
                <a:gd name="connsiteX56" fmla="*/ 212900 w 1185255"/>
                <a:gd name="connsiteY56" fmla="*/ 682380 h 792282"/>
                <a:gd name="connsiteX57" fmla="*/ 121629 w 1185255"/>
                <a:gd name="connsiteY57" fmla="*/ 662098 h 792282"/>
                <a:gd name="connsiteX58" fmla="*/ 100079 w 1185255"/>
                <a:gd name="connsiteY58" fmla="*/ 515050 h 792282"/>
                <a:gd name="connsiteX59" fmla="*/ 192617 w 1185255"/>
                <a:gd name="connsiteY59" fmla="*/ 544840 h 792282"/>
                <a:gd name="connsiteX60" fmla="*/ 178673 w 1185255"/>
                <a:gd name="connsiteY60" fmla="*/ 594279 h 792282"/>
                <a:gd name="connsiteX61" fmla="*/ 150785 w 1185255"/>
                <a:gd name="connsiteY61" fmla="*/ 580968 h 792282"/>
                <a:gd name="connsiteX62" fmla="*/ 133037 w 1185255"/>
                <a:gd name="connsiteY62" fmla="*/ 580968 h 792282"/>
                <a:gd name="connsiteX63" fmla="*/ 184378 w 1185255"/>
                <a:gd name="connsiteY63" fmla="*/ 615195 h 792282"/>
                <a:gd name="connsiteX64" fmla="*/ 214168 w 1185255"/>
                <a:gd name="connsiteY64" fmla="*/ 533431 h 792282"/>
                <a:gd name="connsiteX65" fmla="*/ 152052 w 1185255"/>
                <a:gd name="connsiteY65" fmla="*/ 488430 h 792282"/>
                <a:gd name="connsiteX66" fmla="*/ 126066 w 1185255"/>
                <a:gd name="connsiteY66" fmla="*/ 393356 h 792282"/>
                <a:gd name="connsiteX67" fmla="*/ 52542 w 1185255"/>
                <a:gd name="connsiteY67" fmla="*/ 432653 h 792282"/>
                <a:gd name="connsiteX68" fmla="*/ 88670 w 1185255"/>
                <a:gd name="connsiteY68" fmla="*/ 464978 h 792282"/>
                <a:gd name="connsiteX69" fmla="*/ 82966 w 1185255"/>
                <a:gd name="connsiteY69" fmla="*/ 444062 h 792282"/>
                <a:gd name="connsiteX70" fmla="*/ 84867 w 1185255"/>
                <a:gd name="connsiteY70" fmla="*/ 415540 h 792282"/>
                <a:gd name="connsiteX71" fmla="*/ 131770 w 1185255"/>
                <a:gd name="connsiteY71" fmla="*/ 423779 h 792282"/>
                <a:gd name="connsiteX72" fmla="*/ 129868 w 1185255"/>
                <a:gd name="connsiteY72" fmla="*/ 485260 h 792282"/>
                <a:gd name="connsiteX73" fmla="*/ 56978 w 1185255"/>
                <a:gd name="connsiteY73" fmla="*/ 503008 h 792282"/>
                <a:gd name="connsiteX74" fmla="*/ 568 w 1185255"/>
                <a:gd name="connsiteY74" fmla="*/ 423779 h 792282"/>
                <a:gd name="connsiteX75" fmla="*/ 38598 w 1185255"/>
                <a:gd name="connsiteY75" fmla="*/ 326804 h 792282"/>
                <a:gd name="connsiteX76" fmla="*/ 81064 w 1185255"/>
                <a:gd name="connsiteY76" fmla="*/ 200039 h 792282"/>
                <a:gd name="connsiteX77" fmla="*/ 182476 w 1185255"/>
                <a:gd name="connsiteY77" fmla="*/ 253280 h 792282"/>
                <a:gd name="connsiteX78" fmla="*/ 250930 w 1185255"/>
                <a:gd name="connsiteY78" fmla="*/ 182925 h 792282"/>
                <a:gd name="connsiteX79" fmla="*/ 236985 w 1185255"/>
                <a:gd name="connsiteY79" fmla="*/ 137924 h 792282"/>
                <a:gd name="connsiteX80" fmla="*/ 236985 w 1185255"/>
                <a:gd name="connsiteY80" fmla="*/ 137924 h 7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185255" h="792282">
                  <a:moveTo>
                    <a:pt x="236985" y="137924"/>
                  </a:moveTo>
                  <a:cubicBezTo>
                    <a:pt x="236985" y="137924"/>
                    <a:pt x="208463" y="108134"/>
                    <a:pt x="178040" y="136022"/>
                  </a:cubicBezTo>
                  <a:cubicBezTo>
                    <a:pt x="174236" y="141093"/>
                    <a:pt x="165363" y="155671"/>
                    <a:pt x="169800" y="162009"/>
                  </a:cubicBezTo>
                  <a:cubicBezTo>
                    <a:pt x="169800" y="162009"/>
                    <a:pt x="174871" y="175319"/>
                    <a:pt x="187547" y="160741"/>
                  </a:cubicBezTo>
                  <a:cubicBezTo>
                    <a:pt x="187547" y="160741"/>
                    <a:pt x="198956" y="147431"/>
                    <a:pt x="210365" y="150600"/>
                  </a:cubicBezTo>
                  <a:cubicBezTo>
                    <a:pt x="236351" y="158206"/>
                    <a:pt x="227478" y="198771"/>
                    <a:pt x="214168" y="213349"/>
                  </a:cubicBezTo>
                  <a:cubicBezTo>
                    <a:pt x="145714" y="272295"/>
                    <a:pt x="50006" y="166446"/>
                    <a:pt x="100079" y="91654"/>
                  </a:cubicBezTo>
                  <a:cubicBezTo>
                    <a:pt x="100079" y="91654"/>
                    <a:pt x="134939" y="35878"/>
                    <a:pt x="216703" y="42216"/>
                  </a:cubicBezTo>
                  <a:cubicBezTo>
                    <a:pt x="216703" y="42216"/>
                    <a:pt x="247126" y="-4687"/>
                    <a:pt x="304805" y="383"/>
                  </a:cubicBezTo>
                  <a:cubicBezTo>
                    <a:pt x="346637" y="4186"/>
                    <a:pt x="370722" y="23835"/>
                    <a:pt x="391639" y="63766"/>
                  </a:cubicBezTo>
                  <a:cubicBezTo>
                    <a:pt x="391639" y="63766"/>
                    <a:pt x="399879" y="80879"/>
                    <a:pt x="416992" y="74541"/>
                  </a:cubicBezTo>
                  <a:cubicBezTo>
                    <a:pt x="416992" y="74541"/>
                    <a:pt x="476572" y="53625"/>
                    <a:pt x="508263" y="123980"/>
                  </a:cubicBezTo>
                  <a:cubicBezTo>
                    <a:pt x="508263" y="123980"/>
                    <a:pt x="533616" y="180390"/>
                    <a:pt x="494953" y="235533"/>
                  </a:cubicBezTo>
                  <a:cubicBezTo>
                    <a:pt x="494953" y="235533"/>
                    <a:pt x="541855" y="271661"/>
                    <a:pt x="510799" y="347086"/>
                  </a:cubicBezTo>
                  <a:cubicBezTo>
                    <a:pt x="510799" y="347086"/>
                    <a:pt x="486713" y="398426"/>
                    <a:pt x="423964" y="407934"/>
                  </a:cubicBezTo>
                  <a:cubicBezTo>
                    <a:pt x="423964" y="407934"/>
                    <a:pt x="365652" y="480824"/>
                    <a:pt x="295931" y="428216"/>
                  </a:cubicBezTo>
                  <a:cubicBezTo>
                    <a:pt x="295931" y="428216"/>
                    <a:pt x="227478" y="374341"/>
                    <a:pt x="287691" y="314127"/>
                  </a:cubicBezTo>
                  <a:cubicBezTo>
                    <a:pt x="287691" y="314127"/>
                    <a:pt x="327623" y="289408"/>
                    <a:pt x="343468" y="320466"/>
                  </a:cubicBezTo>
                  <a:cubicBezTo>
                    <a:pt x="343468" y="320466"/>
                    <a:pt x="351708" y="341382"/>
                    <a:pt x="330158" y="346452"/>
                  </a:cubicBezTo>
                  <a:cubicBezTo>
                    <a:pt x="330158" y="346452"/>
                    <a:pt x="305439" y="359763"/>
                    <a:pt x="333327" y="372439"/>
                  </a:cubicBezTo>
                  <a:cubicBezTo>
                    <a:pt x="333327" y="372439"/>
                    <a:pt x="365652" y="373707"/>
                    <a:pt x="368188" y="327438"/>
                  </a:cubicBezTo>
                  <a:cubicBezTo>
                    <a:pt x="368188" y="327438"/>
                    <a:pt x="357412" y="260886"/>
                    <a:pt x="288325" y="284971"/>
                  </a:cubicBezTo>
                  <a:cubicBezTo>
                    <a:pt x="288325" y="284971"/>
                    <a:pt x="213534" y="310324"/>
                    <a:pt x="250930" y="421878"/>
                  </a:cubicBezTo>
                  <a:cubicBezTo>
                    <a:pt x="250930" y="421878"/>
                    <a:pt x="249662" y="428216"/>
                    <a:pt x="256000" y="433287"/>
                  </a:cubicBezTo>
                  <a:cubicBezTo>
                    <a:pt x="256000" y="433287"/>
                    <a:pt x="295931" y="469415"/>
                    <a:pt x="301636" y="511247"/>
                  </a:cubicBezTo>
                  <a:cubicBezTo>
                    <a:pt x="301636" y="511247"/>
                    <a:pt x="310509" y="534065"/>
                    <a:pt x="326989" y="520121"/>
                  </a:cubicBezTo>
                  <a:cubicBezTo>
                    <a:pt x="326989" y="520121"/>
                    <a:pt x="368188" y="497937"/>
                    <a:pt x="400513" y="548009"/>
                  </a:cubicBezTo>
                  <a:cubicBezTo>
                    <a:pt x="400513" y="548009"/>
                    <a:pt x="412555" y="559418"/>
                    <a:pt x="417626" y="553714"/>
                  </a:cubicBezTo>
                  <a:cubicBezTo>
                    <a:pt x="417626" y="553714"/>
                    <a:pt x="445514" y="506811"/>
                    <a:pt x="512066" y="533431"/>
                  </a:cubicBezTo>
                  <a:cubicBezTo>
                    <a:pt x="512066" y="533431"/>
                    <a:pt x="564674" y="560686"/>
                    <a:pt x="541855" y="622167"/>
                  </a:cubicBezTo>
                  <a:cubicBezTo>
                    <a:pt x="541855" y="622167"/>
                    <a:pt x="527278" y="650055"/>
                    <a:pt x="486079" y="635477"/>
                  </a:cubicBezTo>
                  <a:cubicBezTo>
                    <a:pt x="486079" y="635477"/>
                    <a:pt x="457557" y="619632"/>
                    <a:pt x="482910" y="596180"/>
                  </a:cubicBezTo>
                  <a:cubicBezTo>
                    <a:pt x="482910" y="596180"/>
                    <a:pt x="496854" y="596180"/>
                    <a:pt x="496854" y="584137"/>
                  </a:cubicBezTo>
                  <a:cubicBezTo>
                    <a:pt x="496854" y="584137"/>
                    <a:pt x="490516" y="573362"/>
                    <a:pt x="472769" y="577165"/>
                  </a:cubicBezTo>
                  <a:cubicBezTo>
                    <a:pt x="461993" y="579067"/>
                    <a:pt x="455021" y="586039"/>
                    <a:pt x="452486" y="594912"/>
                  </a:cubicBezTo>
                  <a:cubicBezTo>
                    <a:pt x="439176" y="635477"/>
                    <a:pt x="482910" y="666535"/>
                    <a:pt x="522207" y="658295"/>
                  </a:cubicBezTo>
                  <a:cubicBezTo>
                    <a:pt x="534250" y="655126"/>
                    <a:pt x="548194" y="648788"/>
                    <a:pt x="559603" y="634210"/>
                  </a:cubicBezTo>
                  <a:cubicBezTo>
                    <a:pt x="559603" y="634210"/>
                    <a:pt x="586223" y="677944"/>
                    <a:pt x="629324" y="683648"/>
                  </a:cubicBezTo>
                  <a:cubicBezTo>
                    <a:pt x="629324" y="683648"/>
                    <a:pt x="687002" y="687451"/>
                    <a:pt x="691439" y="625970"/>
                  </a:cubicBezTo>
                  <a:cubicBezTo>
                    <a:pt x="691439" y="625970"/>
                    <a:pt x="680663" y="569559"/>
                    <a:pt x="629957" y="588574"/>
                  </a:cubicBezTo>
                  <a:cubicBezTo>
                    <a:pt x="629957" y="588574"/>
                    <a:pt x="605872" y="606321"/>
                    <a:pt x="619816" y="616462"/>
                  </a:cubicBezTo>
                  <a:cubicBezTo>
                    <a:pt x="619816" y="616462"/>
                    <a:pt x="629957" y="619632"/>
                    <a:pt x="639465" y="612659"/>
                  </a:cubicBezTo>
                  <a:cubicBezTo>
                    <a:pt x="639465" y="612659"/>
                    <a:pt x="647705" y="606955"/>
                    <a:pt x="655944" y="608857"/>
                  </a:cubicBezTo>
                  <a:cubicBezTo>
                    <a:pt x="684466" y="614561"/>
                    <a:pt x="668621" y="651957"/>
                    <a:pt x="642634" y="660196"/>
                  </a:cubicBezTo>
                  <a:cubicBezTo>
                    <a:pt x="642634" y="660196"/>
                    <a:pt x="570378" y="674141"/>
                    <a:pt x="571646" y="591743"/>
                  </a:cubicBezTo>
                  <a:cubicBezTo>
                    <a:pt x="571646" y="591743"/>
                    <a:pt x="576716" y="523924"/>
                    <a:pt x="643902" y="530262"/>
                  </a:cubicBezTo>
                  <a:cubicBezTo>
                    <a:pt x="643902" y="530262"/>
                    <a:pt x="671156" y="533431"/>
                    <a:pt x="695242" y="549277"/>
                  </a:cubicBezTo>
                  <a:cubicBezTo>
                    <a:pt x="695242" y="549277"/>
                    <a:pt x="737074" y="509346"/>
                    <a:pt x="777006" y="507444"/>
                  </a:cubicBezTo>
                  <a:cubicBezTo>
                    <a:pt x="777006" y="507444"/>
                    <a:pt x="817570" y="501106"/>
                    <a:pt x="842923" y="522656"/>
                  </a:cubicBezTo>
                  <a:cubicBezTo>
                    <a:pt x="842923" y="522656"/>
                    <a:pt x="893629" y="479556"/>
                    <a:pt x="984900" y="481457"/>
                  </a:cubicBezTo>
                  <a:cubicBezTo>
                    <a:pt x="1078707" y="440259"/>
                    <a:pt x="1123075" y="387017"/>
                    <a:pt x="1191527" y="316663"/>
                  </a:cubicBezTo>
                  <a:cubicBezTo>
                    <a:pt x="1191527" y="316663"/>
                    <a:pt x="1194696" y="399694"/>
                    <a:pt x="1123075" y="458640"/>
                  </a:cubicBezTo>
                  <a:cubicBezTo>
                    <a:pt x="1123075" y="458640"/>
                    <a:pt x="1089481" y="571461"/>
                    <a:pt x="1006450" y="595546"/>
                  </a:cubicBezTo>
                  <a:cubicBezTo>
                    <a:pt x="1006450" y="595546"/>
                    <a:pt x="918982" y="712170"/>
                    <a:pt x="798555" y="691254"/>
                  </a:cubicBezTo>
                  <a:cubicBezTo>
                    <a:pt x="798555" y="691254"/>
                    <a:pt x="734539" y="812315"/>
                    <a:pt x="598900" y="768581"/>
                  </a:cubicBezTo>
                  <a:cubicBezTo>
                    <a:pt x="598900" y="768581"/>
                    <a:pt x="498756" y="842105"/>
                    <a:pt x="394174" y="751468"/>
                  </a:cubicBezTo>
                  <a:cubicBezTo>
                    <a:pt x="394174" y="751468"/>
                    <a:pt x="268043" y="792666"/>
                    <a:pt x="212900" y="682380"/>
                  </a:cubicBezTo>
                  <a:cubicBezTo>
                    <a:pt x="212900" y="682380"/>
                    <a:pt x="161560" y="679211"/>
                    <a:pt x="121629" y="662098"/>
                  </a:cubicBezTo>
                  <a:cubicBezTo>
                    <a:pt x="58246" y="633576"/>
                    <a:pt x="37963" y="561320"/>
                    <a:pt x="100079" y="515050"/>
                  </a:cubicBezTo>
                  <a:cubicBezTo>
                    <a:pt x="100079" y="515050"/>
                    <a:pt x="162194" y="483993"/>
                    <a:pt x="192617" y="544840"/>
                  </a:cubicBezTo>
                  <a:cubicBezTo>
                    <a:pt x="192617" y="544840"/>
                    <a:pt x="210365" y="579701"/>
                    <a:pt x="178673" y="594279"/>
                  </a:cubicBezTo>
                  <a:cubicBezTo>
                    <a:pt x="178673" y="594279"/>
                    <a:pt x="152052" y="597448"/>
                    <a:pt x="150785" y="580968"/>
                  </a:cubicBezTo>
                  <a:cubicBezTo>
                    <a:pt x="150785" y="580968"/>
                    <a:pt x="135573" y="560052"/>
                    <a:pt x="133037" y="580968"/>
                  </a:cubicBezTo>
                  <a:cubicBezTo>
                    <a:pt x="133037" y="580968"/>
                    <a:pt x="136841" y="618998"/>
                    <a:pt x="184378" y="615195"/>
                  </a:cubicBezTo>
                  <a:cubicBezTo>
                    <a:pt x="184378" y="615195"/>
                    <a:pt x="236985" y="592377"/>
                    <a:pt x="214168" y="533431"/>
                  </a:cubicBezTo>
                  <a:cubicBezTo>
                    <a:pt x="214168" y="533431"/>
                    <a:pt x="193885" y="492232"/>
                    <a:pt x="152052" y="488430"/>
                  </a:cubicBezTo>
                  <a:cubicBezTo>
                    <a:pt x="152052" y="488430"/>
                    <a:pt x="188814" y="429484"/>
                    <a:pt x="126066" y="393356"/>
                  </a:cubicBezTo>
                  <a:cubicBezTo>
                    <a:pt x="126066" y="393356"/>
                    <a:pt x="60147" y="377510"/>
                    <a:pt x="52542" y="432653"/>
                  </a:cubicBezTo>
                  <a:cubicBezTo>
                    <a:pt x="52542" y="432653"/>
                    <a:pt x="54444" y="475753"/>
                    <a:pt x="88670" y="464978"/>
                  </a:cubicBezTo>
                  <a:cubicBezTo>
                    <a:pt x="88670" y="464978"/>
                    <a:pt x="97543" y="449132"/>
                    <a:pt x="82966" y="444062"/>
                  </a:cubicBezTo>
                  <a:cubicBezTo>
                    <a:pt x="82966" y="444062"/>
                    <a:pt x="67120" y="430118"/>
                    <a:pt x="84867" y="415540"/>
                  </a:cubicBezTo>
                  <a:cubicBezTo>
                    <a:pt x="84867" y="415540"/>
                    <a:pt x="104515" y="400328"/>
                    <a:pt x="131770" y="423779"/>
                  </a:cubicBezTo>
                  <a:cubicBezTo>
                    <a:pt x="131770" y="423779"/>
                    <a:pt x="160292" y="455471"/>
                    <a:pt x="129868" y="485260"/>
                  </a:cubicBezTo>
                  <a:cubicBezTo>
                    <a:pt x="129868" y="485260"/>
                    <a:pt x="92473" y="509346"/>
                    <a:pt x="56978" y="503008"/>
                  </a:cubicBezTo>
                  <a:cubicBezTo>
                    <a:pt x="56978" y="503008"/>
                    <a:pt x="3103" y="503008"/>
                    <a:pt x="568" y="423779"/>
                  </a:cubicBezTo>
                  <a:cubicBezTo>
                    <a:pt x="568" y="423779"/>
                    <a:pt x="-7672" y="376876"/>
                    <a:pt x="38598" y="326804"/>
                  </a:cubicBezTo>
                  <a:cubicBezTo>
                    <a:pt x="38598" y="326804"/>
                    <a:pt x="-2601" y="243773"/>
                    <a:pt x="81064" y="200039"/>
                  </a:cubicBezTo>
                  <a:cubicBezTo>
                    <a:pt x="81064" y="200039"/>
                    <a:pt x="116558" y="255181"/>
                    <a:pt x="182476" y="253280"/>
                  </a:cubicBezTo>
                  <a:cubicBezTo>
                    <a:pt x="182476" y="253280"/>
                    <a:pt x="238887" y="248209"/>
                    <a:pt x="250930" y="182925"/>
                  </a:cubicBezTo>
                  <a:cubicBezTo>
                    <a:pt x="252197" y="184827"/>
                    <a:pt x="245859" y="149966"/>
                    <a:pt x="236985" y="137924"/>
                  </a:cubicBezTo>
                  <a:lnTo>
                    <a:pt x="236985" y="137924"/>
                  </a:lnTo>
                  <a:close/>
                </a:path>
              </a:pathLst>
            </a:custGeom>
            <a:grpFill/>
            <a:ln w="31750" cap="flat">
              <a:solidFill>
                <a:srgbClr val="AF382F"/>
              </a:solidFill>
              <a:prstDash val="solid"/>
              <a:miter/>
            </a:ln>
          </p:spPr>
          <p:txBody>
            <a:bodyPr rtlCol="0" anchor="ctr"/>
            <a:lstStyle/>
            <a:p>
              <a:endParaRPr lang="zh-CN" altLang="en-US"/>
            </a:p>
          </p:txBody>
        </p:sp>
        <p:sp>
          <p:nvSpPr>
            <p:cNvPr id="38" name="任意多边形: 形状 37">
              <a:extLst>
                <a:ext uri="{FF2B5EF4-FFF2-40B4-BE49-F238E27FC236}">
                  <a16:creationId xmlns:a16="http://schemas.microsoft.com/office/drawing/2014/main" xmlns="" id="{1F425EA1-AD9D-4682-9554-7512BEDBB88B}"/>
                </a:ext>
              </a:extLst>
            </p:cNvPr>
            <p:cNvSpPr/>
            <p:nvPr/>
          </p:nvSpPr>
          <p:spPr>
            <a:xfrm>
              <a:off x="8968754" y="1850691"/>
              <a:ext cx="906372" cy="1039475"/>
            </a:xfrm>
            <a:custGeom>
              <a:avLst/>
              <a:gdLst>
                <a:gd name="connsiteX0" fmla="*/ 833228 w 906371"/>
                <a:gd name="connsiteY0" fmla="*/ 207343 h 1039475"/>
                <a:gd name="connsiteX1" fmla="*/ 745761 w 906371"/>
                <a:gd name="connsiteY1" fmla="*/ 88184 h 1039475"/>
                <a:gd name="connsiteX2" fmla="*/ 549274 w 906371"/>
                <a:gd name="connsiteY2" fmla="*/ 15928 h 1039475"/>
                <a:gd name="connsiteX3" fmla="*/ 458637 w 906371"/>
                <a:gd name="connsiteY3" fmla="*/ 38745 h 1039475"/>
                <a:gd name="connsiteX4" fmla="*/ 387649 w 906371"/>
                <a:gd name="connsiteY4" fmla="*/ 108466 h 1039475"/>
                <a:gd name="connsiteX5" fmla="*/ 450398 w 906371"/>
                <a:gd name="connsiteY5" fmla="*/ 157905 h 1039475"/>
                <a:gd name="connsiteX6" fmla="*/ 482089 w 906371"/>
                <a:gd name="connsiteY6" fmla="*/ 126847 h 1039475"/>
                <a:gd name="connsiteX7" fmla="*/ 469412 w 906371"/>
                <a:gd name="connsiteY7" fmla="*/ 120509 h 1039475"/>
                <a:gd name="connsiteX8" fmla="*/ 444693 w 906371"/>
                <a:gd name="connsiteY8" fmla="*/ 125579 h 1039475"/>
                <a:gd name="connsiteX9" fmla="*/ 448496 w 906371"/>
                <a:gd name="connsiteY9" fmla="*/ 98959 h 1039475"/>
                <a:gd name="connsiteX10" fmla="*/ 502371 w 906371"/>
                <a:gd name="connsiteY10" fmla="*/ 136355 h 1039475"/>
                <a:gd name="connsiteX11" fmla="*/ 395888 w 906371"/>
                <a:gd name="connsiteY11" fmla="*/ 166145 h 1039475"/>
                <a:gd name="connsiteX12" fmla="*/ 300814 w 906371"/>
                <a:gd name="connsiteY12" fmla="*/ 212414 h 1039475"/>
                <a:gd name="connsiteX13" fmla="*/ 299547 w 906371"/>
                <a:gd name="connsiteY13" fmla="*/ 153468 h 1039475"/>
                <a:gd name="connsiteX14" fmla="*/ 324266 w 906371"/>
                <a:gd name="connsiteY14" fmla="*/ 162975 h 1039475"/>
                <a:gd name="connsiteX15" fmla="*/ 321731 w 906371"/>
                <a:gd name="connsiteY15" fmla="*/ 194667 h 1039475"/>
                <a:gd name="connsiteX16" fmla="*/ 375606 w 906371"/>
                <a:gd name="connsiteY16" fmla="*/ 161074 h 1039475"/>
                <a:gd name="connsiteX17" fmla="*/ 295110 w 906371"/>
                <a:gd name="connsiteY17" fmla="*/ 107199 h 1039475"/>
                <a:gd name="connsiteX18" fmla="*/ 241235 w 906371"/>
                <a:gd name="connsiteY18" fmla="*/ 192131 h 1039475"/>
                <a:gd name="connsiteX19" fmla="*/ 129047 w 906371"/>
                <a:gd name="connsiteY19" fmla="*/ 346785 h 1039475"/>
                <a:gd name="connsiteX20" fmla="*/ 51087 w 906371"/>
                <a:gd name="connsiteY20" fmla="*/ 524890 h 1039475"/>
                <a:gd name="connsiteX21" fmla="*/ 28269 w 906371"/>
                <a:gd name="connsiteY21" fmla="*/ 708700 h 1039475"/>
                <a:gd name="connsiteX22" fmla="*/ 46016 w 906371"/>
                <a:gd name="connsiteY22" fmla="*/ 875396 h 1039475"/>
                <a:gd name="connsiteX23" fmla="*/ 125244 w 906371"/>
                <a:gd name="connsiteY23" fmla="*/ 1043994 h 1039475"/>
                <a:gd name="connsiteX24" fmla="*/ 134752 w 906371"/>
                <a:gd name="connsiteY24" fmla="*/ 857015 h 1039475"/>
                <a:gd name="connsiteX25" fmla="*/ 136019 w 906371"/>
                <a:gd name="connsiteY25" fmla="*/ 803774 h 1039475"/>
                <a:gd name="connsiteX26" fmla="*/ 178486 w 906371"/>
                <a:gd name="connsiteY26" fmla="*/ 668135 h 1039475"/>
                <a:gd name="connsiteX27" fmla="*/ 187360 w 906371"/>
                <a:gd name="connsiteY27" fmla="*/ 646585 h 1039475"/>
                <a:gd name="connsiteX28" fmla="*/ 256446 w 906371"/>
                <a:gd name="connsiteY28" fmla="*/ 556581 h 1039475"/>
                <a:gd name="connsiteX29" fmla="*/ 174683 w 906371"/>
                <a:gd name="connsiteY29" fmla="*/ 525524 h 1039475"/>
                <a:gd name="connsiteX30" fmla="*/ 191796 w 906371"/>
                <a:gd name="connsiteY30" fmla="*/ 529327 h 1039475"/>
                <a:gd name="connsiteX31" fmla="*/ 216516 w 906371"/>
                <a:gd name="connsiteY31" fmla="*/ 531862 h 1039475"/>
                <a:gd name="connsiteX32" fmla="*/ 149964 w 906371"/>
                <a:gd name="connsiteY32" fmla="*/ 517918 h 1039475"/>
                <a:gd name="connsiteX33" fmla="*/ 206375 w 906371"/>
                <a:gd name="connsiteY33" fmla="*/ 469113 h 1039475"/>
                <a:gd name="connsiteX34" fmla="*/ 218417 w 906371"/>
                <a:gd name="connsiteY34" fmla="*/ 450099 h 1039475"/>
                <a:gd name="connsiteX35" fmla="*/ 320463 w 906371"/>
                <a:gd name="connsiteY35" fmla="*/ 423478 h 1039475"/>
                <a:gd name="connsiteX36" fmla="*/ 274194 w 906371"/>
                <a:gd name="connsiteY36" fmla="*/ 432985 h 1039475"/>
                <a:gd name="connsiteX37" fmla="*/ 284968 w 906371"/>
                <a:gd name="connsiteY37" fmla="*/ 410801 h 1039475"/>
                <a:gd name="connsiteX38" fmla="*/ 301448 w 906371"/>
                <a:gd name="connsiteY38" fmla="*/ 400660 h 1039475"/>
                <a:gd name="connsiteX39" fmla="*/ 283701 w 906371"/>
                <a:gd name="connsiteY39" fmla="*/ 383547 h 1039475"/>
                <a:gd name="connsiteX40" fmla="*/ 234897 w 906371"/>
                <a:gd name="connsiteY40" fmla="*/ 445028 h 1039475"/>
                <a:gd name="connsiteX41" fmla="*/ 366732 w 906371"/>
                <a:gd name="connsiteY41" fmla="*/ 434253 h 1039475"/>
                <a:gd name="connsiteX42" fmla="*/ 387015 w 906371"/>
                <a:gd name="connsiteY42" fmla="*/ 426647 h 1039475"/>
                <a:gd name="connsiteX43" fmla="*/ 450398 w 906371"/>
                <a:gd name="connsiteY43" fmla="*/ 406365 h 1039475"/>
                <a:gd name="connsiteX44" fmla="*/ 593009 w 906371"/>
                <a:gd name="connsiteY44" fmla="*/ 311291 h 1039475"/>
                <a:gd name="connsiteX45" fmla="*/ 628503 w 906371"/>
                <a:gd name="connsiteY45" fmla="*/ 375307 h 1039475"/>
                <a:gd name="connsiteX46" fmla="*/ 567656 w 906371"/>
                <a:gd name="connsiteY46" fmla="*/ 410801 h 1039475"/>
                <a:gd name="connsiteX47" fmla="*/ 577163 w 906371"/>
                <a:gd name="connsiteY47" fmla="*/ 397491 h 1039475"/>
                <a:gd name="connsiteX48" fmla="*/ 566387 w 906371"/>
                <a:gd name="connsiteY48" fmla="*/ 323967 h 1039475"/>
                <a:gd name="connsiteX49" fmla="*/ 469412 w 906371"/>
                <a:gd name="connsiteY49" fmla="*/ 384815 h 1039475"/>
                <a:gd name="connsiteX50" fmla="*/ 506808 w 906371"/>
                <a:gd name="connsiteY50" fmla="*/ 450099 h 1039475"/>
                <a:gd name="connsiteX51" fmla="*/ 608854 w 906371"/>
                <a:gd name="connsiteY51" fmla="*/ 557215 h 1039475"/>
                <a:gd name="connsiteX52" fmla="*/ 821186 w 906371"/>
                <a:gd name="connsiteY52" fmla="*/ 532496 h 1039475"/>
                <a:gd name="connsiteX53" fmla="*/ 894710 w 906371"/>
                <a:gd name="connsiteY53" fmla="*/ 356292 h 1039475"/>
                <a:gd name="connsiteX54" fmla="*/ 845271 w 906371"/>
                <a:gd name="connsiteY54" fmla="*/ 223189 h 1039475"/>
                <a:gd name="connsiteX55" fmla="*/ 776818 w 906371"/>
                <a:gd name="connsiteY55" fmla="*/ 299882 h 1039475"/>
                <a:gd name="connsiteX56" fmla="*/ 814213 w 906371"/>
                <a:gd name="connsiteY56" fmla="*/ 315094 h 1039475"/>
                <a:gd name="connsiteX57" fmla="*/ 828158 w 906371"/>
                <a:gd name="connsiteY57" fmla="*/ 264388 h 1039475"/>
                <a:gd name="connsiteX58" fmla="*/ 853511 w 906371"/>
                <a:gd name="connsiteY58" fmla="*/ 308755 h 1039475"/>
                <a:gd name="connsiteX59" fmla="*/ 770480 w 906371"/>
                <a:gd name="connsiteY59" fmla="*/ 332207 h 1039475"/>
                <a:gd name="connsiteX60" fmla="*/ 833228 w 906371"/>
                <a:gd name="connsiteY60" fmla="*/ 207343 h 1039475"/>
                <a:gd name="connsiteX61" fmla="*/ 833228 w 906371"/>
                <a:gd name="connsiteY61" fmla="*/ 207343 h 103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06371" h="1039475">
                  <a:moveTo>
                    <a:pt x="833228" y="207343"/>
                  </a:moveTo>
                  <a:cubicBezTo>
                    <a:pt x="833228" y="207343"/>
                    <a:pt x="855412" y="112903"/>
                    <a:pt x="745761" y="88184"/>
                  </a:cubicBezTo>
                  <a:cubicBezTo>
                    <a:pt x="745761" y="88184"/>
                    <a:pt x="698857" y="-44920"/>
                    <a:pt x="549274" y="15928"/>
                  </a:cubicBezTo>
                  <a:cubicBezTo>
                    <a:pt x="549274" y="15928"/>
                    <a:pt x="496033" y="-6890"/>
                    <a:pt x="458637" y="38745"/>
                  </a:cubicBezTo>
                  <a:cubicBezTo>
                    <a:pt x="458637" y="38745"/>
                    <a:pt x="380677" y="24801"/>
                    <a:pt x="387649" y="108466"/>
                  </a:cubicBezTo>
                  <a:cubicBezTo>
                    <a:pt x="387649" y="108466"/>
                    <a:pt x="398423" y="161074"/>
                    <a:pt x="450398" y="157905"/>
                  </a:cubicBezTo>
                  <a:cubicBezTo>
                    <a:pt x="450398" y="157905"/>
                    <a:pt x="480187" y="155369"/>
                    <a:pt x="482089" y="126847"/>
                  </a:cubicBezTo>
                  <a:cubicBezTo>
                    <a:pt x="482089" y="126847"/>
                    <a:pt x="477652" y="109100"/>
                    <a:pt x="469412" y="120509"/>
                  </a:cubicBezTo>
                  <a:cubicBezTo>
                    <a:pt x="469412" y="120509"/>
                    <a:pt x="449130" y="131284"/>
                    <a:pt x="444693" y="125579"/>
                  </a:cubicBezTo>
                  <a:cubicBezTo>
                    <a:pt x="444693" y="125579"/>
                    <a:pt x="437087" y="116072"/>
                    <a:pt x="448496" y="98959"/>
                  </a:cubicBezTo>
                  <a:cubicBezTo>
                    <a:pt x="448496" y="98959"/>
                    <a:pt x="500469" y="66000"/>
                    <a:pt x="502371" y="136355"/>
                  </a:cubicBezTo>
                  <a:cubicBezTo>
                    <a:pt x="502371" y="136355"/>
                    <a:pt x="496033" y="204808"/>
                    <a:pt x="395888" y="166145"/>
                  </a:cubicBezTo>
                  <a:cubicBezTo>
                    <a:pt x="395888" y="166145"/>
                    <a:pt x="390184" y="253612"/>
                    <a:pt x="300814" y="212414"/>
                  </a:cubicBezTo>
                  <a:cubicBezTo>
                    <a:pt x="300814" y="212414"/>
                    <a:pt x="267222" y="186427"/>
                    <a:pt x="299547" y="153468"/>
                  </a:cubicBezTo>
                  <a:cubicBezTo>
                    <a:pt x="299547" y="153468"/>
                    <a:pt x="324266" y="139524"/>
                    <a:pt x="324266" y="162975"/>
                  </a:cubicBezTo>
                  <a:cubicBezTo>
                    <a:pt x="324266" y="162975"/>
                    <a:pt x="301448" y="180722"/>
                    <a:pt x="321731" y="194667"/>
                  </a:cubicBezTo>
                  <a:cubicBezTo>
                    <a:pt x="321731" y="194667"/>
                    <a:pt x="371803" y="217484"/>
                    <a:pt x="375606" y="161074"/>
                  </a:cubicBezTo>
                  <a:cubicBezTo>
                    <a:pt x="375606" y="161074"/>
                    <a:pt x="380677" y="91353"/>
                    <a:pt x="295110" y="107199"/>
                  </a:cubicBezTo>
                  <a:cubicBezTo>
                    <a:pt x="295110" y="107199"/>
                    <a:pt x="229192" y="127481"/>
                    <a:pt x="241235" y="192131"/>
                  </a:cubicBezTo>
                  <a:cubicBezTo>
                    <a:pt x="241235" y="192131"/>
                    <a:pt x="129681" y="209245"/>
                    <a:pt x="129047" y="346785"/>
                  </a:cubicBezTo>
                  <a:cubicBezTo>
                    <a:pt x="129047" y="346785"/>
                    <a:pt x="4817" y="384181"/>
                    <a:pt x="51087" y="524890"/>
                  </a:cubicBezTo>
                  <a:cubicBezTo>
                    <a:pt x="51087" y="524890"/>
                    <a:pt x="-31945" y="597780"/>
                    <a:pt x="28269" y="708700"/>
                  </a:cubicBezTo>
                  <a:cubicBezTo>
                    <a:pt x="28269" y="708700"/>
                    <a:pt x="-45889" y="803140"/>
                    <a:pt x="46016" y="875396"/>
                  </a:cubicBezTo>
                  <a:cubicBezTo>
                    <a:pt x="46016" y="875396"/>
                    <a:pt x="22565" y="978076"/>
                    <a:pt x="125244" y="1043994"/>
                  </a:cubicBezTo>
                  <a:cubicBezTo>
                    <a:pt x="125244" y="1043994"/>
                    <a:pt x="155668" y="910890"/>
                    <a:pt x="134752" y="857015"/>
                  </a:cubicBezTo>
                  <a:cubicBezTo>
                    <a:pt x="134752" y="857015"/>
                    <a:pt x="112568" y="816450"/>
                    <a:pt x="136019" y="803774"/>
                  </a:cubicBezTo>
                  <a:cubicBezTo>
                    <a:pt x="136019" y="803774"/>
                    <a:pt x="201937" y="764476"/>
                    <a:pt x="178486" y="668135"/>
                  </a:cubicBezTo>
                  <a:cubicBezTo>
                    <a:pt x="178486" y="668135"/>
                    <a:pt x="170246" y="657360"/>
                    <a:pt x="187360" y="646585"/>
                  </a:cubicBezTo>
                  <a:cubicBezTo>
                    <a:pt x="187360" y="646585"/>
                    <a:pt x="245038" y="633274"/>
                    <a:pt x="256446" y="556581"/>
                  </a:cubicBezTo>
                  <a:cubicBezTo>
                    <a:pt x="264686" y="476719"/>
                    <a:pt x="171514" y="472916"/>
                    <a:pt x="174683" y="525524"/>
                  </a:cubicBezTo>
                  <a:cubicBezTo>
                    <a:pt x="174683" y="525524"/>
                    <a:pt x="177218" y="544539"/>
                    <a:pt x="191796" y="529327"/>
                  </a:cubicBezTo>
                  <a:cubicBezTo>
                    <a:pt x="191796" y="529327"/>
                    <a:pt x="205106" y="511580"/>
                    <a:pt x="216516" y="531862"/>
                  </a:cubicBezTo>
                  <a:cubicBezTo>
                    <a:pt x="226657" y="566089"/>
                    <a:pt x="151231" y="578765"/>
                    <a:pt x="149964" y="517918"/>
                  </a:cubicBezTo>
                  <a:cubicBezTo>
                    <a:pt x="149964" y="517918"/>
                    <a:pt x="153767" y="476719"/>
                    <a:pt x="206375" y="469113"/>
                  </a:cubicBezTo>
                  <a:cubicBezTo>
                    <a:pt x="206375" y="469113"/>
                    <a:pt x="231093" y="472916"/>
                    <a:pt x="218417" y="450099"/>
                  </a:cubicBezTo>
                  <a:cubicBezTo>
                    <a:pt x="170246" y="338545"/>
                    <a:pt x="354689" y="320798"/>
                    <a:pt x="320463" y="423478"/>
                  </a:cubicBezTo>
                  <a:cubicBezTo>
                    <a:pt x="320463" y="423478"/>
                    <a:pt x="309054" y="448197"/>
                    <a:pt x="274194" y="432985"/>
                  </a:cubicBezTo>
                  <a:cubicBezTo>
                    <a:pt x="274194" y="432985"/>
                    <a:pt x="262151" y="412703"/>
                    <a:pt x="284968" y="410801"/>
                  </a:cubicBezTo>
                  <a:cubicBezTo>
                    <a:pt x="284968" y="410801"/>
                    <a:pt x="302716" y="413337"/>
                    <a:pt x="301448" y="400660"/>
                  </a:cubicBezTo>
                  <a:cubicBezTo>
                    <a:pt x="301448" y="400660"/>
                    <a:pt x="302716" y="387984"/>
                    <a:pt x="283701" y="383547"/>
                  </a:cubicBezTo>
                  <a:cubicBezTo>
                    <a:pt x="283701" y="383547"/>
                    <a:pt x="225389" y="369603"/>
                    <a:pt x="234897" y="445028"/>
                  </a:cubicBezTo>
                  <a:cubicBezTo>
                    <a:pt x="255179" y="500171"/>
                    <a:pt x="344548" y="475452"/>
                    <a:pt x="366732" y="434253"/>
                  </a:cubicBezTo>
                  <a:cubicBezTo>
                    <a:pt x="366732" y="434253"/>
                    <a:pt x="378141" y="412703"/>
                    <a:pt x="387015" y="426647"/>
                  </a:cubicBezTo>
                  <a:cubicBezTo>
                    <a:pt x="401593" y="441859"/>
                    <a:pt x="457370" y="430450"/>
                    <a:pt x="450398" y="406365"/>
                  </a:cubicBezTo>
                  <a:cubicBezTo>
                    <a:pt x="438988" y="325235"/>
                    <a:pt x="518217" y="266923"/>
                    <a:pt x="593009" y="311291"/>
                  </a:cubicBezTo>
                  <a:cubicBezTo>
                    <a:pt x="593009" y="311291"/>
                    <a:pt x="631038" y="336644"/>
                    <a:pt x="628503" y="375307"/>
                  </a:cubicBezTo>
                  <a:cubicBezTo>
                    <a:pt x="626601" y="405097"/>
                    <a:pt x="600614" y="434887"/>
                    <a:pt x="567656" y="410801"/>
                  </a:cubicBezTo>
                  <a:cubicBezTo>
                    <a:pt x="567656" y="410801"/>
                    <a:pt x="564486" y="396857"/>
                    <a:pt x="577163" y="397491"/>
                  </a:cubicBezTo>
                  <a:cubicBezTo>
                    <a:pt x="620896" y="391153"/>
                    <a:pt x="596178" y="336010"/>
                    <a:pt x="566387" y="323967"/>
                  </a:cubicBezTo>
                  <a:cubicBezTo>
                    <a:pt x="520752" y="305586"/>
                    <a:pt x="477018" y="337278"/>
                    <a:pt x="469412" y="384815"/>
                  </a:cubicBezTo>
                  <a:cubicBezTo>
                    <a:pt x="469412" y="384815"/>
                    <a:pt x="463074" y="419041"/>
                    <a:pt x="506808" y="450099"/>
                  </a:cubicBezTo>
                  <a:cubicBezTo>
                    <a:pt x="506808" y="450099"/>
                    <a:pt x="471947" y="583202"/>
                    <a:pt x="608854" y="557215"/>
                  </a:cubicBezTo>
                  <a:cubicBezTo>
                    <a:pt x="608854" y="557215"/>
                    <a:pt x="729281" y="678276"/>
                    <a:pt x="821186" y="532496"/>
                  </a:cubicBezTo>
                  <a:cubicBezTo>
                    <a:pt x="821186" y="532496"/>
                    <a:pt x="944782" y="490663"/>
                    <a:pt x="894710" y="356292"/>
                  </a:cubicBezTo>
                  <a:cubicBezTo>
                    <a:pt x="894710" y="356292"/>
                    <a:pt x="951754" y="237767"/>
                    <a:pt x="845271" y="223189"/>
                  </a:cubicBezTo>
                  <a:cubicBezTo>
                    <a:pt x="799002" y="220653"/>
                    <a:pt x="761606" y="253612"/>
                    <a:pt x="776818" y="299882"/>
                  </a:cubicBezTo>
                  <a:cubicBezTo>
                    <a:pt x="781255" y="315094"/>
                    <a:pt x="793298" y="325235"/>
                    <a:pt x="814213" y="315094"/>
                  </a:cubicBezTo>
                  <a:cubicBezTo>
                    <a:pt x="844637" y="301149"/>
                    <a:pt x="810410" y="270092"/>
                    <a:pt x="828158" y="264388"/>
                  </a:cubicBezTo>
                  <a:cubicBezTo>
                    <a:pt x="840834" y="260585"/>
                    <a:pt x="860483" y="269458"/>
                    <a:pt x="853511" y="308755"/>
                  </a:cubicBezTo>
                  <a:cubicBezTo>
                    <a:pt x="835764" y="343616"/>
                    <a:pt x="797100" y="348686"/>
                    <a:pt x="770480" y="332207"/>
                  </a:cubicBezTo>
                  <a:cubicBezTo>
                    <a:pt x="706463" y="293543"/>
                    <a:pt x="781888" y="187061"/>
                    <a:pt x="833228" y="207343"/>
                  </a:cubicBezTo>
                  <a:lnTo>
                    <a:pt x="833228" y="207343"/>
                  </a:lnTo>
                  <a:close/>
                </a:path>
              </a:pathLst>
            </a:custGeom>
            <a:grpFill/>
            <a:ln w="31750" cap="flat">
              <a:solidFill>
                <a:srgbClr val="AF382F"/>
              </a:solidFill>
              <a:prstDash val="solid"/>
              <a:miter/>
            </a:ln>
          </p:spPr>
          <p:txBody>
            <a:bodyPr rtlCol="0" anchor="ctr"/>
            <a:lstStyle/>
            <a:p>
              <a:endParaRPr lang="zh-CN" altLang="en-US"/>
            </a:p>
          </p:txBody>
        </p:sp>
      </p:grpSp>
      <p:grpSp>
        <p:nvGrpSpPr>
          <p:cNvPr id="39" name="组合 38">
            <a:extLst>
              <a:ext uri="{FF2B5EF4-FFF2-40B4-BE49-F238E27FC236}">
                <a16:creationId xmlns:a16="http://schemas.microsoft.com/office/drawing/2014/main" xmlns="" id="{1550BD4E-6A8D-4D6D-9682-FF32B4611395}"/>
              </a:ext>
            </a:extLst>
          </p:cNvPr>
          <p:cNvGrpSpPr/>
          <p:nvPr/>
        </p:nvGrpSpPr>
        <p:grpSpPr>
          <a:xfrm>
            <a:off x="1750379" y="2290210"/>
            <a:ext cx="638418" cy="647861"/>
            <a:chOff x="8968754" y="1813246"/>
            <a:chExt cx="1371346" cy="1391630"/>
          </a:xfrm>
          <a:blipFill dpi="0" rotWithShape="1">
            <a:blip r:embed="rId3"/>
            <a:srcRect/>
            <a:stretch>
              <a:fillRect/>
            </a:stretch>
          </a:blipFill>
        </p:grpSpPr>
        <p:sp>
          <p:nvSpPr>
            <p:cNvPr id="40" name="任意多边形: 形状 39">
              <a:extLst>
                <a:ext uri="{FF2B5EF4-FFF2-40B4-BE49-F238E27FC236}">
                  <a16:creationId xmlns:a16="http://schemas.microsoft.com/office/drawing/2014/main" xmlns="" id="{91A5B7FB-33CB-4C5F-BF03-607405364B9B}"/>
                </a:ext>
              </a:extLst>
            </p:cNvPr>
            <p:cNvSpPr/>
            <p:nvPr/>
          </p:nvSpPr>
          <p:spPr>
            <a:xfrm>
              <a:off x="9566832" y="1813246"/>
              <a:ext cx="773268" cy="1052152"/>
            </a:xfrm>
            <a:custGeom>
              <a:avLst/>
              <a:gdLst>
                <a:gd name="connsiteX0" fmla="*/ 0 w 773268"/>
                <a:gd name="connsiteY0" fmla="*/ 13442 h 1052151"/>
                <a:gd name="connsiteX1" fmla="*/ 156556 w 773268"/>
                <a:gd name="connsiteY1" fmla="*/ 22315 h 1052151"/>
                <a:gd name="connsiteX2" fmla="*/ 333392 w 773268"/>
                <a:gd name="connsiteY2" fmla="*/ 74289 h 1052151"/>
                <a:gd name="connsiteX3" fmla="*/ 488046 w 773268"/>
                <a:gd name="connsiteY3" fmla="*/ 149714 h 1052151"/>
                <a:gd name="connsiteX4" fmla="*/ 611642 w 773268"/>
                <a:gd name="connsiteY4" fmla="*/ 280916 h 1052151"/>
                <a:gd name="connsiteX5" fmla="*/ 706716 w 773268"/>
                <a:gd name="connsiteY5" fmla="*/ 467895 h 1052151"/>
                <a:gd name="connsiteX6" fmla="*/ 752986 w 773268"/>
                <a:gd name="connsiteY6" fmla="*/ 697340 h 1052151"/>
                <a:gd name="connsiteX7" fmla="*/ 763761 w 773268"/>
                <a:gd name="connsiteY7" fmla="*/ 721425 h 1052151"/>
                <a:gd name="connsiteX8" fmla="*/ 757422 w 773268"/>
                <a:gd name="connsiteY8" fmla="*/ 869741 h 1052151"/>
                <a:gd name="connsiteX9" fmla="*/ 655377 w 773268"/>
                <a:gd name="connsiteY9" fmla="*/ 890657 h 1052151"/>
                <a:gd name="connsiteX10" fmla="*/ 654109 w 773268"/>
                <a:gd name="connsiteY10" fmla="*/ 801921 h 1052151"/>
                <a:gd name="connsiteX11" fmla="*/ 699744 w 773268"/>
                <a:gd name="connsiteY11" fmla="*/ 819035 h 1052151"/>
                <a:gd name="connsiteX12" fmla="*/ 681997 w 773268"/>
                <a:gd name="connsiteY12" fmla="*/ 836782 h 1052151"/>
                <a:gd name="connsiteX13" fmla="*/ 673758 w 773268"/>
                <a:gd name="connsiteY13" fmla="*/ 857698 h 1052151"/>
                <a:gd name="connsiteX14" fmla="*/ 712421 w 773268"/>
                <a:gd name="connsiteY14" fmla="*/ 848825 h 1052151"/>
                <a:gd name="connsiteX15" fmla="*/ 638897 w 773268"/>
                <a:gd name="connsiteY15" fmla="*/ 786076 h 1052151"/>
                <a:gd name="connsiteX16" fmla="*/ 611009 w 773268"/>
                <a:gd name="connsiteY16" fmla="*/ 863403 h 1052151"/>
                <a:gd name="connsiteX17" fmla="*/ 534950 w 773268"/>
                <a:gd name="connsiteY17" fmla="*/ 881150 h 1052151"/>
                <a:gd name="connsiteX18" fmla="*/ 546359 w 773268"/>
                <a:gd name="connsiteY18" fmla="*/ 975590 h 1052151"/>
                <a:gd name="connsiteX19" fmla="*/ 609741 w 773268"/>
                <a:gd name="connsiteY19" fmla="*/ 957209 h 1052151"/>
                <a:gd name="connsiteX20" fmla="*/ 593896 w 773268"/>
                <a:gd name="connsiteY20" fmla="*/ 940096 h 1052151"/>
                <a:gd name="connsiteX21" fmla="*/ 553964 w 773268"/>
                <a:gd name="connsiteY21" fmla="*/ 946434 h 1052151"/>
                <a:gd name="connsiteX22" fmla="*/ 574246 w 773268"/>
                <a:gd name="connsiteY22" fmla="*/ 885586 h 1052151"/>
                <a:gd name="connsiteX23" fmla="*/ 649672 w 773268"/>
                <a:gd name="connsiteY23" fmla="*/ 918545 h 1052151"/>
                <a:gd name="connsiteX24" fmla="*/ 619882 w 773268"/>
                <a:gd name="connsiteY24" fmla="*/ 1015521 h 1052151"/>
                <a:gd name="connsiteX25" fmla="*/ 553964 w 773268"/>
                <a:gd name="connsiteY25" fmla="*/ 1038972 h 1052151"/>
                <a:gd name="connsiteX26" fmla="*/ 519104 w 773268"/>
                <a:gd name="connsiteY26" fmla="*/ 1030099 h 1052151"/>
                <a:gd name="connsiteX27" fmla="*/ 501356 w 773268"/>
                <a:gd name="connsiteY27" fmla="*/ 1026930 h 1052151"/>
                <a:gd name="connsiteX28" fmla="*/ 365718 w 773268"/>
                <a:gd name="connsiteY28" fmla="*/ 1038972 h 1052151"/>
                <a:gd name="connsiteX29" fmla="*/ 408818 w 773268"/>
                <a:gd name="connsiteY29" fmla="*/ 946434 h 1052151"/>
                <a:gd name="connsiteX30" fmla="*/ 334661 w 773268"/>
                <a:gd name="connsiteY30" fmla="*/ 868473 h 1052151"/>
                <a:gd name="connsiteX31" fmla="*/ 274447 w 773268"/>
                <a:gd name="connsiteY31" fmla="*/ 917912 h 1052151"/>
                <a:gd name="connsiteX32" fmla="*/ 323885 w 773268"/>
                <a:gd name="connsiteY32" fmla="*/ 977491 h 1052151"/>
                <a:gd name="connsiteX33" fmla="*/ 335928 w 773268"/>
                <a:gd name="connsiteY33" fmla="*/ 949603 h 1052151"/>
                <a:gd name="connsiteX34" fmla="*/ 318181 w 773268"/>
                <a:gd name="connsiteY34" fmla="*/ 941997 h 1052151"/>
                <a:gd name="connsiteX35" fmla="*/ 299800 w 773268"/>
                <a:gd name="connsiteY35" fmla="*/ 912207 h 1052151"/>
                <a:gd name="connsiteX36" fmla="*/ 369521 w 773268"/>
                <a:gd name="connsiteY36" fmla="*/ 910939 h 1052151"/>
                <a:gd name="connsiteX37" fmla="*/ 345435 w 773268"/>
                <a:gd name="connsiteY37" fmla="*/ 1025028 h 1052151"/>
                <a:gd name="connsiteX38" fmla="*/ 220572 w 773268"/>
                <a:gd name="connsiteY38" fmla="*/ 1007915 h 1052151"/>
                <a:gd name="connsiteX39" fmla="*/ 211064 w 773268"/>
                <a:gd name="connsiteY39" fmla="*/ 980027 h 1052151"/>
                <a:gd name="connsiteX40" fmla="*/ 142611 w 773268"/>
                <a:gd name="connsiteY40" fmla="*/ 837416 h 1052151"/>
                <a:gd name="connsiteX41" fmla="*/ 142611 w 773268"/>
                <a:gd name="connsiteY41" fmla="*/ 701143 h 1052151"/>
                <a:gd name="connsiteX42" fmla="*/ 227544 w 773268"/>
                <a:gd name="connsiteY42" fmla="*/ 647902 h 1052151"/>
                <a:gd name="connsiteX43" fmla="*/ 270644 w 773268"/>
                <a:gd name="connsiteY43" fmla="*/ 637127 h 1052151"/>
                <a:gd name="connsiteX44" fmla="*/ 370155 w 773268"/>
                <a:gd name="connsiteY44" fmla="*/ 625084 h 1052151"/>
                <a:gd name="connsiteX45" fmla="*/ 392972 w 773268"/>
                <a:gd name="connsiteY45" fmla="*/ 647902 h 1052151"/>
                <a:gd name="connsiteX46" fmla="*/ 417692 w 773268"/>
                <a:gd name="connsiteY46" fmla="*/ 653606 h 1052151"/>
                <a:gd name="connsiteX47" fmla="*/ 489948 w 773268"/>
                <a:gd name="connsiteY47" fmla="*/ 697974 h 1052151"/>
                <a:gd name="connsiteX48" fmla="*/ 465862 w 773268"/>
                <a:gd name="connsiteY48" fmla="*/ 800020 h 1052151"/>
                <a:gd name="connsiteX49" fmla="*/ 392339 w 773268"/>
                <a:gd name="connsiteY49" fmla="*/ 791780 h 1052151"/>
                <a:gd name="connsiteX50" fmla="*/ 393606 w 773268"/>
                <a:gd name="connsiteY50" fmla="*/ 741708 h 1052151"/>
                <a:gd name="connsiteX51" fmla="*/ 437974 w 773268"/>
                <a:gd name="connsiteY51" fmla="*/ 746779 h 1052151"/>
                <a:gd name="connsiteX52" fmla="*/ 444312 w 773268"/>
                <a:gd name="connsiteY52" fmla="*/ 769596 h 1052151"/>
                <a:gd name="connsiteX53" fmla="*/ 457623 w 773268"/>
                <a:gd name="connsiteY53" fmla="*/ 734736 h 1052151"/>
                <a:gd name="connsiteX54" fmla="*/ 384099 w 773268"/>
                <a:gd name="connsiteY54" fmla="*/ 723961 h 1052151"/>
                <a:gd name="connsiteX55" fmla="*/ 386634 w 773268"/>
                <a:gd name="connsiteY55" fmla="*/ 822204 h 1052151"/>
                <a:gd name="connsiteX56" fmla="*/ 488680 w 773268"/>
                <a:gd name="connsiteY56" fmla="*/ 812696 h 1052151"/>
                <a:gd name="connsiteX57" fmla="*/ 523540 w 773268"/>
                <a:gd name="connsiteY57" fmla="*/ 734736 h 1052151"/>
                <a:gd name="connsiteX58" fmla="*/ 533048 w 773268"/>
                <a:gd name="connsiteY58" fmla="*/ 670086 h 1052151"/>
                <a:gd name="connsiteX59" fmla="*/ 527344 w 773268"/>
                <a:gd name="connsiteY59" fmla="*/ 647268 h 1052151"/>
                <a:gd name="connsiteX60" fmla="*/ 485511 w 773268"/>
                <a:gd name="connsiteY60" fmla="*/ 570575 h 1052151"/>
                <a:gd name="connsiteX61" fmla="*/ 497554 w 773268"/>
                <a:gd name="connsiteY61" fmla="*/ 523672 h 1052151"/>
                <a:gd name="connsiteX62" fmla="*/ 486779 w 773268"/>
                <a:gd name="connsiteY62" fmla="*/ 505291 h 1052151"/>
                <a:gd name="connsiteX63" fmla="*/ 501356 w 773268"/>
                <a:gd name="connsiteY63" fmla="*/ 384230 h 1052151"/>
                <a:gd name="connsiteX64" fmla="*/ 546992 w 773268"/>
                <a:gd name="connsiteY64" fmla="*/ 400076 h 1052151"/>
                <a:gd name="connsiteX65" fmla="*/ 546992 w 773268"/>
                <a:gd name="connsiteY65" fmla="*/ 453951 h 1052151"/>
                <a:gd name="connsiteX66" fmla="*/ 520371 w 773268"/>
                <a:gd name="connsiteY66" fmla="*/ 443810 h 1052151"/>
                <a:gd name="connsiteX67" fmla="*/ 508329 w 773268"/>
                <a:gd name="connsiteY67" fmla="*/ 427964 h 1052151"/>
                <a:gd name="connsiteX68" fmla="*/ 524808 w 773268"/>
                <a:gd name="connsiteY68" fmla="*/ 479304 h 1052151"/>
                <a:gd name="connsiteX69" fmla="*/ 568543 w 773268"/>
                <a:gd name="connsiteY69" fmla="*/ 470430 h 1052151"/>
                <a:gd name="connsiteX70" fmla="*/ 574246 w 773268"/>
                <a:gd name="connsiteY70" fmla="*/ 405780 h 1052151"/>
                <a:gd name="connsiteX71" fmla="*/ 504526 w 773268"/>
                <a:gd name="connsiteY71" fmla="*/ 367750 h 1052151"/>
                <a:gd name="connsiteX72" fmla="*/ 501356 w 773268"/>
                <a:gd name="connsiteY72" fmla="*/ 285353 h 1052151"/>
                <a:gd name="connsiteX73" fmla="*/ 418325 w 773268"/>
                <a:gd name="connsiteY73" fmla="*/ 309438 h 1052151"/>
                <a:gd name="connsiteX74" fmla="*/ 431636 w 773268"/>
                <a:gd name="connsiteY74" fmla="*/ 339228 h 1052151"/>
                <a:gd name="connsiteX75" fmla="*/ 442411 w 773268"/>
                <a:gd name="connsiteY75" fmla="*/ 323383 h 1052151"/>
                <a:gd name="connsiteX76" fmla="*/ 465229 w 773268"/>
                <a:gd name="connsiteY76" fmla="*/ 294227 h 1052151"/>
                <a:gd name="connsiteX77" fmla="*/ 482976 w 773268"/>
                <a:gd name="connsiteY77" fmla="*/ 361412 h 1052151"/>
                <a:gd name="connsiteX78" fmla="*/ 406917 w 773268"/>
                <a:gd name="connsiteY78" fmla="*/ 368384 h 1052151"/>
                <a:gd name="connsiteX79" fmla="*/ 364450 w 773268"/>
                <a:gd name="connsiteY79" fmla="*/ 255563 h 1052151"/>
                <a:gd name="connsiteX80" fmla="*/ 279517 w 773268"/>
                <a:gd name="connsiteY80" fmla="*/ 148447 h 1052151"/>
                <a:gd name="connsiteX81" fmla="*/ 189514 w 773268"/>
                <a:gd name="connsiteY81" fmla="*/ 86332 h 1052151"/>
                <a:gd name="connsiteX82" fmla="*/ 128033 w 773268"/>
                <a:gd name="connsiteY82" fmla="*/ 58443 h 1052151"/>
                <a:gd name="connsiteX83" fmla="*/ 0 w 773268"/>
                <a:gd name="connsiteY83" fmla="*/ 13442 h 1052151"/>
                <a:gd name="connsiteX84" fmla="*/ 0 w 773268"/>
                <a:gd name="connsiteY84" fmla="*/ 13442 h 105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73268" h="1052151">
                  <a:moveTo>
                    <a:pt x="0" y="13442"/>
                  </a:moveTo>
                  <a:cubicBezTo>
                    <a:pt x="0" y="13442"/>
                    <a:pt x="75425" y="-22053"/>
                    <a:pt x="156556" y="22315"/>
                  </a:cubicBezTo>
                  <a:cubicBezTo>
                    <a:pt x="156556" y="22315"/>
                    <a:pt x="267475" y="-9376"/>
                    <a:pt x="333392" y="74289"/>
                  </a:cubicBezTo>
                  <a:cubicBezTo>
                    <a:pt x="333392" y="74289"/>
                    <a:pt x="437340" y="79993"/>
                    <a:pt x="488046" y="149714"/>
                  </a:cubicBezTo>
                  <a:cubicBezTo>
                    <a:pt x="488046" y="149714"/>
                    <a:pt x="583120" y="173166"/>
                    <a:pt x="611642" y="280916"/>
                  </a:cubicBezTo>
                  <a:cubicBezTo>
                    <a:pt x="611642" y="280916"/>
                    <a:pt x="703547" y="337327"/>
                    <a:pt x="706716" y="467895"/>
                  </a:cubicBezTo>
                  <a:cubicBezTo>
                    <a:pt x="706716" y="467895"/>
                    <a:pt x="808762" y="552194"/>
                    <a:pt x="752986" y="697340"/>
                  </a:cubicBezTo>
                  <a:cubicBezTo>
                    <a:pt x="752986" y="697340"/>
                    <a:pt x="751718" y="708115"/>
                    <a:pt x="763761" y="721425"/>
                  </a:cubicBezTo>
                  <a:cubicBezTo>
                    <a:pt x="763761" y="721425"/>
                    <a:pt x="801157" y="771498"/>
                    <a:pt x="757422" y="869741"/>
                  </a:cubicBezTo>
                  <a:cubicBezTo>
                    <a:pt x="757422" y="869741"/>
                    <a:pt x="730168" y="929321"/>
                    <a:pt x="655377" y="890657"/>
                  </a:cubicBezTo>
                  <a:cubicBezTo>
                    <a:pt x="655377" y="890657"/>
                    <a:pt x="603403" y="845655"/>
                    <a:pt x="654109" y="801921"/>
                  </a:cubicBezTo>
                  <a:cubicBezTo>
                    <a:pt x="654109" y="801921"/>
                    <a:pt x="687702" y="781639"/>
                    <a:pt x="699744" y="819035"/>
                  </a:cubicBezTo>
                  <a:cubicBezTo>
                    <a:pt x="699744" y="819035"/>
                    <a:pt x="698477" y="834247"/>
                    <a:pt x="681997" y="836782"/>
                  </a:cubicBezTo>
                  <a:cubicBezTo>
                    <a:pt x="681997" y="836782"/>
                    <a:pt x="664250" y="843120"/>
                    <a:pt x="673758" y="857698"/>
                  </a:cubicBezTo>
                  <a:cubicBezTo>
                    <a:pt x="673758" y="857698"/>
                    <a:pt x="685800" y="868473"/>
                    <a:pt x="712421" y="848825"/>
                  </a:cubicBezTo>
                  <a:cubicBezTo>
                    <a:pt x="739041" y="796851"/>
                    <a:pt x="680096" y="758821"/>
                    <a:pt x="638897" y="786076"/>
                  </a:cubicBezTo>
                  <a:cubicBezTo>
                    <a:pt x="622418" y="796851"/>
                    <a:pt x="609107" y="820302"/>
                    <a:pt x="611009" y="863403"/>
                  </a:cubicBezTo>
                  <a:cubicBezTo>
                    <a:pt x="611009" y="863403"/>
                    <a:pt x="561570" y="850092"/>
                    <a:pt x="534950" y="881150"/>
                  </a:cubicBezTo>
                  <a:cubicBezTo>
                    <a:pt x="508963" y="911573"/>
                    <a:pt x="514667" y="948969"/>
                    <a:pt x="546359" y="975590"/>
                  </a:cubicBezTo>
                  <a:cubicBezTo>
                    <a:pt x="546359" y="975590"/>
                    <a:pt x="589458" y="993971"/>
                    <a:pt x="609741" y="957209"/>
                  </a:cubicBezTo>
                  <a:cubicBezTo>
                    <a:pt x="609741" y="957209"/>
                    <a:pt x="613544" y="926785"/>
                    <a:pt x="593896" y="940096"/>
                  </a:cubicBezTo>
                  <a:cubicBezTo>
                    <a:pt x="593896" y="940096"/>
                    <a:pt x="573613" y="963547"/>
                    <a:pt x="553964" y="946434"/>
                  </a:cubicBezTo>
                  <a:cubicBezTo>
                    <a:pt x="553964" y="946434"/>
                    <a:pt x="519104" y="911573"/>
                    <a:pt x="574246" y="885586"/>
                  </a:cubicBezTo>
                  <a:cubicBezTo>
                    <a:pt x="574246" y="885586"/>
                    <a:pt x="631925" y="872276"/>
                    <a:pt x="649672" y="918545"/>
                  </a:cubicBezTo>
                  <a:cubicBezTo>
                    <a:pt x="649672" y="918545"/>
                    <a:pt x="685800" y="971153"/>
                    <a:pt x="619882" y="1015521"/>
                  </a:cubicBezTo>
                  <a:cubicBezTo>
                    <a:pt x="619882" y="1015521"/>
                    <a:pt x="585022" y="1037705"/>
                    <a:pt x="553964" y="1038972"/>
                  </a:cubicBezTo>
                  <a:cubicBezTo>
                    <a:pt x="553964" y="1038972"/>
                    <a:pt x="522907" y="1035169"/>
                    <a:pt x="519104" y="1030099"/>
                  </a:cubicBezTo>
                  <a:cubicBezTo>
                    <a:pt x="519104" y="1030099"/>
                    <a:pt x="507061" y="1018056"/>
                    <a:pt x="501356" y="1026930"/>
                  </a:cubicBezTo>
                  <a:cubicBezTo>
                    <a:pt x="501356" y="1026930"/>
                    <a:pt x="455721" y="1089045"/>
                    <a:pt x="365718" y="1038972"/>
                  </a:cubicBezTo>
                  <a:cubicBezTo>
                    <a:pt x="365718" y="1038972"/>
                    <a:pt x="408818" y="1007281"/>
                    <a:pt x="408818" y="946434"/>
                  </a:cubicBezTo>
                  <a:cubicBezTo>
                    <a:pt x="408818" y="946434"/>
                    <a:pt x="410086" y="868473"/>
                    <a:pt x="334661" y="868473"/>
                  </a:cubicBezTo>
                  <a:cubicBezTo>
                    <a:pt x="334661" y="868473"/>
                    <a:pt x="287757" y="864670"/>
                    <a:pt x="274447" y="917912"/>
                  </a:cubicBezTo>
                  <a:cubicBezTo>
                    <a:pt x="274447" y="917912"/>
                    <a:pt x="261137" y="981294"/>
                    <a:pt x="323885" y="977491"/>
                  </a:cubicBezTo>
                  <a:cubicBezTo>
                    <a:pt x="323885" y="977491"/>
                    <a:pt x="335928" y="971153"/>
                    <a:pt x="335928" y="949603"/>
                  </a:cubicBezTo>
                  <a:cubicBezTo>
                    <a:pt x="335928" y="949603"/>
                    <a:pt x="330223" y="938194"/>
                    <a:pt x="318181" y="941997"/>
                  </a:cubicBezTo>
                  <a:cubicBezTo>
                    <a:pt x="318181" y="941997"/>
                    <a:pt x="284588" y="961646"/>
                    <a:pt x="299800" y="912207"/>
                  </a:cubicBezTo>
                  <a:cubicBezTo>
                    <a:pt x="299800" y="912207"/>
                    <a:pt x="326421" y="870375"/>
                    <a:pt x="369521" y="910939"/>
                  </a:cubicBezTo>
                  <a:cubicBezTo>
                    <a:pt x="369521" y="910939"/>
                    <a:pt x="417692" y="964815"/>
                    <a:pt x="345435" y="1025028"/>
                  </a:cubicBezTo>
                  <a:cubicBezTo>
                    <a:pt x="345435" y="1025028"/>
                    <a:pt x="276983" y="1067495"/>
                    <a:pt x="220572" y="1007915"/>
                  </a:cubicBezTo>
                  <a:cubicBezTo>
                    <a:pt x="220572" y="1007915"/>
                    <a:pt x="211064" y="993337"/>
                    <a:pt x="211064" y="980027"/>
                  </a:cubicBezTo>
                  <a:cubicBezTo>
                    <a:pt x="211064" y="980027"/>
                    <a:pt x="74158" y="945166"/>
                    <a:pt x="142611" y="837416"/>
                  </a:cubicBezTo>
                  <a:cubicBezTo>
                    <a:pt x="142611" y="837416"/>
                    <a:pt x="93173" y="764526"/>
                    <a:pt x="142611" y="701143"/>
                  </a:cubicBezTo>
                  <a:cubicBezTo>
                    <a:pt x="142611" y="701143"/>
                    <a:pt x="171133" y="645366"/>
                    <a:pt x="227544" y="647902"/>
                  </a:cubicBezTo>
                  <a:cubicBezTo>
                    <a:pt x="227544" y="647902"/>
                    <a:pt x="250361" y="654240"/>
                    <a:pt x="270644" y="637127"/>
                  </a:cubicBezTo>
                  <a:cubicBezTo>
                    <a:pt x="270644" y="637127"/>
                    <a:pt x="298532" y="590224"/>
                    <a:pt x="370155" y="625084"/>
                  </a:cubicBezTo>
                  <a:cubicBezTo>
                    <a:pt x="370155" y="625084"/>
                    <a:pt x="392972" y="639662"/>
                    <a:pt x="392972" y="647902"/>
                  </a:cubicBezTo>
                  <a:cubicBezTo>
                    <a:pt x="392972" y="647902"/>
                    <a:pt x="402480" y="663747"/>
                    <a:pt x="417692" y="653606"/>
                  </a:cubicBezTo>
                  <a:cubicBezTo>
                    <a:pt x="417692" y="653606"/>
                    <a:pt x="453819" y="641563"/>
                    <a:pt x="489948" y="697974"/>
                  </a:cubicBezTo>
                  <a:cubicBezTo>
                    <a:pt x="489948" y="697974"/>
                    <a:pt x="522273" y="753751"/>
                    <a:pt x="465862" y="800020"/>
                  </a:cubicBezTo>
                  <a:cubicBezTo>
                    <a:pt x="465862" y="800020"/>
                    <a:pt x="410720" y="823472"/>
                    <a:pt x="392339" y="791780"/>
                  </a:cubicBezTo>
                  <a:cubicBezTo>
                    <a:pt x="392339" y="791780"/>
                    <a:pt x="377127" y="758821"/>
                    <a:pt x="393606" y="741708"/>
                  </a:cubicBezTo>
                  <a:cubicBezTo>
                    <a:pt x="393606" y="741708"/>
                    <a:pt x="415156" y="713820"/>
                    <a:pt x="437974" y="746779"/>
                  </a:cubicBezTo>
                  <a:cubicBezTo>
                    <a:pt x="437974" y="746779"/>
                    <a:pt x="429735" y="769596"/>
                    <a:pt x="444312" y="769596"/>
                  </a:cubicBezTo>
                  <a:cubicBezTo>
                    <a:pt x="444312" y="769596"/>
                    <a:pt x="456355" y="772132"/>
                    <a:pt x="457623" y="734736"/>
                  </a:cubicBezTo>
                  <a:cubicBezTo>
                    <a:pt x="457623" y="734736"/>
                    <a:pt x="438608" y="687199"/>
                    <a:pt x="384099" y="723961"/>
                  </a:cubicBezTo>
                  <a:cubicBezTo>
                    <a:pt x="384099" y="723961"/>
                    <a:pt x="326421" y="765159"/>
                    <a:pt x="386634" y="822204"/>
                  </a:cubicBezTo>
                  <a:cubicBezTo>
                    <a:pt x="386634" y="822204"/>
                    <a:pt x="429735" y="853895"/>
                    <a:pt x="488680" y="812696"/>
                  </a:cubicBezTo>
                  <a:cubicBezTo>
                    <a:pt x="488680" y="812696"/>
                    <a:pt x="519104" y="784808"/>
                    <a:pt x="523540" y="734736"/>
                  </a:cubicBezTo>
                  <a:cubicBezTo>
                    <a:pt x="523540" y="734736"/>
                    <a:pt x="517837" y="682128"/>
                    <a:pt x="533048" y="670086"/>
                  </a:cubicBezTo>
                  <a:cubicBezTo>
                    <a:pt x="533048" y="670086"/>
                    <a:pt x="536851" y="660578"/>
                    <a:pt x="527344" y="647268"/>
                  </a:cubicBezTo>
                  <a:cubicBezTo>
                    <a:pt x="527344" y="647268"/>
                    <a:pt x="475370" y="608604"/>
                    <a:pt x="485511" y="570575"/>
                  </a:cubicBezTo>
                  <a:cubicBezTo>
                    <a:pt x="485511" y="570575"/>
                    <a:pt x="493751" y="533179"/>
                    <a:pt x="497554" y="523672"/>
                  </a:cubicBezTo>
                  <a:cubicBezTo>
                    <a:pt x="497554" y="523672"/>
                    <a:pt x="496286" y="509094"/>
                    <a:pt x="486779" y="505291"/>
                  </a:cubicBezTo>
                  <a:cubicBezTo>
                    <a:pt x="434805" y="485008"/>
                    <a:pt x="441777" y="388033"/>
                    <a:pt x="501356" y="384230"/>
                  </a:cubicBezTo>
                  <a:cubicBezTo>
                    <a:pt x="513399" y="383596"/>
                    <a:pt x="528611" y="387399"/>
                    <a:pt x="546992" y="400076"/>
                  </a:cubicBezTo>
                  <a:cubicBezTo>
                    <a:pt x="546992" y="400076"/>
                    <a:pt x="569810" y="427964"/>
                    <a:pt x="546992" y="453951"/>
                  </a:cubicBezTo>
                  <a:cubicBezTo>
                    <a:pt x="546992" y="453951"/>
                    <a:pt x="516568" y="462191"/>
                    <a:pt x="520371" y="443810"/>
                  </a:cubicBezTo>
                  <a:cubicBezTo>
                    <a:pt x="520371" y="443810"/>
                    <a:pt x="526709" y="417189"/>
                    <a:pt x="508329" y="427964"/>
                  </a:cubicBezTo>
                  <a:cubicBezTo>
                    <a:pt x="482342" y="443810"/>
                    <a:pt x="502625" y="473599"/>
                    <a:pt x="524808" y="479304"/>
                  </a:cubicBezTo>
                  <a:cubicBezTo>
                    <a:pt x="535583" y="481205"/>
                    <a:pt x="550162" y="480571"/>
                    <a:pt x="568543" y="470430"/>
                  </a:cubicBezTo>
                  <a:cubicBezTo>
                    <a:pt x="568543" y="470430"/>
                    <a:pt x="592628" y="446979"/>
                    <a:pt x="574246" y="405780"/>
                  </a:cubicBezTo>
                  <a:cubicBezTo>
                    <a:pt x="574246" y="405780"/>
                    <a:pt x="553964" y="363947"/>
                    <a:pt x="504526" y="367750"/>
                  </a:cubicBezTo>
                  <a:cubicBezTo>
                    <a:pt x="504526" y="367750"/>
                    <a:pt x="538119" y="326552"/>
                    <a:pt x="501356" y="285353"/>
                  </a:cubicBezTo>
                  <a:cubicBezTo>
                    <a:pt x="501356" y="285353"/>
                    <a:pt x="447481" y="245422"/>
                    <a:pt x="418325" y="309438"/>
                  </a:cubicBezTo>
                  <a:cubicBezTo>
                    <a:pt x="418325" y="309438"/>
                    <a:pt x="413255" y="339228"/>
                    <a:pt x="431636" y="339228"/>
                  </a:cubicBezTo>
                  <a:cubicBezTo>
                    <a:pt x="431636" y="339228"/>
                    <a:pt x="443678" y="342397"/>
                    <a:pt x="442411" y="323383"/>
                  </a:cubicBezTo>
                  <a:cubicBezTo>
                    <a:pt x="442411" y="323383"/>
                    <a:pt x="433537" y="291057"/>
                    <a:pt x="465229" y="294227"/>
                  </a:cubicBezTo>
                  <a:cubicBezTo>
                    <a:pt x="498187" y="284085"/>
                    <a:pt x="510864" y="340496"/>
                    <a:pt x="482976" y="361412"/>
                  </a:cubicBezTo>
                  <a:cubicBezTo>
                    <a:pt x="460158" y="378525"/>
                    <a:pt x="431636" y="381695"/>
                    <a:pt x="406917" y="368384"/>
                  </a:cubicBezTo>
                  <a:cubicBezTo>
                    <a:pt x="384099" y="356975"/>
                    <a:pt x="355576" y="327819"/>
                    <a:pt x="364450" y="255563"/>
                  </a:cubicBezTo>
                  <a:cubicBezTo>
                    <a:pt x="364450" y="255563"/>
                    <a:pt x="274447" y="230210"/>
                    <a:pt x="279517" y="148447"/>
                  </a:cubicBezTo>
                  <a:cubicBezTo>
                    <a:pt x="279517" y="148447"/>
                    <a:pt x="203458" y="142108"/>
                    <a:pt x="189514" y="86332"/>
                  </a:cubicBezTo>
                  <a:cubicBezTo>
                    <a:pt x="189514" y="86332"/>
                    <a:pt x="154654" y="90134"/>
                    <a:pt x="128033" y="58443"/>
                  </a:cubicBezTo>
                  <a:cubicBezTo>
                    <a:pt x="128033" y="58443"/>
                    <a:pt x="81764" y="2667"/>
                    <a:pt x="0" y="13442"/>
                  </a:cubicBezTo>
                  <a:lnTo>
                    <a:pt x="0" y="13442"/>
                  </a:lnTo>
                  <a:close/>
                </a:path>
              </a:pathLst>
            </a:custGeom>
            <a:grpFill/>
            <a:ln w="3175" cap="flat">
              <a:solidFill>
                <a:srgbClr val="AF382F"/>
              </a:solidFill>
              <a:prstDash val="solid"/>
              <a:miter/>
            </a:ln>
          </p:spPr>
          <p:txBody>
            <a:bodyPr rtlCol="0" anchor="ctr"/>
            <a:lstStyle/>
            <a:p>
              <a:endParaRPr lang="zh-CN" altLang="en-US"/>
            </a:p>
          </p:txBody>
        </p:sp>
        <p:sp>
          <p:nvSpPr>
            <p:cNvPr id="41" name="任意多边形: 形状 40">
              <a:extLst>
                <a:ext uri="{FF2B5EF4-FFF2-40B4-BE49-F238E27FC236}">
                  <a16:creationId xmlns:a16="http://schemas.microsoft.com/office/drawing/2014/main" xmlns="" id="{456BF1DD-FE27-4BDE-98A4-DB09EE66D9A5}"/>
                </a:ext>
              </a:extLst>
            </p:cNvPr>
            <p:cNvSpPr/>
            <p:nvPr/>
          </p:nvSpPr>
          <p:spPr>
            <a:xfrm>
              <a:off x="9123854" y="2412593"/>
              <a:ext cx="1185255" cy="792283"/>
            </a:xfrm>
            <a:custGeom>
              <a:avLst/>
              <a:gdLst>
                <a:gd name="connsiteX0" fmla="*/ 236985 w 1185255"/>
                <a:gd name="connsiteY0" fmla="*/ 137924 h 792282"/>
                <a:gd name="connsiteX1" fmla="*/ 178040 w 1185255"/>
                <a:gd name="connsiteY1" fmla="*/ 136022 h 792282"/>
                <a:gd name="connsiteX2" fmla="*/ 169800 w 1185255"/>
                <a:gd name="connsiteY2" fmla="*/ 162009 h 792282"/>
                <a:gd name="connsiteX3" fmla="*/ 187547 w 1185255"/>
                <a:gd name="connsiteY3" fmla="*/ 160741 h 792282"/>
                <a:gd name="connsiteX4" fmla="*/ 210365 w 1185255"/>
                <a:gd name="connsiteY4" fmla="*/ 150600 h 792282"/>
                <a:gd name="connsiteX5" fmla="*/ 214168 w 1185255"/>
                <a:gd name="connsiteY5" fmla="*/ 213349 h 792282"/>
                <a:gd name="connsiteX6" fmla="*/ 100079 w 1185255"/>
                <a:gd name="connsiteY6" fmla="*/ 91654 h 792282"/>
                <a:gd name="connsiteX7" fmla="*/ 216703 w 1185255"/>
                <a:gd name="connsiteY7" fmla="*/ 42216 h 792282"/>
                <a:gd name="connsiteX8" fmla="*/ 304805 w 1185255"/>
                <a:gd name="connsiteY8" fmla="*/ 383 h 792282"/>
                <a:gd name="connsiteX9" fmla="*/ 391639 w 1185255"/>
                <a:gd name="connsiteY9" fmla="*/ 63766 h 792282"/>
                <a:gd name="connsiteX10" fmla="*/ 416992 w 1185255"/>
                <a:gd name="connsiteY10" fmla="*/ 74541 h 792282"/>
                <a:gd name="connsiteX11" fmla="*/ 508263 w 1185255"/>
                <a:gd name="connsiteY11" fmla="*/ 123980 h 792282"/>
                <a:gd name="connsiteX12" fmla="*/ 494953 w 1185255"/>
                <a:gd name="connsiteY12" fmla="*/ 235533 h 792282"/>
                <a:gd name="connsiteX13" fmla="*/ 510799 w 1185255"/>
                <a:gd name="connsiteY13" fmla="*/ 347086 h 792282"/>
                <a:gd name="connsiteX14" fmla="*/ 423964 w 1185255"/>
                <a:gd name="connsiteY14" fmla="*/ 407934 h 792282"/>
                <a:gd name="connsiteX15" fmla="*/ 295931 w 1185255"/>
                <a:gd name="connsiteY15" fmla="*/ 428216 h 792282"/>
                <a:gd name="connsiteX16" fmla="*/ 287691 w 1185255"/>
                <a:gd name="connsiteY16" fmla="*/ 314127 h 792282"/>
                <a:gd name="connsiteX17" fmla="*/ 343468 w 1185255"/>
                <a:gd name="connsiteY17" fmla="*/ 320466 h 792282"/>
                <a:gd name="connsiteX18" fmla="*/ 330158 w 1185255"/>
                <a:gd name="connsiteY18" fmla="*/ 346452 h 792282"/>
                <a:gd name="connsiteX19" fmla="*/ 333327 w 1185255"/>
                <a:gd name="connsiteY19" fmla="*/ 372439 h 792282"/>
                <a:gd name="connsiteX20" fmla="*/ 368188 w 1185255"/>
                <a:gd name="connsiteY20" fmla="*/ 327438 h 792282"/>
                <a:gd name="connsiteX21" fmla="*/ 288325 w 1185255"/>
                <a:gd name="connsiteY21" fmla="*/ 284971 h 792282"/>
                <a:gd name="connsiteX22" fmla="*/ 250930 w 1185255"/>
                <a:gd name="connsiteY22" fmla="*/ 421878 h 792282"/>
                <a:gd name="connsiteX23" fmla="*/ 256000 w 1185255"/>
                <a:gd name="connsiteY23" fmla="*/ 433287 h 792282"/>
                <a:gd name="connsiteX24" fmla="*/ 301636 w 1185255"/>
                <a:gd name="connsiteY24" fmla="*/ 511247 h 792282"/>
                <a:gd name="connsiteX25" fmla="*/ 326989 w 1185255"/>
                <a:gd name="connsiteY25" fmla="*/ 520121 h 792282"/>
                <a:gd name="connsiteX26" fmla="*/ 400513 w 1185255"/>
                <a:gd name="connsiteY26" fmla="*/ 548009 h 792282"/>
                <a:gd name="connsiteX27" fmla="*/ 417626 w 1185255"/>
                <a:gd name="connsiteY27" fmla="*/ 553714 h 792282"/>
                <a:gd name="connsiteX28" fmla="*/ 512066 w 1185255"/>
                <a:gd name="connsiteY28" fmla="*/ 533431 h 792282"/>
                <a:gd name="connsiteX29" fmla="*/ 541855 w 1185255"/>
                <a:gd name="connsiteY29" fmla="*/ 622167 h 792282"/>
                <a:gd name="connsiteX30" fmla="*/ 486079 w 1185255"/>
                <a:gd name="connsiteY30" fmla="*/ 635477 h 792282"/>
                <a:gd name="connsiteX31" fmla="*/ 482910 w 1185255"/>
                <a:gd name="connsiteY31" fmla="*/ 596180 h 792282"/>
                <a:gd name="connsiteX32" fmla="*/ 496854 w 1185255"/>
                <a:gd name="connsiteY32" fmla="*/ 584137 h 792282"/>
                <a:gd name="connsiteX33" fmla="*/ 472769 w 1185255"/>
                <a:gd name="connsiteY33" fmla="*/ 577165 h 792282"/>
                <a:gd name="connsiteX34" fmla="*/ 452486 w 1185255"/>
                <a:gd name="connsiteY34" fmla="*/ 594912 h 792282"/>
                <a:gd name="connsiteX35" fmla="*/ 522207 w 1185255"/>
                <a:gd name="connsiteY35" fmla="*/ 658295 h 792282"/>
                <a:gd name="connsiteX36" fmla="*/ 559603 w 1185255"/>
                <a:gd name="connsiteY36" fmla="*/ 634210 h 792282"/>
                <a:gd name="connsiteX37" fmla="*/ 629324 w 1185255"/>
                <a:gd name="connsiteY37" fmla="*/ 683648 h 792282"/>
                <a:gd name="connsiteX38" fmla="*/ 691439 w 1185255"/>
                <a:gd name="connsiteY38" fmla="*/ 625970 h 792282"/>
                <a:gd name="connsiteX39" fmla="*/ 629957 w 1185255"/>
                <a:gd name="connsiteY39" fmla="*/ 588574 h 792282"/>
                <a:gd name="connsiteX40" fmla="*/ 619816 w 1185255"/>
                <a:gd name="connsiteY40" fmla="*/ 616462 h 792282"/>
                <a:gd name="connsiteX41" fmla="*/ 639465 w 1185255"/>
                <a:gd name="connsiteY41" fmla="*/ 612659 h 792282"/>
                <a:gd name="connsiteX42" fmla="*/ 655944 w 1185255"/>
                <a:gd name="connsiteY42" fmla="*/ 608857 h 792282"/>
                <a:gd name="connsiteX43" fmla="*/ 642634 w 1185255"/>
                <a:gd name="connsiteY43" fmla="*/ 660196 h 792282"/>
                <a:gd name="connsiteX44" fmla="*/ 571646 w 1185255"/>
                <a:gd name="connsiteY44" fmla="*/ 591743 h 792282"/>
                <a:gd name="connsiteX45" fmla="*/ 643902 w 1185255"/>
                <a:gd name="connsiteY45" fmla="*/ 530262 h 792282"/>
                <a:gd name="connsiteX46" fmla="*/ 695242 w 1185255"/>
                <a:gd name="connsiteY46" fmla="*/ 549277 h 792282"/>
                <a:gd name="connsiteX47" fmla="*/ 777006 w 1185255"/>
                <a:gd name="connsiteY47" fmla="*/ 507444 h 792282"/>
                <a:gd name="connsiteX48" fmla="*/ 842923 w 1185255"/>
                <a:gd name="connsiteY48" fmla="*/ 522656 h 792282"/>
                <a:gd name="connsiteX49" fmla="*/ 984900 w 1185255"/>
                <a:gd name="connsiteY49" fmla="*/ 481457 h 792282"/>
                <a:gd name="connsiteX50" fmla="*/ 1191527 w 1185255"/>
                <a:gd name="connsiteY50" fmla="*/ 316663 h 792282"/>
                <a:gd name="connsiteX51" fmla="*/ 1123075 w 1185255"/>
                <a:gd name="connsiteY51" fmla="*/ 458640 h 792282"/>
                <a:gd name="connsiteX52" fmla="*/ 1006450 w 1185255"/>
                <a:gd name="connsiteY52" fmla="*/ 595546 h 792282"/>
                <a:gd name="connsiteX53" fmla="*/ 798555 w 1185255"/>
                <a:gd name="connsiteY53" fmla="*/ 691254 h 792282"/>
                <a:gd name="connsiteX54" fmla="*/ 598900 w 1185255"/>
                <a:gd name="connsiteY54" fmla="*/ 768581 h 792282"/>
                <a:gd name="connsiteX55" fmla="*/ 394174 w 1185255"/>
                <a:gd name="connsiteY55" fmla="*/ 751468 h 792282"/>
                <a:gd name="connsiteX56" fmla="*/ 212900 w 1185255"/>
                <a:gd name="connsiteY56" fmla="*/ 682380 h 792282"/>
                <a:gd name="connsiteX57" fmla="*/ 121629 w 1185255"/>
                <a:gd name="connsiteY57" fmla="*/ 662098 h 792282"/>
                <a:gd name="connsiteX58" fmla="*/ 100079 w 1185255"/>
                <a:gd name="connsiteY58" fmla="*/ 515050 h 792282"/>
                <a:gd name="connsiteX59" fmla="*/ 192617 w 1185255"/>
                <a:gd name="connsiteY59" fmla="*/ 544840 h 792282"/>
                <a:gd name="connsiteX60" fmla="*/ 178673 w 1185255"/>
                <a:gd name="connsiteY60" fmla="*/ 594279 h 792282"/>
                <a:gd name="connsiteX61" fmla="*/ 150785 w 1185255"/>
                <a:gd name="connsiteY61" fmla="*/ 580968 h 792282"/>
                <a:gd name="connsiteX62" fmla="*/ 133037 w 1185255"/>
                <a:gd name="connsiteY62" fmla="*/ 580968 h 792282"/>
                <a:gd name="connsiteX63" fmla="*/ 184378 w 1185255"/>
                <a:gd name="connsiteY63" fmla="*/ 615195 h 792282"/>
                <a:gd name="connsiteX64" fmla="*/ 214168 w 1185255"/>
                <a:gd name="connsiteY64" fmla="*/ 533431 h 792282"/>
                <a:gd name="connsiteX65" fmla="*/ 152052 w 1185255"/>
                <a:gd name="connsiteY65" fmla="*/ 488430 h 792282"/>
                <a:gd name="connsiteX66" fmla="*/ 126066 w 1185255"/>
                <a:gd name="connsiteY66" fmla="*/ 393356 h 792282"/>
                <a:gd name="connsiteX67" fmla="*/ 52542 w 1185255"/>
                <a:gd name="connsiteY67" fmla="*/ 432653 h 792282"/>
                <a:gd name="connsiteX68" fmla="*/ 88670 w 1185255"/>
                <a:gd name="connsiteY68" fmla="*/ 464978 h 792282"/>
                <a:gd name="connsiteX69" fmla="*/ 82966 w 1185255"/>
                <a:gd name="connsiteY69" fmla="*/ 444062 h 792282"/>
                <a:gd name="connsiteX70" fmla="*/ 84867 w 1185255"/>
                <a:gd name="connsiteY70" fmla="*/ 415540 h 792282"/>
                <a:gd name="connsiteX71" fmla="*/ 131770 w 1185255"/>
                <a:gd name="connsiteY71" fmla="*/ 423779 h 792282"/>
                <a:gd name="connsiteX72" fmla="*/ 129868 w 1185255"/>
                <a:gd name="connsiteY72" fmla="*/ 485260 h 792282"/>
                <a:gd name="connsiteX73" fmla="*/ 56978 w 1185255"/>
                <a:gd name="connsiteY73" fmla="*/ 503008 h 792282"/>
                <a:gd name="connsiteX74" fmla="*/ 568 w 1185255"/>
                <a:gd name="connsiteY74" fmla="*/ 423779 h 792282"/>
                <a:gd name="connsiteX75" fmla="*/ 38598 w 1185255"/>
                <a:gd name="connsiteY75" fmla="*/ 326804 h 792282"/>
                <a:gd name="connsiteX76" fmla="*/ 81064 w 1185255"/>
                <a:gd name="connsiteY76" fmla="*/ 200039 h 792282"/>
                <a:gd name="connsiteX77" fmla="*/ 182476 w 1185255"/>
                <a:gd name="connsiteY77" fmla="*/ 253280 h 792282"/>
                <a:gd name="connsiteX78" fmla="*/ 250930 w 1185255"/>
                <a:gd name="connsiteY78" fmla="*/ 182925 h 792282"/>
                <a:gd name="connsiteX79" fmla="*/ 236985 w 1185255"/>
                <a:gd name="connsiteY79" fmla="*/ 137924 h 792282"/>
                <a:gd name="connsiteX80" fmla="*/ 236985 w 1185255"/>
                <a:gd name="connsiteY80" fmla="*/ 137924 h 7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185255" h="792282">
                  <a:moveTo>
                    <a:pt x="236985" y="137924"/>
                  </a:moveTo>
                  <a:cubicBezTo>
                    <a:pt x="236985" y="137924"/>
                    <a:pt x="208463" y="108134"/>
                    <a:pt x="178040" y="136022"/>
                  </a:cubicBezTo>
                  <a:cubicBezTo>
                    <a:pt x="174236" y="141093"/>
                    <a:pt x="165363" y="155671"/>
                    <a:pt x="169800" y="162009"/>
                  </a:cubicBezTo>
                  <a:cubicBezTo>
                    <a:pt x="169800" y="162009"/>
                    <a:pt x="174871" y="175319"/>
                    <a:pt x="187547" y="160741"/>
                  </a:cubicBezTo>
                  <a:cubicBezTo>
                    <a:pt x="187547" y="160741"/>
                    <a:pt x="198956" y="147431"/>
                    <a:pt x="210365" y="150600"/>
                  </a:cubicBezTo>
                  <a:cubicBezTo>
                    <a:pt x="236351" y="158206"/>
                    <a:pt x="227478" y="198771"/>
                    <a:pt x="214168" y="213349"/>
                  </a:cubicBezTo>
                  <a:cubicBezTo>
                    <a:pt x="145714" y="272295"/>
                    <a:pt x="50006" y="166446"/>
                    <a:pt x="100079" y="91654"/>
                  </a:cubicBezTo>
                  <a:cubicBezTo>
                    <a:pt x="100079" y="91654"/>
                    <a:pt x="134939" y="35878"/>
                    <a:pt x="216703" y="42216"/>
                  </a:cubicBezTo>
                  <a:cubicBezTo>
                    <a:pt x="216703" y="42216"/>
                    <a:pt x="247126" y="-4687"/>
                    <a:pt x="304805" y="383"/>
                  </a:cubicBezTo>
                  <a:cubicBezTo>
                    <a:pt x="346637" y="4186"/>
                    <a:pt x="370722" y="23835"/>
                    <a:pt x="391639" y="63766"/>
                  </a:cubicBezTo>
                  <a:cubicBezTo>
                    <a:pt x="391639" y="63766"/>
                    <a:pt x="399879" y="80879"/>
                    <a:pt x="416992" y="74541"/>
                  </a:cubicBezTo>
                  <a:cubicBezTo>
                    <a:pt x="416992" y="74541"/>
                    <a:pt x="476572" y="53625"/>
                    <a:pt x="508263" y="123980"/>
                  </a:cubicBezTo>
                  <a:cubicBezTo>
                    <a:pt x="508263" y="123980"/>
                    <a:pt x="533616" y="180390"/>
                    <a:pt x="494953" y="235533"/>
                  </a:cubicBezTo>
                  <a:cubicBezTo>
                    <a:pt x="494953" y="235533"/>
                    <a:pt x="541855" y="271661"/>
                    <a:pt x="510799" y="347086"/>
                  </a:cubicBezTo>
                  <a:cubicBezTo>
                    <a:pt x="510799" y="347086"/>
                    <a:pt x="486713" y="398426"/>
                    <a:pt x="423964" y="407934"/>
                  </a:cubicBezTo>
                  <a:cubicBezTo>
                    <a:pt x="423964" y="407934"/>
                    <a:pt x="365652" y="480824"/>
                    <a:pt x="295931" y="428216"/>
                  </a:cubicBezTo>
                  <a:cubicBezTo>
                    <a:pt x="295931" y="428216"/>
                    <a:pt x="227478" y="374341"/>
                    <a:pt x="287691" y="314127"/>
                  </a:cubicBezTo>
                  <a:cubicBezTo>
                    <a:pt x="287691" y="314127"/>
                    <a:pt x="327623" y="289408"/>
                    <a:pt x="343468" y="320466"/>
                  </a:cubicBezTo>
                  <a:cubicBezTo>
                    <a:pt x="343468" y="320466"/>
                    <a:pt x="351708" y="341382"/>
                    <a:pt x="330158" y="346452"/>
                  </a:cubicBezTo>
                  <a:cubicBezTo>
                    <a:pt x="330158" y="346452"/>
                    <a:pt x="305439" y="359763"/>
                    <a:pt x="333327" y="372439"/>
                  </a:cubicBezTo>
                  <a:cubicBezTo>
                    <a:pt x="333327" y="372439"/>
                    <a:pt x="365652" y="373707"/>
                    <a:pt x="368188" y="327438"/>
                  </a:cubicBezTo>
                  <a:cubicBezTo>
                    <a:pt x="368188" y="327438"/>
                    <a:pt x="357412" y="260886"/>
                    <a:pt x="288325" y="284971"/>
                  </a:cubicBezTo>
                  <a:cubicBezTo>
                    <a:pt x="288325" y="284971"/>
                    <a:pt x="213534" y="310324"/>
                    <a:pt x="250930" y="421878"/>
                  </a:cubicBezTo>
                  <a:cubicBezTo>
                    <a:pt x="250930" y="421878"/>
                    <a:pt x="249662" y="428216"/>
                    <a:pt x="256000" y="433287"/>
                  </a:cubicBezTo>
                  <a:cubicBezTo>
                    <a:pt x="256000" y="433287"/>
                    <a:pt x="295931" y="469415"/>
                    <a:pt x="301636" y="511247"/>
                  </a:cubicBezTo>
                  <a:cubicBezTo>
                    <a:pt x="301636" y="511247"/>
                    <a:pt x="310509" y="534065"/>
                    <a:pt x="326989" y="520121"/>
                  </a:cubicBezTo>
                  <a:cubicBezTo>
                    <a:pt x="326989" y="520121"/>
                    <a:pt x="368188" y="497937"/>
                    <a:pt x="400513" y="548009"/>
                  </a:cubicBezTo>
                  <a:cubicBezTo>
                    <a:pt x="400513" y="548009"/>
                    <a:pt x="412555" y="559418"/>
                    <a:pt x="417626" y="553714"/>
                  </a:cubicBezTo>
                  <a:cubicBezTo>
                    <a:pt x="417626" y="553714"/>
                    <a:pt x="445514" y="506811"/>
                    <a:pt x="512066" y="533431"/>
                  </a:cubicBezTo>
                  <a:cubicBezTo>
                    <a:pt x="512066" y="533431"/>
                    <a:pt x="564674" y="560686"/>
                    <a:pt x="541855" y="622167"/>
                  </a:cubicBezTo>
                  <a:cubicBezTo>
                    <a:pt x="541855" y="622167"/>
                    <a:pt x="527278" y="650055"/>
                    <a:pt x="486079" y="635477"/>
                  </a:cubicBezTo>
                  <a:cubicBezTo>
                    <a:pt x="486079" y="635477"/>
                    <a:pt x="457557" y="619632"/>
                    <a:pt x="482910" y="596180"/>
                  </a:cubicBezTo>
                  <a:cubicBezTo>
                    <a:pt x="482910" y="596180"/>
                    <a:pt x="496854" y="596180"/>
                    <a:pt x="496854" y="584137"/>
                  </a:cubicBezTo>
                  <a:cubicBezTo>
                    <a:pt x="496854" y="584137"/>
                    <a:pt x="490516" y="573362"/>
                    <a:pt x="472769" y="577165"/>
                  </a:cubicBezTo>
                  <a:cubicBezTo>
                    <a:pt x="461993" y="579067"/>
                    <a:pt x="455021" y="586039"/>
                    <a:pt x="452486" y="594912"/>
                  </a:cubicBezTo>
                  <a:cubicBezTo>
                    <a:pt x="439176" y="635477"/>
                    <a:pt x="482910" y="666535"/>
                    <a:pt x="522207" y="658295"/>
                  </a:cubicBezTo>
                  <a:cubicBezTo>
                    <a:pt x="534250" y="655126"/>
                    <a:pt x="548194" y="648788"/>
                    <a:pt x="559603" y="634210"/>
                  </a:cubicBezTo>
                  <a:cubicBezTo>
                    <a:pt x="559603" y="634210"/>
                    <a:pt x="586223" y="677944"/>
                    <a:pt x="629324" y="683648"/>
                  </a:cubicBezTo>
                  <a:cubicBezTo>
                    <a:pt x="629324" y="683648"/>
                    <a:pt x="687002" y="687451"/>
                    <a:pt x="691439" y="625970"/>
                  </a:cubicBezTo>
                  <a:cubicBezTo>
                    <a:pt x="691439" y="625970"/>
                    <a:pt x="680663" y="569559"/>
                    <a:pt x="629957" y="588574"/>
                  </a:cubicBezTo>
                  <a:cubicBezTo>
                    <a:pt x="629957" y="588574"/>
                    <a:pt x="605872" y="606321"/>
                    <a:pt x="619816" y="616462"/>
                  </a:cubicBezTo>
                  <a:cubicBezTo>
                    <a:pt x="619816" y="616462"/>
                    <a:pt x="629957" y="619632"/>
                    <a:pt x="639465" y="612659"/>
                  </a:cubicBezTo>
                  <a:cubicBezTo>
                    <a:pt x="639465" y="612659"/>
                    <a:pt x="647705" y="606955"/>
                    <a:pt x="655944" y="608857"/>
                  </a:cubicBezTo>
                  <a:cubicBezTo>
                    <a:pt x="684466" y="614561"/>
                    <a:pt x="668621" y="651957"/>
                    <a:pt x="642634" y="660196"/>
                  </a:cubicBezTo>
                  <a:cubicBezTo>
                    <a:pt x="642634" y="660196"/>
                    <a:pt x="570378" y="674141"/>
                    <a:pt x="571646" y="591743"/>
                  </a:cubicBezTo>
                  <a:cubicBezTo>
                    <a:pt x="571646" y="591743"/>
                    <a:pt x="576716" y="523924"/>
                    <a:pt x="643902" y="530262"/>
                  </a:cubicBezTo>
                  <a:cubicBezTo>
                    <a:pt x="643902" y="530262"/>
                    <a:pt x="671156" y="533431"/>
                    <a:pt x="695242" y="549277"/>
                  </a:cubicBezTo>
                  <a:cubicBezTo>
                    <a:pt x="695242" y="549277"/>
                    <a:pt x="737074" y="509346"/>
                    <a:pt x="777006" y="507444"/>
                  </a:cubicBezTo>
                  <a:cubicBezTo>
                    <a:pt x="777006" y="507444"/>
                    <a:pt x="817570" y="501106"/>
                    <a:pt x="842923" y="522656"/>
                  </a:cubicBezTo>
                  <a:cubicBezTo>
                    <a:pt x="842923" y="522656"/>
                    <a:pt x="893629" y="479556"/>
                    <a:pt x="984900" y="481457"/>
                  </a:cubicBezTo>
                  <a:cubicBezTo>
                    <a:pt x="1078707" y="440259"/>
                    <a:pt x="1123075" y="387017"/>
                    <a:pt x="1191527" y="316663"/>
                  </a:cubicBezTo>
                  <a:cubicBezTo>
                    <a:pt x="1191527" y="316663"/>
                    <a:pt x="1194696" y="399694"/>
                    <a:pt x="1123075" y="458640"/>
                  </a:cubicBezTo>
                  <a:cubicBezTo>
                    <a:pt x="1123075" y="458640"/>
                    <a:pt x="1089481" y="571461"/>
                    <a:pt x="1006450" y="595546"/>
                  </a:cubicBezTo>
                  <a:cubicBezTo>
                    <a:pt x="1006450" y="595546"/>
                    <a:pt x="918982" y="712170"/>
                    <a:pt x="798555" y="691254"/>
                  </a:cubicBezTo>
                  <a:cubicBezTo>
                    <a:pt x="798555" y="691254"/>
                    <a:pt x="734539" y="812315"/>
                    <a:pt x="598900" y="768581"/>
                  </a:cubicBezTo>
                  <a:cubicBezTo>
                    <a:pt x="598900" y="768581"/>
                    <a:pt x="498756" y="842105"/>
                    <a:pt x="394174" y="751468"/>
                  </a:cubicBezTo>
                  <a:cubicBezTo>
                    <a:pt x="394174" y="751468"/>
                    <a:pt x="268043" y="792666"/>
                    <a:pt x="212900" y="682380"/>
                  </a:cubicBezTo>
                  <a:cubicBezTo>
                    <a:pt x="212900" y="682380"/>
                    <a:pt x="161560" y="679211"/>
                    <a:pt x="121629" y="662098"/>
                  </a:cubicBezTo>
                  <a:cubicBezTo>
                    <a:pt x="58246" y="633576"/>
                    <a:pt x="37963" y="561320"/>
                    <a:pt x="100079" y="515050"/>
                  </a:cubicBezTo>
                  <a:cubicBezTo>
                    <a:pt x="100079" y="515050"/>
                    <a:pt x="162194" y="483993"/>
                    <a:pt x="192617" y="544840"/>
                  </a:cubicBezTo>
                  <a:cubicBezTo>
                    <a:pt x="192617" y="544840"/>
                    <a:pt x="210365" y="579701"/>
                    <a:pt x="178673" y="594279"/>
                  </a:cubicBezTo>
                  <a:cubicBezTo>
                    <a:pt x="178673" y="594279"/>
                    <a:pt x="152052" y="597448"/>
                    <a:pt x="150785" y="580968"/>
                  </a:cubicBezTo>
                  <a:cubicBezTo>
                    <a:pt x="150785" y="580968"/>
                    <a:pt x="135573" y="560052"/>
                    <a:pt x="133037" y="580968"/>
                  </a:cubicBezTo>
                  <a:cubicBezTo>
                    <a:pt x="133037" y="580968"/>
                    <a:pt x="136841" y="618998"/>
                    <a:pt x="184378" y="615195"/>
                  </a:cubicBezTo>
                  <a:cubicBezTo>
                    <a:pt x="184378" y="615195"/>
                    <a:pt x="236985" y="592377"/>
                    <a:pt x="214168" y="533431"/>
                  </a:cubicBezTo>
                  <a:cubicBezTo>
                    <a:pt x="214168" y="533431"/>
                    <a:pt x="193885" y="492232"/>
                    <a:pt x="152052" y="488430"/>
                  </a:cubicBezTo>
                  <a:cubicBezTo>
                    <a:pt x="152052" y="488430"/>
                    <a:pt x="188814" y="429484"/>
                    <a:pt x="126066" y="393356"/>
                  </a:cubicBezTo>
                  <a:cubicBezTo>
                    <a:pt x="126066" y="393356"/>
                    <a:pt x="60147" y="377510"/>
                    <a:pt x="52542" y="432653"/>
                  </a:cubicBezTo>
                  <a:cubicBezTo>
                    <a:pt x="52542" y="432653"/>
                    <a:pt x="54444" y="475753"/>
                    <a:pt x="88670" y="464978"/>
                  </a:cubicBezTo>
                  <a:cubicBezTo>
                    <a:pt x="88670" y="464978"/>
                    <a:pt x="97543" y="449132"/>
                    <a:pt x="82966" y="444062"/>
                  </a:cubicBezTo>
                  <a:cubicBezTo>
                    <a:pt x="82966" y="444062"/>
                    <a:pt x="67120" y="430118"/>
                    <a:pt x="84867" y="415540"/>
                  </a:cubicBezTo>
                  <a:cubicBezTo>
                    <a:pt x="84867" y="415540"/>
                    <a:pt x="104515" y="400328"/>
                    <a:pt x="131770" y="423779"/>
                  </a:cubicBezTo>
                  <a:cubicBezTo>
                    <a:pt x="131770" y="423779"/>
                    <a:pt x="160292" y="455471"/>
                    <a:pt x="129868" y="485260"/>
                  </a:cubicBezTo>
                  <a:cubicBezTo>
                    <a:pt x="129868" y="485260"/>
                    <a:pt x="92473" y="509346"/>
                    <a:pt x="56978" y="503008"/>
                  </a:cubicBezTo>
                  <a:cubicBezTo>
                    <a:pt x="56978" y="503008"/>
                    <a:pt x="3103" y="503008"/>
                    <a:pt x="568" y="423779"/>
                  </a:cubicBezTo>
                  <a:cubicBezTo>
                    <a:pt x="568" y="423779"/>
                    <a:pt x="-7672" y="376876"/>
                    <a:pt x="38598" y="326804"/>
                  </a:cubicBezTo>
                  <a:cubicBezTo>
                    <a:pt x="38598" y="326804"/>
                    <a:pt x="-2601" y="243773"/>
                    <a:pt x="81064" y="200039"/>
                  </a:cubicBezTo>
                  <a:cubicBezTo>
                    <a:pt x="81064" y="200039"/>
                    <a:pt x="116558" y="255181"/>
                    <a:pt x="182476" y="253280"/>
                  </a:cubicBezTo>
                  <a:cubicBezTo>
                    <a:pt x="182476" y="253280"/>
                    <a:pt x="238887" y="248209"/>
                    <a:pt x="250930" y="182925"/>
                  </a:cubicBezTo>
                  <a:cubicBezTo>
                    <a:pt x="252197" y="184827"/>
                    <a:pt x="245859" y="149966"/>
                    <a:pt x="236985" y="137924"/>
                  </a:cubicBezTo>
                  <a:lnTo>
                    <a:pt x="236985" y="137924"/>
                  </a:lnTo>
                  <a:close/>
                </a:path>
              </a:pathLst>
            </a:custGeom>
            <a:grpFill/>
            <a:ln w="3175" cap="flat">
              <a:solidFill>
                <a:srgbClr val="AF382F"/>
              </a:solidFill>
              <a:prstDash val="solid"/>
              <a:miter/>
            </a:ln>
          </p:spPr>
          <p:txBody>
            <a:bodyPr rtlCol="0" anchor="ctr"/>
            <a:lstStyle/>
            <a:p>
              <a:endParaRPr lang="zh-CN" altLang="en-US"/>
            </a:p>
          </p:txBody>
        </p:sp>
        <p:sp>
          <p:nvSpPr>
            <p:cNvPr id="42" name="任意多边形: 形状 41">
              <a:extLst>
                <a:ext uri="{FF2B5EF4-FFF2-40B4-BE49-F238E27FC236}">
                  <a16:creationId xmlns:a16="http://schemas.microsoft.com/office/drawing/2014/main" xmlns="" id="{E1F72D53-946E-4B86-AAC8-A3635FF57AEB}"/>
                </a:ext>
              </a:extLst>
            </p:cNvPr>
            <p:cNvSpPr/>
            <p:nvPr/>
          </p:nvSpPr>
          <p:spPr>
            <a:xfrm>
              <a:off x="8968754" y="1850691"/>
              <a:ext cx="906372" cy="1039475"/>
            </a:xfrm>
            <a:custGeom>
              <a:avLst/>
              <a:gdLst>
                <a:gd name="connsiteX0" fmla="*/ 833228 w 906371"/>
                <a:gd name="connsiteY0" fmla="*/ 207343 h 1039475"/>
                <a:gd name="connsiteX1" fmla="*/ 745761 w 906371"/>
                <a:gd name="connsiteY1" fmla="*/ 88184 h 1039475"/>
                <a:gd name="connsiteX2" fmla="*/ 549274 w 906371"/>
                <a:gd name="connsiteY2" fmla="*/ 15928 h 1039475"/>
                <a:gd name="connsiteX3" fmla="*/ 458637 w 906371"/>
                <a:gd name="connsiteY3" fmla="*/ 38745 h 1039475"/>
                <a:gd name="connsiteX4" fmla="*/ 387649 w 906371"/>
                <a:gd name="connsiteY4" fmla="*/ 108466 h 1039475"/>
                <a:gd name="connsiteX5" fmla="*/ 450398 w 906371"/>
                <a:gd name="connsiteY5" fmla="*/ 157905 h 1039475"/>
                <a:gd name="connsiteX6" fmla="*/ 482089 w 906371"/>
                <a:gd name="connsiteY6" fmla="*/ 126847 h 1039475"/>
                <a:gd name="connsiteX7" fmla="*/ 469412 w 906371"/>
                <a:gd name="connsiteY7" fmla="*/ 120509 h 1039475"/>
                <a:gd name="connsiteX8" fmla="*/ 444693 w 906371"/>
                <a:gd name="connsiteY8" fmla="*/ 125579 h 1039475"/>
                <a:gd name="connsiteX9" fmla="*/ 448496 w 906371"/>
                <a:gd name="connsiteY9" fmla="*/ 98959 h 1039475"/>
                <a:gd name="connsiteX10" fmla="*/ 502371 w 906371"/>
                <a:gd name="connsiteY10" fmla="*/ 136355 h 1039475"/>
                <a:gd name="connsiteX11" fmla="*/ 395888 w 906371"/>
                <a:gd name="connsiteY11" fmla="*/ 166145 h 1039475"/>
                <a:gd name="connsiteX12" fmla="*/ 300814 w 906371"/>
                <a:gd name="connsiteY12" fmla="*/ 212414 h 1039475"/>
                <a:gd name="connsiteX13" fmla="*/ 299547 w 906371"/>
                <a:gd name="connsiteY13" fmla="*/ 153468 h 1039475"/>
                <a:gd name="connsiteX14" fmla="*/ 324266 w 906371"/>
                <a:gd name="connsiteY14" fmla="*/ 162975 h 1039475"/>
                <a:gd name="connsiteX15" fmla="*/ 321731 w 906371"/>
                <a:gd name="connsiteY15" fmla="*/ 194667 h 1039475"/>
                <a:gd name="connsiteX16" fmla="*/ 375606 w 906371"/>
                <a:gd name="connsiteY16" fmla="*/ 161074 h 1039475"/>
                <a:gd name="connsiteX17" fmla="*/ 295110 w 906371"/>
                <a:gd name="connsiteY17" fmla="*/ 107199 h 1039475"/>
                <a:gd name="connsiteX18" fmla="*/ 241235 w 906371"/>
                <a:gd name="connsiteY18" fmla="*/ 192131 h 1039475"/>
                <a:gd name="connsiteX19" fmla="*/ 129047 w 906371"/>
                <a:gd name="connsiteY19" fmla="*/ 346785 h 1039475"/>
                <a:gd name="connsiteX20" fmla="*/ 51087 w 906371"/>
                <a:gd name="connsiteY20" fmla="*/ 524890 h 1039475"/>
                <a:gd name="connsiteX21" fmla="*/ 28269 w 906371"/>
                <a:gd name="connsiteY21" fmla="*/ 708700 h 1039475"/>
                <a:gd name="connsiteX22" fmla="*/ 46016 w 906371"/>
                <a:gd name="connsiteY22" fmla="*/ 875396 h 1039475"/>
                <a:gd name="connsiteX23" fmla="*/ 125244 w 906371"/>
                <a:gd name="connsiteY23" fmla="*/ 1043994 h 1039475"/>
                <a:gd name="connsiteX24" fmla="*/ 134752 w 906371"/>
                <a:gd name="connsiteY24" fmla="*/ 857015 h 1039475"/>
                <a:gd name="connsiteX25" fmla="*/ 136019 w 906371"/>
                <a:gd name="connsiteY25" fmla="*/ 803774 h 1039475"/>
                <a:gd name="connsiteX26" fmla="*/ 178486 w 906371"/>
                <a:gd name="connsiteY26" fmla="*/ 668135 h 1039475"/>
                <a:gd name="connsiteX27" fmla="*/ 187360 w 906371"/>
                <a:gd name="connsiteY27" fmla="*/ 646585 h 1039475"/>
                <a:gd name="connsiteX28" fmla="*/ 256446 w 906371"/>
                <a:gd name="connsiteY28" fmla="*/ 556581 h 1039475"/>
                <a:gd name="connsiteX29" fmla="*/ 174683 w 906371"/>
                <a:gd name="connsiteY29" fmla="*/ 525524 h 1039475"/>
                <a:gd name="connsiteX30" fmla="*/ 191796 w 906371"/>
                <a:gd name="connsiteY30" fmla="*/ 529327 h 1039475"/>
                <a:gd name="connsiteX31" fmla="*/ 216516 w 906371"/>
                <a:gd name="connsiteY31" fmla="*/ 531862 h 1039475"/>
                <a:gd name="connsiteX32" fmla="*/ 149964 w 906371"/>
                <a:gd name="connsiteY32" fmla="*/ 517918 h 1039475"/>
                <a:gd name="connsiteX33" fmla="*/ 206375 w 906371"/>
                <a:gd name="connsiteY33" fmla="*/ 469113 h 1039475"/>
                <a:gd name="connsiteX34" fmla="*/ 218417 w 906371"/>
                <a:gd name="connsiteY34" fmla="*/ 450099 h 1039475"/>
                <a:gd name="connsiteX35" fmla="*/ 320463 w 906371"/>
                <a:gd name="connsiteY35" fmla="*/ 423478 h 1039475"/>
                <a:gd name="connsiteX36" fmla="*/ 274194 w 906371"/>
                <a:gd name="connsiteY36" fmla="*/ 432985 h 1039475"/>
                <a:gd name="connsiteX37" fmla="*/ 284968 w 906371"/>
                <a:gd name="connsiteY37" fmla="*/ 410801 h 1039475"/>
                <a:gd name="connsiteX38" fmla="*/ 301448 w 906371"/>
                <a:gd name="connsiteY38" fmla="*/ 400660 h 1039475"/>
                <a:gd name="connsiteX39" fmla="*/ 283701 w 906371"/>
                <a:gd name="connsiteY39" fmla="*/ 383547 h 1039475"/>
                <a:gd name="connsiteX40" fmla="*/ 234897 w 906371"/>
                <a:gd name="connsiteY40" fmla="*/ 445028 h 1039475"/>
                <a:gd name="connsiteX41" fmla="*/ 366732 w 906371"/>
                <a:gd name="connsiteY41" fmla="*/ 434253 h 1039475"/>
                <a:gd name="connsiteX42" fmla="*/ 387015 w 906371"/>
                <a:gd name="connsiteY42" fmla="*/ 426647 h 1039475"/>
                <a:gd name="connsiteX43" fmla="*/ 450398 w 906371"/>
                <a:gd name="connsiteY43" fmla="*/ 406365 h 1039475"/>
                <a:gd name="connsiteX44" fmla="*/ 593009 w 906371"/>
                <a:gd name="connsiteY44" fmla="*/ 311291 h 1039475"/>
                <a:gd name="connsiteX45" fmla="*/ 628503 w 906371"/>
                <a:gd name="connsiteY45" fmla="*/ 375307 h 1039475"/>
                <a:gd name="connsiteX46" fmla="*/ 567656 w 906371"/>
                <a:gd name="connsiteY46" fmla="*/ 410801 h 1039475"/>
                <a:gd name="connsiteX47" fmla="*/ 577163 w 906371"/>
                <a:gd name="connsiteY47" fmla="*/ 397491 h 1039475"/>
                <a:gd name="connsiteX48" fmla="*/ 566387 w 906371"/>
                <a:gd name="connsiteY48" fmla="*/ 323967 h 1039475"/>
                <a:gd name="connsiteX49" fmla="*/ 469412 w 906371"/>
                <a:gd name="connsiteY49" fmla="*/ 384815 h 1039475"/>
                <a:gd name="connsiteX50" fmla="*/ 506808 w 906371"/>
                <a:gd name="connsiteY50" fmla="*/ 450099 h 1039475"/>
                <a:gd name="connsiteX51" fmla="*/ 608854 w 906371"/>
                <a:gd name="connsiteY51" fmla="*/ 557215 h 1039475"/>
                <a:gd name="connsiteX52" fmla="*/ 821186 w 906371"/>
                <a:gd name="connsiteY52" fmla="*/ 532496 h 1039475"/>
                <a:gd name="connsiteX53" fmla="*/ 894710 w 906371"/>
                <a:gd name="connsiteY53" fmla="*/ 356292 h 1039475"/>
                <a:gd name="connsiteX54" fmla="*/ 845271 w 906371"/>
                <a:gd name="connsiteY54" fmla="*/ 223189 h 1039475"/>
                <a:gd name="connsiteX55" fmla="*/ 776818 w 906371"/>
                <a:gd name="connsiteY55" fmla="*/ 299882 h 1039475"/>
                <a:gd name="connsiteX56" fmla="*/ 814213 w 906371"/>
                <a:gd name="connsiteY56" fmla="*/ 315094 h 1039475"/>
                <a:gd name="connsiteX57" fmla="*/ 828158 w 906371"/>
                <a:gd name="connsiteY57" fmla="*/ 264388 h 1039475"/>
                <a:gd name="connsiteX58" fmla="*/ 853511 w 906371"/>
                <a:gd name="connsiteY58" fmla="*/ 308755 h 1039475"/>
                <a:gd name="connsiteX59" fmla="*/ 770480 w 906371"/>
                <a:gd name="connsiteY59" fmla="*/ 332207 h 1039475"/>
                <a:gd name="connsiteX60" fmla="*/ 833228 w 906371"/>
                <a:gd name="connsiteY60" fmla="*/ 207343 h 1039475"/>
                <a:gd name="connsiteX61" fmla="*/ 833228 w 906371"/>
                <a:gd name="connsiteY61" fmla="*/ 207343 h 103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06371" h="1039475">
                  <a:moveTo>
                    <a:pt x="833228" y="207343"/>
                  </a:moveTo>
                  <a:cubicBezTo>
                    <a:pt x="833228" y="207343"/>
                    <a:pt x="855412" y="112903"/>
                    <a:pt x="745761" y="88184"/>
                  </a:cubicBezTo>
                  <a:cubicBezTo>
                    <a:pt x="745761" y="88184"/>
                    <a:pt x="698857" y="-44920"/>
                    <a:pt x="549274" y="15928"/>
                  </a:cubicBezTo>
                  <a:cubicBezTo>
                    <a:pt x="549274" y="15928"/>
                    <a:pt x="496033" y="-6890"/>
                    <a:pt x="458637" y="38745"/>
                  </a:cubicBezTo>
                  <a:cubicBezTo>
                    <a:pt x="458637" y="38745"/>
                    <a:pt x="380677" y="24801"/>
                    <a:pt x="387649" y="108466"/>
                  </a:cubicBezTo>
                  <a:cubicBezTo>
                    <a:pt x="387649" y="108466"/>
                    <a:pt x="398423" y="161074"/>
                    <a:pt x="450398" y="157905"/>
                  </a:cubicBezTo>
                  <a:cubicBezTo>
                    <a:pt x="450398" y="157905"/>
                    <a:pt x="480187" y="155369"/>
                    <a:pt x="482089" y="126847"/>
                  </a:cubicBezTo>
                  <a:cubicBezTo>
                    <a:pt x="482089" y="126847"/>
                    <a:pt x="477652" y="109100"/>
                    <a:pt x="469412" y="120509"/>
                  </a:cubicBezTo>
                  <a:cubicBezTo>
                    <a:pt x="469412" y="120509"/>
                    <a:pt x="449130" y="131284"/>
                    <a:pt x="444693" y="125579"/>
                  </a:cubicBezTo>
                  <a:cubicBezTo>
                    <a:pt x="444693" y="125579"/>
                    <a:pt x="437087" y="116072"/>
                    <a:pt x="448496" y="98959"/>
                  </a:cubicBezTo>
                  <a:cubicBezTo>
                    <a:pt x="448496" y="98959"/>
                    <a:pt x="500469" y="66000"/>
                    <a:pt x="502371" y="136355"/>
                  </a:cubicBezTo>
                  <a:cubicBezTo>
                    <a:pt x="502371" y="136355"/>
                    <a:pt x="496033" y="204808"/>
                    <a:pt x="395888" y="166145"/>
                  </a:cubicBezTo>
                  <a:cubicBezTo>
                    <a:pt x="395888" y="166145"/>
                    <a:pt x="390184" y="253612"/>
                    <a:pt x="300814" y="212414"/>
                  </a:cubicBezTo>
                  <a:cubicBezTo>
                    <a:pt x="300814" y="212414"/>
                    <a:pt x="267222" y="186427"/>
                    <a:pt x="299547" y="153468"/>
                  </a:cubicBezTo>
                  <a:cubicBezTo>
                    <a:pt x="299547" y="153468"/>
                    <a:pt x="324266" y="139524"/>
                    <a:pt x="324266" y="162975"/>
                  </a:cubicBezTo>
                  <a:cubicBezTo>
                    <a:pt x="324266" y="162975"/>
                    <a:pt x="301448" y="180722"/>
                    <a:pt x="321731" y="194667"/>
                  </a:cubicBezTo>
                  <a:cubicBezTo>
                    <a:pt x="321731" y="194667"/>
                    <a:pt x="371803" y="217484"/>
                    <a:pt x="375606" y="161074"/>
                  </a:cubicBezTo>
                  <a:cubicBezTo>
                    <a:pt x="375606" y="161074"/>
                    <a:pt x="380677" y="91353"/>
                    <a:pt x="295110" y="107199"/>
                  </a:cubicBezTo>
                  <a:cubicBezTo>
                    <a:pt x="295110" y="107199"/>
                    <a:pt x="229192" y="127481"/>
                    <a:pt x="241235" y="192131"/>
                  </a:cubicBezTo>
                  <a:cubicBezTo>
                    <a:pt x="241235" y="192131"/>
                    <a:pt x="129681" y="209245"/>
                    <a:pt x="129047" y="346785"/>
                  </a:cubicBezTo>
                  <a:cubicBezTo>
                    <a:pt x="129047" y="346785"/>
                    <a:pt x="4817" y="384181"/>
                    <a:pt x="51087" y="524890"/>
                  </a:cubicBezTo>
                  <a:cubicBezTo>
                    <a:pt x="51087" y="524890"/>
                    <a:pt x="-31945" y="597780"/>
                    <a:pt x="28269" y="708700"/>
                  </a:cubicBezTo>
                  <a:cubicBezTo>
                    <a:pt x="28269" y="708700"/>
                    <a:pt x="-45889" y="803140"/>
                    <a:pt x="46016" y="875396"/>
                  </a:cubicBezTo>
                  <a:cubicBezTo>
                    <a:pt x="46016" y="875396"/>
                    <a:pt x="22565" y="978076"/>
                    <a:pt x="125244" y="1043994"/>
                  </a:cubicBezTo>
                  <a:cubicBezTo>
                    <a:pt x="125244" y="1043994"/>
                    <a:pt x="155668" y="910890"/>
                    <a:pt x="134752" y="857015"/>
                  </a:cubicBezTo>
                  <a:cubicBezTo>
                    <a:pt x="134752" y="857015"/>
                    <a:pt x="112568" y="816450"/>
                    <a:pt x="136019" y="803774"/>
                  </a:cubicBezTo>
                  <a:cubicBezTo>
                    <a:pt x="136019" y="803774"/>
                    <a:pt x="201937" y="764476"/>
                    <a:pt x="178486" y="668135"/>
                  </a:cubicBezTo>
                  <a:cubicBezTo>
                    <a:pt x="178486" y="668135"/>
                    <a:pt x="170246" y="657360"/>
                    <a:pt x="187360" y="646585"/>
                  </a:cubicBezTo>
                  <a:cubicBezTo>
                    <a:pt x="187360" y="646585"/>
                    <a:pt x="245038" y="633274"/>
                    <a:pt x="256446" y="556581"/>
                  </a:cubicBezTo>
                  <a:cubicBezTo>
                    <a:pt x="264686" y="476719"/>
                    <a:pt x="171514" y="472916"/>
                    <a:pt x="174683" y="525524"/>
                  </a:cubicBezTo>
                  <a:cubicBezTo>
                    <a:pt x="174683" y="525524"/>
                    <a:pt x="177218" y="544539"/>
                    <a:pt x="191796" y="529327"/>
                  </a:cubicBezTo>
                  <a:cubicBezTo>
                    <a:pt x="191796" y="529327"/>
                    <a:pt x="205106" y="511580"/>
                    <a:pt x="216516" y="531862"/>
                  </a:cubicBezTo>
                  <a:cubicBezTo>
                    <a:pt x="226657" y="566089"/>
                    <a:pt x="151231" y="578765"/>
                    <a:pt x="149964" y="517918"/>
                  </a:cubicBezTo>
                  <a:cubicBezTo>
                    <a:pt x="149964" y="517918"/>
                    <a:pt x="153767" y="476719"/>
                    <a:pt x="206375" y="469113"/>
                  </a:cubicBezTo>
                  <a:cubicBezTo>
                    <a:pt x="206375" y="469113"/>
                    <a:pt x="231093" y="472916"/>
                    <a:pt x="218417" y="450099"/>
                  </a:cubicBezTo>
                  <a:cubicBezTo>
                    <a:pt x="170246" y="338545"/>
                    <a:pt x="354689" y="320798"/>
                    <a:pt x="320463" y="423478"/>
                  </a:cubicBezTo>
                  <a:cubicBezTo>
                    <a:pt x="320463" y="423478"/>
                    <a:pt x="309054" y="448197"/>
                    <a:pt x="274194" y="432985"/>
                  </a:cubicBezTo>
                  <a:cubicBezTo>
                    <a:pt x="274194" y="432985"/>
                    <a:pt x="262151" y="412703"/>
                    <a:pt x="284968" y="410801"/>
                  </a:cubicBezTo>
                  <a:cubicBezTo>
                    <a:pt x="284968" y="410801"/>
                    <a:pt x="302716" y="413337"/>
                    <a:pt x="301448" y="400660"/>
                  </a:cubicBezTo>
                  <a:cubicBezTo>
                    <a:pt x="301448" y="400660"/>
                    <a:pt x="302716" y="387984"/>
                    <a:pt x="283701" y="383547"/>
                  </a:cubicBezTo>
                  <a:cubicBezTo>
                    <a:pt x="283701" y="383547"/>
                    <a:pt x="225389" y="369603"/>
                    <a:pt x="234897" y="445028"/>
                  </a:cubicBezTo>
                  <a:cubicBezTo>
                    <a:pt x="255179" y="500171"/>
                    <a:pt x="344548" y="475452"/>
                    <a:pt x="366732" y="434253"/>
                  </a:cubicBezTo>
                  <a:cubicBezTo>
                    <a:pt x="366732" y="434253"/>
                    <a:pt x="378141" y="412703"/>
                    <a:pt x="387015" y="426647"/>
                  </a:cubicBezTo>
                  <a:cubicBezTo>
                    <a:pt x="401593" y="441859"/>
                    <a:pt x="457370" y="430450"/>
                    <a:pt x="450398" y="406365"/>
                  </a:cubicBezTo>
                  <a:cubicBezTo>
                    <a:pt x="438988" y="325235"/>
                    <a:pt x="518217" y="266923"/>
                    <a:pt x="593009" y="311291"/>
                  </a:cubicBezTo>
                  <a:cubicBezTo>
                    <a:pt x="593009" y="311291"/>
                    <a:pt x="631038" y="336644"/>
                    <a:pt x="628503" y="375307"/>
                  </a:cubicBezTo>
                  <a:cubicBezTo>
                    <a:pt x="626601" y="405097"/>
                    <a:pt x="600614" y="434887"/>
                    <a:pt x="567656" y="410801"/>
                  </a:cubicBezTo>
                  <a:cubicBezTo>
                    <a:pt x="567656" y="410801"/>
                    <a:pt x="564486" y="396857"/>
                    <a:pt x="577163" y="397491"/>
                  </a:cubicBezTo>
                  <a:cubicBezTo>
                    <a:pt x="620896" y="391153"/>
                    <a:pt x="596178" y="336010"/>
                    <a:pt x="566387" y="323967"/>
                  </a:cubicBezTo>
                  <a:cubicBezTo>
                    <a:pt x="520752" y="305586"/>
                    <a:pt x="477018" y="337278"/>
                    <a:pt x="469412" y="384815"/>
                  </a:cubicBezTo>
                  <a:cubicBezTo>
                    <a:pt x="469412" y="384815"/>
                    <a:pt x="463074" y="419041"/>
                    <a:pt x="506808" y="450099"/>
                  </a:cubicBezTo>
                  <a:cubicBezTo>
                    <a:pt x="506808" y="450099"/>
                    <a:pt x="471947" y="583202"/>
                    <a:pt x="608854" y="557215"/>
                  </a:cubicBezTo>
                  <a:cubicBezTo>
                    <a:pt x="608854" y="557215"/>
                    <a:pt x="729281" y="678276"/>
                    <a:pt x="821186" y="532496"/>
                  </a:cubicBezTo>
                  <a:cubicBezTo>
                    <a:pt x="821186" y="532496"/>
                    <a:pt x="944782" y="490663"/>
                    <a:pt x="894710" y="356292"/>
                  </a:cubicBezTo>
                  <a:cubicBezTo>
                    <a:pt x="894710" y="356292"/>
                    <a:pt x="951754" y="237767"/>
                    <a:pt x="845271" y="223189"/>
                  </a:cubicBezTo>
                  <a:cubicBezTo>
                    <a:pt x="799002" y="220653"/>
                    <a:pt x="761606" y="253612"/>
                    <a:pt x="776818" y="299882"/>
                  </a:cubicBezTo>
                  <a:cubicBezTo>
                    <a:pt x="781255" y="315094"/>
                    <a:pt x="793298" y="325235"/>
                    <a:pt x="814213" y="315094"/>
                  </a:cubicBezTo>
                  <a:cubicBezTo>
                    <a:pt x="844637" y="301149"/>
                    <a:pt x="810410" y="270092"/>
                    <a:pt x="828158" y="264388"/>
                  </a:cubicBezTo>
                  <a:cubicBezTo>
                    <a:pt x="840834" y="260585"/>
                    <a:pt x="860483" y="269458"/>
                    <a:pt x="853511" y="308755"/>
                  </a:cubicBezTo>
                  <a:cubicBezTo>
                    <a:pt x="835764" y="343616"/>
                    <a:pt x="797100" y="348686"/>
                    <a:pt x="770480" y="332207"/>
                  </a:cubicBezTo>
                  <a:cubicBezTo>
                    <a:pt x="706463" y="293543"/>
                    <a:pt x="781888" y="187061"/>
                    <a:pt x="833228" y="207343"/>
                  </a:cubicBezTo>
                  <a:lnTo>
                    <a:pt x="833228" y="207343"/>
                  </a:lnTo>
                  <a:close/>
                </a:path>
              </a:pathLst>
            </a:custGeom>
            <a:grpFill/>
            <a:ln w="3175" cap="flat">
              <a:solidFill>
                <a:srgbClr val="AF382F"/>
              </a:solidFill>
              <a:prstDash val="solid"/>
              <a:miter/>
            </a:ln>
          </p:spPr>
          <p:txBody>
            <a:bodyPr rtlCol="0" anchor="ctr"/>
            <a:lstStyle/>
            <a:p>
              <a:endParaRPr lang="zh-CN" altLang="en-US"/>
            </a:p>
          </p:txBody>
        </p:sp>
      </p:grpSp>
      <p:grpSp>
        <p:nvGrpSpPr>
          <p:cNvPr id="43" name="组合 42">
            <a:extLst>
              <a:ext uri="{FF2B5EF4-FFF2-40B4-BE49-F238E27FC236}">
                <a16:creationId xmlns:a16="http://schemas.microsoft.com/office/drawing/2014/main" xmlns="" id="{287A7F44-6C9E-4BEC-A6ED-2321E39477CB}"/>
              </a:ext>
            </a:extLst>
          </p:cNvPr>
          <p:cNvGrpSpPr/>
          <p:nvPr/>
        </p:nvGrpSpPr>
        <p:grpSpPr>
          <a:xfrm>
            <a:off x="1750379" y="3622671"/>
            <a:ext cx="638418" cy="647861"/>
            <a:chOff x="8968754" y="1813246"/>
            <a:chExt cx="1371346" cy="1391630"/>
          </a:xfrm>
          <a:blipFill dpi="0" rotWithShape="1">
            <a:blip r:embed="rId3"/>
            <a:srcRect/>
            <a:stretch>
              <a:fillRect/>
            </a:stretch>
          </a:blipFill>
        </p:grpSpPr>
        <p:sp>
          <p:nvSpPr>
            <p:cNvPr id="44" name="任意多边形: 形状 43">
              <a:extLst>
                <a:ext uri="{FF2B5EF4-FFF2-40B4-BE49-F238E27FC236}">
                  <a16:creationId xmlns:a16="http://schemas.microsoft.com/office/drawing/2014/main" xmlns="" id="{62B2DE63-DA9C-4C40-9416-191D155D6259}"/>
                </a:ext>
              </a:extLst>
            </p:cNvPr>
            <p:cNvSpPr/>
            <p:nvPr/>
          </p:nvSpPr>
          <p:spPr>
            <a:xfrm>
              <a:off x="9566832" y="1813246"/>
              <a:ext cx="773268" cy="1052152"/>
            </a:xfrm>
            <a:custGeom>
              <a:avLst/>
              <a:gdLst>
                <a:gd name="connsiteX0" fmla="*/ 0 w 773268"/>
                <a:gd name="connsiteY0" fmla="*/ 13442 h 1052151"/>
                <a:gd name="connsiteX1" fmla="*/ 156556 w 773268"/>
                <a:gd name="connsiteY1" fmla="*/ 22315 h 1052151"/>
                <a:gd name="connsiteX2" fmla="*/ 333392 w 773268"/>
                <a:gd name="connsiteY2" fmla="*/ 74289 h 1052151"/>
                <a:gd name="connsiteX3" fmla="*/ 488046 w 773268"/>
                <a:gd name="connsiteY3" fmla="*/ 149714 h 1052151"/>
                <a:gd name="connsiteX4" fmla="*/ 611642 w 773268"/>
                <a:gd name="connsiteY4" fmla="*/ 280916 h 1052151"/>
                <a:gd name="connsiteX5" fmla="*/ 706716 w 773268"/>
                <a:gd name="connsiteY5" fmla="*/ 467895 h 1052151"/>
                <a:gd name="connsiteX6" fmla="*/ 752986 w 773268"/>
                <a:gd name="connsiteY6" fmla="*/ 697340 h 1052151"/>
                <a:gd name="connsiteX7" fmla="*/ 763761 w 773268"/>
                <a:gd name="connsiteY7" fmla="*/ 721425 h 1052151"/>
                <a:gd name="connsiteX8" fmla="*/ 757422 w 773268"/>
                <a:gd name="connsiteY8" fmla="*/ 869741 h 1052151"/>
                <a:gd name="connsiteX9" fmla="*/ 655377 w 773268"/>
                <a:gd name="connsiteY9" fmla="*/ 890657 h 1052151"/>
                <a:gd name="connsiteX10" fmla="*/ 654109 w 773268"/>
                <a:gd name="connsiteY10" fmla="*/ 801921 h 1052151"/>
                <a:gd name="connsiteX11" fmla="*/ 699744 w 773268"/>
                <a:gd name="connsiteY11" fmla="*/ 819035 h 1052151"/>
                <a:gd name="connsiteX12" fmla="*/ 681997 w 773268"/>
                <a:gd name="connsiteY12" fmla="*/ 836782 h 1052151"/>
                <a:gd name="connsiteX13" fmla="*/ 673758 w 773268"/>
                <a:gd name="connsiteY13" fmla="*/ 857698 h 1052151"/>
                <a:gd name="connsiteX14" fmla="*/ 712421 w 773268"/>
                <a:gd name="connsiteY14" fmla="*/ 848825 h 1052151"/>
                <a:gd name="connsiteX15" fmla="*/ 638897 w 773268"/>
                <a:gd name="connsiteY15" fmla="*/ 786076 h 1052151"/>
                <a:gd name="connsiteX16" fmla="*/ 611009 w 773268"/>
                <a:gd name="connsiteY16" fmla="*/ 863403 h 1052151"/>
                <a:gd name="connsiteX17" fmla="*/ 534950 w 773268"/>
                <a:gd name="connsiteY17" fmla="*/ 881150 h 1052151"/>
                <a:gd name="connsiteX18" fmla="*/ 546359 w 773268"/>
                <a:gd name="connsiteY18" fmla="*/ 975590 h 1052151"/>
                <a:gd name="connsiteX19" fmla="*/ 609741 w 773268"/>
                <a:gd name="connsiteY19" fmla="*/ 957209 h 1052151"/>
                <a:gd name="connsiteX20" fmla="*/ 593896 w 773268"/>
                <a:gd name="connsiteY20" fmla="*/ 940096 h 1052151"/>
                <a:gd name="connsiteX21" fmla="*/ 553964 w 773268"/>
                <a:gd name="connsiteY21" fmla="*/ 946434 h 1052151"/>
                <a:gd name="connsiteX22" fmla="*/ 574246 w 773268"/>
                <a:gd name="connsiteY22" fmla="*/ 885586 h 1052151"/>
                <a:gd name="connsiteX23" fmla="*/ 649672 w 773268"/>
                <a:gd name="connsiteY23" fmla="*/ 918545 h 1052151"/>
                <a:gd name="connsiteX24" fmla="*/ 619882 w 773268"/>
                <a:gd name="connsiteY24" fmla="*/ 1015521 h 1052151"/>
                <a:gd name="connsiteX25" fmla="*/ 553964 w 773268"/>
                <a:gd name="connsiteY25" fmla="*/ 1038972 h 1052151"/>
                <a:gd name="connsiteX26" fmla="*/ 519104 w 773268"/>
                <a:gd name="connsiteY26" fmla="*/ 1030099 h 1052151"/>
                <a:gd name="connsiteX27" fmla="*/ 501356 w 773268"/>
                <a:gd name="connsiteY27" fmla="*/ 1026930 h 1052151"/>
                <a:gd name="connsiteX28" fmla="*/ 365718 w 773268"/>
                <a:gd name="connsiteY28" fmla="*/ 1038972 h 1052151"/>
                <a:gd name="connsiteX29" fmla="*/ 408818 w 773268"/>
                <a:gd name="connsiteY29" fmla="*/ 946434 h 1052151"/>
                <a:gd name="connsiteX30" fmla="*/ 334661 w 773268"/>
                <a:gd name="connsiteY30" fmla="*/ 868473 h 1052151"/>
                <a:gd name="connsiteX31" fmla="*/ 274447 w 773268"/>
                <a:gd name="connsiteY31" fmla="*/ 917912 h 1052151"/>
                <a:gd name="connsiteX32" fmla="*/ 323885 w 773268"/>
                <a:gd name="connsiteY32" fmla="*/ 977491 h 1052151"/>
                <a:gd name="connsiteX33" fmla="*/ 335928 w 773268"/>
                <a:gd name="connsiteY33" fmla="*/ 949603 h 1052151"/>
                <a:gd name="connsiteX34" fmla="*/ 318181 w 773268"/>
                <a:gd name="connsiteY34" fmla="*/ 941997 h 1052151"/>
                <a:gd name="connsiteX35" fmla="*/ 299800 w 773268"/>
                <a:gd name="connsiteY35" fmla="*/ 912207 h 1052151"/>
                <a:gd name="connsiteX36" fmla="*/ 369521 w 773268"/>
                <a:gd name="connsiteY36" fmla="*/ 910939 h 1052151"/>
                <a:gd name="connsiteX37" fmla="*/ 345435 w 773268"/>
                <a:gd name="connsiteY37" fmla="*/ 1025028 h 1052151"/>
                <a:gd name="connsiteX38" fmla="*/ 220572 w 773268"/>
                <a:gd name="connsiteY38" fmla="*/ 1007915 h 1052151"/>
                <a:gd name="connsiteX39" fmla="*/ 211064 w 773268"/>
                <a:gd name="connsiteY39" fmla="*/ 980027 h 1052151"/>
                <a:gd name="connsiteX40" fmla="*/ 142611 w 773268"/>
                <a:gd name="connsiteY40" fmla="*/ 837416 h 1052151"/>
                <a:gd name="connsiteX41" fmla="*/ 142611 w 773268"/>
                <a:gd name="connsiteY41" fmla="*/ 701143 h 1052151"/>
                <a:gd name="connsiteX42" fmla="*/ 227544 w 773268"/>
                <a:gd name="connsiteY42" fmla="*/ 647902 h 1052151"/>
                <a:gd name="connsiteX43" fmla="*/ 270644 w 773268"/>
                <a:gd name="connsiteY43" fmla="*/ 637127 h 1052151"/>
                <a:gd name="connsiteX44" fmla="*/ 370155 w 773268"/>
                <a:gd name="connsiteY44" fmla="*/ 625084 h 1052151"/>
                <a:gd name="connsiteX45" fmla="*/ 392972 w 773268"/>
                <a:gd name="connsiteY45" fmla="*/ 647902 h 1052151"/>
                <a:gd name="connsiteX46" fmla="*/ 417692 w 773268"/>
                <a:gd name="connsiteY46" fmla="*/ 653606 h 1052151"/>
                <a:gd name="connsiteX47" fmla="*/ 489948 w 773268"/>
                <a:gd name="connsiteY47" fmla="*/ 697974 h 1052151"/>
                <a:gd name="connsiteX48" fmla="*/ 465862 w 773268"/>
                <a:gd name="connsiteY48" fmla="*/ 800020 h 1052151"/>
                <a:gd name="connsiteX49" fmla="*/ 392339 w 773268"/>
                <a:gd name="connsiteY49" fmla="*/ 791780 h 1052151"/>
                <a:gd name="connsiteX50" fmla="*/ 393606 w 773268"/>
                <a:gd name="connsiteY50" fmla="*/ 741708 h 1052151"/>
                <a:gd name="connsiteX51" fmla="*/ 437974 w 773268"/>
                <a:gd name="connsiteY51" fmla="*/ 746779 h 1052151"/>
                <a:gd name="connsiteX52" fmla="*/ 444312 w 773268"/>
                <a:gd name="connsiteY52" fmla="*/ 769596 h 1052151"/>
                <a:gd name="connsiteX53" fmla="*/ 457623 w 773268"/>
                <a:gd name="connsiteY53" fmla="*/ 734736 h 1052151"/>
                <a:gd name="connsiteX54" fmla="*/ 384099 w 773268"/>
                <a:gd name="connsiteY54" fmla="*/ 723961 h 1052151"/>
                <a:gd name="connsiteX55" fmla="*/ 386634 w 773268"/>
                <a:gd name="connsiteY55" fmla="*/ 822204 h 1052151"/>
                <a:gd name="connsiteX56" fmla="*/ 488680 w 773268"/>
                <a:gd name="connsiteY56" fmla="*/ 812696 h 1052151"/>
                <a:gd name="connsiteX57" fmla="*/ 523540 w 773268"/>
                <a:gd name="connsiteY57" fmla="*/ 734736 h 1052151"/>
                <a:gd name="connsiteX58" fmla="*/ 533048 w 773268"/>
                <a:gd name="connsiteY58" fmla="*/ 670086 h 1052151"/>
                <a:gd name="connsiteX59" fmla="*/ 527344 w 773268"/>
                <a:gd name="connsiteY59" fmla="*/ 647268 h 1052151"/>
                <a:gd name="connsiteX60" fmla="*/ 485511 w 773268"/>
                <a:gd name="connsiteY60" fmla="*/ 570575 h 1052151"/>
                <a:gd name="connsiteX61" fmla="*/ 497554 w 773268"/>
                <a:gd name="connsiteY61" fmla="*/ 523672 h 1052151"/>
                <a:gd name="connsiteX62" fmla="*/ 486779 w 773268"/>
                <a:gd name="connsiteY62" fmla="*/ 505291 h 1052151"/>
                <a:gd name="connsiteX63" fmla="*/ 501356 w 773268"/>
                <a:gd name="connsiteY63" fmla="*/ 384230 h 1052151"/>
                <a:gd name="connsiteX64" fmla="*/ 546992 w 773268"/>
                <a:gd name="connsiteY64" fmla="*/ 400076 h 1052151"/>
                <a:gd name="connsiteX65" fmla="*/ 546992 w 773268"/>
                <a:gd name="connsiteY65" fmla="*/ 453951 h 1052151"/>
                <a:gd name="connsiteX66" fmla="*/ 520371 w 773268"/>
                <a:gd name="connsiteY66" fmla="*/ 443810 h 1052151"/>
                <a:gd name="connsiteX67" fmla="*/ 508329 w 773268"/>
                <a:gd name="connsiteY67" fmla="*/ 427964 h 1052151"/>
                <a:gd name="connsiteX68" fmla="*/ 524808 w 773268"/>
                <a:gd name="connsiteY68" fmla="*/ 479304 h 1052151"/>
                <a:gd name="connsiteX69" fmla="*/ 568543 w 773268"/>
                <a:gd name="connsiteY69" fmla="*/ 470430 h 1052151"/>
                <a:gd name="connsiteX70" fmla="*/ 574246 w 773268"/>
                <a:gd name="connsiteY70" fmla="*/ 405780 h 1052151"/>
                <a:gd name="connsiteX71" fmla="*/ 504526 w 773268"/>
                <a:gd name="connsiteY71" fmla="*/ 367750 h 1052151"/>
                <a:gd name="connsiteX72" fmla="*/ 501356 w 773268"/>
                <a:gd name="connsiteY72" fmla="*/ 285353 h 1052151"/>
                <a:gd name="connsiteX73" fmla="*/ 418325 w 773268"/>
                <a:gd name="connsiteY73" fmla="*/ 309438 h 1052151"/>
                <a:gd name="connsiteX74" fmla="*/ 431636 w 773268"/>
                <a:gd name="connsiteY74" fmla="*/ 339228 h 1052151"/>
                <a:gd name="connsiteX75" fmla="*/ 442411 w 773268"/>
                <a:gd name="connsiteY75" fmla="*/ 323383 h 1052151"/>
                <a:gd name="connsiteX76" fmla="*/ 465229 w 773268"/>
                <a:gd name="connsiteY76" fmla="*/ 294227 h 1052151"/>
                <a:gd name="connsiteX77" fmla="*/ 482976 w 773268"/>
                <a:gd name="connsiteY77" fmla="*/ 361412 h 1052151"/>
                <a:gd name="connsiteX78" fmla="*/ 406917 w 773268"/>
                <a:gd name="connsiteY78" fmla="*/ 368384 h 1052151"/>
                <a:gd name="connsiteX79" fmla="*/ 364450 w 773268"/>
                <a:gd name="connsiteY79" fmla="*/ 255563 h 1052151"/>
                <a:gd name="connsiteX80" fmla="*/ 279517 w 773268"/>
                <a:gd name="connsiteY80" fmla="*/ 148447 h 1052151"/>
                <a:gd name="connsiteX81" fmla="*/ 189514 w 773268"/>
                <a:gd name="connsiteY81" fmla="*/ 86332 h 1052151"/>
                <a:gd name="connsiteX82" fmla="*/ 128033 w 773268"/>
                <a:gd name="connsiteY82" fmla="*/ 58443 h 1052151"/>
                <a:gd name="connsiteX83" fmla="*/ 0 w 773268"/>
                <a:gd name="connsiteY83" fmla="*/ 13442 h 1052151"/>
                <a:gd name="connsiteX84" fmla="*/ 0 w 773268"/>
                <a:gd name="connsiteY84" fmla="*/ 13442 h 105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73268" h="1052151">
                  <a:moveTo>
                    <a:pt x="0" y="13442"/>
                  </a:moveTo>
                  <a:cubicBezTo>
                    <a:pt x="0" y="13442"/>
                    <a:pt x="75425" y="-22053"/>
                    <a:pt x="156556" y="22315"/>
                  </a:cubicBezTo>
                  <a:cubicBezTo>
                    <a:pt x="156556" y="22315"/>
                    <a:pt x="267475" y="-9376"/>
                    <a:pt x="333392" y="74289"/>
                  </a:cubicBezTo>
                  <a:cubicBezTo>
                    <a:pt x="333392" y="74289"/>
                    <a:pt x="437340" y="79993"/>
                    <a:pt x="488046" y="149714"/>
                  </a:cubicBezTo>
                  <a:cubicBezTo>
                    <a:pt x="488046" y="149714"/>
                    <a:pt x="583120" y="173166"/>
                    <a:pt x="611642" y="280916"/>
                  </a:cubicBezTo>
                  <a:cubicBezTo>
                    <a:pt x="611642" y="280916"/>
                    <a:pt x="703547" y="337327"/>
                    <a:pt x="706716" y="467895"/>
                  </a:cubicBezTo>
                  <a:cubicBezTo>
                    <a:pt x="706716" y="467895"/>
                    <a:pt x="808762" y="552194"/>
                    <a:pt x="752986" y="697340"/>
                  </a:cubicBezTo>
                  <a:cubicBezTo>
                    <a:pt x="752986" y="697340"/>
                    <a:pt x="751718" y="708115"/>
                    <a:pt x="763761" y="721425"/>
                  </a:cubicBezTo>
                  <a:cubicBezTo>
                    <a:pt x="763761" y="721425"/>
                    <a:pt x="801157" y="771498"/>
                    <a:pt x="757422" y="869741"/>
                  </a:cubicBezTo>
                  <a:cubicBezTo>
                    <a:pt x="757422" y="869741"/>
                    <a:pt x="730168" y="929321"/>
                    <a:pt x="655377" y="890657"/>
                  </a:cubicBezTo>
                  <a:cubicBezTo>
                    <a:pt x="655377" y="890657"/>
                    <a:pt x="603403" y="845655"/>
                    <a:pt x="654109" y="801921"/>
                  </a:cubicBezTo>
                  <a:cubicBezTo>
                    <a:pt x="654109" y="801921"/>
                    <a:pt x="687702" y="781639"/>
                    <a:pt x="699744" y="819035"/>
                  </a:cubicBezTo>
                  <a:cubicBezTo>
                    <a:pt x="699744" y="819035"/>
                    <a:pt x="698477" y="834247"/>
                    <a:pt x="681997" y="836782"/>
                  </a:cubicBezTo>
                  <a:cubicBezTo>
                    <a:pt x="681997" y="836782"/>
                    <a:pt x="664250" y="843120"/>
                    <a:pt x="673758" y="857698"/>
                  </a:cubicBezTo>
                  <a:cubicBezTo>
                    <a:pt x="673758" y="857698"/>
                    <a:pt x="685800" y="868473"/>
                    <a:pt x="712421" y="848825"/>
                  </a:cubicBezTo>
                  <a:cubicBezTo>
                    <a:pt x="739041" y="796851"/>
                    <a:pt x="680096" y="758821"/>
                    <a:pt x="638897" y="786076"/>
                  </a:cubicBezTo>
                  <a:cubicBezTo>
                    <a:pt x="622418" y="796851"/>
                    <a:pt x="609107" y="820302"/>
                    <a:pt x="611009" y="863403"/>
                  </a:cubicBezTo>
                  <a:cubicBezTo>
                    <a:pt x="611009" y="863403"/>
                    <a:pt x="561570" y="850092"/>
                    <a:pt x="534950" y="881150"/>
                  </a:cubicBezTo>
                  <a:cubicBezTo>
                    <a:pt x="508963" y="911573"/>
                    <a:pt x="514667" y="948969"/>
                    <a:pt x="546359" y="975590"/>
                  </a:cubicBezTo>
                  <a:cubicBezTo>
                    <a:pt x="546359" y="975590"/>
                    <a:pt x="589458" y="993971"/>
                    <a:pt x="609741" y="957209"/>
                  </a:cubicBezTo>
                  <a:cubicBezTo>
                    <a:pt x="609741" y="957209"/>
                    <a:pt x="613544" y="926785"/>
                    <a:pt x="593896" y="940096"/>
                  </a:cubicBezTo>
                  <a:cubicBezTo>
                    <a:pt x="593896" y="940096"/>
                    <a:pt x="573613" y="963547"/>
                    <a:pt x="553964" y="946434"/>
                  </a:cubicBezTo>
                  <a:cubicBezTo>
                    <a:pt x="553964" y="946434"/>
                    <a:pt x="519104" y="911573"/>
                    <a:pt x="574246" y="885586"/>
                  </a:cubicBezTo>
                  <a:cubicBezTo>
                    <a:pt x="574246" y="885586"/>
                    <a:pt x="631925" y="872276"/>
                    <a:pt x="649672" y="918545"/>
                  </a:cubicBezTo>
                  <a:cubicBezTo>
                    <a:pt x="649672" y="918545"/>
                    <a:pt x="685800" y="971153"/>
                    <a:pt x="619882" y="1015521"/>
                  </a:cubicBezTo>
                  <a:cubicBezTo>
                    <a:pt x="619882" y="1015521"/>
                    <a:pt x="585022" y="1037705"/>
                    <a:pt x="553964" y="1038972"/>
                  </a:cubicBezTo>
                  <a:cubicBezTo>
                    <a:pt x="553964" y="1038972"/>
                    <a:pt x="522907" y="1035169"/>
                    <a:pt x="519104" y="1030099"/>
                  </a:cubicBezTo>
                  <a:cubicBezTo>
                    <a:pt x="519104" y="1030099"/>
                    <a:pt x="507061" y="1018056"/>
                    <a:pt x="501356" y="1026930"/>
                  </a:cubicBezTo>
                  <a:cubicBezTo>
                    <a:pt x="501356" y="1026930"/>
                    <a:pt x="455721" y="1089045"/>
                    <a:pt x="365718" y="1038972"/>
                  </a:cubicBezTo>
                  <a:cubicBezTo>
                    <a:pt x="365718" y="1038972"/>
                    <a:pt x="408818" y="1007281"/>
                    <a:pt x="408818" y="946434"/>
                  </a:cubicBezTo>
                  <a:cubicBezTo>
                    <a:pt x="408818" y="946434"/>
                    <a:pt x="410086" y="868473"/>
                    <a:pt x="334661" y="868473"/>
                  </a:cubicBezTo>
                  <a:cubicBezTo>
                    <a:pt x="334661" y="868473"/>
                    <a:pt x="287757" y="864670"/>
                    <a:pt x="274447" y="917912"/>
                  </a:cubicBezTo>
                  <a:cubicBezTo>
                    <a:pt x="274447" y="917912"/>
                    <a:pt x="261137" y="981294"/>
                    <a:pt x="323885" y="977491"/>
                  </a:cubicBezTo>
                  <a:cubicBezTo>
                    <a:pt x="323885" y="977491"/>
                    <a:pt x="335928" y="971153"/>
                    <a:pt x="335928" y="949603"/>
                  </a:cubicBezTo>
                  <a:cubicBezTo>
                    <a:pt x="335928" y="949603"/>
                    <a:pt x="330223" y="938194"/>
                    <a:pt x="318181" y="941997"/>
                  </a:cubicBezTo>
                  <a:cubicBezTo>
                    <a:pt x="318181" y="941997"/>
                    <a:pt x="284588" y="961646"/>
                    <a:pt x="299800" y="912207"/>
                  </a:cubicBezTo>
                  <a:cubicBezTo>
                    <a:pt x="299800" y="912207"/>
                    <a:pt x="326421" y="870375"/>
                    <a:pt x="369521" y="910939"/>
                  </a:cubicBezTo>
                  <a:cubicBezTo>
                    <a:pt x="369521" y="910939"/>
                    <a:pt x="417692" y="964815"/>
                    <a:pt x="345435" y="1025028"/>
                  </a:cubicBezTo>
                  <a:cubicBezTo>
                    <a:pt x="345435" y="1025028"/>
                    <a:pt x="276983" y="1067495"/>
                    <a:pt x="220572" y="1007915"/>
                  </a:cubicBezTo>
                  <a:cubicBezTo>
                    <a:pt x="220572" y="1007915"/>
                    <a:pt x="211064" y="993337"/>
                    <a:pt x="211064" y="980027"/>
                  </a:cubicBezTo>
                  <a:cubicBezTo>
                    <a:pt x="211064" y="980027"/>
                    <a:pt x="74158" y="945166"/>
                    <a:pt x="142611" y="837416"/>
                  </a:cubicBezTo>
                  <a:cubicBezTo>
                    <a:pt x="142611" y="837416"/>
                    <a:pt x="93173" y="764526"/>
                    <a:pt x="142611" y="701143"/>
                  </a:cubicBezTo>
                  <a:cubicBezTo>
                    <a:pt x="142611" y="701143"/>
                    <a:pt x="171133" y="645366"/>
                    <a:pt x="227544" y="647902"/>
                  </a:cubicBezTo>
                  <a:cubicBezTo>
                    <a:pt x="227544" y="647902"/>
                    <a:pt x="250361" y="654240"/>
                    <a:pt x="270644" y="637127"/>
                  </a:cubicBezTo>
                  <a:cubicBezTo>
                    <a:pt x="270644" y="637127"/>
                    <a:pt x="298532" y="590224"/>
                    <a:pt x="370155" y="625084"/>
                  </a:cubicBezTo>
                  <a:cubicBezTo>
                    <a:pt x="370155" y="625084"/>
                    <a:pt x="392972" y="639662"/>
                    <a:pt x="392972" y="647902"/>
                  </a:cubicBezTo>
                  <a:cubicBezTo>
                    <a:pt x="392972" y="647902"/>
                    <a:pt x="402480" y="663747"/>
                    <a:pt x="417692" y="653606"/>
                  </a:cubicBezTo>
                  <a:cubicBezTo>
                    <a:pt x="417692" y="653606"/>
                    <a:pt x="453819" y="641563"/>
                    <a:pt x="489948" y="697974"/>
                  </a:cubicBezTo>
                  <a:cubicBezTo>
                    <a:pt x="489948" y="697974"/>
                    <a:pt x="522273" y="753751"/>
                    <a:pt x="465862" y="800020"/>
                  </a:cubicBezTo>
                  <a:cubicBezTo>
                    <a:pt x="465862" y="800020"/>
                    <a:pt x="410720" y="823472"/>
                    <a:pt x="392339" y="791780"/>
                  </a:cubicBezTo>
                  <a:cubicBezTo>
                    <a:pt x="392339" y="791780"/>
                    <a:pt x="377127" y="758821"/>
                    <a:pt x="393606" y="741708"/>
                  </a:cubicBezTo>
                  <a:cubicBezTo>
                    <a:pt x="393606" y="741708"/>
                    <a:pt x="415156" y="713820"/>
                    <a:pt x="437974" y="746779"/>
                  </a:cubicBezTo>
                  <a:cubicBezTo>
                    <a:pt x="437974" y="746779"/>
                    <a:pt x="429735" y="769596"/>
                    <a:pt x="444312" y="769596"/>
                  </a:cubicBezTo>
                  <a:cubicBezTo>
                    <a:pt x="444312" y="769596"/>
                    <a:pt x="456355" y="772132"/>
                    <a:pt x="457623" y="734736"/>
                  </a:cubicBezTo>
                  <a:cubicBezTo>
                    <a:pt x="457623" y="734736"/>
                    <a:pt x="438608" y="687199"/>
                    <a:pt x="384099" y="723961"/>
                  </a:cubicBezTo>
                  <a:cubicBezTo>
                    <a:pt x="384099" y="723961"/>
                    <a:pt x="326421" y="765159"/>
                    <a:pt x="386634" y="822204"/>
                  </a:cubicBezTo>
                  <a:cubicBezTo>
                    <a:pt x="386634" y="822204"/>
                    <a:pt x="429735" y="853895"/>
                    <a:pt x="488680" y="812696"/>
                  </a:cubicBezTo>
                  <a:cubicBezTo>
                    <a:pt x="488680" y="812696"/>
                    <a:pt x="519104" y="784808"/>
                    <a:pt x="523540" y="734736"/>
                  </a:cubicBezTo>
                  <a:cubicBezTo>
                    <a:pt x="523540" y="734736"/>
                    <a:pt x="517837" y="682128"/>
                    <a:pt x="533048" y="670086"/>
                  </a:cubicBezTo>
                  <a:cubicBezTo>
                    <a:pt x="533048" y="670086"/>
                    <a:pt x="536851" y="660578"/>
                    <a:pt x="527344" y="647268"/>
                  </a:cubicBezTo>
                  <a:cubicBezTo>
                    <a:pt x="527344" y="647268"/>
                    <a:pt x="475370" y="608604"/>
                    <a:pt x="485511" y="570575"/>
                  </a:cubicBezTo>
                  <a:cubicBezTo>
                    <a:pt x="485511" y="570575"/>
                    <a:pt x="493751" y="533179"/>
                    <a:pt x="497554" y="523672"/>
                  </a:cubicBezTo>
                  <a:cubicBezTo>
                    <a:pt x="497554" y="523672"/>
                    <a:pt x="496286" y="509094"/>
                    <a:pt x="486779" y="505291"/>
                  </a:cubicBezTo>
                  <a:cubicBezTo>
                    <a:pt x="434805" y="485008"/>
                    <a:pt x="441777" y="388033"/>
                    <a:pt x="501356" y="384230"/>
                  </a:cubicBezTo>
                  <a:cubicBezTo>
                    <a:pt x="513399" y="383596"/>
                    <a:pt x="528611" y="387399"/>
                    <a:pt x="546992" y="400076"/>
                  </a:cubicBezTo>
                  <a:cubicBezTo>
                    <a:pt x="546992" y="400076"/>
                    <a:pt x="569810" y="427964"/>
                    <a:pt x="546992" y="453951"/>
                  </a:cubicBezTo>
                  <a:cubicBezTo>
                    <a:pt x="546992" y="453951"/>
                    <a:pt x="516568" y="462191"/>
                    <a:pt x="520371" y="443810"/>
                  </a:cubicBezTo>
                  <a:cubicBezTo>
                    <a:pt x="520371" y="443810"/>
                    <a:pt x="526709" y="417189"/>
                    <a:pt x="508329" y="427964"/>
                  </a:cubicBezTo>
                  <a:cubicBezTo>
                    <a:pt x="482342" y="443810"/>
                    <a:pt x="502625" y="473599"/>
                    <a:pt x="524808" y="479304"/>
                  </a:cubicBezTo>
                  <a:cubicBezTo>
                    <a:pt x="535583" y="481205"/>
                    <a:pt x="550162" y="480571"/>
                    <a:pt x="568543" y="470430"/>
                  </a:cubicBezTo>
                  <a:cubicBezTo>
                    <a:pt x="568543" y="470430"/>
                    <a:pt x="592628" y="446979"/>
                    <a:pt x="574246" y="405780"/>
                  </a:cubicBezTo>
                  <a:cubicBezTo>
                    <a:pt x="574246" y="405780"/>
                    <a:pt x="553964" y="363947"/>
                    <a:pt x="504526" y="367750"/>
                  </a:cubicBezTo>
                  <a:cubicBezTo>
                    <a:pt x="504526" y="367750"/>
                    <a:pt x="538119" y="326552"/>
                    <a:pt x="501356" y="285353"/>
                  </a:cubicBezTo>
                  <a:cubicBezTo>
                    <a:pt x="501356" y="285353"/>
                    <a:pt x="447481" y="245422"/>
                    <a:pt x="418325" y="309438"/>
                  </a:cubicBezTo>
                  <a:cubicBezTo>
                    <a:pt x="418325" y="309438"/>
                    <a:pt x="413255" y="339228"/>
                    <a:pt x="431636" y="339228"/>
                  </a:cubicBezTo>
                  <a:cubicBezTo>
                    <a:pt x="431636" y="339228"/>
                    <a:pt x="443678" y="342397"/>
                    <a:pt x="442411" y="323383"/>
                  </a:cubicBezTo>
                  <a:cubicBezTo>
                    <a:pt x="442411" y="323383"/>
                    <a:pt x="433537" y="291057"/>
                    <a:pt x="465229" y="294227"/>
                  </a:cubicBezTo>
                  <a:cubicBezTo>
                    <a:pt x="498187" y="284085"/>
                    <a:pt x="510864" y="340496"/>
                    <a:pt x="482976" y="361412"/>
                  </a:cubicBezTo>
                  <a:cubicBezTo>
                    <a:pt x="460158" y="378525"/>
                    <a:pt x="431636" y="381695"/>
                    <a:pt x="406917" y="368384"/>
                  </a:cubicBezTo>
                  <a:cubicBezTo>
                    <a:pt x="384099" y="356975"/>
                    <a:pt x="355576" y="327819"/>
                    <a:pt x="364450" y="255563"/>
                  </a:cubicBezTo>
                  <a:cubicBezTo>
                    <a:pt x="364450" y="255563"/>
                    <a:pt x="274447" y="230210"/>
                    <a:pt x="279517" y="148447"/>
                  </a:cubicBezTo>
                  <a:cubicBezTo>
                    <a:pt x="279517" y="148447"/>
                    <a:pt x="203458" y="142108"/>
                    <a:pt x="189514" y="86332"/>
                  </a:cubicBezTo>
                  <a:cubicBezTo>
                    <a:pt x="189514" y="86332"/>
                    <a:pt x="154654" y="90134"/>
                    <a:pt x="128033" y="58443"/>
                  </a:cubicBezTo>
                  <a:cubicBezTo>
                    <a:pt x="128033" y="58443"/>
                    <a:pt x="81764" y="2667"/>
                    <a:pt x="0" y="13442"/>
                  </a:cubicBezTo>
                  <a:lnTo>
                    <a:pt x="0" y="13442"/>
                  </a:lnTo>
                  <a:close/>
                </a:path>
              </a:pathLst>
            </a:custGeom>
            <a:grpFill/>
            <a:ln w="3175" cap="flat">
              <a:solidFill>
                <a:srgbClr val="AF382F"/>
              </a:solidFill>
              <a:prstDash val="solid"/>
              <a:miter/>
            </a:ln>
          </p:spPr>
          <p:txBody>
            <a:bodyPr rtlCol="0" anchor="ctr"/>
            <a:lstStyle/>
            <a:p>
              <a:endParaRPr lang="zh-CN" altLang="en-US"/>
            </a:p>
          </p:txBody>
        </p:sp>
        <p:sp>
          <p:nvSpPr>
            <p:cNvPr id="45" name="任意多边形: 形状 44">
              <a:extLst>
                <a:ext uri="{FF2B5EF4-FFF2-40B4-BE49-F238E27FC236}">
                  <a16:creationId xmlns:a16="http://schemas.microsoft.com/office/drawing/2014/main" xmlns="" id="{F795851A-0076-4EA9-9A77-0BB863A6D3BE}"/>
                </a:ext>
              </a:extLst>
            </p:cNvPr>
            <p:cNvSpPr/>
            <p:nvPr/>
          </p:nvSpPr>
          <p:spPr>
            <a:xfrm>
              <a:off x="9123854" y="2412593"/>
              <a:ext cx="1185255" cy="792283"/>
            </a:xfrm>
            <a:custGeom>
              <a:avLst/>
              <a:gdLst>
                <a:gd name="connsiteX0" fmla="*/ 236985 w 1185255"/>
                <a:gd name="connsiteY0" fmla="*/ 137924 h 792282"/>
                <a:gd name="connsiteX1" fmla="*/ 178040 w 1185255"/>
                <a:gd name="connsiteY1" fmla="*/ 136022 h 792282"/>
                <a:gd name="connsiteX2" fmla="*/ 169800 w 1185255"/>
                <a:gd name="connsiteY2" fmla="*/ 162009 h 792282"/>
                <a:gd name="connsiteX3" fmla="*/ 187547 w 1185255"/>
                <a:gd name="connsiteY3" fmla="*/ 160741 h 792282"/>
                <a:gd name="connsiteX4" fmla="*/ 210365 w 1185255"/>
                <a:gd name="connsiteY4" fmla="*/ 150600 h 792282"/>
                <a:gd name="connsiteX5" fmla="*/ 214168 w 1185255"/>
                <a:gd name="connsiteY5" fmla="*/ 213349 h 792282"/>
                <a:gd name="connsiteX6" fmla="*/ 100079 w 1185255"/>
                <a:gd name="connsiteY6" fmla="*/ 91654 h 792282"/>
                <a:gd name="connsiteX7" fmla="*/ 216703 w 1185255"/>
                <a:gd name="connsiteY7" fmla="*/ 42216 h 792282"/>
                <a:gd name="connsiteX8" fmla="*/ 304805 w 1185255"/>
                <a:gd name="connsiteY8" fmla="*/ 383 h 792282"/>
                <a:gd name="connsiteX9" fmla="*/ 391639 w 1185255"/>
                <a:gd name="connsiteY9" fmla="*/ 63766 h 792282"/>
                <a:gd name="connsiteX10" fmla="*/ 416992 w 1185255"/>
                <a:gd name="connsiteY10" fmla="*/ 74541 h 792282"/>
                <a:gd name="connsiteX11" fmla="*/ 508263 w 1185255"/>
                <a:gd name="connsiteY11" fmla="*/ 123980 h 792282"/>
                <a:gd name="connsiteX12" fmla="*/ 494953 w 1185255"/>
                <a:gd name="connsiteY12" fmla="*/ 235533 h 792282"/>
                <a:gd name="connsiteX13" fmla="*/ 510799 w 1185255"/>
                <a:gd name="connsiteY13" fmla="*/ 347086 h 792282"/>
                <a:gd name="connsiteX14" fmla="*/ 423964 w 1185255"/>
                <a:gd name="connsiteY14" fmla="*/ 407934 h 792282"/>
                <a:gd name="connsiteX15" fmla="*/ 295931 w 1185255"/>
                <a:gd name="connsiteY15" fmla="*/ 428216 h 792282"/>
                <a:gd name="connsiteX16" fmla="*/ 287691 w 1185255"/>
                <a:gd name="connsiteY16" fmla="*/ 314127 h 792282"/>
                <a:gd name="connsiteX17" fmla="*/ 343468 w 1185255"/>
                <a:gd name="connsiteY17" fmla="*/ 320466 h 792282"/>
                <a:gd name="connsiteX18" fmla="*/ 330158 w 1185255"/>
                <a:gd name="connsiteY18" fmla="*/ 346452 h 792282"/>
                <a:gd name="connsiteX19" fmla="*/ 333327 w 1185255"/>
                <a:gd name="connsiteY19" fmla="*/ 372439 h 792282"/>
                <a:gd name="connsiteX20" fmla="*/ 368188 w 1185255"/>
                <a:gd name="connsiteY20" fmla="*/ 327438 h 792282"/>
                <a:gd name="connsiteX21" fmla="*/ 288325 w 1185255"/>
                <a:gd name="connsiteY21" fmla="*/ 284971 h 792282"/>
                <a:gd name="connsiteX22" fmla="*/ 250930 w 1185255"/>
                <a:gd name="connsiteY22" fmla="*/ 421878 h 792282"/>
                <a:gd name="connsiteX23" fmla="*/ 256000 w 1185255"/>
                <a:gd name="connsiteY23" fmla="*/ 433287 h 792282"/>
                <a:gd name="connsiteX24" fmla="*/ 301636 w 1185255"/>
                <a:gd name="connsiteY24" fmla="*/ 511247 h 792282"/>
                <a:gd name="connsiteX25" fmla="*/ 326989 w 1185255"/>
                <a:gd name="connsiteY25" fmla="*/ 520121 h 792282"/>
                <a:gd name="connsiteX26" fmla="*/ 400513 w 1185255"/>
                <a:gd name="connsiteY26" fmla="*/ 548009 h 792282"/>
                <a:gd name="connsiteX27" fmla="*/ 417626 w 1185255"/>
                <a:gd name="connsiteY27" fmla="*/ 553714 h 792282"/>
                <a:gd name="connsiteX28" fmla="*/ 512066 w 1185255"/>
                <a:gd name="connsiteY28" fmla="*/ 533431 h 792282"/>
                <a:gd name="connsiteX29" fmla="*/ 541855 w 1185255"/>
                <a:gd name="connsiteY29" fmla="*/ 622167 h 792282"/>
                <a:gd name="connsiteX30" fmla="*/ 486079 w 1185255"/>
                <a:gd name="connsiteY30" fmla="*/ 635477 h 792282"/>
                <a:gd name="connsiteX31" fmla="*/ 482910 w 1185255"/>
                <a:gd name="connsiteY31" fmla="*/ 596180 h 792282"/>
                <a:gd name="connsiteX32" fmla="*/ 496854 w 1185255"/>
                <a:gd name="connsiteY32" fmla="*/ 584137 h 792282"/>
                <a:gd name="connsiteX33" fmla="*/ 472769 w 1185255"/>
                <a:gd name="connsiteY33" fmla="*/ 577165 h 792282"/>
                <a:gd name="connsiteX34" fmla="*/ 452486 w 1185255"/>
                <a:gd name="connsiteY34" fmla="*/ 594912 h 792282"/>
                <a:gd name="connsiteX35" fmla="*/ 522207 w 1185255"/>
                <a:gd name="connsiteY35" fmla="*/ 658295 h 792282"/>
                <a:gd name="connsiteX36" fmla="*/ 559603 w 1185255"/>
                <a:gd name="connsiteY36" fmla="*/ 634210 h 792282"/>
                <a:gd name="connsiteX37" fmla="*/ 629324 w 1185255"/>
                <a:gd name="connsiteY37" fmla="*/ 683648 h 792282"/>
                <a:gd name="connsiteX38" fmla="*/ 691439 w 1185255"/>
                <a:gd name="connsiteY38" fmla="*/ 625970 h 792282"/>
                <a:gd name="connsiteX39" fmla="*/ 629957 w 1185255"/>
                <a:gd name="connsiteY39" fmla="*/ 588574 h 792282"/>
                <a:gd name="connsiteX40" fmla="*/ 619816 w 1185255"/>
                <a:gd name="connsiteY40" fmla="*/ 616462 h 792282"/>
                <a:gd name="connsiteX41" fmla="*/ 639465 w 1185255"/>
                <a:gd name="connsiteY41" fmla="*/ 612659 h 792282"/>
                <a:gd name="connsiteX42" fmla="*/ 655944 w 1185255"/>
                <a:gd name="connsiteY42" fmla="*/ 608857 h 792282"/>
                <a:gd name="connsiteX43" fmla="*/ 642634 w 1185255"/>
                <a:gd name="connsiteY43" fmla="*/ 660196 h 792282"/>
                <a:gd name="connsiteX44" fmla="*/ 571646 w 1185255"/>
                <a:gd name="connsiteY44" fmla="*/ 591743 h 792282"/>
                <a:gd name="connsiteX45" fmla="*/ 643902 w 1185255"/>
                <a:gd name="connsiteY45" fmla="*/ 530262 h 792282"/>
                <a:gd name="connsiteX46" fmla="*/ 695242 w 1185255"/>
                <a:gd name="connsiteY46" fmla="*/ 549277 h 792282"/>
                <a:gd name="connsiteX47" fmla="*/ 777006 w 1185255"/>
                <a:gd name="connsiteY47" fmla="*/ 507444 h 792282"/>
                <a:gd name="connsiteX48" fmla="*/ 842923 w 1185255"/>
                <a:gd name="connsiteY48" fmla="*/ 522656 h 792282"/>
                <a:gd name="connsiteX49" fmla="*/ 984900 w 1185255"/>
                <a:gd name="connsiteY49" fmla="*/ 481457 h 792282"/>
                <a:gd name="connsiteX50" fmla="*/ 1191527 w 1185255"/>
                <a:gd name="connsiteY50" fmla="*/ 316663 h 792282"/>
                <a:gd name="connsiteX51" fmla="*/ 1123075 w 1185255"/>
                <a:gd name="connsiteY51" fmla="*/ 458640 h 792282"/>
                <a:gd name="connsiteX52" fmla="*/ 1006450 w 1185255"/>
                <a:gd name="connsiteY52" fmla="*/ 595546 h 792282"/>
                <a:gd name="connsiteX53" fmla="*/ 798555 w 1185255"/>
                <a:gd name="connsiteY53" fmla="*/ 691254 h 792282"/>
                <a:gd name="connsiteX54" fmla="*/ 598900 w 1185255"/>
                <a:gd name="connsiteY54" fmla="*/ 768581 h 792282"/>
                <a:gd name="connsiteX55" fmla="*/ 394174 w 1185255"/>
                <a:gd name="connsiteY55" fmla="*/ 751468 h 792282"/>
                <a:gd name="connsiteX56" fmla="*/ 212900 w 1185255"/>
                <a:gd name="connsiteY56" fmla="*/ 682380 h 792282"/>
                <a:gd name="connsiteX57" fmla="*/ 121629 w 1185255"/>
                <a:gd name="connsiteY57" fmla="*/ 662098 h 792282"/>
                <a:gd name="connsiteX58" fmla="*/ 100079 w 1185255"/>
                <a:gd name="connsiteY58" fmla="*/ 515050 h 792282"/>
                <a:gd name="connsiteX59" fmla="*/ 192617 w 1185255"/>
                <a:gd name="connsiteY59" fmla="*/ 544840 h 792282"/>
                <a:gd name="connsiteX60" fmla="*/ 178673 w 1185255"/>
                <a:gd name="connsiteY60" fmla="*/ 594279 h 792282"/>
                <a:gd name="connsiteX61" fmla="*/ 150785 w 1185255"/>
                <a:gd name="connsiteY61" fmla="*/ 580968 h 792282"/>
                <a:gd name="connsiteX62" fmla="*/ 133037 w 1185255"/>
                <a:gd name="connsiteY62" fmla="*/ 580968 h 792282"/>
                <a:gd name="connsiteX63" fmla="*/ 184378 w 1185255"/>
                <a:gd name="connsiteY63" fmla="*/ 615195 h 792282"/>
                <a:gd name="connsiteX64" fmla="*/ 214168 w 1185255"/>
                <a:gd name="connsiteY64" fmla="*/ 533431 h 792282"/>
                <a:gd name="connsiteX65" fmla="*/ 152052 w 1185255"/>
                <a:gd name="connsiteY65" fmla="*/ 488430 h 792282"/>
                <a:gd name="connsiteX66" fmla="*/ 126066 w 1185255"/>
                <a:gd name="connsiteY66" fmla="*/ 393356 h 792282"/>
                <a:gd name="connsiteX67" fmla="*/ 52542 w 1185255"/>
                <a:gd name="connsiteY67" fmla="*/ 432653 h 792282"/>
                <a:gd name="connsiteX68" fmla="*/ 88670 w 1185255"/>
                <a:gd name="connsiteY68" fmla="*/ 464978 h 792282"/>
                <a:gd name="connsiteX69" fmla="*/ 82966 w 1185255"/>
                <a:gd name="connsiteY69" fmla="*/ 444062 h 792282"/>
                <a:gd name="connsiteX70" fmla="*/ 84867 w 1185255"/>
                <a:gd name="connsiteY70" fmla="*/ 415540 h 792282"/>
                <a:gd name="connsiteX71" fmla="*/ 131770 w 1185255"/>
                <a:gd name="connsiteY71" fmla="*/ 423779 h 792282"/>
                <a:gd name="connsiteX72" fmla="*/ 129868 w 1185255"/>
                <a:gd name="connsiteY72" fmla="*/ 485260 h 792282"/>
                <a:gd name="connsiteX73" fmla="*/ 56978 w 1185255"/>
                <a:gd name="connsiteY73" fmla="*/ 503008 h 792282"/>
                <a:gd name="connsiteX74" fmla="*/ 568 w 1185255"/>
                <a:gd name="connsiteY74" fmla="*/ 423779 h 792282"/>
                <a:gd name="connsiteX75" fmla="*/ 38598 w 1185255"/>
                <a:gd name="connsiteY75" fmla="*/ 326804 h 792282"/>
                <a:gd name="connsiteX76" fmla="*/ 81064 w 1185255"/>
                <a:gd name="connsiteY76" fmla="*/ 200039 h 792282"/>
                <a:gd name="connsiteX77" fmla="*/ 182476 w 1185255"/>
                <a:gd name="connsiteY77" fmla="*/ 253280 h 792282"/>
                <a:gd name="connsiteX78" fmla="*/ 250930 w 1185255"/>
                <a:gd name="connsiteY78" fmla="*/ 182925 h 792282"/>
                <a:gd name="connsiteX79" fmla="*/ 236985 w 1185255"/>
                <a:gd name="connsiteY79" fmla="*/ 137924 h 792282"/>
                <a:gd name="connsiteX80" fmla="*/ 236985 w 1185255"/>
                <a:gd name="connsiteY80" fmla="*/ 137924 h 7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185255" h="792282">
                  <a:moveTo>
                    <a:pt x="236985" y="137924"/>
                  </a:moveTo>
                  <a:cubicBezTo>
                    <a:pt x="236985" y="137924"/>
                    <a:pt x="208463" y="108134"/>
                    <a:pt x="178040" y="136022"/>
                  </a:cubicBezTo>
                  <a:cubicBezTo>
                    <a:pt x="174236" y="141093"/>
                    <a:pt x="165363" y="155671"/>
                    <a:pt x="169800" y="162009"/>
                  </a:cubicBezTo>
                  <a:cubicBezTo>
                    <a:pt x="169800" y="162009"/>
                    <a:pt x="174871" y="175319"/>
                    <a:pt x="187547" y="160741"/>
                  </a:cubicBezTo>
                  <a:cubicBezTo>
                    <a:pt x="187547" y="160741"/>
                    <a:pt x="198956" y="147431"/>
                    <a:pt x="210365" y="150600"/>
                  </a:cubicBezTo>
                  <a:cubicBezTo>
                    <a:pt x="236351" y="158206"/>
                    <a:pt x="227478" y="198771"/>
                    <a:pt x="214168" y="213349"/>
                  </a:cubicBezTo>
                  <a:cubicBezTo>
                    <a:pt x="145714" y="272295"/>
                    <a:pt x="50006" y="166446"/>
                    <a:pt x="100079" y="91654"/>
                  </a:cubicBezTo>
                  <a:cubicBezTo>
                    <a:pt x="100079" y="91654"/>
                    <a:pt x="134939" y="35878"/>
                    <a:pt x="216703" y="42216"/>
                  </a:cubicBezTo>
                  <a:cubicBezTo>
                    <a:pt x="216703" y="42216"/>
                    <a:pt x="247126" y="-4687"/>
                    <a:pt x="304805" y="383"/>
                  </a:cubicBezTo>
                  <a:cubicBezTo>
                    <a:pt x="346637" y="4186"/>
                    <a:pt x="370722" y="23835"/>
                    <a:pt x="391639" y="63766"/>
                  </a:cubicBezTo>
                  <a:cubicBezTo>
                    <a:pt x="391639" y="63766"/>
                    <a:pt x="399879" y="80879"/>
                    <a:pt x="416992" y="74541"/>
                  </a:cubicBezTo>
                  <a:cubicBezTo>
                    <a:pt x="416992" y="74541"/>
                    <a:pt x="476572" y="53625"/>
                    <a:pt x="508263" y="123980"/>
                  </a:cubicBezTo>
                  <a:cubicBezTo>
                    <a:pt x="508263" y="123980"/>
                    <a:pt x="533616" y="180390"/>
                    <a:pt x="494953" y="235533"/>
                  </a:cubicBezTo>
                  <a:cubicBezTo>
                    <a:pt x="494953" y="235533"/>
                    <a:pt x="541855" y="271661"/>
                    <a:pt x="510799" y="347086"/>
                  </a:cubicBezTo>
                  <a:cubicBezTo>
                    <a:pt x="510799" y="347086"/>
                    <a:pt x="486713" y="398426"/>
                    <a:pt x="423964" y="407934"/>
                  </a:cubicBezTo>
                  <a:cubicBezTo>
                    <a:pt x="423964" y="407934"/>
                    <a:pt x="365652" y="480824"/>
                    <a:pt x="295931" y="428216"/>
                  </a:cubicBezTo>
                  <a:cubicBezTo>
                    <a:pt x="295931" y="428216"/>
                    <a:pt x="227478" y="374341"/>
                    <a:pt x="287691" y="314127"/>
                  </a:cubicBezTo>
                  <a:cubicBezTo>
                    <a:pt x="287691" y="314127"/>
                    <a:pt x="327623" y="289408"/>
                    <a:pt x="343468" y="320466"/>
                  </a:cubicBezTo>
                  <a:cubicBezTo>
                    <a:pt x="343468" y="320466"/>
                    <a:pt x="351708" y="341382"/>
                    <a:pt x="330158" y="346452"/>
                  </a:cubicBezTo>
                  <a:cubicBezTo>
                    <a:pt x="330158" y="346452"/>
                    <a:pt x="305439" y="359763"/>
                    <a:pt x="333327" y="372439"/>
                  </a:cubicBezTo>
                  <a:cubicBezTo>
                    <a:pt x="333327" y="372439"/>
                    <a:pt x="365652" y="373707"/>
                    <a:pt x="368188" y="327438"/>
                  </a:cubicBezTo>
                  <a:cubicBezTo>
                    <a:pt x="368188" y="327438"/>
                    <a:pt x="357412" y="260886"/>
                    <a:pt x="288325" y="284971"/>
                  </a:cubicBezTo>
                  <a:cubicBezTo>
                    <a:pt x="288325" y="284971"/>
                    <a:pt x="213534" y="310324"/>
                    <a:pt x="250930" y="421878"/>
                  </a:cubicBezTo>
                  <a:cubicBezTo>
                    <a:pt x="250930" y="421878"/>
                    <a:pt x="249662" y="428216"/>
                    <a:pt x="256000" y="433287"/>
                  </a:cubicBezTo>
                  <a:cubicBezTo>
                    <a:pt x="256000" y="433287"/>
                    <a:pt x="295931" y="469415"/>
                    <a:pt x="301636" y="511247"/>
                  </a:cubicBezTo>
                  <a:cubicBezTo>
                    <a:pt x="301636" y="511247"/>
                    <a:pt x="310509" y="534065"/>
                    <a:pt x="326989" y="520121"/>
                  </a:cubicBezTo>
                  <a:cubicBezTo>
                    <a:pt x="326989" y="520121"/>
                    <a:pt x="368188" y="497937"/>
                    <a:pt x="400513" y="548009"/>
                  </a:cubicBezTo>
                  <a:cubicBezTo>
                    <a:pt x="400513" y="548009"/>
                    <a:pt x="412555" y="559418"/>
                    <a:pt x="417626" y="553714"/>
                  </a:cubicBezTo>
                  <a:cubicBezTo>
                    <a:pt x="417626" y="553714"/>
                    <a:pt x="445514" y="506811"/>
                    <a:pt x="512066" y="533431"/>
                  </a:cubicBezTo>
                  <a:cubicBezTo>
                    <a:pt x="512066" y="533431"/>
                    <a:pt x="564674" y="560686"/>
                    <a:pt x="541855" y="622167"/>
                  </a:cubicBezTo>
                  <a:cubicBezTo>
                    <a:pt x="541855" y="622167"/>
                    <a:pt x="527278" y="650055"/>
                    <a:pt x="486079" y="635477"/>
                  </a:cubicBezTo>
                  <a:cubicBezTo>
                    <a:pt x="486079" y="635477"/>
                    <a:pt x="457557" y="619632"/>
                    <a:pt x="482910" y="596180"/>
                  </a:cubicBezTo>
                  <a:cubicBezTo>
                    <a:pt x="482910" y="596180"/>
                    <a:pt x="496854" y="596180"/>
                    <a:pt x="496854" y="584137"/>
                  </a:cubicBezTo>
                  <a:cubicBezTo>
                    <a:pt x="496854" y="584137"/>
                    <a:pt x="490516" y="573362"/>
                    <a:pt x="472769" y="577165"/>
                  </a:cubicBezTo>
                  <a:cubicBezTo>
                    <a:pt x="461993" y="579067"/>
                    <a:pt x="455021" y="586039"/>
                    <a:pt x="452486" y="594912"/>
                  </a:cubicBezTo>
                  <a:cubicBezTo>
                    <a:pt x="439176" y="635477"/>
                    <a:pt x="482910" y="666535"/>
                    <a:pt x="522207" y="658295"/>
                  </a:cubicBezTo>
                  <a:cubicBezTo>
                    <a:pt x="534250" y="655126"/>
                    <a:pt x="548194" y="648788"/>
                    <a:pt x="559603" y="634210"/>
                  </a:cubicBezTo>
                  <a:cubicBezTo>
                    <a:pt x="559603" y="634210"/>
                    <a:pt x="586223" y="677944"/>
                    <a:pt x="629324" y="683648"/>
                  </a:cubicBezTo>
                  <a:cubicBezTo>
                    <a:pt x="629324" y="683648"/>
                    <a:pt x="687002" y="687451"/>
                    <a:pt x="691439" y="625970"/>
                  </a:cubicBezTo>
                  <a:cubicBezTo>
                    <a:pt x="691439" y="625970"/>
                    <a:pt x="680663" y="569559"/>
                    <a:pt x="629957" y="588574"/>
                  </a:cubicBezTo>
                  <a:cubicBezTo>
                    <a:pt x="629957" y="588574"/>
                    <a:pt x="605872" y="606321"/>
                    <a:pt x="619816" y="616462"/>
                  </a:cubicBezTo>
                  <a:cubicBezTo>
                    <a:pt x="619816" y="616462"/>
                    <a:pt x="629957" y="619632"/>
                    <a:pt x="639465" y="612659"/>
                  </a:cubicBezTo>
                  <a:cubicBezTo>
                    <a:pt x="639465" y="612659"/>
                    <a:pt x="647705" y="606955"/>
                    <a:pt x="655944" y="608857"/>
                  </a:cubicBezTo>
                  <a:cubicBezTo>
                    <a:pt x="684466" y="614561"/>
                    <a:pt x="668621" y="651957"/>
                    <a:pt x="642634" y="660196"/>
                  </a:cubicBezTo>
                  <a:cubicBezTo>
                    <a:pt x="642634" y="660196"/>
                    <a:pt x="570378" y="674141"/>
                    <a:pt x="571646" y="591743"/>
                  </a:cubicBezTo>
                  <a:cubicBezTo>
                    <a:pt x="571646" y="591743"/>
                    <a:pt x="576716" y="523924"/>
                    <a:pt x="643902" y="530262"/>
                  </a:cubicBezTo>
                  <a:cubicBezTo>
                    <a:pt x="643902" y="530262"/>
                    <a:pt x="671156" y="533431"/>
                    <a:pt x="695242" y="549277"/>
                  </a:cubicBezTo>
                  <a:cubicBezTo>
                    <a:pt x="695242" y="549277"/>
                    <a:pt x="737074" y="509346"/>
                    <a:pt x="777006" y="507444"/>
                  </a:cubicBezTo>
                  <a:cubicBezTo>
                    <a:pt x="777006" y="507444"/>
                    <a:pt x="817570" y="501106"/>
                    <a:pt x="842923" y="522656"/>
                  </a:cubicBezTo>
                  <a:cubicBezTo>
                    <a:pt x="842923" y="522656"/>
                    <a:pt x="893629" y="479556"/>
                    <a:pt x="984900" y="481457"/>
                  </a:cubicBezTo>
                  <a:cubicBezTo>
                    <a:pt x="1078707" y="440259"/>
                    <a:pt x="1123075" y="387017"/>
                    <a:pt x="1191527" y="316663"/>
                  </a:cubicBezTo>
                  <a:cubicBezTo>
                    <a:pt x="1191527" y="316663"/>
                    <a:pt x="1194696" y="399694"/>
                    <a:pt x="1123075" y="458640"/>
                  </a:cubicBezTo>
                  <a:cubicBezTo>
                    <a:pt x="1123075" y="458640"/>
                    <a:pt x="1089481" y="571461"/>
                    <a:pt x="1006450" y="595546"/>
                  </a:cubicBezTo>
                  <a:cubicBezTo>
                    <a:pt x="1006450" y="595546"/>
                    <a:pt x="918982" y="712170"/>
                    <a:pt x="798555" y="691254"/>
                  </a:cubicBezTo>
                  <a:cubicBezTo>
                    <a:pt x="798555" y="691254"/>
                    <a:pt x="734539" y="812315"/>
                    <a:pt x="598900" y="768581"/>
                  </a:cubicBezTo>
                  <a:cubicBezTo>
                    <a:pt x="598900" y="768581"/>
                    <a:pt x="498756" y="842105"/>
                    <a:pt x="394174" y="751468"/>
                  </a:cubicBezTo>
                  <a:cubicBezTo>
                    <a:pt x="394174" y="751468"/>
                    <a:pt x="268043" y="792666"/>
                    <a:pt x="212900" y="682380"/>
                  </a:cubicBezTo>
                  <a:cubicBezTo>
                    <a:pt x="212900" y="682380"/>
                    <a:pt x="161560" y="679211"/>
                    <a:pt x="121629" y="662098"/>
                  </a:cubicBezTo>
                  <a:cubicBezTo>
                    <a:pt x="58246" y="633576"/>
                    <a:pt x="37963" y="561320"/>
                    <a:pt x="100079" y="515050"/>
                  </a:cubicBezTo>
                  <a:cubicBezTo>
                    <a:pt x="100079" y="515050"/>
                    <a:pt x="162194" y="483993"/>
                    <a:pt x="192617" y="544840"/>
                  </a:cubicBezTo>
                  <a:cubicBezTo>
                    <a:pt x="192617" y="544840"/>
                    <a:pt x="210365" y="579701"/>
                    <a:pt x="178673" y="594279"/>
                  </a:cubicBezTo>
                  <a:cubicBezTo>
                    <a:pt x="178673" y="594279"/>
                    <a:pt x="152052" y="597448"/>
                    <a:pt x="150785" y="580968"/>
                  </a:cubicBezTo>
                  <a:cubicBezTo>
                    <a:pt x="150785" y="580968"/>
                    <a:pt x="135573" y="560052"/>
                    <a:pt x="133037" y="580968"/>
                  </a:cubicBezTo>
                  <a:cubicBezTo>
                    <a:pt x="133037" y="580968"/>
                    <a:pt x="136841" y="618998"/>
                    <a:pt x="184378" y="615195"/>
                  </a:cubicBezTo>
                  <a:cubicBezTo>
                    <a:pt x="184378" y="615195"/>
                    <a:pt x="236985" y="592377"/>
                    <a:pt x="214168" y="533431"/>
                  </a:cubicBezTo>
                  <a:cubicBezTo>
                    <a:pt x="214168" y="533431"/>
                    <a:pt x="193885" y="492232"/>
                    <a:pt x="152052" y="488430"/>
                  </a:cubicBezTo>
                  <a:cubicBezTo>
                    <a:pt x="152052" y="488430"/>
                    <a:pt x="188814" y="429484"/>
                    <a:pt x="126066" y="393356"/>
                  </a:cubicBezTo>
                  <a:cubicBezTo>
                    <a:pt x="126066" y="393356"/>
                    <a:pt x="60147" y="377510"/>
                    <a:pt x="52542" y="432653"/>
                  </a:cubicBezTo>
                  <a:cubicBezTo>
                    <a:pt x="52542" y="432653"/>
                    <a:pt x="54444" y="475753"/>
                    <a:pt x="88670" y="464978"/>
                  </a:cubicBezTo>
                  <a:cubicBezTo>
                    <a:pt x="88670" y="464978"/>
                    <a:pt x="97543" y="449132"/>
                    <a:pt x="82966" y="444062"/>
                  </a:cubicBezTo>
                  <a:cubicBezTo>
                    <a:pt x="82966" y="444062"/>
                    <a:pt x="67120" y="430118"/>
                    <a:pt x="84867" y="415540"/>
                  </a:cubicBezTo>
                  <a:cubicBezTo>
                    <a:pt x="84867" y="415540"/>
                    <a:pt x="104515" y="400328"/>
                    <a:pt x="131770" y="423779"/>
                  </a:cubicBezTo>
                  <a:cubicBezTo>
                    <a:pt x="131770" y="423779"/>
                    <a:pt x="160292" y="455471"/>
                    <a:pt x="129868" y="485260"/>
                  </a:cubicBezTo>
                  <a:cubicBezTo>
                    <a:pt x="129868" y="485260"/>
                    <a:pt x="92473" y="509346"/>
                    <a:pt x="56978" y="503008"/>
                  </a:cubicBezTo>
                  <a:cubicBezTo>
                    <a:pt x="56978" y="503008"/>
                    <a:pt x="3103" y="503008"/>
                    <a:pt x="568" y="423779"/>
                  </a:cubicBezTo>
                  <a:cubicBezTo>
                    <a:pt x="568" y="423779"/>
                    <a:pt x="-7672" y="376876"/>
                    <a:pt x="38598" y="326804"/>
                  </a:cubicBezTo>
                  <a:cubicBezTo>
                    <a:pt x="38598" y="326804"/>
                    <a:pt x="-2601" y="243773"/>
                    <a:pt x="81064" y="200039"/>
                  </a:cubicBezTo>
                  <a:cubicBezTo>
                    <a:pt x="81064" y="200039"/>
                    <a:pt x="116558" y="255181"/>
                    <a:pt x="182476" y="253280"/>
                  </a:cubicBezTo>
                  <a:cubicBezTo>
                    <a:pt x="182476" y="253280"/>
                    <a:pt x="238887" y="248209"/>
                    <a:pt x="250930" y="182925"/>
                  </a:cubicBezTo>
                  <a:cubicBezTo>
                    <a:pt x="252197" y="184827"/>
                    <a:pt x="245859" y="149966"/>
                    <a:pt x="236985" y="137924"/>
                  </a:cubicBezTo>
                  <a:lnTo>
                    <a:pt x="236985" y="137924"/>
                  </a:lnTo>
                  <a:close/>
                </a:path>
              </a:pathLst>
            </a:custGeom>
            <a:grpFill/>
            <a:ln w="3175" cap="flat">
              <a:solidFill>
                <a:srgbClr val="AF382F"/>
              </a:solidFill>
              <a:prstDash val="solid"/>
              <a:miter/>
            </a:ln>
          </p:spPr>
          <p:txBody>
            <a:bodyPr rtlCol="0" anchor="ctr"/>
            <a:lstStyle/>
            <a:p>
              <a:endParaRPr lang="zh-CN" altLang="en-US"/>
            </a:p>
          </p:txBody>
        </p:sp>
        <p:sp>
          <p:nvSpPr>
            <p:cNvPr id="46" name="任意多边形: 形状 45">
              <a:extLst>
                <a:ext uri="{FF2B5EF4-FFF2-40B4-BE49-F238E27FC236}">
                  <a16:creationId xmlns:a16="http://schemas.microsoft.com/office/drawing/2014/main" xmlns="" id="{FFD33A89-A0CA-4CC0-8F6C-47D27025CA0E}"/>
                </a:ext>
              </a:extLst>
            </p:cNvPr>
            <p:cNvSpPr/>
            <p:nvPr/>
          </p:nvSpPr>
          <p:spPr>
            <a:xfrm>
              <a:off x="8968754" y="1850691"/>
              <a:ext cx="906372" cy="1039475"/>
            </a:xfrm>
            <a:custGeom>
              <a:avLst/>
              <a:gdLst>
                <a:gd name="connsiteX0" fmla="*/ 833228 w 906371"/>
                <a:gd name="connsiteY0" fmla="*/ 207343 h 1039475"/>
                <a:gd name="connsiteX1" fmla="*/ 745761 w 906371"/>
                <a:gd name="connsiteY1" fmla="*/ 88184 h 1039475"/>
                <a:gd name="connsiteX2" fmla="*/ 549274 w 906371"/>
                <a:gd name="connsiteY2" fmla="*/ 15928 h 1039475"/>
                <a:gd name="connsiteX3" fmla="*/ 458637 w 906371"/>
                <a:gd name="connsiteY3" fmla="*/ 38745 h 1039475"/>
                <a:gd name="connsiteX4" fmla="*/ 387649 w 906371"/>
                <a:gd name="connsiteY4" fmla="*/ 108466 h 1039475"/>
                <a:gd name="connsiteX5" fmla="*/ 450398 w 906371"/>
                <a:gd name="connsiteY5" fmla="*/ 157905 h 1039475"/>
                <a:gd name="connsiteX6" fmla="*/ 482089 w 906371"/>
                <a:gd name="connsiteY6" fmla="*/ 126847 h 1039475"/>
                <a:gd name="connsiteX7" fmla="*/ 469412 w 906371"/>
                <a:gd name="connsiteY7" fmla="*/ 120509 h 1039475"/>
                <a:gd name="connsiteX8" fmla="*/ 444693 w 906371"/>
                <a:gd name="connsiteY8" fmla="*/ 125579 h 1039475"/>
                <a:gd name="connsiteX9" fmla="*/ 448496 w 906371"/>
                <a:gd name="connsiteY9" fmla="*/ 98959 h 1039475"/>
                <a:gd name="connsiteX10" fmla="*/ 502371 w 906371"/>
                <a:gd name="connsiteY10" fmla="*/ 136355 h 1039475"/>
                <a:gd name="connsiteX11" fmla="*/ 395888 w 906371"/>
                <a:gd name="connsiteY11" fmla="*/ 166145 h 1039475"/>
                <a:gd name="connsiteX12" fmla="*/ 300814 w 906371"/>
                <a:gd name="connsiteY12" fmla="*/ 212414 h 1039475"/>
                <a:gd name="connsiteX13" fmla="*/ 299547 w 906371"/>
                <a:gd name="connsiteY13" fmla="*/ 153468 h 1039475"/>
                <a:gd name="connsiteX14" fmla="*/ 324266 w 906371"/>
                <a:gd name="connsiteY14" fmla="*/ 162975 h 1039475"/>
                <a:gd name="connsiteX15" fmla="*/ 321731 w 906371"/>
                <a:gd name="connsiteY15" fmla="*/ 194667 h 1039475"/>
                <a:gd name="connsiteX16" fmla="*/ 375606 w 906371"/>
                <a:gd name="connsiteY16" fmla="*/ 161074 h 1039475"/>
                <a:gd name="connsiteX17" fmla="*/ 295110 w 906371"/>
                <a:gd name="connsiteY17" fmla="*/ 107199 h 1039475"/>
                <a:gd name="connsiteX18" fmla="*/ 241235 w 906371"/>
                <a:gd name="connsiteY18" fmla="*/ 192131 h 1039475"/>
                <a:gd name="connsiteX19" fmla="*/ 129047 w 906371"/>
                <a:gd name="connsiteY19" fmla="*/ 346785 h 1039475"/>
                <a:gd name="connsiteX20" fmla="*/ 51087 w 906371"/>
                <a:gd name="connsiteY20" fmla="*/ 524890 h 1039475"/>
                <a:gd name="connsiteX21" fmla="*/ 28269 w 906371"/>
                <a:gd name="connsiteY21" fmla="*/ 708700 h 1039475"/>
                <a:gd name="connsiteX22" fmla="*/ 46016 w 906371"/>
                <a:gd name="connsiteY22" fmla="*/ 875396 h 1039475"/>
                <a:gd name="connsiteX23" fmla="*/ 125244 w 906371"/>
                <a:gd name="connsiteY23" fmla="*/ 1043994 h 1039475"/>
                <a:gd name="connsiteX24" fmla="*/ 134752 w 906371"/>
                <a:gd name="connsiteY24" fmla="*/ 857015 h 1039475"/>
                <a:gd name="connsiteX25" fmla="*/ 136019 w 906371"/>
                <a:gd name="connsiteY25" fmla="*/ 803774 h 1039475"/>
                <a:gd name="connsiteX26" fmla="*/ 178486 w 906371"/>
                <a:gd name="connsiteY26" fmla="*/ 668135 h 1039475"/>
                <a:gd name="connsiteX27" fmla="*/ 187360 w 906371"/>
                <a:gd name="connsiteY27" fmla="*/ 646585 h 1039475"/>
                <a:gd name="connsiteX28" fmla="*/ 256446 w 906371"/>
                <a:gd name="connsiteY28" fmla="*/ 556581 h 1039475"/>
                <a:gd name="connsiteX29" fmla="*/ 174683 w 906371"/>
                <a:gd name="connsiteY29" fmla="*/ 525524 h 1039475"/>
                <a:gd name="connsiteX30" fmla="*/ 191796 w 906371"/>
                <a:gd name="connsiteY30" fmla="*/ 529327 h 1039475"/>
                <a:gd name="connsiteX31" fmla="*/ 216516 w 906371"/>
                <a:gd name="connsiteY31" fmla="*/ 531862 h 1039475"/>
                <a:gd name="connsiteX32" fmla="*/ 149964 w 906371"/>
                <a:gd name="connsiteY32" fmla="*/ 517918 h 1039475"/>
                <a:gd name="connsiteX33" fmla="*/ 206375 w 906371"/>
                <a:gd name="connsiteY33" fmla="*/ 469113 h 1039475"/>
                <a:gd name="connsiteX34" fmla="*/ 218417 w 906371"/>
                <a:gd name="connsiteY34" fmla="*/ 450099 h 1039475"/>
                <a:gd name="connsiteX35" fmla="*/ 320463 w 906371"/>
                <a:gd name="connsiteY35" fmla="*/ 423478 h 1039475"/>
                <a:gd name="connsiteX36" fmla="*/ 274194 w 906371"/>
                <a:gd name="connsiteY36" fmla="*/ 432985 h 1039475"/>
                <a:gd name="connsiteX37" fmla="*/ 284968 w 906371"/>
                <a:gd name="connsiteY37" fmla="*/ 410801 h 1039475"/>
                <a:gd name="connsiteX38" fmla="*/ 301448 w 906371"/>
                <a:gd name="connsiteY38" fmla="*/ 400660 h 1039475"/>
                <a:gd name="connsiteX39" fmla="*/ 283701 w 906371"/>
                <a:gd name="connsiteY39" fmla="*/ 383547 h 1039475"/>
                <a:gd name="connsiteX40" fmla="*/ 234897 w 906371"/>
                <a:gd name="connsiteY40" fmla="*/ 445028 h 1039475"/>
                <a:gd name="connsiteX41" fmla="*/ 366732 w 906371"/>
                <a:gd name="connsiteY41" fmla="*/ 434253 h 1039475"/>
                <a:gd name="connsiteX42" fmla="*/ 387015 w 906371"/>
                <a:gd name="connsiteY42" fmla="*/ 426647 h 1039475"/>
                <a:gd name="connsiteX43" fmla="*/ 450398 w 906371"/>
                <a:gd name="connsiteY43" fmla="*/ 406365 h 1039475"/>
                <a:gd name="connsiteX44" fmla="*/ 593009 w 906371"/>
                <a:gd name="connsiteY44" fmla="*/ 311291 h 1039475"/>
                <a:gd name="connsiteX45" fmla="*/ 628503 w 906371"/>
                <a:gd name="connsiteY45" fmla="*/ 375307 h 1039475"/>
                <a:gd name="connsiteX46" fmla="*/ 567656 w 906371"/>
                <a:gd name="connsiteY46" fmla="*/ 410801 h 1039475"/>
                <a:gd name="connsiteX47" fmla="*/ 577163 w 906371"/>
                <a:gd name="connsiteY47" fmla="*/ 397491 h 1039475"/>
                <a:gd name="connsiteX48" fmla="*/ 566387 w 906371"/>
                <a:gd name="connsiteY48" fmla="*/ 323967 h 1039475"/>
                <a:gd name="connsiteX49" fmla="*/ 469412 w 906371"/>
                <a:gd name="connsiteY49" fmla="*/ 384815 h 1039475"/>
                <a:gd name="connsiteX50" fmla="*/ 506808 w 906371"/>
                <a:gd name="connsiteY50" fmla="*/ 450099 h 1039475"/>
                <a:gd name="connsiteX51" fmla="*/ 608854 w 906371"/>
                <a:gd name="connsiteY51" fmla="*/ 557215 h 1039475"/>
                <a:gd name="connsiteX52" fmla="*/ 821186 w 906371"/>
                <a:gd name="connsiteY52" fmla="*/ 532496 h 1039475"/>
                <a:gd name="connsiteX53" fmla="*/ 894710 w 906371"/>
                <a:gd name="connsiteY53" fmla="*/ 356292 h 1039475"/>
                <a:gd name="connsiteX54" fmla="*/ 845271 w 906371"/>
                <a:gd name="connsiteY54" fmla="*/ 223189 h 1039475"/>
                <a:gd name="connsiteX55" fmla="*/ 776818 w 906371"/>
                <a:gd name="connsiteY55" fmla="*/ 299882 h 1039475"/>
                <a:gd name="connsiteX56" fmla="*/ 814213 w 906371"/>
                <a:gd name="connsiteY56" fmla="*/ 315094 h 1039475"/>
                <a:gd name="connsiteX57" fmla="*/ 828158 w 906371"/>
                <a:gd name="connsiteY57" fmla="*/ 264388 h 1039475"/>
                <a:gd name="connsiteX58" fmla="*/ 853511 w 906371"/>
                <a:gd name="connsiteY58" fmla="*/ 308755 h 1039475"/>
                <a:gd name="connsiteX59" fmla="*/ 770480 w 906371"/>
                <a:gd name="connsiteY59" fmla="*/ 332207 h 1039475"/>
                <a:gd name="connsiteX60" fmla="*/ 833228 w 906371"/>
                <a:gd name="connsiteY60" fmla="*/ 207343 h 1039475"/>
                <a:gd name="connsiteX61" fmla="*/ 833228 w 906371"/>
                <a:gd name="connsiteY61" fmla="*/ 207343 h 103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06371" h="1039475">
                  <a:moveTo>
                    <a:pt x="833228" y="207343"/>
                  </a:moveTo>
                  <a:cubicBezTo>
                    <a:pt x="833228" y="207343"/>
                    <a:pt x="855412" y="112903"/>
                    <a:pt x="745761" y="88184"/>
                  </a:cubicBezTo>
                  <a:cubicBezTo>
                    <a:pt x="745761" y="88184"/>
                    <a:pt x="698857" y="-44920"/>
                    <a:pt x="549274" y="15928"/>
                  </a:cubicBezTo>
                  <a:cubicBezTo>
                    <a:pt x="549274" y="15928"/>
                    <a:pt x="496033" y="-6890"/>
                    <a:pt x="458637" y="38745"/>
                  </a:cubicBezTo>
                  <a:cubicBezTo>
                    <a:pt x="458637" y="38745"/>
                    <a:pt x="380677" y="24801"/>
                    <a:pt x="387649" y="108466"/>
                  </a:cubicBezTo>
                  <a:cubicBezTo>
                    <a:pt x="387649" y="108466"/>
                    <a:pt x="398423" y="161074"/>
                    <a:pt x="450398" y="157905"/>
                  </a:cubicBezTo>
                  <a:cubicBezTo>
                    <a:pt x="450398" y="157905"/>
                    <a:pt x="480187" y="155369"/>
                    <a:pt x="482089" y="126847"/>
                  </a:cubicBezTo>
                  <a:cubicBezTo>
                    <a:pt x="482089" y="126847"/>
                    <a:pt x="477652" y="109100"/>
                    <a:pt x="469412" y="120509"/>
                  </a:cubicBezTo>
                  <a:cubicBezTo>
                    <a:pt x="469412" y="120509"/>
                    <a:pt x="449130" y="131284"/>
                    <a:pt x="444693" y="125579"/>
                  </a:cubicBezTo>
                  <a:cubicBezTo>
                    <a:pt x="444693" y="125579"/>
                    <a:pt x="437087" y="116072"/>
                    <a:pt x="448496" y="98959"/>
                  </a:cubicBezTo>
                  <a:cubicBezTo>
                    <a:pt x="448496" y="98959"/>
                    <a:pt x="500469" y="66000"/>
                    <a:pt x="502371" y="136355"/>
                  </a:cubicBezTo>
                  <a:cubicBezTo>
                    <a:pt x="502371" y="136355"/>
                    <a:pt x="496033" y="204808"/>
                    <a:pt x="395888" y="166145"/>
                  </a:cubicBezTo>
                  <a:cubicBezTo>
                    <a:pt x="395888" y="166145"/>
                    <a:pt x="390184" y="253612"/>
                    <a:pt x="300814" y="212414"/>
                  </a:cubicBezTo>
                  <a:cubicBezTo>
                    <a:pt x="300814" y="212414"/>
                    <a:pt x="267222" y="186427"/>
                    <a:pt x="299547" y="153468"/>
                  </a:cubicBezTo>
                  <a:cubicBezTo>
                    <a:pt x="299547" y="153468"/>
                    <a:pt x="324266" y="139524"/>
                    <a:pt x="324266" y="162975"/>
                  </a:cubicBezTo>
                  <a:cubicBezTo>
                    <a:pt x="324266" y="162975"/>
                    <a:pt x="301448" y="180722"/>
                    <a:pt x="321731" y="194667"/>
                  </a:cubicBezTo>
                  <a:cubicBezTo>
                    <a:pt x="321731" y="194667"/>
                    <a:pt x="371803" y="217484"/>
                    <a:pt x="375606" y="161074"/>
                  </a:cubicBezTo>
                  <a:cubicBezTo>
                    <a:pt x="375606" y="161074"/>
                    <a:pt x="380677" y="91353"/>
                    <a:pt x="295110" y="107199"/>
                  </a:cubicBezTo>
                  <a:cubicBezTo>
                    <a:pt x="295110" y="107199"/>
                    <a:pt x="229192" y="127481"/>
                    <a:pt x="241235" y="192131"/>
                  </a:cubicBezTo>
                  <a:cubicBezTo>
                    <a:pt x="241235" y="192131"/>
                    <a:pt x="129681" y="209245"/>
                    <a:pt x="129047" y="346785"/>
                  </a:cubicBezTo>
                  <a:cubicBezTo>
                    <a:pt x="129047" y="346785"/>
                    <a:pt x="4817" y="384181"/>
                    <a:pt x="51087" y="524890"/>
                  </a:cubicBezTo>
                  <a:cubicBezTo>
                    <a:pt x="51087" y="524890"/>
                    <a:pt x="-31945" y="597780"/>
                    <a:pt x="28269" y="708700"/>
                  </a:cubicBezTo>
                  <a:cubicBezTo>
                    <a:pt x="28269" y="708700"/>
                    <a:pt x="-45889" y="803140"/>
                    <a:pt x="46016" y="875396"/>
                  </a:cubicBezTo>
                  <a:cubicBezTo>
                    <a:pt x="46016" y="875396"/>
                    <a:pt x="22565" y="978076"/>
                    <a:pt x="125244" y="1043994"/>
                  </a:cubicBezTo>
                  <a:cubicBezTo>
                    <a:pt x="125244" y="1043994"/>
                    <a:pt x="155668" y="910890"/>
                    <a:pt x="134752" y="857015"/>
                  </a:cubicBezTo>
                  <a:cubicBezTo>
                    <a:pt x="134752" y="857015"/>
                    <a:pt x="112568" y="816450"/>
                    <a:pt x="136019" y="803774"/>
                  </a:cubicBezTo>
                  <a:cubicBezTo>
                    <a:pt x="136019" y="803774"/>
                    <a:pt x="201937" y="764476"/>
                    <a:pt x="178486" y="668135"/>
                  </a:cubicBezTo>
                  <a:cubicBezTo>
                    <a:pt x="178486" y="668135"/>
                    <a:pt x="170246" y="657360"/>
                    <a:pt x="187360" y="646585"/>
                  </a:cubicBezTo>
                  <a:cubicBezTo>
                    <a:pt x="187360" y="646585"/>
                    <a:pt x="245038" y="633274"/>
                    <a:pt x="256446" y="556581"/>
                  </a:cubicBezTo>
                  <a:cubicBezTo>
                    <a:pt x="264686" y="476719"/>
                    <a:pt x="171514" y="472916"/>
                    <a:pt x="174683" y="525524"/>
                  </a:cubicBezTo>
                  <a:cubicBezTo>
                    <a:pt x="174683" y="525524"/>
                    <a:pt x="177218" y="544539"/>
                    <a:pt x="191796" y="529327"/>
                  </a:cubicBezTo>
                  <a:cubicBezTo>
                    <a:pt x="191796" y="529327"/>
                    <a:pt x="205106" y="511580"/>
                    <a:pt x="216516" y="531862"/>
                  </a:cubicBezTo>
                  <a:cubicBezTo>
                    <a:pt x="226657" y="566089"/>
                    <a:pt x="151231" y="578765"/>
                    <a:pt x="149964" y="517918"/>
                  </a:cubicBezTo>
                  <a:cubicBezTo>
                    <a:pt x="149964" y="517918"/>
                    <a:pt x="153767" y="476719"/>
                    <a:pt x="206375" y="469113"/>
                  </a:cubicBezTo>
                  <a:cubicBezTo>
                    <a:pt x="206375" y="469113"/>
                    <a:pt x="231093" y="472916"/>
                    <a:pt x="218417" y="450099"/>
                  </a:cubicBezTo>
                  <a:cubicBezTo>
                    <a:pt x="170246" y="338545"/>
                    <a:pt x="354689" y="320798"/>
                    <a:pt x="320463" y="423478"/>
                  </a:cubicBezTo>
                  <a:cubicBezTo>
                    <a:pt x="320463" y="423478"/>
                    <a:pt x="309054" y="448197"/>
                    <a:pt x="274194" y="432985"/>
                  </a:cubicBezTo>
                  <a:cubicBezTo>
                    <a:pt x="274194" y="432985"/>
                    <a:pt x="262151" y="412703"/>
                    <a:pt x="284968" y="410801"/>
                  </a:cubicBezTo>
                  <a:cubicBezTo>
                    <a:pt x="284968" y="410801"/>
                    <a:pt x="302716" y="413337"/>
                    <a:pt x="301448" y="400660"/>
                  </a:cubicBezTo>
                  <a:cubicBezTo>
                    <a:pt x="301448" y="400660"/>
                    <a:pt x="302716" y="387984"/>
                    <a:pt x="283701" y="383547"/>
                  </a:cubicBezTo>
                  <a:cubicBezTo>
                    <a:pt x="283701" y="383547"/>
                    <a:pt x="225389" y="369603"/>
                    <a:pt x="234897" y="445028"/>
                  </a:cubicBezTo>
                  <a:cubicBezTo>
                    <a:pt x="255179" y="500171"/>
                    <a:pt x="344548" y="475452"/>
                    <a:pt x="366732" y="434253"/>
                  </a:cubicBezTo>
                  <a:cubicBezTo>
                    <a:pt x="366732" y="434253"/>
                    <a:pt x="378141" y="412703"/>
                    <a:pt x="387015" y="426647"/>
                  </a:cubicBezTo>
                  <a:cubicBezTo>
                    <a:pt x="401593" y="441859"/>
                    <a:pt x="457370" y="430450"/>
                    <a:pt x="450398" y="406365"/>
                  </a:cubicBezTo>
                  <a:cubicBezTo>
                    <a:pt x="438988" y="325235"/>
                    <a:pt x="518217" y="266923"/>
                    <a:pt x="593009" y="311291"/>
                  </a:cubicBezTo>
                  <a:cubicBezTo>
                    <a:pt x="593009" y="311291"/>
                    <a:pt x="631038" y="336644"/>
                    <a:pt x="628503" y="375307"/>
                  </a:cubicBezTo>
                  <a:cubicBezTo>
                    <a:pt x="626601" y="405097"/>
                    <a:pt x="600614" y="434887"/>
                    <a:pt x="567656" y="410801"/>
                  </a:cubicBezTo>
                  <a:cubicBezTo>
                    <a:pt x="567656" y="410801"/>
                    <a:pt x="564486" y="396857"/>
                    <a:pt x="577163" y="397491"/>
                  </a:cubicBezTo>
                  <a:cubicBezTo>
                    <a:pt x="620896" y="391153"/>
                    <a:pt x="596178" y="336010"/>
                    <a:pt x="566387" y="323967"/>
                  </a:cubicBezTo>
                  <a:cubicBezTo>
                    <a:pt x="520752" y="305586"/>
                    <a:pt x="477018" y="337278"/>
                    <a:pt x="469412" y="384815"/>
                  </a:cubicBezTo>
                  <a:cubicBezTo>
                    <a:pt x="469412" y="384815"/>
                    <a:pt x="463074" y="419041"/>
                    <a:pt x="506808" y="450099"/>
                  </a:cubicBezTo>
                  <a:cubicBezTo>
                    <a:pt x="506808" y="450099"/>
                    <a:pt x="471947" y="583202"/>
                    <a:pt x="608854" y="557215"/>
                  </a:cubicBezTo>
                  <a:cubicBezTo>
                    <a:pt x="608854" y="557215"/>
                    <a:pt x="729281" y="678276"/>
                    <a:pt x="821186" y="532496"/>
                  </a:cubicBezTo>
                  <a:cubicBezTo>
                    <a:pt x="821186" y="532496"/>
                    <a:pt x="944782" y="490663"/>
                    <a:pt x="894710" y="356292"/>
                  </a:cubicBezTo>
                  <a:cubicBezTo>
                    <a:pt x="894710" y="356292"/>
                    <a:pt x="951754" y="237767"/>
                    <a:pt x="845271" y="223189"/>
                  </a:cubicBezTo>
                  <a:cubicBezTo>
                    <a:pt x="799002" y="220653"/>
                    <a:pt x="761606" y="253612"/>
                    <a:pt x="776818" y="299882"/>
                  </a:cubicBezTo>
                  <a:cubicBezTo>
                    <a:pt x="781255" y="315094"/>
                    <a:pt x="793298" y="325235"/>
                    <a:pt x="814213" y="315094"/>
                  </a:cubicBezTo>
                  <a:cubicBezTo>
                    <a:pt x="844637" y="301149"/>
                    <a:pt x="810410" y="270092"/>
                    <a:pt x="828158" y="264388"/>
                  </a:cubicBezTo>
                  <a:cubicBezTo>
                    <a:pt x="840834" y="260585"/>
                    <a:pt x="860483" y="269458"/>
                    <a:pt x="853511" y="308755"/>
                  </a:cubicBezTo>
                  <a:cubicBezTo>
                    <a:pt x="835764" y="343616"/>
                    <a:pt x="797100" y="348686"/>
                    <a:pt x="770480" y="332207"/>
                  </a:cubicBezTo>
                  <a:cubicBezTo>
                    <a:pt x="706463" y="293543"/>
                    <a:pt x="781888" y="187061"/>
                    <a:pt x="833228" y="207343"/>
                  </a:cubicBezTo>
                  <a:lnTo>
                    <a:pt x="833228" y="207343"/>
                  </a:lnTo>
                  <a:close/>
                </a:path>
              </a:pathLst>
            </a:custGeom>
            <a:grpFill/>
            <a:ln w="3175" cap="flat">
              <a:solidFill>
                <a:srgbClr val="AF382F"/>
              </a:solidFill>
              <a:prstDash val="solid"/>
              <a:miter/>
            </a:ln>
          </p:spPr>
          <p:txBody>
            <a:bodyPr rtlCol="0" anchor="ctr"/>
            <a:lstStyle/>
            <a:p>
              <a:endParaRPr lang="zh-CN" altLang="en-US"/>
            </a:p>
          </p:txBody>
        </p:sp>
      </p:grpSp>
      <p:grpSp>
        <p:nvGrpSpPr>
          <p:cNvPr id="47" name="组合 46">
            <a:extLst>
              <a:ext uri="{FF2B5EF4-FFF2-40B4-BE49-F238E27FC236}">
                <a16:creationId xmlns:a16="http://schemas.microsoft.com/office/drawing/2014/main" xmlns="" id="{3398BCB1-BE82-492B-8783-E18CE3A094FC}"/>
              </a:ext>
            </a:extLst>
          </p:cNvPr>
          <p:cNvGrpSpPr/>
          <p:nvPr/>
        </p:nvGrpSpPr>
        <p:grpSpPr>
          <a:xfrm>
            <a:off x="1750379" y="5034404"/>
            <a:ext cx="638418" cy="647861"/>
            <a:chOff x="8968754" y="1813246"/>
            <a:chExt cx="1371346" cy="1391630"/>
          </a:xfrm>
          <a:blipFill dpi="0" rotWithShape="1">
            <a:blip r:embed="rId3"/>
            <a:srcRect/>
            <a:stretch>
              <a:fillRect/>
            </a:stretch>
          </a:blipFill>
        </p:grpSpPr>
        <p:sp>
          <p:nvSpPr>
            <p:cNvPr id="48" name="任意多边形: 形状 47">
              <a:extLst>
                <a:ext uri="{FF2B5EF4-FFF2-40B4-BE49-F238E27FC236}">
                  <a16:creationId xmlns:a16="http://schemas.microsoft.com/office/drawing/2014/main" xmlns="" id="{8C01BFC4-D552-4C54-B161-889162C6A8FD}"/>
                </a:ext>
              </a:extLst>
            </p:cNvPr>
            <p:cNvSpPr/>
            <p:nvPr/>
          </p:nvSpPr>
          <p:spPr>
            <a:xfrm>
              <a:off x="9566832" y="1813246"/>
              <a:ext cx="773268" cy="1052152"/>
            </a:xfrm>
            <a:custGeom>
              <a:avLst/>
              <a:gdLst>
                <a:gd name="connsiteX0" fmla="*/ 0 w 773268"/>
                <a:gd name="connsiteY0" fmla="*/ 13442 h 1052151"/>
                <a:gd name="connsiteX1" fmla="*/ 156556 w 773268"/>
                <a:gd name="connsiteY1" fmla="*/ 22315 h 1052151"/>
                <a:gd name="connsiteX2" fmla="*/ 333392 w 773268"/>
                <a:gd name="connsiteY2" fmla="*/ 74289 h 1052151"/>
                <a:gd name="connsiteX3" fmla="*/ 488046 w 773268"/>
                <a:gd name="connsiteY3" fmla="*/ 149714 h 1052151"/>
                <a:gd name="connsiteX4" fmla="*/ 611642 w 773268"/>
                <a:gd name="connsiteY4" fmla="*/ 280916 h 1052151"/>
                <a:gd name="connsiteX5" fmla="*/ 706716 w 773268"/>
                <a:gd name="connsiteY5" fmla="*/ 467895 h 1052151"/>
                <a:gd name="connsiteX6" fmla="*/ 752986 w 773268"/>
                <a:gd name="connsiteY6" fmla="*/ 697340 h 1052151"/>
                <a:gd name="connsiteX7" fmla="*/ 763761 w 773268"/>
                <a:gd name="connsiteY7" fmla="*/ 721425 h 1052151"/>
                <a:gd name="connsiteX8" fmla="*/ 757422 w 773268"/>
                <a:gd name="connsiteY8" fmla="*/ 869741 h 1052151"/>
                <a:gd name="connsiteX9" fmla="*/ 655377 w 773268"/>
                <a:gd name="connsiteY9" fmla="*/ 890657 h 1052151"/>
                <a:gd name="connsiteX10" fmla="*/ 654109 w 773268"/>
                <a:gd name="connsiteY10" fmla="*/ 801921 h 1052151"/>
                <a:gd name="connsiteX11" fmla="*/ 699744 w 773268"/>
                <a:gd name="connsiteY11" fmla="*/ 819035 h 1052151"/>
                <a:gd name="connsiteX12" fmla="*/ 681997 w 773268"/>
                <a:gd name="connsiteY12" fmla="*/ 836782 h 1052151"/>
                <a:gd name="connsiteX13" fmla="*/ 673758 w 773268"/>
                <a:gd name="connsiteY13" fmla="*/ 857698 h 1052151"/>
                <a:gd name="connsiteX14" fmla="*/ 712421 w 773268"/>
                <a:gd name="connsiteY14" fmla="*/ 848825 h 1052151"/>
                <a:gd name="connsiteX15" fmla="*/ 638897 w 773268"/>
                <a:gd name="connsiteY15" fmla="*/ 786076 h 1052151"/>
                <a:gd name="connsiteX16" fmla="*/ 611009 w 773268"/>
                <a:gd name="connsiteY16" fmla="*/ 863403 h 1052151"/>
                <a:gd name="connsiteX17" fmla="*/ 534950 w 773268"/>
                <a:gd name="connsiteY17" fmla="*/ 881150 h 1052151"/>
                <a:gd name="connsiteX18" fmla="*/ 546359 w 773268"/>
                <a:gd name="connsiteY18" fmla="*/ 975590 h 1052151"/>
                <a:gd name="connsiteX19" fmla="*/ 609741 w 773268"/>
                <a:gd name="connsiteY19" fmla="*/ 957209 h 1052151"/>
                <a:gd name="connsiteX20" fmla="*/ 593896 w 773268"/>
                <a:gd name="connsiteY20" fmla="*/ 940096 h 1052151"/>
                <a:gd name="connsiteX21" fmla="*/ 553964 w 773268"/>
                <a:gd name="connsiteY21" fmla="*/ 946434 h 1052151"/>
                <a:gd name="connsiteX22" fmla="*/ 574246 w 773268"/>
                <a:gd name="connsiteY22" fmla="*/ 885586 h 1052151"/>
                <a:gd name="connsiteX23" fmla="*/ 649672 w 773268"/>
                <a:gd name="connsiteY23" fmla="*/ 918545 h 1052151"/>
                <a:gd name="connsiteX24" fmla="*/ 619882 w 773268"/>
                <a:gd name="connsiteY24" fmla="*/ 1015521 h 1052151"/>
                <a:gd name="connsiteX25" fmla="*/ 553964 w 773268"/>
                <a:gd name="connsiteY25" fmla="*/ 1038972 h 1052151"/>
                <a:gd name="connsiteX26" fmla="*/ 519104 w 773268"/>
                <a:gd name="connsiteY26" fmla="*/ 1030099 h 1052151"/>
                <a:gd name="connsiteX27" fmla="*/ 501356 w 773268"/>
                <a:gd name="connsiteY27" fmla="*/ 1026930 h 1052151"/>
                <a:gd name="connsiteX28" fmla="*/ 365718 w 773268"/>
                <a:gd name="connsiteY28" fmla="*/ 1038972 h 1052151"/>
                <a:gd name="connsiteX29" fmla="*/ 408818 w 773268"/>
                <a:gd name="connsiteY29" fmla="*/ 946434 h 1052151"/>
                <a:gd name="connsiteX30" fmla="*/ 334661 w 773268"/>
                <a:gd name="connsiteY30" fmla="*/ 868473 h 1052151"/>
                <a:gd name="connsiteX31" fmla="*/ 274447 w 773268"/>
                <a:gd name="connsiteY31" fmla="*/ 917912 h 1052151"/>
                <a:gd name="connsiteX32" fmla="*/ 323885 w 773268"/>
                <a:gd name="connsiteY32" fmla="*/ 977491 h 1052151"/>
                <a:gd name="connsiteX33" fmla="*/ 335928 w 773268"/>
                <a:gd name="connsiteY33" fmla="*/ 949603 h 1052151"/>
                <a:gd name="connsiteX34" fmla="*/ 318181 w 773268"/>
                <a:gd name="connsiteY34" fmla="*/ 941997 h 1052151"/>
                <a:gd name="connsiteX35" fmla="*/ 299800 w 773268"/>
                <a:gd name="connsiteY35" fmla="*/ 912207 h 1052151"/>
                <a:gd name="connsiteX36" fmla="*/ 369521 w 773268"/>
                <a:gd name="connsiteY36" fmla="*/ 910939 h 1052151"/>
                <a:gd name="connsiteX37" fmla="*/ 345435 w 773268"/>
                <a:gd name="connsiteY37" fmla="*/ 1025028 h 1052151"/>
                <a:gd name="connsiteX38" fmla="*/ 220572 w 773268"/>
                <a:gd name="connsiteY38" fmla="*/ 1007915 h 1052151"/>
                <a:gd name="connsiteX39" fmla="*/ 211064 w 773268"/>
                <a:gd name="connsiteY39" fmla="*/ 980027 h 1052151"/>
                <a:gd name="connsiteX40" fmla="*/ 142611 w 773268"/>
                <a:gd name="connsiteY40" fmla="*/ 837416 h 1052151"/>
                <a:gd name="connsiteX41" fmla="*/ 142611 w 773268"/>
                <a:gd name="connsiteY41" fmla="*/ 701143 h 1052151"/>
                <a:gd name="connsiteX42" fmla="*/ 227544 w 773268"/>
                <a:gd name="connsiteY42" fmla="*/ 647902 h 1052151"/>
                <a:gd name="connsiteX43" fmla="*/ 270644 w 773268"/>
                <a:gd name="connsiteY43" fmla="*/ 637127 h 1052151"/>
                <a:gd name="connsiteX44" fmla="*/ 370155 w 773268"/>
                <a:gd name="connsiteY44" fmla="*/ 625084 h 1052151"/>
                <a:gd name="connsiteX45" fmla="*/ 392972 w 773268"/>
                <a:gd name="connsiteY45" fmla="*/ 647902 h 1052151"/>
                <a:gd name="connsiteX46" fmla="*/ 417692 w 773268"/>
                <a:gd name="connsiteY46" fmla="*/ 653606 h 1052151"/>
                <a:gd name="connsiteX47" fmla="*/ 489948 w 773268"/>
                <a:gd name="connsiteY47" fmla="*/ 697974 h 1052151"/>
                <a:gd name="connsiteX48" fmla="*/ 465862 w 773268"/>
                <a:gd name="connsiteY48" fmla="*/ 800020 h 1052151"/>
                <a:gd name="connsiteX49" fmla="*/ 392339 w 773268"/>
                <a:gd name="connsiteY49" fmla="*/ 791780 h 1052151"/>
                <a:gd name="connsiteX50" fmla="*/ 393606 w 773268"/>
                <a:gd name="connsiteY50" fmla="*/ 741708 h 1052151"/>
                <a:gd name="connsiteX51" fmla="*/ 437974 w 773268"/>
                <a:gd name="connsiteY51" fmla="*/ 746779 h 1052151"/>
                <a:gd name="connsiteX52" fmla="*/ 444312 w 773268"/>
                <a:gd name="connsiteY52" fmla="*/ 769596 h 1052151"/>
                <a:gd name="connsiteX53" fmla="*/ 457623 w 773268"/>
                <a:gd name="connsiteY53" fmla="*/ 734736 h 1052151"/>
                <a:gd name="connsiteX54" fmla="*/ 384099 w 773268"/>
                <a:gd name="connsiteY54" fmla="*/ 723961 h 1052151"/>
                <a:gd name="connsiteX55" fmla="*/ 386634 w 773268"/>
                <a:gd name="connsiteY55" fmla="*/ 822204 h 1052151"/>
                <a:gd name="connsiteX56" fmla="*/ 488680 w 773268"/>
                <a:gd name="connsiteY56" fmla="*/ 812696 h 1052151"/>
                <a:gd name="connsiteX57" fmla="*/ 523540 w 773268"/>
                <a:gd name="connsiteY57" fmla="*/ 734736 h 1052151"/>
                <a:gd name="connsiteX58" fmla="*/ 533048 w 773268"/>
                <a:gd name="connsiteY58" fmla="*/ 670086 h 1052151"/>
                <a:gd name="connsiteX59" fmla="*/ 527344 w 773268"/>
                <a:gd name="connsiteY59" fmla="*/ 647268 h 1052151"/>
                <a:gd name="connsiteX60" fmla="*/ 485511 w 773268"/>
                <a:gd name="connsiteY60" fmla="*/ 570575 h 1052151"/>
                <a:gd name="connsiteX61" fmla="*/ 497554 w 773268"/>
                <a:gd name="connsiteY61" fmla="*/ 523672 h 1052151"/>
                <a:gd name="connsiteX62" fmla="*/ 486779 w 773268"/>
                <a:gd name="connsiteY62" fmla="*/ 505291 h 1052151"/>
                <a:gd name="connsiteX63" fmla="*/ 501356 w 773268"/>
                <a:gd name="connsiteY63" fmla="*/ 384230 h 1052151"/>
                <a:gd name="connsiteX64" fmla="*/ 546992 w 773268"/>
                <a:gd name="connsiteY64" fmla="*/ 400076 h 1052151"/>
                <a:gd name="connsiteX65" fmla="*/ 546992 w 773268"/>
                <a:gd name="connsiteY65" fmla="*/ 453951 h 1052151"/>
                <a:gd name="connsiteX66" fmla="*/ 520371 w 773268"/>
                <a:gd name="connsiteY66" fmla="*/ 443810 h 1052151"/>
                <a:gd name="connsiteX67" fmla="*/ 508329 w 773268"/>
                <a:gd name="connsiteY67" fmla="*/ 427964 h 1052151"/>
                <a:gd name="connsiteX68" fmla="*/ 524808 w 773268"/>
                <a:gd name="connsiteY68" fmla="*/ 479304 h 1052151"/>
                <a:gd name="connsiteX69" fmla="*/ 568543 w 773268"/>
                <a:gd name="connsiteY69" fmla="*/ 470430 h 1052151"/>
                <a:gd name="connsiteX70" fmla="*/ 574246 w 773268"/>
                <a:gd name="connsiteY70" fmla="*/ 405780 h 1052151"/>
                <a:gd name="connsiteX71" fmla="*/ 504526 w 773268"/>
                <a:gd name="connsiteY71" fmla="*/ 367750 h 1052151"/>
                <a:gd name="connsiteX72" fmla="*/ 501356 w 773268"/>
                <a:gd name="connsiteY72" fmla="*/ 285353 h 1052151"/>
                <a:gd name="connsiteX73" fmla="*/ 418325 w 773268"/>
                <a:gd name="connsiteY73" fmla="*/ 309438 h 1052151"/>
                <a:gd name="connsiteX74" fmla="*/ 431636 w 773268"/>
                <a:gd name="connsiteY74" fmla="*/ 339228 h 1052151"/>
                <a:gd name="connsiteX75" fmla="*/ 442411 w 773268"/>
                <a:gd name="connsiteY75" fmla="*/ 323383 h 1052151"/>
                <a:gd name="connsiteX76" fmla="*/ 465229 w 773268"/>
                <a:gd name="connsiteY76" fmla="*/ 294227 h 1052151"/>
                <a:gd name="connsiteX77" fmla="*/ 482976 w 773268"/>
                <a:gd name="connsiteY77" fmla="*/ 361412 h 1052151"/>
                <a:gd name="connsiteX78" fmla="*/ 406917 w 773268"/>
                <a:gd name="connsiteY78" fmla="*/ 368384 h 1052151"/>
                <a:gd name="connsiteX79" fmla="*/ 364450 w 773268"/>
                <a:gd name="connsiteY79" fmla="*/ 255563 h 1052151"/>
                <a:gd name="connsiteX80" fmla="*/ 279517 w 773268"/>
                <a:gd name="connsiteY80" fmla="*/ 148447 h 1052151"/>
                <a:gd name="connsiteX81" fmla="*/ 189514 w 773268"/>
                <a:gd name="connsiteY81" fmla="*/ 86332 h 1052151"/>
                <a:gd name="connsiteX82" fmla="*/ 128033 w 773268"/>
                <a:gd name="connsiteY82" fmla="*/ 58443 h 1052151"/>
                <a:gd name="connsiteX83" fmla="*/ 0 w 773268"/>
                <a:gd name="connsiteY83" fmla="*/ 13442 h 1052151"/>
                <a:gd name="connsiteX84" fmla="*/ 0 w 773268"/>
                <a:gd name="connsiteY84" fmla="*/ 13442 h 105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73268" h="1052151">
                  <a:moveTo>
                    <a:pt x="0" y="13442"/>
                  </a:moveTo>
                  <a:cubicBezTo>
                    <a:pt x="0" y="13442"/>
                    <a:pt x="75425" y="-22053"/>
                    <a:pt x="156556" y="22315"/>
                  </a:cubicBezTo>
                  <a:cubicBezTo>
                    <a:pt x="156556" y="22315"/>
                    <a:pt x="267475" y="-9376"/>
                    <a:pt x="333392" y="74289"/>
                  </a:cubicBezTo>
                  <a:cubicBezTo>
                    <a:pt x="333392" y="74289"/>
                    <a:pt x="437340" y="79993"/>
                    <a:pt x="488046" y="149714"/>
                  </a:cubicBezTo>
                  <a:cubicBezTo>
                    <a:pt x="488046" y="149714"/>
                    <a:pt x="583120" y="173166"/>
                    <a:pt x="611642" y="280916"/>
                  </a:cubicBezTo>
                  <a:cubicBezTo>
                    <a:pt x="611642" y="280916"/>
                    <a:pt x="703547" y="337327"/>
                    <a:pt x="706716" y="467895"/>
                  </a:cubicBezTo>
                  <a:cubicBezTo>
                    <a:pt x="706716" y="467895"/>
                    <a:pt x="808762" y="552194"/>
                    <a:pt x="752986" y="697340"/>
                  </a:cubicBezTo>
                  <a:cubicBezTo>
                    <a:pt x="752986" y="697340"/>
                    <a:pt x="751718" y="708115"/>
                    <a:pt x="763761" y="721425"/>
                  </a:cubicBezTo>
                  <a:cubicBezTo>
                    <a:pt x="763761" y="721425"/>
                    <a:pt x="801157" y="771498"/>
                    <a:pt x="757422" y="869741"/>
                  </a:cubicBezTo>
                  <a:cubicBezTo>
                    <a:pt x="757422" y="869741"/>
                    <a:pt x="730168" y="929321"/>
                    <a:pt x="655377" y="890657"/>
                  </a:cubicBezTo>
                  <a:cubicBezTo>
                    <a:pt x="655377" y="890657"/>
                    <a:pt x="603403" y="845655"/>
                    <a:pt x="654109" y="801921"/>
                  </a:cubicBezTo>
                  <a:cubicBezTo>
                    <a:pt x="654109" y="801921"/>
                    <a:pt x="687702" y="781639"/>
                    <a:pt x="699744" y="819035"/>
                  </a:cubicBezTo>
                  <a:cubicBezTo>
                    <a:pt x="699744" y="819035"/>
                    <a:pt x="698477" y="834247"/>
                    <a:pt x="681997" y="836782"/>
                  </a:cubicBezTo>
                  <a:cubicBezTo>
                    <a:pt x="681997" y="836782"/>
                    <a:pt x="664250" y="843120"/>
                    <a:pt x="673758" y="857698"/>
                  </a:cubicBezTo>
                  <a:cubicBezTo>
                    <a:pt x="673758" y="857698"/>
                    <a:pt x="685800" y="868473"/>
                    <a:pt x="712421" y="848825"/>
                  </a:cubicBezTo>
                  <a:cubicBezTo>
                    <a:pt x="739041" y="796851"/>
                    <a:pt x="680096" y="758821"/>
                    <a:pt x="638897" y="786076"/>
                  </a:cubicBezTo>
                  <a:cubicBezTo>
                    <a:pt x="622418" y="796851"/>
                    <a:pt x="609107" y="820302"/>
                    <a:pt x="611009" y="863403"/>
                  </a:cubicBezTo>
                  <a:cubicBezTo>
                    <a:pt x="611009" y="863403"/>
                    <a:pt x="561570" y="850092"/>
                    <a:pt x="534950" y="881150"/>
                  </a:cubicBezTo>
                  <a:cubicBezTo>
                    <a:pt x="508963" y="911573"/>
                    <a:pt x="514667" y="948969"/>
                    <a:pt x="546359" y="975590"/>
                  </a:cubicBezTo>
                  <a:cubicBezTo>
                    <a:pt x="546359" y="975590"/>
                    <a:pt x="589458" y="993971"/>
                    <a:pt x="609741" y="957209"/>
                  </a:cubicBezTo>
                  <a:cubicBezTo>
                    <a:pt x="609741" y="957209"/>
                    <a:pt x="613544" y="926785"/>
                    <a:pt x="593896" y="940096"/>
                  </a:cubicBezTo>
                  <a:cubicBezTo>
                    <a:pt x="593896" y="940096"/>
                    <a:pt x="573613" y="963547"/>
                    <a:pt x="553964" y="946434"/>
                  </a:cubicBezTo>
                  <a:cubicBezTo>
                    <a:pt x="553964" y="946434"/>
                    <a:pt x="519104" y="911573"/>
                    <a:pt x="574246" y="885586"/>
                  </a:cubicBezTo>
                  <a:cubicBezTo>
                    <a:pt x="574246" y="885586"/>
                    <a:pt x="631925" y="872276"/>
                    <a:pt x="649672" y="918545"/>
                  </a:cubicBezTo>
                  <a:cubicBezTo>
                    <a:pt x="649672" y="918545"/>
                    <a:pt x="685800" y="971153"/>
                    <a:pt x="619882" y="1015521"/>
                  </a:cubicBezTo>
                  <a:cubicBezTo>
                    <a:pt x="619882" y="1015521"/>
                    <a:pt x="585022" y="1037705"/>
                    <a:pt x="553964" y="1038972"/>
                  </a:cubicBezTo>
                  <a:cubicBezTo>
                    <a:pt x="553964" y="1038972"/>
                    <a:pt x="522907" y="1035169"/>
                    <a:pt x="519104" y="1030099"/>
                  </a:cubicBezTo>
                  <a:cubicBezTo>
                    <a:pt x="519104" y="1030099"/>
                    <a:pt x="507061" y="1018056"/>
                    <a:pt x="501356" y="1026930"/>
                  </a:cubicBezTo>
                  <a:cubicBezTo>
                    <a:pt x="501356" y="1026930"/>
                    <a:pt x="455721" y="1089045"/>
                    <a:pt x="365718" y="1038972"/>
                  </a:cubicBezTo>
                  <a:cubicBezTo>
                    <a:pt x="365718" y="1038972"/>
                    <a:pt x="408818" y="1007281"/>
                    <a:pt x="408818" y="946434"/>
                  </a:cubicBezTo>
                  <a:cubicBezTo>
                    <a:pt x="408818" y="946434"/>
                    <a:pt x="410086" y="868473"/>
                    <a:pt x="334661" y="868473"/>
                  </a:cubicBezTo>
                  <a:cubicBezTo>
                    <a:pt x="334661" y="868473"/>
                    <a:pt x="287757" y="864670"/>
                    <a:pt x="274447" y="917912"/>
                  </a:cubicBezTo>
                  <a:cubicBezTo>
                    <a:pt x="274447" y="917912"/>
                    <a:pt x="261137" y="981294"/>
                    <a:pt x="323885" y="977491"/>
                  </a:cubicBezTo>
                  <a:cubicBezTo>
                    <a:pt x="323885" y="977491"/>
                    <a:pt x="335928" y="971153"/>
                    <a:pt x="335928" y="949603"/>
                  </a:cubicBezTo>
                  <a:cubicBezTo>
                    <a:pt x="335928" y="949603"/>
                    <a:pt x="330223" y="938194"/>
                    <a:pt x="318181" y="941997"/>
                  </a:cubicBezTo>
                  <a:cubicBezTo>
                    <a:pt x="318181" y="941997"/>
                    <a:pt x="284588" y="961646"/>
                    <a:pt x="299800" y="912207"/>
                  </a:cubicBezTo>
                  <a:cubicBezTo>
                    <a:pt x="299800" y="912207"/>
                    <a:pt x="326421" y="870375"/>
                    <a:pt x="369521" y="910939"/>
                  </a:cubicBezTo>
                  <a:cubicBezTo>
                    <a:pt x="369521" y="910939"/>
                    <a:pt x="417692" y="964815"/>
                    <a:pt x="345435" y="1025028"/>
                  </a:cubicBezTo>
                  <a:cubicBezTo>
                    <a:pt x="345435" y="1025028"/>
                    <a:pt x="276983" y="1067495"/>
                    <a:pt x="220572" y="1007915"/>
                  </a:cubicBezTo>
                  <a:cubicBezTo>
                    <a:pt x="220572" y="1007915"/>
                    <a:pt x="211064" y="993337"/>
                    <a:pt x="211064" y="980027"/>
                  </a:cubicBezTo>
                  <a:cubicBezTo>
                    <a:pt x="211064" y="980027"/>
                    <a:pt x="74158" y="945166"/>
                    <a:pt x="142611" y="837416"/>
                  </a:cubicBezTo>
                  <a:cubicBezTo>
                    <a:pt x="142611" y="837416"/>
                    <a:pt x="93173" y="764526"/>
                    <a:pt x="142611" y="701143"/>
                  </a:cubicBezTo>
                  <a:cubicBezTo>
                    <a:pt x="142611" y="701143"/>
                    <a:pt x="171133" y="645366"/>
                    <a:pt x="227544" y="647902"/>
                  </a:cubicBezTo>
                  <a:cubicBezTo>
                    <a:pt x="227544" y="647902"/>
                    <a:pt x="250361" y="654240"/>
                    <a:pt x="270644" y="637127"/>
                  </a:cubicBezTo>
                  <a:cubicBezTo>
                    <a:pt x="270644" y="637127"/>
                    <a:pt x="298532" y="590224"/>
                    <a:pt x="370155" y="625084"/>
                  </a:cubicBezTo>
                  <a:cubicBezTo>
                    <a:pt x="370155" y="625084"/>
                    <a:pt x="392972" y="639662"/>
                    <a:pt x="392972" y="647902"/>
                  </a:cubicBezTo>
                  <a:cubicBezTo>
                    <a:pt x="392972" y="647902"/>
                    <a:pt x="402480" y="663747"/>
                    <a:pt x="417692" y="653606"/>
                  </a:cubicBezTo>
                  <a:cubicBezTo>
                    <a:pt x="417692" y="653606"/>
                    <a:pt x="453819" y="641563"/>
                    <a:pt x="489948" y="697974"/>
                  </a:cubicBezTo>
                  <a:cubicBezTo>
                    <a:pt x="489948" y="697974"/>
                    <a:pt x="522273" y="753751"/>
                    <a:pt x="465862" y="800020"/>
                  </a:cubicBezTo>
                  <a:cubicBezTo>
                    <a:pt x="465862" y="800020"/>
                    <a:pt x="410720" y="823472"/>
                    <a:pt x="392339" y="791780"/>
                  </a:cubicBezTo>
                  <a:cubicBezTo>
                    <a:pt x="392339" y="791780"/>
                    <a:pt x="377127" y="758821"/>
                    <a:pt x="393606" y="741708"/>
                  </a:cubicBezTo>
                  <a:cubicBezTo>
                    <a:pt x="393606" y="741708"/>
                    <a:pt x="415156" y="713820"/>
                    <a:pt x="437974" y="746779"/>
                  </a:cubicBezTo>
                  <a:cubicBezTo>
                    <a:pt x="437974" y="746779"/>
                    <a:pt x="429735" y="769596"/>
                    <a:pt x="444312" y="769596"/>
                  </a:cubicBezTo>
                  <a:cubicBezTo>
                    <a:pt x="444312" y="769596"/>
                    <a:pt x="456355" y="772132"/>
                    <a:pt x="457623" y="734736"/>
                  </a:cubicBezTo>
                  <a:cubicBezTo>
                    <a:pt x="457623" y="734736"/>
                    <a:pt x="438608" y="687199"/>
                    <a:pt x="384099" y="723961"/>
                  </a:cubicBezTo>
                  <a:cubicBezTo>
                    <a:pt x="384099" y="723961"/>
                    <a:pt x="326421" y="765159"/>
                    <a:pt x="386634" y="822204"/>
                  </a:cubicBezTo>
                  <a:cubicBezTo>
                    <a:pt x="386634" y="822204"/>
                    <a:pt x="429735" y="853895"/>
                    <a:pt x="488680" y="812696"/>
                  </a:cubicBezTo>
                  <a:cubicBezTo>
                    <a:pt x="488680" y="812696"/>
                    <a:pt x="519104" y="784808"/>
                    <a:pt x="523540" y="734736"/>
                  </a:cubicBezTo>
                  <a:cubicBezTo>
                    <a:pt x="523540" y="734736"/>
                    <a:pt x="517837" y="682128"/>
                    <a:pt x="533048" y="670086"/>
                  </a:cubicBezTo>
                  <a:cubicBezTo>
                    <a:pt x="533048" y="670086"/>
                    <a:pt x="536851" y="660578"/>
                    <a:pt x="527344" y="647268"/>
                  </a:cubicBezTo>
                  <a:cubicBezTo>
                    <a:pt x="527344" y="647268"/>
                    <a:pt x="475370" y="608604"/>
                    <a:pt x="485511" y="570575"/>
                  </a:cubicBezTo>
                  <a:cubicBezTo>
                    <a:pt x="485511" y="570575"/>
                    <a:pt x="493751" y="533179"/>
                    <a:pt x="497554" y="523672"/>
                  </a:cubicBezTo>
                  <a:cubicBezTo>
                    <a:pt x="497554" y="523672"/>
                    <a:pt x="496286" y="509094"/>
                    <a:pt x="486779" y="505291"/>
                  </a:cubicBezTo>
                  <a:cubicBezTo>
                    <a:pt x="434805" y="485008"/>
                    <a:pt x="441777" y="388033"/>
                    <a:pt x="501356" y="384230"/>
                  </a:cubicBezTo>
                  <a:cubicBezTo>
                    <a:pt x="513399" y="383596"/>
                    <a:pt x="528611" y="387399"/>
                    <a:pt x="546992" y="400076"/>
                  </a:cubicBezTo>
                  <a:cubicBezTo>
                    <a:pt x="546992" y="400076"/>
                    <a:pt x="569810" y="427964"/>
                    <a:pt x="546992" y="453951"/>
                  </a:cubicBezTo>
                  <a:cubicBezTo>
                    <a:pt x="546992" y="453951"/>
                    <a:pt x="516568" y="462191"/>
                    <a:pt x="520371" y="443810"/>
                  </a:cubicBezTo>
                  <a:cubicBezTo>
                    <a:pt x="520371" y="443810"/>
                    <a:pt x="526709" y="417189"/>
                    <a:pt x="508329" y="427964"/>
                  </a:cubicBezTo>
                  <a:cubicBezTo>
                    <a:pt x="482342" y="443810"/>
                    <a:pt x="502625" y="473599"/>
                    <a:pt x="524808" y="479304"/>
                  </a:cubicBezTo>
                  <a:cubicBezTo>
                    <a:pt x="535583" y="481205"/>
                    <a:pt x="550162" y="480571"/>
                    <a:pt x="568543" y="470430"/>
                  </a:cubicBezTo>
                  <a:cubicBezTo>
                    <a:pt x="568543" y="470430"/>
                    <a:pt x="592628" y="446979"/>
                    <a:pt x="574246" y="405780"/>
                  </a:cubicBezTo>
                  <a:cubicBezTo>
                    <a:pt x="574246" y="405780"/>
                    <a:pt x="553964" y="363947"/>
                    <a:pt x="504526" y="367750"/>
                  </a:cubicBezTo>
                  <a:cubicBezTo>
                    <a:pt x="504526" y="367750"/>
                    <a:pt x="538119" y="326552"/>
                    <a:pt x="501356" y="285353"/>
                  </a:cubicBezTo>
                  <a:cubicBezTo>
                    <a:pt x="501356" y="285353"/>
                    <a:pt x="447481" y="245422"/>
                    <a:pt x="418325" y="309438"/>
                  </a:cubicBezTo>
                  <a:cubicBezTo>
                    <a:pt x="418325" y="309438"/>
                    <a:pt x="413255" y="339228"/>
                    <a:pt x="431636" y="339228"/>
                  </a:cubicBezTo>
                  <a:cubicBezTo>
                    <a:pt x="431636" y="339228"/>
                    <a:pt x="443678" y="342397"/>
                    <a:pt x="442411" y="323383"/>
                  </a:cubicBezTo>
                  <a:cubicBezTo>
                    <a:pt x="442411" y="323383"/>
                    <a:pt x="433537" y="291057"/>
                    <a:pt x="465229" y="294227"/>
                  </a:cubicBezTo>
                  <a:cubicBezTo>
                    <a:pt x="498187" y="284085"/>
                    <a:pt x="510864" y="340496"/>
                    <a:pt x="482976" y="361412"/>
                  </a:cubicBezTo>
                  <a:cubicBezTo>
                    <a:pt x="460158" y="378525"/>
                    <a:pt x="431636" y="381695"/>
                    <a:pt x="406917" y="368384"/>
                  </a:cubicBezTo>
                  <a:cubicBezTo>
                    <a:pt x="384099" y="356975"/>
                    <a:pt x="355576" y="327819"/>
                    <a:pt x="364450" y="255563"/>
                  </a:cubicBezTo>
                  <a:cubicBezTo>
                    <a:pt x="364450" y="255563"/>
                    <a:pt x="274447" y="230210"/>
                    <a:pt x="279517" y="148447"/>
                  </a:cubicBezTo>
                  <a:cubicBezTo>
                    <a:pt x="279517" y="148447"/>
                    <a:pt x="203458" y="142108"/>
                    <a:pt x="189514" y="86332"/>
                  </a:cubicBezTo>
                  <a:cubicBezTo>
                    <a:pt x="189514" y="86332"/>
                    <a:pt x="154654" y="90134"/>
                    <a:pt x="128033" y="58443"/>
                  </a:cubicBezTo>
                  <a:cubicBezTo>
                    <a:pt x="128033" y="58443"/>
                    <a:pt x="81764" y="2667"/>
                    <a:pt x="0" y="13442"/>
                  </a:cubicBezTo>
                  <a:lnTo>
                    <a:pt x="0" y="13442"/>
                  </a:lnTo>
                  <a:close/>
                </a:path>
              </a:pathLst>
            </a:custGeom>
            <a:grpFill/>
            <a:ln w="3175" cap="flat">
              <a:solidFill>
                <a:srgbClr val="AF382F"/>
              </a:solidFill>
              <a:prstDash val="solid"/>
              <a:miter/>
            </a:ln>
          </p:spPr>
          <p:txBody>
            <a:bodyPr rtlCol="0" anchor="ctr"/>
            <a:lstStyle/>
            <a:p>
              <a:endParaRPr lang="zh-CN" altLang="en-US"/>
            </a:p>
          </p:txBody>
        </p:sp>
        <p:sp>
          <p:nvSpPr>
            <p:cNvPr id="49" name="任意多边形: 形状 48">
              <a:extLst>
                <a:ext uri="{FF2B5EF4-FFF2-40B4-BE49-F238E27FC236}">
                  <a16:creationId xmlns:a16="http://schemas.microsoft.com/office/drawing/2014/main" xmlns="" id="{C31C764C-2BEF-4829-846D-FCA9A0FFB611}"/>
                </a:ext>
              </a:extLst>
            </p:cNvPr>
            <p:cNvSpPr/>
            <p:nvPr/>
          </p:nvSpPr>
          <p:spPr>
            <a:xfrm>
              <a:off x="9123854" y="2412593"/>
              <a:ext cx="1185255" cy="792283"/>
            </a:xfrm>
            <a:custGeom>
              <a:avLst/>
              <a:gdLst>
                <a:gd name="connsiteX0" fmla="*/ 236985 w 1185255"/>
                <a:gd name="connsiteY0" fmla="*/ 137924 h 792282"/>
                <a:gd name="connsiteX1" fmla="*/ 178040 w 1185255"/>
                <a:gd name="connsiteY1" fmla="*/ 136022 h 792282"/>
                <a:gd name="connsiteX2" fmla="*/ 169800 w 1185255"/>
                <a:gd name="connsiteY2" fmla="*/ 162009 h 792282"/>
                <a:gd name="connsiteX3" fmla="*/ 187547 w 1185255"/>
                <a:gd name="connsiteY3" fmla="*/ 160741 h 792282"/>
                <a:gd name="connsiteX4" fmla="*/ 210365 w 1185255"/>
                <a:gd name="connsiteY4" fmla="*/ 150600 h 792282"/>
                <a:gd name="connsiteX5" fmla="*/ 214168 w 1185255"/>
                <a:gd name="connsiteY5" fmla="*/ 213349 h 792282"/>
                <a:gd name="connsiteX6" fmla="*/ 100079 w 1185255"/>
                <a:gd name="connsiteY6" fmla="*/ 91654 h 792282"/>
                <a:gd name="connsiteX7" fmla="*/ 216703 w 1185255"/>
                <a:gd name="connsiteY7" fmla="*/ 42216 h 792282"/>
                <a:gd name="connsiteX8" fmla="*/ 304805 w 1185255"/>
                <a:gd name="connsiteY8" fmla="*/ 383 h 792282"/>
                <a:gd name="connsiteX9" fmla="*/ 391639 w 1185255"/>
                <a:gd name="connsiteY9" fmla="*/ 63766 h 792282"/>
                <a:gd name="connsiteX10" fmla="*/ 416992 w 1185255"/>
                <a:gd name="connsiteY10" fmla="*/ 74541 h 792282"/>
                <a:gd name="connsiteX11" fmla="*/ 508263 w 1185255"/>
                <a:gd name="connsiteY11" fmla="*/ 123980 h 792282"/>
                <a:gd name="connsiteX12" fmla="*/ 494953 w 1185255"/>
                <a:gd name="connsiteY12" fmla="*/ 235533 h 792282"/>
                <a:gd name="connsiteX13" fmla="*/ 510799 w 1185255"/>
                <a:gd name="connsiteY13" fmla="*/ 347086 h 792282"/>
                <a:gd name="connsiteX14" fmla="*/ 423964 w 1185255"/>
                <a:gd name="connsiteY14" fmla="*/ 407934 h 792282"/>
                <a:gd name="connsiteX15" fmla="*/ 295931 w 1185255"/>
                <a:gd name="connsiteY15" fmla="*/ 428216 h 792282"/>
                <a:gd name="connsiteX16" fmla="*/ 287691 w 1185255"/>
                <a:gd name="connsiteY16" fmla="*/ 314127 h 792282"/>
                <a:gd name="connsiteX17" fmla="*/ 343468 w 1185255"/>
                <a:gd name="connsiteY17" fmla="*/ 320466 h 792282"/>
                <a:gd name="connsiteX18" fmla="*/ 330158 w 1185255"/>
                <a:gd name="connsiteY18" fmla="*/ 346452 h 792282"/>
                <a:gd name="connsiteX19" fmla="*/ 333327 w 1185255"/>
                <a:gd name="connsiteY19" fmla="*/ 372439 h 792282"/>
                <a:gd name="connsiteX20" fmla="*/ 368188 w 1185255"/>
                <a:gd name="connsiteY20" fmla="*/ 327438 h 792282"/>
                <a:gd name="connsiteX21" fmla="*/ 288325 w 1185255"/>
                <a:gd name="connsiteY21" fmla="*/ 284971 h 792282"/>
                <a:gd name="connsiteX22" fmla="*/ 250930 w 1185255"/>
                <a:gd name="connsiteY22" fmla="*/ 421878 h 792282"/>
                <a:gd name="connsiteX23" fmla="*/ 256000 w 1185255"/>
                <a:gd name="connsiteY23" fmla="*/ 433287 h 792282"/>
                <a:gd name="connsiteX24" fmla="*/ 301636 w 1185255"/>
                <a:gd name="connsiteY24" fmla="*/ 511247 h 792282"/>
                <a:gd name="connsiteX25" fmla="*/ 326989 w 1185255"/>
                <a:gd name="connsiteY25" fmla="*/ 520121 h 792282"/>
                <a:gd name="connsiteX26" fmla="*/ 400513 w 1185255"/>
                <a:gd name="connsiteY26" fmla="*/ 548009 h 792282"/>
                <a:gd name="connsiteX27" fmla="*/ 417626 w 1185255"/>
                <a:gd name="connsiteY27" fmla="*/ 553714 h 792282"/>
                <a:gd name="connsiteX28" fmla="*/ 512066 w 1185255"/>
                <a:gd name="connsiteY28" fmla="*/ 533431 h 792282"/>
                <a:gd name="connsiteX29" fmla="*/ 541855 w 1185255"/>
                <a:gd name="connsiteY29" fmla="*/ 622167 h 792282"/>
                <a:gd name="connsiteX30" fmla="*/ 486079 w 1185255"/>
                <a:gd name="connsiteY30" fmla="*/ 635477 h 792282"/>
                <a:gd name="connsiteX31" fmla="*/ 482910 w 1185255"/>
                <a:gd name="connsiteY31" fmla="*/ 596180 h 792282"/>
                <a:gd name="connsiteX32" fmla="*/ 496854 w 1185255"/>
                <a:gd name="connsiteY32" fmla="*/ 584137 h 792282"/>
                <a:gd name="connsiteX33" fmla="*/ 472769 w 1185255"/>
                <a:gd name="connsiteY33" fmla="*/ 577165 h 792282"/>
                <a:gd name="connsiteX34" fmla="*/ 452486 w 1185255"/>
                <a:gd name="connsiteY34" fmla="*/ 594912 h 792282"/>
                <a:gd name="connsiteX35" fmla="*/ 522207 w 1185255"/>
                <a:gd name="connsiteY35" fmla="*/ 658295 h 792282"/>
                <a:gd name="connsiteX36" fmla="*/ 559603 w 1185255"/>
                <a:gd name="connsiteY36" fmla="*/ 634210 h 792282"/>
                <a:gd name="connsiteX37" fmla="*/ 629324 w 1185255"/>
                <a:gd name="connsiteY37" fmla="*/ 683648 h 792282"/>
                <a:gd name="connsiteX38" fmla="*/ 691439 w 1185255"/>
                <a:gd name="connsiteY38" fmla="*/ 625970 h 792282"/>
                <a:gd name="connsiteX39" fmla="*/ 629957 w 1185255"/>
                <a:gd name="connsiteY39" fmla="*/ 588574 h 792282"/>
                <a:gd name="connsiteX40" fmla="*/ 619816 w 1185255"/>
                <a:gd name="connsiteY40" fmla="*/ 616462 h 792282"/>
                <a:gd name="connsiteX41" fmla="*/ 639465 w 1185255"/>
                <a:gd name="connsiteY41" fmla="*/ 612659 h 792282"/>
                <a:gd name="connsiteX42" fmla="*/ 655944 w 1185255"/>
                <a:gd name="connsiteY42" fmla="*/ 608857 h 792282"/>
                <a:gd name="connsiteX43" fmla="*/ 642634 w 1185255"/>
                <a:gd name="connsiteY43" fmla="*/ 660196 h 792282"/>
                <a:gd name="connsiteX44" fmla="*/ 571646 w 1185255"/>
                <a:gd name="connsiteY44" fmla="*/ 591743 h 792282"/>
                <a:gd name="connsiteX45" fmla="*/ 643902 w 1185255"/>
                <a:gd name="connsiteY45" fmla="*/ 530262 h 792282"/>
                <a:gd name="connsiteX46" fmla="*/ 695242 w 1185255"/>
                <a:gd name="connsiteY46" fmla="*/ 549277 h 792282"/>
                <a:gd name="connsiteX47" fmla="*/ 777006 w 1185255"/>
                <a:gd name="connsiteY47" fmla="*/ 507444 h 792282"/>
                <a:gd name="connsiteX48" fmla="*/ 842923 w 1185255"/>
                <a:gd name="connsiteY48" fmla="*/ 522656 h 792282"/>
                <a:gd name="connsiteX49" fmla="*/ 984900 w 1185255"/>
                <a:gd name="connsiteY49" fmla="*/ 481457 h 792282"/>
                <a:gd name="connsiteX50" fmla="*/ 1191527 w 1185255"/>
                <a:gd name="connsiteY50" fmla="*/ 316663 h 792282"/>
                <a:gd name="connsiteX51" fmla="*/ 1123075 w 1185255"/>
                <a:gd name="connsiteY51" fmla="*/ 458640 h 792282"/>
                <a:gd name="connsiteX52" fmla="*/ 1006450 w 1185255"/>
                <a:gd name="connsiteY52" fmla="*/ 595546 h 792282"/>
                <a:gd name="connsiteX53" fmla="*/ 798555 w 1185255"/>
                <a:gd name="connsiteY53" fmla="*/ 691254 h 792282"/>
                <a:gd name="connsiteX54" fmla="*/ 598900 w 1185255"/>
                <a:gd name="connsiteY54" fmla="*/ 768581 h 792282"/>
                <a:gd name="connsiteX55" fmla="*/ 394174 w 1185255"/>
                <a:gd name="connsiteY55" fmla="*/ 751468 h 792282"/>
                <a:gd name="connsiteX56" fmla="*/ 212900 w 1185255"/>
                <a:gd name="connsiteY56" fmla="*/ 682380 h 792282"/>
                <a:gd name="connsiteX57" fmla="*/ 121629 w 1185255"/>
                <a:gd name="connsiteY57" fmla="*/ 662098 h 792282"/>
                <a:gd name="connsiteX58" fmla="*/ 100079 w 1185255"/>
                <a:gd name="connsiteY58" fmla="*/ 515050 h 792282"/>
                <a:gd name="connsiteX59" fmla="*/ 192617 w 1185255"/>
                <a:gd name="connsiteY59" fmla="*/ 544840 h 792282"/>
                <a:gd name="connsiteX60" fmla="*/ 178673 w 1185255"/>
                <a:gd name="connsiteY60" fmla="*/ 594279 h 792282"/>
                <a:gd name="connsiteX61" fmla="*/ 150785 w 1185255"/>
                <a:gd name="connsiteY61" fmla="*/ 580968 h 792282"/>
                <a:gd name="connsiteX62" fmla="*/ 133037 w 1185255"/>
                <a:gd name="connsiteY62" fmla="*/ 580968 h 792282"/>
                <a:gd name="connsiteX63" fmla="*/ 184378 w 1185255"/>
                <a:gd name="connsiteY63" fmla="*/ 615195 h 792282"/>
                <a:gd name="connsiteX64" fmla="*/ 214168 w 1185255"/>
                <a:gd name="connsiteY64" fmla="*/ 533431 h 792282"/>
                <a:gd name="connsiteX65" fmla="*/ 152052 w 1185255"/>
                <a:gd name="connsiteY65" fmla="*/ 488430 h 792282"/>
                <a:gd name="connsiteX66" fmla="*/ 126066 w 1185255"/>
                <a:gd name="connsiteY66" fmla="*/ 393356 h 792282"/>
                <a:gd name="connsiteX67" fmla="*/ 52542 w 1185255"/>
                <a:gd name="connsiteY67" fmla="*/ 432653 h 792282"/>
                <a:gd name="connsiteX68" fmla="*/ 88670 w 1185255"/>
                <a:gd name="connsiteY68" fmla="*/ 464978 h 792282"/>
                <a:gd name="connsiteX69" fmla="*/ 82966 w 1185255"/>
                <a:gd name="connsiteY69" fmla="*/ 444062 h 792282"/>
                <a:gd name="connsiteX70" fmla="*/ 84867 w 1185255"/>
                <a:gd name="connsiteY70" fmla="*/ 415540 h 792282"/>
                <a:gd name="connsiteX71" fmla="*/ 131770 w 1185255"/>
                <a:gd name="connsiteY71" fmla="*/ 423779 h 792282"/>
                <a:gd name="connsiteX72" fmla="*/ 129868 w 1185255"/>
                <a:gd name="connsiteY72" fmla="*/ 485260 h 792282"/>
                <a:gd name="connsiteX73" fmla="*/ 56978 w 1185255"/>
                <a:gd name="connsiteY73" fmla="*/ 503008 h 792282"/>
                <a:gd name="connsiteX74" fmla="*/ 568 w 1185255"/>
                <a:gd name="connsiteY74" fmla="*/ 423779 h 792282"/>
                <a:gd name="connsiteX75" fmla="*/ 38598 w 1185255"/>
                <a:gd name="connsiteY75" fmla="*/ 326804 h 792282"/>
                <a:gd name="connsiteX76" fmla="*/ 81064 w 1185255"/>
                <a:gd name="connsiteY76" fmla="*/ 200039 h 792282"/>
                <a:gd name="connsiteX77" fmla="*/ 182476 w 1185255"/>
                <a:gd name="connsiteY77" fmla="*/ 253280 h 792282"/>
                <a:gd name="connsiteX78" fmla="*/ 250930 w 1185255"/>
                <a:gd name="connsiteY78" fmla="*/ 182925 h 792282"/>
                <a:gd name="connsiteX79" fmla="*/ 236985 w 1185255"/>
                <a:gd name="connsiteY79" fmla="*/ 137924 h 792282"/>
                <a:gd name="connsiteX80" fmla="*/ 236985 w 1185255"/>
                <a:gd name="connsiteY80" fmla="*/ 137924 h 792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185255" h="792282">
                  <a:moveTo>
                    <a:pt x="236985" y="137924"/>
                  </a:moveTo>
                  <a:cubicBezTo>
                    <a:pt x="236985" y="137924"/>
                    <a:pt x="208463" y="108134"/>
                    <a:pt x="178040" y="136022"/>
                  </a:cubicBezTo>
                  <a:cubicBezTo>
                    <a:pt x="174236" y="141093"/>
                    <a:pt x="165363" y="155671"/>
                    <a:pt x="169800" y="162009"/>
                  </a:cubicBezTo>
                  <a:cubicBezTo>
                    <a:pt x="169800" y="162009"/>
                    <a:pt x="174871" y="175319"/>
                    <a:pt x="187547" y="160741"/>
                  </a:cubicBezTo>
                  <a:cubicBezTo>
                    <a:pt x="187547" y="160741"/>
                    <a:pt x="198956" y="147431"/>
                    <a:pt x="210365" y="150600"/>
                  </a:cubicBezTo>
                  <a:cubicBezTo>
                    <a:pt x="236351" y="158206"/>
                    <a:pt x="227478" y="198771"/>
                    <a:pt x="214168" y="213349"/>
                  </a:cubicBezTo>
                  <a:cubicBezTo>
                    <a:pt x="145714" y="272295"/>
                    <a:pt x="50006" y="166446"/>
                    <a:pt x="100079" y="91654"/>
                  </a:cubicBezTo>
                  <a:cubicBezTo>
                    <a:pt x="100079" y="91654"/>
                    <a:pt x="134939" y="35878"/>
                    <a:pt x="216703" y="42216"/>
                  </a:cubicBezTo>
                  <a:cubicBezTo>
                    <a:pt x="216703" y="42216"/>
                    <a:pt x="247126" y="-4687"/>
                    <a:pt x="304805" y="383"/>
                  </a:cubicBezTo>
                  <a:cubicBezTo>
                    <a:pt x="346637" y="4186"/>
                    <a:pt x="370722" y="23835"/>
                    <a:pt x="391639" y="63766"/>
                  </a:cubicBezTo>
                  <a:cubicBezTo>
                    <a:pt x="391639" y="63766"/>
                    <a:pt x="399879" y="80879"/>
                    <a:pt x="416992" y="74541"/>
                  </a:cubicBezTo>
                  <a:cubicBezTo>
                    <a:pt x="416992" y="74541"/>
                    <a:pt x="476572" y="53625"/>
                    <a:pt x="508263" y="123980"/>
                  </a:cubicBezTo>
                  <a:cubicBezTo>
                    <a:pt x="508263" y="123980"/>
                    <a:pt x="533616" y="180390"/>
                    <a:pt x="494953" y="235533"/>
                  </a:cubicBezTo>
                  <a:cubicBezTo>
                    <a:pt x="494953" y="235533"/>
                    <a:pt x="541855" y="271661"/>
                    <a:pt x="510799" y="347086"/>
                  </a:cubicBezTo>
                  <a:cubicBezTo>
                    <a:pt x="510799" y="347086"/>
                    <a:pt x="486713" y="398426"/>
                    <a:pt x="423964" y="407934"/>
                  </a:cubicBezTo>
                  <a:cubicBezTo>
                    <a:pt x="423964" y="407934"/>
                    <a:pt x="365652" y="480824"/>
                    <a:pt x="295931" y="428216"/>
                  </a:cubicBezTo>
                  <a:cubicBezTo>
                    <a:pt x="295931" y="428216"/>
                    <a:pt x="227478" y="374341"/>
                    <a:pt x="287691" y="314127"/>
                  </a:cubicBezTo>
                  <a:cubicBezTo>
                    <a:pt x="287691" y="314127"/>
                    <a:pt x="327623" y="289408"/>
                    <a:pt x="343468" y="320466"/>
                  </a:cubicBezTo>
                  <a:cubicBezTo>
                    <a:pt x="343468" y="320466"/>
                    <a:pt x="351708" y="341382"/>
                    <a:pt x="330158" y="346452"/>
                  </a:cubicBezTo>
                  <a:cubicBezTo>
                    <a:pt x="330158" y="346452"/>
                    <a:pt x="305439" y="359763"/>
                    <a:pt x="333327" y="372439"/>
                  </a:cubicBezTo>
                  <a:cubicBezTo>
                    <a:pt x="333327" y="372439"/>
                    <a:pt x="365652" y="373707"/>
                    <a:pt x="368188" y="327438"/>
                  </a:cubicBezTo>
                  <a:cubicBezTo>
                    <a:pt x="368188" y="327438"/>
                    <a:pt x="357412" y="260886"/>
                    <a:pt x="288325" y="284971"/>
                  </a:cubicBezTo>
                  <a:cubicBezTo>
                    <a:pt x="288325" y="284971"/>
                    <a:pt x="213534" y="310324"/>
                    <a:pt x="250930" y="421878"/>
                  </a:cubicBezTo>
                  <a:cubicBezTo>
                    <a:pt x="250930" y="421878"/>
                    <a:pt x="249662" y="428216"/>
                    <a:pt x="256000" y="433287"/>
                  </a:cubicBezTo>
                  <a:cubicBezTo>
                    <a:pt x="256000" y="433287"/>
                    <a:pt x="295931" y="469415"/>
                    <a:pt x="301636" y="511247"/>
                  </a:cubicBezTo>
                  <a:cubicBezTo>
                    <a:pt x="301636" y="511247"/>
                    <a:pt x="310509" y="534065"/>
                    <a:pt x="326989" y="520121"/>
                  </a:cubicBezTo>
                  <a:cubicBezTo>
                    <a:pt x="326989" y="520121"/>
                    <a:pt x="368188" y="497937"/>
                    <a:pt x="400513" y="548009"/>
                  </a:cubicBezTo>
                  <a:cubicBezTo>
                    <a:pt x="400513" y="548009"/>
                    <a:pt x="412555" y="559418"/>
                    <a:pt x="417626" y="553714"/>
                  </a:cubicBezTo>
                  <a:cubicBezTo>
                    <a:pt x="417626" y="553714"/>
                    <a:pt x="445514" y="506811"/>
                    <a:pt x="512066" y="533431"/>
                  </a:cubicBezTo>
                  <a:cubicBezTo>
                    <a:pt x="512066" y="533431"/>
                    <a:pt x="564674" y="560686"/>
                    <a:pt x="541855" y="622167"/>
                  </a:cubicBezTo>
                  <a:cubicBezTo>
                    <a:pt x="541855" y="622167"/>
                    <a:pt x="527278" y="650055"/>
                    <a:pt x="486079" y="635477"/>
                  </a:cubicBezTo>
                  <a:cubicBezTo>
                    <a:pt x="486079" y="635477"/>
                    <a:pt x="457557" y="619632"/>
                    <a:pt x="482910" y="596180"/>
                  </a:cubicBezTo>
                  <a:cubicBezTo>
                    <a:pt x="482910" y="596180"/>
                    <a:pt x="496854" y="596180"/>
                    <a:pt x="496854" y="584137"/>
                  </a:cubicBezTo>
                  <a:cubicBezTo>
                    <a:pt x="496854" y="584137"/>
                    <a:pt x="490516" y="573362"/>
                    <a:pt x="472769" y="577165"/>
                  </a:cubicBezTo>
                  <a:cubicBezTo>
                    <a:pt x="461993" y="579067"/>
                    <a:pt x="455021" y="586039"/>
                    <a:pt x="452486" y="594912"/>
                  </a:cubicBezTo>
                  <a:cubicBezTo>
                    <a:pt x="439176" y="635477"/>
                    <a:pt x="482910" y="666535"/>
                    <a:pt x="522207" y="658295"/>
                  </a:cubicBezTo>
                  <a:cubicBezTo>
                    <a:pt x="534250" y="655126"/>
                    <a:pt x="548194" y="648788"/>
                    <a:pt x="559603" y="634210"/>
                  </a:cubicBezTo>
                  <a:cubicBezTo>
                    <a:pt x="559603" y="634210"/>
                    <a:pt x="586223" y="677944"/>
                    <a:pt x="629324" y="683648"/>
                  </a:cubicBezTo>
                  <a:cubicBezTo>
                    <a:pt x="629324" y="683648"/>
                    <a:pt x="687002" y="687451"/>
                    <a:pt x="691439" y="625970"/>
                  </a:cubicBezTo>
                  <a:cubicBezTo>
                    <a:pt x="691439" y="625970"/>
                    <a:pt x="680663" y="569559"/>
                    <a:pt x="629957" y="588574"/>
                  </a:cubicBezTo>
                  <a:cubicBezTo>
                    <a:pt x="629957" y="588574"/>
                    <a:pt x="605872" y="606321"/>
                    <a:pt x="619816" y="616462"/>
                  </a:cubicBezTo>
                  <a:cubicBezTo>
                    <a:pt x="619816" y="616462"/>
                    <a:pt x="629957" y="619632"/>
                    <a:pt x="639465" y="612659"/>
                  </a:cubicBezTo>
                  <a:cubicBezTo>
                    <a:pt x="639465" y="612659"/>
                    <a:pt x="647705" y="606955"/>
                    <a:pt x="655944" y="608857"/>
                  </a:cubicBezTo>
                  <a:cubicBezTo>
                    <a:pt x="684466" y="614561"/>
                    <a:pt x="668621" y="651957"/>
                    <a:pt x="642634" y="660196"/>
                  </a:cubicBezTo>
                  <a:cubicBezTo>
                    <a:pt x="642634" y="660196"/>
                    <a:pt x="570378" y="674141"/>
                    <a:pt x="571646" y="591743"/>
                  </a:cubicBezTo>
                  <a:cubicBezTo>
                    <a:pt x="571646" y="591743"/>
                    <a:pt x="576716" y="523924"/>
                    <a:pt x="643902" y="530262"/>
                  </a:cubicBezTo>
                  <a:cubicBezTo>
                    <a:pt x="643902" y="530262"/>
                    <a:pt x="671156" y="533431"/>
                    <a:pt x="695242" y="549277"/>
                  </a:cubicBezTo>
                  <a:cubicBezTo>
                    <a:pt x="695242" y="549277"/>
                    <a:pt x="737074" y="509346"/>
                    <a:pt x="777006" y="507444"/>
                  </a:cubicBezTo>
                  <a:cubicBezTo>
                    <a:pt x="777006" y="507444"/>
                    <a:pt x="817570" y="501106"/>
                    <a:pt x="842923" y="522656"/>
                  </a:cubicBezTo>
                  <a:cubicBezTo>
                    <a:pt x="842923" y="522656"/>
                    <a:pt x="893629" y="479556"/>
                    <a:pt x="984900" y="481457"/>
                  </a:cubicBezTo>
                  <a:cubicBezTo>
                    <a:pt x="1078707" y="440259"/>
                    <a:pt x="1123075" y="387017"/>
                    <a:pt x="1191527" y="316663"/>
                  </a:cubicBezTo>
                  <a:cubicBezTo>
                    <a:pt x="1191527" y="316663"/>
                    <a:pt x="1194696" y="399694"/>
                    <a:pt x="1123075" y="458640"/>
                  </a:cubicBezTo>
                  <a:cubicBezTo>
                    <a:pt x="1123075" y="458640"/>
                    <a:pt x="1089481" y="571461"/>
                    <a:pt x="1006450" y="595546"/>
                  </a:cubicBezTo>
                  <a:cubicBezTo>
                    <a:pt x="1006450" y="595546"/>
                    <a:pt x="918982" y="712170"/>
                    <a:pt x="798555" y="691254"/>
                  </a:cubicBezTo>
                  <a:cubicBezTo>
                    <a:pt x="798555" y="691254"/>
                    <a:pt x="734539" y="812315"/>
                    <a:pt x="598900" y="768581"/>
                  </a:cubicBezTo>
                  <a:cubicBezTo>
                    <a:pt x="598900" y="768581"/>
                    <a:pt x="498756" y="842105"/>
                    <a:pt x="394174" y="751468"/>
                  </a:cubicBezTo>
                  <a:cubicBezTo>
                    <a:pt x="394174" y="751468"/>
                    <a:pt x="268043" y="792666"/>
                    <a:pt x="212900" y="682380"/>
                  </a:cubicBezTo>
                  <a:cubicBezTo>
                    <a:pt x="212900" y="682380"/>
                    <a:pt x="161560" y="679211"/>
                    <a:pt x="121629" y="662098"/>
                  </a:cubicBezTo>
                  <a:cubicBezTo>
                    <a:pt x="58246" y="633576"/>
                    <a:pt x="37963" y="561320"/>
                    <a:pt x="100079" y="515050"/>
                  </a:cubicBezTo>
                  <a:cubicBezTo>
                    <a:pt x="100079" y="515050"/>
                    <a:pt x="162194" y="483993"/>
                    <a:pt x="192617" y="544840"/>
                  </a:cubicBezTo>
                  <a:cubicBezTo>
                    <a:pt x="192617" y="544840"/>
                    <a:pt x="210365" y="579701"/>
                    <a:pt x="178673" y="594279"/>
                  </a:cubicBezTo>
                  <a:cubicBezTo>
                    <a:pt x="178673" y="594279"/>
                    <a:pt x="152052" y="597448"/>
                    <a:pt x="150785" y="580968"/>
                  </a:cubicBezTo>
                  <a:cubicBezTo>
                    <a:pt x="150785" y="580968"/>
                    <a:pt x="135573" y="560052"/>
                    <a:pt x="133037" y="580968"/>
                  </a:cubicBezTo>
                  <a:cubicBezTo>
                    <a:pt x="133037" y="580968"/>
                    <a:pt x="136841" y="618998"/>
                    <a:pt x="184378" y="615195"/>
                  </a:cubicBezTo>
                  <a:cubicBezTo>
                    <a:pt x="184378" y="615195"/>
                    <a:pt x="236985" y="592377"/>
                    <a:pt x="214168" y="533431"/>
                  </a:cubicBezTo>
                  <a:cubicBezTo>
                    <a:pt x="214168" y="533431"/>
                    <a:pt x="193885" y="492232"/>
                    <a:pt x="152052" y="488430"/>
                  </a:cubicBezTo>
                  <a:cubicBezTo>
                    <a:pt x="152052" y="488430"/>
                    <a:pt x="188814" y="429484"/>
                    <a:pt x="126066" y="393356"/>
                  </a:cubicBezTo>
                  <a:cubicBezTo>
                    <a:pt x="126066" y="393356"/>
                    <a:pt x="60147" y="377510"/>
                    <a:pt x="52542" y="432653"/>
                  </a:cubicBezTo>
                  <a:cubicBezTo>
                    <a:pt x="52542" y="432653"/>
                    <a:pt x="54444" y="475753"/>
                    <a:pt x="88670" y="464978"/>
                  </a:cubicBezTo>
                  <a:cubicBezTo>
                    <a:pt x="88670" y="464978"/>
                    <a:pt x="97543" y="449132"/>
                    <a:pt x="82966" y="444062"/>
                  </a:cubicBezTo>
                  <a:cubicBezTo>
                    <a:pt x="82966" y="444062"/>
                    <a:pt x="67120" y="430118"/>
                    <a:pt x="84867" y="415540"/>
                  </a:cubicBezTo>
                  <a:cubicBezTo>
                    <a:pt x="84867" y="415540"/>
                    <a:pt x="104515" y="400328"/>
                    <a:pt x="131770" y="423779"/>
                  </a:cubicBezTo>
                  <a:cubicBezTo>
                    <a:pt x="131770" y="423779"/>
                    <a:pt x="160292" y="455471"/>
                    <a:pt x="129868" y="485260"/>
                  </a:cubicBezTo>
                  <a:cubicBezTo>
                    <a:pt x="129868" y="485260"/>
                    <a:pt x="92473" y="509346"/>
                    <a:pt x="56978" y="503008"/>
                  </a:cubicBezTo>
                  <a:cubicBezTo>
                    <a:pt x="56978" y="503008"/>
                    <a:pt x="3103" y="503008"/>
                    <a:pt x="568" y="423779"/>
                  </a:cubicBezTo>
                  <a:cubicBezTo>
                    <a:pt x="568" y="423779"/>
                    <a:pt x="-7672" y="376876"/>
                    <a:pt x="38598" y="326804"/>
                  </a:cubicBezTo>
                  <a:cubicBezTo>
                    <a:pt x="38598" y="326804"/>
                    <a:pt x="-2601" y="243773"/>
                    <a:pt x="81064" y="200039"/>
                  </a:cubicBezTo>
                  <a:cubicBezTo>
                    <a:pt x="81064" y="200039"/>
                    <a:pt x="116558" y="255181"/>
                    <a:pt x="182476" y="253280"/>
                  </a:cubicBezTo>
                  <a:cubicBezTo>
                    <a:pt x="182476" y="253280"/>
                    <a:pt x="238887" y="248209"/>
                    <a:pt x="250930" y="182925"/>
                  </a:cubicBezTo>
                  <a:cubicBezTo>
                    <a:pt x="252197" y="184827"/>
                    <a:pt x="245859" y="149966"/>
                    <a:pt x="236985" y="137924"/>
                  </a:cubicBezTo>
                  <a:lnTo>
                    <a:pt x="236985" y="137924"/>
                  </a:lnTo>
                  <a:close/>
                </a:path>
              </a:pathLst>
            </a:custGeom>
            <a:grpFill/>
            <a:ln w="3175" cap="flat">
              <a:solidFill>
                <a:srgbClr val="AF382F"/>
              </a:solidFill>
              <a:prstDash val="solid"/>
              <a:miter/>
            </a:ln>
          </p:spPr>
          <p:txBody>
            <a:bodyPr rtlCol="0" anchor="ctr"/>
            <a:lstStyle/>
            <a:p>
              <a:endParaRPr lang="zh-CN" altLang="en-US"/>
            </a:p>
          </p:txBody>
        </p:sp>
        <p:sp>
          <p:nvSpPr>
            <p:cNvPr id="50" name="任意多边形: 形状 49">
              <a:extLst>
                <a:ext uri="{FF2B5EF4-FFF2-40B4-BE49-F238E27FC236}">
                  <a16:creationId xmlns:a16="http://schemas.microsoft.com/office/drawing/2014/main" xmlns="" id="{8CA7E331-B2ED-4184-A64D-DEE4B31E948B}"/>
                </a:ext>
              </a:extLst>
            </p:cNvPr>
            <p:cNvSpPr/>
            <p:nvPr/>
          </p:nvSpPr>
          <p:spPr>
            <a:xfrm>
              <a:off x="8968754" y="1850691"/>
              <a:ext cx="906372" cy="1039475"/>
            </a:xfrm>
            <a:custGeom>
              <a:avLst/>
              <a:gdLst>
                <a:gd name="connsiteX0" fmla="*/ 833228 w 906371"/>
                <a:gd name="connsiteY0" fmla="*/ 207343 h 1039475"/>
                <a:gd name="connsiteX1" fmla="*/ 745761 w 906371"/>
                <a:gd name="connsiteY1" fmla="*/ 88184 h 1039475"/>
                <a:gd name="connsiteX2" fmla="*/ 549274 w 906371"/>
                <a:gd name="connsiteY2" fmla="*/ 15928 h 1039475"/>
                <a:gd name="connsiteX3" fmla="*/ 458637 w 906371"/>
                <a:gd name="connsiteY3" fmla="*/ 38745 h 1039475"/>
                <a:gd name="connsiteX4" fmla="*/ 387649 w 906371"/>
                <a:gd name="connsiteY4" fmla="*/ 108466 h 1039475"/>
                <a:gd name="connsiteX5" fmla="*/ 450398 w 906371"/>
                <a:gd name="connsiteY5" fmla="*/ 157905 h 1039475"/>
                <a:gd name="connsiteX6" fmla="*/ 482089 w 906371"/>
                <a:gd name="connsiteY6" fmla="*/ 126847 h 1039475"/>
                <a:gd name="connsiteX7" fmla="*/ 469412 w 906371"/>
                <a:gd name="connsiteY7" fmla="*/ 120509 h 1039475"/>
                <a:gd name="connsiteX8" fmla="*/ 444693 w 906371"/>
                <a:gd name="connsiteY8" fmla="*/ 125579 h 1039475"/>
                <a:gd name="connsiteX9" fmla="*/ 448496 w 906371"/>
                <a:gd name="connsiteY9" fmla="*/ 98959 h 1039475"/>
                <a:gd name="connsiteX10" fmla="*/ 502371 w 906371"/>
                <a:gd name="connsiteY10" fmla="*/ 136355 h 1039475"/>
                <a:gd name="connsiteX11" fmla="*/ 395888 w 906371"/>
                <a:gd name="connsiteY11" fmla="*/ 166145 h 1039475"/>
                <a:gd name="connsiteX12" fmla="*/ 300814 w 906371"/>
                <a:gd name="connsiteY12" fmla="*/ 212414 h 1039475"/>
                <a:gd name="connsiteX13" fmla="*/ 299547 w 906371"/>
                <a:gd name="connsiteY13" fmla="*/ 153468 h 1039475"/>
                <a:gd name="connsiteX14" fmla="*/ 324266 w 906371"/>
                <a:gd name="connsiteY14" fmla="*/ 162975 h 1039475"/>
                <a:gd name="connsiteX15" fmla="*/ 321731 w 906371"/>
                <a:gd name="connsiteY15" fmla="*/ 194667 h 1039475"/>
                <a:gd name="connsiteX16" fmla="*/ 375606 w 906371"/>
                <a:gd name="connsiteY16" fmla="*/ 161074 h 1039475"/>
                <a:gd name="connsiteX17" fmla="*/ 295110 w 906371"/>
                <a:gd name="connsiteY17" fmla="*/ 107199 h 1039475"/>
                <a:gd name="connsiteX18" fmla="*/ 241235 w 906371"/>
                <a:gd name="connsiteY18" fmla="*/ 192131 h 1039475"/>
                <a:gd name="connsiteX19" fmla="*/ 129047 w 906371"/>
                <a:gd name="connsiteY19" fmla="*/ 346785 h 1039475"/>
                <a:gd name="connsiteX20" fmla="*/ 51087 w 906371"/>
                <a:gd name="connsiteY20" fmla="*/ 524890 h 1039475"/>
                <a:gd name="connsiteX21" fmla="*/ 28269 w 906371"/>
                <a:gd name="connsiteY21" fmla="*/ 708700 h 1039475"/>
                <a:gd name="connsiteX22" fmla="*/ 46016 w 906371"/>
                <a:gd name="connsiteY22" fmla="*/ 875396 h 1039475"/>
                <a:gd name="connsiteX23" fmla="*/ 125244 w 906371"/>
                <a:gd name="connsiteY23" fmla="*/ 1043994 h 1039475"/>
                <a:gd name="connsiteX24" fmla="*/ 134752 w 906371"/>
                <a:gd name="connsiteY24" fmla="*/ 857015 h 1039475"/>
                <a:gd name="connsiteX25" fmla="*/ 136019 w 906371"/>
                <a:gd name="connsiteY25" fmla="*/ 803774 h 1039475"/>
                <a:gd name="connsiteX26" fmla="*/ 178486 w 906371"/>
                <a:gd name="connsiteY26" fmla="*/ 668135 h 1039475"/>
                <a:gd name="connsiteX27" fmla="*/ 187360 w 906371"/>
                <a:gd name="connsiteY27" fmla="*/ 646585 h 1039475"/>
                <a:gd name="connsiteX28" fmla="*/ 256446 w 906371"/>
                <a:gd name="connsiteY28" fmla="*/ 556581 h 1039475"/>
                <a:gd name="connsiteX29" fmla="*/ 174683 w 906371"/>
                <a:gd name="connsiteY29" fmla="*/ 525524 h 1039475"/>
                <a:gd name="connsiteX30" fmla="*/ 191796 w 906371"/>
                <a:gd name="connsiteY30" fmla="*/ 529327 h 1039475"/>
                <a:gd name="connsiteX31" fmla="*/ 216516 w 906371"/>
                <a:gd name="connsiteY31" fmla="*/ 531862 h 1039475"/>
                <a:gd name="connsiteX32" fmla="*/ 149964 w 906371"/>
                <a:gd name="connsiteY32" fmla="*/ 517918 h 1039475"/>
                <a:gd name="connsiteX33" fmla="*/ 206375 w 906371"/>
                <a:gd name="connsiteY33" fmla="*/ 469113 h 1039475"/>
                <a:gd name="connsiteX34" fmla="*/ 218417 w 906371"/>
                <a:gd name="connsiteY34" fmla="*/ 450099 h 1039475"/>
                <a:gd name="connsiteX35" fmla="*/ 320463 w 906371"/>
                <a:gd name="connsiteY35" fmla="*/ 423478 h 1039475"/>
                <a:gd name="connsiteX36" fmla="*/ 274194 w 906371"/>
                <a:gd name="connsiteY36" fmla="*/ 432985 h 1039475"/>
                <a:gd name="connsiteX37" fmla="*/ 284968 w 906371"/>
                <a:gd name="connsiteY37" fmla="*/ 410801 h 1039475"/>
                <a:gd name="connsiteX38" fmla="*/ 301448 w 906371"/>
                <a:gd name="connsiteY38" fmla="*/ 400660 h 1039475"/>
                <a:gd name="connsiteX39" fmla="*/ 283701 w 906371"/>
                <a:gd name="connsiteY39" fmla="*/ 383547 h 1039475"/>
                <a:gd name="connsiteX40" fmla="*/ 234897 w 906371"/>
                <a:gd name="connsiteY40" fmla="*/ 445028 h 1039475"/>
                <a:gd name="connsiteX41" fmla="*/ 366732 w 906371"/>
                <a:gd name="connsiteY41" fmla="*/ 434253 h 1039475"/>
                <a:gd name="connsiteX42" fmla="*/ 387015 w 906371"/>
                <a:gd name="connsiteY42" fmla="*/ 426647 h 1039475"/>
                <a:gd name="connsiteX43" fmla="*/ 450398 w 906371"/>
                <a:gd name="connsiteY43" fmla="*/ 406365 h 1039475"/>
                <a:gd name="connsiteX44" fmla="*/ 593009 w 906371"/>
                <a:gd name="connsiteY44" fmla="*/ 311291 h 1039475"/>
                <a:gd name="connsiteX45" fmla="*/ 628503 w 906371"/>
                <a:gd name="connsiteY45" fmla="*/ 375307 h 1039475"/>
                <a:gd name="connsiteX46" fmla="*/ 567656 w 906371"/>
                <a:gd name="connsiteY46" fmla="*/ 410801 h 1039475"/>
                <a:gd name="connsiteX47" fmla="*/ 577163 w 906371"/>
                <a:gd name="connsiteY47" fmla="*/ 397491 h 1039475"/>
                <a:gd name="connsiteX48" fmla="*/ 566387 w 906371"/>
                <a:gd name="connsiteY48" fmla="*/ 323967 h 1039475"/>
                <a:gd name="connsiteX49" fmla="*/ 469412 w 906371"/>
                <a:gd name="connsiteY49" fmla="*/ 384815 h 1039475"/>
                <a:gd name="connsiteX50" fmla="*/ 506808 w 906371"/>
                <a:gd name="connsiteY50" fmla="*/ 450099 h 1039475"/>
                <a:gd name="connsiteX51" fmla="*/ 608854 w 906371"/>
                <a:gd name="connsiteY51" fmla="*/ 557215 h 1039475"/>
                <a:gd name="connsiteX52" fmla="*/ 821186 w 906371"/>
                <a:gd name="connsiteY52" fmla="*/ 532496 h 1039475"/>
                <a:gd name="connsiteX53" fmla="*/ 894710 w 906371"/>
                <a:gd name="connsiteY53" fmla="*/ 356292 h 1039475"/>
                <a:gd name="connsiteX54" fmla="*/ 845271 w 906371"/>
                <a:gd name="connsiteY54" fmla="*/ 223189 h 1039475"/>
                <a:gd name="connsiteX55" fmla="*/ 776818 w 906371"/>
                <a:gd name="connsiteY55" fmla="*/ 299882 h 1039475"/>
                <a:gd name="connsiteX56" fmla="*/ 814213 w 906371"/>
                <a:gd name="connsiteY56" fmla="*/ 315094 h 1039475"/>
                <a:gd name="connsiteX57" fmla="*/ 828158 w 906371"/>
                <a:gd name="connsiteY57" fmla="*/ 264388 h 1039475"/>
                <a:gd name="connsiteX58" fmla="*/ 853511 w 906371"/>
                <a:gd name="connsiteY58" fmla="*/ 308755 h 1039475"/>
                <a:gd name="connsiteX59" fmla="*/ 770480 w 906371"/>
                <a:gd name="connsiteY59" fmla="*/ 332207 h 1039475"/>
                <a:gd name="connsiteX60" fmla="*/ 833228 w 906371"/>
                <a:gd name="connsiteY60" fmla="*/ 207343 h 1039475"/>
                <a:gd name="connsiteX61" fmla="*/ 833228 w 906371"/>
                <a:gd name="connsiteY61" fmla="*/ 207343 h 103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06371" h="1039475">
                  <a:moveTo>
                    <a:pt x="833228" y="207343"/>
                  </a:moveTo>
                  <a:cubicBezTo>
                    <a:pt x="833228" y="207343"/>
                    <a:pt x="855412" y="112903"/>
                    <a:pt x="745761" y="88184"/>
                  </a:cubicBezTo>
                  <a:cubicBezTo>
                    <a:pt x="745761" y="88184"/>
                    <a:pt x="698857" y="-44920"/>
                    <a:pt x="549274" y="15928"/>
                  </a:cubicBezTo>
                  <a:cubicBezTo>
                    <a:pt x="549274" y="15928"/>
                    <a:pt x="496033" y="-6890"/>
                    <a:pt x="458637" y="38745"/>
                  </a:cubicBezTo>
                  <a:cubicBezTo>
                    <a:pt x="458637" y="38745"/>
                    <a:pt x="380677" y="24801"/>
                    <a:pt x="387649" y="108466"/>
                  </a:cubicBezTo>
                  <a:cubicBezTo>
                    <a:pt x="387649" y="108466"/>
                    <a:pt x="398423" y="161074"/>
                    <a:pt x="450398" y="157905"/>
                  </a:cubicBezTo>
                  <a:cubicBezTo>
                    <a:pt x="450398" y="157905"/>
                    <a:pt x="480187" y="155369"/>
                    <a:pt x="482089" y="126847"/>
                  </a:cubicBezTo>
                  <a:cubicBezTo>
                    <a:pt x="482089" y="126847"/>
                    <a:pt x="477652" y="109100"/>
                    <a:pt x="469412" y="120509"/>
                  </a:cubicBezTo>
                  <a:cubicBezTo>
                    <a:pt x="469412" y="120509"/>
                    <a:pt x="449130" y="131284"/>
                    <a:pt x="444693" y="125579"/>
                  </a:cubicBezTo>
                  <a:cubicBezTo>
                    <a:pt x="444693" y="125579"/>
                    <a:pt x="437087" y="116072"/>
                    <a:pt x="448496" y="98959"/>
                  </a:cubicBezTo>
                  <a:cubicBezTo>
                    <a:pt x="448496" y="98959"/>
                    <a:pt x="500469" y="66000"/>
                    <a:pt x="502371" y="136355"/>
                  </a:cubicBezTo>
                  <a:cubicBezTo>
                    <a:pt x="502371" y="136355"/>
                    <a:pt x="496033" y="204808"/>
                    <a:pt x="395888" y="166145"/>
                  </a:cubicBezTo>
                  <a:cubicBezTo>
                    <a:pt x="395888" y="166145"/>
                    <a:pt x="390184" y="253612"/>
                    <a:pt x="300814" y="212414"/>
                  </a:cubicBezTo>
                  <a:cubicBezTo>
                    <a:pt x="300814" y="212414"/>
                    <a:pt x="267222" y="186427"/>
                    <a:pt x="299547" y="153468"/>
                  </a:cubicBezTo>
                  <a:cubicBezTo>
                    <a:pt x="299547" y="153468"/>
                    <a:pt x="324266" y="139524"/>
                    <a:pt x="324266" y="162975"/>
                  </a:cubicBezTo>
                  <a:cubicBezTo>
                    <a:pt x="324266" y="162975"/>
                    <a:pt x="301448" y="180722"/>
                    <a:pt x="321731" y="194667"/>
                  </a:cubicBezTo>
                  <a:cubicBezTo>
                    <a:pt x="321731" y="194667"/>
                    <a:pt x="371803" y="217484"/>
                    <a:pt x="375606" y="161074"/>
                  </a:cubicBezTo>
                  <a:cubicBezTo>
                    <a:pt x="375606" y="161074"/>
                    <a:pt x="380677" y="91353"/>
                    <a:pt x="295110" y="107199"/>
                  </a:cubicBezTo>
                  <a:cubicBezTo>
                    <a:pt x="295110" y="107199"/>
                    <a:pt x="229192" y="127481"/>
                    <a:pt x="241235" y="192131"/>
                  </a:cubicBezTo>
                  <a:cubicBezTo>
                    <a:pt x="241235" y="192131"/>
                    <a:pt x="129681" y="209245"/>
                    <a:pt x="129047" y="346785"/>
                  </a:cubicBezTo>
                  <a:cubicBezTo>
                    <a:pt x="129047" y="346785"/>
                    <a:pt x="4817" y="384181"/>
                    <a:pt x="51087" y="524890"/>
                  </a:cubicBezTo>
                  <a:cubicBezTo>
                    <a:pt x="51087" y="524890"/>
                    <a:pt x="-31945" y="597780"/>
                    <a:pt x="28269" y="708700"/>
                  </a:cubicBezTo>
                  <a:cubicBezTo>
                    <a:pt x="28269" y="708700"/>
                    <a:pt x="-45889" y="803140"/>
                    <a:pt x="46016" y="875396"/>
                  </a:cubicBezTo>
                  <a:cubicBezTo>
                    <a:pt x="46016" y="875396"/>
                    <a:pt x="22565" y="978076"/>
                    <a:pt x="125244" y="1043994"/>
                  </a:cubicBezTo>
                  <a:cubicBezTo>
                    <a:pt x="125244" y="1043994"/>
                    <a:pt x="155668" y="910890"/>
                    <a:pt x="134752" y="857015"/>
                  </a:cubicBezTo>
                  <a:cubicBezTo>
                    <a:pt x="134752" y="857015"/>
                    <a:pt x="112568" y="816450"/>
                    <a:pt x="136019" y="803774"/>
                  </a:cubicBezTo>
                  <a:cubicBezTo>
                    <a:pt x="136019" y="803774"/>
                    <a:pt x="201937" y="764476"/>
                    <a:pt x="178486" y="668135"/>
                  </a:cubicBezTo>
                  <a:cubicBezTo>
                    <a:pt x="178486" y="668135"/>
                    <a:pt x="170246" y="657360"/>
                    <a:pt x="187360" y="646585"/>
                  </a:cubicBezTo>
                  <a:cubicBezTo>
                    <a:pt x="187360" y="646585"/>
                    <a:pt x="245038" y="633274"/>
                    <a:pt x="256446" y="556581"/>
                  </a:cubicBezTo>
                  <a:cubicBezTo>
                    <a:pt x="264686" y="476719"/>
                    <a:pt x="171514" y="472916"/>
                    <a:pt x="174683" y="525524"/>
                  </a:cubicBezTo>
                  <a:cubicBezTo>
                    <a:pt x="174683" y="525524"/>
                    <a:pt x="177218" y="544539"/>
                    <a:pt x="191796" y="529327"/>
                  </a:cubicBezTo>
                  <a:cubicBezTo>
                    <a:pt x="191796" y="529327"/>
                    <a:pt x="205106" y="511580"/>
                    <a:pt x="216516" y="531862"/>
                  </a:cubicBezTo>
                  <a:cubicBezTo>
                    <a:pt x="226657" y="566089"/>
                    <a:pt x="151231" y="578765"/>
                    <a:pt x="149964" y="517918"/>
                  </a:cubicBezTo>
                  <a:cubicBezTo>
                    <a:pt x="149964" y="517918"/>
                    <a:pt x="153767" y="476719"/>
                    <a:pt x="206375" y="469113"/>
                  </a:cubicBezTo>
                  <a:cubicBezTo>
                    <a:pt x="206375" y="469113"/>
                    <a:pt x="231093" y="472916"/>
                    <a:pt x="218417" y="450099"/>
                  </a:cubicBezTo>
                  <a:cubicBezTo>
                    <a:pt x="170246" y="338545"/>
                    <a:pt x="354689" y="320798"/>
                    <a:pt x="320463" y="423478"/>
                  </a:cubicBezTo>
                  <a:cubicBezTo>
                    <a:pt x="320463" y="423478"/>
                    <a:pt x="309054" y="448197"/>
                    <a:pt x="274194" y="432985"/>
                  </a:cubicBezTo>
                  <a:cubicBezTo>
                    <a:pt x="274194" y="432985"/>
                    <a:pt x="262151" y="412703"/>
                    <a:pt x="284968" y="410801"/>
                  </a:cubicBezTo>
                  <a:cubicBezTo>
                    <a:pt x="284968" y="410801"/>
                    <a:pt x="302716" y="413337"/>
                    <a:pt x="301448" y="400660"/>
                  </a:cubicBezTo>
                  <a:cubicBezTo>
                    <a:pt x="301448" y="400660"/>
                    <a:pt x="302716" y="387984"/>
                    <a:pt x="283701" y="383547"/>
                  </a:cubicBezTo>
                  <a:cubicBezTo>
                    <a:pt x="283701" y="383547"/>
                    <a:pt x="225389" y="369603"/>
                    <a:pt x="234897" y="445028"/>
                  </a:cubicBezTo>
                  <a:cubicBezTo>
                    <a:pt x="255179" y="500171"/>
                    <a:pt x="344548" y="475452"/>
                    <a:pt x="366732" y="434253"/>
                  </a:cubicBezTo>
                  <a:cubicBezTo>
                    <a:pt x="366732" y="434253"/>
                    <a:pt x="378141" y="412703"/>
                    <a:pt x="387015" y="426647"/>
                  </a:cubicBezTo>
                  <a:cubicBezTo>
                    <a:pt x="401593" y="441859"/>
                    <a:pt x="457370" y="430450"/>
                    <a:pt x="450398" y="406365"/>
                  </a:cubicBezTo>
                  <a:cubicBezTo>
                    <a:pt x="438988" y="325235"/>
                    <a:pt x="518217" y="266923"/>
                    <a:pt x="593009" y="311291"/>
                  </a:cubicBezTo>
                  <a:cubicBezTo>
                    <a:pt x="593009" y="311291"/>
                    <a:pt x="631038" y="336644"/>
                    <a:pt x="628503" y="375307"/>
                  </a:cubicBezTo>
                  <a:cubicBezTo>
                    <a:pt x="626601" y="405097"/>
                    <a:pt x="600614" y="434887"/>
                    <a:pt x="567656" y="410801"/>
                  </a:cubicBezTo>
                  <a:cubicBezTo>
                    <a:pt x="567656" y="410801"/>
                    <a:pt x="564486" y="396857"/>
                    <a:pt x="577163" y="397491"/>
                  </a:cubicBezTo>
                  <a:cubicBezTo>
                    <a:pt x="620896" y="391153"/>
                    <a:pt x="596178" y="336010"/>
                    <a:pt x="566387" y="323967"/>
                  </a:cubicBezTo>
                  <a:cubicBezTo>
                    <a:pt x="520752" y="305586"/>
                    <a:pt x="477018" y="337278"/>
                    <a:pt x="469412" y="384815"/>
                  </a:cubicBezTo>
                  <a:cubicBezTo>
                    <a:pt x="469412" y="384815"/>
                    <a:pt x="463074" y="419041"/>
                    <a:pt x="506808" y="450099"/>
                  </a:cubicBezTo>
                  <a:cubicBezTo>
                    <a:pt x="506808" y="450099"/>
                    <a:pt x="471947" y="583202"/>
                    <a:pt x="608854" y="557215"/>
                  </a:cubicBezTo>
                  <a:cubicBezTo>
                    <a:pt x="608854" y="557215"/>
                    <a:pt x="729281" y="678276"/>
                    <a:pt x="821186" y="532496"/>
                  </a:cubicBezTo>
                  <a:cubicBezTo>
                    <a:pt x="821186" y="532496"/>
                    <a:pt x="944782" y="490663"/>
                    <a:pt x="894710" y="356292"/>
                  </a:cubicBezTo>
                  <a:cubicBezTo>
                    <a:pt x="894710" y="356292"/>
                    <a:pt x="951754" y="237767"/>
                    <a:pt x="845271" y="223189"/>
                  </a:cubicBezTo>
                  <a:cubicBezTo>
                    <a:pt x="799002" y="220653"/>
                    <a:pt x="761606" y="253612"/>
                    <a:pt x="776818" y="299882"/>
                  </a:cubicBezTo>
                  <a:cubicBezTo>
                    <a:pt x="781255" y="315094"/>
                    <a:pt x="793298" y="325235"/>
                    <a:pt x="814213" y="315094"/>
                  </a:cubicBezTo>
                  <a:cubicBezTo>
                    <a:pt x="844637" y="301149"/>
                    <a:pt x="810410" y="270092"/>
                    <a:pt x="828158" y="264388"/>
                  </a:cubicBezTo>
                  <a:cubicBezTo>
                    <a:pt x="840834" y="260585"/>
                    <a:pt x="860483" y="269458"/>
                    <a:pt x="853511" y="308755"/>
                  </a:cubicBezTo>
                  <a:cubicBezTo>
                    <a:pt x="835764" y="343616"/>
                    <a:pt x="797100" y="348686"/>
                    <a:pt x="770480" y="332207"/>
                  </a:cubicBezTo>
                  <a:cubicBezTo>
                    <a:pt x="706463" y="293543"/>
                    <a:pt x="781888" y="187061"/>
                    <a:pt x="833228" y="207343"/>
                  </a:cubicBezTo>
                  <a:lnTo>
                    <a:pt x="833228" y="207343"/>
                  </a:lnTo>
                  <a:close/>
                </a:path>
              </a:pathLst>
            </a:custGeom>
            <a:grpFill/>
            <a:ln w="3175" cap="flat">
              <a:solidFill>
                <a:srgbClr val="AF382F"/>
              </a:solidFill>
              <a:prstDash val="solid"/>
              <a:miter/>
            </a:ln>
          </p:spPr>
          <p:txBody>
            <a:bodyPr rtlCol="0" anchor="ctr"/>
            <a:lstStyle/>
            <a:p>
              <a:endParaRPr lang="zh-CN" altLang="en-US"/>
            </a:p>
          </p:txBody>
        </p:sp>
      </p:grpSp>
    </p:spTree>
    <p:extLst>
      <p:ext uri="{BB962C8B-B14F-4D97-AF65-F5344CB8AC3E}">
        <p14:creationId xmlns:p14="http://schemas.microsoft.com/office/powerpoint/2010/main" val="33134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out)">
                                      <p:cBhvr>
                                        <p:cTn id="7" dur="1250"/>
                                        <p:tgtEl>
                                          <p:spTgt spid="21"/>
                                        </p:tgtEl>
                                      </p:cBhvr>
                                    </p:animEffect>
                                  </p:childTnLst>
                                </p:cTn>
                              </p:par>
                            </p:childTnLst>
                          </p:cTn>
                        </p:par>
                        <p:par>
                          <p:cTn id="8" fill="hold">
                            <p:stCondLst>
                              <p:cond delay="1250"/>
                            </p:stCondLst>
                            <p:childTnLst>
                              <p:par>
                                <p:cTn id="9" presetID="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childTnLst>
                          </p:cTn>
                        </p:par>
                        <p:par>
                          <p:cTn id="13" fill="hold">
                            <p:stCondLst>
                              <p:cond delay="1750"/>
                            </p:stCondLst>
                            <p:childTnLst>
                              <p:par>
                                <p:cTn id="14" presetID="42"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750"/>
                                        <p:tgtEl>
                                          <p:spTgt spid="25"/>
                                        </p:tgtEl>
                                      </p:cBhvr>
                                    </p:animEffect>
                                    <p:anim calcmode="lin" valueType="num">
                                      <p:cBhvr>
                                        <p:cTn id="17" dur="750" fill="hold"/>
                                        <p:tgtEl>
                                          <p:spTgt spid="25"/>
                                        </p:tgtEl>
                                        <p:attrNameLst>
                                          <p:attrName>ppt_x</p:attrName>
                                        </p:attrNameLst>
                                      </p:cBhvr>
                                      <p:tavLst>
                                        <p:tav tm="0">
                                          <p:val>
                                            <p:strVal val="#ppt_x"/>
                                          </p:val>
                                        </p:tav>
                                        <p:tav tm="100000">
                                          <p:val>
                                            <p:strVal val="#ppt_x"/>
                                          </p:val>
                                        </p:tav>
                                      </p:tavLst>
                                    </p:anim>
                                    <p:anim calcmode="lin" valueType="num">
                                      <p:cBhvr>
                                        <p:cTn id="18" dur="75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750"/>
                                        <p:tgtEl>
                                          <p:spTgt spid="28"/>
                                        </p:tgtEl>
                                      </p:cBhvr>
                                    </p:animEffect>
                                    <p:anim calcmode="lin" valueType="num">
                                      <p:cBhvr>
                                        <p:cTn id="28" dur="750" fill="hold"/>
                                        <p:tgtEl>
                                          <p:spTgt spid="28"/>
                                        </p:tgtEl>
                                        <p:attrNameLst>
                                          <p:attrName>ppt_x</p:attrName>
                                        </p:attrNameLst>
                                      </p:cBhvr>
                                      <p:tavLst>
                                        <p:tav tm="0">
                                          <p:val>
                                            <p:strVal val="#ppt_x"/>
                                          </p:val>
                                        </p:tav>
                                        <p:tav tm="100000">
                                          <p:val>
                                            <p:strVal val="#ppt_x"/>
                                          </p:val>
                                        </p:tav>
                                      </p:tavLst>
                                    </p:anim>
                                    <p:anim calcmode="lin" valueType="num">
                                      <p:cBhvr>
                                        <p:cTn id="29" dur="750" fill="hold"/>
                                        <p:tgtEl>
                                          <p:spTgt spid="28"/>
                                        </p:tgtEl>
                                        <p:attrNameLst>
                                          <p:attrName>ppt_y</p:attrName>
                                        </p:attrNameLst>
                                      </p:cBhvr>
                                      <p:tavLst>
                                        <p:tav tm="0">
                                          <p:val>
                                            <p:strVal val="#ppt_y+.1"/>
                                          </p:val>
                                        </p:tav>
                                        <p:tav tm="100000">
                                          <p:val>
                                            <p:strVal val="#ppt_y"/>
                                          </p:val>
                                        </p:tav>
                                      </p:tavLst>
                                    </p:anim>
                                  </p:childTnLst>
                                </p:cTn>
                              </p:par>
                            </p:childTnLst>
                          </p:cTn>
                        </p:par>
                        <p:par>
                          <p:cTn id="30" fill="hold">
                            <p:stCondLst>
                              <p:cond delay="3750"/>
                            </p:stCondLst>
                            <p:childTnLst>
                              <p:par>
                                <p:cTn id="31" presetID="2" presetClass="entr" presetSubtype="4"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ppt_x"/>
                                          </p:val>
                                        </p:tav>
                                        <p:tav tm="100000">
                                          <p:val>
                                            <p:strVal val="#ppt_x"/>
                                          </p:val>
                                        </p:tav>
                                      </p:tavLst>
                                    </p:anim>
                                    <p:anim calcmode="lin" valueType="num">
                                      <p:cBhvr additive="base">
                                        <p:cTn id="34" dur="500" fill="hold"/>
                                        <p:tgtEl>
                                          <p:spTgt spid="47"/>
                                        </p:tgtEl>
                                        <p:attrNameLst>
                                          <p:attrName>ppt_y</p:attrName>
                                        </p:attrNameLst>
                                      </p:cBhvr>
                                      <p:tavLst>
                                        <p:tav tm="0">
                                          <p:val>
                                            <p:strVal val="1+#ppt_h/2"/>
                                          </p:val>
                                        </p:tav>
                                        <p:tav tm="100000">
                                          <p:val>
                                            <p:strVal val="#ppt_y"/>
                                          </p:val>
                                        </p:tav>
                                      </p:tavLst>
                                    </p:anim>
                                  </p:childTnLst>
                                </p:cTn>
                              </p:par>
                            </p:childTnLst>
                          </p:cTn>
                        </p:par>
                        <p:par>
                          <p:cTn id="35" fill="hold">
                            <p:stCondLst>
                              <p:cond delay="4250"/>
                            </p:stCondLst>
                            <p:childTnLst>
                              <p:par>
                                <p:cTn id="36" presetID="42" presetClass="entr" presetSubtype="0"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750"/>
                                        <p:tgtEl>
                                          <p:spTgt spid="31"/>
                                        </p:tgtEl>
                                      </p:cBhvr>
                                    </p:animEffect>
                                    <p:anim calcmode="lin" valueType="num">
                                      <p:cBhvr>
                                        <p:cTn id="39" dur="750" fill="hold"/>
                                        <p:tgtEl>
                                          <p:spTgt spid="31"/>
                                        </p:tgtEl>
                                        <p:attrNameLst>
                                          <p:attrName>ppt_x</p:attrName>
                                        </p:attrNameLst>
                                      </p:cBhvr>
                                      <p:tavLst>
                                        <p:tav tm="0">
                                          <p:val>
                                            <p:strVal val="#ppt_x"/>
                                          </p:val>
                                        </p:tav>
                                        <p:tav tm="100000">
                                          <p:val>
                                            <p:strVal val="#ppt_x"/>
                                          </p:val>
                                        </p:tav>
                                      </p:tavLst>
                                    </p:anim>
                                    <p:anim calcmode="lin" valueType="num">
                                      <p:cBhvr>
                                        <p:cTn id="40" dur="7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荣誉证书</a:t>
            </a:r>
          </a:p>
        </p:txBody>
      </p:sp>
      <p:sp>
        <p:nvSpPr>
          <p:cNvPr id="3" name="文本框 2">
            <a:extLst>
              <a:ext uri="{FF2B5EF4-FFF2-40B4-BE49-F238E27FC236}">
                <a16:creationId xmlns:a16="http://schemas.microsoft.com/office/drawing/2014/main" xmlns="" id="{62B7EC49-8050-4519-B82F-F4D1F3F9EDDD}"/>
              </a:ext>
            </a:extLst>
          </p:cNvPr>
          <p:cNvSpPr txBox="1"/>
          <p:nvPr/>
        </p:nvSpPr>
        <p:spPr>
          <a:xfrm>
            <a:off x="1390343" y="2576272"/>
            <a:ext cx="4362757" cy="2677656"/>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grpSp>
        <p:nvGrpSpPr>
          <p:cNvPr id="5" name="Group 4">
            <a:extLst>
              <a:ext uri="{FF2B5EF4-FFF2-40B4-BE49-F238E27FC236}">
                <a16:creationId xmlns:a16="http://schemas.microsoft.com/office/drawing/2014/main" xmlns="" id="{FE7128C6-DE20-4B81-9F15-96443EE3AAD5}"/>
              </a:ext>
            </a:extLst>
          </p:cNvPr>
          <p:cNvGrpSpPr>
            <a:grpSpLocks noChangeAspect="1"/>
          </p:cNvGrpSpPr>
          <p:nvPr/>
        </p:nvGrpSpPr>
        <p:grpSpPr bwMode="auto">
          <a:xfrm>
            <a:off x="7620000" y="1447800"/>
            <a:ext cx="3429000" cy="4597400"/>
            <a:chOff x="4800" y="912"/>
            <a:chExt cx="2160" cy="2896"/>
          </a:xfrm>
        </p:grpSpPr>
        <p:sp>
          <p:nvSpPr>
            <p:cNvPr id="6" name="AutoShape 3">
              <a:extLst>
                <a:ext uri="{FF2B5EF4-FFF2-40B4-BE49-F238E27FC236}">
                  <a16:creationId xmlns:a16="http://schemas.microsoft.com/office/drawing/2014/main" xmlns="" id="{30EF1C10-5125-43A2-862C-07E5A054A855}"/>
                </a:ext>
              </a:extLst>
            </p:cNvPr>
            <p:cNvSpPr>
              <a:spLocks noChangeAspect="1" noChangeArrowheads="1" noTextEdit="1"/>
            </p:cNvSpPr>
            <p:nvPr/>
          </p:nvSpPr>
          <p:spPr bwMode="auto">
            <a:xfrm>
              <a:off x="4800" y="912"/>
              <a:ext cx="2160" cy="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Group 205">
              <a:extLst>
                <a:ext uri="{FF2B5EF4-FFF2-40B4-BE49-F238E27FC236}">
                  <a16:creationId xmlns:a16="http://schemas.microsoft.com/office/drawing/2014/main" xmlns="" id="{5B9E093D-4B56-407F-9EBA-22554F870A65}"/>
                </a:ext>
              </a:extLst>
            </p:cNvPr>
            <p:cNvGrpSpPr>
              <a:grpSpLocks/>
            </p:cNvGrpSpPr>
            <p:nvPr/>
          </p:nvGrpSpPr>
          <p:grpSpPr bwMode="auto">
            <a:xfrm>
              <a:off x="4983" y="1077"/>
              <a:ext cx="1801" cy="631"/>
              <a:chOff x="4983" y="1077"/>
              <a:chExt cx="1801" cy="631"/>
            </a:xfrm>
          </p:grpSpPr>
          <p:sp>
            <p:nvSpPr>
              <p:cNvPr id="858" name="Freeform 5">
                <a:extLst>
                  <a:ext uri="{FF2B5EF4-FFF2-40B4-BE49-F238E27FC236}">
                    <a16:creationId xmlns:a16="http://schemas.microsoft.com/office/drawing/2014/main" xmlns="" id="{186EBBA1-0EE0-4C92-AC12-541087C96ACA}"/>
                  </a:ext>
                </a:extLst>
              </p:cNvPr>
              <p:cNvSpPr>
                <a:spLocks noEditPoints="1"/>
              </p:cNvSpPr>
              <p:nvPr/>
            </p:nvSpPr>
            <p:spPr bwMode="auto">
              <a:xfrm>
                <a:off x="6316" y="1092"/>
                <a:ext cx="72" cy="64"/>
              </a:xfrm>
              <a:custGeom>
                <a:avLst/>
                <a:gdLst>
                  <a:gd name="T0" fmla="*/ 64 w 72"/>
                  <a:gd name="T1" fmla="*/ 64 h 64"/>
                  <a:gd name="T2" fmla="*/ 72 w 72"/>
                  <a:gd name="T3" fmla="*/ 57 h 64"/>
                  <a:gd name="T4" fmla="*/ 57 w 72"/>
                  <a:gd name="T5" fmla="*/ 43 h 64"/>
                  <a:gd name="T6" fmla="*/ 57 w 72"/>
                  <a:gd name="T7" fmla="*/ 28 h 64"/>
                  <a:gd name="T8" fmla="*/ 64 w 72"/>
                  <a:gd name="T9" fmla="*/ 21 h 64"/>
                  <a:gd name="T10" fmla="*/ 64 w 72"/>
                  <a:gd name="T11" fmla="*/ 0 h 64"/>
                  <a:gd name="T12" fmla="*/ 64 w 72"/>
                  <a:gd name="T13" fmla="*/ 0 h 64"/>
                  <a:gd name="T14" fmla="*/ 57 w 72"/>
                  <a:gd name="T15" fmla="*/ 0 h 64"/>
                  <a:gd name="T16" fmla="*/ 50 w 72"/>
                  <a:gd name="T17" fmla="*/ 14 h 64"/>
                  <a:gd name="T18" fmla="*/ 57 w 72"/>
                  <a:gd name="T19" fmla="*/ 28 h 64"/>
                  <a:gd name="T20" fmla="*/ 50 w 72"/>
                  <a:gd name="T21" fmla="*/ 36 h 64"/>
                  <a:gd name="T22" fmla="*/ 43 w 72"/>
                  <a:gd name="T23" fmla="*/ 28 h 64"/>
                  <a:gd name="T24" fmla="*/ 43 w 72"/>
                  <a:gd name="T25" fmla="*/ 14 h 64"/>
                  <a:gd name="T26" fmla="*/ 50 w 72"/>
                  <a:gd name="T27" fmla="*/ 7 h 64"/>
                  <a:gd name="T28" fmla="*/ 43 w 72"/>
                  <a:gd name="T29" fmla="*/ 0 h 64"/>
                  <a:gd name="T30" fmla="*/ 36 w 72"/>
                  <a:gd name="T31" fmla="*/ 14 h 64"/>
                  <a:gd name="T32" fmla="*/ 36 w 72"/>
                  <a:gd name="T33" fmla="*/ 0 h 64"/>
                  <a:gd name="T34" fmla="*/ 28 w 72"/>
                  <a:gd name="T35" fmla="*/ 7 h 64"/>
                  <a:gd name="T36" fmla="*/ 36 w 72"/>
                  <a:gd name="T37" fmla="*/ 14 h 64"/>
                  <a:gd name="T38" fmla="*/ 36 w 72"/>
                  <a:gd name="T39" fmla="*/ 21 h 64"/>
                  <a:gd name="T40" fmla="*/ 28 w 72"/>
                  <a:gd name="T41" fmla="*/ 14 h 64"/>
                  <a:gd name="T42" fmla="*/ 21 w 72"/>
                  <a:gd name="T43" fmla="*/ 7 h 64"/>
                  <a:gd name="T44" fmla="*/ 21 w 72"/>
                  <a:gd name="T45" fmla="*/ 0 h 64"/>
                  <a:gd name="T46" fmla="*/ 14 w 72"/>
                  <a:gd name="T47" fmla="*/ 0 h 64"/>
                  <a:gd name="T48" fmla="*/ 14 w 72"/>
                  <a:gd name="T49" fmla="*/ 0 h 64"/>
                  <a:gd name="T50" fmla="*/ 14 w 72"/>
                  <a:gd name="T51" fmla="*/ 7 h 64"/>
                  <a:gd name="T52" fmla="*/ 0 w 72"/>
                  <a:gd name="T53" fmla="*/ 0 h 64"/>
                  <a:gd name="T54" fmla="*/ 7 w 72"/>
                  <a:gd name="T55" fmla="*/ 7 h 64"/>
                  <a:gd name="T56" fmla="*/ 21 w 72"/>
                  <a:gd name="T57" fmla="*/ 21 h 64"/>
                  <a:gd name="T58" fmla="*/ 36 w 72"/>
                  <a:gd name="T59" fmla="*/ 28 h 64"/>
                  <a:gd name="T60" fmla="*/ 28 w 72"/>
                  <a:gd name="T61" fmla="*/ 28 h 64"/>
                  <a:gd name="T62" fmla="*/ 14 w 72"/>
                  <a:gd name="T63" fmla="*/ 21 h 64"/>
                  <a:gd name="T64" fmla="*/ 0 w 72"/>
                  <a:gd name="T65" fmla="*/ 28 h 64"/>
                  <a:gd name="T66" fmla="*/ 7 w 72"/>
                  <a:gd name="T67" fmla="*/ 36 h 64"/>
                  <a:gd name="T68" fmla="*/ 21 w 72"/>
                  <a:gd name="T69" fmla="*/ 36 h 64"/>
                  <a:gd name="T70" fmla="*/ 21 w 72"/>
                  <a:gd name="T71" fmla="*/ 36 h 64"/>
                  <a:gd name="T72" fmla="*/ 36 w 72"/>
                  <a:gd name="T73" fmla="*/ 36 h 64"/>
                  <a:gd name="T74" fmla="*/ 43 w 72"/>
                  <a:gd name="T75" fmla="*/ 43 h 64"/>
                  <a:gd name="T76" fmla="*/ 43 w 72"/>
                  <a:gd name="T77" fmla="*/ 43 h 64"/>
                  <a:gd name="T78" fmla="*/ 28 w 72"/>
                  <a:gd name="T79" fmla="*/ 50 h 64"/>
                  <a:gd name="T80" fmla="*/ 7 w 72"/>
                  <a:gd name="T81" fmla="*/ 50 h 64"/>
                  <a:gd name="T82" fmla="*/ 7 w 72"/>
                  <a:gd name="T83" fmla="*/ 64 h 64"/>
                  <a:gd name="T84" fmla="*/ 28 w 72"/>
                  <a:gd name="T85" fmla="*/ 64 h 64"/>
                  <a:gd name="T86" fmla="*/ 28 w 72"/>
                  <a:gd name="T87" fmla="*/ 57 h 64"/>
                  <a:gd name="T88" fmla="*/ 43 w 72"/>
                  <a:gd name="T89" fmla="*/ 50 h 64"/>
                  <a:gd name="T90" fmla="*/ 50 w 72"/>
                  <a:gd name="T91" fmla="*/ 50 h 64"/>
                  <a:gd name="T92" fmla="*/ 57 w 72"/>
                  <a:gd name="T93" fmla="*/ 57 h 64"/>
                  <a:gd name="T94" fmla="*/ 57 w 72"/>
                  <a:gd name="T95" fmla="*/ 21 h 64"/>
                  <a:gd name="T96" fmla="*/ 72 w 72"/>
                  <a:gd name="T97" fmla="*/ 14 h 64"/>
                  <a:gd name="T98" fmla="*/ 64 w 72"/>
                  <a:gd name="T99" fmla="*/ 0 h 64"/>
                  <a:gd name="T100" fmla="*/ 57 w 72"/>
                  <a:gd name="T101" fmla="*/ 21 h 64"/>
                  <a:gd name="T102" fmla="*/ 21 w 72"/>
                  <a:gd name="T103" fmla="*/ 28 h 64"/>
                  <a:gd name="T104" fmla="*/ 0 w 72"/>
                  <a:gd name="T105" fmla="*/ 28 h 64"/>
                  <a:gd name="T106" fmla="*/ 14 w 72"/>
                  <a:gd name="T107" fmla="*/ 36 h 64"/>
                  <a:gd name="T108" fmla="*/ 21 w 72"/>
                  <a:gd name="T109" fmla="*/ 28 h 64"/>
                  <a:gd name="T110" fmla="*/ 28 w 72"/>
                  <a:gd name="T111" fmla="*/ 57 h 64"/>
                  <a:gd name="T112" fmla="*/ 21 w 72"/>
                  <a:gd name="T113" fmla="*/ 50 h 64"/>
                  <a:gd name="T114" fmla="*/ 7 w 72"/>
                  <a:gd name="T115" fmla="*/ 50 h 64"/>
                  <a:gd name="T116" fmla="*/ 14 w 72"/>
                  <a:gd name="T117" fmla="*/ 64 h 64"/>
                  <a:gd name="T118" fmla="*/ 28 w 72"/>
                  <a:gd name="T119"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 h="64">
                    <a:moveTo>
                      <a:pt x="57" y="57"/>
                    </a:moveTo>
                    <a:lnTo>
                      <a:pt x="64" y="64"/>
                    </a:lnTo>
                    <a:lnTo>
                      <a:pt x="72" y="57"/>
                    </a:lnTo>
                    <a:lnTo>
                      <a:pt x="72" y="57"/>
                    </a:lnTo>
                    <a:lnTo>
                      <a:pt x="72" y="50"/>
                    </a:lnTo>
                    <a:lnTo>
                      <a:pt x="57" y="43"/>
                    </a:lnTo>
                    <a:lnTo>
                      <a:pt x="57" y="43"/>
                    </a:lnTo>
                    <a:lnTo>
                      <a:pt x="57" y="28"/>
                    </a:lnTo>
                    <a:lnTo>
                      <a:pt x="64" y="28"/>
                    </a:lnTo>
                    <a:lnTo>
                      <a:pt x="64" y="21"/>
                    </a:lnTo>
                    <a:lnTo>
                      <a:pt x="72" y="14"/>
                    </a:lnTo>
                    <a:lnTo>
                      <a:pt x="64" y="0"/>
                    </a:lnTo>
                    <a:lnTo>
                      <a:pt x="64" y="0"/>
                    </a:lnTo>
                    <a:lnTo>
                      <a:pt x="64" y="0"/>
                    </a:lnTo>
                    <a:lnTo>
                      <a:pt x="57" y="0"/>
                    </a:lnTo>
                    <a:lnTo>
                      <a:pt x="57" y="0"/>
                    </a:lnTo>
                    <a:lnTo>
                      <a:pt x="50" y="7"/>
                    </a:lnTo>
                    <a:lnTo>
                      <a:pt x="50" y="14"/>
                    </a:lnTo>
                    <a:lnTo>
                      <a:pt x="57" y="21"/>
                    </a:lnTo>
                    <a:lnTo>
                      <a:pt x="57" y="28"/>
                    </a:lnTo>
                    <a:lnTo>
                      <a:pt x="50" y="36"/>
                    </a:lnTo>
                    <a:lnTo>
                      <a:pt x="50" y="36"/>
                    </a:lnTo>
                    <a:lnTo>
                      <a:pt x="50" y="36"/>
                    </a:lnTo>
                    <a:lnTo>
                      <a:pt x="43" y="28"/>
                    </a:lnTo>
                    <a:lnTo>
                      <a:pt x="43" y="21"/>
                    </a:lnTo>
                    <a:lnTo>
                      <a:pt x="43" y="14"/>
                    </a:lnTo>
                    <a:lnTo>
                      <a:pt x="43" y="14"/>
                    </a:lnTo>
                    <a:lnTo>
                      <a:pt x="50" y="7"/>
                    </a:lnTo>
                    <a:lnTo>
                      <a:pt x="43" y="0"/>
                    </a:lnTo>
                    <a:lnTo>
                      <a:pt x="43" y="0"/>
                    </a:lnTo>
                    <a:lnTo>
                      <a:pt x="43" y="7"/>
                    </a:lnTo>
                    <a:lnTo>
                      <a:pt x="36" y="14"/>
                    </a:lnTo>
                    <a:lnTo>
                      <a:pt x="36" y="7"/>
                    </a:lnTo>
                    <a:lnTo>
                      <a:pt x="36" y="0"/>
                    </a:lnTo>
                    <a:lnTo>
                      <a:pt x="28" y="0"/>
                    </a:lnTo>
                    <a:lnTo>
                      <a:pt x="28" y="7"/>
                    </a:lnTo>
                    <a:lnTo>
                      <a:pt x="36" y="14"/>
                    </a:lnTo>
                    <a:lnTo>
                      <a:pt x="36" y="14"/>
                    </a:lnTo>
                    <a:lnTo>
                      <a:pt x="36" y="21"/>
                    </a:lnTo>
                    <a:lnTo>
                      <a:pt x="36" y="21"/>
                    </a:lnTo>
                    <a:lnTo>
                      <a:pt x="36" y="21"/>
                    </a:lnTo>
                    <a:lnTo>
                      <a:pt x="28" y="14"/>
                    </a:lnTo>
                    <a:lnTo>
                      <a:pt x="21" y="14"/>
                    </a:lnTo>
                    <a:lnTo>
                      <a:pt x="21" y="7"/>
                    </a:lnTo>
                    <a:lnTo>
                      <a:pt x="21" y="0"/>
                    </a:lnTo>
                    <a:lnTo>
                      <a:pt x="21" y="0"/>
                    </a:lnTo>
                    <a:lnTo>
                      <a:pt x="21" y="0"/>
                    </a:lnTo>
                    <a:lnTo>
                      <a:pt x="14" y="0"/>
                    </a:lnTo>
                    <a:lnTo>
                      <a:pt x="14" y="0"/>
                    </a:lnTo>
                    <a:lnTo>
                      <a:pt x="14" y="0"/>
                    </a:lnTo>
                    <a:lnTo>
                      <a:pt x="21" y="0"/>
                    </a:lnTo>
                    <a:lnTo>
                      <a:pt x="14" y="7"/>
                    </a:lnTo>
                    <a:lnTo>
                      <a:pt x="7" y="7"/>
                    </a:lnTo>
                    <a:lnTo>
                      <a:pt x="0" y="0"/>
                    </a:lnTo>
                    <a:lnTo>
                      <a:pt x="0" y="0"/>
                    </a:lnTo>
                    <a:lnTo>
                      <a:pt x="7" y="7"/>
                    </a:lnTo>
                    <a:lnTo>
                      <a:pt x="14" y="14"/>
                    </a:lnTo>
                    <a:lnTo>
                      <a:pt x="21" y="21"/>
                    </a:lnTo>
                    <a:lnTo>
                      <a:pt x="28" y="28"/>
                    </a:lnTo>
                    <a:lnTo>
                      <a:pt x="36" y="28"/>
                    </a:lnTo>
                    <a:lnTo>
                      <a:pt x="28" y="28"/>
                    </a:lnTo>
                    <a:lnTo>
                      <a:pt x="28" y="28"/>
                    </a:lnTo>
                    <a:lnTo>
                      <a:pt x="21" y="21"/>
                    </a:lnTo>
                    <a:lnTo>
                      <a:pt x="14" y="21"/>
                    </a:lnTo>
                    <a:lnTo>
                      <a:pt x="7" y="21"/>
                    </a:lnTo>
                    <a:lnTo>
                      <a:pt x="0" y="28"/>
                    </a:lnTo>
                    <a:lnTo>
                      <a:pt x="0" y="28"/>
                    </a:lnTo>
                    <a:lnTo>
                      <a:pt x="7" y="36"/>
                    </a:lnTo>
                    <a:lnTo>
                      <a:pt x="14" y="43"/>
                    </a:lnTo>
                    <a:lnTo>
                      <a:pt x="21" y="36"/>
                    </a:lnTo>
                    <a:lnTo>
                      <a:pt x="21" y="36"/>
                    </a:lnTo>
                    <a:lnTo>
                      <a:pt x="21" y="36"/>
                    </a:lnTo>
                    <a:lnTo>
                      <a:pt x="28" y="36"/>
                    </a:lnTo>
                    <a:lnTo>
                      <a:pt x="36" y="36"/>
                    </a:lnTo>
                    <a:lnTo>
                      <a:pt x="43" y="36"/>
                    </a:lnTo>
                    <a:lnTo>
                      <a:pt x="43" y="43"/>
                    </a:lnTo>
                    <a:lnTo>
                      <a:pt x="43" y="43"/>
                    </a:lnTo>
                    <a:lnTo>
                      <a:pt x="43" y="43"/>
                    </a:lnTo>
                    <a:lnTo>
                      <a:pt x="36" y="50"/>
                    </a:lnTo>
                    <a:lnTo>
                      <a:pt x="28" y="50"/>
                    </a:lnTo>
                    <a:lnTo>
                      <a:pt x="21" y="43"/>
                    </a:lnTo>
                    <a:lnTo>
                      <a:pt x="7" y="50"/>
                    </a:lnTo>
                    <a:lnTo>
                      <a:pt x="7" y="57"/>
                    </a:lnTo>
                    <a:lnTo>
                      <a:pt x="7" y="64"/>
                    </a:lnTo>
                    <a:lnTo>
                      <a:pt x="21" y="64"/>
                    </a:lnTo>
                    <a:lnTo>
                      <a:pt x="28" y="64"/>
                    </a:lnTo>
                    <a:lnTo>
                      <a:pt x="28" y="64"/>
                    </a:lnTo>
                    <a:lnTo>
                      <a:pt x="28" y="57"/>
                    </a:lnTo>
                    <a:lnTo>
                      <a:pt x="36" y="57"/>
                    </a:lnTo>
                    <a:lnTo>
                      <a:pt x="43" y="50"/>
                    </a:lnTo>
                    <a:lnTo>
                      <a:pt x="43" y="50"/>
                    </a:lnTo>
                    <a:lnTo>
                      <a:pt x="50" y="50"/>
                    </a:lnTo>
                    <a:lnTo>
                      <a:pt x="57" y="57"/>
                    </a:lnTo>
                    <a:lnTo>
                      <a:pt x="57" y="57"/>
                    </a:lnTo>
                    <a:lnTo>
                      <a:pt x="57" y="57"/>
                    </a:lnTo>
                    <a:close/>
                    <a:moveTo>
                      <a:pt x="57" y="21"/>
                    </a:moveTo>
                    <a:lnTo>
                      <a:pt x="64" y="21"/>
                    </a:lnTo>
                    <a:lnTo>
                      <a:pt x="72" y="14"/>
                    </a:lnTo>
                    <a:lnTo>
                      <a:pt x="64" y="7"/>
                    </a:lnTo>
                    <a:lnTo>
                      <a:pt x="64" y="0"/>
                    </a:lnTo>
                    <a:lnTo>
                      <a:pt x="57" y="7"/>
                    </a:lnTo>
                    <a:lnTo>
                      <a:pt x="57" y="21"/>
                    </a:lnTo>
                    <a:lnTo>
                      <a:pt x="57" y="21"/>
                    </a:lnTo>
                    <a:close/>
                    <a:moveTo>
                      <a:pt x="21" y="28"/>
                    </a:moveTo>
                    <a:lnTo>
                      <a:pt x="14" y="21"/>
                    </a:lnTo>
                    <a:lnTo>
                      <a:pt x="0" y="28"/>
                    </a:lnTo>
                    <a:lnTo>
                      <a:pt x="7" y="28"/>
                    </a:lnTo>
                    <a:lnTo>
                      <a:pt x="14" y="36"/>
                    </a:lnTo>
                    <a:lnTo>
                      <a:pt x="21" y="36"/>
                    </a:lnTo>
                    <a:lnTo>
                      <a:pt x="21" y="28"/>
                    </a:lnTo>
                    <a:lnTo>
                      <a:pt x="21" y="28"/>
                    </a:lnTo>
                    <a:close/>
                    <a:moveTo>
                      <a:pt x="28" y="57"/>
                    </a:moveTo>
                    <a:lnTo>
                      <a:pt x="28" y="50"/>
                    </a:lnTo>
                    <a:lnTo>
                      <a:pt x="21" y="50"/>
                    </a:lnTo>
                    <a:lnTo>
                      <a:pt x="14" y="50"/>
                    </a:lnTo>
                    <a:lnTo>
                      <a:pt x="7" y="50"/>
                    </a:lnTo>
                    <a:lnTo>
                      <a:pt x="7" y="57"/>
                    </a:lnTo>
                    <a:lnTo>
                      <a:pt x="14" y="64"/>
                    </a:lnTo>
                    <a:lnTo>
                      <a:pt x="28" y="64"/>
                    </a:lnTo>
                    <a:lnTo>
                      <a:pt x="28" y="57"/>
                    </a:lnTo>
                    <a:lnTo>
                      <a:pt x="28"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9" name="Freeform 6">
                <a:extLst>
                  <a:ext uri="{FF2B5EF4-FFF2-40B4-BE49-F238E27FC236}">
                    <a16:creationId xmlns:a16="http://schemas.microsoft.com/office/drawing/2014/main" xmlns="" id="{8D817566-43CD-4078-B476-69B6DAE94820}"/>
                  </a:ext>
                </a:extLst>
              </p:cNvPr>
              <p:cNvSpPr>
                <a:spLocks noEditPoints="1"/>
              </p:cNvSpPr>
              <p:nvPr/>
            </p:nvSpPr>
            <p:spPr bwMode="auto">
              <a:xfrm>
                <a:off x="5278" y="1077"/>
                <a:ext cx="72" cy="79"/>
              </a:xfrm>
              <a:custGeom>
                <a:avLst/>
                <a:gdLst>
                  <a:gd name="T0" fmla="*/ 65 w 72"/>
                  <a:gd name="T1" fmla="*/ 72 h 79"/>
                  <a:gd name="T2" fmla="*/ 72 w 72"/>
                  <a:gd name="T3" fmla="*/ 72 h 79"/>
                  <a:gd name="T4" fmla="*/ 58 w 72"/>
                  <a:gd name="T5" fmla="*/ 58 h 79"/>
                  <a:gd name="T6" fmla="*/ 65 w 72"/>
                  <a:gd name="T7" fmla="*/ 43 h 79"/>
                  <a:gd name="T8" fmla="*/ 65 w 72"/>
                  <a:gd name="T9" fmla="*/ 36 h 79"/>
                  <a:gd name="T10" fmla="*/ 72 w 72"/>
                  <a:gd name="T11" fmla="*/ 15 h 79"/>
                  <a:gd name="T12" fmla="*/ 65 w 72"/>
                  <a:gd name="T13" fmla="*/ 8 h 79"/>
                  <a:gd name="T14" fmla="*/ 58 w 72"/>
                  <a:gd name="T15" fmla="*/ 22 h 79"/>
                  <a:gd name="T16" fmla="*/ 58 w 72"/>
                  <a:gd name="T17" fmla="*/ 36 h 79"/>
                  <a:gd name="T18" fmla="*/ 58 w 72"/>
                  <a:gd name="T19" fmla="*/ 51 h 79"/>
                  <a:gd name="T20" fmla="*/ 51 w 72"/>
                  <a:gd name="T21" fmla="*/ 43 h 79"/>
                  <a:gd name="T22" fmla="*/ 44 w 72"/>
                  <a:gd name="T23" fmla="*/ 36 h 79"/>
                  <a:gd name="T24" fmla="*/ 51 w 72"/>
                  <a:gd name="T25" fmla="*/ 22 h 79"/>
                  <a:gd name="T26" fmla="*/ 44 w 72"/>
                  <a:gd name="T27" fmla="*/ 8 h 79"/>
                  <a:gd name="T28" fmla="*/ 44 w 72"/>
                  <a:gd name="T29" fmla="*/ 8 h 79"/>
                  <a:gd name="T30" fmla="*/ 51 w 72"/>
                  <a:gd name="T31" fmla="*/ 15 h 79"/>
                  <a:gd name="T32" fmla="*/ 36 w 72"/>
                  <a:gd name="T33" fmla="*/ 15 h 79"/>
                  <a:gd name="T34" fmla="*/ 36 w 72"/>
                  <a:gd name="T35" fmla="*/ 8 h 79"/>
                  <a:gd name="T36" fmla="*/ 36 w 72"/>
                  <a:gd name="T37" fmla="*/ 29 h 79"/>
                  <a:gd name="T38" fmla="*/ 36 w 72"/>
                  <a:gd name="T39" fmla="*/ 36 h 79"/>
                  <a:gd name="T40" fmla="*/ 36 w 72"/>
                  <a:gd name="T41" fmla="*/ 36 h 79"/>
                  <a:gd name="T42" fmla="*/ 29 w 72"/>
                  <a:gd name="T43" fmla="*/ 22 h 79"/>
                  <a:gd name="T44" fmla="*/ 22 w 72"/>
                  <a:gd name="T45" fmla="*/ 15 h 79"/>
                  <a:gd name="T46" fmla="*/ 15 w 72"/>
                  <a:gd name="T47" fmla="*/ 0 h 79"/>
                  <a:gd name="T48" fmla="*/ 15 w 72"/>
                  <a:gd name="T49" fmla="*/ 8 h 79"/>
                  <a:gd name="T50" fmla="*/ 22 w 72"/>
                  <a:gd name="T51" fmla="*/ 15 h 79"/>
                  <a:gd name="T52" fmla="*/ 15 w 72"/>
                  <a:gd name="T53" fmla="*/ 22 h 79"/>
                  <a:gd name="T54" fmla="*/ 8 w 72"/>
                  <a:gd name="T55" fmla="*/ 15 h 79"/>
                  <a:gd name="T56" fmla="*/ 0 w 72"/>
                  <a:gd name="T57" fmla="*/ 0 h 79"/>
                  <a:gd name="T58" fmla="*/ 0 w 72"/>
                  <a:gd name="T59" fmla="*/ 8 h 79"/>
                  <a:gd name="T60" fmla="*/ 22 w 72"/>
                  <a:gd name="T61" fmla="*/ 22 h 79"/>
                  <a:gd name="T62" fmla="*/ 36 w 72"/>
                  <a:gd name="T63" fmla="*/ 36 h 79"/>
                  <a:gd name="T64" fmla="*/ 36 w 72"/>
                  <a:gd name="T65" fmla="*/ 43 h 79"/>
                  <a:gd name="T66" fmla="*/ 29 w 72"/>
                  <a:gd name="T67" fmla="*/ 36 h 79"/>
                  <a:gd name="T68" fmla="*/ 8 w 72"/>
                  <a:gd name="T69" fmla="*/ 36 h 79"/>
                  <a:gd name="T70" fmla="*/ 0 w 72"/>
                  <a:gd name="T71" fmla="*/ 43 h 79"/>
                  <a:gd name="T72" fmla="*/ 15 w 72"/>
                  <a:gd name="T73" fmla="*/ 51 h 79"/>
                  <a:gd name="T74" fmla="*/ 29 w 72"/>
                  <a:gd name="T75" fmla="*/ 51 h 79"/>
                  <a:gd name="T76" fmla="*/ 36 w 72"/>
                  <a:gd name="T77" fmla="*/ 43 h 79"/>
                  <a:gd name="T78" fmla="*/ 44 w 72"/>
                  <a:gd name="T79" fmla="*/ 51 h 79"/>
                  <a:gd name="T80" fmla="*/ 51 w 72"/>
                  <a:gd name="T81" fmla="*/ 58 h 79"/>
                  <a:gd name="T82" fmla="*/ 36 w 72"/>
                  <a:gd name="T83" fmla="*/ 65 h 79"/>
                  <a:gd name="T84" fmla="*/ 22 w 72"/>
                  <a:gd name="T85" fmla="*/ 58 h 79"/>
                  <a:gd name="T86" fmla="*/ 8 w 72"/>
                  <a:gd name="T87" fmla="*/ 65 h 79"/>
                  <a:gd name="T88" fmla="*/ 22 w 72"/>
                  <a:gd name="T89" fmla="*/ 79 h 79"/>
                  <a:gd name="T90" fmla="*/ 36 w 72"/>
                  <a:gd name="T91" fmla="*/ 72 h 79"/>
                  <a:gd name="T92" fmla="*/ 36 w 72"/>
                  <a:gd name="T93" fmla="*/ 65 h 79"/>
                  <a:gd name="T94" fmla="*/ 51 w 72"/>
                  <a:gd name="T95" fmla="*/ 65 h 79"/>
                  <a:gd name="T96" fmla="*/ 58 w 72"/>
                  <a:gd name="T97" fmla="*/ 65 h 79"/>
                  <a:gd name="T98" fmla="*/ 65 w 72"/>
                  <a:gd name="T99" fmla="*/ 72 h 79"/>
                  <a:gd name="T100" fmla="*/ 65 w 72"/>
                  <a:gd name="T101" fmla="*/ 36 h 79"/>
                  <a:gd name="T102" fmla="*/ 72 w 72"/>
                  <a:gd name="T103" fmla="*/ 15 h 79"/>
                  <a:gd name="T104" fmla="*/ 58 w 72"/>
                  <a:gd name="T105" fmla="*/ 22 h 79"/>
                  <a:gd name="T106" fmla="*/ 65 w 72"/>
                  <a:gd name="T107" fmla="*/ 36 h 79"/>
                  <a:gd name="T108" fmla="*/ 15 w 72"/>
                  <a:gd name="T109" fmla="*/ 36 h 79"/>
                  <a:gd name="T110" fmla="*/ 8 w 72"/>
                  <a:gd name="T111" fmla="*/ 43 h 79"/>
                  <a:gd name="T112" fmla="*/ 22 w 72"/>
                  <a:gd name="T113" fmla="*/ 51 h 79"/>
                  <a:gd name="T114" fmla="*/ 22 w 72"/>
                  <a:gd name="T115" fmla="*/ 43 h 79"/>
                  <a:gd name="T116" fmla="*/ 29 w 72"/>
                  <a:gd name="T117" fmla="*/ 65 h 79"/>
                  <a:gd name="T118" fmla="*/ 15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8" y="58"/>
                    </a:lnTo>
                    <a:lnTo>
                      <a:pt x="58" y="51"/>
                    </a:lnTo>
                    <a:lnTo>
                      <a:pt x="65" y="43"/>
                    </a:lnTo>
                    <a:lnTo>
                      <a:pt x="65" y="36"/>
                    </a:lnTo>
                    <a:lnTo>
                      <a:pt x="65" y="36"/>
                    </a:lnTo>
                    <a:lnTo>
                      <a:pt x="72" y="29"/>
                    </a:lnTo>
                    <a:lnTo>
                      <a:pt x="72" y="15"/>
                    </a:lnTo>
                    <a:lnTo>
                      <a:pt x="65" y="8"/>
                    </a:lnTo>
                    <a:lnTo>
                      <a:pt x="65" y="8"/>
                    </a:lnTo>
                    <a:lnTo>
                      <a:pt x="58" y="8"/>
                    </a:lnTo>
                    <a:lnTo>
                      <a:pt x="58" y="22"/>
                    </a:lnTo>
                    <a:lnTo>
                      <a:pt x="58" y="29"/>
                    </a:lnTo>
                    <a:lnTo>
                      <a:pt x="58" y="36"/>
                    </a:lnTo>
                    <a:lnTo>
                      <a:pt x="58" y="43"/>
                    </a:lnTo>
                    <a:lnTo>
                      <a:pt x="58" y="51"/>
                    </a:lnTo>
                    <a:lnTo>
                      <a:pt x="58" y="51"/>
                    </a:lnTo>
                    <a:lnTo>
                      <a:pt x="51" y="43"/>
                    </a:lnTo>
                    <a:lnTo>
                      <a:pt x="44" y="43"/>
                    </a:lnTo>
                    <a:lnTo>
                      <a:pt x="44" y="36"/>
                    </a:lnTo>
                    <a:lnTo>
                      <a:pt x="44" y="29"/>
                    </a:lnTo>
                    <a:lnTo>
                      <a:pt x="51" y="22"/>
                    </a:lnTo>
                    <a:lnTo>
                      <a:pt x="51" y="15"/>
                    </a:lnTo>
                    <a:lnTo>
                      <a:pt x="44" y="8"/>
                    </a:lnTo>
                    <a:lnTo>
                      <a:pt x="44" y="8"/>
                    </a:lnTo>
                    <a:lnTo>
                      <a:pt x="44" y="8"/>
                    </a:lnTo>
                    <a:lnTo>
                      <a:pt x="44" y="8"/>
                    </a:lnTo>
                    <a:lnTo>
                      <a:pt x="51" y="15"/>
                    </a:lnTo>
                    <a:lnTo>
                      <a:pt x="44" y="22"/>
                    </a:lnTo>
                    <a:lnTo>
                      <a:pt x="36" y="15"/>
                    </a:lnTo>
                    <a:lnTo>
                      <a:pt x="44" y="8"/>
                    </a:lnTo>
                    <a:lnTo>
                      <a:pt x="36" y="8"/>
                    </a:lnTo>
                    <a:lnTo>
                      <a:pt x="29" y="15"/>
                    </a:lnTo>
                    <a:lnTo>
                      <a:pt x="36" y="29"/>
                    </a:lnTo>
                    <a:lnTo>
                      <a:pt x="36" y="29"/>
                    </a:lnTo>
                    <a:lnTo>
                      <a:pt x="36" y="36"/>
                    </a:lnTo>
                    <a:lnTo>
                      <a:pt x="36" y="36"/>
                    </a:lnTo>
                    <a:lnTo>
                      <a:pt x="36" y="36"/>
                    </a:lnTo>
                    <a:lnTo>
                      <a:pt x="29" y="29"/>
                    </a:lnTo>
                    <a:lnTo>
                      <a:pt x="29" y="22"/>
                    </a:lnTo>
                    <a:lnTo>
                      <a:pt x="22" y="22"/>
                    </a:lnTo>
                    <a:lnTo>
                      <a:pt x="22" y="15"/>
                    </a:lnTo>
                    <a:lnTo>
                      <a:pt x="22" y="8"/>
                    </a:lnTo>
                    <a:lnTo>
                      <a:pt x="15" y="0"/>
                    </a:lnTo>
                    <a:lnTo>
                      <a:pt x="8" y="0"/>
                    </a:lnTo>
                    <a:lnTo>
                      <a:pt x="15" y="8"/>
                    </a:lnTo>
                    <a:lnTo>
                      <a:pt x="22" y="8"/>
                    </a:lnTo>
                    <a:lnTo>
                      <a:pt x="22" y="15"/>
                    </a:lnTo>
                    <a:lnTo>
                      <a:pt x="22" y="22"/>
                    </a:lnTo>
                    <a:lnTo>
                      <a:pt x="15" y="22"/>
                    </a:lnTo>
                    <a:lnTo>
                      <a:pt x="8" y="22"/>
                    </a:lnTo>
                    <a:lnTo>
                      <a:pt x="8" y="15"/>
                    </a:lnTo>
                    <a:lnTo>
                      <a:pt x="8" y="0"/>
                    </a:lnTo>
                    <a:lnTo>
                      <a:pt x="0" y="0"/>
                    </a:lnTo>
                    <a:lnTo>
                      <a:pt x="0" y="8"/>
                    </a:lnTo>
                    <a:lnTo>
                      <a:pt x="0" y="8"/>
                    </a:lnTo>
                    <a:lnTo>
                      <a:pt x="8" y="22"/>
                    </a:lnTo>
                    <a:lnTo>
                      <a:pt x="22" y="22"/>
                    </a:lnTo>
                    <a:lnTo>
                      <a:pt x="29" y="29"/>
                    </a:lnTo>
                    <a:lnTo>
                      <a:pt x="36" y="36"/>
                    </a:lnTo>
                    <a:lnTo>
                      <a:pt x="36" y="43"/>
                    </a:lnTo>
                    <a:lnTo>
                      <a:pt x="36" y="43"/>
                    </a:lnTo>
                    <a:lnTo>
                      <a:pt x="29" y="43"/>
                    </a:lnTo>
                    <a:lnTo>
                      <a:pt x="29" y="36"/>
                    </a:lnTo>
                    <a:lnTo>
                      <a:pt x="22" y="36"/>
                    </a:lnTo>
                    <a:lnTo>
                      <a:pt x="8" y="36"/>
                    </a:lnTo>
                    <a:lnTo>
                      <a:pt x="0" y="36"/>
                    </a:lnTo>
                    <a:lnTo>
                      <a:pt x="0" y="43"/>
                    </a:lnTo>
                    <a:lnTo>
                      <a:pt x="8" y="51"/>
                    </a:lnTo>
                    <a:lnTo>
                      <a:pt x="15" y="51"/>
                    </a:lnTo>
                    <a:lnTo>
                      <a:pt x="22" y="51"/>
                    </a:lnTo>
                    <a:lnTo>
                      <a:pt x="29" y="51"/>
                    </a:lnTo>
                    <a:lnTo>
                      <a:pt x="29" y="43"/>
                    </a:lnTo>
                    <a:lnTo>
                      <a:pt x="36" y="43"/>
                    </a:lnTo>
                    <a:lnTo>
                      <a:pt x="36" y="43"/>
                    </a:lnTo>
                    <a:lnTo>
                      <a:pt x="44" y="51"/>
                    </a:lnTo>
                    <a:lnTo>
                      <a:pt x="51" y="58"/>
                    </a:lnTo>
                    <a:lnTo>
                      <a:pt x="51" y="58"/>
                    </a:lnTo>
                    <a:lnTo>
                      <a:pt x="44" y="58"/>
                    </a:lnTo>
                    <a:lnTo>
                      <a:pt x="36" y="65"/>
                    </a:lnTo>
                    <a:lnTo>
                      <a:pt x="36" y="65"/>
                    </a:lnTo>
                    <a:lnTo>
                      <a:pt x="22" y="58"/>
                    </a:lnTo>
                    <a:lnTo>
                      <a:pt x="8" y="65"/>
                    </a:lnTo>
                    <a:lnTo>
                      <a:pt x="8" y="65"/>
                    </a:lnTo>
                    <a:lnTo>
                      <a:pt x="15" y="72"/>
                    </a:lnTo>
                    <a:lnTo>
                      <a:pt x="22" y="79"/>
                    </a:lnTo>
                    <a:lnTo>
                      <a:pt x="29" y="72"/>
                    </a:lnTo>
                    <a:lnTo>
                      <a:pt x="36" y="72"/>
                    </a:lnTo>
                    <a:lnTo>
                      <a:pt x="36" y="72"/>
                    </a:lnTo>
                    <a:lnTo>
                      <a:pt x="36" y="65"/>
                    </a:lnTo>
                    <a:lnTo>
                      <a:pt x="44" y="65"/>
                    </a:lnTo>
                    <a:lnTo>
                      <a:pt x="51" y="65"/>
                    </a:lnTo>
                    <a:lnTo>
                      <a:pt x="51" y="65"/>
                    </a:lnTo>
                    <a:lnTo>
                      <a:pt x="58" y="65"/>
                    </a:lnTo>
                    <a:lnTo>
                      <a:pt x="65" y="72"/>
                    </a:lnTo>
                    <a:lnTo>
                      <a:pt x="65" y="72"/>
                    </a:lnTo>
                    <a:close/>
                    <a:moveTo>
                      <a:pt x="65" y="36"/>
                    </a:moveTo>
                    <a:lnTo>
                      <a:pt x="65" y="36"/>
                    </a:lnTo>
                    <a:lnTo>
                      <a:pt x="72" y="29"/>
                    </a:lnTo>
                    <a:lnTo>
                      <a:pt x="72" y="15"/>
                    </a:lnTo>
                    <a:lnTo>
                      <a:pt x="65" y="8"/>
                    </a:lnTo>
                    <a:lnTo>
                      <a:pt x="58" y="22"/>
                    </a:lnTo>
                    <a:lnTo>
                      <a:pt x="65" y="36"/>
                    </a:lnTo>
                    <a:lnTo>
                      <a:pt x="65" y="36"/>
                    </a:lnTo>
                    <a:close/>
                    <a:moveTo>
                      <a:pt x="22" y="43"/>
                    </a:moveTo>
                    <a:lnTo>
                      <a:pt x="15" y="36"/>
                    </a:lnTo>
                    <a:lnTo>
                      <a:pt x="0" y="43"/>
                    </a:lnTo>
                    <a:lnTo>
                      <a:pt x="8" y="43"/>
                    </a:lnTo>
                    <a:lnTo>
                      <a:pt x="15" y="51"/>
                    </a:lnTo>
                    <a:lnTo>
                      <a:pt x="22" y="51"/>
                    </a:lnTo>
                    <a:lnTo>
                      <a:pt x="22" y="43"/>
                    </a:lnTo>
                    <a:lnTo>
                      <a:pt x="22" y="43"/>
                    </a:lnTo>
                    <a:close/>
                    <a:moveTo>
                      <a:pt x="36" y="65"/>
                    </a:moveTo>
                    <a:lnTo>
                      <a:pt x="29" y="65"/>
                    </a:lnTo>
                    <a:lnTo>
                      <a:pt x="22" y="58"/>
                    </a:lnTo>
                    <a:lnTo>
                      <a:pt x="15" y="65"/>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0" name="Freeform 7">
                <a:extLst>
                  <a:ext uri="{FF2B5EF4-FFF2-40B4-BE49-F238E27FC236}">
                    <a16:creationId xmlns:a16="http://schemas.microsoft.com/office/drawing/2014/main" xmlns="" id="{C549A92C-A2BD-4658-BC6B-45BF031F9BE5}"/>
                  </a:ext>
                </a:extLst>
              </p:cNvPr>
              <p:cNvSpPr>
                <a:spLocks noEditPoints="1"/>
              </p:cNvSpPr>
              <p:nvPr/>
            </p:nvSpPr>
            <p:spPr bwMode="auto">
              <a:xfrm>
                <a:off x="6244" y="1092"/>
                <a:ext cx="72" cy="64"/>
              </a:xfrm>
              <a:custGeom>
                <a:avLst/>
                <a:gdLst>
                  <a:gd name="T0" fmla="*/ 65 w 72"/>
                  <a:gd name="T1" fmla="*/ 64 h 64"/>
                  <a:gd name="T2" fmla="*/ 65 w 72"/>
                  <a:gd name="T3" fmla="*/ 57 h 64"/>
                  <a:gd name="T4" fmla="*/ 57 w 72"/>
                  <a:gd name="T5" fmla="*/ 43 h 64"/>
                  <a:gd name="T6" fmla="*/ 57 w 72"/>
                  <a:gd name="T7" fmla="*/ 28 h 64"/>
                  <a:gd name="T8" fmla="*/ 65 w 72"/>
                  <a:gd name="T9" fmla="*/ 21 h 64"/>
                  <a:gd name="T10" fmla="*/ 65 w 72"/>
                  <a:gd name="T11" fmla="*/ 0 h 64"/>
                  <a:gd name="T12" fmla="*/ 65 w 72"/>
                  <a:gd name="T13" fmla="*/ 0 h 64"/>
                  <a:gd name="T14" fmla="*/ 50 w 72"/>
                  <a:gd name="T15" fmla="*/ 0 h 64"/>
                  <a:gd name="T16" fmla="*/ 50 w 72"/>
                  <a:gd name="T17" fmla="*/ 14 h 64"/>
                  <a:gd name="T18" fmla="*/ 57 w 72"/>
                  <a:gd name="T19" fmla="*/ 28 h 64"/>
                  <a:gd name="T20" fmla="*/ 50 w 72"/>
                  <a:gd name="T21" fmla="*/ 36 h 64"/>
                  <a:gd name="T22" fmla="*/ 43 w 72"/>
                  <a:gd name="T23" fmla="*/ 28 h 64"/>
                  <a:gd name="T24" fmla="*/ 43 w 72"/>
                  <a:gd name="T25" fmla="*/ 14 h 64"/>
                  <a:gd name="T26" fmla="*/ 43 w 72"/>
                  <a:gd name="T27" fmla="*/ 7 h 64"/>
                  <a:gd name="T28" fmla="*/ 43 w 72"/>
                  <a:gd name="T29" fmla="*/ 0 h 64"/>
                  <a:gd name="T30" fmla="*/ 36 w 72"/>
                  <a:gd name="T31" fmla="*/ 14 h 64"/>
                  <a:gd name="T32" fmla="*/ 29 w 72"/>
                  <a:gd name="T33" fmla="*/ 0 h 64"/>
                  <a:gd name="T34" fmla="*/ 29 w 72"/>
                  <a:gd name="T35" fmla="*/ 7 h 64"/>
                  <a:gd name="T36" fmla="*/ 36 w 72"/>
                  <a:gd name="T37" fmla="*/ 14 h 64"/>
                  <a:gd name="T38" fmla="*/ 36 w 72"/>
                  <a:gd name="T39" fmla="*/ 21 h 64"/>
                  <a:gd name="T40" fmla="*/ 29 w 72"/>
                  <a:gd name="T41" fmla="*/ 14 h 64"/>
                  <a:gd name="T42" fmla="*/ 22 w 72"/>
                  <a:gd name="T43" fmla="*/ 7 h 64"/>
                  <a:gd name="T44" fmla="*/ 22 w 72"/>
                  <a:gd name="T45" fmla="*/ 0 h 64"/>
                  <a:gd name="T46" fmla="*/ 14 w 72"/>
                  <a:gd name="T47" fmla="*/ 0 h 64"/>
                  <a:gd name="T48" fmla="*/ 14 w 72"/>
                  <a:gd name="T49" fmla="*/ 0 h 64"/>
                  <a:gd name="T50" fmla="*/ 14 w 72"/>
                  <a:gd name="T51" fmla="*/ 7 h 64"/>
                  <a:gd name="T52" fmla="*/ 0 w 72"/>
                  <a:gd name="T53" fmla="*/ 0 h 64"/>
                  <a:gd name="T54" fmla="*/ 0 w 72"/>
                  <a:gd name="T55" fmla="*/ 7 h 64"/>
                  <a:gd name="T56" fmla="*/ 22 w 72"/>
                  <a:gd name="T57" fmla="*/ 21 h 64"/>
                  <a:gd name="T58" fmla="*/ 29 w 72"/>
                  <a:gd name="T59" fmla="*/ 28 h 64"/>
                  <a:gd name="T60" fmla="*/ 22 w 72"/>
                  <a:gd name="T61" fmla="*/ 28 h 64"/>
                  <a:gd name="T62" fmla="*/ 14 w 72"/>
                  <a:gd name="T63" fmla="*/ 21 h 64"/>
                  <a:gd name="T64" fmla="*/ 0 w 72"/>
                  <a:gd name="T65" fmla="*/ 28 h 64"/>
                  <a:gd name="T66" fmla="*/ 7 w 72"/>
                  <a:gd name="T67" fmla="*/ 36 h 64"/>
                  <a:gd name="T68" fmla="*/ 14 w 72"/>
                  <a:gd name="T69" fmla="*/ 36 h 64"/>
                  <a:gd name="T70" fmla="*/ 22 w 72"/>
                  <a:gd name="T71" fmla="*/ 36 h 64"/>
                  <a:gd name="T72" fmla="*/ 36 w 72"/>
                  <a:gd name="T73" fmla="*/ 36 h 64"/>
                  <a:gd name="T74" fmla="*/ 43 w 72"/>
                  <a:gd name="T75" fmla="*/ 43 h 64"/>
                  <a:gd name="T76" fmla="*/ 43 w 72"/>
                  <a:gd name="T77" fmla="*/ 43 h 64"/>
                  <a:gd name="T78" fmla="*/ 29 w 72"/>
                  <a:gd name="T79" fmla="*/ 50 h 64"/>
                  <a:gd name="T80" fmla="*/ 7 w 72"/>
                  <a:gd name="T81" fmla="*/ 50 h 64"/>
                  <a:gd name="T82" fmla="*/ 7 w 72"/>
                  <a:gd name="T83" fmla="*/ 64 h 64"/>
                  <a:gd name="T84" fmla="*/ 29 w 72"/>
                  <a:gd name="T85" fmla="*/ 64 h 64"/>
                  <a:gd name="T86" fmla="*/ 29 w 72"/>
                  <a:gd name="T87" fmla="*/ 57 h 64"/>
                  <a:gd name="T88" fmla="*/ 43 w 72"/>
                  <a:gd name="T89" fmla="*/ 50 h 64"/>
                  <a:gd name="T90" fmla="*/ 50 w 72"/>
                  <a:gd name="T91" fmla="*/ 50 h 64"/>
                  <a:gd name="T92" fmla="*/ 57 w 72"/>
                  <a:gd name="T93" fmla="*/ 57 h 64"/>
                  <a:gd name="T94" fmla="*/ 57 w 72"/>
                  <a:gd name="T95" fmla="*/ 21 h 64"/>
                  <a:gd name="T96" fmla="*/ 65 w 72"/>
                  <a:gd name="T97" fmla="*/ 14 h 64"/>
                  <a:gd name="T98" fmla="*/ 57 w 72"/>
                  <a:gd name="T99" fmla="*/ 0 h 64"/>
                  <a:gd name="T100" fmla="*/ 57 w 72"/>
                  <a:gd name="T101" fmla="*/ 21 h 64"/>
                  <a:gd name="T102" fmla="*/ 22 w 72"/>
                  <a:gd name="T103" fmla="*/ 28 h 64"/>
                  <a:gd name="T104" fmla="*/ 0 w 72"/>
                  <a:gd name="T105" fmla="*/ 28 h 64"/>
                  <a:gd name="T106" fmla="*/ 14 w 72"/>
                  <a:gd name="T107" fmla="*/ 36 h 64"/>
                  <a:gd name="T108" fmla="*/ 22 w 72"/>
                  <a:gd name="T109" fmla="*/ 28 h 64"/>
                  <a:gd name="T110" fmla="*/ 29 w 72"/>
                  <a:gd name="T111" fmla="*/ 57 h 64"/>
                  <a:gd name="T112" fmla="*/ 22 w 72"/>
                  <a:gd name="T113" fmla="*/ 50 h 64"/>
                  <a:gd name="T114" fmla="*/ 7 w 72"/>
                  <a:gd name="T115" fmla="*/ 50 h 64"/>
                  <a:gd name="T116" fmla="*/ 14 w 72"/>
                  <a:gd name="T117" fmla="*/ 64 h 64"/>
                  <a:gd name="T118" fmla="*/ 29 w 72"/>
                  <a:gd name="T119"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 h="64">
                    <a:moveTo>
                      <a:pt x="57" y="57"/>
                    </a:moveTo>
                    <a:lnTo>
                      <a:pt x="65" y="64"/>
                    </a:lnTo>
                    <a:lnTo>
                      <a:pt x="65" y="57"/>
                    </a:lnTo>
                    <a:lnTo>
                      <a:pt x="65" y="57"/>
                    </a:lnTo>
                    <a:lnTo>
                      <a:pt x="65" y="50"/>
                    </a:lnTo>
                    <a:lnTo>
                      <a:pt x="57" y="43"/>
                    </a:lnTo>
                    <a:lnTo>
                      <a:pt x="57" y="43"/>
                    </a:lnTo>
                    <a:lnTo>
                      <a:pt x="57" y="28"/>
                    </a:lnTo>
                    <a:lnTo>
                      <a:pt x="57" y="28"/>
                    </a:lnTo>
                    <a:lnTo>
                      <a:pt x="65" y="21"/>
                    </a:lnTo>
                    <a:lnTo>
                      <a:pt x="72" y="14"/>
                    </a:lnTo>
                    <a:lnTo>
                      <a:pt x="65" y="0"/>
                    </a:lnTo>
                    <a:lnTo>
                      <a:pt x="65" y="0"/>
                    </a:lnTo>
                    <a:lnTo>
                      <a:pt x="65" y="0"/>
                    </a:lnTo>
                    <a:lnTo>
                      <a:pt x="57" y="0"/>
                    </a:lnTo>
                    <a:lnTo>
                      <a:pt x="50" y="0"/>
                    </a:lnTo>
                    <a:lnTo>
                      <a:pt x="50" y="7"/>
                    </a:lnTo>
                    <a:lnTo>
                      <a:pt x="50" y="14"/>
                    </a:lnTo>
                    <a:lnTo>
                      <a:pt x="57" y="21"/>
                    </a:lnTo>
                    <a:lnTo>
                      <a:pt x="57" y="28"/>
                    </a:lnTo>
                    <a:lnTo>
                      <a:pt x="50" y="36"/>
                    </a:lnTo>
                    <a:lnTo>
                      <a:pt x="50" y="36"/>
                    </a:lnTo>
                    <a:lnTo>
                      <a:pt x="43" y="36"/>
                    </a:lnTo>
                    <a:lnTo>
                      <a:pt x="43" y="28"/>
                    </a:lnTo>
                    <a:lnTo>
                      <a:pt x="43" y="21"/>
                    </a:lnTo>
                    <a:lnTo>
                      <a:pt x="43" y="14"/>
                    </a:lnTo>
                    <a:lnTo>
                      <a:pt x="43" y="14"/>
                    </a:lnTo>
                    <a:lnTo>
                      <a:pt x="43" y="7"/>
                    </a:lnTo>
                    <a:lnTo>
                      <a:pt x="43" y="0"/>
                    </a:lnTo>
                    <a:lnTo>
                      <a:pt x="43" y="0"/>
                    </a:lnTo>
                    <a:lnTo>
                      <a:pt x="43" y="7"/>
                    </a:lnTo>
                    <a:lnTo>
                      <a:pt x="36" y="14"/>
                    </a:lnTo>
                    <a:lnTo>
                      <a:pt x="29" y="7"/>
                    </a:lnTo>
                    <a:lnTo>
                      <a:pt x="29" y="0"/>
                    </a:lnTo>
                    <a:lnTo>
                      <a:pt x="29" y="0"/>
                    </a:lnTo>
                    <a:lnTo>
                      <a:pt x="29" y="7"/>
                    </a:lnTo>
                    <a:lnTo>
                      <a:pt x="36" y="14"/>
                    </a:lnTo>
                    <a:lnTo>
                      <a:pt x="36" y="14"/>
                    </a:lnTo>
                    <a:lnTo>
                      <a:pt x="36" y="21"/>
                    </a:lnTo>
                    <a:lnTo>
                      <a:pt x="36" y="21"/>
                    </a:lnTo>
                    <a:lnTo>
                      <a:pt x="36" y="21"/>
                    </a:lnTo>
                    <a:lnTo>
                      <a:pt x="29" y="14"/>
                    </a:lnTo>
                    <a:lnTo>
                      <a:pt x="22" y="14"/>
                    </a:lnTo>
                    <a:lnTo>
                      <a:pt x="22" y="7"/>
                    </a:lnTo>
                    <a:lnTo>
                      <a:pt x="22" y="0"/>
                    </a:lnTo>
                    <a:lnTo>
                      <a:pt x="22" y="0"/>
                    </a:lnTo>
                    <a:lnTo>
                      <a:pt x="22" y="0"/>
                    </a:lnTo>
                    <a:lnTo>
                      <a:pt x="14" y="0"/>
                    </a:lnTo>
                    <a:lnTo>
                      <a:pt x="14" y="0"/>
                    </a:lnTo>
                    <a:lnTo>
                      <a:pt x="14" y="0"/>
                    </a:lnTo>
                    <a:lnTo>
                      <a:pt x="14" y="0"/>
                    </a:lnTo>
                    <a:lnTo>
                      <a:pt x="14" y="7"/>
                    </a:lnTo>
                    <a:lnTo>
                      <a:pt x="7" y="7"/>
                    </a:lnTo>
                    <a:lnTo>
                      <a:pt x="0" y="0"/>
                    </a:lnTo>
                    <a:lnTo>
                      <a:pt x="0" y="0"/>
                    </a:lnTo>
                    <a:lnTo>
                      <a:pt x="0" y="7"/>
                    </a:lnTo>
                    <a:lnTo>
                      <a:pt x="14" y="14"/>
                    </a:lnTo>
                    <a:lnTo>
                      <a:pt x="22" y="21"/>
                    </a:lnTo>
                    <a:lnTo>
                      <a:pt x="29" y="28"/>
                    </a:lnTo>
                    <a:lnTo>
                      <a:pt x="29" y="28"/>
                    </a:lnTo>
                    <a:lnTo>
                      <a:pt x="29" y="28"/>
                    </a:lnTo>
                    <a:lnTo>
                      <a:pt x="22" y="28"/>
                    </a:lnTo>
                    <a:lnTo>
                      <a:pt x="22" y="21"/>
                    </a:lnTo>
                    <a:lnTo>
                      <a:pt x="14" y="21"/>
                    </a:lnTo>
                    <a:lnTo>
                      <a:pt x="7" y="21"/>
                    </a:lnTo>
                    <a:lnTo>
                      <a:pt x="0" y="28"/>
                    </a:lnTo>
                    <a:lnTo>
                      <a:pt x="0" y="28"/>
                    </a:lnTo>
                    <a:lnTo>
                      <a:pt x="7" y="36"/>
                    </a:lnTo>
                    <a:lnTo>
                      <a:pt x="14" y="43"/>
                    </a:lnTo>
                    <a:lnTo>
                      <a:pt x="14" y="36"/>
                    </a:lnTo>
                    <a:lnTo>
                      <a:pt x="22" y="36"/>
                    </a:lnTo>
                    <a:lnTo>
                      <a:pt x="22" y="36"/>
                    </a:lnTo>
                    <a:lnTo>
                      <a:pt x="29" y="36"/>
                    </a:lnTo>
                    <a:lnTo>
                      <a:pt x="36" y="36"/>
                    </a:lnTo>
                    <a:lnTo>
                      <a:pt x="43" y="36"/>
                    </a:lnTo>
                    <a:lnTo>
                      <a:pt x="43" y="43"/>
                    </a:lnTo>
                    <a:lnTo>
                      <a:pt x="43" y="43"/>
                    </a:lnTo>
                    <a:lnTo>
                      <a:pt x="43" y="43"/>
                    </a:lnTo>
                    <a:lnTo>
                      <a:pt x="36" y="50"/>
                    </a:lnTo>
                    <a:lnTo>
                      <a:pt x="29" y="50"/>
                    </a:lnTo>
                    <a:lnTo>
                      <a:pt x="22" y="43"/>
                    </a:lnTo>
                    <a:lnTo>
                      <a:pt x="7" y="50"/>
                    </a:lnTo>
                    <a:lnTo>
                      <a:pt x="0" y="57"/>
                    </a:lnTo>
                    <a:lnTo>
                      <a:pt x="7" y="64"/>
                    </a:lnTo>
                    <a:lnTo>
                      <a:pt x="22" y="64"/>
                    </a:lnTo>
                    <a:lnTo>
                      <a:pt x="29" y="64"/>
                    </a:lnTo>
                    <a:lnTo>
                      <a:pt x="29" y="64"/>
                    </a:lnTo>
                    <a:lnTo>
                      <a:pt x="29" y="57"/>
                    </a:lnTo>
                    <a:lnTo>
                      <a:pt x="36" y="57"/>
                    </a:lnTo>
                    <a:lnTo>
                      <a:pt x="43" y="50"/>
                    </a:lnTo>
                    <a:lnTo>
                      <a:pt x="43" y="50"/>
                    </a:lnTo>
                    <a:lnTo>
                      <a:pt x="50" y="50"/>
                    </a:lnTo>
                    <a:lnTo>
                      <a:pt x="50" y="57"/>
                    </a:lnTo>
                    <a:lnTo>
                      <a:pt x="57" y="57"/>
                    </a:lnTo>
                    <a:lnTo>
                      <a:pt x="57" y="57"/>
                    </a:lnTo>
                    <a:close/>
                    <a:moveTo>
                      <a:pt x="57" y="21"/>
                    </a:moveTo>
                    <a:lnTo>
                      <a:pt x="65" y="21"/>
                    </a:lnTo>
                    <a:lnTo>
                      <a:pt x="65" y="14"/>
                    </a:lnTo>
                    <a:lnTo>
                      <a:pt x="65" y="7"/>
                    </a:lnTo>
                    <a:lnTo>
                      <a:pt x="57" y="0"/>
                    </a:lnTo>
                    <a:lnTo>
                      <a:pt x="50" y="7"/>
                    </a:lnTo>
                    <a:lnTo>
                      <a:pt x="57" y="21"/>
                    </a:lnTo>
                    <a:lnTo>
                      <a:pt x="57" y="21"/>
                    </a:lnTo>
                    <a:close/>
                    <a:moveTo>
                      <a:pt x="22" y="28"/>
                    </a:moveTo>
                    <a:lnTo>
                      <a:pt x="7" y="21"/>
                    </a:lnTo>
                    <a:lnTo>
                      <a:pt x="0" y="28"/>
                    </a:lnTo>
                    <a:lnTo>
                      <a:pt x="0" y="28"/>
                    </a:lnTo>
                    <a:lnTo>
                      <a:pt x="14" y="36"/>
                    </a:lnTo>
                    <a:lnTo>
                      <a:pt x="22" y="36"/>
                    </a:lnTo>
                    <a:lnTo>
                      <a:pt x="22" y="28"/>
                    </a:lnTo>
                    <a:lnTo>
                      <a:pt x="22" y="28"/>
                    </a:lnTo>
                    <a:close/>
                    <a:moveTo>
                      <a:pt x="29" y="57"/>
                    </a:moveTo>
                    <a:lnTo>
                      <a:pt x="29" y="50"/>
                    </a:lnTo>
                    <a:lnTo>
                      <a:pt x="22" y="50"/>
                    </a:lnTo>
                    <a:lnTo>
                      <a:pt x="14" y="50"/>
                    </a:lnTo>
                    <a:lnTo>
                      <a:pt x="7" y="50"/>
                    </a:lnTo>
                    <a:lnTo>
                      <a:pt x="7" y="57"/>
                    </a:lnTo>
                    <a:lnTo>
                      <a:pt x="14" y="64"/>
                    </a:lnTo>
                    <a:lnTo>
                      <a:pt x="22" y="64"/>
                    </a:lnTo>
                    <a:lnTo>
                      <a:pt x="29" y="57"/>
                    </a:lnTo>
                    <a:lnTo>
                      <a:pt x="29"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1" name="Freeform 8">
                <a:extLst>
                  <a:ext uri="{FF2B5EF4-FFF2-40B4-BE49-F238E27FC236}">
                    <a16:creationId xmlns:a16="http://schemas.microsoft.com/office/drawing/2014/main" xmlns="" id="{6884F20E-BB19-480C-84E5-847287028C89}"/>
                  </a:ext>
                </a:extLst>
              </p:cNvPr>
              <p:cNvSpPr>
                <a:spLocks noEditPoints="1"/>
              </p:cNvSpPr>
              <p:nvPr/>
            </p:nvSpPr>
            <p:spPr bwMode="auto">
              <a:xfrm>
                <a:off x="6164" y="1085"/>
                <a:ext cx="72" cy="71"/>
              </a:xfrm>
              <a:custGeom>
                <a:avLst/>
                <a:gdLst>
                  <a:gd name="T0" fmla="*/ 65 w 72"/>
                  <a:gd name="T1" fmla="*/ 71 h 71"/>
                  <a:gd name="T2" fmla="*/ 72 w 72"/>
                  <a:gd name="T3" fmla="*/ 64 h 71"/>
                  <a:gd name="T4" fmla="*/ 65 w 72"/>
                  <a:gd name="T5" fmla="*/ 50 h 71"/>
                  <a:gd name="T6" fmla="*/ 65 w 72"/>
                  <a:gd name="T7" fmla="*/ 35 h 71"/>
                  <a:gd name="T8" fmla="*/ 72 w 72"/>
                  <a:gd name="T9" fmla="*/ 28 h 71"/>
                  <a:gd name="T10" fmla="*/ 72 w 72"/>
                  <a:gd name="T11" fmla="*/ 7 h 71"/>
                  <a:gd name="T12" fmla="*/ 65 w 72"/>
                  <a:gd name="T13" fmla="*/ 7 h 71"/>
                  <a:gd name="T14" fmla="*/ 58 w 72"/>
                  <a:gd name="T15" fmla="*/ 7 h 71"/>
                  <a:gd name="T16" fmla="*/ 58 w 72"/>
                  <a:gd name="T17" fmla="*/ 21 h 71"/>
                  <a:gd name="T18" fmla="*/ 58 w 72"/>
                  <a:gd name="T19" fmla="*/ 35 h 71"/>
                  <a:gd name="T20" fmla="*/ 58 w 72"/>
                  <a:gd name="T21" fmla="*/ 43 h 71"/>
                  <a:gd name="T22" fmla="*/ 43 w 72"/>
                  <a:gd name="T23" fmla="*/ 35 h 71"/>
                  <a:gd name="T24" fmla="*/ 43 w 72"/>
                  <a:gd name="T25" fmla="*/ 21 h 71"/>
                  <a:gd name="T26" fmla="*/ 50 w 72"/>
                  <a:gd name="T27" fmla="*/ 14 h 71"/>
                  <a:gd name="T28" fmla="*/ 50 w 72"/>
                  <a:gd name="T29" fmla="*/ 0 h 71"/>
                  <a:gd name="T30" fmla="*/ 43 w 72"/>
                  <a:gd name="T31" fmla="*/ 21 h 71"/>
                  <a:gd name="T32" fmla="*/ 36 w 72"/>
                  <a:gd name="T33" fmla="*/ 0 h 71"/>
                  <a:gd name="T34" fmla="*/ 36 w 72"/>
                  <a:gd name="T35" fmla="*/ 14 h 71"/>
                  <a:gd name="T36" fmla="*/ 43 w 72"/>
                  <a:gd name="T37" fmla="*/ 21 h 71"/>
                  <a:gd name="T38" fmla="*/ 43 w 72"/>
                  <a:gd name="T39" fmla="*/ 28 h 71"/>
                  <a:gd name="T40" fmla="*/ 28 w 72"/>
                  <a:gd name="T41" fmla="*/ 21 h 71"/>
                  <a:gd name="T42" fmla="*/ 28 w 72"/>
                  <a:gd name="T43" fmla="*/ 14 h 71"/>
                  <a:gd name="T44" fmla="*/ 21 w 72"/>
                  <a:gd name="T45" fmla="*/ 7 h 71"/>
                  <a:gd name="T46" fmla="*/ 21 w 72"/>
                  <a:gd name="T47" fmla="*/ 0 h 71"/>
                  <a:gd name="T48" fmla="*/ 21 w 72"/>
                  <a:gd name="T49" fmla="*/ 7 h 71"/>
                  <a:gd name="T50" fmla="*/ 21 w 72"/>
                  <a:gd name="T51" fmla="*/ 14 h 71"/>
                  <a:gd name="T52" fmla="*/ 7 w 72"/>
                  <a:gd name="T53" fmla="*/ 0 h 71"/>
                  <a:gd name="T54" fmla="*/ 7 w 72"/>
                  <a:gd name="T55" fmla="*/ 14 h 71"/>
                  <a:gd name="T56" fmla="*/ 28 w 72"/>
                  <a:gd name="T57" fmla="*/ 28 h 71"/>
                  <a:gd name="T58" fmla="*/ 36 w 72"/>
                  <a:gd name="T59" fmla="*/ 35 h 71"/>
                  <a:gd name="T60" fmla="*/ 28 w 72"/>
                  <a:gd name="T61" fmla="*/ 35 h 71"/>
                  <a:gd name="T62" fmla="*/ 21 w 72"/>
                  <a:gd name="T63" fmla="*/ 28 h 71"/>
                  <a:gd name="T64" fmla="*/ 0 w 72"/>
                  <a:gd name="T65" fmla="*/ 35 h 71"/>
                  <a:gd name="T66" fmla="*/ 14 w 72"/>
                  <a:gd name="T67" fmla="*/ 43 h 71"/>
                  <a:gd name="T68" fmla="*/ 21 w 72"/>
                  <a:gd name="T69" fmla="*/ 43 h 71"/>
                  <a:gd name="T70" fmla="*/ 28 w 72"/>
                  <a:gd name="T71" fmla="*/ 43 h 71"/>
                  <a:gd name="T72" fmla="*/ 43 w 72"/>
                  <a:gd name="T73" fmla="*/ 43 h 71"/>
                  <a:gd name="T74" fmla="*/ 50 w 72"/>
                  <a:gd name="T75" fmla="*/ 50 h 71"/>
                  <a:gd name="T76" fmla="*/ 50 w 72"/>
                  <a:gd name="T77" fmla="*/ 50 h 71"/>
                  <a:gd name="T78" fmla="*/ 36 w 72"/>
                  <a:gd name="T79" fmla="*/ 57 h 71"/>
                  <a:gd name="T80" fmla="*/ 7 w 72"/>
                  <a:gd name="T81" fmla="*/ 57 h 71"/>
                  <a:gd name="T82" fmla="*/ 14 w 72"/>
                  <a:gd name="T83" fmla="*/ 71 h 71"/>
                  <a:gd name="T84" fmla="*/ 36 w 72"/>
                  <a:gd name="T85" fmla="*/ 71 h 71"/>
                  <a:gd name="T86" fmla="*/ 36 w 72"/>
                  <a:gd name="T87" fmla="*/ 64 h 71"/>
                  <a:gd name="T88" fmla="*/ 43 w 72"/>
                  <a:gd name="T89" fmla="*/ 57 h 71"/>
                  <a:gd name="T90" fmla="*/ 50 w 72"/>
                  <a:gd name="T91" fmla="*/ 57 h 71"/>
                  <a:gd name="T92" fmla="*/ 65 w 72"/>
                  <a:gd name="T93" fmla="*/ 64 h 71"/>
                  <a:gd name="T94" fmla="*/ 65 w 72"/>
                  <a:gd name="T95" fmla="*/ 28 h 71"/>
                  <a:gd name="T96" fmla="*/ 72 w 72"/>
                  <a:gd name="T97" fmla="*/ 21 h 71"/>
                  <a:gd name="T98" fmla="*/ 65 w 72"/>
                  <a:gd name="T99" fmla="*/ 7 h 71"/>
                  <a:gd name="T100" fmla="*/ 65 w 72"/>
                  <a:gd name="T101" fmla="*/ 28 h 71"/>
                  <a:gd name="T102" fmla="*/ 28 w 72"/>
                  <a:gd name="T103" fmla="*/ 35 h 71"/>
                  <a:gd name="T104" fmla="*/ 7 w 72"/>
                  <a:gd name="T105" fmla="*/ 35 h 71"/>
                  <a:gd name="T106" fmla="*/ 14 w 72"/>
                  <a:gd name="T107" fmla="*/ 43 h 71"/>
                  <a:gd name="T108" fmla="*/ 28 w 72"/>
                  <a:gd name="T109" fmla="*/ 35 h 71"/>
                  <a:gd name="T110" fmla="*/ 36 w 72"/>
                  <a:gd name="T111" fmla="*/ 64 h 71"/>
                  <a:gd name="T112" fmla="*/ 21 w 72"/>
                  <a:gd name="T113" fmla="*/ 57 h 71"/>
                  <a:gd name="T114" fmla="*/ 14 w 72"/>
                  <a:gd name="T115" fmla="*/ 57 h 71"/>
                  <a:gd name="T116" fmla="*/ 21 w 72"/>
                  <a:gd name="T117" fmla="*/ 71 h 71"/>
                  <a:gd name="T118" fmla="*/ 36 w 72"/>
                  <a:gd name="T119"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 h="71">
                    <a:moveTo>
                      <a:pt x="65" y="64"/>
                    </a:moveTo>
                    <a:lnTo>
                      <a:pt x="65" y="71"/>
                    </a:lnTo>
                    <a:lnTo>
                      <a:pt x="72" y="64"/>
                    </a:lnTo>
                    <a:lnTo>
                      <a:pt x="72" y="64"/>
                    </a:lnTo>
                    <a:lnTo>
                      <a:pt x="72" y="57"/>
                    </a:lnTo>
                    <a:lnTo>
                      <a:pt x="65" y="50"/>
                    </a:lnTo>
                    <a:lnTo>
                      <a:pt x="58" y="50"/>
                    </a:lnTo>
                    <a:lnTo>
                      <a:pt x="65" y="35"/>
                    </a:lnTo>
                    <a:lnTo>
                      <a:pt x="65" y="35"/>
                    </a:lnTo>
                    <a:lnTo>
                      <a:pt x="72" y="28"/>
                    </a:lnTo>
                    <a:lnTo>
                      <a:pt x="72" y="21"/>
                    </a:lnTo>
                    <a:lnTo>
                      <a:pt x="72" y="7"/>
                    </a:lnTo>
                    <a:lnTo>
                      <a:pt x="72" y="7"/>
                    </a:lnTo>
                    <a:lnTo>
                      <a:pt x="65" y="7"/>
                    </a:lnTo>
                    <a:lnTo>
                      <a:pt x="65" y="7"/>
                    </a:lnTo>
                    <a:lnTo>
                      <a:pt x="58" y="7"/>
                    </a:lnTo>
                    <a:lnTo>
                      <a:pt x="58" y="14"/>
                    </a:lnTo>
                    <a:lnTo>
                      <a:pt x="58" y="21"/>
                    </a:lnTo>
                    <a:lnTo>
                      <a:pt x="65" y="28"/>
                    </a:lnTo>
                    <a:lnTo>
                      <a:pt x="58" y="35"/>
                    </a:lnTo>
                    <a:lnTo>
                      <a:pt x="58" y="43"/>
                    </a:lnTo>
                    <a:lnTo>
                      <a:pt x="58" y="43"/>
                    </a:lnTo>
                    <a:lnTo>
                      <a:pt x="50" y="43"/>
                    </a:lnTo>
                    <a:lnTo>
                      <a:pt x="43" y="35"/>
                    </a:lnTo>
                    <a:lnTo>
                      <a:pt x="43" y="28"/>
                    </a:lnTo>
                    <a:lnTo>
                      <a:pt x="43" y="21"/>
                    </a:lnTo>
                    <a:lnTo>
                      <a:pt x="50" y="21"/>
                    </a:lnTo>
                    <a:lnTo>
                      <a:pt x="50" y="14"/>
                    </a:lnTo>
                    <a:lnTo>
                      <a:pt x="50" y="0"/>
                    </a:lnTo>
                    <a:lnTo>
                      <a:pt x="50" y="0"/>
                    </a:lnTo>
                    <a:lnTo>
                      <a:pt x="50" y="14"/>
                    </a:lnTo>
                    <a:lnTo>
                      <a:pt x="43" y="21"/>
                    </a:lnTo>
                    <a:lnTo>
                      <a:pt x="36" y="14"/>
                    </a:lnTo>
                    <a:lnTo>
                      <a:pt x="36" y="0"/>
                    </a:lnTo>
                    <a:lnTo>
                      <a:pt x="36" y="0"/>
                    </a:lnTo>
                    <a:lnTo>
                      <a:pt x="36" y="14"/>
                    </a:lnTo>
                    <a:lnTo>
                      <a:pt x="43" y="21"/>
                    </a:lnTo>
                    <a:lnTo>
                      <a:pt x="43" y="21"/>
                    </a:lnTo>
                    <a:lnTo>
                      <a:pt x="43" y="28"/>
                    </a:lnTo>
                    <a:lnTo>
                      <a:pt x="43" y="28"/>
                    </a:lnTo>
                    <a:lnTo>
                      <a:pt x="36" y="28"/>
                    </a:lnTo>
                    <a:lnTo>
                      <a:pt x="28" y="21"/>
                    </a:lnTo>
                    <a:lnTo>
                      <a:pt x="28" y="21"/>
                    </a:lnTo>
                    <a:lnTo>
                      <a:pt x="28" y="14"/>
                    </a:lnTo>
                    <a:lnTo>
                      <a:pt x="28" y="7"/>
                    </a:lnTo>
                    <a:lnTo>
                      <a:pt x="21" y="7"/>
                    </a:lnTo>
                    <a:lnTo>
                      <a:pt x="21" y="0"/>
                    </a:lnTo>
                    <a:lnTo>
                      <a:pt x="21" y="0"/>
                    </a:lnTo>
                    <a:lnTo>
                      <a:pt x="21" y="7"/>
                    </a:lnTo>
                    <a:lnTo>
                      <a:pt x="21" y="7"/>
                    </a:lnTo>
                    <a:lnTo>
                      <a:pt x="21" y="7"/>
                    </a:lnTo>
                    <a:lnTo>
                      <a:pt x="21" y="14"/>
                    </a:lnTo>
                    <a:lnTo>
                      <a:pt x="14" y="14"/>
                    </a:lnTo>
                    <a:lnTo>
                      <a:pt x="7" y="0"/>
                    </a:lnTo>
                    <a:lnTo>
                      <a:pt x="0" y="0"/>
                    </a:lnTo>
                    <a:lnTo>
                      <a:pt x="7" y="14"/>
                    </a:lnTo>
                    <a:lnTo>
                      <a:pt x="21" y="21"/>
                    </a:lnTo>
                    <a:lnTo>
                      <a:pt x="28" y="28"/>
                    </a:lnTo>
                    <a:lnTo>
                      <a:pt x="36" y="35"/>
                    </a:lnTo>
                    <a:lnTo>
                      <a:pt x="36" y="35"/>
                    </a:lnTo>
                    <a:lnTo>
                      <a:pt x="36" y="35"/>
                    </a:lnTo>
                    <a:lnTo>
                      <a:pt x="28" y="35"/>
                    </a:lnTo>
                    <a:lnTo>
                      <a:pt x="28" y="28"/>
                    </a:lnTo>
                    <a:lnTo>
                      <a:pt x="21" y="28"/>
                    </a:lnTo>
                    <a:lnTo>
                      <a:pt x="7" y="28"/>
                    </a:lnTo>
                    <a:lnTo>
                      <a:pt x="0" y="35"/>
                    </a:lnTo>
                    <a:lnTo>
                      <a:pt x="7" y="35"/>
                    </a:lnTo>
                    <a:lnTo>
                      <a:pt x="14" y="43"/>
                    </a:lnTo>
                    <a:lnTo>
                      <a:pt x="21" y="50"/>
                    </a:lnTo>
                    <a:lnTo>
                      <a:pt x="21" y="43"/>
                    </a:lnTo>
                    <a:lnTo>
                      <a:pt x="28" y="43"/>
                    </a:lnTo>
                    <a:lnTo>
                      <a:pt x="28" y="43"/>
                    </a:lnTo>
                    <a:lnTo>
                      <a:pt x="36" y="43"/>
                    </a:lnTo>
                    <a:lnTo>
                      <a:pt x="43" y="43"/>
                    </a:lnTo>
                    <a:lnTo>
                      <a:pt x="43" y="43"/>
                    </a:lnTo>
                    <a:lnTo>
                      <a:pt x="50" y="50"/>
                    </a:lnTo>
                    <a:lnTo>
                      <a:pt x="50" y="50"/>
                    </a:lnTo>
                    <a:lnTo>
                      <a:pt x="50" y="50"/>
                    </a:lnTo>
                    <a:lnTo>
                      <a:pt x="43" y="57"/>
                    </a:lnTo>
                    <a:lnTo>
                      <a:pt x="36" y="57"/>
                    </a:lnTo>
                    <a:lnTo>
                      <a:pt x="28" y="50"/>
                    </a:lnTo>
                    <a:lnTo>
                      <a:pt x="7" y="57"/>
                    </a:lnTo>
                    <a:lnTo>
                      <a:pt x="7" y="64"/>
                    </a:lnTo>
                    <a:lnTo>
                      <a:pt x="14" y="71"/>
                    </a:lnTo>
                    <a:lnTo>
                      <a:pt x="21" y="71"/>
                    </a:lnTo>
                    <a:lnTo>
                      <a:pt x="36" y="71"/>
                    </a:lnTo>
                    <a:lnTo>
                      <a:pt x="36" y="71"/>
                    </a:lnTo>
                    <a:lnTo>
                      <a:pt x="36" y="64"/>
                    </a:lnTo>
                    <a:lnTo>
                      <a:pt x="43" y="64"/>
                    </a:lnTo>
                    <a:lnTo>
                      <a:pt x="43" y="57"/>
                    </a:lnTo>
                    <a:lnTo>
                      <a:pt x="50" y="57"/>
                    </a:lnTo>
                    <a:lnTo>
                      <a:pt x="50" y="57"/>
                    </a:lnTo>
                    <a:lnTo>
                      <a:pt x="58" y="64"/>
                    </a:lnTo>
                    <a:lnTo>
                      <a:pt x="65" y="64"/>
                    </a:lnTo>
                    <a:lnTo>
                      <a:pt x="65" y="64"/>
                    </a:lnTo>
                    <a:close/>
                    <a:moveTo>
                      <a:pt x="65" y="28"/>
                    </a:moveTo>
                    <a:lnTo>
                      <a:pt x="72" y="28"/>
                    </a:lnTo>
                    <a:lnTo>
                      <a:pt x="72" y="21"/>
                    </a:lnTo>
                    <a:lnTo>
                      <a:pt x="72" y="14"/>
                    </a:lnTo>
                    <a:lnTo>
                      <a:pt x="65" y="7"/>
                    </a:lnTo>
                    <a:lnTo>
                      <a:pt x="58" y="14"/>
                    </a:lnTo>
                    <a:lnTo>
                      <a:pt x="65" y="28"/>
                    </a:lnTo>
                    <a:lnTo>
                      <a:pt x="65" y="28"/>
                    </a:lnTo>
                    <a:close/>
                    <a:moveTo>
                      <a:pt x="28" y="35"/>
                    </a:moveTo>
                    <a:lnTo>
                      <a:pt x="14" y="28"/>
                    </a:lnTo>
                    <a:lnTo>
                      <a:pt x="7" y="35"/>
                    </a:lnTo>
                    <a:lnTo>
                      <a:pt x="7" y="35"/>
                    </a:lnTo>
                    <a:lnTo>
                      <a:pt x="14" y="43"/>
                    </a:lnTo>
                    <a:lnTo>
                      <a:pt x="28" y="43"/>
                    </a:lnTo>
                    <a:lnTo>
                      <a:pt x="28" y="35"/>
                    </a:lnTo>
                    <a:lnTo>
                      <a:pt x="28" y="35"/>
                    </a:lnTo>
                    <a:close/>
                    <a:moveTo>
                      <a:pt x="36" y="64"/>
                    </a:moveTo>
                    <a:lnTo>
                      <a:pt x="28" y="57"/>
                    </a:lnTo>
                    <a:lnTo>
                      <a:pt x="21" y="57"/>
                    </a:lnTo>
                    <a:lnTo>
                      <a:pt x="21" y="57"/>
                    </a:lnTo>
                    <a:lnTo>
                      <a:pt x="14" y="57"/>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2" name="Freeform 9">
                <a:extLst>
                  <a:ext uri="{FF2B5EF4-FFF2-40B4-BE49-F238E27FC236}">
                    <a16:creationId xmlns:a16="http://schemas.microsoft.com/office/drawing/2014/main" xmlns="" id="{4B44AFC4-7E1B-4E93-AD2F-8DF8545236E0}"/>
                  </a:ext>
                </a:extLst>
              </p:cNvPr>
              <p:cNvSpPr>
                <a:spLocks noEditPoints="1"/>
              </p:cNvSpPr>
              <p:nvPr/>
            </p:nvSpPr>
            <p:spPr bwMode="auto">
              <a:xfrm>
                <a:off x="6092" y="1085"/>
                <a:ext cx="72" cy="71"/>
              </a:xfrm>
              <a:custGeom>
                <a:avLst/>
                <a:gdLst>
                  <a:gd name="T0" fmla="*/ 65 w 72"/>
                  <a:gd name="T1" fmla="*/ 71 h 71"/>
                  <a:gd name="T2" fmla="*/ 72 w 72"/>
                  <a:gd name="T3" fmla="*/ 64 h 71"/>
                  <a:gd name="T4" fmla="*/ 57 w 72"/>
                  <a:gd name="T5" fmla="*/ 50 h 71"/>
                  <a:gd name="T6" fmla="*/ 65 w 72"/>
                  <a:gd name="T7" fmla="*/ 35 h 71"/>
                  <a:gd name="T8" fmla="*/ 65 w 72"/>
                  <a:gd name="T9" fmla="*/ 28 h 71"/>
                  <a:gd name="T10" fmla="*/ 72 w 72"/>
                  <a:gd name="T11" fmla="*/ 7 h 71"/>
                  <a:gd name="T12" fmla="*/ 65 w 72"/>
                  <a:gd name="T13" fmla="*/ 0 h 71"/>
                  <a:gd name="T14" fmla="*/ 57 w 72"/>
                  <a:gd name="T15" fmla="*/ 7 h 71"/>
                  <a:gd name="T16" fmla="*/ 57 w 72"/>
                  <a:gd name="T17" fmla="*/ 21 h 71"/>
                  <a:gd name="T18" fmla="*/ 57 w 72"/>
                  <a:gd name="T19" fmla="*/ 35 h 71"/>
                  <a:gd name="T20" fmla="*/ 57 w 72"/>
                  <a:gd name="T21" fmla="*/ 43 h 71"/>
                  <a:gd name="T22" fmla="*/ 43 w 72"/>
                  <a:gd name="T23" fmla="*/ 35 h 71"/>
                  <a:gd name="T24" fmla="*/ 43 w 72"/>
                  <a:gd name="T25" fmla="*/ 21 h 71"/>
                  <a:gd name="T26" fmla="*/ 50 w 72"/>
                  <a:gd name="T27" fmla="*/ 14 h 71"/>
                  <a:gd name="T28" fmla="*/ 43 w 72"/>
                  <a:gd name="T29" fmla="*/ 0 h 71"/>
                  <a:gd name="T30" fmla="*/ 43 w 72"/>
                  <a:gd name="T31" fmla="*/ 21 h 71"/>
                  <a:gd name="T32" fmla="*/ 36 w 72"/>
                  <a:gd name="T33" fmla="*/ 0 h 71"/>
                  <a:gd name="T34" fmla="*/ 36 w 72"/>
                  <a:gd name="T35" fmla="*/ 14 h 71"/>
                  <a:gd name="T36" fmla="*/ 36 w 72"/>
                  <a:gd name="T37" fmla="*/ 21 h 71"/>
                  <a:gd name="T38" fmla="*/ 36 w 72"/>
                  <a:gd name="T39" fmla="*/ 28 h 71"/>
                  <a:gd name="T40" fmla="*/ 29 w 72"/>
                  <a:gd name="T41" fmla="*/ 21 h 71"/>
                  <a:gd name="T42" fmla="*/ 22 w 72"/>
                  <a:gd name="T43" fmla="*/ 14 h 71"/>
                  <a:gd name="T44" fmla="*/ 22 w 72"/>
                  <a:gd name="T45" fmla="*/ 7 h 71"/>
                  <a:gd name="T46" fmla="*/ 14 w 72"/>
                  <a:gd name="T47" fmla="*/ 0 h 71"/>
                  <a:gd name="T48" fmla="*/ 22 w 72"/>
                  <a:gd name="T49" fmla="*/ 7 h 71"/>
                  <a:gd name="T50" fmla="*/ 22 w 72"/>
                  <a:gd name="T51" fmla="*/ 14 h 71"/>
                  <a:gd name="T52" fmla="*/ 7 w 72"/>
                  <a:gd name="T53" fmla="*/ 0 h 71"/>
                  <a:gd name="T54" fmla="*/ 7 w 72"/>
                  <a:gd name="T55" fmla="*/ 14 h 71"/>
                  <a:gd name="T56" fmla="*/ 29 w 72"/>
                  <a:gd name="T57" fmla="*/ 28 h 71"/>
                  <a:gd name="T58" fmla="*/ 36 w 72"/>
                  <a:gd name="T59" fmla="*/ 35 h 71"/>
                  <a:gd name="T60" fmla="*/ 29 w 72"/>
                  <a:gd name="T61" fmla="*/ 35 h 71"/>
                  <a:gd name="T62" fmla="*/ 22 w 72"/>
                  <a:gd name="T63" fmla="*/ 28 h 71"/>
                  <a:gd name="T64" fmla="*/ 0 w 72"/>
                  <a:gd name="T65" fmla="*/ 35 h 71"/>
                  <a:gd name="T66" fmla="*/ 7 w 72"/>
                  <a:gd name="T67" fmla="*/ 43 h 71"/>
                  <a:gd name="T68" fmla="*/ 22 w 72"/>
                  <a:gd name="T69" fmla="*/ 43 h 71"/>
                  <a:gd name="T70" fmla="*/ 29 w 72"/>
                  <a:gd name="T71" fmla="*/ 43 h 71"/>
                  <a:gd name="T72" fmla="*/ 36 w 72"/>
                  <a:gd name="T73" fmla="*/ 43 h 71"/>
                  <a:gd name="T74" fmla="*/ 50 w 72"/>
                  <a:gd name="T75" fmla="*/ 50 h 71"/>
                  <a:gd name="T76" fmla="*/ 43 w 72"/>
                  <a:gd name="T77" fmla="*/ 50 h 71"/>
                  <a:gd name="T78" fmla="*/ 36 w 72"/>
                  <a:gd name="T79" fmla="*/ 57 h 71"/>
                  <a:gd name="T80" fmla="*/ 7 w 72"/>
                  <a:gd name="T81" fmla="*/ 57 h 71"/>
                  <a:gd name="T82" fmla="*/ 14 w 72"/>
                  <a:gd name="T83" fmla="*/ 71 h 71"/>
                  <a:gd name="T84" fmla="*/ 29 w 72"/>
                  <a:gd name="T85" fmla="*/ 71 h 71"/>
                  <a:gd name="T86" fmla="*/ 36 w 72"/>
                  <a:gd name="T87" fmla="*/ 64 h 71"/>
                  <a:gd name="T88" fmla="*/ 43 w 72"/>
                  <a:gd name="T89" fmla="*/ 57 h 71"/>
                  <a:gd name="T90" fmla="*/ 50 w 72"/>
                  <a:gd name="T91" fmla="*/ 57 h 71"/>
                  <a:gd name="T92" fmla="*/ 65 w 72"/>
                  <a:gd name="T93" fmla="*/ 64 h 71"/>
                  <a:gd name="T94" fmla="*/ 65 w 72"/>
                  <a:gd name="T95" fmla="*/ 28 h 71"/>
                  <a:gd name="T96" fmla="*/ 72 w 72"/>
                  <a:gd name="T97" fmla="*/ 21 h 71"/>
                  <a:gd name="T98" fmla="*/ 65 w 72"/>
                  <a:gd name="T99" fmla="*/ 7 h 71"/>
                  <a:gd name="T100" fmla="*/ 65 w 72"/>
                  <a:gd name="T101" fmla="*/ 28 h 71"/>
                  <a:gd name="T102" fmla="*/ 22 w 72"/>
                  <a:gd name="T103" fmla="*/ 35 h 71"/>
                  <a:gd name="T104" fmla="*/ 0 w 72"/>
                  <a:gd name="T105" fmla="*/ 35 h 71"/>
                  <a:gd name="T106" fmla="*/ 14 w 72"/>
                  <a:gd name="T107" fmla="*/ 43 h 71"/>
                  <a:gd name="T108" fmla="*/ 22 w 72"/>
                  <a:gd name="T109" fmla="*/ 35 h 71"/>
                  <a:gd name="T110" fmla="*/ 36 w 72"/>
                  <a:gd name="T111" fmla="*/ 64 h 71"/>
                  <a:gd name="T112" fmla="*/ 22 w 72"/>
                  <a:gd name="T113" fmla="*/ 57 h 71"/>
                  <a:gd name="T114" fmla="*/ 7 w 72"/>
                  <a:gd name="T115" fmla="*/ 57 h 71"/>
                  <a:gd name="T116" fmla="*/ 22 w 72"/>
                  <a:gd name="T117" fmla="*/ 71 h 71"/>
                  <a:gd name="T118" fmla="*/ 36 w 72"/>
                  <a:gd name="T119"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2" h="71">
                    <a:moveTo>
                      <a:pt x="65" y="64"/>
                    </a:moveTo>
                    <a:lnTo>
                      <a:pt x="65" y="71"/>
                    </a:lnTo>
                    <a:lnTo>
                      <a:pt x="72" y="64"/>
                    </a:lnTo>
                    <a:lnTo>
                      <a:pt x="72" y="64"/>
                    </a:lnTo>
                    <a:lnTo>
                      <a:pt x="72" y="57"/>
                    </a:lnTo>
                    <a:lnTo>
                      <a:pt x="57" y="50"/>
                    </a:lnTo>
                    <a:lnTo>
                      <a:pt x="57" y="50"/>
                    </a:lnTo>
                    <a:lnTo>
                      <a:pt x="65" y="35"/>
                    </a:lnTo>
                    <a:lnTo>
                      <a:pt x="65" y="35"/>
                    </a:lnTo>
                    <a:lnTo>
                      <a:pt x="65" y="28"/>
                    </a:lnTo>
                    <a:lnTo>
                      <a:pt x="72" y="21"/>
                    </a:lnTo>
                    <a:lnTo>
                      <a:pt x="72" y="7"/>
                    </a:lnTo>
                    <a:lnTo>
                      <a:pt x="65" y="7"/>
                    </a:lnTo>
                    <a:lnTo>
                      <a:pt x="65" y="0"/>
                    </a:lnTo>
                    <a:lnTo>
                      <a:pt x="65" y="0"/>
                    </a:lnTo>
                    <a:lnTo>
                      <a:pt x="57" y="7"/>
                    </a:lnTo>
                    <a:lnTo>
                      <a:pt x="57" y="14"/>
                    </a:lnTo>
                    <a:lnTo>
                      <a:pt x="57" y="21"/>
                    </a:lnTo>
                    <a:lnTo>
                      <a:pt x="57" y="28"/>
                    </a:lnTo>
                    <a:lnTo>
                      <a:pt x="57" y="35"/>
                    </a:lnTo>
                    <a:lnTo>
                      <a:pt x="57" y="43"/>
                    </a:lnTo>
                    <a:lnTo>
                      <a:pt x="57" y="43"/>
                    </a:lnTo>
                    <a:lnTo>
                      <a:pt x="50" y="43"/>
                    </a:lnTo>
                    <a:lnTo>
                      <a:pt x="43" y="35"/>
                    </a:lnTo>
                    <a:lnTo>
                      <a:pt x="43" y="28"/>
                    </a:lnTo>
                    <a:lnTo>
                      <a:pt x="43" y="21"/>
                    </a:lnTo>
                    <a:lnTo>
                      <a:pt x="50" y="21"/>
                    </a:lnTo>
                    <a:lnTo>
                      <a:pt x="50" y="14"/>
                    </a:lnTo>
                    <a:lnTo>
                      <a:pt x="50" y="0"/>
                    </a:lnTo>
                    <a:lnTo>
                      <a:pt x="43" y="0"/>
                    </a:lnTo>
                    <a:lnTo>
                      <a:pt x="50" y="14"/>
                    </a:lnTo>
                    <a:lnTo>
                      <a:pt x="43" y="21"/>
                    </a:lnTo>
                    <a:lnTo>
                      <a:pt x="36" y="14"/>
                    </a:lnTo>
                    <a:lnTo>
                      <a:pt x="36" y="0"/>
                    </a:lnTo>
                    <a:lnTo>
                      <a:pt x="36" y="0"/>
                    </a:lnTo>
                    <a:lnTo>
                      <a:pt x="36" y="14"/>
                    </a:lnTo>
                    <a:lnTo>
                      <a:pt x="36" y="21"/>
                    </a:lnTo>
                    <a:lnTo>
                      <a:pt x="36" y="21"/>
                    </a:lnTo>
                    <a:lnTo>
                      <a:pt x="36" y="28"/>
                    </a:lnTo>
                    <a:lnTo>
                      <a:pt x="36" y="28"/>
                    </a:lnTo>
                    <a:lnTo>
                      <a:pt x="36" y="28"/>
                    </a:lnTo>
                    <a:lnTo>
                      <a:pt x="29" y="21"/>
                    </a:lnTo>
                    <a:lnTo>
                      <a:pt x="29" y="21"/>
                    </a:lnTo>
                    <a:lnTo>
                      <a:pt x="22" y="14"/>
                    </a:lnTo>
                    <a:lnTo>
                      <a:pt x="22" y="7"/>
                    </a:lnTo>
                    <a:lnTo>
                      <a:pt x="22" y="7"/>
                    </a:lnTo>
                    <a:lnTo>
                      <a:pt x="22" y="0"/>
                    </a:lnTo>
                    <a:lnTo>
                      <a:pt x="14" y="0"/>
                    </a:lnTo>
                    <a:lnTo>
                      <a:pt x="22" y="7"/>
                    </a:lnTo>
                    <a:lnTo>
                      <a:pt x="22" y="7"/>
                    </a:lnTo>
                    <a:lnTo>
                      <a:pt x="22" y="7"/>
                    </a:lnTo>
                    <a:lnTo>
                      <a:pt x="22" y="14"/>
                    </a:lnTo>
                    <a:lnTo>
                      <a:pt x="7" y="14"/>
                    </a:lnTo>
                    <a:lnTo>
                      <a:pt x="7" y="0"/>
                    </a:lnTo>
                    <a:lnTo>
                      <a:pt x="0" y="0"/>
                    </a:lnTo>
                    <a:lnTo>
                      <a:pt x="7" y="14"/>
                    </a:lnTo>
                    <a:lnTo>
                      <a:pt x="22" y="21"/>
                    </a:lnTo>
                    <a:lnTo>
                      <a:pt x="29" y="28"/>
                    </a:lnTo>
                    <a:lnTo>
                      <a:pt x="36" y="35"/>
                    </a:lnTo>
                    <a:lnTo>
                      <a:pt x="36" y="35"/>
                    </a:lnTo>
                    <a:lnTo>
                      <a:pt x="36" y="35"/>
                    </a:lnTo>
                    <a:lnTo>
                      <a:pt x="29" y="35"/>
                    </a:lnTo>
                    <a:lnTo>
                      <a:pt x="29" y="28"/>
                    </a:lnTo>
                    <a:lnTo>
                      <a:pt x="22" y="28"/>
                    </a:lnTo>
                    <a:lnTo>
                      <a:pt x="7" y="28"/>
                    </a:lnTo>
                    <a:lnTo>
                      <a:pt x="0" y="35"/>
                    </a:lnTo>
                    <a:lnTo>
                      <a:pt x="0" y="35"/>
                    </a:lnTo>
                    <a:lnTo>
                      <a:pt x="7" y="43"/>
                    </a:lnTo>
                    <a:lnTo>
                      <a:pt x="14" y="50"/>
                    </a:lnTo>
                    <a:lnTo>
                      <a:pt x="22" y="43"/>
                    </a:lnTo>
                    <a:lnTo>
                      <a:pt x="29" y="43"/>
                    </a:lnTo>
                    <a:lnTo>
                      <a:pt x="29" y="43"/>
                    </a:lnTo>
                    <a:lnTo>
                      <a:pt x="36" y="43"/>
                    </a:lnTo>
                    <a:lnTo>
                      <a:pt x="36" y="43"/>
                    </a:lnTo>
                    <a:lnTo>
                      <a:pt x="43" y="43"/>
                    </a:lnTo>
                    <a:lnTo>
                      <a:pt x="50" y="50"/>
                    </a:lnTo>
                    <a:lnTo>
                      <a:pt x="50" y="50"/>
                    </a:lnTo>
                    <a:lnTo>
                      <a:pt x="43" y="50"/>
                    </a:lnTo>
                    <a:lnTo>
                      <a:pt x="36" y="57"/>
                    </a:lnTo>
                    <a:lnTo>
                      <a:pt x="36" y="57"/>
                    </a:lnTo>
                    <a:lnTo>
                      <a:pt x="22" y="50"/>
                    </a:lnTo>
                    <a:lnTo>
                      <a:pt x="7" y="57"/>
                    </a:lnTo>
                    <a:lnTo>
                      <a:pt x="7" y="64"/>
                    </a:lnTo>
                    <a:lnTo>
                      <a:pt x="14" y="71"/>
                    </a:lnTo>
                    <a:lnTo>
                      <a:pt x="22" y="71"/>
                    </a:lnTo>
                    <a:lnTo>
                      <a:pt x="29" y="71"/>
                    </a:lnTo>
                    <a:lnTo>
                      <a:pt x="36" y="71"/>
                    </a:lnTo>
                    <a:lnTo>
                      <a:pt x="36" y="64"/>
                    </a:lnTo>
                    <a:lnTo>
                      <a:pt x="36" y="64"/>
                    </a:lnTo>
                    <a:lnTo>
                      <a:pt x="43" y="57"/>
                    </a:lnTo>
                    <a:lnTo>
                      <a:pt x="50" y="57"/>
                    </a:lnTo>
                    <a:lnTo>
                      <a:pt x="50" y="57"/>
                    </a:lnTo>
                    <a:lnTo>
                      <a:pt x="57" y="64"/>
                    </a:lnTo>
                    <a:lnTo>
                      <a:pt x="65" y="64"/>
                    </a:lnTo>
                    <a:lnTo>
                      <a:pt x="65" y="64"/>
                    </a:lnTo>
                    <a:close/>
                    <a:moveTo>
                      <a:pt x="65" y="28"/>
                    </a:moveTo>
                    <a:lnTo>
                      <a:pt x="65" y="28"/>
                    </a:lnTo>
                    <a:lnTo>
                      <a:pt x="72" y="21"/>
                    </a:lnTo>
                    <a:lnTo>
                      <a:pt x="72" y="14"/>
                    </a:lnTo>
                    <a:lnTo>
                      <a:pt x="65" y="7"/>
                    </a:lnTo>
                    <a:lnTo>
                      <a:pt x="57" y="14"/>
                    </a:lnTo>
                    <a:lnTo>
                      <a:pt x="65" y="28"/>
                    </a:lnTo>
                    <a:lnTo>
                      <a:pt x="65" y="28"/>
                    </a:lnTo>
                    <a:close/>
                    <a:moveTo>
                      <a:pt x="22" y="35"/>
                    </a:moveTo>
                    <a:lnTo>
                      <a:pt x="14" y="28"/>
                    </a:lnTo>
                    <a:lnTo>
                      <a:pt x="0" y="35"/>
                    </a:lnTo>
                    <a:lnTo>
                      <a:pt x="7" y="35"/>
                    </a:lnTo>
                    <a:lnTo>
                      <a:pt x="14" y="43"/>
                    </a:lnTo>
                    <a:lnTo>
                      <a:pt x="22" y="43"/>
                    </a:lnTo>
                    <a:lnTo>
                      <a:pt x="22" y="35"/>
                    </a:lnTo>
                    <a:lnTo>
                      <a:pt x="22" y="35"/>
                    </a:lnTo>
                    <a:close/>
                    <a:moveTo>
                      <a:pt x="36" y="64"/>
                    </a:moveTo>
                    <a:lnTo>
                      <a:pt x="29" y="57"/>
                    </a:lnTo>
                    <a:lnTo>
                      <a:pt x="22" y="57"/>
                    </a:lnTo>
                    <a:lnTo>
                      <a:pt x="14" y="57"/>
                    </a:lnTo>
                    <a:lnTo>
                      <a:pt x="7" y="57"/>
                    </a:lnTo>
                    <a:lnTo>
                      <a:pt x="14"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3" name="Freeform 10">
                <a:extLst>
                  <a:ext uri="{FF2B5EF4-FFF2-40B4-BE49-F238E27FC236}">
                    <a16:creationId xmlns:a16="http://schemas.microsoft.com/office/drawing/2014/main" xmlns="" id="{BA8FA4C7-6CAD-4434-B2D8-405865878CEA}"/>
                  </a:ext>
                </a:extLst>
              </p:cNvPr>
              <p:cNvSpPr>
                <a:spLocks noEditPoints="1"/>
              </p:cNvSpPr>
              <p:nvPr/>
            </p:nvSpPr>
            <p:spPr bwMode="auto">
              <a:xfrm>
                <a:off x="6020" y="1085"/>
                <a:ext cx="72" cy="71"/>
              </a:xfrm>
              <a:custGeom>
                <a:avLst/>
                <a:gdLst>
                  <a:gd name="T0" fmla="*/ 65 w 72"/>
                  <a:gd name="T1" fmla="*/ 71 h 71"/>
                  <a:gd name="T2" fmla="*/ 72 w 72"/>
                  <a:gd name="T3" fmla="*/ 64 h 71"/>
                  <a:gd name="T4" fmla="*/ 58 w 72"/>
                  <a:gd name="T5" fmla="*/ 50 h 71"/>
                  <a:gd name="T6" fmla="*/ 58 w 72"/>
                  <a:gd name="T7" fmla="*/ 35 h 71"/>
                  <a:gd name="T8" fmla="*/ 65 w 72"/>
                  <a:gd name="T9" fmla="*/ 28 h 71"/>
                  <a:gd name="T10" fmla="*/ 65 w 72"/>
                  <a:gd name="T11" fmla="*/ 7 h 71"/>
                  <a:gd name="T12" fmla="*/ 65 w 72"/>
                  <a:gd name="T13" fmla="*/ 0 h 71"/>
                  <a:gd name="T14" fmla="*/ 58 w 72"/>
                  <a:gd name="T15" fmla="*/ 7 h 71"/>
                  <a:gd name="T16" fmla="*/ 50 w 72"/>
                  <a:gd name="T17" fmla="*/ 21 h 71"/>
                  <a:gd name="T18" fmla="*/ 58 w 72"/>
                  <a:gd name="T19" fmla="*/ 35 h 71"/>
                  <a:gd name="T20" fmla="*/ 50 w 72"/>
                  <a:gd name="T21" fmla="*/ 43 h 71"/>
                  <a:gd name="T22" fmla="*/ 43 w 72"/>
                  <a:gd name="T23" fmla="*/ 35 h 71"/>
                  <a:gd name="T24" fmla="*/ 43 w 72"/>
                  <a:gd name="T25" fmla="*/ 21 h 71"/>
                  <a:gd name="T26" fmla="*/ 50 w 72"/>
                  <a:gd name="T27" fmla="*/ 14 h 71"/>
                  <a:gd name="T28" fmla="*/ 43 w 72"/>
                  <a:gd name="T29" fmla="*/ 0 h 71"/>
                  <a:gd name="T30" fmla="*/ 36 w 72"/>
                  <a:gd name="T31" fmla="*/ 21 h 71"/>
                  <a:gd name="T32" fmla="*/ 36 w 72"/>
                  <a:gd name="T33" fmla="*/ 0 h 71"/>
                  <a:gd name="T34" fmla="*/ 29 w 72"/>
                  <a:gd name="T35" fmla="*/ 14 h 71"/>
                  <a:gd name="T36" fmla="*/ 36 w 72"/>
                  <a:gd name="T37" fmla="*/ 21 h 71"/>
                  <a:gd name="T38" fmla="*/ 36 w 72"/>
                  <a:gd name="T39" fmla="*/ 28 h 71"/>
                  <a:gd name="T40" fmla="*/ 29 w 72"/>
                  <a:gd name="T41" fmla="*/ 21 h 71"/>
                  <a:gd name="T42" fmla="*/ 22 w 72"/>
                  <a:gd name="T43" fmla="*/ 14 h 71"/>
                  <a:gd name="T44" fmla="*/ 22 w 72"/>
                  <a:gd name="T45" fmla="*/ 7 h 71"/>
                  <a:gd name="T46" fmla="*/ 15 w 72"/>
                  <a:gd name="T47" fmla="*/ 0 h 71"/>
                  <a:gd name="T48" fmla="*/ 15 w 72"/>
                  <a:gd name="T49" fmla="*/ 7 h 71"/>
                  <a:gd name="T50" fmla="*/ 22 w 72"/>
                  <a:gd name="T51" fmla="*/ 14 h 71"/>
                  <a:gd name="T52" fmla="*/ 0 w 72"/>
                  <a:gd name="T53" fmla="*/ 0 h 71"/>
                  <a:gd name="T54" fmla="*/ 0 w 72"/>
                  <a:gd name="T55" fmla="*/ 0 h 71"/>
                  <a:gd name="T56" fmla="*/ 7 w 72"/>
                  <a:gd name="T57" fmla="*/ 14 h 71"/>
                  <a:gd name="T58" fmla="*/ 22 w 72"/>
                  <a:gd name="T59" fmla="*/ 28 h 71"/>
                  <a:gd name="T60" fmla="*/ 36 w 72"/>
                  <a:gd name="T61" fmla="*/ 35 h 71"/>
                  <a:gd name="T62" fmla="*/ 29 w 72"/>
                  <a:gd name="T63" fmla="*/ 35 h 71"/>
                  <a:gd name="T64" fmla="*/ 15 w 72"/>
                  <a:gd name="T65" fmla="*/ 28 h 71"/>
                  <a:gd name="T66" fmla="*/ 0 w 72"/>
                  <a:gd name="T67" fmla="*/ 35 h 71"/>
                  <a:gd name="T68" fmla="*/ 7 w 72"/>
                  <a:gd name="T69" fmla="*/ 43 h 71"/>
                  <a:gd name="T70" fmla="*/ 22 w 72"/>
                  <a:gd name="T71" fmla="*/ 43 h 71"/>
                  <a:gd name="T72" fmla="*/ 22 w 72"/>
                  <a:gd name="T73" fmla="*/ 43 h 71"/>
                  <a:gd name="T74" fmla="*/ 36 w 72"/>
                  <a:gd name="T75" fmla="*/ 43 h 71"/>
                  <a:gd name="T76" fmla="*/ 43 w 72"/>
                  <a:gd name="T77" fmla="*/ 50 h 71"/>
                  <a:gd name="T78" fmla="*/ 43 w 72"/>
                  <a:gd name="T79" fmla="*/ 50 h 71"/>
                  <a:gd name="T80" fmla="*/ 29 w 72"/>
                  <a:gd name="T81" fmla="*/ 57 h 71"/>
                  <a:gd name="T82" fmla="*/ 7 w 72"/>
                  <a:gd name="T83" fmla="*/ 57 h 71"/>
                  <a:gd name="T84" fmla="*/ 7 w 72"/>
                  <a:gd name="T85" fmla="*/ 71 h 71"/>
                  <a:gd name="T86" fmla="*/ 29 w 72"/>
                  <a:gd name="T87" fmla="*/ 71 h 71"/>
                  <a:gd name="T88" fmla="*/ 36 w 72"/>
                  <a:gd name="T89" fmla="*/ 64 h 71"/>
                  <a:gd name="T90" fmla="*/ 43 w 72"/>
                  <a:gd name="T91" fmla="*/ 57 h 71"/>
                  <a:gd name="T92" fmla="*/ 50 w 72"/>
                  <a:gd name="T93" fmla="*/ 57 h 71"/>
                  <a:gd name="T94" fmla="*/ 65 w 72"/>
                  <a:gd name="T95" fmla="*/ 64 h 71"/>
                  <a:gd name="T96" fmla="*/ 65 w 72"/>
                  <a:gd name="T97" fmla="*/ 28 h 71"/>
                  <a:gd name="T98" fmla="*/ 72 w 72"/>
                  <a:gd name="T99" fmla="*/ 21 h 71"/>
                  <a:gd name="T100" fmla="*/ 65 w 72"/>
                  <a:gd name="T101" fmla="*/ 7 h 71"/>
                  <a:gd name="T102" fmla="*/ 65 w 72"/>
                  <a:gd name="T103" fmla="*/ 28 h 71"/>
                  <a:gd name="T104" fmla="*/ 22 w 72"/>
                  <a:gd name="T105" fmla="*/ 35 h 71"/>
                  <a:gd name="T106" fmla="*/ 0 w 72"/>
                  <a:gd name="T107" fmla="*/ 35 h 71"/>
                  <a:gd name="T108" fmla="*/ 15 w 72"/>
                  <a:gd name="T109" fmla="*/ 43 h 71"/>
                  <a:gd name="T110" fmla="*/ 22 w 72"/>
                  <a:gd name="T111" fmla="*/ 35 h 71"/>
                  <a:gd name="T112" fmla="*/ 29 w 72"/>
                  <a:gd name="T113" fmla="*/ 64 h 71"/>
                  <a:gd name="T114" fmla="*/ 22 w 72"/>
                  <a:gd name="T115" fmla="*/ 57 h 71"/>
                  <a:gd name="T116" fmla="*/ 7 w 72"/>
                  <a:gd name="T117" fmla="*/ 57 h 71"/>
                  <a:gd name="T118" fmla="*/ 15 w 72"/>
                  <a:gd name="T119" fmla="*/ 71 h 71"/>
                  <a:gd name="T120" fmla="*/ 29 w 72"/>
                  <a:gd name="T121"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 h="71">
                    <a:moveTo>
                      <a:pt x="65" y="64"/>
                    </a:moveTo>
                    <a:lnTo>
                      <a:pt x="65" y="71"/>
                    </a:lnTo>
                    <a:lnTo>
                      <a:pt x="72" y="64"/>
                    </a:lnTo>
                    <a:lnTo>
                      <a:pt x="72" y="64"/>
                    </a:lnTo>
                    <a:lnTo>
                      <a:pt x="72" y="57"/>
                    </a:lnTo>
                    <a:lnTo>
                      <a:pt x="58" y="50"/>
                    </a:lnTo>
                    <a:lnTo>
                      <a:pt x="58" y="50"/>
                    </a:lnTo>
                    <a:lnTo>
                      <a:pt x="58" y="35"/>
                    </a:lnTo>
                    <a:lnTo>
                      <a:pt x="65" y="35"/>
                    </a:lnTo>
                    <a:lnTo>
                      <a:pt x="65" y="28"/>
                    </a:lnTo>
                    <a:lnTo>
                      <a:pt x="72" y="21"/>
                    </a:lnTo>
                    <a:lnTo>
                      <a:pt x="65" y="7"/>
                    </a:lnTo>
                    <a:lnTo>
                      <a:pt x="65" y="7"/>
                    </a:lnTo>
                    <a:lnTo>
                      <a:pt x="65" y="0"/>
                    </a:lnTo>
                    <a:lnTo>
                      <a:pt x="58" y="0"/>
                    </a:lnTo>
                    <a:lnTo>
                      <a:pt x="58" y="7"/>
                    </a:lnTo>
                    <a:lnTo>
                      <a:pt x="58" y="14"/>
                    </a:lnTo>
                    <a:lnTo>
                      <a:pt x="50" y="21"/>
                    </a:lnTo>
                    <a:lnTo>
                      <a:pt x="58" y="28"/>
                    </a:lnTo>
                    <a:lnTo>
                      <a:pt x="58" y="35"/>
                    </a:lnTo>
                    <a:lnTo>
                      <a:pt x="50" y="43"/>
                    </a:lnTo>
                    <a:lnTo>
                      <a:pt x="50" y="43"/>
                    </a:lnTo>
                    <a:lnTo>
                      <a:pt x="50" y="43"/>
                    </a:lnTo>
                    <a:lnTo>
                      <a:pt x="43" y="35"/>
                    </a:lnTo>
                    <a:lnTo>
                      <a:pt x="43" y="28"/>
                    </a:lnTo>
                    <a:lnTo>
                      <a:pt x="43" y="21"/>
                    </a:lnTo>
                    <a:lnTo>
                      <a:pt x="43" y="21"/>
                    </a:lnTo>
                    <a:lnTo>
                      <a:pt x="50" y="14"/>
                    </a:lnTo>
                    <a:lnTo>
                      <a:pt x="43" y="0"/>
                    </a:lnTo>
                    <a:lnTo>
                      <a:pt x="43" y="0"/>
                    </a:lnTo>
                    <a:lnTo>
                      <a:pt x="43" y="14"/>
                    </a:lnTo>
                    <a:lnTo>
                      <a:pt x="36" y="21"/>
                    </a:lnTo>
                    <a:lnTo>
                      <a:pt x="36" y="14"/>
                    </a:lnTo>
                    <a:lnTo>
                      <a:pt x="36" y="0"/>
                    </a:lnTo>
                    <a:lnTo>
                      <a:pt x="36" y="0"/>
                    </a:lnTo>
                    <a:lnTo>
                      <a:pt x="29" y="14"/>
                    </a:lnTo>
                    <a:lnTo>
                      <a:pt x="36" y="21"/>
                    </a:lnTo>
                    <a:lnTo>
                      <a:pt x="36" y="21"/>
                    </a:lnTo>
                    <a:lnTo>
                      <a:pt x="36" y="28"/>
                    </a:lnTo>
                    <a:lnTo>
                      <a:pt x="36" y="28"/>
                    </a:lnTo>
                    <a:lnTo>
                      <a:pt x="36" y="28"/>
                    </a:lnTo>
                    <a:lnTo>
                      <a:pt x="29" y="21"/>
                    </a:lnTo>
                    <a:lnTo>
                      <a:pt x="22" y="21"/>
                    </a:lnTo>
                    <a:lnTo>
                      <a:pt x="22" y="14"/>
                    </a:lnTo>
                    <a:lnTo>
                      <a:pt x="22" y="7"/>
                    </a:lnTo>
                    <a:lnTo>
                      <a:pt x="22" y="7"/>
                    </a:lnTo>
                    <a:lnTo>
                      <a:pt x="22" y="0"/>
                    </a:lnTo>
                    <a:lnTo>
                      <a:pt x="15" y="0"/>
                    </a:lnTo>
                    <a:lnTo>
                      <a:pt x="15" y="7"/>
                    </a:lnTo>
                    <a:lnTo>
                      <a:pt x="15" y="7"/>
                    </a:lnTo>
                    <a:lnTo>
                      <a:pt x="22" y="7"/>
                    </a:lnTo>
                    <a:lnTo>
                      <a:pt x="22" y="14"/>
                    </a:lnTo>
                    <a:lnTo>
                      <a:pt x="7" y="14"/>
                    </a:lnTo>
                    <a:lnTo>
                      <a:pt x="0" y="0"/>
                    </a:lnTo>
                    <a:lnTo>
                      <a:pt x="0" y="0"/>
                    </a:lnTo>
                    <a:lnTo>
                      <a:pt x="0" y="0"/>
                    </a:lnTo>
                    <a:lnTo>
                      <a:pt x="0" y="0"/>
                    </a:lnTo>
                    <a:lnTo>
                      <a:pt x="7" y="14"/>
                    </a:lnTo>
                    <a:lnTo>
                      <a:pt x="15" y="21"/>
                    </a:lnTo>
                    <a:lnTo>
                      <a:pt x="22" y="28"/>
                    </a:lnTo>
                    <a:lnTo>
                      <a:pt x="29" y="35"/>
                    </a:lnTo>
                    <a:lnTo>
                      <a:pt x="36" y="35"/>
                    </a:lnTo>
                    <a:lnTo>
                      <a:pt x="29" y="35"/>
                    </a:lnTo>
                    <a:lnTo>
                      <a:pt x="29" y="35"/>
                    </a:lnTo>
                    <a:lnTo>
                      <a:pt x="22" y="28"/>
                    </a:lnTo>
                    <a:lnTo>
                      <a:pt x="15" y="28"/>
                    </a:lnTo>
                    <a:lnTo>
                      <a:pt x="7" y="28"/>
                    </a:lnTo>
                    <a:lnTo>
                      <a:pt x="0" y="35"/>
                    </a:lnTo>
                    <a:lnTo>
                      <a:pt x="0" y="35"/>
                    </a:lnTo>
                    <a:lnTo>
                      <a:pt x="7" y="43"/>
                    </a:lnTo>
                    <a:lnTo>
                      <a:pt x="15" y="50"/>
                    </a:lnTo>
                    <a:lnTo>
                      <a:pt x="22" y="43"/>
                    </a:lnTo>
                    <a:lnTo>
                      <a:pt x="22" y="43"/>
                    </a:lnTo>
                    <a:lnTo>
                      <a:pt x="22" y="43"/>
                    </a:lnTo>
                    <a:lnTo>
                      <a:pt x="29" y="43"/>
                    </a:lnTo>
                    <a:lnTo>
                      <a:pt x="36" y="43"/>
                    </a:lnTo>
                    <a:lnTo>
                      <a:pt x="43" y="43"/>
                    </a:lnTo>
                    <a:lnTo>
                      <a:pt x="43" y="50"/>
                    </a:lnTo>
                    <a:lnTo>
                      <a:pt x="50" y="50"/>
                    </a:lnTo>
                    <a:lnTo>
                      <a:pt x="43" y="50"/>
                    </a:lnTo>
                    <a:lnTo>
                      <a:pt x="36" y="57"/>
                    </a:lnTo>
                    <a:lnTo>
                      <a:pt x="29" y="57"/>
                    </a:lnTo>
                    <a:lnTo>
                      <a:pt x="22" y="50"/>
                    </a:lnTo>
                    <a:lnTo>
                      <a:pt x="7" y="57"/>
                    </a:lnTo>
                    <a:lnTo>
                      <a:pt x="7" y="64"/>
                    </a:lnTo>
                    <a:lnTo>
                      <a:pt x="7" y="71"/>
                    </a:lnTo>
                    <a:lnTo>
                      <a:pt x="22" y="71"/>
                    </a:lnTo>
                    <a:lnTo>
                      <a:pt x="29" y="71"/>
                    </a:lnTo>
                    <a:lnTo>
                      <a:pt x="29" y="71"/>
                    </a:lnTo>
                    <a:lnTo>
                      <a:pt x="36" y="64"/>
                    </a:lnTo>
                    <a:lnTo>
                      <a:pt x="36" y="64"/>
                    </a:lnTo>
                    <a:lnTo>
                      <a:pt x="43" y="57"/>
                    </a:lnTo>
                    <a:lnTo>
                      <a:pt x="43" y="57"/>
                    </a:lnTo>
                    <a:lnTo>
                      <a:pt x="50" y="57"/>
                    </a:lnTo>
                    <a:lnTo>
                      <a:pt x="58" y="64"/>
                    </a:lnTo>
                    <a:lnTo>
                      <a:pt x="65" y="64"/>
                    </a:lnTo>
                    <a:lnTo>
                      <a:pt x="65" y="64"/>
                    </a:lnTo>
                    <a:close/>
                    <a:moveTo>
                      <a:pt x="65" y="28"/>
                    </a:moveTo>
                    <a:lnTo>
                      <a:pt x="65" y="28"/>
                    </a:lnTo>
                    <a:lnTo>
                      <a:pt x="72" y="21"/>
                    </a:lnTo>
                    <a:lnTo>
                      <a:pt x="65" y="14"/>
                    </a:lnTo>
                    <a:lnTo>
                      <a:pt x="65" y="7"/>
                    </a:lnTo>
                    <a:lnTo>
                      <a:pt x="58" y="14"/>
                    </a:lnTo>
                    <a:lnTo>
                      <a:pt x="65" y="28"/>
                    </a:lnTo>
                    <a:lnTo>
                      <a:pt x="65" y="28"/>
                    </a:lnTo>
                    <a:close/>
                    <a:moveTo>
                      <a:pt x="22" y="35"/>
                    </a:moveTo>
                    <a:lnTo>
                      <a:pt x="15" y="28"/>
                    </a:lnTo>
                    <a:lnTo>
                      <a:pt x="0" y="35"/>
                    </a:lnTo>
                    <a:lnTo>
                      <a:pt x="7" y="35"/>
                    </a:lnTo>
                    <a:lnTo>
                      <a:pt x="15" y="43"/>
                    </a:lnTo>
                    <a:lnTo>
                      <a:pt x="22" y="43"/>
                    </a:lnTo>
                    <a:lnTo>
                      <a:pt x="22" y="35"/>
                    </a:lnTo>
                    <a:lnTo>
                      <a:pt x="22" y="35"/>
                    </a:lnTo>
                    <a:close/>
                    <a:moveTo>
                      <a:pt x="29" y="64"/>
                    </a:moveTo>
                    <a:lnTo>
                      <a:pt x="29" y="57"/>
                    </a:lnTo>
                    <a:lnTo>
                      <a:pt x="22" y="57"/>
                    </a:lnTo>
                    <a:lnTo>
                      <a:pt x="15" y="57"/>
                    </a:lnTo>
                    <a:lnTo>
                      <a:pt x="7" y="57"/>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4" name="Freeform 11">
                <a:extLst>
                  <a:ext uri="{FF2B5EF4-FFF2-40B4-BE49-F238E27FC236}">
                    <a16:creationId xmlns:a16="http://schemas.microsoft.com/office/drawing/2014/main" xmlns="" id="{49917980-44A9-4AA4-AC17-AE3F71770626}"/>
                  </a:ext>
                </a:extLst>
              </p:cNvPr>
              <p:cNvSpPr>
                <a:spLocks noEditPoints="1"/>
              </p:cNvSpPr>
              <p:nvPr/>
            </p:nvSpPr>
            <p:spPr bwMode="auto">
              <a:xfrm>
                <a:off x="5948" y="1085"/>
                <a:ext cx="72" cy="71"/>
              </a:xfrm>
              <a:custGeom>
                <a:avLst/>
                <a:gdLst>
                  <a:gd name="T0" fmla="*/ 65 w 72"/>
                  <a:gd name="T1" fmla="*/ 71 h 71"/>
                  <a:gd name="T2" fmla="*/ 72 w 72"/>
                  <a:gd name="T3" fmla="*/ 64 h 71"/>
                  <a:gd name="T4" fmla="*/ 58 w 72"/>
                  <a:gd name="T5" fmla="*/ 50 h 71"/>
                  <a:gd name="T6" fmla="*/ 58 w 72"/>
                  <a:gd name="T7" fmla="*/ 35 h 71"/>
                  <a:gd name="T8" fmla="*/ 65 w 72"/>
                  <a:gd name="T9" fmla="*/ 28 h 71"/>
                  <a:gd name="T10" fmla="*/ 65 w 72"/>
                  <a:gd name="T11" fmla="*/ 7 h 71"/>
                  <a:gd name="T12" fmla="*/ 58 w 72"/>
                  <a:gd name="T13" fmla="*/ 0 h 71"/>
                  <a:gd name="T14" fmla="*/ 51 w 72"/>
                  <a:gd name="T15" fmla="*/ 14 h 71"/>
                  <a:gd name="T16" fmla="*/ 58 w 72"/>
                  <a:gd name="T17" fmla="*/ 28 h 71"/>
                  <a:gd name="T18" fmla="*/ 51 w 72"/>
                  <a:gd name="T19" fmla="*/ 43 h 71"/>
                  <a:gd name="T20" fmla="*/ 43 w 72"/>
                  <a:gd name="T21" fmla="*/ 43 h 71"/>
                  <a:gd name="T22" fmla="*/ 43 w 72"/>
                  <a:gd name="T23" fmla="*/ 28 h 71"/>
                  <a:gd name="T24" fmla="*/ 43 w 72"/>
                  <a:gd name="T25" fmla="*/ 21 h 71"/>
                  <a:gd name="T26" fmla="*/ 43 w 72"/>
                  <a:gd name="T27" fmla="*/ 0 h 71"/>
                  <a:gd name="T28" fmla="*/ 43 w 72"/>
                  <a:gd name="T29" fmla="*/ 14 h 71"/>
                  <a:gd name="T30" fmla="*/ 29 w 72"/>
                  <a:gd name="T31" fmla="*/ 14 h 71"/>
                  <a:gd name="T32" fmla="*/ 29 w 72"/>
                  <a:gd name="T33" fmla="*/ 0 h 71"/>
                  <a:gd name="T34" fmla="*/ 36 w 72"/>
                  <a:gd name="T35" fmla="*/ 21 h 71"/>
                  <a:gd name="T36" fmla="*/ 36 w 72"/>
                  <a:gd name="T37" fmla="*/ 28 h 71"/>
                  <a:gd name="T38" fmla="*/ 36 w 72"/>
                  <a:gd name="T39" fmla="*/ 28 h 71"/>
                  <a:gd name="T40" fmla="*/ 22 w 72"/>
                  <a:gd name="T41" fmla="*/ 21 h 71"/>
                  <a:gd name="T42" fmla="*/ 22 w 72"/>
                  <a:gd name="T43" fmla="*/ 7 h 71"/>
                  <a:gd name="T44" fmla="*/ 15 w 72"/>
                  <a:gd name="T45" fmla="*/ 0 h 71"/>
                  <a:gd name="T46" fmla="*/ 15 w 72"/>
                  <a:gd name="T47" fmla="*/ 7 h 71"/>
                  <a:gd name="T48" fmla="*/ 22 w 72"/>
                  <a:gd name="T49" fmla="*/ 7 h 71"/>
                  <a:gd name="T50" fmla="*/ 8 w 72"/>
                  <a:gd name="T51" fmla="*/ 14 h 71"/>
                  <a:gd name="T52" fmla="*/ 0 w 72"/>
                  <a:gd name="T53" fmla="*/ 0 h 71"/>
                  <a:gd name="T54" fmla="*/ 0 w 72"/>
                  <a:gd name="T55" fmla="*/ 0 h 71"/>
                  <a:gd name="T56" fmla="*/ 15 w 72"/>
                  <a:gd name="T57" fmla="*/ 21 h 71"/>
                  <a:gd name="T58" fmla="*/ 29 w 72"/>
                  <a:gd name="T59" fmla="*/ 35 h 71"/>
                  <a:gd name="T60" fmla="*/ 29 w 72"/>
                  <a:gd name="T61" fmla="*/ 35 h 71"/>
                  <a:gd name="T62" fmla="*/ 22 w 72"/>
                  <a:gd name="T63" fmla="*/ 28 h 71"/>
                  <a:gd name="T64" fmla="*/ 8 w 72"/>
                  <a:gd name="T65" fmla="*/ 28 h 71"/>
                  <a:gd name="T66" fmla="*/ 0 w 72"/>
                  <a:gd name="T67" fmla="*/ 35 h 71"/>
                  <a:gd name="T68" fmla="*/ 15 w 72"/>
                  <a:gd name="T69" fmla="*/ 50 h 71"/>
                  <a:gd name="T70" fmla="*/ 22 w 72"/>
                  <a:gd name="T71" fmla="*/ 43 h 71"/>
                  <a:gd name="T72" fmla="*/ 29 w 72"/>
                  <a:gd name="T73" fmla="*/ 43 h 71"/>
                  <a:gd name="T74" fmla="*/ 43 w 72"/>
                  <a:gd name="T75" fmla="*/ 43 h 71"/>
                  <a:gd name="T76" fmla="*/ 43 w 72"/>
                  <a:gd name="T77" fmla="*/ 50 h 71"/>
                  <a:gd name="T78" fmla="*/ 36 w 72"/>
                  <a:gd name="T79" fmla="*/ 57 h 71"/>
                  <a:gd name="T80" fmla="*/ 22 w 72"/>
                  <a:gd name="T81" fmla="*/ 50 h 71"/>
                  <a:gd name="T82" fmla="*/ 0 w 72"/>
                  <a:gd name="T83" fmla="*/ 64 h 71"/>
                  <a:gd name="T84" fmla="*/ 22 w 72"/>
                  <a:gd name="T85" fmla="*/ 71 h 71"/>
                  <a:gd name="T86" fmla="*/ 29 w 72"/>
                  <a:gd name="T87" fmla="*/ 71 h 71"/>
                  <a:gd name="T88" fmla="*/ 36 w 72"/>
                  <a:gd name="T89" fmla="*/ 64 h 71"/>
                  <a:gd name="T90" fmla="*/ 43 w 72"/>
                  <a:gd name="T91" fmla="*/ 57 h 71"/>
                  <a:gd name="T92" fmla="*/ 51 w 72"/>
                  <a:gd name="T93" fmla="*/ 64 h 71"/>
                  <a:gd name="T94" fmla="*/ 58 w 72"/>
                  <a:gd name="T95" fmla="*/ 64 h 71"/>
                  <a:gd name="T96" fmla="*/ 65 w 72"/>
                  <a:gd name="T97" fmla="*/ 28 h 71"/>
                  <a:gd name="T98" fmla="*/ 65 w 72"/>
                  <a:gd name="T99" fmla="*/ 14 h 71"/>
                  <a:gd name="T100" fmla="*/ 58 w 72"/>
                  <a:gd name="T101" fmla="*/ 14 h 71"/>
                  <a:gd name="T102" fmla="*/ 58 w 72"/>
                  <a:gd name="T103" fmla="*/ 28 h 71"/>
                  <a:gd name="T104" fmla="*/ 8 w 72"/>
                  <a:gd name="T105" fmla="*/ 28 h 71"/>
                  <a:gd name="T106" fmla="*/ 0 w 72"/>
                  <a:gd name="T107" fmla="*/ 35 h 71"/>
                  <a:gd name="T108" fmla="*/ 22 w 72"/>
                  <a:gd name="T109" fmla="*/ 43 h 71"/>
                  <a:gd name="T110" fmla="*/ 22 w 72"/>
                  <a:gd name="T111" fmla="*/ 35 h 71"/>
                  <a:gd name="T112" fmla="*/ 29 w 72"/>
                  <a:gd name="T113" fmla="*/ 57 h 71"/>
                  <a:gd name="T114" fmla="*/ 15 w 72"/>
                  <a:gd name="T115" fmla="*/ 57 h 71"/>
                  <a:gd name="T116" fmla="*/ 8 w 72"/>
                  <a:gd name="T117" fmla="*/ 64 h 71"/>
                  <a:gd name="T118" fmla="*/ 29 w 72"/>
                  <a:gd name="T119" fmla="*/ 71 h 71"/>
                  <a:gd name="T120" fmla="*/ 29 w 72"/>
                  <a:gd name="T121"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 h="71">
                    <a:moveTo>
                      <a:pt x="58" y="64"/>
                    </a:moveTo>
                    <a:lnTo>
                      <a:pt x="65" y="71"/>
                    </a:lnTo>
                    <a:lnTo>
                      <a:pt x="65" y="64"/>
                    </a:lnTo>
                    <a:lnTo>
                      <a:pt x="72" y="64"/>
                    </a:lnTo>
                    <a:lnTo>
                      <a:pt x="65" y="57"/>
                    </a:lnTo>
                    <a:lnTo>
                      <a:pt x="58" y="50"/>
                    </a:lnTo>
                    <a:lnTo>
                      <a:pt x="58" y="50"/>
                    </a:lnTo>
                    <a:lnTo>
                      <a:pt x="58" y="35"/>
                    </a:lnTo>
                    <a:lnTo>
                      <a:pt x="58" y="35"/>
                    </a:lnTo>
                    <a:lnTo>
                      <a:pt x="65" y="28"/>
                    </a:lnTo>
                    <a:lnTo>
                      <a:pt x="72" y="21"/>
                    </a:lnTo>
                    <a:lnTo>
                      <a:pt x="65" y="7"/>
                    </a:lnTo>
                    <a:lnTo>
                      <a:pt x="65" y="7"/>
                    </a:lnTo>
                    <a:lnTo>
                      <a:pt x="58" y="0"/>
                    </a:lnTo>
                    <a:lnTo>
                      <a:pt x="58" y="7"/>
                    </a:lnTo>
                    <a:lnTo>
                      <a:pt x="51" y="14"/>
                    </a:lnTo>
                    <a:lnTo>
                      <a:pt x="51" y="21"/>
                    </a:lnTo>
                    <a:lnTo>
                      <a:pt x="58" y="28"/>
                    </a:lnTo>
                    <a:lnTo>
                      <a:pt x="58" y="35"/>
                    </a:lnTo>
                    <a:lnTo>
                      <a:pt x="51" y="43"/>
                    </a:lnTo>
                    <a:lnTo>
                      <a:pt x="51" y="43"/>
                    </a:lnTo>
                    <a:lnTo>
                      <a:pt x="43" y="43"/>
                    </a:lnTo>
                    <a:lnTo>
                      <a:pt x="43" y="35"/>
                    </a:lnTo>
                    <a:lnTo>
                      <a:pt x="43" y="28"/>
                    </a:lnTo>
                    <a:lnTo>
                      <a:pt x="43" y="21"/>
                    </a:lnTo>
                    <a:lnTo>
                      <a:pt x="43" y="21"/>
                    </a:lnTo>
                    <a:lnTo>
                      <a:pt x="43" y="14"/>
                    </a:lnTo>
                    <a:lnTo>
                      <a:pt x="43" y="0"/>
                    </a:lnTo>
                    <a:lnTo>
                      <a:pt x="43" y="0"/>
                    </a:lnTo>
                    <a:lnTo>
                      <a:pt x="43" y="14"/>
                    </a:lnTo>
                    <a:lnTo>
                      <a:pt x="36" y="21"/>
                    </a:lnTo>
                    <a:lnTo>
                      <a:pt x="29" y="14"/>
                    </a:lnTo>
                    <a:lnTo>
                      <a:pt x="36" y="0"/>
                    </a:lnTo>
                    <a:lnTo>
                      <a:pt x="29" y="0"/>
                    </a:lnTo>
                    <a:lnTo>
                      <a:pt x="29" y="14"/>
                    </a:lnTo>
                    <a:lnTo>
                      <a:pt x="36" y="21"/>
                    </a:lnTo>
                    <a:lnTo>
                      <a:pt x="36" y="21"/>
                    </a:lnTo>
                    <a:lnTo>
                      <a:pt x="36" y="28"/>
                    </a:lnTo>
                    <a:lnTo>
                      <a:pt x="36" y="28"/>
                    </a:lnTo>
                    <a:lnTo>
                      <a:pt x="36" y="28"/>
                    </a:lnTo>
                    <a:lnTo>
                      <a:pt x="29" y="21"/>
                    </a:lnTo>
                    <a:lnTo>
                      <a:pt x="22" y="21"/>
                    </a:lnTo>
                    <a:lnTo>
                      <a:pt x="22" y="14"/>
                    </a:lnTo>
                    <a:lnTo>
                      <a:pt x="22" y="7"/>
                    </a:lnTo>
                    <a:lnTo>
                      <a:pt x="22" y="7"/>
                    </a:lnTo>
                    <a:lnTo>
                      <a:pt x="15" y="0"/>
                    </a:lnTo>
                    <a:lnTo>
                      <a:pt x="15" y="0"/>
                    </a:lnTo>
                    <a:lnTo>
                      <a:pt x="15" y="7"/>
                    </a:lnTo>
                    <a:lnTo>
                      <a:pt x="15" y="7"/>
                    </a:lnTo>
                    <a:lnTo>
                      <a:pt x="22" y="7"/>
                    </a:lnTo>
                    <a:lnTo>
                      <a:pt x="15" y="14"/>
                    </a:lnTo>
                    <a:lnTo>
                      <a:pt x="8" y="14"/>
                    </a:lnTo>
                    <a:lnTo>
                      <a:pt x="0" y="0"/>
                    </a:lnTo>
                    <a:lnTo>
                      <a:pt x="0" y="0"/>
                    </a:lnTo>
                    <a:lnTo>
                      <a:pt x="0" y="0"/>
                    </a:lnTo>
                    <a:lnTo>
                      <a:pt x="0" y="0"/>
                    </a:lnTo>
                    <a:lnTo>
                      <a:pt x="0" y="14"/>
                    </a:lnTo>
                    <a:lnTo>
                      <a:pt x="15" y="21"/>
                    </a:lnTo>
                    <a:lnTo>
                      <a:pt x="22" y="28"/>
                    </a:lnTo>
                    <a:lnTo>
                      <a:pt x="29" y="35"/>
                    </a:lnTo>
                    <a:lnTo>
                      <a:pt x="29" y="35"/>
                    </a:lnTo>
                    <a:lnTo>
                      <a:pt x="29" y="35"/>
                    </a:lnTo>
                    <a:lnTo>
                      <a:pt x="22" y="35"/>
                    </a:lnTo>
                    <a:lnTo>
                      <a:pt x="22" y="28"/>
                    </a:lnTo>
                    <a:lnTo>
                      <a:pt x="15" y="28"/>
                    </a:lnTo>
                    <a:lnTo>
                      <a:pt x="8" y="28"/>
                    </a:lnTo>
                    <a:lnTo>
                      <a:pt x="0" y="35"/>
                    </a:lnTo>
                    <a:lnTo>
                      <a:pt x="0" y="35"/>
                    </a:lnTo>
                    <a:lnTo>
                      <a:pt x="8" y="43"/>
                    </a:lnTo>
                    <a:lnTo>
                      <a:pt x="15" y="50"/>
                    </a:lnTo>
                    <a:lnTo>
                      <a:pt x="15" y="43"/>
                    </a:lnTo>
                    <a:lnTo>
                      <a:pt x="22" y="43"/>
                    </a:lnTo>
                    <a:lnTo>
                      <a:pt x="22" y="43"/>
                    </a:lnTo>
                    <a:lnTo>
                      <a:pt x="29" y="43"/>
                    </a:lnTo>
                    <a:lnTo>
                      <a:pt x="36" y="43"/>
                    </a:lnTo>
                    <a:lnTo>
                      <a:pt x="43" y="43"/>
                    </a:lnTo>
                    <a:lnTo>
                      <a:pt x="43" y="50"/>
                    </a:lnTo>
                    <a:lnTo>
                      <a:pt x="43" y="50"/>
                    </a:lnTo>
                    <a:lnTo>
                      <a:pt x="43" y="50"/>
                    </a:lnTo>
                    <a:lnTo>
                      <a:pt x="36" y="57"/>
                    </a:lnTo>
                    <a:lnTo>
                      <a:pt x="29" y="57"/>
                    </a:lnTo>
                    <a:lnTo>
                      <a:pt x="22" y="50"/>
                    </a:lnTo>
                    <a:lnTo>
                      <a:pt x="8" y="57"/>
                    </a:lnTo>
                    <a:lnTo>
                      <a:pt x="0" y="64"/>
                    </a:lnTo>
                    <a:lnTo>
                      <a:pt x="8" y="71"/>
                    </a:lnTo>
                    <a:lnTo>
                      <a:pt x="22" y="71"/>
                    </a:lnTo>
                    <a:lnTo>
                      <a:pt x="29" y="71"/>
                    </a:lnTo>
                    <a:lnTo>
                      <a:pt x="29" y="71"/>
                    </a:lnTo>
                    <a:lnTo>
                      <a:pt x="29" y="64"/>
                    </a:lnTo>
                    <a:lnTo>
                      <a:pt x="36" y="64"/>
                    </a:lnTo>
                    <a:lnTo>
                      <a:pt x="43" y="57"/>
                    </a:lnTo>
                    <a:lnTo>
                      <a:pt x="43" y="57"/>
                    </a:lnTo>
                    <a:lnTo>
                      <a:pt x="51" y="57"/>
                    </a:lnTo>
                    <a:lnTo>
                      <a:pt x="51" y="64"/>
                    </a:lnTo>
                    <a:lnTo>
                      <a:pt x="58" y="64"/>
                    </a:lnTo>
                    <a:lnTo>
                      <a:pt x="58" y="64"/>
                    </a:lnTo>
                    <a:close/>
                    <a:moveTo>
                      <a:pt x="58" y="28"/>
                    </a:moveTo>
                    <a:lnTo>
                      <a:pt x="65" y="28"/>
                    </a:lnTo>
                    <a:lnTo>
                      <a:pt x="65" y="21"/>
                    </a:lnTo>
                    <a:lnTo>
                      <a:pt x="65" y="14"/>
                    </a:lnTo>
                    <a:lnTo>
                      <a:pt x="65" y="7"/>
                    </a:lnTo>
                    <a:lnTo>
                      <a:pt x="58" y="14"/>
                    </a:lnTo>
                    <a:lnTo>
                      <a:pt x="58" y="28"/>
                    </a:lnTo>
                    <a:lnTo>
                      <a:pt x="58" y="28"/>
                    </a:lnTo>
                    <a:close/>
                    <a:moveTo>
                      <a:pt x="22" y="35"/>
                    </a:moveTo>
                    <a:lnTo>
                      <a:pt x="8" y="28"/>
                    </a:lnTo>
                    <a:lnTo>
                      <a:pt x="0" y="35"/>
                    </a:lnTo>
                    <a:lnTo>
                      <a:pt x="0" y="35"/>
                    </a:lnTo>
                    <a:lnTo>
                      <a:pt x="15" y="43"/>
                    </a:lnTo>
                    <a:lnTo>
                      <a:pt x="22" y="43"/>
                    </a:lnTo>
                    <a:lnTo>
                      <a:pt x="22" y="35"/>
                    </a:lnTo>
                    <a:lnTo>
                      <a:pt x="22" y="35"/>
                    </a:lnTo>
                    <a:close/>
                    <a:moveTo>
                      <a:pt x="29" y="64"/>
                    </a:moveTo>
                    <a:lnTo>
                      <a:pt x="29" y="57"/>
                    </a:lnTo>
                    <a:lnTo>
                      <a:pt x="22" y="57"/>
                    </a:lnTo>
                    <a:lnTo>
                      <a:pt x="15" y="57"/>
                    </a:lnTo>
                    <a:lnTo>
                      <a:pt x="8" y="57"/>
                    </a:lnTo>
                    <a:lnTo>
                      <a:pt x="8"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5" name="Freeform 12">
                <a:extLst>
                  <a:ext uri="{FF2B5EF4-FFF2-40B4-BE49-F238E27FC236}">
                    <a16:creationId xmlns:a16="http://schemas.microsoft.com/office/drawing/2014/main" xmlns="" id="{01C1C7BA-231B-45D8-B6FF-98828EAFD993}"/>
                  </a:ext>
                </a:extLst>
              </p:cNvPr>
              <p:cNvSpPr>
                <a:spLocks noEditPoints="1"/>
              </p:cNvSpPr>
              <p:nvPr/>
            </p:nvSpPr>
            <p:spPr bwMode="auto">
              <a:xfrm>
                <a:off x="5869" y="1085"/>
                <a:ext cx="72" cy="71"/>
              </a:xfrm>
              <a:custGeom>
                <a:avLst/>
                <a:gdLst>
                  <a:gd name="T0" fmla="*/ 65 w 72"/>
                  <a:gd name="T1" fmla="*/ 71 h 71"/>
                  <a:gd name="T2" fmla="*/ 72 w 72"/>
                  <a:gd name="T3" fmla="*/ 64 h 71"/>
                  <a:gd name="T4" fmla="*/ 65 w 72"/>
                  <a:gd name="T5" fmla="*/ 50 h 71"/>
                  <a:gd name="T6" fmla="*/ 65 w 72"/>
                  <a:gd name="T7" fmla="*/ 35 h 71"/>
                  <a:gd name="T8" fmla="*/ 65 w 72"/>
                  <a:gd name="T9" fmla="*/ 28 h 71"/>
                  <a:gd name="T10" fmla="*/ 72 w 72"/>
                  <a:gd name="T11" fmla="*/ 7 h 71"/>
                  <a:gd name="T12" fmla="*/ 65 w 72"/>
                  <a:gd name="T13" fmla="*/ 0 h 71"/>
                  <a:gd name="T14" fmla="*/ 58 w 72"/>
                  <a:gd name="T15" fmla="*/ 14 h 71"/>
                  <a:gd name="T16" fmla="*/ 58 w 72"/>
                  <a:gd name="T17" fmla="*/ 28 h 71"/>
                  <a:gd name="T18" fmla="*/ 58 w 72"/>
                  <a:gd name="T19" fmla="*/ 43 h 71"/>
                  <a:gd name="T20" fmla="*/ 51 w 72"/>
                  <a:gd name="T21" fmla="*/ 43 h 71"/>
                  <a:gd name="T22" fmla="*/ 44 w 72"/>
                  <a:gd name="T23" fmla="*/ 28 h 71"/>
                  <a:gd name="T24" fmla="*/ 51 w 72"/>
                  <a:gd name="T25" fmla="*/ 21 h 71"/>
                  <a:gd name="T26" fmla="*/ 51 w 72"/>
                  <a:gd name="T27" fmla="*/ 0 h 71"/>
                  <a:gd name="T28" fmla="*/ 51 w 72"/>
                  <a:gd name="T29" fmla="*/ 14 h 71"/>
                  <a:gd name="T30" fmla="*/ 36 w 72"/>
                  <a:gd name="T31" fmla="*/ 14 h 71"/>
                  <a:gd name="T32" fmla="*/ 36 w 72"/>
                  <a:gd name="T33" fmla="*/ 0 h 71"/>
                  <a:gd name="T34" fmla="*/ 36 w 72"/>
                  <a:gd name="T35" fmla="*/ 21 h 71"/>
                  <a:gd name="T36" fmla="*/ 44 w 72"/>
                  <a:gd name="T37" fmla="*/ 28 h 71"/>
                  <a:gd name="T38" fmla="*/ 36 w 72"/>
                  <a:gd name="T39" fmla="*/ 28 h 71"/>
                  <a:gd name="T40" fmla="*/ 29 w 72"/>
                  <a:gd name="T41" fmla="*/ 21 h 71"/>
                  <a:gd name="T42" fmla="*/ 22 w 72"/>
                  <a:gd name="T43" fmla="*/ 7 h 71"/>
                  <a:gd name="T44" fmla="*/ 22 w 72"/>
                  <a:gd name="T45" fmla="*/ 0 h 71"/>
                  <a:gd name="T46" fmla="*/ 22 w 72"/>
                  <a:gd name="T47" fmla="*/ 0 h 71"/>
                  <a:gd name="T48" fmla="*/ 22 w 72"/>
                  <a:gd name="T49" fmla="*/ 7 h 71"/>
                  <a:gd name="T50" fmla="*/ 15 w 72"/>
                  <a:gd name="T51" fmla="*/ 14 h 71"/>
                  <a:gd name="T52" fmla="*/ 7 w 72"/>
                  <a:gd name="T53" fmla="*/ 7 h 71"/>
                  <a:gd name="T54" fmla="*/ 0 w 72"/>
                  <a:gd name="T55" fmla="*/ 0 h 71"/>
                  <a:gd name="T56" fmla="*/ 0 w 72"/>
                  <a:gd name="T57" fmla="*/ 0 h 71"/>
                  <a:gd name="T58" fmla="*/ 22 w 72"/>
                  <a:gd name="T59" fmla="*/ 21 h 71"/>
                  <a:gd name="T60" fmla="*/ 36 w 72"/>
                  <a:gd name="T61" fmla="*/ 35 h 71"/>
                  <a:gd name="T62" fmla="*/ 36 w 72"/>
                  <a:gd name="T63" fmla="*/ 35 h 71"/>
                  <a:gd name="T64" fmla="*/ 29 w 72"/>
                  <a:gd name="T65" fmla="*/ 28 h 71"/>
                  <a:gd name="T66" fmla="*/ 7 w 72"/>
                  <a:gd name="T67" fmla="*/ 28 h 71"/>
                  <a:gd name="T68" fmla="*/ 7 w 72"/>
                  <a:gd name="T69" fmla="*/ 35 h 71"/>
                  <a:gd name="T70" fmla="*/ 15 w 72"/>
                  <a:gd name="T71" fmla="*/ 50 h 71"/>
                  <a:gd name="T72" fmla="*/ 29 w 72"/>
                  <a:gd name="T73" fmla="*/ 43 h 71"/>
                  <a:gd name="T74" fmla="*/ 36 w 72"/>
                  <a:gd name="T75" fmla="*/ 43 h 71"/>
                  <a:gd name="T76" fmla="*/ 44 w 72"/>
                  <a:gd name="T77" fmla="*/ 43 h 71"/>
                  <a:gd name="T78" fmla="*/ 51 w 72"/>
                  <a:gd name="T79" fmla="*/ 50 h 71"/>
                  <a:gd name="T80" fmla="*/ 44 w 72"/>
                  <a:gd name="T81" fmla="*/ 57 h 71"/>
                  <a:gd name="T82" fmla="*/ 22 w 72"/>
                  <a:gd name="T83" fmla="*/ 50 h 71"/>
                  <a:gd name="T84" fmla="*/ 7 w 72"/>
                  <a:gd name="T85" fmla="*/ 64 h 71"/>
                  <a:gd name="T86" fmla="*/ 22 w 72"/>
                  <a:gd name="T87" fmla="*/ 71 h 71"/>
                  <a:gd name="T88" fmla="*/ 36 w 72"/>
                  <a:gd name="T89" fmla="*/ 71 h 71"/>
                  <a:gd name="T90" fmla="*/ 36 w 72"/>
                  <a:gd name="T91" fmla="*/ 64 h 71"/>
                  <a:gd name="T92" fmla="*/ 51 w 72"/>
                  <a:gd name="T93" fmla="*/ 57 h 71"/>
                  <a:gd name="T94" fmla="*/ 58 w 72"/>
                  <a:gd name="T95" fmla="*/ 64 h 71"/>
                  <a:gd name="T96" fmla="*/ 65 w 72"/>
                  <a:gd name="T97" fmla="*/ 64 h 71"/>
                  <a:gd name="T98" fmla="*/ 65 w 72"/>
                  <a:gd name="T99" fmla="*/ 28 h 71"/>
                  <a:gd name="T100" fmla="*/ 72 w 72"/>
                  <a:gd name="T101" fmla="*/ 14 h 71"/>
                  <a:gd name="T102" fmla="*/ 58 w 72"/>
                  <a:gd name="T103" fmla="*/ 14 h 71"/>
                  <a:gd name="T104" fmla="*/ 65 w 72"/>
                  <a:gd name="T105" fmla="*/ 28 h 71"/>
                  <a:gd name="T106" fmla="*/ 15 w 72"/>
                  <a:gd name="T107" fmla="*/ 28 h 71"/>
                  <a:gd name="T108" fmla="*/ 7 w 72"/>
                  <a:gd name="T109" fmla="*/ 35 h 71"/>
                  <a:gd name="T110" fmla="*/ 22 w 72"/>
                  <a:gd name="T111" fmla="*/ 43 h 71"/>
                  <a:gd name="T112" fmla="*/ 22 w 72"/>
                  <a:gd name="T113" fmla="*/ 35 h 71"/>
                  <a:gd name="T114" fmla="*/ 29 w 72"/>
                  <a:gd name="T115" fmla="*/ 57 h 71"/>
                  <a:gd name="T116" fmla="*/ 15 w 72"/>
                  <a:gd name="T117" fmla="*/ 57 h 71"/>
                  <a:gd name="T118" fmla="*/ 15 w 72"/>
                  <a:gd name="T119" fmla="*/ 64 h 71"/>
                  <a:gd name="T120" fmla="*/ 29 w 72"/>
                  <a:gd name="T121" fmla="*/ 71 h 71"/>
                  <a:gd name="T122" fmla="*/ 36 w 72"/>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71">
                    <a:moveTo>
                      <a:pt x="65" y="64"/>
                    </a:moveTo>
                    <a:lnTo>
                      <a:pt x="65" y="71"/>
                    </a:lnTo>
                    <a:lnTo>
                      <a:pt x="72" y="64"/>
                    </a:lnTo>
                    <a:lnTo>
                      <a:pt x="72" y="64"/>
                    </a:lnTo>
                    <a:lnTo>
                      <a:pt x="72" y="57"/>
                    </a:lnTo>
                    <a:lnTo>
                      <a:pt x="65" y="50"/>
                    </a:lnTo>
                    <a:lnTo>
                      <a:pt x="58" y="50"/>
                    </a:lnTo>
                    <a:lnTo>
                      <a:pt x="65" y="35"/>
                    </a:lnTo>
                    <a:lnTo>
                      <a:pt x="65" y="35"/>
                    </a:lnTo>
                    <a:lnTo>
                      <a:pt x="65" y="28"/>
                    </a:lnTo>
                    <a:lnTo>
                      <a:pt x="72" y="21"/>
                    </a:lnTo>
                    <a:lnTo>
                      <a:pt x="72" y="7"/>
                    </a:lnTo>
                    <a:lnTo>
                      <a:pt x="72" y="7"/>
                    </a:lnTo>
                    <a:lnTo>
                      <a:pt x="65" y="0"/>
                    </a:lnTo>
                    <a:lnTo>
                      <a:pt x="58" y="7"/>
                    </a:lnTo>
                    <a:lnTo>
                      <a:pt x="58" y="14"/>
                    </a:lnTo>
                    <a:lnTo>
                      <a:pt x="58" y="21"/>
                    </a:lnTo>
                    <a:lnTo>
                      <a:pt x="58" y="28"/>
                    </a:lnTo>
                    <a:lnTo>
                      <a:pt x="58" y="35"/>
                    </a:lnTo>
                    <a:lnTo>
                      <a:pt x="58" y="43"/>
                    </a:lnTo>
                    <a:lnTo>
                      <a:pt x="58" y="43"/>
                    </a:lnTo>
                    <a:lnTo>
                      <a:pt x="51" y="43"/>
                    </a:lnTo>
                    <a:lnTo>
                      <a:pt x="44" y="35"/>
                    </a:lnTo>
                    <a:lnTo>
                      <a:pt x="44" y="28"/>
                    </a:lnTo>
                    <a:lnTo>
                      <a:pt x="44" y="21"/>
                    </a:lnTo>
                    <a:lnTo>
                      <a:pt x="51" y="21"/>
                    </a:lnTo>
                    <a:lnTo>
                      <a:pt x="51" y="14"/>
                    </a:lnTo>
                    <a:lnTo>
                      <a:pt x="51" y="0"/>
                    </a:lnTo>
                    <a:lnTo>
                      <a:pt x="44" y="0"/>
                    </a:lnTo>
                    <a:lnTo>
                      <a:pt x="51" y="14"/>
                    </a:lnTo>
                    <a:lnTo>
                      <a:pt x="44" y="21"/>
                    </a:lnTo>
                    <a:lnTo>
                      <a:pt x="36" y="14"/>
                    </a:lnTo>
                    <a:lnTo>
                      <a:pt x="36" y="0"/>
                    </a:lnTo>
                    <a:lnTo>
                      <a:pt x="36" y="0"/>
                    </a:lnTo>
                    <a:lnTo>
                      <a:pt x="36" y="14"/>
                    </a:lnTo>
                    <a:lnTo>
                      <a:pt x="36" y="21"/>
                    </a:lnTo>
                    <a:lnTo>
                      <a:pt x="44" y="21"/>
                    </a:lnTo>
                    <a:lnTo>
                      <a:pt x="44" y="28"/>
                    </a:lnTo>
                    <a:lnTo>
                      <a:pt x="44" y="28"/>
                    </a:lnTo>
                    <a:lnTo>
                      <a:pt x="36" y="28"/>
                    </a:lnTo>
                    <a:lnTo>
                      <a:pt x="29" y="21"/>
                    </a:lnTo>
                    <a:lnTo>
                      <a:pt x="29" y="21"/>
                    </a:lnTo>
                    <a:lnTo>
                      <a:pt x="22" y="14"/>
                    </a:lnTo>
                    <a:lnTo>
                      <a:pt x="22" y="7"/>
                    </a:lnTo>
                    <a:lnTo>
                      <a:pt x="22" y="7"/>
                    </a:lnTo>
                    <a:lnTo>
                      <a:pt x="22" y="0"/>
                    </a:lnTo>
                    <a:lnTo>
                      <a:pt x="15" y="0"/>
                    </a:lnTo>
                    <a:lnTo>
                      <a:pt x="22" y="0"/>
                    </a:lnTo>
                    <a:lnTo>
                      <a:pt x="22" y="7"/>
                    </a:lnTo>
                    <a:lnTo>
                      <a:pt x="22" y="7"/>
                    </a:lnTo>
                    <a:lnTo>
                      <a:pt x="22" y="14"/>
                    </a:lnTo>
                    <a:lnTo>
                      <a:pt x="15" y="14"/>
                    </a:lnTo>
                    <a:lnTo>
                      <a:pt x="7" y="14"/>
                    </a:lnTo>
                    <a:lnTo>
                      <a:pt x="7" y="7"/>
                    </a:lnTo>
                    <a:lnTo>
                      <a:pt x="7" y="0"/>
                    </a:lnTo>
                    <a:lnTo>
                      <a:pt x="0" y="0"/>
                    </a:lnTo>
                    <a:lnTo>
                      <a:pt x="0" y="0"/>
                    </a:lnTo>
                    <a:lnTo>
                      <a:pt x="0" y="0"/>
                    </a:lnTo>
                    <a:lnTo>
                      <a:pt x="7" y="14"/>
                    </a:lnTo>
                    <a:lnTo>
                      <a:pt x="22" y="21"/>
                    </a:lnTo>
                    <a:lnTo>
                      <a:pt x="29" y="28"/>
                    </a:lnTo>
                    <a:lnTo>
                      <a:pt x="36" y="35"/>
                    </a:lnTo>
                    <a:lnTo>
                      <a:pt x="36" y="35"/>
                    </a:lnTo>
                    <a:lnTo>
                      <a:pt x="36" y="35"/>
                    </a:lnTo>
                    <a:lnTo>
                      <a:pt x="29" y="35"/>
                    </a:lnTo>
                    <a:lnTo>
                      <a:pt x="29" y="28"/>
                    </a:lnTo>
                    <a:lnTo>
                      <a:pt x="22" y="28"/>
                    </a:lnTo>
                    <a:lnTo>
                      <a:pt x="7" y="28"/>
                    </a:lnTo>
                    <a:lnTo>
                      <a:pt x="0" y="35"/>
                    </a:lnTo>
                    <a:lnTo>
                      <a:pt x="7" y="35"/>
                    </a:lnTo>
                    <a:lnTo>
                      <a:pt x="7" y="43"/>
                    </a:lnTo>
                    <a:lnTo>
                      <a:pt x="15" y="50"/>
                    </a:lnTo>
                    <a:lnTo>
                      <a:pt x="22" y="43"/>
                    </a:lnTo>
                    <a:lnTo>
                      <a:pt x="29" y="43"/>
                    </a:lnTo>
                    <a:lnTo>
                      <a:pt x="29" y="43"/>
                    </a:lnTo>
                    <a:lnTo>
                      <a:pt x="36" y="43"/>
                    </a:lnTo>
                    <a:lnTo>
                      <a:pt x="44" y="43"/>
                    </a:lnTo>
                    <a:lnTo>
                      <a:pt x="44" y="43"/>
                    </a:lnTo>
                    <a:lnTo>
                      <a:pt x="51" y="50"/>
                    </a:lnTo>
                    <a:lnTo>
                      <a:pt x="51" y="50"/>
                    </a:lnTo>
                    <a:lnTo>
                      <a:pt x="51" y="50"/>
                    </a:lnTo>
                    <a:lnTo>
                      <a:pt x="44" y="57"/>
                    </a:lnTo>
                    <a:lnTo>
                      <a:pt x="36" y="57"/>
                    </a:lnTo>
                    <a:lnTo>
                      <a:pt x="22" y="50"/>
                    </a:lnTo>
                    <a:lnTo>
                      <a:pt x="7" y="57"/>
                    </a:lnTo>
                    <a:lnTo>
                      <a:pt x="7" y="64"/>
                    </a:lnTo>
                    <a:lnTo>
                      <a:pt x="15" y="71"/>
                    </a:lnTo>
                    <a:lnTo>
                      <a:pt x="22" y="71"/>
                    </a:lnTo>
                    <a:lnTo>
                      <a:pt x="36" y="71"/>
                    </a:lnTo>
                    <a:lnTo>
                      <a:pt x="36" y="71"/>
                    </a:lnTo>
                    <a:lnTo>
                      <a:pt x="36" y="64"/>
                    </a:lnTo>
                    <a:lnTo>
                      <a:pt x="36" y="64"/>
                    </a:lnTo>
                    <a:lnTo>
                      <a:pt x="44" y="57"/>
                    </a:lnTo>
                    <a:lnTo>
                      <a:pt x="51" y="57"/>
                    </a:lnTo>
                    <a:lnTo>
                      <a:pt x="51" y="57"/>
                    </a:lnTo>
                    <a:lnTo>
                      <a:pt x="58" y="64"/>
                    </a:lnTo>
                    <a:lnTo>
                      <a:pt x="65" y="64"/>
                    </a:lnTo>
                    <a:lnTo>
                      <a:pt x="65" y="64"/>
                    </a:lnTo>
                    <a:close/>
                    <a:moveTo>
                      <a:pt x="65" y="28"/>
                    </a:moveTo>
                    <a:lnTo>
                      <a:pt x="65" y="28"/>
                    </a:lnTo>
                    <a:lnTo>
                      <a:pt x="72" y="21"/>
                    </a:lnTo>
                    <a:lnTo>
                      <a:pt x="72" y="14"/>
                    </a:lnTo>
                    <a:lnTo>
                      <a:pt x="65" y="7"/>
                    </a:lnTo>
                    <a:lnTo>
                      <a:pt x="58" y="14"/>
                    </a:lnTo>
                    <a:lnTo>
                      <a:pt x="65" y="28"/>
                    </a:lnTo>
                    <a:lnTo>
                      <a:pt x="65" y="28"/>
                    </a:lnTo>
                    <a:close/>
                    <a:moveTo>
                      <a:pt x="22" y="35"/>
                    </a:moveTo>
                    <a:lnTo>
                      <a:pt x="15" y="28"/>
                    </a:lnTo>
                    <a:lnTo>
                      <a:pt x="7" y="35"/>
                    </a:lnTo>
                    <a:lnTo>
                      <a:pt x="7" y="35"/>
                    </a:lnTo>
                    <a:lnTo>
                      <a:pt x="15" y="43"/>
                    </a:lnTo>
                    <a:lnTo>
                      <a:pt x="22" y="43"/>
                    </a:lnTo>
                    <a:lnTo>
                      <a:pt x="22" y="35"/>
                    </a:lnTo>
                    <a:lnTo>
                      <a:pt x="22" y="35"/>
                    </a:lnTo>
                    <a:close/>
                    <a:moveTo>
                      <a:pt x="36" y="64"/>
                    </a:moveTo>
                    <a:lnTo>
                      <a:pt x="29" y="57"/>
                    </a:lnTo>
                    <a:lnTo>
                      <a:pt x="22" y="57"/>
                    </a:lnTo>
                    <a:lnTo>
                      <a:pt x="15" y="57"/>
                    </a:lnTo>
                    <a:lnTo>
                      <a:pt x="7" y="57"/>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6" name="Freeform 13">
                <a:extLst>
                  <a:ext uri="{FF2B5EF4-FFF2-40B4-BE49-F238E27FC236}">
                    <a16:creationId xmlns:a16="http://schemas.microsoft.com/office/drawing/2014/main" xmlns="" id="{3BBE5AA7-0F44-42A5-B62F-B2547A06018F}"/>
                  </a:ext>
                </a:extLst>
              </p:cNvPr>
              <p:cNvSpPr>
                <a:spLocks noEditPoints="1"/>
              </p:cNvSpPr>
              <p:nvPr/>
            </p:nvSpPr>
            <p:spPr bwMode="auto">
              <a:xfrm>
                <a:off x="5797" y="1085"/>
                <a:ext cx="72" cy="71"/>
              </a:xfrm>
              <a:custGeom>
                <a:avLst/>
                <a:gdLst>
                  <a:gd name="T0" fmla="*/ 65 w 72"/>
                  <a:gd name="T1" fmla="*/ 71 h 71"/>
                  <a:gd name="T2" fmla="*/ 72 w 72"/>
                  <a:gd name="T3" fmla="*/ 64 h 71"/>
                  <a:gd name="T4" fmla="*/ 57 w 72"/>
                  <a:gd name="T5" fmla="*/ 50 h 71"/>
                  <a:gd name="T6" fmla="*/ 65 w 72"/>
                  <a:gd name="T7" fmla="*/ 35 h 71"/>
                  <a:gd name="T8" fmla="*/ 65 w 72"/>
                  <a:gd name="T9" fmla="*/ 28 h 71"/>
                  <a:gd name="T10" fmla="*/ 65 w 72"/>
                  <a:gd name="T11" fmla="*/ 7 h 71"/>
                  <a:gd name="T12" fmla="*/ 65 w 72"/>
                  <a:gd name="T13" fmla="*/ 0 h 71"/>
                  <a:gd name="T14" fmla="*/ 57 w 72"/>
                  <a:gd name="T15" fmla="*/ 14 h 71"/>
                  <a:gd name="T16" fmla="*/ 57 w 72"/>
                  <a:gd name="T17" fmla="*/ 28 h 71"/>
                  <a:gd name="T18" fmla="*/ 57 w 72"/>
                  <a:gd name="T19" fmla="*/ 43 h 71"/>
                  <a:gd name="T20" fmla="*/ 50 w 72"/>
                  <a:gd name="T21" fmla="*/ 43 h 71"/>
                  <a:gd name="T22" fmla="*/ 43 w 72"/>
                  <a:gd name="T23" fmla="*/ 28 h 71"/>
                  <a:gd name="T24" fmla="*/ 43 w 72"/>
                  <a:gd name="T25" fmla="*/ 21 h 71"/>
                  <a:gd name="T26" fmla="*/ 43 w 72"/>
                  <a:gd name="T27" fmla="*/ 0 h 71"/>
                  <a:gd name="T28" fmla="*/ 43 w 72"/>
                  <a:gd name="T29" fmla="*/ 14 h 71"/>
                  <a:gd name="T30" fmla="*/ 36 w 72"/>
                  <a:gd name="T31" fmla="*/ 14 h 71"/>
                  <a:gd name="T32" fmla="*/ 36 w 72"/>
                  <a:gd name="T33" fmla="*/ 0 h 71"/>
                  <a:gd name="T34" fmla="*/ 36 w 72"/>
                  <a:gd name="T35" fmla="*/ 21 h 71"/>
                  <a:gd name="T36" fmla="*/ 36 w 72"/>
                  <a:gd name="T37" fmla="*/ 28 h 71"/>
                  <a:gd name="T38" fmla="*/ 36 w 72"/>
                  <a:gd name="T39" fmla="*/ 28 h 71"/>
                  <a:gd name="T40" fmla="*/ 21 w 72"/>
                  <a:gd name="T41" fmla="*/ 21 h 71"/>
                  <a:gd name="T42" fmla="*/ 21 w 72"/>
                  <a:gd name="T43" fmla="*/ 7 h 71"/>
                  <a:gd name="T44" fmla="*/ 14 w 72"/>
                  <a:gd name="T45" fmla="*/ 0 h 71"/>
                  <a:gd name="T46" fmla="*/ 14 w 72"/>
                  <a:gd name="T47" fmla="*/ 0 h 71"/>
                  <a:gd name="T48" fmla="*/ 21 w 72"/>
                  <a:gd name="T49" fmla="*/ 7 h 71"/>
                  <a:gd name="T50" fmla="*/ 14 w 72"/>
                  <a:gd name="T51" fmla="*/ 14 h 71"/>
                  <a:gd name="T52" fmla="*/ 7 w 72"/>
                  <a:gd name="T53" fmla="*/ 7 h 71"/>
                  <a:gd name="T54" fmla="*/ 0 w 72"/>
                  <a:gd name="T55" fmla="*/ 0 h 71"/>
                  <a:gd name="T56" fmla="*/ 0 w 72"/>
                  <a:gd name="T57" fmla="*/ 0 h 71"/>
                  <a:gd name="T58" fmla="*/ 21 w 72"/>
                  <a:gd name="T59" fmla="*/ 21 h 71"/>
                  <a:gd name="T60" fmla="*/ 36 w 72"/>
                  <a:gd name="T61" fmla="*/ 35 h 71"/>
                  <a:gd name="T62" fmla="*/ 28 w 72"/>
                  <a:gd name="T63" fmla="*/ 35 h 71"/>
                  <a:gd name="T64" fmla="*/ 21 w 72"/>
                  <a:gd name="T65" fmla="*/ 28 h 71"/>
                  <a:gd name="T66" fmla="*/ 7 w 72"/>
                  <a:gd name="T67" fmla="*/ 28 h 71"/>
                  <a:gd name="T68" fmla="*/ 0 w 72"/>
                  <a:gd name="T69" fmla="*/ 35 h 71"/>
                  <a:gd name="T70" fmla="*/ 14 w 72"/>
                  <a:gd name="T71" fmla="*/ 50 h 71"/>
                  <a:gd name="T72" fmla="*/ 21 w 72"/>
                  <a:gd name="T73" fmla="*/ 43 h 71"/>
                  <a:gd name="T74" fmla="*/ 28 w 72"/>
                  <a:gd name="T75" fmla="*/ 43 h 71"/>
                  <a:gd name="T76" fmla="*/ 43 w 72"/>
                  <a:gd name="T77" fmla="*/ 43 h 71"/>
                  <a:gd name="T78" fmla="*/ 50 w 72"/>
                  <a:gd name="T79" fmla="*/ 50 h 71"/>
                  <a:gd name="T80" fmla="*/ 36 w 72"/>
                  <a:gd name="T81" fmla="*/ 57 h 71"/>
                  <a:gd name="T82" fmla="*/ 21 w 72"/>
                  <a:gd name="T83" fmla="*/ 50 h 71"/>
                  <a:gd name="T84" fmla="*/ 7 w 72"/>
                  <a:gd name="T85" fmla="*/ 64 h 71"/>
                  <a:gd name="T86" fmla="*/ 21 w 72"/>
                  <a:gd name="T87" fmla="*/ 71 h 71"/>
                  <a:gd name="T88" fmla="*/ 28 w 72"/>
                  <a:gd name="T89" fmla="*/ 71 h 71"/>
                  <a:gd name="T90" fmla="*/ 36 w 72"/>
                  <a:gd name="T91" fmla="*/ 64 h 71"/>
                  <a:gd name="T92" fmla="*/ 43 w 72"/>
                  <a:gd name="T93" fmla="*/ 57 h 71"/>
                  <a:gd name="T94" fmla="*/ 57 w 72"/>
                  <a:gd name="T95" fmla="*/ 64 h 71"/>
                  <a:gd name="T96" fmla="*/ 65 w 72"/>
                  <a:gd name="T97" fmla="*/ 64 h 71"/>
                  <a:gd name="T98" fmla="*/ 65 w 72"/>
                  <a:gd name="T99" fmla="*/ 28 h 71"/>
                  <a:gd name="T100" fmla="*/ 65 w 72"/>
                  <a:gd name="T101" fmla="*/ 14 h 71"/>
                  <a:gd name="T102" fmla="*/ 57 w 72"/>
                  <a:gd name="T103" fmla="*/ 14 h 71"/>
                  <a:gd name="T104" fmla="*/ 65 w 72"/>
                  <a:gd name="T105" fmla="*/ 28 h 71"/>
                  <a:gd name="T106" fmla="*/ 14 w 72"/>
                  <a:gd name="T107" fmla="*/ 28 h 71"/>
                  <a:gd name="T108" fmla="*/ 7 w 72"/>
                  <a:gd name="T109" fmla="*/ 35 h 71"/>
                  <a:gd name="T110" fmla="*/ 21 w 72"/>
                  <a:gd name="T111" fmla="*/ 43 h 71"/>
                  <a:gd name="T112" fmla="*/ 21 w 72"/>
                  <a:gd name="T113" fmla="*/ 35 h 71"/>
                  <a:gd name="T114" fmla="*/ 28 w 72"/>
                  <a:gd name="T115" fmla="*/ 57 h 71"/>
                  <a:gd name="T116" fmla="*/ 14 w 72"/>
                  <a:gd name="T117" fmla="*/ 57 h 71"/>
                  <a:gd name="T118" fmla="*/ 7 w 72"/>
                  <a:gd name="T119" fmla="*/ 64 h 71"/>
                  <a:gd name="T120" fmla="*/ 28 w 72"/>
                  <a:gd name="T121" fmla="*/ 71 h 71"/>
                  <a:gd name="T122" fmla="*/ 28 w 72"/>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71">
                    <a:moveTo>
                      <a:pt x="65" y="64"/>
                    </a:moveTo>
                    <a:lnTo>
                      <a:pt x="65" y="71"/>
                    </a:lnTo>
                    <a:lnTo>
                      <a:pt x="72" y="64"/>
                    </a:lnTo>
                    <a:lnTo>
                      <a:pt x="72" y="64"/>
                    </a:lnTo>
                    <a:lnTo>
                      <a:pt x="72" y="57"/>
                    </a:lnTo>
                    <a:lnTo>
                      <a:pt x="57" y="50"/>
                    </a:lnTo>
                    <a:lnTo>
                      <a:pt x="57" y="50"/>
                    </a:lnTo>
                    <a:lnTo>
                      <a:pt x="65" y="35"/>
                    </a:lnTo>
                    <a:lnTo>
                      <a:pt x="65" y="35"/>
                    </a:lnTo>
                    <a:lnTo>
                      <a:pt x="65" y="28"/>
                    </a:lnTo>
                    <a:lnTo>
                      <a:pt x="72" y="21"/>
                    </a:lnTo>
                    <a:lnTo>
                      <a:pt x="65" y="7"/>
                    </a:lnTo>
                    <a:lnTo>
                      <a:pt x="65" y="7"/>
                    </a:lnTo>
                    <a:lnTo>
                      <a:pt x="65" y="0"/>
                    </a:lnTo>
                    <a:lnTo>
                      <a:pt x="57" y="7"/>
                    </a:lnTo>
                    <a:lnTo>
                      <a:pt x="57" y="14"/>
                    </a:lnTo>
                    <a:lnTo>
                      <a:pt x="50" y="21"/>
                    </a:lnTo>
                    <a:lnTo>
                      <a:pt x="57" y="28"/>
                    </a:lnTo>
                    <a:lnTo>
                      <a:pt x="57" y="35"/>
                    </a:lnTo>
                    <a:lnTo>
                      <a:pt x="57" y="43"/>
                    </a:lnTo>
                    <a:lnTo>
                      <a:pt x="50" y="43"/>
                    </a:lnTo>
                    <a:lnTo>
                      <a:pt x="50" y="43"/>
                    </a:lnTo>
                    <a:lnTo>
                      <a:pt x="43" y="35"/>
                    </a:lnTo>
                    <a:lnTo>
                      <a:pt x="43" y="28"/>
                    </a:lnTo>
                    <a:lnTo>
                      <a:pt x="43" y="21"/>
                    </a:lnTo>
                    <a:lnTo>
                      <a:pt x="43" y="21"/>
                    </a:lnTo>
                    <a:lnTo>
                      <a:pt x="50" y="14"/>
                    </a:lnTo>
                    <a:lnTo>
                      <a:pt x="43" y="0"/>
                    </a:lnTo>
                    <a:lnTo>
                      <a:pt x="43" y="0"/>
                    </a:lnTo>
                    <a:lnTo>
                      <a:pt x="43" y="14"/>
                    </a:lnTo>
                    <a:lnTo>
                      <a:pt x="43" y="21"/>
                    </a:lnTo>
                    <a:lnTo>
                      <a:pt x="36" y="14"/>
                    </a:lnTo>
                    <a:lnTo>
                      <a:pt x="36" y="0"/>
                    </a:lnTo>
                    <a:lnTo>
                      <a:pt x="36" y="0"/>
                    </a:lnTo>
                    <a:lnTo>
                      <a:pt x="28" y="14"/>
                    </a:lnTo>
                    <a:lnTo>
                      <a:pt x="36" y="21"/>
                    </a:lnTo>
                    <a:lnTo>
                      <a:pt x="36" y="21"/>
                    </a:lnTo>
                    <a:lnTo>
                      <a:pt x="36" y="28"/>
                    </a:lnTo>
                    <a:lnTo>
                      <a:pt x="36" y="28"/>
                    </a:lnTo>
                    <a:lnTo>
                      <a:pt x="36" y="28"/>
                    </a:lnTo>
                    <a:lnTo>
                      <a:pt x="28" y="21"/>
                    </a:lnTo>
                    <a:lnTo>
                      <a:pt x="21" y="21"/>
                    </a:lnTo>
                    <a:lnTo>
                      <a:pt x="21" y="14"/>
                    </a:lnTo>
                    <a:lnTo>
                      <a:pt x="21" y="7"/>
                    </a:lnTo>
                    <a:lnTo>
                      <a:pt x="21" y="7"/>
                    </a:lnTo>
                    <a:lnTo>
                      <a:pt x="14" y="0"/>
                    </a:lnTo>
                    <a:lnTo>
                      <a:pt x="14" y="0"/>
                    </a:lnTo>
                    <a:lnTo>
                      <a:pt x="14" y="0"/>
                    </a:lnTo>
                    <a:lnTo>
                      <a:pt x="21" y="7"/>
                    </a:lnTo>
                    <a:lnTo>
                      <a:pt x="21" y="7"/>
                    </a:lnTo>
                    <a:lnTo>
                      <a:pt x="21" y="14"/>
                    </a:lnTo>
                    <a:lnTo>
                      <a:pt x="14" y="14"/>
                    </a:lnTo>
                    <a:lnTo>
                      <a:pt x="7" y="14"/>
                    </a:lnTo>
                    <a:lnTo>
                      <a:pt x="7" y="7"/>
                    </a:lnTo>
                    <a:lnTo>
                      <a:pt x="0" y="0"/>
                    </a:lnTo>
                    <a:lnTo>
                      <a:pt x="0" y="0"/>
                    </a:lnTo>
                    <a:lnTo>
                      <a:pt x="0" y="0"/>
                    </a:lnTo>
                    <a:lnTo>
                      <a:pt x="0" y="0"/>
                    </a:lnTo>
                    <a:lnTo>
                      <a:pt x="7" y="14"/>
                    </a:lnTo>
                    <a:lnTo>
                      <a:pt x="21" y="21"/>
                    </a:lnTo>
                    <a:lnTo>
                      <a:pt x="28" y="28"/>
                    </a:lnTo>
                    <a:lnTo>
                      <a:pt x="36" y="35"/>
                    </a:lnTo>
                    <a:lnTo>
                      <a:pt x="36" y="35"/>
                    </a:lnTo>
                    <a:lnTo>
                      <a:pt x="28" y="35"/>
                    </a:lnTo>
                    <a:lnTo>
                      <a:pt x="28" y="35"/>
                    </a:lnTo>
                    <a:lnTo>
                      <a:pt x="21" y="28"/>
                    </a:lnTo>
                    <a:lnTo>
                      <a:pt x="14" y="28"/>
                    </a:lnTo>
                    <a:lnTo>
                      <a:pt x="7" y="28"/>
                    </a:lnTo>
                    <a:lnTo>
                      <a:pt x="0" y="35"/>
                    </a:lnTo>
                    <a:lnTo>
                      <a:pt x="0" y="35"/>
                    </a:lnTo>
                    <a:lnTo>
                      <a:pt x="7" y="43"/>
                    </a:lnTo>
                    <a:lnTo>
                      <a:pt x="14" y="50"/>
                    </a:lnTo>
                    <a:lnTo>
                      <a:pt x="21" y="43"/>
                    </a:lnTo>
                    <a:lnTo>
                      <a:pt x="21" y="43"/>
                    </a:lnTo>
                    <a:lnTo>
                      <a:pt x="28" y="43"/>
                    </a:lnTo>
                    <a:lnTo>
                      <a:pt x="28" y="43"/>
                    </a:lnTo>
                    <a:lnTo>
                      <a:pt x="36" y="43"/>
                    </a:lnTo>
                    <a:lnTo>
                      <a:pt x="43" y="43"/>
                    </a:lnTo>
                    <a:lnTo>
                      <a:pt x="50" y="50"/>
                    </a:lnTo>
                    <a:lnTo>
                      <a:pt x="50" y="50"/>
                    </a:lnTo>
                    <a:lnTo>
                      <a:pt x="43" y="50"/>
                    </a:lnTo>
                    <a:lnTo>
                      <a:pt x="36" y="57"/>
                    </a:lnTo>
                    <a:lnTo>
                      <a:pt x="28" y="57"/>
                    </a:lnTo>
                    <a:lnTo>
                      <a:pt x="21" y="50"/>
                    </a:lnTo>
                    <a:lnTo>
                      <a:pt x="7" y="57"/>
                    </a:lnTo>
                    <a:lnTo>
                      <a:pt x="7" y="64"/>
                    </a:lnTo>
                    <a:lnTo>
                      <a:pt x="7" y="71"/>
                    </a:lnTo>
                    <a:lnTo>
                      <a:pt x="21" y="71"/>
                    </a:lnTo>
                    <a:lnTo>
                      <a:pt x="28" y="71"/>
                    </a:lnTo>
                    <a:lnTo>
                      <a:pt x="28" y="71"/>
                    </a:lnTo>
                    <a:lnTo>
                      <a:pt x="36" y="64"/>
                    </a:lnTo>
                    <a:lnTo>
                      <a:pt x="36" y="64"/>
                    </a:lnTo>
                    <a:lnTo>
                      <a:pt x="43" y="57"/>
                    </a:lnTo>
                    <a:lnTo>
                      <a:pt x="43" y="57"/>
                    </a:lnTo>
                    <a:lnTo>
                      <a:pt x="50" y="57"/>
                    </a:lnTo>
                    <a:lnTo>
                      <a:pt x="57" y="64"/>
                    </a:lnTo>
                    <a:lnTo>
                      <a:pt x="65" y="64"/>
                    </a:lnTo>
                    <a:lnTo>
                      <a:pt x="65" y="64"/>
                    </a:lnTo>
                    <a:close/>
                    <a:moveTo>
                      <a:pt x="65" y="28"/>
                    </a:moveTo>
                    <a:lnTo>
                      <a:pt x="65" y="28"/>
                    </a:lnTo>
                    <a:lnTo>
                      <a:pt x="72" y="21"/>
                    </a:lnTo>
                    <a:lnTo>
                      <a:pt x="65" y="14"/>
                    </a:lnTo>
                    <a:lnTo>
                      <a:pt x="65" y="7"/>
                    </a:lnTo>
                    <a:lnTo>
                      <a:pt x="57" y="14"/>
                    </a:lnTo>
                    <a:lnTo>
                      <a:pt x="65" y="28"/>
                    </a:lnTo>
                    <a:lnTo>
                      <a:pt x="65" y="28"/>
                    </a:lnTo>
                    <a:close/>
                    <a:moveTo>
                      <a:pt x="21" y="35"/>
                    </a:moveTo>
                    <a:lnTo>
                      <a:pt x="14" y="28"/>
                    </a:lnTo>
                    <a:lnTo>
                      <a:pt x="0" y="35"/>
                    </a:lnTo>
                    <a:lnTo>
                      <a:pt x="7" y="35"/>
                    </a:lnTo>
                    <a:lnTo>
                      <a:pt x="14" y="43"/>
                    </a:lnTo>
                    <a:lnTo>
                      <a:pt x="21" y="43"/>
                    </a:lnTo>
                    <a:lnTo>
                      <a:pt x="21" y="35"/>
                    </a:lnTo>
                    <a:lnTo>
                      <a:pt x="21" y="35"/>
                    </a:lnTo>
                    <a:close/>
                    <a:moveTo>
                      <a:pt x="28" y="64"/>
                    </a:moveTo>
                    <a:lnTo>
                      <a:pt x="28" y="57"/>
                    </a:lnTo>
                    <a:lnTo>
                      <a:pt x="21" y="57"/>
                    </a:lnTo>
                    <a:lnTo>
                      <a:pt x="14" y="57"/>
                    </a:lnTo>
                    <a:lnTo>
                      <a:pt x="7" y="57"/>
                    </a:lnTo>
                    <a:lnTo>
                      <a:pt x="7" y="64"/>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7" name="Freeform 14">
                <a:extLst>
                  <a:ext uri="{FF2B5EF4-FFF2-40B4-BE49-F238E27FC236}">
                    <a16:creationId xmlns:a16="http://schemas.microsoft.com/office/drawing/2014/main" xmlns="" id="{BF3CDBF3-DE35-44BA-A4EF-4ADEB5117E5C}"/>
                  </a:ext>
                </a:extLst>
              </p:cNvPr>
              <p:cNvSpPr>
                <a:spLocks noEditPoints="1"/>
              </p:cNvSpPr>
              <p:nvPr/>
            </p:nvSpPr>
            <p:spPr bwMode="auto">
              <a:xfrm>
                <a:off x="5725" y="1085"/>
                <a:ext cx="72" cy="71"/>
              </a:xfrm>
              <a:custGeom>
                <a:avLst/>
                <a:gdLst>
                  <a:gd name="T0" fmla="*/ 64 w 72"/>
                  <a:gd name="T1" fmla="*/ 71 h 71"/>
                  <a:gd name="T2" fmla="*/ 72 w 72"/>
                  <a:gd name="T3" fmla="*/ 64 h 71"/>
                  <a:gd name="T4" fmla="*/ 57 w 72"/>
                  <a:gd name="T5" fmla="*/ 50 h 71"/>
                  <a:gd name="T6" fmla="*/ 57 w 72"/>
                  <a:gd name="T7" fmla="*/ 35 h 71"/>
                  <a:gd name="T8" fmla="*/ 64 w 72"/>
                  <a:gd name="T9" fmla="*/ 28 h 71"/>
                  <a:gd name="T10" fmla="*/ 64 w 72"/>
                  <a:gd name="T11" fmla="*/ 7 h 71"/>
                  <a:gd name="T12" fmla="*/ 57 w 72"/>
                  <a:gd name="T13" fmla="*/ 0 h 71"/>
                  <a:gd name="T14" fmla="*/ 50 w 72"/>
                  <a:gd name="T15" fmla="*/ 14 h 71"/>
                  <a:gd name="T16" fmla="*/ 57 w 72"/>
                  <a:gd name="T17" fmla="*/ 28 h 71"/>
                  <a:gd name="T18" fmla="*/ 50 w 72"/>
                  <a:gd name="T19" fmla="*/ 43 h 71"/>
                  <a:gd name="T20" fmla="*/ 43 w 72"/>
                  <a:gd name="T21" fmla="*/ 43 h 71"/>
                  <a:gd name="T22" fmla="*/ 43 w 72"/>
                  <a:gd name="T23" fmla="*/ 28 h 71"/>
                  <a:gd name="T24" fmla="*/ 43 w 72"/>
                  <a:gd name="T25" fmla="*/ 21 h 71"/>
                  <a:gd name="T26" fmla="*/ 43 w 72"/>
                  <a:gd name="T27" fmla="*/ 0 h 71"/>
                  <a:gd name="T28" fmla="*/ 43 w 72"/>
                  <a:gd name="T29" fmla="*/ 14 h 71"/>
                  <a:gd name="T30" fmla="*/ 28 w 72"/>
                  <a:gd name="T31" fmla="*/ 14 h 71"/>
                  <a:gd name="T32" fmla="*/ 36 w 72"/>
                  <a:gd name="T33" fmla="*/ 0 h 71"/>
                  <a:gd name="T34" fmla="*/ 36 w 72"/>
                  <a:gd name="T35" fmla="*/ 21 h 71"/>
                  <a:gd name="T36" fmla="*/ 36 w 72"/>
                  <a:gd name="T37" fmla="*/ 28 h 71"/>
                  <a:gd name="T38" fmla="*/ 36 w 72"/>
                  <a:gd name="T39" fmla="*/ 28 h 71"/>
                  <a:gd name="T40" fmla="*/ 21 w 72"/>
                  <a:gd name="T41" fmla="*/ 21 h 71"/>
                  <a:gd name="T42" fmla="*/ 21 w 72"/>
                  <a:gd name="T43" fmla="*/ 7 h 71"/>
                  <a:gd name="T44" fmla="*/ 14 w 72"/>
                  <a:gd name="T45" fmla="*/ 0 h 71"/>
                  <a:gd name="T46" fmla="*/ 14 w 72"/>
                  <a:gd name="T47" fmla="*/ 0 h 71"/>
                  <a:gd name="T48" fmla="*/ 21 w 72"/>
                  <a:gd name="T49" fmla="*/ 7 h 71"/>
                  <a:gd name="T50" fmla="*/ 7 w 72"/>
                  <a:gd name="T51" fmla="*/ 14 h 71"/>
                  <a:gd name="T52" fmla="*/ 0 w 72"/>
                  <a:gd name="T53" fmla="*/ 7 h 71"/>
                  <a:gd name="T54" fmla="*/ 0 w 72"/>
                  <a:gd name="T55" fmla="*/ 0 h 71"/>
                  <a:gd name="T56" fmla="*/ 0 w 72"/>
                  <a:gd name="T57" fmla="*/ 0 h 71"/>
                  <a:gd name="T58" fmla="*/ 14 w 72"/>
                  <a:gd name="T59" fmla="*/ 21 h 71"/>
                  <a:gd name="T60" fmla="*/ 28 w 72"/>
                  <a:gd name="T61" fmla="*/ 35 h 71"/>
                  <a:gd name="T62" fmla="*/ 28 w 72"/>
                  <a:gd name="T63" fmla="*/ 35 h 71"/>
                  <a:gd name="T64" fmla="*/ 21 w 72"/>
                  <a:gd name="T65" fmla="*/ 28 h 71"/>
                  <a:gd name="T66" fmla="*/ 7 w 72"/>
                  <a:gd name="T67" fmla="*/ 28 h 71"/>
                  <a:gd name="T68" fmla="*/ 0 w 72"/>
                  <a:gd name="T69" fmla="*/ 35 h 71"/>
                  <a:gd name="T70" fmla="*/ 14 w 72"/>
                  <a:gd name="T71" fmla="*/ 50 h 71"/>
                  <a:gd name="T72" fmla="*/ 21 w 72"/>
                  <a:gd name="T73" fmla="*/ 43 h 71"/>
                  <a:gd name="T74" fmla="*/ 28 w 72"/>
                  <a:gd name="T75" fmla="*/ 43 h 71"/>
                  <a:gd name="T76" fmla="*/ 43 w 72"/>
                  <a:gd name="T77" fmla="*/ 43 h 71"/>
                  <a:gd name="T78" fmla="*/ 43 w 72"/>
                  <a:gd name="T79" fmla="*/ 50 h 71"/>
                  <a:gd name="T80" fmla="*/ 36 w 72"/>
                  <a:gd name="T81" fmla="*/ 57 h 71"/>
                  <a:gd name="T82" fmla="*/ 21 w 72"/>
                  <a:gd name="T83" fmla="*/ 50 h 71"/>
                  <a:gd name="T84" fmla="*/ 0 w 72"/>
                  <a:gd name="T85" fmla="*/ 64 h 71"/>
                  <a:gd name="T86" fmla="*/ 21 w 72"/>
                  <a:gd name="T87" fmla="*/ 71 h 71"/>
                  <a:gd name="T88" fmla="*/ 28 w 72"/>
                  <a:gd name="T89" fmla="*/ 71 h 71"/>
                  <a:gd name="T90" fmla="*/ 36 w 72"/>
                  <a:gd name="T91" fmla="*/ 64 h 71"/>
                  <a:gd name="T92" fmla="*/ 43 w 72"/>
                  <a:gd name="T93" fmla="*/ 57 h 71"/>
                  <a:gd name="T94" fmla="*/ 50 w 72"/>
                  <a:gd name="T95" fmla="*/ 64 h 71"/>
                  <a:gd name="T96" fmla="*/ 57 w 72"/>
                  <a:gd name="T97" fmla="*/ 64 h 71"/>
                  <a:gd name="T98" fmla="*/ 64 w 72"/>
                  <a:gd name="T99" fmla="*/ 28 h 71"/>
                  <a:gd name="T100" fmla="*/ 64 w 72"/>
                  <a:gd name="T101" fmla="*/ 14 h 71"/>
                  <a:gd name="T102" fmla="*/ 57 w 72"/>
                  <a:gd name="T103" fmla="*/ 14 h 71"/>
                  <a:gd name="T104" fmla="*/ 57 w 72"/>
                  <a:gd name="T105" fmla="*/ 28 h 71"/>
                  <a:gd name="T106" fmla="*/ 7 w 72"/>
                  <a:gd name="T107" fmla="*/ 28 h 71"/>
                  <a:gd name="T108" fmla="*/ 0 w 72"/>
                  <a:gd name="T109" fmla="*/ 35 h 71"/>
                  <a:gd name="T110" fmla="*/ 21 w 72"/>
                  <a:gd name="T111" fmla="*/ 43 h 71"/>
                  <a:gd name="T112" fmla="*/ 21 w 72"/>
                  <a:gd name="T113" fmla="*/ 35 h 71"/>
                  <a:gd name="T114" fmla="*/ 28 w 72"/>
                  <a:gd name="T115" fmla="*/ 57 h 71"/>
                  <a:gd name="T116" fmla="*/ 14 w 72"/>
                  <a:gd name="T117" fmla="*/ 57 h 71"/>
                  <a:gd name="T118" fmla="*/ 7 w 72"/>
                  <a:gd name="T119" fmla="*/ 64 h 71"/>
                  <a:gd name="T120" fmla="*/ 28 w 72"/>
                  <a:gd name="T121" fmla="*/ 71 h 71"/>
                  <a:gd name="T122" fmla="*/ 28 w 72"/>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71">
                    <a:moveTo>
                      <a:pt x="57" y="64"/>
                    </a:moveTo>
                    <a:lnTo>
                      <a:pt x="64" y="71"/>
                    </a:lnTo>
                    <a:lnTo>
                      <a:pt x="64" y="64"/>
                    </a:lnTo>
                    <a:lnTo>
                      <a:pt x="72" y="64"/>
                    </a:lnTo>
                    <a:lnTo>
                      <a:pt x="64" y="57"/>
                    </a:lnTo>
                    <a:lnTo>
                      <a:pt x="57" y="50"/>
                    </a:lnTo>
                    <a:lnTo>
                      <a:pt x="57" y="50"/>
                    </a:lnTo>
                    <a:lnTo>
                      <a:pt x="57" y="35"/>
                    </a:lnTo>
                    <a:lnTo>
                      <a:pt x="57" y="35"/>
                    </a:lnTo>
                    <a:lnTo>
                      <a:pt x="64" y="28"/>
                    </a:lnTo>
                    <a:lnTo>
                      <a:pt x="72" y="21"/>
                    </a:lnTo>
                    <a:lnTo>
                      <a:pt x="64" y="7"/>
                    </a:lnTo>
                    <a:lnTo>
                      <a:pt x="64" y="7"/>
                    </a:lnTo>
                    <a:lnTo>
                      <a:pt x="57" y="0"/>
                    </a:lnTo>
                    <a:lnTo>
                      <a:pt x="57" y="7"/>
                    </a:lnTo>
                    <a:lnTo>
                      <a:pt x="50" y="14"/>
                    </a:lnTo>
                    <a:lnTo>
                      <a:pt x="50" y="21"/>
                    </a:lnTo>
                    <a:lnTo>
                      <a:pt x="57" y="28"/>
                    </a:lnTo>
                    <a:lnTo>
                      <a:pt x="57" y="35"/>
                    </a:lnTo>
                    <a:lnTo>
                      <a:pt x="50" y="43"/>
                    </a:lnTo>
                    <a:lnTo>
                      <a:pt x="50" y="43"/>
                    </a:lnTo>
                    <a:lnTo>
                      <a:pt x="43" y="43"/>
                    </a:lnTo>
                    <a:lnTo>
                      <a:pt x="43" y="35"/>
                    </a:lnTo>
                    <a:lnTo>
                      <a:pt x="43" y="28"/>
                    </a:lnTo>
                    <a:lnTo>
                      <a:pt x="43" y="21"/>
                    </a:lnTo>
                    <a:lnTo>
                      <a:pt x="43" y="21"/>
                    </a:lnTo>
                    <a:lnTo>
                      <a:pt x="43" y="14"/>
                    </a:lnTo>
                    <a:lnTo>
                      <a:pt x="43" y="0"/>
                    </a:lnTo>
                    <a:lnTo>
                      <a:pt x="43" y="0"/>
                    </a:lnTo>
                    <a:lnTo>
                      <a:pt x="43" y="14"/>
                    </a:lnTo>
                    <a:lnTo>
                      <a:pt x="36" y="21"/>
                    </a:lnTo>
                    <a:lnTo>
                      <a:pt x="28" y="14"/>
                    </a:lnTo>
                    <a:lnTo>
                      <a:pt x="36" y="0"/>
                    </a:lnTo>
                    <a:lnTo>
                      <a:pt x="36" y="0"/>
                    </a:lnTo>
                    <a:lnTo>
                      <a:pt x="28" y="14"/>
                    </a:lnTo>
                    <a:lnTo>
                      <a:pt x="36" y="21"/>
                    </a:lnTo>
                    <a:lnTo>
                      <a:pt x="36" y="21"/>
                    </a:lnTo>
                    <a:lnTo>
                      <a:pt x="36" y="28"/>
                    </a:lnTo>
                    <a:lnTo>
                      <a:pt x="36" y="28"/>
                    </a:lnTo>
                    <a:lnTo>
                      <a:pt x="36" y="28"/>
                    </a:lnTo>
                    <a:lnTo>
                      <a:pt x="28" y="21"/>
                    </a:lnTo>
                    <a:lnTo>
                      <a:pt x="21" y="21"/>
                    </a:lnTo>
                    <a:lnTo>
                      <a:pt x="21" y="14"/>
                    </a:lnTo>
                    <a:lnTo>
                      <a:pt x="21" y="7"/>
                    </a:lnTo>
                    <a:lnTo>
                      <a:pt x="21" y="7"/>
                    </a:lnTo>
                    <a:lnTo>
                      <a:pt x="14" y="0"/>
                    </a:lnTo>
                    <a:lnTo>
                      <a:pt x="7" y="0"/>
                    </a:lnTo>
                    <a:lnTo>
                      <a:pt x="14" y="0"/>
                    </a:lnTo>
                    <a:lnTo>
                      <a:pt x="14" y="7"/>
                    </a:lnTo>
                    <a:lnTo>
                      <a:pt x="21" y="7"/>
                    </a:lnTo>
                    <a:lnTo>
                      <a:pt x="14" y="14"/>
                    </a:lnTo>
                    <a:lnTo>
                      <a:pt x="7" y="14"/>
                    </a:lnTo>
                    <a:lnTo>
                      <a:pt x="7" y="14"/>
                    </a:lnTo>
                    <a:lnTo>
                      <a:pt x="0" y="7"/>
                    </a:lnTo>
                    <a:lnTo>
                      <a:pt x="0" y="0"/>
                    </a:lnTo>
                    <a:lnTo>
                      <a:pt x="0" y="0"/>
                    </a:lnTo>
                    <a:lnTo>
                      <a:pt x="0" y="0"/>
                    </a:lnTo>
                    <a:lnTo>
                      <a:pt x="0" y="0"/>
                    </a:lnTo>
                    <a:lnTo>
                      <a:pt x="0" y="14"/>
                    </a:lnTo>
                    <a:lnTo>
                      <a:pt x="14" y="21"/>
                    </a:lnTo>
                    <a:lnTo>
                      <a:pt x="21" y="28"/>
                    </a:lnTo>
                    <a:lnTo>
                      <a:pt x="28" y="35"/>
                    </a:lnTo>
                    <a:lnTo>
                      <a:pt x="28" y="35"/>
                    </a:lnTo>
                    <a:lnTo>
                      <a:pt x="28" y="35"/>
                    </a:lnTo>
                    <a:lnTo>
                      <a:pt x="21" y="35"/>
                    </a:lnTo>
                    <a:lnTo>
                      <a:pt x="21" y="28"/>
                    </a:lnTo>
                    <a:lnTo>
                      <a:pt x="14" y="28"/>
                    </a:lnTo>
                    <a:lnTo>
                      <a:pt x="7" y="28"/>
                    </a:lnTo>
                    <a:lnTo>
                      <a:pt x="0" y="35"/>
                    </a:lnTo>
                    <a:lnTo>
                      <a:pt x="0" y="35"/>
                    </a:lnTo>
                    <a:lnTo>
                      <a:pt x="7" y="43"/>
                    </a:lnTo>
                    <a:lnTo>
                      <a:pt x="14" y="50"/>
                    </a:lnTo>
                    <a:lnTo>
                      <a:pt x="14" y="43"/>
                    </a:lnTo>
                    <a:lnTo>
                      <a:pt x="21" y="43"/>
                    </a:lnTo>
                    <a:lnTo>
                      <a:pt x="21" y="43"/>
                    </a:lnTo>
                    <a:lnTo>
                      <a:pt x="28" y="43"/>
                    </a:lnTo>
                    <a:lnTo>
                      <a:pt x="36" y="43"/>
                    </a:lnTo>
                    <a:lnTo>
                      <a:pt x="43" y="43"/>
                    </a:lnTo>
                    <a:lnTo>
                      <a:pt x="43" y="50"/>
                    </a:lnTo>
                    <a:lnTo>
                      <a:pt x="43" y="50"/>
                    </a:lnTo>
                    <a:lnTo>
                      <a:pt x="43" y="50"/>
                    </a:lnTo>
                    <a:lnTo>
                      <a:pt x="36" y="57"/>
                    </a:lnTo>
                    <a:lnTo>
                      <a:pt x="28" y="57"/>
                    </a:lnTo>
                    <a:lnTo>
                      <a:pt x="21" y="50"/>
                    </a:lnTo>
                    <a:lnTo>
                      <a:pt x="7" y="57"/>
                    </a:lnTo>
                    <a:lnTo>
                      <a:pt x="0" y="64"/>
                    </a:lnTo>
                    <a:lnTo>
                      <a:pt x="7" y="71"/>
                    </a:lnTo>
                    <a:lnTo>
                      <a:pt x="21" y="71"/>
                    </a:lnTo>
                    <a:lnTo>
                      <a:pt x="28" y="71"/>
                    </a:lnTo>
                    <a:lnTo>
                      <a:pt x="28" y="71"/>
                    </a:lnTo>
                    <a:lnTo>
                      <a:pt x="28" y="64"/>
                    </a:lnTo>
                    <a:lnTo>
                      <a:pt x="36" y="64"/>
                    </a:lnTo>
                    <a:lnTo>
                      <a:pt x="43" y="57"/>
                    </a:lnTo>
                    <a:lnTo>
                      <a:pt x="43" y="57"/>
                    </a:lnTo>
                    <a:lnTo>
                      <a:pt x="50" y="57"/>
                    </a:lnTo>
                    <a:lnTo>
                      <a:pt x="50" y="64"/>
                    </a:lnTo>
                    <a:lnTo>
                      <a:pt x="57" y="64"/>
                    </a:lnTo>
                    <a:lnTo>
                      <a:pt x="57" y="64"/>
                    </a:lnTo>
                    <a:close/>
                    <a:moveTo>
                      <a:pt x="57" y="28"/>
                    </a:moveTo>
                    <a:lnTo>
                      <a:pt x="64" y="28"/>
                    </a:lnTo>
                    <a:lnTo>
                      <a:pt x="64" y="21"/>
                    </a:lnTo>
                    <a:lnTo>
                      <a:pt x="64" y="14"/>
                    </a:lnTo>
                    <a:lnTo>
                      <a:pt x="64" y="7"/>
                    </a:lnTo>
                    <a:lnTo>
                      <a:pt x="57" y="14"/>
                    </a:lnTo>
                    <a:lnTo>
                      <a:pt x="57" y="28"/>
                    </a:lnTo>
                    <a:lnTo>
                      <a:pt x="57" y="28"/>
                    </a:lnTo>
                    <a:close/>
                    <a:moveTo>
                      <a:pt x="21" y="35"/>
                    </a:moveTo>
                    <a:lnTo>
                      <a:pt x="7" y="28"/>
                    </a:lnTo>
                    <a:lnTo>
                      <a:pt x="0" y="35"/>
                    </a:lnTo>
                    <a:lnTo>
                      <a:pt x="0" y="35"/>
                    </a:lnTo>
                    <a:lnTo>
                      <a:pt x="14" y="43"/>
                    </a:lnTo>
                    <a:lnTo>
                      <a:pt x="21" y="43"/>
                    </a:lnTo>
                    <a:lnTo>
                      <a:pt x="21" y="35"/>
                    </a:lnTo>
                    <a:lnTo>
                      <a:pt x="21" y="35"/>
                    </a:lnTo>
                    <a:close/>
                    <a:moveTo>
                      <a:pt x="28" y="64"/>
                    </a:moveTo>
                    <a:lnTo>
                      <a:pt x="28" y="57"/>
                    </a:lnTo>
                    <a:lnTo>
                      <a:pt x="21" y="57"/>
                    </a:lnTo>
                    <a:lnTo>
                      <a:pt x="14" y="57"/>
                    </a:lnTo>
                    <a:lnTo>
                      <a:pt x="7" y="57"/>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8" name="Freeform 15">
                <a:extLst>
                  <a:ext uri="{FF2B5EF4-FFF2-40B4-BE49-F238E27FC236}">
                    <a16:creationId xmlns:a16="http://schemas.microsoft.com/office/drawing/2014/main" xmlns="" id="{660301A2-44A0-4342-ABD7-3A332DE42F71}"/>
                  </a:ext>
                </a:extLst>
              </p:cNvPr>
              <p:cNvSpPr>
                <a:spLocks noEditPoints="1"/>
              </p:cNvSpPr>
              <p:nvPr/>
            </p:nvSpPr>
            <p:spPr bwMode="auto">
              <a:xfrm>
                <a:off x="5653" y="1085"/>
                <a:ext cx="65" cy="71"/>
              </a:xfrm>
              <a:custGeom>
                <a:avLst/>
                <a:gdLst>
                  <a:gd name="T0" fmla="*/ 65 w 65"/>
                  <a:gd name="T1" fmla="*/ 71 h 71"/>
                  <a:gd name="T2" fmla="*/ 65 w 65"/>
                  <a:gd name="T3" fmla="*/ 64 h 71"/>
                  <a:gd name="T4" fmla="*/ 57 w 65"/>
                  <a:gd name="T5" fmla="*/ 50 h 71"/>
                  <a:gd name="T6" fmla="*/ 57 w 65"/>
                  <a:gd name="T7" fmla="*/ 35 h 71"/>
                  <a:gd name="T8" fmla="*/ 65 w 65"/>
                  <a:gd name="T9" fmla="*/ 28 h 71"/>
                  <a:gd name="T10" fmla="*/ 65 w 65"/>
                  <a:gd name="T11" fmla="*/ 7 h 71"/>
                  <a:gd name="T12" fmla="*/ 57 w 65"/>
                  <a:gd name="T13" fmla="*/ 0 h 71"/>
                  <a:gd name="T14" fmla="*/ 50 w 65"/>
                  <a:gd name="T15" fmla="*/ 14 h 71"/>
                  <a:gd name="T16" fmla="*/ 57 w 65"/>
                  <a:gd name="T17" fmla="*/ 28 h 71"/>
                  <a:gd name="T18" fmla="*/ 50 w 65"/>
                  <a:gd name="T19" fmla="*/ 43 h 71"/>
                  <a:gd name="T20" fmla="*/ 43 w 65"/>
                  <a:gd name="T21" fmla="*/ 43 h 71"/>
                  <a:gd name="T22" fmla="*/ 36 w 65"/>
                  <a:gd name="T23" fmla="*/ 28 h 71"/>
                  <a:gd name="T24" fmla="*/ 43 w 65"/>
                  <a:gd name="T25" fmla="*/ 21 h 71"/>
                  <a:gd name="T26" fmla="*/ 43 w 65"/>
                  <a:gd name="T27" fmla="*/ 0 h 71"/>
                  <a:gd name="T28" fmla="*/ 43 w 65"/>
                  <a:gd name="T29" fmla="*/ 14 h 71"/>
                  <a:gd name="T30" fmla="*/ 29 w 65"/>
                  <a:gd name="T31" fmla="*/ 7 h 71"/>
                  <a:gd name="T32" fmla="*/ 29 w 65"/>
                  <a:gd name="T33" fmla="*/ 0 h 71"/>
                  <a:gd name="T34" fmla="*/ 36 w 65"/>
                  <a:gd name="T35" fmla="*/ 21 h 71"/>
                  <a:gd name="T36" fmla="*/ 36 w 65"/>
                  <a:gd name="T37" fmla="*/ 28 h 71"/>
                  <a:gd name="T38" fmla="*/ 29 w 65"/>
                  <a:gd name="T39" fmla="*/ 28 h 71"/>
                  <a:gd name="T40" fmla="*/ 21 w 65"/>
                  <a:gd name="T41" fmla="*/ 21 h 71"/>
                  <a:gd name="T42" fmla="*/ 21 w 65"/>
                  <a:gd name="T43" fmla="*/ 7 h 71"/>
                  <a:gd name="T44" fmla="*/ 14 w 65"/>
                  <a:gd name="T45" fmla="*/ 0 h 71"/>
                  <a:gd name="T46" fmla="*/ 14 w 65"/>
                  <a:gd name="T47" fmla="*/ 0 h 71"/>
                  <a:gd name="T48" fmla="*/ 14 w 65"/>
                  <a:gd name="T49" fmla="*/ 7 h 71"/>
                  <a:gd name="T50" fmla="*/ 7 w 65"/>
                  <a:gd name="T51" fmla="*/ 14 h 71"/>
                  <a:gd name="T52" fmla="*/ 0 w 65"/>
                  <a:gd name="T53" fmla="*/ 7 h 71"/>
                  <a:gd name="T54" fmla="*/ 0 w 65"/>
                  <a:gd name="T55" fmla="*/ 0 h 71"/>
                  <a:gd name="T56" fmla="*/ 0 w 65"/>
                  <a:gd name="T57" fmla="*/ 0 h 71"/>
                  <a:gd name="T58" fmla="*/ 14 w 65"/>
                  <a:gd name="T59" fmla="*/ 21 h 71"/>
                  <a:gd name="T60" fmla="*/ 29 w 65"/>
                  <a:gd name="T61" fmla="*/ 35 h 71"/>
                  <a:gd name="T62" fmla="*/ 29 w 65"/>
                  <a:gd name="T63" fmla="*/ 35 h 71"/>
                  <a:gd name="T64" fmla="*/ 21 w 65"/>
                  <a:gd name="T65" fmla="*/ 28 h 71"/>
                  <a:gd name="T66" fmla="*/ 0 w 65"/>
                  <a:gd name="T67" fmla="*/ 28 h 71"/>
                  <a:gd name="T68" fmla="*/ 0 w 65"/>
                  <a:gd name="T69" fmla="*/ 35 h 71"/>
                  <a:gd name="T70" fmla="*/ 14 w 65"/>
                  <a:gd name="T71" fmla="*/ 50 h 71"/>
                  <a:gd name="T72" fmla="*/ 21 w 65"/>
                  <a:gd name="T73" fmla="*/ 43 h 71"/>
                  <a:gd name="T74" fmla="*/ 29 w 65"/>
                  <a:gd name="T75" fmla="*/ 43 h 71"/>
                  <a:gd name="T76" fmla="*/ 36 w 65"/>
                  <a:gd name="T77" fmla="*/ 43 h 71"/>
                  <a:gd name="T78" fmla="*/ 43 w 65"/>
                  <a:gd name="T79" fmla="*/ 50 h 71"/>
                  <a:gd name="T80" fmla="*/ 36 w 65"/>
                  <a:gd name="T81" fmla="*/ 57 h 71"/>
                  <a:gd name="T82" fmla="*/ 21 w 65"/>
                  <a:gd name="T83" fmla="*/ 50 h 71"/>
                  <a:gd name="T84" fmla="*/ 0 w 65"/>
                  <a:gd name="T85" fmla="*/ 64 h 71"/>
                  <a:gd name="T86" fmla="*/ 21 w 65"/>
                  <a:gd name="T87" fmla="*/ 71 h 71"/>
                  <a:gd name="T88" fmla="*/ 29 w 65"/>
                  <a:gd name="T89" fmla="*/ 71 h 71"/>
                  <a:gd name="T90" fmla="*/ 36 w 65"/>
                  <a:gd name="T91" fmla="*/ 64 h 71"/>
                  <a:gd name="T92" fmla="*/ 43 w 65"/>
                  <a:gd name="T93" fmla="*/ 57 h 71"/>
                  <a:gd name="T94" fmla="*/ 50 w 65"/>
                  <a:gd name="T95" fmla="*/ 64 h 71"/>
                  <a:gd name="T96" fmla="*/ 57 w 65"/>
                  <a:gd name="T97" fmla="*/ 64 h 71"/>
                  <a:gd name="T98" fmla="*/ 65 w 65"/>
                  <a:gd name="T99" fmla="*/ 28 h 71"/>
                  <a:gd name="T100" fmla="*/ 65 w 65"/>
                  <a:gd name="T101" fmla="*/ 14 h 71"/>
                  <a:gd name="T102" fmla="*/ 50 w 65"/>
                  <a:gd name="T103" fmla="*/ 14 h 71"/>
                  <a:gd name="T104" fmla="*/ 57 w 65"/>
                  <a:gd name="T105" fmla="*/ 28 h 71"/>
                  <a:gd name="T106" fmla="*/ 7 w 65"/>
                  <a:gd name="T107" fmla="*/ 28 h 71"/>
                  <a:gd name="T108" fmla="*/ 0 w 65"/>
                  <a:gd name="T109" fmla="*/ 35 h 71"/>
                  <a:gd name="T110" fmla="*/ 21 w 65"/>
                  <a:gd name="T111" fmla="*/ 43 h 71"/>
                  <a:gd name="T112" fmla="*/ 21 w 65"/>
                  <a:gd name="T113" fmla="*/ 35 h 71"/>
                  <a:gd name="T114" fmla="*/ 21 w 65"/>
                  <a:gd name="T115" fmla="*/ 57 h 71"/>
                  <a:gd name="T116" fmla="*/ 14 w 65"/>
                  <a:gd name="T117" fmla="*/ 57 h 71"/>
                  <a:gd name="T118" fmla="*/ 7 w 65"/>
                  <a:gd name="T119" fmla="*/ 64 h 71"/>
                  <a:gd name="T120" fmla="*/ 21 w 65"/>
                  <a:gd name="T121" fmla="*/ 71 h 71"/>
                  <a:gd name="T122" fmla="*/ 29 w 65"/>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71">
                    <a:moveTo>
                      <a:pt x="57" y="64"/>
                    </a:moveTo>
                    <a:lnTo>
                      <a:pt x="65" y="71"/>
                    </a:lnTo>
                    <a:lnTo>
                      <a:pt x="65" y="64"/>
                    </a:lnTo>
                    <a:lnTo>
                      <a:pt x="65" y="64"/>
                    </a:lnTo>
                    <a:lnTo>
                      <a:pt x="65" y="57"/>
                    </a:lnTo>
                    <a:lnTo>
                      <a:pt x="57" y="50"/>
                    </a:lnTo>
                    <a:lnTo>
                      <a:pt x="57" y="50"/>
                    </a:lnTo>
                    <a:lnTo>
                      <a:pt x="57" y="35"/>
                    </a:lnTo>
                    <a:lnTo>
                      <a:pt x="57" y="35"/>
                    </a:lnTo>
                    <a:lnTo>
                      <a:pt x="65" y="28"/>
                    </a:lnTo>
                    <a:lnTo>
                      <a:pt x="65" y="21"/>
                    </a:lnTo>
                    <a:lnTo>
                      <a:pt x="65" y="7"/>
                    </a:lnTo>
                    <a:lnTo>
                      <a:pt x="65" y="7"/>
                    </a:lnTo>
                    <a:lnTo>
                      <a:pt x="57" y="0"/>
                    </a:lnTo>
                    <a:lnTo>
                      <a:pt x="57" y="7"/>
                    </a:lnTo>
                    <a:lnTo>
                      <a:pt x="50" y="14"/>
                    </a:lnTo>
                    <a:lnTo>
                      <a:pt x="50" y="21"/>
                    </a:lnTo>
                    <a:lnTo>
                      <a:pt x="57" y="28"/>
                    </a:lnTo>
                    <a:lnTo>
                      <a:pt x="57" y="35"/>
                    </a:lnTo>
                    <a:lnTo>
                      <a:pt x="50" y="43"/>
                    </a:lnTo>
                    <a:lnTo>
                      <a:pt x="50" y="43"/>
                    </a:lnTo>
                    <a:lnTo>
                      <a:pt x="43" y="43"/>
                    </a:lnTo>
                    <a:lnTo>
                      <a:pt x="43" y="35"/>
                    </a:lnTo>
                    <a:lnTo>
                      <a:pt x="36" y="28"/>
                    </a:lnTo>
                    <a:lnTo>
                      <a:pt x="36" y="21"/>
                    </a:lnTo>
                    <a:lnTo>
                      <a:pt x="43" y="21"/>
                    </a:lnTo>
                    <a:lnTo>
                      <a:pt x="43" y="7"/>
                    </a:lnTo>
                    <a:lnTo>
                      <a:pt x="43" y="0"/>
                    </a:lnTo>
                    <a:lnTo>
                      <a:pt x="36" y="0"/>
                    </a:lnTo>
                    <a:lnTo>
                      <a:pt x="43" y="14"/>
                    </a:lnTo>
                    <a:lnTo>
                      <a:pt x="36" y="21"/>
                    </a:lnTo>
                    <a:lnTo>
                      <a:pt x="29" y="7"/>
                    </a:lnTo>
                    <a:lnTo>
                      <a:pt x="36" y="0"/>
                    </a:lnTo>
                    <a:lnTo>
                      <a:pt x="29" y="0"/>
                    </a:lnTo>
                    <a:lnTo>
                      <a:pt x="29" y="14"/>
                    </a:lnTo>
                    <a:lnTo>
                      <a:pt x="36" y="21"/>
                    </a:lnTo>
                    <a:lnTo>
                      <a:pt x="36" y="21"/>
                    </a:lnTo>
                    <a:lnTo>
                      <a:pt x="36" y="28"/>
                    </a:lnTo>
                    <a:lnTo>
                      <a:pt x="36" y="28"/>
                    </a:lnTo>
                    <a:lnTo>
                      <a:pt x="29" y="28"/>
                    </a:lnTo>
                    <a:lnTo>
                      <a:pt x="21" y="21"/>
                    </a:lnTo>
                    <a:lnTo>
                      <a:pt x="21" y="21"/>
                    </a:lnTo>
                    <a:lnTo>
                      <a:pt x="21" y="14"/>
                    </a:lnTo>
                    <a:lnTo>
                      <a:pt x="21" y="7"/>
                    </a:lnTo>
                    <a:lnTo>
                      <a:pt x="14" y="7"/>
                    </a:lnTo>
                    <a:lnTo>
                      <a:pt x="14" y="0"/>
                    </a:lnTo>
                    <a:lnTo>
                      <a:pt x="7" y="0"/>
                    </a:lnTo>
                    <a:lnTo>
                      <a:pt x="14" y="0"/>
                    </a:lnTo>
                    <a:lnTo>
                      <a:pt x="14" y="7"/>
                    </a:lnTo>
                    <a:lnTo>
                      <a:pt x="14" y="7"/>
                    </a:lnTo>
                    <a:lnTo>
                      <a:pt x="14" y="14"/>
                    </a:lnTo>
                    <a:lnTo>
                      <a:pt x="7" y="14"/>
                    </a:lnTo>
                    <a:lnTo>
                      <a:pt x="0" y="14"/>
                    </a:lnTo>
                    <a:lnTo>
                      <a:pt x="0" y="7"/>
                    </a:lnTo>
                    <a:lnTo>
                      <a:pt x="0" y="0"/>
                    </a:lnTo>
                    <a:lnTo>
                      <a:pt x="0" y="0"/>
                    </a:lnTo>
                    <a:lnTo>
                      <a:pt x="0" y="0"/>
                    </a:lnTo>
                    <a:lnTo>
                      <a:pt x="0" y="0"/>
                    </a:lnTo>
                    <a:lnTo>
                      <a:pt x="0" y="14"/>
                    </a:lnTo>
                    <a:lnTo>
                      <a:pt x="14" y="21"/>
                    </a:lnTo>
                    <a:lnTo>
                      <a:pt x="21" y="28"/>
                    </a:lnTo>
                    <a:lnTo>
                      <a:pt x="29" y="35"/>
                    </a:lnTo>
                    <a:lnTo>
                      <a:pt x="29" y="35"/>
                    </a:lnTo>
                    <a:lnTo>
                      <a:pt x="29" y="35"/>
                    </a:lnTo>
                    <a:lnTo>
                      <a:pt x="21" y="35"/>
                    </a:lnTo>
                    <a:lnTo>
                      <a:pt x="21" y="28"/>
                    </a:lnTo>
                    <a:lnTo>
                      <a:pt x="14" y="28"/>
                    </a:lnTo>
                    <a:lnTo>
                      <a:pt x="0" y="28"/>
                    </a:lnTo>
                    <a:lnTo>
                      <a:pt x="0" y="35"/>
                    </a:lnTo>
                    <a:lnTo>
                      <a:pt x="0" y="35"/>
                    </a:lnTo>
                    <a:lnTo>
                      <a:pt x="7" y="43"/>
                    </a:lnTo>
                    <a:lnTo>
                      <a:pt x="14" y="50"/>
                    </a:lnTo>
                    <a:lnTo>
                      <a:pt x="14" y="43"/>
                    </a:lnTo>
                    <a:lnTo>
                      <a:pt x="21" y="43"/>
                    </a:lnTo>
                    <a:lnTo>
                      <a:pt x="21" y="43"/>
                    </a:lnTo>
                    <a:lnTo>
                      <a:pt x="29" y="43"/>
                    </a:lnTo>
                    <a:lnTo>
                      <a:pt x="36" y="43"/>
                    </a:lnTo>
                    <a:lnTo>
                      <a:pt x="36" y="43"/>
                    </a:lnTo>
                    <a:lnTo>
                      <a:pt x="43" y="50"/>
                    </a:lnTo>
                    <a:lnTo>
                      <a:pt x="43" y="50"/>
                    </a:lnTo>
                    <a:lnTo>
                      <a:pt x="43" y="50"/>
                    </a:lnTo>
                    <a:lnTo>
                      <a:pt x="36" y="57"/>
                    </a:lnTo>
                    <a:lnTo>
                      <a:pt x="29" y="57"/>
                    </a:lnTo>
                    <a:lnTo>
                      <a:pt x="21" y="50"/>
                    </a:lnTo>
                    <a:lnTo>
                      <a:pt x="0" y="57"/>
                    </a:lnTo>
                    <a:lnTo>
                      <a:pt x="0" y="64"/>
                    </a:lnTo>
                    <a:lnTo>
                      <a:pt x="7" y="71"/>
                    </a:lnTo>
                    <a:lnTo>
                      <a:pt x="21" y="71"/>
                    </a:lnTo>
                    <a:lnTo>
                      <a:pt x="29" y="71"/>
                    </a:lnTo>
                    <a:lnTo>
                      <a:pt x="29" y="71"/>
                    </a:lnTo>
                    <a:lnTo>
                      <a:pt x="29" y="64"/>
                    </a:lnTo>
                    <a:lnTo>
                      <a:pt x="36" y="64"/>
                    </a:lnTo>
                    <a:lnTo>
                      <a:pt x="36" y="57"/>
                    </a:lnTo>
                    <a:lnTo>
                      <a:pt x="43" y="57"/>
                    </a:lnTo>
                    <a:lnTo>
                      <a:pt x="43" y="57"/>
                    </a:lnTo>
                    <a:lnTo>
                      <a:pt x="50" y="64"/>
                    </a:lnTo>
                    <a:lnTo>
                      <a:pt x="57" y="64"/>
                    </a:lnTo>
                    <a:lnTo>
                      <a:pt x="57" y="64"/>
                    </a:lnTo>
                    <a:close/>
                    <a:moveTo>
                      <a:pt x="57" y="28"/>
                    </a:moveTo>
                    <a:lnTo>
                      <a:pt x="65" y="28"/>
                    </a:lnTo>
                    <a:lnTo>
                      <a:pt x="65" y="21"/>
                    </a:lnTo>
                    <a:lnTo>
                      <a:pt x="65" y="14"/>
                    </a:lnTo>
                    <a:lnTo>
                      <a:pt x="57" y="7"/>
                    </a:lnTo>
                    <a:lnTo>
                      <a:pt x="50" y="14"/>
                    </a:lnTo>
                    <a:lnTo>
                      <a:pt x="57" y="28"/>
                    </a:lnTo>
                    <a:lnTo>
                      <a:pt x="57" y="28"/>
                    </a:lnTo>
                    <a:close/>
                    <a:moveTo>
                      <a:pt x="21" y="35"/>
                    </a:moveTo>
                    <a:lnTo>
                      <a:pt x="7" y="28"/>
                    </a:lnTo>
                    <a:lnTo>
                      <a:pt x="0" y="35"/>
                    </a:lnTo>
                    <a:lnTo>
                      <a:pt x="0" y="35"/>
                    </a:lnTo>
                    <a:lnTo>
                      <a:pt x="14" y="43"/>
                    </a:lnTo>
                    <a:lnTo>
                      <a:pt x="21" y="43"/>
                    </a:lnTo>
                    <a:lnTo>
                      <a:pt x="21" y="35"/>
                    </a:lnTo>
                    <a:lnTo>
                      <a:pt x="21" y="35"/>
                    </a:lnTo>
                    <a:close/>
                    <a:moveTo>
                      <a:pt x="29" y="64"/>
                    </a:moveTo>
                    <a:lnTo>
                      <a:pt x="21" y="57"/>
                    </a:lnTo>
                    <a:lnTo>
                      <a:pt x="14" y="57"/>
                    </a:lnTo>
                    <a:lnTo>
                      <a:pt x="14" y="57"/>
                    </a:lnTo>
                    <a:lnTo>
                      <a:pt x="7" y="57"/>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9" name="Freeform 16">
                <a:extLst>
                  <a:ext uri="{FF2B5EF4-FFF2-40B4-BE49-F238E27FC236}">
                    <a16:creationId xmlns:a16="http://schemas.microsoft.com/office/drawing/2014/main" xmlns="" id="{22F69DBF-1426-4F67-9220-10430F94D4BF}"/>
                  </a:ext>
                </a:extLst>
              </p:cNvPr>
              <p:cNvSpPr>
                <a:spLocks noEditPoints="1"/>
              </p:cNvSpPr>
              <p:nvPr/>
            </p:nvSpPr>
            <p:spPr bwMode="auto">
              <a:xfrm>
                <a:off x="5574" y="1085"/>
                <a:ext cx="72" cy="71"/>
              </a:xfrm>
              <a:custGeom>
                <a:avLst/>
                <a:gdLst>
                  <a:gd name="T0" fmla="*/ 65 w 72"/>
                  <a:gd name="T1" fmla="*/ 71 h 71"/>
                  <a:gd name="T2" fmla="*/ 72 w 72"/>
                  <a:gd name="T3" fmla="*/ 64 h 71"/>
                  <a:gd name="T4" fmla="*/ 65 w 72"/>
                  <a:gd name="T5" fmla="*/ 50 h 71"/>
                  <a:gd name="T6" fmla="*/ 65 w 72"/>
                  <a:gd name="T7" fmla="*/ 35 h 71"/>
                  <a:gd name="T8" fmla="*/ 72 w 72"/>
                  <a:gd name="T9" fmla="*/ 28 h 71"/>
                  <a:gd name="T10" fmla="*/ 72 w 72"/>
                  <a:gd name="T11" fmla="*/ 7 h 71"/>
                  <a:gd name="T12" fmla="*/ 65 w 72"/>
                  <a:gd name="T13" fmla="*/ 0 h 71"/>
                  <a:gd name="T14" fmla="*/ 57 w 72"/>
                  <a:gd name="T15" fmla="*/ 14 h 71"/>
                  <a:gd name="T16" fmla="*/ 57 w 72"/>
                  <a:gd name="T17" fmla="*/ 28 h 71"/>
                  <a:gd name="T18" fmla="*/ 57 w 72"/>
                  <a:gd name="T19" fmla="*/ 43 h 71"/>
                  <a:gd name="T20" fmla="*/ 50 w 72"/>
                  <a:gd name="T21" fmla="*/ 43 h 71"/>
                  <a:gd name="T22" fmla="*/ 43 w 72"/>
                  <a:gd name="T23" fmla="*/ 28 h 71"/>
                  <a:gd name="T24" fmla="*/ 50 w 72"/>
                  <a:gd name="T25" fmla="*/ 21 h 71"/>
                  <a:gd name="T26" fmla="*/ 43 w 72"/>
                  <a:gd name="T27" fmla="*/ 0 h 71"/>
                  <a:gd name="T28" fmla="*/ 50 w 72"/>
                  <a:gd name="T29" fmla="*/ 14 h 71"/>
                  <a:gd name="T30" fmla="*/ 36 w 72"/>
                  <a:gd name="T31" fmla="*/ 7 h 71"/>
                  <a:gd name="T32" fmla="*/ 36 w 72"/>
                  <a:gd name="T33" fmla="*/ 0 h 71"/>
                  <a:gd name="T34" fmla="*/ 43 w 72"/>
                  <a:gd name="T35" fmla="*/ 21 h 71"/>
                  <a:gd name="T36" fmla="*/ 43 w 72"/>
                  <a:gd name="T37" fmla="*/ 28 h 71"/>
                  <a:gd name="T38" fmla="*/ 36 w 72"/>
                  <a:gd name="T39" fmla="*/ 28 h 71"/>
                  <a:gd name="T40" fmla="*/ 29 w 72"/>
                  <a:gd name="T41" fmla="*/ 21 h 71"/>
                  <a:gd name="T42" fmla="*/ 21 w 72"/>
                  <a:gd name="T43" fmla="*/ 7 h 71"/>
                  <a:gd name="T44" fmla="*/ 14 w 72"/>
                  <a:gd name="T45" fmla="*/ 0 h 71"/>
                  <a:gd name="T46" fmla="*/ 14 w 72"/>
                  <a:gd name="T47" fmla="*/ 0 h 71"/>
                  <a:gd name="T48" fmla="*/ 21 w 72"/>
                  <a:gd name="T49" fmla="*/ 7 h 71"/>
                  <a:gd name="T50" fmla="*/ 14 w 72"/>
                  <a:gd name="T51" fmla="*/ 14 h 71"/>
                  <a:gd name="T52" fmla="*/ 7 w 72"/>
                  <a:gd name="T53" fmla="*/ 7 h 71"/>
                  <a:gd name="T54" fmla="*/ 0 w 72"/>
                  <a:gd name="T55" fmla="*/ 0 h 71"/>
                  <a:gd name="T56" fmla="*/ 0 w 72"/>
                  <a:gd name="T57" fmla="*/ 0 h 71"/>
                  <a:gd name="T58" fmla="*/ 21 w 72"/>
                  <a:gd name="T59" fmla="*/ 21 h 71"/>
                  <a:gd name="T60" fmla="*/ 36 w 72"/>
                  <a:gd name="T61" fmla="*/ 35 h 71"/>
                  <a:gd name="T62" fmla="*/ 36 w 72"/>
                  <a:gd name="T63" fmla="*/ 35 h 71"/>
                  <a:gd name="T64" fmla="*/ 29 w 72"/>
                  <a:gd name="T65" fmla="*/ 28 h 71"/>
                  <a:gd name="T66" fmla="*/ 7 w 72"/>
                  <a:gd name="T67" fmla="*/ 28 h 71"/>
                  <a:gd name="T68" fmla="*/ 7 w 72"/>
                  <a:gd name="T69" fmla="*/ 35 h 71"/>
                  <a:gd name="T70" fmla="*/ 21 w 72"/>
                  <a:gd name="T71" fmla="*/ 50 h 71"/>
                  <a:gd name="T72" fmla="*/ 29 w 72"/>
                  <a:gd name="T73" fmla="*/ 43 h 71"/>
                  <a:gd name="T74" fmla="*/ 36 w 72"/>
                  <a:gd name="T75" fmla="*/ 43 h 71"/>
                  <a:gd name="T76" fmla="*/ 43 w 72"/>
                  <a:gd name="T77" fmla="*/ 43 h 71"/>
                  <a:gd name="T78" fmla="*/ 50 w 72"/>
                  <a:gd name="T79" fmla="*/ 50 h 71"/>
                  <a:gd name="T80" fmla="*/ 43 w 72"/>
                  <a:gd name="T81" fmla="*/ 57 h 71"/>
                  <a:gd name="T82" fmla="*/ 29 w 72"/>
                  <a:gd name="T83" fmla="*/ 50 h 71"/>
                  <a:gd name="T84" fmla="*/ 7 w 72"/>
                  <a:gd name="T85" fmla="*/ 64 h 71"/>
                  <a:gd name="T86" fmla="*/ 21 w 72"/>
                  <a:gd name="T87" fmla="*/ 71 h 71"/>
                  <a:gd name="T88" fmla="*/ 36 w 72"/>
                  <a:gd name="T89" fmla="*/ 71 h 71"/>
                  <a:gd name="T90" fmla="*/ 43 w 72"/>
                  <a:gd name="T91" fmla="*/ 64 h 71"/>
                  <a:gd name="T92" fmla="*/ 50 w 72"/>
                  <a:gd name="T93" fmla="*/ 57 h 71"/>
                  <a:gd name="T94" fmla="*/ 57 w 72"/>
                  <a:gd name="T95" fmla="*/ 64 h 71"/>
                  <a:gd name="T96" fmla="*/ 65 w 72"/>
                  <a:gd name="T97" fmla="*/ 64 h 71"/>
                  <a:gd name="T98" fmla="*/ 65 w 72"/>
                  <a:gd name="T99" fmla="*/ 28 h 71"/>
                  <a:gd name="T100" fmla="*/ 72 w 72"/>
                  <a:gd name="T101" fmla="*/ 14 h 71"/>
                  <a:gd name="T102" fmla="*/ 57 w 72"/>
                  <a:gd name="T103" fmla="*/ 14 h 71"/>
                  <a:gd name="T104" fmla="*/ 65 w 72"/>
                  <a:gd name="T105" fmla="*/ 28 h 71"/>
                  <a:gd name="T106" fmla="*/ 14 w 72"/>
                  <a:gd name="T107" fmla="*/ 28 h 71"/>
                  <a:gd name="T108" fmla="*/ 7 w 72"/>
                  <a:gd name="T109" fmla="*/ 35 h 71"/>
                  <a:gd name="T110" fmla="*/ 21 w 72"/>
                  <a:gd name="T111" fmla="*/ 43 h 71"/>
                  <a:gd name="T112" fmla="*/ 29 w 72"/>
                  <a:gd name="T113" fmla="*/ 35 h 71"/>
                  <a:gd name="T114" fmla="*/ 29 w 72"/>
                  <a:gd name="T115" fmla="*/ 57 h 71"/>
                  <a:gd name="T116" fmla="*/ 14 w 72"/>
                  <a:gd name="T117" fmla="*/ 57 h 71"/>
                  <a:gd name="T118" fmla="*/ 14 w 72"/>
                  <a:gd name="T119" fmla="*/ 64 h 71"/>
                  <a:gd name="T120" fmla="*/ 29 w 72"/>
                  <a:gd name="T121" fmla="*/ 71 h 71"/>
                  <a:gd name="T122" fmla="*/ 36 w 72"/>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71">
                    <a:moveTo>
                      <a:pt x="65" y="64"/>
                    </a:moveTo>
                    <a:lnTo>
                      <a:pt x="65" y="71"/>
                    </a:lnTo>
                    <a:lnTo>
                      <a:pt x="72" y="64"/>
                    </a:lnTo>
                    <a:lnTo>
                      <a:pt x="72" y="64"/>
                    </a:lnTo>
                    <a:lnTo>
                      <a:pt x="72" y="57"/>
                    </a:lnTo>
                    <a:lnTo>
                      <a:pt x="65" y="50"/>
                    </a:lnTo>
                    <a:lnTo>
                      <a:pt x="57" y="50"/>
                    </a:lnTo>
                    <a:lnTo>
                      <a:pt x="65" y="35"/>
                    </a:lnTo>
                    <a:lnTo>
                      <a:pt x="65" y="35"/>
                    </a:lnTo>
                    <a:lnTo>
                      <a:pt x="72" y="28"/>
                    </a:lnTo>
                    <a:lnTo>
                      <a:pt x="72" y="21"/>
                    </a:lnTo>
                    <a:lnTo>
                      <a:pt x="72" y="7"/>
                    </a:lnTo>
                    <a:lnTo>
                      <a:pt x="72" y="7"/>
                    </a:lnTo>
                    <a:lnTo>
                      <a:pt x="65" y="0"/>
                    </a:lnTo>
                    <a:lnTo>
                      <a:pt x="57" y="7"/>
                    </a:lnTo>
                    <a:lnTo>
                      <a:pt x="57" y="14"/>
                    </a:lnTo>
                    <a:lnTo>
                      <a:pt x="57" y="21"/>
                    </a:lnTo>
                    <a:lnTo>
                      <a:pt x="57" y="28"/>
                    </a:lnTo>
                    <a:lnTo>
                      <a:pt x="57" y="35"/>
                    </a:lnTo>
                    <a:lnTo>
                      <a:pt x="57" y="43"/>
                    </a:lnTo>
                    <a:lnTo>
                      <a:pt x="57" y="43"/>
                    </a:lnTo>
                    <a:lnTo>
                      <a:pt x="50" y="43"/>
                    </a:lnTo>
                    <a:lnTo>
                      <a:pt x="43" y="35"/>
                    </a:lnTo>
                    <a:lnTo>
                      <a:pt x="43" y="28"/>
                    </a:lnTo>
                    <a:lnTo>
                      <a:pt x="43" y="21"/>
                    </a:lnTo>
                    <a:lnTo>
                      <a:pt x="50" y="21"/>
                    </a:lnTo>
                    <a:lnTo>
                      <a:pt x="50" y="7"/>
                    </a:lnTo>
                    <a:lnTo>
                      <a:pt x="43" y="0"/>
                    </a:lnTo>
                    <a:lnTo>
                      <a:pt x="43" y="0"/>
                    </a:lnTo>
                    <a:lnTo>
                      <a:pt x="50" y="14"/>
                    </a:lnTo>
                    <a:lnTo>
                      <a:pt x="43" y="21"/>
                    </a:lnTo>
                    <a:lnTo>
                      <a:pt x="36" y="7"/>
                    </a:lnTo>
                    <a:lnTo>
                      <a:pt x="43" y="0"/>
                    </a:lnTo>
                    <a:lnTo>
                      <a:pt x="36" y="0"/>
                    </a:lnTo>
                    <a:lnTo>
                      <a:pt x="36" y="14"/>
                    </a:lnTo>
                    <a:lnTo>
                      <a:pt x="43" y="21"/>
                    </a:lnTo>
                    <a:lnTo>
                      <a:pt x="43" y="21"/>
                    </a:lnTo>
                    <a:lnTo>
                      <a:pt x="43" y="28"/>
                    </a:lnTo>
                    <a:lnTo>
                      <a:pt x="43" y="28"/>
                    </a:lnTo>
                    <a:lnTo>
                      <a:pt x="36" y="28"/>
                    </a:lnTo>
                    <a:lnTo>
                      <a:pt x="29" y="21"/>
                    </a:lnTo>
                    <a:lnTo>
                      <a:pt x="29" y="21"/>
                    </a:lnTo>
                    <a:lnTo>
                      <a:pt x="29" y="14"/>
                    </a:lnTo>
                    <a:lnTo>
                      <a:pt x="21" y="7"/>
                    </a:lnTo>
                    <a:lnTo>
                      <a:pt x="21" y="7"/>
                    </a:lnTo>
                    <a:lnTo>
                      <a:pt x="14" y="0"/>
                    </a:lnTo>
                    <a:lnTo>
                      <a:pt x="14" y="0"/>
                    </a:lnTo>
                    <a:lnTo>
                      <a:pt x="14" y="0"/>
                    </a:lnTo>
                    <a:lnTo>
                      <a:pt x="21" y="7"/>
                    </a:lnTo>
                    <a:lnTo>
                      <a:pt x="21" y="7"/>
                    </a:lnTo>
                    <a:lnTo>
                      <a:pt x="21" y="14"/>
                    </a:lnTo>
                    <a:lnTo>
                      <a:pt x="14" y="14"/>
                    </a:lnTo>
                    <a:lnTo>
                      <a:pt x="7" y="14"/>
                    </a:lnTo>
                    <a:lnTo>
                      <a:pt x="7" y="7"/>
                    </a:lnTo>
                    <a:lnTo>
                      <a:pt x="7" y="0"/>
                    </a:lnTo>
                    <a:lnTo>
                      <a:pt x="0" y="0"/>
                    </a:lnTo>
                    <a:lnTo>
                      <a:pt x="0" y="0"/>
                    </a:lnTo>
                    <a:lnTo>
                      <a:pt x="0" y="0"/>
                    </a:lnTo>
                    <a:lnTo>
                      <a:pt x="7" y="14"/>
                    </a:lnTo>
                    <a:lnTo>
                      <a:pt x="21" y="21"/>
                    </a:lnTo>
                    <a:lnTo>
                      <a:pt x="29" y="28"/>
                    </a:lnTo>
                    <a:lnTo>
                      <a:pt x="36" y="35"/>
                    </a:lnTo>
                    <a:lnTo>
                      <a:pt x="36" y="35"/>
                    </a:lnTo>
                    <a:lnTo>
                      <a:pt x="36" y="35"/>
                    </a:lnTo>
                    <a:lnTo>
                      <a:pt x="29" y="35"/>
                    </a:lnTo>
                    <a:lnTo>
                      <a:pt x="29" y="28"/>
                    </a:lnTo>
                    <a:lnTo>
                      <a:pt x="21" y="28"/>
                    </a:lnTo>
                    <a:lnTo>
                      <a:pt x="7" y="28"/>
                    </a:lnTo>
                    <a:lnTo>
                      <a:pt x="0" y="35"/>
                    </a:lnTo>
                    <a:lnTo>
                      <a:pt x="7" y="35"/>
                    </a:lnTo>
                    <a:lnTo>
                      <a:pt x="7" y="43"/>
                    </a:lnTo>
                    <a:lnTo>
                      <a:pt x="21" y="50"/>
                    </a:lnTo>
                    <a:lnTo>
                      <a:pt x="21" y="43"/>
                    </a:lnTo>
                    <a:lnTo>
                      <a:pt x="29" y="43"/>
                    </a:lnTo>
                    <a:lnTo>
                      <a:pt x="29" y="43"/>
                    </a:lnTo>
                    <a:lnTo>
                      <a:pt x="36" y="43"/>
                    </a:lnTo>
                    <a:lnTo>
                      <a:pt x="43" y="43"/>
                    </a:lnTo>
                    <a:lnTo>
                      <a:pt x="43" y="43"/>
                    </a:lnTo>
                    <a:lnTo>
                      <a:pt x="50" y="50"/>
                    </a:lnTo>
                    <a:lnTo>
                      <a:pt x="50" y="50"/>
                    </a:lnTo>
                    <a:lnTo>
                      <a:pt x="50" y="50"/>
                    </a:lnTo>
                    <a:lnTo>
                      <a:pt x="43" y="57"/>
                    </a:lnTo>
                    <a:lnTo>
                      <a:pt x="36" y="57"/>
                    </a:lnTo>
                    <a:lnTo>
                      <a:pt x="29" y="50"/>
                    </a:lnTo>
                    <a:lnTo>
                      <a:pt x="7" y="57"/>
                    </a:lnTo>
                    <a:lnTo>
                      <a:pt x="7" y="64"/>
                    </a:lnTo>
                    <a:lnTo>
                      <a:pt x="14" y="71"/>
                    </a:lnTo>
                    <a:lnTo>
                      <a:pt x="21" y="71"/>
                    </a:lnTo>
                    <a:lnTo>
                      <a:pt x="36" y="71"/>
                    </a:lnTo>
                    <a:lnTo>
                      <a:pt x="36" y="71"/>
                    </a:lnTo>
                    <a:lnTo>
                      <a:pt x="36" y="64"/>
                    </a:lnTo>
                    <a:lnTo>
                      <a:pt x="43" y="64"/>
                    </a:lnTo>
                    <a:lnTo>
                      <a:pt x="43" y="57"/>
                    </a:lnTo>
                    <a:lnTo>
                      <a:pt x="50" y="57"/>
                    </a:lnTo>
                    <a:lnTo>
                      <a:pt x="50" y="57"/>
                    </a:lnTo>
                    <a:lnTo>
                      <a:pt x="57" y="64"/>
                    </a:lnTo>
                    <a:lnTo>
                      <a:pt x="65" y="64"/>
                    </a:lnTo>
                    <a:lnTo>
                      <a:pt x="65" y="64"/>
                    </a:lnTo>
                    <a:close/>
                    <a:moveTo>
                      <a:pt x="65" y="28"/>
                    </a:moveTo>
                    <a:lnTo>
                      <a:pt x="65" y="28"/>
                    </a:lnTo>
                    <a:lnTo>
                      <a:pt x="72" y="21"/>
                    </a:lnTo>
                    <a:lnTo>
                      <a:pt x="72" y="14"/>
                    </a:lnTo>
                    <a:lnTo>
                      <a:pt x="65" y="7"/>
                    </a:lnTo>
                    <a:lnTo>
                      <a:pt x="57" y="14"/>
                    </a:lnTo>
                    <a:lnTo>
                      <a:pt x="65" y="28"/>
                    </a:lnTo>
                    <a:lnTo>
                      <a:pt x="65" y="28"/>
                    </a:lnTo>
                    <a:close/>
                    <a:moveTo>
                      <a:pt x="29" y="35"/>
                    </a:moveTo>
                    <a:lnTo>
                      <a:pt x="14" y="28"/>
                    </a:lnTo>
                    <a:lnTo>
                      <a:pt x="7" y="35"/>
                    </a:lnTo>
                    <a:lnTo>
                      <a:pt x="7" y="35"/>
                    </a:lnTo>
                    <a:lnTo>
                      <a:pt x="14" y="43"/>
                    </a:lnTo>
                    <a:lnTo>
                      <a:pt x="21" y="43"/>
                    </a:lnTo>
                    <a:lnTo>
                      <a:pt x="29" y="35"/>
                    </a:lnTo>
                    <a:lnTo>
                      <a:pt x="29" y="35"/>
                    </a:lnTo>
                    <a:close/>
                    <a:moveTo>
                      <a:pt x="36" y="64"/>
                    </a:moveTo>
                    <a:lnTo>
                      <a:pt x="29" y="57"/>
                    </a:lnTo>
                    <a:lnTo>
                      <a:pt x="21" y="57"/>
                    </a:lnTo>
                    <a:lnTo>
                      <a:pt x="14" y="57"/>
                    </a:lnTo>
                    <a:lnTo>
                      <a:pt x="7" y="57"/>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0" name="Freeform 17">
                <a:extLst>
                  <a:ext uri="{FF2B5EF4-FFF2-40B4-BE49-F238E27FC236}">
                    <a16:creationId xmlns:a16="http://schemas.microsoft.com/office/drawing/2014/main" xmlns="" id="{F3FE164F-85BC-4675-AA16-FBC0BCAC5A44}"/>
                  </a:ext>
                </a:extLst>
              </p:cNvPr>
              <p:cNvSpPr>
                <a:spLocks noEditPoints="1"/>
              </p:cNvSpPr>
              <p:nvPr/>
            </p:nvSpPr>
            <p:spPr bwMode="auto">
              <a:xfrm>
                <a:off x="5501" y="1085"/>
                <a:ext cx="73" cy="71"/>
              </a:xfrm>
              <a:custGeom>
                <a:avLst/>
                <a:gdLst>
                  <a:gd name="T0" fmla="*/ 66 w 73"/>
                  <a:gd name="T1" fmla="*/ 71 h 71"/>
                  <a:gd name="T2" fmla="*/ 73 w 73"/>
                  <a:gd name="T3" fmla="*/ 64 h 71"/>
                  <a:gd name="T4" fmla="*/ 59 w 73"/>
                  <a:gd name="T5" fmla="*/ 50 h 71"/>
                  <a:gd name="T6" fmla="*/ 66 w 73"/>
                  <a:gd name="T7" fmla="*/ 35 h 71"/>
                  <a:gd name="T8" fmla="*/ 66 w 73"/>
                  <a:gd name="T9" fmla="*/ 28 h 71"/>
                  <a:gd name="T10" fmla="*/ 66 w 73"/>
                  <a:gd name="T11" fmla="*/ 7 h 71"/>
                  <a:gd name="T12" fmla="*/ 66 w 73"/>
                  <a:gd name="T13" fmla="*/ 0 h 71"/>
                  <a:gd name="T14" fmla="*/ 59 w 73"/>
                  <a:gd name="T15" fmla="*/ 14 h 71"/>
                  <a:gd name="T16" fmla="*/ 59 w 73"/>
                  <a:gd name="T17" fmla="*/ 28 h 71"/>
                  <a:gd name="T18" fmla="*/ 59 w 73"/>
                  <a:gd name="T19" fmla="*/ 43 h 71"/>
                  <a:gd name="T20" fmla="*/ 51 w 73"/>
                  <a:gd name="T21" fmla="*/ 43 h 71"/>
                  <a:gd name="T22" fmla="*/ 44 w 73"/>
                  <a:gd name="T23" fmla="*/ 28 h 71"/>
                  <a:gd name="T24" fmla="*/ 44 w 73"/>
                  <a:gd name="T25" fmla="*/ 21 h 71"/>
                  <a:gd name="T26" fmla="*/ 44 w 73"/>
                  <a:gd name="T27" fmla="*/ 0 h 71"/>
                  <a:gd name="T28" fmla="*/ 44 w 73"/>
                  <a:gd name="T29" fmla="*/ 0 h 71"/>
                  <a:gd name="T30" fmla="*/ 44 w 73"/>
                  <a:gd name="T31" fmla="*/ 7 h 71"/>
                  <a:gd name="T32" fmla="*/ 37 w 73"/>
                  <a:gd name="T33" fmla="*/ 7 h 71"/>
                  <a:gd name="T34" fmla="*/ 37 w 73"/>
                  <a:gd name="T35" fmla="*/ 0 h 71"/>
                  <a:gd name="T36" fmla="*/ 37 w 73"/>
                  <a:gd name="T37" fmla="*/ 21 h 71"/>
                  <a:gd name="T38" fmla="*/ 37 w 73"/>
                  <a:gd name="T39" fmla="*/ 28 h 71"/>
                  <a:gd name="T40" fmla="*/ 37 w 73"/>
                  <a:gd name="T41" fmla="*/ 28 h 71"/>
                  <a:gd name="T42" fmla="*/ 23 w 73"/>
                  <a:gd name="T43" fmla="*/ 21 h 71"/>
                  <a:gd name="T44" fmla="*/ 23 w 73"/>
                  <a:gd name="T45" fmla="*/ 7 h 71"/>
                  <a:gd name="T46" fmla="*/ 15 w 73"/>
                  <a:gd name="T47" fmla="*/ 0 h 71"/>
                  <a:gd name="T48" fmla="*/ 15 w 73"/>
                  <a:gd name="T49" fmla="*/ 0 h 71"/>
                  <a:gd name="T50" fmla="*/ 23 w 73"/>
                  <a:gd name="T51" fmla="*/ 7 h 71"/>
                  <a:gd name="T52" fmla="*/ 15 w 73"/>
                  <a:gd name="T53" fmla="*/ 14 h 71"/>
                  <a:gd name="T54" fmla="*/ 0 w 73"/>
                  <a:gd name="T55" fmla="*/ 7 h 71"/>
                  <a:gd name="T56" fmla="*/ 0 w 73"/>
                  <a:gd name="T57" fmla="*/ 0 h 71"/>
                  <a:gd name="T58" fmla="*/ 0 w 73"/>
                  <a:gd name="T59" fmla="*/ 0 h 71"/>
                  <a:gd name="T60" fmla="*/ 23 w 73"/>
                  <a:gd name="T61" fmla="*/ 21 h 71"/>
                  <a:gd name="T62" fmla="*/ 37 w 73"/>
                  <a:gd name="T63" fmla="*/ 35 h 71"/>
                  <a:gd name="T64" fmla="*/ 30 w 73"/>
                  <a:gd name="T65" fmla="*/ 35 h 71"/>
                  <a:gd name="T66" fmla="*/ 23 w 73"/>
                  <a:gd name="T67" fmla="*/ 28 h 71"/>
                  <a:gd name="T68" fmla="*/ 8 w 73"/>
                  <a:gd name="T69" fmla="*/ 28 h 71"/>
                  <a:gd name="T70" fmla="*/ 0 w 73"/>
                  <a:gd name="T71" fmla="*/ 35 h 71"/>
                  <a:gd name="T72" fmla="*/ 15 w 73"/>
                  <a:gd name="T73" fmla="*/ 50 h 71"/>
                  <a:gd name="T74" fmla="*/ 23 w 73"/>
                  <a:gd name="T75" fmla="*/ 43 h 71"/>
                  <a:gd name="T76" fmla="*/ 30 w 73"/>
                  <a:gd name="T77" fmla="*/ 43 h 71"/>
                  <a:gd name="T78" fmla="*/ 44 w 73"/>
                  <a:gd name="T79" fmla="*/ 43 h 71"/>
                  <a:gd name="T80" fmla="*/ 51 w 73"/>
                  <a:gd name="T81" fmla="*/ 50 h 71"/>
                  <a:gd name="T82" fmla="*/ 37 w 73"/>
                  <a:gd name="T83" fmla="*/ 57 h 71"/>
                  <a:gd name="T84" fmla="*/ 23 w 73"/>
                  <a:gd name="T85" fmla="*/ 50 h 71"/>
                  <a:gd name="T86" fmla="*/ 8 w 73"/>
                  <a:gd name="T87" fmla="*/ 64 h 71"/>
                  <a:gd name="T88" fmla="*/ 23 w 73"/>
                  <a:gd name="T89" fmla="*/ 71 h 71"/>
                  <a:gd name="T90" fmla="*/ 30 w 73"/>
                  <a:gd name="T91" fmla="*/ 71 h 71"/>
                  <a:gd name="T92" fmla="*/ 37 w 73"/>
                  <a:gd name="T93" fmla="*/ 64 h 71"/>
                  <a:gd name="T94" fmla="*/ 44 w 73"/>
                  <a:gd name="T95" fmla="*/ 57 h 71"/>
                  <a:gd name="T96" fmla="*/ 59 w 73"/>
                  <a:gd name="T97" fmla="*/ 64 h 71"/>
                  <a:gd name="T98" fmla="*/ 66 w 73"/>
                  <a:gd name="T99" fmla="*/ 64 h 71"/>
                  <a:gd name="T100" fmla="*/ 66 w 73"/>
                  <a:gd name="T101" fmla="*/ 28 h 71"/>
                  <a:gd name="T102" fmla="*/ 66 w 73"/>
                  <a:gd name="T103" fmla="*/ 14 h 71"/>
                  <a:gd name="T104" fmla="*/ 59 w 73"/>
                  <a:gd name="T105" fmla="*/ 14 h 71"/>
                  <a:gd name="T106" fmla="*/ 66 w 73"/>
                  <a:gd name="T107" fmla="*/ 28 h 71"/>
                  <a:gd name="T108" fmla="*/ 15 w 73"/>
                  <a:gd name="T109" fmla="*/ 28 h 71"/>
                  <a:gd name="T110" fmla="*/ 8 w 73"/>
                  <a:gd name="T111" fmla="*/ 35 h 71"/>
                  <a:gd name="T112" fmla="*/ 23 w 73"/>
                  <a:gd name="T113" fmla="*/ 43 h 71"/>
                  <a:gd name="T114" fmla="*/ 23 w 73"/>
                  <a:gd name="T115" fmla="*/ 35 h 71"/>
                  <a:gd name="T116" fmla="*/ 30 w 73"/>
                  <a:gd name="T117" fmla="*/ 57 h 71"/>
                  <a:gd name="T118" fmla="*/ 15 w 73"/>
                  <a:gd name="T119" fmla="*/ 57 h 71"/>
                  <a:gd name="T120" fmla="*/ 8 w 73"/>
                  <a:gd name="T121" fmla="*/ 64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64"/>
                    </a:moveTo>
                    <a:lnTo>
                      <a:pt x="66" y="71"/>
                    </a:lnTo>
                    <a:lnTo>
                      <a:pt x="73" y="64"/>
                    </a:lnTo>
                    <a:lnTo>
                      <a:pt x="73" y="64"/>
                    </a:lnTo>
                    <a:lnTo>
                      <a:pt x="73" y="57"/>
                    </a:lnTo>
                    <a:lnTo>
                      <a:pt x="59" y="50"/>
                    </a:lnTo>
                    <a:lnTo>
                      <a:pt x="59" y="50"/>
                    </a:lnTo>
                    <a:lnTo>
                      <a:pt x="66" y="35"/>
                    </a:lnTo>
                    <a:lnTo>
                      <a:pt x="66" y="35"/>
                    </a:lnTo>
                    <a:lnTo>
                      <a:pt x="66" y="28"/>
                    </a:lnTo>
                    <a:lnTo>
                      <a:pt x="73" y="21"/>
                    </a:lnTo>
                    <a:lnTo>
                      <a:pt x="66" y="7"/>
                    </a:lnTo>
                    <a:lnTo>
                      <a:pt x="66" y="7"/>
                    </a:lnTo>
                    <a:lnTo>
                      <a:pt x="66" y="0"/>
                    </a:lnTo>
                    <a:lnTo>
                      <a:pt x="59" y="7"/>
                    </a:lnTo>
                    <a:lnTo>
                      <a:pt x="59" y="14"/>
                    </a:lnTo>
                    <a:lnTo>
                      <a:pt x="51" y="21"/>
                    </a:lnTo>
                    <a:lnTo>
                      <a:pt x="59" y="28"/>
                    </a:lnTo>
                    <a:lnTo>
                      <a:pt x="59" y="35"/>
                    </a:lnTo>
                    <a:lnTo>
                      <a:pt x="59" y="43"/>
                    </a:lnTo>
                    <a:lnTo>
                      <a:pt x="51" y="43"/>
                    </a:lnTo>
                    <a:lnTo>
                      <a:pt x="51" y="43"/>
                    </a:lnTo>
                    <a:lnTo>
                      <a:pt x="44" y="35"/>
                    </a:lnTo>
                    <a:lnTo>
                      <a:pt x="44" y="28"/>
                    </a:lnTo>
                    <a:lnTo>
                      <a:pt x="44" y="21"/>
                    </a:lnTo>
                    <a:lnTo>
                      <a:pt x="44" y="21"/>
                    </a:lnTo>
                    <a:lnTo>
                      <a:pt x="51" y="7"/>
                    </a:lnTo>
                    <a:lnTo>
                      <a:pt x="44" y="0"/>
                    </a:lnTo>
                    <a:lnTo>
                      <a:pt x="44" y="0"/>
                    </a:lnTo>
                    <a:lnTo>
                      <a:pt x="44" y="0"/>
                    </a:lnTo>
                    <a:lnTo>
                      <a:pt x="44" y="0"/>
                    </a:lnTo>
                    <a:lnTo>
                      <a:pt x="44" y="7"/>
                    </a:lnTo>
                    <a:lnTo>
                      <a:pt x="44" y="21"/>
                    </a:lnTo>
                    <a:lnTo>
                      <a:pt x="37" y="7"/>
                    </a:lnTo>
                    <a:lnTo>
                      <a:pt x="44" y="0"/>
                    </a:lnTo>
                    <a:lnTo>
                      <a:pt x="37" y="0"/>
                    </a:lnTo>
                    <a:lnTo>
                      <a:pt x="30" y="7"/>
                    </a:lnTo>
                    <a:lnTo>
                      <a:pt x="37" y="21"/>
                    </a:lnTo>
                    <a:lnTo>
                      <a:pt x="37" y="21"/>
                    </a:lnTo>
                    <a:lnTo>
                      <a:pt x="37" y="28"/>
                    </a:lnTo>
                    <a:lnTo>
                      <a:pt x="37" y="28"/>
                    </a:lnTo>
                    <a:lnTo>
                      <a:pt x="37" y="28"/>
                    </a:lnTo>
                    <a:lnTo>
                      <a:pt x="30" y="21"/>
                    </a:lnTo>
                    <a:lnTo>
                      <a:pt x="23" y="21"/>
                    </a:lnTo>
                    <a:lnTo>
                      <a:pt x="23" y="14"/>
                    </a:lnTo>
                    <a:lnTo>
                      <a:pt x="23" y="7"/>
                    </a:lnTo>
                    <a:lnTo>
                      <a:pt x="23" y="7"/>
                    </a:lnTo>
                    <a:lnTo>
                      <a:pt x="15" y="0"/>
                    </a:lnTo>
                    <a:lnTo>
                      <a:pt x="8" y="0"/>
                    </a:lnTo>
                    <a:lnTo>
                      <a:pt x="15" y="0"/>
                    </a:lnTo>
                    <a:lnTo>
                      <a:pt x="23" y="7"/>
                    </a:lnTo>
                    <a:lnTo>
                      <a:pt x="23" y="7"/>
                    </a:lnTo>
                    <a:lnTo>
                      <a:pt x="23" y="14"/>
                    </a:lnTo>
                    <a:lnTo>
                      <a:pt x="15" y="14"/>
                    </a:lnTo>
                    <a:lnTo>
                      <a:pt x="8" y="14"/>
                    </a:lnTo>
                    <a:lnTo>
                      <a:pt x="0" y="7"/>
                    </a:lnTo>
                    <a:lnTo>
                      <a:pt x="0" y="0"/>
                    </a:lnTo>
                    <a:lnTo>
                      <a:pt x="0" y="0"/>
                    </a:lnTo>
                    <a:lnTo>
                      <a:pt x="0" y="0"/>
                    </a:lnTo>
                    <a:lnTo>
                      <a:pt x="0" y="0"/>
                    </a:lnTo>
                    <a:lnTo>
                      <a:pt x="8" y="14"/>
                    </a:lnTo>
                    <a:lnTo>
                      <a:pt x="23" y="21"/>
                    </a:lnTo>
                    <a:lnTo>
                      <a:pt x="30" y="28"/>
                    </a:lnTo>
                    <a:lnTo>
                      <a:pt x="37" y="35"/>
                    </a:lnTo>
                    <a:lnTo>
                      <a:pt x="37" y="35"/>
                    </a:lnTo>
                    <a:lnTo>
                      <a:pt x="30" y="35"/>
                    </a:lnTo>
                    <a:lnTo>
                      <a:pt x="30" y="35"/>
                    </a:lnTo>
                    <a:lnTo>
                      <a:pt x="23" y="28"/>
                    </a:lnTo>
                    <a:lnTo>
                      <a:pt x="15" y="28"/>
                    </a:lnTo>
                    <a:lnTo>
                      <a:pt x="8" y="28"/>
                    </a:lnTo>
                    <a:lnTo>
                      <a:pt x="0" y="35"/>
                    </a:lnTo>
                    <a:lnTo>
                      <a:pt x="0" y="35"/>
                    </a:lnTo>
                    <a:lnTo>
                      <a:pt x="8" y="43"/>
                    </a:lnTo>
                    <a:lnTo>
                      <a:pt x="15" y="50"/>
                    </a:lnTo>
                    <a:lnTo>
                      <a:pt x="23" y="43"/>
                    </a:lnTo>
                    <a:lnTo>
                      <a:pt x="23" y="43"/>
                    </a:lnTo>
                    <a:lnTo>
                      <a:pt x="30" y="43"/>
                    </a:lnTo>
                    <a:lnTo>
                      <a:pt x="30" y="43"/>
                    </a:lnTo>
                    <a:lnTo>
                      <a:pt x="37" y="43"/>
                    </a:lnTo>
                    <a:lnTo>
                      <a:pt x="44" y="43"/>
                    </a:lnTo>
                    <a:lnTo>
                      <a:pt x="51" y="50"/>
                    </a:lnTo>
                    <a:lnTo>
                      <a:pt x="51" y="50"/>
                    </a:lnTo>
                    <a:lnTo>
                      <a:pt x="44" y="50"/>
                    </a:lnTo>
                    <a:lnTo>
                      <a:pt x="37" y="57"/>
                    </a:lnTo>
                    <a:lnTo>
                      <a:pt x="30" y="57"/>
                    </a:lnTo>
                    <a:lnTo>
                      <a:pt x="23" y="50"/>
                    </a:lnTo>
                    <a:lnTo>
                      <a:pt x="8" y="57"/>
                    </a:lnTo>
                    <a:lnTo>
                      <a:pt x="8" y="64"/>
                    </a:lnTo>
                    <a:lnTo>
                      <a:pt x="8" y="71"/>
                    </a:lnTo>
                    <a:lnTo>
                      <a:pt x="23" y="71"/>
                    </a:lnTo>
                    <a:lnTo>
                      <a:pt x="30" y="71"/>
                    </a:lnTo>
                    <a:lnTo>
                      <a:pt x="30" y="71"/>
                    </a:lnTo>
                    <a:lnTo>
                      <a:pt x="37" y="64"/>
                    </a:lnTo>
                    <a:lnTo>
                      <a:pt x="37" y="64"/>
                    </a:lnTo>
                    <a:lnTo>
                      <a:pt x="44" y="57"/>
                    </a:lnTo>
                    <a:lnTo>
                      <a:pt x="44" y="57"/>
                    </a:lnTo>
                    <a:lnTo>
                      <a:pt x="51" y="57"/>
                    </a:lnTo>
                    <a:lnTo>
                      <a:pt x="59" y="64"/>
                    </a:lnTo>
                    <a:lnTo>
                      <a:pt x="66" y="64"/>
                    </a:lnTo>
                    <a:lnTo>
                      <a:pt x="66" y="64"/>
                    </a:lnTo>
                    <a:close/>
                    <a:moveTo>
                      <a:pt x="66" y="28"/>
                    </a:moveTo>
                    <a:lnTo>
                      <a:pt x="66" y="28"/>
                    </a:lnTo>
                    <a:lnTo>
                      <a:pt x="73" y="21"/>
                    </a:lnTo>
                    <a:lnTo>
                      <a:pt x="66" y="14"/>
                    </a:lnTo>
                    <a:lnTo>
                      <a:pt x="66" y="7"/>
                    </a:lnTo>
                    <a:lnTo>
                      <a:pt x="59" y="14"/>
                    </a:lnTo>
                    <a:lnTo>
                      <a:pt x="66" y="28"/>
                    </a:lnTo>
                    <a:lnTo>
                      <a:pt x="66" y="28"/>
                    </a:lnTo>
                    <a:close/>
                    <a:moveTo>
                      <a:pt x="23" y="35"/>
                    </a:moveTo>
                    <a:lnTo>
                      <a:pt x="15" y="28"/>
                    </a:lnTo>
                    <a:lnTo>
                      <a:pt x="0" y="35"/>
                    </a:lnTo>
                    <a:lnTo>
                      <a:pt x="8" y="35"/>
                    </a:lnTo>
                    <a:lnTo>
                      <a:pt x="15" y="43"/>
                    </a:lnTo>
                    <a:lnTo>
                      <a:pt x="23" y="43"/>
                    </a:lnTo>
                    <a:lnTo>
                      <a:pt x="23" y="35"/>
                    </a:lnTo>
                    <a:lnTo>
                      <a:pt x="23" y="35"/>
                    </a:lnTo>
                    <a:close/>
                    <a:moveTo>
                      <a:pt x="30" y="64"/>
                    </a:moveTo>
                    <a:lnTo>
                      <a:pt x="30" y="57"/>
                    </a:lnTo>
                    <a:lnTo>
                      <a:pt x="23" y="57"/>
                    </a:lnTo>
                    <a:lnTo>
                      <a:pt x="15" y="57"/>
                    </a:lnTo>
                    <a:lnTo>
                      <a:pt x="8" y="57"/>
                    </a:lnTo>
                    <a:lnTo>
                      <a:pt x="8" y="64"/>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1" name="Freeform 18">
                <a:extLst>
                  <a:ext uri="{FF2B5EF4-FFF2-40B4-BE49-F238E27FC236}">
                    <a16:creationId xmlns:a16="http://schemas.microsoft.com/office/drawing/2014/main" xmlns="" id="{2BAB697C-2A31-4CE1-9ABC-316ED20694F4}"/>
                  </a:ext>
                </a:extLst>
              </p:cNvPr>
              <p:cNvSpPr>
                <a:spLocks noEditPoints="1"/>
              </p:cNvSpPr>
              <p:nvPr/>
            </p:nvSpPr>
            <p:spPr bwMode="auto">
              <a:xfrm>
                <a:off x="5429" y="1085"/>
                <a:ext cx="72" cy="71"/>
              </a:xfrm>
              <a:custGeom>
                <a:avLst/>
                <a:gdLst>
                  <a:gd name="T0" fmla="*/ 65 w 72"/>
                  <a:gd name="T1" fmla="*/ 71 h 71"/>
                  <a:gd name="T2" fmla="*/ 72 w 72"/>
                  <a:gd name="T3" fmla="*/ 64 h 71"/>
                  <a:gd name="T4" fmla="*/ 58 w 72"/>
                  <a:gd name="T5" fmla="*/ 50 h 71"/>
                  <a:gd name="T6" fmla="*/ 58 w 72"/>
                  <a:gd name="T7" fmla="*/ 35 h 71"/>
                  <a:gd name="T8" fmla="*/ 65 w 72"/>
                  <a:gd name="T9" fmla="*/ 28 h 71"/>
                  <a:gd name="T10" fmla="*/ 65 w 72"/>
                  <a:gd name="T11" fmla="*/ 7 h 71"/>
                  <a:gd name="T12" fmla="*/ 58 w 72"/>
                  <a:gd name="T13" fmla="*/ 0 h 71"/>
                  <a:gd name="T14" fmla="*/ 50 w 72"/>
                  <a:gd name="T15" fmla="*/ 14 h 71"/>
                  <a:gd name="T16" fmla="*/ 58 w 72"/>
                  <a:gd name="T17" fmla="*/ 28 h 71"/>
                  <a:gd name="T18" fmla="*/ 50 w 72"/>
                  <a:gd name="T19" fmla="*/ 43 h 71"/>
                  <a:gd name="T20" fmla="*/ 43 w 72"/>
                  <a:gd name="T21" fmla="*/ 43 h 71"/>
                  <a:gd name="T22" fmla="*/ 43 w 72"/>
                  <a:gd name="T23" fmla="*/ 28 h 71"/>
                  <a:gd name="T24" fmla="*/ 43 w 72"/>
                  <a:gd name="T25" fmla="*/ 21 h 71"/>
                  <a:gd name="T26" fmla="*/ 43 w 72"/>
                  <a:gd name="T27" fmla="*/ 0 h 71"/>
                  <a:gd name="T28" fmla="*/ 29 w 72"/>
                  <a:gd name="T29" fmla="*/ 7 h 71"/>
                  <a:gd name="T30" fmla="*/ 36 w 72"/>
                  <a:gd name="T31" fmla="*/ 21 h 71"/>
                  <a:gd name="T32" fmla="*/ 36 w 72"/>
                  <a:gd name="T33" fmla="*/ 28 h 71"/>
                  <a:gd name="T34" fmla="*/ 29 w 72"/>
                  <a:gd name="T35" fmla="*/ 21 h 71"/>
                  <a:gd name="T36" fmla="*/ 22 w 72"/>
                  <a:gd name="T37" fmla="*/ 14 h 71"/>
                  <a:gd name="T38" fmla="*/ 22 w 72"/>
                  <a:gd name="T39" fmla="*/ 0 h 71"/>
                  <a:gd name="T40" fmla="*/ 7 w 72"/>
                  <a:gd name="T41" fmla="*/ 0 h 71"/>
                  <a:gd name="T42" fmla="*/ 15 w 72"/>
                  <a:gd name="T43" fmla="*/ 7 h 71"/>
                  <a:gd name="T44" fmla="*/ 15 w 72"/>
                  <a:gd name="T45" fmla="*/ 14 h 71"/>
                  <a:gd name="T46" fmla="*/ 7 w 72"/>
                  <a:gd name="T47" fmla="*/ 14 h 71"/>
                  <a:gd name="T48" fmla="*/ 0 w 72"/>
                  <a:gd name="T49" fmla="*/ 0 h 71"/>
                  <a:gd name="T50" fmla="*/ 0 w 72"/>
                  <a:gd name="T51" fmla="*/ 0 h 71"/>
                  <a:gd name="T52" fmla="*/ 0 w 72"/>
                  <a:gd name="T53" fmla="*/ 14 h 71"/>
                  <a:gd name="T54" fmla="*/ 22 w 72"/>
                  <a:gd name="T55" fmla="*/ 28 h 71"/>
                  <a:gd name="T56" fmla="*/ 29 w 72"/>
                  <a:gd name="T57" fmla="*/ 35 h 71"/>
                  <a:gd name="T58" fmla="*/ 22 w 72"/>
                  <a:gd name="T59" fmla="*/ 35 h 71"/>
                  <a:gd name="T60" fmla="*/ 15 w 72"/>
                  <a:gd name="T61" fmla="*/ 28 h 71"/>
                  <a:gd name="T62" fmla="*/ 0 w 72"/>
                  <a:gd name="T63" fmla="*/ 35 h 71"/>
                  <a:gd name="T64" fmla="*/ 7 w 72"/>
                  <a:gd name="T65" fmla="*/ 43 h 71"/>
                  <a:gd name="T66" fmla="*/ 15 w 72"/>
                  <a:gd name="T67" fmla="*/ 43 h 71"/>
                  <a:gd name="T68" fmla="*/ 22 w 72"/>
                  <a:gd name="T69" fmla="*/ 43 h 71"/>
                  <a:gd name="T70" fmla="*/ 36 w 72"/>
                  <a:gd name="T71" fmla="*/ 43 h 71"/>
                  <a:gd name="T72" fmla="*/ 43 w 72"/>
                  <a:gd name="T73" fmla="*/ 50 h 71"/>
                  <a:gd name="T74" fmla="*/ 43 w 72"/>
                  <a:gd name="T75" fmla="*/ 50 h 71"/>
                  <a:gd name="T76" fmla="*/ 29 w 72"/>
                  <a:gd name="T77" fmla="*/ 57 h 71"/>
                  <a:gd name="T78" fmla="*/ 7 w 72"/>
                  <a:gd name="T79" fmla="*/ 57 h 71"/>
                  <a:gd name="T80" fmla="*/ 7 w 72"/>
                  <a:gd name="T81" fmla="*/ 71 h 71"/>
                  <a:gd name="T82" fmla="*/ 29 w 72"/>
                  <a:gd name="T83" fmla="*/ 71 h 71"/>
                  <a:gd name="T84" fmla="*/ 29 w 72"/>
                  <a:gd name="T85" fmla="*/ 64 h 71"/>
                  <a:gd name="T86" fmla="*/ 43 w 72"/>
                  <a:gd name="T87" fmla="*/ 57 h 71"/>
                  <a:gd name="T88" fmla="*/ 50 w 72"/>
                  <a:gd name="T89" fmla="*/ 57 h 71"/>
                  <a:gd name="T90" fmla="*/ 58 w 72"/>
                  <a:gd name="T91" fmla="*/ 64 h 71"/>
                  <a:gd name="T92" fmla="*/ 58 w 72"/>
                  <a:gd name="T93" fmla="*/ 28 h 71"/>
                  <a:gd name="T94" fmla="*/ 65 w 72"/>
                  <a:gd name="T95" fmla="*/ 21 h 71"/>
                  <a:gd name="T96" fmla="*/ 65 w 72"/>
                  <a:gd name="T97" fmla="*/ 7 h 71"/>
                  <a:gd name="T98" fmla="*/ 58 w 72"/>
                  <a:gd name="T99" fmla="*/ 28 h 71"/>
                  <a:gd name="T100" fmla="*/ 36 w 72"/>
                  <a:gd name="T101" fmla="*/ 21 h 71"/>
                  <a:gd name="T102" fmla="*/ 36 w 72"/>
                  <a:gd name="T103" fmla="*/ 0 h 71"/>
                  <a:gd name="T104" fmla="*/ 36 w 72"/>
                  <a:gd name="T105" fmla="*/ 21 h 71"/>
                  <a:gd name="T106" fmla="*/ 22 w 72"/>
                  <a:gd name="T107" fmla="*/ 35 h 71"/>
                  <a:gd name="T108" fmla="*/ 0 w 72"/>
                  <a:gd name="T109" fmla="*/ 35 h 71"/>
                  <a:gd name="T110" fmla="*/ 15 w 72"/>
                  <a:gd name="T111" fmla="*/ 43 h 71"/>
                  <a:gd name="T112" fmla="*/ 22 w 72"/>
                  <a:gd name="T113" fmla="*/ 35 h 71"/>
                  <a:gd name="T114" fmla="*/ 29 w 72"/>
                  <a:gd name="T115" fmla="*/ 64 h 71"/>
                  <a:gd name="T116" fmla="*/ 22 w 72"/>
                  <a:gd name="T117" fmla="*/ 57 h 71"/>
                  <a:gd name="T118" fmla="*/ 7 w 72"/>
                  <a:gd name="T119" fmla="*/ 57 h 71"/>
                  <a:gd name="T120" fmla="*/ 15 w 72"/>
                  <a:gd name="T121" fmla="*/ 71 h 71"/>
                  <a:gd name="T122" fmla="*/ 29 w 72"/>
                  <a:gd name="T123"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71">
                    <a:moveTo>
                      <a:pt x="58" y="64"/>
                    </a:moveTo>
                    <a:lnTo>
                      <a:pt x="65" y="71"/>
                    </a:lnTo>
                    <a:lnTo>
                      <a:pt x="65" y="64"/>
                    </a:lnTo>
                    <a:lnTo>
                      <a:pt x="72" y="64"/>
                    </a:lnTo>
                    <a:lnTo>
                      <a:pt x="65" y="57"/>
                    </a:lnTo>
                    <a:lnTo>
                      <a:pt x="58" y="50"/>
                    </a:lnTo>
                    <a:lnTo>
                      <a:pt x="58" y="50"/>
                    </a:lnTo>
                    <a:lnTo>
                      <a:pt x="58" y="35"/>
                    </a:lnTo>
                    <a:lnTo>
                      <a:pt x="58" y="35"/>
                    </a:lnTo>
                    <a:lnTo>
                      <a:pt x="65" y="28"/>
                    </a:lnTo>
                    <a:lnTo>
                      <a:pt x="72" y="21"/>
                    </a:lnTo>
                    <a:lnTo>
                      <a:pt x="65" y="7"/>
                    </a:lnTo>
                    <a:lnTo>
                      <a:pt x="65" y="7"/>
                    </a:lnTo>
                    <a:lnTo>
                      <a:pt x="58" y="0"/>
                    </a:lnTo>
                    <a:lnTo>
                      <a:pt x="58" y="7"/>
                    </a:lnTo>
                    <a:lnTo>
                      <a:pt x="50" y="14"/>
                    </a:lnTo>
                    <a:lnTo>
                      <a:pt x="50" y="21"/>
                    </a:lnTo>
                    <a:lnTo>
                      <a:pt x="58" y="28"/>
                    </a:lnTo>
                    <a:lnTo>
                      <a:pt x="58" y="35"/>
                    </a:lnTo>
                    <a:lnTo>
                      <a:pt x="50" y="43"/>
                    </a:lnTo>
                    <a:lnTo>
                      <a:pt x="50" y="43"/>
                    </a:lnTo>
                    <a:lnTo>
                      <a:pt x="43" y="43"/>
                    </a:lnTo>
                    <a:lnTo>
                      <a:pt x="43" y="35"/>
                    </a:lnTo>
                    <a:lnTo>
                      <a:pt x="43" y="28"/>
                    </a:lnTo>
                    <a:lnTo>
                      <a:pt x="43" y="21"/>
                    </a:lnTo>
                    <a:lnTo>
                      <a:pt x="43" y="21"/>
                    </a:lnTo>
                    <a:lnTo>
                      <a:pt x="43" y="7"/>
                    </a:lnTo>
                    <a:lnTo>
                      <a:pt x="43" y="0"/>
                    </a:lnTo>
                    <a:lnTo>
                      <a:pt x="36" y="0"/>
                    </a:lnTo>
                    <a:lnTo>
                      <a:pt x="29" y="7"/>
                    </a:lnTo>
                    <a:lnTo>
                      <a:pt x="36" y="21"/>
                    </a:lnTo>
                    <a:lnTo>
                      <a:pt x="36" y="21"/>
                    </a:lnTo>
                    <a:lnTo>
                      <a:pt x="36" y="28"/>
                    </a:lnTo>
                    <a:lnTo>
                      <a:pt x="36" y="28"/>
                    </a:lnTo>
                    <a:lnTo>
                      <a:pt x="36" y="28"/>
                    </a:lnTo>
                    <a:lnTo>
                      <a:pt x="29" y="21"/>
                    </a:lnTo>
                    <a:lnTo>
                      <a:pt x="22" y="21"/>
                    </a:lnTo>
                    <a:lnTo>
                      <a:pt x="22" y="14"/>
                    </a:lnTo>
                    <a:lnTo>
                      <a:pt x="22" y="7"/>
                    </a:lnTo>
                    <a:lnTo>
                      <a:pt x="22" y="0"/>
                    </a:lnTo>
                    <a:lnTo>
                      <a:pt x="15" y="0"/>
                    </a:lnTo>
                    <a:lnTo>
                      <a:pt x="7" y="0"/>
                    </a:lnTo>
                    <a:lnTo>
                      <a:pt x="15" y="0"/>
                    </a:lnTo>
                    <a:lnTo>
                      <a:pt x="15" y="7"/>
                    </a:lnTo>
                    <a:lnTo>
                      <a:pt x="22" y="7"/>
                    </a:lnTo>
                    <a:lnTo>
                      <a:pt x="15" y="14"/>
                    </a:lnTo>
                    <a:lnTo>
                      <a:pt x="7" y="14"/>
                    </a:lnTo>
                    <a:lnTo>
                      <a:pt x="7" y="14"/>
                    </a:lnTo>
                    <a:lnTo>
                      <a:pt x="0" y="7"/>
                    </a:lnTo>
                    <a:lnTo>
                      <a:pt x="0" y="0"/>
                    </a:lnTo>
                    <a:lnTo>
                      <a:pt x="0" y="0"/>
                    </a:lnTo>
                    <a:lnTo>
                      <a:pt x="0" y="0"/>
                    </a:lnTo>
                    <a:lnTo>
                      <a:pt x="0" y="0"/>
                    </a:lnTo>
                    <a:lnTo>
                      <a:pt x="0" y="14"/>
                    </a:lnTo>
                    <a:lnTo>
                      <a:pt x="15" y="21"/>
                    </a:lnTo>
                    <a:lnTo>
                      <a:pt x="22" y="28"/>
                    </a:lnTo>
                    <a:lnTo>
                      <a:pt x="29" y="35"/>
                    </a:lnTo>
                    <a:lnTo>
                      <a:pt x="29" y="35"/>
                    </a:lnTo>
                    <a:lnTo>
                      <a:pt x="29" y="35"/>
                    </a:lnTo>
                    <a:lnTo>
                      <a:pt x="22" y="35"/>
                    </a:lnTo>
                    <a:lnTo>
                      <a:pt x="22" y="28"/>
                    </a:lnTo>
                    <a:lnTo>
                      <a:pt x="15" y="28"/>
                    </a:lnTo>
                    <a:lnTo>
                      <a:pt x="7" y="28"/>
                    </a:lnTo>
                    <a:lnTo>
                      <a:pt x="0" y="35"/>
                    </a:lnTo>
                    <a:lnTo>
                      <a:pt x="0" y="35"/>
                    </a:lnTo>
                    <a:lnTo>
                      <a:pt x="7" y="43"/>
                    </a:lnTo>
                    <a:lnTo>
                      <a:pt x="15" y="50"/>
                    </a:lnTo>
                    <a:lnTo>
                      <a:pt x="15" y="43"/>
                    </a:lnTo>
                    <a:lnTo>
                      <a:pt x="22" y="43"/>
                    </a:lnTo>
                    <a:lnTo>
                      <a:pt x="22" y="43"/>
                    </a:lnTo>
                    <a:lnTo>
                      <a:pt x="29" y="43"/>
                    </a:lnTo>
                    <a:lnTo>
                      <a:pt x="36" y="43"/>
                    </a:lnTo>
                    <a:lnTo>
                      <a:pt x="43" y="43"/>
                    </a:lnTo>
                    <a:lnTo>
                      <a:pt x="43" y="50"/>
                    </a:lnTo>
                    <a:lnTo>
                      <a:pt x="43" y="50"/>
                    </a:lnTo>
                    <a:lnTo>
                      <a:pt x="43" y="50"/>
                    </a:lnTo>
                    <a:lnTo>
                      <a:pt x="36" y="57"/>
                    </a:lnTo>
                    <a:lnTo>
                      <a:pt x="29" y="57"/>
                    </a:lnTo>
                    <a:lnTo>
                      <a:pt x="22" y="50"/>
                    </a:lnTo>
                    <a:lnTo>
                      <a:pt x="7" y="57"/>
                    </a:lnTo>
                    <a:lnTo>
                      <a:pt x="0" y="64"/>
                    </a:lnTo>
                    <a:lnTo>
                      <a:pt x="7" y="71"/>
                    </a:lnTo>
                    <a:lnTo>
                      <a:pt x="22" y="71"/>
                    </a:lnTo>
                    <a:lnTo>
                      <a:pt x="29" y="71"/>
                    </a:lnTo>
                    <a:lnTo>
                      <a:pt x="29" y="71"/>
                    </a:lnTo>
                    <a:lnTo>
                      <a:pt x="29" y="64"/>
                    </a:lnTo>
                    <a:lnTo>
                      <a:pt x="36" y="64"/>
                    </a:lnTo>
                    <a:lnTo>
                      <a:pt x="43" y="57"/>
                    </a:lnTo>
                    <a:lnTo>
                      <a:pt x="43" y="57"/>
                    </a:lnTo>
                    <a:lnTo>
                      <a:pt x="50" y="57"/>
                    </a:lnTo>
                    <a:lnTo>
                      <a:pt x="50" y="64"/>
                    </a:lnTo>
                    <a:lnTo>
                      <a:pt x="58" y="64"/>
                    </a:lnTo>
                    <a:lnTo>
                      <a:pt x="58" y="64"/>
                    </a:lnTo>
                    <a:close/>
                    <a:moveTo>
                      <a:pt x="58" y="28"/>
                    </a:moveTo>
                    <a:lnTo>
                      <a:pt x="65" y="28"/>
                    </a:lnTo>
                    <a:lnTo>
                      <a:pt x="65" y="21"/>
                    </a:lnTo>
                    <a:lnTo>
                      <a:pt x="65" y="14"/>
                    </a:lnTo>
                    <a:lnTo>
                      <a:pt x="65" y="7"/>
                    </a:lnTo>
                    <a:lnTo>
                      <a:pt x="58" y="14"/>
                    </a:lnTo>
                    <a:lnTo>
                      <a:pt x="58" y="28"/>
                    </a:lnTo>
                    <a:lnTo>
                      <a:pt x="58" y="28"/>
                    </a:lnTo>
                    <a:close/>
                    <a:moveTo>
                      <a:pt x="36" y="21"/>
                    </a:moveTo>
                    <a:lnTo>
                      <a:pt x="43" y="7"/>
                    </a:lnTo>
                    <a:lnTo>
                      <a:pt x="36" y="0"/>
                    </a:lnTo>
                    <a:lnTo>
                      <a:pt x="29" y="7"/>
                    </a:lnTo>
                    <a:lnTo>
                      <a:pt x="36" y="21"/>
                    </a:lnTo>
                    <a:lnTo>
                      <a:pt x="36" y="21"/>
                    </a:lnTo>
                    <a:close/>
                    <a:moveTo>
                      <a:pt x="22" y="35"/>
                    </a:moveTo>
                    <a:lnTo>
                      <a:pt x="7" y="28"/>
                    </a:lnTo>
                    <a:lnTo>
                      <a:pt x="0" y="35"/>
                    </a:lnTo>
                    <a:lnTo>
                      <a:pt x="0" y="35"/>
                    </a:lnTo>
                    <a:lnTo>
                      <a:pt x="15" y="43"/>
                    </a:lnTo>
                    <a:lnTo>
                      <a:pt x="22" y="43"/>
                    </a:lnTo>
                    <a:lnTo>
                      <a:pt x="22" y="35"/>
                    </a:lnTo>
                    <a:lnTo>
                      <a:pt x="22" y="35"/>
                    </a:lnTo>
                    <a:close/>
                    <a:moveTo>
                      <a:pt x="29" y="64"/>
                    </a:moveTo>
                    <a:lnTo>
                      <a:pt x="29" y="57"/>
                    </a:lnTo>
                    <a:lnTo>
                      <a:pt x="22" y="57"/>
                    </a:lnTo>
                    <a:lnTo>
                      <a:pt x="15" y="57"/>
                    </a:lnTo>
                    <a:lnTo>
                      <a:pt x="7" y="57"/>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2" name="Freeform 19">
                <a:extLst>
                  <a:ext uri="{FF2B5EF4-FFF2-40B4-BE49-F238E27FC236}">
                    <a16:creationId xmlns:a16="http://schemas.microsoft.com/office/drawing/2014/main" xmlns="" id="{D78BC680-6DC2-4A38-A674-FC192DB7EA93}"/>
                  </a:ext>
                </a:extLst>
              </p:cNvPr>
              <p:cNvSpPr>
                <a:spLocks noEditPoints="1"/>
              </p:cNvSpPr>
              <p:nvPr/>
            </p:nvSpPr>
            <p:spPr bwMode="auto">
              <a:xfrm>
                <a:off x="5357" y="1085"/>
                <a:ext cx="72" cy="71"/>
              </a:xfrm>
              <a:custGeom>
                <a:avLst/>
                <a:gdLst>
                  <a:gd name="T0" fmla="*/ 65 w 72"/>
                  <a:gd name="T1" fmla="*/ 71 h 71"/>
                  <a:gd name="T2" fmla="*/ 65 w 72"/>
                  <a:gd name="T3" fmla="*/ 64 h 71"/>
                  <a:gd name="T4" fmla="*/ 58 w 72"/>
                  <a:gd name="T5" fmla="*/ 50 h 71"/>
                  <a:gd name="T6" fmla="*/ 58 w 72"/>
                  <a:gd name="T7" fmla="*/ 35 h 71"/>
                  <a:gd name="T8" fmla="*/ 65 w 72"/>
                  <a:gd name="T9" fmla="*/ 28 h 71"/>
                  <a:gd name="T10" fmla="*/ 65 w 72"/>
                  <a:gd name="T11" fmla="*/ 7 h 71"/>
                  <a:gd name="T12" fmla="*/ 58 w 72"/>
                  <a:gd name="T13" fmla="*/ 0 h 71"/>
                  <a:gd name="T14" fmla="*/ 51 w 72"/>
                  <a:gd name="T15" fmla="*/ 14 h 71"/>
                  <a:gd name="T16" fmla="*/ 58 w 72"/>
                  <a:gd name="T17" fmla="*/ 28 h 71"/>
                  <a:gd name="T18" fmla="*/ 51 w 72"/>
                  <a:gd name="T19" fmla="*/ 43 h 71"/>
                  <a:gd name="T20" fmla="*/ 43 w 72"/>
                  <a:gd name="T21" fmla="*/ 43 h 71"/>
                  <a:gd name="T22" fmla="*/ 36 w 72"/>
                  <a:gd name="T23" fmla="*/ 28 h 71"/>
                  <a:gd name="T24" fmla="*/ 43 w 72"/>
                  <a:gd name="T25" fmla="*/ 21 h 71"/>
                  <a:gd name="T26" fmla="*/ 36 w 72"/>
                  <a:gd name="T27" fmla="*/ 0 h 71"/>
                  <a:gd name="T28" fmla="*/ 29 w 72"/>
                  <a:gd name="T29" fmla="*/ 7 h 71"/>
                  <a:gd name="T30" fmla="*/ 36 w 72"/>
                  <a:gd name="T31" fmla="*/ 21 h 71"/>
                  <a:gd name="T32" fmla="*/ 36 w 72"/>
                  <a:gd name="T33" fmla="*/ 28 h 71"/>
                  <a:gd name="T34" fmla="*/ 22 w 72"/>
                  <a:gd name="T35" fmla="*/ 21 h 71"/>
                  <a:gd name="T36" fmla="*/ 22 w 72"/>
                  <a:gd name="T37" fmla="*/ 14 h 71"/>
                  <a:gd name="T38" fmla="*/ 15 w 72"/>
                  <a:gd name="T39" fmla="*/ 0 h 71"/>
                  <a:gd name="T40" fmla="*/ 0 w 72"/>
                  <a:gd name="T41" fmla="*/ 0 h 71"/>
                  <a:gd name="T42" fmla="*/ 0 w 72"/>
                  <a:gd name="T43" fmla="*/ 0 h 71"/>
                  <a:gd name="T44" fmla="*/ 15 w 72"/>
                  <a:gd name="T45" fmla="*/ 21 h 71"/>
                  <a:gd name="T46" fmla="*/ 29 w 72"/>
                  <a:gd name="T47" fmla="*/ 35 h 71"/>
                  <a:gd name="T48" fmla="*/ 29 w 72"/>
                  <a:gd name="T49" fmla="*/ 35 h 71"/>
                  <a:gd name="T50" fmla="*/ 22 w 72"/>
                  <a:gd name="T51" fmla="*/ 28 h 71"/>
                  <a:gd name="T52" fmla="*/ 8 w 72"/>
                  <a:gd name="T53" fmla="*/ 28 h 71"/>
                  <a:gd name="T54" fmla="*/ 0 w 72"/>
                  <a:gd name="T55" fmla="*/ 35 h 71"/>
                  <a:gd name="T56" fmla="*/ 15 w 72"/>
                  <a:gd name="T57" fmla="*/ 50 h 71"/>
                  <a:gd name="T58" fmla="*/ 22 w 72"/>
                  <a:gd name="T59" fmla="*/ 43 h 71"/>
                  <a:gd name="T60" fmla="*/ 29 w 72"/>
                  <a:gd name="T61" fmla="*/ 43 h 71"/>
                  <a:gd name="T62" fmla="*/ 36 w 72"/>
                  <a:gd name="T63" fmla="*/ 43 h 71"/>
                  <a:gd name="T64" fmla="*/ 43 w 72"/>
                  <a:gd name="T65" fmla="*/ 50 h 71"/>
                  <a:gd name="T66" fmla="*/ 36 w 72"/>
                  <a:gd name="T67" fmla="*/ 57 h 71"/>
                  <a:gd name="T68" fmla="*/ 22 w 72"/>
                  <a:gd name="T69" fmla="*/ 50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64 h 71"/>
                  <a:gd name="T84" fmla="*/ 65 w 72"/>
                  <a:gd name="T85" fmla="*/ 28 h 71"/>
                  <a:gd name="T86" fmla="*/ 65 w 72"/>
                  <a:gd name="T87" fmla="*/ 14 h 71"/>
                  <a:gd name="T88" fmla="*/ 51 w 72"/>
                  <a:gd name="T89" fmla="*/ 14 h 71"/>
                  <a:gd name="T90" fmla="*/ 58 w 72"/>
                  <a:gd name="T91" fmla="*/ 28 h 71"/>
                  <a:gd name="T92" fmla="*/ 43 w 72"/>
                  <a:gd name="T93" fmla="*/ 7 h 71"/>
                  <a:gd name="T94" fmla="*/ 29 w 72"/>
                  <a:gd name="T95" fmla="*/ 7 h 71"/>
                  <a:gd name="T96" fmla="*/ 36 w 72"/>
                  <a:gd name="T97" fmla="*/ 21 h 71"/>
                  <a:gd name="T98" fmla="*/ 15 w 72"/>
                  <a:gd name="T99" fmla="*/ 7 h 71"/>
                  <a:gd name="T100" fmla="*/ 8 w 72"/>
                  <a:gd name="T101" fmla="*/ 0 h 71"/>
                  <a:gd name="T102" fmla="*/ 0 w 72"/>
                  <a:gd name="T103" fmla="*/ 7 h 71"/>
                  <a:gd name="T104" fmla="*/ 8 w 72"/>
                  <a:gd name="T105" fmla="*/ 14 h 71"/>
                  <a:gd name="T106" fmla="*/ 15 w 72"/>
                  <a:gd name="T107" fmla="*/ 14 h 71"/>
                  <a:gd name="T108" fmla="*/ 8 w 72"/>
                  <a:gd name="T109" fmla="*/ 28 h 71"/>
                  <a:gd name="T110" fmla="*/ 0 w 72"/>
                  <a:gd name="T111" fmla="*/ 35 h 71"/>
                  <a:gd name="T112" fmla="*/ 22 w 72"/>
                  <a:gd name="T113" fmla="*/ 43 h 71"/>
                  <a:gd name="T114" fmla="*/ 22 w 72"/>
                  <a:gd name="T115" fmla="*/ 35 h 71"/>
                  <a:gd name="T116" fmla="*/ 29 w 72"/>
                  <a:gd name="T117" fmla="*/ 57 h 71"/>
                  <a:gd name="T118" fmla="*/ 15 w 72"/>
                  <a:gd name="T119" fmla="*/ 57 h 71"/>
                  <a:gd name="T120" fmla="*/ 8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64"/>
                    </a:moveTo>
                    <a:lnTo>
                      <a:pt x="65" y="71"/>
                    </a:lnTo>
                    <a:lnTo>
                      <a:pt x="65" y="64"/>
                    </a:lnTo>
                    <a:lnTo>
                      <a:pt x="65" y="64"/>
                    </a:lnTo>
                    <a:lnTo>
                      <a:pt x="65" y="57"/>
                    </a:lnTo>
                    <a:lnTo>
                      <a:pt x="58" y="50"/>
                    </a:lnTo>
                    <a:lnTo>
                      <a:pt x="58" y="50"/>
                    </a:lnTo>
                    <a:lnTo>
                      <a:pt x="58" y="35"/>
                    </a:lnTo>
                    <a:lnTo>
                      <a:pt x="58" y="35"/>
                    </a:lnTo>
                    <a:lnTo>
                      <a:pt x="65" y="28"/>
                    </a:lnTo>
                    <a:lnTo>
                      <a:pt x="72" y="21"/>
                    </a:lnTo>
                    <a:lnTo>
                      <a:pt x="65" y="7"/>
                    </a:lnTo>
                    <a:lnTo>
                      <a:pt x="65" y="7"/>
                    </a:lnTo>
                    <a:lnTo>
                      <a:pt x="58" y="0"/>
                    </a:lnTo>
                    <a:lnTo>
                      <a:pt x="58" y="7"/>
                    </a:lnTo>
                    <a:lnTo>
                      <a:pt x="51" y="14"/>
                    </a:lnTo>
                    <a:lnTo>
                      <a:pt x="51" y="21"/>
                    </a:lnTo>
                    <a:lnTo>
                      <a:pt x="58" y="28"/>
                    </a:lnTo>
                    <a:lnTo>
                      <a:pt x="58" y="35"/>
                    </a:lnTo>
                    <a:lnTo>
                      <a:pt x="51" y="43"/>
                    </a:lnTo>
                    <a:lnTo>
                      <a:pt x="51" y="43"/>
                    </a:lnTo>
                    <a:lnTo>
                      <a:pt x="43" y="43"/>
                    </a:lnTo>
                    <a:lnTo>
                      <a:pt x="43" y="35"/>
                    </a:lnTo>
                    <a:lnTo>
                      <a:pt x="36" y="28"/>
                    </a:lnTo>
                    <a:lnTo>
                      <a:pt x="36" y="21"/>
                    </a:lnTo>
                    <a:lnTo>
                      <a:pt x="43" y="21"/>
                    </a:lnTo>
                    <a:lnTo>
                      <a:pt x="43" y="7"/>
                    </a:lnTo>
                    <a:lnTo>
                      <a:pt x="36" y="0"/>
                    </a:lnTo>
                    <a:lnTo>
                      <a:pt x="36" y="0"/>
                    </a:lnTo>
                    <a:lnTo>
                      <a:pt x="29" y="7"/>
                    </a:lnTo>
                    <a:lnTo>
                      <a:pt x="36" y="21"/>
                    </a:lnTo>
                    <a:lnTo>
                      <a:pt x="36" y="21"/>
                    </a:lnTo>
                    <a:lnTo>
                      <a:pt x="36" y="28"/>
                    </a:lnTo>
                    <a:lnTo>
                      <a:pt x="36" y="28"/>
                    </a:lnTo>
                    <a:lnTo>
                      <a:pt x="29" y="28"/>
                    </a:lnTo>
                    <a:lnTo>
                      <a:pt x="22" y="21"/>
                    </a:lnTo>
                    <a:lnTo>
                      <a:pt x="22" y="21"/>
                    </a:lnTo>
                    <a:lnTo>
                      <a:pt x="22" y="14"/>
                    </a:lnTo>
                    <a:lnTo>
                      <a:pt x="22" y="7"/>
                    </a:lnTo>
                    <a:lnTo>
                      <a:pt x="15" y="0"/>
                    </a:lnTo>
                    <a:lnTo>
                      <a:pt x="8" y="0"/>
                    </a:lnTo>
                    <a:lnTo>
                      <a:pt x="0" y="0"/>
                    </a:lnTo>
                    <a:lnTo>
                      <a:pt x="0" y="0"/>
                    </a:lnTo>
                    <a:lnTo>
                      <a:pt x="0" y="0"/>
                    </a:lnTo>
                    <a:lnTo>
                      <a:pt x="0" y="14"/>
                    </a:lnTo>
                    <a:lnTo>
                      <a:pt x="15" y="21"/>
                    </a:lnTo>
                    <a:lnTo>
                      <a:pt x="22" y="28"/>
                    </a:lnTo>
                    <a:lnTo>
                      <a:pt x="29" y="35"/>
                    </a:lnTo>
                    <a:lnTo>
                      <a:pt x="29" y="35"/>
                    </a:lnTo>
                    <a:lnTo>
                      <a:pt x="29" y="35"/>
                    </a:lnTo>
                    <a:lnTo>
                      <a:pt x="22" y="35"/>
                    </a:lnTo>
                    <a:lnTo>
                      <a:pt x="22" y="28"/>
                    </a:lnTo>
                    <a:lnTo>
                      <a:pt x="15" y="28"/>
                    </a:lnTo>
                    <a:lnTo>
                      <a:pt x="8" y="28"/>
                    </a:lnTo>
                    <a:lnTo>
                      <a:pt x="0" y="35"/>
                    </a:lnTo>
                    <a:lnTo>
                      <a:pt x="0" y="35"/>
                    </a:lnTo>
                    <a:lnTo>
                      <a:pt x="8" y="43"/>
                    </a:lnTo>
                    <a:lnTo>
                      <a:pt x="15" y="50"/>
                    </a:lnTo>
                    <a:lnTo>
                      <a:pt x="15" y="43"/>
                    </a:lnTo>
                    <a:lnTo>
                      <a:pt x="22" y="43"/>
                    </a:lnTo>
                    <a:lnTo>
                      <a:pt x="22" y="43"/>
                    </a:lnTo>
                    <a:lnTo>
                      <a:pt x="29" y="43"/>
                    </a:lnTo>
                    <a:lnTo>
                      <a:pt x="36" y="43"/>
                    </a:lnTo>
                    <a:lnTo>
                      <a:pt x="36" y="43"/>
                    </a:lnTo>
                    <a:lnTo>
                      <a:pt x="43" y="50"/>
                    </a:lnTo>
                    <a:lnTo>
                      <a:pt x="43" y="50"/>
                    </a:lnTo>
                    <a:lnTo>
                      <a:pt x="43" y="50"/>
                    </a:lnTo>
                    <a:lnTo>
                      <a:pt x="36" y="57"/>
                    </a:lnTo>
                    <a:lnTo>
                      <a:pt x="29" y="57"/>
                    </a:lnTo>
                    <a:lnTo>
                      <a:pt x="22" y="50"/>
                    </a:lnTo>
                    <a:lnTo>
                      <a:pt x="0" y="57"/>
                    </a:lnTo>
                    <a:lnTo>
                      <a:pt x="0" y="64"/>
                    </a:lnTo>
                    <a:lnTo>
                      <a:pt x="8" y="71"/>
                    </a:lnTo>
                    <a:lnTo>
                      <a:pt x="22" y="71"/>
                    </a:lnTo>
                    <a:lnTo>
                      <a:pt x="29" y="71"/>
                    </a:lnTo>
                    <a:lnTo>
                      <a:pt x="29" y="71"/>
                    </a:lnTo>
                    <a:lnTo>
                      <a:pt x="29" y="64"/>
                    </a:lnTo>
                    <a:lnTo>
                      <a:pt x="36" y="64"/>
                    </a:lnTo>
                    <a:lnTo>
                      <a:pt x="36" y="57"/>
                    </a:lnTo>
                    <a:lnTo>
                      <a:pt x="43" y="57"/>
                    </a:lnTo>
                    <a:lnTo>
                      <a:pt x="43" y="57"/>
                    </a:lnTo>
                    <a:lnTo>
                      <a:pt x="51" y="64"/>
                    </a:lnTo>
                    <a:lnTo>
                      <a:pt x="58" y="64"/>
                    </a:lnTo>
                    <a:lnTo>
                      <a:pt x="58" y="64"/>
                    </a:lnTo>
                    <a:close/>
                    <a:moveTo>
                      <a:pt x="58" y="28"/>
                    </a:moveTo>
                    <a:lnTo>
                      <a:pt x="65" y="28"/>
                    </a:lnTo>
                    <a:lnTo>
                      <a:pt x="65" y="21"/>
                    </a:lnTo>
                    <a:lnTo>
                      <a:pt x="65" y="14"/>
                    </a:lnTo>
                    <a:lnTo>
                      <a:pt x="58" y="7"/>
                    </a:lnTo>
                    <a:lnTo>
                      <a:pt x="51" y="14"/>
                    </a:lnTo>
                    <a:lnTo>
                      <a:pt x="58" y="28"/>
                    </a:lnTo>
                    <a:lnTo>
                      <a:pt x="58" y="28"/>
                    </a:lnTo>
                    <a:close/>
                    <a:moveTo>
                      <a:pt x="36" y="21"/>
                    </a:moveTo>
                    <a:lnTo>
                      <a:pt x="43" y="7"/>
                    </a:lnTo>
                    <a:lnTo>
                      <a:pt x="36" y="0"/>
                    </a:lnTo>
                    <a:lnTo>
                      <a:pt x="29" y="7"/>
                    </a:lnTo>
                    <a:lnTo>
                      <a:pt x="36" y="21"/>
                    </a:lnTo>
                    <a:lnTo>
                      <a:pt x="36" y="21"/>
                    </a:lnTo>
                    <a:close/>
                    <a:moveTo>
                      <a:pt x="15" y="14"/>
                    </a:moveTo>
                    <a:lnTo>
                      <a:pt x="15" y="7"/>
                    </a:lnTo>
                    <a:lnTo>
                      <a:pt x="15" y="7"/>
                    </a:lnTo>
                    <a:lnTo>
                      <a:pt x="8" y="0"/>
                    </a:lnTo>
                    <a:lnTo>
                      <a:pt x="0" y="0"/>
                    </a:lnTo>
                    <a:lnTo>
                      <a:pt x="0" y="7"/>
                    </a:lnTo>
                    <a:lnTo>
                      <a:pt x="0" y="14"/>
                    </a:lnTo>
                    <a:lnTo>
                      <a:pt x="8" y="14"/>
                    </a:lnTo>
                    <a:lnTo>
                      <a:pt x="15" y="14"/>
                    </a:lnTo>
                    <a:lnTo>
                      <a:pt x="15" y="14"/>
                    </a:lnTo>
                    <a:close/>
                    <a:moveTo>
                      <a:pt x="22" y="35"/>
                    </a:moveTo>
                    <a:lnTo>
                      <a:pt x="8" y="28"/>
                    </a:lnTo>
                    <a:lnTo>
                      <a:pt x="0" y="35"/>
                    </a:lnTo>
                    <a:lnTo>
                      <a:pt x="0" y="35"/>
                    </a:lnTo>
                    <a:lnTo>
                      <a:pt x="15" y="43"/>
                    </a:lnTo>
                    <a:lnTo>
                      <a:pt x="22" y="43"/>
                    </a:lnTo>
                    <a:lnTo>
                      <a:pt x="22" y="35"/>
                    </a:lnTo>
                    <a:lnTo>
                      <a:pt x="22" y="35"/>
                    </a:lnTo>
                    <a:close/>
                    <a:moveTo>
                      <a:pt x="29" y="64"/>
                    </a:moveTo>
                    <a:lnTo>
                      <a:pt x="29" y="57"/>
                    </a:lnTo>
                    <a:lnTo>
                      <a:pt x="15" y="57"/>
                    </a:lnTo>
                    <a:lnTo>
                      <a:pt x="15" y="57"/>
                    </a:lnTo>
                    <a:lnTo>
                      <a:pt x="8" y="57"/>
                    </a:lnTo>
                    <a:lnTo>
                      <a:pt x="8" y="64"/>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3" name="Freeform 20">
                <a:extLst>
                  <a:ext uri="{FF2B5EF4-FFF2-40B4-BE49-F238E27FC236}">
                    <a16:creationId xmlns:a16="http://schemas.microsoft.com/office/drawing/2014/main" xmlns="" id="{F0DEB8BC-2393-4F4B-B720-9BF03F733B37}"/>
                  </a:ext>
                </a:extLst>
              </p:cNvPr>
              <p:cNvSpPr>
                <a:spLocks noEditPoints="1"/>
              </p:cNvSpPr>
              <p:nvPr/>
            </p:nvSpPr>
            <p:spPr bwMode="auto">
              <a:xfrm>
                <a:off x="5207" y="1077"/>
                <a:ext cx="71" cy="79"/>
              </a:xfrm>
              <a:custGeom>
                <a:avLst/>
                <a:gdLst>
                  <a:gd name="T0" fmla="*/ 64 w 71"/>
                  <a:gd name="T1" fmla="*/ 72 h 79"/>
                  <a:gd name="T2" fmla="*/ 71 w 71"/>
                  <a:gd name="T3" fmla="*/ 72 h 79"/>
                  <a:gd name="T4" fmla="*/ 57 w 71"/>
                  <a:gd name="T5" fmla="*/ 58 h 79"/>
                  <a:gd name="T6" fmla="*/ 57 w 71"/>
                  <a:gd name="T7" fmla="*/ 43 h 79"/>
                  <a:gd name="T8" fmla="*/ 64 w 71"/>
                  <a:gd name="T9" fmla="*/ 36 h 79"/>
                  <a:gd name="T10" fmla="*/ 64 w 71"/>
                  <a:gd name="T11" fmla="*/ 15 h 79"/>
                  <a:gd name="T12" fmla="*/ 64 w 71"/>
                  <a:gd name="T13" fmla="*/ 8 h 79"/>
                  <a:gd name="T14" fmla="*/ 57 w 71"/>
                  <a:gd name="T15" fmla="*/ 22 h 79"/>
                  <a:gd name="T16" fmla="*/ 57 w 71"/>
                  <a:gd name="T17" fmla="*/ 36 h 79"/>
                  <a:gd name="T18" fmla="*/ 57 w 71"/>
                  <a:gd name="T19" fmla="*/ 51 h 79"/>
                  <a:gd name="T20" fmla="*/ 50 w 71"/>
                  <a:gd name="T21" fmla="*/ 43 h 79"/>
                  <a:gd name="T22" fmla="*/ 43 w 71"/>
                  <a:gd name="T23" fmla="*/ 36 h 79"/>
                  <a:gd name="T24" fmla="*/ 43 w 71"/>
                  <a:gd name="T25" fmla="*/ 22 h 79"/>
                  <a:gd name="T26" fmla="*/ 43 w 71"/>
                  <a:gd name="T27" fmla="*/ 0 h 79"/>
                  <a:gd name="T28" fmla="*/ 28 w 71"/>
                  <a:gd name="T29" fmla="*/ 15 h 79"/>
                  <a:gd name="T30" fmla="*/ 36 w 71"/>
                  <a:gd name="T31" fmla="*/ 29 h 79"/>
                  <a:gd name="T32" fmla="*/ 36 w 71"/>
                  <a:gd name="T33" fmla="*/ 36 h 79"/>
                  <a:gd name="T34" fmla="*/ 28 w 71"/>
                  <a:gd name="T35" fmla="*/ 29 h 79"/>
                  <a:gd name="T36" fmla="*/ 21 w 71"/>
                  <a:gd name="T37" fmla="*/ 22 h 79"/>
                  <a:gd name="T38" fmla="*/ 21 w 71"/>
                  <a:gd name="T39" fmla="*/ 8 h 79"/>
                  <a:gd name="T40" fmla="*/ 7 w 71"/>
                  <a:gd name="T41" fmla="*/ 0 h 79"/>
                  <a:gd name="T42" fmla="*/ 14 w 71"/>
                  <a:gd name="T43" fmla="*/ 8 h 79"/>
                  <a:gd name="T44" fmla="*/ 21 w 71"/>
                  <a:gd name="T45" fmla="*/ 22 h 79"/>
                  <a:gd name="T46" fmla="*/ 7 w 71"/>
                  <a:gd name="T47" fmla="*/ 22 h 79"/>
                  <a:gd name="T48" fmla="*/ 0 w 71"/>
                  <a:gd name="T49" fmla="*/ 0 h 79"/>
                  <a:gd name="T50" fmla="*/ 0 w 71"/>
                  <a:gd name="T51" fmla="*/ 8 h 79"/>
                  <a:gd name="T52" fmla="*/ 7 w 71"/>
                  <a:gd name="T53" fmla="*/ 22 h 79"/>
                  <a:gd name="T54" fmla="*/ 21 w 71"/>
                  <a:gd name="T55" fmla="*/ 29 h 79"/>
                  <a:gd name="T56" fmla="*/ 36 w 71"/>
                  <a:gd name="T57" fmla="*/ 43 h 79"/>
                  <a:gd name="T58" fmla="*/ 28 w 71"/>
                  <a:gd name="T59" fmla="*/ 43 h 79"/>
                  <a:gd name="T60" fmla="*/ 14 w 71"/>
                  <a:gd name="T61" fmla="*/ 36 h 79"/>
                  <a:gd name="T62" fmla="*/ 0 w 71"/>
                  <a:gd name="T63" fmla="*/ 36 h 79"/>
                  <a:gd name="T64" fmla="*/ 7 w 71"/>
                  <a:gd name="T65" fmla="*/ 51 h 79"/>
                  <a:gd name="T66" fmla="*/ 21 w 71"/>
                  <a:gd name="T67" fmla="*/ 51 h 79"/>
                  <a:gd name="T68" fmla="*/ 21 w 71"/>
                  <a:gd name="T69" fmla="*/ 43 h 79"/>
                  <a:gd name="T70" fmla="*/ 36 w 71"/>
                  <a:gd name="T71" fmla="*/ 43 h 79"/>
                  <a:gd name="T72" fmla="*/ 43 w 71"/>
                  <a:gd name="T73" fmla="*/ 58 h 79"/>
                  <a:gd name="T74" fmla="*/ 43 w 71"/>
                  <a:gd name="T75" fmla="*/ 58 h 79"/>
                  <a:gd name="T76" fmla="*/ 28 w 71"/>
                  <a:gd name="T77" fmla="*/ 65 h 79"/>
                  <a:gd name="T78" fmla="*/ 7 w 71"/>
                  <a:gd name="T79" fmla="*/ 65 h 79"/>
                  <a:gd name="T80" fmla="*/ 7 w 71"/>
                  <a:gd name="T81" fmla="*/ 72 h 79"/>
                  <a:gd name="T82" fmla="*/ 28 w 71"/>
                  <a:gd name="T83" fmla="*/ 72 h 79"/>
                  <a:gd name="T84" fmla="*/ 36 w 71"/>
                  <a:gd name="T85" fmla="*/ 72 h 79"/>
                  <a:gd name="T86" fmla="*/ 43 w 71"/>
                  <a:gd name="T87" fmla="*/ 65 h 79"/>
                  <a:gd name="T88" fmla="*/ 50 w 71"/>
                  <a:gd name="T89" fmla="*/ 65 h 79"/>
                  <a:gd name="T90" fmla="*/ 64 w 71"/>
                  <a:gd name="T91" fmla="*/ 72 h 79"/>
                  <a:gd name="T92" fmla="*/ 64 w 71"/>
                  <a:gd name="T93" fmla="*/ 36 h 79"/>
                  <a:gd name="T94" fmla="*/ 71 w 71"/>
                  <a:gd name="T95" fmla="*/ 29 h 79"/>
                  <a:gd name="T96" fmla="*/ 64 w 71"/>
                  <a:gd name="T97" fmla="*/ 8 h 79"/>
                  <a:gd name="T98" fmla="*/ 64 w 71"/>
                  <a:gd name="T99" fmla="*/ 36 h 79"/>
                  <a:gd name="T100" fmla="*/ 36 w 71"/>
                  <a:gd name="T101" fmla="*/ 22 h 79"/>
                  <a:gd name="T102" fmla="*/ 36 w 71"/>
                  <a:gd name="T103" fmla="*/ 8 h 79"/>
                  <a:gd name="T104" fmla="*/ 36 w 71"/>
                  <a:gd name="T105" fmla="*/ 22 h 79"/>
                  <a:gd name="T106" fmla="*/ 21 w 71"/>
                  <a:gd name="T107" fmla="*/ 43 h 79"/>
                  <a:gd name="T108" fmla="*/ 0 w 71"/>
                  <a:gd name="T109" fmla="*/ 43 h 79"/>
                  <a:gd name="T110" fmla="*/ 14 w 71"/>
                  <a:gd name="T111" fmla="*/ 51 h 79"/>
                  <a:gd name="T112" fmla="*/ 21 w 71"/>
                  <a:gd name="T113" fmla="*/ 43 h 79"/>
                  <a:gd name="T114" fmla="*/ 28 w 71"/>
                  <a:gd name="T115" fmla="*/ 65 h 79"/>
                  <a:gd name="T116" fmla="*/ 21 w 71"/>
                  <a:gd name="T117" fmla="*/ 58 h 79"/>
                  <a:gd name="T118" fmla="*/ 7 w 71"/>
                  <a:gd name="T119" fmla="*/ 65 h 79"/>
                  <a:gd name="T120" fmla="*/ 14 w 71"/>
                  <a:gd name="T121" fmla="*/ 72 h 79"/>
                  <a:gd name="T122" fmla="*/ 28 w 71"/>
                  <a:gd name="T123"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9">
                    <a:moveTo>
                      <a:pt x="64" y="72"/>
                    </a:moveTo>
                    <a:lnTo>
                      <a:pt x="64" y="72"/>
                    </a:lnTo>
                    <a:lnTo>
                      <a:pt x="71" y="72"/>
                    </a:lnTo>
                    <a:lnTo>
                      <a:pt x="71" y="72"/>
                    </a:lnTo>
                    <a:lnTo>
                      <a:pt x="71" y="65"/>
                    </a:lnTo>
                    <a:lnTo>
                      <a:pt x="57" y="58"/>
                    </a:lnTo>
                    <a:lnTo>
                      <a:pt x="57" y="51"/>
                    </a:lnTo>
                    <a:lnTo>
                      <a:pt x="57" y="43"/>
                    </a:lnTo>
                    <a:lnTo>
                      <a:pt x="64" y="36"/>
                    </a:lnTo>
                    <a:lnTo>
                      <a:pt x="64" y="36"/>
                    </a:lnTo>
                    <a:lnTo>
                      <a:pt x="71" y="29"/>
                    </a:lnTo>
                    <a:lnTo>
                      <a:pt x="64" y="15"/>
                    </a:lnTo>
                    <a:lnTo>
                      <a:pt x="64" y="8"/>
                    </a:lnTo>
                    <a:lnTo>
                      <a:pt x="64" y="8"/>
                    </a:lnTo>
                    <a:lnTo>
                      <a:pt x="57" y="8"/>
                    </a:lnTo>
                    <a:lnTo>
                      <a:pt x="57" y="22"/>
                    </a:lnTo>
                    <a:lnTo>
                      <a:pt x="50" y="29"/>
                    </a:lnTo>
                    <a:lnTo>
                      <a:pt x="57" y="36"/>
                    </a:lnTo>
                    <a:lnTo>
                      <a:pt x="57" y="43"/>
                    </a:lnTo>
                    <a:lnTo>
                      <a:pt x="57" y="51"/>
                    </a:lnTo>
                    <a:lnTo>
                      <a:pt x="50" y="51"/>
                    </a:lnTo>
                    <a:lnTo>
                      <a:pt x="50" y="43"/>
                    </a:lnTo>
                    <a:lnTo>
                      <a:pt x="43" y="43"/>
                    </a:lnTo>
                    <a:lnTo>
                      <a:pt x="43" y="36"/>
                    </a:lnTo>
                    <a:lnTo>
                      <a:pt x="43" y="29"/>
                    </a:lnTo>
                    <a:lnTo>
                      <a:pt x="43" y="22"/>
                    </a:lnTo>
                    <a:lnTo>
                      <a:pt x="50" y="15"/>
                    </a:lnTo>
                    <a:lnTo>
                      <a:pt x="43" y="0"/>
                    </a:lnTo>
                    <a:lnTo>
                      <a:pt x="36" y="0"/>
                    </a:lnTo>
                    <a:lnTo>
                      <a:pt x="28" y="15"/>
                    </a:lnTo>
                    <a:lnTo>
                      <a:pt x="36" y="29"/>
                    </a:lnTo>
                    <a:lnTo>
                      <a:pt x="36" y="29"/>
                    </a:lnTo>
                    <a:lnTo>
                      <a:pt x="36" y="36"/>
                    </a:lnTo>
                    <a:lnTo>
                      <a:pt x="36" y="36"/>
                    </a:lnTo>
                    <a:lnTo>
                      <a:pt x="36" y="36"/>
                    </a:lnTo>
                    <a:lnTo>
                      <a:pt x="28" y="29"/>
                    </a:lnTo>
                    <a:lnTo>
                      <a:pt x="21" y="22"/>
                    </a:lnTo>
                    <a:lnTo>
                      <a:pt x="21" y="22"/>
                    </a:lnTo>
                    <a:lnTo>
                      <a:pt x="21" y="15"/>
                    </a:lnTo>
                    <a:lnTo>
                      <a:pt x="21" y="8"/>
                    </a:lnTo>
                    <a:lnTo>
                      <a:pt x="14" y="0"/>
                    </a:lnTo>
                    <a:lnTo>
                      <a:pt x="7" y="0"/>
                    </a:lnTo>
                    <a:lnTo>
                      <a:pt x="14" y="8"/>
                    </a:lnTo>
                    <a:lnTo>
                      <a:pt x="14" y="8"/>
                    </a:lnTo>
                    <a:lnTo>
                      <a:pt x="21" y="15"/>
                    </a:lnTo>
                    <a:lnTo>
                      <a:pt x="21" y="22"/>
                    </a:lnTo>
                    <a:lnTo>
                      <a:pt x="14" y="22"/>
                    </a:lnTo>
                    <a:lnTo>
                      <a:pt x="7" y="22"/>
                    </a:lnTo>
                    <a:lnTo>
                      <a:pt x="0" y="8"/>
                    </a:lnTo>
                    <a:lnTo>
                      <a:pt x="0" y="0"/>
                    </a:lnTo>
                    <a:lnTo>
                      <a:pt x="0" y="0"/>
                    </a:lnTo>
                    <a:lnTo>
                      <a:pt x="0" y="8"/>
                    </a:lnTo>
                    <a:lnTo>
                      <a:pt x="0" y="8"/>
                    </a:lnTo>
                    <a:lnTo>
                      <a:pt x="7" y="22"/>
                    </a:lnTo>
                    <a:lnTo>
                      <a:pt x="14" y="22"/>
                    </a:lnTo>
                    <a:lnTo>
                      <a:pt x="21" y="29"/>
                    </a:lnTo>
                    <a:lnTo>
                      <a:pt x="28" y="36"/>
                    </a:lnTo>
                    <a:lnTo>
                      <a:pt x="36" y="43"/>
                    </a:lnTo>
                    <a:lnTo>
                      <a:pt x="28" y="43"/>
                    </a:lnTo>
                    <a:lnTo>
                      <a:pt x="28" y="43"/>
                    </a:lnTo>
                    <a:lnTo>
                      <a:pt x="21" y="36"/>
                    </a:lnTo>
                    <a:lnTo>
                      <a:pt x="14" y="36"/>
                    </a:lnTo>
                    <a:lnTo>
                      <a:pt x="7" y="36"/>
                    </a:lnTo>
                    <a:lnTo>
                      <a:pt x="0" y="36"/>
                    </a:lnTo>
                    <a:lnTo>
                      <a:pt x="0" y="43"/>
                    </a:lnTo>
                    <a:lnTo>
                      <a:pt x="7" y="51"/>
                    </a:lnTo>
                    <a:lnTo>
                      <a:pt x="14" y="51"/>
                    </a:lnTo>
                    <a:lnTo>
                      <a:pt x="21" y="51"/>
                    </a:lnTo>
                    <a:lnTo>
                      <a:pt x="21" y="51"/>
                    </a:lnTo>
                    <a:lnTo>
                      <a:pt x="21" y="43"/>
                    </a:lnTo>
                    <a:lnTo>
                      <a:pt x="28" y="43"/>
                    </a:lnTo>
                    <a:lnTo>
                      <a:pt x="36" y="43"/>
                    </a:lnTo>
                    <a:lnTo>
                      <a:pt x="43" y="51"/>
                    </a:lnTo>
                    <a:lnTo>
                      <a:pt x="43" y="58"/>
                    </a:lnTo>
                    <a:lnTo>
                      <a:pt x="50" y="58"/>
                    </a:lnTo>
                    <a:lnTo>
                      <a:pt x="43" y="58"/>
                    </a:lnTo>
                    <a:lnTo>
                      <a:pt x="36" y="65"/>
                    </a:lnTo>
                    <a:lnTo>
                      <a:pt x="28" y="65"/>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65"/>
                    </a:lnTo>
                    <a:lnTo>
                      <a:pt x="57" y="65"/>
                    </a:lnTo>
                    <a:lnTo>
                      <a:pt x="64" y="72"/>
                    </a:lnTo>
                    <a:lnTo>
                      <a:pt x="64" y="72"/>
                    </a:lnTo>
                    <a:close/>
                    <a:moveTo>
                      <a:pt x="64" y="36"/>
                    </a:moveTo>
                    <a:lnTo>
                      <a:pt x="64" y="36"/>
                    </a:lnTo>
                    <a:lnTo>
                      <a:pt x="71" y="29"/>
                    </a:lnTo>
                    <a:lnTo>
                      <a:pt x="64" y="15"/>
                    </a:lnTo>
                    <a:lnTo>
                      <a:pt x="64" y="8"/>
                    </a:lnTo>
                    <a:lnTo>
                      <a:pt x="57" y="22"/>
                    </a:lnTo>
                    <a:lnTo>
                      <a:pt x="64" y="36"/>
                    </a:lnTo>
                    <a:lnTo>
                      <a:pt x="64" y="36"/>
                    </a:lnTo>
                    <a:close/>
                    <a:moveTo>
                      <a:pt x="36" y="22"/>
                    </a:moveTo>
                    <a:lnTo>
                      <a:pt x="43" y="15"/>
                    </a:lnTo>
                    <a:lnTo>
                      <a:pt x="36" y="8"/>
                    </a:lnTo>
                    <a:lnTo>
                      <a:pt x="36" y="15"/>
                    </a:lnTo>
                    <a:lnTo>
                      <a:pt x="36" y="22"/>
                    </a:lnTo>
                    <a:lnTo>
                      <a:pt x="36" y="22"/>
                    </a:lnTo>
                    <a:close/>
                    <a:moveTo>
                      <a:pt x="21" y="43"/>
                    </a:moveTo>
                    <a:lnTo>
                      <a:pt x="14" y="36"/>
                    </a:lnTo>
                    <a:lnTo>
                      <a:pt x="0" y="43"/>
                    </a:lnTo>
                    <a:lnTo>
                      <a:pt x="7" y="43"/>
                    </a:lnTo>
                    <a:lnTo>
                      <a:pt x="14" y="51"/>
                    </a:lnTo>
                    <a:lnTo>
                      <a:pt x="21" y="51"/>
                    </a:lnTo>
                    <a:lnTo>
                      <a:pt x="21" y="43"/>
                    </a:lnTo>
                    <a:lnTo>
                      <a:pt x="21" y="43"/>
                    </a:lnTo>
                    <a:close/>
                    <a:moveTo>
                      <a:pt x="28" y="65"/>
                    </a:moveTo>
                    <a:lnTo>
                      <a:pt x="28" y="65"/>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4" name="Freeform 21">
                <a:extLst>
                  <a:ext uri="{FF2B5EF4-FFF2-40B4-BE49-F238E27FC236}">
                    <a16:creationId xmlns:a16="http://schemas.microsoft.com/office/drawing/2014/main" xmlns="" id="{EB42BC8E-5CB3-4171-8D7D-2AE2D17209B5}"/>
                  </a:ext>
                </a:extLst>
              </p:cNvPr>
              <p:cNvSpPr>
                <a:spLocks noEditPoints="1"/>
              </p:cNvSpPr>
              <p:nvPr/>
            </p:nvSpPr>
            <p:spPr bwMode="auto">
              <a:xfrm>
                <a:off x="5134" y="1077"/>
                <a:ext cx="73" cy="79"/>
              </a:xfrm>
              <a:custGeom>
                <a:avLst/>
                <a:gdLst>
                  <a:gd name="T0" fmla="*/ 65 w 73"/>
                  <a:gd name="T1" fmla="*/ 72 h 79"/>
                  <a:gd name="T2" fmla="*/ 73 w 73"/>
                  <a:gd name="T3" fmla="*/ 72 h 79"/>
                  <a:gd name="T4" fmla="*/ 58 w 73"/>
                  <a:gd name="T5" fmla="*/ 58 h 79"/>
                  <a:gd name="T6" fmla="*/ 58 w 73"/>
                  <a:gd name="T7" fmla="*/ 43 h 79"/>
                  <a:gd name="T8" fmla="*/ 65 w 73"/>
                  <a:gd name="T9" fmla="*/ 36 h 79"/>
                  <a:gd name="T10" fmla="*/ 65 w 73"/>
                  <a:gd name="T11" fmla="*/ 15 h 79"/>
                  <a:gd name="T12" fmla="*/ 65 w 73"/>
                  <a:gd name="T13" fmla="*/ 8 h 79"/>
                  <a:gd name="T14" fmla="*/ 51 w 73"/>
                  <a:gd name="T15" fmla="*/ 22 h 79"/>
                  <a:gd name="T16" fmla="*/ 58 w 73"/>
                  <a:gd name="T17" fmla="*/ 36 h 79"/>
                  <a:gd name="T18" fmla="*/ 51 w 73"/>
                  <a:gd name="T19" fmla="*/ 51 h 79"/>
                  <a:gd name="T20" fmla="*/ 44 w 73"/>
                  <a:gd name="T21" fmla="*/ 43 h 79"/>
                  <a:gd name="T22" fmla="*/ 44 w 73"/>
                  <a:gd name="T23" fmla="*/ 36 h 79"/>
                  <a:gd name="T24" fmla="*/ 44 w 73"/>
                  <a:gd name="T25" fmla="*/ 22 h 79"/>
                  <a:gd name="T26" fmla="*/ 44 w 73"/>
                  <a:gd name="T27" fmla="*/ 0 h 79"/>
                  <a:gd name="T28" fmla="*/ 29 w 73"/>
                  <a:gd name="T29" fmla="*/ 15 h 79"/>
                  <a:gd name="T30" fmla="*/ 37 w 73"/>
                  <a:gd name="T31" fmla="*/ 29 h 79"/>
                  <a:gd name="T32" fmla="*/ 37 w 73"/>
                  <a:gd name="T33" fmla="*/ 36 h 79"/>
                  <a:gd name="T34" fmla="*/ 29 w 73"/>
                  <a:gd name="T35" fmla="*/ 29 h 79"/>
                  <a:gd name="T36" fmla="*/ 22 w 73"/>
                  <a:gd name="T37" fmla="*/ 22 h 79"/>
                  <a:gd name="T38" fmla="*/ 15 w 73"/>
                  <a:gd name="T39" fmla="*/ 8 h 79"/>
                  <a:gd name="T40" fmla="*/ 0 w 73"/>
                  <a:gd name="T41" fmla="*/ 0 h 79"/>
                  <a:gd name="T42" fmla="*/ 0 w 73"/>
                  <a:gd name="T43" fmla="*/ 8 h 79"/>
                  <a:gd name="T44" fmla="*/ 15 w 73"/>
                  <a:gd name="T45" fmla="*/ 22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1 h 79"/>
                  <a:gd name="T58" fmla="*/ 22 w 73"/>
                  <a:gd name="T59" fmla="*/ 51 h 79"/>
                  <a:gd name="T60" fmla="*/ 29 w 73"/>
                  <a:gd name="T61" fmla="*/ 43 h 79"/>
                  <a:gd name="T62" fmla="*/ 44 w 73"/>
                  <a:gd name="T63" fmla="*/ 51 h 79"/>
                  <a:gd name="T64" fmla="*/ 44 w 73"/>
                  <a:gd name="T65" fmla="*/ 58 h 79"/>
                  <a:gd name="T66" fmla="*/ 37 w 73"/>
                  <a:gd name="T67" fmla="*/ 65 h 79"/>
                  <a:gd name="T68" fmla="*/ 22 w 73"/>
                  <a:gd name="T69" fmla="*/ 58 h 79"/>
                  <a:gd name="T70" fmla="*/ 0 w 73"/>
                  <a:gd name="T71" fmla="*/ 65 h 79"/>
                  <a:gd name="T72" fmla="*/ 22 w 73"/>
                  <a:gd name="T73" fmla="*/ 79 h 79"/>
                  <a:gd name="T74" fmla="*/ 29 w 73"/>
                  <a:gd name="T75" fmla="*/ 72 h 79"/>
                  <a:gd name="T76" fmla="*/ 37 w 73"/>
                  <a:gd name="T77" fmla="*/ 65 h 79"/>
                  <a:gd name="T78" fmla="*/ 44 w 73"/>
                  <a:gd name="T79" fmla="*/ 65 h 79"/>
                  <a:gd name="T80" fmla="*/ 58 w 73"/>
                  <a:gd name="T81" fmla="*/ 65 h 79"/>
                  <a:gd name="T82" fmla="*/ 58 w 73"/>
                  <a:gd name="T83" fmla="*/ 72 h 79"/>
                  <a:gd name="T84" fmla="*/ 65 w 73"/>
                  <a:gd name="T85" fmla="*/ 36 h 79"/>
                  <a:gd name="T86" fmla="*/ 65 w 73"/>
                  <a:gd name="T87" fmla="*/ 15 h 79"/>
                  <a:gd name="T88" fmla="*/ 58 w 73"/>
                  <a:gd name="T89" fmla="*/ 22 h 79"/>
                  <a:gd name="T90" fmla="*/ 58 w 73"/>
                  <a:gd name="T91" fmla="*/ 36 h 79"/>
                  <a:gd name="T92" fmla="*/ 44 w 73"/>
                  <a:gd name="T93" fmla="*/ 15 h 79"/>
                  <a:gd name="T94" fmla="*/ 29 w 73"/>
                  <a:gd name="T95" fmla="*/ 15 h 79"/>
                  <a:gd name="T96" fmla="*/ 37 w 73"/>
                  <a:gd name="T97" fmla="*/ 22 h 79"/>
                  <a:gd name="T98" fmla="*/ 22 w 73"/>
                  <a:gd name="T99" fmla="*/ 15 h 79"/>
                  <a:gd name="T100" fmla="*/ 15 w 73"/>
                  <a:gd name="T101" fmla="*/ 8 h 79"/>
                  <a:gd name="T102" fmla="*/ 0 w 73"/>
                  <a:gd name="T103" fmla="*/ 8 h 79"/>
                  <a:gd name="T104" fmla="*/ 7 w 73"/>
                  <a:gd name="T105" fmla="*/ 22 h 79"/>
                  <a:gd name="T106" fmla="*/ 15 w 73"/>
                  <a:gd name="T107" fmla="*/ 22 h 79"/>
                  <a:gd name="T108" fmla="*/ 7 w 73"/>
                  <a:gd name="T109" fmla="*/ 36 h 79"/>
                  <a:gd name="T110" fmla="*/ 0 w 73"/>
                  <a:gd name="T111" fmla="*/ 43 h 79"/>
                  <a:gd name="T112" fmla="*/ 22 w 73"/>
                  <a:gd name="T113" fmla="*/ 51 h 79"/>
                  <a:gd name="T114" fmla="*/ 22 w 73"/>
                  <a:gd name="T115" fmla="*/ 43 h 79"/>
                  <a:gd name="T116" fmla="*/ 29 w 73"/>
                  <a:gd name="T117" fmla="*/ 65 h 79"/>
                  <a:gd name="T118" fmla="*/ 15 w 73"/>
                  <a:gd name="T119" fmla="*/ 65 h 79"/>
                  <a:gd name="T120" fmla="*/ 7 w 73"/>
                  <a:gd name="T121" fmla="*/ 72 h 79"/>
                  <a:gd name="T122" fmla="*/ 29 w 73"/>
                  <a:gd name="T123" fmla="*/ 72 h 79"/>
                  <a:gd name="T124" fmla="*/ 29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72"/>
                    </a:lnTo>
                    <a:lnTo>
                      <a:pt x="65" y="65"/>
                    </a:lnTo>
                    <a:lnTo>
                      <a:pt x="58" y="58"/>
                    </a:lnTo>
                    <a:lnTo>
                      <a:pt x="58" y="51"/>
                    </a:lnTo>
                    <a:lnTo>
                      <a:pt x="58" y="43"/>
                    </a:lnTo>
                    <a:lnTo>
                      <a:pt x="58" y="36"/>
                    </a:lnTo>
                    <a:lnTo>
                      <a:pt x="65" y="36"/>
                    </a:lnTo>
                    <a:lnTo>
                      <a:pt x="73" y="29"/>
                    </a:lnTo>
                    <a:lnTo>
                      <a:pt x="65" y="15"/>
                    </a:lnTo>
                    <a:lnTo>
                      <a:pt x="65" y="8"/>
                    </a:lnTo>
                    <a:lnTo>
                      <a:pt x="65" y="8"/>
                    </a:lnTo>
                    <a:lnTo>
                      <a:pt x="58" y="8"/>
                    </a:lnTo>
                    <a:lnTo>
                      <a:pt x="51" y="22"/>
                    </a:lnTo>
                    <a:lnTo>
                      <a:pt x="51" y="29"/>
                    </a:lnTo>
                    <a:lnTo>
                      <a:pt x="58" y="36"/>
                    </a:lnTo>
                    <a:lnTo>
                      <a:pt x="58" y="43"/>
                    </a:lnTo>
                    <a:lnTo>
                      <a:pt x="51" y="51"/>
                    </a:lnTo>
                    <a:lnTo>
                      <a:pt x="51" y="51"/>
                    </a:lnTo>
                    <a:lnTo>
                      <a:pt x="44" y="43"/>
                    </a:lnTo>
                    <a:lnTo>
                      <a:pt x="44" y="43"/>
                    </a:lnTo>
                    <a:lnTo>
                      <a:pt x="44" y="36"/>
                    </a:lnTo>
                    <a:lnTo>
                      <a:pt x="44" y="29"/>
                    </a:lnTo>
                    <a:lnTo>
                      <a:pt x="44" y="22"/>
                    </a:lnTo>
                    <a:lnTo>
                      <a:pt x="44" y="15"/>
                    </a:lnTo>
                    <a:lnTo>
                      <a:pt x="44" y="0"/>
                    </a:lnTo>
                    <a:lnTo>
                      <a:pt x="37" y="0"/>
                    </a:lnTo>
                    <a:lnTo>
                      <a:pt x="29" y="15"/>
                    </a:lnTo>
                    <a:lnTo>
                      <a:pt x="37" y="29"/>
                    </a:lnTo>
                    <a:lnTo>
                      <a:pt x="37" y="29"/>
                    </a:lnTo>
                    <a:lnTo>
                      <a:pt x="37" y="36"/>
                    </a:lnTo>
                    <a:lnTo>
                      <a:pt x="37" y="36"/>
                    </a:lnTo>
                    <a:lnTo>
                      <a:pt x="37" y="36"/>
                    </a:lnTo>
                    <a:lnTo>
                      <a:pt x="29" y="29"/>
                    </a:lnTo>
                    <a:lnTo>
                      <a:pt x="22" y="22"/>
                    </a:lnTo>
                    <a:lnTo>
                      <a:pt x="22" y="22"/>
                    </a:lnTo>
                    <a:lnTo>
                      <a:pt x="22" y="15"/>
                    </a:lnTo>
                    <a:lnTo>
                      <a:pt x="15" y="8"/>
                    </a:lnTo>
                    <a:lnTo>
                      <a:pt x="7" y="0"/>
                    </a:lnTo>
                    <a:lnTo>
                      <a:pt x="0" y="0"/>
                    </a:lnTo>
                    <a:lnTo>
                      <a:pt x="0" y="8"/>
                    </a:lnTo>
                    <a:lnTo>
                      <a:pt x="0" y="8"/>
                    </a:lnTo>
                    <a:lnTo>
                      <a:pt x="0" y="22"/>
                    </a:lnTo>
                    <a:lnTo>
                      <a:pt x="15" y="22"/>
                    </a:lnTo>
                    <a:lnTo>
                      <a:pt x="22" y="29"/>
                    </a:lnTo>
                    <a:lnTo>
                      <a:pt x="29" y="36"/>
                    </a:lnTo>
                    <a:lnTo>
                      <a:pt x="29" y="43"/>
                    </a:lnTo>
                    <a:lnTo>
                      <a:pt x="29" y="43"/>
                    </a:lnTo>
                    <a:lnTo>
                      <a:pt x="22" y="43"/>
                    </a:lnTo>
                    <a:lnTo>
                      <a:pt x="22" y="36"/>
                    </a:lnTo>
                    <a:lnTo>
                      <a:pt x="15" y="36"/>
                    </a:lnTo>
                    <a:lnTo>
                      <a:pt x="7" y="36"/>
                    </a:lnTo>
                    <a:lnTo>
                      <a:pt x="0" y="36"/>
                    </a:lnTo>
                    <a:lnTo>
                      <a:pt x="0" y="43"/>
                    </a:lnTo>
                    <a:lnTo>
                      <a:pt x="7" y="51"/>
                    </a:lnTo>
                    <a:lnTo>
                      <a:pt x="15" y="51"/>
                    </a:lnTo>
                    <a:lnTo>
                      <a:pt x="15" y="51"/>
                    </a:lnTo>
                    <a:lnTo>
                      <a:pt x="22" y="51"/>
                    </a:lnTo>
                    <a:lnTo>
                      <a:pt x="22" y="43"/>
                    </a:lnTo>
                    <a:lnTo>
                      <a:pt x="29" y="43"/>
                    </a:lnTo>
                    <a:lnTo>
                      <a:pt x="37" y="43"/>
                    </a:lnTo>
                    <a:lnTo>
                      <a:pt x="44" y="51"/>
                    </a:lnTo>
                    <a:lnTo>
                      <a:pt x="44" y="58"/>
                    </a:lnTo>
                    <a:lnTo>
                      <a:pt x="44" y="58"/>
                    </a:lnTo>
                    <a:lnTo>
                      <a:pt x="44" y="58"/>
                    </a:lnTo>
                    <a:lnTo>
                      <a:pt x="37" y="65"/>
                    </a:lnTo>
                    <a:lnTo>
                      <a:pt x="29" y="65"/>
                    </a:lnTo>
                    <a:lnTo>
                      <a:pt x="22" y="58"/>
                    </a:lnTo>
                    <a:lnTo>
                      <a:pt x="7" y="65"/>
                    </a:lnTo>
                    <a:lnTo>
                      <a:pt x="0" y="65"/>
                    </a:lnTo>
                    <a:lnTo>
                      <a:pt x="7" y="72"/>
                    </a:lnTo>
                    <a:lnTo>
                      <a:pt x="22" y="79"/>
                    </a:lnTo>
                    <a:lnTo>
                      <a:pt x="29" y="72"/>
                    </a:lnTo>
                    <a:lnTo>
                      <a:pt x="29" y="72"/>
                    </a:lnTo>
                    <a:lnTo>
                      <a:pt x="29" y="72"/>
                    </a:lnTo>
                    <a:lnTo>
                      <a:pt x="37" y="65"/>
                    </a:lnTo>
                    <a:lnTo>
                      <a:pt x="44" y="65"/>
                    </a:lnTo>
                    <a:lnTo>
                      <a:pt x="44" y="65"/>
                    </a:lnTo>
                    <a:lnTo>
                      <a:pt x="51" y="65"/>
                    </a:lnTo>
                    <a:lnTo>
                      <a:pt x="58" y="65"/>
                    </a:lnTo>
                    <a:lnTo>
                      <a:pt x="58" y="72"/>
                    </a:lnTo>
                    <a:lnTo>
                      <a:pt x="58" y="72"/>
                    </a:lnTo>
                    <a:close/>
                    <a:moveTo>
                      <a:pt x="58" y="36"/>
                    </a:moveTo>
                    <a:lnTo>
                      <a:pt x="65" y="36"/>
                    </a:lnTo>
                    <a:lnTo>
                      <a:pt x="65" y="29"/>
                    </a:lnTo>
                    <a:lnTo>
                      <a:pt x="65" y="15"/>
                    </a:lnTo>
                    <a:lnTo>
                      <a:pt x="65" y="8"/>
                    </a:lnTo>
                    <a:lnTo>
                      <a:pt x="58" y="22"/>
                    </a:lnTo>
                    <a:lnTo>
                      <a:pt x="58" y="36"/>
                    </a:lnTo>
                    <a:lnTo>
                      <a:pt x="58" y="36"/>
                    </a:lnTo>
                    <a:close/>
                    <a:moveTo>
                      <a:pt x="37" y="22"/>
                    </a:moveTo>
                    <a:lnTo>
                      <a:pt x="44" y="15"/>
                    </a:lnTo>
                    <a:lnTo>
                      <a:pt x="37" y="8"/>
                    </a:lnTo>
                    <a:lnTo>
                      <a:pt x="29" y="15"/>
                    </a:lnTo>
                    <a:lnTo>
                      <a:pt x="37" y="22"/>
                    </a:lnTo>
                    <a:lnTo>
                      <a:pt x="37" y="22"/>
                    </a:lnTo>
                    <a:close/>
                    <a:moveTo>
                      <a:pt x="15" y="22"/>
                    </a:moveTo>
                    <a:lnTo>
                      <a:pt x="22" y="15"/>
                    </a:lnTo>
                    <a:lnTo>
                      <a:pt x="15" y="8"/>
                    </a:lnTo>
                    <a:lnTo>
                      <a:pt x="15" y="8"/>
                    </a:lnTo>
                    <a:lnTo>
                      <a:pt x="0" y="0"/>
                    </a:lnTo>
                    <a:lnTo>
                      <a:pt x="0" y="8"/>
                    </a:lnTo>
                    <a:lnTo>
                      <a:pt x="7" y="22"/>
                    </a:lnTo>
                    <a:lnTo>
                      <a:pt x="7" y="22"/>
                    </a:lnTo>
                    <a:lnTo>
                      <a:pt x="15" y="22"/>
                    </a:lnTo>
                    <a:lnTo>
                      <a:pt x="15" y="22"/>
                    </a:lnTo>
                    <a:close/>
                    <a:moveTo>
                      <a:pt x="22" y="43"/>
                    </a:moveTo>
                    <a:lnTo>
                      <a:pt x="7" y="36"/>
                    </a:lnTo>
                    <a:lnTo>
                      <a:pt x="0" y="43"/>
                    </a:lnTo>
                    <a:lnTo>
                      <a:pt x="0" y="43"/>
                    </a:lnTo>
                    <a:lnTo>
                      <a:pt x="15" y="51"/>
                    </a:lnTo>
                    <a:lnTo>
                      <a:pt x="22" y="51"/>
                    </a:lnTo>
                    <a:lnTo>
                      <a:pt x="22" y="43"/>
                    </a:lnTo>
                    <a:lnTo>
                      <a:pt x="22" y="43"/>
                    </a:lnTo>
                    <a:close/>
                    <a:moveTo>
                      <a:pt x="29" y="65"/>
                    </a:moveTo>
                    <a:lnTo>
                      <a:pt x="29" y="65"/>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5" name="Freeform 22">
                <a:extLst>
                  <a:ext uri="{FF2B5EF4-FFF2-40B4-BE49-F238E27FC236}">
                    <a16:creationId xmlns:a16="http://schemas.microsoft.com/office/drawing/2014/main" xmlns="" id="{4AC28A49-5915-4A8F-98A1-C6769074C67A}"/>
                  </a:ext>
                </a:extLst>
              </p:cNvPr>
              <p:cNvSpPr>
                <a:spLocks noEditPoints="1"/>
              </p:cNvSpPr>
              <p:nvPr/>
            </p:nvSpPr>
            <p:spPr bwMode="auto">
              <a:xfrm>
                <a:off x="5062" y="1085"/>
                <a:ext cx="72" cy="71"/>
              </a:xfrm>
              <a:custGeom>
                <a:avLst/>
                <a:gdLst>
                  <a:gd name="T0" fmla="*/ 65 w 72"/>
                  <a:gd name="T1" fmla="*/ 64 h 71"/>
                  <a:gd name="T2" fmla="*/ 65 w 72"/>
                  <a:gd name="T3" fmla="*/ 64 h 71"/>
                  <a:gd name="T4" fmla="*/ 57 w 72"/>
                  <a:gd name="T5" fmla="*/ 50 h 71"/>
                  <a:gd name="T6" fmla="*/ 57 w 72"/>
                  <a:gd name="T7" fmla="*/ 35 h 71"/>
                  <a:gd name="T8" fmla="*/ 65 w 72"/>
                  <a:gd name="T9" fmla="*/ 28 h 71"/>
                  <a:gd name="T10" fmla="*/ 65 w 72"/>
                  <a:gd name="T11" fmla="*/ 7 h 71"/>
                  <a:gd name="T12" fmla="*/ 57 w 72"/>
                  <a:gd name="T13" fmla="*/ 0 h 71"/>
                  <a:gd name="T14" fmla="*/ 50 w 72"/>
                  <a:gd name="T15" fmla="*/ 14 h 71"/>
                  <a:gd name="T16" fmla="*/ 57 w 72"/>
                  <a:gd name="T17" fmla="*/ 28 h 71"/>
                  <a:gd name="T18" fmla="*/ 50 w 72"/>
                  <a:gd name="T19" fmla="*/ 43 h 71"/>
                  <a:gd name="T20" fmla="*/ 43 w 72"/>
                  <a:gd name="T21" fmla="*/ 35 h 71"/>
                  <a:gd name="T22" fmla="*/ 36 w 72"/>
                  <a:gd name="T23" fmla="*/ 28 h 71"/>
                  <a:gd name="T24" fmla="*/ 43 w 72"/>
                  <a:gd name="T25" fmla="*/ 14 h 71"/>
                  <a:gd name="T26" fmla="*/ 43 w 72"/>
                  <a:gd name="T27" fmla="*/ 0 h 71"/>
                  <a:gd name="T28" fmla="*/ 43 w 72"/>
                  <a:gd name="T29" fmla="*/ 14 h 71"/>
                  <a:gd name="T30" fmla="*/ 29 w 72"/>
                  <a:gd name="T31" fmla="*/ 14 h 71"/>
                  <a:gd name="T32" fmla="*/ 29 w 72"/>
                  <a:gd name="T33" fmla="*/ 7 h 71"/>
                  <a:gd name="T34" fmla="*/ 36 w 72"/>
                  <a:gd name="T35" fmla="*/ 21 h 71"/>
                  <a:gd name="T36" fmla="*/ 36 w 72"/>
                  <a:gd name="T37" fmla="*/ 28 h 71"/>
                  <a:gd name="T38" fmla="*/ 29 w 72"/>
                  <a:gd name="T39" fmla="*/ 28 h 71"/>
                  <a:gd name="T40" fmla="*/ 21 w 72"/>
                  <a:gd name="T41" fmla="*/ 14 h 71"/>
                  <a:gd name="T42" fmla="*/ 21 w 72"/>
                  <a:gd name="T43" fmla="*/ 7 h 71"/>
                  <a:gd name="T44" fmla="*/ 14 w 72"/>
                  <a:gd name="T45" fmla="*/ 14 h 71"/>
                  <a:gd name="T46" fmla="*/ 7 w 72"/>
                  <a:gd name="T47" fmla="*/ 14 h 71"/>
                  <a:gd name="T48" fmla="*/ 0 w 72"/>
                  <a:gd name="T49" fmla="*/ 14 h 71"/>
                  <a:gd name="T50" fmla="*/ 14 w 72"/>
                  <a:gd name="T51" fmla="*/ 14 h 71"/>
                  <a:gd name="T52" fmla="*/ 29 w 72"/>
                  <a:gd name="T53" fmla="*/ 28 h 71"/>
                  <a:gd name="T54" fmla="*/ 29 w 72"/>
                  <a:gd name="T55" fmla="*/ 35 h 71"/>
                  <a:gd name="T56" fmla="*/ 21 w 72"/>
                  <a:gd name="T57" fmla="*/ 28 h 71"/>
                  <a:gd name="T58" fmla="*/ 7 w 72"/>
                  <a:gd name="T59" fmla="*/ 28 h 71"/>
                  <a:gd name="T60" fmla="*/ 0 w 72"/>
                  <a:gd name="T61" fmla="*/ 28 h 71"/>
                  <a:gd name="T62" fmla="*/ 7 w 72"/>
                  <a:gd name="T63" fmla="*/ 43 h 71"/>
                  <a:gd name="T64" fmla="*/ 14 w 72"/>
                  <a:gd name="T65" fmla="*/ 43 h 71"/>
                  <a:gd name="T66" fmla="*/ 21 w 72"/>
                  <a:gd name="T67" fmla="*/ 35 h 71"/>
                  <a:gd name="T68" fmla="*/ 36 w 72"/>
                  <a:gd name="T69" fmla="*/ 35 h 71"/>
                  <a:gd name="T70" fmla="*/ 43 w 72"/>
                  <a:gd name="T71" fmla="*/ 50 h 71"/>
                  <a:gd name="T72" fmla="*/ 43 w 72"/>
                  <a:gd name="T73" fmla="*/ 50 h 71"/>
                  <a:gd name="T74" fmla="*/ 29 w 72"/>
                  <a:gd name="T75" fmla="*/ 57 h 71"/>
                  <a:gd name="T76" fmla="*/ 0 w 72"/>
                  <a:gd name="T77" fmla="*/ 57 h 71"/>
                  <a:gd name="T78" fmla="*/ 7 w 72"/>
                  <a:gd name="T79" fmla="*/ 64 h 71"/>
                  <a:gd name="T80" fmla="*/ 29 w 72"/>
                  <a:gd name="T81" fmla="*/ 64 h 71"/>
                  <a:gd name="T82" fmla="*/ 29 w 72"/>
                  <a:gd name="T83" fmla="*/ 64 h 71"/>
                  <a:gd name="T84" fmla="*/ 36 w 72"/>
                  <a:gd name="T85" fmla="*/ 57 h 71"/>
                  <a:gd name="T86" fmla="*/ 43 w 72"/>
                  <a:gd name="T87" fmla="*/ 57 h 71"/>
                  <a:gd name="T88" fmla="*/ 57 w 72"/>
                  <a:gd name="T89" fmla="*/ 64 h 71"/>
                  <a:gd name="T90" fmla="*/ 57 w 72"/>
                  <a:gd name="T91" fmla="*/ 28 h 71"/>
                  <a:gd name="T92" fmla="*/ 65 w 72"/>
                  <a:gd name="T93" fmla="*/ 21 h 71"/>
                  <a:gd name="T94" fmla="*/ 57 w 72"/>
                  <a:gd name="T95" fmla="*/ 0 h 71"/>
                  <a:gd name="T96" fmla="*/ 57 w 72"/>
                  <a:gd name="T97" fmla="*/ 28 h 71"/>
                  <a:gd name="T98" fmla="*/ 21 w 72"/>
                  <a:gd name="T99" fmla="*/ 35 h 71"/>
                  <a:gd name="T100" fmla="*/ 0 w 72"/>
                  <a:gd name="T101" fmla="*/ 35 h 71"/>
                  <a:gd name="T102" fmla="*/ 14 w 72"/>
                  <a:gd name="T103" fmla="*/ 43 h 71"/>
                  <a:gd name="T104" fmla="*/ 21 w 72"/>
                  <a:gd name="T105" fmla="*/ 35 h 71"/>
                  <a:gd name="T106" fmla="*/ 29 w 72"/>
                  <a:gd name="T107" fmla="*/ 57 h 71"/>
                  <a:gd name="T108" fmla="*/ 14 w 72"/>
                  <a:gd name="T109" fmla="*/ 50 h 71"/>
                  <a:gd name="T110" fmla="*/ 7 w 72"/>
                  <a:gd name="T111" fmla="*/ 57 h 71"/>
                  <a:gd name="T112" fmla="*/ 14 w 72"/>
                  <a:gd name="T113" fmla="*/ 64 h 71"/>
                  <a:gd name="T114" fmla="*/ 29 w 72"/>
                  <a:gd name="T115" fmla="*/ 5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71">
                    <a:moveTo>
                      <a:pt x="57" y="64"/>
                    </a:moveTo>
                    <a:lnTo>
                      <a:pt x="65" y="64"/>
                    </a:lnTo>
                    <a:lnTo>
                      <a:pt x="65" y="64"/>
                    </a:lnTo>
                    <a:lnTo>
                      <a:pt x="65" y="64"/>
                    </a:lnTo>
                    <a:lnTo>
                      <a:pt x="65" y="57"/>
                    </a:lnTo>
                    <a:lnTo>
                      <a:pt x="57" y="50"/>
                    </a:lnTo>
                    <a:lnTo>
                      <a:pt x="57" y="43"/>
                    </a:lnTo>
                    <a:lnTo>
                      <a:pt x="57" y="35"/>
                    </a:lnTo>
                    <a:lnTo>
                      <a:pt x="57" y="28"/>
                    </a:lnTo>
                    <a:lnTo>
                      <a:pt x="65" y="28"/>
                    </a:lnTo>
                    <a:lnTo>
                      <a:pt x="72" y="21"/>
                    </a:lnTo>
                    <a:lnTo>
                      <a:pt x="65" y="7"/>
                    </a:lnTo>
                    <a:lnTo>
                      <a:pt x="65" y="0"/>
                    </a:lnTo>
                    <a:lnTo>
                      <a:pt x="57" y="0"/>
                    </a:lnTo>
                    <a:lnTo>
                      <a:pt x="57" y="0"/>
                    </a:lnTo>
                    <a:lnTo>
                      <a:pt x="50" y="14"/>
                    </a:lnTo>
                    <a:lnTo>
                      <a:pt x="50" y="21"/>
                    </a:lnTo>
                    <a:lnTo>
                      <a:pt x="57" y="28"/>
                    </a:lnTo>
                    <a:lnTo>
                      <a:pt x="57" y="35"/>
                    </a:lnTo>
                    <a:lnTo>
                      <a:pt x="50" y="43"/>
                    </a:lnTo>
                    <a:lnTo>
                      <a:pt x="50" y="43"/>
                    </a:lnTo>
                    <a:lnTo>
                      <a:pt x="43" y="35"/>
                    </a:lnTo>
                    <a:lnTo>
                      <a:pt x="43" y="35"/>
                    </a:lnTo>
                    <a:lnTo>
                      <a:pt x="36" y="28"/>
                    </a:lnTo>
                    <a:lnTo>
                      <a:pt x="36" y="21"/>
                    </a:lnTo>
                    <a:lnTo>
                      <a:pt x="43" y="14"/>
                    </a:lnTo>
                    <a:lnTo>
                      <a:pt x="43" y="14"/>
                    </a:lnTo>
                    <a:lnTo>
                      <a:pt x="43" y="0"/>
                    </a:lnTo>
                    <a:lnTo>
                      <a:pt x="43" y="0"/>
                    </a:lnTo>
                    <a:lnTo>
                      <a:pt x="43" y="14"/>
                    </a:lnTo>
                    <a:lnTo>
                      <a:pt x="36" y="14"/>
                    </a:lnTo>
                    <a:lnTo>
                      <a:pt x="29" y="14"/>
                    </a:lnTo>
                    <a:lnTo>
                      <a:pt x="29" y="7"/>
                    </a:lnTo>
                    <a:lnTo>
                      <a:pt x="29" y="7"/>
                    </a:lnTo>
                    <a:lnTo>
                      <a:pt x="29" y="14"/>
                    </a:lnTo>
                    <a:lnTo>
                      <a:pt x="36" y="21"/>
                    </a:lnTo>
                    <a:lnTo>
                      <a:pt x="36" y="21"/>
                    </a:lnTo>
                    <a:lnTo>
                      <a:pt x="36" y="28"/>
                    </a:lnTo>
                    <a:lnTo>
                      <a:pt x="36" y="28"/>
                    </a:lnTo>
                    <a:lnTo>
                      <a:pt x="29" y="28"/>
                    </a:lnTo>
                    <a:lnTo>
                      <a:pt x="21" y="21"/>
                    </a:lnTo>
                    <a:lnTo>
                      <a:pt x="21" y="14"/>
                    </a:lnTo>
                    <a:lnTo>
                      <a:pt x="21" y="14"/>
                    </a:lnTo>
                    <a:lnTo>
                      <a:pt x="21" y="7"/>
                    </a:lnTo>
                    <a:lnTo>
                      <a:pt x="14" y="7"/>
                    </a:lnTo>
                    <a:lnTo>
                      <a:pt x="14" y="14"/>
                    </a:lnTo>
                    <a:lnTo>
                      <a:pt x="14" y="14"/>
                    </a:lnTo>
                    <a:lnTo>
                      <a:pt x="7" y="14"/>
                    </a:lnTo>
                    <a:lnTo>
                      <a:pt x="7" y="14"/>
                    </a:lnTo>
                    <a:lnTo>
                      <a:pt x="0" y="14"/>
                    </a:lnTo>
                    <a:lnTo>
                      <a:pt x="7" y="14"/>
                    </a:lnTo>
                    <a:lnTo>
                      <a:pt x="14" y="14"/>
                    </a:lnTo>
                    <a:lnTo>
                      <a:pt x="21" y="21"/>
                    </a:lnTo>
                    <a:lnTo>
                      <a:pt x="29" y="28"/>
                    </a:lnTo>
                    <a:lnTo>
                      <a:pt x="29" y="35"/>
                    </a:lnTo>
                    <a:lnTo>
                      <a:pt x="29" y="35"/>
                    </a:lnTo>
                    <a:lnTo>
                      <a:pt x="21" y="35"/>
                    </a:lnTo>
                    <a:lnTo>
                      <a:pt x="21" y="28"/>
                    </a:lnTo>
                    <a:lnTo>
                      <a:pt x="14" y="28"/>
                    </a:lnTo>
                    <a:lnTo>
                      <a:pt x="7" y="28"/>
                    </a:lnTo>
                    <a:lnTo>
                      <a:pt x="0" y="28"/>
                    </a:lnTo>
                    <a:lnTo>
                      <a:pt x="0" y="28"/>
                    </a:lnTo>
                    <a:lnTo>
                      <a:pt x="0" y="35"/>
                    </a:lnTo>
                    <a:lnTo>
                      <a:pt x="7" y="43"/>
                    </a:lnTo>
                    <a:lnTo>
                      <a:pt x="14" y="43"/>
                    </a:lnTo>
                    <a:lnTo>
                      <a:pt x="14" y="43"/>
                    </a:lnTo>
                    <a:lnTo>
                      <a:pt x="21" y="43"/>
                    </a:lnTo>
                    <a:lnTo>
                      <a:pt x="21" y="35"/>
                    </a:lnTo>
                    <a:lnTo>
                      <a:pt x="29" y="35"/>
                    </a:lnTo>
                    <a:lnTo>
                      <a:pt x="36" y="35"/>
                    </a:lnTo>
                    <a:lnTo>
                      <a:pt x="36" y="43"/>
                    </a:lnTo>
                    <a:lnTo>
                      <a:pt x="43" y="50"/>
                    </a:lnTo>
                    <a:lnTo>
                      <a:pt x="43" y="50"/>
                    </a:lnTo>
                    <a:lnTo>
                      <a:pt x="43" y="50"/>
                    </a:lnTo>
                    <a:lnTo>
                      <a:pt x="36" y="57"/>
                    </a:lnTo>
                    <a:lnTo>
                      <a:pt x="29" y="57"/>
                    </a:lnTo>
                    <a:lnTo>
                      <a:pt x="21" y="50"/>
                    </a:lnTo>
                    <a:lnTo>
                      <a:pt x="0" y="57"/>
                    </a:lnTo>
                    <a:lnTo>
                      <a:pt x="0" y="57"/>
                    </a:lnTo>
                    <a:lnTo>
                      <a:pt x="7" y="64"/>
                    </a:lnTo>
                    <a:lnTo>
                      <a:pt x="21" y="71"/>
                    </a:lnTo>
                    <a:lnTo>
                      <a:pt x="29" y="64"/>
                    </a:lnTo>
                    <a:lnTo>
                      <a:pt x="29" y="64"/>
                    </a:lnTo>
                    <a:lnTo>
                      <a:pt x="29" y="64"/>
                    </a:lnTo>
                    <a:lnTo>
                      <a:pt x="36" y="57"/>
                    </a:lnTo>
                    <a:lnTo>
                      <a:pt x="36" y="57"/>
                    </a:lnTo>
                    <a:lnTo>
                      <a:pt x="43" y="57"/>
                    </a:lnTo>
                    <a:lnTo>
                      <a:pt x="43" y="57"/>
                    </a:lnTo>
                    <a:lnTo>
                      <a:pt x="50" y="57"/>
                    </a:lnTo>
                    <a:lnTo>
                      <a:pt x="57" y="64"/>
                    </a:lnTo>
                    <a:lnTo>
                      <a:pt x="57" y="64"/>
                    </a:lnTo>
                    <a:close/>
                    <a:moveTo>
                      <a:pt x="57" y="28"/>
                    </a:moveTo>
                    <a:lnTo>
                      <a:pt x="65" y="28"/>
                    </a:lnTo>
                    <a:lnTo>
                      <a:pt x="65" y="21"/>
                    </a:lnTo>
                    <a:lnTo>
                      <a:pt x="65" y="7"/>
                    </a:lnTo>
                    <a:lnTo>
                      <a:pt x="57" y="0"/>
                    </a:lnTo>
                    <a:lnTo>
                      <a:pt x="50" y="14"/>
                    </a:lnTo>
                    <a:lnTo>
                      <a:pt x="57" y="28"/>
                    </a:lnTo>
                    <a:lnTo>
                      <a:pt x="57" y="28"/>
                    </a:lnTo>
                    <a:close/>
                    <a:moveTo>
                      <a:pt x="21" y="35"/>
                    </a:moveTo>
                    <a:lnTo>
                      <a:pt x="7" y="28"/>
                    </a:lnTo>
                    <a:lnTo>
                      <a:pt x="0" y="35"/>
                    </a:lnTo>
                    <a:lnTo>
                      <a:pt x="0" y="35"/>
                    </a:lnTo>
                    <a:lnTo>
                      <a:pt x="14" y="43"/>
                    </a:lnTo>
                    <a:lnTo>
                      <a:pt x="21" y="43"/>
                    </a:lnTo>
                    <a:lnTo>
                      <a:pt x="21" y="35"/>
                    </a:lnTo>
                    <a:lnTo>
                      <a:pt x="21" y="35"/>
                    </a:lnTo>
                    <a:close/>
                    <a:moveTo>
                      <a:pt x="29" y="57"/>
                    </a:moveTo>
                    <a:lnTo>
                      <a:pt x="29" y="57"/>
                    </a:lnTo>
                    <a:lnTo>
                      <a:pt x="14" y="50"/>
                    </a:lnTo>
                    <a:lnTo>
                      <a:pt x="14" y="57"/>
                    </a:lnTo>
                    <a:lnTo>
                      <a:pt x="7" y="57"/>
                    </a:lnTo>
                    <a:lnTo>
                      <a:pt x="7" y="64"/>
                    </a:lnTo>
                    <a:lnTo>
                      <a:pt x="14" y="64"/>
                    </a:lnTo>
                    <a:lnTo>
                      <a:pt x="21" y="64"/>
                    </a:lnTo>
                    <a:lnTo>
                      <a:pt x="29" y="57"/>
                    </a:lnTo>
                    <a:lnTo>
                      <a:pt x="29"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6" name="Freeform 23">
                <a:extLst>
                  <a:ext uri="{FF2B5EF4-FFF2-40B4-BE49-F238E27FC236}">
                    <a16:creationId xmlns:a16="http://schemas.microsoft.com/office/drawing/2014/main" xmlns="" id="{C9D323E7-6388-4EB5-A8CA-1973F212CC16}"/>
                  </a:ext>
                </a:extLst>
              </p:cNvPr>
              <p:cNvSpPr>
                <a:spLocks noEditPoints="1"/>
              </p:cNvSpPr>
              <p:nvPr/>
            </p:nvSpPr>
            <p:spPr bwMode="auto">
              <a:xfrm>
                <a:off x="6388" y="1092"/>
                <a:ext cx="71" cy="64"/>
              </a:xfrm>
              <a:custGeom>
                <a:avLst/>
                <a:gdLst>
                  <a:gd name="T0" fmla="*/ 64 w 71"/>
                  <a:gd name="T1" fmla="*/ 64 h 64"/>
                  <a:gd name="T2" fmla="*/ 71 w 71"/>
                  <a:gd name="T3" fmla="*/ 57 h 64"/>
                  <a:gd name="T4" fmla="*/ 57 w 71"/>
                  <a:gd name="T5" fmla="*/ 43 h 64"/>
                  <a:gd name="T6" fmla="*/ 64 w 71"/>
                  <a:gd name="T7" fmla="*/ 28 h 64"/>
                  <a:gd name="T8" fmla="*/ 64 w 71"/>
                  <a:gd name="T9" fmla="*/ 21 h 64"/>
                  <a:gd name="T10" fmla="*/ 71 w 71"/>
                  <a:gd name="T11" fmla="*/ 0 h 64"/>
                  <a:gd name="T12" fmla="*/ 64 w 71"/>
                  <a:gd name="T13" fmla="*/ 0 h 64"/>
                  <a:gd name="T14" fmla="*/ 64 w 71"/>
                  <a:gd name="T15" fmla="*/ 0 h 64"/>
                  <a:gd name="T16" fmla="*/ 71 w 71"/>
                  <a:gd name="T17" fmla="*/ 7 h 64"/>
                  <a:gd name="T18" fmla="*/ 64 w 71"/>
                  <a:gd name="T19" fmla="*/ 21 h 64"/>
                  <a:gd name="T20" fmla="*/ 57 w 71"/>
                  <a:gd name="T21" fmla="*/ 7 h 64"/>
                  <a:gd name="T22" fmla="*/ 57 w 71"/>
                  <a:gd name="T23" fmla="*/ 0 h 64"/>
                  <a:gd name="T24" fmla="*/ 57 w 71"/>
                  <a:gd name="T25" fmla="*/ 7 h 64"/>
                  <a:gd name="T26" fmla="*/ 57 w 71"/>
                  <a:gd name="T27" fmla="*/ 21 h 64"/>
                  <a:gd name="T28" fmla="*/ 57 w 71"/>
                  <a:gd name="T29" fmla="*/ 36 h 64"/>
                  <a:gd name="T30" fmla="*/ 50 w 71"/>
                  <a:gd name="T31" fmla="*/ 36 h 64"/>
                  <a:gd name="T32" fmla="*/ 43 w 71"/>
                  <a:gd name="T33" fmla="*/ 21 h 64"/>
                  <a:gd name="T34" fmla="*/ 50 w 71"/>
                  <a:gd name="T35" fmla="*/ 14 h 64"/>
                  <a:gd name="T36" fmla="*/ 50 w 71"/>
                  <a:gd name="T37" fmla="*/ 0 h 64"/>
                  <a:gd name="T38" fmla="*/ 50 w 71"/>
                  <a:gd name="T39" fmla="*/ 7 h 64"/>
                  <a:gd name="T40" fmla="*/ 36 w 71"/>
                  <a:gd name="T41" fmla="*/ 7 h 64"/>
                  <a:gd name="T42" fmla="*/ 36 w 71"/>
                  <a:gd name="T43" fmla="*/ 0 h 64"/>
                  <a:gd name="T44" fmla="*/ 36 w 71"/>
                  <a:gd name="T45" fmla="*/ 14 h 64"/>
                  <a:gd name="T46" fmla="*/ 36 w 71"/>
                  <a:gd name="T47" fmla="*/ 21 h 64"/>
                  <a:gd name="T48" fmla="*/ 36 w 71"/>
                  <a:gd name="T49" fmla="*/ 21 h 64"/>
                  <a:gd name="T50" fmla="*/ 28 w 71"/>
                  <a:gd name="T51" fmla="*/ 14 h 64"/>
                  <a:gd name="T52" fmla="*/ 21 w 71"/>
                  <a:gd name="T53" fmla="*/ 0 h 64"/>
                  <a:gd name="T54" fmla="*/ 21 w 71"/>
                  <a:gd name="T55" fmla="*/ 0 h 64"/>
                  <a:gd name="T56" fmla="*/ 21 w 71"/>
                  <a:gd name="T57" fmla="*/ 0 h 64"/>
                  <a:gd name="T58" fmla="*/ 21 w 71"/>
                  <a:gd name="T59" fmla="*/ 0 h 64"/>
                  <a:gd name="T60" fmla="*/ 7 w 71"/>
                  <a:gd name="T61" fmla="*/ 7 h 64"/>
                  <a:gd name="T62" fmla="*/ 0 w 71"/>
                  <a:gd name="T63" fmla="*/ 0 h 64"/>
                  <a:gd name="T64" fmla="*/ 21 w 71"/>
                  <a:gd name="T65" fmla="*/ 14 h 64"/>
                  <a:gd name="T66" fmla="*/ 36 w 71"/>
                  <a:gd name="T67" fmla="*/ 28 h 64"/>
                  <a:gd name="T68" fmla="*/ 28 w 71"/>
                  <a:gd name="T69" fmla="*/ 28 h 64"/>
                  <a:gd name="T70" fmla="*/ 21 w 71"/>
                  <a:gd name="T71" fmla="*/ 21 h 64"/>
                  <a:gd name="T72" fmla="*/ 7 w 71"/>
                  <a:gd name="T73" fmla="*/ 21 h 64"/>
                  <a:gd name="T74" fmla="*/ 0 w 71"/>
                  <a:gd name="T75" fmla="*/ 28 h 64"/>
                  <a:gd name="T76" fmla="*/ 14 w 71"/>
                  <a:gd name="T77" fmla="*/ 43 h 64"/>
                  <a:gd name="T78" fmla="*/ 28 w 71"/>
                  <a:gd name="T79" fmla="*/ 36 h 64"/>
                  <a:gd name="T80" fmla="*/ 28 w 71"/>
                  <a:gd name="T81" fmla="*/ 36 h 64"/>
                  <a:gd name="T82" fmla="*/ 43 w 71"/>
                  <a:gd name="T83" fmla="*/ 36 h 64"/>
                  <a:gd name="T84" fmla="*/ 50 w 71"/>
                  <a:gd name="T85" fmla="*/ 43 h 64"/>
                  <a:gd name="T86" fmla="*/ 36 w 71"/>
                  <a:gd name="T87" fmla="*/ 50 h 64"/>
                  <a:gd name="T88" fmla="*/ 21 w 71"/>
                  <a:gd name="T89" fmla="*/ 43 h 64"/>
                  <a:gd name="T90" fmla="*/ 7 w 71"/>
                  <a:gd name="T91" fmla="*/ 57 h 64"/>
                  <a:gd name="T92" fmla="*/ 21 w 71"/>
                  <a:gd name="T93" fmla="*/ 64 h 64"/>
                  <a:gd name="T94" fmla="*/ 36 w 71"/>
                  <a:gd name="T95" fmla="*/ 64 h 64"/>
                  <a:gd name="T96" fmla="*/ 36 w 71"/>
                  <a:gd name="T97" fmla="*/ 57 h 64"/>
                  <a:gd name="T98" fmla="*/ 50 w 71"/>
                  <a:gd name="T99" fmla="*/ 50 h 64"/>
                  <a:gd name="T100" fmla="*/ 57 w 71"/>
                  <a:gd name="T101" fmla="*/ 57 h 64"/>
                  <a:gd name="T102" fmla="*/ 64 w 71"/>
                  <a:gd name="T103" fmla="*/ 57 h 64"/>
                  <a:gd name="T104" fmla="*/ 14 w 71"/>
                  <a:gd name="T105" fmla="*/ 21 h 64"/>
                  <a:gd name="T106" fmla="*/ 7 w 71"/>
                  <a:gd name="T107" fmla="*/ 28 h 64"/>
                  <a:gd name="T108" fmla="*/ 21 w 71"/>
                  <a:gd name="T109" fmla="*/ 36 h 64"/>
                  <a:gd name="T110" fmla="*/ 21 w 71"/>
                  <a:gd name="T111" fmla="*/ 28 h 64"/>
                  <a:gd name="T112" fmla="*/ 28 w 71"/>
                  <a:gd name="T113" fmla="*/ 50 h 64"/>
                  <a:gd name="T114" fmla="*/ 14 w 71"/>
                  <a:gd name="T115" fmla="*/ 50 h 64"/>
                  <a:gd name="T116" fmla="*/ 14 w 71"/>
                  <a:gd name="T117" fmla="*/ 57 h 64"/>
                  <a:gd name="T118" fmla="*/ 28 w 71"/>
                  <a:gd name="T119" fmla="*/ 64 h 64"/>
                  <a:gd name="T120" fmla="*/ 36 w 71"/>
                  <a:gd name="T12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 h="64">
                    <a:moveTo>
                      <a:pt x="64" y="57"/>
                    </a:moveTo>
                    <a:lnTo>
                      <a:pt x="64" y="64"/>
                    </a:lnTo>
                    <a:lnTo>
                      <a:pt x="71" y="57"/>
                    </a:lnTo>
                    <a:lnTo>
                      <a:pt x="71" y="57"/>
                    </a:lnTo>
                    <a:lnTo>
                      <a:pt x="71" y="50"/>
                    </a:lnTo>
                    <a:lnTo>
                      <a:pt x="57" y="43"/>
                    </a:lnTo>
                    <a:lnTo>
                      <a:pt x="57" y="43"/>
                    </a:lnTo>
                    <a:lnTo>
                      <a:pt x="64" y="28"/>
                    </a:lnTo>
                    <a:lnTo>
                      <a:pt x="64" y="28"/>
                    </a:lnTo>
                    <a:lnTo>
                      <a:pt x="64" y="21"/>
                    </a:lnTo>
                    <a:lnTo>
                      <a:pt x="71" y="14"/>
                    </a:lnTo>
                    <a:lnTo>
                      <a:pt x="71" y="0"/>
                    </a:lnTo>
                    <a:lnTo>
                      <a:pt x="71" y="0"/>
                    </a:lnTo>
                    <a:lnTo>
                      <a:pt x="64" y="0"/>
                    </a:lnTo>
                    <a:lnTo>
                      <a:pt x="64" y="0"/>
                    </a:lnTo>
                    <a:lnTo>
                      <a:pt x="64" y="0"/>
                    </a:lnTo>
                    <a:lnTo>
                      <a:pt x="64" y="0"/>
                    </a:lnTo>
                    <a:lnTo>
                      <a:pt x="71" y="7"/>
                    </a:lnTo>
                    <a:lnTo>
                      <a:pt x="71" y="14"/>
                    </a:lnTo>
                    <a:lnTo>
                      <a:pt x="64" y="21"/>
                    </a:lnTo>
                    <a:lnTo>
                      <a:pt x="64" y="21"/>
                    </a:lnTo>
                    <a:lnTo>
                      <a:pt x="57" y="7"/>
                    </a:lnTo>
                    <a:lnTo>
                      <a:pt x="64" y="0"/>
                    </a:lnTo>
                    <a:lnTo>
                      <a:pt x="57" y="0"/>
                    </a:lnTo>
                    <a:lnTo>
                      <a:pt x="57" y="0"/>
                    </a:lnTo>
                    <a:lnTo>
                      <a:pt x="57" y="7"/>
                    </a:lnTo>
                    <a:lnTo>
                      <a:pt x="57" y="14"/>
                    </a:lnTo>
                    <a:lnTo>
                      <a:pt x="57" y="21"/>
                    </a:lnTo>
                    <a:lnTo>
                      <a:pt x="57" y="28"/>
                    </a:lnTo>
                    <a:lnTo>
                      <a:pt x="57" y="36"/>
                    </a:lnTo>
                    <a:lnTo>
                      <a:pt x="57" y="36"/>
                    </a:lnTo>
                    <a:lnTo>
                      <a:pt x="50" y="36"/>
                    </a:lnTo>
                    <a:lnTo>
                      <a:pt x="43" y="28"/>
                    </a:lnTo>
                    <a:lnTo>
                      <a:pt x="43" y="21"/>
                    </a:lnTo>
                    <a:lnTo>
                      <a:pt x="43" y="14"/>
                    </a:lnTo>
                    <a:lnTo>
                      <a:pt x="50" y="14"/>
                    </a:lnTo>
                    <a:lnTo>
                      <a:pt x="50" y="7"/>
                    </a:lnTo>
                    <a:lnTo>
                      <a:pt x="50" y="0"/>
                    </a:lnTo>
                    <a:lnTo>
                      <a:pt x="43" y="0"/>
                    </a:lnTo>
                    <a:lnTo>
                      <a:pt x="50" y="7"/>
                    </a:lnTo>
                    <a:lnTo>
                      <a:pt x="43" y="14"/>
                    </a:lnTo>
                    <a:lnTo>
                      <a:pt x="36" y="7"/>
                    </a:lnTo>
                    <a:lnTo>
                      <a:pt x="36" y="0"/>
                    </a:lnTo>
                    <a:lnTo>
                      <a:pt x="36" y="0"/>
                    </a:lnTo>
                    <a:lnTo>
                      <a:pt x="36" y="7"/>
                    </a:lnTo>
                    <a:lnTo>
                      <a:pt x="36" y="14"/>
                    </a:lnTo>
                    <a:lnTo>
                      <a:pt x="36" y="14"/>
                    </a:lnTo>
                    <a:lnTo>
                      <a:pt x="36" y="21"/>
                    </a:lnTo>
                    <a:lnTo>
                      <a:pt x="36" y="21"/>
                    </a:lnTo>
                    <a:lnTo>
                      <a:pt x="36" y="21"/>
                    </a:lnTo>
                    <a:lnTo>
                      <a:pt x="28" y="14"/>
                    </a:lnTo>
                    <a:lnTo>
                      <a:pt x="28" y="14"/>
                    </a:lnTo>
                    <a:lnTo>
                      <a:pt x="21" y="7"/>
                    </a:lnTo>
                    <a:lnTo>
                      <a:pt x="21" y="0"/>
                    </a:lnTo>
                    <a:lnTo>
                      <a:pt x="21" y="0"/>
                    </a:lnTo>
                    <a:lnTo>
                      <a:pt x="21" y="0"/>
                    </a:lnTo>
                    <a:lnTo>
                      <a:pt x="21" y="0"/>
                    </a:lnTo>
                    <a:lnTo>
                      <a:pt x="21" y="0"/>
                    </a:lnTo>
                    <a:lnTo>
                      <a:pt x="21" y="0"/>
                    </a:lnTo>
                    <a:lnTo>
                      <a:pt x="21" y="0"/>
                    </a:lnTo>
                    <a:lnTo>
                      <a:pt x="21" y="7"/>
                    </a:lnTo>
                    <a:lnTo>
                      <a:pt x="7" y="7"/>
                    </a:lnTo>
                    <a:lnTo>
                      <a:pt x="7" y="0"/>
                    </a:lnTo>
                    <a:lnTo>
                      <a:pt x="0" y="0"/>
                    </a:lnTo>
                    <a:lnTo>
                      <a:pt x="7" y="7"/>
                    </a:lnTo>
                    <a:lnTo>
                      <a:pt x="21" y="14"/>
                    </a:lnTo>
                    <a:lnTo>
                      <a:pt x="28" y="21"/>
                    </a:lnTo>
                    <a:lnTo>
                      <a:pt x="36" y="28"/>
                    </a:lnTo>
                    <a:lnTo>
                      <a:pt x="36" y="28"/>
                    </a:lnTo>
                    <a:lnTo>
                      <a:pt x="28" y="28"/>
                    </a:lnTo>
                    <a:lnTo>
                      <a:pt x="28" y="28"/>
                    </a:lnTo>
                    <a:lnTo>
                      <a:pt x="21" y="21"/>
                    </a:lnTo>
                    <a:lnTo>
                      <a:pt x="21" y="21"/>
                    </a:lnTo>
                    <a:lnTo>
                      <a:pt x="7" y="21"/>
                    </a:lnTo>
                    <a:lnTo>
                      <a:pt x="0" y="28"/>
                    </a:lnTo>
                    <a:lnTo>
                      <a:pt x="0" y="28"/>
                    </a:lnTo>
                    <a:lnTo>
                      <a:pt x="7" y="36"/>
                    </a:lnTo>
                    <a:lnTo>
                      <a:pt x="14" y="43"/>
                    </a:lnTo>
                    <a:lnTo>
                      <a:pt x="21" y="36"/>
                    </a:lnTo>
                    <a:lnTo>
                      <a:pt x="28" y="36"/>
                    </a:lnTo>
                    <a:lnTo>
                      <a:pt x="28" y="36"/>
                    </a:lnTo>
                    <a:lnTo>
                      <a:pt x="28" y="36"/>
                    </a:lnTo>
                    <a:lnTo>
                      <a:pt x="36" y="36"/>
                    </a:lnTo>
                    <a:lnTo>
                      <a:pt x="43" y="36"/>
                    </a:lnTo>
                    <a:lnTo>
                      <a:pt x="50" y="43"/>
                    </a:lnTo>
                    <a:lnTo>
                      <a:pt x="50" y="43"/>
                    </a:lnTo>
                    <a:lnTo>
                      <a:pt x="43" y="43"/>
                    </a:lnTo>
                    <a:lnTo>
                      <a:pt x="36" y="50"/>
                    </a:lnTo>
                    <a:lnTo>
                      <a:pt x="36" y="50"/>
                    </a:lnTo>
                    <a:lnTo>
                      <a:pt x="21" y="43"/>
                    </a:lnTo>
                    <a:lnTo>
                      <a:pt x="7" y="50"/>
                    </a:lnTo>
                    <a:lnTo>
                      <a:pt x="7" y="57"/>
                    </a:lnTo>
                    <a:lnTo>
                      <a:pt x="7" y="64"/>
                    </a:lnTo>
                    <a:lnTo>
                      <a:pt x="21" y="64"/>
                    </a:lnTo>
                    <a:lnTo>
                      <a:pt x="28" y="64"/>
                    </a:lnTo>
                    <a:lnTo>
                      <a:pt x="36" y="64"/>
                    </a:lnTo>
                    <a:lnTo>
                      <a:pt x="36" y="57"/>
                    </a:lnTo>
                    <a:lnTo>
                      <a:pt x="36" y="57"/>
                    </a:lnTo>
                    <a:lnTo>
                      <a:pt x="43" y="50"/>
                    </a:lnTo>
                    <a:lnTo>
                      <a:pt x="50" y="50"/>
                    </a:lnTo>
                    <a:lnTo>
                      <a:pt x="50" y="50"/>
                    </a:lnTo>
                    <a:lnTo>
                      <a:pt x="57" y="57"/>
                    </a:lnTo>
                    <a:lnTo>
                      <a:pt x="64" y="57"/>
                    </a:lnTo>
                    <a:lnTo>
                      <a:pt x="64" y="57"/>
                    </a:lnTo>
                    <a:close/>
                    <a:moveTo>
                      <a:pt x="21" y="28"/>
                    </a:moveTo>
                    <a:lnTo>
                      <a:pt x="14" y="21"/>
                    </a:lnTo>
                    <a:lnTo>
                      <a:pt x="0" y="28"/>
                    </a:lnTo>
                    <a:lnTo>
                      <a:pt x="7" y="28"/>
                    </a:lnTo>
                    <a:lnTo>
                      <a:pt x="14" y="36"/>
                    </a:lnTo>
                    <a:lnTo>
                      <a:pt x="21" y="36"/>
                    </a:lnTo>
                    <a:lnTo>
                      <a:pt x="21" y="28"/>
                    </a:lnTo>
                    <a:lnTo>
                      <a:pt x="21" y="28"/>
                    </a:lnTo>
                    <a:close/>
                    <a:moveTo>
                      <a:pt x="36" y="57"/>
                    </a:moveTo>
                    <a:lnTo>
                      <a:pt x="28" y="50"/>
                    </a:lnTo>
                    <a:lnTo>
                      <a:pt x="21" y="50"/>
                    </a:lnTo>
                    <a:lnTo>
                      <a:pt x="14" y="50"/>
                    </a:lnTo>
                    <a:lnTo>
                      <a:pt x="7" y="50"/>
                    </a:lnTo>
                    <a:lnTo>
                      <a:pt x="14" y="57"/>
                    </a:lnTo>
                    <a:lnTo>
                      <a:pt x="21" y="64"/>
                    </a:lnTo>
                    <a:lnTo>
                      <a:pt x="28" y="64"/>
                    </a:lnTo>
                    <a:lnTo>
                      <a:pt x="36" y="57"/>
                    </a:lnTo>
                    <a:lnTo>
                      <a:pt x="36"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7" name="Freeform 24">
                <a:extLst>
                  <a:ext uri="{FF2B5EF4-FFF2-40B4-BE49-F238E27FC236}">
                    <a16:creationId xmlns:a16="http://schemas.microsoft.com/office/drawing/2014/main" xmlns="" id="{AA92F4AE-3166-405D-979C-29B95E7606A0}"/>
                  </a:ext>
                </a:extLst>
              </p:cNvPr>
              <p:cNvSpPr>
                <a:spLocks noEditPoints="1"/>
              </p:cNvSpPr>
              <p:nvPr/>
            </p:nvSpPr>
            <p:spPr bwMode="auto">
              <a:xfrm>
                <a:off x="6467" y="1092"/>
                <a:ext cx="71" cy="64"/>
              </a:xfrm>
              <a:custGeom>
                <a:avLst/>
                <a:gdLst>
                  <a:gd name="T0" fmla="*/ 64 w 71"/>
                  <a:gd name="T1" fmla="*/ 64 h 64"/>
                  <a:gd name="T2" fmla="*/ 71 w 71"/>
                  <a:gd name="T3" fmla="*/ 57 h 64"/>
                  <a:gd name="T4" fmla="*/ 57 w 71"/>
                  <a:gd name="T5" fmla="*/ 43 h 64"/>
                  <a:gd name="T6" fmla="*/ 57 w 71"/>
                  <a:gd name="T7" fmla="*/ 28 h 64"/>
                  <a:gd name="T8" fmla="*/ 64 w 71"/>
                  <a:gd name="T9" fmla="*/ 21 h 64"/>
                  <a:gd name="T10" fmla="*/ 64 w 71"/>
                  <a:gd name="T11" fmla="*/ 0 h 64"/>
                  <a:gd name="T12" fmla="*/ 64 w 71"/>
                  <a:gd name="T13" fmla="*/ 0 h 64"/>
                  <a:gd name="T14" fmla="*/ 64 w 71"/>
                  <a:gd name="T15" fmla="*/ 0 h 64"/>
                  <a:gd name="T16" fmla="*/ 64 w 71"/>
                  <a:gd name="T17" fmla="*/ 7 h 64"/>
                  <a:gd name="T18" fmla="*/ 64 w 71"/>
                  <a:gd name="T19" fmla="*/ 21 h 64"/>
                  <a:gd name="T20" fmla="*/ 57 w 71"/>
                  <a:gd name="T21" fmla="*/ 7 h 64"/>
                  <a:gd name="T22" fmla="*/ 57 w 71"/>
                  <a:gd name="T23" fmla="*/ 0 h 64"/>
                  <a:gd name="T24" fmla="*/ 50 w 71"/>
                  <a:gd name="T25" fmla="*/ 7 h 64"/>
                  <a:gd name="T26" fmla="*/ 57 w 71"/>
                  <a:gd name="T27" fmla="*/ 21 h 64"/>
                  <a:gd name="T28" fmla="*/ 50 w 71"/>
                  <a:gd name="T29" fmla="*/ 36 h 64"/>
                  <a:gd name="T30" fmla="*/ 43 w 71"/>
                  <a:gd name="T31" fmla="*/ 36 h 64"/>
                  <a:gd name="T32" fmla="*/ 43 w 71"/>
                  <a:gd name="T33" fmla="*/ 21 h 64"/>
                  <a:gd name="T34" fmla="*/ 43 w 71"/>
                  <a:gd name="T35" fmla="*/ 14 h 64"/>
                  <a:gd name="T36" fmla="*/ 43 w 71"/>
                  <a:gd name="T37" fmla="*/ 0 h 64"/>
                  <a:gd name="T38" fmla="*/ 43 w 71"/>
                  <a:gd name="T39" fmla="*/ 7 h 64"/>
                  <a:gd name="T40" fmla="*/ 28 w 71"/>
                  <a:gd name="T41" fmla="*/ 7 h 64"/>
                  <a:gd name="T42" fmla="*/ 28 w 71"/>
                  <a:gd name="T43" fmla="*/ 0 h 64"/>
                  <a:gd name="T44" fmla="*/ 35 w 71"/>
                  <a:gd name="T45" fmla="*/ 14 h 64"/>
                  <a:gd name="T46" fmla="*/ 35 w 71"/>
                  <a:gd name="T47" fmla="*/ 21 h 64"/>
                  <a:gd name="T48" fmla="*/ 35 w 71"/>
                  <a:gd name="T49" fmla="*/ 21 h 64"/>
                  <a:gd name="T50" fmla="*/ 21 w 71"/>
                  <a:gd name="T51" fmla="*/ 14 h 64"/>
                  <a:gd name="T52" fmla="*/ 21 w 71"/>
                  <a:gd name="T53" fmla="*/ 0 h 64"/>
                  <a:gd name="T54" fmla="*/ 21 w 71"/>
                  <a:gd name="T55" fmla="*/ 0 h 64"/>
                  <a:gd name="T56" fmla="*/ 14 w 71"/>
                  <a:gd name="T57" fmla="*/ 0 h 64"/>
                  <a:gd name="T58" fmla="*/ 21 w 71"/>
                  <a:gd name="T59" fmla="*/ 0 h 64"/>
                  <a:gd name="T60" fmla="*/ 7 w 71"/>
                  <a:gd name="T61" fmla="*/ 7 h 64"/>
                  <a:gd name="T62" fmla="*/ 0 w 71"/>
                  <a:gd name="T63" fmla="*/ 0 h 64"/>
                  <a:gd name="T64" fmla="*/ 14 w 71"/>
                  <a:gd name="T65" fmla="*/ 14 h 64"/>
                  <a:gd name="T66" fmla="*/ 28 w 71"/>
                  <a:gd name="T67" fmla="*/ 28 h 64"/>
                  <a:gd name="T68" fmla="*/ 28 w 71"/>
                  <a:gd name="T69" fmla="*/ 28 h 64"/>
                  <a:gd name="T70" fmla="*/ 21 w 71"/>
                  <a:gd name="T71" fmla="*/ 21 h 64"/>
                  <a:gd name="T72" fmla="*/ 7 w 71"/>
                  <a:gd name="T73" fmla="*/ 21 h 64"/>
                  <a:gd name="T74" fmla="*/ 0 w 71"/>
                  <a:gd name="T75" fmla="*/ 28 h 64"/>
                  <a:gd name="T76" fmla="*/ 14 w 71"/>
                  <a:gd name="T77" fmla="*/ 43 h 64"/>
                  <a:gd name="T78" fmla="*/ 21 w 71"/>
                  <a:gd name="T79" fmla="*/ 36 h 64"/>
                  <a:gd name="T80" fmla="*/ 28 w 71"/>
                  <a:gd name="T81" fmla="*/ 36 h 64"/>
                  <a:gd name="T82" fmla="*/ 43 w 71"/>
                  <a:gd name="T83" fmla="*/ 36 h 64"/>
                  <a:gd name="T84" fmla="*/ 43 w 71"/>
                  <a:gd name="T85" fmla="*/ 43 h 64"/>
                  <a:gd name="T86" fmla="*/ 35 w 71"/>
                  <a:gd name="T87" fmla="*/ 50 h 64"/>
                  <a:gd name="T88" fmla="*/ 21 w 71"/>
                  <a:gd name="T89" fmla="*/ 43 h 64"/>
                  <a:gd name="T90" fmla="*/ 0 w 71"/>
                  <a:gd name="T91" fmla="*/ 57 h 64"/>
                  <a:gd name="T92" fmla="*/ 21 w 71"/>
                  <a:gd name="T93" fmla="*/ 64 h 64"/>
                  <a:gd name="T94" fmla="*/ 28 w 71"/>
                  <a:gd name="T95" fmla="*/ 64 h 64"/>
                  <a:gd name="T96" fmla="*/ 35 w 71"/>
                  <a:gd name="T97" fmla="*/ 57 h 64"/>
                  <a:gd name="T98" fmla="*/ 43 w 71"/>
                  <a:gd name="T99" fmla="*/ 50 h 64"/>
                  <a:gd name="T100" fmla="*/ 57 w 71"/>
                  <a:gd name="T101" fmla="*/ 57 h 64"/>
                  <a:gd name="T102" fmla="*/ 57 w 71"/>
                  <a:gd name="T103" fmla="*/ 57 h 64"/>
                  <a:gd name="T104" fmla="*/ 7 w 71"/>
                  <a:gd name="T105" fmla="*/ 21 h 64"/>
                  <a:gd name="T106" fmla="*/ 7 w 71"/>
                  <a:gd name="T107" fmla="*/ 28 h 64"/>
                  <a:gd name="T108" fmla="*/ 21 w 71"/>
                  <a:gd name="T109" fmla="*/ 36 h 64"/>
                  <a:gd name="T110" fmla="*/ 21 w 71"/>
                  <a:gd name="T111" fmla="*/ 28 h 64"/>
                  <a:gd name="T112" fmla="*/ 28 w 71"/>
                  <a:gd name="T113" fmla="*/ 50 h 64"/>
                  <a:gd name="T114" fmla="*/ 14 w 71"/>
                  <a:gd name="T115" fmla="*/ 50 h 64"/>
                  <a:gd name="T116" fmla="*/ 7 w 71"/>
                  <a:gd name="T117" fmla="*/ 57 h 64"/>
                  <a:gd name="T118" fmla="*/ 28 w 71"/>
                  <a:gd name="T119" fmla="*/ 64 h 64"/>
                  <a:gd name="T120" fmla="*/ 28 w 71"/>
                  <a:gd name="T12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 h="64">
                    <a:moveTo>
                      <a:pt x="57" y="57"/>
                    </a:moveTo>
                    <a:lnTo>
                      <a:pt x="64" y="64"/>
                    </a:lnTo>
                    <a:lnTo>
                      <a:pt x="64" y="57"/>
                    </a:lnTo>
                    <a:lnTo>
                      <a:pt x="71" y="57"/>
                    </a:lnTo>
                    <a:lnTo>
                      <a:pt x="64" y="50"/>
                    </a:lnTo>
                    <a:lnTo>
                      <a:pt x="57" y="43"/>
                    </a:lnTo>
                    <a:lnTo>
                      <a:pt x="57" y="43"/>
                    </a:lnTo>
                    <a:lnTo>
                      <a:pt x="57" y="28"/>
                    </a:lnTo>
                    <a:lnTo>
                      <a:pt x="57" y="28"/>
                    </a:lnTo>
                    <a:lnTo>
                      <a:pt x="64" y="21"/>
                    </a:lnTo>
                    <a:lnTo>
                      <a:pt x="71" y="14"/>
                    </a:lnTo>
                    <a:lnTo>
                      <a:pt x="64" y="0"/>
                    </a:lnTo>
                    <a:lnTo>
                      <a:pt x="64" y="0"/>
                    </a:lnTo>
                    <a:lnTo>
                      <a:pt x="64" y="0"/>
                    </a:lnTo>
                    <a:lnTo>
                      <a:pt x="64" y="0"/>
                    </a:lnTo>
                    <a:lnTo>
                      <a:pt x="64" y="0"/>
                    </a:lnTo>
                    <a:lnTo>
                      <a:pt x="64" y="0"/>
                    </a:lnTo>
                    <a:lnTo>
                      <a:pt x="64" y="7"/>
                    </a:lnTo>
                    <a:lnTo>
                      <a:pt x="64" y="14"/>
                    </a:lnTo>
                    <a:lnTo>
                      <a:pt x="64" y="21"/>
                    </a:lnTo>
                    <a:lnTo>
                      <a:pt x="57" y="21"/>
                    </a:lnTo>
                    <a:lnTo>
                      <a:pt x="57" y="7"/>
                    </a:lnTo>
                    <a:lnTo>
                      <a:pt x="57" y="0"/>
                    </a:lnTo>
                    <a:lnTo>
                      <a:pt x="57" y="0"/>
                    </a:lnTo>
                    <a:lnTo>
                      <a:pt x="57" y="0"/>
                    </a:lnTo>
                    <a:lnTo>
                      <a:pt x="50" y="7"/>
                    </a:lnTo>
                    <a:lnTo>
                      <a:pt x="50" y="14"/>
                    </a:lnTo>
                    <a:lnTo>
                      <a:pt x="57" y="21"/>
                    </a:lnTo>
                    <a:lnTo>
                      <a:pt x="57" y="28"/>
                    </a:lnTo>
                    <a:lnTo>
                      <a:pt x="50" y="36"/>
                    </a:lnTo>
                    <a:lnTo>
                      <a:pt x="50" y="36"/>
                    </a:lnTo>
                    <a:lnTo>
                      <a:pt x="43" y="36"/>
                    </a:lnTo>
                    <a:lnTo>
                      <a:pt x="43" y="28"/>
                    </a:lnTo>
                    <a:lnTo>
                      <a:pt x="43" y="21"/>
                    </a:lnTo>
                    <a:lnTo>
                      <a:pt x="43" y="14"/>
                    </a:lnTo>
                    <a:lnTo>
                      <a:pt x="43" y="14"/>
                    </a:lnTo>
                    <a:lnTo>
                      <a:pt x="50" y="7"/>
                    </a:lnTo>
                    <a:lnTo>
                      <a:pt x="43" y="0"/>
                    </a:lnTo>
                    <a:lnTo>
                      <a:pt x="43" y="0"/>
                    </a:lnTo>
                    <a:lnTo>
                      <a:pt x="43" y="7"/>
                    </a:lnTo>
                    <a:lnTo>
                      <a:pt x="35" y="14"/>
                    </a:lnTo>
                    <a:lnTo>
                      <a:pt x="28" y="7"/>
                    </a:lnTo>
                    <a:lnTo>
                      <a:pt x="35" y="0"/>
                    </a:lnTo>
                    <a:lnTo>
                      <a:pt x="28" y="0"/>
                    </a:lnTo>
                    <a:lnTo>
                      <a:pt x="28" y="7"/>
                    </a:lnTo>
                    <a:lnTo>
                      <a:pt x="35" y="14"/>
                    </a:lnTo>
                    <a:lnTo>
                      <a:pt x="35" y="14"/>
                    </a:lnTo>
                    <a:lnTo>
                      <a:pt x="35" y="21"/>
                    </a:lnTo>
                    <a:lnTo>
                      <a:pt x="35" y="21"/>
                    </a:lnTo>
                    <a:lnTo>
                      <a:pt x="35" y="21"/>
                    </a:lnTo>
                    <a:lnTo>
                      <a:pt x="28" y="14"/>
                    </a:lnTo>
                    <a:lnTo>
                      <a:pt x="21" y="14"/>
                    </a:lnTo>
                    <a:lnTo>
                      <a:pt x="21" y="7"/>
                    </a:lnTo>
                    <a:lnTo>
                      <a:pt x="21" y="0"/>
                    </a:lnTo>
                    <a:lnTo>
                      <a:pt x="21" y="0"/>
                    </a:lnTo>
                    <a:lnTo>
                      <a:pt x="21" y="0"/>
                    </a:lnTo>
                    <a:lnTo>
                      <a:pt x="14" y="0"/>
                    </a:lnTo>
                    <a:lnTo>
                      <a:pt x="14" y="0"/>
                    </a:lnTo>
                    <a:lnTo>
                      <a:pt x="14" y="0"/>
                    </a:lnTo>
                    <a:lnTo>
                      <a:pt x="21" y="0"/>
                    </a:lnTo>
                    <a:lnTo>
                      <a:pt x="14" y="7"/>
                    </a:lnTo>
                    <a:lnTo>
                      <a:pt x="7" y="7"/>
                    </a:lnTo>
                    <a:lnTo>
                      <a:pt x="0" y="0"/>
                    </a:lnTo>
                    <a:lnTo>
                      <a:pt x="0" y="0"/>
                    </a:lnTo>
                    <a:lnTo>
                      <a:pt x="7" y="7"/>
                    </a:lnTo>
                    <a:lnTo>
                      <a:pt x="14" y="14"/>
                    </a:lnTo>
                    <a:lnTo>
                      <a:pt x="21" y="21"/>
                    </a:lnTo>
                    <a:lnTo>
                      <a:pt x="28" y="28"/>
                    </a:lnTo>
                    <a:lnTo>
                      <a:pt x="28" y="28"/>
                    </a:lnTo>
                    <a:lnTo>
                      <a:pt x="28" y="28"/>
                    </a:lnTo>
                    <a:lnTo>
                      <a:pt x="28" y="28"/>
                    </a:lnTo>
                    <a:lnTo>
                      <a:pt x="21" y="21"/>
                    </a:lnTo>
                    <a:lnTo>
                      <a:pt x="14" y="21"/>
                    </a:lnTo>
                    <a:lnTo>
                      <a:pt x="7" y="21"/>
                    </a:lnTo>
                    <a:lnTo>
                      <a:pt x="0" y="28"/>
                    </a:lnTo>
                    <a:lnTo>
                      <a:pt x="0" y="28"/>
                    </a:lnTo>
                    <a:lnTo>
                      <a:pt x="7" y="36"/>
                    </a:lnTo>
                    <a:lnTo>
                      <a:pt x="14" y="43"/>
                    </a:lnTo>
                    <a:lnTo>
                      <a:pt x="14" y="36"/>
                    </a:lnTo>
                    <a:lnTo>
                      <a:pt x="21" y="36"/>
                    </a:lnTo>
                    <a:lnTo>
                      <a:pt x="21" y="36"/>
                    </a:lnTo>
                    <a:lnTo>
                      <a:pt x="28" y="36"/>
                    </a:lnTo>
                    <a:lnTo>
                      <a:pt x="35" y="36"/>
                    </a:lnTo>
                    <a:lnTo>
                      <a:pt x="43" y="36"/>
                    </a:lnTo>
                    <a:lnTo>
                      <a:pt x="43" y="43"/>
                    </a:lnTo>
                    <a:lnTo>
                      <a:pt x="43" y="43"/>
                    </a:lnTo>
                    <a:lnTo>
                      <a:pt x="43" y="43"/>
                    </a:lnTo>
                    <a:lnTo>
                      <a:pt x="35" y="50"/>
                    </a:lnTo>
                    <a:lnTo>
                      <a:pt x="28" y="50"/>
                    </a:lnTo>
                    <a:lnTo>
                      <a:pt x="21" y="43"/>
                    </a:lnTo>
                    <a:lnTo>
                      <a:pt x="7" y="50"/>
                    </a:lnTo>
                    <a:lnTo>
                      <a:pt x="0" y="57"/>
                    </a:lnTo>
                    <a:lnTo>
                      <a:pt x="7" y="64"/>
                    </a:lnTo>
                    <a:lnTo>
                      <a:pt x="21" y="64"/>
                    </a:lnTo>
                    <a:lnTo>
                      <a:pt x="28" y="64"/>
                    </a:lnTo>
                    <a:lnTo>
                      <a:pt x="28" y="64"/>
                    </a:lnTo>
                    <a:lnTo>
                      <a:pt x="28" y="57"/>
                    </a:lnTo>
                    <a:lnTo>
                      <a:pt x="35" y="57"/>
                    </a:lnTo>
                    <a:lnTo>
                      <a:pt x="43" y="50"/>
                    </a:lnTo>
                    <a:lnTo>
                      <a:pt x="43" y="50"/>
                    </a:lnTo>
                    <a:lnTo>
                      <a:pt x="50" y="50"/>
                    </a:lnTo>
                    <a:lnTo>
                      <a:pt x="57" y="57"/>
                    </a:lnTo>
                    <a:lnTo>
                      <a:pt x="57" y="57"/>
                    </a:lnTo>
                    <a:lnTo>
                      <a:pt x="57" y="57"/>
                    </a:lnTo>
                    <a:close/>
                    <a:moveTo>
                      <a:pt x="21" y="28"/>
                    </a:moveTo>
                    <a:lnTo>
                      <a:pt x="7" y="21"/>
                    </a:lnTo>
                    <a:lnTo>
                      <a:pt x="0" y="28"/>
                    </a:lnTo>
                    <a:lnTo>
                      <a:pt x="7" y="28"/>
                    </a:lnTo>
                    <a:lnTo>
                      <a:pt x="14" y="36"/>
                    </a:lnTo>
                    <a:lnTo>
                      <a:pt x="21" y="36"/>
                    </a:lnTo>
                    <a:lnTo>
                      <a:pt x="21" y="28"/>
                    </a:lnTo>
                    <a:lnTo>
                      <a:pt x="21" y="28"/>
                    </a:lnTo>
                    <a:close/>
                    <a:moveTo>
                      <a:pt x="28" y="57"/>
                    </a:moveTo>
                    <a:lnTo>
                      <a:pt x="28" y="50"/>
                    </a:lnTo>
                    <a:lnTo>
                      <a:pt x="21" y="50"/>
                    </a:lnTo>
                    <a:lnTo>
                      <a:pt x="14" y="50"/>
                    </a:lnTo>
                    <a:lnTo>
                      <a:pt x="7" y="50"/>
                    </a:lnTo>
                    <a:lnTo>
                      <a:pt x="7" y="57"/>
                    </a:lnTo>
                    <a:lnTo>
                      <a:pt x="14" y="64"/>
                    </a:lnTo>
                    <a:lnTo>
                      <a:pt x="28" y="64"/>
                    </a:lnTo>
                    <a:lnTo>
                      <a:pt x="28" y="57"/>
                    </a:lnTo>
                    <a:lnTo>
                      <a:pt x="28"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8" name="Freeform 25">
                <a:extLst>
                  <a:ext uri="{FF2B5EF4-FFF2-40B4-BE49-F238E27FC236}">
                    <a16:creationId xmlns:a16="http://schemas.microsoft.com/office/drawing/2014/main" xmlns="" id="{E4CBCC05-D631-469D-BBFD-1D8ADB829ED0}"/>
                  </a:ext>
                </a:extLst>
              </p:cNvPr>
              <p:cNvSpPr>
                <a:spLocks noEditPoints="1"/>
              </p:cNvSpPr>
              <p:nvPr/>
            </p:nvSpPr>
            <p:spPr bwMode="auto">
              <a:xfrm>
                <a:off x="6538" y="1092"/>
                <a:ext cx="73" cy="64"/>
              </a:xfrm>
              <a:custGeom>
                <a:avLst/>
                <a:gdLst>
                  <a:gd name="T0" fmla="*/ 66 w 73"/>
                  <a:gd name="T1" fmla="*/ 64 h 64"/>
                  <a:gd name="T2" fmla="*/ 73 w 73"/>
                  <a:gd name="T3" fmla="*/ 57 h 64"/>
                  <a:gd name="T4" fmla="*/ 66 w 73"/>
                  <a:gd name="T5" fmla="*/ 43 h 64"/>
                  <a:gd name="T6" fmla="*/ 66 w 73"/>
                  <a:gd name="T7" fmla="*/ 28 h 64"/>
                  <a:gd name="T8" fmla="*/ 73 w 73"/>
                  <a:gd name="T9" fmla="*/ 21 h 64"/>
                  <a:gd name="T10" fmla="*/ 73 w 73"/>
                  <a:gd name="T11" fmla="*/ 0 h 64"/>
                  <a:gd name="T12" fmla="*/ 73 w 73"/>
                  <a:gd name="T13" fmla="*/ 0 h 64"/>
                  <a:gd name="T14" fmla="*/ 66 w 73"/>
                  <a:gd name="T15" fmla="*/ 0 h 64"/>
                  <a:gd name="T16" fmla="*/ 73 w 73"/>
                  <a:gd name="T17" fmla="*/ 7 h 64"/>
                  <a:gd name="T18" fmla="*/ 73 w 73"/>
                  <a:gd name="T19" fmla="*/ 21 h 64"/>
                  <a:gd name="T20" fmla="*/ 58 w 73"/>
                  <a:gd name="T21" fmla="*/ 7 h 64"/>
                  <a:gd name="T22" fmla="*/ 66 w 73"/>
                  <a:gd name="T23" fmla="*/ 0 h 64"/>
                  <a:gd name="T24" fmla="*/ 58 w 73"/>
                  <a:gd name="T25" fmla="*/ 7 h 64"/>
                  <a:gd name="T26" fmla="*/ 66 w 73"/>
                  <a:gd name="T27" fmla="*/ 21 h 64"/>
                  <a:gd name="T28" fmla="*/ 58 w 73"/>
                  <a:gd name="T29" fmla="*/ 36 h 64"/>
                  <a:gd name="T30" fmla="*/ 51 w 73"/>
                  <a:gd name="T31" fmla="*/ 36 h 64"/>
                  <a:gd name="T32" fmla="*/ 44 w 73"/>
                  <a:gd name="T33" fmla="*/ 21 h 64"/>
                  <a:gd name="T34" fmla="*/ 51 w 73"/>
                  <a:gd name="T35" fmla="*/ 14 h 64"/>
                  <a:gd name="T36" fmla="*/ 51 w 73"/>
                  <a:gd name="T37" fmla="*/ 0 h 64"/>
                  <a:gd name="T38" fmla="*/ 51 w 73"/>
                  <a:gd name="T39" fmla="*/ 7 h 64"/>
                  <a:gd name="T40" fmla="*/ 36 w 73"/>
                  <a:gd name="T41" fmla="*/ 7 h 64"/>
                  <a:gd name="T42" fmla="*/ 36 w 73"/>
                  <a:gd name="T43" fmla="*/ 0 h 64"/>
                  <a:gd name="T44" fmla="*/ 44 w 73"/>
                  <a:gd name="T45" fmla="*/ 14 h 64"/>
                  <a:gd name="T46" fmla="*/ 44 w 73"/>
                  <a:gd name="T47" fmla="*/ 21 h 64"/>
                  <a:gd name="T48" fmla="*/ 36 w 73"/>
                  <a:gd name="T49" fmla="*/ 21 h 64"/>
                  <a:gd name="T50" fmla="*/ 29 w 73"/>
                  <a:gd name="T51" fmla="*/ 14 h 64"/>
                  <a:gd name="T52" fmla="*/ 29 w 73"/>
                  <a:gd name="T53" fmla="*/ 0 h 64"/>
                  <a:gd name="T54" fmla="*/ 22 w 73"/>
                  <a:gd name="T55" fmla="*/ 0 h 64"/>
                  <a:gd name="T56" fmla="*/ 22 w 73"/>
                  <a:gd name="T57" fmla="*/ 0 h 64"/>
                  <a:gd name="T58" fmla="*/ 22 w 73"/>
                  <a:gd name="T59" fmla="*/ 0 h 64"/>
                  <a:gd name="T60" fmla="*/ 15 w 73"/>
                  <a:gd name="T61" fmla="*/ 7 h 64"/>
                  <a:gd name="T62" fmla="*/ 0 w 73"/>
                  <a:gd name="T63" fmla="*/ 0 h 64"/>
                  <a:gd name="T64" fmla="*/ 22 w 73"/>
                  <a:gd name="T65" fmla="*/ 14 h 64"/>
                  <a:gd name="T66" fmla="*/ 36 w 73"/>
                  <a:gd name="T67" fmla="*/ 28 h 64"/>
                  <a:gd name="T68" fmla="*/ 36 w 73"/>
                  <a:gd name="T69" fmla="*/ 28 h 64"/>
                  <a:gd name="T70" fmla="*/ 29 w 73"/>
                  <a:gd name="T71" fmla="*/ 21 h 64"/>
                  <a:gd name="T72" fmla="*/ 8 w 73"/>
                  <a:gd name="T73" fmla="*/ 21 h 64"/>
                  <a:gd name="T74" fmla="*/ 8 w 73"/>
                  <a:gd name="T75" fmla="*/ 28 h 64"/>
                  <a:gd name="T76" fmla="*/ 22 w 73"/>
                  <a:gd name="T77" fmla="*/ 43 h 64"/>
                  <a:gd name="T78" fmla="*/ 29 w 73"/>
                  <a:gd name="T79" fmla="*/ 36 h 64"/>
                  <a:gd name="T80" fmla="*/ 36 w 73"/>
                  <a:gd name="T81" fmla="*/ 36 h 64"/>
                  <a:gd name="T82" fmla="*/ 44 w 73"/>
                  <a:gd name="T83" fmla="*/ 36 h 64"/>
                  <a:gd name="T84" fmla="*/ 51 w 73"/>
                  <a:gd name="T85" fmla="*/ 43 h 64"/>
                  <a:gd name="T86" fmla="*/ 44 w 73"/>
                  <a:gd name="T87" fmla="*/ 50 h 64"/>
                  <a:gd name="T88" fmla="*/ 29 w 73"/>
                  <a:gd name="T89" fmla="*/ 43 h 64"/>
                  <a:gd name="T90" fmla="*/ 8 w 73"/>
                  <a:gd name="T91" fmla="*/ 57 h 64"/>
                  <a:gd name="T92" fmla="*/ 22 w 73"/>
                  <a:gd name="T93" fmla="*/ 64 h 64"/>
                  <a:gd name="T94" fmla="*/ 36 w 73"/>
                  <a:gd name="T95" fmla="*/ 64 h 64"/>
                  <a:gd name="T96" fmla="*/ 44 w 73"/>
                  <a:gd name="T97" fmla="*/ 57 h 64"/>
                  <a:gd name="T98" fmla="*/ 51 w 73"/>
                  <a:gd name="T99" fmla="*/ 50 h 64"/>
                  <a:gd name="T100" fmla="*/ 58 w 73"/>
                  <a:gd name="T101" fmla="*/ 57 h 64"/>
                  <a:gd name="T102" fmla="*/ 66 w 73"/>
                  <a:gd name="T103" fmla="*/ 57 h 64"/>
                  <a:gd name="T104" fmla="*/ 15 w 73"/>
                  <a:gd name="T105" fmla="*/ 21 h 64"/>
                  <a:gd name="T106" fmla="*/ 8 w 73"/>
                  <a:gd name="T107" fmla="*/ 28 h 64"/>
                  <a:gd name="T108" fmla="*/ 29 w 73"/>
                  <a:gd name="T109" fmla="*/ 36 h 64"/>
                  <a:gd name="T110" fmla="*/ 29 w 73"/>
                  <a:gd name="T111" fmla="*/ 28 h 64"/>
                  <a:gd name="T112" fmla="*/ 29 w 73"/>
                  <a:gd name="T113" fmla="*/ 50 h 64"/>
                  <a:gd name="T114" fmla="*/ 22 w 73"/>
                  <a:gd name="T115" fmla="*/ 50 h 64"/>
                  <a:gd name="T116" fmla="*/ 15 w 73"/>
                  <a:gd name="T117" fmla="*/ 57 h 64"/>
                  <a:gd name="T118" fmla="*/ 29 w 73"/>
                  <a:gd name="T119" fmla="*/ 64 h 64"/>
                  <a:gd name="T120" fmla="*/ 36 w 73"/>
                  <a:gd name="T12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3" h="64">
                    <a:moveTo>
                      <a:pt x="66" y="57"/>
                    </a:moveTo>
                    <a:lnTo>
                      <a:pt x="66" y="64"/>
                    </a:lnTo>
                    <a:lnTo>
                      <a:pt x="73" y="57"/>
                    </a:lnTo>
                    <a:lnTo>
                      <a:pt x="73" y="57"/>
                    </a:lnTo>
                    <a:lnTo>
                      <a:pt x="73" y="50"/>
                    </a:lnTo>
                    <a:lnTo>
                      <a:pt x="66" y="43"/>
                    </a:lnTo>
                    <a:lnTo>
                      <a:pt x="58" y="43"/>
                    </a:lnTo>
                    <a:lnTo>
                      <a:pt x="66" y="28"/>
                    </a:lnTo>
                    <a:lnTo>
                      <a:pt x="66" y="28"/>
                    </a:lnTo>
                    <a:lnTo>
                      <a:pt x="73" y="21"/>
                    </a:lnTo>
                    <a:lnTo>
                      <a:pt x="73" y="14"/>
                    </a:lnTo>
                    <a:lnTo>
                      <a:pt x="73" y="0"/>
                    </a:lnTo>
                    <a:lnTo>
                      <a:pt x="73" y="0"/>
                    </a:lnTo>
                    <a:lnTo>
                      <a:pt x="73" y="0"/>
                    </a:lnTo>
                    <a:lnTo>
                      <a:pt x="66" y="0"/>
                    </a:lnTo>
                    <a:lnTo>
                      <a:pt x="66" y="0"/>
                    </a:lnTo>
                    <a:lnTo>
                      <a:pt x="66" y="0"/>
                    </a:lnTo>
                    <a:lnTo>
                      <a:pt x="73" y="7"/>
                    </a:lnTo>
                    <a:lnTo>
                      <a:pt x="73" y="14"/>
                    </a:lnTo>
                    <a:lnTo>
                      <a:pt x="73" y="21"/>
                    </a:lnTo>
                    <a:lnTo>
                      <a:pt x="66" y="21"/>
                    </a:lnTo>
                    <a:lnTo>
                      <a:pt x="58" y="7"/>
                    </a:lnTo>
                    <a:lnTo>
                      <a:pt x="66" y="0"/>
                    </a:lnTo>
                    <a:lnTo>
                      <a:pt x="66" y="0"/>
                    </a:lnTo>
                    <a:lnTo>
                      <a:pt x="58" y="0"/>
                    </a:lnTo>
                    <a:lnTo>
                      <a:pt x="58" y="7"/>
                    </a:lnTo>
                    <a:lnTo>
                      <a:pt x="58" y="14"/>
                    </a:lnTo>
                    <a:lnTo>
                      <a:pt x="66" y="21"/>
                    </a:lnTo>
                    <a:lnTo>
                      <a:pt x="58" y="28"/>
                    </a:lnTo>
                    <a:lnTo>
                      <a:pt x="58" y="36"/>
                    </a:lnTo>
                    <a:lnTo>
                      <a:pt x="58" y="36"/>
                    </a:lnTo>
                    <a:lnTo>
                      <a:pt x="51" y="36"/>
                    </a:lnTo>
                    <a:lnTo>
                      <a:pt x="51" y="28"/>
                    </a:lnTo>
                    <a:lnTo>
                      <a:pt x="44" y="21"/>
                    </a:lnTo>
                    <a:lnTo>
                      <a:pt x="44" y="14"/>
                    </a:lnTo>
                    <a:lnTo>
                      <a:pt x="51" y="14"/>
                    </a:lnTo>
                    <a:lnTo>
                      <a:pt x="51" y="7"/>
                    </a:lnTo>
                    <a:lnTo>
                      <a:pt x="51" y="0"/>
                    </a:lnTo>
                    <a:lnTo>
                      <a:pt x="51" y="0"/>
                    </a:lnTo>
                    <a:lnTo>
                      <a:pt x="51" y="7"/>
                    </a:lnTo>
                    <a:lnTo>
                      <a:pt x="44" y="14"/>
                    </a:lnTo>
                    <a:lnTo>
                      <a:pt x="36" y="7"/>
                    </a:lnTo>
                    <a:lnTo>
                      <a:pt x="36" y="0"/>
                    </a:lnTo>
                    <a:lnTo>
                      <a:pt x="36" y="0"/>
                    </a:lnTo>
                    <a:lnTo>
                      <a:pt x="36" y="7"/>
                    </a:lnTo>
                    <a:lnTo>
                      <a:pt x="44" y="14"/>
                    </a:lnTo>
                    <a:lnTo>
                      <a:pt x="44" y="14"/>
                    </a:lnTo>
                    <a:lnTo>
                      <a:pt x="44" y="21"/>
                    </a:lnTo>
                    <a:lnTo>
                      <a:pt x="44" y="21"/>
                    </a:lnTo>
                    <a:lnTo>
                      <a:pt x="36" y="21"/>
                    </a:lnTo>
                    <a:lnTo>
                      <a:pt x="29" y="14"/>
                    </a:lnTo>
                    <a:lnTo>
                      <a:pt x="29" y="14"/>
                    </a:lnTo>
                    <a:lnTo>
                      <a:pt x="29" y="7"/>
                    </a:lnTo>
                    <a:lnTo>
                      <a:pt x="29" y="0"/>
                    </a:lnTo>
                    <a:lnTo>
                      <a:pt x="29" y="0"/>
                    </a:lnTo>
                    <a:lnTo>
                      <a:pt x="22" y="0"/>
                    </a:lnTo>
                    <a:lnTo>
                      <a:pt x="22" y="0"/>
                    </a:lnTo>
                    <a:lnTo>
                      <a:pt x="22" y="0"/>
                    </a:lnTo>
                    <a:lnTo>
                      <a:pt x="22" y="0"/>
                    </a:lnTo>
                    <a:lnTo>
                      <a:pt x="22" y="0"/>
                    </a:lnTo>
                    <a:lnTo>
                      <a:pt x="22" y="7"/>
                    </a:lnTo>
                    <a:lnTo>
                      <a:pt x="15" y="7"/>
                    </a:lnTo>
                    <a:lnTo>
                      <a:pt x="8" y="0"/>
                    </a:lnTo>
                    <a:lnTo>
                      <a:pt x="0" y="0"/>
                    </a:lnTo>
                    <a:lnTo>
                      <a:pt x="8" y="7"/>
                    </a:lnTo>
                    <a:lnTo>
                      <a:pt x="22" y="14"/>
                    </a:lnTo>
                    <a:lnTo>
                      <a:pt x="29" y="21"/>
                    </a:lnTo>
                    <a:lnTo>
                      <a:pt x="36" y="28"/>
                    </a:lnTo>
                    <a:lnTo>
                      <a:pt x="36" y="28"/>
                    </a:lnTo>
                    <a:lnTo>
                      <a:pt x="36" y="28"/>
                    </a:lnTo>
                    <a:lnTo>
                      <a:pt x="29" y="28"/>
                    </a:lnTo>
                    <a:lnTo>
                      <a:pt x="29" y="21"/>
                    </a:lnTo>
                    <a:lnTo>
                      <a:pt x="22" y="21"/>
                    </a:lnTo>
                    <a:lnTo>
                      <a:pt x="8" y="21"/>
                    </a:lnTo>
                    <a:lnTo>
                      <a:pt x="0" y="28"/>
                    </a:lnTo>
                    <a:lnTo>
                      <a:pt x="8" y="28"/>
                    </a:lnTo>
                    <a:lnTo>
                      <a:pt x="15" y="36"/>
                    </a:lnTo>
                    <a:lnTo>
                      <a:pt x="22" y="43"/>
                    </a:lnTo>
                    <a:lnTo>
                      <a:pt x="22" y="36"/>
                    </a:lnTo>
                    <a:lnTo>
                      <a:pt x="29" y="36"/>
                    </a:lnTo>
                    <a:lnTo>
                      <a:pt x="29" y="36"/>
                    </a:lnTo>
                    <a:lnTo>
                      <a:pt x="36" y="36"/>
                    </a:lnTo>
                    <a:lnTo>
                      <a:pt x="44" y="36"/>
                    </a:lnTo>
                    <a:lnTo>
                      <a:pt x="44" y="36"/>
                    </a:lnTo>
                    <a:lnTo>
                      <a:pt x="51" y="43"/>
                    </a:lnTo>
                    <a:lnTo>
                      <a:pt x="51" y="43"/>
                    </a:lnTo>
                    <a:lnTo>
                      <a:pt x="51" y="43"/>
                    </a:lnTo>
                    <a:lnTo>
                      <a:pt x="44" y="50"/>
                    </a:lnTo>
                    <a:lnTo>
                      <a:pt x="36" y="50"/>
                    </a:lnTo>
                    <a:lnTo>
                      <a:pt x="29" y="43"/>
                    </a:lnTo>
                    <a:lnTo>
                      <a:pt x="8" y="50"/>
                    </a:lnTo>
                    <a:lnTo>
                      <a:pt x="8" y="57"/>
                    </a:lnTo>
                    <a:lnTo>
                      <a:pt x="15" y="64"/>
                    </a:lnTo>
                    <a:lnTo>
                      <a:pt x="22" y="64"/>
                    </a:lnTo>
                    <a:lnTo>
                      <a:pt x="36" y="64"/>
                    </a:lnTo>
                    <a:lnTo>
                      <a:pt x="36" y="64"/>
                    </a:lnTo>
                    <a:lnTo>
                      <a:pt x="36" y="57"/>
                    </a:lnTo>
                    <a:lnTo>
                      <a:pt x="44" y="57"/>
                    </a:lnTo>
                    <a:lnTo>
                      <a:pt x="44" y="50"/>
                    </a:lnTo>
                    <a:lnTo>
                      <a:pt x="51" y="50"/>
                    </a:lnTo>
                    <a:lnTo>
                      <a:pt x="51" y="50"/>
                    </a:lnTo>
                    <a:lnTo>
                      <a:pt x="58" y="57"/>
                    </a:lnTo>
                    <a:lnTo>
                      <a:pt x="66" y="57"/>
                    </a:lnTo>
                    <a:lnTo>
                      <a:pt x="66" y="57"/>
                    </a:lnTo>
                    <a:close/>
                    <a:moveTo>
                      <a:pt x="29" y="28"/>
                    </a:moveTo>
                    <a:lnTo>
                      <a:pt x="15" y="21"/>
                    </a:lnTo>
                    <a:lnTo>
                      <a:pt x="8" y="28"/>
                    </a:lnTo>
                    <a:lnTo>
                      <a:pt x="8" y="28"/>
                    </a:lnTo>
                    <a:lnTo>
                      <a:pt x="15" y="36"/>
                    </a:lnTo>
                    <a:lnTo>
                      <a:pt x="29" y="36"/>
                    </a:lnTo>
                    <a:lnTo>
                      <a:pt x="29" y="28"/>
                    </a:lnTo>
                    <a:lnTo>
                      <a:pt x="29" y="28"/>
                    </a:lnTo>
                    <a:close/>
                    <a:moveTo>
                      <a:pt x="36" y="57"/>
                    </a:moveTo>
                    <a:lnTo>
                      <a:pt x="29" y="50"/>
                    </a:lnTo>
                    <a:lnTo>
                      <a:pt x="22" y="50"/>
                    </a:lnTo>
                    <a:lnTo>
                      <a:pt x="22" y="50"/>
                    </a:lnTo>
                    <a:lnTo>
                      <a:pt x="15" y="50"/>
                    </a:lnTo>
                    <a:lnTo>
                      <a:pt x="15" y="57"/>
                    </a:lnTo>
                    <a:lnTo>
                      <a:pt x="22" y="64"/>
                    </a:lnTo>
                    <a:lnTo>
                      <a:pt x="29" y="64"/>
                    </a:lnTo>
                    <a:lnTo>
                      <a:pt x="36" y="57"/>
                    </a:lnTo>
                    <a:lnTo>
                      <a:pt x="36" y="5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9" name="Freeform 26">
                <a:extLst>
                  <a:ext uri="{FF2B5EF4-FFF2-40B4-BE49-F238E27FC236}">
                    <a16:creationId xmlns:a16="http://schemas.microsoft.com/office/drawing/2014/main" xmlns="" id="{F734A47A-568B-4DF7-B776-1C2E2F63E592}"/>
                  </a:ext>
                </a:extLst>
              </p:cNvPr>
              <p:cNvSpPr>
                <a:spLocks noEditPoints="1"/>
              </p:cNvSpPr>
              <p:nvPr/>
            </p:nvSpPr>
            <p:spPr bwMode="auto">
              <a:xfrm>
                <a:off x="6690" y="1099"/>
                <a:ext cx="22" cy="57"/>
              </a:xfrm>
              <a:custGeom>
                <a:avLst/>
                <a:gdLst>
                  <a:gd name="T0" fmla="*/ 7 w 22"/>
                  <a:gd name="T1" fmla="*/ 0 h 57"/>
                  <a:gd name="T2" fmla="*/ 7 w 22"/>
                  <a:gd name="T3" fmla="*/ 0 h 57"/>
                  <a:gd name="T4" fmla="*/ 14 w 22"/>
                  <a:gd name="T5" fmla="*/ 0 h 57"/>
                  <a:gd name="T6" fmla="*/ 14 w 22"/>
                  <a:gd name="T7" fmla="*/ 0 h 57"/>
                  <a:gd name="T8" fmla="*/ 14 w 22"/>
                  <a:gd name="T9" fmla="*/ 0 h 57"/>
                  <a:gd name="T10" fmla="*/ 14 w 22"/>
                  <a:gd name="T11" fmla="*/ 0 h 57"/>
                  <a:gd name="T12" fmla="*/ 7 w 22"/>
                  <a:gd name="T13" fmla="*/ 0 h 57"/>
                  <a:gd name="T14" fmla="*/ 7 w 22"/>
                  <a:gd name="T15" fmla="*/ 0 h 57"/>
                  <a:gd name="T16" fmla="*/ 14 w 22"/>
                  <a:gd name="T17" fmla="*/ 14 h 57"/>
                  <a:gd name="T18" fmla="*/ 14 w 22"/>
                  <a:gd name="T19" fmla="*/ 14 h 57"/>
                  <a:gd name="T20" fmla="*/ 7 w 22"/>
                  <a:gd name="T21" fmla="*/ 14 h 57"/>
                  <a:gd name="T22" fmla="*/ 0 w 22"/>
                  <a:gd name="T23" fmla="*/ 14 h 57"/>
                  <a:gd name="T24" fmla="*/ 0 w 22"/>
                  <a:gd name="T25" fmla="*/ 21 h 57"/>
                  <a:gd name="T26" fmla="*/ 7 w 22"/>
                  <a:gd name="T27" fmla="*/ 29 h 57"/>
                  <a:gd name="T28" fmla="*/ 14 w 22"/>
                  <a:gd name="T29" fmla="*/ 29 h 57"/>
                  <a:gd name="T30" fmla="*/ 14 w 22"/>
                  <a:gd name="T31" fmla="*/ 29 h 57"/>
                  <a:gd name="T32" fmla="*/ 22 w 22"/>
                  <a:gd name="T33" fmla="*/ 29 h 57"/>
                  <a:gd name="T34" fmla="*/ 22 w 22"/>
                  <a:gd name="T35" fmla="*/ 29 h 57"/>
                  <a:gd name="T36" fmla="*/ 14 w 22"/>
                  <a:gd name="T37" fmla="*/ 29 h 57"/>
                  <a:gd name="T38" fmla="*/ 14 w 22"/>
                  <a:gd name="T39" fmla="*/ 29 h 57"/>
                  <a:gd name="T40" fmla="*/ 7 w 22"/>
                  <a:gd name="T41" fmla="*/ 21 h 57"/>
                  <a:gd name="T42" fmla="*/ 0 w 22"/>
                  <a:gd name="T43" fmla="*/ 21 h 57"/>
                  <a:gd name="T44" fmla="*/ 7 w 22"/>
                  <a:gd name="T45" fmla="*/ 14 h 57"/>
                  <a:gd name="T46" fmla="*/ 14 w 22"/>
                  <a:gd name="T47" fmla="*/ 14 h 57"/>
                  <a:gd name="T48" fmla="*/ 14 w 22"/>
                  <a:gd name="T49" fmla="*/ 14 h 57"/>
                  <a:gd name="T50" fmla="*/ 14 w 22"/>
                  <a:gd name="T51" fmla="*/ 14 h 57"/>
                  <a:gd name="T52" fmla="*/ 22 w 22"/>
                  <a:gd name="T53" fmla="*/ 36 h 57"/>
                  <a:gd name="T54" fmla="*/ 14 w 22"/>
                  <a:gd name="T55" fmla="*/ 36 h 57"/>
                  <a:gd name="T56" fmla="*/ 7 w 22"/>
                  <a:gd name="T57" fmla="*/ 43 h 57"/>
                  <a:gd name="T58" fmla="*/ 7 w 22"/>
                  <a:gd name="T59" fmla="*/ 43 h 57"/>
                  <a:gd name="T60" fmla="*/ 7 w 22"/>
                  <a:gd name="T61" fmla="*/ 50 h 57"/>
                  <a:gd name="T62" fmla="*/ 14 w 22"/>
                  <a:gd name="T63" fmla="*/ 57 h 57"/>
                  <a:gd name="T64" fmla="*/ 22 w 22"/>
                  <a:gd name="T65" fmla="*/ 57 h 57"/>
                  <a:gd name="T66" fmla="*/ 22 w 22"/>
                  <a:gd name="T67" fmla="*/ 50 h 57"/>
                  <a:gd name="T68" fmla="*/ 7 w 22"/>
                  <a:gd name="T69" fmla="*/ 50 h 57"/>
                  <a:gd name="T70" fmla="*/ 7 w 22"/>
                  <a:gd name="T71" fmla="*/ 43 h 57"/>
                  <a:gd name="T72" fmla="*/ 14 w 22"/>
                  <a:gd name="T73" fmla="*/ 43 h 57"/>
                  <a:gd name="T74" fmla="*/ 22 w 22"/>
                  <a:gd name="T75" fmla="*/ 36 h 57"/>
                  <a:gd name="T76" fmla="*/ 22 w 22"/>
                  <a:gd name="T77" fmla="*/ 36 h 57"/>
                  <a:gd name="T78" fmla="*/ 22 w 22"/>
                  <a:gd name="T79"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2" h="57">
                    <a:moveTo>
                      <a:pt x="7" y="0"/>
                    </a:moveTo>
                    <a:lnTo>
                      <a:pt x="7" y="0"/>
                    </a:lnTo>
                    <a:lnTo>
                      <a:pt x="14" y="0"/>
                    </a:lnTo>
                    <a:lnTo>
                      <a:pt x="14" y="0"/>
                    </a:lnTo>
                    <a:lnTo>
                      <a:pt x="14" y="0"/>
                    </a:lnTo>
                    <a:lnTo>
                      <a:pt x="14" y="0"/>
                    </a:lnTo>
                    <a:lnTo>
                      <a:pt x="7" y="0"/>
                    </a:lnTo>
                    <a:lnTo>
                      <a:pt x="7" y="0"/>
                    </a:lnTo>
                    <a:close/>
                    <a:moveTo>
                      <a:pt x="14" y="14"/>
                    </a:moveTo>
                    <a:lnTo>
                      <a:pt x="14" y="14"/>
                    </a:lnTo>
                    <a:lnTo>
                      <a:pt x="7" y="14"/>
                    </a:lnTo>
                    <a:lnTo>
                      <a:pt x="0" y="14"/>
                    </a:lnTo>
                    <a:lnTo>
                      <a:pt x="0" y="21"/>
                    </a:lnTo>
                    <a:lnTo>
                      <a:pt x="7" y="29"/>
                    </a:lnTo>
                    <a:lnTo>
                      <a:pt x="14" y="29"/>
                    </a:lnTo>
                    <a:lnTo>
                      <a:pt x="14" y="29"/>
                    </a:lnTo>
                    <a:lnTo>
                      <a:pt x="22" y="29"/>
                    </a:lnTo>
                    <a:lnTo>
                      <a:pt x="22" y="29"/>
                    </a:lnTo>
                    <a:lnTo>
                      <a:pt x="14" y="29"/>
                    </a:lnTo>
                    <a:lnTo>
                      <a:pt x="14" y="29"/>
                    </a:lnTo>
                    <a:lnTo>
                      <a:pt x="7" y="21"/>
                    </a:lnTo>
                    <a:lnTo>
                      <a:pt x="0" y="21"/>
                    </a:lnTo>
                    <a:lnTo>
                      <a:pt x="7" y="14"/>
                    </a:lnTo>
                    <a:lnTo>
                      <a:pt x="14" y="14"/>
                    </a:lnTo>
                    <a:lnTo>
                      <a:pt x="14" y="14"/>
                    </a:lnTo>
                    <a:lnTo>
                      <a:pt x="14" y="14"/>
                    </a:lnTo>
                    <a:close/>
                    <a:moveTo>
                      <a:pt x="22" y="36"/>
                    </a:moveTo>
                    <a:lnTo>
                      <a:pt x="14" y="36"/>
                    </a:lnTo>
                    <a:lnTo>
                      <a:pt x="7" y="43"/>
                    </a:lnTo>
                    <a:lnTo>
                      <a:pt x="7" y="43"/>
                    </a:lnTo>
                    <a:lnTo>
                      <a:pt x="7" y="50"/>
                    </a:lnTo>
                    <a:lnTo>
                      <a:pt x="14" y="57"/>
                    </a:lnTo>
                    <a:lnTo>
                      <a:pt x="22" y="57"/>
                    </a:lnTo>
                    <a:lnTo>
                      <a:pt x="22" y="50"/>
                    </a:lnTo>
                    <a:lnTo>
                      <a:pt x="7" y="50"/>
                    </a:lnTo>
                    <a:lnTo>
                      <a:pt x="7" y="43"/>
                    </a:lnTo>
                    <a:lnTo>
                      <a:pt x="14" y="43"/>
                    </a:lnTo>
                    <a:lnTo>
                      <a:pt x="22" y="36"/>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0" name="Freeform 27">
                <a:extLst>
                  <a:ext uri="{FF2B5EF4-FFF2-40B4-BE49-F238E27FC236}">
                    <a16:creationId xmlns:a16="http://schemas.microsoft.com/office/drawing/2014/main" xmlns="" id="{71032175-FEF6-44A0-8A29-392C7EDCCEB7}"/>
                  </a:ext>
                </a:extLst>
              </p:cNvPr>
              <p:cNvSpPr>
                <a:spLocks noEditPoints="1"/>
              </p:cNvSpPr>
              <p:nvPr/>
            </p:nvSpPr>
            <p:spPr bwMode="auto">
              <a:xfrm>
                <a:off x="6611" y="1092"/>
                <a:ext cx="72" cy="64"/>
              </a:xfrm>
              <a:custGeom>
                <a:avLst/>
                <a:gdLst>
                  <a:gd name="T0" fmla="*/ 72 w 72"/>
                  <a:gd name="T1" fmla="*/ 57 h 64"/>
                  <a:gd name="T2" fmla="*/ 72 w 72"/>
                  <a:gd name="T3" fmla="*/ 57 h 64"/>
                  <a:gd name="T4" fmla="*/ 65 w 72"/>
                  <a:gd name="T5" fmla="*/ 43 h 64"/>
                  <a:gd name="T6" fmla="*/ 65 w 72"/>
                  <a:gd name="T7" fmla="*/ 28 h 64"/>
                  <a:gd name="T8" fmla="*/ 72 w 72"/>
                  <a:gd name="T9" fmla="*/ 21 h 64"/>
                  <a:gd name="T10" fmla="*/ 72 w 72"/>
                  <a:gd name="T11" fmla="*/ 7 h 64"/>
                  <a:gd name="T12" fmla="*/ 72 w 72"/>
                  <a:gd name="T13" fmla="*/ 7 h 64"/>
                  <a:gd name="T14" fmla="*/ 72 w 72"/>
                  <a:gd name="T15" fmla="*/ 21 h 64"/>
                  <a:gd name="T16" fmla="*/ 58 w 72"/>
                  <a:gd name="T17" fmla="*/ 14 h 64"/>
                  <a:gd name="T18" fmla="*/ 58 w 72"/>
                  <a:gd name="T19" fmla="*/ 0 h 64"/>
                  <a:gd name="T20" fmla="*/ 58 w 72"/>
                  <a:gd name="T21" fmla="*/ 7 h 64"/>
                  <a:gd name="T22" fmla="*/ 65 w 72"/>
                  <a:gd name="T23" fmla="*/ 21 h 64"/>
                  <a:gd name="T24" fmla="*/ 58 w 72"/>
                  <a:gd name="T25" fmla="*/ 36 h 64"/>
                  <a:gd name="T26" fmla="*/ 50 w 72"/>
                  <a:gd name="T27" fmla="*/ 28 h 64"/>
                  <a:gd name="T28" fmla="*/ 43 w 72"/>
                  <a:gd name="T29" fmla="*/ 21 h 64"/>
                  <a:gd name="T30" fmla="*/ 50 w 72"/>
                  <a:gd name="T31" fmla="*/ 7 h 64"/>
                  <a:gd name="T32" fmla="*/ 50 w 72"/>
                  <a:gd name="T33" fmla="*/ 0 h 64"/>
                  <a:gd name="T34" fmla="*/ 50 w 72"/>
                  <a:gd name="T35" fmla="*/ 7 h 64"/>
                  <a:gd name="T36" fmla="*/ 36 w 72"/>
                  <a:gd name="T37" fmla="*/ 7 h 64"/>
                  <a:gd name="T38" fmla="*/ 36 w 72"/>
                  <a:gd name="T39" fmla="*/ 0 h 64"/>
                  <a:gd name="T40" fmla="*/ 43 w 72"/>
                  <a:gd name="T41" fmla="*/ 14 h 64"/>
                  <a:gd name="T42" fmla="*/ 43 w 72"/>
                  <a:gd name="T43" fmla="*/ 21 h 64"/>
                  <a:gd name="T44" fmla="*/ 36 w 72"/>
                  <a:gd name="T45" fmla="*/ 21 h 64"/>
                  <a:gd name="T46" fmla="*/ 29 w 72"/>
                  <a:gd name="T47" fmla="*/ 7 h 64"/>
                  <a:gd name="T48" fmla="*/ 29 w 72"/>
                  <a:gd name="T49" fmla="*/ 0 h 64"/>
                  <a:gd name="T50" fmla="*/ 29 w 72"/>
                  <a:gd name="T51" fmla="*/ 0 h 64"/>
                  <a:gd name="T52" fmla="*/ 22 w 72"/>
                  <a:gd name="T53" fmla="*/ 0 h 64"/>
                  <a:gd name="T54" fmla="*/ 15 w 72"/>
                  <a:gd name="T55" fmla="*/ 7 h 64"/>
                  <a:gd name="T56" fmla="*/ 7 w 72"/>
                  <a:gd name="T57" fmla="*/ 0 h 64"/>
                  <a:gd name="T58" fmla="*/ 22 w 72"/>
                  <a:gd name="T59" fmla="*/ 7 h 64"/>
                  <a:gd name="T60" fmla="*/ 36 w 72"/>
                  <a:gd name="T61" fmla="*/ 21 h 64"/>
                  <a:gd name="T62" fmla="*/ 36 w 72"/>
                  <a:gd name="T63" fmla="*/ 28 h 64"/>
                  <a:gd name="T64" fmla="*/ 29 w 72"/>
                  <a:gd name="T65" fmla="*/ 21 h 64"/>
                  <a:gd name="T66" fmla="*/ 7 w 72"/>
                  <a:gd name="T67" fmla="*/ 21 h 64"/>
                  <a:gd name="T68" fmla="*/ 7 w 72"/>
                  <a:gd name="T69" fmla="*/ 28 h 64"/>
                  <a:gd name="T70" fmla="*/ 22 w 72"/>
                  <a:gd name="T71" fmla="*/ 36 h 64"/>
                  <a:gd name="T72" fmla="*/ 29 w 72"/>
                  <a:gd name="T73" fmla="*/ 36 h 64"/>
                  <a:gd name="T74" fmla="*/ 36 w 72"/>
                  <a:gd name="T75" fmla="*/ 28 h 64"/>
                  <a:gd name="T76" fmla="*/ 43 w 72"/>
                  <a:gd name="T77" fmla="*/ 36 h 64"/>
                  <a:gd name="T78" fmla="*/ 50 w 72"/>
                  <a:gd name="T79" fmla="*/ 43 h 64"/>
                  <a:gd name="T80" fmla="*/ 43 w 72"/>
                  <a:gd name="T81" fmla="*/ 50 h 64"/>
                  <a:gd name="T82" fmla="*/ 29 w 72"/>
                  <a:gd name="T83" fmla="*/ 43 h 64"/>
                  <a:gd name="T84" fmla="*/ 7 w 72"/>
                  <a:gd name="T85" fmla="*/ 50 h 64"/>
                  <a:gd name="T86" fmla="*/ 29 w 72"/>
                  <a:gd name="T87" fmla="*/ 64 h 64"/>
                  <a:gd name="T88" fmla="*/ 36 w 72"/>
                  <a:gd name="T89" fmla="*/ 57 h 64"/>
                  <a:gd name="T90" fmla="*/ 43 w 72"/>
                  <a:gd name="T91" fmla="*/ 50 h 64"/>
                  <a:gd name="T92" fmla="*/ 50 w 72"/>
                  <a:gd name="T93" fmla="*/ 50 h 64"/>
                  <a:gd name="T94" fmla="*/ 58 w 72"/>
                  <a:gd name="T95" fmla="*/ 50 h 64"/>
                  <a:gd name="T96" fmla="*/ 65 w 72"/>
                  <a:gd name="T97" fmla="*/ 57 h 64"/>
                  <a:gd name="T98" fmla="*/ 15 w 72"/>
                  <a:gd name="T99" fmla="*/ 21 h 64"/>
                  <a:gd name="T100" fmla="*/ 7 w 72"/>
                  <a:gd name="T101" fmla="*/ 28 h 64"/>
                  <a:gd name="T102" fmla="*/ 29 w 72"/>
                  <a:gd name="T103" fmla="*/ 36 h 64"/>
                  <a:gd name="T104" fmla="*/ 29 w 72"/>
                  <a:gd name="T105" fmla="*/ 28 h 64"/>
                  <a:gd name="T106" fmla="*/ 29 w 72"/>
                  <a:gd name="T107" fmla="*/ 50 h 64"/>
                  <a:gd name="T108" fmla="*/ 22 w 72"/>
                  <a:gd name="T109" fmla="*/ 50 h 64"/>
                  <a:gd name="T110" fmla="*/ 15 w 72"/>
                  <a:gd name="T111" fmla="*/ 57 h 64"/>
                  <a:gd name="T112" fmla="*/ 29 w 72"/>
                  <a:gd name="T113" fmla="*/ 57 h 64"/>
                  <a:gd name="T114" fmla="*/ 36 w 72"/>
                  <a:gd name="T115" fmla="*/ 5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64">
                    <a:moveTo>
                      <a:pt x="65" y="57"/>
                    </a:moveTo>
                    <a:lnTo>
                      <a:pt x="72" y="57"/>
                    </a:lnTo>
                    <a:lnTo>
                      <a:pt x="72" y="57"/>
                    </a:lnTo>
                    <a:lnTo>
                      <a:pt x="72" y="57"/>
                    </a:lnTo>
                    <a:lnTo>
                      <a:pt x="72" y="50"/>
                    </a:lnTo>
                    <a:lnTo>
                      <a:pt x="65" y="43"/>
                    </a:lnTo>
                    <a:lnTo>
                      <a:pt x="58" y="36"/>
                    </a:lnTo>
                    <a:lnTo>
                      <a:pt x="65" y="28"/>
                    </a:lnTo>
                    <a:lnTo>
                      <a:pt x="65" y="21"/>
                    </a:lnTo>
                    <a:lnTo>
                      <a:pt x="72" y="21"/>
                    </a:lnTo>
                    <a:lnTo>
                      <a:pt x="72" y="14"/>
                    </a:lnTo>
                    <a:lnTo>
                      <a:pt x="72" y="7"/>
                    </a:lnTo>
                    <a:lnTo>
                      <a:pt x="72" y="7"/>
                    </a:lnTo>
                    <a:lnTo>
                      <a:pt x="72" y="7"/>
                    </a:lnTo>
                    <a:lnTo>
                      <a:pt x="72" y="14"/>
                    </a:lnTo>
                    <a:lnTo>
                      <a:pt x="72" y="21"/>
                    </a:lnTo>
                    <a:lnTo>
                      <a:pt x="65" y="21"/>
                    </a:lnTo>
                    <a:lnTo>
                      <a:pt x="58" y="14"/>
                    </a:lnTo>
                    <a:lnTo>
                      <a:pt x="58" y="0"/>
                    </a:lnTo>
                    <a:lnTo>
                      <a:pt x="58" y="0"/>
                    </a:lnTo>
                    <a:lnTo>
                      <a:pt x="58" y="0"/>
                    </a:lnTo>
                    <a:lnTo>
                      <a:pt x="58" y="7"/>
                    </a:lnTo>
                    <a:lnTo>
                      <a:pt x="58" y="14"/>
                    </a:lnTo>
                    <a:lnTo>
                      <a:pt x="65" y="21"/>
                    </a:lnTo>
                    <a:lnTo>
                      <a:pt x="58" y="28"/>
                    </a:lnTo>
                    <a:lnTo>
                      <a:pt x="58" y="36"/>
                    </a:lnTo>
                    <a:lnTo>
                      <a:pt x="58" y="36"/>
                    </a:lnTo>
                    <a:lnTo>
                      <a:pt x="50" y="28"/>
                    </a:lnTo>
                    <a:lnTo>
                      <a:pt x="50" y="28"/>
                    </a:lnTo>
                    <a:lnTo>
                      <a:pt x="43" y="21"/>
                    </a:lnTo>
                    <a:lnTo>
                      <a:pt x="43" y="14"/>
                    </a:lnTo>
                    <a:lnTo>
                      <a:pt x="50" y="7"/>
                    </a:lnTo>
                    <a:lnTo>
                      <a:pt x="50" y="7"/>
                    </a:lnTo>
                    <a:lnTo>
                      <a:pt x="50" y="0"/>
                    </a:lnTo>
                    <a:lnTo>
                      <a:pt x="50" y="0"/>
                    </a:lnTo>
                    <a:lnTo>
                      <a:pt x="50" y="7"/>
                    </a:lnTo>
                    <a:lnTo>
                      <a:pt x="43" y="7"/>
                    </a:lnTo>
                    <a:lnTo>
                      <a:pt x="36" y="7"/>
                    </a:lnTo>
                    <a:lnTo>
                      <a:pt x="36" y="0"/>
                    </a:lnTo>
                    <a:lnTo>
                      <a:pt x="36" y="0"/>
                    </a:lnTo>
                    <a:lnTo>
                      <a:pt x="36" y="7"/>
                    </a:lnTo>
                    <a:lnTo>
                      <a:pt x="43" y="14"/>
                    </a:lnTo>
                    <a:lnTo>
                      <a:pt x="43" y="14"/>
                    </a:lnTo>
                    <a:lnTo>
                      <a:pt x="43" y="21"/>
                    </a:lnTo>
                    <a:lnTo>
                      <a:pt x="43" y="21"/>
                    </a:lnTo>
                    <a:lnTo>
                      <a:pt x="36" y="21"/>
                    </a:lnTo>
                    <a:lnTo>
                      <a:pt x="29" y="14"/>
                    </a:lnTo>
                    <a:lnTo>
                      <a:pt x="29" y="7"/>
                    </a:lnTo>
                    <a:lnTo>
                      <a:pt x="29" y="7"/>
                    </a:lnTo>
                    <a:lnTo>
                      <a:pt x="29" y="0"/>
                    </a:lnTo>
                    <a:lnTo>
                      <a:pt x="29" y="0"/>
                    </a:lnTo>
                    <a:lnTo>
                      <a:pt x="29" y="0"/>
                    </a:lnTo>
                    <a:lnTo>
                      <a:pt x="22" y="0"/>
                    </a:lnTo>
                    <a:lnTo>
                      <a:pt x="22" y="0"/>
                    </a:lnTo>
                    <a:lnTo>
                      <a:pt x="22" y="7"/>
                    </a:lnTo>
                    <a:lnTo>
                      <a:pt x="15" y="7"/>
                    </a:lnTo>
                    <a:lnTo>
                      <a:pt x="7" y="0"/>
                    </a:lnTo>
                    <a:lnTo>
                      <a:pt x="7" y="0"/>
                    </a:lnTo>
                    <a:lnTo>
                      <a:pt x="7" y="7"/>
                    </a:lnTo>
                    <a:lnTo>
                      <a:pt x="22" y="7"/>
                    </a:lnTo>
                    <a:lnTo>
                      <a:pt x="29" y="14"/>
                    </a:lnTo>
                    <a:lnTo>
                      <a:pt x="36" y="21"/>
                    </a:lnTo>
                    <a:lnTo>
                      <a:pt x="36" y="28"/>
                    </a:lnTo>
                    <a:lnTo>
                      <a:pt x="36" y="28"/>
                    </a:lnTo>
                    <a:lnTo>
                      <a:pt x="29" y="28"/>
                    </a:lnTo>
                    <a:lnTo>
                      <a:pt x="29" y="21"/>
                    </a:lnTo>
                    <a:lnTo>
                      <a:pt x="22" y="21"/>
                    </a:lnTo>
                    <a:lnTo>
                      <a:pt x="7" y="21"/>
                    </a:lnTo>
                    <a:lnTo>
                      <a:pt x="0" y="21"/>
                    </a:lnTo>
                    <a:lnTo>
                      <a:pt x="7" y="28"/>
                    </a:lnTo>
                    <a:lnTo>
                      <a:pt x="15" y="36"/>
                    </a:lnTo>
                    <a:lnTo>
                      <a:pt x="22" y="36"/>
                    </a:lnTo>
                    <a:lnTo>
                      <a:pt x="22" y="36"/>
                    </a:lnTo>
                    <a:lnTo>
                      <a:pt x="29" y="36"/>
                    </a:lnTo>
                    <a:lnTo>
                      <a:pt x="29" y="28"/>
                    </a:lnTo>
                    <a:lnTo>
                      <a:pt x="36" y="28"/>
                    </a:lnTo>
                    <a:lnTo>
                      <a:pt x="43" y="28"/>
                    </a:lnTo>
                    <a:lnTo>
                      <a:pt x="43" y="36"/>
                    </a:lnTo>
                    <a:lnTo>
                      <a:pt x="50" y="43"/>
                    </a:lnTo>
                    <a:lnTo>
                      <a:pt x="50" y="43"/>
                    </a:lnTo>
                    <a:lnTo>
                      <a:pt x="50" y="43"/>
                    </a:lnTo>
                    <a:lnTo>
                      <a:pt x="43" y="50"/>
                    </a:lnTo>
                    <a:lnTo>
                      <a:pt x="36" y="50"/>
                    </a:lnTo>
                    <a:lnTo>
                      <a:pt x="29" y="43"/>
                    </a:lnTo>
                    <a:lnTo>
                      <a:pt x="7" y="50"/>
                    </a:lnTo>
                    <a:lnTo>
                      <a:pt x="7" y="50"/>
                    </a:lnTo>
                    <a:lnTo>
                      <a:pt x="15" y="57"/>
                    </a:lnTo>
                    <a:lnTo>
                      <a:pt x="29" y="64"/>
                    </a:lnTo>
                    <a:lnTo>
                      <a:pt x="36" y="57"/>
                    </a:lnTo>
                    <a:lnTo>
                      <a:pt x="36" y="57"/>
                    </a:lnTo>
                    <a:lnTo>
                      <a:pt x="36" y="57"/>
                    </a:lnTo>
                    <a:lnTo>
                      <a:pt x="43" y="50"/>
                    </a:lnTo>
                    <a:lnTo>
                      <a:pt x="43" y="50"/>
                    </a:lnTo>
                    <a:lnTo>
                      <a:pt x="50" y="50"/>
                    </a:lnTo>
                    <a:lnTo>
                      <a:pt x="50" y="50"/>
                    </a:lnTo>
                    <a:lnTo>
                      <a:pt x="58" y="50"/>
                    </a:lnTo>
                    <a:lnTo>
                      <a:pt x="65" y="57"/>
                    </a:lnTo>
                    <a:lnTo>
                      <a:pt x="65" y="57"/>
                    </a:lnTo>
                    <a:close/>
                    <a:moveTo>
                      <a:pt x="29" y="28"/>
                    </a:moveTo>
                    <a:lnTo>
                      <a:pt x="15" y="21"/>
                    </a:lnTo>
                    <a:lnTo>
                      <a:pt x="7" y="28"/>
                    </a:lnTo>
                    <a:lnTo>
                      <a:pt x="7" y="28"/>
                    </a:lnTo>
                    <a:lnTo>
                      <a:pt x="15" y="36"/>
                    </a:lnTo>
                    <a:lnTo>
                      <a:pt x="29" y="36"/>
                    </a:lnTo>
                    <a:lnTo>
                      <a:pt x="29" y="28"/>
                    </a:lnTo>
                    <a:lnTo>
                      <a:pt x="29" y="28"/>
                    </a:lnTo>
                    <a:close/>
                    <a:moveTo>
                      <a:pt x="36" y="50"/>
                    </a:moveTo>
                    <a:lnTo>
                      <a:pt x="29" y="50"/>
                    </a:lnTo>
                    <a:lnTo>
                      <a:pt x="22" y="43"/>
                    </a:lnTo>
                    <a:lnTo>
                      <a:pt x="22" y="50"/>
                    </a:lnTo>
                    <a:lnTo>
                      <a:pt x="15" y="50"/>
                    </a:lnTo>
                    <a:lnTo>
                      <a:pt x="15" y="57"/>
                    </a:lnTo>
                    <a:lnTo>
                      <a:pt x="22" y="57"/>
                    </a:lnTo>
                    <a:lnTo>
                      <a:pt x="29" y="57"/>
                    </a:lnTo>
                    <a:lnTo>
                      <a:pt x="36" y="50"/>
                    </a:lnTo>
                    <a:lnTo>
                      <a:pt x="36" y="50"/>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1" name="Freeform 28">
                <a:extLst>
                  <a:ext uri="{FF2B5EF4-FFF2-40B4-BE49-F238E27FC236}">
                    <a16:creationId xmlns:a16="http://schemas.microsoft.com/office/drawing/2014/main" xmlns="" id="{2B1536DA-9C2B-439D-855F-FBE892762897}"/>
                  </a:ext>
                </a:extLst>
              </p:cNvPr>
              <p:cNvSpPr>
                <a:spLocks noEditPoints="1"/>
              </p:cNvSpPr>
              <p:nvPr/>
            </p:nvSpPr>
            <p:spPr bwMode="auto">
              <a:xfrm>
                <a:off x="6316" y="1156"/>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4 h 79"/>
                  <a:gd name="T12" fmla="*/ 64 w 72"/>
                  <a:gd name="T13" fmla="*/ 7 h 79"/>
                  <a:gd name="T14" fmla="*/ 50 w 72"/>
                  <a:gd name="T15" fmla="*/ 22 h 79"/>
                  <a:gd name="T16" fmla="*/ 57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43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57 h 79"/>
                  <a:gd name="T70" fmla="*/ 7 w 72"/>
                  <a:gd name="T71" fmla="*/ 72 h 79"/>
                  <a:gd name="T72" fmla="*/ 21 w 72"/>
                  <a:gd name="T73" fmla="*/ 79 h 79"/>
                  <a:gd name="T74" fmla="*/ 28 w 72"/>
                  <a:gd name="T75" fmla="*/ 79 h 79"/>
                  <a:gd name="T76" fmla="*/ 36 w 72"/>
                  <a:gd name="T77" fmla="*/ 72 h 79"/>
                  <a:gd name="T78" fmla="*/ 43 w 72"/>
                  <a:gd name="T79" fmla="*/ 64 h 79"/>
                  <a:gd name="T80" fmla="*/ 57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36 w 72"/>
                  <a:gd name="T95" fmla="*/ 14 h 79"/>
                  <a:gd name="T96" fmla="*/ 36 w 72"/>
                  <a:gd name="T97" fmla="*/ 29 h 79"/>
                  <a:gd name="T98" fmla="*/ 21 w 72"/>
                  <a:gd name="T99" fmla="*/ 14 h 79"/>
                  <a:gd name="T100" fmla="*/ 14 w 72"/>
                  <a:gd name="T101" fmla="*/ 7 h 79"/>
                  <a:gd name="T102" fmla="*/ 0 w 72"/>
                  <a:gd name="T103" fmla="*/ 14 h 79"/>
                  <a:gd name="T104" fmla="*/ 7 w 72"/>
                  <a:gd name="T105" fmla="*/ 22 h 79"/>
                  <a:gd name="T106" fmla="*/ 14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72" y="72"/>
                    </a:lnTo>
                    <a:lnTo>
                      <a:pt x="72" y="72"/>
                    </a:lnTo>
                    <a:lnTo>
                      <a:pt x="72" y="72"/>
                    </a:lnTo>
                    <a:lnTo>
                      <a:pt x="57" y="57"/>
                    </a:lnTo>
                    <a:lnTo>
                      <a:pt x="57" y="57"/>
                    </a:lnTo>
                    <a:lnTo>
                      <a:pt x="57" y="43"/>
                    </a:lnTo>
                    <a:lnTo>
                      <a:pt x="64" y="43"/>
                    </a:lnTo>
                    <a:lnTo>
                      <a:pt x="64" y="36"/>
                    </a:lnTo>
                    <a:lnTo>
                      <a:pt x="72" y="29"/>
                    </a:lnTo>
                    <a:lnTo>
                      <a:pt x="64" y="14"/>
                    </a:lnTo>
                    <a:lnTo>
                      <a:pt x="64" y="14"/>
                    </a:lnTo>
                    <a:lnTo>
                      <a:pt x="64" y="7"/>
                    </a:lnTo>
                    <a:lnTo>
                      <a:pt x="57" y="14"/>
                    </a:lnTo>
                    <a:lnTo>
                      <a:pt x="50" y="22"/>
                    </a:lnTo>
                    <a:lnTo>
                      <a:pt x="50" y="29"/>
                    </a:lnTo>
                    <a:lnTo>
                      <a:pt x="57" y="36"/>
                    </a:lnTo>
                    <a:lnTo>
                      <a:pt x="57" y="43"/>
                    </a:lnTo>
                    <a:lnTo>
                      <a:pt x="50" y="50"/>
                    </a:lnTo>
                    <a:lnTo>
                      <a:pt x="50" y="50"/>
                    </a:lnTo>
                    <a:lnTo>
                      <a:pt x="50"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14"/>
                    </a:lnTo>
                    <a:lnTo>
                      <a:pt x="21" y="7"/>
                    </a:lnTo>
                    <a:lnTo>
                      <a:pt x="7" y="7"/>
                    </a:lnTo>
                    <a:lnTo>
                      <a:pt x="7" y="0"/>
                    </a:lnTo>
                    <a:lnTo>
                      <a:pt x="0" y="0"/>
                    </a:lnTo>
                    <a:lnTo>
                      <a:pt x="0" y="7"/>
                    </a:lnTo>
                    <a:lnTo>
                      <a:pt x="0" y="7"/>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7" y="72"/>
                    </a:lnTo>
                    <a:lnTo>
                      <a:pt x="7" y="79"/>
                    </a:lnTo>
                    <a:lnTo>
                      <a:pt x="21" y="79"/>
                    </a:lnTo>
                    <a:lnTo>
                      <a:pt x="28" y="79"/>
                    </a:lnTo>
                    <a:lnTo>
                      <a:pt x="28" y="79"/>
                    </a:lnTo>
                    <a:lnTo>
                      <a:pt x="28" y="72"/>
                    </a:lnTo>
                    <a:lnTo>
                      <a:pt x="36" y="72"/>
                    </a:lnTo>
                    <a:lnTo>
                      <a:pt x="43" y="64"/>
                    </a:lnTo>
                    <a:lnTo>
                      <a:pt x="43" y="64"/>
                    </a:lnTo>
                    <a:lnTo>
                      <a:pt x="50" y="64"/>
                    </a:lnTo>
                    <a:lnTo>
                      <a:pt x="57" y="72"/>
                    </a:lnTo>
                    <a:lnTo>
                      <a:pt x="57" y="79"/>
                    </a:lnTo>
                    <a:lnTo>
                      <a:pt x="57" y="79"/>
                    </a:lnTo>
                    <a:close/>
                    <a:moveTo>
                      <a:pt x="57" y="36"/>
                    </a:moveTo>
                    <a:lnTo>
                      <a:pt x="64" y="36"/>
                    </a:lnTo>
                    <a:lnTo>
                      <a:pt x="72" y="29"/>
                    </a:lnTo>
                    <a:lnTo>
                      <a:pt x="64" y="22"/>
                    </a:lnTo>
                    <a:lnTo>
                      <a:pt x="64" y="14"/>
                    </a:lnTo>
                    <a:lnTo>
                      <a:pt x="57" y="22"/>
                    </a:lnTo>
                    <a:lnTo>
                      <a:pt x="57" y="36"/>
                    </a:lnTo>
                    <a:lnTo>
                      <a:pt x="57" y="36"/>
                    </a:lnTo>
                    <a:close/>
                    <a:moveTo>
                      <a:pt x="36" y="29"/>
                    </a:moveTo>
                    <a:lnTo>
                      <a:pt x="43" y="22"/>
                    </a:lnTo>
                    <a:lnTo>
                      <a:pt x="36" y="7"/>
                    </a:lnTo>
                    <a:lnTo>
                      <a:pt x="36" y="14"/>
                    </a:lnTo>
                    <a:lnTo>
                      <a:pt x="36" y="29"/>
                    </a:lnTo>
                    <a:lnTo>
                      <a:pt x="36"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14"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2" name="Freeform 29">
                <a:extLst>
                  <a:ext uri="{FF2B5EF4-FFF2-40B4-BE49-F238E27FC236}">
                    <a16:creationId xmlns:a16="http://schemas.microsoft.com/office/drawing/2014/main" xmlns="" id="{20DD14C6-1EEA-470B-8297-98F60DA645F4}"/>
                  </a:ext>
                </a:extLst>
              </p:cNvPr>
              <p:cNvSpPr>
                <a:spLocks noEditPoints="1"/>
              </p:cNvSpPr>
              <p:nvPr/>
            </p:nvSpPr>
            <p:spPr bwMode="auto">
              <a:xfrm>
                <a:off x="5278" y="1156"/>
                <a:ext cx="72" cy="79"/>
              </a:xfrm>
              <a:custGeom>
                <a:avLst/>
                <a:gdLst>
                  <a:gd name="T0" fmla="*/ 65 w 72"/>
                  <a:gd name="T1" fmla="*/ 72 h 79"/>
                  <a:gd name="T2" fmla="*/ 72 w 72"/>
                  <a:gd name="T3" fmla="*/ 72 h 79"/>
                  <a:gd name="T4" fmla="*/ 58 w 72"/>
                  <a:gd name="T5" fmla="*/ 57 h 79"/>
                  <a:gd name="T6" fmla="*/ 65 w 72"/>
                  <a:gd name="T7" fmla="*/ 43 h 79"/>
                  <a:gd name="T8" fmla="*/ 65 w 72"/>
                  <a:gd name="T9" fmla="*/ 36 h 79"/>
                  <a:gd name="T10" fmla="*/ 72 w 72"/>
                  <a:gd name="T11" fmla="*/ 14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36 w 72"/>
                  <a:gd name="T31" fmla="*/ 36 h 79"/>
                  <a:gd name="T32" fmla="*/ 36 w 72"/>
                  <a:gd name="T33" fmla="*/ 36 h 79"/>
                  <a:gd name="T34" fmla="*/ 29 w 72"/>
                  <a:gd name="T35" fmla="*/ 22 h 79"/>
                  <a:gd name="T36" fmla="*/ 22 w 72"/>
                  <a:gd name="T37" fmla="*/ 14 h 79"/>
                  <a:gd name="T38" fmla="*/ 15 w 72"/>
                  <a:gd name="T39" fmla="*/ 0 h 79"/>
                  <a:gd name="T40" fmla="*/ 0 w 72"/>
                  <a:gd name="T41" fmla="*/ 0 h 79"/>
                  <a:gd name="T42" fmla="*/ 0 w 72"/>
                  <a:gd name="T43" fmla="*/ 7 h 79"/>
                  <a:gd name="T44" fmla="*/ 22 w 72"/>
                  <a:gd name="T45" fmla="*/ 29 h 79"/>
                  <a:gd name="T46" fmla="*/ 36 w 72"/>
                  <a:gd name="T47" fmla="*/ 36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50 h 79"/>
                  <a:gd name="T60" fmla="*/ 36 w 72"/>
                  <a:gd name="T61" fmla="*/ 43 h 79"/>
                  <a:gd name="T62" fmla="*/ 44 w 72"/>
                  <a:gd name="T63" fmla="*/ 50 h 79"/>
                  <a:gd name="T64" fmla="*/ 51 w 72"/>
                  <a:gd name="T65" fmla="*/ 57 h 79"/>
                  <a:gd name="T66" fmla="*/ 36 w 72"/>
                  <a:gd name="T67" fmla="*/ 64 h 79"/>
                  <a:gd name="T68" fmla="*/ 22 w 72"/>
                  <a:gd name="T69" fmla="*/ 57 h 79"/>
                  <a:gd name="T70" fmla="*/ 8 w 72"/>
                  <a:gd name="T71" fmla="*/ 64 h 79"/>
                  <a:gd name="T72" fmla="*/ 22 w 72"/>
                  <a:gd name="T73" fmla="*/ 79 h 79"/>
                  <a:gd name="T74" fmla="*/ 36 w 72"/>
                  <a:gd name="T75" fmla="*/ 72 h 79"/>
                  <a:gd name="T76" fmla="*/ 36 w 72"/>
                  <a:gd name="T77" fmla="*/ 64 h 79"/>
                  <a:gd name="T78" fmla="*/ 51 w 72"/>
                  <a:gd name="T79" fmla="*/ 64 h 79"/>
                  <a:gd name="T80" fmla="*/ 58 w 72"/>
                  <a:gd name="T81" fmla="*/ 64 h 79"/>
                  <a:gd name="T82" fmla="*/ 65 w 72"/>
                  <a:gd name="T83" fmla="*/ 72 h 79"/>
                  <a:gd name="T84" fmla="*/ 65 w 72"/>
                  <a:gd name="T85" fmla="*/ 36 h 79"/>
                  <a:gd name="T86" fmla="*/ 72 w 72"/>
                  <a:gd name="T87" fmla="*/ 14 h 79"/>
                  <a:gd name="T88" fmla="*/ 58 w 72"/>
                  <a:gd name="T89" fmla="*/ 22 h 79"/>
                  <a:gd name="T90" fmla="*/ 65 w 72"/>
                  <a:gd name="T91" fmla="*/ 36 h 79"/>
                  <a:gd name="T92" fmla="*/ 51 w 72"/>
                  <a:gd name="T93" fmla="*/ 14 h 79"/>
                  <a:gd name="T94" fmla="*/ 36 w 72"/>
                  <a:gd name="T95" fmla="*/ 14 h 79"/>
                  <a:gd name="T96" fmla="*/ 44 w 72"/>
                  <a:gd name="T97" fmla="*/ 29 h 79"/>
                  <a:gd name="T98" fmla="*/ 22 w 72"/>
                  <a:gd name="T99" fmla="*/ 14 h 79"/>
                  <a:gd name="T100" fmla="*/ 15 w 72"/>
                  <a:gd name="T101" fmla="*/ 7 h 79"/>
                  <a:gd name="T102" fmla="*/ 8 w 72"/>
                  <a:gd name="T103" fmla="*/ 7 h 79"/>
                  <a:gd name="T104" fmla="*/ 15 w 72"/>
                  <a:gd name="T105" fmla="*/ 22 h 79"/>
                  <a:gd name="T106" fmla="*/ 22 w 72"/>
                  <a:gd name="T107" fmla="*/ 22 h 79"/>
                  <a:gd name="T108" fmla="*/ 15 w 72"/>
                  <a:gd name="T109" fmla="*/ 36 h 79"/>
                  <a:gd name="T110" fmla="*/ 8 w 72"/>
                  <a:gd name="T111" fmla="*/ 43 h 79"/>
                  <a:gd name="T112" fmla="*/ 22 w 72"/>
                  <a:gd name="T113" fmla="*/ 50 h 79"/>
                  <a:gd name="T114" fmla="*/ 22 w 72"/>
                  <a:gd name="T115" fmla="*/ 43 h 79"/>
                  <a:gd name="T116" fmla="*/ 29 w 72"/>
                  <a:gd name="T117" fmla="*/ 64 h 79"/>
                  <a:gd name="T118" fmla="*/ 15 w 72"/>
                  <a:gd name="T119" fmla="*/ 64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4"/>
                    </a:lnTo>
                    <a:lnTo>
                      <a:pt x="58" y="57"/>
                    </a:lnTo>
                    <a:lnTo>
                      <a:pt x="58" y="50"/>
                    </a:lnTo>
                    <a:lnTo>
                      <a:pt x="65" y="43"/>
                    </a:lnTo>
                    <a:lnTo>
                      <a:pt x="65" y="36"/>
                    </a:lnTo>
                    <a:lnTo>
                      <a:pt x="65" y="36"/>
                    </a:lnTo>
                    <a:lnTo>
                      <a:pt x="72" y="29"/>
                    </a:lnTo>
                    <a:lnTo>
                      <a:pt x="72" y="14"/>
                    </a:lnTo>
                    <a:lnTo>
                      <a:pt x="65" y="14"/>
                    </a:lnTo>
                    <a:lnTo>
                      <a:pt x="65" y="7"/>
                    </a:lnTo>
                    <a:lnTo>
                      <a:pt x="58" y="14"/>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4"/>
                    </a:lnTo>
                    <a:lnTo>
                      <a:pt x="44" y="0"/>
                    </a:lnTo>
                    <a:lnTo>
                      <a:pt x="36" y="14"/>
                    </a:lnTo>
                    <a:lnTo>
                      <a:pt x="36" y="29"/>
                    </a:lnTo>
                    <a:lnTo>
                      <a:pt x="36" y="29"/>
                    </a:lnTo>
                    <a:lnTo>
                      <a:pt x="36" y="36"/>
                    </a:lnTo>
                    <a:lnTo>
                      <a:pt x="36" y="36"/>
                    </a:lnTo>
                    <a:lnTo>
                      <a:pt x="36" y="36"/>
                    </a:lnTo>
                    <a:lnTo>
                      <a:pt x="29" y="29"/>
                    </a:lnTo>
                    <a:lnTo>
                      <a:pt x="29" y="22"/>
                    </a:lnTo>
                    <a:lnTo>
                      <a:pt x="22" y="22"/>
                    </a:lnTo>
                    <a:lnTo>
                      <a:pt x="22" y="14"/>
                    </a:lnTo>
                    <a:lnTo>
                      <a:pt x="22" y="7"/>
                    </a:lnTo>
                    <a:lnTo>
                      <a:pt x="15" y="0"/>
                    </a:lnTo>
                    <a:lnTo>
                      <a:pt x="8" y="0"/>
                    </a:lnTo>
                    <a:lnTo>
                      <a:pt x="0" y="0"/>
                    </a:lnTo>
                    <a:lnTo>
                      <a:pt x="0" y="0"/>
                    </a:lnTo>
                    <a:lnTo>
                      <a:pt x="0" y="7"/>
                    </a:lnTo>
                    <a:lnTo>
                      <a:pt x="8" y="22"/>
                    </a:lnTo>
                    <a:lnTo>
                      <a:pt x="22" y="29"/>
                    </a:lnTo>
                    <a:lnTo>
                      <a:pt x="29" y="29"/>
                    </a:lnTo>
                    <a:lnTo>
                      <a:pt x="36" y="36"/>
                    </a:lnTo>
                    <a:lnTo>
                      <a:pt x="36" y="43"/>
                    </a:lnTo>
                    <a:lnTo>
                      <a:pt x="36" y="43"/>
                    </a:lnTo>
                    <a:lnTo>
                      <a:pt x="29" y="43"/>
                    </a:lnTo>
                    <a:lnTo>
                      <a:pt x="29" y="36"/>
                    </a:lnTo>
                    <a:lnTo>
                      <a:pt x="22" y="36"/>
                    </a:lnTo>
                    <a:lnTo>
                      <a:pt x="8" y="36"/>
                    </a:lnTo>
                    <a:lnTo>
                      <a:pt x="0" y="36"/>
                    </a:lnTo>
                    <a:lnTo>
                      <a:pt x="0" y="43"/>
                    </a:lnTo>
                    <a:lnTo>
                      <a:pt x="8" y="50"/>
                    </a:lnTo>
                    <a:lnTo>
                      <a:pt x="15" y="50"/>
                    </a:lnTo>
                    <a:lnTo>
                      <a:pt x="22" y="50"/>
                    </a:lnTo>
                    <a:lnTo>
                      <a:pt x="29" y="50"/>
                    </a:lnTo>
                    <a:lnTo>
                      <a:pt x="29" y="50"/>
                    </a:lnTo>
                    <a:lnTo>
                      <a:pt x="36" y="43"/>
                    </a:lnTo>
                    <a:lnTo>
                      <a:pt x="36" y="43"/>
                    </a:lnTo>
                    <a:lnTo>
                      <a:pt x="44" y="50"/>
                    </a:lnTo>
                    <a:lnTo>
                      <a:pt x="51" y="57"/>
                    </a:lnTo>
                    <a:lnTo>
                      <a:pt x="51" y="57"/>
                    </a:lnTo>
                    <a:lnTo>
                      <a:pt x="44" y="57"/>
                    </a:lnTo>
                    <a:lnTo>
                      <a:pt x="36" y="64"/>
                    </a:lnTo>
                    <a:lnTo>
                      <a:pt x="36" y="64"/>
                    </a:lnTo>
                    <a:lnTo>
                      <a:pt x="22" y="57"/>
                    </a:lnTo>
                    <a:lnTo>
                      <a:pt x="8" y="64"/>
                    </a:lnTo>
                    <a:lnTo>
                      <a:pt x="8" y="64"/>
                    </a:lnTo>
                    <a:lnTo>
                      <a:pt x="15" y="72"/>
                    </a:lnTo>
                    <a:lnTo>
                      <a:pt x="22" y="79"/>
                    </a:lnTo>
                    <a:lnTo>
                      <a:pt x="29" y="79"/>
                    </a:lnTo>
                    <a:lnTo>
                      <a:pt x="36" y="72"/>
                    </a:lnTo>
                    <a:lnTo>
                      <a:pt x="36" y="72"/>
                    </a:lnTo>
                    <a:lnTo>
                      <a:pt x="36" y="64"/>
                    </a:lnTo>
                    <a:lnTo>
                      <a:pt x="44" y="64"/>
                    </a:lnTo>
                    <a:lnTo>
                      <a:pt x="51" y="64"/>
                    </a:lnTo>
                    <a:lnTo>
                      <a:pt x="51" y="64"/>
                    </a:lnTo>
                    <a:lnTo>
                      <a:pt x="58" y="64"/>
                    </a:lnTo>
                    <a:lnTo>
                      <a:pt x="65" y="72"/>
                    </a:lnTo>
                    <a:lnTo>
                      <a:pt x="65" y="72"/>
                    </a:lnTo>
                    <a:close/>
                    <a:moveTo>
                      <a:pt x="65" y="36"/>
                    </a:moveTo>
                    <a:lnTo>
                      <a:pt x="65" y="36"/>
                    </a:lnTo>
                    <a:lnTo>
                      <a:pt x="72" y="29"/>
                    </a:lnTo>
                    <a:lnTo>
                      <a:pt x="72" y="14"/>
                    </a:lnTo>
                    <a:lnTo>
                      <a:pt x="65" y="14"/>
                    </a:lnTo>
                    <a:lnTo>
                      <a:pt x="58" y="22"/>
                    </a:lnTo>
                    <a:lnTo>
                      <a:pt x="65" y="36"/>
                    </a:lnTo>
                    <a:lnTo>
                      <a:pt x="65" y="36"/>
                    </a:lnTo>
                    <a:close/>
                    <a:moveTo>
                      <a:pt x="44" y="29"/>
                    </a:moveTo>
                    <a:lnTo>
                      <a:pt x="51" y="14"/>
                    </a:lnTo>
                    <a:lnTo>
                      <a:pt x="44" y="7"/>
                    </a:lnTo>
                    <a:lnTo>
                      <a:pt x="36" y="14"/>
                    </a:lnTo>
                    <a:lnTo>
                      <a:pt x="44" y="29"/>
                    </a:lnTo>
                    <a:lnTo>
                      <a:pt x="44" y="29"/>
                    </a:lnTo>
                    <a:close/>
                    <a:moveTo>
                      <a:pt x="22" y="22"/>
                    </a:moveTo>
                    <a:lnTo>
                      <a:pt x="22" y="14"/>
                    </a:lnTo>
                    <a:lnTo>
                      <a:pt x="22" y="14"/>
                    </a:lnTo>
                    <a:lnTo>
                      <a:pt x="15" y="7"/>
                    </a:lnTo>
                    <a:lnTo>
                      <a:pt x="8" y="0"/>
                    </a:lnTo>
                    <a:lnTo>
                      <a:pt x="8" y="7"/>
                    </a:lnTo>
                    <a:lnTo>
                      <a:pt x="8" y="22"/>
                    </a:lnTo>
                    <a:lnTo>
                      <a:pt x="15" y="22"/>
                    </a:lnTo>
                    <a:lnTo>
                      <a:pt x="22" y="22"/>
                    </a:lnTo>
                    <a:lnTo>
                      <a:pt x="22" y="22"/>
                    </a:lnTo>
                    <a:close/>
                    <a:moveTo>
                      <a:pt x="22" y="43"/>
                    </a:moveTo>
                    <a:lnTo>
                      <a:pt x="15" y="36"/>
                    </a:lnTo>
                    <a:lnTo>
                      <a:pt x="0" y="43"/>
                    </a:lnTo>
                    <a:lnTo>
                      <a:pt x="8" y="43"/>
                    </a:lnTo>
                    <a:lnTo>
                      <a:pt x="15" y="50"/>
                    </a:lnTo>
                    <a:lnTo>
                      <a:pt x="22" y="50"/>
                    </a:lnTo>
                    <a:lnTo>
                      <a:pt x="22" y="43"/>
                    </a:lnTo>
                    <a:lnTo>
                      <a:pt x="22" y="43"/>
                    </a:lnTo>
                    <a:close/>
                    <a:moveTo>
                      <a:pt x="36" y="72"/>
                    </a:moveTo>
                    <a:lnTo>
                      <a:pt x="29" y="64"/>
                    </a:lnTo>
                    <a:lnTo>
                      <a:pt x="22" y="57"/>
                    </a:lnTo>
                    <a:lnTo>
                      <a:pt x="15" y="64"/>
                    </a:lnTo>
                    <a:lnTo>
                      <a:pt x="8" y="64"/>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3" name="Freeform 30">
                <a:extLst>
                  <a:ext uri="{FF2B5EF4-FFF2-40B4-BE49-F238E27FC236}">
                    <a16:creationId xmlns:a16="http://schemas.microsoft.com/office/drawing/2014/main" xmlns="" id="{73FC85A3-59A3-4DC3-87EB-1732505B57F0}"/>
                  </a:ext>
                </a:extLst>
              </p:cNvPr>
              <p:cNvSpPr>
                <a:spLocks noEditPoints="1"/>
              </p:cNvSpPr>
              <p:nvPr/>
            </p:nvSpPr>
            <p:spPr bwMode="auto">
              <a:xfrm>
                <a:off x="6244" y="1156"/>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43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2 h 79"/>
                  <a:gd name="T72" fmla="*/ 22 w 72"/>
                  <a:gd name="T73" fmla="*/ 79 h 79"/>
                  <a:gd name="T74" fmla="*/ 29 w 72"/>
                  <a:gd name="T75" fmla="*/ 79 h 79"/>
                  <a:gd name="T76" fmla="*/ 36 w 72"/>
                  <a:gd name="T77" fmla="*/ 72 h 79"/>
                  <a:gd name="T78" fmla="*/ 43 w 72"/>
                  <a:gd name="T79" fmla="*/ 64 h 79"/>
                  <a:gd name="T80" fmla="*/ 50 w 72"/>
                  <a:gd name="T81" fmla="*/ 72 h 79"/>
                  <a:gd name="T82" fmla="*/ 57 w 72"/>
                  <a:gd name="T83" fmla="*/ 79 h 79"/>
                  <a:gd name="T84" fmla="*/ 65 w 72"/>
                  <a:gd name="T85" fmla="*/ 36 h 79"/>
                  <a:gd name="T86" fmla="*/ 65 w 72"/>
                  <a:gd name="T87" fmla="*/ 22 h 79"/>
                  <a:gd name="T88" fmla="*/ 50 w 72"/>
                  <a:gd name="T89" fmla="*/ 22 h 79"/>
                  <a:gd name="T90" fmla="*/ 57 w 72"/>
                  <a:gd name="T91" fmla="*/ 36 h 79"/>
                  <a:gd name="T92" fmla="*/ 43 w 72"/>
                  <a:gd name="T93" fmla="*/ 22 h 79"/>
                  <a:gd name="T94" fmla="*/ 29 w 72"/>
                  <a:gd name="T95" fmla="*/ 14 h 79"/>
                  <a:gd name="T96" fmla="*/ 36 w 72"/>
                  <a:gd name="T97" fmla="*/ 29 h 79"/>
                  <a:gd name="T98" fmla="*/ 14 w 72"/>
                  <a:gd name="T99" fmla="*/ 14 h 79"/>
                  <a:gd name="T100" fmla="*/ 7 w 72"/>
                  <a:gd name="T101" fmla="*/ 7 h 79"/>
                  <a:gd name="T102" fmla="*/ 0 w 72"/>
                  <a:gd name="T103" fmla="*/ 14 h 79"/>
                  <a:gd name="T104" fmla="*/ 7 w 72"/>
                  <a:gd name="T105" fmla="*/ 22 h 79"/>
                  <a:gd name="T106" fmla="*/ 14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4 h 79"/>
                  <a:gd name="T118" fmla="*/ 14 w 72"/>
                  <a:gd name="T119" fmla="*/ 64 h 79"/>
                  <a:gd name="T120" fmla="*/ 7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2"/>
                    </a:lnTo>
                    <a:lnTo>
                      <a:pt x="65" y="72"/>
                    </a:lnTo>
                    <a:lnTo>
                      <a:pt x="65" y="72"/>
                    </a:lnTo>
                    <a:lnTo>
                      <a:pt x="57" y="57"/>
                    </a:lnTo>
                    <a:lnTo>
                      <a:pt x="57" y="57"/>
                    </a:lnTo>
                    <a:lnTo>
                      <a:pt x="57" y="43"/>
                    </a:lnTo>
                    <a:lnTo>
                      <a:pt x="57" y="43"/>
                    </a:lnTo>
                    <a:lnTo>
                      <a:pt x="65" y="36"/>
                    </a:lnTo>
                    <a:lnTo>
                      <a:pt x="72"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4" y="7"/>
                    </a:lnTo>
                    <a:lnTo>
                      <a:pt x="7" y="7"/>
                    </a:lnTo>
                    <a:lnTo>
                      <a:pt x="7" y="0"/>
                    </a:lnTo>
                    <a:lnTo>
                      <a:pt x="0" y="0"/>
                    </a:lnTo>
                    <a:lnTo>
                      <a:pt x="0" y="7"/>
                    </a:lnTo>
                    <a:lnTo>
                      <a:pt x="0" y="7"/>
                    </a:lnTo>
                    <a:lnTo>
                      <a:pt x="0" y="22"/>
                    </a:lnTo>
                    <a:lnTo>
                      <a:pt x="14" y="29"/>
                    </a:lnTo>
                    <a:lnTo>
                      <a:pt x="22" y="36"/>
                    </a:lnTo>
                    <a:lnTo>
                      <a:pt x="29" y="43"/>
                    </a:lnTo>
                    <a:lnTo>
                      <a:pt x="29" y="43"/>
                    </a:lnTo>
                    <a:lnTo>
                      <a:pt x="29" y="43"/>
                    </a:lnTo>
                    <a:lnTo>
                      <a:pt x="22" y="43"/>
                    </a:lnTo>
                    <a:lnTo>
                      <a:pt x="22" y="43"/>
                    </a:lnTo>
                    <a:lnTo>
                      <a:pt x="14" y="36"/>
                    </a:lnTo>
                    <a:lnTo>
                      <a:pt x="7" y="36"/>
                    </a:lnTo>
                    <a:lnTo>
                      <a:pt x="0" y="43"/>
                    </a:lnTo>
                    <a:lnTo>
                      <a:pt x="0" y="43"/>
                    </a:lnTo>
                    <a:lnTo>
                      <a:pt x="7" y="50"/>
                    </a:lnTo>
                    <a:lnTo>
                      <a:pt x="14" y="57"/>
                    </a:lnTo>
                    <a:lnTo>
                      <a:pt x="14"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2"/>
                    </a:lnTo>
                    <a:lnTo>
                      <a:pt x="7" y="79"/>
                    </a:lnTo>
                    <a:lnTo>
                      <a:pt x="22" y="79"/>
                    </a:lnTo>
                    <a:lnTo>
                      <a:pt x="29" y="79"/>
                    </a:lnTo>
                    <a:lnTo>
                      <a:pt x="29" y="79"/>
                    </a:lnTo>
                    <a:lnTo>
                      <a:pt x="29" y="72"/>
                    </a:lnTo>
                    <a:lnTo>
                      <a:pt x="36" y="72"/>
                    </a:lnTo>
                    <a:lnTo>
                      <a:pt x="43" y="64"/>
                    </a:lnTo>
                    <a:lnTo>
                      <a:pt x="43" y="64"/>
                    </a:lnTo>
                    <a:lnTo>
                      <a:pt x="50" y="64"/>
                    </a:lnTo>
                    <a:lnTo>
                      <a:pt x="50" y="72"/>
                    </a:lnTo>
                    <a:lnTo>
                      <a:pt x="57" y="79"/>
                    </a:lnTo>
                    <a:lnTo>
                      <a:pt x="57" y="79"/>
                    </a:lnTo>
                    <a:close/>
                    <a:moveTo>
                      <a:pt x="57" y="36"/>
                    </a:moveTo>
                    <a:lnTo>
                      <a:pt x="65" y="36"/>
                    </a:lnTo>
                    <a:lnTo>
                      <a:pt x="65" y="29"/>
                    </a:lnTo>
                    <a:lnTo>
                      <a:pt x="65" y="22"/>
                    </a:lnTo>
                    <a:lnTo>
                      <a:pt x="57" y="14"/>
                    </a:lnTo>
                    <a:lnTo>
                      <a:pt x="50" y="22"/>
                    </a:lnTo>
                    <a:lnTo>
                      <a:pt x="57" y="36"/>
                    </a:lnTo>
                    <a:lnTo>
                      <a:pt x="57" y="36"/>
                    </a:lnTo>
                    <a:close/>
                    <a:moveTo>
                      <a:pt x="36" y="29"/>
                    </a:moveTo>
                    <a:lnTo>
                      <a:pt x="43" y="22"/>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2" y="43"/>
                    </a:moveTo>
                    <a:lnTo>
                      <a:pt x="7" y="36"/>
                    </a:lnTo>
                    <a:lnTo>
                      <a:pt x="0" y="43"/>
                    </a:lnTo>
                    <a:lnTo>
                      <a:pt x="0" y="50"/>
                    </a:lnTo>
                    <a:lnTo>
                      <a:pt x="14" y="50"/>
                    </a:lnTo>
                    <a:lnTo>
                      <a:pt x="22" y="50"/>
                    </a:lnTo>
                    <a:lnTo>
                      <a:pt x="22" y="43"/>
                    </a:lnTo>
                    <a:lnTo>
                      <a:pt x="22" y="43"/>
                    </a:lnTo>
                    <a:close/>
                    <a:moveTo>
                      <a:pt x="29" y="72"/>
                    </a:moveTo>
                    <a:lnTo>
                      <a:pt x="29" y="64"/>
                    </a:lnTo>
                    <a:lnTo>
                      <a:pt x="22" y="64"/>
                    </a:lnTo>
                    <a:lnTo>
                      <a:pt x="14" y="64"/>
                    </a:lnTo>
                    <a:lnTo>
                      <a:pt x="7" y="72"/>
                    </a:lnTo>
                    <a:lnTo>
                      <a:pt x="7" y="72"/>
                    </a:lnTo>
                    <a:lnTo>
                      <a:pt x="14"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4" name="Freeform 31">
                <a:extLst>
                  <a:ext uri="{FF2B5EF4-FFF2-40B4-BE49-F238E27FC236}">
                    <a16:creationId xmlns:a16="http://schemas.microsoft.com/office/drawing/2014/main" xmlns="" id="{3E4A4D73-23F1-44FB-8855-513381C1B77F}"/>
                  </a:ext>
                </a:extLst>
              </p:cNvPr>
              <p:cNvSpPr>
                <a:spLocks noEditPoints="1"/>
              </p:cNvSpPr>
              <p:nvPr/>
            </p:nvSpPr>
            <p:spPr bwMode="auto">
              <a:xfrm>
                <a:off x="6164" y="1156"/>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8 w 72"/>
                  <a:gd name="T35" fmla="*/ 29 h 79"/>
                  <a:gd name="T36" fmla="*/ 28 w 72"/>
                  <a:gd name="T37" fmla="*/ 14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8 w 72"/>
                  <a:gd name="T51" fmla="*/ 43 h 79"/>
                  <a:gd name="T52" fmla="*/ 7 w 72"/>
                  <a:gd name="T53" fmla="*/ 36 h 79"/>
                  <a:gd name="T54" fmla="*/ 7 w 72"/>
                  <a:gd name="T55" fmla="*/ 43 h 79"/>
                  <a:gd name="T56" fmla="*/ 21 w 72"/>
                  <a:gd name="T57" fmla="*/ 57 h 79"/>
                  <a:gd name="T58" fmla="*/ 28 w 72"/>
                  <a:gd name="T59" fmla="*/ 50 h 79"/>
                  <a:gd name="T60" fmla="*/ 36 w 72"/>
                  <a:gd name="T61" fmla="*/ 50 h 79"/>
                  <a:gd name="T62" fmla="*/ 43 w 72"/>
                  <a:gd name="T63" fmla="*/ 50 h 79"/>
                  <a:gd name="T64" fmla="*/ 50 w 72"/>
                  <a:gd name="T65" fmla="*/ 57 h 79"/>
                  <a:gd name="T66" fmla="*/ 43 w 72"/>
                  <a:gd name="T67" fmla="*/ 64 h 79"/>
                  <a:gd name="T68" fmla="*/ 28 w 72"/>
                  <a:gd name="T69" fmla="*/ 57 h 79"/>
                  <a:gd name="T70" fmla="*/ 7 w 72"/>
                  <a:gd name="T71" fmla="*/ 72 h 79"/>
                  <a:gd name="T72" fmla="*/ 21 w 72"/>
                  <a:gd name="T73" fmla="*/ 79 h 79"/>
                  <a:gd name="T74" fmla="*/ 36 w 72"/>
                  <a:gd name="T75" fmla="*/ 79 h 79"/>
                  <a:gd name="T76" fmla="*/ 43 w 72"/>
                  <a:gd name="T77" fmla="*/ 72 h 79"/>
                  <a:gd name="T78" fmla="*/ 50 w 72"/>
                  <a:gd name="T79" fmla="*/ 64 h 79"/>
                  <a:gd name="T80" fmla="*/ 58 w 72"/>
                  <a:gd name="T81" fmla="*/ 72 h 79"/>
                  <a:gd name="T82" fmla="*/ 65 w 72"/>
                  <a:gd name="T83" fmla="*/ 79 h 79"/>
                  <a:gd name="T84" fmla="*/ 72 w 72"/>
                  <a:gd name="T85" fmla="*/ 36 h 79"/>
                  <a:gd name="T86" fmla="*/ 72 w 72"/>
                  <a:gd name="T87" fmla="*/ 22 h 79"/>
                  <a:gd name="T88" fmla="*/ 58 w 72"/>
                  <a:gd name="T89" fmla="*/ 22 h 79"/>
                  <a:gd name="T90" fmla="*/ 65 w 72"/>
                  <a:gd name="T91" fmla="*/ 36 h 79"/>
                  <a:gd name="T92" fmla="*/ 50 w 72"/>
                  <a:gd name="T93" fmla="*/ 22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2 h 79"/>
                  <a:gd name="T106" fmla="*/ 21 w 72"/>
                  <a:gd name="T107" fmla="*/ 22 h 79"/>
                  <a:gd name="T108" fmla="*/ 14 w 72"/>
                  <a:gd name="T109" fmla="*/ 36 h 79"/>
                  <a:gd name="T110" fmla="*/ 7 w 72"/>
                  <a:gd name="T111" fmla="*/ 50 h 79"/>
                  <a:gd name="T112" fmla="*/ 28 w 72"/>
                  <a:gd name="T113" fmla="*/ 50 h 79"/>
                  <a:gd name="T114" fmla="*/ 28 w 72"/>
                  <a:gd name="T115" fmla="*/ 43 h 79"/>
                  <a:gd name="T116" fmla="*/ 28 w 72"/>
                  <a:gd name="T117" fmla="*/ 64 h 79"/>
                  <a:gd name="T118" fmla="*/ 21 w 72"/>
                  <a:gd name="T119" fmla="*/ 64 h 79"/>
                  <a:gd name="T120" fmla="*/ 14 w 72"/>
                  <a:gd name="T121" fmla="*/ 72 h 79"/>
                  <a:gd name="T122" fmla="*/ 28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72" y="36"/>
                    </a:lnTo>
                    <a:lnTo>
                      <a:pt x="72" y="29"/>
                    </a:lnTo>
                    <a:lnTo>
                      <a:pt x="72" y="14"/>
                    </a:lnTo>
                    <a:lnTo>
                      <a:pt x="72" y="14"/>
                    </a:lnTo>
                    <a:lnTo>
                      <a:pt x="65" y="7"/>
                    </a:lnTo>
                    <a:lnTo>
                      <a:pt x="65" y="14"/>
                    </a:lnTo>
                    <a:lnTo>
                      <a:pt x="58" y="22"/>
                    </a:lnTo>
                    <a:lnTo>
                      <a:pt x="58" y="29"/>
                    </a:lnTo>
                    <a:lnTo>
                      <a:pt x="65" y="36"/>
                    </a:lnTo>
                    <a:lnTo>
                      <a:pt x="58" y="43"/>
                    </a:lnTo>
                    <a:lnTo>
                      <a:pt x="58" y="50"/>
                    </a:lnTo>
                    <a:lnTo>
                      <a:pt x="58"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8" y="29"/>
                    </a:lnTo>
                    <a:lnTo>
                      <a:pt x="28" y="29"/>
                    </a:lnTo>
                    <a:lnTo>
                      <a:pt x="28" y="22"/>
                    </a:lnTo>
                    <a:lnTo>
                      <a:pt x="28" y="14"/>
                    </a:lnTo>
                    <a:lnTo>
                      <a:pt x="21" y="7"/>
                    </a:lnTo>
                    <a:lnTo>
                      <a:pt x="14" y="7"/>
                    </a:lnTo>
                    <a:lnTo>
                      <a:pt x="14" y="0"/>
                    </a:lnTo>
                    <a:lnTo>
                      <a:pt x="7" y="0"/>
                    </a:lnTo>
                    <a:lnTo>
                      <a:pt x="7" y="7"/>
                    </a:lnTo>
                    <a:lnTo>
                      <a:pt x="0" y="7"/>
                    </a:lnTo>
                    <a:lnTo>
                      <a:pt x="7" y="22"/>
                    </a:lnTo>
                    <a:lnTo>
                      <a:pt x="21" y="29"/>
                    </a:lnTo>
                    <a:lnTo>
                      <a:pt x="28" y="36"/>
                    </a:lnTo>
                    <a:lnTo>
                      <a:pt x="36" y="43"/>
                    </a:lnTo>
                    <a:lnTo>
                      <a:pt x="36" y="43"/>
                    </a:lnTo>
                    <a:lnTo>
                      <a:pt x="36" y="43"/>
                    </a:lnTo>
                    <a:lnTo>
                      <a:pt x="28" y="43"/>
                    </a:lnTo>
                    <a:lnTo>
                      <a:pt x="28" y="43"/>
                    </a:lnTo>
                    <a:lnTo>
                      <a:pt x="21" y="36"/>
                    </a:lnTo>
                    <a:lnTo>
                      <a:pt x="7" y="36"/>
                    </a:lnTo>
                    <a:lnTo>
                      <a:pt x="0" y="43"/>
                    </a:lnTo>
                    <a:lnTo>
                      <a:pt x="7" y="43"/>
                    </a:lnTo>
                    <a:lnTo>
                      <a:pt x="14" y="50"/>
                    </a:lnTo>
                    <a:lnTo>
                      <a:pt x="21" y="57"/>
                    </a:lnTo>
                    <a:lnTo>
                      <a:pt x="21" y="57"/>
                    </a:lnTo>
                    <a:lnTo>
                      <a:pt x="28" y="50"/>
                    </a:lnTo>
                    <a:lnTo>
                      <a:pt x="28" y="50"/>
                    </a:lnTo>
                    <a:lnTo>
                      <a:pt x="36" y="50"/>
                    </a:lnTo>
                    <a:lnTo>
                      <a:pt x="43" y="50"/>
                    </a:lnTo>
                    <a:lnTo>
                      <a:pt x="43" y="50"/>
                    </a:lnTo>
                    <a:lnTo>
                      <a:pt x="50" y="57"/>
                    </a:lnTo>
                    <a:lnTo>
                      <a:pt x="50" y="57"/>
                    </a:lnTo>
                    <a:lnTo>
                      <a:pt x="50" y="64"/>
                    </a:lnTo>
                    <a:lnTo>
                      <a:pt x="43" y="64"/>
                    </a:lnTo>
                    <a:lnTo>
                      <a:pt x="36" y="64"/>
                    </a:lnTo>
                    <a:lnTo>
                      <a:pt x="28" y="57"/>
                    </a:lnTo>
                    <a:lnTo>
                      <a:pt x="7" y="64"/>
                    </a:lnTo>
                    <a:lnTo>
                      <a:pt x="7" y="72"/>
                    </a:lnTo>
                    <a:lnTo>
                      <a:pt x="14" y="79"/>
                    </a:lnTo>
                    <a:lnTo>
                      <a:pt x="21" y="79"/>
                    </a:lnTo>
                    <a:lnTo>
                      <a:pt x="36" y="79"/>
                    </a:lnTo>
                    <a:lnTo>
                      <a:pt x="36" y="79"/>
                    </a:lnTo>
                    <a:lnTo>
                      <a:pt x="36" y="72"/>
                    </a:lnTo>
                    <a:lnTo>
                      <a:pt x="43" y="72"/>
                    </a:lnTo>
                    <a:lnTo>
                      <a:pt x="43" y="64"/>
                    </a:lnTo>
                    <a:lnTo>
                      <a:pt x="50" y="64"/>
                    </a:lnTo>
                    <a:lnTo>
                      <a:pt x="50" y="64"/>
                    </a:lnTo>
                    <a:lnTo>
                      <a:pt x="58" y="72"/>
                    </a:lnTo>
                    <a:lnTo>
                      <a:pt x="65" y="79"/>
                    </a:lnTo>
                    <a:lnTo>
                      <a:pt x="65" y="79"/>
                    </a:lnTo>
                    <a:close/>
                    <a:moveTo>
                      <a:pt x="65" y="36"/>
                    </a:moveTo>
                    <a:lnTo>
                      <a:pt x="72" y="36"/>
                    </a:lnTo>
                    <a:lnTo>
                      <a:pt x="72" y="29"/>
                    </a:lnTo>
                    <a:lnTo>
                      <a:pt x="72" y="22"/>
                    </a:lnTo>
                    <a:lnTo>
                      <a:pt x="65" y="14"/>
                    </a:lnTo>
                    <a:lnTo>
                      <a:pt x="58" y="22"/>
                    </a:lnTo>
                    <a:lnTo>
                      <a:pt x="65" y="36"/>
                    </a:lnTo>
                    <a:lnTo>
                      <a:pt x="65"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8" y="43"/>
                    </a:moveTo>
                    <a:lnTo>
                      <a:pt x="14" y="36"/>
                    </a:lnTo>
                    <a:lnTo>
                      <a:pt x="7" y="43"/>
                    </a:lnTo>
                    <a:lnTo>
                      <a:pt x="7" y="50"/>
                    </a:lnTo>
                    <a:lnTo>
                      <a:pt x="14" y="50"/>
                    </a:lnTo>
                    <a:lnTo>
                      <a:pt x="28" y="50"/>
                    </a:lnTo>
                    <a:lnTo>
                      <a:pt x="28" y="43"/>
                    </a:lnTo>
                    <a:lnTo>
                      <a:pt x="28" y="43"/>
                    </a:lnTo>
                    <a:close/>
                    <a:moveTo>
                      <a:pt x="36" y="72"/>
                    </a:moveTo>
                    <a:lnTo>
                      <a:pt x="28" y="64"/>
                    </a:lnTo>
                    <a:lnTo>
                      <a:pt x="21" y="64"/>
                    </a:lnTo>
                    <a:lnTo>
                      <a:pt x="21" y="64"/>
                    </a:lnTo>
                    <a:lnTo>
                      <a:pt x="14"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5" name="Freeform 32">
                <a:extLst>
                  <a:ext uri="{FF2B5EF4-FFF2-40B4-BE49-F238E27FC236}">
                    <a16:creationId xmlns:a16="http://schemas.microsoft.com/office/drawing/2014/main" xmlns="" id="{6EDC9D3C-4D4F-43B0-8660-24A64673113A}"/>
                  </a:ext>
                </a:extLst>
              </p:cNvPr>
              <p:cNvSpPr>
                <a:spLocks noEditPoints="1"/>
              </p:cNvSpPr>
              <p:nvPr/>
            </p:nvSpPr>
            <p:spPr bwMode="auto">
              <a:xfrm>
                <a:off x="6092" y="1156"/>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72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36 w 72"/>
                  <a:gd name="T29" fmla="*/ 29 h 79"/>
                  <a:gd name="T30" fmla="*/ 36 w 72"/>
                  <a:gd name="T31" fmla="*/ 36 h 79"/>
                  <a:gd name="T32" fmla="*/ 36 w 72"/>
                  <a:gd name="T33" fmla="*/ 36 h 79"/>
                  <a:gd name="T34" fmla="*/ 29 w 72"/>
                  <a:gd name="T35" fmla="*/ 29 h 79"/>
                  <a:gd name="T36" fmla="*/ 22 w 72"/>
                  <a:gd name="T37" fmla="*/ 14 h 79"/>
                  <a:gd name="T38" fmla="*/ 14 w 72"/>
                  <a:gd name="T39" fmla="*/ 7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0 w 72"/>
                  <a:gd name="T55" fmla="*/ 43 h 79"/>
                  <a:gd name="T56" fmla="*/ 14 w 72"/>
                  <a:gd name="T57" fmla="*/ 57 h 79"/>
                  <a:gd name="T58" fmla="*/ 29 w 72"/>
                  <a:gd name="T59" fmla="*/ 50 h 79"/>
                  <a:gd name="T60" fmla="*/ 36 w 72"/>
                  <a:gd name="T61" fmla="*/ 50 h 79"/>
                  <a:gd name="T62" fmla="*/ 43 w 72"/>
                  <a:gd name="T63" fmla="*/ 50 h 79"/>
                  <a:gd name="T64" fmla="*/ 50 w 72"/>
                  <a:gd name="T65" fmla="*/ 57 h 79"/>
                  <a:gd name="T66" fmla="*/ 36 w 72"/>
                  <a:gd name="T67" fmla="*/ 64 h 79"/>
                  <a:gd name="T68" fmla="*/ 22 w 72"/>
                  <a:gd name="T69" fmla="*/ 57 h 79"/>
                  <a:gd name="T70" fmla="*/ 7 w 72"/>
                  <a:gd name="T71" fmla="*/ 72 h 79"/>
                  <a:gd name="T72" fmla="*/ 22 w 72"/>
                  <a:gd name="T73" fmla="*/ 79 h 79"/>
                  <a:gd name="T74" fmla="*/ 36 w 72"/>
                  <a:gd name="T75" fmla="*/ 79 h 79"/>
                  <a:gd name="T76" fmla="*/ 36 w 72"/>
                  <a:gd name="T77" fmla="*/ 72 h 79"/>
                  <a:gd name="T78" fmla="*/ 50 w 72"/>
                  <a:gd name="T79" fmla="*/ 64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4 h 79"/>
                  <a:gd name="T96" fmla="*/ 43 w 72"/>
                  <a:gd name="T97" fmla="*/ 29 h 79"/>
                  <a:gd name="T98" fmla="*/ 22 w 72"/>
                  <a:gd name="T99" fmla="*/ 14 h 79"/>
                  <a:gd name="T100" fmla="*/ 14 w 72"/>
                  <a:gd name="T101" fmla="*/ 7 h 79"/>
                  <a:gd name="T102" fmla="*/ 7 w 72"/>
                  <a:gd name="T103" fmla="*/ 14 h 79"/>
                  <a:gd name="T104" fmla="*/ 14 w 72"/>
                  <a:gd name="T105" fmla="*/ 22 h 79"/>
                  <a:gd name="T106" fmla="*/ 22 w 72"/>
                  <a:gd name="T107" fmla="*/ 22 h 79"/>
                  <a:gd name="T108" fmla="*/ 14 w 72"/>
                  <a:gd name="T109" fmla="*/ 36 h 79"/>
                  <a:gd name="T110" fmla="*/ 7 w 72"/>
                  <a:gd name="T111" fmla="*/ 50 h 79"/>
                  <a:gd name="T112" fmla="*/ 22 w 72"/>
                  <a:gd name="T113" fmla="*/ 50 h 79"/>
                  <a:gd name="T114" fmla="*/ 22 w 72"/>
                  <a:gd name="T115" fmla="*/ 43 h 79"/>
                  <a:gd name="T116" fmla="*/ 29 w 72"/>
                  <a:gd name="T117" fmla="*/ 64 h 79"/>
                  <a:gd name="T118" fmla="*/ 14 w 72"/>
                  <a:gd name="T119" fmla="*/ 64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72" y="14"/>
                    </a:lnTo>
                    <a:lnTo>
                      <a:pt x="65" y="14"/>
                    </a:lnTo>
                    <a:lnTo>
                      <a:pt x="65"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9" y="29"/>
                    </a:lnTo>
                    <a:lnTo>
                      <a:pt x="29" y="29"/>
                    </a:lnTo>
                    <a:lnTo>
                      <a:pt x="22" y="22"/>
                    </a:lnTo>
                    <a:lnTo>
                      <a:pt x="22" y="14"/>
                    </a:lnTo>
                    <a:lnTo>
                      <a:pt x="22" y="7"/>
                    </a:lnTo>
                    <a:lnTo>
                      <a:pt x="14" y="7"/>
                    </a:lnTo>
                    <a:lnTo>
                      <a:pt x="7" y="0"/>
                    </a:lnTo>
                    <a:lnTo>
                      <a:pt x="0"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0" y="43"/>
                    </a:lnTo>
                    <a:lnTo>
                      <a:pt x="7" y="50"/>
                    </a:lnTo>
                    <a:lnTo>
                      <a:pt x="14" y="57"/>
                    </a:lnTo>
                    <a:lnTo>
                      <a:pt x="22" y="57"/>
                    </a:lnTo>
                    <a:lnTo>
                      <a:pt x="29" y="50"/>
                    </a:lnTo>
                    <a:lnTo>
                      <a:pt x="29" y="50"/>
                    </a:lnTo>
                    <a:lnTo>
                      <a:pt x="36" y="50"/>
                    </a:lnTo>
                    <a:lnTo>
                      <a:pt x="36" y="50"/>
                    </a:lnTo>
                    <a:lnTo>
                      <a:pt x="43" y="50"/>
                    </a:lnTo>
                    <a:lnTo>
                      <a:pt x="50" y="57"/>
                    </a:lnTo>
                    <a:lnTo>
                      <a:pt x="50" y="57"/>
                    </a:lnTo>
                    <a:lnTo>
                      <a:pt x="43" y="64"/>
                    </a:lnTo>
                    <a:lnTo>
                      <a:pt x="36" y="64"/>
                    </a:lnTo>
                    <a:lnTo>
                      <a:pt x="36" y="64"/>
                    </a:lnTo>
                    <a:lnTo>
                      <a:pt x="22" y="57"/>
                    </a:lnTo>
                    <a:lnTo>
                      <a:pt x="7" y="64"/>
                    </a:lnTo>
                    <a:lnTo>
                      <a:pt x="7" y="72"/>
                    </a:lnTo>
                    <a:lnTo>
                      <a:pt x="14" y="79"/>
                    </a:lnTo>
                    <a:lnTo>
                      <a:pt x="22" y="79"/>
                    </a:lnTo>
                    <a:lnTo>
                      <a:pt x="29" y="79"/>
                    </a:lnTo>
                    <a:lnTo>
                      <a:pt x="36" y="79"/>
                    </a:lnTo>
                    <a:lnTo>
                      <a:pt x="36" y="72"/>
                    </a:lnTo>
                    <a:lnTo>
                      <a:pt x="36" y="72"/>
                    </a:lnTo>
                    <a:lnTo>
                      <a:pt x="43" y="64"/>
                    </a:lnTo>
                    <a:lnTo>
                      <a:pt x="50" y="64"/>
                    </a:lnTo>
                    <a:lnTo>
                      <a:pt x="50" y="64"/>
                    </a:lnTo>
                    <a:lnTo>
                      <a:pt x="57" y="72"/>
                    </a:lnTo>
                    <a:lnTo>
                      <a:pt x="65" y="79"/>
                    </a:lnTo>
                    <a:lnTo>
                      <a:pt x="65" y="79"/>
                    </a:lnTo>
                    <a:close/>
                    <a:moveTo>
                      <a:pt x="65" y="36"/>
                    </a:moveTo>
                    <a:lnTo>
                      <a:pt x="65" y="36"/>
                    </a:lnTo>
                    <a:lnTo>
                      <a:pt x="72" y="29"/>
                    </a:lnTo>
                    <a:lnTo>
                      <a:pt x="72" y="22"/>
                    </a:lnTo>
                    <a:lnTo>
                      <a:pt x="65" y="14"/>
                    </a:lnTo>
                    <a:lnTo>
                      <a:pt x="57" y="22"/>
                    </a:lnTo>
                    <a:lnTo>
                      <a:pt x="65" y="36"/>
                    </a:lnTo>
                    <a:lnTo>
                      <a:pt x="65" y="36"/>
                    </a:lnTo>
                    <a:close/>
                    <a:moveTo>
                      <a:pt x="43" y="29"/>
                    </a:moveTo>
                    <a:lnTo>
                      <a:pt x="50" y="22"/>
                    </a:lnTo>
                    <a:lnTo>
                      <a:pt x="43" y="7"/>
                    </a:lnTo>
                    <a:lnTo>
                      <a:pt x="36" y="14"/>
                    </a:lnTo>
                    <a:lnTo>
                      <a:pt x="43" y="29"/>
                    </a:lnTo>
                    <a:lnTo>
                      <a:pt x="43" y="29"/>
                    </a:lnTo>
                    <a:close/>
                    <a:moveTo>
                      <a:pt x="22" y="22"/>
                    </a:moveTo>
                    <a:lnTo>
                      <a:pt x="22" y="14"/>
                    </a:lnTo>
                    <a:lnTo>
                      <a:pt x="22" y="14"/>
                    </a:lnTo>
                    <a:lnTo>
                      <a:pt x="14" y="7"/>
                    </a:lnTo>
                    <a:lnTo>
                      <a:pt x="7" y="7"/>
                    </a:lnTo>
                    <a:lnTo>
                      <a:pt x="7" y="14"/>
                    </a:lnTo>
                    <a:lnTo>
                      <a:pt x="7" y="22"/>
                    </a:lnTo>
                    <a:lnTo>
                      <a:pt x="14" y="22"/>
                    </a:lnTo>
                    <a:lnTo>
                      <a:pt x="22" y="22"/>
                    </a:lnTo>
                    <a:lnTo>
                      <a:pt x="22" y="22"/>
                    </a:lnTo>
                    <a:close/>
                    <a:moveTo>
                      <a:pt x="22" y="43"/>
                    </a:moveTo>
                    <a:lnTo>
                      <a:pt x="14" y="36"/>
                    </a:lnTo>
                    <a:lnTo>
                      <a:pt x="0" y="43"/>
                    </a:lnTo>
                    <a:lnTo>
                      <a:pt x="7" y="50"/>
                    </a:lnTo>
                    <a:lnTo>
                      <a:pt x="14" y="50"/>
                    </a:lnTo>
                    <a:lnTo>
                      <a:pt x="22" y="50"/>
                    </a:lnTo>
                    <a:lnTo>
                      <a:pt x="22" y="43"/>
                    </a:lnTo>
                    <a:lnTo>
                      <a:pt x="22" y="43"/>
                    </a:lnTo>
                    <a:close/>
                    <a:moveTo>
                      <a:pt x="36" y="72"/>
                    </a:moveTo>
                    <a:lnTo>
                      <a:pt x="29" y="64"/>
                    </a:lnTo>
                    <a:lnTo>
                      <a:pt x="22" y="64"/>
                    </a:lnTo>
                    <a:lnTo>
                      <a:pt x="14" y="64"/>
                    </a:lnTo>
                    <a:lnTo>
                      <a:pt x="7" y="72"/>
                    </a:lnTo>
                    <a:lnTo>
                      <a:pt x="14"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6" name="Freeform 33">
                <a:extLst>
                  <a:ext uri="{FF2B5EF4-FFF2-40B4-BE49-F238E27FC236}">
                    <a16:creationId xmlns:a16="http://schemas.microsoft.com/office/drawing/2014/main" xmlns="" id="{C87C64D3-DC10-4A01-A5D1-B20A783ADEE0}"/>
                  </a:ext>
                </a:extLst>
              </p:cNvPr>
              <p:cNvSpPr>
                <a:spLocks noEditPoints="1"/>
              </p:cNvSpPr>
              <p:nvPr/>
            </p:nvSpPr>
            <p:spPr bwMode="auto">
              <a:xfrm>
                <a:off x="6020" y="1156"/>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65 w 72"/>
                  <a:gd name="T13" fmla="*/ 7 h 79"/>
                  <a:gd name="T14" fmla="*/ 58 w 72"/>
                  <a:gd name="T15" fmla="*/ 22 h 79"/>
                  <a:gd name="T16" fmla="*/ 58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15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43 h 79"/>
                  <a:gd name="T56" fmla="*/ 15 w 72"/>
                  <a:gd name="T57" fmla="*/ 57 h 79"/>
                  <a:gd name="T58" fmla="*/ 22 w 72"/>
                  <a:gd name="T59" fmla="*/ 50 h 79"/>
                  <a:gd name="T60" fmla="*/ 29 w 72"/>
                  <a:gd name="T61" fmla="*/ 50 h 79"/>
                  <a:gd name="T62" fmla="*/ 43 w 72"/>
                  <a:gd name="T63" fmla="*/ 50 h 79"/>
                  <a:gd name="T64" fmla="*/ 50 w 72"/>
                  <a:gd name="T65" fmla="*/ 57 h 79"/>
                  <a:gd name="T66" fmla="*/ 36 w 72"/>
                  <a:gd name="T67" fmla="*/ 64 h 79"/>
                  <a:gd name="T68" fmla="*/ 22 w 72"/>
                  <a:gd name="T69" fmla="*/ 57 h 79"/>
                  <a:gd name="T70" fmla="*/ 7 w 72"/>
                  <a:gd name="T71" fmla="*/ 72 h 79"/>
                  <a:gd name="T72" fmla="*/ 22 w 72"/>
                  <a:gd name="T73" fmla="*/ 79 h 79"/>
                  <a:gd name="T74" fmla="*/ 29 w 72"/>
                  <a:gd name="T75" fmla="*/ 79 h 79"/>
                  <a:gd name="T76" fmla="*/ 36 w 72"/>
                  <a:gd name="T77" fmla="*/ 72 h 79"/>
                  <a:gd name="T78" fmla="*/ 43 w 72"/>
                  <a:gd name="T79" fmla="*/ 64 h 79"/>
                  <a:gd name="T80" fmla="*/ 58 w 72"/>
                  <a:gd name="T81" fmla="*/ 72 h 79"/>
                  <a:gd name="T82" fmla="*/ 65 w 72"/>
                  <a:gd name="T83" fmla="*/ 79 h 79"/>
                  <a:gd name="T84" fmla="*/ 65 w 72"/>
                  <a:gd name="T85" fmla="*/ 36 h 79"/>
                  <a:gd name="T86" fmla="*/ 65 w 72"/>
                  <a:gd name="T87" fmla="*/ 22 h 79"/>
                  <a:gd name="T88" fmla="*/ 58 w 72"/>
                  <a:gd name="T89" fmla="*/ 22 h 79"/>
                  <a:gd name="T90" fmla="*/ 65 w 72"/>
                  <a:gd name="T91" fmla="*/ 36 h 79"/>
                  <a:gd name="T92" fmla="*/ 43 w 72"/>
                  <a:gd name="T93" fmla="*/ 22 h 79"/>
                  <a:gd name="T94" fmla="*/ 36 w 72"/>
                  <a:gd name="T95" fmla="*/ 14 h 79"/>
                  <a:gd name="T96" fmla="*/ 36 w 72"/>
                  <a:gd name="T97" fmla="*/ 29 h 79"/>
                  <a:gd name="T98" fmla="*/ 22 w 72"/>
                  <a:gd name="T99" fmla="*/ 14 h 79"/>
                  <a:gd name="T100" fmla="*/ 15 w 72"/>
                  <a:gd name="T101" fmla="*/ 7 h 79"/>
                  <a:gd name="T102" fmla="*/ 0 w 72"/>
                  <a:gd name="T103" fmla="*/ 14 h 79"/>
                  <a:gd name="T104" fmla="*/ 15 w 72"/>
                  <a:gd name="T105" fmla="*/ 22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4 h 79"/>
                  <a:gd name="T118" fmla="*/ 15 w 72"/>
                  <a:gd name="T119" fmla="*/ 64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8" y="57"/>
                    </a:lnTo>
                    <a:lnTo>
                      <a:pt x="58" y="57"/>
                    </a:lnTo>
                    <a:lnTo>
                      <a:pt x="58" y="43"/>
                    </a:lnTo>
                    <a:lnTo>
                      <a:pt x="65" y="43"/>
                    </a:lnTo>
                    <a:lnTo>
                      <a:pt x="65" y="36"/>
                    </a:lnTo>
                    <a:lnTo>
                      <a:pt x="72" y="29"/>
                    </a:lnTo>
                    <a:lnTo>
                      <a:pt x="65" y="14"/>
                    </a:lnTo>
                    <a:lnTo>
                      <a:pt x="65" y="14"/>
                    </a:lnTo>
                    <a:lnTo>
                      <a:pt x="65" y="7"/>
                    </a:lnTo>
                    <a:lnTo>
                      <a:pt x="58" y="14"/>
                    </a:lnTo>
                    <a:lnTo>
                      <a:pt x="58" y="22"/>
                    </a:lnTo>
                    <a:lnTo>
                      <a:pt x="50" y="29"/>
                    </a:lnTo>
                    <a:lnTo>
                      <a:pt x="58" y="36"/>
                    </a:lnTo>
                    <a:lnTo>
                      <a:pt x="58" y="43"/>
                    </a:lnTo>
                    <a:lnTo>
                      <a:pt x="50" y="50"/>
                    </a:lnTo>
                    <a:lnTo>
                      <a:pt x="50" y="50"/>
                    </a:lnTo>
                    <a:lnTo>
                      <a:pt x="50" y="50"/>
                    </a:lnTo>
                    <a:lnTo>
                      <a:pt x="43" y="43"/>
                    </a:lnTo>
                    <a:lnTo>
                      <a:pt x="43" y="36"/>
                    </a:lnTo>
                    <a:lnTo>
                      <a:pt x="43" y="29"/>
                    </a:lnTo>
                    <a:lnTo>
                      <a:pt x="43" y="29"/>
                    </a:lnTo>
                    <a:lnTo>
                      <a:pt x="50"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22" y="7"/>
                    </a:lnTo>
                    <a:lnTo>
                      <a:pt x="15" y="7"/>
                    </a:lnTo>
                    <a:lnTo>
                      <a:pt x="7" y="0"/>
                    </a:lnTo>
                    <a:lnTo>
                      <a:pt x="0" y="0"/>
                    </a:lnTo>
                    <a:lnTo>
                      <a:pt x="0" y="7"/>
                    </a:lnTo>
                    <a:lnTo>
                      <a:pt x="0" y="7"/>
                    </a:lnTo>
                    <a:lnTo>
                      <a:pt x="7" y="22"/>
                    </a:lnTo>
                    <a:lnTo>
                      <a:pt x="15" y="29"/>
                    </a:lnTo>
                    <a:lnTo>
                      <a:pt x="22" y="36"/>
                    </a:lnTo>
                    <a:lnTo>
                      <a:pt x="29" y="43"/>
                    </a:lnTo>
                    <a:lnTo>
                      <a:pt x="36" y="43"/>
                    </a:lnTo>
                    <a:lnTo>
                      <a:pt x="29" y="43"/>
                    </a:lnTo>
                    <a:lnTo>
                      <a:pt x="29" y="43"/>
                    </a:lnTo>
                    <a:lnTo>
                      <a:pt x="22" y="43"/>
                    </a:lnTo>
                    <a:lnTo>
                      <a:pt x="15" y="36"/>
                    </a:lnTo>
                    <a:lnTo>
                      <a:pt x="7" y="36"/>
                    </a:lnTo>
                    <a:lnTo>
                      <a:pt x="0" y="43"/>
                    </a:lnTo>
                    <a:lnTo>
                      <a:pt x="0" y="43"/>
                    </a:lnTo>
                    <a:lnTo>
                      <a:pt x="7" y="50"/>
                    </a:lnTo>
                    <a:lnTo>
                      <a:pt x="15" y="57"/>
                    </a:lnTo>
                    <a:lnTo>
                      <a:pt x="22" y="57"/>
                    </a:lnTo>
                    <a:lnTo>
                      <a:pt x="22" y="50"/>
                    </a:lnTo>
                    <a:lnTo>
                      <a:pt x="22" y="50"/>
                    </a:lnTo>
                    <a:lnTo>
                      <a:pt x="29" y="50"/>
                    </a:lnTo>
                    <a:lnTo>
                      <a:pt x="36" y="50"/>
                    </a:lnTo>
                    <a:lnTo>
                      <a:pt x="43" y="50"/>
                    </a:lnTo>
                    <a:lnTo>
                      <a:pt x="43" y="57"/>
                    </a:lnTo>
                    <a:lnTo>
                      <a:pt x="50" y="57"/>
                    </a:lnTo>
                    <a:lnTo>
                      <a:pt x="43" y="64"/>
                    </a:lnTo>
                    <a:lnTo>
                      <a:pt x="36" y="64"/>
                    </a:lnTo>
                    <a:lnTo>
                      <a:pt x="29" y="64"/>
                    </a:lnTo>
                    <a:lnTo>
                      <a:pt x="22" y="57"/>
                    </a:lnTo>
                    <a:lnTo>
                      <a:pt x="7" y="64"/>
                    </a:lnTo>
                    <a:lnTo>
                      <a:pt x="7" y="72"/>
                    </a:lnTo>
                    <a:lnTo>
                      <a:pt x="7" y="79"/>
                    </a:lnTo>
                    <a:lnTo>
                      <a:pt x="22" y="79"/>
                    </a:lnTo>
                    <a:lnTo>
                      <a:pt x="29" y="79"/>
                    </a:lnTo>
                    <a:lnTo>
                      <a:pt x="29" y="79"/>
                    </a:lnTo>
                    <a:lnTo>
                      <a:pt x="36" y="72"/>
                    </a:lnTo>
                    <a:lnTo>
                      <a:pt x="36" y="72"/>
                    </a:lnTo>
                    <a:lnTo>
                      <a:pt x="43" y="64"/>
                    </a:lnTo>
                    <a:lnTo>
                      <a:pt x="43" y="64"/>
                    </a:lnTo>
                    <a:lnTo>
                      <a:pt x="50" y="64"/>
                    </a:lnTo>
                    <a:lnTo>
                      <a:pt x="58" y="72"/>
                    </a:lnTo>
                    <a:lnTo>
                      <a:pt x="65" y="79"/>
                    </a:lnTo>
                    <a:lnTo>
                      <a:pt x="65" y="79"/>
                    </a:lnTo>
                    <a:close/>
                    <a:moveTo>
                      <a:pt x="65" y="36"/>
                    </a:moveTo>
                    <a:lnTo>
                      <a:pt x="65" y="36"/>
                    </a:lnTo>
                    <a:lnTo>
                      <a:pt x="72" y="29"/>
                    </a:lnTo>
                    <a:lnTo>
                      <a:pt x="65" y="22"/>
                    </a:lnTo>
                    <a:lnTo>
                      <a:pt x="65" y="14"/>
                    </a:lnTo>
                    <a:lnTo>
                      <a:pt x="58" y="22"/>
                    </a:lnTo>
                    <a:lnTo>
                      <a:pt x="65" y="36"/>
                    </a:lnTo>
                    <a:lnTo>
                      <a:pt x="65" y="36"/>
                    </a:lnTo>
                    <a:close/>
                    <a:moveTo>
                      <a:pt x="36" y="29"/>
                    </a:moveTo>
                    <a:lnTo>
                      <a:pt x="43" y="22"/>
                    </a:lnTo>
                    <a:lnTo>
                      <a:pt x="36" y="7"/>
                    </a:lnTo>
                    <a:lnTo>
                      <a:pt x="36" y="14"/>
                    </a:lnTo>
                    <a:lnTo>
                      <a:pt x="36" y="29"/>
                    </a:lnTo>
                    <a:lnTo>
                      <a:pt x="36" y="29"/>
                    </a:lnTo>
                    <a:close/>
                    <a:moveTo>
                      <a:pt x="22" y="22"/>
                    </a:moveTo>
                    <a:lnTo>
                      <a:pt x="22" y="14"/>
                    </a:lnTo>
                    <a:lnTo>
                      <a:pt x="15" y="14"/>
                    </a:lnTo>
                    <a:lnTo>
                      <a:pt x="15" y="7"/>
                    </a:lnTo>
                    <a:lnTo>
                      <a:pt x="0" y="7"/>
                    </a:lnTo>
                    <a:lnTo>
                      <a:pt x="0" y="14"/>
                    </a:lnTo>
                    <a:lnTo>
                      <a:pt x="7" y="22"/>
                    </a:lnTo>
                    <a:lnTo>
                      <a:pt x="15" y="22"/>
                    </a:lnTo>
                    <a:lnTo>
                      <a:pt x="22" y="22"/>
                    </a:lnTo>
                    <a:lnTo>
                      <a:pt x="22" y="22"/>
                    </a:lnTo>
                    <a:close/>
                    <a:moveTo>
                      <a:pt x="22" y="43"/>
                    </a:moveTo>
                    <a:lnTo>
                      <a:pt x="15" y="36"/>
                    </a:lnTo>
                    <a:lnTo>
                      <a:pt x="0" y="43"/>
                    </a:lnTo>
                    <a:lnTo>
                      <a:pt x="7" y="50"/>
                    </a:lnTo>
                    <a:lnTo>
                      <a:pt x="15" y="50"/>
                    </a:lnTo>
                    <a:lnTo>
                      <a:pt x="22" y="50"/>
                    </a:lnTo>
                    <a:lnTo>
                      <a:pt x="22" y="43"/>
                    </a:lnTo>
                    <a:lnTo>
                      <a:pt x="22" y="43"/>
                    </a:lnTo>
                    <a:close/>
                    <a:moveTo>
                      <a:pt x="29" y="72"/>
                    </a:moveTo>
                    <a:lnTo>
                      <a:pt x="29" y="64"/>
                    </a:lnTo>
                    <a:lnTo>
                      <a:pt x="22" y="64"/>
                    </a:lnTo>
                    <a:lnTo>
                      <a:pt x="15" y="64"/>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7" name="Freeform 34">
                <a:extLst>
                  <a:ext uri="{FF2B5EF4-FFF2-40B4-BE49-F238E27FC236}">
                    <a16:creationId xmlns:a16="http://schemas.microsoft.com/office/drawing/2014/main" xmlns="" id="{C00FE78B-711C-4583-AA38-6DAE7AE11770}"/>
                  </a:ext>
                </a:extLst>
              </p:cNvPr>
              <p:cNvSpPr>
                <a:spLocks noEditPoints="1"/>
              </p:cNvSpPr>
              <p:nvPr/>
            </p:nvSpPr>
            <p:spPr bwMode="auto">
              <a:xfrm>
                <a:off x="5948" y="1156"/>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2 h 79"/>
                  <a:gd name="T16" fmla="*/ 58 w 72"/>
                  <a:gd name="T17" fmla="*/ 36 h 79"/>
                  <a:gd name="T18" fmla="*/ 51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43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2 h 79"/>
                  <a:gd name="T72" fmla="*/ 22 w 72"/>
                  <a:gd name="T73" fmla="*/ 79 h 79"/>
                  <a:gd name="T74" fmla="*/ 29 w 72"/>
                  <a:gd name="T75" fmla="*/ 79 h 79"/>
                  <a:gd name="T76" fmla="*/ 36 w 72"/>
                  <a:gd name="T77" fmla="*/ 72 h 79"/>
                  <a:gd name="T78" fmla="*/ 43 w 72"/>
                  <a:gd name="T79" fmla="*/ 64 h 79"/>
                  <a:gd name="T80" fmla="*/ 51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4 h 79"/>
                  <a:gd name="T96" fmla="*/ 36 w 72"/>
                  <a:gd name="T97" fmla="*/ 29 h 79"/>
                  <a:gd name="T98" fmla="*/ 22 w 72"/>
                  <a:gd name="T99" fmla="*/ 14 h 79"/>
                  <a:gd name="T100" fmla="*/ 8 w 72"/>
                  <a:gd name="T101" fmla="*/ 7 h 79"/>
                  <a:gd name="T102" fmla="*/ 0 w 72"/>
                  <a:gd name="T103" fmla="*/ 14 h 79"/>
                  <a:gd name="T104" fmla="*/ 8 w 72"/>
                  <a:gd name="T105" fmla="*/ 22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8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0"/>
                    </a:lnTo>
                    <a:lnTo>
                      <a:pt x="51"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43"/>
                    </a:lnTo>
                    <a:lnTo>
                      <a:pt x="8"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8" y="64"/>
                    </a:lnTo>
                    <a:lnTo>
                      <a:pt x="0" y="72"/>
                    </a:lnTo>
                    <a:lnTo>
                      <a:pt x="8" y="79"/>
                    </a:lnTo>
                    <a:lnTo>
                      <a:pt x="22" y="79"/>
                    </a:lnTo>
                    <a:lnTo>
                      <a:pt x="29" y="79"/>
                    </a:lnTo>
                    <a:lnTo>
                      <a:pt x="29" y="79"/>
                    </a:lnTo>
                    <a:lnTo>
                      <a:pt x="29" y="72"/>
                    </a:lnTo>
                    <a:lnTo>
                      <a:pt x="36" y="72"/>
                    </a:lnTo>
                    <a:lnTo>
                      <a:pt x="43" y="64"/>
                    </a:lnTo>
                    <a:lnTo>
                      <a:pt x="43" y="64"/>
                    </a:lnTo>
                    <a:lnTo>
                      <a:pt x="51" y="64"/>
                    </a:lnTo>
                    <a:lnTo>
                      <a:pt x="51" y="72"/>
                    </a:lnTo>
                    <a:lnTo>
                      <a:pt x="58" y="79"/>
                    </a:lnTo>
                    <a:lnTo>
                      <a:pt x="58" y="79"/>
                    </a:lnTo>
                    <a:close/>
                    <a:moveTo>
                      <a:pt x="58" y="36"/>
                    </a:moveTo>
                    <a:lnTo>
                      <a:pt x="65" y="36"/>
                    </a:lnTo>
                    <a:lnTo>
                      <a:pt x="65" y="29"/>
                    </a:lnTo>
                    <a:lnTo>
                      <a:pt x="65" y="22"/>
                    </a:lnTo>
                    <a:lnTo>
                      <a:pt x="65" y="14"/>
                    </a:lnTo>
                    <a:lnTo>
                      <a:pt x="58" y="22"/>
                    </a:lnTo>
                    <a:lnTo>
                      <a:pt x="58" y="36"/>
                    </a:lnTo>
                    <a:lnTo>
                      <a:pt x="58" y="36"/>
                    </a:lnTo>
                    <a:close/>
                    <a:moveTo>
                      <a:pt x="36" y="29"/>
                    </a:moveTo>
                    <a:lnTo>
                      <a:pt x="43" y="22"/>
                    </a:lnTo>
                    <a:lnTo>
                      <a:pt x="36" y="7"/>
                    </a:lnTo>
                    <a:lnTo>
                      <a:pt x="29" y="14"/>
                    </a:lnTo>
                    <a:lnTo>
                      <a:pt x="36" y="29"/>
                    </a:lnTo>
                    <a:lnTo>
                      <a:pt x="36" y="29"/>
                    </a:lnTo>
                    <a:close/>
                    <a:moveTo>
                      <a:pt x="15" y="22"/>
                    </a:moveTo>
                    <a:lnTo>
                      <a:pt x="22" y="14"/>
                    </a:lnTo>
                    <a:lnTo>
                      <a:pt x="15" y="14"/>
                    </a:lnTo>
                    <a:lnTo>
                      <a:pt x="8" y="7"/>
                    </a:lnTo>
                    <a:lnTo>
                      <a:pt x="0" y="7"/>
                    </a:lnTo>
                    <a:lnTo>
                      <a:pt x="0" y="14"/>
                    </a:lnTo>
                    <a:lnTo>
                      <a:pt x="8" y="22"/>
                    </a:lnTo>
                    <a:lnTo>
                      <a:pt x="8" y="22"/>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4"/>
                    </a:lnTo>
                    <a:lnTo>
                      <a:pt x="22" y="64"/>
                    </a:lnTo>
                    <a:lnTo>
                      <a:pt x="15" y="64"/>
                    </a:lnTo>
                    <a:lnTo>
                      <a:pt x="8" y="72"/>
                    </a:lnTo>
                    <a:lnTo>
                      <a:pt x="8"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8" name="Freeform 35">
                <a:extLst>
                  <a:ext uri="{FF2B5EF4-FFF2-40B4-BE49-F238E27FC236}">
                    <a16:creationId xmlns:a16="http://schemas.microsoft.com/office/drawing/2014/main" xmlns="" id="{734E68AE-7455-4AAB-8DAD-025E474B6492}"/>
                  </a:ext>
                </a:extLst>
              </p:cNvPr>
              <p:cNvSpPr>
                <a:spLocks noEditPoints="1"/>
              </p:cNvSpPr>
              <p:nvPr/>
            </p:nvSpPr>
            <p:spPr bwMode="auto">
              <a:xfrm>
                <a:off x="5869" y="1156"/>
                <a:ext cx="72" cy="79"/>
              </a:xfrm>
              <a:custGeom>
                <a:avLst/>
                <a:gdLst>
                  <a:gd name="T0" fmla="*/ 65 w 72"/>
                  <a:gd name="T1" fmla="*/ 79 h 79"/>
                  <a:gd name="T2" fmla="*/ 72 w 72"/>
                  <a:gd name="T3" fmla="*/ 72 h 79"/>
                  <a:gd name="T4" fmla="*/ 65 w 72"/>
                  <a:gd name="T5" fmla="*/ 57 h 79"/>
                  <a:gd name="T6" fmla="*/ 65 w 72"/>
                  <a:gd name="T7" fmla="*/ 43 h 79"/>
                  <a:gd name="T8" fmla="*/ 65 w 72"/>
                  <a:gd name="T9" fmla="*/ 36 h 79"/>
                  <a:gd name="T10" fmla="*/ 72 w 72"/>
                  <a:gd name="T11" fmla="*/ 14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44 w 72"/>
                  <a:gd name="T31" fmla="*/ 36 h 79"/>
                  <a:gd name="T32" fmla="*/ 36 w 72"/>
                  <a:gd name="T33" fmla="*/ 36 h 79"/>
                  <a:gd name="T34" fmla="*/ 29 w 72"/>
                  <a:gd name="T35" fmla="*/ 29 h 79"/>
                  <a:gd name="T36" fmla="*/ 22 w 72"/>
                  <a:gd name="T37" fmla="*/ 14 h 79"/>
                  <a:gd name="T38" fmla="*/ 15 w 72"/>
                  <a:gd name="T39" fmla="*/ 7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15 w 72"/>
                  <a:gd name="T57" fmla="*/ 57 h 79"/>
                  <a:gd name="T58" fmla="*/ 29 w 72"/>
                  <a:gd name="T59" fmla="*/ 50 h 79"/>
                  <a:gd name="T60" fmla="*/ 36 w 72"/>
                  <a:gd name="T61" fmla="*/ 50 h 79"/>
                  <a:gd name="T62" fmla="*/ 44 w 72"/>
                  <a:gd name="T63" fmla="*/ 50 h 79"/>
                  <a:gd name="T64" fmla="*/ 51 w 72"/>
                  <a:gd name="T65" fmla="*/ 57 h 79"/>
                  <a:gd name="T66" fmla="*/ 44 w 72"/>
                  <a:gd name="T67" fmla="*/ 64 h 79"/>
                  <a:gd name="T68" fmla="*/ 22 w 72"/>
                  <a:gd name="T69" fmla="*/ 57 h 79"/>
                  <a:gd name="T70" fmla="*/ 7 w 72"/>
                  <a:gd name="T71" fmla="*/ 72 h 79"/>
                  <a:gd name="T72" fmla="*/ 22 w 72"/>
                  <a:gd name="T73" fmla="*/ 79 h 79"/>
                  <a:gd name="T74" fmla="*/ 36 w 72"/>
                  <a:gd name="T75" fmla="*/ 79 h 79"/>
                  <a:gd name="T76" fmla="*/ 36 w 72"/>
                  <a:gd name="T77" fmla="*/ 72 h 79"/>
                  <a:gd name="T78" fmla="*/ 51 w 72"/>
                  <a:gd name="T79" fmla="*/ 64 h 79"/>
                  <a:gd name="T80" fmla="*/ 58 w 72"/>
                  <a:gd name="T81" fmla="*/ 72 h 79"/>
                  <a:gd name="T82" fmla="*/ 65 w 72"/>
                  <a:gd name="T83" fmla="*/ 79 h 79"/>
                  <a:gd name="T84" fmla="*/ 65 w 72"/>
                  <a:gd name="T85" fmla="*/ 36 h 79"/>
                  <a:gd name="T86" fmla="*/ 72 w 72"/>
                  <a:gd name="T87" fmla="*/ 22 h 79"/>
                  <a:gd name="T88" fmla="*/ 58 w 72"/>
                  <a:gd name="T89" fmla="*/ 22 h 79"/>
                  <a:gd name="T90" fmla="*/ 65 w 72"/>
                  <a:gd name="T91" fmla="*/ 36 h 79"/>
                  <a:gd name="T92" fmla="*/ 51 w 72"/>
                  <a:gd name="T93" fmla="*/ 22 h 79"/>
                  <a:gd name="T94" fmla="*/ 36 w 72"/>
                  <a:gd name="T95" fmla="*/ 14 h 79"/>
                  <a:gd name="T96" fmla="*/ 44 w 72"/>
                  <a:gd name="T97" fmla="*/ 29 h 79"/>
                  <a:gd name="T98" fmla="*/ 22 w 72"/>
                  <a:gd name="T99" fmla="*/ 14 h 79"/>
                  <a:gd name="T100" fmla="*/ 15 w 72"/>
                  <a:gd name="T101" fmla="*/ 7 h 79"/>
                  <a:gd name="T102" fmla="*/ 7 w 72"/>
                  <a:gd name="T103" fmla="*/ 14 h 79"/>
                  <a:gd name="T104" fmla="*/ 15 w 72"/>
                  <a:gd name="T105" fmla="*/ 22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4 h 79"/>
                  <a:gd name="T118" fmla="*/ 15 w 72"/>
                  <a:gd name="T119" fmla="*/ 64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65" y="36"/>
                    </a:lnTo>
                    <a:lnTo>
                      <a:pt x="72" y="29"/>
                    </a:lnTo>
                    <a:lnTo>
                      <a:pt x="72" y="14"/>
                    </a:lnTo>
                    <a:lnTo>
                      <a:pt x="72" y="14"/>
                    </a:lnTo>
                    <a:lnTo>
                      <a:pt x="65" y="7"/>
                    </a:lnTo>
                    <a:lnTo>
                      <a:pt x="58" y="14"/>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4"/>
                    </a:lnTo>
                    <a:lnTo>
                      <a:pt x="44" y="0"/>
                    </a:lnTo>
                    <a:lnTo>
                      <a:pt x="36" y="14"/>
                    </a:lnTo>
                    <a:lnTo>
                      <a:pt x="36" y="29"/>
                    </a:lnTo>
                    <a:lnTo>
                      <a:pt x="44" y="29"/>
                    </a:lnTo>
                    <a:lnTo>
                      <a:pt x="44" y="36"/>
                    </a:lnTo>
                    <a:lnTo>
                      <a:pt x="44" y="36"/>
                    </a:lnTo>
                    <a:lnTo>
                      <a:pt x="36" y="36"/>
                    </a:lnTo>
                    <a:lnTo>
                      <a:pt x="29" y="29"/>
                    </a:lnTo>
                    <a:lnTo>
                      <a:pt x="29" y="29"/>
                    </a:lnTo>
                    <a:lnTo>
                      <a:pt x="22" y="22"/>
                    </a:lnTo>
                    <a:lnTo>
                      <a:pt x="22" y="14"/>
                    </a:lnTo>
                    <a:lnTo>
                      <a:pt x="22" y="7"/>
                    </a:lnTo>
                    <a:lnTo>
                      <a:pt x="15" y="7"/>
                    </a:lnTo>
                    <a:lnTo>
                      <a:pt x="7" y="0"/>
                    </a:lnTo>
                    <a:lnTo>
                      <a:pt x="7"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43"/>
                    </a:lnTo>
                    <a:lnTo>
                      <a:pt x="7" y="50"/>
                    </a:lnTo>
                    <a:lnTo>
                      <a:pt x="15"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2" y="57"/>
                    </a:lnTo>
                    <a:lnTo>
                      <a:pt x="7" y="64"/>
                    </a:lnTo>
                    <a:lnTo>
                      <a:pt x="7" y="72"/>
                    </a:lnTo>
                    <a:lnTo>
                      <a:pt x="15" y="79"/>
                    </a:lnTo>
                    <a:lnTo>
                      <a:pt x="22" y="79"/>
                    </a:lnTo>
                    <a:lnTo>
                      <a:pt x="36" y="79"/>
                    </a:lnTo>
                    <a:lnTo>
                      <a:pt x="36" y="79"/>
                    </a:lnTo>
                    <a:lnTo>
                      <a:pt x="36" y="72"/>
                    </a:lnTo>
                    <a:lnTo>
                      <a:pt x="36" y="72"/>
                    </a:lnTo>
                    <a:lnTo>
                      <a:pt x="44" y="64"/>
                    </a:lnTo>
                    <a:lnTo>
                      <a:pt x="51" y="64"/>
                    </a:lnTo>
                    <a:lnTo>
                      <a:pt x="51" y="64"/>
                    </a:lnTo>
                    <a:lnTo>
                      <a:pt x="58" y="72"/>
                    </a:lnTo>
                    <a:lnTo>
                      <a:pt x="65" y="79"/>
                    </a:lnTo>
                    <a:lnTo>
                      <a:pt x="65" y="79"/>
                    </a:lnTo>
                    <a:close/>
                    <a:moveTo>
                      <a:pt x="65" y="36"/>
                    </a:moveTo>
                    <a:lnTo>
                      <a:pt x="65" y="36"/>
                    </a:lnTo>
                    <a:lnTo>
                      <a:pt x="72" y="29"/>
                    </a:lnTo>
                    <a:lnTo>
                      <a:pt x="72" y="22"/>
                    </a:lnTo>
                    <a:lnTo>
                      <a:pt x="65" y="14"/>
                    </a:lnTo>
                    <a:lnTo>
                      <a:pt x="58" y="22"/>
                    </a:lnTo>
                    <a:lnTo>
                      <a:pt x="65" y="36"/>
                    </a:lnTo>
                    <a:lnTo>
                      <a:pt x="65" y="36"/>
                    </a:lnTo>
                    <a:close/>
                    <a:moveTo>
                      <a:pt x="44" y="29"/>
                    </a:moveTo>
                    <a:lnTo>
                      <a:pt x="51" y="22"/>
                    </a:lnTo>
                    <a:lnTo>
                      <a:pt x="44" y="7"/>
                    </a:lnTo>
                    <a:lnTo>
                      <a:pt x="36" y="14"/>
                    </a:lnTo>
                    <a:lnTo>
                      <a:pt x="44" y="29"/>
                    </a:lnTo>
                    <a:lnTo>
                      <a:pt x="44" y="29"/>
                    </a:lnTo>
                    <a:close/>
                    <a:moveTo>
                      <a:pt x="22" y="22"/>
                    </a:moveTo>
                    <a:lnTo>
                      <a:pt x="22" y="14"/>
                    </a:lnTo>
                    <a:lnTo>
                      <a:pt x="22" y="14"/>
                    </a:lnTo>
                    <a:lnTo>
                      <a:pt x="15" y="7"/>
                    </a:lnTo>
                    <a:lnTo>
                      <a:pt x="7" y="7"/>
                    </a:lnTo>
                    <a:lnTo>
                      <a:pt x="7" y="14"/>
                    </a:lnTo>
                    <a:lnTo>
                      <a:pt x="7" y="22"/>
                    </a:lnTo>
                    <a:lnTo>
                      <a:pt x="15" y="22"/>
                    </a:lnTo>
                    <a:lnTo>
                      <a:pt x="22" y="22"/>
                    </a:lnTo>
                    <a:lnTo>
                      <a:pt x="22" y="22"/>
                    </a:lnTo>
                    <a:close/>
                    <a:moveTo>
                      <a:pt x="22" y="43"/>
                    </a:moveTo>
                    <a:lnTo>
                      <a:pt x="15" y="36"/>
                    </a:lnTo>
                    <a:lnTo>
                      <a:pt x="7" y="43"/>
                    </a:lnTo>
                    <a:lnTo>
                      <a:pt x="7" y="50"/>
                    </a:lnTo>
                    <a:lnTo>
                      <a:pt x="15" y="50"/>
                    </a:lnTo>
                    <a:lnTo>
                      <a:pt x="22" y="50"/>
                    </a:lnTo>
                    <a:lnTo>
                      <a:pt x="22" y="43"/>
                    </a:lnTo>
                    <a:lnTo>
                      <a:pt x="22" y="43"/>
                    </a:lnTo>
                    <a:close/>
                    <a:moveTo>
                      <a:pt x="36" y="72"/>
                    </a:moveTo>
                    <a:lnTo>
                      <a:pt x="29" y="64"/>
                    </a:lnTo>
                    <a:lnTo>
                      <a:pt x="22" y="64"/>
                    </a:lnTo>
                    <a:lnTo>
                      <a:pt x="15" y="64"/>
                    </a:lnTo>
                    <a:lnTo>
                      <a:pt x="7"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9" name="Freeform 36">
                <a:extLst>
                  <a:ext uri="{FF2B5EF4-FFF2-40B4-BE49-F238E27FC236}">
                    <a16:creationId xmlns:a16="http://schemas.microsoft.com/office/drawing/2014/main" xmlns="" id="{C9FD8126-D409-4EED-B440-7AE2C5D167C2}"/>
                  </a:ext>
                </a:extLst>
              </p:cNvPr>
              <p:cNvSpPr>
                <a:spLocks noEditPoints="1"/>
              </p:cNvSpPr>
              <p:nvPr/>
            </p:nvSpPr>
            <p:spPr bwMode="auto">
              <a:xfrm>
                <a:off x="5797" y="1156"/>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65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43 w 72"/>
                  <a:gd name="T25" fmla="*/ 29 h 79"/>
                  <a:gd name="T26" fmla="*/ 43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14 w 72"/>
                  <a:gd name="T39" fmla="*/ 7 h 79"/>
                  <a:gd name="T40" fmla="*/ 0 w 72"/>
                  <a:gd name="T41" fmla="*/ 0 h 79"/>
                  <a:gd name="T42" fmla="*/ 0 w 72"/>
                  <a:gd name="T43" fmla="*/ 7 h 79"/>
                  <a:gd name="T44" fmla="*/ 21 w 72"/>
                  <a:gd name="T45" fmla="*/ 29 h 79"/>
                  <a:gd name="T46" fmla="*/ 36 w 72"/>
                  <a:gd name="T47" fmla="*/ 43 h 79"/>
                  <a:gd name="T48" fmla="*/ 28 w 72"/>
                  <a:gd name="T49" fmla="*/ 43 h 79"/>
                  <a:gd name="T50" fmla="*/ 21 w 72"/>
                  <a:gd name="T51" fmla="*/ 43 h 79"/>
                  <a:gd name="T52" fmla="*/ 7 w 72"/>
                  <a:gd name="T53" fmla="*/ 36 h 79"/>
                  <a:gd name="T54" fmla="*/ 0 w 72"/>
                  <a:gd name="T55" fmla="*/ 43 h 79"/>
                  <a:gd name="T56" fmla="*/ 14 w 72"/>
                  <a:gd name="T57" fmla="*/ 57 h 79"/>
                  <a:gd name="T58" fmla="*/ 21 w 72"/>
                  <a:gd name="T59" fmla="*/ 50 h 79"/>
                  <a:gd name="T60" fmla="*/ 28 w 72"/>
                  <a:gd name="T61" fmla="*/ 50 h 79"/>
                  <a:gd name="T62" fmla="*/ 43 w 72"/>
                  <a:gd name="T63" fmla="*/ 50 h 79"/>
                  <a:gd name="T64" fmla="*/ 50 w 72"/>
                  <a:gd name="T65" fmla="*/ 57 h 79"/>
                  <a:gd name="T66" fmla="*/ 36 w 72"/>
                  <a:gd name="T67" fmla="*/ 64 h 79"/>
                  <a:gd name="T68" fmla="*/ 21 w 72"/>
                  <a:gd name="T69" fmla="*/ 57 h 79"/>
                  <a:gd name="T70" fmla="*/ 7 w 72"/>
                  <a:gd name="T71" fmla="*/ 72 h 79"/>
                  <a:gd name="T72" fmla="*/ 21 w 72"/>
                  <a:gd name="T73" fmla="*/ 79 h 79"/>
                  <a:gd name="T74" fmla="*/ 28 w 72"/>
                  <a:gd name="T75" fmla="*/ 79 h 79"/>
                  <a:gd name="T76" fmla="*/ 36 w 72"/>
                  <a:gd name="T77" fmla="*/ 72 h 79"/>
                  <a:gd name="T78" fmla="*/ 43 w 72"/>
                  <a:gd name="T79" fmla="*/ 64 h 79"/>
                  <a:gd name="T80" fmla="*/ 57 w 72"/>
                  <a:gd name="T81" fmla="*/ 72 h 79"/>
                  <a:gd name="T82" fmla="*/ 65 w 72"/>
                  <a:gd name="T83" fmla="*/ 79 h 79"/>
                  <a:gd name="T84" fmla="*/ 65 w 72"/>
                  <a:gd name="T85" fmla="*/ 36 h 79"/>
                  <a:gd name="T86" fmla="*/ 65 w 72"/>
                  <a:gd name="T87" fmla="*/ 22 h 79"/>
                  <a:gd name="T88" fmla="*/ 57 w 72"/>
                  <a:gd name="T89" fmla="*/ 22 h 79"/>
                  <a:gd name="T90" fmla="*/ 65 w 72"/>
                  <a:gd name="T91" fmla="*/ 36 h 79"/>
                  <a:gd name="T92" fmla="*/ 43 w 72"/>
                  <a:gd name="T93" fmla="*/ 22 h 79"/>
                  <a:gd name="T94" fmla="*/ 36 w 72"/>
                  <a:gd name="T95" fmla="*/ 14 h 79"/>
                  <a:gd name="T96" fmla="*/ 43 w 72"/>
                  <a:gd name="T97" fmla="*/ 29 h 79"/>
                  <a:gd name="T98" fmla="*/ 21 w 72"/>
                  <a:gd name="T99" fmla="*/ 14 h 79"/>
                  <a:gd name="T100" fmla="*/ 14 w 72"/>
                  <a:gd name="T101" fmla="*/ 7 h 79"/>
                  <a:gd name="T102" fmla="*/ 0 w 72"/>
                  <a:gd name="T103" fmla="*/ 14 h 79"/>
                  <a:gd name="T104" fmla="*/ 14 w 72"/>
                  <a:gd name="T105" fmla="*/ 22 h 79"/>
                  <a:gd name="T106" fmla="*/ 21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65" y="14"/>
                    </a:lnTo>
                    <a:lnTo>
                      <a:pt x="65" y="14"/>
                    </a:lnTo>
                    <a:lnTo>
                      <a:pt x="65" y="7"/>
                    </a:lnTo>
                    <a:lnTo>
                      <a:pt x="57" y="14"/>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4"/>
                    </a:lnTo>
                    <a:lnTo>
                      <a:pt x="43" y="0"/>
                    </a:lnTo>
                    <a:lnTo>
                      <a:pt x="28" y="14"/>
                    </a:lnTo>
                    <a:lnTo>
                      <a:pt x="36" y="29"/>
                    </a:lnTo>
                    <a:lnTo>
                      <a:pt x="36" y="29"/>
                    </a:lnTo>
                    <a:lnTo>
                      <a:pt x="36" y="36"/>
                    </a:lnTo>
                    <a:lnTo>
                      <a:pt x="36" y="36"/>
                    </a:lnTo>
                    <a:lnTo>
                      <a:pt x="36" y="36"/>
                    </a:lnTo>
                    <a:lnTo>
                      <a:pt x="28" y="29"/>
                    </a:lnTo>
                    <a:lnTo>
                      <a:pt x="21" y="29"/>
                    </a:lnTo>
                    <a:lnTo>
                      <a:pt x="21" y="22"/>
                    </a:lnTo>
                    <a:lnTo>
                      <a:pt x="21" y="14"/>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8" y="50"/>
                    </a:lnTo>
                    <a:lnTo>
                      <a:pt x="28" y="50"/>
                    </a:lnTo>
                    <a:lnTo>
                      <a:pt x="36" y="50"/>
                    </a:lnTo>
                    <a:lnTo>
                      <a:pt x="43" y="50"/>
                    </a:lnTo>
                    <a:lnTo>
                      <a:pt x="50" y="57"/>
                    </a:lnTo>
                    <a:lnTo>
                      <a:pt x="50" y="57"/>
                    </a:lnTo>
                    <a:lnTo>
                      <a:pt x="43" y="64"/>
                    </a:lnTo>
                    <a:lnTo>
                      <a:pt x="36" y="64"/>
                    </a:lnTo>
                    <a:lnTo>
                      <a:pt x="28" y="64"/>
                    </a:lnTo>
                    <a:lnTo>
                      <a:pt x="21" y="57"/>
                    </a:lnTo>
                    <a:lnTo>
                      <a:pt x="7" y="64"/>
                    </a:lnTo>
                    <a:lnTo>
                      <a:pt x="7" y="72"/>
                    </a:lnTo>
                    <a:lnTo>
                      <a:pt x="7" y="79"/>
                    </a:lnTo>
                    <a:lnTo>
                      <a:pt x="21" y="79"/>
                    </a:lnTo>
                    <a:lnTo>
                      <a:pt x="28" y="79"/>
                    </a:lnTo>
                    <a:lnTo>
                      <a:pt x="28" y="79"/>
                    </a:lnTo>
                    <a:lnTo>
                      <a:pt x="36" y="72"/>
                    </a:lnTo>
                    <a:lnTo>
                      <a:pt x="36" y="72"/>
                    </a:lnTo>
                    <a:lnTo>
                      <a:pt x="43" y="64"/>
                    </a:lnTo>
                    <a:lnTo>
                      <a:pt x="43" y="64"/>
                    </a:lnTo>
                    <a:lnTo>
                      <a:pt x="50" y="64"/>
                    </a:lnTo>
                    <a:lnTo>
                      <a:pt x="57" y="72"/>
                    </a:lnTo>
                    <a:lnTo>
                      <a:pt x="65" y="79"/>
                    </a:lnTo>
                    <a:lnTo>
                      <a:pt x="65" y="79"/>
                    </a:lnTo>
                    <a:close/>
                    <a:moveTo>
                      <a:pt x="65" y="36"/>
                    </a:moveTo>
                    <a:lnTo>
                      <a:pt x="65" y="36"/>
                    </a:lnTo>
                    <a:lnTo>
                      <a:pt x="72" y="29"/>
                    </a:lnTo>
                    <a:lnTo>
                      <a:pt x="65" y="22"/>
                    </a:lnTo>
                    <a:lnTo>
                      <a:pt x="65" y="14"/>
                    </a:lnTo>
                    <a:lnTo>
                      <a:pt x="57" y="22"/>
                    </a:lnTo>
                    <a:lnTo>
                      <a:pt x="65" y="36"/>
                    </a:lnTo>
                    <a:lnTo>
                      <a:pt x="65" y="36"/>
                    </a:lnTo>
                    <a:close/>
                    <a:moveTo>
                      <a:pt x="43" y="29"/>
                    </a:moveTo>
                    <a:lnTo>
                      <a:pt x="43" y="22"/>
                    </a:lnTo>
                    <a:lnTo>
                      <a:pt x="43" y="7"/>
                    </a:lnTo>
                    <a:lnTo>
                      <a:pt x="36" y="14"/>
                    </a:lnTo>
                    <a:lnTo>
                      <a:pt x="43" y="29"/>
                    </a:lnTo>
                    <a:lnTo>
                      <a:pt x="43" y="29"/>
                    </a:lnTo>
                    <a:close/>
                    <a:moveTo>
                      <a:pt x="21" y="22"/>
                    </a:moveTo>
                    <a:lnTo>
                      <a:pt x="21" y="14"/>
                    </a:lnTo>
                    <a:lnTo>
                      <a:pt x="21" y="14"/>
                    </a:lnTo>
                    <a:lnTo>
                      <a:pt x="14" y="7"/>
                    </a:lnTo>
                    <a:lnTo>
                      <a:pt x="0" y="7"/>
                    </a:lnTo>
                    <a:lnTo>
                      <a:pt x="0" y="14"/>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21"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0" name="Freeform 37">
                <a:extLst>
                  <a:ext uri="{FF2B5EF4-FFF2-40B4-BE49-F238E27FC236}">
                    <a16:creationId xmlns:a16="http://schemas.microsoft.com/office/drawing/2014/main" xmlns="" id="{0A35F697-D09B-4E07-97EB-09A4926EC679}"/>
                  </a:ext>
                </a:extLst>
              </p:cNvPr>
              <p:cNvSpPr>
                <a:spLocks noEditPoints="1"/>
              </p:cNvSpPr>
              <p:nvPr/>
            </p:nvSpPr>
            <p:spPr bwMode="auto">
              <a:xfrm>
                <a:off x="5725" y="1156"/>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43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57 h 79"/>
                  <a:gd name="T70" fmla="*/ 0 w 72"/>
                  <a:gd name="T71" fmla="*/ 72 h 79"/>
                  <a:gd name="T72" fmla="*/ 21 w 72"/>
                  <a:gd name="T73" fmla="*/ 79 h 79"/>
                  <a:gd name="T74" fmla="*/ 28 w 72"/>
                  <a:gd name="T75" fmla="*/ 79 h 79"/>
                  <a:gd name="T76" fmla="*/ 36 w 72"/>
                  <a:gd name="T77" fmla="*/ 72 h 79"/>
                  <a:gd name="T78" fmla="*/ 43 w 72"/>
                  <a:gd name="T79" fmla="*/ 64 h 79"/>
                  <a:gd name="T80" fmla="*/ 50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28 w 72"/>
                  <a:gd name="T95" fmla="*/ 14 h 79"/>
                  <a:gd name="T96" fmla="*/ 36 w 72"/>
                  <a:gd name="T97" fmla="*/ 29 h 79"/>
                  <a:gd name="T98" fmla="*/ 21 w 72"/>
                  <a:gd name="T99" fmla="*/ 14 h 79"/>
                  <a:gd name="T100" fmla="*/ 7 w 72"/>
                  <a:gd name="T101" fmla="*/ 7 h 79"/>
                  <a:gd name="T102" fmla="*/ 0 w 72"/>
                  <a:gd name="T103" fmla="*/ 14 h 79"/>
                  <a:gd name="T104" fmla="*/ 7 w 72"/>
                  <a:gd name="T105" fmla="*/ 22 h 79"/>
                  <a:gd name="T106" fmla="*/ 14 w 72"/>
                  <a:gd name="T107" fmla="*/ 22 h 79"/>
                  <a:gd name="T108" fmla="*/ 7 w 72"/>
                  <a:gd name="T109" fmla="*/ 36 h 79"/>
                  <a:gd name="T110" fmla="*/ 0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64" y="72"/>
                    </a:lnTo>
                    <a:lnTo>
                      <a:pt x="72" y="72"/>
                    </a:lnTo>
                    <a:lnTo>
                      <a:pt x="64" y="72"/>
                    </a:lnTo>
                    <a:lnTo>
                      <a:pt x="57" y="57"/>
                    </a:lnTo>
                    <a:lnTo>
                      <a:pt x="57" y="57"/>
                    </a:lnTo>
                    <a:lnTo>
                      <a:pt x="57" y="43"/>
                    </a:lnTo>
                    <a:lnTo>
                      <a:pt x="57" y="43"/>
                    </a:lnTo>
                    <a:lnTo>
                      <a:pt x="64" y="36"/>
                    </a:lnTo>
                    <a:lnTo>
                      <a:pt x="72" y="29"/>
                    </a:lnTo>
                    <a:lnTo>
                      <a:pt x="64" y="14"/>
                    </a:lnTo>
                    <a:lnTo>
                      <a:pt x="64" y="14"/>
                    </a:lnTo>
                    <a:lnTo>
                      <a:pt x="57"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14"/>
                    </a:lnTo>
                    <a:lnTo>
                      <a:pt x="14" y="7"/>
                    </a:lnTo>
                    <a:lnTo>
                      <a:pt x="7" y="7"/>
                    </a:lnTo>
                    <a:lnTo>
                      <a:pt x="7" y="0"/>
                    </a:lnTo>
                    <a:lnTo>
                      <a:pt x="0" y="0"/>
                    </a:lnTo>
                    <a:lnTo>
                      <a:pt x="0" y="7"/>
                    </a:lnTo>
                    <a:lnTo>
                      <a:pt x="0" y="7"/>
                    </a:lnTo>
                    <a:lnTo>
                      <a:pt x="0" y="22"/>
                    </a:lnTo>
                    <a:lnTo>
                      <a:pt x="14" y="29"/>
                    </a:lnTo>
                    <a:lnTo>
                      <a:pt x="21" y="36"/>
                    </a:lnTo>
                    <a:lnTo>
                      <a:pt x="28" y="43"/>
                    </a:lnTo>
                    <a:lnTo>
                      <a:pt x="28" y="43"/>
                    </a:lnTo>
                    <a:lnTo>
                      <a:pt x="28" y="43"/>
                    </a:lnTo>
                    <a:lnTo>
                      <a:pt x="21" y="43"/>
                    </a:lnTo>
                    <a:lnTo>
                      <a:pt x="21" y="43"/>
                    </a:lnTo>
                    <a:lnTo>
                      <a:pt x="14" y="36"/>
                    </a:lnTo>
                    <a:lnTo>
                      <a:pt x="7" y="36"/>
                    </a:lnTo>
                    <a:lnTo>
                      <a:pt x="0" y="43"/>
                    </a:lnTo>
                    <a:lnTo>
                      <a:pt x="0" y="43"/>
                    </a:lnTo>
                    <a:lnTo>
                      <a:pt x="7" y="50"/>
                    </a:lnTo>
                    <a:lnTo>
                      <a:pt x="14" y="57"/>
                    </a:lnTo>
                    <a:lnTo>
                      <a:pt x="14"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0" y="72"/>
                    </a:lnTo>
                    <a:lnTo>
                      <a:pt x="7" y="79"/>
                    </a:lnTo>
                    <a:lnTo>
                      <a:pt x="21" y="79"/>
                    </a:lnTo>
                    <a:lnTo>
                      <a:pt x="28" y="79"/>
                    </a:lnTo>
                    <a:lnTo>
                      <a:pt x="28" y="79"/>
                    </a:lnTo>
                    <a:lnTo>
                      <a:pt x="28" y="72"/>
                    </a:lnTo>
                    <a:lnTo>
                      <a:pt x="36" y="72"/>
                    </a:lnTo>
                    <a:lnTo>
                      <a:pt x="43" y="64"/>
                    </a:lnTo>
                    <a:lnTo>
                      <a:pt x="43" y="64"/>
                    </a:lnTo>
                    <a:lnTo>
                      <a:pt x="50" y="64"/>
                    </a:lnTo>
                    <a:lnTo>
                      <a:pt x="50" y="72"/>
                    </a:lnTo>
                    <a:lnTo>
                      <a:pt x="57" y="79"/>
                    </a:lnTo>
                    <a:lnTo>
                      <a:pt x="57" y="79"/>
                    </a:lnTo>
                    <a:close/>
                    <a:moveTo>
                      <a:pt x="57" y="36"/>
                    </a:moveTo>
                    <a:lnTo>
                      <a:pt x="64" y="36"/>
                    </a:lnTo>
                    <a:lnTo>
                      <a:pt x="64" y="29"/>
                    </a:lnTo>
                    <a:lnTo>
                      <a:pt x="64" y="22"/>
                    </a:lnTo>
                    <a:lnTo>
                      <a:pt x="64" y="14"/>
                    </a:lnTo>
                    <a:lnTo>
                      <a:pt x="57" y="22"/>
                    </a:lnTo>
                    <a:lnTo>
                      <a:pt x="57" y="36"/>
                    </a:lnTo>
                    <a:lnTo>
                      <a:pt x="57" y="36"/>
                    </a:lnTo>
                    <a:close/>
                    <a:moveTo>
                      <a:pt x="36" y="29"/>
                    </a:moveTo>
                    <a:lnTo>
                      <a:pt x="43" y="22"/>
                    </a:lnTo>
                    <a:lnTo>
                      <a:pt x="36" y="7"/>
                    </a:lnTo>
                    <a:lnTo>
                      <a:pt x="28" y="14"/>
                    </a:lnTo>
                    <a:lnTo>
                      <a:pt x="36" y="29"/>
                    </a:lnTo>
                    <a:lnTo>
                      <a:pt x="36" y="29"/>
                    </a:lnTo>
                    <a:close/>
                    <a:moveTo>
                      <a:pt x="14" y="22"/>
                    </a:moveTo>
                    <a:lnTo>
                      <a:pt x="21" y="14"/>
                    </a:lnTo>
                    <a:lnTo>
                      <a:pt x="14" y="14"/>
                    </a:lnTo>
                    <a:lnTo>
                      <a:pt x="7" y="7"/>
                    </a:lnTo>
                    <a:lnTo>
                      <a:pt x="0" y="7"/>
                    </a:lnTo>
                    <a:lnTo>
                      <a:pt x="0" y="14"/>
                    </a:lnTo>
                    <a:lnTo>
                      <a:pt x="7"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1" name="Freeform 38">
                <a:extLst>
                  <a:ext uri="{FF2B5EF4-FFF2-40B4-BE49-F238E27FC236}">
                    <a16:creationId xmlns:a16="http://schemas.microsoft.com/office/drawing/2014/main" xmlns="" id="{7FAF98CC-3B67-4A45-B37E-5E2C9557B813}"/>
                  </a:ext>
                </a:extLst>
              </p:cNvPr>
              <p:cNvSpPr>
                <a:spLocks noEditPoints="1"/>
              </p:cNvSpPr>
              <p:nvPr/>
            </p:nvSpPr>
            <p:spPr bwMode="auto">
              <a:xfrm>
                <a:off x="5653" y="1156"/>
                <a:ext cx="65" cy="79"/>
              </a:xfrm>
              <a:custGeom>
                <a:avLst/>
                <a:gdLst>
                  <a:gd name="T0" fmla="*/ 65 w 65"/>
                  <a:gd name="T1" fmla="*/ 79 h 79"/>
                  <a:gd name="T2" fmla="*/ 65 w 65"/>
                  <a:gd name="T3" fmla="*/ 72 h 79"/>
                  <a:gd name="T4" fmla="*/ 57 w 65"/>
                  <a:gd name="T5" fmla="*/ 57 h 79"/>
                  <a:gd name="T6" fmla="*/ 57 w 65"/>
                  <a:gd name="T7" fmla="*/ 43 h 79"/>
                  <a:gd name="T8" fmla="*/ 65 w 65"/>
                  <a:gd name="T9" fmla="*/ 36 h 79"/>
                  <a:gd name="T10" fmla="*/ 65 w 65"/>
                  <a:gd name="T11" fmla="*/ 14 h 79"/>
                  <a:gd name="T12" fmla="*/ 57 w 65"/>
                  <a:gd name="T13" fmla="*/ 7 h 79"/>
                  <a:gd name="T14" fmla="*/ 50 w 65"/>
                  <a:gd name="T15" fmla="*/ 22 h 79"/>
                  <a:gd name="T16" fmla="*/ 57 w 65"/>
                  <a:gd name="T17" fmla="*/ 36 h 79"/>
                  <a:gd name="T18" fmla="*/ 50 w 65"/>
                  <a:gd name="T19" fmla="*/ 50 h 79"/>
                  <a:gd name="T20" fmla="*/ 43 w 65"/>
                  <a:gd name="T21" fmla="*/ 50 h 79"/>
                  <a:gd name="T22" fmla="*/ 36 w 65"/>
                  <a:gd name="T23" fmla="*/ 36 h 79"/>
                  <a:gd name="T24" fmla="*/ 43 w 65"/>
                  <a:gd name="T25" fmla="*/ 29 h 79"/>
                  <a:gd name="T26" fmla="*/ 36 w 65"/>
                  <a:gd name="T27" fmla="*/ 0 h 79"/>
                  <a:gd name="T28" fmla="*/ 36 w 65"/>
                  <a:gd name="T29" fmla="*/ 29 h 79"/>
                  <a:gd name="T30" fmla="*/ 36 w 65"/>
                  <a:gd name="T31" fmla="*/ 36 h 79"/>
                  <a:gd name="T32" fmla="*/ 29 w 65"/>
                  <a:gd name="T33" fmla="*/ 36 h 79"/>
                  <a:gd name="T34" fmla="*/ 21 w 65"/>
                  <a:gd name="T35" fmla="*/ 29 h 79"/>
                  <a:gd name="T36" fmla="*/ 21 w 65"/>
                  <a:gd name="T37" fmla="*/ 14 h 79"/>
                  <a:gd name="T38" fmla="*/ 7 w 65"/>
                  <a:gd name="T39" fmla="*/ 7 h 79"/>
                  <a:gd name="T40" fmla="*/ 0 w 65"/>
                  <a:gd name="T41" fmla="*/ 0 h 79"/>
                  <a:gd name="T42" fmla="*/ 0 w 65"/>
                  <a:gd name="T43" fmla="*/ 7 h 79"/>
                  <a:gd name="T44" fmla="*/ 14 w 65"/>
                  <a:gd name="T45" fmla="*/ 29 h 79"/>
                  <a:gd name="T46" fmla="*/ 29 w 65"/>
                  <a:gd name="T47" fmla="*/ 43 h 79"/>
                  <a:gd name="T48" fmla="*/ 29 w 65"/>
                  <a:gd name="T49" fmla="*/ 43 h 79"/>
                  <a:gd name="T50" fmla="*/ 21 w 65"/>
                  <a:gd name="T51" fmla="*/ 43 h 79"/>
                  <a:gd name="T52" fmla="*/ 0 w 65"/>
                  <a:gd name="T53" fmla="*/ 36 h 79"/>
                  <a:gd name="T54" fmla="*/ 0 w 65"/>
                  <a:gd name="T55" fmla="*/ 43 h 79"/>
                  <a:gd name="T56" fmla="*/ 14 w 65"/>
                  <a:gd name="T57" fmla="*/ 57 h 79"/>
                  <a:gd name="T58" fmla="*/ 21 w 65"/>
                  <a:gd name="T59" fmla="*/ 50 h 79"/>
                  <a:gd name="T60" fmla="*/ 29 w 65"/>
                  <a:gd name="T61" fmla="*/ 50 h 79"/>
                  <a:gd name="T62" fmla="*/ 36 w 65"/>
                  <a:gd name="T63" fmla="*/ 50 h 79"/>
                  <a:gd name="T64" fmla="*/ 43 w 65"/>
                  <a:gd name="T65" fmla="*/ 57 h 79"/>
                  <a:gd name="T66" fmla="*/ 36 w 65"/>
                  <a:gd name="T67" fmla="*/ 64 h 79"/>
                  <a:gd name="T68" fmla="*/ 21 w 65"/>
                  <a:gd name="T69" fmla="*/ 57 h 79"/>
                  <a:gd name="T70" fmla="*/ 0 w 65"/>
                  <a:gd name="T71" fmla="*/ 72 h 79"/>
                  <a:gd name="T72" fmla="*/ 21 w 65"/>
                  <a:gd name="T73" fmla="*/ 79 h 79"/>
                  <a:gd name="T74" fmla="*/ 29 w 65"/>
                  <a:gd name="T75" fmla="*/ 79 h 79"/>
                  <a:gd name="T76" fmla="*/ 36 w 65"/>
                  <a:gd name="T77" fmla="*/ 72 h 79"/>
                  <a:gd name="T78" fmla="*/ 43 w 65"/>
                  <a:gd name="T79" fmla="*/ 64 h 79"/>
                  <a:gd name="T80" fmla="*/ 50 w 65"/>
                  <a:gd name="T81" fmla="*/ 72 h 79"/>
                  <a:gd name="T82" fmla="*/ 57 w 65"/>
                  <a:gd name="T83" fmla="*/ 79 h 79"/>
                  <a:gd name="T84" fmla="*/ 65 w 65"/>
                  <a:gd name="T85" fmla="*/ 36 h 79"/>
                  <a:gd name="T86" fmla="*/ 65 w 65"/>
                  <a:gd name="T87" fmla="*/ 22 h 79"/>
                  <a:gd name="T88" fmla="*/ 50 w 65"/>
                  <a:gd name="T89" fmla="*/ 22 h 79"/>
                  <a:gd name="T90" fmla="*/ 57 w 65"/>
                  <a:gd name="T91" fmla="*/ 36 h 79"/>
                  <a:gd name="T92" fmla="*/ 43 w 65"/>
                  <a:gd name="T93" fmla="*/ 22 h 79"/>
                  <a:gd name="T94" fmla="*/ 29 w 65"/>
                  <a:gd name="T95" fmla="*/ 14 h 79"/>
                  <a:gd name="T96" fmla="*/ 36 w 65"/>
                  <a:gd name="T97" fmla="*/ 29 h 79"/>
                  <a:gd name="T98" fmla="*/ 14 w 65"/>
                  <a:gd name="T99" fmla="*/ 14 h 79"/>
                  <a:gd name="T100" fmla="*/ 7 w 65"/>
                  <a:gd name="T101" fmla="*/ 7 h 79"/>
                  <a:gd name="T102" fmla="*/ 0 w 65"/>
                  <a:gd name="T103" fmla="*/ 14 h 79"/>
                  <a:gd name="T104" fmla="*/ 7 w 65"/>
                  <a:gd name="T105" fmla="*/ 22 h 79"/>
                  <a:gd name="T106" fmla="*/ 14 w 65"/>
                  <a:gd name="T107" fmla="*/ 22 h 79"/>
                  <a:gd name="T108" fmla="*/ 7 w 65"/>
                  <a:gd name="T109" fmla="*/ 36 h 79"/>
                  <a:gd name="T110" fmla="*/ 0 w 65"/>
                  <a:gd name="T111" fmla="*/ 50 h 79"/>
                  <a:gd name="T112" fmla="*/ 21 w 65"/>
                  <a:gd name="T113" fmla="*/ 50 h 79"/>
                  <a:gd name="T114" fmla="*/ 21 w 65"/>
                  <a:gd name="T115" fmla="*/ 43 h 79"/>
                  <a:gd name="T116" fmla="*/ 21 w 65"/>
                  <a:gd name="T117" fmla="*/ 64 h 79"/>
                  <a:gd name="T118" fmla="*/ 14 w 65"/>
                  <a:gd name="T119" fmla="*/ 64 h 79"/>
                  <a:gd name="T120" fmla="*/ 7 w 65"/>
                  <a:gd name="T121" fmla="*/ 72 h 79"/>
                  <a:gd name="T122" fmla="*/ 21 w 65"/>
                  <a:gd name="T123" fmla="*/ 79 h 79"/>
                  <a:gd name="T124" fmla="*/ 29 w 65"/>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9"/>
                    </a:moveTo>
                    <a:lnTo>
                      <a:pt x="65" y="79"/>
                    </a:lnTo>
                    <a:lnTo>
                      <a:pt x="65" y="72"/>
                    </a:lnTo>
                    <a:lnTo>
                      <a:pt x="65" y="72"/>
                    </a:lnTo>
                    <a:lnTo>
                      <a:pt x="65" y="72"/>
                    </a:lnTo>
                    <a:lnTo>
                      <a:pt x="57" y="57"/>
                    </a:lnTo>
                    <a:lnTo>
                      <a:pt x="57" y="57"/>
                    </a:lnTo>
                    <a:lnTo>
                      <a:pt x="57" y="43"/>
                    </a:lnTo>
                    <a:lnTo>
                      <a:pt x="57" y="43"/>
                    </a:lnTo>
                    <a:lnTo>
                      <a:pt x="65" y="36"/>
                    </a:lnTo>
                    <a:lnTo>
                      <a:pt x="65"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9"/>
                    </a:lnTo>
                    <a:lnTo>
                      <a:pt x="21" y="22"/>
                    </a:lnTo>
                    <a:lnTo>
                      <a:pt x="21" y="14"/>
                    </a:lnTo>
                    <a:lnTo>
                      <a:pt x="14" y="7"/>
                    </a:lnTo>
                    <a:lnTo>
                      <a:pt x="7" y="7"/>
                    </a:lnTo>
                    <a:lnTo>
                      <a:pt x="7" y="0"/>
                    </a:lnTo>
                    <a:lnTo>
                      <a:pt x="0" y="0"/>
                    </a:lnTo>
                    <a:lnTo>
                      <a:pt x="0" y="7"/>
                    </a:lnTo>
                    <a:lnTo>
                      <a:pt x="0" y="7"/>
                    </a:lnTo>
                    <a:lnTo>
                      <a:pt x="0" y="22"/>
                    </a:lnTo>
                    <a:lnTo>
                      <a:pt x="14" y="29"/>
                    </a:lnTo>
                    <a:lnTo>
                      <a:pt x="21" y="36"/>
                    </a:lnTo>
                    <a:lnTo>
                      <a:pt x="29" y="43"/>
                    </a:lnTo>
                    <a:lnTo>
                      <a:pt x="29" y="43"/>
                    </a:lnTo>
                    <a:lnTo>
                      <a:pt x="29" y="43"/>
                    </a:lnTo>
                    <a:lnTo>
                      <a:pt x="21" y="43"/>
                    </a:lnTo>
                    <a:lnTo>
                      <a:pt x="21" y="43"/>
                    </a:lnTo>
                    <a:lnTo>
                      <a:pt x="14" y="36"/>
                    </a:lnTo>
                    <a:lnTo>
                      <a:pt x="0" y="36"/>
                    </a:lnTo>
                    <a:lnTo>
                      <a:pt x="0" y="43"/>
                    </a:lnTo>
                    <a:lnTo>
                      <a:pt x="0" y="43"/>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57"/>
                    </a:lnTo>
                    <a:lnTo>
                      <a:pt x="0" y="64"/>
                    </a:lnTo>
                    <a:lnTo>
                      <a:pt x="0" y="72"/>
                    </a:lnTo>
                    <a:lnTo>
                      <a:pt x="7" y="79"/>
                    </a:lnTo>
                    <a:lnTo>
                      <a:pt x="21" y="79"/>
                    </a:lnTo>
                    <a:lnTo>
                      <a:pt x="29" y="79"/>
                    </a:lnTo>
                    <a:lnTo>
                      <a:pt x="29" y="79"/>
                    </a:lnTo>
                    <a:lnTo>
                      <a:pt x="29" y="72"/>
                    </a:lnTo>
                    <a:lnTo>
                      <a:pt x="36" y="72"/>
                    </a:lnTo>
                    <a:lnTo>
                      <a:pt x="36" y="64"/>
                    </a:lnTo>
                    <a:lnTo>
                      <a:pt x="43" y="64"/>
                    </a:lnTo>
                    <a:lnTo>
                      <a:pt x="43" y="64"/>
                    </a:lnTo>
                    <a:lnTo>
                      <a:pt x="50" y="72"/>
                    </a:lnTo>
                    <a:lnTo>
                      <a:pt x="57" y="79"/>
                    </a:lnTo>
                    <a:lnTo>
                      <a:pt x="57" y="79"/>
                    </a:lnTo>
                    <a:close/>
                    <a:moveTo>
                      <a:pt x="57" y="36"/>
                    </a:moveTo>
                    <a:lnTo>
                      <a:pt x="65" y="36"/>
                    </a:lnTo>
                    <a:lnTo>
                      <a:pt x="65" y="29"/>
                    </a:lnTo>
                    <a:lnTo>
                      <a:pt x="65" y="22"/>
                    </a:lnTo>
                    <a:lnTo>
                      <a:pt x="57" y="14"/>
                    </a:lnTo>
                    <a:lnTo>
                      <a:pt x="50" y="22"/>
                    </a:lnTo>
                    <a:lnTo>
                      <a:pt x="57" y="36"/>
                    </a:lnTo>
                    <a:lnTo>
                      <a:pt x="57" y="36"/>
                    </a:lnTo>
                    <a:close/>
                    <a:moveTo>
                      <a:pt x="36" y="29"/>
                    </a:moveTo>
                    <a:lnTo>
                      <a:pt x="43" y="22"/>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9" y="72"/>
                    </a:moveTo>
                    <a:lnTo>
                      <a:pt x="21" y="64"/>
                    </a:lnTo>
                    <a:lnTo>
                      <a:pt x="14" y="64"/>
                    </a:lnTo>
                    <a:lnTo>
                      <a:pt x="14" y="64"/>
                    </a:lnTo>
                    <a:lnTo>
                      <a:pt x="7" y="72"/>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2" name="Freeform 39">
                <a:extLst>
                  <a:ext uri="{FF2B5EF4-FFF2-40B4-BE49-F238E27FC236}">
                    <a16:creationId xmlns:a16="http://schemas.microsoft.com/office/drawing/2014/main" xmlns="" id="{68029734-0A4F-4925-AEF8-23D32F0910F8}"/>
                  </a:ext>
                </a:extLst>
              </p:cNvPr>
              <p:cNvSpPr>
                <a:spLocks noEditPoints="1"/>
              </p:cNvSpPr>
              <p:nvPr/>
            </p:nvSpPr>
            <p:spPr bwMode="auto">
              <a:xfrm>
                <a:off x="5574" y="1156"/>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14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57 h 79"/>
                  <a:gd name="T70" fmla="*/ 7 w 72"/>
                  <a:gd name="T71" fmla="*/ 72 h 79"/>
                  <a:gd name="T72" fmla="*/ 21 w 72"/>
                  <a:gd name="T73" fmla="*/ 79 h 79"/>
                  <a:gd name="T74" fmla="*/ 36 w 72"/>
                  <a:gd name="T75" fmla="*/ 79 h 79"/>
                  <a:gd name="T76" fmla="*/ 43 w 72"/>
                  <a:gd name="T77" fmla="*/ 72 h 79"/>
                  <a:gd name="T78" fmla="*/ 50 w 72"/>
                  <a:gd name="T79" fmla="*/ 64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2 h 79"/>
                  <a:gd name="T106" fmla="*/ 21 w 72"/>
                  <a:gd name="T107" fmla="*/ 22 h 79"/>
                  <a:gd name="T108" fmla="*/ 14 w 72"/>
                  <a:gd name="T109" fmla="*/ 36 h 79"/>
                  <a:gd name="T110" fmla="*/ 7 w 72"/>
                  <a:gd name="T111" fmla="*/ 50 h 79"/>
                  <a:gd name="T112" fmla="*/ 21 w 72"/>
                  <a:gd name="T113" fmla="*/ 50 h 79"/>
                  <a:gd name="T114" fmla="*/ 29 w 72"/>
                  <a:gd name="T115" fmla="*/ 43 h 79"/>
                  <a:gd name="T116" fmla="*/ 29 w 72"/>
                  <a:gd name="T117" fmla="*/ 64 h 79"/>
                  <a:gd name="T118" fmla="*/ 14 w 72"/>
                  <a:gd name="T119" fmla="*/ 64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7" y="57"/>
                    </a:lnTo>
                    <a:lnTo>
                      <a:pt x="65" y="43"/>
                    </a:lnTo>
                    <a:lnTo>
                      <a:pt x="65" y="43"/>
                    </a:lnTo>
                    <a:lnTo>
                      <a:pt x="72" y="36"/>
                    </a:lnTo>
                    <a:lnTo>
                      <a:pt x="72" y="29"/>
                    </a:lnTo>
                    <a:lnTo>
                      <a:pt x="72" y="14"/>
                    </a:lnTo>
                    <a:lnTo>
                      <a:pt x="72" y="14"/>
                    </a:lnTo>
                    <a:lnTo>
                      <a:pt x="65"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9"/>
                    </a:lnTo>
                    <a:lnTo>
                      <a:pt x="29" y="22"/>
                    </a:lnTo>
                    <a:lnTo>
                      <a:pt x="21" y="14"/>
                    </a:lnTo>
                    <a:lnTo>
                      <a:pt x="21" y="7"/>
                    </a:lnTo>
                    <a:lnTo>
                      <a:pt x="14" y="7"/>
                    </a:lnTo>
                    <a:lnTo>
                      <a:pt x="14" y="0"/>
                    </a:lnTo>
                    <a:lnTo>
                      <a:pt x="7" y="0"/>
                    </a:lnTo>
                    <a:lnTo>
                      <a:pt x="0" y="7"/>
                    </a:lnTo>
                    <a:lnTo>
                      <a:pt x="0" y="7"/>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43"/>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2"/>
                    </a:lnTo>
                    <a:lnTo>
                      <a:pt x="14" y="79"/>
                    </a:lnTo>
                    <a:lnTo>
                      <a:pt x="21" y="79"/>
                    </a:lnTo>
                    <a:lnTo>
                      <a:pt x="36" y="79"/>
                    </a:lnTo>
                    <a:lnTo>
                      <a:pt x="36" y="79"/>
                    </a:lnTo>
                    <a:lnTo>
                      <a:pt x="36" y="72"/>
                    </a:lnTo>
                    <a:lnTo>
                      <a:pt x="43" y="72"/>
                    </a:lnTo>
                    <a:lnTo>
                      <a:pt x="43" y="64"/>
                    </a:lnTo>
                    <a:lnTo>
                      <a:pt x="50" y="64"/>
                    </a:lnTo>
                    <a:lnTo>
                      <a:pt x="50" y="64"/>
                    </a:lnTo>
                    <a:lnTo>
                      <a:pt x="57" y="72"/>
                    </a:lnTo>
                    <a:lnTo>
                      <a:pt x="65" y="79"/>
                    </a:lnTo>
                    <a:lnTo>
                      <a:pt x="65" y="79"/>
                    </a:lnTo>
                    <a:close/>
                    <a:moveTo>
                      <a:pt x="65" y="36"/>
                    </a:moveTo>
                    <a:lnTo>
                      <a:pt x="65" y="36"/>
                    </a:lnTo>
                    <a:lnTo>
                      <a:pt x="72" y="29"/>
                    </a:lnTo>
                    <a:lnTo>
                      <a:pt x="72" y="22"/>
                    </a:lnTo>
                    <a:lnTo>
                      <a:pt x="65" y="14"/>
                    </a:lnTo>
                    <a:lnTo>
                      <a:pt x="57" y="22"/>
                    </a:lnTo>
                    <a:lnTo>
                      <a:pt x="65" y="36"/>
                    </a:lnTo>
                    <a:lnTo>
                      <a:pt x="65"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9" y="43"/>
                    </a:moveTo>
                    <a:lnTo>
                      <a:pt x="14" y="36"/>
                    </a:lnTo>
                    <a:lnTo>
                      <a:pt x="7" y="43"/>
                    </a:lnTo>
                    <a:lnTo>
                      <a:pt x="7" y="50"/>
                    </a:lnTo>
                    <a:lnTo>
                      <a:pt x="14" y="50"/>
                    </a:lnTo>
                    <a:lnTo>
                      <a:pt x="21" y="50"/>
                    </a:lnTo>
                    <a:lnTo>
                      <a:pt x="29" y="43"/>
                    </a:lnTo>
                    <a:lnTo>
                      <a:pt x="29" y="43"/>
                    </a:lnTo>
                    <a:close/>
                    <a:moveTo>
                      <a:pt x="36" y="72"/>
                    </a:moveTo>
                    <a:lnTo>
                      <a:pt x="29" y="64"/>
                    </a:lnTo>
                    <a:lnTo>
                      <a:pt x="21" y="64"/>
                    </a:lnTo>
                    <a:lnTo>
                      <a:pt x="14" y="64"/>
                    </a:lnTo>
                    <a:lnTo>
                      <a:pt x="7" y="72"/>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3" name="Freeform 40">
                <a:extLst>
                  <a:ext uri="{FF2B5EF4-FFF2-40B4-BE49-F238E27FC236}">
                    <a16:creationId xmlns:a16="http://schemas.microsoft.com/office/drawing/2014/main" xmlns="" id="{ACAC75C5-A58C-4CE2-80EB-766DAC7E1E78}"/>
                  </a:ext>
                </a:extLst>
              </p:cNvPr>
              <p:cNvSpPr>
                <a:spLocks noEditPoints="1"/>
              </p:cNvSpPr>
              <p:nvPr/>
            </p:nvSpPr>
            <p:spPr bwMode="auto">
              <a:xfrm>
                <a:off x="5501" y="1156"/>
                <a:ext cx="73" cy="79"/>
              </a:xfrm>
              <a:custGeom>
                <a:avLst/>
                <a:gdLst>
                  <a:gd name="T0" fmla="*/ 66 w 73"/>
                  <a:gd name="T1" fmla="*/ 79 h 79"/>
                  <a:gd name="T2" fmla="*/ 73 w 73"/>
                  <a:gd name="T3" fmla="*/ 72 h 79"/>
                  <a:gd name="T4" fmla="*/ 59 w 73"/>
                  <a:gd name="T5" fmla="*/ 57 h 79"/>
                  <a:gd name="T6" fmla="*/ 66 w 73"/>
                  <a:gd name="T7" fmla="*/ 43 h 79"/>
                  <a:gd name="T8" fmla="*/ 66 w 73"/>
                  <a:gd name="T9" fmla="*/ 36 h 79"/>
                  <a:gd name="T10" fmla="*/ 66 w 73"/>
                  <a:gd name="T11" fmla="*/ 14 h 79"/>
                  <a:gd name="T12" fmla="*/ 66 w 73"/>
                  <a:gd name="T13" fmla="*/ 7 h 79"/>
                  <a:gd name="T14" fmla="*/ 59 w 73"/>
                  <a:gd name="T15" fmla="*/ 22 h 79"/>
                  <a:gd name="T16" fmla="*/ 59 w 73"/>
                  <a:gd name="T17" fmla="*/ 36 h 79"/>
                  <a:gd name="T18" fmla="*/ 59 w 73"/>
                  <a:gd name="T19" fmla="*/ 50 h 79"/>
                  <a:gd name="T20" fmla="*/ 51 w 73"/>
                  <a:gd name="T21" fmla="*/ 50 h 79"/>
                  <a:gd name="T22" fmla="*/ 44 w 73"/>
                  <a:gd name="T23" fmla="*/ 36 h 79"/>
                  <a:gd name="T24" fmla="*/ 44 w 73"/>
                  <a:gd name="T25" fmla="*/ 29 h 79"/>
                  <a:gd name="T26" fmla="*/ 44 w 73"/>
                  <a:gd name="T27" fmla="*/ 0 h 79"/>
                  <a:gd name="T28" fmla="*/ 37 w 73"/>
                  <a:gd name="T29" fmla="*/ 29 h 79"/>
                  <a:gd name="T30" fmla="*/ 37 w 73"/>
                  <a:gd name="T31" fmla="*/ 36 h 79"/>
                  <a:gd name="T32" fmla="*/ 37 w 73"/>
                  <a:gd name="T33" fmla="*/ 36 h 79"/>
                  <a:gd name="T34" fmla="*/ 23 w 73"/>
                  <a:gd name="T35" fmla="*/ 29 h 79"/>
                  <a:gd name="T36" fmla="*/ 23 w 73"/>
                  <a:gd name="T37" fmla="*/ 14 h 79"/>
                  <a:gd name="T38" fmla="*/ 15 w 73"/>
                  <a:gd name="T39" fmla="*/ 7 h 79"/>
                  <a:gd name="T40" fmla="*/ 0 w 73"/>
                  <a:gd name="T41" fmla="*/ 0 h 79"/>
                  <a:gd name="T42" fmla="*/ 0 w 73"/>
                  <a:gd name="T43" fmla="*/ 7 h 79"/>
                  <a:gd name="T44" fmla="*/ 23 w 73"/>
                  <a:gd name="T45" fmla="*/ 29 h 79"/>
                  <a:gd name="T46" fmla="*/ 37 w 73"/>
                  <a:gd name="T47" fmla="*/ 43 h 79"/>
                  <a:gd name="T48" fmla="*/ 30 w 73"/>
                  <a:gd name="T49" fmla="*/ 43 h 79"/>
                  <a:gd name="T50" fmla="*/ 23 w 73"/>
                  <a:gd name="T51" fmla="*/ 43 h 79"/>
                  <a:gd name="T52" fmla="*/ 8 w 73"/>
                  <a:gd name="T53" fmla="*/ 36 h 79"/>
                  <a:gd name="T54" fmla="*/ 0 w 73"/>
                  <a:gd name="T55" fmla="*/ 43 h 79"/>
                  <a:gd name="T56" fmla="*/ 15 w 73"/>
                  <a:gd name="T57" fmla="*/ 57 h 79"/>
                  <a:gd name="T58" fmla="*/ 23 w 73"/>
                  <a:gd name="T59" fmla="*/ 50 h 79"/>
                  <a:gd name="T60" fmla="*/ 30 w 73"/>
                  <a:gd name="T61" fmla="*/ 50 h 79"/>
                  <a:gd name="T62" fmla="*/ 44 w 73"/>
                  <a:gd name="T63" fmla="*/ 50 h 79"/>
                  <a:gd name="T64" fmla="*/ 51 w 73"/>
                  <a:gd name="T65" fmla="*/ 57 h 79"/>
                  <a:gd name="T66" fmla="*/ 37 w 73"/>
                  <a:gd name="T67" fmla="*/ 64 h 79"/>
                  <a:gd name="T68" fmla="*/ 23 w 73"/>
                  <a:gd name="T69" fmla="*/ 57 h 79"/>
                  <a:gd name="T70" fmla="*/ 8 w 73"/>
                  <a:gd name="T71" fmla="*/ 72 h 79"/>
                  <a:gd name="T72" fmla="*/ 23 w 73"/>
                  <a:gd name="T73" fmla="*/ 79 h 79"/>
                  <a:gd name="T74" fmla="*/ 30 w 73"/>
                  <a:gd name="T75" fmla="*/ 79 h 79"/>
                  <a:gd name="T76" fmla="*/ 37 w 73"/>
                  <a:gd name="T77" fmla="*/ 72 h 79"/>
                  <a:gd name="T78" fmla="*/ 44 w 73"/>
                  <a:gd name="T79" fmla="*/ 64 h 79"/>
                  <a:gd name="T80" fmla="*/ 59 w 73"/>
                  <a:gd name="T81" fmla="*/ 72 h 79"/>
                  <a:gd name="T82" fmla="*/ 66 w 73"/>
                  <a:gd name="T83" fmla="*/ 79 h 79"/>
                  <a:gd name="T84" fmla="*/ 66 w 73"/>
                  <a:gd name="T85" fmla="*/ 36 h 79"/>
                  <a:gd name="T86" fmla="*/ 66 w 73"/>
                  <a:gd name="T87" fmla="*/ 22 h 79"/>
                  <a:gd name="T88" fmla="*/ 59 w 73"/>
                  <a:gd name="T89" fmla="*/ 22 h 79"/>
                  <a:gd name="T90" fmla="*/ 66 w 73"/>
                  <a:gd name="T91" fmla="*/ 36 h 79"/>
                  <a:gd name="T92" fmla="*/ 44 w 73"/>
                  <a:gd name="T93" fmla="*/ 22 h 79"/>
                  <a:gd name="T94" fmla="*/ 37 w 73"/>
                  <a:gd name="T95" fmla="*/ 14 h 79"/>
                  <a:gd name="T96" fmla="*/ 44 w 73"/>
                  <a:gd name="T97" fmla="*/ 29 h 79"/>
                  <a:gd name="T98" fmla="*/ 23 w 73"/>
                  <a:gd name="T99" fmla="*/ 14 h 79"/>
                  <a:gd name="T100" fmla="*/ 15 w 73"/>
                  <a:gd name="T101" fmla="*/ 7 h 79"/>
                  <a:gd name="T102" fmla="*/ 0 w 73"/>
                  <a:gd name="T103" fmla="*/ 14 h 79"/>
                  <a:gd name="T104" fmla="*/ 15 w 73"/>
                  <a:gd name="T105" fmla="*/ 22 h 79"/>
                  <a:gd name="T106" fmla="*/ 23 w 73"/>
                  <a:gd name="T107" fmla="*/ 22 h 79"/>
                  <a:gd name="T108" fmla="*/ 15 w 73"/>
                  <a:gd name="T109" fmla="*/ 36 h 79"/>
                  <a:gd name="T110" fmla="*/ 8 w 73"/>
                  <a:gd name="T111" fmla="*/ 50 h 79"/>
                  <a:gd name="T112" fmla="*/ 23 w 73"/>
                  <a:gd name="T113" fmla="*/ 50 h 79"/>
                  <a:gd name="T114" fmla="*/ 23 w 73"/>
                  <a:gd name="T115" fmla="*/ 43 h 79"/>
                  <a:gd name="T116" fmla="*/ 30 w 73"/>
                  <a:gd name="T117" fmla="*/ 64 h 79"/>
                  <a:gd name="T118" fmla="*/ 15 w 73"/>
                  <a:gd name="T119" fmla="*/ 64 h 79"/>
                  <a:gd name="T120" fmla="*/ 8 w 73"/>
                  <a:gd name="T121" fmla="*/ 72 h 79"/>
                  <a:gd name="T122" fmla="*/ 30 w 73"/>
                  <a:gd name="T123" fmla="*/ 79 h 79"/>
                  <a:gd name="T124" fmla="*/ 30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59" y="57"/>
                    </a:lnTo>
                    <a:lnTo>
                      <a:pt x="59" y="57"/>
                    </a:lnTo>
                    <a:lnTo>
                      <a:pt x="66" y="43"/>
                    </a:lnTo>
                    <a:lnTo>
                      <a:pt x="66" y="43"/>
                    </a:lnTo>
                    <a:lnTo>
                      <a:pt x="66" y="36"/>
                    </a:lnTo>
                    <a:lnTo>
                      <a:pt x="73" y="29"/>
                    </a:lnTo>
                    <a:lnTo>
                      <a:pt x="66" y="14"/>
                    </a:lnTo>
                    <a:lnTo>
                      <a:pt x="66" y="14"/>
                    </a:lnTo>
                    <a:lnTo>
                      <a:pt x="66" y="7"/>
                    </a:lnTo>
                    <a:lnTo>
                      <a:pt x="59" y="14"/>
                    </a:lnTo>
                    <a:lnTo>
                      <a:pt x="59" y="22"/>
                    </a:lnTo>
                    <a:lnTo>
                      <a:pt x="51" y="29"/>
                    </a:lnTo>
                    <a:lnTo>
                      <a:pt x="59" y="36"/>
                    </a:lnTo>
                    <a:lnTo>
                      <a:pt x="59" y="43"/>
                    </a:lnTo>
                    <a:lnTo>
                      <a:pt x="59" y="50"/>
                    </a:lnTo>
                    <a:lnTo>
                      <a:pt x="51" y="50"/>
                    </a:lnTo>
                    <a:lnTo>
                      <a:pt x="51" y="50"/>
                    </a:lnTo>
                    <a:lnTo>
                      <a:pt x="44" y="43"/>
                    </a:lnTo>
                    <a:lnTo>
                      <a:pt x="44" y="36"/>
                    </a:lnTo>
                    <a:lnTo>
                      <a:pt x="44" y="29"/>
                    </a:lnTo>
                    <a:lnTo>
                      <a:pt x="44" y="29"/>
                    </a:lnTo>
                    <a:lnTo>
                      <a:pt x="51" y="14"/>
                    </a:lnTo>
                    <a:lnTo>
                      <a:pt x="44" y="0"/>
                    </a:lnTo>
                    <a:lnTo>
                      <a:pt x="30" y="14"/>
                    </a:lnTo>
                    <a:lnTo>
                      <a:pt x="37" y="29"/>
                    </a:lnTo>
                    <a:lnTo>
                      <a:pt x="37" y="29"/>
                    </a:lnTo>
                    <a:lnTo>
                      <a:pt x="37" y="36"/>
                    </a:lnTo>
                    <a:lnTo>
                      <a:pt x="37" y="36"/>
                    </a:lnTo>
                    <a:lnTo>
                      <a:pt x="37" y="36"/>
                    </a:lnTo>
                    <a:lnTo>
                      <a:pt x="30" y="29"/>
                    </a:lnTo>
                    <a:lnTo>
                      <a:pt x="23" y="29"/>
                    </a:lnTo>
                    <a:lnTo>
                      <a:pt x="23" y="22"/>
                    </a:lnTo>
                    <a:lnTo>
                      <a:pt x="23" y="14"/>
                    </a:lnTo>
                    <a:lnTo>
                      <a:pt x="23" y="7"/>
                    </a:lnTo>
                    <a:lnTo>
                      <a:pt x="15" y="7"/>
                    </a:lnTo>
                    <a:lnTo>
                      <a:pt x="8" y="0"/>
                    </a:lnTo>
                    <a:lnTo>
                      <a:pt x="0" y="0"/>
                    </a:lnTo>
                    <a:lnTo>
                      <a:pt x="0" y="7"/>
                    </a:lnTo>
                    <a:lnTo>
                      <a:pt x="0" y="7"/>
                    </a:lnTo>
                    <a:lnTo>
                      <a:pt x="8" y="22"/>
                    </a:lnTo>
                    <a:lnTo>
                      <a:pt x="23" y="29"/>
                    </a:lnTo>
                    <a:lnTo>
                      <a:pt x="30" y="36"/>
                    </a:lnTo>
                    <a:lnTo>
                      <a:pt x="37" y="43"/>
                    </a:lnTo>
                    <a:lnTo>
                      <a:pt x="37" y="43"/>
                    </a:lnTo>
                    <a:lnTo>
                      <a:pt x="30" y="43"/>
                    </a:lnTo>
                    <a:lnTo>
                      <a:pt x="30" y="43"/>
                    </a:lnTo>
                    <a:lnTo>
                      <a:pt x="23" y="43"/>
                    </a:lnTo>
                    <a:lnTo>
                      <a:pt x="15" y="36"/>
                    </a:lnTo>
                    <a:lnTo>
                      <a:pt x="8" y="36"/>
                    </a:lnTo>
                    <a:lnTo>
                      <a:pt x="0" y="43"/>
                    </a:lnTo>
                    <a:lnTo>
                      <a:pt x="0" y="43"/>
                    </a:lnTo>
                    <a:lnTo>
                      <a:pt x="8" y="50"/>
                    </a:lnTo>
                    <a:lnTo>
                      <a:pt x="15" y="57"/>
                    </a:lnTo>
                    <a:lnTo>
                      <a:pt x="23" y="57"/>
                    </a:lnTo>
                    <a:lnTo>
                      <a:pt x="23" y="50"/>
                    </a:lnTo>
                    <a:lnTo>
                      <a:pt x="30" y="50"/>
                    </a:lnTo>
                    <a:lnTo>
                      <a:pt x="30" y="50"/>
                    </a:lnTo>
                    <a:lnTo>
                      <a:pt x="37" y="50"/>
                    </a:lnTo>
                    <a:lnTo>
                      <a:pt x="44" y="50"/>
                    </a:lnTo>
                    <a:lnTo>
                      <a:pt x="51" y="57"/>
                    </a:lnTo>
                    <a:lnTo>
                      <a:pt x="51" y="57"/>
                    </a:lnTo>
                    <a:lnTo>
                      <a:pt x="44" y="64"/>
                    </a:lnTo>
                    <a:lnTo>
                      <a:pt x="37" y="64"/>
                    </a:lnTo>
                    <a:lnTo>
                      <a:pt x="30" y="64"/>
                    </a:lnTo>
                    <a:lnTo>
                      <a:pt x="23" y="57"/>
                    </a:lnTo>
                    <a:lnTo>
                      <a:pt x="8" y="64"/>
                    </a:lnTo>
                    <a:lnTo>
                      <a:pt x="8" y="72"/>
                    </a:lnTo>
                    <a:lnTo>
                      <a:pt x="8" y="79"/>
                    </a:lnTo>
                    <a:lnTo>
                      <a:pt x="23" y="79"/>
                    </a:lnTo>
                    <a:lnTo>
                      <a:pt x="30" y="79"/>
                    </a:lnTo>
                    <a:lnTo>
                      <a:pt x="30" y="79"/>
                    </a:lnTo>
                    <a:lnTo>
                      <a:pt x="37" y="72"/>
                    </a:lnTo>
                    <a:lnTo>
                      <a:pt x="37" y="72"/>
                    </a:lnTo>
                    <a:lnTo>
                      <a:pt x="44" y="64"/>
                    </a:lnTo>
                    <a:lnTo>
                      <a:pt x="44" y="64"/>
                    </a:lnTo>
                    <a:lnTo>
                      <a:pt x="51" y="64"/>
                    </a:lnTo>
                    <a:lnTo>
                      <a:pt x="59" y="72"/>
                    </a:lnTo>
                    <a:lnTo>
                      <a:pt x="66" y="79"/>
                    </a:lnTo>
                    <a:lnTo>
                      <a:pt x="66" y="79"/>
                    </a:lnTo>
                    <a:close/>
                    <a:moveTo>
                      <a:pt x="66" y="36"/>
                    </a:moveTo>
                    <a:lnTo>
                      <a:pt x="66" y="36"/>
                    </a:lnTo>
                    <a:lnTo>
                      <a:pt x="73" y="29"/>
                    </a:lnTo>
                    <a:lnTo>
                      <a:pt x="66" y="22"/>
                    </a:lnTo>
                    <a:lnTo>
                      <a:pt x="66" y="14"/>
                    </a:lnTo>
                    <a:lnTo>
                      <a:pt x="59" y="22"/>
                    </a:lnTo>
                    <a:lnTo>
                      <a:pt x="66" y="36"/>
                    </a:lnTo>
                    <a:lnTo>
                      <a:pt x="66" y="36"/>
                    </a:lnTo>
                    <a:close/>
                    <a:moveTo>
                      <a:pt x="44" y="29"/>
                    </a:moveTo>
                    <a:lnTo>
                      <a:pt x="44" y="22"/>
                    </a:lnTo>
                    <a:lnTo>
                      <a:pt x="44" y="7"/>
                    </a:lnTo>
                    <a:lnTo>
                      <a:pt x="37" y="14"/>
                    </a:lnTo>
                    <a:lnTo>
                      <a:pt x="44" y="29"/>
                    </a:lnTo>
                    <a:lnTo>
                      <a:pt x="44" y="29"/>
                    </a:lnTo>
                    <a:close/>
                    <a:moveTo>
                      <a:pt x="23" y="22"/>
                    </a:moveTo>
                    <a:lnTo>
                      <a:pt x="23" y="14"/>
                    </a:lnTo>
                    <a:lnTo>
                      <a:pt x="23" y="14"/>
                    </a:lnTo>
                    <a:lnTo>
                      <a:pt x="15" y="7"/>
                    </a:lnTo>
                    <a:lnTo>
                      <a:pt x="0" y="7"/>
                    </a:lnTo>
                    <a:lnTo>
                      <a:pt x="0" y="14"/>
                    </a:lnTo>
                    <a:lnTo>
                      <a:pt x="8" y="22"/>
                    </a:lnTo>
                    <a:lnTo>
                      <a:pt x="15" y="22"/>
                    </a:lnTo>
                    <a:lnTo>
                      <a:pt x="23" y="22"/>
                    </a:lnTo>
                    <a:lnTo>
                      <a:pt x="23" y="22"/>
                    </a:lnTo>
                    <a:close/>
                    <a:moveTo>
                      <a:pt x="23" y="43"/>
                    </a:moveTo>
                    <a:lnTo>
                      <a:pt x="15" y="36"/>
                    </a:lnTo>
                    <a:lnTo>
                      <a:pt x="0" y="43"/>
                    </a:lnTo>
                    <a:lnTo>
                      <a:pt x="8" y="50"/>
                    </a:lnTo>
                    <a:lnTo>
                      <a:pt x="15" y="50"/>
                    </a:lnTo>
                    <a:lnTo>
                      <a:pt x="23" y="50"/>
                    </a:lnTo>
                    <a:lnTo>
                      <a:pt x="23" y="43"/>
                    </a:lnTo>
                    <a:lnTo>
                      <a:pt x="23" y="43"/>
                    </a:lnTo>
                    <a:close/>
                    <a:moveTo>
                      <a:pt x="30" y="72"/>
                    </a:moveTo>
                    <a:lnTo>
                      <a:pt x="30" y="64"/>
                    </a:lnTo>
                    <a:lnTo>
                      <a:pt x="23" y="64"/>
                    </a:lnTo>
                    <a:lnTo>
                      <a:pt x="15" y="64"/>
                    </a:lnTo>
                    <a:lnTo>
                      <a:pt x="8" y="72"/>
                    </a:lnTo>
                    <a:lnTo>
                      <a:pt x="8" y="72"/>
                    </a:lnTo>
                    <a:lnTo>
                      <a:pt x="23" y="79"/>
                    </a:lnTo>
                    <a:lnTo>
                      <a:pt x="30" y="79"/>
                    </a:lnTo>
                    <a:lnTo>
                      <a:pt x="30" y="72"/>
                    </a:lnTo>
                    <a:lnTo>
                      <a:pt x="30"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4" name="Freeform 41">
                <a:extLst>
                  <a:ext uri="{FF2B5EF4-FFF2-40B4-BE49-F238E27FC236}">
                    <a16:creationId xmlns:a16="http://schemas.microsoft.com/office/drawing/2014/main" xmlns="" id="{5D02C66F-F76B-4DF2-8E61-5202D93C3C09}"/>
                  </a:ext>
                </a:extLst>
              </p:cNvPr>
              <p:cNvSpPr>
                <a:spLocks noEditPoints="1"/>
              </p:cNvSpPr>
              <p:nvPr/>
            </p:nvSpPr>
            <p:spPr bwMode="auto">
              <a:xfrm>
                <a:off x="5429" y="1156"/>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7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43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2 h 79"/>
                  <a:gd name="T72" fmla="*/ 22 w 72"/>
                  <a:gd name="T73" fmla="*/ 79 h 79"/>
                  <a:gd name="T74" fmla="*/ 29 w 72"/>
                  <a:gd name="T75" fmla="*/ 79 h 79"/>
                  <a:gd name="T76" fmla="*/ 36 w 72"/>
                  <a:gd name="T77" fmla="*/ 72 h 79"/>
                  <a:gd name="T78" fmla="*/ 43 w 72"/>
                  <a:gd name="T79" fmla="*/ 64 h 79"/>
                  <a:gd name="T80" fmla="*/ 50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4 h 79"/>
                  <a:gd name="T96" fmla="*/ 36 w 72"/>
                  <a:gd name="T97" fmla="*/ 29 h 79"/>
                  <a:gd name="T98" fmla="*/ 22 w 72"/>
                  <a:gd name="T99" fmla="*/ 14 h 79"/>
                  <a:gd name="T100" fmla="*/ 7 w 72"/>
                  <a:gd name="T101" fmla="*/ 7 h 79"/>
                  <a:gd name="T102" fmla="*/ 0 w 72"/>
                  <a:gd name="T103" fmla="*/ 14 h 79"/>
                  <a:gd name="T104" fmla="*/ 7 w 72"/>
                  <a:gd name="T105" fmla="*/ 22 h 79"/>
                  <a:gd name="T106" fmla="*/ 15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5" y="7"/>
                    </a:lnTo>
                    <a:lnTo>
                      <a:pt x="7" y="7"/>
                    </a:lnTo>
                    <a:lnTo>
                      <a:pt x="7"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43"/>
                    </a:lnTo>
                    <a:lnTo>
                      <a:pt x="7"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2"/>
                    </a:lnTo>
                    <a:lnTo>
                      <a:pt x="7" y="79"/>
                    </a:lnTo>
                    <a:lnTo>
                      <a:pt x="22" y="79"/>
                    </a:lnTo>
                    <a:lnTo>
                      <a:pt x="29" y="79"/>
                    </a:lnTo>
                    <a:lnTo>
                      <a:pt x="29" y="79"/>
                    </a:lnTo>
                    <a:lnTo>
                      <a:pt x="29" y="72"/>
                    </a:lnTo>
                    <a:lnTo>
                      <a:pt x="36" y="72"/>
                    </a:lnTo>
                    <a:lnTo>
                      <a:pt x="43" y="64"/>
                    </a:lnTo>
                    <a:lnTo>
                      <a:pt x="43" y="64"/>
                    </a:lnTo>
                    <a:lnTo>
                      <a:pt x="50" y="64"/>
                    </a:lnTo>
                    <a:lnTo>
                      <a:pt x="50" y="72"/>
                    </a:lnTo>
                    <a:lnTo>
                      <a:pt x="58" y="79"/>
                    </a:lnTo>
                    <a:lnTo>
                      <a:pt x="58" y="79"/>
                    </a:lnTo>
                    <a:close/>
                    <a:moveTo>
                      <a:pt x="58" y="36"/>
                    </a:moveTo>
                    <a:lnTo>
                      <a:pt x="65" y="36"/>
                    </a:lnTo>
                    <a:lnTo>
                      <a:pt x="65" y="29"/>
                    </a:lnTo>
                    <a:lnTo>
                      <a:pt x="65" y="22"/>
                    </a:lnTo>
                    <a:lnTo>
                      <a:pt x="65" y="14"/>
                    </a:lnTo>
                    <a:lnTo>
                      <a:pt x="58" y="22"/>
                    </a:lnTo>
                    <a:lnTo>
                      <a:pt x="58" y="36"/>
                    </a:lnTo>
                    <a:lnTo>
                      <a:pt x="58" y="36"/>
                    </a:lnTo>
                    <a:close/>
                    <a:moveTo>
                      <a:pt x="36" y="29"/>
                    </a:moveTo>
                    <a:lnTo>
                      <a:pt x="43" y="22"/>
                    </a:lnTo>
                    <a:lnTo>
                      <a:pt x="36" y="7"/>
                    </a:lnTo>
                    <a:lnTo>
                      <a:pt x="29" y="14"/>
                    </a:lnTo>
                    <a:lnTo>
                      <a:pt x="36" y="29"/>
                    </a:lnTo>
                    <a:lnTo>
                      <a:pt x="36" y="29"/>
                    </a:lnTo>
                    <a:close/>
                    <a:moveTo>
                      <a:pt x="15" y="22"/>
                    </a:moveTo>
                    <a:lnTo>
                      <a:pt x="22" y="14"/>
                    </a:lnTo>
                    <a:lnTo>
                      <a:pt x="15" y="14"/>
                    </a:lnTo>
                    <a:lnTo>
                      <a:pt x="7" y="7"/>
                    </a:lnTo>
                    <a:lnTo>
                      <a:pt x="0" y="7"/>
                    </a:lnTo>
                    <a:lnTo>
                      <a:pt x="0" y="14"/>
                    </a:lnTo>
                    <a:lnTo>
                      <a:pt x="7" y="22"/>
                    </a:lnTo>
                    <a:lnTo>
                      <a:pt x="7" y="22"/>
                    </a:lnTo>
                    <a:lnTo>
                      <a:pt x="15" y="22"/>
                    </a:lnTo>
                    <a:lnTo>
                      <a:pt x="15" y="22"/>
                    </a:lnTo>
                    <a:close/>
                    <a:moveTo>
                      <a:pt x="22" y="43"/>
                    </a:moveTo>
                    <a:lnTo>
                      <a:pt x="7" y="36"/>
                    </a:lnTo>
                    <a:lnTo>
                      <a:pt x="0" y="43"/>
                    </a:lnTo>
                    <a:lnTo>
                      <a:pt x="0" y="50"/>
                    </a:lnTo>
                    <a:lnTo>
                      <a:pt x="15" y="50"/>
                    </a:lnTo>
                    <a:lnTo>
                      <a:pt x="22" y="50"/>
                    </a:lnTo>
                    <a:lnTo>
                      <a:pt x="22" y="43"/>
                    </a:lnTo>
                    <a:lnTo>
                      <a:pt x="22" y="43"/>
                    </a:lnTo>
                    <a:close/>
                    <a:moveTo>
                      <a:pt x="29" y="72"/>
                    </a:moveTo>
                    <a:lnTo>
                      <a:pt x="29" y="64"/>
                    </a:lnTo>
                    <a:lnTo>
                      <a:pt x="22" y="64"/>
                    </a:lnTo>
                    <a:lnTo>
                      <a:pt x="15" y="64"/>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5" name="Freeform 42">
                <a:extLst>
                  <a:ext uri="{FF2B5EF4-FFF2-40B4-BE49-F238E27FC236}">
                    <a16:creationId xmlns:a16="http://schemas.microsoft.com/office/drawing/2014/main" xmlns="" id="{227C006C-588A-4FB7-BDC6-58F17CEF6EA2}"/>
                  </a:ext>
                </a:extLst>
              </p:cNvPr>
              <p:cNvSpPr>
                <a:spLocks noEditPoints="1"/>
              </p:cNvSpPr>
              <p:nvPr/>
            </p:nvSpPr>
            <p:spPr bwMode="auto">
              <a:xfrm>
                <a:off x="5357" y="1156"/>
                <a:ext cx="72" cy="79"/>
              </a:xfrm>
              <a:custGeom>
                <a:avLst/>
                <a:gdLst>
                  <a:gd name="T0" fmla="*/ 65 w 72"/>
                  <a:gd name="T1" fmla="*/ 79 h 79"/>
                  <a:gd name="T2" fmla="*/ 65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2 h 79"/>
                  <a:gd name="T16" fmla="*/ 58 w 72"/>
                  <a:gd name="T17" fmla="*/ 36 h 79"/>
                  <a:gd name="T18" fmla="*/ 51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2 w 72"/>
                  <a:gd name="T35" fmla="*/ 29 h 79"/>
                  <a:gd name="T36" fmla="*/ 22 w 72"/>
                  <a:gd name="T37" fmla="*/ 14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43 h 79"/>
                  <a:gd name="T56" fmla="*/ 15 w 72"/>
                  <a:gd name="T57" fmla="*/ 57 h 79"/>
                  <a:gd name="T58" fmla="*/ 22 w 72"/>
                  <a:gd name="T59" fmla="*/ 50 h 79"/>
                  <a:gd name="T60" fmla="*/ 29 w 72"/>
                  <a:gd name="T61" fmla="*/ 50 h 79"/>
                  <a:gd name="T62" fmla="*/ 36 w 72"/>
                  <a:gd name="T63" fmla="*/ 50 h 79"/>
                  <a:gd name="T64" fmla="*/ 43 w 72"/>
                  <a:gd name="T65" fmla="*/ 57 h 79"/>
                  <a:gd name="T66" fmla="*/ 36 w 72"/>
                  <a:gd name="T67" fmla="*/ 64 h 79"/>
                  <a:gd name="T68" fmla="*/ 22 w 72"/>
                  <a:gd name="T69" fmla="*/ 57 h 79"/>
                  <a:gd name="T70" fmla="*/ 0 w 72"/>
                  <a:gd name="T71" fmla="*/ 72 h 79"/>
                  <a:gd name="T72" fmla="*/ 22 w 72"/>
                  <a:gd name="T73" fmla="*/ 79 h 79"/>
                  <a:gd name="T74" fmla="*/ 29 w 72"/>
                  <a:gd name="T75" fmla="*/ 79 h 79"/>
                  <a:gd name="T76" fmla="*/ 36 w 72"/>
                  <a:gd name="T77" fmla="*/ 72 h 79"/>
                  <a:gd name="T78" fmla="*/ 43 w 72"/>
                  <a:gd name="T79" fmla="*/ 64 h 79"/>
                  <a:gd name="T80" fmla="*/ 51 w 72"/>
                  <a:gd name="T81" fmla="*/ 72 h 79"/>
                  <a:gd name="T82" fmla="*/ 58 w 72"/>
                  <a:gd name="T83" fmla="*/ 79 h 79"/>
                  <a:gd name="T84" fmla="*/ 65 w 72"/>
                  <a:gd name="T85" fmla="*/ 36 h 79"/>
                  <a:gd name="T86" fmla="*/ 65 w 72"/>
                  <a:gd name="T87" fmla="*/ 22 h 79"/>
                  <a:gd name="T88" fmla="*/ 51 w 72"/>
                  <a:gd name="T89" fmla="*/ 22 h 79"/>
                  <a:gd name="T90" fmla="*/ 58 w 72"/>
                  <a:gd name="T91" fmla="*/ 36 h 79"/>
                  <a:gd name="T92" fmla="*/ 43 w 72"/>
                  <a:gd name="T93" fmla="*/ 22 h 79"/>
                  <a:gd name="T94" fmla="*/ 29 w 72"/>
                  <a:gd name="T95" fmla="*/ 14 h 79"/>
                  <a:gd name="T96" fmla="*/ 36 w 72"/>
                  <a:gd name="T97" fmla="*/ 29 h 79"/>
                  <a:gd name="T98" fmla="*/ 15 w 72"/>
                  <a:gd name="T99" fmla="*/ 14 h 79"/>
                  <a:gd name="T100" fmla="*/ 8 w 72"/>
                  <a:gd name="T101" fmla="*/ 7 h 79"/>
                  <a:gd name="T102" fmla="*/ 0 w 72"/>
                  <a:gd name="T103" fmla="*/ 14 h 79"/>
                  <a:gd name="T104" fmla="*/ 8 w 72"/>
                  <a:gd name="T105" fmla="*/ 22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8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65"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0"/>
                    </a:lnTo>
                    <a:lnTo>
                      <a:pt x="51"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2" y="29"/>
                    </a:lnTo>
                    <a:lnTo>
                      <a:pt x="22" y="29"/>
                    </a:lnTo>
                    <a:lnTo>
                      <a:pt x="22" y="22"/>
                    </a:lnTo>
                    <a:lnTo>
                      <a:pt x="22" y="14"/>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43"/>
                    </a:lnTo>
                    <a:lnTo>
                      <a:pt x="8" y="50"/>
                    </a:lnTo>
                    <a:lnTo>
                      <a:pt x="15" y="57"/>
                    </a:lnTo>
                    <a:lnTo>
                      <a:pt x="15" y="57"/>
                    </a:lnTo>
                    <a:lnTo>
                      <a:pt x="22" y="50"/>
                    </a:lnTo>
                    <a:lnTo>
                      <a:pt x="22" y="50"/>
                    </a:lnTo>
                    <a:lnTo>
                      <a:pt x="29" y="50"/>
                    </a:lnTo>
                    <a:lnTo>
                      <a:pt x="36" y="50"/>
                    </a:lnTo>
                    <a:lnTo>
                      <a:pt x="36" y="50"/>
                    </a:lnTo>
                    <a:lnTo>
                      <a:pt x="43" y="57"/>
                    </a:lnTo>
                    <a:lnTo>
                      <a:pt x="43" y="57"/>
                    </a:lnTo>
                    <a:lnTo>
                      <a:pt x="43" y="64"/>
                    </a:lnTo>
                    <a:lnTo>
                      <a:pt x="36" y="64"/>
                    </a:lnTo>
                    <a:lnTo>
                      <a:pt x="29" y="64"/>
                    </a:lnTo>
                    <a:lnTo>
                      <a:pt x="22" y="57"/>
                    </a:lnTo>
                    <a:lnTo>
                      <a:pt x="0" y="64"/>
                    </a:lnTo>
                    <a:lnTo>
                      <a:pt x="0" y="72"/>
                    </a:lnTo>
                    <a:lnTo>
                      <a:pt x="8" y="79"/>
                    </a:lnTo>
                    <a:lnTo>
                      <a:pt x="22" y="79"/>
                    </a:lnTo>
                    <a:lnTo>
                      <a:pt x="29" y="79"/>
                    </a:lnTo>
                    <a:lnTo>
                      <a:pt x="29" y="79"/>
                    </a:lnTo>
                    <a:lnTo>
                      <a:pt x="29" y="72"/>
                    </a:lnTo>
                    <a:lnTo>
                      <a:pt x="36" y="72"/>
                    </a:lnTo>
                    <a:lnTo>
                      <a:pt x="36" y="64"/>
                    </a:lnTo>
                    <a:lnTo>
                      <a:pt x="43" y="64"/>
                    </a:lnTo>
                    <a:lnTo>
                      <a:pt x="43" y="64"/>
                    </a:lnTo>
                    <a:lnTo>
                      <a:pt x="51" y="72"/>
                    </a:lnTo>
                    <a:lnTo>
                      <a:pt x="58" y="79"/>
                    </a:lnTo>
                    <a:lnTo>
                      <a:pt x="58" y="79"/>
                    </a:lnTo>
                    <a:close/>
                    <a:moveTo>
                      <a:pt x="58" y="36"/>
                    </a:moveTo>
                    <a:lnTo>
                      <a:pt x="65" y="36"/>
                    </a:lnTo>
                    <a:lnTo>
                      <a:pt x="65" y="29"/>
                    </a:lnTo>
                    <a:lnTo>
                      <a:pt x="65" y="22"/>
                    </a:lnTo>
                    <a:lnTo>
                      <a:pt x="58" y="14"/>
                    </a:lnTo>
                    <a:lnTo>
                      <a:pt x="51" y="22"/>
                    </a:lnTo>
                    <a:lnTo>
                      <a:pt x="58" y="36"/>
                    </a:lnTo>
                    <a:lnTo>
                      <a:pt x="58" y="36"/>
                    </a:lnTo>
                    <a:close/>
                    <a:moveTo>
                      <a:pt x="36" y="29"/>
                    </a:moveTo>
                    <a:lnTo>
                      <a:pt x="43" y="22"/>
                    </a:lnTo>
                    <a:lnTo>
                      <a:pt x="36" y="7"/>
                    </a:lnTo>
                    <a:lnTo>
                      <a:pt x="29" y="14"/>
                    </a:lnTo>
                    <a:lnTo>
                      <a:pt x="36" y="29"/>
                    </a:lnTo>
                    <a:lnTo>
                      <a:pt x="36" y="29"/>
                    </a:lnTo>
                    <a:close/>
                    <a:moveTo>
                      <a:pt x="15" y="22"/>
                    </a:moveTo>
                    <a:lnTo>
                      <a:pt x="15" y="14"/>
                    </a:lnTo>
                    <a:lnTo>
                      <a:pt x="15" y="14"/>
                    </a:lnTo>
                    <a:lnTo>
                      <a:pt x="8" y="7"/>
                    </a:lnTo>
                    <a:lnTo>
                      <a:pt x="0" y="7"/>
                    </a:lnTo>
                    <a:lnTo>
                      <a:pt x="0" y="14"/>
                    </a:lnTo>
                    <a:lnTo>
                      <a:pt x="0" y="22"/>
                    </a:lnTo>
                    <a:lnTo>
                      <a:pt x="8" y="22"/>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4"/>
                    </a:lnTo>
                    <a:lnTo>
                      <a:pt x="15" y="64"/>
                    </a:lnTo>
                    <a:lnTo>
                      <a:pt x="15" y="64"/>
                    </a:lnTo>
                    <a:lnTo>
                      <a:pt x="8" y="72"/>
                    </a:lnTo>
                    <a:lnTo>
                      <a:pt x="8" y="72"/>
                    </a:lnTo>
                    <a:lnTo>
                      <a:pt x="15"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6" name="Freeform 43">
                <a:extLst>
                  <a:ext uri="{FF2B5EF4-FFF2-40B4-BE49-F238E27FC236}">
                    <a16:creationId xmlns:a16="http://schemas.microsoft.com/office/drawing/2014/main" xmlns="" id="{61C55240-B7CA-4FD9-8CA3-C186BDC04900}"/>
                  </a:ext>
                </a:extLst>
              </p:cNvPr>
              <p:cNvSpPr>
                <a:spLocks noEditPoints="1"/>
              </p:cNvSpPr>
              <p:nvPr/>
            </p:nvSpPr>
            <p:spPr bwMode="auto">
              <a:xfrm>
                <a:off x="5207" y="1156"/>
                <a:ext cx="71" cy="79"/>
              </a:xfrm>
              <a:custGeom>
                <a:avLst/>
                <a:gdLst>
                  <a:gd name="T0" fmla="*/ 64 w 71"/>
                  <a:gd name="T1" fmla="*/ 72 h 79"/>
                  <a:gd name="T2" fmla="*/ 71 w 71"/>
                  <a:gd name="T3" fmla="*/ 72 h 79"/>
                  <a:gd name="T4" fmla="*/ 57 w 71"/>
                  <a:gd name="T5" fmla="*/ 57 h 79"/>
                  <a:gd name="T6" fmla="*/ 57 w 71"/>
                  <a:gd name="T7" fmla="*/ 43 h 79"/>
                  <a:gd name="T8" fmla="*/ 64 w 71"/>
                  <a:gd name="T9" fmla="*/ 36 h 79"/>
                  <a:gd name="T10" fmla="*/ 64 w 71"/>
                  <a:gd name="T11" fmla="*/ 14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0 h 79"/>
                  <a:gd name="T28" fmla="*/ 36 w 71"/>
                  <a:gd name="T29" fmla="*/ 29 h 79"/>
                  <a:gd name="T30" fmla="*/ 36 w 71"/>
                  <a:gd name="T31" fmla="*/ 36 h 79"/>
                  <a:gd name="T32" fmla="*/ 36 w 71"/>
                  <a:gd name="T33" fmla="*/ 36 h 79"/>
                  <a:gd name="T34" fmla="*/ 21 w 71"/>
                  <a:gd name="T35" fmla="*/ 22 h 79"/>
                  <a:gd name="T36" fmla="*/ 21 w 71"/>
                  <a:gd name="T37" fmla="*/ 14 h 79"/>
                  <a:gd name="T38" fmla="*/ 14 w 71"/>
                  <a:gd name="T39" fmla="*/ 0 h 79"/>
                  <a:gd name="T40" fmla="*/ 0 w 71"/>
                  <a:gd name="T41" fmla="*/ 0 h 79"/>
                  <a:gd name="T42" fmla="*/ 0 w 71"/>
                  <a:gd name="T43" fmla="*/ 7 h 79"/>
                  <a:gd name="T44" fmla="*/ 14 w 71"/>
                  <a:gd name="T45" fmla="*/ 29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43 h 79"/>
                  <a:gd name="T62" fmla="*/ 43 w 71"/>
                  <a:gd name="T63" fmla="*/ 50 h 79"/>
                  <a:gd name="T64" fmla="*/ 50 w 71"/>
                  <a:gd name="T65" fmla="*/ 57 h 79"/>
                  <a:gd name="T66" fmla="*/ 36 w 71"/>
                  <a:gd name="T67" fmla="*/ 64 h 79"/>
                  <a:gd name="T68" fmla="*/ 21 w 71"/>
                  <a:gd name="T69" fmla="*/ 57 h 79"/>
                  <a:gd name="T70" fmla="*/ 7 w 71"/>
                  <a:gd name="T71" fmla="*/ 64 h 79"/>
                  <a:gd name="T72" fmla="*/ 21 w 71"/>
                  <a:gd name="T73" fmla="*/ 79 h 79"/>
                  <a:gd name="T74" fmla="*/ 28 w 71"/>
                  <a:gd name="T75" fmla="*/ 72 h 79"/>
                  <a:gd name="T76" fmla="*/ 36 w 71"/>
                  <a:gd name="T77" fmla="*/ 64 h 79"/>
                  <a:gd name="T78" fmla="*/ 43 w 71"/>
                  <a:gd name="T79" fmla="*/ 64 h 79"/>
                  <a:gd name="T80" fmla="*/ 57 w 71"/>
                  <a:gd name="T81" fmla="*/ 64 h 79"/>
                  <a:gd name="T82" fmla="*/ 64 w 71"/>
                  <a:gd name="T83" fmla="*/ 72 h 79"/>
                  <a:gd name="T84" fmla="*/ 64 w 71"/>
                  <a:gd name="T85" fmla="*/ 36 h 79"/>
                  <a:gd name="T86" fmla="*/ 64 w 71"/>
                  <a:gd name="T87" fmla="*/ 14 h 79"/>
                  <a:gd name="T88" fmla="*/ 57 w 71"/>
                  <a:gd name="T89" fmla="*/ 22 h 79"/>
                  <a:gd name="T90" fmla="*/ 64 w 71"/>
                  <a:gd name="T91" fmla="*/ 36 h 79"/>
                  <a:gd name="T92" fmla="*/ 43 w 71"/>
                  <a:gd name="T93" fmla="*/ 14 h 79"/>
                  <a:gd name="T94" fmla="*/ 36 w 71"/>
                  <a:gd name="T95" fmla="*/ 14 h 79"/>
                  <a:gd name="T96" fmla="*/ 36 w 71"/>
                  <a:gd name="T97" fmla="*/ 29 h 79"/>
                  <a:gd name="T98" fmla="*/ 21 w 71"/>
                  <a:gd name="T99" fmla="*/ 14 h 79"/>
                  <a:gd name="T100" fmla="*/ 14 w 71"/>
                  <a:gd name="T101" fmla="*/ 7 h 79"/>
                  <a:gd name="T102" fmla="*/ 0 w 71"/>
                  <a:gd name="T103" fmla="*/ 7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4 h 79"/>
                  <a:gd name="T118" fmla="*/ 14 w 71"/>
                  <a:gd name="T119" fmla="*/ 64 h 79"/>
                  <a:gd name="T120" fmla="*/ 7 w 71"/>
                  <a:gd name="T121" fmla="*/ 72 h 79"/>
                  <a:gd name="T122" fmla="*/ 28 w 71"/>
                  <a:gd name="T123" fmla="*/ 72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72"/>
                    </a:lnTo>
                    <a:lnTo>
                      <a:pt x="71" y="64"/>
                    </a:lnTo>
                    <a:lnTo>
                      <a:pt x="57" y="57"/>
                    </a:lnTo>
                    <a:lnTo>
                      <a:pt x="57" y="50"/>
                    </a:lnTo>
                    <a:lnTo>
                      <a:pt x="57" y="43"/>
                    </a:lnTo>
                    <a:lnTo>
                      <a:pt x="64" y="36"/>
                    </a:lnTo>
                    <a:lnTo>
                      <a:pt x="64" y="36"/>
                    </a:lnTo>
                    <a:lnTo>
                      <a:pt x="71" y="29"/>
                    </a:lnTo>
                    <a:lnTo>
                      <a:pt x="64" y="14"/>
                    </a:lnTo>
                    <a:lnTo>
                      <a:pt x="64" y="14"/>
                    </a:lnTo>
                    <a:lnTo>
                      <a:pt x="64" y="7"/>
                    </a:lnTo>
                    <a:lnTo>
                      <a:pt x="57" y="14"/>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4"/>
                    </a:lnTo>
                    <a:lnTo>
                      <a:pt x="36" y="0"/>
                    </a:lnTo>
                    <a:lnTo>
                      <a:pt x="28" y="14"/>
                    </a:lnTo>
                    <a:lnTo>
                      <a:pt x="36" y="29"/>
                    </a:lnTo>
                    <a:lnTo>
                      <a:pt x="36" y="29"/>
                    </a:lnTo>
                    <a:lnTo>
                      <a:pt x="36" y="36"/>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14" y="29"/>
                    </a:lnTo>
                    <a:lnTo>
                      <a:pt x="21" y="29"/>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50"/>
                    </a:lnTo>
                    <a:lnTo>
                      <a:pt x="28" y="43"/>
                    </a:lnTo>
                    <a:lnTo>
                      <a:pt x="36" y="43"/>
                    </a:lnTo>
                    <a:lnTo>
                      <a:pt x="43" y="50"/>
                    </a:lnTo>
                    <a:lnTo>
                      <a:pt x="43" y="57"/>
                    </a:lnTo>
                    <a:lnTo>
                      <a:pt x="50" y="57"/>
                    </a:lnTo>
                    <a:lnTo>
                      <a:pt x="43" y="57"/>
                    </a:lnTo>
                    <a:lnTo>
                      <a:pt x="36" y="64"/>
                    </a:lnTo>
                    <a:lnTo>
                      <a:pt x="28" y="64"/>
                    </a:lnTo>
                    <a:lnTo>
                      <a:pt x="21" y="57"/>
                    </a:lnTo>
                    <a:lnTo>
                      <a:pt x="7" y="64"/>
                    </a:lnTo>
                    <a:lnTo>
                      <a:pt x="7" y="64"/>
                    </a:lnTo>
                    <a:lnTo>
                      <a:pt x="7" y="72"/>
                    </a:lnTo>
                    <a:lnTo>
                      <a:pt x="21" y="79"/>
                    </a:lnTo>
                    <a:lnTo>
                      <a:pt x="28" y="79"/>
                    </a:lnTo>
                    <a:lnTo>
                      <a:pt x="28" y="72"/>
                    </a:lnTo>
                    <a:lnTo>
                      <a:pt x="36" y="72"/>
                    </a:lnTo>
                    <a:lnTo>
                      <a:pt x="36" y="64"/>
                    </a:lnTo>
                    <a:lnTo>
                      <a:pt x="43" y="64"/>
                    </a:lnTo>
                    <a:lnTo>
                      <a:pt x="43" y="64"/>
                    </a:lnTo>
                    <a:lnTo>
                      <a:pt x="50" y="64"/>
                    </a:lnTo>
                    <a:lnTo>
                      <a:pt x="57" y="64"/>
                    </a:lnTo>
                    <a:lnTo>
                      <a:pt x="64" y="72"/>
                    </a:lnTo>
                    <a:lnTo>
                      <a:pt x="64" y="72"/>
                    </a:lnTo>
                    <a:close/>
                    <a:moveTo>
                      <a:pt x="64" y="36"/>
                    </a:moveTo>
                    <a:lnTo>
                      <a:pt x="64" y="36"/>
                    </a:lnTo>
                    <a:lnTo>
                      <a:pt x="71" y="29"/>
                    </a:lnTo>
                    <a:lnTo>
                      <a:pt x="64" y="14"/>
                    </a:lnTo>
                    <a:lnTo>
                      <a:pt x="64" y="14"/>
                    </a:lnTo>
                    <a:lnTo>
                      <a:pt x="57" y="22"/>
                    </a:lnTo>
                    <a:lnTo>
                      <a:pt x="64" y="36"/>
                    </a:lnTo>
                    <a:lnTo>
                      <a:pt x="64" y="36"/>
                    </a:lnTo>
                    <a:close/>
                    <a:moveTo>
                      <a:pt x="36" y="29"/>
                    </a:moveTo>
                    <a:lnTo>
                      <a:pt x="43" y="14"/>
                    </a:lnTo>
                    <a:lnTo>
                      <a:pt x="36" y="7"/>
                    </a:lnTo>
                    <a:lnTo>
                      <a:pt x="36" y="14"/>
                    </a:lnTo>
                    <a:lnTo>
                      <a:pt x="36" y="29"/>
                    </a:lnTo>
                    <a:lnTo>
                      <a:pt x="36" y="29"/>
                    </a:lnTo>
                    <a:close/>
                    <a:moveTo>
                      <a:pt x="21" y="22"/>
                    </a:moveTo>
                    <a:lnTo>
                      <a:pt x="21" y="14"/>
                    </a:lnTo>
                    <a:lnTo>
                      <a:pt x="14" y="14"/>
                    </a:lnTo>
                    <a:lnTo>
                      <a:pt x="14" y="7"/>
                    </a:lnTo>
                    <a:lnTo>
                      <a:pt x="0" y="0"/>
                    </a:lnTo>
                    <a:lnTo>
                      <a:pt x="0" y="7"/>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72"/>
                    </a:moveTo>
                    <a:lnTo>
                      <a:pt x="28" y="64"/>
                    </a:lnTo>
                    <a:lnTo>
                      <a:pt x="21" y="57"/>
                    </a:lnTo>
                    <a:lnTo>
                      <a:pt x="14" y="64"/>
                    </a:lnTo>
                    <a:lnTo>
                      <a:pt x="7" y="64"/>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7" name="Freeform 44">
                <a:extLst>
                  <a:ext uri="{FF2B5EF4-FFF2-40B4-BE49-F238E27FC236}">
                    <a16:creationId xmlns:a16="http://schemas.microsoft.com/office/drawing/2014/main" xmlns="" id="{C2207813-F66E-4801-9C70-12B447F5BF54}"/>
                  </a:ext>
                </a:extLst>
              </p:cNvPr>
              <p:cNvSpPr>
                <a:spLocks noEditPoints="1"/>
              </p:cNvSpPr>
              <p:nvPr/>
            </p:nvSpPr>
            <p:spPr bwMode="auto">
              <a:xfrm>
                <a:off x="5134" y="1156"/>
                <a:ext cx="73" cy="79"/>
              </a:xfrm>
              <a:custGeom>
                <a:avLst/>
                <a:gdLst>
                  <a:gd name="T0" fmla="*/ 65 w 73"/>
                  <a:gd name="T1" fmla="*/ 72 h 79"/>
                  <a:gd name="T2" fmla="*/ 73 w 73"/>
                  <a:gd name="T3" fmla="*/ 72 h 79"/>
                  <a:gd name="T4" fmla="*/ 58 w 73"/>
                  <a:gd name="T5" fmla="*/ 57 h 79"/>
                  <a:gd name="T6" fmla="*/ 58 w 73"/>
                  <a:gd name="T7" fmla="*/ 43 h 79"/>
                  <a:gd name="T8" fmla="*/ 65 w 73"/>
                  <a:gd name="T9" fmla="*/ 36 h 79"/>
                  <a:gd name="T10" fmla="*/ 65 w 73"/>
                  <a:gd name="T11" fmla="*/ 14 h 79"/>
                  <a:gd name="T12" fmla="*/ 65 w 73"/>
                  <a:gd name="T13" fmla="*/ 7 h 79"/>
                  <a:gd name="T14" fmla="*/ 51 w 73"/>
                  <a:gd name="T15" fmla="*/ 22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0 h 79"/>
                  <a:gd name="T28" fmla="*/ 37 w 73"/>
                  <a:gd name="T29" fmla="*/ 29 h 79"/>
                  <a:gd name="T30" fmla="*/ 37 w 73"/>
                  <a:gd name="T31" fmla="*/ 36 h 79"/>
                  <a:gd name="T32" fmla="*/ 37 w 73"/>
                  <a:gd name="T33" fmla="*/ 36 h 79"/>
                  <a:gd name="T34" fmla="*/ 22 w 73"/>
                  <a:gd name="T35" fmla="*/ 22 h 79"/>
                  <a:gd name="T36" fmla="*/ 22 w 73"/>
                  <a:gd name="T37" fmla="*/ 14 h 79"/>
                  <a:gd name="T38" fmla="*/ 7 w 73"/>
                  <a:gd name="T39" fmla="*/ 0 h 79"/>
                  <a:gd name="T40" fmla="*/ 0 w 73"/>
                  <a:gd name="T41" fmla="*/ 0 h 79"/>
                  <a:gd name="T42" fmla="*/ 0 w 73"/>
                  <a:gd name="T43" fmla="*/ 7 h 79"/>
                  <a:gd name="T44" fmla="*/ 15 w 73"/>
                  <a:gd name="T45" fmla="*/ 29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50 h 79"/>
                  <a:gd name="T60" fmla="*/ 29 w 73"/>
                  <a:gd name="T61" fmla="*/ 43 h 79"/>
                  <a:gd name="T62" fmla="*/ 44 w 73"/>
                  <a:gd name="T63" fmla="*/ 50 h 79"/>
                  <a:gd name="T64" fmla="*/ 44 w 73"/>
                  <a:gd name="T65" fmla="*/ 57 h 79"/>
                  <a:gd name="T66" fmla="*/ 37 w 73"/>
                  <a:gd name="T67" fmla="*/ 64 h 79"/>
                  <a:gd name="T68" fmla="*/ 22 w 73"/>
                  <a:gd name="T69" fmla="*/ 57 h 79"/>
                  <a:gd name="T70" fmla="*/ 0 w 73"/>
                  <a:gd name="T71" fmla="*/ 64 h 79"/>
                  <a:gd name="T72" fmla="*/ 22 w 73"/>
                  <a:gd name="T73" fmla="*/ 79 h 79"/>
                  <a:gd name="T74" fmla="*/ 29 w 73"/>
                  <a:gd name="T75" fmla="*/ 72 h 79"/>
                  <a:gd name="T76" fmla="*/ 37 w 73"/>
                  <a:gd name="T77" fmla="*/ 64 h 79"/>
                  <a:gd name="T78" fmla="*/ 44 w 73"/>
                  <a:gd name="T79" fmla="*/ 64 h 79"/>
                  <a:gd name="T80" fmla="*/ 58 w 73"/>
                  <a:gd name="T81" fmla="*/ 64 h 79"/>
                  <a:gd name="T82" fmla="*/ 58 w 73"/>
                  <a:gd name="T83" fmla="*/ 72 h 79"/>
                  <a:gd name="T84" fmla="*/ 65 w 73"/>
                  <a:gd name="T85" fmla="*/ 36 h 79"/>
                  <a:gd name="T86" fmla="*/ 65 w 73"/>
                  <a:gd name="T87" fmla="*/ 14 h 79"/>
                  <a:gd name="T88" fmla="*/ 58 w 73"/>
                  <a:gd name="T89" fmla="*/ 22 h 79"/>
                  <a:gd name="T90" fmla="*/ 58 w 73"/>
                  <a:gd name="T91" fmla="*/ 36 h 79"/>
                  <a:gd name="T92" fmla="*/ 44 w 73"/>
                  <a:gd name="T93" fmla="*/ 14 h 79"/>
                  <a:gd name="T94" fmla="*/ 29 w 73"/>
                  <a:gd name="T95" fmla="*/ 14 h 79"/>
                  <a:gd name="T96" fmla="*/ 37 w 73"/>
                  <a:gd name="T97" fmla="*/ 29 h 79"/>
                  <a:gd name="T98" fmla="*/ 22 w 73"/>
                  <a:gd name="T99" fmla="*/ 14 h 79"/>
                  <a:gd name="T100" fmla="*/ 15 w 73"/>
                  <a:gd name="T101" fmla="*/ 7 h 79"/>
                  <a:gd name="T102" fmla="*/ 0 w 73"/>
                  <a:gd name="T103" fmla="*/ 7 h 79"/>
                  <a:gd name="T104" fmla="*/ 7 w 73"/>
                  <a:gd name="T105" fmla="*/ 22 h 79"/>
                  <a:gd name="T106" fmla="*/ 15 w 73"/>
                  <a:gd name="T107" fmla="*/ 22 h 79"/>
                  <a:gd name="T108" fmla="*/ 7 w 73"/>
                  <a:gd name="T109" fmla="*/ 36 h 79"/>
                  <a:gd name="T110" fmla="*/ 0 w 73"/>
                  <a:gd name="T111" fmla="*/ 43 h 79"/>
                  <a:gd name="T112" fmla="*/ 22 w 73"/>
                  <a:gd name="T113" fmla="*/ 50 h 79"/>
                  <a:gd name="T114" fmla="*/ 22 w 73"/>
                  <a:gd name="T115" fmla="*/ 43 h 79"/>
                  <a:gd name="T116" fmla="*/ 29 w 73"/>
                  <a:gd name="T117" fmla="*/ 64 h 79"/>
                  <a:gd name="T118" fmla="*/ 15 w 73"/>
                  <a:gd name="T119" fmla="*/ 64 h 79"/>
                  <a:gd name="T120" fmla="*/ 7 w 73"/>
                  <a:gd name="T121" fmla="*/ 72 h 79"/>
                  <a:gd name="T122" fmla="*/ 29 w 73"/>
                  <a:gd name="T123" fmla="*/ 72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72"/>
                    </a:lnTo>
                    <a:lnTo>
                      <a:pt x="65" y="64"/>
                    </a:lnTo>
                    <a:lnTo>
                      <a:pt x="58" y="57"/>
                    </a:lnTo>
                    <a:lnTo>
                      <a:pt x="58" y="50"/>
                    </a:lnTo>
                    <a:lnTo>
                      <a:pt x="58" y="43"/>
                    </a:lnTo>
                    <a:lnTo>
                      <a:pt x="58" y="36"/>
                    </a:lnTo>
                    <a:lnTo>
                      <a:pt x="65" y="36"/>
                    </a:lnTo>
                    <a:lnTo>
                      <a:pt x="73" y="29"/>
                    </a:lnTo>
                    <a:lnTo>
                      <a:pt x="65" y="14"/>
                    </a:lnTo>
                    <a:lnTo>
                      <a:pt x="65" y="14"/>
                    </a:lnTo>
                    <a:lnTo>
                      <a:pt x="65" y="7"/>
                    </a:lnTo>
                    <a:lnTo>
                      <a:pt x="58" y="14"/>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4"/>
                    </a:lnTo>
                    <a:lnTo>
                      <a:pt x="37" y="0"/>
                    </a:lnTo>
                    <a:lnTo>
                      <a:pt x="29" y="14"/>
                    </a:lnTo>
                    <a:lnTo>
                      <a:pt x="37" y="29"/>
                    </a:lnTo>
                    <a:lnTo>
                      <a:pt x="37" y="29"/>
                    </a:lnTo>
                    <a:lnTo>
                      <a:pt x="37" y="36"/>
                    </a:lnTo>
                    <a:lnTo>
                      <a:pt x="37" y="36"/>
                    </a:lnTo>
                    <a:lnTo>
                      <a:pt x="37" y="36"/>
                    </a:lnTo>
                    <a:lnTo>
                      <a:pt x="29" y="29"/>
                    </a:lnTo>
                    <a:lnTo>
                      <a:pt x="22" y="22"/>
                    </a:lnTo>
                    <a:lnTo>
                      <a:pt x="22" y="22"/>
                    </a:lnTo>
                    <a:lnTo>
                      <a:pt x="22" y="14"/>
                    </a:lnTo>
                    <a:lnTo>
                      <a:pt x="15" y="7"/>
                    </a:lnTo>
                    <a:lnTo>
                      <a:pt x="7" y="0"/>
                    </a:lnTo>
                    <a:lnTo>
                      <a:pt x="7" y="0"/>
                    </a:lnTo>
                    <a:lnTo>
                      <a:pt x="0" y="0"/>
                    </a:lnTo>
                    <a:lnTo>
                      <a:pt x="0" y="0"/>
                    </a:lnTo>
                    <a:lnTo>
                      <a:pt x="0" y="7"/>
                    </a:lnTo>
                    <a:lnTo>
                      <a:pt x="0" y="22"/>
                    </a:lnTo>
                    <a:lnTo>
                      <a:pt x="15" y="29"/>
                    </a:lnTo>
                    <a:lnTo>
                      <a:pt x="22" y="29"/>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50"/>
                    </a:lnTo>
                    <a:lnTo>
                      <a:pt x="29" y="43"/>
                    </a:lnTo>
                    <a:lnTo>
                      <a:pt x="37" y="43"/>
                    </a:lnTo>
                    <a:lnTo>
                      <a:pt x="44" y="50"/>
                    </a:lnTo>
                    <a:lnTo>
                      <a:pt x="44" y="57"/>
                    </a:lnTo>
                    <a:lnTo>
                      <a:pt x="44" y="57"/>
                    </a:lnTo>
                    <a:lnTo>
                      <a:pt x="44" y="57"/>
                    </a:lnTo>
                    <a:lnTo>
                      <a:pt x="37" y="64"/>
                    </a:lnTo>
                    <a:lnTo>
                      <a:pt x="29" y="64"/>
                    </a:lnTo>
                    <a:lnTo>
                      <a:pt x="22" y="57"/>
                    </a:lnTo>
                    <a:lnTo>
                      <a:pt x="7" y="64"/>
                    </a:lnTo>
                    <a:lnTo>
                      <a:pt x="0" y="64"/>
                    </a:lnTo>
                    <a:lnTo>
                      <a:pt x="7" y="72"/>
                    </a:lnTo>
                    <a:lnTo>
                      <a:pt x="22" y="79"/>
                    </a:lnTo>
                    <a:lnTo>
                      <a:pt x="29" y="79"/>
                    </a:lnTo>
                    <a:lnTo>
                      <a:pt x="29" y="72"/>
                    </a:lnTo>
                    <a:lnTo>
                      <a:pt x="29" y="72"/>
                    </a:lnTo>
                    <a:lnTo>
                      <a:pt x="37" y="64"/>
                    </a:lnTo>
                    <a:lnTo>
                      <a:pt x="44" y="64"/>
                    </a:lnTo>
                    <a:lnTo>
                      <a:pt x="44" y="64"/>
                    </a:lnTo>
                    <a:lnTo>
                      <a:pt x="51" y="64"/>
                    </a:lnTo>
                    <a:lnTo>
                      <a:pt x="58" y="64"/>
                    </a:lnTo>
                    <a:lnTo>
                      <a:pt x="58" y="72"/>
                    </a:lnTo>
                    <a:lnTo>
                      <a:pt x="58" y="72"/>
                    </a:lnTo>
                    <a:close/>
                    <a:moveTo>
                      <a:pt x="58" y="36"/>
                    </a:moveTo>
                    <a:lnTo>
                      <a:pt x="65" y="36"/>
                    </a:lnTo>
                    <a:lnTo>
                      <a:pt x="65" y="29"/>
                    </a:lnTo>
                    <a:lnTo>
                      <a:pt x="65" y="14"/>
                    </a:lnTo>
                    <a:lnTo>
                      <a:pt x="65" y="14"/>
                    </a:lnTo>
                    <a:lnTo>
                      <a:pt x="58" y="22"/>
                    </a:lnTo>
                    <a:lnTo>
                      <a:pt x="58" y="36"/>
                    </a:lnTo>
                    <a:lnTo>
                      <a:pt x="58" y="36"/>
                    </a:lnTo>
                    <a:close/>
                    <a:moveTo>
                      <a:pt x="37" y="29"/>
                    </a:moveTo>
                    <a:lnTo>
                      <a:pt x="44" y="14"/>
                    </a:lnTo>
                    <a:lnTo>
                      <a:pt x="37" y="7"/>
                    </a:lnTo>
                    <a:lnTo>
                      <a:pt x="29" y="14"/>
                    </a:lnTo>
                    <a:lnTo>
                      <a:pt x="37" y="29"/>
                    </a:lnTo>
                    <a:lnTo>
                      <a:pt x="37" y="29"/>
                    </a:lnTo>
                    <a:close/>
                    <a:moveTo>
                      <a:pt x="15" y="22"/>
                    </a:moveTo>
                    <a:lnTo>
                      <a:pt x="22" y="14"/>
                    </a:lnTo>
                    <a:lnTo>
                      <a:pt x="15" y="14"/>
                    </a:lnTo>
                    <a:lnTo>
                      <a:pt x="15" y="7"/>
                    </a:lnTo>
                    <a:lnTo>
                      <a:pt x="0" y="0"/>
                    </a:lnTo>
                    <a:lnTo>
                      <a:pt x="0" y="7"/>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72"/>
                    </a:moveTo>
                    <a:lnTo>
                      <a:pt x="29" y="64"/>
                    </a:lnTo>
                    <a:lnTo>
                      <a:pt x="22" y="57"/>
                    </a:lnTo>
                    <a:lnTo>
                      <a:pt x="15" y="64"/>
                    </a:lnTo>
                    <a:lnTo>
                      <a:pt x="7" y="64"/>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8" name="Freeform 45">
                <a:extLst>
                  <a:ext uri="{FF2B5EF4-FFF2-40B4-BE49-F238E27FC236}">
                    <a16:creationId xmlns:a16="http://schemas.microsoft.com/office/drawing/2014/main" xmlns="" id="{6B1E617C-DC55-4376-917E-6711F392FE2F}"/>
                  </a:ext>
                </a:extLst>
              </p:cNvPr>
              <p:cNvSpPr>
                <a:spLocks noEditPoints="1"/>
              </p:cNvSpPr>
              <p:nvPr/>
            </p:nvSpPr>
            <p:spPr bwMode="auto">
              <a:xfrm>
                <a:off x="5062" y="1156"/>
                <a:ext cx="72" cy="79"/>
              </a:xfrm>
              <a:custGeom>
                <a:avLst/>
                <a:gdLst>
                  <a:gd name="T0" fmla="*/ 65 w 72"/>
                  <a:gd name="T1" fmla="*/ 72 h 79"/>
                  <a:gd name="T2" fmla="*/ 65 w 72"/>
                  <a:gd name="T3" fmla="*/ 72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9 h 79"/>
                  <a:gd name="T46" fmla="*/ 29 w 72"/>
                  <a:gd name="T47" fmla="*/ 36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9 w 72"/>
                  <a:gd name="T61" fmla="*/ 43 h 79"/>
                  <a:gd name="T62" fmla="*/ 36 w 72"/>
                  <a:gd name="T63" fmla="*/ 50 h 79"/>
                  <a:gd name="T64" fmla="*/ 43 w 72"/>
                  <a:gd name="T65" fmla="*/ 57 h 79"/>
                  <a:gd name="T66" fmla="*/ 36 w 72"/>
                  <a:gd name="T67" fmla="*/ 64 h 79"/>
                  <a:gd name="T68" fmla="*/ 21 w 72"/>
                  <a:gd name="T69" fmla="*/ 57 h 79"/>
                  <a:gd name="T70" fmla="*/ 0 w 72"/>
                  <a:gd name="T71" fmla="*/ 64 h 79"/>
                  <a:gd name="T72" fmla="*/ 21 w 72"/>
                  <a:gd name="T73" fmla="*/ 79 h 79"/>
                  <a:gd name="T74" fmla="*/ 29 w 72"/>
                  <a:gd name="T75" fmla="*/ 72 h 79"/>
                  <a:gd name="T76" fmla="*/ 36 w 72"/>
                  <a:gd name="T77" fmla="*/ 64 h 79"/>
                  <a:gd name="T78" fmla="*/ 43 w 72"/>
                  <a:gd name="T79" fmla="*/ 64 h 79"/>
                  <a:gd name="T80" fmla="*/ 50 w 72"/>
                  <a:gd name="T81" fmla="*/ 64 h 79"/>
                  <a:gd name="T82" fmla="*/ 57 w 72"/>
                  <a:gd name="T83" fmla="*/ 72 h 79"/>
                  <a:gd name="T84" fmla="*/ 65 w 72"/>
                  <a:gd name="T85" fmla="*/ 36 h 79"/>
                  <a:gd name="T86" fmla="*/ 65 w 72"/>
                  <a:gd name="T87" fmla="*/ 14 h 79"/>
                  <a:gd name="T88" fmla="*/ 50 w 72"/>
                  <a:gd name="T89" fmla="*/ 22 h 79"/>
                  <a:gd name="T90" fmla="*/ 57 w 72"/>
                  <a:gd name="T91" fmla="*/ 36 h 79"/>
                  <a:gd name="T92" fmla="*/ 43 w 72"/>
                  <a:gd name="T93" fmla="*/ 14 h 79"/>
                  <a:gd name="T94" fmla="*/ 29 w 72"/>
                  <a:gd name="T95" fmla="*/ 14 h 79"/>
                  <a:gd name="T96" fmla="*/ 36 w 72"/>
                  <a:gd name="T97" fmla="*/ 29 h 79"/>
                  <a:gd name="T98" fmla="*/ 14 w 72"/>
                  <a:gd name="T99" fmla="*/ 14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9 w 72"/>
                  <a:gd name="T117" fmla="*/ 64 h 79"/>
                  <a:gd name="T118" fmla="*/ 14 w 72"/>
                  <a:gd name="T119" fmla="*/ 64 h 79"/>
                  <a:gd name="T120" fmla="*/ 7 w 72"/>
                  <a:gd name="T121" fmla="*/ 72 h 79"/>
                  <a:gd name="T122" fmla="*/ 21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72"/>
                    </a:lnTo>
                    <a:lnTo>
                      <a:pt x="65" y="64"/>
                    </a:lnTo>
                    <a:lnTo>
                      <a:pt x="57" y="57"/>
                    </a:lnTo>
                    <a:lnTo>
                      <a:pt x="57" y="50"/>
                    </a:lnTo>
                    <a:lnTo>
                      <a:pt x="57" y="43"/>
                    </a:lnTo>
                    <a:lnTo>
                      <a:pt x="57" y="36"/>
                    </a:lnTo>
                    <a:lnTo>
                      <a:pt x="65" y="36"/>
                    </a:lnTo>
                    <a:lnTo>
                      <a:pt x="72"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9"/>
                    </a:lnTo>
                    <a:lnTo>
                      <a:pt x="21" y="29"/>
                    </a:lnTo>
                    <a:lnTo>
                      <a:pt x="29" y="36"/>
                    </a:lnTo>
                    <a:lnTo>
                      <a:pt x="29" y="43"/>
                    </a:lnTo>
                    <a:lnTo>
                      <a:pt x="29" y="43"/>
                    </a:lnTo>
                    <a:lnTo>
                      <a:pt x="21" y="43"/>
                    </a:lnTo>
                    <a:lnTo>
                      <a:pt x="21" y="36"/>
                    </a:lnTo>
                    <a:lnTo>
                      <a:pt x="14" y="36"/>
                    </a:lnTo>
                    <a:lnTo>
                      <a:pt x="7" y="36"/>
                    </a:lnTo>
                    <a:lnTo>
                      <a:pt x="0" y="36"/>
                    </a:lnTo>
                    <a:lnTo>
                      <a:pt x="0" y="43"/>
                    </a:lnTo>
                    <a:lnTo>
                      <a:pt x="7" y="50"/>
                    </a:lnTo>
                    <a:lnTo>
                      <a:pt x="14" y="50"/>
                    </a:lnTo>
                    <a:lnTo>
                      <a:pt x="14" y="50"/>
                    </a:lnTo>
                    <a:lnTo>
                      <a:pt x="21" y="50"/>
                    </a:lnTo>
                    <a:lnTo>
                      <a:pt x="21" y="50"/>
                    </a:lnTo>
                    <a:lnTo>
                      <a:pt x="29" y="43"/>
                    </a:lnTo>
                    <a:lnTo>
                      <a:pt x="36" y="43"/>
                    </a:lnTo>
                    <a:lnTo>
                      <a:pt x="36" y="50"/>
                    </a:lnTo>
                    <a:lnTo>
                      <a:pt x="43" y="57"/>
                    </a:lnTo>
                    <a:lnTo>
                      <a:pt x="43" y="57"/>
                    </a:lnTo>
                    <a:lnTo>
                      <a:pt x="43" y="57"/>
                    </a:lnTo>
                    <a:lnTo>
                      <a:pt x="36" y="64"/>
                    </a:lnTo>
                    <a:lnTo>
                      <a:pt x="29" y="64"/>
                    </a:lnTo>
                    <a:lnTo>
                      <a:pt x="21" y="57"/>
                    </a:lnTo>
                    <a:lnTo>
                      <a:pt x="0" y="64"/>
                    </a:lnTo>
                    <a:lnTo>
                      <a:pt x="0" y="64"/>
                    </a:lnTo>
                    <a:lnTo>
                      <a:pt x="7" y="72"/>
                    </a:lnTo>
                    <a:lnTo>
                      <a:pt x="21" y="79"/>
                    </a:lnTo>
                    <a:lnTo>
                      <a:pt x="29" y="79"/>
                    </a:lnTo>
                    <a:lnTo>
                      <a:pt x="29" y="72"/>
                    </a:lnTo>
                    <a:lnTo>
                      <a:pt x="29" y="72"/>
                    </a:lnTo>
                    <a:lnTo>
                      <a:pt x="36" y="64"/>
                    </a:lnTo>
                    <a:lnTo>
                      <a:pt x="36" y="64"/>
                    </a:lnTo>
                    <a:lnTo>
                      <a:pt x="43" y="64"/>
                    </a:lnTo>
                    <a:lnTo>
                      <a:pt x="43" y="64"/>
                    </a:lnTo>
                    <a:lnTo>
                      <a:pt x="50" y="64"/>
                    </a:lnTo>
                    <a:lnTo>
                      <a:pt x="57" y="72"/>
                    </a:lnTo>
                    <a:lnTo>
                      <a:pt x="57" y="72"/>
                    </a:lnTo>
                    <a:close/>
                    <a:moveTo>
                      <a:pt x="57" y="36"/>
                    </a:moveTo>
                    <a:lnTo>
                      <a:pt x="65" y="36"/>
                    </a:lnTo>
                    <a:lnTo>
                      <a:pt x="65" y="29"/>
                    </a:lnTo>
                    <a:lnTo>
                      <a:pt x="65" y="14"/>
                    </a:lnTo>
                    <a:lnTo>
                      <a:pt x="57" y="14"/>
                    </a:lnTo>
                    <a:lnTo>
                      <a:pt x="50" y="22"/>
                    </a:lnTo>
                    <a:lnTo>
                      <a:pt x="57" y="36"/>
                    </a:lnTo>
                    <a:lnTo>
                      <a:pt x="57" y="36"/>
                    </a:lnTo>
                    <a:close/>
                    <a:moveTo>
                      <a:pt x="36" y="29"/>
                    </a:moveTo>
                    <a:lnTo>
                      <a:pt x="43" y="14"/>
                    </a:lnTo>
                    <a:lnTo>
                      <a:pt x="36" y="7"/>
                    </a:lnTo>
                    <a:lnTo>
                      <a:pt x="29" y="14"/>
                    </a:lnTo>
                    <a:lnTo>
                      <a:pt x="36" y="29"/>
                    </a:lnTo>
                    <a:lnTo>
                      <a:pt x="36" y="29"/>
                    </a:lnTo>
                    <a:close/>
                    <a:moveTo>
                      <a:pt x="14" y="22"/>
                    </a:moveTo>
                    <a:lnTo>
                      <a:pt x="14" y="14"/>
                    </a:lnTo>
                    <a:lnTo>
                      <a:pt x="14" y="14"/>
                    </a:lnTo>
                    <a:lnTo>
                      <a:pt x="7" y="7"/>
                    </a:lnTo>
                    <a:lnTo>
                      <a:pt x="0" y="0"/>
                    </a:lnTo>
                    <a:lnTo>
                      <a:pt x="0" y="7"/>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72"/>
                    </a:moveTo>
                    <a:lnTo>
                      <a:pt x="29" y="64"/>
                    </a:lnTo>
                    <a:lnTo>
                      <a:pt x="14" y="57"/>
                    </a:lnTo>
                    <a:lnTo>
                      <a:pt x="14" y="64"/>
                    </a:lnTo>
                    <a:lnTo>
                      <a:pt x="7" y="64"/>
                    </a:lnTo>
                    <a:lnTo>
                      <a:pt x="7" y="72"/>
                    </a:lnTo>
                    <a:lnTo>
                      <a:pt x="14" y="72"/>
                    </a:lnTo>
                    <a:lnTo>
                      <a:pt x="21"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9" name="Freeform 46">
                <a:extLst>
                  <a:ext uri="{FF2B5EF4-FFF2-40B4-BE49-F238E27FC236}">
                    <a16:creationId xmlns:a16="http://schemas.microsoft.com/office/drawing/2014/main" xmlns="" id="{7CA36E0A-1B55-43E1-87C9-32893479E55A}"/>
                  </a:ext>
                </a:extLst>
              </p:cNvPr>
              <p:cNvSpPr>
                <a:spLocks noEditPoints="1"/>
              </p:cNvSpPr>
              <p:nvPr/>
            </p:nvSpPr>
            <p:spPr bwMode="auto">
              <a:xfrm>
                <a:off x="4990" y="1163"/>
                <a:ext cx="65" cy="72"/>
              </a:xfrm>
              <a:custGeom>
                <a:avLst/>
                <a:gdLst>
                  <a:gd name="T0" fmla="*/ 58 w 65"/>
                  <a:gd name="T1" fmla="*/ 65 h 72"/>
                  <a:gd name="T2" fmla="*/ 65 w 65"/>
                  <a:gd name="T3" fmla="*/ 65 h 72"/>
                  <a:gd name="T4" fmla="*/ 58 w 65"/>
                  <a:gd name="T5" fmla="*/ 50 h 72"/>
                  <a:gd name="T6" fmla="*/ 58 w 65"/>
                  <a:gd name="T7" fmla="*/ 36 h 72"/>
                  <a:gd name="T8" fmla="*/ 65 w 65"/>
                  <a:gd name="T9" fmla="*/ 29 h 72"/>
                  <a:gd name="T10" fmla="*/ 65 w 65"/>
                  <a:gd name="T11" fmla="*/ 7 h 72"/>
                  <a:gd name="T12" fmla="*/ 58 w 65"/>
                  <a:gd name="T13" fmla="*/ 0 h 72"/>
                  <a:gd name="T14" fmla="*/ 50 w 65"/>
                  <a:gd name="T15" fmla="*/ 7 h 72"/>
                  <a:gd name="T16" fmla="*/ 50 w 65"/>
                  <a:gd name="T17" fmla="*/ 22 h 72"/>
                  <a:gd name="T18" fmla="*/ 50 w 65"/>
                  <a:gd name="T19" fmla="*/ 36 h 72"/>
                  <a:gd name="T20" fmla="*/ 50 w 65"/>
                  <a:gd name="T21" fmla="*/ 43 h 72"/>
                  <a:gd name="T22" fmla="*/ 36 w 65"/>
                  <a:gd name="T23" fmla="*/ 36 h 72"/>
                  <a:gd name="T24" fmla="*/ 36 w 65"/>
                  <a:gd name="T25" fmla="*/ 22 h 72"/>
                  <a:gd name="T26" fmla="*/ 43 w 65"/>
                  <a:gd name="T27" fmla="*/ 15 h 72"/>
                  <a:gd name="T28" fmla="*/ 36 w 65"/>
                  <a:gd name="T29" fmla="*/ 0 h 72"/>
                  <a:gd name="T30" fmla="*/ 36 w 65"/>
                  <a:gd name="T31" fmla="*/ 22 h 72"/>
                  <a:gd name="T32" fmla="*/ 29 w 65"/>
                  <a:gd name="T33" fmla="*/ 0 h 72"/>
                  <a:gd name="T34" fmla="*/ 29 w 65"/>
                  <a:gd name="T35" fmla="*/ 15 h 72"/>
                  <a:gd name="T36" fmla="*/ 36 w 65"/>
                  <a:gd name="T37" fmla="*/ 22 h 72"/>
                  <a:gd name="T38" fmla="*/ 36 w 65"/>
                  <a:gd name="T39" fmla="*/ 29 h 72"/>
                  <a:gd name="T40" fmla="*/ 22 w 65"/>
                  <a:gd name="T41" fmla="*/ 22 h 72"/>
                  <a:gd name="T42" fmla="*/ 22 w 65"/>
                  <a:gd name="T43" fmla="*/ 15 h 72"/>
                  <a:gd name="T44" fmla="*/ 14 w 65"/>
                  <a:gd name="T45" fmla="*/ 7 h 72"/>
                  <a:gd name="T46" fmla="*/ 14 w 65"/>
                  <a:gd name="T47" fmla="*/ 0 h 72"/>
                  <a:gd name="T48" fmla="*/ 14 w 65"/>
                  <a:gd name="T49" fmla="*/ 7 h 72"/>
                  <a:gd name="T50" fmla="*/ 14 w 65"/>
                  <a:gd name="T51" fmla="*/ 15 h 72"/>
                  <a:gd name="T52" fmla="*/ 7 w 65"/>
                  <a:gd name="T53" fmla="*/ 15 h 72"/>
                  <a:gd name="T54" fmla="*/ 7 w 65"/>
                  <a:gd name="T55" fmla="*/ 22 h 72"/>
                  <a:gd name="T56" fmla="*/ 22 w 65"/>
                  <a:gd name="T57" fmla="*/ 22 h 72"/>
                  <a:gd name="T58" fmla="*/ 29 w 65"/>
                  <a:gd name="T59" fmla="*/ 36 h 72"/>
                  <a:gd name="T60" fmla="*/ 22 w 65"/>
                  <a:gd name="T61" fmla="*/ 36 h 72"/>
                  <a:gd name="T62" fmla="*/ 14 w 65"/>
                  <a:gd name="T63" fmla="*/ 29 h 72"/>
                  <a:gd name="T64" fmla="*/ 0 w 65"/>
                  <a:gd name="T65" fmla="*/ 29 h 72"/>
                  <a:gd name="T66" fmla="*/ 0 w 65"/>
                  <a:gd name="T67" fmla="*/ 29 h 72"/>
                  <a:gd name="T68" fmla="*/ 22 w 65"/>
                  <a:gd name="T69" fmla="*/ 36 h 72"/>
                  <a:gd name="T70" fmla="*/ 7 w 65"/>
                  <a:gd name="T71" fmla="*/ 43 h 72"/>
                  <a:gd name="T72" fmla="*/ 0 w 65"/>
                  <a:gd name="T73" fmla="*/ 36 h 72"/>
                  <a:gd name="T74" fmla="*/ 7 w 65"/>
                  <a:gd name="T75" fmla="*/ 43 h 72"/>
                  <a:gd name="T76" fmla="*/ 14 w 65"/>
                  <a:gd name="T77" fmla="*/ 43 h 72"/>
                  <a:gd name="T78" fmla="*/ 22 w 65"/>
                  <a:gd name="T79" fmla="*/ 43 h 72"/>
                  <a:gd name="T80" fmla="*/ 36 w 65"/>
                  <a:gd name="T81" fmla="*/ 36 h 72"/>
                  <a:gd name="T82" fmla="*/ 43 w 65"/>
                  <a:gd name="T83" fmla="*/ 50 h 72"/>
                  <a:gd name="T84" fmla="*/ 43 w 65"/>
                  <a:gd name="T85" fmla="*/ 50 h 72"/>
                  <a:gd name="T86" fmla="*/ 29 w 65"/>
                  <a:gd name="T87" fmla="*/ 57 h 72"/>
                  <a:gd name="T88" fmla="*/ 0 w 65"/>
                  <a:gd name="T89" fmla="*/ 57 h 72"/>
                  <a:gd name="T90" fmla="*/ 7 w 65"/>
                  <a:gd name="T91" fmla="*/ 65 h 72"/>
                  <a:gd name="T92" fmla="*/ 29 w 65"/>
                  <a:gd name="T93" fmla="*/ 72 h 72"/>
                  <a:gd name="T94" fmla="*/ 29 w 65"/>
                  <a:gd name="T95" fmla="*/ 65 h 72"/>
                  <a:gd name="T96" fmla="*/ 36 w 65"/>
                  <a:gd name="T97" fmla="*/ 57 h 72"/>
                  <a:gd name="T98" fmla="*/ 43 w 65"/>
                  <a:gd name="T99" fmla="*/ 57 h 72"/>
                  <a:gd name="T100" fmla="*/ 58 w 65"/>
                  <a:gd name="T101" fmla="*/ 65 h 72"/>
                  <a:gd name="T102" fmla="*/ 58 w 65"/>
                  <a:gd name="T103" fmla="*/ 29 h 72"/>
                  <a:gd name="T104" fmla="*/ 65 w 65"/>
                  <a:gd name="T105" fmla="*/ 22 h 72"/>
                  <a:gd name="T106" fmla="*/ 58 w 65"/>
                  <a:gd name="T107" fmla="*/ 7 h 72"/>
                  <a:gd name="T108" fmla="*/ 58 w 65"/>
                  <a:gd name="T109" fmla="*/ 29 h 72"/>
                  <a:gd name="T110" fmla="*/ 29 w 65"/>
                  <a:gd name="T111" fmla="*/ 65 h 72"/>
                  <a:gd name="T112" fmla="*/ 14 w 65"/>
                  <a:gd name="T113" fmla="*/ 50 h 72"/>
                  <a:gd name="T114" fmla="*/ 0 w 65"/>
                  <a:gd name="T115" fmla="*/ 57 h 72"/>
                  <a:gd name="T116" fmla="*/ 14 w 65"/>
                  <a:gd name="T117" fmla="*/ 65 h 72"/>
                  <a:gd name="T118" fmla="*/ 29 w 65"/>
                  <a:gd name="T119"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 h="72">
                    <a:moveTo>
                      <a:pt x="58" y="65"/>
                    </a:moveTo>
                    <a:lnTo>
                      <a:pt x="58" y="65"/>
                    </a:lnTo>
                    <a:lnTo>
                      <a:pt x="65" y="65"/>
                    </a:lnTo>
                    <a:lnTo>
                      <a:pt x="65" y="65"/>
                    </a:lnTo>
                    <a:lnTo>
                      <a:pt x="65" y="57"/>
                    </a:lnTo>
                    <a:lnTo>
                      <a:pt x="58" y="50"/>
                    </a:lnTo>
                    <a:lnTo>
                      <a:pt x="50" y="43"/>
                    </a:lnTo>
                    <a:lnTo>
                      <a:pt x="58" y="36"/>
                    </a:lnTo>
                    <a:lnTo>
                      <a:pt x="58" y="29"/>
                    </a:lnTo>
                    <a:lnTo>
                      <a:pt x="65" y="29"/>
                    </a:lnTo>
                    <a:lnTo>
                      <a:pt x="65" y="22"/>
                    </a:lnTo>
                    <a:lnTo>
                      <a:pt x="65" y="7"/>
                    </a:lnTo>
                    <a:lnTo>
                      <a:pt x="65" y="7"/>
                    </a:lnTo>
                    <a:lnTo>
                      <a:pt x="58" y="0"/>
                    </a:lnTo>
                    <a:lnTo>
                      <a:pt x="58" y="0"/>
                    </a:lnTo>
                    <a:lnTo>
                      <a:pt x="50" y="7"/>
                    </a:lnTo>
                    <a:lnTo>
                      <a:pt x="50" y="15"/>
                    </a:lnTo>
                    <a:lnTo>
                      <a:pt x="50" y="22"/>
                    </a:lnTo>
                    <a:lnTo>
                      <a:pt x="50" y="29"/>
                    </a:lnTo>
                    <a:lnTo>
                      <a:pt x="50" y="36"/>
                    </a:lnTo>
                    <a:lnTo>
                      <a:pt x="50" y="43"/>
                    </a:lnTo>
                    <a:lnTo>
                      <a:pt x="50" y="43"/>
                    </a:lnTo>
                    <a:lnTo>
                      <a:pt x="43" y="43"/>
                    </a:lnTo>
                    <a:lnTo>
                      <a:pt x="36" y="36"/>
                    </a:lnTo>
                    <a:lnTo>
                      <a:pt x="36" y="29"/>
                    </a:lnTo>
                    <a:lnTo>
                      <a:pt x="36" y="22"/>
                    </a:lnTo>
                    <a:lnTo>
                      <a:pt x="43" y="22"/>
                    </a:lnTo>
                    <a:lnTo>
                      <a:pt x="43" y="15"/>
                    </a:lnTo>
                    <a:lnTo>
                      <a:pt x="43" y="0"/>
                    </a:lnTo>
                    <a:lnTo>
                      <a:pt x="36" y="0"/>
                    </a:lnTo>
                    <a:lnTo>
                      <a:pt x="43" y="15"/>
                    </a:lnTo>
                    <a:lnTo>
                      <a:pt x="36" y="22"/>
                    </a:lnTo>
                    <a:lnTo>
                      <a:pt x="29" y="15"/>
                    </a:lnTo>
                    <a:lnTo>
                      <a:pt x="29" y="0"/>
                    </a:lnTo>
                    <a:lnTo>
                      <a:pt x="29" y="0"/>
                    </a:lnTo>
                    <a:lnTo>
                      <a:pt x="29" y="15"/>
                    </a:lnTo>
                    <a:lnTo>
                      <a:pt x="36" y="22"/>
                    </a:lnTo>
                    <a:lnTo>
                      <a:pt x="36" y="22"/>
                    </a:lnTo>
                    <a:lnTo>
                      <a:pt x="36" y="29"/>
                    </a:lnTo>
                    <a:lnTo>
                      <a:pt x="36" y="29"/>
                    </a:lnTo>
                    <a:lnTo>
                      <a:pt x="29" y="29"/>
                    </a:lnTo>
                    <a:lnTo>
                      <a:pt x="22" y="22"/>
                    </a:lnTo>
                    <a:lnTo>
                      <a:pt x="22" y="15"/>
                    </a:lnTo>
                    <a:lnTo>
                      <a:pt x="22" y="15"/>
                    </a:lnTo>
                    <a:lnTo>
                      <a:pt x="14" y="7"/>
                    </a:lnTo>
                    <a:lnTo>
                      <a:pt x="14" y="7"/>
                    </a:lnTo>
                    <a:lnTo>
                      <a:pt x="14" y="0"/>
                    </a:lnTo>
                    <a:lnTo>
                      <a:pt x="14" y="0"/>
                    </a:lnTo>
                    <a:lnTo>
                      <a:pt x="14" y="0"/>
                    </a:lnTo>
                    <a:lnTo>
                      <a:pt x="14" y="7"/>
                    </a:lnTo>
                    <a:lnTo>
                      <a:pt x="14" y="7"/>
                    </a:lnTo>
                    <a:lnTo>
                      <a:pt x="14" y="15"/>
                    </a:lnTo>
                    <a:lnTo>
                      <a:pt x="7" y="15"/>
                    </a:lnTo>
                    <a:lnTo>
                      <a:pt x="7" y="15"/>
                    </a:lnTo>
                    <a:lnTo>
                      <a:pt x="7" y="15"/>
                    </a:lnTo>
                    <a:lnTo>
                      <a:pt x="7" y="22"/>
                    </a:lnTo>
                    <a:lnTo>
                      <a:pt x="14" y="22"/>
                    </a:lnTo>
                    <a:lnTo>
                      <a:pt x="22" y="22"/>
                    </a:lnTo>
                    <a:lnTo>
                      <a:pt x="29" y="29"/>
                    </a:lnTo>
                    <a:lnTo>
                      <a:pt x="29" y="36"/>
                    </a:lnTo>
                    <a:lnTo>
                      <a:pt x="29" y="36"/>
                    </a:lnTo>
                    <a:lnTo>
                      <a:pt x="22" y="36"/>
                    </a:lnTo>
                    <a:lnTo>
                      <a:pt x="22" y="29"/>
                    </a:lnTo>
                    <a:lnTo>
                      <a:pt x="14" y="29"/>
                    </a:lnTo>
                    <a:lnTo>
                      <a:pt x="0" y="29"/>
                    </a:lnTo>
                    <a:lnTo>
                      <a:pt x="0" y="29"/>
                    </a:lnTo>
                    <a:lnTo>
                      <a:pt x="0" y="29"/>
                    </a:lnTo>
                    <a:lnTo>
                      <a:pt x="0" y="29"/>
                    </a:lnTo>
                    <a:lnTo>
                      <a:pt x="7" y="29"/>
                    </a:lnTo>
                    <a:lnTo>
                      <a:pt x="22" y="36"/>
                    </a:lnTo>
                    <a:lnTo>
                      <a:pt x="14" y="43"/>
                    </a:lnTo>
                    <a:lnTo>
                      <a:pt x="7" y="43"/>
                    </a:lnTo>
                    <a:lnTo>
                      <a:pt x="0" y="43"/>
                    </a:lnTo>
                    <a:lnTo>
                      <a:pt x="0" y="36"/>
                    </a:lnTo>
                    <a:lnTo>
                      <a:pt x="0" y="36"/>
                    </a:lnTo>
                    <a:lnTo>
                      <a:pt x="7" y="43"/>
                    </a:lnTo>
                    <a:lnTo>
                      <a:pt x="14" y="43"/>
                    </a:lnTo>
                    <a:lnTo>
                      <a:pt x="14" y="43"/>
                    </a:lnTo>
                    <a:lnTo>
                      <a:pt x="22" y="43"/>
                    </a:lnTo>
                    <a:lnTo>
                      <a:pt x="22" y="43"/>
                    </a:lnTo>
                    <a:lnTo>
                      <a:pt x="29" y="36"/>
                    </a:lnTo>
                    <a:lnTo>
                      <a:pt x="36" y="36"/>
                    </a:lnTo>
                    <a:lnTo>
                      <a:pt x="36" y="43"/>
                    </a:lnTo>
                    <a:lnTo>
                      <a:pt x="43" y="50"/>
                    </a:lnTo>
                    <a:lnTo>
                      <a:pt x="43" y="50"/>
                    </a:lnTo>
                    <a:lnTo>
                      <a:pt x="43" y="50"/>
                    </a:lnTo>
                    <a:lnTo>
                      <a:pt x="36" y="57"/>
                    </a:lnTo>
                    <a:lnTo>
                      <a:pt x="29" y="57"/>
                    </a:lnTo>
                    <a:lnTo>
                      <a:pt x="22" y="50"/>
                    </a:lnTo>
                    <a:lnTo>
                      <a:pt x="0" y="57"/>
                    </a:lnTo>
                    <a:lnTo>
                      <a:pt x="0" y="57"/>
                    </a:lnTo>
                    <a:lnTo>
                      <a:pt x="7" y="65"/>
                    </a:lnTo>
                    <a:lnTo>
                      <a:pt x="14" y="72"/>
                    </a:lnTo>
                    <a:lnTo>
                      <a:pt x="29" y="72"/>
                    </a:lnTo>
                    <a:lnTo>
                      <a:pt x="29" y="65"/>
                    </a:lnTo>
                    <a:lnTo>
                      <a:pt x="29" y="65"/>
                    </a:lnTo>
                    <a:lnTo>
                      <a:pt x="36" y="57"/>
                    </a:lnTo>
                    <a:lnTo>
                      <a:pt x="36" y="57"/>
                    </a:lnTo>
                    <a:lnTo>
                      <a:pt x="43" y="57"/>
                    </a:lnTo>
                    <a:lnTo>
                      <a:pt x="43" y="57"/>
                    </a:lnTo>
                    <a:lnTo>
                      <a:pt x="50" y="57"/>
                    </a:lnTo>
                    <a:lnTo>
                      <a:pt x="58" y="65"/>
                    </a:lnTo>
                    <a:lnTo>
                      <a:pt x="58" y="65"/>
                    </a:lnTo>
                    <a:close/>
                    <a:moveTo>
                      <a:pt x="58" y="29"/>
                    </a:moveTo>
                    <a:lnTo>
                      <a:pt x="58" y="29"/>
                    </a:lnTo>
                    <a:lnTo>
                      <a:pt x="65" y="22"/>
                    </a:lnTo>
                    <a:lnTo>
                      <a:pt x="65" y="7"/>
                    </a:lnTo>
                    <a:lnTo>
                      <a:pt x="58" y="7"/>
                    </a:lnTo>
                    <a:lnTo>
                      <a:pt x="50" y="15"/>
                    </a:lnTo>
                    <a:lnTo>
                      <a:pt x="58" y="29"/>
                    </a:lnTo>
                    <a:lnTo>
                      <a:pt x="58" y="29"/>
                    </a:lnTo>
                    <a:close/>
                    <a:moveTo>
                      <a:pt x="29" y="65"/>
                    </a:moveTo>
                    <a:lnTo>
                      <a:pt x="22" y="57"/>
                    </a:lnTo>
                    <a:lnTo>
                      <a:pt x="14" y="50"/>
                    </a:lnTo>
                    <a:lnTo>
                      <a:pt x="7" y="57"/>
                    </a:lnTo>
                    <a:lnTo>
                      <a:pt x="0" y="57"/>
                    </a:lnTo>
                    <a:lnTo>
                      <a:pt x="7" y="65"/>
                    </a:lnTo>
                    <a:lnTo>
                      <a:pt x="14" y="65"/>
                    </a:lnTo>
                    <a:lnTo>
                      <a:pt x="22" y="65"/>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0" name="Freeform 47">
                <a:extLst>
                  <a:ext uri="{FF2B5EF4-FFF2-40B4-BE49-F238E27FC236}">
                    <a16:creationId xmlns:a16="http://schemas.microsoft.com/office/drawing/2014/main" xmlns="" id="{CD75D908-53F5-4858-BE15-2AE94FFEFA80}"/>
                  </a:ext>
                </a:extLst>
              </p:cNvPr>
              <p:cNvSpPr>
                <a:spLocks noEditPoints="1"/>
              </p:cNvSpPr>
              <p:nvPr/>
            </p:nvSpPr>
            <p:spPr bwMode="auto">
              <a:xfrm>
                <a:off x="6388" y="1156"/>
                <a:ext cx="71" cy="79"/>
              </a:xfrm>
              <a:custGeom>
                <a:avLst/>
                <a:gdLst>
                  <a:gd name="T0" fmla="*/ 64 w 71"/>
                  <a:gd name="T1" fmla="*/ 79 h 79"/>
                  <a:gd name="T2" fmla="*/ 71 w 71"/>
                  <a:gd name="T3" fmla="*/ 72 h 79"/>
                  <a:gd name="T4" fmla="*/ 57 w 71"/>
                  <a:gd name="T5" fmla="*/ 57 h 79"/>
                  <a:gd name="T6" fmla="*/ 64 w 71"/>
                  <a:gd name="T7" fmla="*/ 43 h 79"/>
                  <a:gd name="T8" fmla="*/ 64 w 71"/>
                  <a:gd name="T9" fmla="*/ 36 h 79"/>
                  <a:gd name="T10" fmla="*/ 71 w 71"/>
                  <a:gd name="T11" fmla="*/ 14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50 w 71"/>
                  <a:gd name="T25" fmla="*/ 29 h 79"/>
                  <a:gd name="T26" fmla="*/ 43 w 71"/>
                  <a:gd name="T27" fmla="*/ 0 h 79"/>
                  <a:gd name="T28" fmla="*/ 36 w 71"/>
                  <a:gd name="T29" fmla="*/ 29 h 79"/>
                  <a:gd name="T30" fmla="*/ 36 w 71"/>
                  <a:gd name="T31" fmla="*/ 36 h 79"/>
                  <a:gd name="T32" fmla="*/ 36 w 71"/>
                  <a:gd name="T33" fmla="*/ 36 h 79"/>
                  <a:gd name="T34" fmla="*/ 28 w 71"/>
                  <a:gd name="T35" fmla="*/ 29 h 79"/>
                  <a:gd name="T36" fmla="*/ 21 w 71"/>
                  <a:gd name="T37" fmla="*/ 14 h 79"/>
                  <a:gd name="T38" fmla="*/ 14 w 71"/>
                  <a:gd name="T39" fmla="*/ 7 h 79"/>
                  <a:gd name="T40" fmla="*/ 0 w 71"/>
                  <a:gd name="T41" fmla="*/ 0 h 79"/>
                  <a:gd name="T42" fmla="*/ 0 w 71"/>
                  <a:gd name="T43" fmla="*/ 7 h 79"/>
                  <a:gd name="T44" fmla="*/ 21 w 71"/>
                  <a:gd name="T45" fmla="*/ 29 h 79"/>
                  <a:gd name="T46" fmla="*/ 36 w 71"/>
                  <a:gd name="T47" fmla="*/ 43 h 79"/>
                  <a:gd name="T48" fmla="*/ 28 w 71"/>
                  <a:gd name="T49" fmla="*/ 43 h 79"/>
                  <a:gd name="T50" fmla="*/ 21 w 71"/>
                  <a:gd name="T51" fmla="*/ 43 h 79"/>
                  <a:gd name="T52" fmla="*/ 7 w 71"/>
                  <a:gd name="T53" fmla="*/ 36 h 79"/>
                  <a:gd name="T54" fmla="*/ 0 w 71"/>
                  <a:gd name="T55" fmla="*/ 43 h 79"/>
                  <a:gd name="T56" fmla="*/ 14 w 71"/>
                  <a:gd name="T57" fmla="*/ 57 h 79"/>
                  <a:gd name="T58" fmla="*/ 28 w 71"/>
                  <a:gd name="T59" fmla="*/ 50 h 79"/>
                  <a:gd name="T60" fmla="*/ 28 w 71"/>
                  <a:gd name="T61" fmla="*/ 50 h 79"/>
                  <a:gd name="T62" fmla="*/ 43 w 71"/>
                  <a:gd name="T63" fmla="*/ 50 h 79"/>
                  <a:gd name="T64" fmla="*/ 50 w 71"/>
                  <a:gd name="T65" fmla="*/ 57 h 79"/>
                  <a:gd name="T66" fmla="*/ 36 w 71"/>
                  <a:gd name="T67" fmla="*/ 64 h 79"/>
                  <a:gd name="T68" fmla="*/ 21 w 71"/>
                  <a:gd name="T69" fmla="*/ 57 h 79"/>
                  <a:gd name="T70" fmla="*/ 7 w 71"/>
                  <a:gd name="T71" fmla="*/ 72 h 79"/>
                  <a:gd name="T72" fmla="*/ 21 w 71"/>
                  <a:gd name="T73" fmla="*/ 79 h 79"/>
                  <a:gd name="T74" fmla="*/ 36 w 71"/>
                  <a:gd name="T75" fmla="*/ 79 h 79"/>
                  <a:gd name="T76" fmla="*/ 36 w 71"/>
                  <a:gd name="T77" fmla="*/ 72 h 79"/>
                  <a:gd name="T78" fmla="*/ 50 w 71"/>
                  <a:gd name="T79" fmla="*/ 64 h 79"/>
                  <a:gd name="T80" fmla="*/ 57 w 71"/>
                  <a:gd name="T81" fmla="*/ 72 h 79"/>
                  <a:gd name="T82" fmla="*/ 64 w 71"/>
                  <a:gd name="T83" fmla="*/ 79 h 79"/>
                  <a:gd name="T84" fmla="*/ 64 w 71"/>
                  <a:gd name="T85" fmla="*/ 36 h 79"/>
                  <a:gd name="T86" fmla="*/ 71 w 71"/>
                  <a:gd name="T87" fmla="*/ 22 h 79"/>
                  <a:gd name="T88" fmla="*/ 57 w 71"/>
                  <a:gd name="T89" fmla="*/ 22 h 79"/>
                  <a:gd name="T90" fmla="*/ 64 w 71"/>
                  <a:gd name="T91" fmla="*/ 36 h 79"/>
                  <a:gd name="T92" fmla="*/ 50 w 71"/>
                  <a:gd name="T93" fmla="*/ 22 h 79"/>
                  <a:gd name="T94" fmla="*/ 36 w 71"/>
                  <a:gd name="T95" fmla="*/ 14 h 79"/>
                  <a:gd name="T96" fmla="*/ 43 w 71"/>
                  <a:gd name="T97" fmla="*/ 29 h 79"/>
                  <a:gd name="T98" fmla="*/ 21 w 71"/>
                  <a:gd name="T99" fmla="*/ 14 h 79"/>
                  <a:gd name="T100" fmla="*/ 14 w 71"/>
                  <a:gd name="T101" fmla="*/ 7 h 79"/>
                  <a:gd name="T102" fmla="*/ 7 w 71"/>
                  <a:gd name="T103" fmla="*/ 14 h 79"/>
                  <a:gd name="T104" fmla="*/ 14 w 71"/>
                  <a:gd name="T105" fmla="*/ 22 h 79"/>
                  <a:gd name="T106" fmla="*/ 21 w 71"/>
                  <a:gd name="T107" fmla="*/ 22 h 79"/>
                  <a:gd name="T108" fmla="*/ 14 w 71"/>
                  <a:gd name="T109" fmla="*/ 36 h 79"/>
                  <a:gd name="T110" fmla="*/ 7 w 71"/>
                  <a:gd name="T111" fmla="*/ 50 h 79"/>
                  <a:gd name="T112" fmla="*/ 21 w 71"/>
                  <a:gd name="T113" fmla="*/ 50 h 79"/>
                  <a:gd name="T114" fmla="*/ 21 w 71"/>
                  <a:gd name="T115" fmla="*/ 43 h 79"/>
                  <a:gd name="T116" fmla="*/ 28 w 71"/>
                  <a:gd name="T117" fmla="*/ 64 h 79"/>
                  <a:gd name="T118" fmla="*/ 14 w 71"/>
                  <a:gd name="T119" fmla="*/ 64 h 79"/>
                  <a:gd name="T120" fmla="*/ 14 w 71"/>
                  <a:gd name="T121" fmla="*/ 72 h 79"/>
                  <a:gd name="T122" fmla="*/ 28 w 71"/>
                  <a:gd name="T123" fmla="*/ 79 h 79"/>
                  <a:gd name="T124" fmla="*/ 36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2"/>
                    </a:lnTo>
                    <a:lnTo>
                      <a:pt x="71" y="72"/>
                    </a:lnTo>
                    <a:lnTo>
                      <a:pt x="71" y="72"/>
                    </a:lnTo>
                    <a:lnTo>
                      <a:pt x="57" y="57"/>
                    </a:lnTo>
                    <a:lnTo>
                      <a:pt x="57" y="57"/>
                    </a:lnTo>
                    <a:lnTo>
                      <a:pt x="64" y="43"/>
                    </a:lnTo>
                    <a:lnTo>
                      <a:pt x="64" y="43"/>
                    </a:lnTo>
                    <a:lnTo>
                      <a:pt x="64" y="36"/>
                    </a:lnTo>
                    <a:lnTo>
                      <a:pt x="71" y="29"/>
                    </a:lnTo>
                    <a:lnTo>
                      <a:pt x="71" y="14"/>
                    </a:lnTo>
                    <a:lnTo>
                      <a:pt x="64" y="14"/>
                    </a:lnTo>
                    <a:lnTo>
                      <a:pt x="64"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8" y="29"/>
                    </a:lnTo>
                    <a:lnTo>
                      <a:pt x="28" y="29"/>
                    </a:lnTo>
                    <a:lnTo>
                      <a:pt x="21" y="22"/>
                    </a:lnTo>
                    <a:lnTo>
                      <a:pt x="21" y="14"/>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21" y="36"/>
                    </a:lnTo>
                    <a:lnTo>
                      <a:pt x="7" y="36"/>
                    </a:lnTo>
                    <a:lnTo>
                      <a:pt x="0" y="43"/>
                    </a:lnTo>
                    <a:lnTo>
                      <a:pt x="0" y="43"/>
                    </a:lnTo>
                    <a:lnTo>
                      <a:pt x="7" y="50"/>
                    </a:lnTo>
                    <a:lnTo>
                      <a:pt x="14" y="57"/>
                    </a:lnTo>
                    <a:lnTo>
                      <a:pt x="21" y="57"/>
                    </a:lnTo>
                    <a:lnTo>
                      <a:pt x="28" y="50"/>
                    </a:lnTo>
                    <a:lnTo>
                      <a:pt x="28" y="50"/>
                    </a:lnTo>
                    <a:lnTo>
                      <a:pt x="28" y="50"/>
                    </a:lnTo>
                    <a:lnTo>
                      <a:pt x="36" y="50"/>
                    </a:lnTo>
                    <a:lnTo>
                      <a:pt x="43" y="50"/>
                    </a:lnTo>
                    <a:lnTo>
                      <a:pt x="50" y="57"/>
                    </a:lnTo>
                    <a:lnTo>
                      <a:pt x="50" y="57"/>
                    </a:lnTo>
                    <a:lnTo>
                      <a:pt x="43" y="64"/>
                    </a:lnTo>
                    <a:lnTo>
                      <a:pt x="36" y="64"/>
                    </a:lnTo>
                    <a:lnTo>
                      <a:pt x="36" y="64"/>
                    </a:lnTo>
                    <a:lnTo>
                      <a:pt x="21" y="57"/>
                    </a:lnTo>
                    <a:lnTo>
                      <a:pt x="7" y="64"/>
                    </a:lnTo>
                    <a:lnTo>
                      <a:pt x="7" y="72"/>
                    </a:lnTo>
                    <a:lnTo>
                      <a:pt x="7" y="79"/>
                    </a:lnTo>
                    <a:lnTo>
                      <a:pt x="21" y="79"/>
                    </a:lnTo>
                    <a:lnTo>
                      <a:pt x="28" y="79"/>
                    </a:lnTo>
                    <a:lnTo>
                      <a:pt x="36" y="79"/>
                    </a:lnTo>
                    <a:lnTo>
                      <a:pt x="36" y="72"/>
                    </a:lnTo>
                    <a:lnTo>
                      <a:pt x="36" y="72"/>
                    </a:lnTo>
                    <a:lnTo>
                      <a:pt x="43" y="64"/>
                    </a:lnTo>
                    <a:lnTo>
                      <a:pt x="50" y="64"/>
                    </a:lnTo>
                    <a:lnTo>
                      <a:pt x="50" y="64"/>
                    </a:lnTo>
                    <a:lnTo>
                      <a:pt x="57" y="72"/>
                    </a:lnTo>
                    <a:lnTo>
                      <a:pt x="64" y="79"/>
                    </a:lnTo>
                    <a:lnTo>
                      <a:pt x="64" y="79"/>
                    </a:lnTo>
                    <a:close/>
                    <a:moveTo>
                      <a:pt x="64" y="36"/>
                    </a:moveTo>
                    <a:lnTo>
                      <a:pt x="64" y="36"/>
                    </a:lnTo>
                    <a:lnTo>
                      <a:pt x="71" y="29"/>
                    </a:lnTo>
                    <a:lnTo>
                      <a:pt x="71" y="22"/>
                    </a:lnTo>
                    <a:lnTo>
                      <a:pt x="64" y="14"/>
                    </a:lnTo>
                    <a:lnTo>
                      <a:pt x="57" y="22"/>
                    </a:lnTo>
                    <a:lnTo>
                      <a:pt x="64" y="36"/>
                    </a:lnTo>
                    <a:lnTo>
                      <a:pt x="64"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36" y="72"/>
                    </a:moveTo>
                    <a:lnTo>
                      <a:pt x="28" y="64"/>
                    </a:lnTo>
                    <a:lnTo>
                      <a:pt x="21" y="64"/>
                    </a:lnTo>
                    <a:lnTo>
                      <a:pt x="14" y="64"/>
                    </a:lnTo>
                    <a:lnTo>
                      <a:pt x="7"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1" name="Freeform 48">
                <a:extLst>
                  <a:ext uri="{FF2B5EF4-FFF2-40B4-BE49-F238E27FC236}">
                    <a16:creationId xmlns:a16="http://schemas.microsoft.com/office/drawing/2014/main" xmlns="" id="{6DA92041-FD9A-4E34-98AB-ABFE22F37342}"/>
                  </a:ext>
                </a:extLst>
              </p:cNvPr>
              <p:cNvSpPr>
                <a:spLocks noEditPoints="1"/>
              </p:cNvSpPr>
              <p:nvPr/>
            </p:nvSpPr>
            <p:spPr bwMode="auto">
              <a:xfrm>
                <a:off x="6467" y="1156"/>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4 h 79"/>
                  <a:gd name="T12" fmla="*/ 64 w 71"/>
                  <a:gd name="T13" fmla="*/ 7 h 79"/>
                  <a:gd name="T14" fmla="*/ 50 w 71"/>
                  <a:gd name="T15" fmla="*/ 22 h 79"/>
                  <a:gd name="T16" fmla="*/ 57 w 71"/>
                  <a:gd name="T17" fmla="*/ 36 h 79"/>
                  <a:gd name="T18" fmla="*/ 50 w 71"/>
                  <a:gd name="T19" fmla="*/ 50 h 79"/>
                  <a:gd name="T20" fmla="*/ 43 w 71"/>
                  <a:gd name="T21" fmla="*/ 50 h 79"/>
                  <a:gd name="T22" fmla="*/ 43 w 71"/>
                  <a:gd name="T23" fmla="*/ 36 h 79"/>
                  <a:gd name="T24" fmla="*/ 43 w 71"/>
                  <a:gd name="T25" fmla="*/ 29 h 79"/>
                  <a:gd name="T26" fmla="*/ 35 w 71"/>
                  <a:gd name="T27" fmla="*/ 0 h 79"/>
                  <a:gd name="T28" fmla="*/ 35 w 71"/>
                  <a:gd name="T29" fmla="*/ 29 h 79"/>
                  <a:gd name="T30" fmla="*/ 35 w 71"/>
                  <a:gd name="T31" fmla="*/ 36 h 79"/>
                  <a:gd name="T32" fmla="*/ 35 w 71"/>
                  <a:gd name="T33" fmla="*/ 36 h 79"/>
                  <a:gd name="T34" fmla="*/ 21 w 71"/>
                  <a:gd name="T35" fmla="*/ 29 h 79"/>
                  <a:gd name="T36" fmla="*/ 21 w 71"/>
                  <a:gd name="T37" fmla="*/ 14 h 79"/>
                  <a:gd name="T38" fmla="*/ 7 w 71"/>
                  <a:gd name="T39" fmla="*/ 7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43 h 79"/>
                  <a:gd name="T56" fmla="*/ 14 w 71"/>
                  <a:gd name="T57" fmla="*/ 57 h 79"/>
                  <a:gd name="T58" fmla="*/ 21 w 71"/>
                  <a:gd name="T59" fmla="*/ 50 h 79"/>
                  <a:gd name="T60" fmla="*/ 28 w 71"/>
                  <a:gd name="T61" fmla="*/ 50 h 79"/>
                  <a:gd name="T62" fmla="*/ 43 w 71"/>
                  <a:gd name="T63" fmla="*/ 50 h 79"/>
                  <a:gd name="T64" fmla="*/ 43 w 71"/>
                  <a:gd name="T65" fmla="*/ 57 h 79"/>
                  <a:gd name="T66" fmla="*/ 35 w 71"/>
                  <a:gd name="T67" fmla="*/ 64 h 79"/>
                  <a:gd name="T68" fmla="*/ 21 w 71"/>
                  <a:gd name="T69" fmla="*/ 57 h 79"/>
                  <a:gd name="T70" fmla="*/ 0 w 71"/>
                  <a:gd name="T71" fmla="*/ 72 h 79"/>
                  <a:gd name="T72" fmla="*/ 21 w 71"/>
                  <a:gd name="T73" fmla="*/ 79 h 79"/>
                  <a:gd name="T74" fmla="*/ 28 w 71"/>
                  <a:gd name="T75" fmla="*/ 79 h 79"/>
                  <a:gd name="T76" fmla="*/ 35 w 71"/>
                  <a:gd name="T77" fmla="*/ 72 h 79"/>
                  <a:gd name="T78" fmla="*/ 43 w 71"/>
                  <a:gd name="T79" fmla="*/ 64 h 79"/>
                  <a:gd name="T80" fmla="*/ 57 w 71"/>
                  <a:gd name="T81" fmla="*/ 72 h 79"/>
                  <a:gd name="T82" fmla="*/ 57 w 71"/>
                  <a:gd name="T83" fmla="*/ 79 h 79"/>
                  <a:gd name="T84" fmla="*/ 64 w 71"/>
                  <a:gd name="T85" fmla="*/ 36 h 79"/>
                  <a:gd name="T86" fmla="*/ 64 w 71"/>
                  <a:gd name="T87" fmla="*/ 22 h 79"/>
                  <a:gd name="T88" fmla="*/ 57 w 71"/>
                  <a:gd name="T89" fmla="*/ 22 h 79"/>
                  <a:gd name="T90" fmla="*/ 57 w 71"/>
                  <a:gd name="T91" fmla="*/ 36 h 79"/>
                  <a:gd name="T92" fmla="*/ 43 w 71"/>
                  <a:gd name="T93" fmla="*/ 22 h 79"/>
                  <a:gd name="T94" fmla="*/ 28 w 71"/>
                  <a:gd name="T95" fmla="*/ 14 h 79"/>
                  <a:gd name="T96" fmla="*/ 35 w 71"/>
                  <a:gd name="T97" fmla="*/ 29 h 79"/>
                  <a:gd name="T98" fmla="*/ 21 w 71"/>
                  <a:gd name="T99" fmla="*/ 14 h 79"/>
                  <a:gd name="T100" fmla="*/ 14 w 71"/>
                  <a:gd name="T101" fmla="*/ 7 h 79"/>
                  <a:gd name="T102" fmla="*/ 0 w 71"/>
                  <a:gd name="T103" fmla="*/ 14 h 79"/>
                  <a:gd name="T104" fmla="*/ 7 w 71"/>
                  <a:gd name="T105" fmla="*/ 22 h 79"/>
                  <a:gd name="T106" fmla="*/ 14 w 71"/>
                  <a:gd name="T107" fmla="*/ 22 h 79"/>
                  <a:gd name="T108" fmla="*/ 7 w 71"/>
                  <a:gd name="T109" fmla="*/ 36 h 79"/>
                  <a:gd name="T110" fmla="*/ 7 w 71"/>
                  <a:gd name="T111" fmla="*/ 50 h 79"/>
                  <a:gd name="T112" fmla="*/ 21 w 71"/>
                  <a:gd name="T113" fmla="*/ 50 h 79"/>
                  <a:gd name="T114" fmla="*/ 21 w 71"/>
                  <a:gd name="T115" fmla="*/ 43 h 79"/>
                  <a:gd name="T116" fmla="*/ 28 w 71"/>
                  <a:gd name="T117" fmla="*/ 64 h 79"/>
                  <a:gd name="T118" fmla="*/ 14 w 71"/>
                  <a:gd name="T119" fmla="*/ 64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9"/>
                    </a:moveTo>
                    <a:lnTo>
                      <a:pt x="64" y="79"/>
                    </a:lnTo>
                    <a:lnTo>
                      <a:pt x="64" y="72"/>
                    </a:lnTo>
                    <a:lnTo>
                      <a:pt x="71" y="72"/>
                    </a:lnTo>
                    <a:lnTo>
                      <a:pt x="64" y="72"/>
                    </a:lnTo>
                    <a:lnTo>
                      <a:pt x="57" y="57"/>
                    </a:lnTo>
                    <a:lnTo>
                      <a:pt x="57" y="57"/>
                    </a:lnTo>
                    <a:lnTo>
                      <a:pt x="57" y="43"/>
                    </a:lnTo>
                    <a:lnTo>
                      <a:pt x="57" y="43"/>
                    </a:lnTo>
                    <a:lnTo>
                      <a:pt x="64" y="36"/>
                    </a:lnTo>
                    <a:lnTo>
                      <a:pt x="71" y="29"/>
                    </a:lnTo>
                    <a:lnTo>
                      <a:pt x="64" y="14"/>
                    </a:lnTo>
                    <a:lnTo>
                      <a:pt x="64" y="14"/>
                    </a:lnTo>
                    <a:lnTo>
                      <a:pt x="64"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5" y="0"/>
                    </a:lnTo>
                    <a:lnTo>
                      <a:pt x="28" y="14"/>
                    </a:lnTo>
                    <a:lnTo>
                      <a:pt x="35" y="29"/>
                    </a:lnTo>
                    <a:lnTo>
                      <a:pt x="35" y="29"/>
                    </a:lnTo>
                    <a:lnTo>
                      <a:pt x="35" y="36"/>
                    </a:lnTo>
                    <a:lnTo>
                      <a:pt x="35" y="36"/>
                    </a:lnTo>
                    <a:lnTo>
                      <a:pt x="35" y="36"/>
                    </a:lnTo>
                    <a:lnTo>
                      <a:pt x="28" y="29"/>
                    </a:lnTo>
                    <a:lnTo>
                      <a:pt x="21" y="29"/>
                    </a:lnTo>
                    <a:lnTo>
                      <a:pt x="21" y="22"/>
                    </a:lnTo>
                    <a:lnTo>
                      <a:pt x="21" y="14"/>
                    </a:lnTo>
                    <a:lnTo>
                      <a:pt x="14" y="7"/>
                    </a:lnTo>
                    <a:lnTo>
                      <a:pt x="7" y="7"/>
                    </a:lnTo>
                    <a:lnTo>
                      <a:pt x="7" y="0"/>
                    </a:lnTo>
                    <a:lnTo>
                      <a:pt x="0" y="0"/>
                    </a:lnTo>
                    <a:lnTo>
                      <a:pt x="0" y="7"/>
                    </a:lnTo>
                    <a:lnTo>
                      <a:pt x="0" y="7"/>
                    </a:lnTo>
                    <a:lnTo>
                      <a:pt x="7" y="22"/>
                    </a:lnTo>
                    <a:lnTo>
                      <a:pt x="14" y="29"/>
                    </a:lnTo>
                    <a:lnTo>
                      <a:pt x="21" y="36"/>
                    </a:lnTo>
                    <a:lnTo>
                      <a:pt x="28" y="43"/>
                    </a:lnTo>
                    <a:lnTo>
                      <a:pt x="28" y="43"/>
                    </a:lnTo>
                    <a:lnTo>
                      <a:pt x="28" y="43"/>
                    </a:lnTo>
                    <a:lnTo>
                      <a:pt x="28" y="43"/>
                    </a:lnTo>
                    <a:lnTo>
                      <a:pt x="21" y="43"/>
                    </a:lnTo>
                    <a:lnTo>
                      <a:pt x="14" y="36"/>
                    </a:lnTo>
                    <a:lnTo>
                      <a:pt x="7" y="36"/>
                    </a:lnTo>
                    <a:lnTo>
                      <a:pt x="0" y="43"/>
                    </a:lnTo>
                    <a:lnTo>
                      <a:pt x="0" y="43"/>
                    </a:lnTo>
                    <a:lnTo>
                      <a:pt x="7" y="50"/>
                    </a:lnTo>
                    <a:lnTo>
                      <a:pt x="14" y="57"/>
                    </a:lnTo>
                    <a:lnTo>
                      <a:pt x="14" y="57"/>
                    </a:lnTo>
                    <a:lnTo>
                      <a:pt x="21" y="50"/>
                    </a:lnTo>
                    <a:lnTo>
                      <a:pt x="21" y="50"/>
                    </a:lnTo>
                    <a:lnTo>
                      <a:pt x="28" y="50"/>
                    </a:lnTo>
                    <a:lnTo>
                      <a:pt x="35" y="50"/>
                    </a:lnTo>
                    <a:lnTo>
                      <a:pt x="43" y="50"/>
                    </a:lnTo>
                    <a:lnTo>
                      <a:pt x="43" y="57"/>
                    </a:lnTo>
                    <a:lnTo>
                      <a:pt x="43" y="57"/>
                    </a:lnTo>
                    <a:lnTo>
                      <a:pt x="43" y="64"/>
                    </a:lnTo>
                    <a:lnTo>
                      <a:pt x="35" y="64"/>
                    </a:lnTo>
                    <a:lnTo>
                      <a:pt x="28" y="64"/>
                    </a:lnTo>
                    <a:lnTo>
                      <a:pt x="21" y="57"/>
                    </a:lnTo>
                    <a:lnTo>
                      <a:pt x="7" y="64"/>
                    </a:lnTo>
                    <a:lnTo>
                      <a:pt x="0" y="72"/>
                    </a:lnTo>
                    <a:lnTo>
                      <a:pt x="7" y="79"/>
                    </a:lnTo>
                    <a:lnTo>
                      <a:pt x="21" y="79"/>
                    </a:lnTo>
                    <a:lnTo>
                      <a:pt x="28" y="79"/>
                    </a:lnTo>
                    <a:lnTo>
                      <a:pt x="28" y="79"/>
                    </a:lnTo>
                    <a:lnTo>
                      <a:pt x="28" y="72"/>
                    </a:lnTo>
                    <a:lnTo>
                      <a:pt x="35" y="72"/>
                    </a:lnTo>
                    <a:lnTo>
                      <a:pt x="43" y="64"/>
                    </a:lnTo>
                    <a:lnTo>
                      <a:pt x="43" y="64"/>
                    </a:lnTo>
                    <a:lnTo>
                      <a:pt x="50" y="64"/>
                    </a:lnTo>
                    <a:lnTo>
                      <a:pt x="57" y="72"/>
                    </a:lnTo>
                    <a:lnTo>
                      <a:pt x="57" y="79"/>
                    </a:lnTo>
                    <a:lnTo>
                      <a:pt x="57" y="79"/>
                    </a:lnTo>
                    <a:close/>
                    <a:moveTo>
                      <a:pt x="57" y="36"/>
                    </a:moveTo>
                    <a:lnTo>
                      <a:pt x="64" y="36"/>
                    </a:lnTo>
                    <a:lnTo>
                      <a:pt x="64" y="29"/>
                    </a:lnTo>
                    <a:lnTo>
                      <a:pt x="64" y="22"/>
                    </a:lnTo>
                    <a:lnTo>
                      <a:pt x="64" y="14"/>
                    </a:lnTo>
                    <a:lnTo>
                      <a:pt x="57" y="22"/>
                    </a:lnTo>
                    <a:lnTo>
                      <a:pt x="57" y="36"/>
                    </a:lnTo>
                    <a:lnTo>
                      <a:pt x="57" y="36"/>
                    </a:lnTo>
                    <a:close/>
                    <a:moveTo>
                      <a:pt x="35" y="29"/>
                    </a:moveTo>
                    <a:lnTo>
                      <a:pt x="43" y="22"/>
                    </a:lnTo>
                    <a:lnTo>
                      <a:pt x="35" y="7"/>
                    </a:lnTo>
                    <a:lnTo>
                      <a:pt x="28" y="14"/>
                    </a:lnTo>
                    <a:lnTo>
                      <a:pt x="35" y="29"/>
                    </a:lnTo>
                    <a:lnTo>
                      <a:pt x="35"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7"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2" name="Freeform 49">
                <a:extLst>
                  <a:ext uri="{FF2B5EF4-FFF2-40B4-BE49-F238E27FC236}">
                    <a16:creationId xmlns:a16="http://schemas.microsoft.com/office/drawing/2014/main" xmlns="" id="{8CD25B25-8605-4D5A-9BDE-6C9E1C643DAC}"/>
                  </a:ext>
                </a:extLst>
              </p:cNvPr>
              <p:cNvSpPr>
                <a:spLocks noEditPoints="1"/>
              </p:cNvSpPr>
              <p:nvPr/>
            </p:nvSpPr>
            <p:spPr bwMode="auto">
              <a:xfrm>
                <a:off x="6538" y="1156"/>
                <a:ext cx="73" cy="79"/>
              </a:xfrm>
              <a:custGeom>
                <a:avLst/>
                <a:gdLst>
                  <a:gd name="T0" fmla="*/ 66 w 73"/>
                  <a:gd name="T1" fmla="*/ 79 h 79"/>
                  <a:gd name="T2" fmla="*/ 73 w 73"/>
                  <a:gd name="T3" fmla="*/ 72 h 79"/>
                  <a:gd name="T4" fmla="*/ 66 w 73"/>
                  <a:gd name="T5" fmla="*/ 57 h 79"/>
                  <a:gd name="T6" fmla="*/ 66 w 73"/>
                  <a:gd name="T7" fmla="*/ 43 h 79"/>
                  <a:gd name="T8" fmla="*/ 73 w 73"/>
                  <a:gd name="T9" fmla="*/ 36 h 79"/>
                  <a:gd name="T10" fmla="*/ 73 w 73"/>
                  <a:gd name="T11" fmla="*/ 14 h 79"/>
                  <a:gd name="T12" fmla="*/ 66 w 73"/>
                  <a:gd name="T13" fmla="*/ 7 h 79"/>
                  <a:gd name="T14" fmla="*/ 58 w 73"/>
                  <a:gd name="T15" fmla="*/ 22 h 79"/>
                  <a:gd name="T16" fmla="*/ 66 w 73"/>
                  <a:gd name="T17" fmla="*/ 36 h 79"/>
                  <a:gd name="T18" fmla="*/ 58 w 73"/>
                  <a:gd name="T19" fmla="*/ 50 h 79"/>
                  <a:gd name="T20" fmla="*/ 51 w 73"/>
                  <a:gd name="T21" fmla="*/ 50 h 79"/>
                  <a:gd name="T22" fmla="*/ 44 w 73"/>
                  <a:gd name="T23" fmla="*/ 36 h 79"/>
                  <a:gd name="T24" fmla="*/ 51 w 73"/>
                  <a:gd name="T25" fmla="*/ 29 h 79"/>
                  <a:gd name="T26" fmla="*/ 44 w 73"/>
                  <a:gd name="T27" fmla="*/ 0 h 79"/>
                  <a:gd name="T28" fmla="*/ 44 w 73"/>
                  <a:gd name="T29" fmla="*/ 29 h 79"/>
                  <a:gd name="T30" fmla="*/ 44 w 73"/>
                  <a:gd name="T31" fmla="*/ 36 h 79"/>
                  <a:gd name="T32" fmla="*/ 36 w 73"/>
                  <a:gd name="T33" fmla="*/ 36 h 79"/>
                  <a:gd name="T34" fmla="*/ 29 w 73"/>
                  <a:gd name="T35" fmla="*/ 29 h 79"/>
                  <a:gd name="T36" fmla="*/ 29 w 73"/>
                  <a:gd name="T37" fmla="*/ 14 h 79"/>
                  <a:gd name="T38" fmla="*/ 15 w 73"/>
                  <a:gd name="T39" fmla="*/ 7 h 79"/>
                  <a:gd name="T40" fmla="*/ 8 w 73"/>
                  <a:gd name="T41" fmla="*/ 0 h 79"/>
                  <a:gd name="T42" fmla="*/ 0 w 73"/>
                  <a:gd name="T43" fmla="*/ 7 h 79"/>
                  <a:gd name="T44" fmla="*/ 22 w 73"/>
                  <a:gd name="T45" fmla="*/ 29 h 79"/>
                  <a:gd name="T46" fmla="*/ 36 w 73"/>
                  <a:gd name="T47" fmla="*/ 43 h 79"/>
                  <a:gd name="T48" fmla="*/ 36 w 73"/>
                  <a:gd name="T49" fmla="*/ 43 h 79"/>
                  <a:gd name="T50" fmla="*/ 29 w 73"/>
                  <a:gd name="T51" fmla="*/ 43 h 79"/>
                  <a:gd name="T52" fmla="*/ 8 w 73"/>
                  <a:gd name="T53" fmla="*/ 36 h 79"/>
                  <a:gd name="T54" fmla="*/ 8 w 73"/>
                  <a:gd name="T55" fmla="*/ 43 h 79"/>
                  <a:gd name="T56" fmla="*/ 22 w 73"/>
                  <a:gd name="T57" fmla="*/ 57 h 79"/>
                  <a:gd name="T58" fmla="*/ 29 w 73"/>
                  <a:gd name="T59" fmla="*/ 50 h 79"/>
                  <a:gd name="T60" fmla="*/ 36 w 73"/>
                  <a:gd name="T61" fmla="*/ 50 h 79"/>
                  <a:gd name="T62" fmla="*/ 44 w 73"/>
                  <a:gd name="T63" fmla="*/ 50 h 79"/>
                  <a:gd name="T64" fmla="*/ 51 w 73"/>
                  <a:gd name="T65" fmla="*/ 57 h 79"/>
                  <a:gd name="T66" fmla="*/ 44 w 73"/>
                  <a:gd name="T67" fmla="*/ 64 h 79"/>
                  <a:gd name="T68" fmla="*/ 29 w 73"/>
                  <a:gd name="T69" fmla="*/ 57 h 79"/>
                  <a:gd name="T70" fmla="*/ 8 w 73"/>
                  <a:gd name="T71" fmla="*/ 72 h 79"/>
                  <a:gd name="T72" fmla="*/ 22 w 73"/>
                  <a:gd name="T73" fmla="*/ 79 h 79"/>
                  <a:gd name="T74" fmla="*/ 36 w 73"/>
                  <a:gd name="T75" fmla="*/ 79 h 79"/>
                  <a:gd name="T76" fmla="*/ 44 w 73"/>
                  <a:gd name="T77" fmla="*/ 72 h 79"/>
                  <a:gd name="T78" fmla="*/ 51 w 73"/>
                  <a:gd name="T79" fmla="*/ 64 h 79"/>
                  <a:gd name="T80" fmla="*/ 58 w 73"/>
                  <a:gd name="T81" fmla="*/ 72 h 79"/>
                  <a:gd name="T82" fmla="*/ 66 w 73"/>
                  <a:gd name="T83" fmla="*/ 79 h 79"/>
                  <a:gd name="T84" fmla="*/ 73 w 73"/>
                  <a:gd name="T85" fmla="*/ 36 h 79"/>
                  <a:gd name="T86" fmla="*/ 73 w 73"/>
                  <a:gd name="T87" fmla="*/ 22 h 79"/>
                  <a:gd name="T88" fmla="*/ 58 w 73"/>
                  <a:gd name="T89" fmla="*/ 22 h 79"/>
                  <a:gd name="T90" fmla="*/ 66 w 73"/>
                  <a:gd name="T91" fmla="*/ 36 h 79"/>
                  <a:gd name="T92" fmla="*/ 51 w 73"/>
                  <a:gd name="T93" fmla="*/ 22 h 79"/>
                  <a:gd name="T94" fmla="*/ 36 w 73"/>
                  <a:gd name="T95" fmla="*/ 14 h 79"/>
                  <a:gd name="T96" fmla="*/ 44 w 73"/>
                  <a:gd name="T97" fmla="*/ 29 h 79"/>
                  <a:gd name="T98" fmla="*/ 22 w 73"/>
                  <a:gd name="T99" fmla="*/ 14 h 79"/>
                  <a:gd name="T100" fmla="*/ 15 w 73"/>
                  <a:gd name="T101" fmla="*/ 7 h 79"/>
                  <a:gd name="T102" fmla="*/ 8 w 73"/>
                  <a:gd name="T103" fmla="*/ 14 h 79"/>
                  <a:gd name="T104" fmla="*/ 15 w 73"/>
                  <a:gd name="T105" fmla="*/ 22 h 79"/>
                  <a:gd name="T106" fmla="*/ 22 w 73"/>
                  <a:gd name="T107" fmla="*/ 22 h 79"/>
                  <a:gd name="T108" fmla="*/ 15 w 73"/>
                  <a:gd name="T109" fmla="*/ 36 h 79"/>
                  <a:gd name="T110" fmla="*/ 8 w 73"/>
                  <a:gd name="T111" fmla="*/ 50 h 79"/>
                  <a:gd name="T112" fmla="*/ 29 w 73"/>
                  <a:gd name="T113" fmla="*/ 50 h 79"/>
                  <a:gd name="T114" fmla="*/ 29 w 73"/>
                  <a:gd name="T115" fmla="*/ 43 h 79"/>
                  <a:gd name="T116" fmla="*/ 29 w 73"/>
                  <a:gd name="T117" fmla="*/ 64 h 79"/>
                  <a:gd name="T118" fmla="*/ 22 w 73"/>
                  <a:gd name="T119" fmla="*/ 64 h 79"/>
                  <a:gd name="T120" fmla="*/ 15 w 73"/>
                  <a:gd name="T121" fmla="*/ 72 h 79"/>
                  <a:gd name="T122" fmla="*/ 29 w 73"/>
                  <a:gd name="T123" fmla="*/ 79 h 79"/>
                  <a:gd name="T124" fmla="*/ 36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66" y="57"/>
                    </a:lnTo>
                    <a:lnTo>
                      <a:pt x="58" y="57"/>
                    </a:lnTo>
                    <a:lnTo>
                      <a:pt x="66" y="43"/>
                    </a:lnTo>
                    <a:lnTo>
                      <a:pt x="66" y="43"/>
                    </a:lnTo>
                    <a:lnTo>
                      <a:pt x="73" y="36"/>
                    </a:lnTo>
                    <a:lnTo>
                      <a:pt x="73" y="29"/>
                    </a:lnTo>
                    <a:lnTo>
                      <a:pt x="73" y="14"/>
                    </a:lnTo>
                    <a:lnTo>
                      <a:pt x="73" y="14"/>
                    </a:lnTo>
                    <a:lnTo>
                      <a:pt x="66" y="7"/>
                    </a:lnTo>
                    <a:lnTo>
                      <a:pt x="66" y="14"/>
                    </a:lnTo>
                    <a:lnTo>
                      <a:pt x="58" y="22"/>
                    </a:lnTo>
                    <a:lnTo>
                      <a:pt x="58" y="29"/>
                    </a:lnTo>
                    <a:lnTo>
                      <a:pt x="66" y="36"/>
                    </a:lnTo>
                    <a:lnTo>
                      <a:pt x="58" y="43"/>
                    </a:lnTo>
                    <a:lnTo>
                      <a:pt x="58" y="50"/>
                    </a:lnTo>
                    <a:lnTo>
                      <a:pt x="58" y="50"/>
                    </a:lnTo>
                    <a:lnTo>
                      <a:pt x="51" y="50"/>
                    </a:lnTo>
                    <a:lnTo>
                      <a:pt x="51" y="43"/>
                    </a:lnTo>
                    <a:lnTo>
                      <a:pt x="44" y="36"/>
                    </a:lnTo>
                    <a:lnTo>
                      <a:pt x="44" y="29"/>
                    </a:lnTo>
                    <a:lnTo>
                      <a:pt x="51" y="29"/>
                    </a:lnTo>
                    <a:lnTo>
                      <a:pt x="51" y="14"/>
                    </a:lnTo>
                    <a:lnTo>
                      <a:pt x="44" y="0"/>
                    </a:lnTo>
                    <a:lnTo>
                      <a:pt x="36" y="14"/>
                    </a:lnTo>
                    <a:lnTo>
                      <a:pt x="44" y="29"/>
                    </a:lnTo>
                    <a:lnTo>
                      <a:pt x="44" y="29"/>
                    </a:lnTo>
                    <a:lnTo>
                      <a:pt x="44" y="36"/>
                    </a:lnTo>
                    <a:lnTo>
                      <a:pt x="44" y="36"/>
                    </a:lnTo>
                    <a:lnTo>
                      <a:pt x="36" y="36"/>
                    </a:lnTo>
                    <a:lnTo>
                      <a:pt x="29" y="29"/>
                    </a:lnTo>
                    <a:lnTo>
                      <a:pt x="29" y="29"/>
                    </a:lnTo>
                    <a:lnTo>
                      <a:pt x="29" y="22"/>
                    </a:lnTo>
                    <a:lnTo>
                      <a:pt x="29" y="14"/>
                    </a:lnTo>
                    <a:lnTo>
                      <a:pt x="22" y="7"/>
                    </a:lnTo>
                    <a:lnTo>
                      <a:pt x="15" y="7"/>
                    </a:lnTo>
                    <a:lnTo>
                      <a:pt x="15" y="0"/>
                    </a:lnTo>
                    <a:lnTo>
                      <a:pt x="8" y="0"/>
                    </a:lnTo>
                    <a:lnTo>
                      <a:pt x="8" y="7"/>
                    </a:lnTo>
                    <a:lnTo>
                      <a:pt x="0" y="7"/>
                    </a:lnTo>
                    <a:lnTo>
                      <a:pt x="8" y="22"/>
                    </a:lnTo>
                    <a:lnTo>
                      <a:pt x="22" y="29"/>
                    </a:lnTo>
                    <a:lnTo>
                      <a:pt x="29" y="36"/>
                    </a:lnTo>
                    <a:lnTo>
                      <a:pt x="36" y="43"/>
                    </a:lnTo>
                    <a:lnTo>
                      <a:pt x="36" y="43"/>
                    </a:lnTo>
                    <a:lnTo>
                      <a:pt x="36" y="43"/>
                    </a:lnTo>
                    <a:lnTo>
                      <a:pt x="29" y="43"/>
                    </a:lnTo>
                    <a:lnTo>
                      <a:pt x="29" y="43"/>
                    </a:lnTo>
                    <a:lnTo>
                      <a:pt x="22" y="36"/>
                    </a:lnTo>
                    <a:lnTo>
                      <a:pt x="8" y="36"/>
                    </a:lnTo>
                    <a:lnTo>
                      <a:pt x="0" y="43"/>
                    </a:lnTo>
                    <a:lnTo>
                      <a:pt x="8" y="43"/>
                    </a:lnTo>
                    <a:lnTo>
                      <a:pt x="15" y="50"/>
                    </a:lnTo>
                    <a:lnTo>
                      <a:pt x="22"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9" y="57"/>
                    </a:lnTo>
                    <a:lnTo>
                      <a:pt x="8" y="64"/>
                    </a:lnTo>
                    <a:lnTo>
                      <a:pt x="8" y="72"/>
                    </a:lnTo>
                    <a:lnTo>
                      <a:pt x="15" y="79"/>
                    </a:lnTo>
                    <a:lnTo>
                      <a:pt x="22" y="79"/>
                    </a:lnTo>
                    <a:lnTo>
                      <a:pt x="36" y="79"/>
                    </a:lnTo>
                    <a:lnTo>
                      <a:pt x="36" y="79"/>
                    </a:lnTo>
                    <a:lnTo>
                      <a:pt x="36" y="72"/>
                    </a:lnTo>
                    <a:lnTo>
                      <a:pt x="44" y="72"/>
                    </a:lnTo>
                    <a:lnTo>
                      <a:pt x="44" y="64"/>
                    </a:lnTo>
                    <a:lnTo>
                      <a:pt x="51" y="64"/>
                    </a:lnTo>
                    <a:lnTo>
                      <a:pt x="51" y="64"/>
                    </a:lnTo>
                    <a:lnTo>
                      <a:pt x="58" y="72"/>
                    </a:lnTo>
                    <a:lnTo>
                      <a:pt x="66" y="79"/>
                    </a:lnTo>
                    <a:lnTo>
                      <a:pt x="66" y="79"/>
                    </a:lnTo>
                    <a:close/>
                    <a:moveTo>
                      <a:pt x="66" y="36"/>
                    </a:moveTo>
                    <a:lnTo>
                      <a:pt x="73" y="36"/>
                    </a:lnTo>
                    <a:lnTo>
                      <a:pt x="73" y="29"/>
                    </a:lnTo>
                    <a:lnTo>
                      <a:pt x="73" y="22"/>
                    </a:lnTo>
                    <a:lnTo>
                      <a:pt x="66" y="14"/>
                    </a:lnTo>
                    <a:lnTo>
                      <a:pt x="58" y="22"/>
                    </a:lnTo>
                    <a:lnTo>
                      <a:pt x="66" y="36"/>
                    </a:lnTo>
                    <a:lnTo>
                      <a:pt x="66" y="36"/>
                    </a:lnTo>
                    <a:close/>
                    <a:moveTo>
                      <a:pt x="44" y="29"/>
                    </a:moveTo>
                    <a:lnTo>
                      <a:pt x="51" y="22"/>
                    </a:lnTo>
                    <a:lnTo>
                      <a:pt x="44" y="7"/>
                    </a:lnTo>
                    <a:lnTo>
                      <a:pt x="36" y="14"/>
                    </a:lnTo>
                    <a:lnTo>
                      <a:pt x="44" y="29"/>
                    </a:lnTo>
                    <a:lnTo>
                      <a:pt x="44" y="29"/>
                    </a:lnTo>
                    <a:close/>
                    <a:moveTo>
                      <a:pt x="22" y="22"/>
                    </a:moveTo>
                    <a:lnTo>
                      <a:pt x="22" y="14"/>
                    </a:lnTo>
                    <a:lnTo>
                      <a:pt x="22" y="14"/>
                    </a:lnTo>
                    <a:lnTo>
                      <a:pt x="15" y="7"/>
                    </a:lnTo>
                    <a:lnTo>
                      <a:pt x="8" y="7"/>
                    </a:lnTo>
                    <a:lnTo>
                      <a:pt x="8" y="14"/>
                    </a:lnTo>
                    <a:lnTo>
                      <a:pt x="8" y="22"/>
                    </a:lnTo>
                    <a:lnTo>
                      <a:pt x="15" y="22"/>
                    </a:lnTo>
                    <a:lnTo>
                      <a:pt x="22" y="22"/>
                    </a:lnTo>
                    <a:lnTo>
                      <a:pt x="22" y="22"/>
                    </a:lnTo>
                    <a:close/>
                    <a:moveTo>
                      <a:pt x="29" y="43"/>
                    </a:moveTo>
                    <a:lnTo>
                      <a:pt x="15" y="36"/>
                    </a:lnTo>
                    <a:lnTo>
                      <a:pt x="8" y="43"/>
                    </a:lnTo>
                    <a:lnTo>
                      <a:pt x="8" y="50"/>
                    </a:lnTo>
                    <a:lnTo>
                      <a:pt x="15" y="50"/>
                    </a:lnTo>
                    <a:lnTo>
                      <a:pt x="29" y="50"/>
                    </a:lnTo>
                    <a:lnTo>
                      <a:pt x="29" y="43"/>
                    </a:lnTo>
                    <a:lnTo>
                      <a:pt x="29" y="43"/>
                    </a:lnTo>
                    <a:close/>
                    <a:moveTo>
                      <a:pt x="36" y="72"/>
                    </a:moveTo>
                    <a:lnTo>
                      <a:pt x="29" y="64"/>
                    </a:lnTo>
                    <a:lnTo>
                      <a:pt x="22" y="64"/>
                    </a:lnTo>
                    <a:lnTo>
                      <a:pt x="22" y="64"/>
                    </a:lnTo>
                    <a:lnTo>
                      <a:pt x="15"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3" name="Freeform 50">
                <a:extLst>
                  <a:ext uri="{FF2B5EF4-FFF2-40B4-BE49-F238E27FC236}">
                    <a16:creationId xmlns:a16="http://schemas.microsoft.com/office/drawing/2014/main" xmlns="" id="{9643B549-528A-41A5-88CC-ADB63A24E504}"/>
                  </a:ext>
                </a:extLst>
              </p:cNvPr>
              <p:cNvSpPr>
                <a:spLocks noEditPoints="1"/>
              </p:cNvSpPr>
              <p:nvPr/>
            </p:nvSpPr>
            <p:spPr bwMode="auto">
              <a:xfrm>
                <a:off x="6762" y="1163"/>
                <a:ext cx="22" cy="72"/>
              </a:xfrm>
              <a:custGeom>
                <a:avLst/>
                <a:gdLst>
                  <a:gd name="T0" fmla="*/ 0 w 22"/>
                  <a:gd name="T1" fmla="*/ 0 h 72"/>
                  <a:gd name="T2" fmla="*/ 0 w 22"/>
                  <a:gd name="T3" fmla="*/ 0 h 72"/>
                  <a:gd name="T4" fmla="*/ 0 w 22"/>
                  <a:gd name="T5" fmla="*/ 0 h 72"/>
                  <a:gd name="T6" fmla="*/ 7 w 22"/>
                  <a:gd name="T7" fmla="*/ 15 h 72"/>
                  <a:gd name="T8" fmla="*/ 22 w 22"/>
                  <a:gd name="T9" fmla="*/ 22 h 72"/>
                  <a:gd name="T10" fmla="*/ 15 w 22"/>
                  <a:gd name="T11" fmla="*/ 15 h 72"/>
                  <a:gd name="T12" fmla="*/ 7 w 22"/>
                  <a:gd name="T13" fmla="*/ 15 h 72"/>
                  <a:gd name="T14" fmla="*/ 0 w 22"/>
                  <a:gd name="T15" fmla="*/ 0 h 72"/>
                  <a:gd name="T16" fmla="*/ 0 w 22"/>
                  <a:gd name="T17" fmla="*/ 0 h 72"/>
                  <a:gd name="T18" fmla="*/ 0 w 22"/>
                  <a:gd name="T19" fmla="*/ 0 h 72"/>
                  <a:gd name="T20" fmla="*/ 22 w 22"/>
                  <a:gd name="T21" fmla="*/ 29 h 72"/>
                  <a:gd name="T22" fmla="*/ 22 w 22"/>
                  <a:gd name="T23" fmla="*/ 29 h 72"/>
                  <a:gd name="T24" fmla="*/ 22 w 22"/>
                  <a:gd name="T25" fmla="*/ 29 h 72"/>
                  <a:gd name="T26" fmla="*/ 22 w 22"/>
                  <a:gd name="T27" fmla="*/ 29 h 72"/>
                  <a:gd name="T28" fmla="*/ 7 w 22"/>
                  <a:gd name="T29" fmla="*/ 29 h 72"/>
                  <a:gd name="T30" fmla="*/ 0 w 22"/>
                  <a:gd name="T31" fmla="*/ 29 h 72"/>
                  <a:gd name="T32" fmla="*/ 0 w 22"/>
                  <a:gd name="T33" fmla="*/ 36 h 72"/>
                  <a:gd name="T34" fmla="*/ 7 w 22"/>
                  <a:gd name="T35" fmla="*/ 43 h 72"/>
                  <a:gd name="T36" fmla="*/ 15 w 22"/>
                  <a:gd name="T37" fmla="*/ 43 h 72"/>
                  <a:gd name="T38" fmla="*/ 22 w 22"/>
                  <a:gd name="T39" fmla="*/ 43 h 72"/>
                  <a:gd name="T40" fmla="*/ 22 w 22"/>
                  <a:gd name="T41" fmla="*/ 43 h 72"/>
                  <a:gd name="T42" fmla="*/ 22 w 22"/>
                  <a:gd name="T43" fmla="*/ 29 h 72"/>
                  <a:gd name="T44" fmla="*/ 22 w 22"/>
                  <a:gd name="T45" fmla="*/ 29 h 72"/>
                  <a:gd name="T46" fmla="*/ 22 w 22"/>
                  <a:gd name="T47" fmla="*/ 50 h 72"/>
                  <a:gd name="T48" fmla="*/ 15 w 22"/>
                  <a:gd name="T49" fmla="*/ 50 h 72"/>
                  <a:gd name="T50" fmla="*/ 7 w 22"/>
                  <a:gd name="T51" fmla="*/ 57 h 72"/>
                  <a:gd name="T52" fmla="*/ 7 w 22"/>
                  <a:gd name="T53" fmla="*/ 57 h 72"/>
                  <a:gd name="T54" fmla="*/ 7 w 22"/>
                  <a:gd name="T55" fmla="*/ 65 h 72"/>
                  <a:gd name="T56" fmla="*/ 15 w 22"/>
                  <a:gd name="T57" fmla="*/ 72 h 72"/>
                  <a:gd name="T58" fmla="*/ 22 w 22"/>
                  <a:gd name="T59" fmla="*/ 72 h 72"/>
                  <a:gd name="T60" fmla="*/ 22 w 22"/>
                  <a:gd name="T61" fmla="*/ 72 h 72"/>
                  <a:gd name="T62" fmla="*/ 15 w 22"/>
                  <a:gd name="T63" fmla="*/ 65 h 72"/>
                  <a:gd name="T64" fmla="*/ 7 w 22"/>
                  <a:gd name="T65" fmla="*/ 57 h 72"/>
                  <a:gd name="T66" fmla="*/ 15 w 22"/>
                  <a:gd name="T67" fmla="*/ 57 h 72"/>
                  <a:gd name="T68" fmla="*/ 22 w 22"/>
                  <a:gd name="T69" fmla="*/ 50 h 72"/>
                  <a:gd name="T70" fmla="*/ 22 w 22"/>
                  <a:gd name="T71" fmla="*/ 50 h 72"/>
                  <a:gd name="T72" fmla="*/ 22 w 22"/>
                  <a:gd name="T73" fmla="*/ 50 h 72"/>
                  <a:gd name="T74" fmla="*/ 22 w 22"/>
                  <a:gd name="T75" fmla="*/ 50 h 72"/>
                  <a:gd name="T76" fmla="*/ 22 w 22"/>
                  <a:gd name="T77" fmla="*/ 50 h 72"/>
                  <a:gd name="T78" fmla="*/ 22 w 22"/>
                  <a:gd name="T79" fmla="*/ 36 h 72"/>
                  <a:gd name="T80" fmla="*/ 15 w 22"/>
                  <a:gd name="T81" fmla="*/ 29 h 72"/>
                  <a:gd name="T82" fmla="*/ 0 w 22"/>
                  <a:gd name="T83" fmla="*/ 36 h 72"/>
                  <a:gd name="T84" fmla="*/ 7 w 22"/>
                  <a:gd name="T85" fmla="*/ 36 h 72"/>
                  <a:gd name="T86" fmla="*/ 15 w 22"/>
                  <a:gd name="T87" fmla="*/ 43 h 72"/>
                  <a:gd name="T88" fmla="*/ 22 w 22"/>
                  <a:gd name="T89" fmla="*/ 43 h 72"/>
                  <a:gd name="T90" fmla="*/ 22 w 22"/>
                  <a:gd name="T91" fmla="*/ 36 h 72"/>
                  <a:gd name="T92" fmla="*/ 22 w 22"/>
                  <a:gd name="T9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 h="72">
                    <a:moveTo>
                      <a:pt x="0" y="0"/>
                    </a:moveTo>
                    <a:lnTo>
                      <a:pt x="0" y="0"/>
                    </a:lnTo>
                    <a:lnTo>
                      <a:pt x="0" y="0"/>
                    </a:lnTo>
                    <a:lnTo>
                      <a:pt x="7" y="15"/>
                    </a:lnTo>
                    <a:lnTo>
                      <a:pt x="22" y="22"/>
                    </a:lnTo>
                    <a:lnTo>
                      <a:pt x="15" y="15"/>
                    </a:lnTo>
                    <a:lnTo>
                      <a:pt x="7" y="15"/>
                    </a:lnTo>
                    <a:lnTo>
                      <a:pt x="0" y="0"/>
                    </a:lnTo>
                    <a:lnTo>
                      <a:pt x="0" y="0"/>
                    </a:lnTo>
                    <a:lnTo>
                      <a:pt x="0" y="0"/>
                    </a:lnTo>
                    <a:close/>
                    <a:moveTo>
                      <a:pt x="22" y="29"/>
                    </a:moveTo>
                    <a:lnTo>
                      <a:pt x="22" y="29"/>
                    </a:lnTo>
                    <a:lnTo>
                      <a:pt x="22" y="29"/>
                    </a:lnTo>
                    <a:lnTo>
                      <a:pt x="22" y="29"/>
                    </a:lnTo>
                    <a:lnTo>
                      <a:pt x="7" y="29"/>
                    </a:lnTo>
                    <a:lnTo>
                      <a:pt x="0" y="29"/>
                    </a:lnTo>
                    <a:lnTo>
                      <a:pt x="0" y="36"/>
                    </a:lnTo>
                    <a:lnTo>
                      <a:pt x="7" y="43"/>
                    </a:lnTo>
                    <a:lnTo>
                      <a:pt x="15" y="43"/>
                    </a:lnTo>
                    <a:lnTo>
                      <a:pt x="22" y="43"/>
                    </a:lnTo>
                    <a:lnTo>
                      <a:pt x="22" y="43"/>
                    </a:lnTo>
                    <a:lnTo>
                      <a:pt x="22" y="29"/>
                    </a:lnTo>
                    <a:lnTo>
                      <a:pt x="22" y="29"/>
                    </a:lnTo>
                    <a:close/>
                    <a:moveTo>
                      <a:pt x="22" y="50"/>
                    </a:moveTo>
                    <a:lnTo>
                      <a:pt x="15" y="50"/>
                    </a:lnTo>
                    <a:lnTo>
                      <a:pt x="7" y="57"/>
                    </a:lnTo>
                    <a:lnTo>
                      <a:pt x="7" y="57"/>
                    </a:lnTo>
                    <a:lnTo>
                      <a:pt x="7" y="65"/>
                    </a:lnTo>
                    <a:lnTo>
                      <a:pt x="15" y="72"/>
                    </a:lnTo>
                    <a:lnTo>
                      <a:pt x="22" y="72"/>
                    </a:lnTo>
                    <a:lnTo>
                      <a:pt x="22" y="72"/>
                    </a:lnTo>
                    <a:lnTo>
                      <a:pt x="15" y="65"/>
                    </a:lnTo>
                    <a:lnTo>
                      <a:pt x="7" y="57"/>
                    </a:lnTo>
                    <a:lnTo>
                      <a:pt x="15" y="57"/>
                    </a:lnTo>
                    <a:lnTo>
                      <a:pt x="22" y="50"/>
                    </a:lnTo>
                    <a:lnTo>
                      <a:pt x="22" y="50"/>
                    </a:lnTo>
                    <a:lnTo>
                      <a:pt x="22" y="50"/>
                    </a:lnTo>
                    <a:lnTo>
                      <a:pt x="22" y="50"/>
                    </a:lnTo>
                    <a:lnTo>
                      <a:pt x="22" y="50"/>
                    </a:lnTo>
                    <a:close/>
                    <a:moveTo>
                      <a:pt x="22" y="36"/>
                    </a:moveTo>
                    <a:lnTo>
                      <a:pt x="15" y="29"/>
                    </a:lnTo>
                    <a:lnTo>
                      <a:pt x="0" y="36"/>
                    </a:lnTo>
                    <a:lnTo>
                      <a:pt x="7" y="36"/>
                    </a:lnTo>
                    <a:lnTo>
                      <a:pt x="15" y="43"/>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4" name="Freeform 51">
                <a:extLst>
                  <a:ext uri="{FF2B5EF4-FFF2-40B4-BE49-F238E27FC236}">
                    <a16:creationId xmlns:a16="http://schemas.microsoft.com/office/drawing/2014/main" xmlns="" id="{DA037978-97AB-4A25-BA66-5909BEF49AEF}"/>
                  </a:ext>
                </a:extLst>
              </p:cNvPr>
              <p:cNvSpPr>
                <a:spLocks noEditPoints="1"/>
              </p:cNvSpPr>
              <p:nvPr/>
            </p:nvSpPr>
            <p:spPr bwMode="auto">
              <a:xfrm>
                <a:off x="6690" y="1156"/>
                <a:ext cx="72" cy="79"/>
              </a:xfrm>
              <a:custGeom>
                <a:avLst/>
                <a:gdLst>
                  <a:gd name="T0" fmla="*/ 72 w 72"/>
                  <a:gd name="T1" fmla="*/ 72 h 79"/>
                  <a:gd name="T2" fmla="*/ 58 w 72"/>
                  <a:gd name="T3" fmla="*/ 57 h 79"/>
                  <a:gd name="T4" fmla="*/ 65 w 72"/>
                  <a:gd name="T5" fmla="*/ 36 h 79"/>
                  <a:gd name="T6" fmla="*/ 65 w 72"/>
                  <a:gd name="T7" fmla="*/ 14 h 79"/>
                  <a:gd name="T8" fmla="*/ 58 w 72"/>
                  <a:gd name="T9" fmla="*/ 14 h 79"/>
                  <a:gd name="T10" fmla="*/ 58 w 72"/>
                  <a:gd name="T11" fmla="*/ 36 h 79"/>
                  <a:gd name="T12" fmla="*/ 50 w 72"/>
                  <a:gd name="T13" fmla="*/ 50 h 79"/>
                  <a:gd name="T14" fmla="*/ 43 w 72"/>
                  <a:gd name="T15" fmla="*/ 36 h 79"/>
                  <a:gd name="T16" fmla="*/ 50 w 72"/>
                  <a:gd name="T17" fmla="*/ 22 h 79"/>
                  <a:gd name="T18" fmla="*/ 43 w 72"/>
                  <a:gd name="T19" fmla="*/ 22 h 79"/>
                  <a:gd name="T20" fmla="*/ 36 w 72"/>
                  <a:gd name="T21" fmla="*/ 7 h 79"/>
                  <a:gd name="T22" fmla="*/ 36 w 72"/>
                  <a:gd name="T23" fmla="*/ 29 h 79"/>
                  <a:gd name="T24" fmla="*/ 36 w 72"/>
                  <a:gd name="T25" fmla="*/ 36 h 79"/>
                  <a:gd name="T26" fmla="*/ 22 w 72"/>
                  <a:gd name="T27" fmla="*/ 22 h 79"/>
                  <a:gd name="T28" fmla="*/ 22 w 72"/>
                  <a:gd name="T29" fmla="*/ 14 h 79"/>
                  <a:gd name="T30" fmla="*/ 22 w 72"/>
                  <a:gd name="T31" fmla="*/ 7 h 79"/>
                  <a:gd name="T32" fmla="*/ 7 w 72"/>
                  <a:gd name="T33" fmla="*/ 0 h 79"/>
                  <a:gd name="T34" fmla="*/ 0 w 72"/>
                  <a:gd name="T35" fmla="*/ 7 h 79"/>
                  <a:gd name="T36" fmla="*/ 22 w 72"/>
                  <a:gd name="T37" fmla="*/ 29 h 79"/>
                  <a:gd name="T38" fmla="*/ 29 w 72"/>
                  <a:gd name="T39" fmla="*/ 43 h 79"/>
                  <a:gd name="T40" fmla="*/ 14 w 72"/>
                  <a:gd name="T41" fmla="*/ 36 h 79"/>
                  <a:gd name="T42" fmla="*/ 0 w 72"/>
                  <a:gd name="T43" fmla="*/ 43 h 79"/>
                  <a:gd name="T44" fmla="*/ 22 w 72"/>
                  <a:gd name="T45" fmla="*/ 50 h 79"/>
                  <a:gd name="T46" fmla="*/ 29 w 72"/>
                  <a:gd name="T47" fmla="*/ 43 h 79"/>
                  <a:gd name="T48" fmla="*/ 43 w 72"/>
                  <a:gd name="T49" fmla="*/ 57 h 79"/>
                  <a:gd name="T50" fmla="*/ 36 w 72"/>
                  <a:gd name="T51" fmla="*/ 64 h 79"/>
                  <a:gd name="T52" fmla="*/ 7 w 72"/>
                  <a:gd name="T53" fmla="*/ 64 h 79"/>
                  <a:gd name="T54" fmla="*/ 22 w 72"/>
                  <a:gd name="T55" fmla="*/ 79 h 79"/>
                  <a:gd name="T56" fmla="*/ 29 w 72"/>
                  <a:gd name="T57" fmla="*/ 72 h 79"/>
                  <a:gd name="T58" fmla="*/ 43 w 72"/>
                  <a:gd name="T59" fmla="*/ 64 h 79"/>
                  <a:gd name="T60" fmla="*/ 58 w 72"/>
                  <a:gd name="T61" fmla="*/ 72 h 79"/>
                  <a:gd name="T62" fmla="*/ 65 w 72"/>
                  <a:gd name="T63" fmla="*/ 36 h 79"/>
                  <a:gd name="T64" fmla="*/ 65 w 72"/>
                  <a:gd name="T65" fmla="*/ 14 h 79"/>
                  <a:gd name="T66" fmla="*/ 58 w 72"/>
                  <a:gd name="T67" fmla="*/ 36 h 79"/>
                  <a:gd name="T68" fmla="*/ 14 w 72"/>
                  <a:gd name="T69" fmla="*/ 14 h 79"/>
                  <a:gd name="T70" fmla="*/ 0 w 72"/>
                  <a:gd name="T71" fmla="*/ 7 h 79"/>
                  <a:gd name="T72" fmla="*/ 14 w 72"/>
                  <a:gd name="T73" fmla="*/ 22 h 79"/>
                  <a:gd name="T74" fmla="*/ 14 w 72"/>
                  <a:gd name="T75" fmla="*/ 36 h 79"/>
                  <a:gd name="T76" fmla="*/ 14 w 72"/>
                  <a:gd name="T77" fmla="*/ 50 h 79"/>
                  <a:gd name="T78" fmla="*/ 22 w 72"/>
                  <a:gd name="T79" fmla="*/ 43 h 79"/>
                  <a:gd name="T80" fmla="*/ 22 w 72"/>
                  <a:gd name="T81" fmla="*/ 57 h 79"/>
                  <a:gd name="T82" fmla="*/ 7 w 72"/>
                  <a:gd name="T83" fmla="*/ 72 h 79"/>
                  <a:gd name="T84" fmla="*/ 29 w 72"/>
                  <a:gd name="T8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79">
                    <a:moveTo>
                      <a:pt x="58" y="72"/>
                    </a:moveTo>
                    <a:lnTo>
                      <a:pt x="65" y="72"/>
                    </a:lnTo>
                    <a:lnTo>
                      <a:pt x="72" y="72"/>
                    </a:lnTo>
                    <a:lnTo>
                      <a:pt x="72" y="72"/>
                    </a:lnTo>
                    <a:lnTo>
                      <a:pt x="72" y="64"/>
                    </a:lnTo>
                    <a:lnTo>
                      <a:pt x="58" y="57"/>
                    </a:lnTo>
                    <a:lnTo>
                      <a:pt x="58" y="50"/>
                    </a:lnTo>
                    <a:lnTo>
                      <a:pt x="58" y="43"/>
                    </a:lnTo>
                    <a:lnTo>
                      <a:pt x="65" y="36"/>
                    </a:lnTo>
                    <a:lnTo>
                      <a:pt x="65" y="36"/>
                    </a:lnTo>
                    <a:lnTo>
                      <a:pt x="72" y="29"/>
                    </a:lnTo>
                    <a:lnTo>
                      <a:pt x="65" y="14"/>
                    </a:lnTo>
                    <a:lnTo>
                      <a:pt x="65" y="14"/>
                    </a:lnTo>
                    <a:lnTo>
                      <a:pt x="65" y="7"/>
                    </a:lnTo>
                    <a:lnTo>
                      <a:pt x="58" y="14"/>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50" y="22"/>
                    </a:lnTo>
                    <a:lnTo>
                      <a:pt x="43" y="7"/>
                    </a:lnTo>
                    <a:lnTo>
                      <a:pt x="43" y="7"/>
                    </a:lnTo>
                    <a:lnTo>
                      <a:pt x="43" y="22"/>
                    </a:lnTo>
                    <a:lnTo>
                      <a:pt x="36" y="29"/>
                    </a:lnTo>
                    <a:lnTo>
                      <a:pt x="29" y="22"/>
                    </a:lnTo>
                    <a:lnTo>
                      <a:pt x="36" y="7"/>
                    </a:lnTo>
                    <a:lnTo>
                      <a:pt x="29" y="7"/>
                    </a:lnTo>
                    <a:lnTo>
                      <a:pt x="29" y="22"/>
                    </a:lnTo>
                    <a:lnTo>
                      <a:pt x="36" y="29"/>
                    </a:lnTo>
                    <a:lnTo>
                      <a:pt x="36" y="29"/>
                    </a:lnTo>
                    <a:lnTo>
                      <a:pt x="36" y="36"/>
                    </a:lnTo>
                    <a:lnTo>
                      <a:pt x="36" y="36"/>
                    </a:lnTo>
                    <a:lnTo>
                      <a:pt x="36" y="36"/>
                    </a:lnTo>
                    <a:lnTo>
                      <a:pt x="29" y="29"/>
                    </a:lnTo>
                    <a:lnTo>
                      <a:pt x="22" y="22"/>
                    </a:lnTo>
                    <a:lnTo>
                      <a:pt x="22" y="22"/>
                    </a:lnTo>
                    <a:lnTo>
                      <a:pt x="22" y="14"/>
                    </a:lnTo>
                    <a:lnTo>
                      <a:pt x="22" y="14"/>
                    </a:lnTo>
                    <a:lnTo>
                      <a:pt x="22" y="14"/>
                    </a:lnTo>
                    <a:lnTo>
                      <a:pt x="22" y="14"/>
                    </a:lnTo>
                    <a:lnTo>
                      <a:pt x="22" y="7"/>
                    </a:lnTo>
                    <a:lnTo>
                      <a:pt x="14" y="7"/>
                    </a:lnTo>
                    <a:lnTo>
                      <a:pt x="7" y="0"/>
                    </a:lnTo>
                    <a:lnTo>
                      <a:pt x="7" y="0"/>
                    </a:lnTo>
                    <a:lnTo>
                      <a:pt x="0" y="0"/>
                    </a:lnTo>
                    <a:lnTo>
                      <a:pt x="0" y="0"/>
                    </a:lnTo>
                    <a:lnTo>
                      <a:pt x="0" y="7"/>
                    </a:lnTo>
                    <a:lnTo>
                      <a:pt x="7" y="22"/>
                    </a:lnTo>
                    <a:lnTo>
                      <a:pt x="14" y="29"/>
                    </a:lnTo>
                    <a:lnTo>
                      <a:pt x="22" y="29"/>
                    </a:lnTo>
                    <a:lnTo>
                      <a:pt x="29" y="36"/>
                    </a:lnTo>
                    <a:lnTo>
                      <a:pt x="36" y="43"/>
                    </a:lnTo>
                    <a:lnTo>
                      <a:pt x="29" y="43"/>
                    </a:lnTo>
                    <a:lnTo>
                      <a:pt x="29" y="43"/>
                    </a:lnTo>
                    <a:lnTo>
                      <a:pt x="22" y="36"/>
                    </a:lnTo>
                    <a:lnTo>
                      <a:pt x="14" y="36"/>
                    </a:lnTo>
                    <a:lnTo>
                      <a:pt x="7" y="36"/>
                    </a:lnTo>
                    <a:lnTo>
                      <a:pt x="0" y="36"/>
                    </a:lnTo>
                    <a:lnTo>
                      <a:pt x="0" y="43"/>
                    </a:lnTo>
                    <a:lnTo>
                      <a:pt x="7" y="50"/>
                    </a:lnTo>
                    <a:lnTo>
                      <a:pt x="14" y="50"/>
                    </a:lnTo>
                    <a:lnTo>
                      <a:pt x="22" y="50"/>
                    </a:lnTo>
                    <a:lnTo>
                      <a:pt x="22" y="50"/>
                    </a:lnTo>
                    <a:lnTo>
                      <a:pt x="22" y="50"/>
                    </a:lnTo>
                    <a:lnTo>
                      <a:pt x="29" y="43"/>
                    </a:lnTo>
                    <a:lnTo>
                      <a:pt x="36" y="43"/>
                    </a:lnTo>
                    <a:lnTo>
                      <a:pt x="43" y="50"/>
                    </a:lnTo>
                    <a:lnTo>
                      <a:pt x="43" y="57"/>
                    </a:lnTo>
                    <a:lnTo>
                      <a:pt x="43" y="57"/>
                    </a:lnTo>
                    <a:lnTo>
                      <a:pt x="43" y="57"/>
                    </a:lnTo>
                    <a:lnTo>
                      <a:pt x="36" y="64"/>
                    </a:lnTo>
                    <a:lnTo>
                      <a:pt x="29" y="64"/>
                    </a:lnTo>
                    <a:lnTo>
                      <a:pt x="22" y="57"/>
                    </a:lnTo>
                    <a:lnTo>
                      <a:pt x="7" y="64"/>
                    </a:lnTo>
                    <a:lnTo>
                      <a:pt x="7" y="64"/>
                    </a:lnTo>
                    <a:lnTo>
                      <a:pt x="7" y="72"/>
                    </a:lnTo>
                    <a:lnTo>
                      <a:pt x="22" y="79"/>
                    </a:lnTo>
                    <a:lnTo>
                      <a:pt x="29" y="79"/>
                    </a:lnTo>
                    <a:lnTo>
                      <a:pt x="29" y="72"/>
                    </a:lnTo>
                    <a:lnTo>
                      <a:pt x="29" y="72"/>
                    </a:lnTo>
                    <a:lnTo>
                      <a:pt x="36" y="64"/>
                    </a:lnTo>
                    <a:lnTo>
                      <a:pt x="43" y="64"/>
                    </a:lnTo>
                    <a:lnTo>
                      <a:pt x="43" y="64"/>
                    </a:lnTo>
                    <a:lnTo>
                      <a:pt x="50" y="64"/>
                    </a:lnTo>
                    <a:lnTo>
                      <a:pt x="58" y="64"/>
                    </a:lnTo>
                    <a:lnTo>
                      <a:pt x="58" y="72"/>
                    </a:lnTo>
                    <a:lnTo>
                      <a:pt x="58" y="72"/>
                    </a:lnTo>
                    <a:close/>
                    <a:moveTo>
                      <a:pt x="58" y="36"/>
                    </a:moveTo>
                    <a:lnTo>
                      <a:pt x="65" y="36"/>
                    </a:lnTo>
                    <a:lnTo>
                      <a:pt x="72" y="29"/>
                    </a:lnTo>
                    <a:lnTo>
                      <a:pt x="65" y="14"/>
                    </a:lnTo>
                    <a:lnTo>
                      <a:pt x="65" y="14"/>
                    </a:lnTo>
                    <a:lnTo>
                      <a:pt x="58" y="22"/>
                    </a:lnTo>
                    <a:lnTo>
                      <a:pt x="58" y="36"/>
                    </a:lnTo>
                    <a:lnTo>
                      <a:pt x="58" y="36"/>
                    </a:lnTo>
                    <a:close/>
                    <a:moveTo>
                      <a:pt x="14" y="22"/>
                    </a:moveTo>
                    <a:lnTo>
                      <a:pt x="22" y="14"/>
                    </a:lnTo>
                    <a:lnTo>
                      <a:pt x="14" y="14"/>
                    </a:lnTo>
                    <a:lnTo>
                      <a:pt x="14" y="7"/>
                    </a:lnTo>
                    <a:lnTo>
                      <a:pt x="0" y="0"/>
                    </a:lnTo>
                    <a:lnTo>
                      <a:pt x="0" y="7"/>
                    </a:lnTo>
                    <a:lnTo>
                      <a:pt x="7" y="22"/>
                    </a:lnTo>
                    <a:lnTo>
                      <a:pt x="7" y="22"/>
                    </a:lnTo>
                    <a:lnTo>
                      <a:pt x="14" y="22"/>
                    </a:lnTo>
                    <a:lnTo>
                      <a:pt x="14" y="22"/>
                    </a:lnTo>
                    <a:close/>
                    <a:moveTo>
                      <a:pt x="22" y="43"/>
                    </a:moveTo>
                    <a:lnTo>
                      <a:pt x="14" y="36"/>
                    </a:lnTo>
                    <a:lnTo>
                      <a:pt x="0" y="43"/>
                    </a:lnTo>
                    <a:lnTo>
                      <a:pt x="7" y="43"/>
                    </a:lnTo>
                    <a:lnTo>
                      <a:pt x="14" y="50"/>
                    </a:lnTo>
                    <a:lnTo>
                      <a:pt x="22" y="50"/>
                    </a:lnTo>
                    <a:lnTo>
                      <a:pt x="22" y="43"/>
                    </a:lnTo>
                    <a:lnTo>
                      <a:pt x="22" y="43"/>
                    </a:lnTo>
                    <a:close/>
                    <a:moveTo>
                      <a:pt x="29" y="72"/>
                    </a:moveTo>
                    <a:lnTo>
                      <a:pt x="29" y="64"/>
                    </a:lnTo>
                    <a:lnTo>
                      <a:pt x="22" y="57"/>
                    </a:lnTo>
                    <a:lnTo>
                      <a:pt x="14" y="64"/>
                    </a:lnTo>
                    <a:lnTo>
                      <a:pt x="7" y="64"/>
                    </a:lnTo>
                    <a:lnTo>
                      <a:pt x="7" y="72"/>
                    </a:lnTo>
                    <a:lnTo>
                      <a:pt x="14"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5" name="Freeform 52">
                <a:extLst>
                  <a:ext uri="{FF2B5EF4-FFF2-40B4-BE49-F238E27FC236}">
                    <a16:creationId xmlns:a16="http://schemas.microsoft.com/office/drawing/2014/main" xmlns="" id="{488C1CEA-C1B3-4CBA-A9F4-49C0EF7E1DDF}"/>
                  </a:ext>
                </a:extLst>
              </p:cNvPr>
              <p:cNvSpPr>
                <a:spLocks noEditPoints="1"/>
              </p:cNvSpPr>
              <p:nvPr/>
            </p:nvSpPr>
            <p:spPr bwMode="auto">
              <a:xfrm>
                <a:off x="6611" y="1156"/>
                <a:ext cx="72" cy="79"/>
              </a:xfrm>
              <a:custGeom>
                <a:avLst/>
                <a:gdLst>
                  <a:gd name="T0" fmla="*/ 72 w 72"/>
                  <a:gd name="T1" fmla="*/ 72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2 h 79"/>
                  <a:gd name="T36" fmla="*/ 29 w 72"/>
                  <a:gd name="T37" fmla="*/ 14 h 79"/>
                  <a:gd name="T38" fmla="*/ 15 w 72"/>
                  <a:gd name="T39" fmla="*/ 0 h 79"/>
                  <a:gd name="T40" fmla="*/ 7 w 72"/>
                  <a:gd name="T41" fmla="*/ 0 h 79"/>
                  <a:gd name="T42" fmla="*/ 0 w 72"/>
                  <a:gd name="T43" fmla="*/ 7 h 79"/>
                  <a:gd name="T44" fmla="*/ 22 w 72"/>
                  <a:gd name="T45" fmla="*/ 29 h 79"/>
                  <a:gd name="T46" fmla="*/ 36 w 72"/>
                  <a:gd name="T47" fmla="*/ 36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50 h 79"/>
                  <a:gd name="T60" fmla="*/ 36 w 72"/>
                  <a:gd name="T61" fmla="*/ 43 h 79"/>
                  <a:gd name="T62" fmla="*/ 43 w 72"/>
                  <a:gd name="T63" fmla="*/ 50 h 79"/>
                  <a:gd name="T64" fmla="*/ 50 w 72"/>
                  <a:gd name="T65" fmla="*/ 57 h 79"/>
                  <a:gd name="T66" fmla="*/ 43 w 72"/>
                  <a:gd name="T67" fmla="*/ 64 h 79"/>
                  <a:gd name="T68" fmla="*/ 29 w 72"/>
                  <a:gd name="T69" fmla="*/ 57 h 79"/>
                  <a:gd name="T70" fmla="*/ 7 w 72"/>
                  <a:gd name="T71" fmla="*/ 64 h 79"/>
                  <a:gd name="T72" fmla="*/ 29 w 72"/>
                  <a:gd name="T73" fmla="*/ 79 h 79"/>
                  <a:gd name="T74" fmla="*/ 36 w 72"/>
                  <a:gd name="T75" fmla="*/ 72 h 79"/>
                  <a:gd name="T76" fmla="*/ 43 w 72"/>
                  <a:gd name="T77" fmla="*/ 64 h 79"/>
                  <a:gd name="T78" fmla="*/ 50 w 72"/>
                  <a:gd name="T79" fmla="*/ 64 h 79"/>
                  <a:gd name="T80" fmla="*/ 58 w 72"/>
                  <a:gd name="T81" fmla="*/ 64 h 79"/>
                  <a:gd name="T82" fmla="*/ 65 w 72"/>
                  <a:gd name="T83" fmla="*/ 72 h 79"/>
                  <a:gd name="T84" fmla="*/ 72 w 72"/>
                  <a:gd name="T85" fmla="*/ 36 h 79"/>
                  <a:gd name="T86" fmla="*/ 72 w 72"/>
                  <a:gd name="T87" fmla="*/ 14 h 79"/>
                  <a:gd name="T88" fmla="*/ 58 w 72"/>
                  <a:gd name="T89" fmla="*/ 22 h 79"/>
                  <a:gd name="T90" fmla="*/ 65 w 72"/>
                  <a:gd name="T91" fmla="*/ 36 h 79"/>
                  <a:gd name="T92" fmla="*/ 50 w 72"/>
                  <a:gd name="T93" fmla="*/ 14 h 79"/>
                  <a:gd name="T94" fmla="*/ 36 w 72"/>
                  <a:gd name="T95" fmla="*/ 14 h 79"/>
                  <a:gd name="T96" fmla="*/ 43 w 72"/>
                  <a:gd name="T97" fmla="*/ 29 h 79"/>
                  <a:gd name="T98" fmla="*/ 22 w 72"/>
                  <a:gd name="T99" fmla="*/ 14 h 79"/>
                  <a:gd name="T100" fmla="*/ 15 w 72"/>
                  <a:gd name="T101" fmla="*/ 7 h 79"/>
                  <a:gd name="T102" fmla="*/ 7 w 72"/>
                  <a:gd name="T103" fmla="*/ 7 h 79"/>
                  <a:gd name="T104" fmla="*/ 15 w 72"/>
                  <a:gd name="T105" fmla="*/ 22 h 79"/>
                  <a:gd name="T106" fmla="*/ 22 w 72"/>
                  <a:gd name="T107" fmla="*/ 22 h 79"/>
                  <a:gd name="T108" fmla="*/ 15 w 72"/>
                  <a:gd name="T109" fmla="*/ 36 h 79"/>
                  <a:gd name="T110" fmla="*/ 7 w 72"/>
                  <a:gd name="T111" fmla="*/ 43 h 79"/>
                  <a:gd name="T112" fmla="*/ 29 w 72"/>
                  <a:gd name="T113" fmla="*/ 50 h 79"/>
                  <a:gd name="T114" fmla="*/ 29 w 72"/>
                  <a:gd name="T115" fmla="*/ 43 h 79"/>
                  <a:gd name="T116" fmla="*/ 29 w 72"/>
                  <a:gd name="T117" fmla="*/ 64 h 79"/>
                  <a:gd name="T118" fmla="*/ 22 w 72"/>
                  <a:gd name="T119" fmla="*/ 64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2"/>
                    </a:lnTo>
                    <a:lnTo>
                      <a:pt x="72" y="72"/>
                    </a:lnTo>
                    <a:lnTo>
                      <a:pt x="72" y="72"/>
                    </a:lnTo>
                    <a:lnTo>
                      <a:pt x="72" y="64"/>
                    </a:lnTo>
                    <a:lnTo>
                      <a:pt x="65" y="57"/>
                    </a:lnTo>
                    <a:lnTo>
                      <a:pt x="58" y="50"/>
                    </a:lnTo>
                    <a:lnTo>
                      <a:pt x="65" y="43"/>
                    </a:lnTo>
                    <a:lnTo>
                      <a:pt x="65" y="36"/>
                    </a:lnTo>
                    <a:lnTo>
                      <a:pt x="72" y="36"/>
                    </a:lnTo>
                    <a:lnTo>
                      <a:pt x="72" y="29"/>
                    </a:lnTo>
                    <a:lnTo>
                      <a:pt x="72" y="14"/>
                    </a:lnTo>
                    <a:lnTo>
                      <a:pt x="72" y="14"/>
                    </a:lnTo>
                    <a:lnTo>
                      <a:pt x="65" y="7"/>
                    </a:lnTo>
                    <a:lnTo>
                      <a:pt x="65" y="14"/>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2"/>
                    </a:lnTo>
                    <a:lnTo>
                      <a:pt x="29" y="22"/>
                    </a:lnTo>
                    <a:lnTo>
                      <a:pt x="29" y="14"/>
                    </a:lnTo>
                    <a:lnTo>
                      <a:pt x="22" y="7"/>
                    </a:lnTo>
                    <a:lnTo>
                      <a:pt x="15" y="0"/>
                    </a:lnTo>
                    <a:lnTo>
                      <a:pt x="15" y="0"/>
                    </a:lnTo>
                    <a:lnTo>
                      <a:pt x="7" y="0"/>
                    </a:lnTo>
                    <a:lnTo>
                      <a:pt x="7" y="0"/>
                    </a:lnTo>
                    <a:lnTo>
                      <a:pt x="0" y="7"/>
                    </a:lnTo>
                    <a:lnTo>
                      <a:pt x="7" y="22"/>
                    </a:lnTo>
                    <a:lnTo>
                      <a:pt x="22" y="29"/>
                    </a:lnTo>
                    <a:lnTo>
                      <a:pt x="29" y="29"/>
                    </a:lnTo>
                    <a:lnTo>
                      <a:pt x="36" y="36"/>
                    </a:lnTo>
                    <a:lnTo>
                      <a:pt x="36" y="43"/>
                    </a:lnTo>
                    <a:lnTo>
                      <a:pt x="36" y="43"/>
                    </a:lnTo>
                    <a:lnTo>
                      <a:pt x="29" y="43"/>
                    </a:lnTo>
                    <a:lnTo>
                      <a:pt x="29" y="36"/>
                    </a:lnTo>
                    <a:lnTo>
                      <a:pt x="22" y="36"/>
                    </a:lnTo>
                    <a:lnTo>
                      <a:pt x="7" y="36"/>
                    </a:lnTo>
                    <a:lnTo>
                      <a:pt x="0" y="36"/>
                    </a:lnTo>
                    <a:lnTo>
                      <a:pt x="7" y="43"/>
                    </a:lnTo>
                    <a:lnTo>
                      <a:pt x="15" y="50"/>
                    </a:lnTo>
                    <a:lnTo>
                      <a:pt x="22" y="50"/>
                    </a:lnTo>
                    <a:lnTo>
                      <a:pt x="22" y="50"/>
                    </a:lnTo>
                    <a:lnTo>
                      <a:pt x="29" y="50"/>
                    </a:lnTo>
                    <a:lnTo>
                      <a:pt x="29" y="50"/>
                    </a:lnTo>
                    <a:lnTo>
                      <a:pt x="36" y="43"/>
                    </a:lnTo>
                    <a:lnTo>
                      <a:pt x="43" y="43"/>
                    </a:lnTo>
                    <a:lnTo>
                      <a:pt x="43" y="50"/>
                    </a:lnTo>
                    <a:lnTo>
                      <a:pt x="50" y="57"/>
                    </a:lnTo>
                    <a:lnTo>
                      <a:pt x="50" y="57"/>
                    </a:lnTo>
                    <a:lnTo>
                      <a:pt x="50" y="57"/>
                    </a:lnTo>
                    <a:lnTo>
                      <a:pt x="43" y="64"/>
                    </a:lnTo>
                    <a:lnTo>
                      <a:pt x="36" y="64"/>
                    </a:lnTo>
                    <a:lnTo>
                      <a:pt x="29" y="57"/>
                    </a:lnTo>
                    <a:lnTo>
                      <a:pt x="7" y="64"/>
                    </a:lnTo>
                    <a:lnTo>
                      <a:pt x="7" y="64"/>
                    </a:lnTo>
                    <a:lnTo>
                      <a:pt x="15" y="72"/>
                    </a:lnTo>
                    <a:lnTo>
                      <a:pt x="29" y="79"/>
                    </a:lnTo>
                    <a:lnTo>
                      <a:pt x="36" y="79"/>
                    </a:lnTo>
                    <a:lnTo>
                      <a:pt x="36" y="72"/>
                    </a:lnTo>
                    <a:lnTo>
                      <a:pt x="36" y="72"/>
                    </a:lnTo>
                    <a:lnTo>
                      <a:pt x="43" y="64"/>
                    </a:lnTo>
                    <a:lnTo>
                      <a:pt x="43" y="64"/>
                    </a:lnTo>
                    <a:lnTo>
                      <a:pt x="50" y="64"/>
                    </a:lnTo>
                    <a:lnTo>
                      <a:pt x="50" y="64"/>
                    </a:lnTo>
                    <a:lnTo>
                      <a:pt x="58" y="64"/>
                    </a:lnTo>
                    <a:lnTo>
                      <a:pt x="65" y="72"/>
                    </a:lnTo>
                    <a:lnTo>
                      <a:pt x="65" y="72"/>
                    </a:lnTo>
                    <a:close/>
                    <a:moveTo>
                      <a:pt x="65" y="36"/>
                    </a:moveTo>
                    <a:lnTo>
                      <a:pt x="72" y="36"/>
                    </a:lnTo>
                    <a:lnTo>
                      <a:pt x="72" y="29"/>
                    </a:lnTo>
                    <a:lnTo>
                      <a:pt x="72" y="14"/>
                    </a:lnTo>
                    <a:lnTo>
                      <a:pt x="65" y="14"/>
                    </a:lnTo>
                    <a:lnTo>
                      <a:pt x="58" y="22"/>
                    </a:lnTo>
                    <a:lnTo>
                      <a:pt x="65" y="36"/>
                    </a:lnTo>
                    <a:lnTo>
                      <a:pt x="65" y="36"/>
                    </a:lnTo>
                    <a:close/>
                    <a:moveTo>
                      <a:pt x="43" y="29"/>
                    </a:moveTo>
                    <a:lnTo>
                      <a:pt x="50" y="14"/>
                    </a:lnTo>
                    <a:lnTo>
                      <a:pt x="43" y="7"/>
                    </a:lnTo>
                    <a:lnTo>
                      <a:pt x="36" y="14"/>
                    </a:lnTo>
                    <a:lnTo>
                      <a:pt x="43" y="29"/>
                    </a:lnTo>
                    <a:lnTo>
                      <a:pt x="43" y="29"/>
                    </a:lnTo>
                    <a:close/>
                    <a:moveTo>
                      <a:pt x="22" y="22"/>
                    </a:moveTo>
                    <a:lnTo>
                      <a:pt x="22" y="14"/>
                    </a:lnTo>
                    <a:lnTo>
                      <a:pt x="22" y="14"/>
                    </a:lnTo>
                    <a:lnTo>
                      <a:pt x="15" y="7"/>
                    </a:lnTo>
                    <a:lnTo>
                      <a:pt x="7" y="0"/>
                    </a:lnTo>
                    <a:lnTo>
                      <a:pt x="7" y="7"/>
                    </a:lnTo>
                    <a:lnTo>
                      <a:pt x="7" y="22"/>
                    </a:lnTo>
                    <a:lnTo>
                      <a:pt x="15" y="22"/>
                    </a:lnTo>
                    <a:lnTo>
                      <a:pt x="22" y="22"/>
                    </a:lnTo>
                    <a:lnTo>
                      <a:pt x="22" y="22"/>
                    </a:lnTo>
                    <a:close/>
                    <a:moveTo>
                      <a:pt x="29" y="43"/>
                    </a:moveTo>
                    <a:lnTo>
                      <a:pt x="15" y="36"/>
                    </a:lnTo>
                    <a:lnTo>
                      <a:pt x="7" y="43"/>
                    </a:lnTo>
                    <a:lnTo>
                      <a:pt x="7" y="43"/>
                    </a:lnTo>
                    <a:lnTo>
                      <a:pt x="15" y="50"/>
                    </a:lnTo>
                    <a:lnTo>
                      <a:pt x="29" y="50"/>
                    </a:lnTo>
                    <a:lnTo>
                      <a:pt x="29" y="43"/>
                    </a:lnTo>
                    <a:lnTo>
                      <a:pt x="29" y="43"/>
                    </a:lnTo>
                    <a:close/>
                    <a:moveTo>
                      <a:pt x="36" y="72"/>
                    </a:moveTo>
                    <a:lnTo>
                      <a:pt x="29" y="64"/>
                    </a:lnTo>
                    <a:lnTo>
                      <a:pt x="22" y="57"/>
                    </a:lnTo>
                    <a:lnTo>
                      <a:pt x="22" y="64"/>
                    </a:lnTo>
                    <a:lnTo>
                      <a:pt x="15" y="64"/>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6" name="Freeform 53">
                <a:extLst>
                  <a:ext uri="{FF2B5EF4-FFF2-40B4-BE49-F238E27FC236}">
                    <a16:creationId xmlns:a16="http://schemas.microsoft.com/office/drawing/2014/main" xmlns="" id="{24580428-BFFD-4A52-80A4-E91AB99443CE}"/>
                  </a:ext>
                </a:extLst>
              </p:cNvPr>
              <p:cNvSpPr>
                <a:spLocks noEditPoints="1"/>
              </p:cNvSpPr>
              <p:nvPr/>
            </p:nvSpPr>
            <p:spPr bwMode="auto">
              <a:xfrm>
                <a:off x="6316" y="1235"/>
                <a:ext cx="72" cy="78"/>
              </a:xfrm>
              <a:custGeom>
                <a:avLst/>
                <a:gdLst>
                  <a:gd name="T0" fmla="*/ 64 w 72"/>
                  <a:gd name="T1" fmla="*/ 78 h 78"/>
                  <a:gd name="T2" fmla="*/ 72 w 72"/>
                  <a:gd name="T3" fmla="*/ 71 h 78"/>
                  <a:gd name="T4" fmla="*/ 57 w 72"/>
                  <a:gd name="T5" fmla="*/ 57 h 78"/>
                  <a:gd name="T6" fmla="*/ 57 w 72"/>
                  <a:gd name="T7" fmla="*/ 43 h 78"/>
                  <a:gd name="T8" fmla="*/ 64 w 72"/>
                  <a:gd name="T9" fmla="*/ 35 h 78"/>
                  <a:gd name="T10" fmla="*/ 64 w 72"/>
                  <a:gd name="T11" fmla="*/ 14 h 78"/>
                  <a:gd name="T12" fmla="*/ 64 w 72"/>
                  <a:gd name="T13" fmla="*/ 7 h 78"/>
                  <a:gd name="T14" fmla="*/ 50 w 72"/>
                  <a:gd name="T15" fmla="*/ 21 h 78"/>
                  <a:gd name="T16" fmla="*/ 57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36 w 72"/>
                  <a:gd name="T95" fmla="*/ 14 h 78"/>
                  <a:gd name="T96" fmla="*/ 36 w 72"/>
                  <a:gd name="T97" fmla="*/ 28 h 78"/>
                  <a:gd name="T98" fmla="*/ 21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72" y="71"/>
                    </a:lnTo>
                    <a:lnTo>
                      <a:pt x="72" y="71"/>
                    </a:lnTo>
                    <a:lnTo>
                      <a:pt x="72" y="71"/>
                    </a:lnTo>
                    <a:lnTo>
                      <a:pt x="57" y="57"/>
                    </a:lnTo>
                    <a:lnTo>
                      <a:pt x="57" y="57"/>
                    </a:lnTo>
                    <a:lnTo>
                      <a:pt x="57" y="43"/>
                    </a:lnTo>
                    <a:lnTo>
                      <a:pt x="64" y="43"/>
                    </a:lnTo>
                    <a:lnTo>
                      <a:pt x="64" y="35"/>
                    </a:lnTo>
                    <a:lnTo>
                      <a:pt x="72" y="28"/>
                    </a:lnTo>
                    <a:lnTo>
                      <a:pt x="64" y="14"/>
                    </a:lnTo>
                    <a:lnTo>
                      <a:pt x="64" y="14"/>
                    </a:lnTo>
                    <a:lnTo>
                      <a:pt x="64" y="7"/>
                    </a:lnTo>
                    <a:lnTo>
                      <a:pt x="57" y="14"/>
                    </a:lnTo>
                    <a:lnTo>
                      <a:pt x="50" y="21"/>
                    </a:lnTo>
                    <a:lnTo>
                      <a:pt x="50" y="28"/>
                    </a:lnTo>
                    <a:lnTo>
                      <a:pt x="57" y="35"/>
                    </a:lnTo>
                    <a:lnTo>
                      <a:pt x="57" y="43"/>
                    </a:lnTo>
                    <a:lnTo>
                      <a:pt x="50" y="50"/>
                    </a:lnTo>
                    <a:lnTo>
                      <a:pt x="50" y="50"/>
                    </a:lnTo>
                    <a:lnTo>
                      <a:pt x="50" y="50"/>
                    </a:lnTo>
                    <a:lnTo>
                      <a:pt x="43" y="43"/>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21"/>
                    </a:lnTo>
                    <a:lnTo>
                      <a:pt x="21" y="7"/>
                    </a:lnTo>
                    <a:lnTo>
                      <a:pt x="7" y="7"/>
                    </a:lnTo>
                    <a:lnTo>
                      <a:pt x="7" y="0"/>
                    </a:lnTo>
                    <a:lnTo>
                      <a:pt x="0" y="0"/>
                    </a:lnTo>
                    <a:lnTo>
                      <a:pt x="0" y="7"/>
                    </a:lnTo>
                    <a:lnTo>
                      <a:pt x="0" y="7"/>
                    </a:lnTo>
                    <a:lnTo>
                      <a:pt x="7" y="21"/>
                    </a:lnTo>
                    <a:lnTo>
                      <a:pt x="14" y="28"/>
                    </a:lnTo>
                    <a:lnTo>
                      <a:pt x="21" y="35"/>
                    </a:lnTo>
                    <a:lnTo>
                      <a:pt x="28" y="43"/>
                    </a:lnTo>
                    <a:lnTo>
                      <a:pt x="36" y="43"/>
                    </a:lnTo>
                    <a:lnTo>
                      <a:pt x="28" y="43"/>
                    </a:lnTo>
                    <a:lnTo>
                      <a:pt x="28" y="43"/>
                    </a:lnTo>
                    <a:lnTo>
                      <a:pt x="21" y="43"/>
                    </a:lnTo>
                    <a:lnTo>
                      <a:pt x="14" y="35"/>
                    </a:lnTo>
                    <a:lnTo>
                      <a:pt x="7" y="35"/>
                    </a:lnTo>
                    <a:lnTo>
                      <a:pt x="0" y="43"/>
                    </a:lnTo>
                    <a:lnTo>
                      <a:pt x="0" y="50"/>
                    </a:lnTo>
                    <a:lnTo>
                      <a:pt x="7" y="50"/>
                    </a:lnTo>
                    <a:lnTo>
                      <a:pt x="14" y="57"/>
                    </a:lnTo>
                    <a:lnTo>
                      <a:pt x="21"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7" y="71"/>
                    </a:lnTo>
                    <a:lnTo>
                      <a:pt x="7" y="78"/>
                    </a:lnTo>
                    <a:lnTo>
                      <a:pt x="21" y="78"/>
                    </a:lnTo>
                    <a:lnTo>
                      <a:pt x="28" y="78"/>
                    </a:lnTo>
                    <a:lnTo>
                      <a:pt x="28" y="78"/>
                    </a:lnTo>
                    <a:lnTo>
                      <a:pt x="28" y="71"/>
                    </a:lnTo>
                    <a:lnTo>
                      <a:pt x="36" y="71"/>
                    </a:lnTo>
                    <a:lnTo>
                      <a:pt x="43" y="64"/>
                    </a:lnTo>
                    <a:lnTo>
                      <a:pt x="43" y="64"/>
                    </a:lnTo>
                    <a:lnTo>
                      <a:pt x="50" y="64"/>
                    </a:lnTo>
                    <a:lnTo>
                      <a:pt x="57" y="71"/>
                    </a:lnTo>
                    <a:lnTo>
                      <a:pt x="57" y="78"/>
                    </a:lnTo>
                    <a:lnTo>
                      <a:pt x="57" y="78"/>
                    </a:lnTo>
                    <a:close/>
                    <a:moveTo>
                      <a:pt x="57" y="35"/>
                    </a:moveTo>
                    <a:lnTo>
                      <a:pt x="64" y="35"/>
                    </a:lnTo>
                    <a:lnTo>
                      <a:pt x="72" y="28"/>
                    </a:lnTo>
                    <a:lnTo>
                      <a:pt x="64" y="21"/>
                    </a:lnTo>
                    <a:lnTo>
                      <a:pt x="64" y="14"/>
                    </a:lnTo>
                    <a:lnTo>
                      <a:pt x="57" y="21"/>
                    </a:lnTo>
                    <a:lnTo>
                      <a:pt x="57" y="35"/>
                    </a:lnTo>
                    <a:lnTo>
                      <a:pt x="57" y="35"/>
                    </a:lnTo>
                    <a:close/>
                    <a:moveTo>
                      <a:pt x="36" y="28"/>
                    </a:moveTo>
                    <a:lnTo>
                      <a:pt x="43" y="21"/>
                    </a:lnTo>
                    <a:lnTo>
                      <a:pt x="36" y="7"/>
                    </a:lnTo>
                    <a:lnTo>
                      <a:pt x="36" y="14"/>
                    </a:lnTo>
                    <a:lnTo>
                      <a:pt x="36" y="28"/>
                    </a:lnTo>
                    <a:lnTo>
                      <a:pt x="36"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3"/>
                    </a:moveTo>
                    <a:lnTo>
                      <a:pt x="14"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7" name="Freeform 54">
                <a:extLst>
                  <a:ext uri="{FF2B5EF4-FFF2-40B4-BE49-F238E27FC236}">
                    <a16:creationId xmlns:a16="http://schemas.microsoft.com/office/drawing/2014/main" xmlns="" id="{38A7349D-741B-4EAD-A0CB-A830B6E509B7}"/>
                  </a:ext>
                </a:extLst>
              </p:cNvPr>
              <p:cNvSpPr>
                <a:spLocks noEditPoints="1"/>
              </p:cNvSpPr>
              <p:nvPr/>
            </p:nvSpPr>
            <p:spPr bwMode="auto">
              <a:xfrm>
                <a:off x="5278" y="1235"/>
                <a:ext cx="72" cy="78"/>
              </a:xfrm>
              <a:custGeom>
                <a:avLst/>
                <a:gdLst>
                  <a:gd name="T0" fmla="*/ 65 w 72"/>
                  <a:gd name="T1" fmla="*/ 71 h 78"/>
                  <a:gd name="T2" fmla="*/ 72 w 72"/>
                  <a:gd name="T3" fmla="*/ 71 h 78"/>
                  <a:gd name="T4" fmla="*/ 58 w 72"/>
                  <a:gd name="T5" fmla="*/ 57 h 78"/>
                  <a:gd name="T6" fmla="*/ 65 w 72"/>
                  <a:gd name="T7" fmla="*/ 43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36 w 72"/>
                  <a:gd name="T31" fmla="*/ 35 h 78"/>
                  <a:gd name="T32" fmla="*/ 36 w 72"/>
                  <a:gd name="T33" fmla="*/ 35 h 78"/>
                  <a:gd name="T34" fmla="*/ 29 w 72"/>
                  <a:gd name="T35" fmla="*/ 21 h 78"/>
                  <a:gd name="T36" fmla="*/ 22 w 72"/>
                  <a:gd name="T37" fmla="*/ 14 h 78"/>
                  <a:gd name="T38" fmla="*/ 15 w 72"/>
                  <a:gd name="T39" fmla="*/ 0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35 h 78"/>
                  <a:gd name="T52" fmla="*/ 8 w 72"/>
                  <a:gd name="T53" fmla="*/ 35 h 78"/>
                  <a:gd name="T54" fmla="*/ 0 w 72"/>
                  <a:gd name="T55" fmla="*/ 43 h 78"/>
                  <a:gd name="T56" fmla="*/ 15 w 72"/>
                  <a:gd name="T57" fmla="*/ 50 h 78"/>
                  <a:gd name="T58" fmla="*/ 29 w 72"/>
                  <a:gd name="T59" fmla="*/ 50 h 78"/>
                  <a:gd name="T60" fmla="*/ 36 w 72"/>
                  <a:gd name="T61" fmla="*/ 50 h 78"/>
                  <a:gd name="T62" fmla="*/ 44 w 72"/>
                  <a:gd name="T63" fmla="*/ 50 h 78"/>
                  <a:gd name="T64" fmla="*/ 51 w 72"/>
                  <a:gd name="T65" fmla="*/ 57 h 78"/>
                  <a:gd name="T66" fmla="*/ 36 w 72"/>
                  <a:gd name="T67" fmla="*/ 64 h 78"/>
                  <a:gd name="T68" fmla="*/ 22 w 72"/>
                  <a:gd name="T69" fmla="*/ 57 h 78"/>
                  <a:gd name="T70" fmla="*/ 8 w 72"/>
                  <a:gd name="T71" fmla="*/ 71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35 h 78"/>
                  <a:gd name="T86" fmla="*/ 72 w 72"/>
                  <a:gd name="T87" fmla="*/ 14 h 78"/>
                  <a:gd name="T88" fmla="*/ 58 w 72"/>
                  <a:gd name="T89" fmla="*/ 21 h 78"/>
                  <a:gd name="T90" fmla="*/ 65 w 72"/>
                  <a:gd name="T91" fmla="*/ 35 h 78"/>
                  <a:gd name="T92" fmla="*/ 51 w 72"/>
                  <a:gd name="T93" fmla="*/ 14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1 h 78"/>
                  <a:gd name="T106" fmla="*/ 22 w 72"/>
                  <a:gd name="T107" fmla="*/ 21 h 78"/>
                  <a:gd name="T108" fmla="*/ 15 w 72"/>
                  <a:gd name="T109" fmla="*/ 35 h 78"/>
                  <a:gd name="T110" fmla="*/ 8 w 72"/>
                  <a:gd name="T111" fmla="*/ 43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71"/>
                    </a:lnTo>
                    <a:lnTo>
                      <a:pt x="72" y="64"/>
                    </a:lnTo>
                    <a:lnTo>
                      <a:pt x="58" y="57"/>
                    </a:lnTo>
                    <a:lnTo>
                      <a:pt x="58" y="50"/>
                    </a:lnTo>
                    <a:lnTo>
                      <a:pt x="65" y="43"/>
                    </a:lnTo>
                    <a:lnTo>
                      <a:pt x="65" y="43"/>
                    </a:lnTo>
                    <a:lnTo>
                      <a:pt x="65" y="35"/>
                    </a:lnTo>
                    <a:lnTo>
                      <a:pt x="72" y="28"/>
                    </a:lnTo>
                    <a:lnTo>
                      <a:pt x="72" y="14"/>
                    </a:lnTo>
                    <a:lnTo>
                      <a:pt x="65" y="14"/>
                    </a:lnTo>
                    <a:lnTo>
                      <a:pt x="65" y="7"/>
                    </a:lnTo>
                    <a:lnTo>
                      <a:pt x="58" y="14"/>
                    </a:lnTo>
                    <a:lnTo>
                      <a:pt x="58" y="21"/>
                    </a:lnTo>
                    <a:lnTo>
                      <a:pt x="58" y="28"/>
                    </a:lnTo>
                    <a:lnTo>
                      <a:pt x="58" y="35"/>
                    </a:lnTo>
                    <a:lnTo>
                      <a:pt x="58" y="43"/>
                    </a:lnTo>
                    <a:lnTo>
                      <a:pt x="58" y="50"/>
                    </a:lnTo>
                    <a:lnTo>
                      <a:pt x="58" y="50"/>
                    </a:lnTo>
                    <a:lnTo>
                      <a:pt x="51" y="50"/>
                    </a:lnTo>
                    <a:lnTo>
                      <a:pt x="44" y="43"/>
                    </a:lnTo>
                    <a:lnTo>
                      <a:pt x="44" y="35"/>
                    </a:lnTo>
                    <a:lnTo>
                      <a:pt x="44" y="28"/>
                    </a:lnTo>
                    <a:lnTo>
                      <a:pt x="51" y="28"/>
                    </a:lnTo>
                    <a:lnTo>
                      <a:pt x="51" y="14"/>
                    </a:lnTo>
                    <a:lnTo>
                      <a:pt x="44" y="0"/>
                    </a:lnTo>
                    <a:lnTo>
                      <a:pt x="36" y="14"/>
                    </a:lnTo>
                    <a:lnTo>
                      <a:pt x="36" y="28"/>
                    </a:lnTo>
                    <a:lnTo>
                      <a:pt x="36" y="28"/>
                    </a:lnTo>
                    <a:lnTo>
                      <a:pt x="36" y="35"/>
                    </a:lnTo>
                    <a:lnTo>
                      <a:pt x="36" y="35"/>
                    </a:lnTo>
                    <a:lnTo>
                      <a:pt x="36" y="35"/>
                    </a:lnTo>
                    <a:lnTo>
                      <a:pt x="29" y="28"/>
                    </a:lnTo>
                    <a:lnTo>
                      <a:pt x="29" y="21"/>
                    </a:lnTo>
                    <a:lnTo>
                      <a:pt x="22" y="21"/>
                    </a:lnTo>
                    <a:lnTo>
                      <a:pt x="22" y="14"/>
                    </a:lnTo>
                    <a:lnTo>
                      <a:pt x="22" y="7"/>
                    </a:lnTo>
                    <a:lnTo>
                      <a:pt x="15" y="0"/>
                    </a:lnTo>
                    <a:lnTo>
                      <a:pt x="8" y="0"/>
                    </a:lnTo>
                    <a:lnTo>
                      <a:pt x="0" y="0"/>
                    </a:lnTo>
                    <a:lnTo>
                      <a:pt x="0" y="0"/>
                    </a:lnTo>
                    <a:lnTo>
                      <a:pt x="0" y="7"/>
                    </a:lnTo>
                    <a:lnTo>
                      <a:pt x="8" y="21"/>
                    </a:lnTo>
                    <a:lnTo>
                      <a:pt x="22" y="28"/>
                    </a:lnTo>
                    <a:lnTo>
                      <a:pt x="29" y="28"/>
                    </a:lnTo>
                    <a:lnTo>
                      <a:pt x="36" y="43"/>
                    </a:lnTo>
                    <a:lnTo>
                      <a:pt x="36" y="43"/>
                    </a:lnTo>
                    <a:lnTo>
                      <a:pt x="36" y="43"/>
                    </a:lnTo>
                    <a:lnTo>
                      <a:pt x="29" y="43"/>
                    </a:lnTo>
                    <a:lnTo>
                      <a:pt x="29" y="35"/>
                    </a:lnTo>
                    <a:lnTo>
                      <a:pt x="22" y="35"/>
                    </a:lnTo>
                    <a:lnTo>
                      <a:pt x="8" y="35"/>
                    </a:lnTo>
                    <a:lnTo>
                      <a:pt x="0" y="35"/>
                    </a:lnTo>
                    <a:lnTo>
                      <a:pt x="0" y="43"/>
                    </a:lnTo>
                    <a:lnTo>
                      <a:pt x="8" y="50"/>
                    </a:lnTo>
                    <a:lnTo>
                      <a:pt x="15" y="50"/>
                    </a:lnTo>
                    <a:lnTo>
                      <a:pt x="22" y="50"/>
                    </a:lnTo>
                    <a:lnTo>
                      <a:pt x="29" y="50"/>
                    </a:lnTo>
                    <a:lnTo>
                      <a:pt x="29" y="50"/>
                    </a:lnTo>
                    <a:lnTo>
                      <a:pt x="36" y="50"/>
                    </a:lnTo>
                    <a:lnTo>
                      <a:pt x="36" y="50"/>
                    </a:lnTo>
                    <a:lnTo>
                      <a:pt x="44" y="50"/>
                    </a:lnTo>
                    <a:lnTo>
                      <a:pt x="51" y="57"/>
                    </a:lnTo>
                    <a:lnTo>
                      <a:pt x="51" y="57"/>
                    </a:lnTo>
                    <a:lnTo>
                      <a:pt x="44" y="57"/>
                    </a:lnTo>
                    <a:lnTo>
                      <a:pt x="36" y="64"/>
                    </a:lnTo>
                    <a:lnTo>
                      <a:pt x="36" y="64"/>
                    </a:lnTo>
                    <a:lnTo>
                      <a:pt x="22" y="57"/>
                    </a:lnTo>
                    <a:lnTo>
                      <a:pt x="8" y="64"/>
                    </a:lnTo>
                    <a:lnTo>
                      <a:pt x="8" y="71"/>
                    </a:lnTo>
                    <a:lnTo>
                      <a:pt x="15" y="71"/>
                    </a:lnTo>
                    <a:lnTo>
                      <a:pt x="22" y="78"/>
                    </a:lnTo>
                    <a:lnTo>
                      <a:pt x="29" y="78"/>
                    </a:lnTo>
                    <a:lnTo>
                      <a:pt x="36" y="71"/>
                    </a:lnTo>
                    <a:lnTo>
                      <a:pt x="36" y="71"/>
                    </a:lnTo>
                    <a:lnTo>
                      <a:pt x="36" y="64"/>
                    </a:lnTo>
                    <a:lnTo>
                      <a:pt x="44" y="64"/>
                    </a:lnTo>
                    <a:lnTo>
                      <a:pt x="51" y="64"/>
                    </a:lnTo>
                    <a:lnTo>
                      <a:pt x="51" y="64"/>
                    </a:lnTo>
                    <a:lnTo>
                      <a:pt x="58" y="64"/>
                    </a:lnTo>
                    <a:lnTo>
                      <a:pt x="65" y="71"/>
                    </a:lnTo>
                    <a:lnTo>
                      <a:pt x="65" y="71"/>
                    </a:lnTo>
                    <a:close/>
                    <a:moveTo>
                      <a:pt x="65" y="35"/>
                    </a:moveTo>
                    <a:lnTo>
                      <a:pt x="65" y="35"/>
                    </a:lnTo>
                    <a:lnTo>
                      <a:pt x="72" y="28"/>
                    </a:lnTo>
                    <a:lnTo>
                      <a:pt x="72" y="14"/>
                    </a:lnTo>
                    <a:lnTo>
                      <a:pt x="65" y="14"/>
                    </a:lnTo>
                    <a:lnTo>
                      <a:pt x="58" y="21"/>
                    </a:lnTo>
                    <a:lnTo>
                      <a:pt x="65" y="35"/>
                    </a:lnTo>
                    <a:lnTo>
                      <a:pt x="65" y="35"/>
                    </a:lnTo>
                    <a:close/>
                    <a:moveTo>
                      <a:pt x="44" y="28"/>
                    </a:moveTo>
                    <a:lnTo>
                      <a:pt x="51" y="14"/>
                    </a:lnTo>
                    <a:lnTo>
                      <a:pt x="44" y="7"/>
                    </a:lnTo>
                    <a:lnTo>
                      <a:pt x="36" y="14"/>
                    </a:lnTo>
                    <a:lnTo>
                      <a:pt x="44" y="28"/>
                    </a:lnTo>
                    <a:lnTo>
                      <a:pt x="44" y="28"/>
                    </a:lnTo>
                    <a:close/>
                    <a:moveTo>
                      <a:pt x="22" y="21"/>
                    </a:moveTo>
                    <a:lnTo>
                      <a:pt x="22" y="14"/>
                    </a:lnTo>
                    <a:lnTo>
                      <a:pt x="22" y="14"/>
                    </a:lnTo>
                    <a:lnTo>
                      <a:pt x="15" y="7"/>
                    </a:lnTo>
                    <a:lnTo>
                      <a:pt x="8" y="0"/>
                    </a:lnTo>
                    <a:lnTo>
                      <a:pt x="8" y="14"/>
                    </a:lnTo>
                    <a:lnTo>
                      <a:pt x="8" y="21"/>
                    </a:lnTo>
                    <a:lnTo>
                      <a:pt x="15" y="21"/>
                    </a:lnTo>
                    <a:lnTo>
                      <a:pt x="22" y="21"/>
                    </a:lnTo>
                    <a:lnTo>
                      <a:pt x="22" y="21"/>
                    </a:lnTo>
                    <a:close/>
                    <a:moveTo>
                      <a:pt x="22" y="43"/>
                    </a:moveTo>
                    <a:lnTo>
                      <a:pt x="15" y="35"/>
                    </a:lnTo>
                    <a:lnTo>
                      <a:pt x="0" y="43"/>
                    </a:lnTo>
                    <a:lnTo>
                      <a:pt x="8" y="43"/>
                    </a:lnTo>
                    <a:lnTo>
                      <a:pt x="15" y="50"/>
                    </a:lnTo>
                    <a:lnTo>
                      <a:pt x="22" y="50"/>
                    </a:lnTo>
                    <a:lnTo>
                      <a:pt x="22" y="43"/>
                    </a:lnTo>
                    <a:lnTo>
                      <a:pt x="22" y="43"/>
                    </a:lnTo>
                    <a:close/>
                    <a:moveTo>
                      <a:pt x="36" y="71"/>
                    </a:moveTo>
                    <a:lnTo>
                      <a:pt x="29" y="64"/>
                    </a:lnTo>
                    <a:lnTo>
                      <a:pt x="22" y="64"/>
                    </a:lnTo>
                    <a:lnTo>
                      <a:pt x="15" y="64"/>
                    </a:lnTo>
                    <a:lnTo>
                      <a:pt x="8" y="64"/>
                    </a:lnTo>
                    <a:lnTo>
                      <a:pt x="15" y="71"/>
                    </a:lnTo>
                    <a:lnTo>
                      <a:pt x="22"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8" name="Freeform 55">
                <a:extLst>
                  <a:ext uri="{FF2B5EF4-FFF2-40B4-BE49-F238E27FC236}">
                    <a16:creationId xmlns:a16="http://schemas.microsoft.com/office/drawing/2014/main" xmlns="" id="{7F6F1986-CBED-402C-9A5E-030068A90677}"/>
                  </a:ext>
                </a:extLst>
              </p:cNvPr>
              <p:cNvSpPr>
                <a:spLocks noEditPoints="1"/>
              </p:cNvSpPr>
              <p:nvPr/>
            </p:nvSpPr>
            <p:spPr bwMode="auto">
              <a:xfrm>
                <a:off x="6244" y="1235"/>
                <a:ext cx="72" cy="78"/>
              </a:xfrm>
              <a:custGeom>
                <a:avLst/>
                <a:gdLst>
                  <a:gd name="T0" fmla="*/ 65 w 72"/>
                  <a:gd name="T1" fmla="*/ 78 h 78"/>
                  <a:gd name="T2" fmla="*/ 65 w 72"/>
                  <a:gd name="T3" fmla="*/ 71 h 78"/>
                  <a:gd name="T4" fmla="*/ 57 w 72"/>
                  <a:gd name="T5" fmla="*/ 57 h 78"/>
                  <a:gd name="T6" fmla="*/ 57 w 72"/>
                  <a:gd name="T7" fmla="*/ 43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5 h 78"/>
                  <a:gd name="T86" fmla="*/ 65 w 72"/>
                  <a:gd name="T87" fmla="*/ 21 h 78"/>
                  <a:gd name="T88" fmla="*/ 50 w 72"/>
                  <a:gd name="T89" fmla="*/ 21 h 78"/>
                  <a:gd name="T90" fmla="*/ 57 w 72"/>
                  <a:gd name="T91" fmla="*/ 35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50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71"/>
                    </a:lnTo>
                    <a:lnTo>
                      <a:pt x="57" y="57"/>
                    </a:lnTo>
                    <a:lnTo>
                      <a:pt x="57" y="57"/>
                    </a:lnTo>
                    <a:lnTo>
                      <a:pt x="57" y="43"/>
                    </a:lnTo>
                    <a:lnTo>
                      <a:pt x="57" y="43"/>
                    </a:lnTo>
                    <a:lnTo>
                      <a:pt x="65" y="35"/>
                    </a:lnTo>
                    <a:lnTo>
                      <a:pt x="72" y="28"/>
                    </a:lnTo>
                    <a:lnTo>
                      <a:pt x="65" y="14"/>
                    </a:lnTo>
                    <a:lnTo>
                      <a:pt x="65" y="14"/>
                    </a:lnTo>
                    <a:lnTo>
                      <a:pt x="57" y="7"/>
                    </a:lnTo>
                    <a:lnTo>
                      <a:pt x="57" y="14"/>
                    </a:lnTo>
                    <a:lnTo>
                      <a:pt x="50" y="21"/>
                    </a:lnTo>
                    <a:lnTo>
                      <a:pt x="50" y="28"/>
                    </a:lnTo>
                    <a:lnTo>
                      <a:pt x="57" y="35"/>
                    </a:lnTo>
                    <a:lnTo>
                      <a:pt x="57" y="43"/>
                    </a:lnTo>
                    <a:lnTo>
                      <a:pt x="50" y="50"/>
                    </a:lnTo>
                    <a:lnTo>
                      <a:pt x="50" y="50"/>
                    </a:lnTo>
                    <a:lnTo>
                      <a:pt x="43" y="50"/>
                    </a:lnTo>
                    <a:lnTo>
                      <a:pt x="43" y="43"/>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4" y="7"/>
                    </a:lnTo>
                    <a:lnTo>
                      <a:pt x="7" y="7"/>
                    </a:lnTo>
                    <a:lnTo>
                      <a:pt x="7" y="0"/>
                    </a:lnTo>
                    <a:lnTo>
                      <a:pt x="0" y="0"/>
                    </a:lnTo>
                    <a:lnTo>
                      <a:pt x="0" y="7"/>
                    </a:lnTo>
                    <a:lnTo>
                      <a:pt x="0" y="7"/>
                    </a:lnTo>
                    <a:lnTo>
                      <a:pt x="0" y="21"/>
                    </a:lnTo>
                    <a:lnTo>
                      <a:pt x="14" y="28"/>
                    </a:lnTo>
                    <a:lnTo>
                      <a:pt x="22" y="35"/>
                    </a:lnTo>
                    <a:lnTo>
                      <a:pt x="29" y="43"/>
                    </a:lnTo>
                    <a:lnTo>
                      <a:pt x="29" y="43"/>
                    </a:lnTo>
                    <a:lnTo>
                      <a:pt x="29" y="43"/>
                    </a:lnTo>
                    <a:lnTo>
                      <a:pt x="22" y="43"/>
                    </a:lnTo>
                    <a:lnTo>
                      <a:pt x="22" y="43"/>
                    </a:lnTo>
                    <a:lnTo>
                      <a:pt x="14" y="35"/>
                    </a:lnTo>
                    <a:lnTo>
                      <a:pt x="7" y="35"/>
                    </a:lnTo>
                    <a:lnTo>
                      <a:pt x="0" y="43"/>
                    </a:lnTo>
                    <a:lnTo>
                      <a:pt x="0" y="50"/>
                    </a:lnTo>
                    <a:lnTo>
                      <a:pt x="7" y="50"/>
                    </a:lnTo>
                    <a:lnTo>
                      <a:pt x="14" y="57"/>
                    </a:lnTo>
                    <a:lnTo>
                      <a:pt x="14"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2" y="43"/>
                    </a:moveTo>
                    <a:lnTo>
                      <a:pt x="7" y="35"/>
                    </a:lnTo>
                    <a:lnTo>
                      <a:pt x="0" y="43"/>
                    </a:lnTo>
                    <a:lnTo>
                      <a:pt x="0" y="50"/>
                    </a:lnTo>
                    <a:lnTo>
                      <a:pt x="14" y="50"/>
                    </a:lnTo>
                    <a:lnTo>
                      <a:pt x="22" y="50"/>
                    </a:lnTo>
                    <a:lnTo>
                      <a:pt x="22" y="43"/>
                    </a:lnTo>
                    <a:lnTo>
                      <a:pt x="22" y="43"/>
                    </a:lnTo>
                    <a:close/>
                    <a:moveTo>
                      <a:pt x="29" y="71"/>
                    </a:moveTo>
                    <a:lnTo>
                      <a:pt x="29" y="64"/>
                    </a:lnTo>
                    <a:lnTo>
                      <a:pt x="22" y="64"/>
                    </a:lnTo>
                    <a:lnTo>
                      <a:pt x="14" y="64"/>
                    </a:lnTo>
                    <a:lnTo>
                      <a:pt x="7" y="71"/>
                    </a:lnTo>
                    <a:lnTo>
                      <a:pt x="7" y="71"/>
                    </a:lnTo>
                    <a:lnTo>
                      <a:pt x="14"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9" name="Freeform 56">
                <a:extLst>
                  <a:ext uri="{FF2B5EF4-FFF2-40B4-BE49-F238E27FC236}">
                    <a16:creationId xmlns:a16="http://schemas.microsoft.com/office/drawing/2014/main" xmlns="" id="{51F9B71F-BCE9-4526-8A96-8422AF04501D}"/>
                  </a:ext>
                </a:extLst>
              </p:cNvPr>
              <p:cNvSpPr>
                <a:spLocks noEditPoints="1"/>
              </p:cNvSpPr>
              <p:nvPr/>
            </p:nvSpPr>
            <p:spPr bwMode="auto">
              <a:xfrm>
                <a:off x="6164" y="1235"/>
                <a:ext cx="72" cy="78"/>
              </a:xfrm>
              <a:custGeom>
                <a:avLst/>
                <a:gdLst>
                  <a:gd name="T0" fmla="*/ 65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8 w 72"/>
                  <a:gd name="T35" fmla="*/ 28 h 78"/>
                  <a:gd name="T36" fmla="*/ 28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8 w 72"/>
                  <a:gd name="T51" fmla="*/ 43 h 78"/>
                  <a:gd name="T52" fmla="*/ 7 w 72"/>
                  <a:gd name="T53" fmla="*/ 35 h 78"/>
                  <a:gd name="T54" fmla="*/ 7 w 72"/>
                  <a:gd name="T55" fmla="*/ 50 h 78"/>
                  <a:gd name="T56" fmla="*/ 21 w 72"/>
                  <a:gd name="T57" fmla="*/ 57 h 78"/>
                  <a:gd name="T58" fmla="*/ 28 w 72"/>
                  <a:gd name="T59" fmla="*/ 50 h 78"/>
                  <a:gd name="T60" fmla="*/ 36 w 72"/>
                  <a:gd name="T61" fmla="*/ 50 h 78"/>
                  <a:gd name="T62" fmla="*/ 43 w 72"/>
                  <a:gd name="T63" fmla="*/ 50 h 78"/>
                  <a:gd name="T64" fmla="*/ 50 w 72"/>
                  <a:gd name="T65" fmla="*/ 57 h 78"/>
                  <a:gd name="T66" fmla="*/ 43 w 72"/>
                  <a:gd name="T67" fmla="*/ 64 h 78"/>
                  <a:gd name="T68" fmla="*/ 28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5 h 78"/>
                  <a:gd name="T86" fmla="*/ 72 w 72"/>
                  <a:gd name="T87" fmla="*/ 21 h 78"/>
                  <a:gd name="T88" fmla="*/ 58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50 h 78"/>
                  <a:gd name="T112" fmla="*/ 28 w 72"/>
                  <a:gd name="T113" fmla="*/ 50 h 78"/>
                  <a:gd name="T114" fmla="*/ 28 w 72"/>
                  <a:gd name="T115" fmla="*/ 43 h 78"/>
                  <a:gd name="T116" fmla="*/ 28 w 72"/>
                  <a:gd name="T117" fmla="*/ 64 h 78"/>
                  <a:gd name="T118" fmla="*/ 21 w 72"/>
                  <a:gd name="T119" fmla="*/ 64 h 78"/>
                  <a:gd name="T120" fmla="*/ 14 w 72"/>
                  <a:gd name="T121" fmla="*/ 71 h 78"/>
                  <a:gd name="T122" fmla="*/ 28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3"/>
                    </a:lnTo>
                    <a:lnTo>
                      <a:pt x="65" y="43"/>
                    </a:lnTo>
                    <a:lnTo>
                      <a:pt x="72" y="35"/>
                    </a:lnTo>
                    <a:lnTo>
                      <a:pt x="72" y="28"/>
                    </a:lnTo>
                    <a:lnTo>
                      <a:pt x="72" y="14"/>
                    </a:lnTo>
                    <a:lnTo>
                      <a:pt x="72" y="14"/>
                    </a:lnTo>
                    <a:lnTo>
                      <a:pt x="65" y="7"/>
                    </a:lnTo>
                    <a:lnTo>
                      <a:pt x="65" y="14"/>
                    </a:lnTo>
                    <a:lnTo>
                      <a:pt x="58" y="21"/>
                    </a:lnTo>
                    <a:lnTo>
                      <a:pt x="58" y="28"/>
                    </a:lnTo>
                    <a:lnTo>
                      <a:pt x="65" y="35"/>
                    </a:lnTo>
                    <a:lnTo>
                      <a:pt x="58" y="43"/>
                    </a:lnTo>
                    <a:lnTo>
                      <a:pt x="58" y="50"/>
                    </a:lnTo>
                    <a:lnTo>
                      <a:pt x="58" y="50"/>
                    </a:lnTo>
                    <a:lnTo>
                      <a:pt x="50" y="50"/>
                    </a:lnTo>
                    <a:lnTo>
                      <a:pt x="43"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8" y="28"/>
                    </a:lnTo>
                    <a:lnTo>
                      <a:pt x="28" y="28"/>
                    </a:lnTo>
                    <a:lnTo>
                      <a:pt x="28" y="21"/>
                    </a:lnTo>
                    <a:lnTo>
                      <a:pt x="28" y="21"/>
                    </a:lnTo>
                    <a:lnTo>
                      <a:pt x="21" y="7"/>
                    </a:lnTo>
                    <a:lnTo>
                      <a:pt x="14" y="7"/>
                    </a:lnTo>
                    <a:lnTo>
                      <a:pt x="14" y="0"/>
                    </a:lnTo>
                    <a:lnTo>
                      <a:pt x="7" y="0"/>
                    </a:lnTo>
                    <a:lnTo>
                      <a:pt x="7" y="7"/>
                    </a:lnTo>
                    <a:lnTo>
                      <a:pt x="0" y="7"/>
                    </a:lnTo>
                    <a:lnTo>
                      <a:pt x="7" y="21"/>
                    </a:lnTo>
                    <a:lnTo>
                      <a:pt x="21" y="28"/>
                    </a:lnTo>
                    <a:lnTo>
                      <a:pt x="28" y="35"/>
                    </a:lnTo>
                    <a:lnTo>
                      <a:pt x="36" y="43"/>
                    </a:lnTo>
                    <a:lnTo>
                      <a:pt x="36" y="43"/>
                    </a:lnTo>
                    <a:lnTo>
                      <a:pt x="36" y="43"/>
                    </a:lnTo>
                    <a:lnTo>
                      <a:pt x="28" y="43"/>
                    </a:lnTo>
                    <a:lnTo>
                      <a:pt x="28" y="43"/>
                    </a:lnTo>
                    <a:lnTo>
                      <a:pt x="21" y="35"/>
                    </a:lnTo>
                    <a:lnTo>
                      <a:pt x="7" y="35"/>
                    </a:lnTo>
                    <a:lnTo>
                      <a:pt x="0" y="43"/>
                    </a:lnTo>
                    <a:lnTo>
                      <a:pt x="7" y="50"/>
                    </a:lnTo>
                    <a:lnTo>
                      <a:pt x="14" y="50"/>
                    </a:lnTo>
                    <a:lnTo>
                      <a:pt x="21" y="57"/>
                    </a:lnTo>
                    <a:lnTo>
                      <a:pt x="21" y="57"/>
                    </a:lnTo>
                    <a:lnTo>
                      <a:pt x="28" y="50"/>
                    </a:lnTo>
                    <a:lnTo>
                      <a:pt x="28" y="50"/>
                    </a:lnTo>
                    <a:lnTo>
                      <a:pt x="36" y="50"/>
                    </a:lnTo>
                    <a:lnTo>
                      <a:pt x="43" y="50"/>
                    </a:lnTo>
                    <a:lnTo>
                      <a:pt x="43" y="50"/>
                    </a:lnTo>
                    <a:lnTo>
                      <a:pt x="50" y="57"/>
                    </a:lnTo>
                    <a:lnTo>
                      <a:pt x="50" y="57"/>
                    </a:lnTo>
                    <a:lnTo>
                      <a:pt x="50" y="64"/>
                    </a:lnTo>
                    <a:lnTo>
                      <a:pt x="43" y="64"/>
                    </a:lnTo>
                    <a:lnTo>
                      <a:pt x="36" y="64"/>
                    </a:lnTo>
                    <a:lnTo>
                      <a:pt x="28"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8" y="71"/>
                    </a:lnTo>
                    <a:lnTo>
                      <a:pt x="65" y="78"/>
                    </a:lnTo>
                    <a:lnTo>
                      <a:pt x="65" y="78"/>
                    </a:lnTo>
                    <a:close/>
                    <a:moveTo>
                      <a:pt x="65" y="35"/>
                    </a:moveTo>
                    <a:lnTo>
                      <a:pt x="72" y="35"/>
                    </a:lnTo>
                    <a:lnTo>
                      <a:pt x="72" y="28"/>
                    </a:lnTo>
                    <a:lnTo>
                      <a:pt x="72" y="21"/>
                    </a:lnTo>
                    <a:lnTo>
                      <a:pt x="65" y="14"/>
                    </a:lnTo>
                    <a:lnTo>
                      <a:pt x="58"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8" y="43"/>
                    </a:moveTo>
                    <a:lnTo>
                      <a:pt x="14" y="35"/>
                    </a:lnTo>
                    <a:lnTo>
                      <a:pt x="7" y="43"/>
                    </a:lnTo>
                    <a:lnTo>
                      <a:pt x="7" y="50"/>
                    </a:lnTo>
                    <a:lnTo>
                      <a:pt x="14" y="50"/>
                    </a:lnTo>
                    <a:lnTo>
                      <a:pt x="28" y="50"/>
                    </a:lnTo>
                    <a:lnTo>
                      <a:pt x="28" y="43"/>
                    </a:lnTo>
                    <a:lnTo>
                      <a:pt x="28" y="43"/>
                    </a:lnTo>
                    <a:close/>
                    <a:moveTo>
                      <a:pt x="36" y="71"/>
                    </a:moveTo>
                    <a:lnTo>
                      <a:pt x="28" y="64"/>
                    </a:lnTo>
                    <a:lnTo>
                      <a:pt x="21" y="64"/>
                    </a:lnTo>
                    <a:lnTo>
                      <a:pt x="21" y="64"/>
                    </a:lnTo>
                    <a:lnTo>
                      <a:pt x="14"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0" name="Freeform 57">
                <a:extLst>
                  <a:ext uri="{FF2B5EF4-FFF2-40B4-BE49-F238E27FC236}">
                    <a16:creationId xmlns:a16="http://schemas.microsoft.com/office/drawing/2014/main" xmlns="" id="{6C6EA5E2-B02B-42CE-B428-B018507D3848}"/>
                  </a:ext>
                </a:extLst>
              </p:cNvPr>
              <p:cNvSpPr>
                <a:spLocks noEditPoints="1"/>
              </p:cNvSpPr>
              <p:nvPr/>
            </p:nvSpPr>
            <p:spPr bwMode="auto">
              <a:xfrm>
                <a:off x="6092" y="1235"/>
                <a:ext cx="72" cy="78"/>
              </a:xfrm>
              <a:custGeom>
                <a:avLst/>
                <a:gdLst>
                  <a:gd name="T0" fmla="*/ 65 w 72"/>
                  <a:gd name="T1" fmla="*/ 78 h 78"/>
                  <a:gd name="T2" fmla="*/ 72 w 72"/>
                  <a:gd name="T3" fmla="*/ 71 h 78"/>
                  <a:gd name="T4" fmla="*/ 57 w 72"/>
                  <a:gd name="T5" fmla="*/ 57 h 78"/>
                  <a:gd name="T6" fmla="*/ 65 w 72"/>
                  <a:gd name="T7" fmla="*/ 43 h 78"/>
                  <a:gd name="T8" fmla="*/ 65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36 w 72"/>
                  <a:gd name="T29" fmla="*/ 28 h 78"/>
                  <a:gd name="T30" fmla="*/ 36 w 72"/>
                  <a:gd name="T31" fmla="*/ 35 h 78"/>
                  <a:gd name="T32" fmla="*/ 36 w 72"/>
                  <a:gd name="T33" fmla="*/ 35 h 78"/>
                  <a:gd name="T34" fmla="*/ 29 w 72"/>
                  <a:gd name="T35" fmla="*/ 28 h 78"/>
                  <a:gd name="T36" fmla="*/ 22 w 72"/>
                  <a:gd name="T37" fmla="*/ 21 h 78"/>
                  <a:gd name="T38" fmla="*/ 14 w 72"/>
                  <a:gd name="T39" fmla="*/ 7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5 h 78"/>
                  <a:gd name="T54" fmla="*/ 0 w 72"/>
                  <a:gd name="T55" fmla="*/ 50 h 78"/>
                  <a:gd name="T56" fmla="*/ 14 w 72"/>
                  <a:gd name="T57" fmla="*/ 57 h 78"/>
                  <a:gd name="T58" fmla="*/ 29 w 72"/>
                  <a:gd name="T59" fmla="*/ 50 h 78"/>
                  <a:gd name="T60" fmla="*/ 36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2 w 72"/>
                  <a:gd name="T99" fmla="*/ 14 h 78"/>
                  <a:gd name="T100" fmla="*/ 14 w 72"/>
                  <a:gd name="T101" fmla="*/ 7 h 78"/>
                  <a:gd name="T102" fmla="*/ 7 w 72"/>
                  <a:gd name="T103" fmla="*/ 14 h 78"/>
                  <a:gd name="T104" fmla="*/ 14 w 72"/>
                  <a:gd name="T105" fmla="*/ 21 h 78"/>
                  <a:gd name="T106" fmla="*/ 22 w 72"/>
                  <a:gd name="T107" fmla="*/ 21 h 78"/>
                  <a:gd name="T108" fmla="*/ 14 w 72"/>
                  <a:gd name="T109" fmla="*/ 35 h 78"/>
                  <a:gd name="T110" fmla="*/ 7 w 72"/>
                  <a:gd name="T111" fmla="*/ 50 h 78"/>
                  <a:gd name="T112" fmla="*/ 22 w 72"/>
                  <a:gd name="T113" fmla="*/ 50 h 78"/>
                  <a:gd name="T114" fmla="*/ 22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3"/>
                    </a:lnTo>
                    <a:lnTo>
                      <a:pt x="65" y="43"/>
                    </a:lnTo>
                    <a:lnTo>
                      <a:pt x="65" y="35"/>
                    </a:lnTo>
                    <a:lnTo>
                      <a:pt x="72" y="28"/>
                    </a:lnTo>
                    <a:lnTo>
                      <a:pt x="72" y="14"/>
                    </a:lnTo>
                    <a:lnTo>
                      <a:pt x="65" y="14"/>
                    </a:lnTo>
                    <a:lnTo>
                      <a:pt x="65" y="7"/>
                    </a:lnTo>
                    <a:lnTo>
                      <a:pt x="57" y="14"/>
                    </a:lnTo>
                    <a:lnTo>
                      <a:pt x="57" y="21"/>
                    </a:lnTo>
                    <a:lnTo>
                      <a:pt x="57" y="28"/>
                    </a:lnTo>
                    <a:lnTo>
                      <a:pt x="57" y="35"/>
                    </a:lnTo>
                    <a:lnTo>
                      <a:pt x="57" y="43"/>
                    </a:lnTo>
                    <a:lnTo>
                      <a:pt x="57" y="50"/>
                    </a:lnTo>
                    <a:lnTo>
                      <a:pt x="57" y="50"/>
                    </a:lnTo>
                    <a:lnTo>
                      <a:pt x="50" y="50"/>
                    </a:lnTo>
                    <a:lnTo>
                      <a:pt x="43" y="43"/>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9" y="28"/>
                    </a:lnTo>
                    <a:lnTo>
                      <a:pt x="29" y="28"/>
                    </a:lnTo>
                    <a:lnTo>
                      <a:pt x="22" y="21"/>
                    </a:lnTo>
                    <a:lnTo>
                      <a:pt x="22" y="21"/>
                    </a:lnTo>
                    <a:lnTo>
                      <a:pt x="22" y="7"/>
                    </a:lnTo>
                    <a:lnTo>
                      <a:pt x="14" y="7"/>
                    </a:lnTo>
                    <a:lnTo>
                      <a:pt x="7" y="0"/>
                    </a:lnTo>
                    <a:lnTo>
                      <a:pt x="0" y="0"/>
                    </a:lnTo>
                    <a:lnTo>
                      <a:pt x="0" y="7"/>
                    </a:lnTo>
                    <a:lnTo>
                      <a:pt x="0" y="7"/>
                    </a:lnTo>
                    <a:lnTo>
                      <a:pt x="7" y="21"/>
                    </a:lnTo>
                    <a:lnTo>
                      <a:pt x="22" y="28"/>
                    </a:lnTo>
                    <a:lnTo>
                      <a:pt x="29" y="35"/>
                    </a:lnTo>
                    <a:lnTo>
                      <a:pt x="36" y="43"/>
                    </a:lnTo>
                    <a:lnTo>
                      <a:pt x="36" y="43"/>
                    </a:lnTo>
                    <a:lnTo>
                      <a:pt x="36" y="43"/>
                    </a:lnTo>
                    <a:lnTo>
                      <a:pt x="29" y="43"/>
                    </a:lnTo>
                    <a:lnTo>
                      <a:pt x="29" y="43"/>
                    </a:lnTo>
                    <a:lnTo>
                      <a:pt x="22" y="35"/>
                    </a:lnTo>
                    <a:lnTo>
                      <a:pt x="7" y="35"/>
                    </a:lnTo>
                    <a:lnTo>
                      <a:pt x="0" y="43"/>
                    </a:lnTo>
                    <a:lnTo>
                      <a:pt x="0" y="50"/>
                    </a:lnTo>
                    <a:lnTo>
                      <a:pt x="7" y="50"/>
                    </a:lnTo>
                    <a:lnTo>
                      <a:pt x="14" y="57"/>
                    </a:lnTo>
                    <a:lnTo>
                      <a:pt x="22" y="57"/>
                    </a:lnTo>
                    <a:lnTo>
                      <a:pt x="29" y="50"/>
                    </a:lnTo>
                    <a:lnTo>
                      <a:pt x="29" y="50"/>
                    </a:lnTo>
                    <a:lnTo>
                      <a:pt x="36" y="50"/>
                    </a:lnTo>
                    <a:lnTo>
                      <a:pt x="36" y="50"/>
                    </a:lnTo>
                    <a:lnTo>
                      <a:pt x="43" y="50"/>
                    </a:lnTo>
                    <a:lnTo>
                      <a:pt x="50" y="57"/>
                    </a:lnTo>
                    <a:lnTo>
                      <a:pt x="50" y="57"/>
                    </a:lnTo>
                    <a:lnTo>
                      <a:pt x="43" y="64"/>
                    </a:lnTo>
                    <a:lnTo>
                      <a:pt x="36" y="64"/>
                    </a:lnTo>
                    <a:lnTo>
                      <a:pt x="36" y="64"/>
                    </a:lnTo>
                    <a:lnTo>
                      <a:pt x="22" y="57"/>
                    </a:lnTo>
                    <a:lnTo>
                      <a:pt x="7" y="64"/>
                    </a:lnTo>
                    <a:lnTo>
                      <a:pt x="7" y="71"/>
                    </a:lnTo>
                    <a:lnTo>
                      <a:pt x="14" y="78"/>
                    </a:lnTo>
                    <a:lnTo>
                      <a:pt x="22" y="78"/>
                    </a:lnTo>
                    <a:lnTo>
                      <a:pt x="29" y="78"/>
                    </a:lnTo>
                    <a:lnTo>
                      <a:pt x="36" y="78"/>
                    </a:lnTo>
                    <a:lnTo>
                      <a:pt x="36" y="71"/>
                    </a:lnTo>
                    <a:lnTo>
                      <a:pt x="36"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2" y="21"/>
                    </a:moveTo>
                    <a:lnTo>
                      <a:pt x="22" y="14"/>
                    </a:lnTo>
                    <a:lnTo>
                      <a:pt x="22" y="14"/>
                    </a:lnTo>
                    <a:lnTo>
                      <a:pt x="14" y="7"/>
                    </a:lnTo>
                    <a:lnTo>
                      <a:pt x="7" y="7"/>
                    </a:lnTo>
                    <a:lnTo>
                      <a:pt x="7" y="14"/>
                    </a:lnTo>
                    <a:lnTo>
                      <a:pt x="7" y="21"/>
                    </a:lnTo>
                    <a:lnTo>
                      <a:pt x="14" y="21"/>
                    </a:lnTo>
                    <a:lnTo>
                      <a:pt x="22" y="21"/>
                    </a:lnTo>
                    <a:lnTo>
                      <a:pt x="22" y="21"/>
                    </a:lnTo>
                    <a:close/>
                    <a:moveTo>
                      <a:pt x="22" y="43"/>
                    </a:moveTo>
                    <a:lnTo>
                      <a:pt x="14" y="35"/>
                    </a:lnTo>
                    <a:lnTo>
                      <a:pt x="0" y="43"/>
                    </a:lnTo>
                    <a:lnTo>
                      <a:pt x="7" y="50"/>
                    </a:lnTo>
                    <a:lnTo>
                      <a:pt x="14" y="50"/>
                    </a:lnTo>
                    <a:lnTo>
                      <a:pt x="22" y="50"/>
                    </a:lnTo>
                    <a:lnTo>
                      <a:pt x="22" y="43"/>
                    </a:lnTo>
                    <a:lnTo>
                      <a:pt x="22" y="43"/>
                    </a:lnTo>
                    <a:close/>
                    <a:moveTo>
                      <a:pt x="36" y="71"/>
                    </a:moveTo>
                    <a:lnTo>
                      <a:pt x="29" y="64"/>
                    </a:lnTo>
                    <a:lnTo>
                      <a:pt x="22" y="64"/>
                    </a:lnTo>
                    <a:lnTo>
                      <a:pt x="14" y="64"/>
                    </a:lnTo>
                    <a:lnTo>
                      <a:pt x="7" y="71"/>
                    </a:lnTo>
                    <a:lnTo>
                      <a:pt x="14"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1" name="Freeform 58">
                <a:extLst>
                  <a:ext uri="{FF2B5EF4-FFF2-40B4-BE49-F238E27FC236}">
                    <a16:creationId xmlns:a16="http://schemas.microsoft.com/office/drawing/2014/main" xmlns="" id="{86F5491E-F0F4-46B8-88AF-19B1E74AB1FF}"/>
                  </a:ext>
                </a:extLst>
              </p:cNvPr>
              <p:cNvSpPr>
                <a:spLocks noEditPoints="1"/>
              </p:cNvSpPr>
              <p:nvPr/>
            </p:nvSpPr>
            <p:spPr bwMode="auto">
              <a:xfrm>
                <a:off x="6020" y="1235"/>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65 w 72"/>
                  <a:gd name="T13" fmla="*/ 7 h 78"/>
                  <a:gd name="T14" fmla="*/ 58 w 72"/>
                  <a:gd name="T15" fmla="*/ 21 h 78"/>
                  <a:gd name="T16" fmla="*/ 58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15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65 w 72"/>
                  <a:gd name="T83" fmla="*/ 78 h 78"/>
                  <a:gd name="T84" fmla="*/ 65 w 72"/>
                  <a:gd name="T85" fmla="*/ 35 h 78"/>
                  <a:gd name="T86" fmla="*/ 65 w 72"/>
                  <a:gd name="T87" fmla="*/ 21 h 78"/>
                  <a:gd name="T88" fmla="*/ 58 w 72"/>
                  <a:gd name="T89" fmla="*/ 21 h 78"/>
                  <a:gd name="T90" fmla="*/ 65 w 72"/>
                  <a:gd name="T91" fmla="*/ 35 h 78"/>
                  <a:gd name="T92" fmla="*/ 43 w 72"/>
                  <a:gd name="T93" fmla="*/ 21 h 78"/>
                  <a:gd name="T94" fmla="*/ 36 w 72"/>
                  <a:gd name="T95" fmla="*/ 14 h 78"/>
                  <a:gd name="T96" fmla="*/ 36 w 72"/>
                  <a:gd name="T97" fmla="*/ 28 h 78"/>
                  <a:gd name="T98" fmla="*/ 22 w 72"/>
                  <a:gd name="T99" fmla="*/ 14 h 78"/>
                  <a:gd name="T100" fmla="*/ 15 w 72"/>
                  <a:gd name="T101" fmla="*/ 7 h 78"/>
                  <a:gd name="T102" fmla="*/ 0 w 72"/>
                  <a:gd name="T103" fmla="*/ 14 h 78"/>
                  <a:gd name="T104" fmla="*/ 15 w 72"/>
                  <a:gd name="T105" fmla="*/ 21 h 78"/>
                  <a:gd name="T106" fmla="*/ 22 w 72"/>
                  <a:gd name="T107" fmla="*/ 21 h 78"/>
                  <a:gd name="T108" fmla="*/ 15 w 72"/>
                  <a:gd name="T109" fmla="*/ 35 h 78"/>
                  <a:gd name="T110" fmla="*/ 7 w 72"/>
                  <a:gd name="T111" fmla="*/ 50 h 78"/>
                  <a:gd name="T112" fmla="*/ 22 w 72"/>
                  <a:gd name="T113" fmla="*/ 50 h 78"/>
                  <a:gd name="T114" fmla="*/ 22 w 72"/>
                  <a:gd name="T115" fmla="*/ 43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8" y="57"/>
                    </a:lnTo>
                    <a:lnTo>
                      <a:pt x="58" y="57"/>
                    </a:lnTo>
                    <a:lnTo>
                      <a:pt x="58" y="43"/>
                    </a:lnTo>
                    <a:lnTo>
                      <a:pt x="65" y="43"/>
                    </a:lnTo>
                    <a:lnTo>
                      <a:pt x="65" y="35"/>
                    </a:lnTo>
                    <a:lnTo>
                      <a:pt x="72" y="28"/>
                    </a:lnTo>
                    <a:lnTo>
                      <a:pt x="65" y="14"/>
                    </a:lnTo>
                    <a:lnTo>
                      <a:pt x="65" y="14"/>
                    </a:lnTo>
                    <a:lnTo>
                      <a:pt x="65" y="7"/>
                    </a:lnTo>
                    <a:lnTo>
                      <a:pt x="58" y="14"/>
                    </a:lnTo>
                    <a:lnTo>
                      <a:pt x="58" y="21"/>
                    </a:lnTo>
                    <a:lnTo>
                      <a:pt x="50" y="28"/>
                    </a:lnTo>
                    <a:lnTo>
                      <a:pt x="58" y="35"/>
                    </a:lnTo>
                    <a:lnTo>
                      <a:pt x="58" y="43"/>
                    </a:lnTo>
                    <a:lnTo>
                      <a:pt x="50" y="50"/>
                    </a:lnTo>
                    <a:lnTo>
                      <a:pt x="50" y="50"/>
                    </a:lnTo>
                    <a:lnTo>
                      <a:pt x="50" y="50"/>
                    </a:lnTo>
                    <a:lnTo>
                      <a:pt x="43" y="43"/>
                    </a:lnTo>
                    <a:lnTo>
                      <a:pt x="43" y="35"/>
                    </a:lnTo>
                    <a:lnTo>
                      <a:pt x="43" y="28"/>
                    </a:lnTo>
                    <a:lnTo>
                      <a:pt x="43" y="28"/>
                    </a:lnTo>
                    <a:lnTo>
                      <a:pt x="50"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22" y="7"/>
                    </a:lnTo>
                    <a:lnTo>
                      <a:pt x="15" y="7"/>
                    </a:lnTo>
                    <a:lnTo>
                      <a:pt x="7" y="0"/>
                    </a:lnTo>
                    <a:lnTo>
                      <a:pt x="0" y="0"/>
                    </a:lnTo>
                    <a:lnTo>
                      <a:pt x="0" y="7"/>
                    </a:lnTo>
                    <a:lnTo>
                      <a:pt x="0" y="7"/>
                    </a:lnTo>
                    <a:lnTo>
                      <a:pt x="7" y="21"/>
                    </a:lnTo>
                    <a:lnTo>
                      <a:pt x="15" y="28"/>
                    </a:lnTo>
                    <a:lnTo>
                      <a:pt x="22" y="35"/>
                    </a:lnTo>
                    <a:lnTo>
                      <a:pt x="29" y="43"/>
                    </a:lnTo>
                    <a:lnTo>
                      <a:pt x="36" y="43"/>
                    </a:lnTo>
                    <a:lnTo>
                      <a:pt x="29" y="43"/>
                    </a:lnTo>
                    <a:lnTo>
                      <a:pt x="29" y="43"/>
                    </a:lnTo>
                    <a:lnTo>
                      <a:pt x="22" y="43"/>
                    </a:lnTo>
                    <a:lnTo>
                      <a:pt x="15" y="35"/>
                    </a:lnTo>
                    <a:lnTo>
                      <a:pt x="7" y="35"/>
                    </a:lnTo>
                    <a:lnTo>
                      <a:pt x="0" y="43"/>
                    </a:lnTo>
                    <a:lnTo>
                      <a:pt x="0" y="50"/>
                    </a:lnTo>
                    <a:lnTo>
                      <a:pt x="7" y="50"/>
                    </a:lnTo>
                    <a:lnTo>
                      <a:pt x="15" y="57"/>
                    </a:lnTo>
                    <a:lnTo>
                      <a:pt x="22" y="57"/>
                    </a:lnTo>
                    <a:lnTo>
                      <a:pt x="22" y="50"/>
                    </a:lnTo>
                    <a:lnTo>
                      <a:pt x="22" y="50"/>
                    </a:lnTo>
                    <a:lnTo>
                      <a:pt x="29" y="50"/>
                    </a:lnTo>
                    <a:lnTo>
                      <a:pt x="36" y="50"/>
                    </a:lnTo>
                    <a:lnTo>
                      <a:pt x="43" y="50"/>
                    </a:lnTo>
                    <a:lnTo>
                      <a:pt x="43" y="57"/>
                    </a:lnTo>
                    <a:lnTo>
                      <a:pt x="50" y="57"/>
                    </a:lnTo>
                    <a:lnTo>
                      <a:pt x="43" y="64"/>
                    </a:lnTo>
                    <a:lnTo>
                      <a:pt x="36" y="64"/>
                    </a:lnTo>
                    <a:lnTo>
                      <a:pt x="29" y="64"/>
                    </a:lnTo>
                    <a:lnTo>
                      <a:pt x="22" y="57"/>
                    </a:lnTo>
                    <a:lnTo>
                      <a:pt x="7" y="64"/>
                    </a:lnTo>
                    <a:lnTo>
                      <a:pt x="7" y="71"/>
                    </a:lnTo>
                    <a:lnTo>
                      <a:pt x="7" y="78"/>
                    </a:lnTo>
                    <a:lnTo>
                      <a:pt x="22" y="78"/>
                    </a:lnTo>
                    <a:lnTo>
                      <a:pt x="29" y="78"/>
                    </a:lnTo>
                    <a:lnTo>
                      <a:pt x="29" y="78"/>
                    </a:lnTo>
                    <a:lnTo>
                      <a:pt x="36" y="71"/>
                    </a:lnTo>
                    <a:lnTo>
                      <a:pt x="36" y="71"/>
                    </a:lnTo>
                    <a:lnTo>
                      <a:pt x="43" y="64"/>
                    </a:lnTo>
                    <a:lnTo>
                      <a:pt x="43" y="64"/>
                    </a:lnTo>
                    <a:lnTo>
                      <a:pt x="50" y="64"/>
                    </a:lnTo>
                    <a:lnTo>
                      <a:pt x="58" y="71"/>
                    </a:lnTo>
                    <a:lnTo>
                      <a:pt x="65" y="78"/>
                    </a:lnTo>
                    <a:lnTo>
                      <a:pt x="65" y="78"/>
                    </a:lnTo>
                    <a:close/>
                    <a:moveTo>
                      <a:pt x="65" y="35"/>
                    </a:moveTo>
                    <a:lnTo>
                      <a:pt x="65" y="35"/>
                    </a:lnTo>
                    <a:lnTo>
                      <a:pt x="72" y="28"/>
                    </a:lnTo>
                    <a:lnTo>
                      <a:pt x="65" y="21"/>
                    </a:lnTo>
                    <a:lnTo>
                      <a:pt x="65" y="14"/>
                    </a:lnTo>
                    <a:lnTo>
                      <a:pt x="58" y="21"/>
                    </a:lnTo>
                    <a:lnTo>
                      <a:pt x="65" y="35"/>
                    </a:lnTo>
                    <a:lnTo>
                      <a:pt x="65" y="35"/>
                    </a:lnTo>
                    <a:close/>
                    <a:moveTo>
                      <a:pt x="36" y="28"/>
                    </a:moveTo>
                    <a:lnTo>
                      <a:pt x="43" y="21"/>
                    </a:lnTo>
                    <a:lnTo>
                      <a:pt x="36" y="7"/>
                    </a:lnTo>
                    <a:lnTo>
                      <a:pt x="36" y="14"/>
                    </a:lnTo>
                    <a:lnTo>
                      <a:pt x="36" y="28"/>
                    </a:lnTo>
                    <a:lnTo>
                      <a:pt x="36" y="28"/>
                    </a:lnTo>
                    <a:close/>
                    <a:moveTo>
                      <a:pt x="22" y="21"/>
                    </a:moveTo>
                    <a:lnTo>
                      <a:pt x="22" y="14"/>
                    </a:lnTo>
                    <a:lnTo>
                      <a:pt x="15" y="14"/>
                    </a:lnTo>
                    <a:lnTo>
                      <a:pt x="15" y="7"/>
                    </a:lnTo>
                    <a:lnTo>
                      <a:pt x="0" y="7"/>
                    </a:lnTo>
                    <a:lnTo>
                      <a:pt x="0" y="14"/>
                    </a:lnTo>
                    <a:lnTo>
                      <a:pt x="7" y="21"/>
                    </a:lnTo>
                    <a:lnTo>
                      <a:pt x="15" y="21"/>
                    </a:lnTo>
                    <a:lnTo>
                      <a:pt x="22" y="21"/>
                    </a:lnTo>
                    <a:lnTo>
                      <a:pt x="22" y="21"/>
                    </a:lnTo>
                    <a:close/>
                    <a:moveTo>
                      <a:pt x="22" y="43"/>
                    </a:moveTo>
                    <a:lnTo>
                      <a:pt x="15" y="35"/>
                    </a:lnTo>
                    <a:lnTo>
                      <a:pt x="0" y="43"/>
                    </a:lnTo>
                    <a:lnTo>
                      <a:pt x="7"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2" name="Freeform 59">
                <a:extLst>
                  <a:ext uri="{FF2B5EF4-FFF2-40B4-BE49-F238E27FC236}">
                    <a16:creationId xmlns:a16="http://schemas.microsoft.com/office/drawing/2014/main" xmlns="" id="{2F725B04-7717-46D6-BE5E-D549D2B72CF5}"/>
                  </a:ext>
                </a:extLst>
              </p:cNvPr>
              <p:cNvSpPr>
                <a:spLocks noEditPoints="1"/>
              </p:cNvSpPr>
              <p:nvPr/>
            </p:nvSpPr>
            <p:spPr bwMode="auto">
              <a:xfrm>
                <a:off x="5948" y="1235"/>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8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8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3"/>
                    </a:lnTo>
                    <a:lnTo>
                      <a:pt x="58" y="43"/>
                    </a:lnTo>
                    <a:lnTo>
                      <a:pt x="65" y="35"/>
                    </a:lnTo>
                    <a:lnTo>
                      <a:pt x="72" y="28"/>
                    </a:lnTo>
                    <a:lnTo>
                      <a:pt x="65" y="14"/>
                    </a:lnTo>
                    <a:lnTo>
                      <a:pt x="65" y="14"/>
                    </a:lnTo>
                    <a:lnTo>
                      <a:pt x="58" y="7"/>
                    </a:lnTo>
                    <a:lnTo>
                      <a:pt x="58" y="14"/>
                    </a:lnTo>
                    <a:lnTo>
                      <a:pt x="51" y="21"/>
                    </a:lnTo>
                    <a:lnTo>
                      <a:pt x="51" y="28"/>
                    </a:lnTo>
                    <a:lnTo>
                      <a:pt x="58" y="35"/>
                    </a:lnTo>
                    <a:lnTo>
                      <a:pt x="58" y="43"/>
                    </a:lnTo>
                    <a:lnTo>
                      <a:pt x="51" y="50"/>
                    </a:lnTo>
                    <a:lnTo>
                      <a:pt x="51" y="50"/>
                    </a:lnTo>
                    <a:lnTo>
                      <a:pt x="43" y="50"/>
                    </a:lnTo>
                    <a:lnTo>
                      <a:pt x="43" y="43"/>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5" y="7"/>
                    </a:lnTo>
                    <a:lnTo>
                      <a:pt x="8" y="7"/>
                    </a:lnTo>
                    <a:lnTo>
                      <a:pt x="8" y="0"/>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8" y="35"/>
                    </a:lnTo>
                    <a:lnTo>
                      <a:pt x="0" y="43"/>
                    </a:lnTo>
                    <a:lnTo>
                      <a:pt x="0" y="50"/>
                    </a:lnTo>
                    <a:lnTo>
                      <a:pt x="8"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8" y="64"/>
                    </a:lnTo>
                    <a:lnTo>
                      <a:pt x="0" y="71"/>
                    </a:lnTo>
                    <a:lnTo>
                      <a:pt x="8" y="78"/>
                    </a:lnTo>
                    <a:lnTo>
                      <a:pt x="22" y="78"/>
                    </a:lnTo>
                    <a:lnTo>
                      <a:pt x="29" y="78"/>
                    </a:lnTo>
                    <a:lnTo>
                      <a:pt x="29" y="78"/>
                    </a:lnTo>
                    <a:lnTo>
                      <a:pt x="29" y="71"/>
                    </a:lnTo>
                    <a:lnTo>
                      <a:pt x="36" y="71"/>
                    </a:lnTo>
                    <a:lnTo>
                      <a:pt x="43" y="64"/>
                    </a:lnTo>
                    <a:lnTo>
                      <a:pt x="43" y="64"/>
                    </a:lnTo>
                    <a:lnTo>
                      <a:pt x="51" y="64"/>
                    </a:lnTo>
                    <a:lnTo>
                      <a:pt x="51"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8" y="7"/>
                    </a:lnTo>
                    <a:lnTo>
                      <a:pt x="0" y="7"/>
                    </a:lnTo>
                    <a:lnTo>
                      <a:pt x="0" y="14"/>
                    </a:lnTo>
                    <a:lnTo>
                      <a:pt x="8" y="21"/>
                    </a:lnTo>
                    <a:lnTo>
                      <a:pt x="8" y="21"/>
                    </a:lnTo>
                    <a:lnTo>
                      <a:pt x="15" y="21"/>
                    </a:lnTo>
                    <a:lnTo>
                      <a:pt x="15" y="21"/>
                    </a:lnTo>
                    <a:close/>
                    <a:moveTo>
                      <a:pt x="22" y="43"/>
                    </a:moveTo>
                    <a:lnTo>
                      <a:pt x="8" y="35"/>
                    </a:lnTo>
                    <a:lnTo>
                      <a:pt x="0" y="43"/>
                    </a:lnTo>
                    <a:lnTo>
                      <a:pt x="0" y="50"/>
                    </a:lnTo>
                    <a:lnTo>
                      <a:pt x="15" y="50"/>
                    </a:lnTo>
                    <a:lnTo>
                      <a:pt x="22" y="50"/>
                    </a:lnTo>
                    <a:lnTo>
                      <a:pt x="22" y="43"/>
                    </a:lnTo>
                    <a:lnTo>
                      <a:pt x="22" y="43"/>
                    </a:lnTo>
                    <a:close/>
                    <a:moveTo>
                      <a:pt x="29" y="71"/>
                    </a:moveTo>
                    <a:lnTo>
                      <a:pt x="29" y="64"/>
                    </a:lnTo>
                    <a:lnTo>
                      <a:pt x="22" y="64"/>
                    </a:lnTo>
                    <a:lnTo>
                      <a:pt x="15" y="64"/>
                    </a:lnTo>
                    <a:lnTo>
                      <a:pt x="8" y="71"/>
                    </a:lnTo>
                    <a:lnTo>
                      <a:pt x="8"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3" name="Freeform 60">
                <a:extLst>
                  <a:ext uri="{FF2B5EF4-FFF2-40B4-BE49-F238E27FC236}">
                    <a16:creationId xmlns:a16="http://schemas.microsoft.com/office/drawing/2014/main" xmlns="" id="{5C460D9F-90C8-4885-B831-91E03DACAC4D}"/>
                  </a:ext>
                </a:extLst>
              </p:cNvPr>
              <p:cNvSpPr>
                <a:spLocks noEditPoints="1"/>
              </p:cNvSpPr>
              <p:nvPr/>
            </p:nvSpPr>
            <p:spPr bwMode="auto">
              <a:xfrm>
                <a:off x="5869" y="1235"/>
                <a:ext cx="72" cy="78"/>
              </a:xfrm>
              <a:custGeom>
                <a:avLst/>
                <a:gdLst>
                  <a:gd name="T0" fmla="*/ 65 w 72"/>
                  <a:gd name="T1" fmla="*/ 78 h 78"/>
                  <a:gd name="T2" fmla="*/ 72 w 72"/>
                  <a:gd name="T3" fmla="*/ 71 h 78"/>
                  <a:gd name="T4" fmla="*/ 65 w 72"/>
                  <a:gd name="T5" fmla="*/ 57 h 78"/>
                  <a:gd name="T6" fmla="*/ 65 w 72"/>
                  <a:gd name="T7" fmla="*/ 43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44 w 72"/>
                  <a:gd name="T31" fmla="*/ 35 h 78"/>
                  <a:gd name="T32" fmla="*/ 36 w 72"/>
                  <a:gd name="T33" fmla="*/ 35 h 78"/>
                  <a:gd name="T34" fmla="*/ 29 w 72"/>
                  <a:gd name="T35" fmla="*/ 28 h 78"/>
                  <a:gd name="T36" fmla="*/ 22 w 72"/>
                  <a:gd name="T37" fmla="*/ 21 h 78"/>
                  <a:gd name="T38" fmla="*/ 15 w 72"/>
                  <a:gd name="T39" fmla="*/ 7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5 h 78"/>
                  <a:gd name="T54" fmla="*/ 7 w 72"/>
                  <a:gd name="T55" fmla="*/ 50 h 78"/>
                  <a:gd name="T56" fmla="*/ 15 w 72"/>
                  <a:gd name="T57" fmla="*/ 57 h 78"/>
                  <a:gd name="T58" fmla="*/ 29 w 72"/>
                  <a:gd name="T59" fmla="*/ 50 h 78"/>
                  <a:gd name="T60" fmla="*/ 36 w 72"/>
                  <a:gd name="T61" fmla="*/ 50 h 78"/>
                  <a:gd name="T62" fmla="*/ 44 w 72"/>
                  <a:gd name="T63" fmla="*/ 50 h 78"/>
                  <a:gd name="T64" fmla="*/ 51 w 72"/>
                  <a:gd name="T65" fmla="*/ 57 h 78"/>
                  <a:gd name="T66" fmla="*/ 44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5 h 78"/>
                  <a:gd name="T86" fmla="*/ 72 w 72"/>
                  <a:gd name="T87" fmla="*/ 21 h 78"/>
                  <a:gd name="T88" fmla="*/ 58 w 72"/>
                  <a:gd name="T89" fmla="*/ 21 h 78"/>
                  <a:gd name="T90" fmla="*/ 65 w 72"/>
                  <a:gd name="T91" fmla="*/ 35 h 78"/>
                  <a:gd name="T92" fmla="*/ 51 w 72"/>
                  <a:gd name="T93" fmla="*/ 21 h 78"/>
                  <a:gd name="T94" fmla="*/ 36 w 72"/>
                  <a:gd name="T95" fmla="*/ 14 h 78"/>
                  <a:gd name="T96" fmla="*/ 44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50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3"/>
                    </a:lnTo>
                    <a:lnTo>
                      <a:pt x="65" y="43"/>
                    </a:lnTo>
                    <a:lnTo>
                      <a:pt x="65" y="35"/>
                    </a:lnTo>
                    <a:lnTo>
                      <a:pt x="72" y="28"/>
                    </a:lnTo>
                    <a:lnTo>
                      <a:pt x="72" y="14"/>
                    </a:lnTo>
                    <a:lnTo>
                      <a:pt x="72" y="14"/>
                    </a:lnTo>
                    <a:lnTo>
                      <a:pt x="65" y="7"/>
                    </a:lnTo>
                    <a:lnTo>
                      <a:pt x="58" y="14"/>
                    </a:lnTo>
                    <a:lnTo>
                      <a:pt x="58" y="21"/>
                    </a:lnTo>
                    <a:lnTo>
                      <a:pt x="58" y="28"/>
                    </a:lnTo>
                    <a:lnTo>
                      <a:pt x="58" y="35"/>
                    </a:lnTo>
                    <a:lnTo>
                      <a:pt x="58" y="43"/>
                    </a:lnTo>
                    <a:lnTo>
                      <a:pt x="58" y="50"/>
                    </a:lnTo>
                    <a:lnTo>
                      <a:pt x="58" y="50"/>
                    </a:lnTo>
                    <a:lnTo>
                      <a:pt x="51" y="50"/>
                    </a:lnTo>
                    <a:lnTo>
                      <a:pt x="44" y="43"/>
                    </a:lnTo>
                    <a:lnTo>
                      <a:pt x="44" y="35"/>
                    </a:lnTo>
                    <a:lnTo>
                      <a:pt x="44" y="28"/>
                    </a:lnTo>
                    <a:lnTo>
                      <a:pt x="51" y="28"/>
                    </a:lnTo>
                    <a:lnTo>
                      <a:pt x="51" y="14"/>
                    </a:lnTo>
                    <a:lnTo>
                      <a:pt x="44" y="0"/>
                    </a:lnTo>
                    <a:lnTo>
                      <a:pt x="36" y="14"/>
                    </a:lnTo>
                    <a:lnTo>
                      <a:pt x="36" y="28"/>
                    </a:lnTo>
                    <a:lnTo>
                      <a:pt x="44" y="28"/>
                    </a:lnTo>
                    <a:lnTo>
                      <a:pt x="44" y="35"/>
                    </a:lnTo>
                    <a:lnTo>
                      <a:pt x="44" y="35"/>
                    </a:lnTo>
                    <a:lnTo>
                      <a:pt x="36" y="35"/>
                    </a:lnTo>
                    <a:lnTo>
                      <a:pt x="29" y="28"/>
                    </a:lnTo>
                    <a:lnTo>
                      <a:pt x="29" y="28"/>
                    </a:lnTo>
                    <a:lnTo>
                      <a:pt x="22" y="21"/>
                    </a:lnTo>
                    <a:lnTo>
                      <a:pt x="22" y="21"/>
                    </a:lnTo>
                    <a:lnTo>
                      <a:pt x="22" y="7"/>
                    </a:lnTo>
                    <a:lnTo>
                      <a:pt x="15" y="7"/>
                    </a:lnTo>
                    <a:lnTo>
                      <a:pt x="7" y="0"/>
                    </a:lnTo>
                    <a:lnTo>
                      <a:pt x="7" y="0"/>
                    </a:lnTo>
                    <a:lnTo>
                      <a:pt x="0" y="7"/>
                    </a:lnTo>
                    <a:lnTo>
                      <a:pt x="0" y="7"/>
                    </a:lnTo>
                    <a:lnTo>
                      <a:pt x="7" y="21"/>
                    </a:lnTo>
                    <a:lnTo>
                      <a:pt x="22" y="28"/>
                    </a:lnTo>
                    <a:lnTo>
                      <a:pt x="29" y="35"/>
                    </a:lnTo>
                    <a:lnTo>
                      <a:pt x="36" y="43"/>
                    </a:lnTo>
                    <a:lnTo>
                      <a:pt x="36" y="43"/>
                    </a:lnTo>
                    <a:lnTo>
                      <a:pt x="36" y="43"/>
                    </a:lnTo>
                    <a:lnTo>
                      <a:pt x="29" y="43"/>
                    </a:lnTo>
                    <a:lnTo>
                      <a:pt x="29" y="43"/>
                    </a:lnTo>
                    <a:lnTo>
                      <a:pt x="22" y="35"/>
                    </a:lnTo>
                    <a:lnTo>
                      <a:pt x="7" y="35"/>
                    </a:lnTo>
                    <a:lnTo>
                      <a:pt x="0" y="43"/>
                    </a:lnTo>
                    <a:lnTo>
                      <a:pt x="7" y="50"/>
                    </a:lnTo>
                    <a:lnTo>
                      <a:pt x="7" y="50"/>
                    </a:lnTo>
                    <a:lnTo>
                      <a:pt x="15"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2" y="57"/>
                    </a:lnTo>
                    <a:lnTo>
                      <a:pt x="7" y="64"/>
                    </a:lnTo>
                    <a:lnTo>
                      <a:pt x="7" y="71"/>
                    </a:lnTo>
                    <a:lnTo>
                      <a:pt x="15" y="78"/>
                    </a:lnTo>
                    <a:lnTo>
                      <a:pt x="22" y="78"/>
                    </a:lnTo>
                    <a:lnTo>
                      <a:pt x="36" y="78"/>
                    </a:lnTo>
                    <a:lnTo>
                      <a:pt x="36" y="78"/>
                    </a:lnTo>
                    <a:lnTo>
                      <a:pt x="36" y="71"/>
                    </a:lnTo>
                    <a:lnTo>
                      <a:pt x="36" y="71"/>
                    </a:lnTo>
                    <a:lnTo>
                      <a:pt x="44" y="64"/>
                    </a:lnTo>
                    <a:lnTo>
                      <a:pt x="51" y="64"/>
                    </a:lnTo>
                    <a:lnTo>
                      <a:pt x="51" y="64"/>
                    </a:lnTo>
                    <a:lnTo>
                      <a:pt x="58" y="71"/>
                    </a:lnTo>
                    <a:lnTo>
                      <a:pt x="65" y="78"/>
                    </a:lnTo>
                    <a:lnTo>
                      <a:pt x="65" y="78"/>
                    </a:lnTo>
                    <a:close/>
                    <a:moveTo>
                      <a:pt x="65" y="35"/>
                    </a:moveTo>
                    <a:lnTo>
                      <a:pt x="65" y="35"/>
                    </a:lnTo>
                    <a:lnTo>
                      <a:pt x="72" y="28"/>
                    </a:lnTo>
                    <a:lnTo>
                      <a:pt x="72" y="21"/>
                    </a:lnTo>
                    <a:lnTo>
                      <a:pt x="65" y="14"/>
                    </a:lnTo>
                    <a:lnTo>
                      <a:pt x="58" y="21"/>
                    </a:lnTo>
                    <a:lnTo>
                      <a:pt x="65" y="35"/>
                    </a:lnTo>
                    <a:lnTo>
                      <a:pt x="65"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7" y="7"/>
                    </a:lnTo>
                    <a:lnTo>
                      <a:pt x="7" y="14"/>
                    </a:lnTo>
                    <a:lnTo>
                      <a:pt x="7" y="21"/>
                    </a:lnTo>
                    <a:lnTo>
                      <a:pt x="15" y="21"/>
                    </a:lnTo>
                    <a:lnTo>
                      <a:pt x="22" y="21"/>
                    </a:lnTo>
                    <a:lnTo>
                      <a:pt x="22" y="21"/>
                    </a:lnTo>
                    <a:close/>
                    <a:moveTo>
                      <a:pt x="22" y="43"/>
                    </a:moveTo>
                    <a:lnTo>
                      <a:pt x="15" y="35"/>
                    </a:lnTo>
                    <a:lnTo>
                      <a:pt x="7" y="43"/>
                    </a:lnTo>
                    <a:lnTo>
                      <a:pt x="7" y="50"/>
                    </a:lnTo>
                    <a:lnTo>
                      <a:pt x="15" y="50"/>
                    </a:lnTo>
                    <a:lnTo>
                      <a:pt x="22" y="50"/>
                    </a:lnTo>
                    <a:lnTo>
                      <a:pt x="22" y="43"/>
                    </a:lnTo>
                    <a:lnTo>
                      <a:pt x="22" y="43"/>
                    </a:lnTo>
                    <a:close/>
                    <a:moveTo>
                      <a:pt x="36" y="71"/>
                    </a:moveTo>
                    <a:lnTo>
                      <a:pt x="29" y="64"/>
                    </a:lnTo>
                    <a:lnTo>
                      <a:pt x="22" y="64"/>
                    </a:lnTo>
                    <a:lnTo>
                      <a:pt x="15" y="64"/>
                    </a:lnTo>
                    <a:lnTo>
                      <a:pt x="7"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4" name="Freeform 61">
                <a:extLst>
                  <a:ext uri="{FF2B5EF4-FFF2-40B4-BE49-F238E27FC236}">
                    <a16:creationId xmlns:a16="http://schemas.microsoft.com/office/drawing/2014/main" xmlns="" id="{5D206163-B370-49C4-8041-F2162B4AA566}"/>
                  </a:ext>
                </a:extLst>
              </p:cNvPr>
              <p:cNvSpPr>
                <a:spLocks noEditPoints="1"/>
              </p:cNvSpPr>
              <p:nvPr/>
            </p:nvSpPr>
            <p:spPr bwMode="auto">
              <a:xfrm>
                <a:off x="5797" y="1235"/>
                <a:ext cx="72" cy="78"/>
              </a:xfrm>
              <a:custGeom>
                <a:avLst/>
                <a:gdLst>
                  <a:gd name="T0" fmla="*/ 65 w 72"/>
                  <a:gd name="T1" fmla="*/ 78 h 78"/>
                  <a:gd name="T2" fmla="*/ 72 w 72"/>
                  <a:gd name="T3" fmla="*/ 71 h 78"/>
                  <a:gd name="T4" fmla="*/ 57 w 72"/>
                  <a:gd name="T5" fmla="*/ 57 h 78"/>
                  <a:gd name="T6" fmla="*/ 65 w 72"/>
                  <a:gd name="T7" fmla="*/ 43 h 78"/>
                  <a:gd name="T8" fmla="*/ 65 w 72"/>
                  <a:gd name="T9" fmla="*/ 35 h 78"/>
                  <a:gd name="T10" fmla="*/ 65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43 w 72"/>
                  <a:gd name="T25" fmla="*/ 28 h 78"/>
                  <a:gd name="T26" fmla="*/ 43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14 w 72"/>
                  <a:gd name="T39" fmla="*/ 7 h 78"/>
                  <a:gd name="T40" fmla="*/ 0 w 72"/>
                  <a:gd name="T41" fmla="*/ 0 h 78"/>
                  <a:gd name="T42" fmla="*/ 0 w 72"/>
                  <a:gd name="T43" fmla="*/ 7 h 78"/>
                  <a:gd name="T44" fmla="*/ 21 w 72"/>
                  <a:gd name="T45" fmla="*/ 28 h 78"/>
                  <a:gd name="T46" fmla="*/ 36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50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65 w 72"/>
                  <a:gd name="T83" fmla="*/ 78 h 78"/>
                  <a:gd name="T84" fmla="*/ 65 w 72"/>
                  <a:gd name="T85" fmla="*/ 35 h 78"/>
                  <a:gd name="T86" fmla="*/ 65 w 72"/>
                  <a:gd name="T87" fmla="*/ 21 h 78"/>
                  <a:gd name="T88" fmla="*/ 57 w 72"/>
                  <a:gd name="T89" fmla="*/ 21 h 78"/>
                  <a:gd name="T90" fmla="*/ 65 w 72"/>
                  <a:gd name="T91" fmla="*/ 35 h 78"/>
                  <a:gd name="T92" fmla="*/ 43 w 72"/>
                  <a:gd name="T93" fmla="*/ 21 h 78"/>
                  <a:gd name="T94" fmla="*/ 36 w 72"/>
                  <a:gd name="T95" fmla="*/ 14 h 78"/>
                  <a:gd name="T96" fmla="*/ 43 w 72"/>
                  <a:gd name="T97" fmla="*/ 28 h 78"/>
                  <a:gd name="T98" fmla="*/ 21 w 72"/>
                  <a:gd name="T99" fmla="*/ 14 h 78"/>
                  <a:gd name="T100" fmla="*/ 14 w 72"/>
                  <a:gd name="T101" fmla="*/ 7 h 78"/>
                  <a:gd name="T102" fmla="*/ 0 w 72"/>
                  <a:gd name="T103" fmla="*/ 14 h 78"/>
                  <a:gd name="T104" fmla="*/ 14 w 72"/>
                  <a:gd name="T105" fmla="*/ 21 h 78"/>
                  <a:gd name="T106" fmla="*/ 21 w 72"/>
                  <a:gd name="T107" fmla="*/ 21 h 78"/>
                  <a:gd name="T108" fmla="*/ 14 w 72"/>
                  <a:gd name="T109" fmla="*/ 35 h 78"/>
                  <a:gd name="T110" fmla="*/ 7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3"/>
                    </a:lnTo>
                    <a:lnTo>
                      <a:pt x="65" y="43"/>
                    </a:lnTo>
                    <a:lnTo>
                      <a:pt x="65" y="35"/>
                    </a:lnTo>
                    <a:lnTo>
                      <a:pt x="72" y="28"/>
                    </a:lnTo>
                    <a:lnTo>
                      <a:pt x="65" y="14"/>
                    </a:lnTo>
                    <a:lnTo>
                      <a:pt x="65" y="14"/>
                    </a:lnTo>
                    <a:lnTo>
                      <a:pt x="65" y="7"/>
                    </a:lnTo>
                    <a:lnTo>
                      <a:pt x="57" y="14"/>
                    </a:lnTo>
                    <a:lnTo>
                      <a:pt x="57" y="21"/>
                    </a:lnTo>
                    <a:lnTo>
                      <a:pt x="50" y="28"/>
                    </a:lnTo>
                    <a:lnTo>
                      <a:pt x="57" y="35"/>
                    </a:lnTo>
                    <a:lnTo>
                      <a:pt x="57" y="43"/>
                    </a:lnTo>
                    <a:lnTo>
                      <a:pt x="57" y="50"/>
                    </a:lnTo>
                    <a:lnTo>
                      <a:pt x="50" y="50"/>
                    </a:lnTo>
                    <a:lnTo>
                      <a:pt x="50" y="50"/>
                    </a:lnTo>
                    <a:lnTo>
                      <a:pt x="43" y="43"/>
                    </a:lnTo>
                    <a:lnTo>
                      <a:pt x="43" y="35"/>
                    </a:lnTo>
                    <a:lnTo>
                      <a:pt x="43" y="28"/>
                    </a:lnTo>
                    <a:lnTo>
                      <a:pt x="43" y="28"/>
                    </a:lnTo>
                    <a:lnTo>
                      <a:pt x="50" y="14"/>
                    </a:lnTo>
                    <a:lnTo>
                      <a:pt x="43" y="0"/>
                    </a:lnTo>
                    <a:lnTo>
                      <a:pt x="28" y="14"/>
                    </a:lnTo>
                    <a:lnTo>
                      <a:pt x="36" y="28"/>
                    </a:lnTo>
                    <a:lnTo>
                      <a:pt x="36" y="28"/>
                    </a:lnTo>
                    <a:lnTo>
                      <a:pt x="36" y="35"/>
                    </a:lnTo>
                    <a:lnTo>
                      <a:pt x="36" y="35"/>
                    </a:lnTo>
                    <a:lnTo>
                      <a:pt x="36" y="35"/>
                    </a:lnTo>
                    <a:lnTo>
                      <a:pt x="28" y="28"/>
                    </a:lnTo>
                    <a:lnTo>
                      <a:pt x="21" y="28"/>
                    </a:lnTo>
                    <a:lnTo>
                      <a:pt x="21" y="21"/>
                    </a:lnTo>
                    <a:lnTo>
                      <a:pt x="21" y="21"/>
                    </a:lnTo>
                    <a:lnTo>
                      <a:pt x="21" y="7"/>
                    </a:lnTo>
                    <a:lnTo>
                      <a:pt x="14" y="7"/>
                    </a:lnTo>
                    <a:lnTo>
                      <a:pt x="7" y="0"/>
                    </a:lnTo>
                    <a:lnTo>
                      <a:pt x="0" y="0"/>
                    </a:lnTo>
                    <a:lnTo>
                      <a:pt x="0" y="7"/>
                    </a:lnTo>
                    <a:lnTo>
                      <a:pt x="0" y="7"/>
                    </a:lnTo>
                    <a:lnTo>
                      <a:pt x="7" y="21"/>
                    </a:lnTo>
                    <a:lnTo>
                      <a:pt x="21" y="28"/>
                    </a:lnTo>
                    <a:lnTo>
                      <a:pt x="28" y="35"/>
                    </a:lnTo>
                    <a:lnTo>
                      <a:pt x="36" y="43"/>
                    </a:lnTo>
                    <a:lnTo>
                      <a:pt x="36" y="43"/>
                    </a:lnTo>
                    <a:lnTo>
                      <a:pt x="28" y="43"/>
                    </a:lnTo>
                    <a:lnTo>
                      <a:pt x="28" y="43"/>
                    </a:lnTo>
                    <a:lnTo>
                      <a:pt x="21" y="43"/>
                    </a:lnTo>
                    <a:lnTo>
                      <a:pt x="14" y="35"/>
                    </a:lnTo>
                    <a:lnTo>
                      <a:pt x="7" y="35"/>
                    </a:lnTo>
                    <a:lnTo>
                      <a:pt x="0" y="43"/>
                    </a:lnTo>
                    <a:lnTo>
                      <a:pt x="0" y="50"/>
                    </a:lnTo>
                    <a:lnTo>
                      <a:pt x="7" y="50"/>
                    </a:lnTo>
                    <a:lnTo>
                      <a:pt x="14" y="57"/>
                    </a:lnTo>
                    <a:lnTo>
                      <a:pt x="21" y="57"/>
                    </a:lnTo>
                    <a:lnTo>
                      <a:pt x="21" y="50"/>
                    </a:lnTo>
                    <a:lnTo>
                      <a:pt x="28" y="50"/>
                    </a:lnTo>
                    <a:lnTo>
                      <a:pt x="28" y="50"/>
                    </a:lnTo>
                    <a:lnTo>
                      <a:pt x="36" y="50"/>
                    </a:lnTo>
                    <a:lnTo>
                      <a:pt x="43" y="50"/>
                    </a:lnTo>
                    <a:lnTo>
                      <a:pt x="50" y="57"/>
                    </a:lnTo>
                    <a:lnTo>
                      <a:pt x="50" y="57"/>
                    </a:lnTo>
                    <a:lnTo>
                      <a:pt x="43" y="64"/>
                    </a:lnTo>
                    <a:lnTo>
                      <a:pt x="36" y="64"/>
                    </a:lnTo>
                    <a:lnTo>
                      <a:pt x="28" y="64"/>
                    </a:lnTo>
                    <a:lnTo>
                      <a:pt x="21" y="57"/>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5" y="78"/>
                    </a:lnTo>
                    <a:lnTo>
                      <a:pt x="65" y="78"/>
                    </a:lnTo>
                    <a:close/>
                    <a:moveTo>
                      <a:pt x="65" y="35"/>
                    </a:moveTo>
                    <a:lnTo>
                      <a:pt x="65" y="35"/>
                    </a:lnTo>
                    <a:lnTo>
                      <a:pt x="72" y="28"/>
                    </a:lnTo>
                    <a:lnTo>
                      <a:pt x="65" y="21"/>
                    </a:lnTo>
                    <a:lnTo>
                      <a:pt x="65" y="14"/>
                    </a:lnTo>
                    <a:lnTo>
                      <a:pt x="57" y="21"/>
                    </a:lnTo>
                    <a:lnTo>
                      <a:pt x="65" y="35"/>
                    </a:lnTo>
                    <a:lnTo>
                      <a:pt x="65" y="35"/>
                    </a:lnTo>
                    <a:close/>
                    <a:moveTo>
                      <a:pt x="43" y="28"/>
                    </a:moveTo>
                    <a:lnTo>
                      <a:pt x="43" y="21"/>
                    </a:lnTo>
                    <a:lnTo>
                      <a:pt x="43" y="7"/>
                    </a:lnTo>
                    <a:lnTo>
                      <a:pt x="36" y="14"/>
                    </a:lnTo>
                    <a:lnTo>
                      <a:pt x="43" y="28"/>
                    </a:lnTo>
                    <a:lnTo>
                      <a:pt x="43" y="28"/>
                    </a:lnTo>
                    <a:close/>
                    <a:moveTo>
                      <a:pt x="21" y="21"/>
                    </a:moveTo>
                    <a:lnTo>
                      <a:pt x="21" y="14"/>
                    </a:lnTo>
                    <a:lnTo>
                      <a:pt x="21" y="14"/>
                    </a:lnTo>
                    <a:lnTo>
                      <a:pt x="14" y="7"/>
                    </a:lnTo>
                    <a:lnTo>
                      <a:pt x="0" y="7"/>
                    </a:lnTo>
                    <a:lnTo>
                      <a:pt x="0" y="14"/>
                    </a:lnTo>
                    <a:lnTo>
                      <a:pt x="7" y="21"/>
                    </a:lnTo>
                    <a:lnTo>
                      <a:pt x="14" y="21"/>
                    </a:lnTo>
                    <a:lnTo>
                      <a:pt x="21" y="21"/>
                    </a:lnTo>
                    <a:lnTo>
                      <a:pt x="21" y="21"/>
                    </a:lnTo>
                    <a:close/>
                    <a:moveTo>
                      <a:pt x="21" y="43"/>
                    </a:moveTo>
                    <a:lnTo>
                      <a:pt x="14"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21"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5" name="Freeform 62">
                <a:extLst>
                  <a:ext uri="{FF2B5EF4-FFF2-40B4-BE49-F238E27FC236}">
                    <a16:creationId xmlns:a16="http://schemas.microsoft.com/office/drawing/2014/main" xmlns="" id="{10924D5D-8F6C-4390-99E7-1C9DA3C2CC53}"/>
                  </a:ext>
                </a:extLst>
              </p:cNvPr>
              <p:cNvSpPr>
                <a:spLocks noEditPoints="1"/>
              </p:cNvSpPr>
              <p:nvPr/>
            </p:nvSpPr>
            <p:spPr bwMode="auto">
              <a:xfrm>
                <a:off x="5725" y="1235"/>
                <a:ext cx="72" cy="78"/>
              </a:xfrm>
              <a:custGeom>
                <a:avLst/>
                <a:gdLst>
                  <a:gd name="T0" fmla="*/ 64 w 72"/>
                  <a:gd name="T1" fmla="*/ 78 h 78"/>
                  <a:gd name="T2" fmla="*/ 72 w 72"/>
                  <a:gd name="T3" fmla="*/ 71 h 78"/>
                  <a:gd name="T4" fmla="*/ 57 w 72"/>
                  <a:gd name="T5" fmla="*/ 57 h 78"/>
                  <a:gd name="T6" fmla="*/ 57 w 72"/>
                  <a:gd name="T7" fmla="*/ 43 h 78"/>
                  <a:gd name="T8" fmla="*/ 64 w 72"/>
                  <a:gd name="T9" fmla="*/ 35 h 78"/>
                  <a:gd name="T10" fmla="*/ 64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8 w 72"/>
                  <a:gd name="T75" fmla="*/ 78 h 78"/>
                  <a:gd name="T76" fmla="*/ 36 w 72"/>
                  <a:gd name="T77" fmla="*/ 71 h 78"/>
                  <a:gd name="T78" fmla="*/ 43 w 72"/>
                  <a:gd name="T79" fmla="*/ 64 h 78"/>
                  <a:gd name="T80" fmla="*/ 50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28 w 72"/>
                  <a:gd name="T95" fmla="*/ 14 h 78"/>
                  <a:gd name="T96" fmla="*/ 36 w 72"/>
                  <a:gd name="T97" fmla="*/ 28 h 78"/>
                  <a:gd name="T98" fmla="*/ 21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64" y="71"/>
                    </a:lnTo>
                    <a:lnTo>
                      <a:pt x="72" y="71"/>
                    </a:lnTo>
                    <a:lnTo>
                      <a:pt x="64" y="71"/>
                    </a:lnTo>
                    <a:lnTo>
                      <a:pt x="57" y="57"/>
                    </a:lnTo>
                    <a:lnTo>
                      <a:pt x="57" y="57"/>
                    </a:lnTo>
                    <a:lnTo>
                      <a:pt x="57" y="43"/>
                    </a:lnTo>
                    <a:lnTo>
                      <a:pt x="57" y="43"/>
                    </a:lnTo>
                    <a:lnTo>
                      <a:pt x="64" y="35"/>
                    </a:lnTo>
                    <a:lnTo>
                      <a:pt x="72" y="28"/>
                    </a:lnTo>
                    <a:lnTo>
                      <a:pt x="64" y="14"/>
                    </a:lnTo>
                    <a:lnTo>
                      <a:pt x="64" y="14"/>
                    </a:lnTo>
                    <a:lnTo>
                      <a:pt x="57" y="7"/>
                    </a:lnTo>
                    <a:lnTo>
                      <a:pt x="57" y="14"/>
                    </a:lnTo>
                    <a:lnTo>
                      <a:pt x="50" y="21"/>
                    </a:lnTo>
                    <a:lnTo>
                      <a:pt x="50" y="28"/>
                    </a:lnTo>
                    <a:lnTo>
                      <a:pt x="57" y="35"/>
                    </a:lnTo>
                    <a:lnTo>
                      <a:pt x="57" y="43"/>
                    </a:lnTo>
                    <a:lnTo>
                      <a:pt x="50" y="50"/>
                    </a:lnTo>
                    <a:lnTo>
                      <a:pt x="50" y="50"/>
                    </a:lnTo>
                    <a:lnTo>
                      <a:pt x="43" y="50"/>
                    </a:lnTo>
                    <a:lnTo>
                      <a:pt x="43" y="43"/>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21"/>
                    </a:lnTo>
                    <a:lnTo>
                      <a:pt x="14" y="7"/>
                    </a:lnTo>
                    <a:lnTo>
                      <a:pt x="7" y="7"/>
                    </a:lnTo>
                    <a:lnTo>
                      <a:pt x="7" y="0"/>
                    </a:lnTo>
                    <a:lnTo>
                      <a:pt x="0" y="0"/>
                    </a:lnTo>
                    <a:lnTo>
                      <a:pt x="0" y="7"/>
                    </a:lnTo>
                    <a:lnTo>
                      <a:pt x="0" y="7"/>
                    </a:lnTo>
                    <a:lnTo>
                      <a:pt x="0" y="21"/>
                    </a:lnTo>
                    <a:lnTo>
                      <a:pt x="14" y="28"/>
                    </a:lnTo>
                    <a:lnTo>
                      <a:pt x="21" y="35"/>
                    </a:lnTo>
                    <a:lnTo>
                      <a:pt x="28" y="43"/>
                    </a:lnTo>
                    <a:lnTo>
                      <a:pt x="28" y="43"/>
                    </a:lnTo>
                    <a:lnTo>
                      <a:pt x="28" y="43"/>
                    </a:lnTo>
                    <a:lnTo>
                      <a:pt x="21" y="43"/>
                    </a:lnTo>
                    <a:lnTo>
                      <a:pt x="21" y="43"/>
                    </a:lnTo>
                    <a:lnTo>
                      <a:pt x="14" y="35"/>
                    </a:lnTo>
                    <a:lnTo>
                      <a:pt x="7" y="35"/>
                    </a:lnTo>
                    <a:lnTo>
                      <a:pt x="0" y="43"/>
                    </a:lnTo>
                    <a:lnTo>
                      <a:pt x="0" y="50"/>
                    </a:lnTo>
                    <a:lnTo>
                      <a:pt x="7" y="50"/>
                    </a:lnTo>
                    <a:lnTo>
                      <a:pt x="14" y="57"/>
                    </a:lnTo>
                    <a:lnTo>
                      <a:pt x="14"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0" y="71"/>
                    </a:lnTo>
                    <a:lnTo>
                      <a:pt x="7" y="78"/>
                    </a:lnTo>
                    <a:lnTo>
                      <a:pt x="21" y="78"/>
                    </a:lnTo>
                    <a:lnTo>
                      <a:pt x="28" y="78"/>
                    </a:lnTo>
                    <a:lnTo>
                      <a:pt x="28" y="78"/>
                    </a:lnTo>
                    <a:lnTo>
                      <a:pt x="28" y="71"/>
                    </a:lnTo>
                    <a:lnTo>
                      <a:pt x="36" y="71"/>
                    </a:lnTo>
                    <a:lnTo>
                      <a:pt x="43" y="64"/>
                    </a:lnTo>
                    <a:lnTo>
                      <a:pt x="43" y="64"/>
                    </a:lnTo>
                    <a:lnTo>
                      <a:pt x="50" y="64"/>
                    </a:lnTo>
                    <a:lnTo>
                      <a:pt x="50"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6" y="28"/>
                    </a:moveTo>
                    <a:lnTo>
                      <a:pt x="43" y="21"/>
                    </a:lnTo>
                    <a:lnTo>
                      <a:pt x="36" y="7"/>
                    </a:lnTo>
                    <a:lnTo>
                      <a:pt x="28" y="14"/>
                    </a:lnTo>
                    <a:lnTo>
                      <a:pt x="36" y="28"/>
                    </a:lnTo>
                    <a:lnTo>
                      <a:pt x="36" y="28"/>
                    </a:lnTo>
                    <a:close/>
                    <a:moveTo>
                      <a:pt x="14" y="21"/>
                    </a:moveTo>
                    <a:lnTo>
                      <a:pt x="21" y="14"/>
                    </a:lnTo>
                    <a:lnTo>
                      <a:pt x="14" y="14"/>
                    </a:lnTo>
                    <a:lnTo>
                      <a:pt x="7" y="7"/>
                    </a:lnTo>
                    <a:lnTo>
                      <a:pt x="0" y="7"/>
                    </a:lnTo>
                    <a:lnTo>
                      <a:pt x="0" y="14"/>
                    </a:lnTo>
                    <a:lnTo>
                      <a:pt x="7" y="21"/>
                    </a:lnTo>
                    <a:lnTo>
                      <a:pt x="7" y="21"/>
                    </a:lnTo>
                    <a:lnTo>
                      <a:pt x="14" y="21"/>
                    </a:lnTo>
                    <a:lnTo>
                      <a:pt x="14" y="21"/>
                    </a:lnTo>
                    <a:close/>
                    <a:moveTo>
                      <a:pt x="21" y="43"/>
                    </a:moveTo>
                    <a:lnTo>
                      <a:pt x="7" y="35"/>
                    </a:lnTo>
                    <a:lnTo>
                      <a:pt x="0" y="43"/>
                    </a:lnTo>
                    <a:lnTo>
                      <a:pt x="0"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6" name="Freeform 63">
                <a:extLst>
                  <a:ext uri="{FF2B5EF4-FFF2-40B4-BE49-F238E27FC236}">
                    <a16:creationId xmlns:a16="http://schemas.microsoft.com/office/drawing/2014/main" xmlns="" id="{B17092CF-0E97-4C1F-A2DF-BEABA638E47F}"/>
                  </a:ext>
                </a:extLst>
              </p:cNvPr>
              <p:cNvSpPr>
                <a:spLocks noEditPoints="1"/>
              </p:cNvSpPr>
              <p:nvPr/>
            </p:nvSpPr>
            <p:spPr bwMode="auto">
              <a:xfrm>
                <a:off x="5653" y="1235"/>
                <a:ext cx="65" cy="78"/>
              </a:xfrm>
              <a:custGeom>
                <a:avLst/>
                <a:gdLst>
                  <a:gd name="T0" fmla="*/ 65 w 65"/>
                  <a:gd name="T1" fmla="*/ 78 h 78"/>
                  <a:gd name="T2" fmla="*/ 65 w 65"/>
                  <a:gd name="T3" fmla="*/ 71 h 78"/>
                  <a:gd name="T4" fmla="*/ 57 w 65"/>
                  <a:gd name="T5" fmla="*/ 57 h 78"/>
                  <a:gd name="T6" fmla="*/ 57 w 65"/>
                  <a:gd name="T7" fmla="*/ 43 h 78"/>
                  <a:gd name="T8" fmla="*/ 65 w 65"/>
                  <a:gd name="T9" fmla="*/ 35 h 78"/>
                  <a:gd name="T10" fmla="*/ 65 w 65"/>
                  <a:gd name="T11" fmla="*/ 14 h 78"/>
                  <a:gd name="T12" fmla="*/ 57 w 65"/>
                  <a:gd name="T13" fmla="*/ 7 h 78"/>
                  <a:gd name="T14" fmla="*/ 50 w 65"/>
                  <a:gd name="T15" fmla="*/ 21 h 78"/>
                  <a:gd name="T16" fmla="*/ 57 w 65"/>
                  <a:gd name="T17" fmla="*/ 35 h 78"/>
                  <a:gd name="T18" fmla="*/ 50 w 65"/>
                  <a:gd name="T19" fmla="*/ 50 h 78"/>
                  <a:gd name="T20" fmla="*/ 43 w 65"/>
                  <a:gd name="T21" fmla="*/ 50 h 78"/>
                  <a:gd name="T22" fmla="*/ 36 w 65"/>
                  <a:gd name="T23" fmla="*/ 35 h 78"/>
                  <a:gd name="T24" fmla="*/ 43 w 65"/>
                  <a:gd name="T25" fmla="*/ 28 h 78"/>
                  <a:gd name="T26" fmla="*/ 36 w 65"/>
                  <a:gd name="T27" fmla="*/ 0 h 78"/>
                  <a:gd name="T28" fmla="*/ 36 w 65"/>
                  <a:gd name="T29" fmla="*/ 28 h 78"/>
                  <a:gd name="T30" fmla="*/ 36 w 65"/>
                  <a:gd name="T31" fmla="*/ 35 h 78"/>
                  <a:gd name="T32" fmla="*/ 29 w 65"/>
                  <a:gd name="T33" fmla="*/ 35 h 78"/>
                  <a:gd name="T34" fmla="*/ 21 w 65"/>
                  <a:gd name="T35" fmla="*/ 28 h 78"/>
                  <a:gd name="T36" fmla="*/ 21 w 65"/>
                  <a:gd name="T37" fmla="*/ 21 h 78"/>
                  <a:gd name="T38" fmla="*/ 7 w 65"/>
                  <a:gd name="T39" fmla="*/ 7 h 78"/>
                  <a:gd name="T40" fmla="*/ 0 w 65"/>
                  <a:gd name="T41" fmla="*/ 0 h 78"/>
                  <a:gd name="T42" fmla="*/ 0 w 65"/>
                  <a:gd name="T43" fmla="*/ 7 h 78"/>
                  <a:gd name="T44" fmla="*/ 14 w 65"/>
                  <a:gd name="T45" fmla="*/ 28 h 78"/>
                  <a:gd name="T46" fmla="*/ 29 w 65"/>
                  <a:gd name="T47" fmla="*/ 43 h 78"/>
                  <a:gd name="T48" fmla="*/ 29 w 65"/>
                  <a:gd name="T49" fmla="*/ 43 h 78"/>
                  <a:gd name="T50" fmla="*/ 21 w 65"/>
                  <a:gd name="T51" fmla="*/ 43 h 78"/>
                  <a:gd name="T52" fmla="*/ 0 w 65"/>
                  <a:gd name="T53" fmla="*/ 35 h 78"/>
                  <a:gd name="T54" fmla="*/ 0 w 65"/>
                  <a:gd name="T55" fmla="*/ 50 h 78"/>
                  <a:gd name="T56" fmla="*/ 14 w 65"/>
                  <a:gd name="T57" fmla="*/ 57 h 78"/>
                  <a:gd name="T58" fmla="*/ 21 w 65"/>
                  <a:gd name="T59" fmla="*/ 50 h 78"/>
                  <a:gd name="T60" fmla="*/ 29 w 65"/>
                  <a:gd name="T61" fmla="*/ 50 h 78"/>
                  <a:gd name="T62" fmla="*/ 36 w 65"/>
                  <a:gd name="T63" fmla="*/ 50 h 78"/>
                  <a:gd name="T64" fmla="*/ 43 w 65"/>
                  <a:gd name="T65" fmla="*/ 57 h 78"/>
                  <a:gd name="T66" fmla="*/ 36 w 65"/>
                  <a:gd name="T67" fmla="*/ 64 h 78"/>
                  <a:gd name="T68" fmla="*/ 21 w 65"/>
                  <a:gd name="T69" fmla="*/ 57 h 78"/>
                  <a:gd name="T70" fmla="*/ 0 w 65"/>
                  <a:gd name="T71" fmla="*/ 71 h 78"/>
                  <a:gd name="T72" fmla="*/ 21 w 65"/>
                  <a:gd name="T73" fmla="*/ 78 h 78"/>
                  <a:gd name="T74" fmla="*/ 29 w 65"/>
                  <a:gd name="T75" fmla="*/ 78 h 78"/>
                  <a:gd name="T76" fmla="*/ 36 w 65"/>
                  <a:gd name="T77" fmla="*/ 71 h 78"/>
                  <a:gd name="T78" fmla="*/ 43 w 65"/>
                  <a:gd name="T79" fmla="*/ 64 h 78"/>
                  <a:gd name="T80" fmla="*/ 50 w 65"/>
                  <a:gd name="T81" fmla="*/ 71 h 78"/>
                  <a:gd name="T82" fmla="*/ 57 w 65"/>
                  <a:gd name="T83" fmla="*/ 78 h 78"/>
                  <a:gd name="T84" fmla="*/ 65 w 65"/>
                  <a:gd name="T85" fmla="*/ 35 h 78"/>
                  <a:gd name="T86" fmla="*/ 65 w 65"/>
                  <a:gd name="T87" fmla="*/ 21 h 78"/>
                  <a:gd name="T88" fmla="*/ 50 w 65"/>
                  <a:gd name="T89" fmla="*/ 21 h 78"/>
                  <a:gd name="T90" fmla="*/ 57 w 65"/>
                  <a:gd name="T91" fmla="*/ 35 h 78"/>
                  <a:gd name="T92" fmla="*/ 43 w 65"/>
                  <a:gd name="T93" fmla="*/ 21 h 78"/>
                  <a:gd name="T94" fmla="*/ 29 w 65"/>
                  <a:gd name="T95" fmla="*/ 14 h 78"/>
                  <a:gd name="T96" fmla="*/ 36 w 65"/>
                  <a:gd name="T97" fmla="*/ 28 h 78"/>
                  <a:gd name="T98" fmla="*/ 14 w 65"/>
                  <a:gd name="T99" fmla="*/ 14 h 78"/>
                  <a:gd name="T100" fmla="*/ 7 w 65"/>
                  <a:gd name="T101" fmla="*/ 7 h 78"/>
                  <a:gd name="T102" fmla="*/ 0 w 65"/>
                  <a:gd name="T103" fmla="*/ 14 h 78"/>
                  <a:gd name="T104" fmla="*/ 7 w 65"/>
                  <a:gd name="T105" fmla="*/ 21 h 78"/>
                  <a:gd name="T106" fmla="*/ 14 w 65"/>
                  <a:gd name="T107" fmla="*/ 21 h 78"/>
                  <a:gd name="T108" fmla="*/ 7 w 65"/>
                  <a:gd name="T109" fmla="*/ 35 h 78"/>
                  <a:gd name="T110" fmla="*/ 0 w 65"/>
                  <a:gd name="T111" fmla="*/ 50 h 78"/>
                  <a:gd name="T112" fmla="*/ 21 w 65"/>
                  <a:gd name="T113" fmla="*/ 50 h 78"/>
                  <a:gd name="T114" fmla="*/ 21 w 65"/>
                  <a:gd name="T115" fmla="*/ 43 h 78"/>
                  <a:gd name="T116" fmla="*/ 21 w 65"/>
                  <a:gd name="T117" fmla="*/ 64 h 78"/>
                  <a:gd name="T118" fmla="*/ 14 w 65"/>
                  <a:gd name="T119" fmla="*/ 64 h 78"/>
                  <a:gd name="T120" fmla="*/ 7 w 65"/>
                  <a:gd name="T121" fmla="*/ 71 h 78"/>
                  <a:gd name="T122" fmla="*/ 21 w 65"/>
                  <a:gd name="T123" fmla="*/ 78 h 78"/>
                  <a:gd name="T124" fmla="*/ 29 w 65"/>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8"/>
                    </a:moveTo>
                    <a:lnTo>
                      <a:pt x="65" y="78"/>
                    </a:lnTo>
                    <a:lnTo>
                      <a:pt x="65" y="71"/>
                    </a:lnTo>
                    <a:lnTo>
                      <a:pt x="65" y="71"/>
                    </a:lnTo>
                    <a:lnTo>
                      <a:pt x="65" y="71"/>
                    </a:lnTo>
                    <a:lnTo>
                      <a:pt x="57" y="57"/>
                    </a:lnTo>
                    <a:lnTo>
                      <a:pt x="57" y="57"/>
                    </a:lnTo>
                    <a:lnTo>
                      <a:pt x="57" y="43"/>
                    </a:lnTo>
                    <a:lnTo>
                      <a:pt x="57" y="43"/>
                    </a:lnTo>
                    <a:lnTo>
                      <a:pt x="65" y="35"/>
                    </a:lnTo>
                    <a:lnTo>
                      <a:pt x="65" y="28"/>
                    </a:lnTo>
                    <a:lnTo>
                      <a:pt x="65" y="14"/>
                    </a:lnTo>
                    <a:lnTo>
                      <a:pt x="65" y="14"/>
                    </a:lnTo>
                    <a:lnTo>
                      <a:pt x="57" y="7"/>
                    </a:lnTo>
                    <a:lnTo>
                      <a:pt x="57" y="14"/>
                    </a:lnTo>
                    <a:lnTo>
                      <a:pt x="50" y="21"/>
                    </a:lnTo>
                    <a:lnTo>
                      <a:pt x="50" y="28"/>
                    </a:lnTo>
                    <a:lnTo>
                      <a:pt x="57" y="35"/>
                    </a:lnTo>
                    <a:lnTo>
                      <a:pt x="57" y="43"/>
                    </a:lnTo>
                    <a:lnTo>
                      <a:pt x="50" y="50"/>
                    </a:lnTo>
                    <a:lnTo>
                      <a:pt x="50" y="50"/>
                    </a:lnTo>
                    <a:lnTo>
                      <a:pt x="43" y="50"/>
                    </a:lnTo>
                    <a:lnTo>
                      <a:pt x="43" y="43"/>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8"/>
                    </a:lnTo>
                    <a:lnTo>
                      <a:pt x="21" y="21"/>
                    </a:lnTo>
                    <a:lnTo>
                      <a:pt x="21" y="21"/>
                    </a:lnTo>
                    <a:lnTo>
                      <a:pt x="14" y="7"/>
                    </a:lnTo>
                    <a:lnTo>
                      <a:pt x="7" y="7"/>
                    </a:lnTo>
                    <a:lnTo>
                      <a:pt x="7" y="0"/>
                    </a:lnTo>
                    <a:lnTo>
                      <a:pt x="0" y="0"/>
                    </a:lnTo>
                    <a:lnTo>
                      <a:pt x="0" y="7"/>
                    </a:lnTo>
                    <a:lnTo>
                      <a:pt x="0" y="7"/>
                    </a:lnTo>
                    <a:lnTo>
                      <a:pt x="0" y="21"/>
                    </a:lnTo>
                    <a:lnTo>
                      <a:pt x="14" y="28"/>
                    </a:lnTo>
                    <a:lnTo>
                      <a:pt x="21" y="35"/>
                    </a:lnTo>
                    <a:lnTo>
                      <a:pt x="29" y="43"/>
                    </a:lnTo>
                    <a:lnTo>
                      <a:pt x="29" y="43"/>
                    </a:lnTo>
                    <a:lnTo>
                      <a:pt x="29" y="43"/>
                    </a:lnTo>
                    <a:lnTo>
                      <a:pt x="21" y="43"/>
                    </a:lnTo>
                    <a:lnTo>
                      <a:pt x="21" y="43"/>
                    </a:lnTo>
                    <a:lnTo>
                      <a:pt x="14" y="35"/>
                    </a:lnTo>
                    <a:lnTo>
                      <a:pt x="0" y="35"/>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57"/>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3"/>
                    </a:moveTo>
                    <a:lnTo>
                      <a:pt x="7" y="35"/>
                    </a:lnTo>
                    <a:lnTo>
                      <a:pt x="0" y="43"/>
                    </a:lnTo>
                    <a:lnTo>
                      <a:pt x="0" y="50"/>
                    </a:lnTo>
                    <a:lnTo>
                      <a:pt x="14" y="50"/>
                    </a:lnTo>
                    <a:lnTo>
                      <a:pt x="21" y="50"/>
                    </a:lnTo>
                    <a:lnTo>
                      <a:pt x="21" y="43"/>
                    </a:lnTo>
                    <a:lnTo>
                      <a:pt x="21" y="43"/>
                    </a:lnTo>
                    <a:close/>
                    <a:moveTo>
                      <a:pt x="29" y="71"/>
                    </a:moveTo>
                    <a:lnTo>
                      <a:pt x="21"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7" name="Freeform 64">
                <a:extLst>
                  <a:ext uri="{FF2B5EF4-FFF2-40B4-BE49-F238E27FC236}">
                    <a16:creationId xmlns:a16="http://schemas.microsoft.com/office/drawing/2014/main" xmlns="" id="{288CAD3B-0A72-4A50-B2B8-685F25CB5B94}"/>
                  </a:ext>
                </a:extLst>
              </p:cNvPr>
              <p:cNvSpPr>
                <a:spLocks noEditPoints="1"/>
              </p:cNvSpPr>
              <p:nvPr/>
            </p:nvSpPr>
            <p:spPr bwMode="auto">
              <a:xfrm>
                <a:off x="5574" y="1235"/>
                <a:ext cx="72" cy="78"/>
              </a:xfrm>
              <a:custGeom>
                <a:avLst/>
                <a:gdLst>
                  <a:gd name="T0" fmla="*/ 65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8 h 78"/>
                  <a:gd name="T36" fmla="*/ 21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43 h 78"/>
                  <a:gd name="T52" fmla="*/ 7 w 72"/>
                  <a:gd name="T53" fmla="*/ 35 h 78"/>
                  <a:gd name="T54" fmla="*/ 7 w 72"/>
                  <a:gd name="T55" fmla="*/ 50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50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7" y="57"/>
                    </a:lnTo>
                    <a:lnTo>
                      <a:pt x="65" y="43"/>
                    </a:lnTo>
                    <a:lnTo>
                      <a:pt x="65" y="43"/>
                    </a:lnTo>
                    <a:lnTo>
                      <a:pt x="72" y="35"/>
                    </a:lnTo>
                    <a:lnTo>
                      <a:pt x="72" y="28"/>
                    </a:lnTo>
                    <a:lnTo>
                      <a:pt x="72" y="14"/>
                    </a:lnTo>
                    <a:lnTo>
                      <a:pt x="72" y="14"/>
                    </a:lnTo>
                    <a:lnTo>
                      <a:pt x="65" y="7"/>
                    </a:lnTo>
                    <a:lnTo>
                      <a:pt x="57" y="14"/>
                    </a:lnTo>
                    <a:lnTo>
                      <a:pt x="57" y="21"/>
                    </a:lnTo>
                    <a:lnTo>
                      <a:pt x="57" y="28"/>
                    </a:lnTo>
                    <a:lnTo>
                      <a:pt x="57" y="35"/>
                    </a:lnTo>
                    <a:lnTo>
                      <a:pt x="57" y="43"/>
                    </a:lnTo>
                    <a:lnTo>
                      <a:pt x="57" y="50"/>
                    </a:lnTo>
                    <a:lnTo>
                      <a:pt x="57" y="50"/>
                    </a:lnTo>
                    <a:lnTo>
                      <a:pt x="50" y="50"/>
                    </a:lnTo>
                    <a:lnTo>
                      <a:pt x="43"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8"/>
                    </a:lnTo>
                    <a:lnTo>
                      <a:pt x="29" y="21"/>
                    </a:lnTo>
                    <a:lnTo>
                      <a:pt x="21" y="21"/>
                    </a:lnTo>
                    <a:lnTo>
                      <a:pt x="21" y="7"/>
                    </a:lnTo>
                    <a:lnTo>
                      <a:pt x="14" y="7"/>
                    </a:lnTo>
                    <a:lnTo>
                      <a:pt x="14" y="0"/>
                    </a:lnTo>
                    <a:lnTo>
                      <a:pt x="7" y="0"/>
                    </a:lnTo>
                    <a:lnTo>
                      <a:pt x="0" y="7"/>
                    </a:lnTo>
                    <a:lnTo>
                      <a:pt x="0" y="7"/>
                    </a:lnTo>
                    <a:lnTo>
                      <a:pt x="7" y="21"/>
                    </a:lnTo>
                    <a:lnTo>
                      <a:pt x="21" y="28"/>
                    </a:lnTo>
                    <a:lnTo>
                      <a:pt x="29" y="35"/>
                    </a:lnTo>
                    <a:lnTo>
                      <a:pt x="36" y="43"/>
                    </a:lnTo>
                    <a:lnTo>
                      <a:pt x="36" y="43"/>
                    </a:lnTo>
                    <a:lnTo>
                      <a:pt x="36" y="43"/>
                    </a:lnTo>
                    <a:lnTo>
                      <a:pt x="29" y="43"/>
                    </a:lnTo>
                    <a:lnTo>
                      <a:pt x="29" y="43"/>
                    </a:lnTo>
                    <a:lnTo>
                      <a:pt x="21" y="35"/>
                    </a:lnTo>
                    <a:lnTo>
                      <a:pt x="7" y="35"/>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3"/>
                    </a:moveTo>
                    <a:lnTo>
                      <a:pt x="14" y="35"/>
                    </a:lnTo>
                    <a:lnTo>
                      <a:pt x="7" y="43"/>
                    </a:lnTo>
                    <a:lnTo>
                      <a:pt x="7" y="50"/>
                    </a:lnTo>
                    <a:lnTo>
                      <a:pt x="14" y="50"/>
                    </a:lnTo>
                    <a:lnTo>
                      <a:pt x="21" y="50"/>
                    </a:lnTo>
                    <a:lnTo>
                      <a:pt x="29" y="43"/>
                    </a:lnTo>
                    <a:lnTo>
                      <a:pt x="29" y="43"/>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8" name="Freeform 65">
                <a:extLst>
                  <a:ext uri="{FF2B5EF4-FFF2-40B4-BE49-F238E27FC236}">
                    <a16:creationId xmlns:a16="http://schemas.microsoft.com/office/drawing/2014/main" xmlns="" id="{B43DF31C-2046-44BF-8D65-A094FFD374EA}"/>
                  </a:ext>
                </a:extLst>
              </p:cNvPr>
              <p:cNvSpPr>
                <a:spLocks noEditPoints="1"/>
              </p:cNvSpPr>
              <p:nvPr/>
            </p:nvSpPr>
            <p:spPr bwMode="auto">
              <a:xfrm>
                <a:off x="5501" y="1235"/>
                <a:ext cx="73" cy="78"/>
              </a:xfrm>
              <a:custGeom>
                <a:avLst/>
                <a:gdLst>
                  <a:gd name="T0" fmla="*/ 66 w 73"/>
                  <a:gd name="T1" fmla="*/ 78 h 78"/>
                  <a:gd name="T2" fmla="*/ 73 w 73"/>
                  <a:gd name="T3" fmla="*/ 71 h 78"/>
                  <a:gd name="T4" fmla="*/ 59 w 73"/>
                  <a:gd name="T5" fmla="*/ 57 h 78"/>
                  <a:gd name="T6" fmla="*/ 66 w 73"/>
                  <a:gd name="T7" fmla="*/ 43 h 78"/>
                  <a:gd name="T8" fmla="*/ 66 w 73"/>
                  <a:gd name="T9" fmla="*/ 35 h 78"/>
                  <a:gd name="T10" fmla="*/ 66 w 73"/>
                  <a:gd name="T11" fmla="*/ 14 h 78"/>
                  <a:gd name="T12" fmla="*/ 66 w 73"/>
                  <a:gd name="T13" fmla="*/ 7 h 78"/>
                  <a:gd name="T14" fmla="*/ 59 w 73"/>
                  <a:gd name="T15" fmla="*/ 21 h 78"/>
                  <a:gd name="T16" fmla="*/ 59 w 73"/>
                  <a:gd name="T17" fmla="*/ 35 h 78"/>
                  <a:gd name="T18" fmla="*/ 59 w 73"/>
                  <a:gd name="T19" fmla="*/ 50 h 78"/>
                  <a:gd name="T20" fmla="*/ 51 w 73"/>
                  <a:gd name="T21" fmla="*/ 50 h 78"/>
                  <a:gd name="T22" fmla="*/ 44 w 73"/>
                  <a:gd name="T23" fmla="*/ 35 h 78"/>
                  <a:gd name="T24" fmla="*/ 44 w 73"/>
                  <a:gd name="T25" fmla="*/ 28 h 78"/>
                  <a:gd name="T26" fmla="*/ 44 w 73"/>
                  <a:gd name="T27" fmla="*/ 0 h 78"/>
                  <a:gd name="T28" fmla="*/ 37 w 73"/>
                  <a:gd name="T29" fmla="*/ 28 h 78"/>
                  <a:gd name="T30" fmla="*/ 37 w 73"/>
                  <a:gd name="T31" fmla="*/ 35 h 78"/>
                  <a:gd name="T32" fmla="*/ 37 w 73"/>
                  <a:gd name="T33" fmla="*/ 35 h 78"/>
                  <a:gd name="T34" fmla="*/ 23 w 73"/>
                  <a:gd name="T35" fmla="*/ 28 h 78"/>
                  <a:gd name="T36" fmla="*/ 23 w 73"/>
                  <a:gd name="T37" fmla="*/ 21 h 78"/>
                  <a:gd name="T38" fmla="*/ 15 w 73"/>
                  <a:gd name="T39" fmla="*/ 7 h 78"/>
                  <a:gd name="T40" fmla="*/ 0 w 73"/>
                  <a:gd name="T41" fmla="*/ 0 h 78"/>
                  <a:gd name="T42" fmla="*/ 0 w 73"/>
                  <a:gd name="T43" fmla="*/ 7 h 78"/>
                  <a:gd name="T44" fmla="*/ 23 w 73"/>
                  <a:gd name="T45" fmla="*/ 28 h 78"/>
                  <a:gd name="T46" fmla="*/ 37 w 73"/>
                  <a:gd name="T47" fmla="*/ 43 h 78"/>
                  <a:gd name="T48" fmla="*/ 30 w 73"/>
                  <a:gd name="T49" fmla="*/ 43 h 78"/>
                  <a:gd name="T50" fmla="*/ 23 w 73"/>
                  <a:gd name="T51" fmla="*/ 43 h 78"/>
                  <a:gd name="T52" fmla="*/ 8 w 73"/>
                  <a:gd name="T53" fmla="*/ 35 h 78"/>
                  <a:gd name="T54" fmla="*/ 0 w 73"/>
                  <a:gd name="T55" fmla="*/ 50 h 78"/>
                  <a:gd name="T56" fmla="*/ 15 w 73"/>
                  <a:gd name="T57" fmla="*/ 57 h 78"/>
                  <a:gd name="T58" fmla="*/ 23 w 73"/>
                  <a:gd name="T59" fmla="*/ 50 h 78"/>
                  <a:gd name="T60" fmla="*/ 30 w 73"/>
                  <a:gd name="T61" fmla="*/ 50 h 78"/>
                  <a:gd name="T62" fmla="*/ 44 w 73"/>
                  <a:gd name="T63" fmla="*/ 50 h 78"/>
                  <a:gd name="T64" fmla="*/ 51 w 73"/>
                  <a:gd name="T65" fmla="*/ 57 h 78"/>
                  <a:gd name="T66" fmla="*/ 37 w 73"/>
                  <a:gd name="T67" fmla="*/ 64 h 78"/>
                  <a:gd name="T68" fmla="*/ 23 w 73"/>
                  <a:gd name="T69" fmla="*/ 57 h 78"/>
                  <a:gd name="T70" fmla="*/ 8 w 73"/>
                  <a:gd name="T71" fmla="*/ 71 h 78"/>
                  <a:gd name="T72" fmla="*/ 23 w 73"/>
                  <a:gd name="T73" fmla="*/ 78 h 78"/>
                  <a:gd name="T74" fmla="*/ 30 w 73"/>
                  <a:gd name="T75" fmla="*/ 78 h 78"/>
                  <a:gd name="T76" fmla="*/ 37 w 73"/>
                  <a:gd name="T77" fmla="*/ 71 h 78"/>
                  <a:gd name="T78" fmla="*/ 44 w 73"/>
                  <a:gd name="T79" fmla="*/ 64 h 78"/>
                  <a:gd name="T80" fmla="*/ 59 w 73"/>
                  <a:gd name="T81" fmla="*/ 71 h 78"/>
                  <a:gd name="T82" fmla="*/ 66 w 73"/>
                  <a:gd name="T83" fmla="*/ 78 h 78"/>
                  <a:gd name="T84" fmla="*/ 66 w 73"/>
                  <a:gd name="T85" fmla="*/ 35 h 78"/>
                  <a:gd name="T86" fmla="*/ 66 w 73"/>
                  <a:gd name="T87" fmla="*/ 21 h 78"/>
                  <a:gd name="T88" fmla="*/ 59 w 73"/>
                  <a:gd name="T89" fmla="*/ 21 h 78"/>
                  <a:gd name="T90" fmla="*/ 66 w 73"/>
                  <a:gd name="T91" fmla="*/ 35 h 78"/>
                  <a:gd name="T92" fmla="*/ 44 w 73"/>
                  <a:gd name="T93" fmla="*/ 21 h 78"/>
                  <a:gd name="T94" fmla="*/ 37 w 73"/>
                  <a:gd name="T95" fmla="*/ 14 h 78"/>
                  <a:gd name="T96" fmla="*/ 44 w 73"/>
                  <a:gd name="T97" fmla="*/ 28 h 78"/>
                  <a:gd name="T98" fmla="*/ 23 w 73"/>
                  <a:gd name="T99" fmla="*/ 14 h 78"/>
                  <a:gd name="T100" fmla="*/ 15 w 73"/>
                  <a:gd name="T101" fmla="*/ 7 h 78"/>
                  <a:gd name="T102" fmla="*/ 0 w 73"/>
                  <a:gd name="T103" fmla="*/ 14 h 78"/>
                  <a:gd name="T104" fmla="*/ 15 w 73"/>
                  <a:gd name="T105" fmla="*/ 21 h 78"/>
                  <a:gd name="T106" fmla="*/ 23 w 73"/>
                  <a:gd name="T107" fmla="*/ 21 h 78"/>
                  <a:gd name="T108" fmla="*/ 15 w 73"/>
                  <a:gd name="T109" fmla="*/ 35 h 78"/>
                  <a:gd name="T110" fmla="*/ 8 w 73"/>
                  <a:gd name="T111" fmla="*/ 50 h 78"/>
                  <a:gd name="T112" fmla="*/ 23 w 73"/>
                  <a:gd name="T113" fmla="*/ 50 h 78"/>
                  <a:gd name="T114" fmla="*/ 23 w 73"/>
                  <a:gd name="T115" fmla="*/ 43 h 78"/>
                  <a:gd name="T116" fmla="*/ 30 w 73"/>
                  <a:gd name="T117" fmla="*/ 64 h 78"/>
                  <a:gd name="T118" fmla="*/ 15 w 73"/>
                  <a:gd name="T119" fmla="*/ 64 h 78"/>
                  <a:gd name="T120" fmla="*/ 8 w 73"/>
                  <a:gd name="T121" fmla="*/ 71 h 78"/>
                  <a:gd name="T122" fmla="*/ 30 w 73"/>
                  <a:gd name="T123" fmla="*/ 78 h 78"/>
                  <a:gd name="T124" fmla="*/ 30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59" y="57"/>
                    </a:lnTo>
                    <a:lnTo>
                      <a:pt x="59" y="57"/>
                    </a:lnTo>
                    <a:lnTo>
                      <a:pt x="66" y="43"/>
                    </a:lnTo>
                    <a:lnTo>
                      <a:pt x="66" y="43"/>
                    </a:lnTo>
                    <a:lnTo>
                      <a:pt x="66" y="35"/>
                    </a:lnTo>
                    <a:lnTo>
                      <a:pt x="73" y="28"/>
                    </a:lnTo>
                    <a:lnTo>
                      <a:pt x="66" y="14"/>
                    </a:lnTo>
                    <a:lnTo>
                      <a:pt x="66" y="14"/>
                    </a:lnTo>
                    <a:lnTo>
                      <a:pt x="66" y="7"/>
                    </a:lnTo>
                    <a:lnTo>
                      <a:pt x="59" y="14"/>
                    </a:lnTo>
                    <a:lnTo>
                      <a:pt x="59" y="21"/>
                    </a:lnTo>
                    <a:lnTo>
                      <a:pt x="51" y="28"/>
                    </a:lnTo>
                    <a:lnTo>
                      <a:pt x="59" y="35"/>
                    </a:lnTo>
                    <a:lnTo>
                      <a:pt x="59" y="43"/>
                    </a:lnTo>
                    <a:lnTo>
                      <a:pt x="59" y="50"/>
                    </a:lnTo>
                    <a:lnTo>
                      <a:pt x="51" y="50"/>
                    </a:lnTo>
                    <a:lnTo>
                      <a:pt x="51" y="50"/>
                    </a:lnTo>
                    <a:lnTo>
                      <a:pt x="44" y="43"/>
                    </a:lnTo>
                    <a:lnTo>
                      <a:pt x="44" y="35"/>
                    </a:lnTo>
                    <a:lnTo>
                      <a:pt x="44" y="28"/>
                    </a:lnTo>
                    <a:lnTo>
                      <a:pt x="44" y="28"/>
                    </a:lnTo>
                    <a:lnTo>
                      <a:pt x="51" y="14"/>
                    </a:lnTo>
                    <a:lnTo>
                      <a:pt x="44" y="0"/>
                    </a:lnTo>
                    <a:lnTo>
                      <a:pt x="30" y="14"/>
                    </a:lnTo>
                    <a:lnTo>
                      <a:pt x="37" y="28"/>
                    </a:lnTo>
                    <a:lnTo>
                      <a:pt x="37" y="28"/>
                    </a:lnTo>
                    <a:lnTo>
                      <a:pt x="37" y="35"/>
                    </a:lnTo>
                    <a:lnTo>
                      <a:pt x="37" y="35"/>
                    </a:lnTo>
                    <a:lnTo>
                      <a:pt x="37" y="35"/>
                    </a:lnTo>
                    <a:lnTo>
                      <a:pt x="30" y="28"/>
                    </a:lnTo>
                    <a:lnTo>
                      <a:pt x="23" y="28"/>
                    </a:lnTo>
                    <a:lnTo>
                      <a:pt x="23" y="21"/>
                    </a:lnTo>
                    <a:lnTo>
                      <a:pt x="23" y="21"/>
                    </a:lnTo>
                    <a:lnTo>
                      <a:pt x="23" y="7"/>
                    </a:lnTo>
                    <a:lnTo>
                      <a:pt x="15" y="7"/>
                    </a:lnTo>
                    <a:lnTo>
                      <a:pt x="8" y="0"/>
                    </a:lnTo>
                    <a:lnTo>
                      <a:pt x="0" y="0"/>
                    </a:lnTo>
                    <a:lnTo>
                      <a:pt x="0" y="7"/>
                    </a:lnTo>
                    <a:lnTo>
                      <a:pt x="0" y="7"/>
                    </a:lnTo>
                    <a:lnTo>
                      <a:pt x="8" y="21"/>
                    </a:lnTo>
                    <a:lnTo>
                      <a:pt x="23" y="28"/>
                    </a:lnTo>
                    <a:lnTo>
                      <a:pt x="30" y="35"/>
                    </a:lnTo>
                    <a:lnTo>
                      <a:pt x="37" y="43"/>
                    </a:lnTo>
                    <a:lnTo>
                      <a:pt x="37" y="43"/>
                    </a:lnTo>
                    <a:lnTo>
                      <a:pt x="30" y="43"/>
                    </a:lnTo>
                    <a:lnTo>
                      <a:pt x="30" y="43"/>
                    </a:lnTo>
                    <a:lnTo>
                      <a:pt x="23" y="43"/>
                    </a:lnTo>
                    <a:lnTo>
                      <a:pt x="15" y="35"/>
                    </a:lnTo>
                    <a:lnTo>
                      <a:pt x="8" y="35"/>
                    </a:lnTo>
                    <a:lnTo>
                      <a:pt x="0" y="43"/>
                    </a:lnTo>
                    <a:lnTo>
                      <a:pt x="0" y="50"/>
                    </a:lnTo>
                    <a:lnTo>
                      <a:pt x="8" y="50"/>
                    </a:lnTo>
                    <a:lnTo>
                      <a:pt x="15" y="57"/>
                    </a:lnTo>
                    <a:lnTo>
                      <a:pt x="23" y="57"/>
                    </a:lnTo>
                    <a:lnTo>
                      <a:pt x="23" y="50"/>
                    </a:lnTo>
                    <a:lnTo>
                      <a:pt x="30" y="50"/>
                    </a:lnTo>
                    <a:lnTo>
                      <a:pt x="30" y="50"/>
                    </a:lnTo>
                    <a:lnTo>
                      <a:pt x="37" y="50"/>
                    </a:lnTo>
                    <a:lnTo>
                      <a:pt x="44" y="50"/>
                    </a:lnTo>
                    <a:lnTo>
                      <a:pt x="51" y="57"/>
                    </a:lnTo>
                    <a:lnTo>
                      <a:pt x="51" y="57"/>
                    </a:lnTo>
                    <a:lnTo>
                      <a:pt x="44" y="64"/>
                    </a:lnTo>
                    <a:lnTo>
                      <a:pt x="37" y="64"/>
                    </a:lnTo>
                    <a:lnTo>
                      <a:pt x="30" y="64"/>
                    </a:lnTo>
                    <a:lnTo>
                      <a:pt x="23" y="57"/>
                    </a:lnTo>
                    <a:lnTo>
                      <a:pt x="8" y="64"/>
                    </a:lnTo>
                    <a:lnTo>
                      <a:pt x="8" y="71"/>
                    </a:lnTo>
                    <a:lnTo>
                      <a:pt x="8" y="78"/>
                    </a:lnTo>
                    <a:lnTo>
                      <a:pt x="23" y="78"/>
                    </a:lnTo>
                    <a:lnTo>
                      <a:pt x="30" y="78"/>
                    </a:lnTo>
                    <a:lnTo>
                      <a:pt x="30" y="78"/>
                    </a:lnTo>
                    <a:lnTo>
                      <a:pt x="37" y="71"/>
                    </a:lnTo>
                    <a:lnTo>
                      <a:pt x="37" y="71"/>
                    </a:lnTo>
                    <a:lnTo>
                      <a:pt x="44" y="64"/>
                    </a:lnTo>
                    <a:lnTo>
                      <a:pt x="44" y="64"/>
                    </a:lnTo>
                    <a:lnTo>
                      <a:pt x="51" y="64"/>
                    </a:lnTo>
                    <a:lnTo>
                      <a:pt x="59" y="71"/>
                    </a:lnTo>
                    <a:lnTo>
                      <a:pt x="66" y="78"/>
                    </a:lnTo>
                    <a:lnTo>
                      <a:pt x="66" y="78"/>
                    </a:lnTo>
                    <a:close/>
                    <a:moveTo>
                      <a:pt x="66" y="35"/>
                    </a:moveTo>
                    <a:lnTo>
                      <a:pt x="66" y="35"/>
                    </a:lnTo>
                    <a:lnTo>
                      <a:pt x="73" y="28"/>
                    </a:lnTo>
                    <a:lnTo>
                      <a:pt x="66" y="21"/>
                    </a:lnTo>
                    <a:lnTo>
                      <a:pt x="66" y="14"/>
                    </a:lnTo>
                    <a:lnTo>
                      <a:pt x="59" y="21"/>
                    </a:lnTo>
                    <a:lnTo>
                      <a:pt x="66" y="35"/>
                    </a:lnTo>
                    <a:lnTo>
                      <a:pt x="66" y="35"/>
                    </a:lnTo>
                    <a:close/>
                    <a:moveTo>
                      <a:pt x="44" y="28"/>
                    </a:moveTo>
                    <a:lnTo>
                      <a:pt x="44" y="21"/>
                    </a:lnTo>
                    <a:lnTo>
                      <a:pt x="44" y="7"/>
                    </a:lnTo>
                    <a:lnTo>
                      <a:pt x="37" y="14"/>
                    </a:lnTo>
                    <a:lnTo>
                      <a:pt x="44" y="28"/>
                    </a:lnTo>
                    <a:lnTo>
                      <a:pt x="44" y="28"/>
                    </a:lnTo>
                    <a:close/>
                    <a:moveTo>
                      <a:pt x="23" y="21"/>
                    </a:moveTo>
                    <a:lnTo>
                      <a:pt x="23" y="14"/>
                    </a:lnTo>
                    <a:lnTo>
                      <a:pt x="23" y="14"/>
                    </a:lnTo>
                    <a:lnTo>
                      <a:pt x="15" y="7"/>
                    </a:lnTo>
                    <a:lnTo>
                      <a:pt x="0" y="7"/>
                    </a:lnTo>
                    <a:lnTo>
                      <a:pt x="0" y="14"/>
                    </a:lnTo>
                    <a:lnTo>
                      <a:pt x="8" y="21"/>
                    </a:lnTo>
                    <a:lnTo>
                      <a:pt x="15" y="21"/>
                    </a:lnTo>
                    <a:lnTo>
                      <a:pt x="23" y="21"/>
                    </a:lnTo>
                    <a:lnTo>
                      <a:pt x="23" y="21"/>
                    </a:lnTo>
                    <a:close/>
                    <a:moveTo>
                      <a:pt x="23" y="43"/>
                    </a:moveTo>
                    <a:lnTo>
                      <a:pt x="15" y="35"/>
                    </a:lnTo>
                    <a:lnTo>
                      <a:pt x="0" y="43"/>
                    </a:lnTo>
                    <a:lnTo>
                      <a:pt x="8" y="50"/>
                    </a:lnTo>
                    <a:lnTo>
                      <a:pt x="15" y="50"/>
                    </a:lnTo>
                    <a:lnTo>
                      <a:pt x="23" y="50"/>
                    </a:lnTo>
                    <a:lnTo>
                      <a:pt x="23" y="43"/>
                    </a:lnTo>
                    <a:lnTo>
                      <a:pt x="23" y="43"/>
                    </a:lnTo>
                    <a:close/>
                    <a:moveTo>
                      <a:pt x="30" y="71"/>
                    </a:moveTo>
                    <a:lnTo>
                      <a:pt x="30" y="64"/>
                    </a:lnTo>
                    <a:lnTo>
                      <a:pt x="23" y="64"/>
                    </a:lnTo>
                    <a:lnTo>
                      <a:pt x="15" y="64"/>
                    </a:lnTo>
                    <a:lnTo>
                      <a:pt x="8" y="71"/>
                    </a:lnTo>
                    <a:lnTo>
                      <a:pt x="8" y="71"/>
                    </a:lnTo>
                    <a:lnTo>
                      <a:pt x="23" y="78"/>
                    </a:lnTo>
                    <a:lnTo>
                      <a:pt x="30" y="78"/>
                    </a:lnTo>
                    <a:lnTo>
                      <a:pt x="30" y="71"/>
                    </a:lnTo>
                    <a:lnTo>
                      <a:pt x="30"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9" name="Freeform 66">
                <a:extLst>
                  <a:ext uri="{FF2B5EF4-FFF2-40B4-BE49-F238E27FC236}">
                    <a16:creationId xmlns:a16="http://schemas.microsoft.com/office/drawing/2014/main" xmlns="" id="{1D1DC6FC-2042-4113-A972-9F7277D81F8D}"/>
                  </a:ext>
                </a:extLst>
              </p:cNvPr>
              <p:cNvSpPr>
                <a:spLocks noEditPoints="1"/>
              </p:cNvSpPr>
              <p:nvPr/>
            </p:nvSpPr>
            <p:spPr bwMode="auto">
              <a:xfrm>
                <a:off x="5429" y="1235"/>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58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7 w 72"/>
                  <a:gd name="T101" fmla="*/ 7 h 78"/>
                  <a:gd name="T102" fmla="*/ 0 w 72"/>
                  <a:gd name="T103" fmla="*/ 14 h 78"/>
                  <a:gd name="T104" fmla="*/ 7 w 72"/>
                  <a:gd name="T105" fmla="*/ 21 h 78"/>
                  <a:gd name="T106" fmla="*/ 15 w 72"/>
                  <a:gd name="T107" fmla="*/ 21 h 78"/>
                  <a:gd name="T108" fmla="*/ 7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3"/>
                    </a:lnTo>
                    <a:lnTo>
                      <a:pt x="58" y="43"/>
                    </a:lnTo>
                    <a:lnTo>
                      <a:pt x="65" y="35"/>
                    </a:lnTo>
                    <a:lnTo>
                      <a:pt x="72" y="28"/>
                    </a:lnTo>
                    <a:lnTo>
                      <a:pt x="65" y="14"/>
                    </a:lnTo>
                    <a:lnTo>
                      <a:pt x="65" y="14"/>
                    </a:lnTo>
                    <a:lnTo>
                      <a:pt x="58" y="7"/>
                    </a:lnTo>
                    <a:lnTo>
                      <a:pt x="58" y="14"/>
                    </a:lnTo>
                    <a:lnTo>
                      <a:pt x="50" y="21"/>
                    </a:lnTo>
                    <a:lnTo>
                      <a:pt x="50" y="28"/>
                    </a:lnTo>
                    <a:lnTo>
                      <a:pt x="58" y="35"/>
                    </a:lnTo>
                    <a:lnTo>
                      <a:pt x="58" y="43"/>
                    </a:lnTo>
                    <a:lnTo>
                      <a:pt x="50" y="50"/>
                    </a:lnTo>
                    <a:lnTo>
                      <a:pt x="50" y="50"/>
                    </a:lnTo>
                    <a:lnTo>
                      <a:pt x="43" y="50"/>
                    </a:lnTo>
                    <a:lnTo>
                      <a:pt x="43" y="43"/>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5" y="7"/>
                    </a:lnTo>
                    <a:lnTo>
                      <a:pt x="7" y="7"/>
                    </a:lnTo>
                    <a:lnTo>
                      <a:pt x="7" y="0"/>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7" y="35"/>
                    </a:lnTo>
                    <a:lnTo>
                      <a:pt x="0" y="43"/>
                    </a:lnTo>
                    <a:lnTo>
                      <a:pt x="0" y="50"/>
                    </a:lnTo>
                    <a:lnTo>
                      <a:pt x="7"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7" y="7"/>
                    </a:lnTo>
                    <a:lnTo>
                      <a:pt x="0" y="7"/>
                    </a:lnTo>
                    <a:lnTo>
                      <a:pt x="0" y="14"/>
                    </a:lnTo>
                    <a:lnTo>
                      <a:pt x="7" y="21"/>
                    </a:lnTo>
                    <a:lnTo>
                      <a:pt x="7" y="21"/>
                    </a:lnTo>
                    <a:lnTo>
                      <a:pt x="15" y="21"/>
                    </a:lnTo>
                    <a:lnTo>
                      <a:pt x="15" y="21"/>
                    </a:lnTo>
                    <a:close/>
                    <a:moveTo>
                      <a:pt x="22" y="43"/>
                    </a:moveTo>
                    <a:lnTo>
                      <a:pt x="7" y="35"/>
                    </a:lnTo>
                    <a:lnTo>
                      <a:pt x="0" y="43"/>
                    </a:lnTo>
                    <a:lnTo>
                      <a:pt x="0"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0" name="Freeform 67">
                <a:extLst>
                  <a:ext uri="{FF2B5EF4-FFF2-40B4-BE49-F238E27FC236}">
                    <a16:creationId xmlns:a16="http://schemas.microsoft.com/office/drawing/2014/main" xmlns="" id="{4A51AA72-C256-4F9D-8650-E0BC59057973}"/>
                  </a:ext>
                </a:extLst>
              </p:cNvPr>
              <p:cNvSpPr>
                <a:spLocks noEditPoints="1"/>
              </p:cNvSpPr>
              <p:nvPr/>
            </p:nvSpPr>
            <p:spPr bwMode="auto">
              <a:xfrm>
                <a:off x="5357" y="1235"/>
                <a:ext cx="72" cy="78"/>
              </a:xfrm>
              <a:custGeom>
                <a:avLst/>
                <a:gdLst>
                  <a:gd name="T0" fmla="*/ 65 w 72"/>
                  <a:gd name="T1" fmla="*/ 78 h 78"/>
                  <a:gd name="T2" fmla="*/ 65 w 72"/>
                  <a:gd name="T3" fmla="*/ 71 h 78"/>
                  <a:gd name="T4" fmla="*/ 58 w 72"/>
                  <a:gd name="T5" fmla="*/ 57 h 78"/>
                  <a:gd name="T6" fmla="*/ 58 w 72"/>
                  <a:gd name="T7" fmla="*/ 43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8 w 72"/>
                  <a:gd name="T53" fmla="*/ 35 h 78"/>
                  <a:gd name="T54" fmla="*/ 0 w 72"/>
                  <a:gd name="T55" fmla="*/ 50 h 78"/>
                  <a:gd name="T56" fmla="*/ 15 w 72"/>
                  <a:gd name="T57" fmla="*/ 57 h 78"/>
                  <a:gd name="T58" fmla="*/ 22 w 72"/>
                  <a:gd name="T59" fmla="*/ 50 h 78"/>
                  <a:gd name="T60" fmla="*/ 29 w 72"/>
                  <a:gd name="T61" fmla="*/ 50 h 78"/>
                  <a:gd name="T62" fmla="*/ 36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1 w 72"/>
                  <a:gd name="T89" fmla="*/ 21 h 78"/>
                  <a:gd name="T90" fmla="*/ 58 w 72"/>
                  <a:gd name="T91" fmla="*/ 35 h 78"/>
                  <a:gd name="T92" fmla="*/ 43 w 72"/>
                  <a:gd name="T93" fmla="*/ 21 h 78"/>
                  <a:gd name="T94" fmla="*/ 29 w 72"/>
                  <a:gd name="T95" fmla="*/ 14 h 78"/>
                  <a:gd name="T96" fmla="*/ 36 w 72"/>
                  <a:gd name="T97" fmla="*/ 28 h 78"/>
                  <a:gd name="T98" fmla="*/ 15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8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65" y="71"/>
                    </a:lnTo>
                    <a:lnTo>
                      <a:pt x="65" y="71"/>
                    </a:lnTo>
                    <a:lnTo>
                      <a:pt x="58" y="57"/>
                    </a:lnTo>
                    <a:lnTo>
                      <a:pt x="58" y="57"/>
                    </a:lnTo>
                    <a:lnTo>
                      <a:pt x="58" y="43"/>
                    </a:lnTo>
                    <a:lnTo>
                      <a:pt x="58" y="43"/>
                    </a:lnTo>
                    <a:lnTo>
                      <a:pt x="65" y="35"/>
                    </a:lnTo>
                    <a:lnTo>
                      <a:pt x="72" y="28"/>
                    </a:lnTo>
                    <a:lnTo>
                      <a:pt x="65" y="14"/>
                    </a:lnTo>
                    <a:lnTo>
                      <a:pt x="65" y="14"/>
                    </a:lnTo>
                    <a:lnTo>
                      <a:pt x="58" y="7"/>
                    </a:lnTo>
                    <a:lnTo>
                      <a:pt x="58" y="14"/>
                    </a:lnTo>
                    <a:lnTo>
                      <a:pt x="51" y="21"/>
                    </a:lnTo>
                    <a:lnTo>
                      <a:pt x="51" y="28"/>
                    </a:lnTo>
                    <a:lnTo>
                      <a:pt x="58" y="35"/>
                    </a:lnTo>
                    <a:lnTo>
                      <a:pt x="58" y="43"/>
                    </a:lnTo>
                    <a:lnTo>
                      <a:pt x="51" y="50"/>
                    </a:lnTo>
                    <a:lnTo>
                      <a:pt x="51" y="50"/>
                    </a:lnTo>
                    <a:lnTo>
                      <a:pt x="43" y="50"/>
                    </a:lnTo>
                    <a:lnTo>
                      <a:pt x="43" y="43"/>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2" y="28"/>
                    </a:lnTo>
                    <a:lnTo>
                      <a:pt x="22" y="28"/>
                    </a:lnTo>
                    <a:lnTo>
                      <a:pt x="22" y="21"/>
                    </a:lnTo>
                    <a:lnTo>
                      <a:pt x="22" y="21"/>
                    </a:lnTo>
                    <a:lnTo>
                      <a:pt x="15" y="7"/>
                    </a:lnTo>
                    <a:lnTo>
                      <a:pt x="8" y="7"/>
                    </a:lnTo>
                    <a:lnTo>
                      <a:pt x="8" y="0"/>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8" y="35"/>
                    </a:lnTo>
                    <a:lnTo>
                      <a:pt x="0" y="43"/>
                    </a:lnTo>
                    <a:lnTo>
                      <a:pt x="0" y="50"/>
                    </a:lnTo>
                    <a:lnTo>
                      <a:pt x="8" y="50"/>
                    </a:lnTo>
                    <a:lnTo>
                      <a:pt x="15" y="57"/>
                    </a:lnTo>
                    <a:lnTo>
                      <a:pt x="15" y="57"/>
                    </a:lnTo>
                    <a:lnTo>
                      <a:pt x="22" y="50"/>
                    </a:lnTo>
                    <a:lnTo>
                      <a:pt x="22" y="50"/>
                    </a:lnTo>
                    <a:lnTo>
                      <a:pt x="29" y="50"/>
                    </a:lnTo>
                    <a:lnTo>
                      <a:pt x="36" y="50"/>
                    </a:lnTo>
                    <a:lnTo>
                      <a:pt x="36" y="50"/>
                    </a:lnTo>
                    <a:lnTo>
                      <a:pt x="43" y="57"/>
                    </a:lnTo>
                    <a:lnTo>
                      <a:pt x="43" y="57"/>
                    </a:lnTo>
                    <a:lnTo>
                      <a:pt x="43" y="64"/>
                    </a:lnTo>
                    <a:lnTo>
                      <a:pt x="36" y="64"/>
                    </a:lnTo>
                    <a:lnTo>
                      <a:pt x="29" y="64"/>
                    </a:lnTo>
                    <a:lnTo>
                      <a:pt x="22" y="57"/>
                    </a:lnTo>
                    <a:lnTo>
                      <a:pt x="0" y="64"/>
                    </a:lnTo>
                    <a:lnTo>
                      <a:pt x="0" y="71"/>
                    </a:lnTo>
                    <a:lnTo>
                      <a:pt x="8" y="78"/>
                    </a:lnTo>
                    <a:lnTo>
                      <a:pt x="22" y="78"/>
                    </a:lnTo>
                    <a:lnTo>
                      <a:pt x="29" y="78"/>
                    </a:lnTo>
                    <a:lnTo>
                      <a:pt x="29" y="78"/>
                    </a:lnTo>
                    <a:lnTo>
                      <a:pt x="29" y="71"/>
                    </a:lnTo>
                    <a:lnTo>
                      <a:pt x="36" y="71"/>
                    </a:lnTo>
                    <a:lnTo>
                      <a:pt x="36" y="64"/>
                    </a:lnTo>
                    <a:lnTo>
                      <a:pt x="43" y="64"/>
                    </a:lnTo>
                    <a:lnTo>
                      <a:pt x="43" y="64"/>
                    </a:lnTo>
                    <a:lnTo>
                      <a:pt x="51" y="71"/>
                    </a:lnTo>
                    <a:lnTo>
                      <a:pt x="58" y="78"/>
                    </a:lnTo>
                    <a:lnTo>
                      <a:pt x="58" y="78"/>
                    </a:lnTo>
                    <a:close/>
                    <a:moveTo>
                      <a:pt x="58" y="35"/>
                    </a:moveTo>
                    <a:lnTo>
                      <a:pt x="65" y="35"/>
                    </a:lnTo>
                    <a:lnTo>
                      <a:pt x="65" y="28"/>
                    </a:lnTo>
                    <a:lnTo>
                      <a:pt x="65" y="21"/>
                    </a:lnTo>
                    <a:lnTo>
                      <a:pt x="58" y="14"/>
                    </a:lnTo>
                    <a:lnTo>
                      <a:pt x="51" y="21"/>
                    </a:lnTo>
                    <a:lnTo>
                      <a:pt x="58" y="35"/>
                    </a:lnTo>
                    <a:lnTo>
                      <a:pt x="58" y="35"/>
                    </a:lnTo>
                    <a:close/>
                    <a:moveTo>
                      <a:pt x="36" y="28"/>
                    </a:moveTo>
                    <a:lnTo>
                      <a:pt x="43" y="21"/>
                    </a:lnTo>
                    <a:lnTo>
                      <a:pt x="36" y="7"/>
                    </a:lnTo>
                    <a:lnTo>
                      <a:pt x="29" y="14"/>
                    </a:lnTo>
                    <a:lnTo>
                      <a:pt x="36" y="28"/>
                    </a:lnTo>
                    <a:lnTo>
                      <a:pt x="36" y="28"/>
                    </a:lnTo>
                    <a:close/>
                    <a:moveTo>
                      <a:pt x="15" y="21"/>
                    </a:moveTo>
                    <a:lnTo>
                      <a:pt x="15" y="14"/>
                    </a:lnTo>
                    <a:lnTo>
                      <a:pt x="15" y="14"/>
                    </a:lnTo>
                    <a:lnTo>
                      <a:pt x="8" y="7"/>
                    </a:lnTo>
                    <a:lnTo>
                      <a:pt x="0" y="7"/>
                    </a:lnTo>
                    <a:lnTo>
                      <a:pt x="0" y="14"/>
                    </a:lnTo>
                    <a:lnTo>
                      <a:pt x="0" y="21"/>
                    </a:lnTo>
                    <a:lnTo>
                      <a:pt x="8" y="21"/>
                    </a:lnTo>
                    <a:lnTo>
                      <a:pt x="15" y="21"/>
                    </a:lnTo>
                    <a:lnTo>
                      <a:pt x="15" y="21"/>
                    </a:lnTo>
                    <a:close/>
                    <a:moveTo>
                      <a:pt x="22" y="43"/>
                    </a:moveTo>
                    <a:lnTo>
                      <a:pt x="8" y="35"/>
                    </a:lnTo>
                    <a:lnTo>
                      <a:pt x="0" y="43"/>
                    </a:lnTo>
                    <a:lnTo>
                      <a:pt x="0" y="50"/>
                    </a:lnTo>
                    <a:lnTo>
                      <a:pt x="15" y="50"/>
                    </a:lnTo>
                    <a:lnTo>
                      <a:pt x="22" y="50"/>
                    </a:lnTo>
                    <a:lnTo>
                      <a:pt x="22" y="43"/>
                    </a:lnTo>
                    <a:lnTo>
                      <a:pt x="22" y="43"/>
                    </a:lnTo>
                    <a:close/>
                    <a:moveTo>
                      <a:pt x="29" y="71"/>
                    </a:moveTo>
                    <a:lnTo>
                      <a:pt x="29" y="64"/>
                    </a:lnTo>
                    <a:lnTo>
                      <a:pt x="15" y="64"/>
                    </a:lnTo>
                    <a:lnTo>
                      <a:pt x="15" y="64"/>
                    </a:lnTo>
                    <a:lnTo>
                      <a:pt x="8" y="71"/>
                    </a:lnTo>
                    <a:lnTo>
                      <a:pt x="8" y="71"/>
                    </a:lnTo>
                    <a:lnTo>
                      <a:pt x="15"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1" name="Freeform 68">
                <a:extLst>
                  <a:ext uri="{FF2B5EF4-FFF2-40B4-BE49-F238E27FC236}">
                    <a16:creationId xmlns:a16="http://schemas.microsoft.com/office/drawing/2014/main" xmlns="" id="{26DBAF66-B3DC-43AD-ABDA-4A11316A55F7}"/>
                  </a:ext>
                </a:extLst>
              </p:cNvPr>
              <p:cNvSpPr>
                <a:spLocks noEditPoints="1"/>
              </p:cNvSpPr>
              <p:nvPr/>
            </p:nvSpPr>
            <p:spPr bwMode="auto">
              <a:xfrm>
                <a:off x="5207" y="1235"/>
                <a:ext cx="71" cy="78"/>
              </a:xfrm>
              <a:custGeom>
                <a:avLst/>
                <a:gdLst>
                  <a:gd name="T0" fmla="*/ 64 w 71"/>
                  <a:gd name="T1" fmla="*/ 71 h 78"/>
                  <a:gd name="T2" fmla="*/ 71 w 71"/>
                  <a:gd name="T3" fmla="*/ 71 h 78"/>
                  <a:gd name="T4" fmla="*/ 57 w 71"/>
                  <a:gd name="T5" fmla="*/ 57 h 78"/>
                  <a:gd name="T6" fmla="*/ 57 w 71"/>
                  <a:gd name="T7" fmla="*/ 43 h 78"/>
                  <a:gd name="T8" fmla="*/ 64 w 71"/>
                  <a:gd name="T9" fmla="*/ 35 h 78"/>
                  <a:gd name="T10" fmla="*/ 64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43 w 71"/>
                  <a:gd name="T25" fmla="*/ 28 h 78"/>
                  <a:gd name="T26" fmla="*/ 36 w 71"/>
                  <a:gd name="T27" fmla="*/ 0 h 78"/>
                  <a:gd name="T28" fmla="*/ 36 w 71"/>
                  <a:gd name="T29" fmla="*/ 28 h 78"/>
                  <a:gd name="T30" fmla="*/ 36 w 71"/>
                  <a:gd name="T31" fmla="*/ 35 h 78"/>
                  <a:gd name="T32" fmla="*/ 36 w 71"/>
                  <a:gd name="T33" fmla="*/ 35 h 78"/>
                  <a:gd name="T34" fmla="*/ 21 w 71"/>
                  <a:gd name="T35" fmla="*/ 21 h 78"/>
                  <a:gd name="T36" fmla="*/ 21 w 71"/>
                  <a:gd name="T37" fmla="*/ 14 h 78"/>
                  <a:gd name="T38" fmla="*/ 14 w 71"/>
                  <a:gd name="T39" fmla="*/ 0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35 h 78"/>
                  <a:gd name="T52" fmla="*/ 7 w 71"/>
                  <a:gd name="T53" fmla="*/ 35 h 78"/>
                  <a:gd name="T54" fmla="*/ 0 w 71"/>
                  <a:gd name="T55" fmla="*/ 43 h 78"/>
                  <a:gd name="T56" fmla="*/ 14 w 71"/>
                  <a:gd name="T57" fmla="*/ 50 h 78"/>
                  <a:gd name="T58" fmla="*/ 21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28 w 71"/>
                  <a:gd name="T75" fmla="*/ 71 h 78"/>
                  <a:gd name="T76" fmla="*/ 36 w 71"/>
                  <a:gd name="T77" fmla="*/ 64 h 78"/>
                  <a:gd name="T78" fmla="*/ 43 w 71"/>
                  <a:gd name="T79" fmla="*/ 64 h 78"/>
                  <a:gd name="T80" fmla="*/ 57 w 71"/>
                  <a:gd name="T81" fmla="*/ 64 h 78"/>
                  <a:gd name="T82" fmla="*/ 64 w 71"/>
                  <a:gd name="T83" fmla="*/ 71 h 78"/>
                  <a:gd name="T84" fmla="*/ 64 w 71"/>
                  <a:gd name="T85" fmla="*/ 35 h 78"/>
                  <a:gd name="T86" fmla="*/ 64 w 71"/>
                  <a:gd name="T87" fmla="*/ 14 h 78"/>
                  <a:gd name="T88" fmla="*/ 57 w 71"/>
                  <a:gd name="T89" fmla="*/ 21 h 78"/>
                  <a:gd name="T90" fmla="*/ 64 w 71"/>
                  <a:gd name="T91" fmla="*/ 35 h 78"/>
                  <a:gd name="T92" fmla="*/ 43 w 71"/>
                  <a:gd name="T93" fmla="*/ 14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1 h 78"/>
                  <a:gd name="T106" fmla="*/ 21 w 71"/>
                  <a:gd name="T107" fmla="*/ 21 h 78"/>
                  <a:gd name="T108" fmla="*/ 14 w 71"/>
                  <a:gd name="T109" fmla="*/ 35 h 78"/>
                  <a:gd name="T110" fmla="*/ 7 w 71"/>
                  <a:gd name="T111" fmla="*/ 43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1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71"/>
                    </a:lnTo>
                    <a:lnTo>
                      <a:pt x="71" y="64"/>
                    </a:lnTo>
                    <a:lnTo>
                      <a:pt x="57" y="57"/>
                    </a:lnTo>
                    <a:lnTo>
                      <a:pt x="57" y="50"/>
                    </a:lnTo>
                    <a:lnTo>
                      <a:pt x="57" y="43"/>
                    </a:lnTo>
                    <a:lnTo>
                      <a:pt x="64" y="43"/>
                    </a:lnTo>
                    <a:lnTo>
                      <a:pt x="64" y="35"/>
                    </a:lnTo>
                    <a:lnTo>
                      <a:pt x="71" y="28"/>
                    </a:lnTo>
                    <a:lnTo>
                      <a:pt x="64" y="14"/>
                    </a:lnTo>
                    <a:lnTo>
                      <a:pt x="64" y="14"/>
                    </a:lnTo>
                    <a:lnTo>
                      <a:pt x="64" y="7"/>
                    </a:lnTo>
                    <a:lnTo>
                      <a:pt x="57" y="14"/>
                    </a:lnTo>
                    <a:lnTo>
                      <a:pt x="57" y="21"/>
                    </a:lnTo>
                    <a:lnTo>
                      <a:pt x="50" y="28"/>
                    </a:lnTo>
                    <a:lnTo>
                      <a:pt x="57" y="35"/>
                    </a:lnTo>
                    <a:lnTo>
                      <a:pt x="57" y="43"/>
                    </a:lnTo>
                    <a:lnTo>
                      <a:pt x="57" y="50"/>
                    </a:lnTo>
                    <a:lnTo>
                      <a:pt x="50" y="50"/>
                    </a:lnTo>
                    <a:lnTo>
                      <a:pt x="50" y="50"/>
                    </a:lnTo>
                    <a:lnTo>
                      <a:pt x="43" y="43"/>
                    </a:lnTo>
                    <a:lnTo>
                      <a:pt x="43" y="35"/>
                    </a:lnTo>
                    <a:lnTo>
                      <a:pt x="43" y="28"/>
                    </a:lnTo>
                    <a:lnTo>
                      <a:pt x="43" y="28"/>
                    </a:lnTo>
                    <a:lnTo>
                      <a:pt x="50" y="14"/>
                    </a:lnTo>
                    <a:lnTo>
                      <a:pt x="36" y="0"/>
                    </a:lnTo>
                    <a:lnTo>
                      <a:pt x="28" y="14"/>
                    </a:lnTo>
                    <a:lnTo>
                      <a:pt x="36" y="28"/>
                    </a:lnTo>
                    <a:lnTo>
                      <a:pt x="36" y="28"/>
                    </a:lnTo>
                    <a:lnTo>
                      <a:pt x="36" y="35"/>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14" y="28"/>
                    </a:lnTo>
                    <a:lnTo>
                      <a:pt x="21" y="28"/>
                    </a:lnTo>
                    <a:lnTo>
                      <a:pt x="28" y="43"/>
                    </a:lnTo>
                    <a:lnTo>
                      <a:pt x="36" y="43"/>
                    </a:lnTo>
                    <a:lnTo>
                      <a:pt x="28" y="43"/>
                    </a:lnTo>
                    <a:lnTo>
                      <a:pt x="28" y="43"/>
                    </a:lnTo>
                    <a:lnTo>
                      <a:pt x="21" y="35"/>
                    </a:lnTo>
                    <a:lnTo>
                      <a:pt x="14" y="35"/>
                    </a:lnTo>
                    <a:lnTo>
                      <a:pt x="7" y="35"/>
                    </a:lnTo>
                    <a:lnTo>
                      <a:pt x="0" y="35"/>
                    </a:lnTo>
                    <a:lnTo>
                      <a:pt x="0" y="43"/>
                    </a:lnTo>
                    <a:lnTo>
                      <a:pt x="7" y="50"/>
                    </a:lnTo>
                    <a:lnTo>
                      <a:pt x="14" y="50"/>
                    </a:lnTo>
                    <a:lnTo>
                      <a:pt x="21" y="50"/>
                    </a:lnTo>
                    <a:lnTo>
                      <a:pt x="21" y="50"/>
                    </a:lnTo>
                    <a:lnTo>
                      <a:pt x="21" y="50"/>
                    </a:lnTo>
                    <a:lnTo>
                      <a:pt x="28" y="50"/>
                    </a:lnTo>
                    <a:lnTo>
                      <a:pt x="36" y="50"/>
                    </a:lnTo>
                    <a:lnTo>
                      <a:pt x="43" y="50"/>
                    </a:lnTo>
                    <a:lnTo>
                      <a:pt x="43" y="57"/>
                    </a:lnTo>
                    <a:lnTo>
                      <a:pt x="50" y="57"/>
                    </a:lnTo>
                    <a:lnTo>
                      <a:pt x="43" y="57"/>
                    </a:lnTo>
                    <a:lnTo>
                      <a:pt x="36" y="64"/>
                    </a:lnTo>
                    <a:lnTo>
                      <a:pt x="28" y="64"/>
                    </a:lnTo>
                    <a:lnTo>
                      <a:pt x="21" y="57"/>
                    </a:lnTo>
                    <a:lnTo>
                      <a:pt x="7" y="64"/>
                    </a:lnTo>
                    <a:lnTo>
                      <a:pt x="7" y="71"/>
                    </a:lnTo>
                    <a:lnTo>
                      <a:pt x="7" y="71"/>
                    </a:lnTo>
                    <a:lnTo>
                      <a:pt x="21" y="78"/>
                    </a:lnTo>
                    <a:lnTo>
                      <a:pt x="28" y="78"/>
                    </a:lnTo>
                    <a:lnTo>
                      <a:pt x="28" y="71"/>
                    </a:lnTo>
                    <a:lnTo>
                      <a:pt x="36" y="71"/>
                    </a:lnTo>
                    <a:lnTo>
                      <a:pt x="36" y="64"/>
                    </a:lnTo>
                    <a:lnTo>
                      <a:pt x="43" y="64"/>
                    </a:lnTo>
                    <a:lnTo>
                      <a:pt x="43" y="64"/>
                    </a:lnTo>
                    <a:lnTo>
                      <a:pt x="50" y="64"/>
                    </a:lnTo>
                    <a:lnTo>
                      <a:pt x="57" y="64"/>
                    </a:lnTo>
                    <a:lnTo>
                      <a:pt x="64" y="71"/>
                    </a:lnTo>
                    <a:lnTo>
                      <a:pt x="64" y="71"/>
                    </a:lnTo>
                    <a:close/>
                    <a:moveTo>
                      <a:pt x="64" y="35"/>
                    </a:moveTo>
                    <a:lnTo>
                      <a:pt x="64" y="35"/>
                    </a:lnTo>
                    <a:lnTo>
                      <a:pt x="71" y="28"/>
                    </a:lnTo>
                    <a:lnTo>
                      <a:pt x="64" y="14"/>
                    </a:lnTo>
                    <a:lnTo>
                      <a:pt x="64" y="14"/>
                    </a:lnTo>
                    <a:lnTo>
                      <a:pt x="57" y="21"/>
                    </a:lnTo>
                    <a:lnTo>
                      <a:pt x="64" y="35"/>
                    </a:lnTo>
                    <a:lnTo>
                      <a:pt x="64" y="35"/>
                    </a:lnTo>
                    <a:close/>
                    <a:moveTo>
                      <a:pt x="36" y="28"/>
                    </a:moveTo>
                    <a:lnTo>
                      <a:pt x="43" y="14"/>
                    </a:lnTo>
                    <a:lnTo>
                      <a:pt x="36" y="7"/>
                    </a:lnTo>
                    <a:lnTo>
                      <a:pt x="36" y="14"/>
                    </a:lnTo>
                    <a:lnTo>
                      <a:pt x="36" y="28"/>
                    </a:lnTo>
                    <a:lnTo>
                      <a:pt x="36" y="28"/>
                    </a:lnTo>
                    <a:close/>
                    <a:moveTo>
                      <a:pt x="21" y="21"/>
                    </a:moveTo>
                    <a:lnTo>
                      <a:pt x="21" y="14"/>
                    </a:lnTo>
                    <a:lnTo>
                      <a:pt x="14" y="14"/>
                    </a:lnTo>
                    <a:lnTo>
                      <a:pt x="14" y="7"/>
                    </a:lnTo>
                    <a:lnTo>
                      <a:pt x="0" y="0"/>
                    </a:lnTo>
                    <a:lnTo>
                      <a:pt x="0" y="14"/>
                    </a:lnTo>
                    <a:lnTo>
                      <a:pt x="7" y="21"/>
                    </a:lnTo>
                    <a:lnTo>
                      <a:pt x="14" y="21"/>
                    </a:lnTo>
                    <a:lnTo>
                      <a:pt x="21" y="21"/>
                    </a:lnTo>
                    <a:lnTo>
                      <a:pt x="21" y="21"/>
                    </a:lnTo>
                    <a:close/>
                    <a:moveTo>
                      <a:pt x="21" y="43"/>
                    </a:moveTo>
                    <a:lnTo>
                      <a:pt x="14" y="35"/>
                    </a:lnTo>
                    <a:lnTo>
                      <a:pt x="0" y="43"/>
                    </a:lnTo>
                    <a:lnTo>
                      <a:pt x="7" y="43"/>
                    </a:lnTo>
                    <a:lnTo>
                      <a:pt x="14" y="50"/>
                    </a:lnTo>
                    <a:lnTo>
                      <a:pt x="21" y="50"/>
                    </a:lnTo>
                    <a:lnTo>
                      <a:pt x="21" y="43"/>
                    </a:lnTo>
                    <a:lnTo>
                      <a:pt x="21" y="43"/>
                    </a:lnTo>
                    <a:close/>
                    <a:moveTo>
                      <a:pt x="28" y="71"/>
                    </a:moveTo>
                    <a:lnTo>
                      <a:pt x="28" y="64"/>
                    </a:lnTo>
                    <a:lnTo>
                      <a:pt x="21" y="64"/>
                    </a:lnTo>
                    <a:lnTo>
                      <a:pt x="14" y="64"/>
                    </a:lnTo>
                    <a:lnTo>
                      <a:pt x="7" y="64"/>
                    </a:lnTo>
                    <a:lnTo>
                      <a:pt x="7" y="71"/>
                    </a:lnTo>
                    <a:lnTo>
                      <a:pt x="14" y="71"/>
                    </a:lnTo>
                    <a:lnTo>
                      <a:pt x="28" y="71"/>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2" name="Freeform 69">
                <a:extLst>
                  <a:ext uri="{FF2B5EF4-FFF2-40B4-BE49-F238E27FC236}">
                    <a16:creationId xmlns:a16="http://schemas.microsoft.com/office/drawing/2014/main" xmlns="" id="{11BD4115-1A6C-4F4B-B850-AD8A4DD5863D}"/>
                  </a:ext>
                </a:extLst>
              </p:cNvPr>
              <p:cNvSpPr>
                <a:spLocks noEditPoints="1"/>
              </p:cNvSpPr>
              <p:nvPr/>
            </p:nvSpPr>
            <p:spPr bwMode="auto">
              <a:xfrm>
                <a:off x="5134" y="1235"/>
                <a:ext cx="73" cy="78"/>
              </a:xfrm>
              <a:custGeom>
                <a:avLst/>
                <a:gdLst>
                  <a:gd name="T0" fmla="*/ 65 w 73"/>
                  <a:gd name="T1" fmla="*/ 71 h 78"/>
                  <a:gd name="T2" fmla="*/ 73 w 73"/>
                  <a:gd name="T3" fmla="*/ 71 h 78"/>
                  <a:gd name="T4" fmla="*/ 58 w 73"/>
                  <a:gd name="T5" fmla="*/ 57 h 78"/>
                  <a:gd name="T6" fmla="*/ 58 w 73"/>
                  <a:gd name="T7" fmla="*/ 43 h 78"/>
                  <a:gd name="T8" fmla="*/ 65 w 73"/>
                  <a:gd name="T9" fmla="*/ 35 h 78"/>
                  <a:gd name="T10" fmla="*/ 65 w 73"/>
                  <a:gd name="T11" fmla="*/ 14 h 78"/>
                  <a:gd name="T12" fmla="*/ 65 w 73"/>
                  <a:gd name="T13" fmla="*/ 7 h 78"/>
                  <a:gd name="T14" fmla="*/ 51 w 73"/>
                  <a:gd name="T15" fmla="*/ 21 h 78"/>
                  <a:gd name="T16" fmla="*/ 58 w 73"/>
                  <a:gd name="T17" fmla="*/ 35 h 78"/>
                  <a:gd name="T18" fmla="*/ 51 w 73"/>
                  <a:gd name="T19" fmla="*/ 50 h 78"/>
                  <a:gd name="T20" fmla="*/ 44 w 73"/>
                  <a:gd name="T21" fmla="*/ 50 h 78"/>
                  <a:gd name="T22" fmla="*/ 44 w 73"/>
                  <a:gd name="T23" fmla="*/ 35 h 78"/>
                  <a:gd name="T24" fmla="*/ 44 w 73"/>
                  <a:gd name="T25" fmla="*/ 28 h 78"/>
                  <a:gd name="T26" fmla="*/ 37 w 73"/>
                  <a:gd name="T27" fmla="*/ 0 h 78"/>
                  <a:gd name="T28" fmla="*/ 37 w 73"/>
                  <a:gd name="T29" fmla="*/ 28 h 78"/>
                  <a:gd name="T30" fmla="*/ 37 w 73"/>
                  <a:gd name="T31" fmla="*/ 35 h 78"/>
                  <a:gd name="T32" fmla="*/ 37 w 73"/>
                  <a:gd name="T33" fmla="*/ 35 h 78"/>
                  <a:gd name="T34" fmla="*/ 22 w 73"/>
                  <a:gd name="T35" fmla="*/ 21 h 78"/>
                  <a:gd name="T36" fmla="*/ 22 w 73"/>
                  <a:gd name="T37" fmla="*/ 14 h 78"/>
                  <a:gd name="T38" fmla="*/ 7 w 73"/>
                  <a:gd name="T39" fmla="*/ 0 h 78"/>
                  <a:gd name="T40" fmla="*/ 0 w 73"/>
                  <a:gd name="T41" fmla="*/ 0 h 78"/>
                  <a:gd name="T42" fmla="*/ 0 w 73"/>
                  <a:gd name="T43" fmla="*/ 7 h 78"/>
                  <a:gd name="T44" fmla="*/ 15 w 73"/>
                  <a:gd name="T45" fmla="*/ 28 h 78"/>
                  <a:gd name="T46" fmla="*/ 29 w 73"/>
                  <a:gd name="T47" fmla="*/ 43 h 78"/>
                  <a:gd name="T48" fmla="*/ 29 w 73"/>
                  <a:gd name="T49" fmla="*/ 43 h 78"/>
                  <a:gd name="T50" fmla="*/ 22 w 73"/>
                  <a:gd name="T51" fmla="*/ 35 h 78"/>
                  <a:gd name="T52" fmla="*/ 7 w 73"/>
                  <a:gd name="T53" fmla="*/ 35 h 78"/>
                  <a:gd name="T54" fmla="*/ 0 w 73"/>
                  <a:gd name="T55" fmla="*/ 43 h 78"/>
                  <a:gd name="T56" fmla="*/ 15 w 73"/>
                  <a:gd name="T57" fmla="*/ 50 h 78"/>
                  <a:gd name="T58" fmla="*/ 22 w 73"/>
                  <a:gd name="T59" fmla="*/ 50 h 78"/>
                  <a:gd name="T60" fmla="*/ 29 w 73"/>
                  <a:gd name="T61" fmla="*/ 50 h 78"/>
                  <a:gd name="T62" fmla="*/ 44 w 73"/>
                  <a:gd name="T63" fmla="*/ 50 h 78"/>
                  <a:gd name="T64" fmla="*/ 44 w 73"/>
                  <a:gd name="T65" fmla="*/ 57 h 78"/>
                  <a:gd name="T66" fmla="*/ 37 w 73"/>
                  <a:gd name="T67" fmla="*/ 64 h 78"/>
                  <a:gd name="T68" fmla="*/ 22 w 73"/>
                  <a:gd name="T69" fmla="*/ 57 h 78"/>
                  <a:gd name="T70" fmla="*/ 0 w 73"/>
                  <a:gd name="T71" fmla="*/ 71 h 78"/>
                  <a:gd name="T72" fmla="*/ 22 w 73"/>
                  <a:gd name="T73" fmla="*/ 78 h 78"/>
                  <a:gd name="T74" fmla="*/ 29 w 73"/>
                  <a:gd name="T75" fmla="*/ 71 h 78"/>
                  <a:gd name="T76" fmla="*/ 37 w 73"/>
                  <a:gd name="T77" fmla="*/ 64 h 78"/>
                  <a:gd name="T78" fmla="*/ 44 w 73"/>
                  <a:gd name="T79" fmla="*/ 64 h 78"/>
                  <a:gd name="T80" fmla="*/ 58 w 73"/>
                  <a:gd name="T81" fmla="*/ 64 h 78"/>
                  <a:gd name="T82" fmla="*/ 58 w 73"/>
                  <a:gd name="T83" fmla="*/ 71 h 78"/>
                  <a:gd name="T84" fmla="*/ 65 w 73"/>
                  <a:gd name="T85" fmla="*/ 35 h 78"/>
                  <a:gd name="T86" fmla="*/ 65 w 73"/>
                  <a:gd name="T87" fmla="*/ 14 h 78"/>
                  <a:gd name="T88" fmla="*/ 58 w 73"/>
                  <a:gd name="T89" fmla="*/ 21 h 78"/>
                  <a:gd name="T90" fmla="*/ 58 w 73"/>
                  <a:gd name="T91" fmla="*/ 35 h 78"/>
                  <a:gd name="T92" fmla="*/ 44 w 73"/>
                  <a:gd name="T93" fmla="*/ 14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1 h 78"/>
                  <a:gd name="T106" fmla="*/ 15 w 73"/>
                  <a:gd name="T107" fmla="*/ 21 h 78"/>
                  <a:gd name="T108" fmla="*/ 7 w 73"/>
                  <a:gd name="T109" fmla="*/ 35 h 78"/>
                  <a:gd name="T110" fmla="*/ 0 w 73"/>
                  <a:gd name="T111" fmla="*/ 43 h 78"/>
                  <a:gd name="T112" fmla="*/ 22 w 73"/>
                  <a:gd name="T113" fmla="*/ 50 h 78"/>
                  <a:gd name="T114" fmla="*/ 22 w 73"/>
                  <a:gd name="T115" fmla="*/ 43 h 78"/>
                  <a:gd name="T116" fmla="*/ 29 w 73"/>
                  <a:gd name="T117" fmla="*/ 64 h 78"/>
                  <a:gd name="T118" fmla="*/ 15 w 73"/>
                  <a:gd name="T119" fmla="*/ 64 h 78"/>
                  <a:gd name="T120" fmla="*/ 7 w 73"/>
                  <a:gd name="T121" fmla="*/ 71 h 78"/>
                  <a:gd name="T122" fmla="*/ 29 w 73"/>
                  <a:gd name="T123" fmla="*/ 71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1"/>
                    </a:moveTo>
                    <a:lnTo>
                      <a:pt x="65" y="71"/>
                    </a:lnTo>
                    <a:lnTo>
                      <a:pt x="65" y="71"/>
                    </a:lnTo>
                    <a:lnTo>
                      <a:pt x="73" y="71"/>
                    </a:lnTo>
                    <a:lnTo>
                      <a:pt x="65" y="64"/>
                    </a:lnTo>
                    <a:lnTo>
                      <a:pt x="58" y="57"/>
                    </a:lnTo>
                    <a:lnTo>
                      <a:pt x="58" y="50"/>
                    </a:lnTo>
                    <a:lnTo>
                      <a:pt x="58" y="43"/>
                    </a:lnTo>
                    <a:lnTo>
                      <a:pt x="58" y="43"/>
                    </a:lnTo>
                    <a:lnTo>
                      <a:pt x="65" y="35"/>
                    </a:lnTo>
                    <a:lnTo>
                      <a:pt x="73" y="28"/>
                    </a:lnTo>
                    <a:lnTo>
                      <a:pt x="65" y="14"/>
                    </a:lnTo>
                    <a:lnTo>
                      <a:pt x="65" y="14"/>
                    </a:lnTo>
                    <a:lnTo>
                      <a:pt x="65" y="7"/>
                    </a:lnTo>
                    <a:lnTo>
                      <a:pt x="58" y="14"/>
                    </a:lnTo>
                    <a:lnTo>
                      <a:pt x="51" y="21"/>
                    </a:lnTo>
                    <a:lnTo>
                      <a:pt x="51" y="28"/>
                    </a:lnTo>
                    <a:lnTo>
                      <a:pt x="58" y="35"/>
                    </a:lnTo>
                    <a:lnTo>
                      <a:pt x="58" y="43"/>
                    </a:lnTo>
                    <a:lnTo>
                      <a:pt x="51" y="50"/>
                    </a:lnTo>
                    <a:lnTo>
                      <a:pt x="51" y="50"/>
                    </a:lnTo>
                    <a:lnTo>
                      <a:pt x="44" y="50"/>
                    </a:lnTo>
                    <a:lnTo>
                      <a:pt x="44" y="43"/>
                    </a:lnTo>
                    <a:lnTo>
                      <a:pt x="44" y="35"/>
                    </a:lnTo>
                    <a:lnTo>
                      <a:pt x="44" y="28"/>
                    </a:lnTo>
                    <a:lnTo>
                      <a:pt x="44" y="28"/>
                    </a:lnTo>
                    <a:lnTo>
                      <a:pt x="44" y="14"/>
                    </a:lnTo>
                    <a:lnTo>
                      <a:pt x="37" y="0"/>
                    </a:lnTo>
                    <a:lnTo>
                      <a:pt x="29" y="14"/>
                    </a:lnTo>
                    <a:lnTo>
                      <a:pt x="37" y="28"/>
                    </a:lnTo>
                    <a:lnTo>
                      <a:pt x="37" y="28"/>
                    </a:lnTo>
                    <a:lnTo>
                      <a:pt x="37" y="35"/>
                    </a:lnTo>
                    <a:lnTo>
                      <a:pt x="37" y="35"/>
                    </a:lnTo>
                    <a:lnTo>
                      <a:pt x="37" y="35"/>
                    </a:lnTo>
                    <a:lnTo>
                      <a:pt x="29" y="28"/>
                    </a:lnTo>
                    <a:lnTo>
                      <a:pt x="22" y="21"/>
                    </a:lnTo>
                    <a:lnTo>
                      <a:pt x="22" y="21"/>
                    </a:lnTo>
                    <a:lnTo>
                      <a:pt x="22" y="14"/>
                    </a:lnTo>
                    <a:lnTo>
                      <a:pt x="15" y="7"/>
                    </a:lnTo>
                    <a:lnTo>
                      <a:pt x="7" y="0"/>
                    </a:lnTo>
                    <a:lnTo>
                      <a:pt x="7" y="0"/>
                    </a:lnTo>
                    <a:lnTo>
                      <a:pt x="0" y="0"/>
                    </a:lnTo>
                    <a:lnTo>
                      <a:pt x="0" y="0"/>
                    </a:lnTo>
                    <a:lnTo>
                      <a:pt x="0" y="7"/>
                    </a:lnTo>
                    <a:lnTo>
                      <a:pt x="0" y="21"/>
                    </a:lnTo>
                    <a:lnTo>
                      <a:pt x="15" y="28"/>
                    </a:lnTo>
                    <a:lnTo>
                      <a:pt x="22" y="28"/>
                    </a:lnTo>
                    <a:lnTo>
                      <a:pt x="29" y="43"/>
                    </a:lnTo>
                    <a:lnTo>
                      <a:pt x="29" y="43"/>
                    </a:lnTo>
                    <a:lnTo>
                      <a:pt x="29" y="43"/>
                    </a:lnTo>
                    <a:lnTo>
                      <a:pt x="22" y="43"/>
                    </a:lnTo>
                    <a:lnTo>
                      <a:pt x="22" y="35"/>
                    </a:lnTo>
                    <a:lnTo>
                      <a:pt x="15" y="35"/>
                    </a:lnTo>
                    <a:lnTo>
                      <a:pt x="7" y="35"/>
                    </a:lnTo>
                    <a:lnTo>
                      <a:pt x="0" y="35"/>
                    </a:lnTo>
                    <a:lnTo>
                      <a:pt x="0" y="43"/>
                    </a:lnTo>
                    <a:lnTo>
                      <a:pt x="7" y="50"/>
                    </a:lnTo>
                    <a:lnTo>
                      <a:pt x="15" y="50"/>
                    </a:lnTo>
                    <a:lnTo>
                      <a:pt x="15" y="50"/>
                    </a:lnTo>
                    <a:lnTo>
                      <a:pt x="22" y="50"/>
                    </a:lnTo>
                    <a:lnTo>
                      <a:pt x="22" y="50"/>
                    </a:lnTo>
                    <a:lnTo>
                      <a:pt x="29" y="50"/>
                    </a:lnTo>
                    <a:lnTo>
                      <a:pt x="37" y="50"/>
                    </a:lnTo>
                    <a:lnTo>
                      <a:pt x="44" y="50"/>
                    </a:lnTo>
                    <a:lnTo>
                      <a:pt x="44" y="57"/>
                    </a:lnTo>
                    <a:lnTo>
                      <a:pt x="44" y="57"/>
                    </a:lnTo>
                    <a:lnTo>
                      <a:pt x="44" y="57"/>
                    </a:lnTo>
                    <a:lnTo>
                      <a:pt x="37" y="64"/>
                    </a:lnTo>
                    <a:lnTo>
                      <a:pt x="29" y="64"/>
                    </a:lnTo>
                    <a:lnTo>
                      <a:pt x="22" y="57"/>
                    </a:lnTo>
                    <a:lnTo>
                      <a:pt x="7" y="64"/>
                    </a:lnTo>
                    <a:lnTo>
                      <a:pt x="0" y="71"/>
                    </a:lnTo>
                    <a:lnTo>
                      <a:pt x="7" y="71"/>
                    </a:lnTo>
                    <a:lnTo>
                      <a:pt x="22" y="78"/>
                    </a:lnTo>
                    <a:lnTo>
                      <a:pt x="29" y="78"/>
                    </a:lnTo>
                    <a:lnTo>
                      <a:pt x="29" y="71"/>
                    </a:lnTo>
                    <a:lnTo>
                      <a:pt x="29" y="71"/>
                    </a:lnTo>
                    <a:lnTo>
                      <a:pt x="37" y="64"/>
                    </a:lnTo>
                    <a:lnTo>
                      <a:pt x="44" y="64"/>
                    </a:lnTo>
                    <a:lnTo>
                      <a:pt x="44" y="64"/>
                    </a:lnTo>
                    <a:lnTo>
                      <a:pt x="51" y="64"/>
                    </a:lnTo>
                    <a:lnTo>
                      <a:pt x="58" y="64"/>
                    </a:lnTo>
                    <a:lnTo>
                      <a:pt x="58" y="71"/>
                    </a:lnTo>
                    <a:lnTo>
                      <a:pt x="58" y="71"/>
                    </a:lnTo>
                    <a:close/>
                    <a:moveTo>
                      <a:pt x="58" y="35"/>
                    </a:moveTo>
                    <a:lnTo>
                      <a:pt x="65" y="35"/>
                    </a:lnTo>
                    <a:lnTo>
                      <a:pt x="65" y="28"/>
                    </a:lnTo>
                    <a:lnTo>
                      <a:pt x="65" y="14"/>
                    </a:lnTo>
                    <a:lnTo>
                      <a:pt x="65" y="14"/>
                    </a:lnTo>
                    <a:lnTo>
                      <a:pt x="58" y="21"/>
                    </a:lnTo>
                    <a:lnTo>
                      <a:pt x="58" y="35"/>
                    </a:lnTo>
                    <a:lnTo>
                      <a:pt x="58" y="35"/>
                    </a:lnTo>
                    <a:close/>
                    <a:moveTo>
                      <a:pt x="37" y="28"/>
                    </a:moveTo>
                    <a:lnTo>
                      <a:pt x="44" y="14"/>
                    </a:lnTo>
                    <a:lnTo>
                      <a:pt x="37" y="7"/>
                    </a:lnTo>
                    <a:lnTo>
                      <a:pt x="29" y="14"/>
                    </a:lnTo>
                    <a:lnTo>
                      <a:pt x="37" y="28"/>
                    </a:lnTo>
                    <a:lnTo>
                      <a:pt x="37" y="28"/>
                    </a:lnTo>
                    <a:close/>
                    <a:moveTo>
                      <a:pt x="15" y="21"/>
                    </a:moveTo>
                    <a:lnTo>
                      <a:pt x="22" y="14"/>
                    </a:lnTo>
                    <a:lnTo>
                      <a:pt x="15" y="14"/>
                    </a:lnTo>
                    <a:lnTo>
                      <a:pt x="15" y="7"/>
                    </a:lnTo>
                    <a:lnTo>
                      <a:pt x="0" y="0"/>
                    </a:lnTo>
                    <a:lnTo>
                      <a:pt x="0" y="14"/>
                    </a:lnTo>
                    <a:lnTo>
                      <a:pt x="7" y="21"/>
                    </a:lnTo>
                    <a:lnTo>
                      <a:pt x="7" y="21"/>
                    </a:lnTo>
                    <a:lnTo>
                      <a:pt x="15" y="21"/>
                    </a:lnTo>
                    <a:lnTo>
                      <a:pt x="15" y="21"/>
                    </a:lnTo>
                    <a:close/>
                    <a:moveTo>
                      <a:pt x="22" y="43"/>
                    </a:moveTo>
                    <a:lnTo>
                      <a:pt x="7" y="35"/>
                    </a:lnTo>
                    <a:lnTo>
                      <a:pt x="0" y="43"/>
                    </a:lnTo>
                    <a:lnTo>
                      <a:pt x="0" y="43"/>
                    </a:lnTo>
                    <a:lnTo>
                      <a:pt x="15" y="50"/>
                    </a:lnTo>
                    <a:lnTo>
                      <a:pt x="22" y="50"/>
                    </a:lnTo>
                    <a:lnTo>
                      <a:pt x="22" y="43"/>
                    </a:lnTo>
                    <a:lnTo>
                      <a:pt x="22" y="43"/>
                    </a:lnTo>
                    <a:close/>
                    <a:moveTo>
                      <a:pt x="29" y="71"/>
                    </a:moveTo>
                    <a:lnTo>
                      <a:pt x="29" y="64"/>
                    </a:lnTo>
                    <a:lnTo>
                      <a:pt x="22" y="64"/>
                    </a:lnTo>
                    <a:lnTo>
                      <a:pt x="15" y="64"/>
                    </a:lnTo>
                    <a:lnTo>
                      <a:pt x="7" y="64"/>
                    </a:lnTo>
                    <a:lnTo>
                      <a:pt x="7" y="71"/>
                    </a:lnTo>
                    <a:lnTo>
                      <a:pt x="15" y="71"/>
                    </a:lnTo>
                    <a:lnTo>
                      <a:pt x="29"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3" name="Freeform 70">
                <a:extLst>
                  <a:ext uri="{FF2B5EF4-FFF2-40B4-BE49-F238E27FC236}">
                    <a16:creationId xmlns:a16="http://schemas.microsoft.com/office/drawing/2014/main" xmlns="" id="{C4E8DE62-9063-4118-9191-3AD09ABC00F8}"/>
                  </a:ext>
                </a:extLst>
              </p:cNvPr>
              <p:cNvSpPr>
                <a:spLocks noEditPoints="1"/>
              </p:cNvSpPr>
              <p:nvPr/>
            </p:nvSpPr>
            <p:spPr bwMode="auto">
              <a:xfrm>
                <a:off x="5062" y="1235"/>
                <a:ext cx="72" cy="78"/>
              </a:xfrm>
              <a:custGeom>
                <a:avLst/>
                <a:gdLst>
                  <a:gd name="T0" fmla="*/ 65 w 72"/>
                  <a:gd name="T1" fmla="*/ 71 h 78"/>
                  <a:gd name="T2" fmla="*/ 65 w 72"/>
                  <a:gd name="T3" fmla="*/ 71 h 78"/>
                  <a:gd name="T4" fmla="*/ 57 w 72"/>
                  <a:gd name="T5" fmla="*/ 57 h 78"/>
                  <a:gd name="T6" fmla="*/ 57 w 72"/>
                  <a:gd name="T7" fmla="*/ 43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8 h 78"/>
                  <a:gd name="T46" fmla="*/ 29 w 72"/>
                  <a:gd name="T47" fmla="*/ 43 h 78"/>
                  <a:gd name="T48" fmla="*/ 29 w 72"/>
                  <a:gd name="T49" fmla="*/ 43 h 78"/>
                  <a:gd name="T50" fmla="*/ 21 w 72"/>
                  <a:gd name="T51" fmla="*/ 35 h 78"/>
                  <a:gd name="T52" fmla="*/ 7 w 72"/>
                  <a:gd name="T53" fmla="*/ 35 h 78"/>
                  <a:gd name="T54" fmla="*/ 0 w 72"/>
                  <a:gd name="T55" fmla="*/ 43 h 78"/>
                  <a:gd name="T56" fmla="*/ 14 w 72"/>
                  <a:gd name="T57" fmla="*/ 50 h 78"/>
                  <a:gd name="T58" fmla="*/ 21 w 72"/>
                  <a:gd name="T59" fmla="*/ 50 h 78"/>
                  <a:gd name="T60" fmla="*/ 29 w 72"/>
                  <a:gd name="T61" fmla="*/ 50 h 78"/>
                  <a:gd name="T62" fmla="*/ 36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35 h 78"/>
                  <a:gd name="T86" fmla="*/ 65 w 72"/>
                  <a:gd name="T87" fmla="*/ 14 h 78"/>
                  <a:gd name="T88" fmla="*/ 50 w 72"/>
                  <a:gd name="T89" fmla="*/ 21 h 78"/>
                  <a:gd name="T90" fmla="*/ 57 w 72"/>
                  <a:gd name="T91" fmla="*/ 35 h 78"/>
                  <a:gd name="T92" fmla="*/ 43 w 72"/>
                  <a:gd name="T93" fmla="*/ 14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43 h 78"/>
                  <a:gd name="T112" fmla="*/ 21 w 72"/>
                  <a:gd name="T113" fmla="*/ 50 h 78"/>
                  <a:gd name="T114" fmla="*/ 21 w 72"/>
                  <a:gd name="T115" fmla="*/ 43 h 78"/>
                  <a:gd name="T116" fmla="*/ 29 w 72"/>
                  <a:gd name="T117" fmla="*/ 64 h 78"/>
                  <a:gd name="T118" fmla="*/ 14 w 72"/>
                  <a:gd name="T119" fmla="*/ 64 h 78"/>
                  <a:gd name="T120" fmla="*/ 7 w 72"/>
                  <a:gd name="T121" fmla="*/ 71 h 78"/>
                  <a:gd name="T122" fmla="*/ 21 w 72"/>
                  <a:gd name="T123" fmla="*/ 71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71"/>
                    </a:lnTo>
                    <a:lnTo>
                      <a:pt x="65" y="64"/>
                    </a:lnTo>
                    <a:lnTo>
                      <a:pt x="57" y="57"/>
                    </a:lnTo>
                    <a:lnTo>
                      <a:pt x="57" y="50"/>
                    </a:lnTo>
                    <a:lnTo>
                      <a:pt x="57" y="43"/>
                    </a:lnTo>
                    <a:lnTo>
                      <a:pt x="57" y="43"/>
                    </a:lnTo>
                    <a:lnTo>
                      <a:pt x="65" y="35"/>
                    </a:lnTo>
                    <a:lnTo>
                      <a:pt x="72" y="28"/>
                    </a:lnTo>
                    <a:lnTo>
                      <a:pt x="65" y="14"/>
                    </a:lnTo>
                    <a:lnTo>
                      <a:pt x="65" y="14"/>
                    </a:lnTo>
                    <a:lnTo>
                      <a:pt x="57" y="7"/>
                    </a:lnTo>
                    <a:lnTo>
                      <a:pt x="57" y="14"/>
                    </a:lnTo>
                    <a:lnTo>
                      <a:pt x="50" y="21"/>
                    </a:lnTo>
                    <a:lnTo>
                      <a:pt x="50" y="28"/>
                    </a:lnTo>
                    <a:lnTo>
                      <a:pt x="57" y="35"/>
                    </a:lnTo>
                    <a:lnTo>
                      <a:pt x="57" y="43"/>
                    </a:lnTo>
                    <a:lnTo>
                      <a:pt x="50" y="50"/>
                    </a:lnTo>
                    <a:lnTo>
                      <a:pt x="50" y="50"/>
                    </a:lnTo>
                    <a:lnTo>
                      <a:pt x="43" y="50"/>
                    </a:lnTo>
                    <a:lnTo>
                      <a:pt x="43" y="43"/>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8"/>
                    </a:lnTo>
                    <a:lnTo>
                      <a:pt x="21" y="28"/>
                    </a:lnTo>
                    <a:lnTo>
                      <a:pt x="29" y="43"/>
                    </a:lnTo>
                    <a:lnTo>
                      <a:pt x="29" y="43"/>
                    </a:lnTo>
                    <a:lnTo>
                      <a:pt x="29" y="43"/>
                    </a:lnTo>
                    <a:lnTo>
                      <a:pt x="21" y="43"/>
                    </a:lnTo>
                    <a:lnTo>
                      <a:pt x="21" y="35"/>
                    </a:lnTo>
                    <a:lnTo>
                      <a:pt x="14" y="35"/>
                    </a:lnTo>
                    <a:lnTo>
                      <a:pt x="7" y="35"/>
                    </a:lnTo>
                    <a:lnTo>
                      <a:pt x="0" y="35"/>
                    </a:lnTo>
                    <a:lnTo>
                      <a:pt x="0" y="43"/>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4"/>
                    </a:lnTo>
                    <a:lnTo>
                      <a:pt x="29" y="64"/>
                    </a:lnTo>
                    <a:lnTo>
                      <a:pt x="21" y="57"/>
                    </a:lnTo>
                    <a:lnTo>
                      <a:pt x="0" y="64"/>
                    </a:lnTo>
                    <a:lnTo>
                      <a:pt x="0" y="71"/>
                    </a:lnTo>
                    <a:lnTo>
                      <a:pt x="7" y="71"/>
                    </a:lnTo>
                    <a:lnTo>
                      <a:pt x="21" y="78"/>
                    </a:lnTo>
                    <a:lnTo>
                      <a:pt x="29" y="78"/>
                    </a:lnTo>
                    <a:lnTo>
                      <a:pt x="29" y="71"/>
                    </a:lnTo>
                    <a:lnTo>
                      <a:pt x="29" y="71"/>
                    </a:lnTo>
                    <a:lnTo>
                      <a:pt x="36" y="64"/>
                    </a:lnTo>
                    <a:lnTo>
                      <a:pt x="36" y="64"/>
                    </a:lnTo>
                    <a:lnTo>
                      <a:pt x="43" y="64"/>
                    </a:lnTo>
                    <a:lnTo>
                      <a:pt x="43" y="64"/>
                    </a:lnTo>
                    <a:lnTo>
                      <a:pt x="50" y="64"/>
                    </a:lnTo>
                    <a:lnTo>
                      <a:pt x="57" y="71"/>
                    </a:lnTo>
                    <a:lnTo>
                      <a:pt x="57" y="71"/>
                    </a:lnTo>
                    <a:close/>
                    <a:moveTo>
                      <a:pt x="57" y="35"/>
                    </a:moveTo>
                    <a:lnTo>
                      <a:pt x="65" y="35"/>
                    </a:lnTo>
                    <a:lnTo>
                      <a:pt x="65" y="28"/>
                    </a:lnTo>
                    <a:lnTo>
                      <a:pt x="65" y="14"/>
                    </a:lnTo>
                    <a:lnTo>
                      <a:pt x="57" y="14"/>
                    </a:lnTo>
                    <a:lnTo>
                      <a:pt x="50" y="21"/>
                    </a:lnTo>
                    <a:lnTo>
                      <a:pt x="57" y="35"/>
                    </a:lnTo>
                    <a:lnTo>
                      <a:pt x="57" y="35"/>
                    </a:lnTo>
                    <a:close/>
                    <a:moveTo>
                      <a:pt x="36" y="28"/>
                    </a:moveTo>
                    <a:lnTo>
                      <a:pt x="43" y="14"/>
                    </a:lnTo>
                    <a:lnTo>
                      <a:pt x="36" y="7"/>
                    </a:lnTo>
                    <a:lnTo>
                      <a:pt x="29" y="14"/>
                    </a:lnTo>
                    <a:lnTo>
                      <a:pt x="36" y="28"/>
                    </a:lnTo>
                    <a:lnTo>
                      <a:pt x="36" y="28"/>
                    </a:lnTo>
                    <a:close/>
                    <a:moveTo>
                      <a:pt x="14" y="21"/>
                    </a:moveTo>
                    <a:lnTo>
                      <a:pt x="14" y="14"/>
                    </a:lnTo>
                    <a:lnTo>
                      <a:pt x="14" y="14"/>
                    </a:lnTo>
                    <a:lnTo>
                      <a:pt x="7" y="7"/>
                    </a:lnTo>
                    <a:lnTo>
                      <a:pt x="0" y="0"/>
                    </a:lnTo>
                    <a:lnTo>
                      <a:pt x="0" y="14"/>
                    </a:lnTo>
                    <a:lnTo>
                      <a:pt x="0" y="21"/>
                    </a:lnTo>
                    <a:lnTo>
                      <a:pt x="7" y="21"/>
                    </a:lnTo>
                    <a:lnTo>
                      <a:pt x="14" y="21"/>
                    </a:lnTo>
                    <a:lnTo>
                      <a:pt x="14" y="21"/>
                    </a:lnTo>
                    <a:close/>
                    <a:moveTo>
                      <a:pt x="21" y="43"/>
                    </a:moveTo>
                    <a:lnTo>
                      <a:pt x="7" y="35"/>
                    </a:lnTo>
                    <a:lnTo>
                      <a:pt x="0" y="43"/>
                    </a:lnTo>
                    <a:lnTo>
                      <a:pt x="0" y="43"/>
                    </a:lnTo>
                    <a:lnTo>
                      <a:pt x="14" y="50"/>
                    </a:lnTo>
                    <a:lnTo>
                      <a:pt x="21" y="50"/>
                    </a:lnTo>
                    <a:lnTo>
                      <a:pt x="21" y="43"/>
                    </a:lnTo>
                    <a:lnTo>
                      <a:pt x="21" y="43"/>
                    </a:lnTo>
                    <a:close/>
                    <a:moveTo>
                      <a:pt x="29" y="71"/>
                    </a:moveTo>
                    <a:lnTo>
                      <a:pt x="29" y="64"/>
                    </a:lnTo>
                    <a:lnTo>
                      <a:pt x="14" y="64"/>
                    </a:lnTo>
                    <a:lnTo>
                      <a:pt x="14" y="64"/>
                    </a:lnTo>
                    <a:lnTo>
                      <a:pt x="7" y="64"/>
                    </a:lnTo>
                    <a:lnTo>
                      <a:pt x="7" y="71"/>
                    </a:lnTo>
                    <a:lnTo>
                      <a:pt x="14" y="71"/>
                    </a:lnTo>
                    <a:lnTo>
                      <a:pt x="21"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4" name="Freeform 71">
                <a:extLst>
                  <a:ext uri="{FF2B5EF4-FFF2-40B4-BE49-F238E27FC236}">
                    <a16:creationId xmlns:a16="http://schemas.microsoft.com/office/drawing/2014/main" xmlns="" id="{AFB8DCAD-F4B4-4FD6-AE56-C0B42F041922}"/>
                  </a:ext>
                </a:extLst>
              </p:cNvPr>
              <p:cNvSpPr>
                <a:spLocks noEditPoints="1"/>
              </p:cNvSpPr>
              <p:nvPr/>
            </p:nvSpPr>
            <p:spPr bwMode="auto">
              <a:xfrm>
                <a:off x="4983" y="1235"/>
                <a:ext cx="72" cy="78"/>
              </a:xfrm>
              <a:custGeom>
                <a:avLst/>
                <a:gdLst>
                  <a:gd name="T0" fmla="*/ 65 w 72"/>
                  <a:gd name="T1" fmla="*/ 71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35 h 78"/>
                  <a:gd name="T52" fmla="*/ 7 w 72"/>
                  <a:gd name="T53" fmla="*/ 35 h 78"/>
                  <a:gd name="T54" fmla="*/ 7 w 72"/>
                  <a:gd name="T55" fmla="*/ 43 h 78"/>
                  <a:gd name="T56" fmla="*/ 21 w 72"/>
                  <a:gd name="T57" fmla="*/ 50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35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43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71"/>
                    </a:lnTo>
                    <a:lnTo>
                      <a:pt x="72" y="64"/>
                    </a:lnTo>
                    <a:lnTo>
                      <a:pt x="65" y="57"/>
                    </a:lnTo>
                    <a:lnTo>
                      <a:pt x="57" y="50"/>
                    </a:lnTo>
                    <a:lnTo>
                      <a:pt x="65" y="43"/>
                    </a:lnTo>
                    <a:lnTo>
                      <a:pt x="65" y="43"/>
                    </a:lnTo>
                    <a:lnTo>
                      <a:pt x="72" y="35"/>
                    </a:lnTo>
                    <a:lnTo>
                      <a:pt x="72" y="28"/>
                    </a:lnTo>
                    <a:lnTo>
                      <a:pt x="72" y="14"/>
                    </a:lnTo>
                    <a:lnTo>
                      <a:pt x="72" y="14"/>
                    </a:lnTo>
                    <a:lnTo>
                      <a:pt x="65" y="7"/>
                    </a:lnTo>
                    <a:lnTo>
                      <a:pt x="57" y="14"/>
                    </a:lnTo>
                    <a:lnTo>
                      <a:pt x="57" y="21"/>
                    </a:lnTo>
                    <a:lnTo>
                      <a:pt x="57" y="28"/>
                    </a:lnTo>
                    <a:lnTo>
                      <a:pt x="57" y="35"/>
                    </a:lnTo>
                    <a:lnTo>
                      <a:pt x="57" y="43"/>
                    </a:lnTo>
                    <a:lnTo>
                      <a:pt x="57" y="50"/>
                    </a:lnTo>
                    <a:lnTo>
                      <a:pt x="57" y="50"/>
                    </a:lnTo>
                    <a:lnTo>
                      <a:pt x="50" y="50"/>
                    </a:lnTo>
                    <a:lnTo>
                      <a:pt x="43"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8"/>
                    </a:lnTo>
                    <a:lnTo>
                      <a:pt x="29" y="28"/>
                    </a:lnTo>
                    <a:lnTo>
                      <a:pt x="36" y="43"/>
                    </a:lnTo>
                    <a:lnTo>
                      <a:pt x="36" y="43"/>
                    </a:lnTo>
                    <a:lnTo>
                      <a:pt x="36" y="43"/>
                    </a:lnTo>
                    <a:lnTo>
                      <a:pt x="29" y="43"/>
                    </a:lnTo>
                    <a:lnTo>
                      <a:pt x="29" y="35"/>
                    </a:lnTo>
                    <a:lnTo>
                      <a:pt x="21" y="35"/>
                    </a:lnTo>
                    <a:lnTo>
                      <a:pt x="7" y="35"/>
                    </a:lnTo>
                    <a:lnTo>
                      <a:pt x="0" y="35"/>
                    </a:lnTo>
                    <a:lnTo>
                      <a:pt x="7" y="43"/>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4" y="71"/>
                    </a:lnTo>
                    <a:lnTo>
                      <a:pt x="21" y="78"/>
                    </a:lnTo>
                    <a:lnTo>
                      <a:pt x="36" y="78"/>
                    </a:lnTo>
                    <a:lnTo>
                      <a:pt x="36" y="71"/>
                    </a:lnTo>
                    <a:lnTo>
                      <a:pt x="36" y="71"/>
                    </a:lnTo>
                    <a:lnTo>
                      <a:pt x="43" y="64"/>
                    </a:lnTo>
                    <a:lnTo>
                      <a:pt x="43" y="64"/>
                    </a:lnTo>
                    <a:lnTo>
                      <a:pt x="50" y="64"/>
                    </a:lnTo>
                    <a:lnTo>
                      <a:pt x="50" y="64"/>
                    </a:lnTo>
                    <a:lnTo>
                      <a:pt x="57" y="64"/>
                    </a:lnTo>
                    <a:lnTo>
                      <a:pt x="65" y="71"/>
                    </a:lnTo>
                    <a:lnTo>
                      <a:pt x="65" y="71"/>
                    </a:lnTo>
                    <a:close/>
                    <a:moveTo>
                      <a:pt x="65" y="35"/>
                    </a:moveTo>
                    <a:lnTo>
                      <a:pt x="65" y="35"/>
                    </a:lnTo>
                    <a:lnTo>
                      <a:pt x="72" y="28"/>
                    </a:lnTo>
                    <a:lnTo>
                      <a:pt x="72" y="14"/>
                    </a:lnTo>
                    <a:lnTo>
                      <a:pt x="65" y="14"/>
                    </a:lnTo>
                    <a:lnTo>
                      <a:pt x="57" y="21"/>
                    </a:lnTo>
                    <a:lnTo>
                      <a:pt x="65" y="35"/>
                    </a:lnTo>
                    <a:lnTo>
                      <a:pt x="65"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0"/>
                    </a:lnTo>
                    <a:lnTo>
                      <a:pt x="7" y="14"/>
                    </a:lnTo>
                    <a:lnTo>
                      <a:pt x="7" y="21"/>
                    </a:lnTo>
                    <a:lnTo>
                      <a:pt x="14" y="21"/>
                    </a:lnTo>
                    <a:lnTo>
                      <a:pt x="21" y="21"/>
                    </a:lnTo>
                    <a:lnTo>
                      <a:pt x="21" y="21"/>
                    </a:lnTo>
                    <a:close/>
                    <a:moveTo>
                      <a:pt x="29" y="43"/>
                    </a:moveTo>
                    <a:lnTo>
                      <a:pt x="14" y="35"/>
                    </a:lnTo>
                    <a:lnTo>
                      <a:pt x="7" y="43"/>
                    </a:lnTo>
                    <a:lnTo>
                      <a:pt x="7" y="43"/>
                    </a:lnTo>
                    <a:lnTo>
                      <a:pt x="14" y="50"/>
                    </a:lnTo>
                    <a:lnTo>
                      <a:pt x="21" y="50"/>
                    </a:lnTo>
                    <a:lnTo>
                      <a:pt x="29" y="43"/>
                    </a:lnTo>
                    <a:lnTo>
                      <a:pt x="29" y="43"/>
                    </a:lnTo>
                    <a:close/>
                    <a:moveTo>
                      <a:pt x="36" y="71"/>
                    </a:moveTo>
                    <a:lnTo>
                      <a:pt x="29" y="64"/>
                    </a:lnTo>
                    <a:lnTo>
                      <a:pt x="21" y="64"/>
                    </a:lnTo>
                    <a:lnTo>
                      <a:pt x="14" y="64"/>
                    </a:lnTo>
                    <a:lnTo>
                      <a:pt x="7" y="64"/>
                    </a:lnTo>
                    <a:lnTo>
                      <a:pt x="14" y="71"/>
                    </a:lnTo>
                    <a:lnTo>
                      <a:pt x="21"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5" name="Freeform 72">
                <a:extLst>
                  <a:ext uri="{FF2B5EF4-FFF2-40B4-BE49-F238E27FC236}">
                    <a16:creationId xmlns:a16="http://schemas.microsoft.com/office/drawing/2014/main" xmlns="" id="{F97FCE8E-6669-4C2A-B188-ECCCF9495BB0}"/>
                  </a:ext>
                </a:extLst>
              </p:cNvPr>
              <p:cNvSpPr>
                <a:spLocks noEditPoints="1"/>
              </p:cNvSpPr>
              <p:nvPr/>
            </p:nvSpPr>
            <p:spPr bwMode="auto">
              <a:xfrm>
                <a:off x="4983" y="1249"/>
                <a:ext cx="0" cy="57"/>
              </a:xfrm>
              <a:custGeom>
                <a:avLst/>
                <a:gdLst>
                  <a:gd name="T0" fmla="*/ 57 h 57"/>
                  <a:gd name="T1" fmla="*/ 57 h 57"/>
                  <a:gd name="T2" fmla="*/ 57 h 57"/>
                  <a:gd name="T3" fmla="*/ 57 h 57"/>
                  <a:gd name="T4" fmla="*/ 50 h 57"/>
                  <a:gd name="T5" fmla="*/ 50 h 57"/>
                  <a:gd name="T6" fmla="*/ 57 h 57"/>
                  <a:gd name="T7" fmla="*/ 57 h 57"/>
                  <a:gd name="T8" fmla="*/ 21 h 57"/>
                  <a:gd name="T9" fmla="*/ 14 h 57"/>
                  <a:gd name="T10" fmla="*/ 0 h 57"/>
                  <a:gd name="T11" fmla="*/ 7 h 57"/>
                  <a:gd name="T12" fmla="*/ 14 h 57"/>
                  <a:gd name="T13" fmla="*/ 14 h 57"/>
                  <a:gd name="T14" fmla="*/ 14 h 57"/>
                  <a:gd name="T15" fmla="*/ 14 h 57"/>
                  <a:gd name="T16" fmla="*/ 21 h 57"/>
                  <a:gd name="T17" fmla="*/ 21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Lst>
                <a:rect l="0" t="0" r="r" b="b"/>
                <a:pathLst>
                  <a:path h="57">
                    <a:moveTo>
                      <a:pt x="0" y="57"/>
                    </a:moveTo>
                    <a:lnTo>
                      <a:pt x="0" y="57"/>
                    </a:lnTo>
                    <a:lnTo>
                      <a:pt x="0" y="57"/>
                    </a:lnTo>
                    <a:lnTo>
                      <a:pt x="0" y="57"/>
                    </a:lnTo>
                    <a:lnTo>
                      <a:pt x="0" y="50"/>
                    </a:lnTo>
                    <a:lnTo>
                      <a:pt x="0" y="50"/>
                    </a:lnTo>
                    <a:lnTo>
                      <a:pt x="0" y="57"/>
                    </a:lnTo>
                    <a:lnTo>
                      <a:pt x="0" y="57"/>
                    </a:lnTo>
                    <a:close/>
                    <a:moveTo>
                      <a:pt x="0" y="21"/>
                    </a:moveTo>
                    <a:lnTo>
                      <a:pt x="0" y="14"/>
                    </a:lnTo>
                    <a:lnTo>
                      <a:pt x="0" y="0"/>
                    </a:lnTo>
                    <a:lnTo>
                      <a:pt x="0" y="7"/>
                    </a:lnTo>
                    <a:lnTo>
                      <a:pt x="0" y="14"/>
                    </a:lnTo>
                    <a:lnTo>
                      <a:pt x="0" y="14"/>
                    </a:lnTo>
                    <a:lnTo>
                      <a:pt x="0" y="14"/>
                    </a:lnTo>
                    <a:lnTo>
                      <a:pt x="0" y="14"/>
                    </a:lnTo>
                    <a:lnTo>
                      <a:pt x="0" y="21"/>
                    </a:lnTo>
                    <a:lnTo>
                      <a:pt x="0"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6" name="Freeform 73">
                <a:extLst>
                  <a:ext uri="{FF2B5EF4-FFF2-40B4-BE49-F238E27FC236}">
                    <a16:creationId xmlns:a16="http://schemas.microsoft.com/office/drawing/2014/main" xmlns="" id="{91E0E072-CA47-4CC7-ADC5-9149915D35BD}"/>
                  </a:ext>
                </a:extLst>
              </p:cNvPr>
              <p:cNvSpPr>
                <a:spLocks noEditPoints="1"/>
              </p:cNvSpPr>
              <p:nvPr/>
            </p:nvSpPr>
            <p:spPr bwMode="auto">
              <a:xfrm>
                <a:off x="6388" y="1235"/>
                <a:ext cx="71" cy="78"/>
              </a:xfrm>
              <a:custGeom>
                <a:avLst/>
                <a:gdLst>
                  <a:gd name="T0" fmla="*/ 64 w 71"/>
                  <a:gd name="T1" fmla="*/ 78 h 78"/>
                  <a:gd name="T2" fmla="*/ 71 w 71"/>
                  <a:gd name="T3" fmla="*/ 71 h 78"/>
                  <a:gd name="T4" fmla="*/ 57 w 71"/>
                  <a:gd name="T5" fmla="*/ 57 h 78"/>
                  <a:gd name="T6" fmla="*/ 64 w 71"/>
                  <a:gd name="T7" fmla="*/ 43 h 78"/>
                  <a:gd name="T8" fmla="*/ 64 w 71"/>
                  <a:gd name="T9" fmla="*/ 35 h 78"/>
                  <a:gd name="T10" fmla="*/ 71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50 w 71"/>
                  <a:gd name="T25" fmla="*/ 28 h 78"/>
                  <a:gd name="T26" fmla="*/ 43 w 71"/>
                  <a:gd name="T27" fmla="*/ 0 h 78"/>
                  <a:gd name="T28" fmla="*/ 36 w 71"/>
                  <a:gd name="T29" fmla="*/ 28 h 78"/>
                  <a:gd name="T30" fmla="*/ 36 w 71"/>
                  <a:gd name="T31" fmla="*/ 35 h 78"/>
                  <a:gd name="T32" fmla="*/ 36 w 71"/>
                  <a:gd name="T33" fmla="*/ 35 h 78"/>
                  <a:gd name="T34" fmla="*/ 28 w 71"/>
                  <a:gd name="T35" fmla="*/ 28 h 78"/>
                  <a:gd name="T36" fmla="*/ 21 w 71"/>
                  <a:gd name="T37" fmla="*/ 21 h 78"/>
                  <a:gd name="T38" fmla="*/ 14 w 71"/>
                  <a:gd name="T39" fmla="*/ 7 h 78"/>
                  <a:gd name="T40" fmla="*/ 0 w 71"/>
                  <a:gd name="T41" fmla="*/ 0 h 78"/>
                  <a:gd name="T42" fmla="*/ 0 w 71"/>
                  <a:gd name="T43" fmla="*/ 7 h 78"/>
                  <a:gd name="T44" fmla="*/ 21 w 71"/>
                  <a:gd name="T45" fmla="*/ 28 h 78"/>
                  <a:gd name="T46" fmla="*/ 36 w 71"/>
                  <a:gd name="T47" fmla="*/ 43 h 78"/>
                  <a:gd name="T48" fmla="*/ 28 w 71"/>
                  <a:gd name="T49" fmla="*/ 43 h 78"/>
                  <a:gd name="T50" fmla="*/ 21 w 71"/>
                  <a:gd name="T51" fmla="*/ 43 h 78"/>
                  <a:gd name="T52" fmla="*/ 7 w 71"/>
                  <a:gd name="T53" fmla="*/ 35 h 78"/>
                  <a:gd name="T54" fmla="*/ 0 w 71"/>
                  <a:gd name="T55" fmla="*/ 50 h 78"/>
                  <a:gd name="T56" fmla="*/ 14 w 71"/>
                  <a:gd name="T57" fmla="*/ 57 h 78"/>
                  <a:gd name="T58" fmla="*/ 28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36 w 71"/>
                  <a:gd name="T75" fmla="*/ 78 h 78"/>
                  <a:gd name="T76" fmla="*/ 36 w 71"/>
                  <a:gd name="T77" fmla="*/ 71 h 78"/>
                  <a:gd name="T78" fmla="*/ 50 w 71"/>
                  <a:gd name="T79" fmla="*/ 64 h 78"/>
                  <a:gd name="T80" fmla="*/ 57 w 71"/>
                  <a:gd name="T81" fmla="*/ 71 h 78"/>
                  <a:gd name="T82" fmla="*/ 64 w 71"/>
                  <a:gd name="T83" fmla="*/ 78 h 78"/>
                  <a:gd name="T84" fmla="*/ 64 w 71"/>
                  <a:gd name="T85" fmla="*/ 35 h 78"/>
                  <a:gd name="T86" fmla="*/ 71 w 71"/>
                  <a:gd name="T87" fmla="*/ 21 h 78"/>
                  <a:gd name="T88" fmla="*/ 57 w 71"/>
                  <a:gd name="T89" fmla="*/ 21 h 78"/>
                  <a:gd name="T90" fmla="*/ 64 w 71"/>
                  <a:gd name="T91" fmla="*/ 35 h 78"/>
                  <a:gd name="T92" fmla="*/ 50 w 71"/>
                  <a:gd name="T93" fmla="*/ 21 h 78"/>
                  <a:gd name="T94" fmla="*/ 36 w 71"/>
                  <a:gd name="T95" fmla="*/ 14 h 78"/>
                  <a:gd name="T96" fmla="*/ 43 w 71"/>
                  <a:gd name="T97" fmla="*/ 28 h 78"/>
                  <a:gd name="T98" fmla="*/ 21 w 71"/>
                  <a:gd name="T99" fmla="*/ 14 h 78"/>
                  <a:gd name="T100" fmla="*/ 14 w 71"/>
                  <a:gd name="T101" fmla="*/ 7 h 78"/>
                  <a:gd name="T102" fmla="*/ 7 w 71"/>
                  <a:gd name="T103" fmla="*/ 14 h 78"/>
                  <a:gd name="T104" fmla="*/ 14 w 71"/>
                  <a:gd name="T105" fmla="*/ 21 h 78"/>
                  <a:gd name="T106" fmla="*/ 21 w 71"/>
                  <a:gd name="T107" fmla="*/ 21 h 78"/>
                  <a:gd name="T108" fmla="*/ 14 w 71"/>
                  <a:gd name="T109" fmla="*/ 35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14 w 71"/>
                  <a:gd name="T121" fmla="*/ 71 h 78"/>
                  <a:gd name="T122" fmla="*/ 28 w 71"/>
                  <a:gd name="T123" fmla="*/ 78 h 78"/>
                  <a:gd name="T124" fmla="*/ 36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71"/>
                    </a:lnTo>
                    <a:lnTo>
                      <a:pt x="57" y="57"/>
                    </a:lnTo>
                    <a:lnTo>
                      <a:pt x="57" y="57"/>
                    </a:lnTo>
                    <a:lnTo>
                      <a:pt x="64" y="43"/>
                    </a:lnTo>
                    <a:lnTo>
                      <a:pt x="64" y="43"/>
                    </a:lnTo>
                    <a:lnTo>
                      <a:pt x="64" y="35"/>
                    </a:lnTo>
                    <a:lnTo>
                      <a:pt x="71" y="28"/>
                    </a:lnTo>
                    <a:lnTo>
                      <a:pt x="71" y="14"/>
                    </a:lnTo>
                    <a:lnTo>
                      <a:pt x="64" y="14"/>
                    </a:lnTo>
                    <a:lnTo>
                      <a:pt x="64" y="7"/>
                    </a:lnTo>
                    <a:lnTo>
                      <a:pt x="57" y="14"/>
                    </a:lnTo>
                    <a:lnTo>
                      <a:pt x="57" y="21"/>
                    </a:lnTo>
                    <a:lnTo>
                      <a:pt x="57" y="28"/>
                    </a:lnTo>
                    <a:lnTo>
                      <a:pt x="57" y="35"/>
                    </a:lnTo>
                    <a:lnTo>
                      <a:pt x="57" y="43"/>
                    </a:lnTo>
                    <a:lnTo>
                      <a:pt x="57" y="50"/>
                    </a:lnTo>
                    <a:lnTo>
                      <a:pt x="57" y="50"/>
                    </a:lnTo>
                    <a:lnTo>
                      <a:pt x="50" y="50"/>
                    </a:lnTo>
                    <a:lnTo>
                      <a:pt x="43" y="43"/>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8" y="28"/>
                    </a:lnTo>
                    <a:lnTo>
                      <a:pt x="28" y="28"/>
                    </a:lnTo>
                    <a:lnTo>
                      <a:pt x="21" y="21"/>
                    </a:lnTo>
                    <a:lnTo>
                      <a:pt x="21" y="21"/>
                    </a:lnTo>
                    <a:lnTo>
                      <a:pt x="21" y="7"/>
                    </a:lnTo>
                    <a:lnTo>
                      <a:pt x="14" y="7"/>
                    </a:lnTo>
                    <a:lnTo>
                      <a:pt x="7" y="0"/>
                    </a:lnTo>
                    <a:lnTo>
                      <a:pt x="0" y="0"/>
                    </a:lnTo>
                    <a:lnTo>
                      <a:pt x="0" y="7"/>
                    </a:lnTo>
                    <a:lnTo>
                      <a:pt x="0" y="7"/>
                    </a:lnTo>
                    <a:lnTo>
                      <a:pt x="7" y="21"/>
                    </a:lnTo>
                    <a:lnTo>
                      <a:pt x="21" y="28"/>
                    </a:lnTo>
                    <a:lnTo>
                      <a:pt x="28" y="35"/>
                    </a:lnTo>
                    <a:lnTo>
                      <a:pt x="36" y="43"/>
                    </a:lnTo>
                    <a:lnTo>
                      <a:pt x="36" y="43"/>
                    </a:lnTo>
                    <a:lnTo>
                      <a:pt x="28" y="43"/>
                    </a:lnTo>
                    <a:lnTo>
                      <a:pt x="28" y="43"/>
                    </a:lnTo>
                    <a:lnTo>
                      <a:pt x="21" y="43"/>
                    </a:lnTo>
                    <a:lnTo>
                      <a:pt x="21" y="35"/>
                    </a:lnTo>
                    <a:lnTo>
                      <a:pt x="7" y="35"/>
                    </a:lnTo>
                    <a:lnTo>
                      <a:pt x="0" y="43"/>
                    </a:lnTo>
                    <a:lnTo>
                      <a:pt x="0" y="50"/>
                    </a:lnTo>
                    <a:lnTo>
                      <a:pt x="7" y="50"/>
                    </a:lnTo>
                    <a:lnTo>
                      <a:pt x="14" y="57"/>
                    </a:lnTo>
                    <a:lnTo>
                      <a:pt x="21" y="57"/>
                    </a:lnTo>
                    <a:lnTo>
                      <a:pt x="28" y="50"/>
                    </a:lnTo>
                    <a:lnTo>
                      <a:pt x="28" y="50"/>
                    </a:lnTo>
                    <a:lnTo>
                      <a:pt x="28" y="50"/>
                    </a:lnTo>
                    <a:lnTo>
                      <a:pt x="36" y="50"/>
                    </a:lnTo>
                    <a:lnTo>
                      <a:pt x="43" y="50"/>
                    </a:lnTo>
                    <a:lnTo>
                      <a:pt x="50" y="57"/>
                    </a:lnTo>
                    <a:lnTo>
                      <a:pt x="50" y="57"/>
                    </a:lnTo>
                    <a:lnTo>
                      <a:pt x="43" y="64"/>
                    </a:lnTo>
                    <a:lnTo>
                      <a:pt x="36" y="64"/>
                    </a:lnTo>
                    <a:lnTo>
                      <a:pt x="36" y="64"/>
                    </a:lnTo>
                    <a:lnTo>
                      <a:pt x="21" y="57"/>
                    </a:lnTo>
                    <a:lnTo>
                      <a:pt x="7" y="64"/>
                    </a:lnTo>
                    <a:lnTo>
                      <a:pt x="7" y="71"/>
                    </a:lnTo>
                    <a:lnTo>
                      <a:pt x="7" y="78"/>
                    </a:lnTo>
                    <a:lnTo>
                      <a:pt x="21" y="78"/>
                    </a:lnTo>
                    <a:lnTo>
                      <a:pt x="28" y="78"/>
                    </a:lnTo>
                    <a:lnTo>
                      <a:pt x="36" y="78"/>
                    </a:lnTo>
                    <a:lnTo>
                      <a:pt x="36" y="71"/>
                    </a:lnTo>
                    <a:lnTo>
                      <a:pt x="36" y="71"/>
                    </a:lnTo>
                    <a:lnTo>
                      <a:pt x="43" y="64"/>
                    </a:lnTo>
                    <a:lnTo>
                      <a:pt x="50" y="64"/>
                    </a:lnTo>
                    <a:lnTo>
                      <a:pt x="50" y="64"/>
                    </a:lnTo>
                    <a:lnTo>
                      <a:pt x="57" y="71"/>
                    </a:lnTo>
                    <a:lnTo>
                      <a:pt x="64" y="78"/>
                    </a:lnTo>
                    <a:lnTo>
                      <a:pt x="64" y="78"/>
                    </a:lnTo>
                    <a:close/>
                    <a:moveTo>
                      <a:pt x="64" y="35"/>
                    </a:moveTo>
                    <a:lnTo>
                      <a:pt x="64" y="35"/>
                    </a:lnTo>
                    <a:lnTo>
                      <a:pt x="71" y="28"/>
                    </a:lnTo>
                    <a:lnTo>
                      <a:pt x="71" y="21"/>
                    </a:lnTo>
                    <a:lnTo>
                      <a:pt x="64" y="14"/>
                    </a:lnTo>
                    <a:lnTo>
                      <a:pt x="57" y="21"/>
                    </a:lnTo>
                    <a:lnTo>
                      <a:pt x="64" y="35"/>
                    </a:lnTo>
                    <a:lnTo>
                      <a:pt x="64"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1" y="43"/>
                    </a:moveTo>
                    <a:lnTo>
                      <a:pt x="14" y="35"/>
                    </a:lnTo>
                    <a:lnTo>
                      <a:pt x="0" y="43"/>
                    </a:lnTo>
                    <a:lnTo>
                      <a:pt x="7" y="50"/>
                    </a:lnTo>
                    <a:lnTo>
                      <a:pt x="14" y="50"/>
                    </a:lnTo>
                    <a:lnTo>
                      <a:pt x="21" y="50"/>
                    </a:lnTo>
                    <a:lnTo>
                      <a:pt x="21" y="43"/>
                    </a:lnTo>
                    <a:lnTo>
                      <a:pt x="21" y="43"/>
                    </a:lnTo>
                    <a:close/>
                    <a:moveTo>
                      <a:pt x="36" y="71"/>
                    </a:moveTo>
                    <a:lnTo>
                      <a:pt x="28" y="64"/>
                    </a:lnTo>
                    <a:lnTo>
                      <a:pt x="21" y="64"/>
                    </a:lnTo>
                    <a:lnTo>
                      <a:pt x="14" y="64"/>
                    </a:lnTo>
                    <a:lnTo>
                      <a:pt x="7"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7" name="Freeform 74">
                <a:extLst>
                  <a:ext uri="{FF2B5EF4-FFF2-40B4-BE49-F238E27FC236}">
                    <a16:creationId xmlns:a16="http://schemas.microsoft.com/office/drawing/2014/main" xmlns="" id="{5039AD3B-4E6B-459F-9381-983BD3F6CCD9}"/>
                  </a:ext>
                </a:extLst>
              </p:cNvPr>
              <p:cNvSpPr>
                <a:spLocks noEditPoints="1"/>
              </p:cNvSpPr>
              <p:nvPr/>
            </p:nvSpPr>
            <p:spPr bwMode="auto">
              <a:xfrm>
                <a:off x="6467" y="1235"/>
                <a:ext cx="71" cy="78"/>
              </a:xfrm>
              <a:custGeom>
                <a:avLst/>
                <a:gdLst>
                  <a:gd name="T0" fmla="*/ 64 w 71"/>
                  <a:gd name="T1" fmla="*/ 78 h 78"/>
                  <a:gd name="T2" fmla="*/ 71 w 71"/>
                  <a:gd name="T3" fmla="*/ 71 h 78"/>
                  <a:gd name="T4" fmla="*/ 57 w 71"/>
                  <a:gd name="T5" fmla="*/ 57 h 78"/>
                  <a:gd name="T6" fmla="*/ 57 w 71"/>
                  <a:gd name="T7" fmla="*/ 43 h 78"/>
                  <a:gd name="T8" fmla="*/ 64 w 71"/>
                  <a:gd name="T9" fmla="*/ 35 h 78"/>
                  <a:gd name="T10" fmla="*/ 64 w 71"/>
                  <a:gd name="T11" fmla="*/ 14 h 78"/>
                  <a:gd name="T12" fmla="*/ 64 w 71"/>
                  <a:gd name="T13" fmla="*/ 7 h 78"/>
                  <a:gd name="T14" fmla="*/ 50 w 71"/>
                  <a:gd name="T15" fmla="*/ 21 h 78"/>
                  <a:gd name="T16" fmla="*/ 57 w 71"/>
                  <a:gd name="T17" fmla="*/ 35 h 78"/>
                  <a:gd name="T18" fmla="*/ 50 w 71"/>
                  <a:gd name="T19" fmla="*/ 50 h 78"/>
                  <a:gd name="T20" fmla="*/ 43 w 71"/>
                  <a:gd name="T21" fmla="*/ 50 h 78"/>
                  <a:gd name="T22" fmla="*/ 43 w 71"/>
                  <a:gd name="T23" fmla="*/ 35 h 78"/>
                  <a:gd name="T24" fmla="*/ 43 w 71"/>
                  <a:gd name="T25" fmla="*/ 28 h 78"/>
                  <a:gd name="T26" fmla="*/ 35 w 71"/>
                  <a:gd name="T27" fmla="*/ 0 h 78"/>
                  <a:gd name="T28" fmla="*/ 35 w 71"/>
                  <a:gd name="T29" fmla="*/ 28 h 78"/>
                  <a:gd name="T30" fmla="*/ 35 w 71"/>
                  <a:gd name="T31" fmla="*/ 35 h 78"/>
                  <a:gd name="T32" fmla="*/ 35 w 71"/>
                  <a:gd name="T33" fmla="*/ 35 h 78"/>
                  <a:gd name="T34" fmla="*/ 21 w 71"/>
                  <a:gd name="T35" fmla="*/ 28 h 78"/>
                  <a:gd name="T36" fmla="*/ 21 w 71"/>
                  <a:gd name="T37" fmla="*/ 21 h 78"/>
                  <a:gd name="T38" fmla="*/ 7 w 71"/>
                  <a:gd name="T39" fmla="*/ 7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43 h 78"/>
                  <a:gd name="T52" fmla="*/ 7 w 71"/>
                  <a:gd name="T53" fmla="*/ 35 h 78"/>
                  <a:gd name="T54" fmla="*/ 0 w 71"/>
                  <a:gd name="T55" fmla="*/ 50 h 78"/>
                  <a:gd name="T56" fmla="*/ 14 w 71"/>
                  <a:gd name="T57" fmla="*/ 57 h 78"/>
                  <a:gd name="T58" fmla="*/ 21 w 71"/>
                  <a:gd name="T59" fmla="*/ 50 h 78"/>
                  <a:gd name="T60" fmla="*/ 28 w 71"/>
                  <a:gd name="T61" fmla="*/ 50 h 78"/>
                  <a:gd name="T62" fmla="*/ 43 w 71"/>
                  <a:gd name="T63" fmla="*/ 50 h 78"/>
                  <a:gd name="T64" fmla="*/ 43 w 71"/>
                  <a:gd name="T65" fmla="*/ 57 h 78"/>
                  <a:gd name="T66" fmla="*/ 35 w 71"/>
                  <a:gd name="T67" fmla="*/ 64 h 78"/>
                  <a:gd name="T68" fmla="*/ 21 w 71"/>
                  <a:gd name="T69" fmla="*/ 57 h 78"/>
                  <a:gd name="T70" fmla="*/ 0 w 71"/>
                  <a:gd name="T71" fmla="*/ 71 h 78"/>
                  <a:gd name="T72" fmla="*/ 21 w 71"/>
                  <a:gd name="T73" fmla="*/ 78 h 78"/>
                  <a:gd name="T74" fmla="*/ 28 w 71"/>
                  <a:gd name="T75" fmla="*/ 78 h 78"/>
                  <a:gd name="T76" fmla="*/ 35 w 71"/>
                  <a:gd name="T77" fmla="*/ 71 h 78"/>
                  <a:gd name="T78" fmla="*/ 43 w 71"/>
                  <a:gd name="T79" fmla="*/ 64 h 78"/>
                  <a:gd name="T80" fmla="*/ 57 w 71"/>
                  <a:gd name="T81" fmla="*/ 71 h 78"/>
                  <a:gd name="T82" fmla="*/ 57 w 71"/>
                  <a:gd name="T83" fmla="*/ 78 h 78"/>
                  <a:gd name="T84" fmla="*/ 64 w 71"/>
                  <a:gd name="T85" fmla="*/ 35 h 78"/>
                  <a:gd name="T86" fmla="*/ 64 w 71"/>
                  <a:gd name="T87" fmla="*/ 21 h 78"/>
                  <a:gd name="T88" fmla="*/ 57 w 71"/>
                  <a:gd name="T89" fmla="*/ 21 h 78"/>
                  <a:gd name="T90" fmla="*/ 57 w 71"/>
                  <a:gd name="T91" fmla="*/ 35 h 78"/>
                  <a:gd name="T92" fmla="*/ 43 w 71"/>
                  <a:gd name="T93" fmla="*/ 21 h 78"/>
                  <a:gd name="T94" fmla="*/ 28 w 71"/>
                  <a:gd name="T95" fmla="*/ 14 h 78"/>
                  <a:gd name="T96" fmla="*/ 35 w 71"/>
                  <a:gd name="T97" fmla="*/ 28 h 78"/>
                  <a:gd name="T98" fmla="*/ 21 w 71"/>
                  <a:gd name="T99" fmla="*/ 14 h 78"/>
                  <a:gd name="T100" fmla="*/ 14 w 71"/>
                  <a:gd name="T101" fmla="*/ 7 h 78"/>
                  <a:gd name="T102" fmla="*/ 0 w 71"/>
                  <a:gd name="T103" fmla="*/ 14 h 78"/>
                  <a:gd name="T104" fmla="*/ 7 w 71"/>
                  <a:gd name="T105" fmla="*/ 21 h 78"/>
                  <a:gd name="T106" fmla="*/ 14 w 71"/>
                  <a:gd name="T107" fmla="*/ 21 h 78"/>
                  <a:gd name="T108" fmla="*/ 7 w 71"/>
                  <a:gd name="T109" fmla="*/ 35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8"/>
                    </a:moveTo>
                    <a:lnTo>
                      <a:pt x="64" y="78"/>
                    </a:lnTo>
                    <a:lnTo>
                      <a:pt x="64" y="71"/>
                    </a:lnTo>
                    <a:lnTo>
                      <a:pt x="71" y="71"/>
                    </a:lnTo>
                    <a:lnTo>
                      <a:pt x="64" y="71"/>
                    </a:lnTo>
                    <a:lnTo>
                      <a:pt x="57" y="57"/>
                    </a:lnTo>
                    <a:lnTo>
                      <a:pt x="57" y="57"/>
                    </a:lnTo>
                    <a:lnTo>
                      <a:pt x="57" y="43"/>
                    </a:lnTo>
                    <a:lnTo>
                      <a:pt x="57" y="43"/>
                    </a:lnTo>
                    <a:lnTo>
                      <a:pt x="64" y="35"/>
                    </a:lnTo>
                    <a:lnTo>
                      <a:pt x="71" y="28"/>
                    </a:lnTo>
                    <a:lnTo>
                      <a:pt x="64" y="14"/>
                    </a:lnTo>
                    <a:lnTo>
                      <a:pt x="64" y="14"/>
                    </a:lnTo>
                    <a:lnTo>
                      <a:pt x="64" y="7"/>
                    </a:lnTo>
                    <a:lnTo>
                      <a:pt x="57" y="14"/>
                    </a:lnTo>
                    <a:lnTo>
                      <a:pt x="50" y="21"/>
                    </a:lnTo>
                    <a:lnTo>
                      <a:pt x="50" y="28"/>
                    </a:lnTo>
                    <a:lnTo>
                      <a:pt x="57" y="35"/>
                    </a:lnTo>
                    <a:lnTo>
                      <a:pt x="57" y="43"/>
                    </a:lnTo>
                    <a:lnTo>
                      <a:pt x="50" y="50"/>
                    </a:lnTo>
                    <a:lnTo>
                      <a:pt x="50" y="50"/>
                    </a:lnTo>
                    <a:lnTo>
                      <a:pt x="43" y="50"/>
                    </a:lnTo>
                    <a:lnTo>
                      <a:pt x="43" y="43"/>
                    </a:lnTo>
                    <a:lnTo>
                      <a:pt x="43" y="35"/>
                    </a:lnTo>
                    <a:lnTo>
                      <a:pt x="43" y="28"/>
                    </a:lnTo>
                    <a:lnTo>
                      <a:pt x="43" y="28"/>
                    </a:lnTo>
                    <a:lnTo>
                      <a:pt x="43" y="14"/>
                    </a:lnTo>
                    <a:lnTo>
                      <a:pt x="35" y="0"/>
                    </a:lnTo>
                    <a:lnTo>
                      <a:pt x="28" y="14"/>
                    </a:lnTo>
                    <a:lnTo>
                      <a:pt x="35" y="28"/>
                    </a:lnTo>
                    <a:lnTo>
                      <a:pt x="35" y="28"/>
                    </a:lnTo>
                    <a:lnTo>
                      <a:pt x="35" y="35"/>
                    </a:lnTo>
                    <a:lnTo>
                      <a:pt x="35" y="35"/>
                    </a:lnTo>
                    <a:lnTo>
                      <a:pt x="35" y="35"/>
                    </a:lnTo>
                    <a:lnTo>
                      <a:pt x="28" y="28"/>
                    </a:lnTo>
                    <a:lnTo>
                      <a:pt x="21" y="28"/>
                    </a:lnTo>
                    <a:lnTo>
                      <a:pt x="21" y="21"/>
                    </a:lnTo>
                    <a:lnTo>
                      <a:pt x="21" y="21"/>
                    </a:lnTo>
                    <a:lnTo>
                      <a:pt x="14" y="7"/>
                    </a:lnTo>
                    <a:lnTo>
                      <a:pt x="7" y="7"/>
                    </a:lnTo>
                    <a:lnTo>
                      <a:pt x="7" y="0"/>
                    </a:lnTo>
                    <a:lnTo>
                      <a:pt x="0" y="0"/>
                    </a:lnTo>
                    <a:lnTo>
                      <a:pt x="0" y="7"/>
                    </a:lnTo>
                    <a:lnTo>
                      <a:pt x="0" y="7"/>
                    </a:lnTo>
                    <a:lnTo>
                      <a:pt x="7" y="21"/>
                    </a:lnTo>
                    <a:lnTo>
                      <a:pt x="14" y="28"/>
                    </a:lnTo>
                    <a:lnTo>
                      <a:pt x="21" y="35"/>
                    </a:lnTo>
                    <a:lnTo>
                      <a:pt x="28" y="43"/>
                    </a:lnTo>
                    <a:lnTo>
                      <a:pt x="28" y="43"/>
                    </a:lnTo>
                    <a:lnTo>
                      <a:pt x="28" y="43"/>
                    </a:lnTo>
                    <a:lnTo>
                      <a:pt x="28" y="43"/>
                    </a:lnTo>
                    <a:lnTo>
                      <a:pt x="21" y="43"/>
                    </a:lnTo>
                    <a:lnTo>
                      <a:pt x="14" y="35"/>
                    </a:lnTo>
                    <a:lnTo>
                      <a:pt x="7" y="35"/>
                    </a:lnTo>
                    <a:lnTo>
                      <a:pt x="0" y="43"/>
                    </a:lnTo>
                    <a:lnTo>
                      <a:pt x="0" y="50"/>
                    </a:lnTo>
                    <a:lnTo>
                      <a:pt x="7" y="50"/>
                    </a:lnTo>
                    <a:lnTo>
                      <a:pt x="14" y="57"/>
                    </a:lnTo>
                    <a:lnTo>
                      <a:pt x="14" y="57"/>
                    </a:lnTo>
                    <a:lnTo>
                      <a:pt x="21" y="50"/>
                    </a:lnTo>
                    <a:lnTo>
                      <a:pt x="21" y="50"/>
                    </a:lnTo>
                    <a:lnTo>
                      <a:pt x="28" y="50"/>
                    </a:lnTo>
                    <a:lnTo>
                      <a:pt x="35" y="50"/>
                    </a:lnTo>
                    <a:lnTo>
                      <a:pt x="43" y="50"/>
                    </a:lnTo>
                    <a:lnTo>
                      <a:pt x="43" y="57"/>
                    </a:lnTo>
                    <a:lnTo>
                      <a:pt x="43" y="57"/>
                    </a:lnTo>
                    <a:lnTo>
                      <a:pt x="43" y="64"/>
                    </a:lnTo>
                    <a:lnTo>
                      <a:pt x="35" y="64"/>
                    </a:lnTo>
                    <a:lnTo>
                      <a:pt x="28" y="64"/>
                    </a:lnTo>
                    <a:lnTo>
                      <a:pt x="21" y="57"/>
                    </a:lnTo>
                    <a:lnTo>
                      <a:pt x="7" y="64"/>
                    </a:lnTo>
                    <a:lnTo>
                      <a:pt x="0" y="71"/>
                    </a:lnTo>
                    <a:lnTo>
                      <a:pt x="7" y="78"/>
                    </a:lnTo>
                    <a:lnTo>
                      <a:pt x="21" y="78"/>
                    </a:lnTo>
                    <a:lnTo>
                      <a:pt x="28" y="78"/>
                    </a:lnTo>
                    <a:lnTo>
                      <a:pt x="28" y="78"/>
                    </a:lnTo>
                    <a:lnTo>
                      <a:pt x="28" y="71"/>
                    </a:lnTo>
                    <a:lnTo>
                      <a:pt x="35" y="71"/>
                    </a:lnTo>
                    <a:lnTo>
                      <a:pt x="43" y="64"/>
                    </a:lnTo>
                    <a:lnTo>
                      <a:pt x="43" y="64"/>
                    </a:lnTo>
                    <a:lnTo>
                      <a:pt x="50" y="64"/>
                    </a:lnTo>
                    <a:lnTo>
                      <a:pt x="57"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5" y="28"/>
                    </a:moveTo>
                    <a:lnTo>
                      <a:pt x="43" y="21"/>
                    </a:lnTo>
                    <a:lnTo>
                      <a:pt x="35" y="7"/>
                    </a:lnTo>
                    <a:lnTo>
                      <a:pt x="28" y="14"/>
                    </a:lnTo>
                    <a:lnTo>
                      <a:pt x="35" y="28"/>
                    </a:lnTo>
                    <a:lnTo>
                      <a:pt x="35"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3"/>
                    </a:moveTo>
                    <a:lnTo>
                      <a:pt x="7"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8" name="Freeform 75">
                <a:extLst>
                  <a:ext uri="{FF2B5EF4-FFF2-40B4-BE49-F238E27FC236}">
                    <a16:creationId xmlns:a16="http://schemas.microsoft.com/office/drawing/2014/main" xmlns="" id="{14DD7EFC-2BD4-4B1C-835F-C8DF196F24DB}"/>
                  </a:ext>
                </a:extLst>
              </p:cNvPr>
              <p:cNvSpPr>
                <a:spLocks noEditPoints="1"/>
              </p:cNvSpPr>
              <p:nvPr/>
            </p:nvSpPr>
            <p:spPr bwMode="auto">
              <a:xfrm>
                <a:off x="6538" y="1235"/>
                <a:ext cx="73" cy="78"/>
              </a:xfrm>
              <a:custGeom>
                <a:avLst/>
                <a:gdLst>
                  <a:gd name="T0" fmla="*/ 66 w 73"/>
                  <a:gd name="T1" fmla="*/ 78 h 78"/>
                  <a:gd name="T2" fmla="*/ 73 w 73"/>
                  <a:gd name="T3" fmla="*/ 71 h 78"/>
                  <a:gd name="T4" fmla="*/ 66 w 73"/>
                  <a:gd name="T5" fmla="*/ 57 h 78"/>
                  <a:gd name="T6" fmla="*/ 66 w 73"/>
                  <a:gd name="T7" fmla="*/ 43 h 78"/>
                  <a:gd name="T8" fmla="*/ 73 w 73"/>
                  <a:gd name="T9" fmla="*/ 35 h 78"/>
                  <a:gd name="T10" fmla="*/ 73 w 73"/>
                  <a:gd name="T11" fmla="*/ 14 h 78"/>
                  <a:gd name="T12" fmla="*/ 66 w 73"/>
                  <a:gd name="T13" fmla="*/ 7 h 78"/>
                  <a:gd name="T14" fmla="*/ 58 w 73"/>
                  <a:gd name="T15" fmla="*/ 21 h 78"/>
                  <a:gd name="T16" fmla="*/ 66 w 73"/>
                  <a:gd name="T17" fmla="*/ 35 h 78"/>
                  <a:gd name="T18" fmla="*/ 58 w 73"/>
                  <a:gd name="T19" fmla="*/ 50 h 78"/>
                  <a:gd name="T20" fmla="*/ 51 w 73"/>
                  <a:gd name="T21" fmla="*/ 50 h 78"/>
                  <a:gd name="T22" fmla="*/ 44 w 73"/>
                  <a:gd name="T23" fmla="*/ 35 h 78"/>
                  <a:gd name="T24" fmla="*/ 51 w 73"/>
                  <a:gd name="T25" fmla="*/ 28 h 78"/>
                  <a:gd name="T26" fmla="*/ 44 w 73"/>
                  <a:gd name="T27" fmla="*/ 0 h 78"/>
                  <a:gd name="T28" fmla="*/ 44 w 73"/>
                  <a:gd name="T29" fmla="*/ 28 h 78"/>
                  <a:gd name="T30" fmla="*/ 44 w 73"/>
                  <a:gd name="T31" fmla="*/ 35 h 78"/>
                  <a:gd name="T32" fmla="*/ 36 w 73"/>
                  <a:gd name="T33" fmla="*/ 35 h 78"/>
                  <a:gd name="T34" fmla="*/ 29 w 73"/>
                  <a:gd name="T35" fmla="*/ 28 h 78"/>
                  <a:gd name="T36" fmla="*/ 29 w 73"/>
                  <a:gd name="T37" fmla="*/ 21 h 78"/>
                  <a:gd name="T38" fmla="*/ 15 w 73"/>
                  <a:gd name="T39" fmla="*/ 7 h 78"/>
                  <a:gd name="T40" fmla="*/ 8 w 73"/>
                  <a:gd name="T41" fmla="*/ 0 h 78"/>
                  <a:gd name="T42" fmla="*/ 0 w 73"/>
                  <a:gd name="T43" fmla="*/ 7 h 78"/>
                  <a:gd name="T44" fmla="*/ 22 w 73"/>
                  <a:gd name="T45" fmla="*/ 28 h 78"/>
                  <a:gd name="T46" fmla="*/ 36 w 73"/>
                  <a:gd name="T47" fmla="*/ 43 h 78"/>
                  <a:gd name="T48" fmla="*/ 36 w 73"/>
                  <a:gd name="T49" fmla="*/ 43 h 78"/>
                  <a:gd name="T50" fmla="*/ 29 w 73"/>
                  <a:gd name="T51" fmla="*/ 43 h 78"/>
                  <a:gd name="T52" fmla="*/ 8 w 73"/>
                  <a:gd name="T53" fmla="*/ 35 h 78"/>
                  <a:gd name="T54" fmla="*/ 8 w 73"/>
                  <a:gd name="T55" fmla="*/ 50 h 78"/>
                  <a:gd name="T56" fmla="*/ 22 w 73"/>
                  <a:gd name="T57" fmla="*/ 57 h 78"/>
                  <a:gd name="T58" fmla="*/ 29 w 73"/>
                  <a:gd name="T59" fmla="*/ 50 h 78"/>
                  <a:gd name="T60" fmla="*/ 36 w 73"/>
                  <a:gd name="T61" fmla="*/ 50 h 78"/>
                  <a:gd name="T62" fmla="*/ 44 w 73"/>
                  <a:gd name="T63" fmla="*/ 50 h 78"/>
                  <a:gd name="T64" fmla="*/ 51 w 73"/>
                  <a:gd name="T65" fmla="*/ 57 h 78"/>
                  <a:gd name="T66" fmla="*/ 44 w 73"/>
                  <a:gd name="T67" fmla="*/ 64 h 78"/>
                  <a:gd name="T68" fmla="*/ 29 w 73"/>
                  <a:gd name="T69" fmla="*/ 57 h 78"/>
                  <a:gd name="T70" fmla="*/ 8 w 73"/>
                  <a:gd name="T71" fmla="*/ 71 h 78"/>
                  <a:gd name="T72" fmla="*/ 22 w 73"/>
                  <a:gd name="T73" fmla="*/ 78 h 78"/>
                  <a:gd name="T74" fmla="*/ 36 w 73"/>
                  <a:gd name="T75" fmla="*/ 78 h 78"/>
                  <a:gd name="T76" fmla="*/ 44 w 73"/>
                  <a:gd name="T77" fmla="*/ 71 h 78"/>
                  <a:gd name="T78" fmla="*/ 51 w 73"/>
                  <a:gd name="T79" fmla="*/ 64 h 78"/>
                  <a:gd name="T80" fmla="*/ 58 w 73"/>
                  <a:gd name="T81" fmla="*/ 71 h 78"/>
                  <a:gd name="T82" fmla="*/ 66 w 73"/>
                  <a:gd name="T83" fmla="*/ 78 h 78"/>
                  <a:gd name="T84" fmla="*/ 73 w 73"/>
                  <a:gd name="T85" fmla="*/ 35 h 78"/>
                  <a:gd name="T86" fmla="*/ 73 w 73"/>
                  <a:gd name="T87" fmla="*/ 21 h 78"/>
                  <a:gd name="T88" fmla="*/ 58 w 73"/>
                  <a:gd name="T89" fmla="*/ 21 h 78"/>
                  <a:gd name="T90" fmla="*/ 66 w 73"/>
                  <a:gd name="T91" fmla="*/ 35 h 78"/>
                  <a:gd name="T92" fmla="*/ 51 w 73"/>
                  <a:gd name="T93" fmla="*/ 21 h 78"/>
                  <a:gd name="T94" fmla="*/ 36 w 73"/>
                  <a:gd name="T95" fmla="*/ 14 h 78"/>
                  <a:gd name="T96" fmla="*/ 44 w 73"/>
                  <a:gd name="T97" fmla="*/ 28 h 78"/>
                  <a:gd name="T98" fmla="*/ 22 w 73"/>
                  <a:gd name="T99" fmla="*/ 14 h 78"/>
                  <a:gd name="T100" fmla="*/ 15 w 73"/>
                  <a:gd name="T101" fmla="*/ 7 h 78"/>
                  <a:gd name="T102" fmla="*/ 8 w 73"/>
                  <a:gd name="T103" fmla="*/ 14 h 78"/>
                  <a:gd name="T104" fmla="*/ 15 w 73"/>
                  <a:gd name="T105" fmla="*/ 21 h 78"/>
                  <a:gd name="T106" fmla="*/ 22 w 73"/>
                  <a:gd name="T107" fmla="*/ 21 h 78"/>
                  <a:gd name="T108" fmla="*/ 15 w 73"/>
                  <a:gd name="T109" fmla="*/ 35 h 78"/>
                  <a:gd name="T110" fmla="*/ 8 w 73"/>
                  <a:gd name="T111" fmla="*/ 50 h 78"/>
                  <a:gd name="T112" fmla="*/ 29 w 73"/>
                  <a:gd name="T113" fmla="*/ 50 h 78"/>
                  <a:gd name="T114" fmla="*/ 29 w 73"/>
                  <a:gd name="T115" fmla="*/ 43 h 78"/>
                  <a:gd name="T116" fmla="*/ 29 w 73"/>
                  <a:gd name="T117" fmla="*/ 64 h 78"/>
                  <a:gd name="T118" fmla="*/ 22 w 73"/>
                  <a:gd name="T119" fmla="*/ 64 h 78"/>
                  <a:gd name="T120" fmla="*/ 15 w 73"/>
                  <a:gd name="T121" fmla="*/ 71 h 78"/>
                  <a:gd name="T122" fmla="*/ 29 w 73"/>
                  <a:gd name="T123" fmla="*/ 78 h 78"/>
                  <a:gd name="T124" fmla="*/ 36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66" y="57"/>
                    </a:lnTo>
                    <a:lnTo>
                      <a:pt x="58" y="57"/>
                    </a:lnTo>
                    <a:lnTo>
                      <a:pt x="66" y="43"/>
                    </a:lnTo>
                    <a:lnTo>
                      <a:pt x="66" y="43"/>
                    </a:lnTo>
                    <a:lnTo>
                      <a:pt x="73" y="35"/>
                    </a:lnTo>
                    <a:lnTo>
                      <a:pt x="73" y="28"/>
                    </a:lnTo>
                    <a:lnTo>
                      <a:pt x="73" y="14"/>
                    </a:lnTo>
                    <a:lnTo>
                      <a:pt x="73" y="14"/>
                    </a:lnTo>
                    <a:lnTo>
                      <a:pt x="66" y="7"/>
                    </a:lnTo>
                    <a:lnTo>
                      <a:pt x="66" y="14"/>
                    </a:lnTo>
                    <a:lnTo>
                      <a:pt x="58" y="21"/>
                    </a:lnTo>
                    <a:lnTo>
                      <a:pt x="58" y="28"/>
                    </a:lnTo>
                    <a:lnTo>
                      <a:pt x="66" y="35"/>
                    </a:lnTo>
                    <a:lnTo>
                      <a:pt x="58" y="43"/>
                    </a:lnTo>
                    <a:lnTo>
                      <a:pt x="58" y="50"/>
                    </a:lnTo>
                    <a:lnTo>
                      <a:pt x="58" y="50"/>
                    </a:lnTo>
                    <a:lnTo>
                      <a:pt x="51" y="50"/>
                    </a:lnTo>
                    <a:lnTo>
                      <a:pt x="51" y="43"/>
                    </a:lnTo>
                    <a:lnTo>
                      <a:pt x="44" y="35"/>
                    </a:lnTo>
                    <a:lnTo>
                      <a:pt x="44" y="28"/>
                    </a:lnTo>
                    <a:lnTo>
                      <a:pt x="51" y="28"/>
                    </a:lnTo>
                    <a:lnTo>
                      <a:pt x="51" y="14"/>
                    </a:lnTo>
                    <a:lnTo>
                      <a:pt x="44" y="0"/>
                    </a:lnTo>
                    <a:lnTo>
                      <a:pt x="36" y="14"/>
                    </a:lnTo>
                    <a:lnTo>
                      <a:pt x="44" y="28"/>
                    </a:lnTo>
                    <a:lnTo>
                      <a:pt x="44" y="28"/>
                    </a:lnTo>
                    <a:lnTo>
                      <a:pt x="44" y="35"/>
                    </a:lnTo>
                    <a:lnTo>
                      <a:pt x="44" y="35"/>
                    </a:lnTo>
                    <a:lnTo>
                      <a:pt x="36" y="35"/>
                    </a:lnTo>
                    <a:lnTo>
                      <a:pt x="29" y="28"/>
                    </a:lnTo>
                    <a:lnTo>
                      <a:pt x="29" y="28"/>
                    </a:lnTo>
                    <a:lnTo>
                      <a:pt x="29" y="21"/>
                    </a:lnTo>
                    <a:lnTo>
                      <a:pt x="29" y="21"/>
                    </a:lnTo>
                    <a:lnTo>
                      <a:pt x="22" y="7"/>
                    </a:lnTo>
                    <a:lnTo>
                      <a:pt x="15" y="7"/>
                    </a:lnTo>
                    <a:lnTo>
                      <a:pt x="15" y="0"/>
                    </a:lnTo>
                    <a:lnTo>
                      <a:pt x="8" y="0"/>
                    </a:lnTo>
                    <a:lnTo>
                      <a:pt x="8" y="7"/>
                    </a:lnTo>
                    <a:lnTo>
                      <a:pt x="0" y="7"/>
                    </a:lnTo>
                    <a:lnTo>
                      <a:pt x="8" y="21"/>
                    </a:lnTo>
                    <a:lnTo>
                      <a:pt x="22" y="28"/>
                    </a:lnTo>
                    <a:lnTo>
                      <a:pt x="29" y="35"/>
                    </a:lnTo>
                    <a:lnTo>
                      <a:pt x="36" y="43"/>
                    </a:lnTo>
                    <a:lnTo>
                      <a:pt x="36" y="43"/>
                    </a:lnTo>
                    <a:lnTo>
                      <a:pt x="36" y="43"/>
                    </a:lnTo>
                    <a:lnTo>
                      <a:pt x="29" y="43"/>
                    </a:lnTo>
                    <a:lnTo>
                      <a:pt x="29" y="43"/>
                    </a:lnTo>
                    <a:lnTo>
                      <a:pt x="22" y="35"/>
                    </a:lnTo>
                    <a:lnTo>
                      <a:pt x="8" y="35"/>
                    </a:lnTo>
                    <a:lnTo>
                      <a:pt x="0" y="43"/>
                    </a:lnTo>
                    <a:lnTo>
                      <a:pt x="8" y="50"/>
                    </a:lnTo>
                    <a:lnTo>
                      <a:pt x="15" y="50"/>
                    </a:lnTo>
                    <a:lnTo>
                      <a:pt x="22"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9" y="57"/>
                    </a:lnTo>
                    <a:lnTo>
                      <a:pt x="8" y="64"/>
                    </a:lnTo>
                    <a:lnTo>
                      <a:pt x="8" y="71"/>
                    </a:lnTo>
                    <a:lnTo>
                      <a:pt x="15" y="78"/>
                    </a:lnTo>
                    <a:lnTo>
                      <a:pt x="22" y="78"/>
                    </a:lnTo>
                    <a:lnTo>
                      <a:pt x="36" y="78"/>
                    </a:lnTo>
                    <a:lnTo>
                      <a:pt x="36" y="78"/>
                    </a:lnTo>
                    <a:lnTo>
                      <a:pt x="36" y="71"/>
                    </a:lnTo>
                    <a:lnTo>
                      <a:pt x="44" y="71"/>
                    </a:lnTo>
                    <a:lnTo>
                      <a:pt x="44" y="64"/>
                    </a:lnTo>
                    <a:lnTo>
                      <a:pt x="51" y="64"/>
                    </a:lnTo>
                    <a:lnTo>
                      <a:pt x="51" y="64"/>
                    </a:lnTo>
                    <a:lnTo>
                      <a:pt x="58" y="71"/>
                    </a:lnTo>
                    <a:lnTo>
                      <a:pt x="66" y="78"/>
                    </a:lnTo>
                    <a:lnTo>
                      <a:pt x="66" y="78"/>
                    </a:lnTo>
                    <a:close/>
                    <a:moveTo>
                      <a:pt x="66" y="35"/>
                    </a:moveTo>
                    <a:lnTo>
                      <a:pt x="73" y="35"/>
                    </a:lnTo>
                    <a:lnTo>
                      <a:pt x="73" y="28"/>
                    </a:lnTo>
                    <a:lnTo>
                      <a:pt x="73" y="21"/>
                    </a:lnTo>
                    <a:lnTo>
                      <a:pt x="66" y="14"/>
                    </a:lnTo>
                    <a:lnTo>
                      <a:pt x="58" y="21"/>
                    </a:lnTo>
                    <a:lnTo>
                      <a:pt x="66" y="35"/>
                    </a:lnTo>
                    <a:lnTo>
                      <a:pt x="66"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9" y="43"/>
                    </a:moveTo>
                    <a:lnTo>
                      <a:pt x="15" y="35"/>
                    </a:lnTo>
                    <a:lnTo>
                      <a:pt x="8" y="43"/>
                    </a:lnTo>
                    <a:lnTo>
                      <a:pt x="8" y="50"/>
                    </a:lnTo>
                    <a:lnTo>
                      <a:pt x="15" y="50"/>
                    </a:lnTo>
                    <a:lnTo>
                      <a:pt x="29" y="50"/>
                    </a:lnTo>
                    <a:lnTo>
                      <a:pt x="29" y="43"/>
                    </a:lnTo>
                    <a:lnTo>
                      <a:pt x="29" y="43"/>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9" name="Freeform 76">
                <a:extLst>
                  <a:ext uri="{FF2B5EF4-FFF2-40B4-BE49-F238E27FC236}">
                    <a16:creationId xmlns:a16="http://schemas.microsoft.com/office/drawing/2014/main" xmlns="" id="{88E5FA2E-EB18-4672-8FF2-BD26B5E811E7}"/>
                  </a:ext>
                </a:extLst>
              </p:cNvPr>
              <p:cNvSpPr>
                <a:spLocks noEditPoints="1"/>
              </p:cNvSpPr>
              <p:nvPr/>
            </p:nvSpPr>
            <p:spPr bwMode="auto">
              <a:xfrm>
                <a:off x="6762" y="1235"/>
                <a:ext cx="22" cy="78"/>
              </a:xfrm>
              <a:custGeom>
                <a:avLst/>
                <a:gdLst>
                  <a:gd name="T0" fmla="*/ 22 w 22"/>
                  <a:gd name="T1" fmla="*/ 21 h 78"/>
                  <a:gd name="T2" fmla="*/ 22 w 22"/>
                  <a:gd name="T3" fmla="*/ 21 h 78"/>
                  <a:gd name="T4" fmla="*/ 22 w 22"/>
                  <a:gd name="T5" fmla="*/ 14 h 78"/>
                  <a:gd name="T6" fmla="*/ 22 w 22"/>
                  <a:gd name="T7" fmla="*/ 7 h 78"/>
                  <a:gd name="T8" fmla="*/ 15 w 22"/>
                  <a:gd name="T9" fmla="*/ 0 h 78"/>
                  <a:gd name="T10" fmla="*/ 7 w 22"/>
                  <a:gd name="T11" fmla="*/ 0 h 78"/>
                  <a:gd name="T12" fmla="*/ 0 w 22"/>
                  <a:gd name="T13" fmla="*/ 0 h 78"/>
                  <a:gd name="T14" fmla="*/ 0 w 22"/>
                  <a:gd name="T15" fmla="*/ 0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1 h 78"/>
                  <a:gd name="T28" fmla="*/ 22 w 22"/>
                  <a:gd name="T29" fmla="*/ 21 h 78"/>
                  <a:gd name="T30" fmla="*/ 22 w 22"/>
                  <a:gd name="T31" fmla="*/ 35 h 78"/>
                  <a:gd name="T32" fmla="*/ 22 w 22"/>
                  <a:gd name="T33" fmla="*/ 35 h 78"/>
                  <a:gd name="T34" fmla="*/ 22 w 22"/>
                  <a:gd name="T35" fmla="*/ 35 h 78"/>
                  <a:gd name="T36" fmla="*/ 22 w 22"/>
                  <a:gd name="T37" fmla="*/ 35 h 78"/>
                  <a:gd name="T38" fmla="*/ 7 w 22"/>
                  <a:gd name="T39" fmla="*/ 35 h 78"/>
                  <a:gd name="T40" fmla="*/ 0 w 22"/>
                  <a:gd name="T41" fmla="*/ 35 h 78"/>
                  <a:gd name="T42" fmla="*/ 0 w 22"/>
                  <a:gd name="T43" fmla="*/ 43 h 78"/>
                  <a:gd name="T44" fmla="*/ 7 w 22"/>
                  <a:gd name="T45" fmla="*/ 50 h 78"/>
                  <a:gd name="T46" fmla="*/ 15 w 22"/>
                  <a:gd name="T47" fmla="*/ 50 h 78"/>
                  <a:gd name="T48" fmla="*/ 22 w 22"/>
                  <a:gd name="T49" fmla="*/ 50 h 78"/>
                  <a:gd name="T50" fmla="*/ 22 w 22"/>
                  <a:gd name="T51" fmla="*/ 50 h 78"/>
                  <a:gd name="T52" fmla="*/ 22 w 22"/>
                  <a:gd name="T53" fmla="*/ 35 h 78"/>
                  <a:gd name="T54" fmla="*/ 22 w 22"/>
                  <a:gd name="T55" fmla="*/ 35 h 78"/>
                  <a:gd name="T56" fmla="*/ 22 w 22"/>
                  <a:gd name="T57" fmla="*/ 57 h 78"/>
                  <a:gd name="T58" fmla="*/ 15 w 22"/>
                  <a:gd name="T59" fmla="*/ 57 h 78"/>
                  <a:gd name="T60" fmla="*/ 7 w 22"/>
                  <a:gd name="T61" fmla="*/ 64 h 78"/>
                  <a:gd name="T62" fmla="*/ 7 w 22"/>
                  <a:gd name="T63" fmla="*/ 71 h 78"/>
                  <a:gd name="T64" fmla="*/ 7 w 22"/>
                  <a:gd name="T65" fmla="*/ 71 h 78"/>
                  <a:gd name="T66" fmla="*/ 15 w 22"/>
                  <a:gd name="T67" fmla="*/ 78 h 78"/>
                  <a:gd name="T68" fmla="*/ 22 w 22"/>
                  <a:gd name="T69" fmla="*/ 78 h 78"/>
                  <a:gd name="T70" fmla="*/ 22 w 22"/>
                  <a:gd name="T71" fmla="*/ 78 h 78"/>
                  <a:gd name="T72" fmla="*/ 15 w 22"/>
                  <a:gd name="T73" fmla="*/ 71 h 78"/>
                  <a:gd name="T74" fmla="*/ 7 w 22"/>
                  <a:gd name="T75" fmla="*/ 64 h 78"/>
                  <a:gd name="T76" fmla="*/ 15 w 22"/>
                  <a:gd name="T77" fmla="*/ 64 h 78"/>
                  <a:gd name="T78" fmla="*/ 22 w 22"/>
                  <a:gd name="T79" fmla="*/ 64 h 78"/>
                  <a:gd name="T80" fmla="*/ 22 w 22"/>
                  <a:gd name="T81" fmla="*/ 57 h 78"/>
                  <a:gd name="T82" fmla="*/ 22 w 22"/>
                  <a:gd name="T83" fmla="*/ 57 h 78"/>
                  <a:gd name="T84" fmla="*/ 22 w 22"/>
                  <a:gd name="T85" fmla="*/ 57 h 78"/>
                  <a:gd name="T86" fmla="*/ 22 w 22"/>
                  <a:gd name="T87" fmla="*/ 57 h 78"/>
                  <a:gd name="T88" fmla="*/ 22 w 22"/>
                  <a:gd name="T89" fmla="*/ 21 h 78"/>
                  <a:gd name="T90" fmla="*/ 22 w 22"/>
                  <a:gd name="T91" fmla="*/ 14 h 78"/>
                  <a:gd name="T92" fmla="*/ 22 w 22"/>
                  <a:gd name="T93" fmla="*/ 14 h 78"/>
                  <a:gd name="T94" fmla="*/ 15 w 22"/>
                  <a:gd name="T95" fmla="*/ 7 h 78"/>
                  <a:gd name="T96" fmla="*/ 7 w 22"/>
                  <a:gd name="T97" fmla="*/ 0 h 78"/>
                  <a:gd name="T98" fmla="*/ 0 w 22"/>
                  <a:gd name="T99" fmla="*/ 14 h 78"/>
                  <a:gd name="T100" fmla="*/ 7 w 22"/>
                  <a:gd name="T101" fmla="*/ 21 h 78"/>
                  <a:gd name="T102" fmla="*/ 15 w 22"/>
                  <a:gd name="T103" fmla="*/ 21 h 78"/>
                  <a:gd name="T104" fmla="*/ 22 w 22"/>
                  <a:gd name="T105" fmla="*/ 21 h 78"/>
                  <a:gd name="T106" fmla="*/ 22 w 22"/>
                  <a:gd name="T107" fmla="*/ 21 h 78"/>
                  <a:gd name="T108" fmla="*/ 22 w 22"/>
                  <a:gd name="T109" fmla="*/ 43 h 78"/>
                  <a:gd name="T110" fmla="*/ 15 w 22"/>
                  <a:gd name="T111" fmla="*/ 35 h 78"/>
                  <a:gd name="T112" fmla="*/ 0 w 22"/>
                  <a:gd name="T113" fmla="*/ 43 h 78"/>
                  <a:gd name="T114" fmla="*/ 7 w 22"/>
                  <a:gd name="T115" fmla="*/ 43 h 78"/>
                  <a:gd name="T116" fmla="*/ 15 w 22"/>
                  <a:gd name="T117" fmla="*/ 50 h 78"/>
                  <a:gd name="T118" fmla="*/ 22 w 22"/>
                  <a:gd name="T119" fmla="*/ 50 h 78"/>
                  <a:gd name="T120" fmla="*/ 22 w 22"/>
                  <a:gd name="T121" fmla="*/ 43 h 78"/>
                  <a:gd name="T122" fmla="*/ 22 w 22"/>
                  <a:gd name="T123"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1"/>
                    </a:moveTo>
                    <a:lnTo>
                      <a:pt x="22" y="21"/>
                    </a:lnTo>
                    <a:lnTo>
                      <a:pt x="22" y="14"/>
                    </a:lnTo>
                    <a:lnTo>
                      <a:pt x="22" y="7"/>
                    </a:lnTo>
                    <a:lnTo>
                      <a:pt x="15" y="0"/>
                    </a:lnTo>
                    <a:lnTo>
                      <a:pt x="7" y="0"/>
                    </a:lnTo>
                    <a:lnTo>
                      <a:pt x="0" y="0"/>
                    </a:lnTo>
                    <a:lnTo>
                      <a:pt x="0" y="0"/>
                    </a:lnTo>
                    <a:lnTo>
                      <a:pt x="0" y="7"/>
                    </a:lnTo>
                    <a:lnTo>
                      <a:pt x="7" y="21"/>
                    </a:lnTo>
                    <a:lnTo>
                      <a:pt x="22" y="28"/>
                    </a:lnTo>
                    <a:lnTo>
                      <a:pt x="22" y="28"/>
                    </a:lnTo>
                    <a:lnTo>
                      <a:pt x="22" y="28"/>
                    </a:lnTo>
                    <a:lnTo>
                      <a:pt x="22" y="21"/>
                    </a:lnTo>
                    <a:lnTo>
                      <a:pt x="22" y="21"/>
                    </a:lnTo>
                    <a:close/>
                    <a:moveTo>
                      <a:pt x="22" y="35"/>
                    </a:moveTo>
                    <a:lnTo>
                      <a:pt x="22" y="35"/>
                    </a:lnTo>
                    <a:lnTo>
                      <a:pt x="22" y="35"/>
                    </a:lnTo>
                    <a:lnTo>
                      <a:pt x="22" y="35"/>
                    </a:lnTo>
                    <a:lnTo>
                      <a:pt x="7" y="35"/>
                    </a:lnTo>
                    <a:lnTo>
                      <a:pt x="0" y="35"/>
                    </a:lnTo>
                    <a:lnTo>
                      <a:pt x="0" y="43"/>
                    </a:lnTo>
                    <a:lnTo>
                      <a:pt x="7" y="50"/>
                    </a:lnTo>
                    <a:lnTo>
                      <a:pt x="15" y="50"/>
                    </a:lnTo>
                    <a:lnTo>
                      <a:pt x="22" y="50"/>
                    </a:lnTo>
                    <a:lnTo>
                      <a:pt x="22" y="50"/>
                    </a:lnTo>
                    <a:lnTo>
                      <a:pt x="22" y="35"/>
                    </a:lnTo>
                    <a:lnTo>
                      <a:pt x="22" y="35"/>
                    </a:lnTo>
                    <a:close/>
                    <a:moveTo>
                      <a:pt x="22" y="57"/>
                    </a:moveTo>
                    <a:lnTo>
                      <a:pt x="15" y="57"/>
                    </a:lnTo>
                    <a:lnTo>
                      <a:pt x="7" y="64"/>
                    </a:lnTo>
                    <a:lnTo>
                      <a:pt x="7" y="71"/>
                    </a:lnTo>
                    <a:lnTo>
                      <a:pt x="7" y="71"/>
                    </a:lnTo>
                    <a:lnTo>
                      <a:pt x="15" y="78"/>
                    </a:lnTo>
                    <a:lnTo>
                      <a:pt x="22" y="78"/>
                    </a:lnTo>
                    <a:lnTo>
                      <a:pt x="22" y="78"/>
                    </a:lnTo>
                    <a:lnTo>
                      <a:pt x="15" y="71"/>
                    </a:lnTo>
                    <a:lnTo>
                      <a:pt x="7" y="64"/>
                    </a:lnTo>
                    <a:lnTo>
                      <a:pt x="15" y="64"/>
                    </a:lnTo>
                    <a:lnTo>
                      <a:pt x="22" y="64"/>
                    </a:lnTo>
                    <a:lnTo>
                      <a:pt x="22" y="57"/>
                    </a:lnTo>
                    <a:lnTo>
                      <a:pt x="22" y="57"/>
                    </a:lnTo>
                    <a:lnTo>
                      <a:pt x="22" y="57"/>
                    </a:lnTo>
                    <a:lnTo>
                      <a:pt x="22" y="57"/>
                    </a:lnTo>
                    <a:close/>
                    <a:moveTo>
                      <a:pt x="22" y="21"/>
                    </a:moveTo>
                    <a:lnTo>
                      <a:pt x="22" y="14"/>
                    </a:lnTo>
                    <a:lnTo>
                      <a:pt x="22" y="14"/>
                    </a:lnTo>
                    <a:lnTo>
                      <a:pt x="15" y="7"/>
                    </a:lnTo>
                    <a:lnTo>
                      <a:pt x="7" y="0"/>
                    </a:lnTo>
                    <a:lnTo>
                      <a:pt x="0" y="14"/>
                    </a:lnTo>
                    <a:lnTo>
                      <a:pt x="7" y="21"/>
                    </a:lnTo>
                    <a:lnTo>
                      <a:pt x="15" y="21"/>
                    </a:lnTo>
                    <a:lnTo>
                      <a:pt x="22" y="21"/>
                    </a:lnTo>
                    <a:lnTo>
                      <a:pt x="22" y="21"/>
                    </a:lnTo>
                    <a:close/>
                    <a:moveTo>
                      <a:pt x="22" y="43"/>
                    </a:moveTo>
                    <a:lnTo>
                      <a:pt x="15" y="35"/>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0" name="Freeform 77">
                <a:extLst>
                  <a:ext uri="{FF2B5EF4-FFF2-40B4-BE49-F238E27FC236}">
                    <a16:creationId xmlns:a16="http://schemas.microsoft.com/office/drawing/2014/main" xmlns="" id="{89DFA1DC-2356-4DCF-8E3B-91A81915AD27}"/>
                  </a:ext>
                </a:extLst>
              </p:cNvPr>
              <p:cNvSpPr>
                <a:spLocks noEditPoints="1"/>
              </p:cNvSpPr>
              <p:nvPr/>
            </p:nvSpPr>
            <p:spPr bwMode="auto">
              <a:xfrm>
                <a:off x="6690" y="1235"/>
                <a:ext cx="72" cy="78"/>
              </a:xfrm>
              <a:custGeom>
                <a:avLst/>
                <a:gdLst>
                  <a:gd name="T0" fmla="*/ 65 w 72"/>
                  <a:gd name="T1" fmla="*/ 71 h 78"/>
                  <a:gd name="T2" fmla="*/ 72 w 72"/>
                  <a:gd name="T3" fmla="*/ 71 h 78"/>
                  <a:gd name="T4" fmla="*/ 58 w 72"/>
                  <a:gd name="T5" fmla="*/ 57 h 78"/>
                  <a:gd name="T6" fmla="*/ 58 w 72"/>
                  <a:gd name="T7" fmla="*/ 43 h 78"/>
                  <a:gd name="T8" fmla="*/ 65 w 72"/>
                  <a:gd name="T9" fmla="*/ 35 h 78"/>
                  <a:gd name="T10" fmla="*/ 65 w 72"/>
                  <a:gd name="T11" fmla="*/ 14 h 78"/>
                  <a:gd name="T12" fmla="*/ 65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35 h 78"/>
                  <a:gd name="T52" fmla="*/ 7 w 72"/>
                  <a:gd name="T53" fmla="*/ 35 h 78"/>
                  <a:gd name="T54" fmla="*/ 0 w 72"/>
                  <a:gd name="T55" fmla="*/ 43 h 78"/>
                  <a:gd name="T56" fmla="*/ 14 w 72"/>
                  <a:gd name="T57" fmla="*/ 50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7 w 72"/>
                  <a:gd name="T71" fmla="*/ 71 h 78"/>
                  <a:gd name="T72" fmla="*/ 22 w 72"/>
                  <a:gd name="T73" fmla="*/ 78 h 78"/>
                  <a:gd name="T74" fmla="*/ 29 w 72"/>
                  <a:gd name="T75" fmla="*/ 71 h 78"/>
                  <a:gd name="T76" fmla="*/ 36 w 72"/>
                  <a:gd name="T77" fmla="*/ 64 h 78"/>
                  <a:gd name="T78" fmla="*/ 43 w 72"/>
                  <a:gd name="T79" fmla="*/ 64 h 78"/>
                  <a:gd name="T80" fmla="*/ 58 w 72"/>
                  <a:gd name="T81" fmla="*/ 64 h 78"/>
                  <a:gd name="T82" fmla="*/ 58 w 72"/>
                  <a:gd name="T83" fmla="*/ 71 h 78"/>
                  <a:gd name="T84" fmla="*/ 65 w 72"/>
                  <a:gd name="T85" fmla="*/ 35 h 78"/>
                  <a:gd name="T86" fmla="*/ 65 w 72"/>
                  <a:gd name="T87" fmla="*/ 14 h 78"/>
                  <a:gd name="T88" fmla="*/ 58 w 72"/>
                  <a:gd name="T89" fmla="*/ 21 h 78"/>
                  <a:gd name="T90" fmla="*/ 58 w 72"/>
                  <a:gd name="T91" fmla="*/ 35 h 78"/>
                  <a:gd name="T92" fmla="*/ 43 w 72"/>
                  <a:gd name="T93" fmla="*/ 14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43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9 w 72"/>
                  <a:gd name="T123" fmla="*/ 71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72" y="71"/>
                    </a:lnTo>
                    <a:lnTo>
                      <a:pt x="72" y="71"/>
                    </a:lnTo>
                    <a:lnTo>
                      <a:pt x="72" y="64"/>
                    </a:lnTo>
                    <a:lnTo>
                      <a:pt x="58" y="57"/>
                    </a:lnTo>
                    <a:lnTo>
                      <a:pt x="58" y="50"/>
                    </a:lnTo>
                    <a:lnTo>
                      <a:pt x="58" y="43"/>
                    </a:lnTo>
                    <a:lnTo>
                      <a:pt x="65" y="43"/>
                    </a:lnTo>
                    <a:lnTo>
                      <a:pt x="65" y="35"/>
                    </a:lnTo>
                    <a:lnTo>
                      <a:pt x="72" y="28"/>
                    </a:lnTo>
                    <a:lnTo>
                      <a:pt x="65" y="14"/>
                    </a:lnTo>
                    <a:lnTo>
                      <a:pt x="65" y="14"/>
                    </a:lnTo>
                    <a:lnTo>
                      <a:pt x="65" y="7"/>
                    </a:lnTo>
                    <a:lnTo>
                      <a:pt x="58" y="14"/>
                    </a:lnTo>
                    <a:lnTo>
                      <a:pt x="50" y="21"/>
                    </a:lnTo>
                    <a:lnTo>
                      <a:pt x="50" y="28"/>
                    </a:lnTo>
                    <a:lnTo>
                      <a:pt x="58" y="35"/>
                    </a:lnTo>
                    <a:lnTo>
                      <a:pt x="58" y="43"/>
                    </a:lnTo>
                    <a:lnTo>
                      <a:pt x="50" y="50"/>
                    </a:lnTo>
                    <a:lnTo>
                      <a:pt x="50" y="50"/>
                    </a:lnTo>
                    <a:lnTo>
                      <a:pt x="43" y="50"/>
                    </a:lnTo>
                    <a:lnTo>
                      <a:pt x="43" y="43"/>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1"/>
                    </a:lnTo>
                    <a:lnTo>
                      <a:pt x="22" y="21"/>
                    </a:lnTo>
                    <a:lnTo>
                      <a:pt x="22" y="14"/>
                    </a:lnTo>
                    <a:lnTo>
                      <a:pt x="22" y="7"/>
                    </a:lnTo>
                    <a:lnTo>
                      <a:pt x="7" y="0"/>
                    </a:lnTo>
                    <a:lnTo>
                      <a:pt x="7" y="0"/>
                    </a:lnTo>
                    <a:lnTo>
                      <a:pt x="0" y="0"/>
                    </a:lnTo>
                    <a:lnTo>
                      <a:pt x="0" y="0"/>
                    </a:lnTo>
                    <a:lnTo>
                      <a:pt x="0" y="7"/>
                    </a:lnTo>
                    <a:lnTo>
                      <a:pt x="7" y="21"/>
                    </a:lnTo>
                    <a:lnTo>
                      <a:pt x="14" y="28"/>
                    </a:lnTo>
                    <a:lnTo>
                      <a:pt x="22" y="28"/>
                    </a:lnTo>
                    <a:lnTo>
                      <a:pt x="29" y="43"/>
                    </a:lnTo>
                    <a:lnTo>
                      <a:pt x="36" y="43"/>
                    </a:lnTo>
                    <a:lnTo>
                      <a:pt x="29" y="43"/>
                    </a:lnTo>
                    <a:lnTo>
                      <a:pt x="29" y="43"/>
                    </a:lnTo>
                    <a:lnTo>
                      <a:pt x="22" y="35"/>
                    </a:lnTo>
                    <a:lnTo>
                      <a:pt x="14" y="35"/>
                    </a:lnTo>
                    <a:lnTo>
                      <a:pt x="7" y="35"/>
                    </a:lnTo>
                    <a:lnTo>
                      <a:pt x="0" y="35"/>
                    </a:lnTo>
                    <a:lnTo>
                      <a:pt x="0" y="43"/>
                    </a:lnTo>
                    <a:lnTo>
                      <a:pt x="7" y="50"/>
                    </a:lnTo>
                    <a:lnTo>
                      <a:pt x="14" y="50"/>
                    </a:lnTo>
                    <a:lnTo>
                      <a:pt x="22"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7" y="71"/>
                    </a:lnTo>
                    <a:lnTo>
                      <a:pt x="7" y="71"/>
                    </a:lnTo>
                    <a:lnTo>
                      <a:pt x="22" y="78"/>
                    </a:lnTo>
                    <a:lnTo>
                      <a:pt x="29" y="78"/>
                    </a:lnTo>
                    <a:lnTo>
                      <a:pt x="29" y="71"/>
                    </a:lnTo>
                    <a:lnTo>
                      <a:pt x="29" y="71"/>
                    </a:lnTo>
                    <a:lnTo>
                      <a:pt x="36" y="64"/>
                    </a:lnTo>
                    <a:lnTo>
                      <a:pt x="43" y="64"/>
                    </a:lnTo>
                    <a:lnTo>
                      <a:pt x="43" y="64"/>
                    </a:lnTo>
                    <a:lnTo>
                      <a:pt x="50" y="64"/>
                    </a:lnTo>
                    <a:lnTo>
                      <a:pt x="58" y="64"/>
                    </a:lnTo>
                    <a:lnTo>
                      <a:pt x="58" y="71"/>
                    </a:lnTo>
                    <a:lnTo>
                      <a:pt x="58" y="71"/>
                    </a:lnTo>
                    <a:close/>
                    <a:moveTo>
                      <a:pt x="58" y="35"/>
                    </a:moveTo>
                    <a:lnTo>
                      <a:pt x="65" y="35"/>
                    </a:lnTo>
                    <a:lnTo>
                      <a:pt x="72" y="28"/>
                    </a:lnTo>
                    <a:lnTo>
                      <a:pt x="65" y="14"/>
                    </a:lnTo>
                    <a:lnTo>
                      <a:pt x="65" y="14"/>
                    </a:lnTo>
                    <a:lnTo>
                      <a:pt x="58" y="21"/>
                    </a:lnTo>
                    <a:lnTo>
                      <a:pt x="58" y="35"/>
                    </a:lnTo>
                    <a:lnTo>
                      <a:pt x="58" y="35"/>
                    </a:lnTo>
                    <a:close/>
                    <a:moveTo>
                      <a:pt x="36" y="28"/>
                    </a:moveTo>
                    <a:lnTo>
                      <a:pt x="43" y="14"/>
                    </a:lnTo>
                    <a:lnTo>
                      <a:pt x="36" y="7"/>
                    </a:lnTo>
                    <a:lnTo>
                      <a:pt x="36" y="14"/>
                    </a:lnTo>
                    <a:lnTo>
                      <a:pt x="36" y="28"/>
                    </a:lnTo>
                    <a:lnTo>
                      <a:pt x="36" y="28"/>
                    </a:lnTo>
                    <a:close/>
                    <a:moveTo>
                      <a:pt x="14" y="21"/>
                    </a:moveTo>
                    <a:lnTo>
                      <a:pt x="22" y="14"/>
                    </a:lnTo>
                    <a:lnTo>
                      <a:pt x="14" y="14"/>
                    </a:lnTo>
                    <a:lnTo>
                      <a:pt x="14" y="7"/>
                    </a:lnTo>
                    <a:lnTo>
                      <a:pt x="0" y="0"/>
                    </a:lnTo>
                    <a:lnTo>
                      <a:pt x="0" y="14"/>
                    </a:lnTo>
                    <a:lnTo>
                      <a:pt x="7" y="21"/>
                    </a:lnTo>
                    <a:lnTo>
                      <a:pt x="7" y="21"/>
                    </a:lnTo>
                    <a:lnTo>
                      <a:pt x="14" y="21"/>
                    </a:lnTo>
                    <a:lnTo>
                      <a:pt x="14" y="21"/>
                    </a:lnTo>
                    <a:close/>
                    <a:moveTo>
                      <a:pt x="22" y="43"/>
                    </a:moveTo>
                    <a:lnTo>
                      <a:pt x="14" y="35"/>
                    </a:lnTo>
                    <a:lnTo>
                      <a:pt x="0" y="43"/>
                    </a:lnTo>
                    <a:lnTo>
                      <a:pt x="7" y="43"/>
                    </a:lnTo>
                    <a:lnTo>
                      <a:pt x="14" y="50"/>
                    </a:lnTo>
                    <a:lnTo>
                      <a:pt x="22" y="50"/>
                    </a:lnTo>
                    <a:lnTo>
                      <a:pt x="22" y="43"/>
                    </a:lnTo>
                    <a:lnTo>
                      <a:pt x="22" y="43"/>
                    </a:lnTo>
                    <a:close/>
                    <a:moveTo>
                      <a:pt x="29" y="71"/>
                    </a:moveTo>
                    <a:lnTo>
                      <a:pt x="29" y="64"/>
                    </a:lnTo>
                    <a:lnTo>
                      <a:pt x="22" y="64"/>
                    </a:lnTo>
                    <a:lnTo>
                      <a:pt x="14" y="64"/>
                    </a:lnTo>
                    <a:lnTo>
                      <a:pt x="7" y="64"/>
                    </a:lnTo>
                    <a:lnTo>
                      <a:pt x="7" y="71"/>
                    </a:lnTo>
                    <a:lnTo>
                      <a:pt x="14" y="71"/>
                    </a:lnTo>
                    <a:lnTo>
                      <a:pt x="29"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1" name="Freeform 78">
                <a:extLst>
                  <a:ext uri="{FF2B5EF4-FFF2-40B4-BE49-F238E27FC236}">
                    <a16:creationId xmlns:a16="http://schemas.microsoft.com/office/drawing/2014/main" xmlns="" id="{2EE9DB41-1768-426D-9814-9A6A5DCF2343}"/>
                  </a:ext>
                </a:extLst>
              </p:cNvPr>
              <p:cNvSpPr>
                <a:spLocks noEditPoints="1"/>
              </p:cNvSpPr>
              <p:nvPr/>
            </p:nvSpPr>
            <p:spPr bwMode="auto">
              <a:xfrm>
                <a:off x="6611" y="1235"/>
                <a:ext cx="72" cy="78"/>
              </a:xfrm>
              <a:custGeom>
                <a:avLst/>
                <a:gdLst>
                  <a:gd name="T0" fmla="*/ 72 w 72"/>
                  <a:gd name="T1" fmla="*/ 71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1 h 78"/>
                  <a:gd name="T36" fmla="*/ 29 w 72"/>
                  <a:gd name="T37" fmla="*/ 14 h 78"/>
                  <a:gd name="T38" fmla="*/ 15 w 72"/>
                  <a:gd name="T39" fmla="*/ 0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35 h 78"/>
                  <a:gd name="T52" fmla="*/ 7 w 72"/>
                  <a:gd name="T53" fmla="*/ 35 h 78"/>
                  <a:gd name="T54" fmla="*/ 7 w 72"/>
                  <a:gd name="T55" fmla="*/ 43 h 78"/>
                  <a:gd name="T56" fmla="*/ 22 w 72"/>
                  <a:gd name="T57" fmla="*/ 50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9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35 h 78"/>
                  <a:gd name="T86" fmla="*/ 72 w 72"/>
                  <a:gd name="T87" fmla="*/ 14 h 78"/>
                  <a:gd name="T88" fmla="*/ 58 w 72"/>
                  <a:gd name="T89" fmla="*/ 21 h 78"/>
                  <a:gd name="T90" fmla="*/ 65 w 72"/>
                  <a:gd name="T91" fmla="*/ 35 h 78"/>
                  <a:gd name="T92" fmla="*/ 50 w 72"/>
                  <a:gd name="T93" fmla="*/ 14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43 h 78"/>
                  <a:gd name="T112" fmla="*/ 29 w 72"/>
                  <a:gd name="T113" fmla="*/ 50 h 78"/>
                  <a:gd name="T114" fmla="*/ 29 w 72"/>
                  <a:gd name="T115" fmla="*/ 43 h 78"/>
                  <a:gd name="T116" fmla="*/ 29 w 72"/>
                  <a:gd name="T117" fmla="*/ 64 h 78"/>
                  <a:gd name="T118" fmla="*/ 22 w 72"/>
                  <a:gd name="T119" fmla="*/ 64 h 78"/>
                  <a:gd name="T120" fmla="*/ 15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72" y="71"/>
                    </a:lnTo>
                    <a:lnTo>
                      <a:pt x="72" y="71"/>
                    </a:lnTo>
                    <a:lnTo>
                      <a:pt x="72" y="71"/>
                    </a:lnTo>
                    <a:lnTo>
                      <a:pt x="72" y="64"/>
                    </a:lnTo>
                    <a:lnTo>
                      <a:pt x="65" y="57"/>
                    </a:lnTo>
                    <a:lnTo>
                      <a:pt x="58" y="50"/>
                    </a:lnTo>
                    <a:lnTo>
                      <a:pt x="65" y="43"/>
                    </a:lnTo>
                    <a:lnTo>
                      <a:pt x="65" y="43"/>
                    </a:lnTo>
                    <a:lnTo>
                      <a:pt x="72" y="35"/>
                    </a:lnTo>
                    <a:lnTo>
                      <a:pt x="72" y="28"/>
                    </a:lnTo>
                    <a:lnTo>
                      <a:pt x="72" y="14"/>
                    </a:lnTo>
                    <a:lnTo>
                      <a:pt x="72" y="14"/>
                    </a:lnTo>
                    <a:lnTo>
                      <a:pt x="65" y="7"/>
                    </a:lnTo>
                    <a:lnTo>
                      <a:pt x="65" y="14"/>
                    </a:lnTo>
                    <a:lnTo>
                      <a:pt x="58" y="21"/>
                    </a:lnTo>
                    <a:lnTo>
                      <a:pt x="58" y="28"/>
                    </a:lnTo>
                    <a:lnTo>
                      <a:pt x="65" y="35"/>
                    </a:lnTo>
                    <a:lnTo>
                      <a:pt x="58" y="43"/>
                    </a:lnTo>
                    <a:lnTo>
                      <a:pt x="58" y="50"/>
                    </a:lnTo>
                    <a:lnTo>
                      <a:pt x="58" y="50"/>
                    </a:lnTo>
                    <a:lnTo>
                      <a:pt x="50" y="50"/>
                    </a:lnTo>
                    <a:lnTo>
                      <a:pt x="50"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9" y="14"/>
                    </a:lnTo>
                    <a:lnTo>
                      <a:pt x="22" y="7"/>
                    </a:lnTo>
                    <a:lnTo>
                      <a:pt x="15" y="0"/>
                    </a:lnTo>
                    <a:lnTo>
                      <a:pt x="15" y="0"/>
                    </a:lnTo>
                    <a:lnTo>
                      <a:pt x="7" y="0"/>
                    </a:lnTo>
                    <a:lnTo>
                      <a:pt x="7" y="0"/>
                    </a:lnTo>
                    <a:lnTo>
                      <a:pt x="0" y="7"/>
                    </a:lnTo>
                    <a:lnTo>
                      <a:pt x="7" y="21"/>
                    </a:lnTo>
                    <a:lnTo>
                      <a:pt x="22" y="28"/>
                    </a:lnTo>
                    <a:lnTo>
                      <a:pt x="29" y="28"/>
                    </a:lnTo>
                    <a:lnTo>
                      <a:pt x="36" y="43"/>
                    </a:lnTo>
                    <a:lnTo>
                      <a:pt x="36" y="43"/>
                    </a:lnTo>
                    <a:lnTo>
                      <a:pt x="36" y="43"/>
                    </a:lnTo>
                    <a:lnTo>
                      <a:pt x="29" y="43"/>
                    </a:lnTo>
                    <a:lnTo>
                      <a:pt x="29" y="35"/>
                    </a:lnTo>
                    <a:lnTo>
                      <a:pt x="22" y="35"/>
                    </a:lnTo>
                    <a:lnTo>
                      <a:pt x="7" y="35"/>
                    </a:lnTo>
                    <a:lnTo>
                      <a:pt x="0" y="35"/>
                    </a:lnTo>
                    <a:lnTo>
                      <a:pt x="7" y="43"/>
                    </a:lnTo>
                    <a:lnTo>
                      <a:pt x="15" y="50"/>
                    </a:lnTo>
                    <a:lnTo>
                      <a:pt x="22" y="50"/>
                    </a:lnTo>
                    <a:lnTo>
                      <a:pt x="22"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5" y="71"/>
                    </a:lnTo>
                    <a:lnTo>
                      <a:pt x="29" y="78"/>
                    </a:lnTo>
                    <a:lnTo>
                      <a:pt x="36" y="78"/>
                    </a:lnTo>
                    <a:lnTo>
                      <a:pt x="36" y="71"/>
                    </a:lnTo>
                    <a:lnTo>
                      <a:pt x="36" y="71"/>
                    </a:lnTo>
                    <a:lnTo>
                      <a:pt x="43" y="64"/>
                    </a:lnTo>
                    <a:lnTo>
                      <a:pt x="43" y="64"/>
                    </a:lnTo>
                    <a:lnTo>
                      <a:pt x="50" y="64"/>
                    </a:lnTo>
                    <a:lnTo>
                      <a:pt x="50" y="64"/>
                    </a:lnTo>
                    <a:lnTo>
                      <a:pt x="58" y="64"/>
                    </a:lnTo>
                    <a:lnTo>
                      <a:pt x="65" y="71"/>
                    </a:lnTo>
                    <a:lnTo>
                      <a:pt x="65" y="71"/>
                    </a:lnTo>
                    <a:close/>
                    <a:moveTo>
                      <a:pt x="65" y="35"/>
                    </a:moveTo>
                    <a:lnTo>
                      <a:pt x="72" y="35"/>
                    </a:lnTo>
                    <a:lnTo>
                      <a:pt x="72" y="28"/>
                    </a:lnTo>
                    <a:lnTo>
                      <a:pt x="72" y="14"/>
                    </a:lnTo>
                    <a:lnTo>
                      <a:pt x="65" y="14"/>
                    </a:lnTo>
                    <a:lnTo>
                      <a:pt x="58" y="21"/>
                    </a:lnTo>
                    <a:lnTo>
                      <a:pt x="65" y="35"/>
                    </a:lnTo>
                    <a:lnTo>
                      <a:pt x="65" y="35"/>
                    </a:lnTo>
                    <a:close/>
                    <a:moveTo>
                      <a:pt x="43" y="28"/>
                    </a:moveTo>
                    <a:lnTo>
                      <a:pt x="50" y="14"/>
                    </a:lnTo>
                    <a:lnTo>
                      <a:pt x="43" y="7"/>
                    </a:lnTo>
                    <a:lnTo>
                      <a:pt x="36" y="14"/>
                    </a:lnTo>
                    <a:lnTo>
                      <a:pt x="43" y="28"/>
                    </a:lnTo>
                    <a:lnTo>
                      <a:pt x="43" y="28"/>
                    </a:lnTo>
                    <a:close/>
                    <a:moveTo>
                      <a:pt x="22" y="21"/>
                    </a:moveTo>
                    <a:lnTo>
                      <a:pt x="22" y="14"/>
                    </a:lnTo>
                    <a:lnTo>
                      <a:pt x="22" y="14"/>
                    </a:lnTo>
                    <a:lnTo>
                      <a:pt x="15" y="7"/>
                    </a:lnTo>
                    <a:lnTo>
                      <a:pt x="7" y="0"/>
                    </a:lnTo>
                    <a:lnTo>
                      <a:pt x="7" y="14"/>
                    </a:lnTo>
                    <a:lnTo>
                      <a:pt x="7" y="21"/>
                    </a:lnTo>
                    <a:lnTo>
                      <a:pt x="15" y="21"/>
                    </a:lnTo>
                    <a:lnTo>
                      <a:pt x="22" y="21"/>
                    </a:lnTo>
                    <a:lnTo>
                      <a:pt x="22" y="21"/>
                    </a:lnTo>
                    <a:close/>
                    <a:moveTo>
                      <a:pt x="29" y="43"/>
                    </a:moveTo>
                    <a:lnTo>
                      <a:pt x="15" y="35"/>
                    </a:lnTo>
                    <a:lnTo>
                      <a:pt x="7" y="43"/>
                    </a:lnTo>
                    <a:lnTo>
                      <a:pt x="7" y="43"/>
                    </a:lnTo>
                    <a:lnTo>
                      <a:pt x="15" y="50"/>
                    </a:lnTo>
                    <a:lnTo>
                      <a:pt x="29" y="50"/>
                    </a:lnTo>
                    <a:lnTo>
                      <a:pt x="29" y="43"/>
                    </a:lnTo>
                    <a:lnTo>
                      <a:pt x="29" y="43"/>
                    </a:lnTo>
                    <a:close/>
                    <a:moveTo>
                      <a:pt x="36" y="71"/>
                    </a:moveTo>
                    <a:lnTo>
                      <a:pt x="29" y="64"/>
                    </a:lnTo>
                    <a:lnTo>
                      <a:pt x="22" y="64"/>
                    </a:lnTo>
                    <a:lnTo>
                      <a:pt x="22" y="64"/>
                    </a:lnTo>
                    <a:lnTo>
                      <a:pt x="15" y="64"/>
                    </a:lnTo>
                    <a:lnTo>
                      <a:pt x="15" y="71"/>
                    </a:lnTo>
                    <a:lnTo>
                      <a:pt x="22"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2" name="Freeform 79">
                <a:extLst>
                  <a:ext uri="{FF2B5EF4-FFF2-40B4-BE49-F238E27FC236}">
                    <a16:creationId xmlns:a16="http://schemas.microsoft.com/office/drawing/2014/main" xmlns="" id="{1385FC2C-1F7B-48F9-B671-DBD4F3F45A8C}"/>
                  </a:ext>
                </a:extLst>
              </p:cNvPr>
              <p:cNvSpPr>
                <a:spLocks noEditPoints="1"/>
              </p:cNvSpPr>
              <p:nvPr/>
            </p:nvSpPr>
            <p:spPr bwMode="auto">
              <a:xfrm>
                <a:off x="6316" y="1313"/>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5 h 79"/>
                  <a:gd name="T12" fmla="*/ 64 w 72"/>
                  <a:gd name="T13" fmla="*/ 7 h 79"/>
                  <a:gd name="T14" fmla="*/ 50 w 72"/>
                  <a:gd name="T15" fmla="*/ 22 h 79"/>
                  <a:gd name="T16" fmla="*/ 57 w 72"/>
                  <a:gd name="T17" fmla="*/ 36 h 79"/>
                  <a:gd name="T18" fmla="*/ 50 w 72"/>
                  <a:gd name="T19" fmla="*/ 50 h 79"/>
                  <a:gd name="T20" fmla="*/ 50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1 w 72"/>
                  <a:gd name="T35" fmla="*/ 29 h 79"/>
                  <a:gd name="T36" fmla="*/ 21 w 72"/>
                  <a:gd name="T37" fmla="*/ 22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5 h 79"/>
                  <a:gd name="T68" fmla="*/ 21 w 72"/>
                  <a:gd name="T69" fmla="*/ 65 h 79"/>
                  <a:gd name="T70" fmla="*/ 7 w 72"/>
                  <a:gd name="T71" fmla="*/ 72 h 79"/>
                  <a:gd name="T72" fmla="*/ 21 w 72"/>
                  <a:gd name="T73" fmla="*/ 79 h 79"/>
                  <a:gd name="T74" fmla="*/ 28 w 72"/>
                  <a:gd name="T75" fmla="*/ 79 h 79"/>
                  <a:gd name="T76" fmla="*/ 36 w 72"/>
                  <a:gd name="T77" fmla="*/ 72 h 79"/>
                  <a:gd name="T78" fmla="*/ 43 w 72"/>
                  <a:gd name="T79" fmla="*/ 65 h 79"/>
                  <a:gd name="T80" fmla="*/ 57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36 w 72"/>
                  <a:gd name="T95" fmla="*/ 15 h 79"/>
                  <a:gd name="T96" fmla="*/ 36 w 72"/>
                  <a:gd name="T97" fmla="*/ 29 h 79"/>
                  <a:gd name="T98" fmla="*/ 21 w 72"/>
                  <a:gd name="T99" fmla="*/ 15 h 79"/>
                  <a:gd name="T100" fmla="*/ 14 w 72"/>
                  <a:gd name="T101" fmla="*/ 7 h 79"/>
                  <a:gd name="T102" fmla="*/ 0 w 72"/>
                  <a:gd name="T103" fmla="*/ 15 h 79"/>
                  <a:gd name="T104" fmla="*/ 7 w 72"/>
                  <a:gd name="T105" fmla="*/ 29 h 79"/>
                  <a:gd name="T106" fmla="*/ 14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72" y="72"/>
                    </a:lnTo>
                    <a:lnTo>
                      <a:pt x="72" y="72"/>
                    </a:lnTo>
                    <a:lnTo>
                      <a:pt x="72" y="72"/>
                    </a:lnTo>
                    <a:lnTo>
                      <a:pt x="57" y="57"/>
                    </a:lnTo>
                    <a:lnTo>
                      <a:pt x="57" y="57"/>
                    </a:lnTo>
                    <a:lnTo>
                      <a:pt x="57" y="43"/>
                    </a:lnTo>
                    <a:lnTo>
                      <a:pt x="64" y="43"/>
                    </a:lnTo>
                    <a:lnTo>
                      <a:pt x="64" y="36"/>
                    </a:lnTo>
                    <a:lnTo>
                      <a:pt x="72" y="29"/>
                    </a:lnTo>
                    <a:lnTo>
                      <a:pt x="64" y="15"/>
                    </a:lnTo>
                    <a:lnTo>
                      <a:pt x="64" y="15"/>
                    </a:lnTo>
                    <a:lnTo>
                      <a:pt x="64" y="7"/>
                    </a:lnTo>
                    <a:lnTo>
                      <a:pt x="57" y="15"/>
                    </a:lnTo>
                    <a:lnTo>
                      <a:pt x="50" y="22"/>
                    </a:lnTo>
                    <a:lnTo>
                      <a:pt x="50" y="29"/>
                    </a:lnTo>
                    <a:lnTo>
                      <a:pt x="57" y="36"/>
                    </a:lnTo>
                    <a:lnTo>
                      <a:pt x="57" y="43"/>
                    </a:lnTo>
                    <a:lnTo>
                      <a:pt x="50" y="50"/>
                    </a:lnTo>
                    <a:lnTo>
                      <a:pt x="50" y="50"/>
                    </a:lnTo>
                    <a:lnTo>
                      <a:pt x="50" y="50"/>
                    </a:lnTo>
                    <a:lnTo>
                      <a:pt x="43" y="43"/>
                    </a:lnTo>
                    <a:lnTo>
                      <a:pt x="43" y="36"/>
                    </a:lnTo>
                    <a:lnTo>
                      <a:pt x="43" y="29"/>
                    </a:lnTo>
                    <a:lnTo>
                      <a:pt x="43" y="29"/>
                    </a:lnTo>
                    <a:lnTo>
                      <a:pt x="43" y="15"/>
                    </a:lnTo>
                    <a:lnTo>
                      <a:pt x="36" y="7"/>
                    </a:lnTo>
                    <a:lnTo>
                      <a:pt x="28" y="15"/>
                    </a:lnTo>
                    <a:lnTo>
                      <a:pt x="36" y="29"/>
                    </a:lnTo>
                    <a:lnTo>
                      <a:pt x="36" y="29"/>
                    </a:lnTo>
                    <a:lnTo>
                      <a:pt x="36" y="36"/>
                    </a:lnTo>
                    <a:lnTo>
                      <a:pt x="36" y="43"/>
                    </a:lnTo>
                    <a:lnTo>
                      <a:pt x="36" y="36"/>
                    </a:lnTo>
                    <a:lnTo>
                      <a:pt x="28" y="29"/>
                    </a:lnTo>
                    <a:lnTo>
                      <a:pt x="21" y="29"/>
                    </a:lnTo>
                    <a:lnTo>
                      <a:pt x="21" y="22"/>
                    </a:lnTo>
                    <a:lnTo>
                      <a:pt x="21" y="22"/>
                    </a:lnTo>
                    <a:lnTo>
                      <a:pt x="21" y="15"/>
                    </a:lnTo>
                    <a:lnTo>
                      <a:pt x="7" y="7"/>
                    </a:lnTo>
                    <a:lnTo>
                      <a:pt x="7" y="7"/>
                    </a:lnTo>
                    <a:lnTo>
                      <a:pt x="0" y="0"/>
                    </a:lnTo>
                    <a:lnTo>
                      <a:pt x="0" y="7"/>
                    </a:lnTo>
                    <a:lnTo>
                      <a:pt x="0" y="7"/>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1" y="50"/>
                    </a:lnTo>
                    <a:lnTo>
                      <a:pt x="28" y="50"/>
                    </a:lnTo>
                    <a:lnTo>
                      <a:pt x="36" y="50"/>
                    </a:lnTo>
                    <a:lnTo>
                      <a:pt x="43" y="50"/>
                    </a:lnTo>
                    <a:lnTo>
                      <a:pt x="43" y="57"/>
                    </a:lnTo>
                    <a:lnTo>
                      <a:pt x="43" y="57"/>
                    </a:lnTo>
                    <a:lnTo>
                      <a:pt x="43" y="65"/>
                    </a:lnTo>
                    <a:lnTo>
                      <a:pt x="36" y="65"/>
                    </a:lnTo>
                    <a:lnTo>
                      <a:pt x="28" y="65"/>
                    </a:lnTo>
                    <a:lnTo>
                      <a:pt x="21" y="65"/>
                    </a:lnTo>
                    <a:lnTo>
                      <a:pt x="7" y="65"/>
                    </a:lnTo>
                    <a:lnTo>
                      <a:pt x="7" y="72"/>
                    </a:lnTo>
                    <a:lnTo>
                      <a:pt x="7" y="79"/>
                    </a:lnTo>
                    <a:lnTo>
                      <a:pt x="21" y="79"/>
                    </a:lnTo>
                    <a:lnTo>
                      <a:pt x="28" y="79"/>
                    </a:lnTo>
                    <a:lnTo>
                      <a:pt x="28" y="79"/>
                    </a:lnTo>
                    <a:lnTo>
                      <a:pt x="28" y="72"/>
                    </a:lnTo>
                    <a:lnTo>
                      <a:pt x="36" y="72"/>
                    </a:lnTo>
                    <a:lnTo>
                      <a:pt x="43" y="65"/>
                    </a:lnTo>
                    <a:lnTo>
                      <a:pt x="43" y="65"/>
                    </a:lnTo>
                    <a:lnTo>
                      <a:pt x="50" y="65"/>
                    </a:lnTo>
                    <a:lnTo>
                      <a:pt x="57" y="72"/>
                    </a:lnTo>
                    <a:lnTo>
                      <a:pt x="57" y="79"/>
                    </a:lnTo>
                    <a:lnTo>
                      <a:pt x="57" y="79"/>
                    </a:lnTo>
                    <a:close/>
                    <a:moveTo>
                      <a:pt x="57" y="36"/>
                    </a:moveTo>
                    <a:lnTo>
                      <a:pt x="64" y="36"/>
                    </a:lnTo>
                    <a:lnTo>
                      <a:pt x="72" y="29"/>
                    </a:lnTo>
                    <a:lnTo>
                      <a:pt x="64" y="22"/>
                    </a:lnTo>
                    <a:lnTo>
                      <a:pt x="64" y="15"/>
                    </a:lnTo>
                    <a:lnTo>
                      <a:pt x="57" y="22"/>
                    </a:lnTo>
                    <a:lnTo>
                      <a:pt x="57" y="36"/>
                    </a:lnTo>
                    <a:lnTo>
                      <a:pt x="57" y="36"/>
                    </a:lnTo>
                    <a:close/>
                    <a:moveTo>
                      <a:pt x="36" y="29"/>
                    </a:moveTo>
                    <a:lnTo>
                      <a:pt x="43" y="22"/>
                    </a:lnTo>
                    <a:lnTo>
                      <a:pt x="36" y="7"/>
                    </a:lnTo>
                    <a:lnTo>
                      <a:pt x="36" y="15"/>
                    </a:lnTo>
                    <a:lnTo>
                      <a:pt x="36" y="29"/>
                    </a:lnTo>
                    <a:lnTo>
                      <a:pt x="36" y="29"/>
                    </a:lnTo>
                    <a:close/>
                    <a:moveTo>
                      <a:pt x="14" y="22"/>
                    </a:moveTo>
                    <a:lnTo>
                      <a:pt x="21" y="15"/>
                    </a:lnTo>
                    <a:lnTo>
                      <a:pt x="14" y="15"/>
                    </a:lnTo>
                    <a:lnTo>
                      <a:pt x="14" y="7"/>
                    </a:lnTo>
                    <a:lnTo>
                      <a:pt x="0" y="7"/>
                    </a:lnTo>
                    <a:lnTo>
                      <a:pt x="0" y="15"/>
                    </a:lnTo>
                    <a:lnTo>
                      <a:pt x="7" y="22"/>
                    </a:lnTo>
                    <a:lnTo>
                      <a:pt x="7" y="29"/>
                    </a:lnTo>
                    <a:lnTo>
                      <a:pt x="14" y="22"/>
                    </a:lnTo>
                    <a:lnTo>
                      <a:pt x="14" y="22"/>
                    </a:lnTo>
                    <a:close/>
                    <a:moveTo>
                      <a:pt x="21" y="43"/>
                    </a:moveTo>
                    <a:lnTo>
                      <a:pt x="14" y="36"/>
                    </a:lnTo>
                    <a:lnTo>
                      <a:pt x="0" y="43"/>
                    </a:lnTo>
                    <a:lnTo>
                      <a:pt x="7" y="50"/>
                    </a:lnTo>
                    <a:lnTo>
                      <a:pt x="14" y="50"/>
                    </a:lnTo>
                    <a:lnTo>
                      <a:pt x="21" y="50"/>
                    </a:lnTo>
                    <a:lnTo>
                      <a:pt x="21" y="43"/>
                    </a:lnTo>
                    <a:lnTo>
                      <a:pt x="21" y="43"/>
                    </a:lnTo>
                    <a:close/>
                    <a:moveTo>
                      <a:pt x="28" y="72"/>
                    </a:moveTo>
                    <a:lnTo>
                      <a:pt x="28" y="65"/>
                    </a:lnTo>
                    <a:lnTo>
                      <a:pt x="21" y="65"/>
                    </a:lnTo>
                    <a:lnTo>
                      <a:pt x="14" y="65"/>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3" name="Freeform 80">
                <a:extLst>
                  <a:ext uri="{FF2B5EF4-FFF2-40B4-BE49-F238E27FC236}">
                    <a16:creationId xmlns:a16="http://schemas.microsoft.com/office/drawing/2014/main" xmlns="" id="{467DC90A-8DDE-4C47-9AEF-15F4D2866B7B}"/>
                  </a:ext>
                </a:extLst>
              </p:cNvPr>
              <p:cNvSpPr>
                <a:spLocks noEditPoints="1"/>
              </p:cNvSpPr>
              <p:nvPr/>
            </p:nvSpPr>
            <p:spPr bwMode="auto">
              <a:xfrm>
                <a:off x="5278" y="1313"/>
                <a:ext cx="72" cy="79"/>
              </a:xfrm>
              <a:custGeom>
                <a:avLst/>
                <a:gdLst>
                  <a:gd name="T0" fmla="*/ 65 w 72"/>
                  <a:gd name="T1" fmla="*/ 79 h 79"/>
                  <a:gd name="T2" fmla="*/ 72 w 72"/>
                  <a:gd name="T3" fmla="*/ 72 h 79"/>
                  <a:gd name="T4" fmla="*/ 58 w 72"/>
                  <a:gd name="T5" fmla="*/ 57 h 79"/>
                  <a:gd name="T6" fmla="*/ 65 w 72"/>
                  <a:gd name="T7" fmla="*/ 43 h 79"/>
                  <a:gd name="T8" fmla="*/ 65 w 72"/>
                  <a:gd name="T9" fmla="*/ 36 h 79"/>
                  <a:gd name="T10" fmla="*/ 72 w 72"/>
                  <a:gd name="T11" fmla="*/ 15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36 w 72"/>
                  <a:gd name="T31" fmla="*/ 36 h 79"/>
                  <a:gd name="T32" fmla="*/ 36 w 72"/>
                  <a:gd name="T33" fmla="*/ 36 h 79"/>
                  <a:gd name="T34" fmla="*/ 29 w 72"/>
                  <a:gd name="T35" fmla="*/ 29 h 79"/>
                  <a:gd name="T36" fmla="*/ 22 w 72"/>
                  <a:gd name="T37" fmla="*/ 15 h 79"/>
                  <a:gd name="T38" fmla="*/ 15 w 72"/>
                  <a:gd name="T39" fmla="*/ 0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50 h 79"/>
                  <a:gd name="T60" fmla="*/ 36 w 72"/>
                  <a:gd name="T61" fmla="*/ 50 h 79"/>
                  <a:gd name="T62" fmla="*/ 44 w 72"/>
                  <a:gd name="T63" fmla="*/ 50 h 79"/>
                  <a:gd name="T64" fmla="*/ 51 w 72"/>
                  <a:gd name="T65" fmla="*/ 57 h 79"/>
                  <a:gd name="T66" fmla="*/ 36 w 72"/>
                  <a:gd name="T67" fmla="*/ 65 h 79"/>
                  <a:gd name="T68" fmla="*/ 22 w 72"/>
                  <a:gd name="T69" fmla="*/ 57 h 79"/>
                  <a:gd name="T70" fmla="*/ 8 w 72"/>
                  <a:gd name="T71" fmla="*/ 72 h 79"/>
                  <a:gd name="T72" fmla="*/ 22 w 72"/>
                  <a:gd name="T73" fmla="*/ 79 h 79"/>
                  <a:gd name="T74" fmla="*/ 36 w 72"/>
                  <a:gd name="T75" fmla="*/ 72 h 79"/>
                  <a:gd name="T76" fmla="*/ 36 w 72"/>
                  <a:gd name="T77" fmla="*/ 72 h 79"/>
                  <a:gd name="T78" fmla="*/ 51 w 72"/>
                  <a:gd name="T79" fmla="*/ 65 h 79"/>
                  <a:gd name="T80" fmla="*/ 58 w 72"/>
                  <a:gd name="T81" fmla="*/ 65 h 79"/>
                  <a:gd name="T82" fmla="*/ 65 w 72"/>
                  <a:gd name="T83" fmla="*/ 72 h 79"/>
                  <a:gd name="T84" fmla="*/ 65 w 72"/>
                  <a:gd name="T85" fmla="*/ 36 h 79"/>
                  <a:gd name="T86" fmla="*/ 72 w 72"/>
                  <a:gd name="T87" fmla="*/ 22 h 79"/>
                  <a:gd name="T88" fmla="*/ 58 w 72"/>
                  <a:gd name="T89" fmla="*/ 22 h 79"/>
                  <a:gd name="T90" fmla="*/ 65 w 72"/>
                  <a:gd name="T91" fmla="*/ 36 h 79"/>
                  <a:gd name="T92" fmla="*/ 51 w 72"/>
                  <a:gd name="T93" fmla="*/ 15 h 79"/>
                  <a:gd name="T94" fmla="*/ 36 w 72"/>
                  <a:gd name="T95" fmla="*/ 15 h 79"/>
                  <a:gd name="T96" fmla="*/ 44 w 72"/>
                  <a:gd name="T97" fmla="*/ 29 h 79"/>
                  <a:gd name="T98" fmla="*/ 22 w 72"/>
                  <a:gd name="T99" fmla="*/ 15 h 79"/>
                  <a:gd name="T100" fmla="*/ 15 w 72"/>
                  <a:gd name="T101" fmla="*/ 7 h 79"/>
                  <a:gd name="T102" fmla="*/ 8 w 72"/>
                  <a:gd name="T103" fmla="*/ 15 h 79"/>
                  <a:gd name="T104" fmla="*/ 15 w 72"/>
                  <a:gd name="T105" fmla="*/ 22 h 79"/>
                  <a:gd name="T106" fmla="*/ 22 w 72"/>
                  <a:gd name="T107" fmla="*/ 22 h 79"/>
                  <a:gd name="T108" fmla="*/ 15 w 72"/>
                  <a:gd name="T109" fmla="*/ 36 h 79"/>
                  <a:gd name="T110" fmla="*/ 8 w 72"/>
                  <a:gd name="T111" fmla="*/ 43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9"/>
                    </a:lnTo>
                    <a:lnTo>
                      <a:pt x="72" y="72"/>
                    </a:lnTo>
                    <a:lnTo>
                      <a:pt x="72" y="72"/>
                    </a:lnTo>
                    <a:lnTo>
                      <a:pt x="72" y="65"/>
                    </a:lnTo>
                    <a:lnTo>
                      <a:pt x="58" y="57"/>
                    </a:lnTo>
                    <a:lnTo>
                      <a:pt x="58" y="50"/>
                    </a:lnTo>
                    <a:lnTo>
                      <a:pt x="65" y="43"/>
                    </a:lnTo>
                    <a:lnTo>
                      <a:pt x="65" y="43"/>
                    </a:lnTo>
                    <a:lnTo>
                      <a:pt x="65" y="36"/>
                    </a:lnTo>
                    <a:lnTo>
                      <a:pt x="72" y="29"/>
                    </a:lnTo>
                    <a:lnTo>
                      <a:pt x="72" y="15"/>
                    </a:lnTo>
                    <a:lnTo>
                      <a:pt x="65" y="15"/>
                    </a:lnTo>
                    <a:lnTo>
                      <a:pt x="65" y="7"/>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0"/>
                    </a:lnTo>
                    <a:lnTo>
                      <a:pt x="36" y="15"/>
                    </a:lnTo>
                    <a:lnTo>
                      <a:pt x="36" y="29"/>
                    </a:lnTo>
                    <a:lnTo>
                      <a:pt x="36" y="29"/>
                    </a:lnTo>
                    <a:lnTo>
                      <a:pt x="36" y="36"/>
                    </a:lnTo>
                    <a:lnTo>
                      <a:pt x="36" y="36"/>
                    </a:lnTo>
                    <a:lnTo>
                      <a:pt x="36" y="36"/>
                    </a:lnTo>
                    <a:lnTo>
                      <a:pt x="29" y="29"/>
                    </a:lnTo>
                    <a:lnTo>
                      <a:pt x="29" y="29"/>
                    </a:lnTo>
                    <a:lnTo>
                      <a:pt x="22" y="22"/>
                    </a:lnTo>
                    <a:lnTo>
                      <a:pt x="22" y="15"/>
                    </a:lnTo>
                    <a:lnTo>
                      <a:pt x="22" y="7"/>
                    </a:lnTo>
                    <a:lnTo>
                      <a:pt x="15" y="0"/>
                    </a:lnTo>
                    <a:lnTo>
                      <a:pt x="8" y="0"/>
                    </a:lnTo>
                    <a:lnTo>
                      <a:pt x="0" y="0"/>
                    </a:lnTo>
                    <a:lnTo>
                      <a:pt x="0" y="0"/>
                    </a:lnTo>
                    <a:lnTo>
                      <a:pt x="0" y="7"/>
                    </a:lnTo>
                    <a:lnTo>
                      <a:pt x="8" y="22"/>
                    </a:lnTo>
                    <a:lnTo>
                      <a:pt x="22" y="29"/>
                    </a:lnTo>
                    <a:lnTo>
                      <a:pt x="29" y="29"/>
                    </a:lnTo>
                    <a:lnTo>
                      <a:pt x="36" y="43"/>
                    </a:lnTo>
                    <a:lnTo>
                      <a:pt x="36" y="43"/>
                    </a:lnTo>
                    <a:lnTo>
                      <a:pt x="36" y="43"/>
                    </a:lnTo>
                    <a:lnTo>
                      <a:pt x="29" y="43"/>
                    </a:lnTo>
                    <a:lnTo>
                      <a:pt x="29" y="36"/>
                    </a:lnTo>
                    <a:lnTo>
                      <a:pt x="22" y="36"/>
                    </a:lnTo>
                    <a:lnTo>
                      <a:pt x="8" y="36"/>
                    </a:lnTo>
                    <a:lnTo>
                      <a:pt x="0" y="43"/>
                    </a:lnTo>
                    <a:lnTo>
                      <a:pt x="0" y="43"/>
                    </a:lnTo>
                    <a:lnTo>
                      <a:pt x="8" y="50"/>
                    </a:lnTo>
                    <a:lnTo>
                      <a:pt x="15" y="50"/>
                    </a:lnTo>
                    <a:lnTo>
                      <a:pt x="22" y="50"/>
                    </a:lnTo>
                    <a:lnTo>
                      <a:pt x="29" y="50"/>
                    </a:lnTo>
                    <a:lnTo>
                      <a:pt x="29" y="50"/>
                    </a:lnTo>
                    <a:lnTo>
                      <a:pt x="36" y="50"/>
                    </a:lnTo>
                    <a:lnTo>
                      <a:pt x="36" y="50"/>
                    </a:lnTo>
                    <a:lnTo>
                      <a:pt x="44" y="50"/>
                    </a:lnTo>
                    <a:lnTo>
                      <a:pt x="51" y="57"/>
                    </a:lnTo>
                    <a:lnTo>
                      <a:pt x="51" y="57"/>
                    </a:lnTo>
                    <a:lnTo>
                      <a:pt x="44" y="57"/>
                    </a:lnTo>
                    <a:lnTo>
                      <a:pt x="36" y="65"/>
                    </a:lnTo>
                    <a:lnTo>
                      <a:pt x="36" y="65"/>
                    </a:lnTo>
                    <a:lnTo>
                      <a:pt x="22" y="57"/>
                    </a:lnTo>
                    <a:lnTo>
                      <a:pt x="8" y="65"/>
                    </a:lnTo>
                    <a:lnTo>
                      <a:pt x="8" y="72"/>
                    </a:lnTo>
                    <a:lnTo>
                      <a:pt x="15" y="72"/>
                    </a:lnTo>
                    <a:lnTo>
                      <a:pt x="22" y="79"/>
                    </a:lnTo>
                    <a:lnTo>
                      <a:pt x="29" y="79"/>
                    </a:lnTo>
                    <a:lnTo>
                      <a:pt x="36" y="72"/>
                    </a:lnTo>
                    <a:lnTo>
                      <a:pt x="36" y="72"/>
                    </a:lnTo>
                    <a:lnTo>
                      <a:pt x="36" y="72"/>
                    </a:lnTo>
                    <a:lnTo>
                      <a:pt x="44" y="65"/>
                    </a:lnTo>
                    <a:lnTo>
                      <a:pt x="51" y="65"/>
                    </a:lnTo>
                    <a:lnTo>
                      <a:pt x="51" y="65"/>
                    </a:lnTo>
                    <a:lnTo>
                      <a:pt x="58" y="65"/>
                    </a:lnTo>
                    <a:lnTo>
                      <a:pt x="65" y="72"/>
                    </a:lnTo>
                    <a:lnTo>
                      <a:pt x="65" y="72"/>
                    </a:lnTo>
                    <a:close/>
                    <a:moveTo>
                      <a:pt x="65" y="36"/>
                    </a:moveTo>
                    <a:lnTo>
                      <a:pt x="65" y="36"/>
                    </a:lnTo>
                    <a:lnTo>
                      <a:pt x="72" y="29"/>
                    </a:lnTo>
                    <a:lnTo>
                      <a:pt x="72" y="22"/>
                    </a:lnTo>
                    <a:lnTo>
                      <a:pt x="65" y="15"/>
                    </a:lnTo>
                    <a:lnTo>
                      <a:pt x="58" y="22"/>
                    </a:lnTo>
                    <a:lnTo>
                      <a:pt x="65" y="36"/>
                    </a:lnTo>
                    <a:lnTo>
                      <a:pt x="65" y="36"/>
                    </a:lnTo>
                    <a:close/>
                    <a:moveTo>
                      <a:pt x="44" y="29"/>
                    </a:moveTo>
                    <a:lnTo>
                      <a:pt x="51" y="15"/>
                    </a:lnTo>
                    <a:lnTo>
                      <a:pt x="44" y="7"/>
                    </a:lnTo>
                    <a:lnTo>
                      <a:pt x="36" y="15"/>
                    </a:lnTo>
                    <a:lnTo>
                      <a:pt x="44" y="29"/>
                    </a:lnTo>
                    <a:lnTo>
                      <a:pt x="44" y="29"/>
                    </a:lnTo>
                    <a:close/>
                    <a:moveTo>
                      <a:pt x="22" y="22"/>
                    </a:moveTo>
                    <a:lnTo>
                      <a:pt x="22" y="15"/>
                    </a:lnTo>
                    <a:lnTo>
                      <a:pt x="22" y="15"/>
                    </a:lnTo>
                    <a:lnTo>
                      <a:pt x="15" y="7"/>
                    </a:lnTo>
                    <a:lnTo>
                      <a:pt x="8" y="0"/>
                    </a:lnTo>
                    <a:lnTo>
                      <a:pt x="8" y="15"/>
                    </a:lnTo>
                    <a:lnTo>
                      <a:pt x="8" y="22"/>
                    </a:lnTo>
                    <a:lnTo>
                      <a:pt x="15" y="22"/>
                    </a:lnTo>
                    <a:lnTo>
                      <a:pt x="22" y="22"/>
                    </a:lnTo>
                    <a:lnTo>
                      <a:pt x="22" y="22"/>
                    </a:lnTo>
                    <a:close/>
                    <a:moveTo>
                      <a:pt x="22" y="43"/>
                    </a:moveTo>
                    <a:lnTo>
                      <a:pt x="15" y="36"/>
                    </a:lnTo>
                    <a:lnTo>
                      <a:pt x="0" y="43"/>
                    </a:lnTo>
                    <a:lnTo>
                      <a:pt x="8" y="43"/>
                    </a:lnTo>
                    <a:lnTo>
                      <a:pt x="15" y="50"/>
                    </a:lnTo>
                    <a:lnTo>
                      <a:pt x="22" y="50"/>
                    </a:lnTo>
                    <a:lnTo>
                      <a:pt x="22" y="43"/>
                    </a:lnTo>
                    <a:lnTo>
                      <a:pt x="22" y="43"/>
                    </a:lnTo>
                    <a:close/>
                    <a:moveTo>
                      <a:pt x="36" y="72"/>
                    </a:moveTo>
                    <a:lnTo>
                      <a:pt x="29" y="65"/>
                    </a:lnTo>
                    <a:lnTo>
                      <a:pt x="22" y="65"/>
                    </a:lnTo>
                    <a:lnTo>
                      <a:pt x="15" y="65"/>
                    </a:lnTo>
                    <a:lnTo>
                      <a:pt x="8" y="65"/>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4" name="Freeform 81">
                <a:extLst>
                  <a:ext uri="{FF2B5EF4-FFF2-40B4-BE49-F238E27FC236}">
                    <a16:creationId xmlns:a16="http://schemas.microsoft.com/office/drawing/2014/main" xmlns="" id="{5FFBEE5A-0C00-4B79-839E-56DD6C694CF7}"/>
                  </a:ext>
                </a:extLst>
              </p:cNvPr>
              <p:cNvSpPr>
                <a:spLocks noEditPoints="1"/>
              </p:cNvSpPr>
              <p:nvPr/>
            </p:nvSpPr>
            <p:spPr bwMode="auto">
              <a:xfrm>
                <a:off x="6244" y="1313"/>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5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2 w 72"/>
                  <a:gd name="T35" fmla="*/ 29 h 79"/>
                  <a:gd name="T36" fmla="*/ 22 w 72"/>
                  <a:gd name="T37" fmla="*/ 22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65 h 79"/>
                  <a:gd name="T70" fmla="*/ 0 w 72"/>
                  <a:gd name="T71" fmla="*/ 72 h 79"/>
                  <a:gd name="T72" fmla="*/ 22 w 72"/>
                  <a:gd name="T73" fmla="*/ 79 h 79"/>
                  <a:gd name="T74" fmla="*/ 29 w 72"/>
                  <a:gd name="T75" fmla="*/ 79 h 79"/>
                  <a:gd name="T76" fmla="*/ 36 w 72"/>
                  <a:gd name="T77" fmla="*/ 72 h 79"/>
                  <a:gd name="T78" fmla="*/ 43 w 72"/>
                  <a:gd name="T79" fmla="*/ 65 h 79"/>
                  <a:gd name="T80" fmla="*/ 50 w 72"/>
                  <a:gd name="T81" fmla="*/ 72 h 79"/>
                  <a:gd name="T82" fmla="*/ 57 w 72"/>
                  <a:gd name="T83" fmla="*/ 79 h 79"/>
                  <a:gd name="T84" fmla="*/ 65 w 72"/>
                  <a:gd name="T85" fmla="*/ 36 h 79"/>
                  <a:gd name="T86" fmla="*/ 65 w 72"/>
                  <a:gd name="T87" fmla="*/ 22 h 79"/>
                  <a:gd name="T88" fmla="*/ 50 w 72"/>
                  <a:gd name="T89" fmla="*/ 22 h 79"/>
                  <a:gd name="T90" fmla="*/ 57 w 72"/>
                  <a:gd name="T91" fmla="*/ 36 h 79"/>
                  <a:gd name="T92" fmla="*/ 43 w 72"/>
                  <a:gd name="T93" fmla="*/ 22 h 79"/>
                  <a:gd name="T94" fmla="*/ 29 w 72"/>
                  <a:gd name="T95" fmla="*/ 15 h 79"/>
                  <a:gd name="T96" fmla="*/ 36 w 72"/>
                  <a:gd name="T97" fmla="*/ 29 h 79"/>
                  <a:gd name="T98" fmla="*/ 14 w 72"/>
                  <a:gd name="T99" fmla="*/ 15 h 79"/>
                  <a:gd name="T100" fmla="*/ 7 w 72"/>
                  <a:gd name="T101" fmla="*/ 7 h 79"/>
                  <a:gd name="T102" fmla="*/ 0 w 72"/>
                  <a:gd name="T103" fmla="*/ 15 h 79"/>
                  <a:gd name="T104" fmla="*/ 7 w 72"/>
                  <a:gd name="T105" fmla="*/ 29 h 79"/>
                  <a:gd name="T106" fmla="*/ 14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2"/>
                    </a:lnTo>
                    <a:lnTo>
                      <a:pt x="65" y="72"/>
                    </a:lnTo>
                    <a:lnTo>
                      <a:pt x="65" y="72"/>
                    </a:lnTo>
                    <a:lnTo>
                      <a:pt x="57" y="57"/>
                    </a:lnTo>
                    <a:lnTo>
                      <a:pt x="57" y="57"/>
                    </a:lnTo>
                    <a:lnTo>
                      <a:pt x="57" y="43"/>
                    </a:lnTo>
                    <a:lnTo>
                      <a:pt x="57" y="43"/>
                    </a:lnTo>
                    <a:lnTo>
                      <a:pt x="65" y="36"/>
                    </a:lnTo>
                    <a:lnTo>
                      <a:pt x="72" y="29"/>
                    </a:lnTo>
                    <a:lnTo>
                      <a:pt x="65" y="15"/>
                    </a:lnTo>
                    <a:lnTo>
                      <a:pt x="65" y="15"/>
                    </a:lnTo>
                    <a:lnTo>
                      <a:pt x="57" y="7"/>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6" y="7"/>
                    </a:lnTo>
                    <a:lnTo>
                      <a:pt x="29" y="15"/>
                    </a:lnTo>
                    <a:lnTo>
                      <a:pt x="36" y="29"/>
                    </a:lnTo>
                    <a:lnTo>
                      <a:pt x="36" y="29"/>
                    </a:lnTo>
                    <a:lnTo>
                      <a:pt x="36" y="36"/>
                    </a:lnTo>
                    <a:lnTo>
                      <a:pt x="36" y="43"/>
                    </a:lnTo>
                    <a:lnTo>
                      <a:pt x="36" y="36"/>
                    </a:lnTo>
                    <a:lnTo>
                      <a:pt x="29" y="29"/>
                    </a:lnTo>
                    <a:lnTo>
                      <a:pt x="22" y="29"/>
                    </a:lnTo>
                    <a:lnTo>
                      <a:pt x="22" y="22"/>
                    </a:lnTo>
                    <a:lnTo>
                      <a:pt x="22" y="22"/>
                    </a:lnTo>
                    <a:lnTo>
                      <a:pt x="14" y="15"/>
                    </a:lnTo>
                    <a:lnTo>
                      <a:pt x="7" y="7"/>
                    </a:lnTo>
                    <a:lnTo>
                      <a:pt x="7" y="7"/>
                    </a:lnTo>
                    <a:lnTo>
                      <a:pt x="0" y="0"/>
                    </a:lnTo>
                    <a:lnTo>
                      <a:pt x="0" y="7"/>
                    </a:lnTo>
                    <a:lnTo>
                      <a:pt x="0" y="7"/>
                    </a:lnTo>
                    <a:lnTo>
                      <a:pt x="0" y="22"/>
                    </a:lnTo>
                    <a:lnTo>
                      <a:pt x="14" y="29"/>
                    </a:lnTo>
                    <a:lnTo>
                      <a:pt x="22" y="36"/>
                    </a:lnTo>
                    <a:lnTo>
                      <a:pt x="29" y="43"/>
                    </a:lnTo>
                    <a:lnTo>
                      <a:pt x="29" y="43"/>
                    </a:lnTo>
                    <a:lnTo>
                      <a:pt x="29" y="43"/>
                    </a:lnTo>
                    <a:lnTo>
                      <a:pt x="22" y="43"/>
                    </a:lnTo>
                    <a:lnTo>
                      <a:pt x="22" y="43"/>
                    </a:lnTo>
                    <a:lnTo>
                      <a:pt x="14" y="36"/>
                    </a:lnTo>
                    <a:lnTo>
                      <a:pt x="7" y="36"/>
                    </a:lnTo>
                    <a:lnTo>
                      <a:pt x="0" y="43"/>
                    </a:lnTo>
                    <a:lnTo>
                      <a:pt x="0" y="50"/>
                    </a:lnTo>
                    <a:lnTo>
                      <a:pt x="7" y="50"/>
                    </a:lnTo>
                    <a:lnTo>
                      <a:pt x="14" y="57"/>
                    </a:lnTo>
                    <a:lnTo>
                      <a:pt x="14" y="57"/>
                    </a:lnTo>
                    <a:lnTo>
                      <a:pt x="22" y="50"/>
                    </a:lnTo>
                    <a:lnTo>
                      <a:pt x="22" y="50"/>
                    </a:lnTo>
                    <a:lnTo>
                      <a:pt x="29" y="50"/>
                    </a:lnTo>
                    <a:lnTo>
                      <a:pt x="36" y="50"/>
                    </a:lnTo>
                    <a:lnTo>
                      <a:pt x="43" y="50"/>
                    </a:lnTo>
                    <a:lnTo>
                      <a:pt x="43" y="57"/>
                    </a:lnTo>
                    <a:lnTo>
                      <a:pt x="43" y="57"/>
                    </a:lnTo>
                    <a:lnTo>
                      <a:pt x="43" y="65"/>
                    </a:lnTo>
                    <a:lnTo>
                      <a:pt x="36" y="65"/>
                    </a:lnTo>
                    <a:lnTo>
                      <a:pt x="29" y="65"/>
                    </a:lnTo>
                    <a:lnTo>
                      <a:pt x="22" y="65"/>
                    </a:lnTo>
                    <a:lnTo>
                      <a:pt x="7" y="65"/>
                    </a:lnTo>
                    <a:lnTo>
                      <a:pt x="0" y="72"/>
                    </a:lnTo>
                    <a:lnTo>
                      <a:pt x="7" y="79"/>
                    </a:lnTo>
                    <a:lnTo>
                      <a:pt x="22" y="79"/>
                    </a:lnTo>
                    <a:lnTo>
                      <a:pt x="29" y="79"/>
                    </a:lnTo>
                    <a:lnTo>
                      <a:pt x="29" y="79"/>
                    </a:lnTo>
                    <a:lnTo>
                      <a:pt x="29" y="72"/>
                    </a:lnTo>
                    <a:lnTo>
                      <a:pt x="36" y="72"/>
                    </a:lnTo>
                    <a:lnTo>
                      <a:pt x="43" y="65"/>
                    </a:lnTo>
                    <a:lnTo>
                      <a:pt x="43" y="65"/>
                    </a:lnTo>
                    <a:lnTo>
                      <a:pt x="50" y="65"/>
                    </a:lnTo>
                    <a:lnTo>
                      <a:pt x="50" y="72"/>
                    </a:lnTo>
                    <a:lnTo>
                      <a:pt x="57" y="79"/>
                    </a:lnTo>
                    <a:lnTo>
                      <a:pt x="57" y="79"/>
                    </a:lnTo>
                    <a:close/>
                    <a:moveTo>
                      <a:pt x="57" y="36"/>
                    </a:moveTo>
                    <a:lnTo>
                      <a:pt x="65" y="36"/>
                    </a:lnTo>
                    <a:lnTo>
                      <a:pt x="65" y="29"/>
                    </a:lnTo>
                    <a:lnTo>
                      <a:pt x="65" y="22"/>
                    </a:lnTo>
                    <a:lnTo>
                      <a:pt x="57" y="15"/>
                    </a:lnTo>
                    <a:lnTo>
                      <a:pt x="50" y="22"/>
                    </a:lnTo>
                    <a:lnTo>
                      <a:pt x="57" y="36"/>
                    </a:lnTo>
                    <a:lnTo>
                      <a:pt x="57" y="36"/>
                    </a:lnTo>
                    <a:close/>
                    <a:moveTo>
                      <a:pt x="36" y="29"/>
                    </a:moveTo>
                    <a:lnTo>
                      <a:pt x="43" y="22"/>
                    </a:lnTo>
                    <a:lnTo>
                      <a:pt x="36" y="7"/>
                    </a:lnTo>
                    <a:lnTo>
                      <a:pt x="29" y="15"/>
                    </a:lnTo>
                    <a:lnTo>
                      <a:pt x="36" y="29"/>
                    </a:lnTo>
                    <a:lnTo>
                      <a:pt x="36" y="29"/>
                    </a:lnTo>
                    <a:close/>
                    <a:moveTo>
                      <a:pt x="14" y="22"/>
                    </a:moveTo>
                    <a:lnTo>
                      <a:pt x="14" y="15"/>
                    </a:lnTo>
                    <a:lnTo>
                      <a:pt x="14" y="15"/>
                    </a:lnTo>
                    <a:lnTo>
                      <a:pt x="7" y="7"/>
                    </a:lnTo>
                    <a:lnTo>
                      <a:pt x="0" y="7"/>
                    </a:lnTo>
                    <a:lnTo>
                      <a:pt x="0" y="15"/>
                    </a:lnTo>
                    <a:lnTo>
                      <a:pt x="0" y="22"/>
                    </a:lnTo>
                    <a:lnTo>
                      <a:pt x="7" y="29"/>
                    </a:lnTo>
                    <a:lnTo>
                      <a:pt x="14" y="22"/>
                    </a:lnTo>
                    <a:lnTo>
                      <a:pt x="14" y="22"/>
                    </a:lnTo>
                    <a:close/>
                    <a:moveTo>
                      <a:pt x="22" y="43"/>
                    </a:moveTo>
                    <a:lnTo>
                      <a:pt x="7" y="36"/>
                    </a:lnTo>
                    <a:lnTo>
                      <a:pt x="0" y="43"/>
                    </a:lnTo>
                    <a:lnTo>
                      <a:pt x="0" y="50"/>
                    </a:lnTo>
                    <a:lnTo>
                      <a:pt x="14" y="50"/>
                    </a:lnTo>
                    <a:lnTo>
                      <a:pt x="22" y="50"/>
                    </a:lnTo>
                    <a:lnTo>
                      <a:pt x="22" y="43"/>
                    </a:lnTo>
                    <a:lnTo>
                      <a:pt x="22" y="43"/>
                    </a:lnTo>
                    <a:close/>
                    <a:moveTo>
                      <a:pt x="29" y="72"/>
                    </a:moveTo>
                    <a:lnTo>
                      <a:pt x="29" y="65"/>
                    </a:lnTo>
                    <a:lnTo>
                      <a:pt x="22" y="65"/>
                    </a:lnTo>
                    <a:lnTo>
                      <a:pt x="14" y="65"/>
                    </a:lnTo>
                    <a:lnTo>
                      <a:pt x="7" y="72"/>
                    </a:lnTo>
                    <a:lnTo>
                      <a:pt x="7" y="72"/>
                    </a:lnTo>
                    <a:lnTo>
                      <a:pt x="14"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5" name="Freeform 82">
                <a:extLst>
                  <a:ext uri="{FF2B5EF4-FFF2-40B4-BE49-F238E27FC236}">
                    <a16:creationId xmlns:a16="http://schemas.microsoft.com/office/drawing/2014/main" xmlns="" id="{D9F33F03-0353-4C5C-A830-CC35F2A1627D}"/>
                  </a:ext>
                </a:extLst>
              </p:cNvPr>
              <p:cNvSpPr>
                <a:spLocks noEditPoints="1"/>
              </p:cNvSpPr>
              <p:nvPr/>
            </p:nvSpPr>
            <p:spPr bwMode="auto">
              <a:xfrm>
                <a:off x="6164" y="1313"/>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7 h 79"/>
                  <a:gd name="T28" fmla="*/ 43 w 72"/>
                  <a:gd name="T29" fmla="*/ 29 h 79"/>
                  <a:gd name="T30" fmla="*/ 43 w 72"/>
                  <a:gd name="T31" fmla="*/ 36 h 79"/>
                  <a:gd name="T32" fmla="*/ 36 w 72"/>
                  <a:gd name="T33" fmla="*/ 36 h 79"/>
                  <a:gd name="T34" fmla="*/ 28 w 72"/>
                  <a:gd name="T35" fmla="*/ 29 h 79"/>
                  <a:gd name="T36" fmla="*/ 28 w 72"/>
                  <a:gd name="T37" fmla="*/ 22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8 w 72"/>
                  <a:gd name="T51" fmla="*/ 43 h 79"/>
                  <a:gd name="T52" fmla="*/ 7 w 72"/>
                  <a:gd name="T53" fmla="*/ 36 h 79"/>
                  <a:gd name="T54" fmla="*/ 7 w 72"/>
                  <a:gd name="T55" fmla="*/ 50 h 79"/>
                  <a:gd name="T56" fmla="*/ 21 w 72"/>
                  <a:gd name="T57" fmla="*/ 57 h 79"/>
                  <a:gd name="T58" fmla="*/ 28 w 72"/>
                  <a:gd name="T59" fmla="*/ 50 h 79"/>
                  <a:gd name="T60" fmla="*/ 36 w 72"/>
                  <a:gd name="T61" fmla="*/ 50 h 79"/>
                  <a:gd name="T62" fmla="*/ 43 w 72"/>
                  <a:gd name="T63" fmla="*/ 50 h 79"/>
                  <a:gd name="T64" fmla="*/ 50 w 72"/>
                  <a:gd name="T65" fmla="*/ 57 h 79"/>
                  <a:gd name="T66" fmla="*/ 43 w 72"/>
                  <a:gd name="T67" fmla="*/ 65 h 79"/>
                  <a:gd name="T68" fmla="*/ 28 w 72"/>
                  <a:gd name="T69" fmla="*/ 65 h 79"/>
                  <a:gd name="T70" fmla="*/ 7 w 72"/>
                  <a:gd name="T71" fmla="*/ 72 h 79"/>
                  <a:gd name="T72" fmla="*/ 21 w 72"/>
                  <a:gd name="T73" fmla="*/ 79 h 79"/>
                  <a:gd name="T74" fmla="*/ 36 w 72"/>
                  <a:gd name="T75" fmla="*/ 79 h 79"/>
                  <a:gd name="T76" fmla="*/ 43 w 72"/>
                  <a:gd name="T77" fmla="*/ 72 h 79"/>
                  <a:gd name="T78" fmla="*/ 50 w 72"/>
                  <a:gd name="T79" fmla="*/ 65 h 79"/>
                  <a:gd name="T80" fmla="*/ 58 w 72"/>
                  <a:gd name="T81" fmla="*/ 72 h 79"/>
                  <a:gd name="T82" fmla="*/ 65 w 72"/>
                  <a:gd name="T83" fmla="*/ 79 h 79"/>
                  <a:gd name="T84" fmla="*/ 72 w 72"/>
                  <a:gd name="T85" fmla="*/ 36 h 79"/>
                  <a:gd name="T86" fmla="*/ 72 w 72"/>
                  <a:gd name="T87" fmla="*/ 22 h 79"/>
                  <a:gd name="T88" fmla="*/ 58 w 72"/>
                  <a:gd name="T89" fmla="*/ 22 h 79"/>
                  <a:gd name="T90" fmla="*/ 65 w 72"/>
                  <a:gd name="T91" fmla="*/ 36 h 79"/>
                  <a:gd name="T92" fmla="*/ 50 w 72"/>
                  <a:gd name="T93" fmla="*/ 22 h 79"/>
                  <a:gd name="T94" fmla="*/ 36 w 72"/>
                  <a:gd name="T95" fmla="*/ 15 h 79"/>
                  <a:gd name="T96" fmla="*/ 43 w 72"/>
                  <a:gd name="T97" fmla="*/ 29 h 79"/>
                  <a:gd name="T98" fmla="*/ 21 w 72"/>
                  <a:gd name="T99" fmla="*/ 15 h 79"/>
                  <a:gd name="T100" fmla="*/ 14 w 72"/>
                  <a:gd name="T101" fmla="*/ 7 h 79"/>
                  <a:gd name="T102" fmla="*/ 7 w 72"/>
                  <a:gd name="T103" fmla="*/ 15 h 79"/>
                  <a:gd name="T104" fmla="*/ 14 w 72"/>
                  <a:gd name="T105" fmla="*/ 29 h 79"/>
                  <a:gd name="T106" fmla="*/ 21 w 72"/>
                  <a:gd name="T107" fmla="*/ 22 h 79"/>
                  <a:gd name="T108" fmla="*/ 14 w 72"/>
                  <a:gd name="T109" fmla="*/ 36 h 79"/>
                  <a:gd name="T110" fmla="*/ 7 w 72"/>
                  <a:gd name="T111" fmla="*/ 50 h 79"/>
                  <a:gd name="T112" fmla="*/ 28 w 72"/>
                  <a:gd name="T113" fmla="*/ 50 h 79"/>
                  <a:gd name="T114" fmla="*/ 28 w 72"/>
                  <a:gd name="T115" fmla="*/ 43 h 79"/>
                  <a:gd name="T116" fmla="*/ 28 w 72"/>
                  <a:gd name="T117" fmla="*/ 65 h 79"/>
                  <a:gd name="T118" fmla="*/ 21 w 72"/>
                  <a:gd name="T119" fmla="*/ 65 h 79"/>
                  <a:gd name="T120" fmla="*/ 14 w 72"/>
                  <a:gd name="T121" fmla="*/ 72 h 79"/>
                  <a:gd name="T122" fmla="*/ 28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72" y="36"/>
                    </a:lnTo>
                    <a:lnTo>
                      <a:pt x="72" y="29"/>
                    </a:lnTo>
                    <a:lnTo>
                      <a:pt x="72" y="15"/>
                    </a:lnTo>
                    <a:lnTo>
                      <a:pt x="72" y="15"/>
                    </a:lnTo>
                    <a:lnTo>
                      <a:pt x="65" y="7"/>
                    </a:lnTo>
                    <a:lnTo>
                      <a:pt x="65" y="15"/>
                    </a:lnTo>
                    <a:lnTo>
                      <a:pt x="58" y="22"/>
                    </a:lnTo>
                    <a:lnTo>
                      <a:pt x="58" y="29"/>
                    </a:lnTo>
                    <a:lnTo>
                      <a:pt x="65" y="36"/>
                    </a:lnTo>
                    <a:lnTo>
                      <a:pt x="58" y="43"/>
                    </a:lnTo>
                    <a:lnTo>
                      <a:pt x="58" y="50"/>
                    </a:lnTo>
                    <a:lnTo>
                      <a:pt x="58" y="50"/>
                    </a:lnTo>
                    <a:lnTo>
                      <a:pt x="50" y="50"/>
                    </a:lnTo>
                    <a:lnTo>
                      <a:pt x="43" y="43"/>
                    </a:lnTo>
                    <a:lnTo>
                      <a:pt x="43" y="36"/>
                    </a:lnTo>
                    <a:lnTo>
                      <a:pt x="43" y="29"/>
                    </a:lnTo>
                    <a:lnTo>
                      <a:pt x="50" y="29"/>
                    </a:lnTo>
                    <a:lnTo>
                      <a:pt x="50" y="15"/>
                    </a:lnTo>
                    <a:lnTo>
                      <a:pt x="43" y="7"/>
                    </a:lnTo>
                    <a:lnTo>
                      <a:pt x="36" y="15"/>
                    </a:lnTo>
                    <a:lnTo>
                      <a:pt x="43" y="29"/>
                    </a:lnTo>
                    <a:lnTo>
                      <a:pt x="43" y="29"/>
                    </a:lnTo>
                    <a:lnTo>
                      <a:pt x="43" y="36"/>
                    </a:lnTo>
                    <a:lnTo>
                      <a:pt x="43" y="43"/>
                    </a:lnTo>
                    <a:lnTo>
                      <a:pt x="36" y="36"/>
                    </a:lnTo>
                    <a:lnTo>
                      <a:pt x="28" y="29"/>
                    </a:lnTo>
                    <a:lnTo>
                      <a:pt x="28" y="29"/>
                    </a:lnTo>
                    <a:lnTo>
                      <a:pt x="28" y="22"/>
                    </a:lnTo>
                    <a:lnTo>
                      <a:pt x="28" y="22"/>
                    </a:lnTo>
                    <a:lnTo>
                      <a:pt x="21" y="15"/>
                    </a:lnTo>
                    <a:lnTo>
                      <a:pt x="14" y="7"/>
                    </a:lnTo>
                    <a:lnTo>
                      <a:pt x="14" y="7"/>
                    </a:lnTo>
                    <a:lnTo>
                      <a:pt x="7" y="0"/>
                    </a:lnTo>
                    <a:lnTo>
                      <a:pt x="7" y="7"/>
                    </a:lnTo>
                    <a:lnTo>
                      <a:pt x="0" y="7"/>
                    </a:lnTo>
                    <a:lnTo>
                      <a:pt x="7" y="22"/>
                    </a:lnTo>
                    <a:lnTo>
                      <a:pt x="21" y="29"/>
                    </a:lnTo>
                    <a:lnTo>
                      <a:pt x="28" y="36"/>
                    </a:lnTo>
                    <a:lnTo>
                      <a:pt x="36" y="43"/>
                    </a:lnTo>
                    <a:lnTo>
                      <a:pt x="36" y="43"/>
                    </a:lnTo>
                    <a:lnTo>
                      <a:pt x="36" y="43"/>
                    </a:lnTo>
                    <a:lnTo>
                      <a:pt x="28" y="43"/>
                    </a:lnTo>
                    <a:lnTo>
                      <a:pt x="28" y="43"/>
                    </a:lnTo>
                    <a:lnTo>
                      <a:pt x="21" y="36"/>
                    </a:lnTo>
                    <a:lnTo>
                      <a:pt x="7" y="36"/>
                    </a:lnTo>
                    <a:lnTo>
                      <a:pt x="0" y="43"/>
                    </a:lnTo>
                    <a:lnTo>
                      <a:pt x="7" y="50"/>
                    </a:lnTo>
                    <a:lnTo>
                      <a:pt x="14" y="50"/>
                    </a:lnTo>
                    <a:lnTo>
                      <a:pt x="21" y="57"/>
                    </a:lnTo>
                    <a:lnTo>
                      <a:pt x="21" y="57"/>
                    </a:lnTo>
                    <a:lnTo>
                      <a:pt x="28" y="50"/>
                    </a:lnTo>
                    <a:lnTo>
                      <a:pt x="28" y="50"/>
                    </a:lnTo>
                    <a:lnTo>
                      <a:pt x="36" y="50"/>
                    </a:lnTo>
                    <a:lnTo>
                      <a:pt x="43" y="50"/>
                    </a:lnTo>
                    <a:lnTo>
                      <a:pt x="43" y="50"/>
                    </a:lnTo>
                    <a:lnTo>
                      <a:pt x="50" y="57"/>
                    </a:lnTo>
                    <a:lnTo>
                      <a:pt x="50" y="57"/>
                    </a:lnTo>
                    <a:lnTo>
                      <a:pt x="50" y="65"/>
                    </a:lnTo>
                    <a:lnTo>
                      <a:pt x="43" y="65"/>
                    </a:lnTo>
                    <a:lnTo>
                      <a:pt x="36" y="65"/>
                    </a:lnTo>
                    <a:lnTo>
                      <a:pt x="28" y="65"/>
                    </a:lnTo>
                    <a:lnTo>
                      <a:pt x="7" y="65"/>
                    </a:lnTo>
                    <a:lnTo>
                      <a:pt x="7" y="72"/>
                    </a:lnTo>
                    <a:lnTo>
                      <a:pt x="14" y="79"/>
                    </a:lnTo>
                    <a:lnTo>
                      <a:pt x="21" y="79"/>
                    </a:lnTo>
                    <a:lnTo>
                      <a:pt x="36" y="79"/>
                    </a:lnTo>
                    <a:lnTo>
                      <a:pt x="36" y="79"/>
                    </a:lnTo>
                    <a:lnTo>
                      <a:pt x="36" y="72"/>
                    </a:lnTo>
                    <a:lnTo>
                      <a:pt x="43" y="72"/>
                    </a:lnTo>
                    <a:lnTo>
                      <a:pt x="43" y="65"/>
                    </a:lnTo>
                    <a:lnTo>
                      <a:pt x="50" y="65"/>
                    </a:lnTo>
                    <a:lnTo>
                      <a:pt x="50" y="65"/>
                    </a:lnTo>
                    <a:lnTo>
                      <a:pt x="58" y="72"/>
                    </a:lnTo>
                    <a:lnTo>
                      <a:pt x="65" y="79"/>
                    </a:lnTo>
                    <a:lnTo>
                      <a:pt x="65" y="79"/>
                    </a:lnTo>
                    <a:close/>
                    <a:moveTo>
                      <a:pt x="65" y="36"/>
                    </a:moveTo>
                    <a:lnTo>
                      <a:pt x="72" y="36"/>
                    </a:lnTo>
                    <a:lnTo>
                      <a:pt x="72" y="29"/>
                    </a:lnTo>
                    <a:lnTo>
                      <a:pt x="72" y="22"/>
                    </a:lnTo>
                    <a:lnTo>
                      <a:pt x="65" y="15"/>
                    </a:lnTo>
                    <a:lnTo>
                      <a:pt x="58" y="22"/>
                    </a:lnTo>
                    <a:lnTo>
                      <a:pt x="65" y="36"/>
                    </a:lnTo>
                    <a:lnTo>
                      <a:pt x="65" y="36"/>
                    </a:lnTo>
                    <a:close/>
                    <a:moveTo>
                      <a:pt x="43" y="29"/>
                    </a:moveTo>
                    <a:lnTo>
                      <a:pt x="50" y="22"/>
                    </a:lnTo>
                    <a:lnTo>
                      <a:pt x="43" y="7"/>
                    </a:lnTo>
                    <a:lnTo>
                      <a:pt x="36" y="15"/>
                    </a:lnTo>
                    <a:lnTo>
                      <a:pt x="43" y="29"/>
                    </a:lnTo>
                    <a:lnTo>
                      <a:pt x="43" y="29"/>
                    </a:lnTo>
                    <a:close/>
                    <a:moveTo>
                      <a:pt x="21" y="22"/>
                    </a:moveTo>
                    <a:lnTo>
                      <a:pt x="21" y="15"/>
                    </a:lnTo>
                    <a:lnTo>
                      <a:pt x="21" y="15"/>
                    </a:lnTo>
                    <a:lnTo>
                      <a:pt x="14" y="7"/>
                    </a:lnTo>
                    <a:lnTo>
                      <a:pt x="7" y="7"/>
                    </a:lnTo>
                    <a:lnTo>
                      <a:pt x="7" y="15"/>
                    </a:lnTo>
                    <a:lnTo>
                      <a:pt x="7" y="22"/>
                    </a:lnTo>
                    <a:lnTo>
                      <a:pt x="14" y="29"/>
                    </a:lnTo>
                    <a:lnTo>
                      <a:pt x="21" y="22"/>
                    </a:lnTo>
                    <a:lnTo>
                      <a:pt x="21" y="22"/>
                    </a:lnTo>
                    <a:close/>
                    <a:moveTo>
                      <a:pt x="28" y="43"/>
                    </a:moveTo>
                    <a:lnTo>
                      <a:pt x="14" y="36"/>
                    </a:lnTo>
                    <a:lnTo>
                      <a:pt x="7" y="43"/>
                    </a:lnTo>
                    <a:lnTo>
                      <a:pt x="7" y="50"/>
                    </a:lnTo>
                    <a:lnTo>
                      <a:pt x="14" y="50"/>
                    </a:lnTo>
                    <a:lnTo>
                      <a:pt x="28" y="50"/>
                    </a:lnTo>
                    <a:lnTo>
                      <a:pt x="28" y="43"/>
                    </a:lnTo>
                    <a:lnTo>
                      <a:pt x="28" y="43"/>
                    </a:lnTo>
                    <a:close/>
                    <a:moveTo>
                      <a:pt x="36" y="72"/>
                    </a:moveTo>
                    <a:lnTo>
                      <a:pt x="28" y="65"/>
                    </a:lnTo>
                    <a:lnTo>
                      <a:pt x="21" y="65"/>
                    </a:lnTo>
                    <a:lnTo>
                      <a:pt x="21" y="65"/>
                    </a:lnTo>
                    <a:lnTo>
                      <a:pt x="14"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6" name="Freeform 83">
                <a:extLst>
                  <a:ext uri="{FF2B5EF4-FFF2-40B4-BE49-F238E27FC236}">
                    <a16:creationId xmlns:a16="http://schemas.microsoft.com/office/drawing/2014/main" xmlns="" id="{7F400AF6-D66D-4F64-B1BC-7641207FFE2E}"/>
                  </a:ext>
                </a:extLst>
              </p:cNvPr>
              <p:cNvSpPr>
                <a:spLocks noEditPoints="1"/>
              </p:cNvSpPr>
              <p:nvPr/>
            </p:nvSpPr>
            <p:spPr bwMode="auto">
              <a:xfrm>
                <a:off x="6092" y="1313"/>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72 w 72"/>
                  <a:gd name="T11" fmla="*/ 15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7 h 79"/>
                  <a:gd name="T28" fmla="*/ 36 w 72"/>
                  <a:gd name="T29" fmla="*/ 29 h 79"/>
                  <a:gd name="T30" fmla="*/ 36 w 72"/>
                  <a:gd name="T31" fmla="*/ 36 h 79"/>
                  <a:gd name="T32" fmla="*/ 36 w 72"/>
                  <a:gd name="T33" fmla="*/ 36 h 79"/>
                  <a:gd name="T34" fmla="*/ 29 w 72"/>
                  <a:gd name="T35" fmla="*/ 29 h 79"/>
                  <a:gd name="T36" fmla="*/ 22 w 72"/>
                  <a:gd name="T37" fmla="*/ 22 h 79"/>
                  <a:gd name="T38" fmla="*/ 14 w 72"/>
                  <a:gd name="T39" fmla="*/ 7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0 w 72"/>
                  <a:gd name="T55" fmla="*/ 50 h 79"/>
                  <a:gd name="T56" fmla="*/ 14 w 72"/>
                  <a:gd name="T57" fmla="*/ 57 h 79"/>
                  <a:gd name="T58" fmla="*/ 29 w 72"/>
                  <a:gd name="T59" fmla="*/ 50 h 79"/>
                  <a:gd name="T60" fmla="*/ 36 w 72"/>
                  <a:gd name="T61" fmla="*/ 50 h 79"/>
                  <a:gd name="T62" fmla="*/ 43 w 72"/>
                  <a:gd name="T63" fmla="*/ 50 h 79"/>
                  <a:gd name="T64" fmla="*/ 50 w 72"/>
                  <a:gd name="T65" fmla="*/ 57 h 79"/>
                  <a:gd name="T66" fmla="*/ 36 w 72"/>
                  <a:gd name="T67" fmla="*/ 65 h 79"/>
                  <a:gd name="T68" fmla="*/ 22 w 72"/>
                  <a:gd name="T69" fmla="*/ 65 h 79"/>
                  <a:gd name="T70" fmla="*/ 7 w 72"/>
                  <a:gd name="T71" fmla="*/ 72 h 79"/>
                  <a:gd name="T72" fmla="*/ 22 w 72"/>
                  <a:gd name="T73" fmla="*/ 79 h 79"/>
                  <a:gd name="T74" fmla="*/ 36 w 72"/>
                  <a:gd name="T75" fmla="*/ 79 h 79"/>
                  <a:gd name="T76" fmla="*/ 36 w 72"/>
                  <a:gd name="T77" fmla="*/ 72 h 79"/>
                  <a:gd name="T78" fmla="*/ 50 w 72"/>
                  <a:gd name="T79" fmla="*/ 65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5 h 79"/>
                  <a:gd name="T96" fmla="*/ 43 w 72"/>
                  <a:gd name="T97" fmla="*/ 29 h 79"/>
                  <a:gd name="T98" fmla="*/ 22 w 72"/>
                  <a:gd name="T99" fmla="*/ 15 h 79"/>
                  <a:gd name="T100" fmla="*/ 14 w 72"/>
                  <a:gd name="T101" fmla="*/ 7 h 79"/>
                  <a:gd name="T102" fmla="*/ 7 w 72"/>
                  <a:gd name="T103" fmla="*/ 15 h 79"/>
                  <a:gd name="T104" fmla="*/ 14 w 72"/>
                  <a:gd name="T105" fmla="*/ 29 h 79"/>
                  <a:gd name="T106" fmla="*/ 22 w 72"/>
                  <a:gd name="T107" fmla="*/ 22 h 79"/>
                  <a:gd name="T108" fmla="*/ 14 w 72"/>
                  <a:gd name="T109" fmla="*/ 36 h 79"/>
                  <a:gd name="T110" fmla="*/ 7 w 72"/>
                  <a:gd name="T111" fmla="*/ 50 h 79"/>
                  <a:gd name="T112" fmla="*/ 22 w 72"/>
                  <a:gd name="T113" fmla="*/ 50 h 79"/>
                  <a:gd name="T114" fmla="*/ 22 w 72"/>
                  <a:gd name="T115" fmla="*/ 43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72" y="15"/>
                    </a:lnTo>
                    <a:lnTo>
                      <a:pt x="65" y="15"/>
                    </a:lnTo>
                    <a:lnTo>
                      <a:pt x="65" y="7"/>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7"/>
                    </a:lnTo>
                    <a:lnTo>
                      <a:pt x="36" y="15"/>
                    </a:lnTo>
                    <a:lnTo>
                      <a:pt x="36" y="29"/>
                    </a:lnTo>
                    <a:lnTo>
                      <a:pt x="36" y="29"/>
                    </a:lnTo>
                    <a:lnTo>
                      <a:pt x="36" y="36"/>
                    </a:lnTo>
                    <a:lnTo>
                      <a:pt x="36" y="43"/>
                    </a:lnTo>
                    <a:lnTo>
                      <a:pt x="36" y="36"/>
                    </a:lnTo>
                    <a:lnTo>
                      <a:pt x="29" y="29"/>
                    </a:lnTo>
                    <a:lnTo>
                      <a:pt x="29" y="29"/>
                    </a:lnTo>
                    <a:lnTo>
                      <a:pt x="22" y="22"/>
                    </a:lnTo>
                    <a:lnTo>
                      <a:pt x="22" y="22"/>
                    </a:lnTo>
                    <a:lnTo>
                      <a:pt x="22" y="15"/>
                    </a:lnTo>
                    <a:lnTo>
                      <a:pt x="14" y="7"/>
                    </a:lnTo>
                    <a:lnTo>
                      <a:pt x="7" y="7"/>
                    </a:lnTo>
                    <a:lnTo>
                      <a:pt x="0"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0" y="50"/>
                    </a:lnTo>
                    <a:lnTo>
                      <a:pt x="7" y="50"/>
                    </a:lnTo>
                    <a:lnTo>
                      <a:pt x="14" y="57"/>
                    </a:lnTo>
                    <a:lnTo>
                      <a:pt x="22" y="57"/>
                    </a:lnTo>
                    <a:lnTo>
                      <a:pt x="29" y="50"/>
                    </a:lnTo>
                    <a:lnTo>
                      <a:pt x="29" y="50"/>
                    </a:lnTo>
                    <a:lnTo>
                      <a:pt x="36" y="50"/>
                    </a:lnTo>
                    <a:lnTo>
                      <a:pt x="36" y="50"/>
                    </a:lnTo>
                    <a:lnTo>
                      <a:pt x="43" y="50"/>
                    </a:lnTo>
                    <a:lnTo>
                      <a:pt x="50" y="57"/>
                    </a:lnTo>
                    <a:lnTo>
                      <a:pt x="50" y="57"/>
                    </a:lnTo>
                    <a:lnTo>
                      <a:pt x="43" y="65"/>
                    </a:lnTo>
                    <a:lnTo>
                      <a:pt x="36" y="65"/>
                    </a:lnTo>
                    <a:lnTo>
                      <a:pt x="36" y="65"/>
                    </a:lnTo>
                    <a:lnTo>
                      <a:pt x="22" y="65"/>
                    </a:lnTo>
                    <a:lnTo>
                      <a:pt x="7" y="65"/>
                    </a:lnTo>
                    <a:lnTo>
                      <a:pt x="7" y="72"/>
                    </a:lnTo>
                    <a:lnTo>
                      <a:pt x="14" y="79"/>
                    </a:lnTo>
                    <a:lnTo>
                      <a:pt x="22" y="79"/>
                    </a:lnTo>
                    <a:lnTo>
                      <a:pt x="29" y="79"/>
                    </a:lnTo>
                    <a:lnTo>
                      <a:pt x="36" y="79"/>
                    </a:lnTo>
                    <a:lnTo>
                      <a:pt x="36" y="72"/>
                    </a:lnTo>
                    <a:lnTo>
                      <a:pt x="36" y="72"/>
                    </a:lnTo>
                    <a:lnTo>
                      <a:pt x="43" y="65"/>
                    </a:lnTo>
                    <a:lnTo>
                      <a:pt x="50" y="65"/>
                    </a:lnTo>
                    <a:lnTo>
                      <a:pt x="50" y="65"/>
                    </a:lnTo>
                    <a:lnTo>
                      <a:pt x="57" y="72"/>
                    </a:lnTo>
                    <a:lnTo>
                      <a:pt x="65" y="79"/>
                    </a:lnTo>
                    <a:lnTo>
                      <a:pt x="65" y="79"/>
                    </a:lnTo>
                    <a:close/>
                    <a:moveTo>
                      <a:pt x="65" y="36"/>
                    </a:moveTo>
                    <a:lnTo>
                      <a:pt x="65" y="36"/>
                    </a:lnTo>
                    <a:lnTo>
                      <a:pt x="72" y="29"/>
                    </a:lnTo>
                    <a:lnTo>
                      <a:pt x="72" y="22"/>
                    </a:lnTo>
                    <a:lnTo>
                      <a:pt x="65" y="15"/>
                    </a:lnTo>
                    <a:lnTo>
                      <a:pt x="57" y="22"/>
                    </a:lnTo>
                    <a:lnTo>
                      <a:pt x="65" y="36"/>
                    </a:lnTo>
                    <a:lnTo>
                      <a:pt x="65" y="36"/>
                    </a:lnTo>
                    <a:close/>
                    <a:moveTo>
                      <a:pt x="43" y="29"/>
                    </a:moveTo>
                    <a:lnTo>
                      <a:pt x="50" y="22"/>
                    </a:lnTo>
                    <a:lnTo>
                      <a:pt x="43" y="7"/>
                    </a:lnTo>
                    <a:lnTo>
                      <a:pt x="36" y="15"/>
                    </a:lnTo>
                    <a:lnTo>
                      <a:pt x="43" y="29"/>
                    </a:lnTo>
                    <a:lnTo>
                      <a:pt x="43" y="29"/>
                    </a:lnTo>
                    <a:close/>
                    <a:moveTo>
                      <a:pt x="22" y="22"/>
                    </a:moveTo>
                    <a:lnTo>
                      <a:pt x="22" y="15"/>
                    </a:lnTo>
                    <a:lnTo>
                      <a:pt x="22" y="15"/>
                    </a:lnTo>
                    <a:lnTo>
                      <a:pt x="14" y="7"/>
                    </a:lnTo>
                    <a:lnTo>
                      <a:pt x="7" y="7"/>
                    </a:lnTo>
                    <a:lnTo>
                      <a:pt x="7" y="15"/>
                    </a:lnTo>
                    <a:lnTo>
                      <a:pt x="7" y="22"/>
                    </a:lnTo>
                    <a:lnTo>
                      <a:pt x="14" y="29"/>
                    </a:lnTo>
                    <a:lnTo>
                      <a:pt x="22" y="22"/>
                    </a:lnTo>
                    <a:lnTo>
                      <a:pt x="22" y="22"/>
                    </a:lnTo>
                    <a:close/>
                    <a:moveTo>
                      <a:pt x="22" y="43"/>
                    </a:moveTo>
                    <a:lnTo>
                      <a:pt x="14" y="36"/>
                    </a:lnTo>
                    <a:lnTo>
                      <a:pt x="0" y="43"/>
                    </a:lnTo>
                    <a:lnTo>
                      <a:pt x="7" y="50"/>
                    </a:lnTo>
                    <a:lnTo>
                      <a:pt x="14" y="50"/>
                    </a:lnTo>
                    <a:lnTo>
                      <a:pt x="22" y="50"/>
                    </a:lnTo>
                    <a:lnTo>
                      <a:pt x="22" y="43"/>
                    </a:lnTo>
                    <a:lnTo>
                      <a:pt x="22" y="43"/>
                    </a:lnTo>
                    <a:close/>
                    <a:moveTo>
                      <a:pt x="36" y="72"/>
                    </a:moveTo>
                    <a:lnTo>
                      <a:pt x="29" y="65"/>
                    </a:lnTo>
                    <a:lnTo>
                      <a:pt x="22" y="65"/>
                    </a:lnTo>
                    <a:lnTo>
                      <a:pt x="14" y="65"/>
                    </a:lnTo>
                    <a:lnTo>
                      <a:pt x="7" y="72"/>
                    </a:lnTo>
                    <a:lnTo>
                      <a:pt x="14"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7" name="Freeform 84">
                <a:extLst>
                  <a:ext uri="{FF2B5EF4-FFF2-40B4-BE49-F238E27FC236}">
                    <a16:creationId xmlns:a16="http://schemas.microsoft.com/office/drawing/2014/main" xmlns="" id="{3A868500-5304-498F-906B-C71372391BFA}"/>
                  </a:ext>
                </a:extLst>
              </p:cNvPr>
              <p:cNvSpPr>
                <a:spLocks noEditPoints="1"/>
              </p:cNvSpPr>
              <p:nvPr/>
            </p:nvSpPr>
            <p:spPr bwMode="auto">
              <a:xfrm>
                <a:off x="6020" y="1313"/>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65 w 72"/>
                  <a:gd name="T13" fmla="*/ 7 h 79"/>
                  <a:gd name="T14" fmla="*/ 58 w 72"/>
                  <a:gd name="T15" fmla="*/ 22 h 79"/>
                  <a:gd name="T16" fmla="*/ 58 w 72"/>
                  <a:gd name="T17" fmla="*/ 36 h 79"/>
                  <a:gd name="T18" fmla="*/ 50 w 72"/>
                  <a:gd name="T19" fmla="*/ 50 h 79"/>
                  <a:gd name="T20" fmla="*/ 50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2 w 72"/>
                  <a:gd name="T35" fmla="*/ 29 h 79"/>
                  <a:gd name="T36" fmla="*/ 22 w 72"/>
                  <a:gd name="T37" fmla="*/ 22 h 79"/>
                  <a:gd name="T38" fmla="*/ 15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50 w 72"/>
                  <a:gd name="T65" fmla="*/ 57 h 79"/>
                  <a:gd name="T66" fmla="*/ 36 w 72"/>
                  <a:gd name="T67" fmla="*/ 65 h 79"/>
                  <a:gd name="T68" fmla="*/ 22 w 72"/>
                  <a:gd name="T69" fmla="*/ 65 h 79"/>
                  <a:gd name="T70" fmla="*/ 7 w 72"/>
                  <a:gd name="T71" fmla="*/ 72 h 79"/>
                  <a:gd name="T72" fmla="*/ 22 w 72"/>
                  <a:gd name="T73" fmla="*/ 79 h 79"/>
                  <a:gd name="T74" fmla="*/ 29 w 72"/>
                  <a:gd name="T75" fmla="*/ 79 h 79"/>
                  <a:gd name="T76" fmla="*/ 36 w 72"/>
                  <a:gd name="T77" fmla="*/ 72 h 79"/>
                  <a:gd name="T78" fmla="*/ 43 w 72"/>
                  <a:gd name="T79" fmla="*/ 65 h 79"/>
                  <a:gd name="T80" fmla="*/ 58 w 72"/>
                  <a:gd name="T81" fmla="*/ 72 h 79"/>
                  <a:gd name="T82" fmla="*/ 65 w 72"/>
                  <a:gd name="T83" fmla="*/ 79 h 79"/>
                  <a:gd name="T84" fmla="*/ 65 w 72"/>
                  <a:gd name="T85" fmla="*/ 36 h 79"/>
                  <a:gd name="T86" fmla="*/ 65 w 72"/>
                  <a:gd name="T87" fmla="*/ 22 h 79"/>
                  <a:gd name="T88" fmla="*/ 58 w 72"/>
                  <a:gd name="T89" fmla="*/ 22 h 79"/>
                  <a:gd name="T90" fmla="*/ 65 w 72"/>
                  <a:gd name="T91" fmla="*/ 36 h 79"/>
                  <a:gd name="T92" fmla="*/ 43 w 72"/>
                  <a:gd name="T93" fmla="*/ 22 h 79"/>
                  <a:gd name="T94" fmla="*/ 36 w 72"/>
                  <a:gd name="T95" fmla="*/ 15 h 79"/>
                  <a:gd name="T96" fmla="*/ 36 w 72"/>
                  <a:gd name="T97" fmla="*/ 29 h 79"/>
                  <a:gd name="T98" fmla="*/ 22 w 72"/>
                  <a:gd name="T99" fmla="*/ 15 h 79"/>
                  <a:gd name="T100" fmla="*/ 15 w 72"/>
                  <a:gd name="T101" fmla="*/ 7 h 79"/>
                  <a:gd name="T102" fmla="*/ 0 w 72"/>
                  <a:gd name="T103" fmla="*/ 15 h 79"/>
                  <a:gd name="T104" fmla="*/ 15 w 72"/>
                  <a:gd name="T105" fmla="*/ 29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8" y="57"/>
                    </a:lnTo>
                    <a:lnTo>
                      <a:pt x="58" y="57"/>
                    </a:lnTo>
                    <a:lnTo>
                      <a:pt x="58" y="43"/>
                    </a:lnTo>
                    <a:lnTo>
                      <a:pt x="65" y="43"/>
                    </a:lnTo>
                    <a:lnTo>
                      <a:pt x="65" y="36"/>
                    </a:lnTo>
                    <a:lnTo>
                      <a:pt x="72" y="29"/>
                    </a:lnTo>
                    <a:lnTo>
                      <a:pt x="65" y="15"/>
                    </a:lnTo>
                    <a:lnTo>
                      <a:pt x="65" y="15"/>
                    </a:lnTo>
                    <a:lnTo>
                      <a:pt x="65" y="7"/>
                    </a:lnTo>
                    <a:lnTo>
                      <a:pt x="58" y="15"/>
                    </a:lnTo>
                    <a:lnTo>
                      <a:pt x="58" y="22"/>
                    </a:lnTo>
                    <a:lnTo>
                      <a:pt x="50" y="29"/>
                    </a:lnTo>
                    <a:lnTo>
                      <a:pt x="58" y="36"/>
                    </a:lnTo>
                    <a:lnTo>
                      <a:pt x="58" y="43"/>
                    </a:lnTo>
                    <a:lnTo>
                      <a:pt x="50" y="50"/>
                    </a:lnTo>
                    <a:lnTo>
                      <a:pt x="50" y="50"/>
                    </a:lnTo>
                    <a:lnTo>
                      <a:pt x="50" y="50"/>
                    </a:lnTo>
                    <a:lnTo>
                      <a:pt x="43" y="43"/>
                    </a:lnTo>
                    <a:lnTo>
                      <a:pt x="43" y="36"/>
                    </a:lnTo>
                    <a:lnTo>
                      <a:pt x="43" y="29"/>
                    </a:lnTo>
                    <a:lnTo>
                      <a:pt x="43" y="29"/>
                    </a:lnTo>
                    <a:lnTo>
                      <a:pt x="50" y="15"/>
                    </a:lnTo>
                    <a:lnTo>
                      <a:pt x="36" y="7"/>
                    </a:lnTo>
                    <a:lnTo>
                      <a:pt x="29" y="15"/>
                    </a:lnTo>
                    <a:lnTo>
                      <a:pt x="36" y="29"/>
                    </a:lnTo>
                    <a:lnTo>
                      <a:pt x="36" y="29"/>
                    </a:lnTo>
                    <a:lnTo>
                      <a:pt x="36" y="36"/>
                    </a:lnTo>
                    <a:lnTo>
                      <a:pt x="36" y="43"/>
                    </a:lnTo>
                    <a:lnTo>
                      <a:pt x="36" y="36"/>
                    </a:lnTo>
                    <a:lnTo>
                      <a:pt x="29" y="29"/>
                    </a:lnTo>
                    <a:lnTo>
                      <a:pt x="22" y="29"/>
                    </a:lnTo>
                    <a:lnTo>
                      <a:pt x="22" y="22"/>
                    </a:lnTo>
                    <a:lnTo>
                      <a:pt x="22" y="22"/>
                    </a:lnTo>
                    <a:lnTo>
                      <a:pt x="22" y="15"/>
                    </a:lnTo>
                    <a:lnTo>
                      <a:pt x="15" y="7"/>
                    </a:lnTo>
                    <a:lnTo>
                      <a:pt x="7" y="7"/>
                    </a:lnTo>
                    <a:lnTo>
                      <a:pt x="0" y="0"/>
                    </a:lnTo>
                    <a:lnTo>
                      <a:pt x="0" y="7"/>
                    </a:lnTo>
                    <a:lnTo>
                      <a:pt x="0" y="7"/>
                    </a:lnTo>
                    <a:lnTo>
                      <a:pt x="7" y="22"/>
                    </a:lnTo>
                    <a:lnTo>
                      <a:pt x="15" y="29"/>
                    </a:lnTo>
                    <a:lnTo>
                      <a:pt x="22" y="36"/>
                    </a:lnTo>
                    <a:lnTo>
                      <a:pt x="29" y="43"/>
                    </a:lnTo>
                    <a:lnTo>
                      <a:pt x="36" y="43"/>
                    </a:lnTo>
                    <a:lnTo>
                      <a:pt x="29" y="43"/>
                    </a:lnTo>
                    <a:lnTo>
                      <a:pt x="29" y="43"/>
                    </a:lnTo>
                    <a:lnTo>
                      <a:pt x="22" y="43"/>
                    </a:lnTo>
                    <a:lnTo>
                      <a:pt x="15" y="36"/>
                    </a:lnTo>
                    <a:lnTo>
                      <a:pt x="7" y="36"/>
                    </a:lnTo>
                    <a:lnTo>
                      <a:pt x="0" y="43"/>
                    </a:lnTo>
                    <a:lnTo>
                      <a:pt x="0" y="50"/>
                    </a:lnTo>
                    <a:lnTo>
                      <a:pt x="7" y="50"/>
                    </a:lnTo>
                    <a:lnTo>
                      <a:pt x="15" y="57"/>
                    </a:lnTo>
                    <a:lnTo>
                      <a:pt x="22" y="57"/>
                    </a:lnTo>
                    <a:lnTo>
                      <a:pt x="22" y="50"/>
                    </a:lnTo>
                    <a:lnTo>
                      <a:pt x="22" y="50"/>
                    </a:lnTo>
                    <a:lnTo>
                      <a:pt x="29" y="50"/>
                    </a:lnTo>
                    <a:lnTo>
                      <a:pt x="36" y="50"/>
                    </a:lnTo>
                    <a:lnTo>
                      <a:pt x="43" y="50"/>
                    </a:lnTo>
                    <a:lnTo>
                      <a:pt x="43" y="57"/>
                    </a:lnTo>
                    <a:lnTo>
                      <a:pt x="50" y="57"/>
                    </a:lnTo>
                    <a:lnTo>
                      <a:pt x="43" y="65"/>
                    </a:lnTo>
                    <a:lnTo>
                      <a:pt x="36" y="65"/>
                    </a:lnTo>
                    <a:lnTo>
                      <a:pt x="29" y="65"/>
                    </a:lnTo>
                    <a:lnTo>
                      <a:pt x="22" y="65"/>
                    </a:lnTo>
                    <a:lnTo>
                      <a:pt x="7" y="65"/>
                    </a:lnTo>
                    <a:lnTo>
                      <a:pt x="7" y="72"/>
                    </a:lnTo>
                    <a:lnTo>
                      <a:pt x="7" y="79"/>
                    </a:lnTo>
                    <a:lnTo>
                      <a:pt x="22" y="79"/>
                    </a:lnTo>
                    <a:lnTo>
                      <a:pt x="29" y="79"/>
                    </a:lnTo>
                    <a:lnTo>
                      <a:pt x="29" y="79"/>
                    </a:lnTo>
                    <a:lnTo>
                      <a:pt x="36" y="72"/>
                    </a:lnTo>
                    <a:lnTo>
                      <a:pt x="36" y="72"/>
                    </a:lnTo>
                    <a:lnTo>
                      <a:pt x="43" y="65"/>
                    </a:lnTo>
                    <a:lnTo>
                      <a:pt x="43" y="65"/>
                    </a:lnTo>
                    <a:lnTo>
                      <a:pt x="50" y="65"/>
                    </a:lnTo>
                    <a:lnTo>
                      <a:pt x="58" y="72"/>
                    </a:lnTo>
                    <a:lnTo>
                      <a:pt x="65" y="79"/>
                    </a:lnTo>
                    <a:lnTo>
                      <a:pt x="65" y="79"/>
                    </a:lnTo>
                    <a:close/>
                    <a:moveTo>
                      <a:pt x="65" y="36"/>
                    </a:moveTo>
                    <a:lnTo>
                      <a:pt x="65" y="36"/>
                    </a:lnTo>
                    <a:lnTo>
                      <a:pt x="72" y="29"/>
                    </a:lnTo>
                    <a:lnTo>
                      <a:pt x="65" y="22"/>
                    </a:lnTo>
                    <a:lnTo>
                      <a:pt x="65" y="15"/>
                    </a:lnTo>
                    <a:lnTo>
                      <a:pt x="58" y="22"/>
                    </a:lnTo>
                    <a:lnTo>
                      <a:pt x="65" y="36"/>
                    </a:lnTo>
                    <a:lnTo>
                      <a:pt x="65" y="36"/>
                    </a:lnTo>
                    <a:close/>
                    <a:moveTo>
                      <a:pt x="36" y="29"/>
                    </a:moveTo>
                    <a:lnTo>
                      <a:pt x="43" y="22"/>
                    </a:lnTo>
                    <a:lnTo>
                      <a:pt x="36" y="7"/>
                    </a:lnTo>
                    <a:lnTo>
                      <a:pt x="36" y="15"/>
                    </a:lnTo>
                    <a:lnTo>
                      <a:pt x="36" y="29"/>
                    </a:lnTo>
                    <a:lnTo>
                      <a:pt x="36" y="29"/>
                    </a:lnTo>
                    <a:close/>
                    <a:moveTo>
                      <a:pt x="22" y="22"/>
                    </a:moveTo>
                    <a:lnTo>
                      <a:pt x="22" y="15"/>
                    </a:lnTo>
                    <a:lnTo>
                      <a:pt x="15" y="15"/>
                    </a:lnTo>
                    <a:lnTo>
                      <a:pt x="15" y="7"/>
                    </a:lnTo>
                    <a:lnTo>
                      <a:pt x="0" y="7"/>
                    </a:lnTo>
                    <a:lnTo>
                      <a:pt x="0" y="15"/>
                    </a:lnTo>
                    <a:lnTo>
                      <a:pt x="7" y="22"/>
                    </a:lnTo>
                    <a:lnTo>
                      <a:pt x="15" y="29"/>
                    </a:lnTo>
                    <a:lnTo>
                      <a:pt x="22" y="22"/>
                    </a:lnTo>
                    <a:lnTo>
                      <a:pt x="22" y="22"/>
                    </a:lnTo>
                    <a:close/>
                    <a:moveTo>
                      <a:pt x="22" y="43"/>
                    </a:moveTo>
                    <a:lnTo>
                      <a:pt x="15" y="36"/>
                    </a:lnTo>
                    <a:lnTo>
                      <a:pt x="0" y="43"/>
                    </a:lnTo>
                    <a:lnTo>
                      <a:pt x="7" y="50"/>
                    </a:lnTo>
                    <a:lnTo>
                      <a:pt x="15" y="50"/>
                    </a:lnTo>
                    <a:lnTo>
                      <a:pt x="22" y="50"/>
                    </a:lnTo>
                    <a:lnTo>
                      <a:pt x="22" y="43"/>
                    </a:lnTo>
                    <a:lnTo>
                      <a:pt x="22" y="43"/>
                    </a:lnTo>
                    <a:close/>
                    <a:moveTo>
                      <a:pt x="29" y="72"/>
                    </a:moveTo>
                    <a:lnTo>
                      <a:pt x="29" y="65"/>
                    </a:lnTo>
                    <a:lnTo>
                      <a:pt x="22" y="65"/>
                    </a:lnTo>
                    <a:lnTo>
                      <a:pt x="15" y="65"/>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85">
                <a:extLst>
                  <a:ext uri="{FF2B5EF4-FFF2-40B4-BE49-F238E27FC236}">
                    <a16:creationId xmlns:a16="http://schemas.microsoft.com/office/drawing/2014/main" xmlns="" id="{98020AE0-FB8A-4ED7-9E75-1E17551B78EF}"/>
                  </a:ext>
                </a:extLst>
              </p:cNvPr>
              <p:cNvSpPr>
                <a:spLocks noEditPoints="1"/>
              </p:cNvSpPr>
              <p:nvPr/>
            </p:nvSpPr>
            <p:spPr bwMode="auto">
              <a:xfrm>
                <a:off x="5948" y="1313"/>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22 h 79"/>
                  <a:gd name="T16" fmla="*/ 58 w 72"/>
                  <a:gd name="T17" fmla="*/ 36 h 79"/>
                  <a:gd name="T18" fmla="*/ 51 w 72"/>
                  <a:gd name="T19" fmla="*/ 50 h 79"/>
                  <a:gd name="T20" fmla="*/ 43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2 w 72"/>
                  <a:gd name="T35" fmla="*/ 29 h 79"/>
                  <a:gd name="T36" fmla="*/ 22 w 72"/>
                  <a:gd name="T37" fmla="*/ 22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65 h 79"/>
                  <a:gd name="T70" fmla="*/ 0 w 72"/>
                  <a:gd name="T71" fmla="*/ 72 h 79"/>
                  <a:gd name="T72" fmla="*/ 22 w 72"/>
                  <a:gd name="T73" fmla="*/ 79 h 79"/>
                  <a:gd name="T74" fmla="*/ 29 w 72"/>
                  <a:gd name="T75" fmla="*/ 79 h 79"/>
                  <a:gd name="T76" fmla="*/ 36 w 72"/>
                  <a:gd name="T77" fmla="*/ 72 h 79"/>
                  <a:gd name="T78" fmla="*/ 43 w 72"/>
                  <a:gd name="T79" fmla="*/ 65 h 79"/>
                  <a:gd name="T80" fmla="*/ 51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5 h 79"/>
                  <a:gd name="T96" fmla="*/ 36 w 72"/>
                  <a:gd name="T97" fmla="*/ 29 h 79"/>
                  <a:gd name="T98" fmla="*/ 22 w 72"/>
                  <a:gd name="T99" fmla="*/ 15 h 79"/>
                  <a:gd name="T100" fmla="*/ 8 w 72"/>
                  <a:gd name="T101" fmla="*/ 7 h 79"/>
                  <a:gd name="T102" fmla="*/ 0 w 72"/>
                  <a:gd name="T103" fmla="*/ 15 h 79"/>
                  <a:gd name="T104" fmla="*/ 8 w 72"/>
                  <a:gd name="T105" fmla="*/ 29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5"/>
                    </a:lnTo>
                    <a:lnTo>
                      <a:pt x="65" y="15"/>
                    </a:lnTo>
                    <a:lnTo>
                      <a:pt x="58" y="7"/>
                    </a:lnTo>
                    <a:lnTo>
                      <a:pt x="58" y="15"/>
                    </a:lnTo>
                    <a:lnTo>
                      <a:pt x="51" y="22"/>
                    </a:lnTo>
                    <a:lnTo>
                      <a:pt x="51" y="29"/>
                    </a:lnTo>
                    <a:lnTo>
                      <a:pt x="58" y="36"/>
                    </a:lnTo>
                    <a:lnTo>
                      <a:pt x="58" y="43"/>
                    </a:lnTo>
                    <a:lnTo>
                      <a:pt x="51" y="50"/>
                    </a:lnTo>
                    <a:lnTo>
                      <a:pt x="51" y="50"/>
                    </a:lnTo>
                    <a:lnTo>
                      <a:pt x="43" y="50"/>
                    </a:lnTo>
                    <a:lnTo>
                      <a:pt x="43" y="43"/>
                    </a:lnTo>
                    <a:lnTo>
                      <a:pt x="43" y="36"/>
                    </a:lnTo>
                    <a:lnTo>
                      <a:pt x="43" y="29"/>
                    </a:lnTo>
                    <a:lnTo>
                      <a:pt x="43" y="29"/>
                    </a:lnTo>
                    <a:lnTo>
                      <a:pt x="43" y="15"/>
                    </a:lnTo>
                    <a:lnTo>
                      <a:pt x="36" y="7"/>
                    </a:lnTo>
                    <a:lnTo>
                      <a:pt x="29" y="15"/>
                    </a:lnTo>
                    <a:lnTo>
                      <a:pt x="36" y="29"/>
                    </a:lnTo>
                    <a:lnTo>
                      <a:pt x="36" y="29"/>
                    </a:lnTo>
                    <a:lnTo>
                      <a:pt x="36" y="36"/>
                    </a:lnTo>
                    <a:lnTo>
                      <a:pt x="36" y="43"/>
                    </a:lnTo>
                    <a:lnTo>
                      <a:pt x="36" y="36"/>
                    </a:lnTo>
                    <a:lnTo>
                      <a:pt x="29" y="29"/>
                    </a:lnTo>
                    <a:lnTo>
                      <a:pt x="22" y="29"/>
                    </a:lnTo>
                    <a:lnTo>
                      <a:pt x="22" y="22"/>
                    </a:lnTo>
                    <a:lnTo>
                      <a:pt x="22" y="22"/>
                    </a:lnTo>
                    <a:lnTo>
                      <a:pt x="15" y="15"/>
                    </a:lnTo>
                    <a:lnTo>
                      <a:pt x="8" y="7"/>
                    </a:lnTo>
                    <a:lnTo>
                      <a:pt x="8" y="7"/>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50"/>
                    </a:lnTo>
                    <a:lnTo>
                      <a:pt x="8" y="50"/>
                    </a:lnTo>
                    <a:lnTo>
                      <a:pt x="15" y="57"/>
                    </a:lnTo>
                    <a:lnTo>
                      <a:pt x="15" y="57"/>
                    </a:lnTo>
                    <a:lnTo>
                      <a:pt x="22" y="50"/>
                    </a:lnTo>
                    <a:lnTo>
                      <a:pt x="22" y="50"/>
                    </a:lnTo>
                    <a:lnTo>
                      <a:pt x="29" y="50"/>
                    </a:lnTo>
                    <a:lnTo>
                      <a:pt x="36" y="50"/>
                    </a:lnTo>
                    <a:lnTo>
                      <a:pt x="43" y="50"/>
                    </a:lnTo>
                    <a:lnTo>
                      <a:pt x="43" y="57"/>
                    </a:lnTo>
                    <a:lnTo>
                      <a:pt x="43" y="57"/>
                    </a:lnTo>
                    <a:lnTo>
                      <a:pt x="43" y="65"/>
                    </a:lnTo>
                    <a:lnTo>
                      <a:pt x="36" y="65"/>
                    </a:lnTo>
                    <a:lnTo>
                      <a:pt x="29" y="65"/>
                    </a:lnTo>
                    <a:lnTo>
                      <a:pt x="22" y="65"/>
                    </a:lnTo>
                    <a:lnTo>
                      <a:pt x="8" y="65"/>
                    </a:lnTo>
                    <a:lnTo>
                      <a:pt x="0" y="72"/>
                    </a:lnTo>
                    <a:lnTo>
                      <a:pt x="8" y="79"/>
                    </a:lnTo>
                    <a:lnTo>
                      <a:pt x="22" y="79"/>
                    </a:lnTo>
                    <a:lnTo>
                      <a:pt x="29" y="79"/>
                    </a:lnTo>
                    <a:lnTo>
                      <a:pt x="29" y="79"/>
                    </a:lnTo>
                    <a:lnTo>
                      <a:pt x="29" y="72"/>
                    </a:lnTo>
                    <a:lnTo>
                      <a:pt x="36" y="72"/>
                    </a:lnTo>
                    <a:lnTo>
                      <a:pt x="43" y="65"/>
                    </a:lnTo>
                    <a:lnTo>
                      <a:pt x="43" y="65"/>
                    </a:lnTo>
                    <a:lnTo>
                      <a:pt x="51" y="65"/>
                    </a:lnTo>
                    <a:lnTo>
                      <a:pt x="51" y="72"/>
                    </a:lnTo>
                    <a:lnTo>
                      <a:pt x="58" y="79"/>
                    </a:lnTo>
                    <a:lnTo>
                      <a:pt x="58" y="79"/>
                    </a:lnTo>
                    <a:close/>
                    <a:moveTo>
                      <a:pt x="58" y="36"/>
                    </a:moveTo>
                    <a:lnTo>
                      <a:pt x="65" y="36"/>
                    </a:lnTo>
                    <a:lnTo>
                      <a:pt x="65" y="29"/>
                    </a:lnTo>
                    <a:lnTo>
                      <a:pt x="65" y="22"/>
                    </a:lnTo>
                    <a:lnTo>
                      <a:pt x="65" y="15"/>
                    </a:lnTo>
                    <a:lnTo>
                      <a:pt x="58" y="22"/>
                    </a:lnTo>
                    <a:lnTo>
                      <a:pt x="58" y="36"/>
                    </a:lnTo>
                    <a:lnTo>
                      <a:pt x="58" y="36"/>
                    </a:lnTo>
                    <a:close/>
                    <a:moveTo>
                      <a:pt x="36" y="29"/>
                    </a:moveTo>
                    <a:lnTo>
                      <a:pt x="43" y="22"/>
                    </a:lnTo>
                    <a:lnTo>
                      <a:pt x="36" y="7"/>
                    </a:lnTo>
                    <a:lnTo>
                      <a:pt x="29" y="15"/>
                    </a:lnTo>
                    <a:lnTo>
                      <a:pt x="36" y="29"/>
                    </a:lnTo>
                    <a:lnTo>
                      <a:pt x="36" y="29"/>
                    </a:lnTo>
                    <a:close/>
                    <a:moveTo>
                      <a:pt x="15" y="22"/>
                    </a:moveTo>
                    <a:lnTo>
                      <a:pt x="22" y="15"/>
                    </a:lnTo>
                    <a:lnTo>
                      <a:pt x="15" y="15"/>
                    </a:lnTo>
                    <a:lnTo>
                      <a:pt x="8" y="7"/>
                    </a:lnTo>
                    <a:lnTo>
                      <a:pt x="0" y="7"/>
                    </a:lnTo>
                    <a:lnTo>
                      <a:pt x="0" y="15"/>
                    </a:lnTo>
                    <a:lnTo>
                      <a:pt x="8" y="22"/>
                    </a:lnTo>
                    <a:lnTo>
                      <a:pt x="8" y="29"/>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5"/>
                    </a:lnTo>
                    <a:lnTo>
                      <a:pt x="22" y="65"/>
                    </a:lnTo>
                    <a:lnTo>
                      <a:pt x="15" y="65"/>
                    </a:lnTo>
                    <a:lnTo>
                      <a:pt x="8" y="72"/>
                    </a:lnTo>
                    <a:lnTo>
                      <a:pt x="8"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86">
                <a:extLst>
                  <a:ext uri="{FF2B5EF4-FFF2-40B4-BE49-F238E27FC236}">
                    <a16:creationId xmlns:a16="http://schemas.microsoft.com/office/drawing/2014/main" xmlns="" id="{3F4601D3-66CB-4752-88F1-C059DB26FACC}"/>
                  </a:ext>
                </a:extLst>
              </p:cNvPr>
              <p:cNvSpPr>
                <a:spLocks noEditPoints="1"/>
              </p:cNvSpPr>
              <p:nvPr/>
            </p:nvSpPr>
            <p:spPr bwMode="auto">
              <a:xfrm>
                <a:off x="5869" y="1313"/>
                <a:ext cx="72" cy="79"/>
              </a:xfrm>
              <a:custGeom>
                <a:avLst/>
                <a:gdLst>
                  <a:gd name="T0" fmla="*/ 65 w 72"/>
                  <a:gd name="T1" fmla="*/ 79 h 79"/>
                  <a:gd name="T2" fmla="*/ 72 w 72"/>
                  <a:gd name="T3" fmla="*/ 72 h 79"/>
                  <a:gd name="T4" fmla="*/ 65 w 72"/>
                  <a:gd name="T5" fmla="*/ 57 h 79"/>
                  <a:gd name="T6" fmla="*/ 65 w 72"/>
                  <a:gd name="T7" fmla="*/ 43 h 79"/>
                  <a:gd name="T8" fmla="*/ 65 w 72"/>
                  <a:gd name="T9" fmla="*/ 36 h 79"/>
                  <a:gd name="T10" fmla="*/ 72 w 72"/>
                  <a:gd name="T11" fmla="*/ 15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7 h 79"/>
                  <a:gd name="T28" fmla="*/ 36 w 72"/>
                  <a:gd name="T29" fmla="*/ 29 h 79"/>
                  <a:gd name="T30" fmla="*/ 44 w 72"/>
                  <a:gd name="T31" fmla="*/ 36 h 79"/>
                  <a:gd name="T32" fmla="*/ 36 w 72"/>
                  <a:gd name="T33" fmla="*/ 36 h 79"/>
                  <a:gd name="T34" fmla="*/ 29 w 72"/>
                  <a:gd name="T35" fmla="*/ 29 h 79"/>
                  <a:gd name="T36" fmla="*/ 22 w 72"/>
                  <a:gd name="T37" fmla="*/ 22 h 79"/>
                  <a:gd name="T38" fmla="*/ 15 w 72"/>
                  <a:gd name="T39" fmla="*/ 7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15 w 72"/>
                  <a:gd name="T57" fmla="*/ 57 h 79"/>
                  <a:gd name="T58" fmla="*/ 29 w 72"/>
                  <a:gd name="T59" fmla="*/ 50 h 79"/>
                  <a:gd name="T60" fmla="*/ 36 w 72"/>
                  <a:gd name="T61" fmla="*/ 50 h 79"/>
                  <a:gd name="T62" fmla="*/ 44 w 72"/>
                  <a:gd name="T63" fmla="*/ 50 h 79"/>
                  <a:gd name="T64" fmla="*/ 51 w 72"/>
                  <a:gd name="T65" fmla="*/ 57 h 79"/>
                  <a:gd name="T66" fmla="*/ 44 w 72"/>
                  <a:gd name="T67" fmla="*/ 65 h 79"/>
                  <a:gd name="T68" fmla="*/ 22 w 72"/>
                  <a:gd name="T69" fmla="*/ 65 h 79"/>
                  <a:gd name="T70" fmla="*/ 7 w 72"/>
                  <a:gd name="T71" fmla="*/ 72 h 79"/>
                  <a:gd name="T72" fmla="*/ 22 w 72"/>
                  <a:gd name="T73" fmla="*/ 79 h 79"/>
                  <a:gd name="T74" fmla="*/ 36 w 72"/>
                  <a:gd name="T75" fmla="*/ 79 h 79"/>
                  <a:gd name="T76" fmla="*/ 36 w 72"/>
                  <a:gd name="T77" fmla="*/ 72 h 79"/>
                  <a:gd name="T78" fmla="*/ 51 w 72"/>
                  <a:gd name="T79" fmla="*/ 65 h 79"/>
                  <a:gd name="T80" fmla="*/ 58 w 72"/>
                  <a:gd name="T81" fmla="*/ 72 h 79"/>
                  <a:gd name="T82" fmla="*/ 65 w 72"/>
                  <a:gd name="T83" fmla="*/ 79 h 79"/>
                  <a:gd name="T84" fmla="*/ 65 w 72"/>
                  <a:gd name="T85" fmla="*/ 36 h 79"/>
                  <a:gd name="T86" fmla="*/ 72 w 72"/>
                  <a:gd name="T87" fmla="*/ 22 h 79"/>
                  <a:gd name="T88" fmla="*/ 58 w 72"/>
                  <a:gd name="T89" fmla="*/ 22 h 79"/>
                  <a:gd name="T90" fmla="*/ 65 w 72"/>
                  <a:gd name="T91" fmla="*/ 36 h 79"/>
                  <a:gd name="T92" fmla="*/ 51 w 72"/>
                  <a:gd name="T93" fmla="*/ 22 h 79"/>
                  <a:gd name="T94" fmla="*/ 36 w 72"/>
                  <a:gd name="T95" fmla="*/ 15 h 79"/>
                  <a:gd name="T96" fmla="*/ 44 w 72"/>
                  <a:gd name="T97" fmla="*/ 29 h 79"/>
                  <a:gd name="T98" fmla="*/ 22 w 72"/>
                  <a:gd name="T99" fmla="*/ 15 h 79"/>
                  <a:gd name="T100" fmla="*/ 15 w 72"/>
                  <a:gd name="T101" fmla="*/ 7 h 79"/>
                  <a:gd name="T102" fmla="*/ 7 w 72"/>
                  <a:gd name="T103" fmla="*/ 15 h 79"/>
                  <a:gd name="T104" fmla="*/ 15 w 72"/>
                  <a:gd name="T105" fmla="*/ 29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65" y="36"/>
                    </a:lnTo>
                    <a:lnTo>
                      <a:pt x="72" y="29"/>
                    </a:lnTo>
                    <a:lnTo>
                      <a:pt x="72" y="15"/>
                    </a:lnTo>
                    <a:lnTo>
                      <a:pt x="72" y="15"/>
                    </a:lnTo>
                    <a:lnTo>
                      <a:pt x="65" y="7"/>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7"/>
                    </a:lnTo>
                    <a:lnTo>
                      <a:pt x="36" y="15"/>
                    </a:lnTo>
                    <a:lnTo>
                      <a:pt x="36" y="29"/>
                    </a:lnTo>
                    <a:lnTo>
                      <a:pt x="44" y="29"/>
                    </a:lnTo>
                    <a:lnTo>
                      <a:pt x="44" y="36"/>
                    </a:lnTo>
                    <a:lnTo>
                      <a:pt x="44" y="43"/>
                    </a:lnTo>
                    <a:lnTo>
                      <a:pt x="36" y="36"/>
                    </a:lnTo>
                    <a:lnTo>
                      <a:pt x="29" y="29"/>
                    </a:lnTo>
                    <a:lnTo>
                      <a:pt x="29" y="29"/>
                    </a:lnTo>
                    <a:lnTo>
                      <a:pt x="22" y="22"/>
                    </a:lnTo>
                    <a:lnTo>
                      <a:pt x="22" y="22"/>
                    </a:lnTo>
                    <a:lnTo>
                      <a:pt x="22" y="15"/>
                    </a:lnTo>
                    <a:lnTo>
                      <a:pt x="15" y="7"/>
                    </a:lnTo>
                    <a:lnTo>
                      <a:pt x="7" y="7"/>
                    </a:lnTo>
                    <a:lnTo>
                      <a:pt x="7"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50"/>
                    </a:lnTo>
                    <a:lnTo>
                      <a:pt x="7" y="50"/>
                    </a:lnTo>
                    <a:lnTo>
                      <a:pt x="15" y="57"/>
                    </a:lnTo>
                    <a:lnTo>
                      <a:pt x="22" y="57"/>
                    </a:lnTo>
                    <a:lnTo>
                      <a:pt x="29" y="50"/>
                    </a:lnTo>
                    <a:lnTo>
                      <a:pt x="29" y="50"/>
                    </a:lnTo>
                    <a:lnTo>
                      <a:pt x="36" y="50"/>
                    </a:lnTo>
                    <a:lnTo>
                      <a:pt x="44" y="50"/>
                    </a:lnTo>
                    <a:lnTo>
                      <a:pt x="44" y="50"/>
                    </a:lnTo>
                    <a:lnTo>
                      <a:pt x="51" y="57"/>
                    </a:lnTo>
                    <a:lnTo>
                      <a:pt x="51" y="57"/>
                    </a:lnTo>
                    <a:lnTo>
                      <a:pt x="51" y="65"/>
                    </a:lnTo>
                    <a:lnTo>
                      <a:pt x="44" y="65"/>
                    </a:lnTo>
                    <a:lnTo>
                      <a:pt x="36" y="65"/>
                    </a:lnTo>
                    <a:lnTo>
                      <a:pt x="22" y="65"/>
                    </a:lnTo>
                    <a:lnTo>
                      <a:pt x="7" y="65"/>
                    </a:lnTo>
                    <a:lnTo>
                      <a:pt x="7" y="72"/>
                    </a:lnTo>
                    <a:lnTo>
                      <a:pt x="15" y="79"/>
                    </a:lnTo>
                    <a:lnTo>
                      <a:pt x="22" y="79"/>
                    </a:lnTo>
                    <a:lnTo>
                      <a:pt x="36" y="79"/>
                    </a:lnTo>
                    <a:lnTo>
                      <a:pt x="36" y="79"/>
                    </a:lnTo>
                    <a:lnTo>
                      <a:pt x="36" y="72"/>
                    </a:lnTo>
                    <a:lnTo>
                      <a:pt x="36" y="72"/>
                    </a:lnTo>
                    <a:lnTo>
                      <a:pt x="44" y="65"/>
                    </a:lnTo>
                    <a:lnTo>
                      <a:pt x="51" y="65"/>
                    </a:lnTo>
                    <a:lnTo>
                      <a:pt x="51" y="65"/>
                    </a:lnTo>
                    <a:lnTo>
                      <a:pt x="58" y="72"/>
                    </a:lnTo>
                    <a:lnTo>
                      <a:pt x="65" y="79"/>
                    </a:lnTo>
                    <a:lnTo>
                      <a:pt x="65" y="79"/>
                    </a:lnTo>
                    <a:close/>
                    <a:moveTo>
                      <a:pt x="65" y="36"/>
                    </a:moveTo>
                    <a:lnTo>
                      <a:pt x="65" y="36"/>
                    </a:lnTo>
                    <a:lnTo>
                      <a:pt x="72" y="29"/>
                    </a:lnTo>
                    <a:lnTo>
                      <a:pt x="72" y="22"/>
                    </a:lnTo>
                    <a:lnTo>
                      <a:pt x="65" y="15"/>
                    </a:lnTo>
                    <a:lnTo>
                      <a:pt x="58" y="22"/>
                    </a:lnTo>
                    <a:lnTo>
                      <a:pt x="65" y="36"/>
                    </a:lnTo>
                    <a:lnTo>
                      <a:pt x="65" y="36"/>
                    </a:lnTo>
                    <a:close/>
                    <a:moveTo>
                      <a:pt x="44" y="29"/>
                    </a:moveTo>
                    <a:lnTo>
                      <a:pt x="51" y="22"/>
                    </a:lnTo>
                    <a:lnTo>
                      <a:pt x="44" y="7"/>
                    </a:lnTo>
                    <a:lnTo>
                      <a:pt x="36" y="15"/>
                    </a:lnTo>
                    <a:lnTo>
                      <a:pt x="44" y="29"/>
                    </a:lnTo>
                    <a:lnTo>
                      <a:pt x="44" y="29"/>
                    </a:lnTo>
                    <a:close/>
                    <a:moveTo>
                      <a:pt x="22" y="22"/>
                    </a:moveTo>
                    <a:lnTo>
                      <a:pt x="22" y="15"/>
                    </a:lnTo>
                    <a:lnTo>
                      <a:pt x="22" y="15"/>
                    </a:lnTo>
                    <a:lnTo>
                      <a:pt x="15" y="7"/>
                    </a:lnTo>
                    <a:lnTo>
                      <a:pt x="7" y="7"/>
                    </a:lnTo>
                    <a:lnTo>
                      <a:pt x="7" y="15"/>
                    </a:lnTo>
                    <a:lnTo>
                      <a:pt x="7" y="22"/>
                    </a:lnTo>
                    <a:lnTo>
                      <a:pt x="15" y="29"/>
                    </a:lnTo>
                    <a:lnTo>
                      <a:pt x="22" y="22"/>
                    </a:lnTo>
                    <a:lnTo>
                      <a:pt x="22" y="22"/>
                    </a:lnTo>
                    <a:close/>
                    <a:moveTo>
                      <a:pt x="22" y="43"/>
                    </a:moveTo>
                    <a:lnTo>
                      <a:pt x="15" y="36"/>
                    </a:lnTo>
                    <a:lnTo>
                      <a:pt x="7" y="43"/>
                    </a:lnTo>
                    <a:lnTo>
                      <a:pt x="7" y="50"/>
                    </a:lnTo>
                    <a:lnTo>
                      <a:pt x="15" y="50"/>
                    </a:lnTo>
                    <a:lnTo>
                      <a:pt x="22" y="50"/>
                    </a:lnTo>
                    <a:lnTo>
                      <a:pt x="22" y="43"/>
                    </a:lnTo>
                    <a:lnTo>
                      <a:pt x="22" y="43"/>
                    </a:lnTo>
                    <a:close/>
                    <a:moveTo>
                      <a:pt x="36" y="72"/>
                    </a:moveTo>
                    <a:lnTo>
                      <a:pt x="29" y="65"/>
                    </a:lnTo>
                    <a:lnTo>
                      <a:pt x="22" y="65"/>
                    </a:lnTo>
                    <a:lnTo>
                      <a:pt x="15" y="65"/>
                    </a:lnTo>
                    <a:lnTo>
                      <a:pt x="7"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87">
                <a:extLst>
                  <a:ext uri="{FF2B5EF4-FFF2-40B4-BE49-F238E27FC236}">
                    <a16:creationId xmlns:a16="http://schemas.microsoft.com/office/drawing/2014/main" xmlns="" id="{EDE9C447-A1D5-4DE6-AA41-2ACA45C9B2A3}"/>
                  </a:ext>
                </a:extLst>
              </p:cNvPr>
              <p:cNvSpPr>
                <a:spLocks noEditPoints="1"/>
              </p:cNvSpPr>
              <p:nvPr/>
            </p:nvSpPr>
            <p:spPr bwMode="auto">
              <a:xfrm>
                <a:off x="5797" y="1313"/>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65 w 72"/>
                  <a:gd name="T11" fmla="*/ 15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43 w 72"/>
                  <a:gd name="T25" fmla="*/ 29 h 79"/>
                  <a:gd name="T26" fmla="*/ 43 w 72"/>
                  <a:gd name="T27" fmla="*/ 7 h 79"/>
                  <a:gd name="T28" fmla="*/ 36 w 72"/>
                  <a:gd name="T29" fmla="*/ 29 h 79"/>
                  <a:gd name="T30" fmla="*/ 36 w 72"/>
                  <a:gd name="T31" fmla="*/ 36 h 79"/>
                  <a:gd name="T32" fmla="*/ 36 w 72"/>
                  <a:gd name="T33" fmla="*/ 36 h 79"/>
                  <a:gd name="T34" fmla="*/ 21 w 72"/>
                  <a:gd name="T35" fmla="*/ 29 h 79"/>
                  <a:gd name="T36" fmla="*/ 21 w 72"/>
                  <a:gd name="T37" fmla="*/ 22 h 79"/>
                  <a:gd name="T38" fmla="*/ 14 w 72"/>
                  <a:gd name="T39" fmla="*/ 7 h 79"/>
                  <a:gd name="T40" fmla="*/ 0 w 72"/>
                  <a:gd name="T41" fmla="*/ 0 h 79"/>
                  <a:gd name="T42" fmla="*/ 0 w 72"/>
                  <a:gd name="T43" fmla="*/ 7 h 79"/>
                  <a:gd name="T44" fmla="*/ 21 w 72"/>
                  <a:gd name="T45" fmla="*/ 29 h 79"/>
                  <a:gd name="T46" fmla="*/ 36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50 w 72"/>
                  <a:gd name="T65" fmla="*/ 57 h 79"/>
                  <a:gd name="T66" fmla="*/ 36 w 72"/>
                  <a:gd name="T67" fmla="*/ 65 h 79"/>
                  <a:gd name="T68" fmla="*/ 21 w 72"/>
                  <a:gd name="T69" fmla="*/ 65 h 79"/>
                  <a:gd name="T70" fmla="*/ 7 w 72"/>
                  <a:gd name="T71" fmla="*/ 72 h 79"/>
                  <a:gd name="T72" fmla="*/ 21 w 72"/>
                  <a:gd name="T73" fmla="*/ 79 h 79"/>
                  <a:gd name="T74" fmla="*/ 28 w 72"/>
                  <a:gd name="T75" fmla="*/ 79 h 79"/>
                  <a:gd name="T76" fmla="*/ 36 w 72"/>
                  <a:gd name="T77" fmla="*/ 72 h 79"/>
                  <a:gd name="T78" fmla="*/ 43 w 72"/>
                  <a:gd name="T79" fmla="*/ 65 h 79"/>
                  <a:gd name="T80" fmla="*/ 57 w 72"/>
                  <a:gd name="T81" fmla="*/ 72 h 79"/>
                  <a:gd name="T82" fmla="*/ 65 w 72"/>
                  <a:gd name="T83" fmla="*/ 79 h 79"/>
                  <a:gd name="T84" fmla="*/ 65 w 72"/>
                  <a:gd name="T85" fmla="*/ 36 h 79"/>
                  <a:gd name="T86" fmla="*/ 65 w 72"/>
                  <a:gd name="T87" fmla="*/ 22 h 79"/>
                  <a:gd name="T88" fmla="*/ 57 w 72"/>
                  <a:gd name="T89" fmla="*/ 22 h 79"/>
                  <a:gd name="T90" fmla="*/ 65 w 72"/>
                  <a:gd name="T91" fmla="*/ 36 h 79"/>
                  <a:gd name="T92" fmla="*/ 43 w 72"/>
                  <a:gd name="T93" fmla="*/ 22 h 79"/>
                  <a:gd name="T94" fmla="*/ 36 w 72"/>
                  <a:gd name="T95" fmla="*/ 15 h 79"/>
                  <a:gd name="T96" fmla="*/ 43 w 72"/>
                  <a:gd name="T97" fmla="*/ 29 h 79"/>
                  <a:gd name="T98" fmla="*/ 21 w 72"/>
                  <a:gd name="T99" fmla="*/ 15 h 79"/>
                  <a:gd name="T100" fmla="*/ 14 w 72"/>
                  <a:gd name="T101" fmla="*/ 7 h 79"/>
                  <a:gd name="T102" fmla="*/ 0 w 72"/>
                  <a:gd name="T103" fmla="*/ 15 h 79"/>
                  <a:gd name="T104" fmla="*/ 14 w 72"/>
                  <a:gd name="T105" fmla="*/ 29 h 79"/>
                  <a:gd name="T106" fmla="*/ 21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65" y="15"/>
                    </a:lnTo>
                    <a:lnTo>
                      <a:pt x="65" y="15"/>
                    </a:lnTo>
                    <a:lnTo>
                      <a:pt x="65" y="7"/>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43" y="7"/>
                    </a:lnTo>
                    <a:lnTo>
                      <a:pt x="28" y="15"/>
                    </a:lnTo>
                    <a:lnTo>
                      <a:pt x="36" y="29"/>
                    </a:lnTo>
                    <a:lnTo>
                      <a:pt x="36" y="29"/>
                    </a:lnTo>
                    <a:lnTo>
                      <a:pt x="36" y="36"/>
                    </a:lnTo>
                    <a:lnTo>
                      <a:pt x="36" y="43"/>
                    </a:lnTo>
                    <a:lnTo>
                      <a:pt x="36" y="36"/>
                    </a:lnTo>
                    <a:lnTo>
                      <a:pt x="28" y="29"/>
                    </a:lnTo>
                    <a:lnTo>
                      <a:pt x="21" y="29"/>
                    </a:lnTo>
                    <a:lnTo>
                      <a:pt x="21" y="22"/>
                    </a:lnTo>
                    <a:lnTo>
                      <a:pt x="21" y="22"/>
                    </a:lnTo>
                    <a:lnTo>
                      <a:pt x="21" y="15"/>
                    </a:lnTo>
                    <a:lnTo>
                      <a:pt x="14" y="7"/>
                    </a:lnTo>
                    <a:lnTo>
                      <a:pt x="7" y="7"/>
                    </a:lnTo>
                    <a:lnTo>
                      <a:pt x="0" y="0"/>
                    </a:lnTo>
                    <a:lnTo>
                      <a:pt x="0" y="7"/>
                    </a:lnTo>
                    <a:lnTo>
                      <a:pt x="0" y="7"/>
                    </a:lnTo>
                    <a:lnTo>
                      <a:pt x="7" y="22"/>
                    </a:lnTo>
                    <a:lnTo>
                      <a:pt x="21" y="29"/>
                    </a:lnTo>
                    <a:lnTo>
                      <a:pt x="28" y="36"/>
                    </a:lnTo>
                    <a:lnTo>
                      <a:pt x="36"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8" y="50"/>
                    </a:lnTo>
                    <a:lnTo>
                      <a:pt x="28" y="50"/>
                    </a:lnTo>
                    <a:lnTo>
                      <a:pt x="36" y="50"/>
                    </a:lnTo>
                    <a:lnTo>
                      <a:pt x="43" y="50"/>
                    </a:lnTo>
                    <a:lnTo>
                      <a:pt x="50" y="57"/>
                    </a:lnTo>
                    <a:lnTo>
                      <a:pt x="50" y="57"/>
                    </a:lnTo>
                    <a:lnTo>
                      <a:pt x="43" y="65"/>
                    </a:lnTo>
                    <a:lnTo>
                      <a:pt x="36" y="65"/>
                    </a:lnTo>
                    <a:lnTo>
                      <a:pt x="28" y="65"/>
                    </a:lnTo>
                    <a:lnTo>
                      <a:pt x="21" y="65"/>
                    </a:lnTo>
                    <a:lnTo>
                      <a:pt x="7" y="65"/>
                    </a:lnTo>
                    <a:lnTo>
                      <a:pt x="7" y="72"/>
                    </a:lnTo>
                    <a:lnTo>
                      <a:pt x="7" y="79"/>
                    </a:lnTo>
                    <a:lnTo>
                      <a:pt x="21" y="79"/>
                    </a:lnTo>
                    <a:lnTo>
                      <a:pt x="28" y="79"/>
                    </a:lnTo>
                    <a:lnTo>
                      <a:pt x="28" y="79"/>
                    </a:lnTo>
                    <a:lnTo>
                      <a:pt x="36" y="72"/>
                    </a:lnTo>
                    <a:lnTo>
                      <a:pt x="36" y="72"/>
                    </a:lnTo>
                    <a:lnTo>
                      <a:pt x="43" y="65"/>
                    </a:lnTo>
                    <a:lnTo>
                      <a:pt x="43" y="65"/>
                    </a:lnTo>
                    <a:lnTo>
                      <a:pt x="50" y="65"/>
                    </a:lnTo>
                    <a:lnTo>
                      <a:pt x="57" y="72"/>
                    </a:lnTo>
                    <a:lnTo>
                      <a:pt x="65" y="79"/>
                    </a:lnTo>
                    <a:lnTo>
                      <a:pt x="65" y="79"/>
                    </a:lnTo>
                    <a:close/>
                    <a:moveTo>
                      <a:pt x="65" y="36"/>
                    </a:moveTo>
                    <a:lnTo>
                      <a:pt x="65" y="36"/>
                    </a:lnTo>
                    <a:lnTo>
                      <a:pt x="72" y="29"/>
                    </a:lnTo>
                    <a:lnTo>
                      <a:pt x="65" y="22"/>
                    </a:lnTo>
                    <a:lnTo>
                      <a:pt x="65" y="15"/>
                    </a:lnTo>
                    <a:lnTo>
                      <a:pt x="57" y="22"/>
                    </a:lnTo>
                    <a:lnTo>
                      <a:pt x="65" y="36"/>
                    </a:lnTo>
                    <a:lnTo>
                      <a:pt x="65" y="36"/>
                    </a:lnTo>
                    <a:close/>
                    <a:moveTo>
                      <a:pt x="43" y="29"/>
                    </a:moveTo>
                    <a:lnTo>
                      <a:pt x="43" y="22"/>
                    </a:lnTo>
                    <a:lnTo>
                      <a:pt x="43" y="7"/>
                    </a:lnTo>
                    <a:lnTo>
                      <a:pt x="36" y="15"/>
                    </a:lnTo>
                    <a:lnTo>
                      <a:pt x="43" y="29"/>
                    </a:lnTo>
                    <a:lnTo>
                      <a:pt x="43" y="29"/>
                    </a:lnTo>
                    <a:close/>
                    <a:moveTo>
                      <a:pt x="21" y="22"/>
                    </a:moveTo>
                    <a:lnTo>
                      <a:pt x="21" y="15"/>
                    </a:lnTo>
                    <a:lnTo>
                      <a:pt x="21" y="15"/>
                    </a:lnTo>
                    <a:lnTo>
                      <a:pt x="14" y="7"/>
                    </a:lnTo>
                    <a:lnTo>
                      <a:pt x="0" y="7"/>
                    </a:lnTo>
                    <a:lnTo>
                      <a:pt x="0" y="15"/>
                    </a:lnTo>
                    <a:lnTo>
                      <a:pt x="7" y="22"/>
                    </a:lnTo>
                    <a:lnTo>
                      <a:pt x="14" y="29"/>
                    </a:lnTo>
                    <a:lnTo>
                      <a:pt x="21" y="22"/>
                    </a:lnTo>
                    <a:lnTo>
                      <a:pt x="21" y="22"/>
                    </a:lnTo>
                    <a:close/>
                    <a:moveTo>
                      <a:pt x="21" y="43"/>
                    </a:moveTo>
                    <a:lnTo>
                      <a:pt x="14" y="36"/>
                    </a:lnTo>
                    <a:lnTo>
                      <a:pt x="0" y="43"/>
                    </a:lnTo>
                    <a:lnTo>
                      <a:pt x="7" y="50"/>
                    </a:lnTo>
                    <a:lnTo>
                      <a:pt x="14" y="50"/>
                    </a:lnTo>
                    <a:lnTo>
                      <a:pt x="21" y="50"/>
                    </a:lnTo>
                    <a:lnTo>
                      <a:pt x="21" y="43"/>
                    </a:lnTo>
                    <a:lnTo>
                      <a:pt x="21" y="43"/>
                    </a:lnTo>
                    <a:close/>
                    <a:moveTo>
                      <a:pt x="28" y="72"/>
                    </a:moveTo>
                    <a:lnTo>
                      <a:pt x="28" y="65"/>
                    </a:lnTo>
                    <a:lnTo>
                      <a:pt x="21" y="65"/>
                    </a:lnTo>
                    <a:lnTo>
                      <a:pt x="14" y="65"/>
                    </a:lnTo>
                    <a:lnTo>
                      <a:pt x="7" y="72"/>
                    </a:lnTo>
                    <a:lnTo>
                      <a:pt x="7" y="72"/>
                    </a:lnTo>
                    <a:lnTo>
                      <a:pt x="21"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88">
                <a:extLst>
                  <a:ext uri="{FF2B5EF4-FFF2-40B4-BE49-F238E27FC236}">
                    <a16:creationId xmlns:a16="http://schemas.microsoft.com/office/drawing/2014/main" xmlns="" id="{BD95C872-4E4D-4539-8D8F-5736EB83F4AA}"/>
                  </a:ext>
                </a:extLst>
              </p:cNvPr>
              <p:cNvSpPr>
                <a:spLocks noEditPoints="1"/>
              </p:cNvSpPr>
              <p:nvPr/>
            </p:nvSpPr>
            <p:spPr bwMode="auto">
              <a:xfrm>
                <a:off x="5725" y="1313"/>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5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1 w 72"/>
                  <a:gd name="T35" fmla="*/ 29 h 79"/>
                  <a:gd name="T36" fmla="*/ 21 w 72"/>
                  <a:gd name="T37" fmla="*/ 22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5 h 79"/>
                  <a:gd name="T68" fmla="*/ 21 w 72"/>
                  <a:gd name="T69" fmla="*/ 65 h 79"/>
                  <a:gd name="T70" fmla="*/ 0 w 72"/>
                  <a:gd name="T71" fmla="*/ 72 h 79"/>
                  <a:gd name="T72" fmla="*/ 21 w 72"/>
                  <a:gd name="T73" fmla="*/ 79 h 79"/>
                  <a:gd name="T74" fmla="*/ 28 w 72"/>
                  <a:gd name="T75" fmla="*/ 79 h 79"/>
                  <a:gd name="T76" fmla="*/ 36 w 72"/>
                  <a:gd name="T77" fmla="*/ 72 h 79"/>
                  <a:gd name="T78" fmla="*/ 43 w 72"/>
                  <a:gd name="T79" fmla="*/ 65 h 79"/>
                  <a:gd name="T80" fmla="*/ 50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28 w 72"/>
                  <a:gd name="T95" fmla="*/ 15 h 79"/>
                  <a:gd name="T96" fmla="*/ 36 w 72"/>
                  <a:gd name="T97" fmla="*/ 29 h 79"/>
                  <a:gd name="T98" fmla="*/ 21 w 72"/>
                  <a:gd name="T99" fmla="*/ 15 h 79"/>
                  <a:gd name="T100" fmla="*/ 7 w 72"/>
                  <a:gd name="T101" fmla="*/ 7 h 79"/>
                  <a:gd name="T102" fmla="*/ 0 w 72"/>
                  <a:gd name="T103" fmla="*/ 15 h 79"/>
                  <a:gd name="T104" fmla="*/ 7 w 72"/>
                  <a:gd name="T105" fmla="*/ 29 h 79"/>
                  <a:gd name="T106" fmla="*/ 14 w 72"/>
                  <a:gd name="T107" fmla="*/ 22 h 79"/>
                  <a:gd name="T108" fmla="*/ 7 w 72"/>
                  <a:gd name="T109" fmla="*/ 36 h 79"/>
                  <a:gd name="T110" fmla="*/ 0 w 72"/>
                  <a:gd name="T111" fmla="*/ 50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64" y="72"/>
                    </a:lnTo>
                    <a:lnTo>
                      <a:pt x="72" y="72"/>
                    </a:lnTo>
                    <a:lnTo>
                      <a:pt x="64" y="72"/>
                    </a:lnTo>
                    <a:lnTo>
                      <a:pt x="57" y="57"/>
                    </a:lnTo>
                    <a:lnTo>
                      <a:pt x="57" y="57"/>
                    </a:lnTo>
                    <a:lnTo>
                      <a:pt x="57" y="43"/>
                    </a:lnTo>
                    <a:lnTo>
                      <a:pt x="57" y="43"/>
                    </a:lnTo>
                    <a:lnTo>
                      <a:pt x="64" y="36"/>
                    </a:lnTo>
                    <a:lnTo>
                      <a:pt x="72" y="29"/>
                    </a:lnTo>
                    <a:lnTo>
                      <a:pt x="64" y="15"/>
                    </a:lnTo>
                    <a:lnTo>
                      <a:pt x="64" y="15"/>
                    </a:lnTo>
                    <a:lnTo>
                      <a:pt x="57" y="7"/>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6" y="7"/>
                    </a:lnTo>
                    <a:lnTo>
                      <a:pt x="28" y="15"/>
                    </a:lnTo>
                    <a:lnTo>
                      <a:pt x="36" y="29"/>
                    </a:lnTo>
                    <a:lnTo>
                      <a:pt x="36" y="29"/>
                    </a:lnTo>
                    <a:lnTo>
                      <a:pt x="36" y="36"/>
                    </a:lnTo>
                    <a:lnTo>
                      <a:pt x="36" y="43"/>
                    </a:lnTo>
                    <a:lnTo>
                      <a:pt x="36" y="36"/>
                    </a:lnTo>
                    <a:lnTo>
                      <a:pt x="28" y="29"/>
                    </a:lnTo>
                    <a:lnTo>
                      <a:pt x="21" y="29"/>
                    </a:lnTo>
                    <a:lnTo>
                      <a:pt x="21" y="22"/>
                    </a:lnTo>
                    <a:lnTo>
                      <a:pt x="21" y="22"/>
                    </a:lnTo>
                    <a:lnTo>
                      <a:pt x="14" y="15"/>
                    </a:lnTo>
                    <a:lnTo>
                      <a:pt x="7" y="7"/>
                    </a:lnTo>
                    <a:lnTo>
                      <a:pt x="7" y="7"/>
                    </a:lnTo>
                    <a:lnTo>
                      <a:pt x="0" y="0"/>
                    </a:lnTo>
                    <a:lnTo>
                      <a:pt x="0" y="7"/>
                    </a:lnTo>
                    <a:lnTo>
                      <a:pt x="0" y="7"/>
                    </a:lnTo>
                    <a:lnTo>
                      <a:pt x="0" y="22"/>
                    </a:lnTo>
                    <a:lnTo>
                      <a:pt x="14" y="29"/>
                    </a:lnTo>
                    <a:lnTo>
                      <a:pt x="21" y="36"/>
                    </a:lnTo>
                    <a:lnTo>
                      <a:pt x="28" y="43"/>
                    </a:lnTo>
                    <a:lnTo>
                      <a:pt x="28" y="43"/>
                    </a:lnTo>
                    <a:lnTo>
                      <a:pt x="28" y="43"/>
                    </a:lnTo>
                    <a:lnTo>
                      <a:pt x="21" y="43"/>
                    </a:lnTo>
                    <a:lnTo>
                      <a:pt x="21" y="43"/>
                    </a:lnTo>
                    <a:lnTo>
                      <a:pt x="14" y="36"/>
                    </a:lnTo>
                    <a:lnTo>
                      <a:pt x="7" y="36"/>
                    </a:lnTo>
                    <a:lnTo>
                      <a:pt x="0" y="43"/>
                    </a:lnTo>
                    <a:lnTo>
                      <a:pt x="0" y="50"/>
                    </a:lnTo>
                    <a:lnTo>
                      <a:pt x="7" y="50"/>
                    </a:lnTo>
                    <a:lnTo>
                      <a:pt x="14" y="57"/>
                    </a:lnTo>
                    <a:lnTo>
                      <a:pt x="14" y="57"/>
                    </a:lnTo>
                    <a:lnTo>
                      <a:pt x="21" y="50"/>
                    </a:lnTo>
                    <a:lnTo>
                      <a:pt x="21" y="50"/>
                    </a:lnTo>
                    <a:lnTo>
                      <a:pt x="28" y="50"/>
                    </a:lnTo>
                    <a:lnTo>
                      <a:pt x="36" y="50"/>
                    </a:lnTo>
                    <a:lnTo>
                      <a:pt x="43" y="50"/>
                    </a:lnTo>
                    <a:lnTo>
                      <a:pt x="43" y="57"/>
                    </a:lnTo>
                    <a:lnTo>
                      <a:pt x="43" y="57"/>
                    </a:lnTo>
                    <a:lnTo>
                      <a:pt x="43" y="65"/>
                    </a:lnTo>
                    <a:lnTo>
                      <a:pt x="36" y="65"/>
                    </a:lnTo>
                    <a:lnTo>
                      <a:pt x="28" y="65"/>
                    </a:lnTo>
                    <a:lnTo>
                      <a:pt x="21" y="65"/>
                    </a:lnTo>
                    <a:lnTo>
                      <a:pt x="7" y="65"/>
                    </a:lnTo>
                    <a:lnTo>
                      <a:pt x="0" y="72"/>
                    </a:lnTo>
                    <a:lnTo>
                      <a:pt x="7" y="79"/>
                    </a:lnTo>
                    <a:lnTo>
                      <a:pt x="21" y="79"/>
                    </a:lnTo>
                    <a:lnTo>
                      <a:pt x="28" y="79"/>
                    </a:lnTo>
                    <a:lnTo>
                      <a:pt x="28" y="79"/>
                    </a:lnTo>
                    <a:lnTo>
                      <a:pt x="28" y="72"/>
                    </a:lnTo>
                    <a:lnTo>
                      <a:pt x="36" y="72"/>
                    </a:lnTo>
                    <a:lnTo>
                      <a:pt x="43" y="65"/>
                    </a:lnTo>
                    <a:lnTo>
                      <a:pt x="43" y="65"/>
                    </a:lnTo>
                    <a:lnTo>
                      <a:pt x="50" y="65"/>
                    </a:lnTo>
                    <a:lnTo>
                      <a:pt x="50" y="72"/>
                    </a:lnTo>
                    <a:lnTo>
                      <a:pt x="57" y="79"/>
                    </a:lnTo>
                    <a:lnTo>
                      <a:pt x="57" y="79"/>
                    </a:lnTo>
                    <a:close/>
                    <a:moveTo>
                      <a:pt x="57" y="36"/>
                    </a:moveTo>
                    <a:lnTo>
                      <a:pt x="64" y="36"/>
                    </a:lnTo>
                    <a:lnTo>
                      <a:pt x="64" y="29"/>
                    </a:lnTo>
                    <a:lnTo>
                      <a:pt x="64" y="22"/>
                    </a:lnTo>
                    <a:lnTo>
                      <a:pt x="64" y="15"/>
                    </a:lnTo>
                    <a:lnTo>
                      <a:pt x="57" y="22"/>
                    </a:lnTo>
                    <a:lnTo>
                      <a:pt x="57" y="36"/>
                    </a:lnTo>
                    <a:lnTo>
                      <a:pt x="57" y="36"/>
                    </a:lnTo>
                    <a:close/>
                    <a:moveTo>
                      <a:pt x="36" y="29"/>
                    </a:moveTo>
                    <a:lnTo>
                      <a:pt x="43" y="22"/>
                    </a:lnTo>
                    <a:lnTo>
                      <a:pt x="36" y="7"/>
                    </a:lnTo>
                    <a:lnTo>
                      <a:pt x="28" y="15"/>
                    </a:lnTo>
                    <a:lnTo>
                      <a:pt x="36" y="29"/>
                    </a:lnTo>
                    <a:lnTo>
                      <a:pt x="36" y="29"/>
                    </a:lnTo>
                    <a:close/>
                    <a:moveTo>
                      <a:pt x="14" y="22"/>
                    </a:moveTo>
                    <a:lnTo>
                      <a:pt x="21" y="15"/>
                    </a:lnTo>
                    <a:lnTo>
                      <a:pt x="14" y="15"/>
                    </a:lnTo>
                    <a:lnTo>
                      <a:pt x="7" y="7"/>
                    </a:lnTo>
                    <a:lnTo>
                      <a:pt x="0" y="7"/>
                    </a:lnTo>
                    <a:lnTo>
                      <a:pt x="0" y="15"/>
                    </a:lnTo>
                    <a:lnTo>
                      <a:pt x="7" y="22"/>
                    </a:lnTo>
                    <a:lnTo>
                      <a:pt x="7" y="29"/>
                    </a:lnTo>
                    <a:lnTo>
                      <a:pt x="14" y="22"/>
                    </a:lnTo>
                    <a:lnTo>
                      <a:pt x="14" y="22"/>
                    </a:lnTo>
                    <a:close/>
                    <a:moveTo>
                      <a:pt x="21" y="43"/>
                    </a:moveTo>
                    <a:lnTo>
                      <a:pt x="7" y="36"/>
                    </a:lnTo>
                    <a:lnTo>
                      <a:pt x="0" y="43"/>
                    </a:lnTo>
                    <a:lnTo>
                      <a:pt x="0" y="50"/>
                    </a:lnTo>
                    <a:lnTo>
                      <a:pt x="14" y="50"/>
                    </a:lnTo>
                    <a:lnTo>
                      <a:pt x="21" y="50"/>
                    </a:lnTo>
                    <a:lnTo>
                      <a:pt x="21" y="43"/>
                    </a:lnTo>
                    <a:lnTo>
                      <a:pt x="21" y="43"/>
                    </a:lnTo>
                    <a:close/>
                    <a:moveTo>
                      <a:pt x="28" y="72"/>
                    </a:moveTo>
                    <a:lnTo>
                      <a:pt x="28" y="65"/>
                    </a:lnTo>
                    <a:lnTo>
                      <a:pt x="21" y="65"/>
                    </a:lnTo>
                    <a:lnTo>
                      <a:pt x="14" y="65"/>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89">
                <a:extLst>
                  <a:ext uri="{FF2B5EF4-FFF2-40B4-BE49-F238E27FC236}">
                    <a16:creationId xmlns:a16="http://schemas.microsoft.com/office/drawing/2014/main" xmlns="" id="{D607D058-3039-46B9-A45F-79870ED217D7}"/>
                  </a:ext>
                </a:extLst>
              </p:cNvPr>
              <p:cNvSpPr>
                <a:spLocks noEditPoints="1"/>
              </p:cNvSpPr>
              <p:nvPr/>
            </p:nvSpPr>
            <p:spPr bwMode="auto">
              <a:xfrm>
                <a:off x="5653" y="1313"/>
                <a:ext cx="65" cy="79"/>
              </a:xfrm>
              <a:custGeom>
                <a:avLst/>
                <a:gdLst>
                  <a:gd name="T0" fmla="*/ 65 w 65"/>
                  <a:gd name="T1" fmla="*/ 79 h 79"/>
                  <a:gd name="T2" fmla="*/ 65 w 65"/>
                  <a:gd name="T3" fmla="*/ 72 h 79"/>
                  <a:gd name="T4" fmla="*/ 57 w 65"/>
                  <a:gd name="T5" fmla="*/ 57 h 79"/>
                  <a:gd name="T6" fmla="*/ 57 w 65"/>
                  <a:gd name="T7" fmla="*/ 43 h 79"/>
                  <a:gd name="T8" fmla="*/ 65 w 65"/>
                  <a:gd name="T9" fmla="*/ 36 h 79"/>
                  <a:gd name="T10" fmla="*/ 65 w 65"/>
                  <a:gd name="T11" fmla="*/ 15 h 79"/>
                  <a:gd name="T12" fmla="*/ 57 w 65"/>
                  <a:gd name="T13" fmla="*/ 7 h 79"/>
                  <a:gd name="T14" fmla="*/ 50 w 65"/>
                  <a:gd name="T15" fmla="*/ 22 h 79"/>
                  <a:gd name="T16" fmla="*/ 57 w 65"/>
                  <a:gd name="T17" fmla="*/ 36 h 79"/>
                  <a:gd name="T18" fmla="*/ 50 w 65"/>
                  <a:gd name="T19" fmla="*/ 50 h 79"/>
                  <a:gd name="T20" fmla="*/ 43 w 65"/>
                  <a:gd name="T21" fmla="*/ 50 h 79"/>
                  <a:gd name="T22" fmla="*/ 36 w 65"/>
                  <a:gd name="T23" fmla="*/ 36 h 79"/>
                  <a:gd name="T24" fmla="*/ 43 w 65"/>
                  <a:gd name="T25" fmla="*/ 29 h 79"/>
                  <a:gd name="T26" fmla="*/ 36 w 65"/>
                  <a:gd name="T27" fmla="*/ 7 h 79"/>
                  <a:gd name="T28" fmla="*/ 36 w 65"/>
                  <a:gd name="T29" fmla="*/ 29 h 79"/>
                  <a:gd name="T30" fmla="*/ 36 w 65"/>
                  <a:gd name="T31" fmla="*/ 36 h 79"/>
                  <a:gd name="T32" fmla="*/ 29 w 65"/>
                  <a:gd name="T33" fmla="*/ 36 h 79"/>
                  <a:gd name="T34" fmla="*/ 21 w 65"/>
                  <a:gd name="T35" fmla="*/ 29 h 79"/>
                  <a:gd name="T36" fmla="*/ 21 w 65"/>
                  <a:gd name="T37" fmla="*/ 22 h 79"/>
                  <a:gd name="T38" fmla="*/ 7 w 65"/>
                  <a:gd name="T39" fmla="*/ 7 h 79"/>
                  <a:gd name="T40" fmla="*/ 0 w 65"/>
                  <a:gd name="T41" fmla="*/ 0 h 79"/>
                  <a:gd name="T42" fmla="*/ 0 w 65"/>
                  <a:gd name="T43" fmla="*/ 7 h 79"/>
                  <a:gd name="T44" fmla="*/ 14 w 65"/>
                  <a:gd name="T45" fmla="*/ 29 h 79"/>
                  <a:gd name="T46" fmla="*/ 29 w 65"/>
                  <a:gd name="T47" fmla="*/ 43 h 79"/>
                  <a:gd name="T48" fmla="*/ 29 w 65"/>
                  <a:gd name="T49" fmla="*/ 43 h 79"/>
                  <a:gd name="T50" fmla="*/ 21 w 65"/>
                  <a:gd name="T51" fmla="*/ 43 h 79"/>
                  <a:gd name="T52" fmla="*/ 0 w 65"/>
                  <a:gd name="T53" fmla="*/ 36 h 79"/>
                  <a:gd name="T54" fmla="*/ 0 w 65"/>
                  <a:gd name="T55" fmla="*/ 50 h 79"/>
                  <a:gd name="T56" fmla="*/ 14 w 65"/>
                  <a:gd name="T57" fmla="*/ 57 h 79"/>
                  <a:gd name="T58" fmla="*/ 21 w 65"/>
                  <a:gd name="T59" fmla="*/ 50 h 79"/>
                  <a:gd name="T60" fmla="*/ 29 w 65"/>
                  <a:gd name="T61" fmla="*/ 50 h 79"/>
                  <a:gd name="T62" fmla="*/ 36 w 65"/>
                  <a:gd name="T63" fmla="*/ 50 h 79"/>
                  <a:gd name="T64" fmla="*/ 43 w 65"/>
                  <a:gd name="T65" fmla="*/ 57 h 79"/>
                  <a:gd name="T66" fmla="*/ 36 w 65"/>
                  <a:gd name="T67" fmla="*/ 65 h 79"/>
                  <a:gd name="T68" fmla="*/ 21 w 65"/>
                  <a:gd name="T69" fmla="*/ 65 h 79"/>
                  <a:gd name="T70" fmla="*/ 0 w 65"/>
                  <a:gd name="T71" fmla="*/ 72 h 79"/>
                  <a:gd name="T72" fmla="*/ 21 w 65"/>
                  <a:gd name="T73" fmla="*/ 79 h 79"/>
                  <a:gd name="T74" fmla="*/ 29 w 65"/>
                  <a:gd name="T75" fmla="*/ 79 h 79"/>
                  <a:gd name="T76" fmla="*/ 36 w 65"/>
                  <a:gd name="T77" fmla="*/ 72 h 79"/>
                  <a:gd name="T78" fmla="*/ 43 w 65"/>
                  <a:gd name="T79" fmla="*/ 65 h 79"/>
                  <a:gd name="T80" fmla="*/ 50 w 65"/>
                  <a:gd name="T81" fmla="*/ 72 h 79"/>
                  <a:gd name="T82" fmla="*/ 57 w 65"/>
                  <a:gd name="T83" fmla="*/ 79 h 79"/>
                  <a:gd name="T84" fmla="*/ 65 w 65"/>
                  <a:gd name="T85" fmla="*/ 36 h 79"/>
                  <a:gd name="T86" fmla="*/ 65 w 65"/>
                  <a:gd name="T87" fmla="*/ 22 h 79"/>
                  <a:gd name="T88" fmla="*/ 50 w 65"/>
                  <a:gd name="T89" fmla="*/ 22 h 79"/>
                  <a:gd name="T90" fmla="*/ 57 w 65"/>
                  <a:gd name="T91" fmla="*/ 36 h 79"/>
                  <a:gd name="T92" fmla="*/ 43 w 65"/>
                  <a:gd name="T93" fmla="*/ 22 h 79"/>
                  <a:gd name="T94" fmla="*/ 29 w 65"/>
                  <a:gd name="T95" fmla="*/ 15 h 79"/>
                  <a:gd name="T96" fmla="*/ 36 w 65"/>
                  <a:gd name="T97" fmla="*/ 29 h 79"/>
                  <a:gd name="T98" fmla="*/ 14 w 65"/>
                  <a:gd name="T99" fmla="*/ 15 h 79"/>
                  <a:gd name="T100" fmla="*/ 7 w 65"/>
                  <a:gd name="T101" fmla="*/ 7 h 79"/>
                  <a:gd name="T102" fmla="*/ 0 w 65"/>
                  <a:gd name="T103" fmla="*/ 15 h 79"/>
                  <a:gd name="T104" fmla="*/ 7 w 65"/>
                  <a:gd name="T105" fmla="*/ 29 h 79"/>
                  <a:gd name="T106" fmla="*/ 14 w 65"/>
                  <a:gd name="T107" fmla="*/ 22 h 79"/>
                  <a:gd name="T108" fmla="*/ 7 w 65"/>
                  <a:gd name="T109" fmla="*/ 36 h 79"/>
                  <a:gd name="T110" fmla="*/ 0 w 65"/>
                  <a:gd name="T111" fmla="*/ 50 h 79"/>
                  <a:gd name="T112" fmla="*/ 21 w 65"/>
                  <a:gd name="T113" fmla="*/ 50 h 79"/>
                  <a:gd name="T114" fmla="*/ 21 w 65"/>
                  <a:gd name="T115" fmla="*/ 43 h 79"/>
                  <a:gd name="T116" fmla="*/ 21 w 65"/>
                  <a:gd name="T117" fmla="*/ 65 h 79"/>
                  <a:gd name="T118" fmla="*/ 14 w 65"/>
                  <a:gd name="T119" fmla="*/ 65 h 79"/>
                  <a:gd name="T120" fmla="*/ 7 w 65"/>
                  <a:gd name="T121" fmla="*/ 72 h 79"/>
                  <a:gd name="T122" fmla="*/ 21 w 65"/>
                  <a:gd name="T123" fmla="*/ 79 h 79"/>
                  <a:gd name="T124" fmla="*/ 29 w 65"/>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9"/>
                    </a:moveTo>
                    <a:lnTo>
                      <a:pt x="65" y="79"/>
                    </a:lnTo>
                    <a:lnTo>
                      <a:pt x="65" y="72"/>
                    </a:lnTo>
                    <a:lnTo>
                      <a:pt x="65" y="72"/>
                    </a:lnTo>
                    <a:lnTo>
                      <a:pt x="65" y="72"/>
                    </a:lnTo>
                    <a:lnTo>
                      <a:pt x="57" y="57"/>
                    </a:lnTo>
                    <a:lnTo>
                      <a:pt x="57" y="57"/>
                    </a:lnTo>
                    <a:lnTo>
                      <a:pt x="57" y="43"/>
                    </a:lnTo>
                    <a:lnTo>
                      <a:pt x="57" y="43"/>
                    </a:lnTo>
                    <a:lnTo>
                      <a:pt x="65" y="36"/>
                    </a:lnTo>
                    <a:lnTo>
                      <a:pt x="65" y="29"/>
                    </a:lnTo>
                    <a:lnTo>
                      <a:pt x="65" y="15"/>
                    </a:lnTo>
                    <a:lnTo>
                      <a:pt x="65" y="15"/>
                    </a:lnTo>
                    <a:lnTo>
                      <a:pt x="57" y="7"/>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7"/>
                    </a:lnTo>
                    <a:lnTo>
                      <a:pt x="29" y="15"/>
                    </a:lnTo>
                    <a:lnTo>
                      <a:pt x="36" y="29"/>
                    </a:lnTo>
                    <a:lnTo>
                      <a:pt x="36" y="29"/>
                    </a:lnTo>
                    <a:lnTo>
                      <a:pt x="36" y="36"/>
                    </a:lnTo>
                    <a:lnTo>
                      <a:pt x="36" y="43"/>
                    </a:lnTo>
                    <a:lnTo>
                      <a:pt x="29" y="36"/>
                    </a:lnTo>
                    <a:lnTo>
                      <a:pt x="21" y="29"/>
                    </a:lnTo>
                    <a:lnTo>
                      <a:pt x="21" y="29"/>
                    </a:lnTo>
                    <a:lnTo>
                      <a:pt x="21" y="22"/>
                    </a:lnTo>
                    <a:lnTo>
                      <a:pt x="21" y="22"/>
                    </a:lnTo>
                    <a:lnTo>
                      <a:pt x="14" y="15"/>
                    </a:lnTo>
                    <a:lnTo>
                      <a:pt x="7" y="7"/>
                    </a:lnTo>
                    <a:lnTo>
                      <a:pt x="7" y="7"/>
                    </a:lnTo>
                    <a:lnTo>
                      <a:pt x="0" y="0"/>
                    </a:lnTo>
                    <a:lnTo>
                      <a:pt x="0" y="7"/>
                    </a:lnTo>
                    <a:lnTo>
                      <a:pt x="0" y="7"/>
                    </a:lnTo>
                    <a:lnTo>
                      <a:pt x="0" y="22"/>
                    </a:lnTo>
                    <a:lnTo>
                      <a:pt x="14" y="29"/>
                    </a:lnTo>
                    <a:lnTo>
                      <a:pt x="21" y="36"/>
                    </a:lnTo>
                    <a:lnTo>
                      <a:pt x="29" y="43"/>
                    </a:lnTo>
                    <a:lnTo>
                      <a:pt x="29" y="43"/>
                    </a:lnTo>
                    <a:lnTo>
                      <a:pt x="29" y="43"/>
                    </a:lnTo>
                    <a:lnTo>
                      <a:pt x="21" y="43"/>
                    </a:lnTo>
                    <a:lnTo>
                      <a:pt x="21" y="43"/>
                    </a:lnTo>
                    <a:lnTo>
                      <a:pt x="14" y="36"/>
                    </a:lnTo>
                    <a:lnTo>
                      <a:pt x="0" y="36"/>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5"/>
                    </a:lnTo>
                    <a:lnTo>
                      <a:pt x="36" y="65"/>
                    </a:lnTo>
                    <a:lnTo>
                      <a:pt x="29" y="65"/>
                    </a:lnTo>
                    <a:lnTo>
                      <a:pt x="21" y="65"/>
                    </a:lnTo>
                    <a:lnTo>
                      <a:pt x="0" y="65"/>
                    </a:lnTo>
                    <a:lnTo>
                      <a:pt x="0" y="72"/>
                    </a:lnTo>
                    <a:lnTo>
                      <a:pt x="7" y="79"/>
                    </a:lnTo>
                    <a:lnTo>
                      <a:pt x="21" y="79"/>
                    </a:lnTo>
                    <a:lnTo>
                      <a:pt x="29" y="79"/>
                    </a:lnTo>
                    <a:lnTo>
                      <a:pt x="29" y="79"/>
                    </a:lnTo>
                    <a:lnTo>
                      <a:pt x="29" y="72"/>
                    </a:lnTo>
                    <a:lnTo>
                      <a:pt x="36" y="72"/>
                    </a:lnTo>
                    <a:lnTo>
                      <a:pt x="36" y="65"/>
                    </a:lnTo>
                    <a:lnTo>
                      <a:pt x="43" y="65"/>
                    </a:lnTo>
                    <a:lnTo>
                      <a:pt x="43" y="65"/>
                    </a:lnTo>
                    <a:lnTo>
                      <a:pt x="50" y="72"/>
                    </a:lnTo>
                    <a:lnTo>
                      <a:pt x="57" y="79"/>
                    </a:lnTo>
                    <a:lnTo>
                      <a:pt x="57" y="79"/>
                    </a:lnTo>
                    <a:close/>
                    <a:moveTo>
                      <a:pt x="57" y="36"/>
                    </a:moveTo>
                    <a:lnTo>
                      <a:pt x="65" y="36"/>
                    </a:lnTo>
                    <a:lnTo>
                      <a:pt x="65" y="29"/>
                    </a:lnTo>
                    <a:lnTo>
                      <a:pt x="65" y="22"/>
                    </a:lnTo>
                    <a:lnTo>
                      <a:pt x="57" y="15"/>
                    </a:lnTo>
                    <a:lnTo>
                      <a:pt x="50" y="22"/>
                    </a:lnTo>
                    <a:lnTo>
                      <a:pt x="57" y="36"/>
                    </a:lnTo>
                    <a:lnTo>
                      <a:pt x="57" y="36"/>
                    </a:lnTo>
                    <a:close/>
                    <a:moveTo>
                      <a:pt x="36" y="29"/>
                    </a:moveTo>
                    <a:lnTo>
                      <a:pt x="43" y="22"/>
                    </a:lnTo>
                    <a:lnTo>
                      <a:pt x="36" y="7"/>
                    </a:lnTo>
                    <a:lnTo>
                      <a:pt x="29" y="15"/>
                    </a:lnTo>
                    <a:lnTo>
                      <a:pt x="36" y="29"/>
                    </a:lnTo>
                    <a:lnTo>
                      <a:pt x="36" y="29"/>
                    </a:lnTo>
                    <a:close/>
                    <a:moveTo>
                      <a:pt x="14" y="22"/>
                    </a:moveTo>
                    <a:lnTo>
                      <a:pt x="14" y="15"/>
                    </a:lnTo>
                    <a:lnTo>
                      <a:pt x="14" y="15"/>
                    </a:lnTo>
                    <a:lnTo>
                      <a:pt x="7" y="7"/>
                    </a:lnTo>
                    <a:lnTo>
                      <a:pt x="0" y="7"/>
                    </a:lnTo>
                    <a:lnTo>
                      <a:pt x="0" y="15"/>
                    </a:lnTo>
                    <a:lnTo>
                      <a:pt x="0" y="22"/>
                    </a:lnTo>
                    <a:lnTo>
                      <a:pt x="7" y="29"/>
                    </a:lnTo>
                    <a:lnTo>
                      <a:pt x="14" y="22"/>
                    </a:lnTo>
                    <a:lnTo>
                      <a:pt x="14" y="22"/>
                    </a:lnTo>
                    <a:close/>
                    <a:moveTo>
                      <a:pt x="21" y="43"/>
                    </a:moveTo>
                    <a:lnTo>
                      <a:pt x="7" y="36"/>
                    </a:lnTo>
                    <a:lnTo>
                      <a:pt x="0" y="43"/>
                    </a:lnTo>
                    <a:lnTo>
                      <a:pt x="0" y="50"/>
                    </a:lnTo>
                    <a:lnTo>
                      <a:pt x="14" y="50"/>
                    </a:lnTo>
                    <a:lnTo>
                      <a:pt x="21" y="50"/>
                    </a:lnTo>
                    <a:lnTo>
                      <a:pt x="21" y="43"/>
                    </a:lnTo>
                    <a:lnTo>
                      <a:pt x="21" y="43"/>
                    </a:lnTo>
                    <a:close/>
                    <a:moveTo>
                      <a:pt x="29" y="72"/>
                    </a:moveTo>
                    <a:lnTo>
                      <a:pt x="21" y="65"/>
                    </a:lnTo>
                    <a:lnTo>
                      <a:pt x="14" y="65"/>
                    </a:lnTo>
                    <a:lnTo>
                      <a:pt x="14" y="65"/>
                    </a:lnTo>
                    <a:lnTo>
                      <a:pt x="7" y="72"/>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90">
                <a:extLst>
                  <a:ext uri="{FF2B5EF4-FFF2-40B4-BE49-F238E27FC236}">
                    <a16:creationId xmlns:a16="http://schemas.microsoft.com/office/drawing/2014/main" xmlns="" id="{B54C6E5F-11E7-4521-8148-BCEA9AF28148}"/>
                  </a:ext>
                </a:extLst>
              </p:cNvPr>
              <p:cNvSpPr>
                <a:spLocks noEditPoints="1"/>
              </p:cNvSpPr>
              <p:nvPr/>
            </p:nvSpPr>
            <p:spPr bwMode="auto">
              <a:xfrm>
                <a:off x="5574" y="1313"/>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7 h 79"/>
                  <a:gd name="T28" fmla="*/ 43 w 72"/>
                  <a:gd name="T29" fmla="*/ 29 h 79"/>
                  <a:gd name="T30" fmla="*/ 43 w 72"/>
                  <a:gd name="T31" fmla="*/ 36 h 79"/>
                  <a:gd name="T32" fmla="*/ 36 w 72"/>
                  <a:gd name="T33" fmla="*/ 36 h 79"/>
                  <a:gd name="T34" fmla="*/ 29 w 72"/>
                  <a:gd name="T35" fmla="*/ 29 h 79"/>
                  <a:gd name="T36" fmla="*/ 21 w 72"/>
                  <a:gd name="T37" fmla="*/ 22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65 h 79"/>
                  <a:gd name="T70" fmla="*/ 7 w 72"/>
                  <a:gd name="T71" fmla="*/ 72 h 79"/>
                  <a:gd name="T72" fmla="*/ 21 w 72"/>
                  <a:gd name="T73" fmla="*/ 79 h 79"/>
                  <a:gd name="T74" fmla="*/ 36 w 72"/>
                  <a:gd name="T75" fmla="*/ 79 h 79"/>
                  <a:gd name="T76" fmla="*/ 43 w 72"/>
                  <a:gd name="T77" fmla="*/ 72 h 79"/>
                  <a:gd name="T78" fmla="*/ 50 w 72"/>
                  <a:gd name="T79" fmla="*/ 65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5 h 79"/>
                  <a:gd name="T96" fmla="*/ 43 w 72"/>
                  <a:gd name="T97" fmla="*/ 29 h 79"/>
                  <a:gd name="T98" fmla="*/ 21 w 72"/>
                  <a:gd name="T99" fmla="*/ 15 h 79"/>
                  <a:gd name="T100" fmla="*/ 14 w 72"/>
                  <a:gd name="T101" fmla="*/ 7 h 79"/>
                  <a:gd name="T102" fmla="*/ 7 w 72"/>
                  <a:gd name="T103" fmla="*/ 15 h 79"/>
                  <a:gd name="T104" fmla="*/ 14 w 72"/>
                  <a:gd name="T105" fmla="*/ 29 h 79"/>
                  <a:gd name="T106" fmla="*/ 21 w 72"/>
                  <a:gd name="T107" fmla="*/ 22 h 79"/>
                  <a:gd name="T108" fmla="*/ 14 w 72"/>
                  <a:gd name="T109" fmla="*/ 36 h 79"/>
                  <a:gd name="T110" fmla="*/ 7 w 72"/>
                  <a:gd name="T111" fmla="*/ 50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7" y="57"/>
                    </a:lnTo>
                    <a:lnTo>
                      <a:pt x="65" y="43"/>
                    </a:lnTo>
                    <a:lnTo>
                      <a:pt x="65" y="43"/>
                    </a:lnTo>
                    <a:lnTo>
                      <a:pt x="72" y="36"/>
                    </a:lnTo>
                    <a:lnTo>
                      <a:pt x="72" y="29"/>
                    </a:lnTo>
                    <a:lnTo>
                      <a:pt x="72" y="15"/>
                    </a:lnTo>
                    <a:lnTo>
                      <a:pt x="72" y="15"/>
                    </a:lnTo>
                    <a:lnTo>
                      <a:pt x="65" y="7"/>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7"/>
                    </a:lnTo>
                    <a:lnTo>
                      <a:pt x="36" y="15"/>
                    </a:lnTo>
                    <a:lnTo>
                      <a:pt x="43" y="29"/>
                    </a:lnTo>
                    <a:lnTo>
                      <a:pt x="43" y="29"/>
                    </a:lnTo>
                    <a:lnTo>
                      <a:pt x="43" y="36"/>
                    </a:lnTo>
                    <a:lnTo>
                      <a:pt x="43" y="43"/>
                    </a:lnTo>
                    <a:lnTo>
                      <a:pt x="36" y="36"/>
                    </a:lnTo>
                    <a:lnTo>
                      <a:pt x="29" y="29"/>
                    </a:lnTo>
                    <a:lnTo>
                      <a:pt x="29" y="29"/>
                    </a:lnTo>
                    <a:lnTo>
                      <a:pt x="29" y="22"/>
                    </a:lnTo>
                    <a:lnTo>
                      <a:pt x="21" y="22"/>
                    </a:lnTo>
                    <a:lnTo>
                      <a:pt x="21" y="15"/>
                    </a:lnTo>
                    <a:lnTo>
                      <a:pt x="14" y="7"/>
                    </a:lnTo>
                    <a:lnTo>
                      <a:pt x="14" y="7"/>
                    </a:lnTo>
                    <a:lnTo>
                      <a:pt x="7" y="0"/>
                    </a:lnTo>
                    <a:lnTo>
                      <a:pt x="0" y="7"/>
                    </a:lnTo>
                    <a:lnTo>
                      <a:pt x="0" y="7"/>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5"/>
                    </a:lnTo>
                    <a:lnTo>
                      <a:pt x="43" y="65"/>
                    </a:lnTo>
                    <a:lnTo>
                      <a:pt x="36" y="65"/>
                    </a:lnTo>
                    <a:lnTo>
                      <a:pt x="29" y="65"/>
                    </a:lnTo>
                    <a:lnTo>
                      <a:pt x="7" y="65"/>
                    </a:lnTo>
                    <a:lnTo>
                      <a:pt x="7" y="72"/>
                    </a:lnTo>
                    <a:lnTo>
                      <a:pt x="14" y="79"/>
                    </a:lnTo>
                    <a:lnTo>
                      <a:pt x="21" y="79"/>
                    </a:lnTo>
                    <a:lnTo>
                      <a:pt x="36" y="79"/>
                    </a:lnTo>
                    <a:lnTo>
                      <a:pt x="36" y="79"/>
                    </a:lnTo>
                    <a:lnTo>
                      <a:pt x="36" y="72"/>
                    </a:lnTo>
                    <a:lnTo>
                      <a:pt x="43" y="72"/>
                    </a:lnTo>
                    <a:lnTo>
                      <a:pt x="43" y="65"/>
                    </a:lnTo>
                    <a:lnTo>
                      <a:pt x="50" y="65"/>
                    </a:lnTo>
                    <a:lnTo>
                      <a:pt x="50" y="65"/>
                    </a:lnTo>
                    <a:lnTo>
                      <a:pt x="57" y="72"/>
                    </a:lnTo>
                    <a:lnTo>
                      <a:pt x="65" y="79"/>
                    </a:lnTo>
                    <a:lnTo>
                      <a:pt x="65" y="79"/>
                    </a:lnTo>
                    <a:close/>
                    <a:moveTo>
                      <a:pt x="65" y="36"/>
                    </a:moveTo>
                    <a:lnTo>
                      <a:pt x="65" y="36"/>
                    </a:lnTo>
                    <a:lnTo>
                      <a:pt x="72" y="29"/>
                    </a:lnTo>
                    <a:lnTo>
                      <a:pt x="72" y="22"/>
                    </a:lnTo>
                    <a:lnTo>
                      <a:pt x="65" y="15"/>
                    </a:lnTo>
                    <a:lnTo>
                      <a:pt x="57" y="22"/>
                    </a:lnTo>
                    <a:lnTo>
                      <a:pt x="65" y="36"/>
                    </a:lnTo>
                    <a:lnTo>
                      <a:pt x="65" y="36"/>
                    </a:lnTo>
                    <a:close/>
                    <a:moveTo>
                      <a:pt x="43" y="29"/>
                    </a:moveTo>
                    <a:lnTo>
                      <a:pt x="50" y="22"/>
                    </a:lnTo>
                    <a:lnTo>
                      <a:pt x="43" y="7"/>
                    </a:lnTo>
                    <a:lnTo>
                      <a:pt x="36" y="15"/>
                    </a:lnTo>
                    <a:lnTo>
                      <a:pt x="43" y="29"/>
                    </a:lnTo>
                    <a:lnTo>
                      <a:pt x="43" y="29"/>
                    </a:lnTo>
                    <a:close/>
                    <a:moveTo>
                      <a:pt x="21" y="22"/>
                    </a:moveTo>
                    <a:lnTo>
                      <a:pt x="21" y="15"/>
                    </a:lnTo>
                    <a:lnTo>
                      <a:pt x="21" y="15"/>
                    </a:lnTo>
                    <a:lnTo>
                      <a:pt x="14" y="7"/>
                    </a:lnTo>
                    <a:lnTo>
                      <a:pt x="7" y="7"/>
                    </a:lnTo>
                    <a:lnTo>
                      <a:pt x="7" y="15"/>
                    </a:lnTo>
                    <a:lnTo>
                      <a:pt x="7" y="22"/>
                    </a:lnTo>
                    <a:lnTo>
                      <a:pt x="14" y="29"/>
                    </a:lnTo>
                    <a:lnTo>
                      <a:pt x="21" y="22"/>
                    </a:lnTo>
                    <a:lnTo>
                      <a:pt x="21" y="22"/>
                    </a:lnTo>
                    <a:close/>
                    <a:moveTo>
                      <a:pt x="29" y="43"/>
                    </a:moveTo>
                    <a:lnTo>
                      <a:pt x="14" y="36"/>
                    </a:lnTo>
                    <a:lnTo>
                      <a:pt x="7" y="43"/>
                    </a:lnTo>
                    <a:lnTo>
                      <a:pt x="7" y="50"/>
                    </a:lnTo>
                    <a:lnTo>
                      <a:pt x="14" y="50"/>
                    </a:lnTo>
                    <a:lnTo>
                      <a:pt x="21" y="50"/>
                    </a:lnTo>
                    <a:lnTo>
                      <a:pt x="29" y="43"/>
                    </a:lnTo>
                    <a:lnTo>
                      <a:pt x="29" y="43"/>
                    </a:lnTo>
                    <a:close/>
                    <a:moveTo>
                      <a:pt x="36" y="72"/>
                    </a:moveTo>
                    <a:lnTo>
                      <a:pt x="29" y="65"/>
                    </a:lnTo>
                    <a:lnTo>
                      <a:pt x="21" y="65"/>
                    </a:lnTo>
                    <a:lnTo>
                      <a:pt x="14" y="65"/>
                    </a:lnTo>
                    <a:lnTo>
                      <a:pt x="7" y="72"/>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91">
                <a:extLst>
                  <a:ext uri="{FF2B5EF4-FFF2-40B4-BE49-F238E27FC236}">
                    <a16:creationId xmlns:a16="http://schemas.microsoft.com/office/drawing/2014/main" xmlns="" id="{C3FD1226-C52A-458D-8D54-A4F83FAE0671}"/>
                  </a:ext>
                </a:extLst>
              </p:cNvPr>
              <p:cNvSpPr>
                <a:spLocks noEditPoints="1"/>
              </p:cNvSpPr>
              <p:nvPr/>
            </p:nvSpPr>
            <p:spPr bwMode="auto">
              <a:xfrm>
                <a:off x="5501" y="1313"/>
                <a:ext cx="73" cy="79"/>
              </a:xfrm>
              <a:custGeom>
                <a:avLst/>
                <a:gdLst>
                  <a:gd name="T0" fmla="*/ 66 w 73"/>
                  <a:gd name="T1" fmla="*/ 79 h 79"/>
                  <a:gd name="T2" fmla="*/ 73 w 73"/>
                  <a:gd name="T3" fmla="*/ 72 h 79"/>
                  <a:gd name="T4" fmla="*/ 59 w 73"/>
                  <a:gd name="T5" fmla="*/ 57 h 79"/>
                  <a:gd name="T6" fmla="*/ 66 w 73"/>
                  <a:gd name="T7" fmla="*/ 43 h 79"/>
                  <a:gd name="T8" fmla="*/ 66 w 73"/>
                  <a:gd name="T9" fmla="*/ 36 h 79"/>
                  <a:gd name="T10" fmla="*/ 66 w 73"/>
                  <a:gd name="T11" fmla="*/ 15 h 79"/>
                  <a:gd name="T12" fmla="*/ 66 w 73"/>
                  <a:gd name="T13" fmla="*/ 7 h 79"/>
                  <a:gd name="T14" fmla="*/ 59 w 73"/>
                  <a:gd name="T15" fmla="*/ 22 h 79"/>
                  <a:gd name="T16" fmla="*/ 59 w 73"/>
                  <a:gd name="T17" fmla="*/ 36 h 79"/>
                  <a:gd name="T18" fmla="*/ 59 w 73"/>
                  <a:gd name="T19" fmla="*/ 50 h 79"/>
                  <a:gd name="T20" fmla="*/ 51 w 73"/>
                  <a:gd name="T21" fmla="*/ 50 h 79"/>
                  <a:gd name="T22" fmla="*/ 44 w 73"/>
                  <a:gd name="T23" fmla="*/ 36 h 79"/>
                  <a:gd name="T24" fmla="*/ 44 w 73"/>
                  <a:gd name="T25" fmla="*/ 29 h 79"/>
                  <a:gd name="T26" fmla="*/ 44 w 73"/>
                  <a:gd name="T27" fmla="*/ 7 h 79"/>
                  <a:gd name="T28" fmla="*/ 37 w 73"/>
                  <a:gd name="T29" fmla="*/ 29 h 79"/>
                  <a:gd name="T30" fmla="*/ 37 w 73"/>
                  <a:gd name="T31" fmla="*/ 36 h 79"/>
                  <a:gd name="T32" fmla="*/ 37 w 73"/>
                  <a:gd name="T33" fmla="*/ 36 h 79"/>
                  <a:gd name="T34" fmla="*/ 23 w 73"/>
                  <a:gd name="T35" fmla="*/ 29 h 79"/>
                  <a:gd name="T36" fmla="*/ 23 w 73"/>
                  <a:gd name="T37" fmla="*/ 22 h 79"/>
                  <a:gd name="T38" fmla="*/ 15 w 73"/>
                  <a:gd name="T39" fmla="*/ 7 h 79"/>
                  <a:gd name="T40" fmla="*/ 0 w 73"/>
                  <a:gd name="T41" fmla="*/ 0 h 79"/>
                  <a:gd name="T42" fmla="*/ 0 w 73"/>
                  <a:gd name="T43" fmla="*/ 7 h 79"/>
                  <a:gd name="T44" fmla="*/ 23 w 73"/>
                  <a:gd name="T45" fmla="*/ 29 h 79"/>
                  <a:gd name="T46" fmla="*/ 37 w 73"/>
                  <a:gd name="T47" fmla="*/ 43 h 79"/>
                  <a:gd name="T48" fmla="*/ 30 w 73"/>
                  <a:gd name="T49" fmla="*/ 43 h 79"/>
                  <a:gd name="T50" fmla="*/ 23 w 73"/>
                  <a:gd name="T51" fmla="*/ 43 h 79"/>
                  <a:gd name="T52" fmla="*/ 8 w 73"/>
                  <a:gd name="T53" fmla="*/ 36 h 79"/>
                  <a:gd name="T54" fmla="*/ 0 w 73"/>
                  <a:gd name="T55" fmla="*/ 50 h 79"/>
                  <a:gd name="T56" fmla="*/ 15 w 73"/>
                  <a:gd name="T57" fmla="*/ 57 h 79"/>
                  <a:gd name="T58" fmla="*/ 23 w 73"/>
                  <a:gd name="T59" fmla="*/ 50 h 79"/>
                  <a:gd name="T60" fmla="*/ 30 w 73"/>
                  <a:gd name="T61" fmla="*/ 50 h 79"/>
                  <a:gd name="T62" fmla="*/ 44 w 73"/>
                  <a:gd name="T63" fmla="*/ 50 h 79"/>
                  <a:gd name="T64" fmla="*/ 51 w 73"/>
                  <a:gd name="T65" fmla="*/ 57 h 79"/>
                  <a:gd name="T66" fmla="*/ 37 w 73"/>
                  <a:gd name="T67" fmla="*/ 65 h 79"/>
                  <a:gd name="T68" fmla="*/ 23 w 73"/>
                  <a:gd name="T69" fmla="*/ 65 h 79"/>
                  <a:gd name="T70" fmla="*/ 8 w 73"/>
                  <a:gd name="T71" fmla="*/ 72 h 79"/>
                  <a:gd name="T72" fmla="*/ 23 w 73"/>
                  <a:gd name="T73" fmla="*/ 79 h 79"/>
                  <a:gd name="T74" fmla="*/ 30 w 73"/>
                  <a:gd name="T75" fmla="*/ 79 h 79"/>
                  <a:gd name="T76" fmla="*/ 37 w 73"/>
                  <a:gd name="T77" fmla="*/ 72 h 79"/>
                  <a:gd name="T78" fmla="*/ 44 w 73"/>
                  <a:gd name="T79" fmla="*/ 65 h 79"/>
                  <a:gd name="T80" fmla="*/ 59 w 73"/>
                  <a:gd name="T81" fmla="*/ 72 h 79"/>
                  <a:gd name="T82" fmla="*/ 66 w 73"/>
                  <a:gd name="T83" fmla="*/ 79 h 79"/>
                  <a:gd name="T84" fmla="*/ 66 w 73"/>
                  <a:gd name="T85" fmla="*/ 36 h 79"/>
                  <a:gd name="T86" fmla="*/ 66 w 73"/>
                  <a:gd name="T87" fmla="*/ 22 h 79"/>
                  <a:gd name="T88" fmla="*/ 59 w 73"/>
                  <a:gd name="T89" fmla="*/ 22 h 79"/>
                  <a:gd name="T90" fmla="*/ 66 w 73"/>
                  <a:gd name="T91" fmla="*/ 36 h 79"/>
                  <a:gd name="T92" fmla="*/ 44 w 73"/>
                  <a:gd name="T93" fmla="*/ 22 h 79"/>
                  <a:gd name="T94" fmla="*/ 37 w 73"/>
                  <a:gd name="T95" fmla="*/ 15 h 79"/>
                  <a:gd name="T96" fmla="*/ 44 w 73"/>
                  <a:gd name="T97" fmla="*/ 29 h 79"/>
                  <a:gd name="T98" fmla="*/ 23 w 73"/>
                  <a:gd name="T99" fmla="*/ 15 h 79"/>
                  <a:gd name="T100" fmla="*/ 15 w 73"/>
                  <a:gd name="T101" fmla="*/ 7 h 79"/>
                  <a:gd name="T102" fmla="*/ 0 w 73"/>
                  <a:gd name="T103" fmla="*/ 15 h 79"/>
                  <a:gd name="T104" fmla="*/ 15 w 73"/>
                  <a:gd name="T105" fmla="*/ 29 h 79"/>
                  <a:gd name="T106" fmla="*/ 23 w 73"/>
                  <a:gd name="T107" fmla="*/ 22 h 79"/>
                  <a:gd name="T108" fmla="*/ 15 w 73"/>
                  <a:gd name="T109" fmla="*/ 36 h 79"/>
                  <a:gd name="T110" fmla="*/ 8 w 73"/>
                  <a:gd name="T111" fmla="*/ 50 h 79"/>
                  <a:gd name="T112" fmla="*/ 23 w 73"/>
                  <a:gd name="T113" fmla="*/ 50 h 79"/>
                  <a:gd name="T114" fmla="*/ 23 w 73"/>
                  <a:gd name="T115" fmla="*/ 43 h 79"/>
                  <a:gd name="T116" fmla="*/ 30 w 73"/>
                  <a:gd name="T117" fmla="*/ 65 h 79"/>
                  <a:gd name="T118" fmla="*/ 15 w 73"/>
                  <a:gd name="T119" fmla="*/ 65 h 79"/>
                  <a:gd name="T120" fmla="*/ 8 w 73"/>
                  <a:gd name="T121" fmla="*/ 72 h 79"/>
                  <a:gd name="T122" fmla="*/ 30 w 73"/>
                  <a:gd name="T123" fmla="*/ 79 h 79"/>
                  <a:gd name="T124" fmla="*/ 30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59" y="57"/>
                    </a:lnTo>
                    <a:lnTo>
                      <a:pt x="59" y="57"/>
                    </a:lnTo>
                    <a:lnTo>
                      <a:pt x="66" y="43"/>
                    </a:lnTo>
                    <a:lnTo>
                      <a:pt x="66" y="43"/>
                    </a:lnTo>
                    <a:lnTo>
                      <a:pt x="66" y="36"/>
                    </a:lnTo>
                    <a:lnTo>
                      <a:pt x="73" y="29"/>
                    </a:lnTo>
                    <a:lnTo>
                      <a:pt x="66" y="15"/>
                    </a:lnTo>
                    <a:lnTo>
                      <a:pt x="66" y="15"/>
                    </a:lnTo>
                    <a:lnTo>
                      <a:pt x="66" y="7"/>
                    </a:lnTo>
                    <a:lnTo>
                      <a:pt x="59" y="15"/>
                    </a:lnTo>
                    <a:lnTo>
                      <a:pt x="59" y="22"/>
                    </a:lnTo>
                    <a:lnTo>
                      <a:pt x="51" y="29"/>
                    </a:lnTo>
                    <a:lnTo>
                      <a:pt x="59" y="36"/>
                    </a:lnTo>
                    <a:lnTo>
                      <a:pt x="59" y="43"/>
                    </a:lnTo>
                    <a:lnTo>
                      <a:pt x="59" y="50"/>
                    </a:lnTo>
                    <a:lnTo>
                      <a:pt x="51" y="50"/>
                    </a:lnTo>
                    <a:lnTo>
                      <a:pt x="51" y="50"/>
                    </a:lnTo>
                    <a:lnTo>
                      <a:pt x="44" y="43"/>
                    </a:lnTo>
                    <a:lnTo>
                      <a:pt x="44" y="36"/>
                    </a:lnTo>
                    <a:lnTo>
                      <a:pt x="44" y="29"/>
                    </a:lnTo>
                    <a:lnTo>
                      <a:pt x="44" y="29"/>
                    </a:lnTo>
                    <a:lnTo>
                      <a:pt x="51" y="15"/>
                    </a:lnTo>
                    <a:lnTo>
                      <a:pt x="44" y="7"/>
                    </a:lnTo>
                    <a:lnTo>
                      <a:pt x="30" y="15"/>
                    </a:lnTo>
                    <a:lnTo>
                      <a:pt x="37" y="29"/>
                    </a:lnTo>
                    <a:lnTo>
                      <a:pt x="37" y="29"/>
                    </a:lnTo>
                    <a:lnTo>
                      <a:pt x="37" y="36"/>
                    </a:lnTo>
                    <a:lnTo>
                      <a:pt x="37" y="43"/>
                    </a:lnTo>
                    <a:lnTo>
                      <a:pt x="37" y="36"/>
                    </a:lnTo>
                    <a:lnTo>
                      <a:pt x="30" y="29"/>
                    </a:lnTo>
                    <a:lnTo>
                      <a:pt x="23" y="29"/>
                    </a:lnTo>
                    <a:lnTo>
                      <a:pt x="23" y="22"/>
                    </a:lnTo>
                    <a:lnTo>
                      <a:pt x="23" y="22"/>
                    </a:lnTo>
                    <a:lnTo>
                      <a:pt x="23" y="15"/>
                    </a:lnTo>
                    <a:lnTo>
                      <a:pt x="15" y="7"/>
                    </a:lnTo>
                    <a:lnTo>
                      <a:pt x="8" y="7"/>
                    </a:lnTo>
                    <a:lnTo>
                      <a:pt x="0" y="0"/>
                    </a:lnTo>
                    <a:lnTo>
                      <a:pt x="0" y="7"/>
                    </a:lnTo>
                    <a:lnTo>
                      <a:pt x="0" y="7"/>
                    </a:lnTo>
                    <a:lnTo>
                      <a:pt x="8" y="22"/>
                    </a:lnTo>
                    <a:lnTo>
                      <a:pt x="23" y="29"/>
                    </a:lnTo>
                    <a:lnTo>
                      <a:pt x="30" y="36"/>
                    </a:lnTo>
                    <a:lnTo>
                      <a:pt x="37" y="43"/>
                    </a:lnTo>
                    <a:lnTo>
                      <a:pt x="37" y="43"/>
                    </a:lnTo>
                    <a:lnTo>
                      <a:pt x="30" y="43"/>
                    </a:lnTo>
                    <a:lnTo>
                      <a:pt x="30" y="43"/>
                    </a:lnTo>
                    <a:lnTo>
                      <a:pt x="23" y="43"/>
                    </a:lnTo>
                    <a:lnTo>
                      <a:pt x="15" y="36"/>
                    </a:lnTo>
                    <a:lnTo>
                      <a:pt x="8" y="36"/>
                    </a:lnTo>
                    <a:lnTo>
                      <a:pt x="0" y="43"/>
                    </a:lnTo>
                    <a:lnTo>
                      <a:pt x="0" y="50"/>
                    </a:lnTo>
                    <a:lnTo>
                      <a:pt x="8" y="50"/>
                    </a:lnTo>
                    <a:lnTo>
                      <a:pt x="15" y="57"/>
                    </a:lnTo>
                    <a:lnTo>
                      <a:pt x="23" y="57"/>
                    </a:lnTo>
                    <a:lnTo>
                      <a:pt x="23" y="50"/>
                    </a:lnTo>
                    <a:lnTo>
                      <a:pt x="30" y="50"/>
                    </a:lnTo>
                    <a:lnTo>
                      <a:pt x="30" y="50"/>
                    </a:lnTo>
                    <a:lnTo>
                      <a:pt x="37" y="50"/>
                    </a:lnTo>
                    <a:lnTo>
                      <a:pt x="44" y="50"/>
                    </a:lnTo>
                    <a:lnTo>
                      <a:pt x="51" y="57"/>
                    </a:lnTo>
                    <a:lnTo>
                      <a:pt x="51" y="57"/>
                    </a:lnTo>
                    <a:lnTo>
                      <a:pt x="44" y="65"/>
                    </a:lnTo>
                    <a:lnTo>
                      <a:pt x="37" y="65"/>
                    </a:lnTo>
                    <a:lnTo>
                      <a:pt x="30" y="65"/>
                    </a:lnTo>
                    <a:lnTo>
                      <a:pt x="23" y="65"/>
                    </a:lnTo>
                    <a:lnTo>
                      <a:pt x="8" y="65"/>
                    </a:lnTo>
                    <a:lnTo>
                      <a:pt x="8" y="72"/>
                    </a:lnTo>
                    <a:lnTo>
                      <a:pt x="8" y="79"/>
                    </a:lnTo>
                    <a:lnTo>
                      <a:pt x="23" y="79"/>
                    </a:lnTo>
                    <a:lnTo>
                      <a:pt x="30" y="79"/>
                    </a:lnTo>
                    <a:lnTo>
                      <a:pt x="30" y="79"/>
                    </a:lnTo>
                    <a:lnTo>
                      <a:pt x="37" y="72"/>
                    </a:lnTo>
                    <a:lnTo>
                      <a:pt x="37" y="72"/>
                    </a:lnTo>
                    <a:lnTo>
                      <a:pt x="44" y="65"/>
                    </a:lnTo>
                    <a:lnTo>
                      <a:pt x="44" y="65"/>
                    </a:lnTo>
                    <a:lnTo>
                      <a:pt x="51" y="65"/>
                    </a:lnTo>
                    <a:lnTo>
                      <a:pt x="59" y="72"/>
                    </a:lnTo>
                    <a:lnTo>
                      <a:pt x="66" y="79"/>
                    </a:lnTo>
                    <a:lnTo>
                      <a:pt x="66" y="79"/>
                    </a:lnTo>
                    <a:close/>
                    <a:moveTo>
                      <a:pt x="66" y="36"/>
                    </a:moveTo>
                    <a:lnTo>
                      <a:pt x="66" y="36"/>
                    </a:lnTo>
                    <a:lnTo>
                      <a:pt x="73" y="29"/>
                    </a:lnTo>
                    <a:lnTo>
                      <a:pt x="66" y="22"/>
                    </a:lnTo>
                    <a:lnTo>
                      <a:pt x="66" y="15"/>
                    </a:lnTo>
                    <a:lnTo>
                      <a:pt x="59" y="22"/>
                    </a:lnTo>
                    <a:lnTo>
                      <a:pt x="66" y="36"/>
                    </a:lnTo>
                    <a:lnTo>
                      <a:pt x="66" y="36"/>
                    </a:lnTo>
                    <a:close/>
                    <a:moveTo>
                      <a:pt x="44" y="29"/>
                    </a:moveTo>
                    <a:lnTo>
                      <a:pt x="44" y="22"/>
                    </a:lnTo>
                    <a:lnTo>
                      <a:pt x="44" y="7"/>
                    </a:lnTo>
                    <a:lnTo>
                      <a:pt x="37" y="15"/>
                    </a:lnTo>
                    <a:lnTo>
                      <a:pt x="44" y="29"/>
                    </a:lnTo>
                    <a:lnTo>
                      <a:pt x="44" y="29"/>
                    </a:lnTo>
                    <a:close/>
                    <a:moveTo>
                      <a:pt x="23" y="22"/>
                    </a:moveTo>
                    <a:lnTo>
                      <a:pt x="23" y="15"/>
                    </a:lnTo>
                    <a:lnTo>
                      <a:pt x="23" y="15"/>
                    </a:lnTo>
                    <a:lnTo>
                      <a:pt x="15" y="7"/>
                    </a:lnTo>
                    <a:lnTo>
                      <a:pt x="0" y="7"/>
                    </a:lnTo>
                    <a:lnTo>
                      <a:pt x="0" y="15"/>
                    </a:lnTo>
                    <a:lnTo>
                      <a:pt x="8" y="22"/>
                    </a:lnTo>
                    <a:lnTo>
                      <a:pt x="15" y="29"/>
                    </a:lnTo>
                    <a:lnTo>
                      <a:pt x="23" y="22"/>
                    </a:lnTo>
                    <a:lnTo>
                      <a:pt x="23" y="22"/>
                    </a:lnTo>
                    <a:close/>
                    <a:moveTo>
                      <a:pt x="23" y="43"/>
                    </a:moveTo>
                    <a:lnTo>
                      <a:pt x="15" y="36"/>
                    </a:lnTo>
                    <a:lnTo>
                      <a:pt x="0" y="43"/>
                    </a:lnTo>
                    <a:lnTo>
                      <a:pt x="8" y="50"/>
                    </a:lnTo>
                    <a:lnTo>
                      <a:pt x="15" y="50"/>
                    </a:lnTo>
                    <a:lnTo>
                      <a:pt x="23" y="50"/>
                    </a:lnTo>
                    <a:lnTo>
                      <a:pt x="23" y="43"/>
                    </a:lnTo>
                    <a:lnTo>
                      <a:pt x="23" y="43"/>
                    </a:lnTo>
                    <a:close/>
                    <a:moveTo>
                      <a:pt x="30" y="72"/>
                    </a:moveTo>
                    <a:lnTo>
                      <a:pt x="30" y="65"/>
                    </a:lnTo>
                    <a:lnTo>
                      <a:pt x="23" y="65"/>
                    </a:lnTo>
                    <a:lnTo>
                      <a:pt x="15" y="65"/>
                    </a:lnTo>
                    <a:lnTo>
                      <a:pt x="8" y="72"/>
                    </a:lnTo>
                    <a:lnTo>
                      <a:pt x="8" y="72"/>
                    </a:lnTo>
                    <a:lnTo>
                      <a:pt x="23" y="79"/>
                    </a:lnTo>
                    <a:lnTo>
                      <a:pt x="30" y="79"/>
                    </a:lnTo>
                    <a:lnTo>
                      <a:pt x="30" y="72"/>
                    </a:lnTo>
                    <a:lnTo>
                      <a:pt x="30"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92">
                <a:extLst>
                  <a:ext uri="{FF2B5EF4-FFF2-40B4-BE49-F238E27FC236}">
                    <a16:creationId xmlns:a16="http://schemas.microsoft.com/office/drawing/2014/main" xmlns="" id="{91F0945B-BAB8-4FB5-8220-A68511E99DFC}"/>
                  </a:ext>
                </a:extLst>
              </p:cNvPr>
              <p:cNvSpPr>
                <a:spLocks noEditPoints="1"/>
              </p:cNvSpPr>
              <p:nvPr/>
            </p:nvSpPr>
            <p:spPr bwMode="auto">
              <a:xfrm>
                <a:off x="5429" y="1313"/>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58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2 w 72"/>
                  <a:gd name="T35" fmla="*/ 29 h 79"/>
                  <a:gd name="T36" fmla="*/ 22 w 72"/>
                  <a:gd name="T37" fmla="*/ 22 h 79"/>
                  <a:gd name="T38" fmla="*/ 7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65 h 79"/>
                  <a:gd name="T70" fmla="*/ 0 w 72"/>
                  <a:gd name="T71" fmla="*/ 72 h 79"/>
                  <a:gd name="T72" fmla="*/ 22 w 72"/>
                  <a:gd name="T73" fmla="*/ 79 h 79"/>
                  <a:gd name="T74" fmla="*/ 29 w 72"/>
                  <a:gd name="T75" fmla="*/ 79 h 79"/>
                  <a:gd name="T76" fmla="*/ 36 w 72"/>
                  <a:gd name="T77" fmla="*/ 72 h 79"/>
                  <a:gd name="T78" fmla="*/ 43 w 72"/>
                  <a:gd name="T79" fmla="*/ 65 h 79"/>
                  <a:gd name="T80" fmla="*/ 50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5 h 79"/>
                  <a:gd name="T96" fmla="*/ 36 w 72"/>
                  <a:gd name="T97" fmla="*/ 29 h 79"/>
                  <a:gd name="T98" fmla="*/ 22 w 72"/>
                  <a:gd name="T99" fmla="*/ 15 h 79"/>
                  <a:gd name="T100" fmla="*/ 7 w 72"/>
                  <a:gd name="T101" fmla="*/ 7 h 79"/>
                  <a:gd name="T102" fmla="*/ 0 w 72"/>
                  <a:gd name="T103" fmla="*/ 15 h 79"/>
                  <a:gd name="T104" fmla="*/ 7 w 72"/>
                  <a:gd name="T105" fmla="*/ 29 h 79"/>
                  <a:gd name="T106" fmla="*/ 15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5"/>
                    </a:lnTo>
                    <a:lnTo>
                      <a:pt x="65" y="15"/>
                    </a:lnTo>
                    <a:lnTo>
                      <a:pt x="58" y="7"/>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7"/>
                    </a:lnTo>
                    <a:lnTo>
                      <a:pt x="29" y="15"/>
                    </a:lnTo>
                    <a:lnTo>
                      <a:pt x="36" y="29"/>
                    </a:lnTo>
                    <a:lnTo>
                      <a:pt x="36" y="29"/>
                    </a:lnTo>
                    <a:lnTo>
                      <a:pt x="36" y="36"/>
                    </a:lnTo>
                    <a:lnTo>
                      <a:pt x="36" y="43"/>
                    </a:lnTo>
                    <a:lnTo>
                      <a:pt x="36" y="36"/>
                    </a:lnTo>
                    <a:lnTo>
                      <a:pt x="29" y="29"/>
                    </a:lnTo>
                    <a:lnTo>
                      <a:pt x="22" y="29"/>
                    </a:lnTo>
                    <a:lnTo>
                      <a:pt x="22" y="22"/>
                    </a:lnTo>
                    <a:lnTo>
                      <a:pt x="22" y="22"/>
                    </a:lnTo>
                    <a:lnTo>
                      <a:pt x="15" y="15"/>
                    </a:lnTo>
                    <a:lnTo>
                      <a:pt x="7" y="7"/>
                    </a:lnTo>
                    <a:lnTo>
                      <a:pt x="7" y="7"/>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50"/>
                    </a:lnTo>
                    <a:lnTo>
                      <a:pt x="7" y="50"/>
                    </a:lnTo>
                    <a:lnTo>
                      <a:pt x="15" y="57"/>
                    </a:lnTo>
                    <a:lnTo>
                      <a:pt x="15" y="57"/>
                    </a:lnTo>
                    <a:lnTo>
                      <a:pt x="22" y="50"/>
                    </a:lnTo>
                    <a:lnTo>
                      <a:pt x="22" y="50"/>
                    </a:lnTo>
                    <a:lnTo>
                      <a:pt x="29" y="50"/>
                    </a:lnTo>
                    <a:lnTo>
                      <a:pt x="36" y="50"/>
                    </a:lnTo>
                    <a:lnTo>
                      <a:pt x="43" y="50"/>
                    </a:lnTo>
                    <a:lnTo>
                      <a:pt x="43" y="57"/>
                    </a:lnTo>
                    <a:lnTo>
                      <a:pt x="43" y="57"/>
                    </a:lnTo>
                    <a:lnTo>
                      <a:pt x="43" y="65"/>
                    </a:lnTo>
                    <a:lnTo>
                      <a:pt x="36" y="65"/>
                    </a:lnTo>
                    <a:lnTo>
                      <a:pt x="29" y="65"/>
                    </a:lnTo>
                    <a:lnTo>
                      <a:pt x="22" y="65"/>
                    </a:lnTo>
                    <a:lnTo>
                      <a:pt x="7" y="65"/>
                    </a:lnTo>
                    <a:lnTo>
                      <a:pt x="0" y="72"/>
                    </a:lnTo>
                    <a:lnTo>
                      <a:pt x="7" y="79"/>
                    </a:lnTo>
                    <a:lnTo>
                      <a:pt x="22" y="79"/>
                    </a:lnTo>
                    <a:lnTo>
                      <a:pt x="29" y="79"/>
                    </a:lnTo>
                    <a:lnTo>
                      <a:pt x="29" y="79"/>
                    </a:lnTo>
                    <a:lnTo>
                      <a:pt x="29" y="72"/>
                    </a:lnTo>
                    <a:lnTo>
                      <a:pt x="36" y="72"/>
                    </a:lnTo>
                    <a:lnTo>
                      <a:pt x="43" y="65"/>
                    </a:lnTo>
                    <a:lnTo>
                      <a:pt x="43" y="65"/>
                    </a:lnTo>
                    <a:lnTo>
                      <a:pt x="50" y="65"/>
                    </a:lnTo>
                    <a:lnTo>
                      <a:pt x="50" y="72"/>
                    </a:lnTo>
                    <a:lnTo>
                      <a:pt x="58" y="79"/>
                    </a:lnTo>
                    <a:lnTo>
                      <a:pt x="58" y="79"/>
                    </a:lnTo>
                    <a:close/>
                    <a:moveTo>
                      <a:pt x="58" y="36"/>
                    </a:moveTo>
                    <a:lnTo>
                      <a:pt x="65" y="36"/>
                    </a:lnTo>
                    <a:lnTo>
                      <a:pt x="65" y="29"/>
                    </a:lnTo>
                    <a:lnTo>
                      <a:pt x="65" y="22"/>
                    </a:lnTo>
                    <a:lnTo>
                      <a:pt x="65" y="15"/>
                    </a:lnTo>
                    <a:lnTo>
                      <a:pt x="58" y="22"/>
                    </a:lnTo>
                    <a:lnTo>
                      <a:pt x="58" y="36"/>
                    </a:lnTo>
                    <a:lnTo>
                      <a:pt x="58" y="36"/>
                    </a:lnTo>
                    <a:close/>
                    <a:moveTo>
                      <a:pt x="36" y="29"/>
                    </a:moveTo>
                    <a:lnTo>
                      <a:pt x="43" y="22"/>
                    </a:lnTo>
                    <a:lnTo>
                      <a:pt x="36" y="7"/>
                    </a:lnTo>
                    <a:lnTo>
                      <a:pt x="29" y="15"/>
                    </a:lnTo>
                    <a:lnTo>
                      <a:pt x="36" y="29"/>
                    </a:lnTo>
                    <a:lnTo>
                      <a:pt x="36" y="29"/>
                    </a:lnTo>
                    <a:close/>
                    <a:moveTo>
                      <a:pt x="15" y="22"/>
                    </a:moveTo>
                    <a:lnTo>
                      <a:pt x="22" y="15"/>
                    </a:lnTo>
                    <a:lnTo>
                      <a:pt x="15" y="15"/>
                    </a:lnTo>
                    <a:lnTo>
                      <a:pt x="7" y="7"/>
                    </a:lnTo>
                    <a:lnTo>
                      <a:pt x="0" y="7"/>
                    </a:lnTo>
                    <a:lnTo>
                      <a:pt x="0" y="15"/>
                    </a:lnTo>
                    <a:lnTo>
                      <a:pt x="7" y="22"/>
                    </a:lnTo>
                    <a:lnTo>
                      <a:pt x="7" y="29"/>
                    </a:lnTo>
                    <a:lnTo>
                      <a:pt x="15" y="22"/>
                    </a:lnTo>
                    <a:lnTo>
                      <a:pt x="15" y="22"/>
                    </a:lnTo>
                    <a:close/>
                    <a:moveTo>
                      <a:pt x="22" y="43"/>
                    </a:moveTo>
                    <a:lnTo>
                      <a:pt x="7" y="36"/>
                    </a:lnTo>
                    <a:lnTo>
                      <a:pt x="0" y="43"/>
                    </a:lnTo>
                    <a:lnTo>
                      <a:pt x="0" y="50"/>
                    </a:lnTo>
                    <a:lnTo>
                      <a:pt x="15" y="50"/>
                    </a:lnTo>
                    <a:lnTo>
                      <a:pt x="22" y="50"/>
                    </a:lnTo>
                    <a:lnTo>
                      <a:pt x="22" y="43"/>
                    </a:lnTo>
                    <a:lnTo>
                      <a:pt x="22" y="43"/>
                    </a:lnTo>
                    <a:close/>
                    <a:moveTo>
                      <a:pt x="29" y="72"/>
                    </a:moveTo>
                    <a:lnTo>
                      <a:pt x="29" y="65"/>
                    </a:lnTo>
                    <a:lnTo>
                      <a:pt x="22" y="65"/>
                    </a:lnTo>
                    <a:lnTo>
                      <a:pt x="15" y="65"/>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93">
                <a:extLst>
                  <a:ext uri="{FF2B5EF4-FFF2-40B4-BE49-F238E27FC236}">
                    <a16:creationId xmlns:a16="http://schemas.microsoft.com/office/drawing/2014/main" xmlns="" id="{E30BCC29-DD31-4B5F-AB40-BD6A0B85BF3F}"/>
                  </a:ext>
                </a:extLst>
              </p:cNvPr>
              <p:cNvSpPr>
                <a:spLocks noEditPoints="1"/>
              </p:cNvSpPr>
              <p:nvPr/>
            </p:nvSpPr>
            <p:spPr bwMode="auto">
              <a:xfrm>
                <a:off x="5357" y="1313"/>
                <a:ext cx="72" cy="79"/>
              </a:xfrm>
              <a:custGeom>
                <a:avLst/>
                <a:gdLst>
                  <a:gd name="T0" fmla="*/ 65 w 72"/>
                  <a:gd name="T1" fmla="*/ 79 h 79"/>
                  <a:gd name="T2" fmla="*/ 65 w 72"/>
                  <a:gd name="T3" fmla="*/ 72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22 h 79"/>
                  <a:gd name="T16" fmla="*/ 58 w 72"/>
                  <a:gd name="T17" fmla="*/ 36 h 79"/>
                  <a:gd name="T18" fmla="*/ 51 w 72"/>
                  <a:gd name="T19" fmla="*/ 50 h 79"/>
                  <a:gd name="T20" fmla="*/ 43 w 72"/>
                  <a:gd name="T21" fmla="*/ 50 h 79"/>
                  <a:gd name="T22" fmla="*/ 36 w 72"/>
                  <a:gd name="T23" fmla="*/ 36 h 79"/>
                  <a:gd name="T24" fmla="*/ 43 w 72"/>
                  <a:gd name="T25" fmla="*/ 29 h 79"/>
                  <a:gd name="T26" fmla="*/ 36 w 72"/>
                  <a:gd name="T27" fmla="*/ 7 h 79"/>
                  <a:gd name="T28" fmla="*/ 36 w 72"/>
                  <a:gd name="T29" fmla="*/ 29 h 79"/>
                  <a:gd name="T30" fmla="*/ 36 w 72"/>
                  <a:gd name="T31" fmla="*/ 36 h 79"/>
                  <a:gd name="T32" fmla="*/ 29 w 72"/>
                  <a:gd name="T33" fmla="*/ 36 h 79"/>
                  <a:gd name="T34" fmla="*/ 22 w 72"/>
                  <a:gd name="T35" fmla="*/ 29 h 79"/>
                  <a:gd name="T36" fmla="*/ 22 w 72"/>
                  <a:gd name="T37" fmla="*/ 22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50 h 79"/>
                  <a:gd name="T56" fmla="*/ 15 w 72"/>
                  <a:gd name="T57" fmla="*/ 57 h 79"/>
                  <a:gd name="T58" fmla="*/ 22 w 72"/>
                  <a:gd name="T59" fmla="*/ 50 h 79"/>
                  <a:gd name="T60" fmla="*/ 29 w 72"/>
                  <a:gd name="T61" fmla="*/ 50 h 79"/>
                  <a:gd name="T62" fmla="*/ 36 w 72"/>
                  <a:gd name="T63" fmla="*/ 50 h 79"/>
                  <a:gd name="T64" fmla="*/ 43 w 72"/>
                  <a:gd name="T65" fmla="*/ 57 h 79"/>
                  <a:gd name="T66" fmla="*/ 36 w 72"/>
                  <a:gd name="T67" fmla="*/ 65 h 79"/>
                  <a:gd name="T68" fmla="*/ 22 w 72"/>
                  <a:gd name="T69" fmla="*/ 65 h 79"/>
                  <a:gd name="T70" fmla="*/ 0 w 72"/>
                  <a:gd name="T71" fmla="*/ 72 h 79"/>
                  <a:gd name="T72" fmla="*/ 22 w 72"/>
                  <a:gd name="T73" fmla="*/ 79 h 79"/>
                  <a:gd name="T74" fmla="*/ 29 w 72"/>
                  <a:gd name="T75" fmla="*/ 79 h 79"/>
                  <a:gd name="T76" fmla="*/ 36 w 72"/>
                  <a:gd name="T77" fmla="*/ 72 h 79"/>
                  <a:gd name="T78" fmla="*/ 43 w 72"/>
                  <a:gd name="T79" fmla="*/ 65 h 79"/>
                  <a:gd name="T80" fmla="*/ 51 w 72"/>
                  <a:gd name="T81" fmla="*/ 72 h 79"/>
                  <a:gd name="T82" fmla="*/ 58 w 72"/>
                  <a:gd name="T83" fmla="*/ 79 h 79"/>
                  <a:gd name="T84" fmla="*/ 65 w 72"/>
                  <a:gd name="T85" fmla="*/ 36 h 79"/>
                  <a:gd name="T86" fmla="*/ 65 w 72"/>
                  <a:gd name="T87" fmla="*/ 22 h 79"/>
                  <a:gd name="T88" fmla="*/ 51 w 72"/>
                  <a:gd name="T89" fmla="*/ 22 h 79"/>
                  <a:gd name="T90" fmla="*/ 58 w 72"/>
                  <a:gd name="T91" fmla="*/ 36 h 79"/>
                  <a:gd name="T92" fmla="*/ 43 w 72"/>
                  <a:gd name="T93" fmla="*/ 22 h 79"/>
                  <a:gd name="T94" fmla="*/ 29 w 72"/>
                  <a:gd name="T95" fmla="*/ 15 h 79"/>
                  <a:gd name="T96" fmla="*/ 36 w 72"/>
                  <a:gd name="T97" fmla="*/ 29 h 79"/>
                  <a:gd name="T98" fmla="*/ 15 w 72"/>
                  <a:gd name="T99" fmla="*/ 15 h 79"/>
                  <a:gd name="T100" fmla="*/ 8 w 72"/>
                  <a:gd name="T101" fmla="*/ 7 h 79"/>
                  <a:gd name="T102" fmla="*/ 0 w 72"/>
                  <a:gd name="T103" fmla="*/ 15 h 79"/>
                  <a:gd name="T104" fmla="*/ 8 w 72"/>
                  <a:gd name="T105" fmla="*/ 29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65" y="72"/>
                    </a:lnTo>
                    <a:lnTo>
                      <a:pt x="65" y="72"/>
                    </a:lnTo>
                    <a:lnTo>
                      <a:pt x="58" y="57"/>
                    </a:lnTo>
                    <a:lnTo>
                      <a:pt x="58" y="57"/>
                    </a:lnTo>
                    <a:lnTo>
                      <a:pt x="58" y="43"/>
                    </a:lnTo>
                    <a:lnTo>
                      <a:pt x="58" y="43"/>
                    </a:lnTo>
                    <a:lnTo>
                      <a:pt x="65" y="36"/>
                    </a:lnTo>
                    <a:lnTo>
                      <a:pt x="72" y="29"/>
                    </a:lnTo>
                    <a:lnTo>
                      <a:pt x="65" y="15"/>
                    </a:lnTo>
                    <a:lnTo>
                      <a:pt x="65" y="15"/>
                    </a:lnTo>
                    <a:lnTo>
                      <a:pt x="58" y="7"/>
                    </a:lnTo>
                    <a:lnTo>
                      <a:pt x="58" y="15"/>
                    </a:lnTo>
                    <a:lnTo>
                      <a:pt x="51" y="22"/>
                    </a:lnTo>
                    <a:lnTo>
                      <a:pt x="51" y="29"/>
                    </a:lnTo>
                    <a:lnTo>
                      <a:pt x="58" y="36"/>
                    </a:lnTo>
                    <a:lnTo>
                      <a:pt x="58" y="43"/>
                    </a:lnTo>
                    <a:lnTo>
                      <a:pt x="51" y="50"/>
                    </a:lnTo>
                    <a:lnTo>
                      <a:pt x="51" y="50"/>
                    </a:lnTo>
                    <a:lnTo>
                      <a:pt x="43" y="50"/>
                    </a:lnTo>
                    <a:lnTo>
                      <a:pt x="43" y="43"/>
                    </a:lnTo>
                    <a:lnTo>
                      <a:pt x="36" y="36"/>
                    </a:lnTo>
                    <a:lnTo>
                      <a:pt x="36" y="29"/>
                    </a:lnTo>
                    <a:lnTo>
                      <a:pt x="43" y="29"/>
                    </a:lnTo>
                    <a:lnTo>
                      <a:pt x="43" y="15"/>
                    </a:lnTo>
                    <a:lnTo>
                      <a:pt x="36" y="7"/>
                    </a:lnTo>
                    <a:lnTo>
                      <a:pt x="29" y="15"/>
                    </a:lnTo>
                    <a:lnTo>
                      <a:pt x="36" y="29"/>
                    </a:lnTo>
                    <a:lnTo>
                      <a:pt x="36" y="29"/>
                    </a:lnTo>
                    <a:lnTo>
                      <a:pt x="36" y="36"/>
                    </a:lnTo>
                    <a:lnTo>
                      <a:pt x="36" y="43"/>
                    </a:lnTo>
                    <a:lnTo>
                      <a:pt x="29" y="36"/>
                    </a:lnTo>
                    <a:lnTo>
                      <a:pt x="22" y="29"/>
                    </a:lnTo>
                    <a:lnTo>
                      <a:pt x="22" y="29"/>
                    </a:lnTo>
                    <a:lnTo>
                      <a:pt x="22" y="22"/>
                    </a:lnTo>
                    <a:lnTo>
                      <a:pt x="22" y="22"/>
                    </a:lnTo>
                    <a:lnTo>
                      <a:pt x="15" y="15"/>
                    </a:lnTo>
                    <a:lnTo>
                      <a:pt x="8" y="7"/>
                    </a:lnTo>
                    <a:lnTo>
                      <a:pt x="8" y="7"/>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50"/>
                    </a:lnTo>
                    <a:lnTo>
                      <a:pt x="8" y="50"/>
                    </a:lnTo>
                    <a:lnTo>
                      <a:pt x="15" y="57"/>
                    </a:lnTo>
                    <a:lnTo>
                      <a:pt x="15" y="57"/>
                    </a:lnTo>
                    <a:lnTo>
                      <a:pt x="22" y="50"/>
                    </a:lnTo>
                    <a:lnTo>
                      <a:pt x="22" y="50"/>
                    </a:lnTo>
                    <a:lnTo>
                      <a:pt x="29" y="50"/>
                    </a:lnTo>
                    <a:lnTo>
                      <a:pt x="36" y="50"/>
                    </a:lnTo>
                    <a:lnTo>
                      <a:pt x="36" y="50"/>
                    </a:lnTo>
                    <a:lnTo>
                      <a:pt x="43" y="57"/>
                    </a:lnTo>
                    <a:lnTo>
                      <a:pt x="43" y="57"/>
                    </a:lnTo>
                    <a:lnTo>
                      <a:pt x="43" y="65"/>
                    </a:lnTo>
                    <a:lnTo>
                      <a:pt x="36" y="65"/>
                    </a:lnTo>
                    <a:lnTo>
                      <a:pt x="29" y="65"/>
                    </a:lnTo>
                    <a:lnTo>
                      <a:pt x="22" y="65"/>
                    </a:lnTo>
                    <a:lnTo>
                      <a:pt x="0" y="65"/>
                    </a:lnTo>
                    <a:lnTo>
                      <a:pt x="0" y="72"/>
                    </a:lnTo>
                    <a:lnTo>
                      <a:pt x="8" y="79"/>
                    </a:lnTo>
                    <a:lnTo>
                      <a:pt x="22" y="79"/>
                    </a:lnTo>
                    <a:lnTo>
                      <a:pt x="29" y="79"/>
                    </a:lnTo>
                    <a:lnTo>
                      <a:pt x="29" y="79"/>
                    </a:lnTo>
                    <a:lnTo>
                      <a:pt x="29" y="72"/>
                    </a:lnTo>
                    <a:lnTo>
                      <a:pt x="36" y="72"/>
                    </a:lnTo>
                    <a:lnTo>
                      <a:pt x="36" y="65"/>
                    </a:lnTo>
                    <a:lnTo>
                      <a:pt x="43" y="65"/>
                    </a:lnTo>
                    <a:lnTo>
                      <a:pt x="43" y="65"/>
                    </a:lnTo>
                    <a:lnTo>
                      <a:pt x="51" y="72"/>
                    </a:lnTo>
                    <a:lnTo>
                      <a:pt x="58" y="79"/>
                    </a:lnTo>
                    <a:lnTo>
                      <a:pt x="58" y="79"/>
                    </a:lnTo>
                    <a:close/>
                    <a:moveTo>
                      <a:pt x="58" y="36"/>
                    </a:moveTo>
                    <a:lnTo>
                      <a:pt x="65" y="36"/>
                    </a:lnTo>
                    <a:lnTo>
                      <a:pt x="65" y="29"/>
                    </a:lnTo>
                    <a:lnTo>
                      <a:pt x="65" y="22"/>
                    </a:lnTo>
                    <a:lnTo>
                      <a:pt x="58" y="15"/>
                    </a:lnTo>
                    <a:lnTo>
                      <a:pt x="51" y="22"/>
                    </a:lnTo>
                    <a:lnTo>
                      <a:pt x="58" y="36"/>
                    </a:lnTo>
                    <a:lnTo>
                      <a:pt x="58" y="36"/>
                    </a:lnTo>
                    <a:close/>
                    <a:moveTo>
                      <a:pt x="36" y="29"/>
                    </a:moveTo>
                    <a:lnTo>
                      <a:pt x="43" y="22"/>
                    </a:lnTo>
                    <a:lnTo>
                      <a:pt x="36" y="7"/>
                    </a:lnTo>
                    <a:lnTo>
                      <a:pt x="29" y="15"/>
                    </a:lnTo>
                    <a:lnTo>
                      <a:pt x="36" y="29"/>
                    </a:lnTo>
                    <a:lnTo>
                      <a:pt x="36" y="29"/>
                    </a:lnTo>
                    <a:close/>
                    <a:moveTo>
                      <a:pt x="15" y="22"/>
                    </a:moveTo>
                    <a:lnTo>
                      <a:pt x="15" y="15"/>
                    </a:lnTo>
                    <a:lnTo>
                      <a:pt x="15" y="15"/>
                    </a:lnTo>
                    <a:lnTo>
                      <a:pt x="8" y="7"/>
                    </a:lnTo>
                    <a:lnTo>
                      <a:pt x="0" y="7"/>
                    </a:lnTo>
                    <a:lnTo>
                      <a:pt x="0" y="15"/>
                    </a:lnTo>
                    <a:lnTo>
                      <a:pt x="0" y="22"/>
                    </a:lnTo>
                    <a:lnTo>
                      <a:pt x="8" y="29"/>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5"/>
                    </a:lnTo>
                    <a:lnTo>
                      <a:pt x="15" y="65"/>
                    </a:lnTo>
                    <a:lnTo>
                      <a:pt x="15" y="65"/>
                    </a:lnTo>
                    <a:lnTo>
                      <a:pt x="8" y="72"/>
                    </a:lnTo>
                    <a:lnTo>
                      <a:pt x="8" y="72"/>
                    </a:lnTo>
                    <a:lnTo>
                      <a:pt x="15"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94">
                <a:extLst>
                  <a:ext uri="{FF2B5EF4-FFF2-40B4-BE49-F238E27FC236}">
                    <a16:creationId xmlns:a16="http://schemas.microsoft.com/office/drawing/2014/main" xmlns="" id="{F595FB1D-1ECB-455C-A325-B57FBCDAE377}"/>
                  </a:ext>
                </a:extLst>
              </p:cNvPr>
              <p:cNvSpPr>
                <a:spLocks noEditPoints="1"/>
              </p:cNvSpPr>
              <p:nvPr/>
            </p:nvSpPr>
            <p:spPr bwMode="auto">
              <a:xfrm>
                <a:off x="5207" y="1313"/>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5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0 h 79"/>
                  <a:gd name="T28" fmla="*/ 36 w 71"/>
                  <a:gd name="T29" fmla="*/ 29 h 79"/>
                  <a:gd name="T30" fmla="*/ 36 w 71"/>
                  <a:gd name="T31" fmla="*/ 36 h 79"/>
                  <a:gd name="T32" fmla="*/ 36 w 71"/>
                  <a:gd name="T33" fmla="*/ 36 h 79"/>
                  <a:gd name="T34" fmla="*/ 21 w 71"/>
                  <a:gd name="T35" fmla="*/ 29 h 79"/>
                  <a:gd name="T36" fmla="*/ 21 w 71"/>
                  <a:gd name="T37" fmla="*/ 15 h 79"/>
                  <a:gd name="T38" fmla="*/ 14 w 71"/>
                  <a:gd name="T39" fmla="*/ 0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50 h 79"/>
                  <a:gd name="T62" fmla="*/ 43 w 71"/>
                  <a:gd name="T63" fmla="*/ 50 h 79"/>
                  <a:gd name="T64" fmla="*/ 50 w 71"/>
                  <a:gd name="T65" fmla="*/ 57 h 79"/>
                  <a:gd name="T66" fmla="*/ 36 w 71"/>
                  <a:gd name="T67" fmla="*/ 65 h 79"/>
                  <a:gd name="T68" fmla="*/ 21 w 71"/>
                  <a:gd name="T69" fmla="*/ 57 h 79"/>
                  <a:gd name="T70" fmla="*/ 7 w 71"/>
                  <a:gd name="T71" fmla="*/ 72 h 79"/>
                  <a:gd name="T72" fmla="*/ 21 w 71"/>
                  <a:gd name="T73" fmla="*/ 79 h 79"/>
                  <a:gd name="T74" fmla="*/ 28 w 71"/>
                  <a:gd name="T75" fmla="*/ 72 h 79"/>
                  <a:gd name="T76" fmla="*/ 36 w 71"/>
                  <a:gd name="T77" fmla="*/ 72 h 79"/>
                  <a:gd name="T78" fmla="*/ 43 w 71"/>
                  <a:gd name="T79" fmla="*/ 65 h 79"/>
                  <a:gd name="T80" fmla="*/ 57 w 71"/>
                  <a:gd name="T81" fmla="*/ 65 h 79"/>
                  <a:gd name="T82" fmla="*/ 64 w 71"/>
                  <a:gd name="T83" fmla="*/ 72 h 79"/>
                  <a:gd name="T84" fmla="*/ 64 w 71"/>
                  <a:gd name="T85" fmla="*/ 36 h 79"/>
                  <a:gd name="T86" fmla="*/ 64 w 71"/>
                  <a:gd name="T87" fmla="*/ 22 h 79"/>
                  <a:gd name="T88" fmla="*/ 57 w 71"/>
                  <a:gd name="T89" fmla="*/ 22 h 79"/>
                  <a:gd name="T90" fmla="*/ 64 w 71"/>
                  <a:gd name="T91" fmla="*/ 36 h 79"/>
                  <a:gd name="T92" fmla="*/ 43 w 71"/>
                  <a:gd name="T93" fmla="*/ 15 h 79"/>
                  <a:gd name="T94" fmla="*/ 36 w 71"/>
                  <a:gd name="T95" fmla="*/ 15 h 79"/>
                  <a:gd name="T96" fmla="*/ 36 w 71"/>
                  <a:gd name="T97" fmla="*/ 29 h 79"/>
                  <a:gd name="T98" fmla="*/ 21 w 71"/>
                  <a:gd name="T99" fmla="*/ 15 h 79"/>
                  <a:gd name="T100" fmla="*/ 14 w 71"/>
                  <a:gd name="T101" fmla="*/ 7 h 79"/>
                  <a:gd name="T102" fmla="*/ 0 w 71"/>
                  <a:gd name="T103" fmla="*/ 15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9"/>
                    </a:lnTo>
                    <a:lnTo>
                      <a:pt x="71" y="72"/>
                    </a:lnTo>
                    <a:lnTo>
                      <a:pt x="71" y="72"/>
                    </a:lnTo>
                    <a:lnTo>
                      <a:pt x="71" y="65"/>
                    </a:lnTo>
                    <a:lnTo>
                      <a:pt x="57" y="57"/>
                    </a:lnTo>
                    <a:lnTo>
                      <a:pt x="57" y="50"/>
                    </a:lnTo>
                    <a:lnTo>
                      <a:pt x="57" y="43"/>
                    </a:lnTo>
                    <a:lnTo>
                      <a:pt x="64" y="43"/>
                    </a:lnTo>
                    <a:lnTo>
                      <a:pt x="64" y="36"/>
                    </a:lnTo>
                    <a:lnTo>
                      <a:pt x="71" y="29"/>
                    </a:lnTo>
                    <a:lnTo>
                      <a:pt x="64" y="15"/>
                    </a:lnTo>
                    <a:lnTo>
                      <a:pt x="64" y="15"/>
                    </a:lnTo>
                    <a:lnTo>
                      <a:pt x="64" y="7"/>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36" y="0"/>
                    </a:lnTo>
                    <a:lnTo>
                      <a:pt x="28" y="15"/>
                    </a:lnTo>
                    <a:lnTo>
                      <a:pt x="36" y="29"/>
                    </a:lnTo>
                    <a:lnTo>
                      <a:pt x="36" y="29"/>
                    </a:lnTo>
                    <a:lnTo>
                      <a:pt x="36" y="36"/>
                    </a:lnTo>
                    <a:lnTo>
                      <a:pt x="36" y="36"/>
                    </a:lnTo>
                    <a:lnTo>
                      <a:pt x="36" y="36"/>
                    </a:lnTo>
                    <a:lnTo>
                      <a:pt x="28" y="29"/>
                    </a:lnTo>
                    <a:lnTo>
                      <a:pt x="21" y="29"/>
                    </a:lnTo>
                    <a:lnTo>
                      <a:pt x="21" y="22"/>
                    </a:lnTo>
                    <a:lnTo>
                      <a:pt x="21" y="15"/>
                    </a:lnTo>
                    <a:lnTo>
                      <a:pt x="21" y="7"/>
                    </a:lnTo>
                    <a:lnTo>
                      <a:pt x="14" y="0"/>
                    </a:lnTo>
                    <a:lnTo>
                      <a:pt x="7" y="0"/>
                    </a:lnTo>
                    <a:lnTo>
                      <a:pt x="0" y="0"/>
                    </a:lnTo>
                    <a:lnTo>
                      <a:pt x="0" y="0"/>
                    </a:lnTo>
                    <a:lnTo>
                      <a:pt x="0" y="7"/>
                    </a:lnTo>
                    <a:lnTo>
                      <a:pt x="7" y="22"/>
                    </a:lnTo>
                    <a:lnTo>
                      <a:pt x="14" y="29"/>
                    </a:lnTo>
                    <a:lnTo>
                      <a:pt x="21" y="29"/>
                    </a:lnTo>
                    <a:lnTo>
                      <a:pt x="28" y="43"/>
                    </a:lnTo>
                    <a:lnTo>
                      <a:pt x="36" y="43"/>
                    </a:lnTo>
                    <a:lnTo>
                      <a:pt x="28" y="43"/>
                    </a:lnTo>
                    <a:lnTo>
                      <a:pt x="28" y="43"/>
                    </a:lnTo>
                    <a:lnTo>
                      <a:pt x="21" y="36"/>
                    </a:lnTo>
                    <a:lnTo>
                      <a:pt x="14" y="36"/>
                    </a:lnTo>
                    <a:lnTo>
                      <a:pt x="7" y="36"/>
                    </a:lnTo>
                    <a:lnTo>
                      <a:pt x="0" y="43"/>
                    </a:lnTo>
                    <a:lnTo>
                      <a:pt x="0" y="43"/>
                    </a:lnTo>
                    <a:lnTo>
                      <a:pt x="7" y="50"/>
                    </a:lnTo>
                    <a:lnTo>
                      <a:pt x="14" y="50"/>
                    </a:lnTo>
                    <a:lnTo>
                      <a:pt x="21" y="50"/>
                    </a:lnTo>
                    <a:lnTo>
                      <a:pt x="21" y="50"/>
                    </a:lnTo>
                    <a:lnTo>
                      <a:pt x="21" y="50"/>
                    </a:lnTo>
                    <a:lnTo>
                      <a:pt x="28" y="50"/>
                    </a:lnTo>
                    <a:lnTo>
                      <a:pt x="36" y="50"/>
                    </a:lnTo>
                    <a:lnTo>
                      <a:pt x="43" y="50"/>
                    </a:lnTo>
                    <a:lnTo>
                      <a:pt x="43" y="57"/>
                    </a:lnTo>
                    <a:lnTo>
                      <a:pt x="50" y="57"/>
                    </a:lnTo>
                    <a:lnTo>
                      <a:pt x="43" y="57"/>
                    </a:lnTo>
                    <a:lnTo>
                      <a:pt x="36" y="65"/>
                    </a:lnTo>
                    <a:lnTo>
                      <a:pt x="28" y="65"/>
                    </a:lnTo>
                    <a:lnTo>
                      <a:pt x="21" y="57"/>
                    </a:lnTo>
                    <a:lnTo>
                      <a:pt x="7" y="65"/>
                    </a:lnTo>
                    <a:lnTo>
                      <a:pt x="7" y="72"/>
                    </a:lnTo>
                    <a:lnTo>
                      <a:pt x="7" y="72"/>
                    </a:lnTo>
                    <a:lnTo>
                      <a:pt x="21" y="79"/>
                    </a:lnTo>
                    <a:lnTo>
                      <a:pt x="28" y="79"/>
                    </a:lnTo>
                    <a:lnTo>
                      <a:pt x="28" y="72"/>
                    </a:lnTo>
                    <a:lnTo>
                      <a:pt x="36" y="72"/>
                    </a:lnTo>
                    <a:lnTo>
                      <a:pt x="36" y="72"/>
                    </a:lnTo>
                    <a:lnTo>
                      <a:pt x="43" y="65"/>
                    </a:lnTo>
                    <a:lnTo>
                      <a:pt x="43" y="65"/>
                    </a:lnTo>
                    <a:lnTo>
                      <a:pt x="50" y="65"/>
                    </a:lnTo>
                    <a:lnTo>
                      <a:pt x="57" y="65"/>
                    </a:lnTo>
                    <a:lnTo>
                      <a:pt x="64" y="72"/>
                    </a:lnTo>
                    <a:lnTo>
                      <a:pt x="64" y="72"/>
                    </a:lnTo>
                    <a:close/>
                    <a:moveTo>
                      <a:pt x="64" y="36"/>
                    </a:moveTo>
                    <a:lnTo>
                      <a:pt x="64" y="36"/>
                    </a:lnTo>
                    <a:lnTo>
                      <a:pt x="71" y="29"/>
                    </a:lnTo>
                    <a:lnTo>
                      <a:pt x="64" y="22"/>
                    </a:lnTo>
                    <a:lnTo>
                      <a:pt x="64" y="15"/>
                    </a:lnTo>
                    <a:lnTo>
                      <a:pt x="57" y="22"/>
                    </a:lnTo>
                    <a:lnTo>
                      <a:pt x="64" y="36"/>
                    </a:lnTo>
                    <a:lnTo>
                      <a:pt x="64" y="36"/>
                    </a:lnTo>
                    <a:close/>
                    <a:moveTo>
                      <a:pt x="36" y="29"/>
                    </a:moveTo>
                    <a:lnTo>
                      <a:pt x="43" y="15"/>
                    </a:lnTo>
                    <a:lnTo>
                      <a:pt x="36" y="7"/>
                    </a:lnTo>
                    <a:lnTo>
                      <a:pt x="36" y="15"/>
                    </a:lnTo>
                    <a:lnTo>
                      <a:pt x="36" y="29"/>
                    </a:lnTo>
                    <a:lnTo>
                      <a:pt x="36" y="29"/>
                    </a:lnTo>
                    <a:close/>
                    <a:moveTo>
                      <a:pt x="21" y="22"/>
                    </a:moveTo>
                    <a:lnTo>
                      <a:pt x="21" y="15"/>
                    </a:lnTo>
                    <a:lnTo>
                      <a:pt x="14" y="15"/>
                    </a:lnTo>
                    <a:lnTo>
                      <a:pt x="14" y="7"/>
                    </a:lnTo>
                    <a:lnTo>
                      <a:pt x="0" y="0"/>
                    </a:lnTo>
                    <a:lnTo>
                      <a:pt x="0" y="15"/>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65"/>
                    </a:lnTo>
                    <a:lnTo>
                      <a:pt x="14" y="65"/>
                    </a:lnTo>
                    <a:lnTo>
                      <a:pt x="7" y="65"/>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95">
                <a:extLst>
                  <a:ext uri="{FF2B5EF4-FFF2-40B4-BE49-F238E27FC236}">
                    <a16:creationId xmlns:a16="http://schemas.microsoft.com/office/drawing/2014/main" xmlns="" id="{BD97962A-159F-4C1B-BA73-D3CB848240F6}"/>
                  </a:ext>
                </a:extLst>
              </p:cNvPr>
              <p:cNvSpPr>
                <a:spLocks noEditPoints="1"/>
              </p:cNvSpPr>
              <p:nvPr/>
            </p:nvSpPr>
            <p:spPr bwMode="auto">
              <a:xfrm>
                <a:off x="5134" y="1313"/>
                <a:ext cx="73" cy="79"/>
              </a:xfrm>
              <a:custGeom>
                <a:avLst/>
                <a:gdLst>
                  <a:gd name="T0" fmla="*/ 65 w 73"/>
                  <a:gd name="T1" fmla="*/ 79 h 79"/>
                  <a:gd name="T2" fmla="*/ 73 w 73"/>
                  <a:gd name="T3" fmla="*/ 72 h 79"/>
                  <a:gd name="T4" fmla="*/ 58 w 73"/>
                  <a:gd name="T5" fmla="*/ 57 h 79"/>
                  <a:gd name="T6" fmla="*/ 58 w 73"/>
                  <a:gd name="T7" fmla="*/ 43 h 79"/>
                  <a:gd name="T8" fmla="*/ 65 w 73"/>
                  <a:gd name="T9" fmla="*/ 36 h 79"/>
                  <a:gd name="T10" fmla="*/ 65 w 73"/>
                  <a:gd name="T11" fmla="*/ 15 h 79"/>
                  <a:gd name="T12" fmla="*/ 65 w 73"/>
                  <a:gd name="T13" fmla="*/ 7 h 79"/>
                  <a:gd name="T14" fmla="*/ 51 w 73"/>
                  <a:gd name="T15" fmla="*/ 22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0 h 79"/>
                  <a:gd name="T28" fmla="*/ 37 w 73"/>
                  <a:gd name="T29" fmla="*/ 29 h 79"/>
                  <a:gd name="T30" fmla="*/ 37 w 73"/>
                  <a:gd name="T31" fmla="*/ 36 h 79"/>
                  <a:gd name="T32" fmla="*/ 37 w 73"/>
                  <a:gd name="T33" fmla="*/ 36 h 79"/>
                  <a:gd name="T34" fmla="*/ 22 w 73"/>
                  <a:gd name="T35" fmla="*/ 29 h 79"/>
                  <a:gd name="T36" fmla="*/ 22 w 73"/>
                  <a:gd name="T37" fmla="*/ 15 h 79"/>
                  <a:gd name="T38" fmla="*/ 7 w 73"/>
                  <a:gd name="T39" fmla="*/ 0 h 79"/>
                  <a:gd name="T40" fmla="*/ 0 w 73"/>
                  <a:gd name="T41" fmla="*/ 0 h 79"/>
                  <a:gd name="T42" fmla="*/ 0 w 73"/>
                  <a:gd name="T43" fmla="*/ 7 h 79"/>
                  <a:gd name="T44" fmla="*/ 15 w 73"/>
                  <a:gd name="T45" fmla="*/ 29 h 79"/>
                  <a:gd name="T46" fmla="*/ 29 w 73"/>
                  <a:gd name="T47" fmla="*/ 43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50 h 79"/>
                  <a:gd name="T60" fmla="*/ 29 w 73"/>
                  <a:gd name="T61" fmla="*/ 50 h 79"/>
                  <a:gd name="T62" fmla="*/ 44 w 73"/>
                  <a:gd name="T63" fmla="*/ 50 h 79"/>
                  <a:gd name="T64" fmla="*/ 44 w 73"/>
                  <a:gd name="T65" fmla="*/ 57 h 79"/>
                  <a:gd name="T66" fmla="*/ 37 w 73"/>
                  <a:gd name="T67" fmla="*/ 65 h 79"/>
                  <a:gd name="T68" fmla="*/ 22 w 73"/>
                  <a:gd name="T69" fmla="*/ 57 h 79"/>
                  <a:gd name="T70" fmla="*/ 0 w 73"/>
                  <a:gd name="T71" fmla="*/ 72 h 79"/>
                  <a:gd name="T72" fmla="*/ 22 w 73"/>
                  <a:gd name="T73" fmla="*/ 79 h 79"/>
                  <a:gd name="T74" fmla="*/ 29 w 73"/>
                  <a:gd name="T75" fmla="*/ 72 h 79"/>
                  <a:gd name="T76" fmla="*/ 37 w 73"/>
                  <a:gd name="T77" fmla="*/ 72 h 79"/>
                  <a:gd name="T78" fmla="*/ 44 w 73"/>
                  <a:gd name="T79" fmla="*/ 65 h 79"/>
                  <a:gd name="T80" fmla="*/ 58 w 73"/>
                  <a:gd name="T81" fmla="*/ 65 h 79"/>
                  <a:gd name="T82" fmla="*/ 58 w 73"/>
                  <a:gd name="T83" fmla="*/ 72 h 79"/>
                  <a:gd name="T84" fmla="*/ 65 w 73"/>
                  <a:gd name="T85" fmla="*/ 36 h 79"/>
                  <a:gd name="T86" fmla="*/ 65 w 73"/>
                  <a:gd name="T87" fmla="*/ 22 h 79"/>
                  <a:gd name="T88" fmla="*/ 58 w 73"/>
                  <a:gd name="T89" fmla="*/ 22 h 79"/>
                  <a:gd name="T90" fmla="*/ 58 w 73"/>
                  <a:gd name="T91" fmla="*/ 36 h 79"/>
                  <a:gd name="T92" fmla="*/ 44 w 73"/>
                  <a:gd name="T93" fmla="*/ 15 h 79"/>
                  <a:gd name="T94" fmla="*/ 29 w 73"/>
                  <a:gd name="T95" fmla="*/ 15 h 79"/>
                  <a:gd name="T96" fmla="*/ 37 w 73"/>
                  <a:gd name="T97" fmla="*/ 29 h 79"/>
                  <a:gd name="T98" fmla="*/ 22 w 73"/>
                  <a:gd name="T99" fmla="*/ 15 h 79"/>
                  <a:gd name="T100" fmla="*/ 15 w 73"/>
                  <a:gd name="T101" fmla="*/ 7 h 79"/>
                  <a:gd name="T102" fmla="*/ 0 w 73"/>
                  <a:gd name="T103" fmla="*/ 15 h 79"/>
                  <a:gd name="T104" fmla="*/ 7 w 73"/>
                  <a:gd name="T105" fmla="*/ 22 h 79"/>
                  <a:gd name="T106" fmla="*/ 15 w 73"/>
                  <a:gd name="T107" fmla="*/ 22 h 79"/>
                  <a:gd name="T108" fmla="*/ 7 w 73"/>
                  <a:gd name="T109" fmla="*/ 36 h 79"/>
                  <a:gd name="T110" fmla="*/ 0 w 73"/>
                  <a:gd name="T111" fmla="*/ 43 h 79"/>
                  <a:gd name="T112" fmla="*/ 22 w 73"/>
                  <a:gd name="T113" fmla="*/ 50 h 79"/>
                  <a:gd name="T114" fmla="*/ 22 w 73"/>
                  <a:gd name="T115" fmla="*/ 43 h 79"/>
                  <a:gd name="T116" fmla="*/ 29 w 73"/>
                  <a:gd name="T117" fmla="*/ 65 h 79"/>
                  <a:gd name="T118" fmla="*/ 15 w 73"/>
                  <a:gd name="T119" fmla="*/ 65 h 79"/>
                  <a:gd name="T120" fmla="*/ 7 w 73"/>
                  <a:gd name="T121" fmla="*/ 72 h 79"/>
                  <a:gd name="T122" fmla="*/ 29 w 73"/>
                  <a:gd name="T123" fmla="*/ 79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9"/>
                    </a:lnTo>
                    <a:lnTo>
                      <a:pt x="65" y="72"/>
                    </a:lnTo>
                    <a:lnTo>
                      <a:pt x="73" y="72"/>
                    </a:lnTo>
                    <a:lnTo>
                      <a:pt x="65" y="65"/>
                    </a:lnTo>
                    <a:lnTo>
                      <a:pt x="58" y="57"/>
                    </a:lnTo>
                    <a:lnTo>
                      <a:pt x="58" y="50"/>
                    </a:lnTo>
                    <a:lnTo>
                      <a:pt x="58" y="43"/>
                    </a:lnTo>
                    <a:lnTo>
                      <a:pt x="58" y="43"/>
                    </a:lnTo>
                    <a:lnTo>
                      <a:pt x="65" y="36"/>
                    </a:lnTo>
                    <a:lnTo>
                      <a:pt x="73" y="29"/>
                    </a:lnTo>
                    <a:lnTo>
                      <a:pt x="65" y="15"/>
                    </a:lnTo>
                    <a:lnTo>
                      <a:pt x="65" y="15"/>
                    </a:lnTo>
                    <a:lnTo>
                      <a:pt x="65" y="7"/>
                    </a:lnTo>
                    <a:lnTo>
                      <a:pt x="58" y="15"/>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5"/>
                    </a:lnTo>
                    <a:lnTo>
                      <a:pt x="37" y="0"/>
                    </a:lnTo>
                    <a:lnTo>
                      <a:pt x="29" y="15"/>
                    </a:lnTo>
                    <a:lnTo>
                      <a:pt x="37" y="29"/>
                    </a:lnTo>
                    <a:lnTo>
                      <a:pt x="37" y="29"/>
                    </a:lnTo>
                    <a:lnTo>
                      <a:pt x="37" y="36"/>
                    </a:lnTo>
                    <a:lnTo>
                      <a:pt x="37" y="36"/>
                    </a:lnTo>
                    <a:lnTo>
                      <a:pt x="37" y="36"/>
                    </a:lnTo>
                    <a:lnTo>
                      <a:pt x="29" y="29"/>
                    </a:lnTo>
                    <a:lnTo>
                      <a:pt x="22" y="29"/>
                    </a:lnTo>
                    <a:lnTo>
                      <a:pt x="22" y="22"/>
                    </a:lnTo>
                    <a:lnTo>
                      <a:pt x="22" y="15"/>
                    </a:lnTo>
                    <a:lnTo>
                      <a:pt x="15" y="7"/>
                    </a:lnTo>
                    <a:lnTo>
                      <a:pt x="7" y="0"/>
                    </a:lnTo>
                    <a:lnTo>
                      <a:pt x="7" y="0"/>
                    </a:lnTo>
                    <a:lnTo>
                      <a:pt x="0" y="0"/>
                    </a:lnTo>
                    <a:lnTo>
                      <a:pt x="0" y="0"/>
                    </a:lnTo>
                    <a:lnTo>
                      <a:pt x="0" y="7"/>
                    </a:lnTo>
                    <a:lnTo>
                      <a:pt x="0" y="22"/>
                    </a:lnTo>
                    <a:lnTo>
                      <a:pt x="15" y="29"/>
                    </a:lnTo>
                    <a:lnTo>
                      <a:pt x="22" y="29"/>
                    </a:lnTo>
                    <a:lnTo>
                      <a:pt x="29" y="43"/>
                    </a:lnTo>
                    <a:lnTo>
                      <a:pt x="29" y="43"/>
                    </a:lnTo>
                    <a:lnTo>
                      <a:pt x="29" y="43"/>
                    </a:lnTo>
                    <a:lnTo>
                      <a:pt x="22" y="43"/>
                    </a:lnTo>
                    <a:lnTo>
                      <a:pt x="22" y="36"/>
                    </a:lnTo>
                    <a:lnTo>
                      <a:pt x="15" y="36"/>
                    </a:lnTo>
                    <a:lnTo>
                      <a:pt x="7" y="36"/>
                    </a:lnTo>
                    <a:lnTo>
                      <a:pt x="0" y="43"/>
                    </a:lnTo>
                    <a:lnTo>
                      <a:pt x="0" y="43"/>
                    </a:lnTo>
                    <a:lnTo>
                      <a:pt x="7" y="50"/>
                    </a:lnTo>
                    <a:lnTo>
                      <a:pt x="15" y="50"/>
                    </a:lnTo>
                    <a:lnTo>
                      <a:pt x="15" y="50"/>
                    </a:lnTo>
                    <a:lnTo>
                      <a:pt x="22" y="50"/>
                    </a:lnTo>
                    <a:lnTo>
                      <a:pt x="22" y="50"/>
                    </a:lnTo>
                    <a:lnTo>
                      <a:pt x="29" y="50"/>
                    </a:lnTo>
                    <a:lnTo>
                      <a:pt x="37" y="50"/>
                    </a:lnTo>
                    <a:lnTo>
                      <a:pt x="44" y="50"/>
                    </a:lnTo>
                    <a:lnTo>
                      <a:pt x="44" y="57"/>
                    </a:lnTo>
                    <a:lnTo>
                      <a:pt x="44" y="57"/>
                    </a:lnTo>
                    <a:lnTo>
                      <a:pt x="44" y="57"/>
                    </a:lnTo>
                    <a:lnTo>
                      <a:pt x="37" y="65"/>
                    </a:lnTo>
                    <a:lnTo>
                      <a:pt x="29" y="65"/>
                    </a:lnTo>
                    <a:lnTo>
                      <a:pt x="22" y="57"/>
                    </a:lnTo>
                    <a:lnTo>
                      <a:pt x="7" y="65"/>
                    </a:lnTo>
                    <a:lnTo>
                      <a:pt x="0" y="72"/>
                    </a:lnTo>
                    <a:lnTo>
                      <a:pt x="7" y="72"/>
                    </a:lnTo>
                    <a:lnTo>
                      <a:pt x="22" y="79"/>
                    </a:lnTo>
                    <a:lnTo>
                      <a:pt x="29" y="79"/>
                    </a:lnTo>
                    <a:lnTo>
                      <a:pt x="29" y="72"/>
                    </a:lnTo>
                    <a:lnTo>
                      <a:pt x="29" y="72"/>
                    </a:lnTo>
                    <a:lnTo>
                      <a:pt x="37" y="72"/>
                    </a:lnTo>
                    <a:lnTo>
                      <a:pt x="44" y="65"/>
                    </a:lnTo>
                    <a:lnTo>
                      <a:pt x="44" y="65"/>
                    </a:lnTo>
                    <a:lnTo>
                      <a:pt x="51" y="65"/>
                    </a:lnTo>
                    <a:lnTo>
                      <a:pt x="58" y="65"/>
                    </a:lnTo>
                    <a:lnTo>
                      <a:pt x="58" y="72"/>
                    </a:lnTo>
                    <a:lnTo>
                      <a:pt x="58" y="72"/>
                    </a:lnTo>
                    <a:close/>
                    <a:moveTo>
                      <a:pt x="58" y="36"/>
                    </a:moveTo>
                    <a:lnTo>
                      <a:pt x="65" y="36"/>
                    </a:lnTo>
                    <a:lnTo>
                      <a:pt x="65" y="29"/>
                    </a:lnTo>
                    <a:lnTo>
                      <a:pt x="65" y="22"/>
                    </a:lnTo>
                    <a:lnTo>
                      <a:pt x="65" y="15"/>
                    </a:lnTo>
                    <a:lnTo>
                      <a:pt x="58" y="22"/>
                    </a:lnTo>
                    <a:lnTo>
                      <a:pt x="58" y="36"/>
                    </a:lnTo>
                    <a:lnTo>
                      <a:pt x="58" y="36"/>
                    </a:lnTo>
                    <a:close/>
                    <a:moveTo>
                      <a:pt x="37" y="29"/>
                    </a:moveTo>
                    <a:lnTo>
                      <a:pt x="44" y="15"/>
                    </a:lnTo>
                    <a:lnTo>
                      <a:pt x="37" y="7"/>
                    </a:lnTo>
                    <a:lnTo>
                      <a:pt x="29" y="15"/>
                    </a:lnTo>
                    <a:lnTo>
                      <a:pt x="37" y="29"/>
                    </a:lnTo>
                    <a:lnTo>
                      <a:pt x="37" y="29"/>
                    </a:lnTo>
                    <a:close/>
                    <a:moveTo>
                      <a:pt x="15" y="22"/>
                    </a:moveTo>
                    <a:lnTo>
                      <a:pt x="22" y="15"/>
                    </a:lnTo>
                    <a:lnTo>
                      <a:pt x="15" y="15"/>
                    </a:lnTo>
                    <a:lnTo>
                      <a:pt x="15" y="7"/>
                    </a:lnTo>
                    <a:lnTo>
                      <a:pt x="0" y="0"/>
                    </a:lnTo>
                    <a:lnTo>
                      <a:pt x="0" y="15"/>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72"/>
                    </a:moveTo>
                    <a:lnTo>
                      <a:pt x="29" y="65"/>
                    </a:lnTo>
                    <a:lnTo>
                      <a:pt x="22" y="65"/>
                    </a:lnTo>
                    <a:lnTo>
                      <a:pt x="15" y="65"/>
                    </a:lnTo>
                    <a:lnTo>
                      <a:pt x="7" y="65"/>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96">
                <a:extLst>
                  <a:ext uri="{FF2B5EF4-FFF2-40B4-BE49-F238E27FC236}">
                    <a16:creationId xmlns:a16="http://schemas.microsoft.com/office/drawing/2014/main" xmlns="" id="{F36EA099-7383-44F7-BD13-A9C35E24C3D6}"/>
                  </a:ext>
                </a:extLst>
              </p:cNvPr>
              <p:cNvSpPr>
                <a:spLocks noEditPoints="1"/>
              </p:cNvSpPr>
              <p:nvPr/>
            </p:nvSpPr>
            <p:spPr bwMode="auto">
              <a:xfrm>
                <a:off x="5062" y="1313"/>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5 h 79"/>
                  <a:gd name="T12" fmla="*/ 57 w 72"/>
                  <a:gd name="T13" fmla="*/ 7 h 79"/>
                  <a:gd name="T14" fmla="*/ 50 w 72"/>
                  <a:gd name="T15" fmla="*/ 22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1 w 72"/>
                  <a:gd name="T35" fmla="*/ 29 h 79"/>
                  <a:gd name="T36" fmla="*/ 21 w 72"/>
                  <a:gd name="T37" fmla="*/ 15 h 79"/>
                  <a:gd name="T38" fmla="*/ 7 w 72"/>
                  <a:gd name="T39" fmla="*/ 0 h 79"/>
                  <a:gd name="T40" fmla="*/ 0 w 72"/>
                  <a:gd name="T41" fmla="*/ 0 h 79"/>
                  <a:gd name="T42" fmla="*/ 0 w 72"/>
                  <a:gd name="T43" fmla="*/ 7 h 79"/>
                  <a:gd name="T44" fmla="*/ 14 w 72"/>
                  <a:gd name="T45" fmla="*/ 29 h 79"/>
                  <a:gd name="T46" fmla="*/ 29 w 72"/>
                  <a:gd name="T47" fmla="*/ 43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9 w 72"/>
                  <a:gd name="T61" fmla="*/ 50 h 79"/>
                  <a:gd name="T62" fmla="*/ 36 w 72"/>
                  <a:gd name="T63" fmla="*/ 50 h 79"/>
                  <a:gd name="T64" fmla="*/ 43 w 72"/>
                  <a:gd name="T65" fmla="*/ 57 h 79"/>
                  <a:gd name="T66" fmla="*/ 36 w 72"/>
                  <a:gd name="T67" fmla="*/ 65 h 79"/>
                  <a:gd name="T68" fmla="*/ 21 w 72"/>
                  <a:gd name="T69" fmla="*/ 57 h 79"/>
                  <a:gd name="T70" fmla="*/ 0 w 72"/>
                  <a:gd name="T71" fmla="*/ 72 h 79"/>
                  <a:gd name="T72" fmla="*/ 21 w 72"/>
                  <a:gd name="T73" fmla="*/ 79 h 79"/>
                  <a:gd name="T74" fmla="*/ 29 w 72"/>
                  <a:gd name="T75" fmla="*/ 72 h 79"/>
                  <a:gd name="T76" fmla="*/ 36 w 72"/>
                  <a:gd name="T77" fmla="*/ 72 h 79"/>
                  <a:gd name="T78" fmla="*/ 43 w 72"/>
                  <a:gd name="T79" fmla="*/ 65 h 79"/>
                  <a:gd name="T80" fmla="*/ 50 w 72"/>
                  <a:gd name="T81" fmla="*/ 65 h 79"/>
                  <a:gd name="T82" fmla="*/ 57 w 72"/>
                  <a:gd name="T83" fmla="*/ 72 h 79"/>
                  <a:gd name="T84" fmla="*/ 65 w 72"/>
                  <a:gd name="T85" fmla="*/ 36 h 79"/>
                  <a:gd name="T86" fmla="*/ 65 w 72"/>
                  <a:gd name="T87" fmla="*/ 22 h 79"/>
                  <a:gd name="T88" fmla="*/ 50 w 72"/>
                  <a:gd name="T89" fmla="*/ 22 h 79"/>
                  <a:gd name="T90" fmla="*/ 57 w 72"/>
                  <a:gd name="T91" fmla="*/ 36 h 79"/>
                  <a:gd name="T92" fmla="*/ 43 w 72"/>
                  <a:gd name="T93" fmla="*/ 15 h 79"/>
                  <a:gd name="T94" fmla="*/ 29 w 72"/>
                  <a:gd name="T95" fmla="*/ 15 h 79"/>
                  <a:gd name="T96" fmla="*/ 36 w 72"/>
                  <a:gd name="T97" fmla="*/ 29 h 79"/>
                  <a:gd name="T98" fmla="*/ 14 w 72"/>
                  <a:gd name="T99" fmla="*/ 15 h 79"/>
                  <a:gd name="T100" fmla="*/ 7 w 72"/>
                  <a:gd name="T101" fmla="*/ 7 h 79"/>
                  <a:gd name="T102" fmla="*/ 0 w 72"/>
                  <a:gd name="T103" fmla="*/ 15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9 w 72"/>
                  <a:gd name="T117" fmla="*/ 65 h 79"/>
                  <a:gd name="T118" fmla="*/ 14 w 72"/>
                  <a:gd name="T119" fmla="*/ 65 h 79"/>
                  <a:gd name="T120" fmla="*/ 7 w 72"/>
                  <a:gd name="T121" fmla="*/ 72 h 79"/>
                  <a:gd name="T122" fmla="*/ 21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9"/>
                    </a:lnTo>
                    <a:lnTo>
                      <a:pt x="65" y="72"/>
                    </a:lnTo>
                    <a:lnTo>
                      <a:pt x="65" y="72"/>
                    </a:lnTo>
                    <a:lnTo>
                      <a:pt x="65" y="65"/>
                    </a:lnTo>
                    <a:lnTo>
                      <a:pt x="57" y="57"/>
                    </a:lnTo>
                    <a:lnTo>
                      <a:pt x="57" y="50"/>
                    </a:lnTo>
                    <a:lnTo>
                      <a:pt x="57" y="43"/>
                    </a:lnTo>
                    <a:lnTo>
                      <a:pt x="57" y="43"/>
                    </a:lnTo>
                    <a:lnTo>
                      <a:pt x="65" y="36"/>
                    </a:lnTo>
                    <a:lnTo>
                      <a:pt x="72" y="29"/>
                    </a:lnTo>
                    <a:lnTo>
                      <a:pt x="65" y="15"/>
                    </a:lnTo>
                    <a:lnTo>
                      <a:pt x="65" y="15"/>
                    </a:lnTo>
                    <a:lnTo>
                      <a:pt x="57" y="7"/>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9"/>
                    </a:lnTo>
                    <a:lnTo>
                      <a:pt x="21" y="22"/>
                    </a:lnTo>
                    <a:lnTo>
                      <a:pt x="21" y="15"/>
                    </a:lnTo>
                    <a:lnTo>
                      <a:pt x="14" y="7"/>
                    </a:lnTo>
                    <a:lnTo>
                      <a:pt x="7" y="0"/>
                    </a:lnTo>
                    <a:lnTo>
                      <a:pt x="7" y="0"/>
                    </a:lnTo>
                    <a:lnTo>
                      <a:pt x="0" y="0"/>
                    </a:lnTo>
                    <a:lnTo>
                      <a:pt x="0" y="0"/>
                    </a:lnTo>
                    <a:lnTo>
                      <a:pt x="0" y="7"/>
                    </a:lnTo>
                    <a:lnTo>
                      <a:pt x="0" y="22"/>
                    </a:lnTo>
                    <a:lnTo>
                      <a:pt x="14" y="29"/>
                    </a:lnTo>
                    <a:lnTo>
                      <a:pt x="21" y="29"/>
                    </a:lnTo>
                    <a:lnTo>
                      <a:pt x="29" y="43"/>
                    </a:lnTo>
                    <a:lnTo>
                      <a:pt x="29" y="43"/>
                    </a:lnTo>
                    <a:lnTo>
                      <a:pt x="29" y="43"/>
                    </a:lnTo>
                    <a:lnTo>
                      <a:pt x="21" y="43"/>
                    </a:lnTo>
                    <a:lnTo>
                      <a:pt x="21" y="36"/>
                    </a:lnTo>
                    <a:lnTo>
                      <a:pt x="14" y="36"/>
                    </a:lnTo>
                    <a:lnTo>
                      <a:pt x="7" y="36"/>
                    </a:lnTo>
                    <a:lnTo>
                      <a:pt x="0" y="43"/>
                    </a:lnTo>
                    <a:lnTo>
                      <a:pt x="0" y="43"/>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5"/>
                    </a:lnTo>
                    <a:lnTo>
                      <a:pt x="29" y="65"/>
                    </a:lnTo>
                    <a:lnTo>
                      <a:pt x="21" y="57"/>
                    </a:lnTo>
                    <a:lnTo>
                      <a:pt x="0" y="65"/>
                    </a:lnTo>
                    <a:lnTo>
                      <a:pt x="0" y="72"/>
                    </a:lnTo>
                    <a:lnTo>
                      <a:pt x="7" y="72"/>
                    </a:lnTo>
                    <a:lnTo>
                      <a:pt x="21" y="79"/>
                    </a:lnTo>
                    <a:lnTo>
                      <a:pt x="29" y="79"/>
                    </a:lnTo>
                    <a:lnTo>
                      <a:pt x="29" y="72"/>
                    </a:lnTo>
                    <a:lnTo>
                      <a:pt x="29" y="72"/>
                    </a:lnTo>
                    <a:lnTo>
                      <a:pt x="36" y="72"/>
                    </a:lnTo>
                    <a:lnTo>
                      <a:pt x="36" y="65"/>
                    </a:lnTo>
                    <a:lnTo>
                      <a:pt x="43" y="65"/>
                    </a:lnTo>
                    <a:lnTo>
                      <a:pt x="43" y="65"/>
                    </a:lnTo>
                    <a:lnTo>
                      <a:pt x="50" y="65"/>
                    </a:lnTo>
                    <a:lnTo>
                      <a:pt x="57" y="72"/>
                    </a:lnTo>
                    <a:lnTo>
                      <a:pt x="57" y="72"/>
                    </a:lnTo>
                    <a:close/>
                    <a:moveTo>
                      <a:pt x="57" y="36"/>
                    </a:moveTo>
                    <a:lnTo>
                      <a:pt x="65" y="36"/>
                    </a:lnTo>
                    <a:lnTo>
                      <a:pt x="65" y="29"/>
                    </a:lnTo>
                    <a:lnTo>
                      <a:pt x="65" y="22"/>
                    </a:lnTo>
                    <a:lnTo>
                      <a:pt x="57" y="15"/>
                    </a:lnTo>
                    <a:lnTo>
                      <a:pt x="50" y="22"/>
                    </a:lnTo>
                    <a:lnTo>
                      <a:pt x="57" y="36"/>
                    </a:lnTo>
                    <a:lnTo>
                      <a:pt x="57" y="36"/>
                    </a:lnTo>
                    <a:close/>
                    <a:moveTo>
                      <a:pt x="36" y="29"/>
                    </a:moveTo>
                    <a:lnTo>
                      <a:pt x="43" y="15"/>
                    </a:lnTo>
                    <a:lnTo>
                      <a:pt x="36" y="7"/>
                    </a:lnTo>
                    <a:lnTo>
                      <a:pt x="29" y="15"/>
                    </a:lnTo>
                    <a:lnTo>
                      <a:pt x="36" y="29"/>
                    </a:lnTo>
                    <a:lnTo>
                      <a:pt x="36" y="29"/>
                    </a:lnTo>
                    <a:close/>
                    <a:moveTo>
                      <a:pt x="14" y="22"/>
                    </a:moveTo>
                    <a:lnTo>
                      <a:pt x="14" y="15"/>
                    </a:lnTo>
                    <a:lnTo>
                      <a:pt x="14" y="15"/>
                    </a:lnTo>
                    <a:lnTo>
                      <a:pt x="7" y="7"/>
                    </a:lnTo>
                    <a:lnTo>
                      <a:pt x="0" y="0"/>
                    </a:lnTo>
                    <a:lnTo>
                      <a:pt x="0" y="15"/>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72"/>
                    </a:moveTo>
                    <a:lnTo>
                      <a:pt x="29" y="65"/>
                    </a:lnTo>
                    <a:lnTo>
                      <a:pt x="14" y="65"/>
                    </a:lnTo>
                    <a:lnTo>
                      <a:pt x="14" y="65"/>
                    </a:lnTo>
                    <a:lnTo>
                      <a:pt x="7" y="65"/>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97">
                <a:extLst>
                  <a:ext uri="{FF2B5EF4-FFF2-40B4-BE49-F238E27FC236}">
                    <a16:creationId xmlns:a16="http://schemas.microsoft.com/office/drawing/2014/main" xmlns="" id="{0E889180-B76C-49AF-8308-C5BEE188A4FA}"/>
                  </a:ext>
                </a:extLst>
              </p:cNvPr>
              <p:cNvSpPr>
                <a:spLocks noEditPoints="1"/>
              </p:cNvSpPr>
              <p:nvPr/>
            </p:nvSpPr>
            <p:spPr bwMode="auto">
              <a:xfrm>
                <a:off x="4983" y="1313"/>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15 h 79"/>
                  <a:gd name="T38" fmla="*/ 14 w 72"/>
                  <a:gd name="T39" fmla="*/ 0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1 w 72"/>
                  <a:gd name="T73" fmla="*/ 79 h 79"/>
                  <a:gd name="T74" fmla="*/ 36 w 72"/>
                  <a:gd name="T75" fmla="*/ 72 h 79"/>
                  <a:gd name="T76" fmla="*/ 43 w 72"/>
                  <a:gd name="T77" fmla="*/ 72 h 79"/>
                  <a:gd name="T78" fmla="*/ 50 w 72"/>
                  <a:gd name="T79" fmla="*/ 65 h 79"/>
                  <a:gd name="T80" fmla="*/ 57 w 72"/>
                  <a:gd name="T81" fmla="*/ 65 h 79"/>
                  <a:gd name="T82" fmla="*/ 65 w 72"/>
                  <a:gd name="T83" fmla="*/ 72 h 79"/>
                  <a:gd name="T84" fmla="*/ 65 w 72"/>
                  <a:gd name="T85" fmla="*/ 36 h 79"/>
                  <a:gd name="T86" fmla="*/ 72 w 72"/>
                  <a:gd name="T87" fmla="*/ 22 h 79"/>
                  <a:gd name="T88" fmla="*/ 57 w 72"/>
                  <a:gd name="T89" fmla="*/ 22 h 79"/>
                  <a:gd name="T90" fmla="*/ 65 w 72"/>
                  <a:gd name="T91" fmla="*/ 36 h 79"/>
                  <a:gd name="T92" fmla="*/ 50 w 72"/>
                  <a:gd name="T93" fmla="*/ 15 h 79"/>
                  <a:gd name="T94" fmla="*/ 36 w 72"/>
                  <a:gd name="T95" fmla="*/ 15 h 79"/>
                  <a:gd name="T96" fmla="*/ 43 w 72"/>
                  <a:gd name="T97" fmla="*/ 29 h 79"/>
                  <a:gd name="T98" fmla="*/ 21 w 72"/>
                  <a:gd name="T99" fmla="*/ 15 h 79"/>
                  <a:gd name="T100" fmla="*/ 14 w 72"/>
                  <a:gd name="T101" fmla="*/ 7 h 79"/>
                  <a:gd name="T102" fmla="*/ 7 w 72"/>
                  <a:gd name="T103" fmla="*/ 15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9"/>
                    </a:lnTo>
                    <a:lnTo>
                      <a:pt x="72" y="72"/>
                    </a:lnTo>
                    <a:lnTo>
                      <a:pt x="72" y="72"/>
                    </a:lnTo>
                    <a:lnTo>
                      <a:pt x="72" y="65"/>
                    </a:lnTo>
                    <a:lnTo>
                      <a:pt x="65" y="57"/>
                    </a:lnTo>
                    <a:lnTo>
                      <a:pt x="57" y="50"/>
                    </a:lnTo>
                    <a:lnTo>
                      <a:pt x="65" y="43"/>
                    </a:lnTo>
                    <a:lnTo>
                      <a:pt x="65" y="43"/>
                    </a:lnTo>
                    <a:lnTo>
                      <a:pt x="72" y="36"/>
                    </a:lnTo>
                    <a:lnTo>
                      <a:pt x="72" y="29"/>
                    </a:lnTo>
                    <a:lnTo>
                      <a:pt x="72" y="15"/>
                    </a:lnTo>
                    <a:lnTo>
                      <a:pt x="72" y="15"/>
                    </a:lnTo>
                    <a:lnTo>
                      <a:pt x="65" y="7"/>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1" y="15"/>
                    </a:lnTo>
                    <a:lnTo>
                      <a:pt x="21" y="7"/>
                    </a:lnTo>
                    <a:lnTo>
                      <a:pt x="14" y="0"/>
                    </a:lnTo>
                    <a:lnTo>
                      <a:pt x="14" y="0"/>
                    </a:lnTo>
                    <a:lnTo>
                      <a:pt x="7" y="0"/>
                    </a:lnTo>
                    <a:lnTo>
                      <a:pt x="0" y="0"/>
                    </a:lnTo>
                    <a:lnTo>
                      <a:pt x="0" y="7"/>
                    </a:lnTo>
                    <a:lnTo>
                      <a:pt x="7" y="22"/>
                    </a:lnTo>
                    <a:lnTo>
                      <a:pt x="21" y="29"/>
                    </a:lnTo>
                    <a:lnTo>
                      <a:pt x="29" y="29"/>
                    </a:lnTo>
                    <a:lnTo>
                      <a:pt x="36" y="43"/>
                    </a:lnTo>
                    <a:lnTo>
                      <a:pt x="36" y="43"/>
                    </a:lnTo>
                    <a:lnTo>
                      <a:pt x="36" y="43"/>
                    </a:lnTo>
                    <a:lnTo>
                      <a:pt x="29" y="43"/>
                    </a:lnTo>
                    <a:lnTo>
                      <a:pt x="29" y="36"/>
                    </a:lnTo>
                    <a:lnTo>
                      <a:pt x="21" y="36"/>
                    </a:lnTo>
                    <a:lnTo>
                      <a:pt x="7" y="36"/>
                    </a:lnTo>
                    <a:lnTo>
                      <a:pt x="0" y="43"/>
                    </a:lnTo>
                    <a:lnTo>
                      <a:pt x="7" y="43"/>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5"/>
                    </a:lnTo>
                    <a:lnTo>
                      <a:pt x="36" y="65"/>
                    </a:lnTo>
                    <a:lnTo>
                      <a:pt x="29" y="57"/>
                    </a:lnTo>
                    <a:lnTo>
                      <a:pt x="7" y="65"/>
                    </a:lnTo>
                    <a:lnTo>
                      <a:pt x="7" y="72"/>
                    </a:lnTo>
                    <a:lnTo>
                      <a:pt x="14" y="72"/>
                    </a:lnTo>
                    <a:lnTo>
                      <a:pt x="21" y="79"/>
                    </a:lnTo>
                    <a:lnTo>
                      <a:pt x="36" y="79"/>
                    </a:lnTo>
                    <a:lnTo>
                      <a:pt x="36" y="72"/>
                    </a:lnTo>
                    <a:lnTo>
                      <a:pt x="36" y="72"/>
                    </a:lnTo>
                    <a:lnTo>
                      <a:pt x="43" y="72"/>
                    </a:lnTo>
                    <a:lnTo>
                      <a:pt x="43" y="65"/>
                    </a:lnTo>
                    <a:lnTo>
                      <a:pt x="50" y="65"/>
                    </a:lnTo>
                    <a:lnTo>
                      <a:pt x="50" y="65"/>
                    </a:lnTo>
                    <a:lnTo>
                      <a:pt x="57" y="65"/>
                    </a:lnTo>
                    <a:lnTo>
                      <a:pt x="65" y="72"/>
                    </a:lnTo>
                    <a:lnTo>
                      <a:pt x="65" y="72"/>
                    </a:lnTo>
                    <a:close/>
                    <a:moveTo>
                      <a:pt x="65" y="36"/>
                    </a:moveTo>
                    <a:lnTo>
                      <a:pt x="65" y="36"/>
                    </a:lnTo>
                    <a:lnTo>
                      <a:pt x="72" y="29"/>
                    </a:lnTo>
                    <a:lnTo>
                      <a:pt x="72" y="22"/>
                    </a:lnTo>
                    <a:lnTo>
                      <a:pt x="65" y="15"/>
                    </a:lnTo>
                    <a:lnTo>
                      <a:pt x="57" y="22"/>
                    </a:lnTo>
                    <a:lnTo>
                      <a:pt x="65" y="36"/>
                    </a:lnTo>
                    <a:lnTo>
                      <a:pt x="65" y="36"/>
                    </a:lnTo>
                    <a:close/>
                    <a:moveTo>
                      <a:pt x="43" y="29"/>
                    </a:moveTo>
                    <a:lnTo>
                      <a:pt x="50" y="15"/>
                    </a:lnTo>
                    <a:lnTo>
                      <a:pt x="43" y="7"/>
                    </a:lnTo>
                    <a:lnTo>
                      <a:pt x="36" y="15"/>
                    </a:lnTo>
                    <a:lnTo>
                      <a:pt x="43" y="29"/>
                    </a:lnTo>
                    <a:lnTo>
                      <a:pt x="43" y="29"/>
                    </a:lnTo>
                    <a:close/>
                    <a:moveTo>
                      <a:pt x="21" y="22"/>
                    </a:moveTo>
                    <a:lnTo>
                      <a:pt x="21" y="15"/>
                    </a:lnTo>
                    <a:lnTo>
                      <a:pt x="21" y="15"/>
                    </a:lnTo>
                    <a:lnTo>
                      <a:pt x="14" y="7"/>
                    </a:lnTo>
                    <a:lnTo>
                      <a:pt x="7" y="0"/>
                    </a:lnTo>
                    <a:lnTo>
                      <a:pt x="7" y="15"/>
                    </a:lnTo>
                    <a:lnTo>
                      <a:pt x="7" y="22"/>
                    </a:lnTo>
                    <a:lnTo>
                      <a:pt x="14" y="22"/>
                    </a:lnTo>
                    <a:lnTo>
                      <a:pt x="21" y="22"/>
                    </a:lnTo>
                    <a:lnTo>
                      <a:pt x="21" y="22"/>
                    </a:lnTo>
                    <a:close/>
                    <a:moveTo>
                      <a:pt x="29" y="43"/>
                    </a:moveTo>
                    <a:lnTo>
                      <a:pt x="14" y="36"/>
                    </a:lnTo>
                    <a:lnTo>
                      <a:pt x="7" y="43"/>
                    </a:lnTo>
                    <a:lnTo>
                      <a:pt x="7" y="43"/>
                    </a:lnTo>
                    <a:lnTo>
                      <a:pt x="14" y="50"/>
                    </a:lnTo>
                    <a:lnTo>
                      <a:pt x="21" y="50"/>
                    </a:lnTo>
                    <a:lnTo>
                      <a:pt x="29" y="43"/>
                    </a:lnTo>
                    <a:lnTo>
                      <a:pt x="29" y="43"/>
                    </a:lnTo>
                    <a:close/>
                    <a:moveTo>
                      <a:pt x="36" y="72"/>
                    </a:moveTo>
                    <a:lnTo>
                      <a:pt x="29" y="65"/>
                    </a:lnTo>
                    <a:lnTo>
                      <a:pt x="21" y="65"/>
                    </a:lnTo>
                    <a:lnTo>
                      <a:pt x="14" y="65"/>
                    </a:lnTo>
                    <a:lnTo>
                      <a:pt x="7" y="65"/>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98">
                <a:extLst>
                  <a:ext uri="{FF2B5EF4-FFF2-40B4-BE49-F238E27FC236}">
                    <a16:creationId xmlns:a16="http://schemas.microsoft.com/office/drawing/2014/main" xmlns="" id="{23A58C66-1CFD-4E40-8E00-2C8F233FD4A2}"/>
                  </a:ext>
                </a:extLst>
              </p:cNvPr>
              <p:cNvSpPr>
                <a:spLocks noEditPoints="1"/>
              </p:cNvSpPr>
              <p:nvPr/>
            </p:nvSpPr>
            <p:spPr bwMode="auto">
              <a:xfrm>
                <a:off x="4983" y="1328"/>
                <a:ext cx="0" cy="57"/>
              </a:xfrm>
              <a:custGeom>
                <a:avLst/>
                <a:gdLst>
                  <a:gd name="T0" fmla="*/ 57 h 57"/>
                  <a:gd name="T1" fmla="*/ 57 h 57"/>
                  <a:gd name="T2" fmla="*/ 57 h 57"/>
                  <a:gd name="T3" fmla="*/ 57 h 57"/>
                  <a:gd name="T4" fmla="*/ 50 h 57"/>
                  <a:gd name="T5" fmla="*/ 50 h 57"/>
                  <a:gd name="T6" fmla="*/ 57 h 57"/>
                  <a:gd name="T7" fmla="*/ 57 h 57"/>
                  <a:gd name="T8" fmla="*/ 21 h 57"/>
                  <a:gd name="T9" fmla="*/ 14 h 57"/>
                  <a:gd name="T10" fmla="*/ 0 h 57"/>
                  <a:gd name="T11" fmla="*/ 7 h 57"/>
                  <a:gd name="T12" fmla="*/ 14 h 57"/>
                  <a:gd name="T13" fmla="*/ 14 h 57"/>
                  <a:gd name="T14" fmla="*/ 14 h 57"/>
                  <a:gd name="T15" fmla="*/ 14 h 57"/>
                  <a:gd name="T16" fmla="*/ 21 h 57"/>
                  <a:gd name="T17" fmla="*/ 21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Lst>
                <a:rect l="0" t="0" r="r" b="b"/>
                <a:pathLst>
                  <a:path h="57">
                    <a:moveTo>
                      <a:pt x="0" y="57"/>
                    </a:moveTo>
                    <a:lnTo>
                      <a:pt x="0" y="57"/>
                    </a:lnTo>
                    <a:lnTo>
                      <a:pt x="0" y="57"/>
                    </a:lnTo>
                    <a:lnTo>
                      <a:pt x="0" y="57"/>
                    </a:lnTo>
                    <a:lnTo>
                      <a:pt x="0" y="50"/>
                    </a:lnTo>
                    <a:lnTo>
                      <a:pt x="0" y="50"/>
                    </a:lnTo>
                    <a:lnTo>
                      <a:pt x="0" y="57"/>
                    </a:lnTo>
                    <a:lnTo>
                      <a:pt x="0" y="57"/>
                    </a:lnTo>
                    <a:close/>
                    <a:moveTo>
                      <a:pt x="0" y="21"/>
                    </a:moveTo>
                    <a:lnTo>
                      <a:pt x="0" y="14"/>
                    </a:lnTo>
                    <a:lnTo>
                      <a:pt x="0" y="0"/>
                    </a:lnTo>
                    <a:lnTo>
                      <a:pt x="0" y="7"/>
                    </a:lnTo>
                    <a:lnTo>
                      <a:pt x="0" y="14"/>
                    </a:lnTo>
                    <a:lnTo>
                      <a:pt x="0" y="14"/>
                    </a:lnTo>
                    <a:lnTo>
                      <a:pt x="0" y="14"/>
                    </a:lnTo>
                    <a:lnTo>
                      <a:pt x="0" y="14"/>
                    </a:lnTo>
                    <a:lnTo>
                      <a:pt x="0" y="21"/>
                    </a:lnTo>
                    <a:lnTo>
                      <a:pt x="0"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99">
                <a:extLst>
                  <a:ext uri="{FF2B5EF4-FFF2-40B4-BE49-F238E27FC236}">
                    <a16:creationId xmlns:a16="http://schemas.microsoft.com/office/drawing/2014/main" xmlns="" id="{A8AC3705-A845-464C-A168-3394F2587EA7}"/>
                  </a:ext>
                </a:extLst>
              </p:cNvPr>
              <p:cNvSpPr>
                <a:spLocks noEditPoints="1"/>
              </p:cNvSpPr>
              <p:nvPr/>
            </p:nvSpPr>
            <p:spPr bwMode="auto">
              <a:xfrm>
                <a:off x="6388" y="1313"/>
                <a:ext cx="71" cy="79"/>
              </a:xfrm>
              <a:custGeom>
                <a:avLst/>
                <a:gdLst>
                  <a:gd name="T0" fmla="*/ 64 w 71"/>
                  <a:gd name="T1" fmla="*/ 79 h 79"/>
                  <a:gd name="T2" fmla="*/ 71 w 71"/>
                  <a:gd name="T3" fmla="*/ 72 h 79"/>
                  <a:gd name="T4" fmla="*/ 57 w 71"/>
                  <a:gd name="T5" fmla="*/ 57 h 79"/>
                  <a:gd name="T6" fmla="*/ 64 w 71"/>
                  <a:gd name="T7" fmla="*/ 43 h 79"/>
                  <a:gd name="T8" fmla="*/ 64 w 71"/>
                  <a:gd name="T9" fmla="*/ 36 h 79"/>
                  <a:gd name="T10" fmla="*/ 71 w 71"/>
                  <a:gd name="T11" fmla="*/ 15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50 w 71"/>
                  <a:gd name="T25" fmla="*/ 29 h 79"/>
                  <a:gd name="T26" fmla="*/ 43 w 71"/>
                  <a:gd name="T27" fmla="*/ 7 h 79"/>
                  <a:gd name="T28" fmla="*/ 36 w 71"/>
                  <a:gd name="T29" fmla="*/ 29 h 79"/>
                  <a:gd name="T30" fmla="*/ 36 w 71"/>
                  <a:gd name="T31" fmla="*/ 36 h 79"/>
                  <a:gd name="T32" fmla="*/ 36 w 71"/>
                  <a:gd name="T33" fmla="*/ 36 h 79"/>
                  <a:gd name="T34" fmla="*/ 28 w 71"/>
                  <a:gd name="T35" fmla="*/ 29 h 79"/>
                  <a:gd name="T36" fmla="*/ 21 w 71"/>
                  <a:gd name="T37" fmla="*/ 22 h 79"/>
                  <a:gd name="T38" fmla="*/ 14 w 71"/>
                  <a:gd name="T39" fmla="*/ 7 h 79"/>
                  <a:gd name="T40" fmla="*/ 0 w 71"/>
                  <a:gd name="T41" fmla="*/ 0 h 79"/>
                  <a:gd name="T42" fmla="*/ 0 w 71"/>
                  <a:gd name="T43" fmla="*/ 7 h 79"/>
                  <a:gd name="T44" fmla="*/ 21 w 71"/>
                  <a:gd name="T45" fmla="*/ 29 h 79"/>
                  <a:gd name="T46" fmla="*/ 36 w 71"/>
                  <a:gd name="T47" fmla="*/ 43 h 79"/>
                  <a:gd name="T48" fmla="*/ 28 w 71"/>
                  <a:gd name="T49" fmla="*/ 43 h 79"/>
                  <a:gd name="T50" fmla="*/ 21 w 71"/>
                  <a:gd name="T51" fmla="*/ 43 h 79"/>
                  <a:gd name="T52" fmla="*/ 7 w 71"/>
                  <a:gd name="T53" fmla="*/ 36 h 79"/>
                  <a:gd name="T54" fmla="*/ 0 w 71"/>
                  <a:gd name="T55" fmla="*/ 50 h 79"/>
                  <a:gd name="T56" fmla="*/ 14 w 71"/>
                  <a:gd name="T57" fmla="*/ 57 h 79"/>
                  <a:gd name="T58" fmla="*/ 28 w 71"/>
                  <a:gd name="T59" fmla="*/ 50 h 79"/>
                  <a:gd name="T60" fmla="*/ 28 w 71"/>
                  <a:gd name="T61" fmla="*/ 50 h 79"/>
                  <a:gd name="T62" fmla="*/ 43 w 71"/>
                  <a:gd name="T63" fmla="*/ 50 h 79"/>
                  <a:gd name="T64" fmla="*/ 50 w 71"/>
                  <a:gd name="T65" fmla="*/ 57 h 79"/>
                  <a:gd name="T66" fmla="*/ 36 w 71"/>
                  <a:gd name="T67" fmla="*/ 65 h 79"/>
                  <a:gd name="T68" fmla="*/ 21 w 71"/>
                  <a:gd name="T69" fmla="*/ 65 h 79"/>
                  <a:gd name="T70" fmla="*/ 7 w 71"/>
                  <a:gd name="T71" fmla="*/ 72 h 79"/>
                  <a:gd name="T72" fmla="*/ 21 w 71"/>
                  <a:gd name="T73" fmla="*/ 79 h 79"/>
                  <a:gd name="T74" fmla="*/ 36 w 71"/>
                  <a:gd name="T75" fmla="*/ 79 h 79"/>
                  <a:gd name="T76" fmla="*/ 36 w 71"/>
                  <a:gd name="T77" fmla="*/ 72 h 79"/>
                  <a:gd name="T78" fmla="*/ 50 w 71"/>
                  <a:gd name="T79" fmla="*/ 65 h 79"/>
                  <a:gd name="T80" fmla="*/ 57 w 71"/>
                  <a:gd name="T81" fmla="*/ 72 h 79"/>
                  <a:gd name="T82" fmla="*/ 64 w 71"/>
                  <a:gd name="T83" fmla="*/ 79 h 79"/>
                  <a:gd name="T84" fmla="*/ 64 w 71"/>
                  <a:gd name="T85" fmla="*/ 36 h 79"/>
                  <a:gd name="T86" fmla="*/ 71 w 71"/>
                  <a:gd name="T87" fmla="*/ 22 h 79"/>
                  <a:gd name="T88" fmla="*/ 57 w 71"/>
                  <a:gd name="T89" fmla="*/ 22 h 79"/>
                  <a:gd name="T90" fmla="*/ 64 w 71"/>
                  <a:gd name="T91" fmla="*/ 36 h 79"/>
                  <a:gd name="T92" fmla="*/ 50 w 71"/>
                  <a:gd name="T93" fmla="*/ 22 h 79"/>
                  <a:gd name="T94" fmla="*/ 36 w 71"/>
                  <a:gd name="T95" fmla="*/ 15 h 79"/>
                  <a:gd name="T96" fmla="*/ 43 w 71"/>
                  <a:gd name="T97" fmla="*/ 29 h 79"/>
                  <a:gd name="T98" fmla="*/ 21 w 71"/>
                  <a:gd name="T99" fmla="*/ 15 h 79"/>
                  <a:gd name="T100" fmla="*/ 14 w 71"/>
                  <a:gd name="T101" fmla="*/ 7 h 79"/>
                  <a:gd name="T102" fmla="*/ 7 w 71"/>
                  <a:gd name="T103" fmla="*/ 15 h 79"/>
                  <a:gd name="T104" fmla="*/ 14 w 71"/>
                  <a:gd name="T105" fmla="*/ 29 h 79"/>
                  <a:gd name="T106" fmla="*/ 21 w 71"/>
                  <a:gd name="T107" fmla="*/ 22 h 79"/>
                  <a:gd name="T108" fmla="*/ 14 w 71"/>
                  <a:gd name="T109" fmla="*/ 36 h 79"/>
                  <a:gd name="T110" fmla="*/ 7 w 71"/>
                  <a:gd name="T111" fmla="*/ 50 h 79"/>
                  <a:gd name="T112" fmla="*/ 21 w 71"/>
                  <a:gd name="T113" fmla="*/ 50 h 79"/>
                  <a:gd name="T114" fmla="*/ 21 w 71"/>
                  <a:gd name="T115" fmla="*/ 43 h 79"/>
                  <a:gd name="T116" fmla="*/ 28 w 71"/>
                  <a:gd name="T117" fmla="*/ 65 h 79"/>
                  <a:gd name="T118" fmla="*/ 14 w 71"/>
                  <a:gd name="T119" fmla="*/ 65 h 79"/>
                  <a:gd name="T120" fmla="*/ 14 w 71"/>
                  <a:gd name="T121" fmla="*/ 72 h 79"/>
                  <a:gd name="T122" fmla="*/ 28 w 71"/>
                  <a:gd name="T123" fmla="*/ 79 h 79"/>
                  <a:gd name="T124" fmla="*/ 36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2"/>
                    </a:lnTo>
                    <a:lnTo>
                      <a:pt x="71" y="72"/>
                    </a:lnTo>
                    <a:lnTo>
                      <a:pt x="71" y="72"/>
                    </a:lnTo>
                    <a:lnTo>
                      <a:pt x="57" y="57"/>
                    </a:lnTo>
                    <a:lnTo>
                      <a:pt x="57" y="57"/>
                    </a:lnTo>
                    <a:lnTo>
                      <a:pt x="64" y="43"/>
                    </a:lnTo>
                    <a:lnTo>
                      <a:pt x="64" y="43"/>
                    </a:lnTo>
                    <a:lnTo>
                      <a:pt x="64" y="36"/>
                    </a:lnTo>
                    <a:lnTo>
                      <a:pt x="71" y="29"/>
                    </a:lnTo>
                    <a:lnTo>
                      <a:pt x="71" y="15"/>
                    </a:lnTo>
                    <a:lnTo>
                      <a:pt x="64" y="15"/>
                    </a:lnTo>
                    <a:lnTo>
                      <a:pt x="64" y="7"/>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7"/>
                    </a:lnTo>
                    <a:lnTo>
                      <a:pt x="36" y="15"/>
                    </a:lnTo>
                    <a:lnTo>
                      <a:pt x="36" y="29"/>
                    </a:lnTo>
                    <a:lnTo>
                      <a:pt x="36" y="29"/>
                    </a:lnTo>
                    <a:lnTo>
                      <a:pt x="36" y="36"/>
                    </a:lnTo>
                    <a:lnTo>
                      <a:pt x="36" y="43"/>
                    </a:lnTo>
                    <a:lnTo>
                      <a:pt x="36" y="36"/>
                    </a:lnTo>
                    <a:lnTo>
                      <a:pt x="28" y="29"/>
                    </a:lnTo>
                    <a:lnTo>
                      <a:pt x="28" y="29"/>
                    </a:lnTo>
                    <a:lnTo>
                      <a:pt x="21" y="22"/>
                    </a:lnTo>
                    <a:lnTo>
                      <a:pt x="21" y="22"/>
                    </a:lnTo>
                    <a:lnTo>
                      <a:pt x="21" y="15"/>
                    </a:lnTo>
                    <a:lnTo>
                      <a:pt x="14" y="7"/>
                    </a:lnTo>
                    <a:lnTo>
                      <a:pt x="7" y="7"/>
                    </a:lnTo>
                    <a:lnTo>
                      <a:pt x="0" y="0"/>
                    </a:lnTo>
                    <a:lnTo>
                      <a:pt x="0" y="7"/>
                    </a:lnTo>
                    <a:lnTo>
                      <a:pt x="0" y="7"/>
                    </a:lnTo>
                    <a:lnTo>
                      <a:pt x="7" y="22"/>
                    </a:lnTo>
                    <a:lnTo>
                      <a:pt x="21" y="29"/>
                    </a:lnTo>
                    <a:lnTo>
                      <a:pt x="28" y="36"/>
                    </a:lnTo>
                    <a:lnTo>
                      <a:pt x="36" y="43"/>
                    </a:lnTo>
                    <a:lnTo>
                      <a:pt x="36" y="43"/>
                    </a:lnTo>
                    <a:lnTo>
                      <a:pt x="28" y="43"/>
                    </a:lnTo>
                    <a:lnTo>
                      <a:pt x="28" y="43"/>
                    </a:lnTo>
                    <a:lnTo>
                      <a:pt x="21" y="43"/>
                    </a:lnTo>
                    <a:lnTo>
                      <a:pt x="21" y="36"/>
                    </a:lnTo>
                    <a:lnTo>
                      <a:pt x="7" y="36"/>
                    </a:lnTo>
                    <a:lnTo>
                      <a:pt x="0" y="43"/>
                    </a:lnTo>
                    <a:lnTo>
                      <a:pt x="0" y="50"/>
                    </a:lnTo>
                    <a:lnTo>
                      <a:pt x="7" y="50"/>
                    </a:lnTo>
                    <a:lnTo>
                      <a:pt x="14" y="57"/>
                    </a:lnTo>
                    <a:lnTo>
                      <a:pt x="21" y="57"/>
                    </a:lnTo>
                    <a:lnTo>
                      <a:pt x="28" y="50"/>
                    </a:lnTo>
                    <a:lnTo>
                      <a:pt x="28" y="50"/>
                    </a:lnTo>
                    <a:lnTo>
                      <a:pt x="28" y="50"/>
                    </a:lnTo>
                    <a:lnTo>
                      <a:pt x="36" y="50"/>
                    </a:lnTo>
                    <a:lnTo>
                      <a:pt x="43" y="50"/>
                    </a:lnTo>
                    <a:lnTo>
                      <a:pt x="50" y="57"/>
                    </a:lnTo>
                    <a:lnTo>
                      <a:pt x="50" y="57"/>
                    </a:lnTo>
                    <a:lnTo>
                      <a:pt x="43" y="65"/>
                    </a:lnTo>
                    <a:lnTo>
                      <a:pt x="36" y="65"/>
                    </a:lnTo>
                    <a:lnTo>
                      <a:pt x="36" y="65"/>
                    </a:lnTo>
                    <a:lnTo>
                      <a:pt x="21" y="65"/>
                    </a:lnTo>
                    <a:lnTo>
                      <a:pt x="7" y="65"/>
                    </a:lnTo>
                    <a:lnTo>
                      <a:pt x="7" y="72"/>
                    </a:lnTo>
                    <a:lnTo>
                      <a:pt x="7" y="79"/>
                    </a:lnTo>
                    <a:lnTo>
                      <a:pt x="21" y="79"/>
                    </a:lnTo>
                    <a:lnTo>
                      <a:pt x="28" y="79"/>
                    </a:lnTo>
                    <a:lnTo>
                      <a:pt x="36" y="79"/>
                    </a:lnTo>
                    <a:lnTo>
                      <a:pt x="36" y="72"/>
                    </a:lnTo>
                    <a:lnTo>
                      <a:pt x="36" y="72"/>
                    </a:lnTo>
                    <a:lnTo>
                      <a:pt x="43" y="65"/>
                    </a:lnTo>
                    <a:lnTo>
                      <a:pt x="50" y="65"/>
                    </a:lnTo>
                    <a:lnTo>
                      <a:pt x="50" y="65"/>
                    </a:lnTo>
                    <a:lnTo>
                      <a:pt x="57" y="72"/>
                    </a:lnTo>
                    <a:lnTo>
                      <a:pt x="64" y="79"/>
                    </a:lnTo>
                    <a:lnTo>
                      <a:pt x="64" y="79"/>
                    </a:lnTo>
                    <a:close/>
                    <a:moveTo>
                      <a:pt x="64" y="36"/>
                    </a:moveTo>
                    <a:lnTo>
                      <a:pt x="64" y="36"/>
                    </a:lnTo>
                    <a:lnTo>
                      <a:pt x="71" y="29"/>
                    </a:lnTo>
                    <a:lnTo>
                      <a:pt x="71" y="22"/>
                    </a:lnTo>
                    <a:lnTo>
                      <a:pt x="64" y="15"/>
                    </a:lnTo>
                    <a:lnTo>
                      <a:pt x="57" y="22"/>
                    </a:lnTo>
                    <a:lnTo>
                      <a:pt x="64" y="36"/>
                    </a:lnTo>
                    <a:lnTo>
                      <a:pt x="64" y="36"/>
                    </a:lnTo>
                    <a:close/>
                    <a:moveTo>
                      <a:pt x="43" y="29"/>
                    </a:moveTo>
                    <a:lnTo>
                      <a:pt x="50" y="22"/>
                    </a:lnTo>
                    <a:lnTo>
                      <a:pt x="43" y="7"/>
                    </a:lnTo>
                    <a:lnTo>
                      <a:pt x="36" y="15"/>
                    </a:lnTo>
                    <a:lnTo>
                      <a:pt x="43" y="29"/>
                    </a:lnTo>
                    <a:lnTo>
                      <a:pt x="43" y="29"/>
                    </a:lnTo>
                    <a:close/>
                    <a:moveTo>
                      <a:pt x="21" y="22"/>
                    </a:moveTo>
                    <a:lnTo>
                      <a:pt x="21" y="15"/>
                    </a:lnTo>
                    <a:lnTo>
                      <a:pt x="21" y="15"/>
                    </a:lnTo>
                    <a:lnTo>
                      <a:pt x="14" y="7"/>
                    </a:lnTo>
                    <a:lnTo>
                      <a:pt x="7" y="7"/>
                    </a:lnTo>
                    <a:lnTo>
                      <a:pt x="7" y="15"/>
                    </a:lnTo>
                    <a:lnTo>
                      <a:pt x="7" y="22"/>
                    </a:lnTo>
                    <a:lnTo>
                      <a:pt x="14" y="29"/>
                    </a:lnTo>
                    <a:lnTo>
                      <a:pt x="21" y="22"/>
                    </a:lnTo>
                    <a:lnTo>
                      <a:pt x="21" y="22"/>
                    </a:lnTo>
                    <a:close/>
                    <a:moveTo>
                      <a:pt x="21" y="43"/>
                    </a:moveTo>
                    <a:lnTo>
                      <a:pt x="14" y="36"/>
                    </a:lnTo>
                    <a:lnTo>
                      <a:pt x="0" y="43"/>
                    </a:lnTo>
                    <a:lnTo>
                      <a:pt x="7" y="50"/>
                    </a:lnTo>
                    <a:lnTo>
                      <a:pt x="14" y="50"/>
                    </a:lnTo>
                    <a:lnTo>
                      <a:pt x="21" y="50"/>
                    </a:lnTo>
                    <a:lnTo>
                      <a:pt x="21" y="43"/>
                    </a:lnTo>
                    <a:lnTo>
                      <a:pt x="21" y="43"/>
                    </a:lnTo>
                    <a:close/>
                    <a:moveTo>
                      <a:pt x="36" y="72"/>
                    </a:moveTo>
                    <a:lnTo>
                      <a:pt x="28" y="65"/>
                    </a:lnTo>
                    <a:lnTo>
                      <a:pt x="21" y="65"/>
                    </a:lnTo>
                    <a:lnTo>
                      <a:pt x="14" y="65"/>
                    </a:lnTo>
                    <a:lnTo>
                      <a:pt x="7"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3" name="Freeform 100">
                <a:extLst>
                  <a:ext uri="{FF2B5EF4-FFF2-40B4-BE49-F238E27FC236}">
                    <a16:creationId xmlns:a16="http://schemas.microsoft.com/office/drawing/2014/main" xmlns="" id="{6DE5C365-B4D3-4DA3-A2A8-B9A49CB421DE}"/>
                  </a:ext>
                </a:extLst>
              </p:cNvPr>
              <p:cNvSpPr>
                <a:spLocks noEditPoints="1"/>
              </p:cNvSpPr>
              <p:nvPr/>
            </p:nvSpPr>
            <p:spPr bwMode="auto">
              <a:xfrm>
                <a:off x="6467" y="1313"/>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5 h 79"/>
                  <a:gd name="T12" fmla="*/ 64 w 71"/>
                  <a:gd name="T13" fmla="*/ 7 h 79"/>
                  <a:gd name="T14" fmla="*/ 50 w 71"/>
                  <a:gd name="T15" fmla="*/ 22 h 79"/>
                  <a:gd name="T16" fmla="*/ 57 w 71"/>
                  <a:gd name="T17" fmla="*/ 36 h 79"/>
                  <a:gd name="T18" fmla="*/ 50 w 71"/>
                  <a:gd name="T19" fmla="*/ 50 h 79"/>
                  <a:gd name="T20" fmla="*/ 43 w 71"/>
                  <a:gd name="T21" fmla="*/ 50 h 79"/>
                  <a:gd name="T22" fmla="*/ 43 w 71"/>
                  <a:gd name="T23" fmla="*/ 36 h 79"/>
                  <a:gd name="T24" fmla="*/ 43 w 71"/>
                  <a:gd name="T25" fmla="*/ 29 h 79"/>
                  <a:gd name="T26" fmla="*/ 35 w 71"/>
                  <a:gd name="T27" fmla="*/ 7 h 79"/>
                  <a:gd name="T28" fmla="*/ 35 w 71"/>
                  <a:gd name="T29" fmla="*/ 29 h 79"/>
                  <a:gd name="T30" fmla="*/ 35 w 71"/>
                  <a:gd name="T31" fmla="*/ 36 h 79"/>
                  <a:gd name="T32" fmla="*/ 35 w 71"/>
                  <a:gd name="T33" fmla="*/ 36 h 79"/>
                  <a:gd name="T34" fmla="*/ 21 w 71"/>
                  <a:gd name="T35" fmla="*/ 29 h 79"/>
                  <a:gd name="T36" fmla="*/ 21 w 71"/>
                  <a:gd name="T37" fmla="*/ 22 h 79"/>
                  <a:gd name="T38" fmla="*/ 7 w 71"/>
                  <a:gd name="T39" fmla="*/ 7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50 h 79"/>
                  <a:gd name="T56" fmla="*/ 14 w 71"/>
                  <a:gd name="T57" fmla="*/ 57 h 79"/>
                  <a:gd name="T58" fmla="*/ 21 w 71"/>
                  <a:gd name="T59" fmla="*/ 50 h 79"/>
                  <a:gd name="T60" fmla="*/ 28 w 71"/>
                  <a:gd name="T61" fmla="*/ 50 h 79"/>
                  <a:gd name="T62" fmla="*/ 43 w 71"/>
                  <a:gd name="T63" fmla="*/ 50 h 79"/>
                  <a:gd name="T64" fmla="*/ 43 w 71"/>
                  <a:gd name="T65" fmla="*/ 57 h 79"/>
                  <a:gd name="T66" fmla="*/ 35 w 71"/>
                  <a:gd name="T67" fmla="*/ 65 h 79"/>
                  <a:gd name="T68" fmla="*/ 21 w 71"/>
                  <a:gd name="T69" fmla="*/ 65 h 79"/>
                  <a:gd name="T70" fmla="*/ 0 w 71"/>
                  <a:gd name="T71" fmla="*/ 72 h 79"/>
                  <a:gd name="T72" fmla="*/ 21 w 71"/>
                  <a:gd name="T73" fmla="*/ 79 h 79"/>
                  <a:gd name="T74" fmla="*/ 28 w 71"/>
                  <a:gd name="T75" fmla="*/ 79 h 79"/>
                  <a:gd name="T76" fmla="*/ 35 w 71"/>
                  <a:gd name="T77" fmla="*/ 72 h 79"/>
                  <a:gd name="T78" fmla="*/ 43 w 71"/>
                  <a:gd name="T79" fmla="*/ 65 h 79"/>
                  <a:gd name="T80" fmla="*/ 57 w 71"/>
                  <a:gd name="T81" fmla="*/ 72 h 79"/>
                  <a:gd name="T82" fmla="*/ 57 w 71"/>
                  <a:gd name="T83" fmla="*/ 79 h 79"/>
                  <a:gd name="T84" fmla="*/ 64 w 71"/>
                  <a:gd name="T85" fmla="*/ 36 h 79"/>
                  <a:gd name="T86" fmla="*/ 64 w 71"/>
                  <a:gd name="T87" fmla="*/ 22 h 79"/>
                  <a:gd name="T88" fmla="*/ 57 w 71"/>
                  <a:gd name="T89" fmla="*/ 22 h 79"/>
                  <a:gd name="T90" fmla="*/ 57 w 71"/>
                  <a:gd name="T91" fmla="*/ 36 h 79"/>
                  <a:gd name="T92" fmla="*/ 43 w 71"/>
                  <a:gd name="T93" fmla="*/ 22 h 79"/>
                  <a:gd name="T94" fmla="*/ 28 w 71"/>
                  <a:gd name="T95" fmla="*/ 15 h 79"/>
                  <a:gd name="T96" fmla="*/ 35 w 71"/>
                  <a:gd name="T97" fmla="*/ 29 h 79"/>
                  <a:gd name="T98" fmla="*/ 21 w 71"/>
                  <a:gd name="T99" fmla="*/ 15 h 79"/>
                  <a:gd name="T100" fmla="*/ 14 w 71"/>
                  <a:gd name="T101" fmla="*/ 7 h 79"/>
                  <a:gd name="T102" fmla="*/ 0 w 71"/>
                  <a:gd name="T103" fmla="*/ 15 h 79"/>
                  <a:gd name="T104" fmla="*/ 7 w 71"/>
                  <a:gd name="T105" fmla="*/ 29 h 79"/>
                  <a:gd name="T106" fmla="*/ 14 w 71"/>
                  <a:gd name="T107" fmla="*/ 22 h 79"/>
                  <a:gd name="T108" fmla="*/ 7 w 71"/>
                  <a:gd name="T109" fmla="*/ 36 h 79"/>
                  <a:gd name="T110" fmla="*/ 7 w 71"/>
                  <a:gd name="T111" fmla="*/ 50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9"/>
                    </a:moveTo>
                    <a:lnTo>
                      <a:pt x="64" y="79"/>
                    </a:lnTo>
                    <a:lnTo>
                      <a:pt x="64" y="72"/>
                    </a:lnTo>
                    <a:lnTo>
                      <a:pt x="71" y="72"/>
                    </a:lnTo>
                    <a:lnTo>
                      <a:pt x="64" y="72"/>
                    </a:lnTo>
                    <a:lnTo>
                      <a:pt x="57" y="57"/>
                    </a:lnTo>
                    <a:lnTo>
                      <a:pt x="57" y="57"/>
                    </a:lnTo>
                    <a:lnTo>
                      <a:pt x="57" y="43"/>
                    </a:lnTo>
                    <a:lnTo>
                      <a:pt x="57" y="43"/>
                    </a:lnTo>
                    <a:lnTo>
                      <a:pt x="64" y="36"/>
                    </a:lnTo>
                    <a:lnTo>
                      <a:pt x="71" y="29"/>
                    </a:lnTo>
                    <a:lnTo>
                      <a:pt x="64" y="15"/>
                    </a:lnTo>
                    <a:lnTo>
                      <a:pt x="64" y="15"/>
                    </a:lnTo>
                    <a:lnTo>
                      <a:pt x="64" y="7"/>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5" y="7"/>
                    </a:lnTo>
                    <a:lnTo>
                      <a:pt x="28" y="15"/>
                    </a:lnTo>
                    <a:lnTo>
                      <a:pt x="35" y="29"/>
                    </a:lnTo>
                    <a:lnTo>
                      <a:pt x="35" y="29"/>
                    </a:lnTo>
                    <a:lnTo>
                      <a:pt x="35" y="36"/>
                    </a:lnTo>
                    <a:lnTo>
                      <a:pt x="35" y="43"/>
                    </a:lnTo>
                    <a:lnTo>
                      <a:pt x="35" y="36"/>
                    </a:lnTo>
                    <a:lnTo>
                      <a:pt x="28" y="29"/>
                    </a:lnTo>
                    <a:lnTo>
                      <a:pt x="21" y="29"/>
                    </a:lnTo>
                    <a:lnTo>
                      <a:pt x="21" y="22"/>
                    </a:lnTo>
                    <a:lnTo>
                      <a:pt x="21" y="22"/>
                    </a:lnTo>
                    <a:lnTo>
                      <a:pt x="14" y="15"/>
                    </a:lnTo>
                    <a:lnTo>
                      <a:pt x="7" y="7"/>
                    </a:lnTo>
                    <a:lnTo>
                      <a:pt x="7" y="7"/>
                    </a:lnTo>
                    <a:lnTo>
                      <a:pt x="0" y="0"/>
                    </a:lnTo>
                    <a:lnTo>
                      <a:pt x="0" y="7"/>
                    </a:lnTo>
                    <a:lnTo>
                      <a:pt x="0" y="7"/>
                    </a:lnTo>
                    <a:lnTo>
                      <a:pt x="7" y="22"/>
                    </a:lnTo>
                    <a:lnTo>
                      <a:pt x="14" y="29"/>
                    </a:lnTo>
                    <a:lnTo>
                      <a:pt x="21" y="36"/>
                    </a:lnTo>
                    <a:lnTo>
                      <a:pt x="28" y="43"/>
                    </a:lnTo>
                    <a:lnTo>
                      <a:pt x="28" y="43"/>
                    </a:lnTo>
                    <a:lnTo>
                      <a:pt x="28" y="43"/>
                    </a:lnTo>
                    <a:lnTo>
                      <a:pt x="28" y="43"/>
                    </a:lnTo>
                    <a:lnTo>
                      <a:pt x="21" y="43"/>
                    </a:lnTo>
                    <a:lnTo>
                      <a:pt x="14" y="36"/>
                    </a:lnTo>
                    <a:lnTo>
                      <a:pt x="7" y="36"/>
                    </a:lnTo>
                    <a:lnTo>
                      <a:pt x="0" y="43"/>
                    </a:lnTo>
                    <a:lnTo>
                      <a:pt x="0" y="50"/>
                    </a:lnTo>
                    <a:lnTo>
                      <a:pt x="7" y="50"/>
                    </a:lnTo>
                    <a:lnTo>
                      <a:pt x="14" y="57"/>
                    </a:lnTo>
                    <a:lnTo>
                      <a:pt x="14" y="57"/>
                    </a:lnTo>
                    <a:lnTo>
                      <a:pt x="21" y="50"/>
                    </a:lnTo>
                    <a:lnTo>
                      <a:pt x="21" y="50"/>
                    </a:lnTo>
                    <a:lnTo>
                      <a:pt x="28" y="50"/>
                    </a:lnTo>
                    <a:lnTo>
                      <a:pt x="35" y="50"/>
                    </a:lnTo>
                    <a:lnTo>
                      <a:pt x="43" y="50"/>
                    </a:lnTo>
                    <a:lnTo>
                      <a:pt x="43" y="57"/>
                    </a:lnTo>
                    <a:lnTo>
                      <a:pt x="43" y="57"/>
                    </a:lnTo>
                    <a:lnTo>
                      <a:pt x="43" y="65"/>
                    </a:lnTo>
                    <a:lnTo>
                      <a:pt x="35" y="65"/>
                    </a:lnTo>
                    <a:lnTo>
                      <a:pt x="28" y="65"/>
                    </a:lnTo>
                    <a:lnTo>
                      <a:pt x="21" y="65"/>
                    </a:lnTo>
                    <a:lnTo>
                      <a:pt x="7" y="65"/>
                    </a:lnTo>
                    <a:lnTo>
                      <a:pt x="0" y="72"/>
                    </a:lnTo>
                    <a:lnTo>
                      <a:pt x="7" y="79"/>
                    </a:lnTo>
                    <a:lnTo>
                      <a:pt x="21" y="79"/>
                    </a:lnTo>
                    <a:lnTo>
                      <a:pt x="28" y="79"/>
                    </a:lnTo>
                    <a:lnTo>
                      <a:pt x="28" y="79"/>
                    </a:lnTo>
                    <a:lnTo>
                      <a:pt x="28" y="72"/>
                    </a:lnTo>
                    <a:lnTo>
                      <a:pt x="35" y="72"/>
                    </a:lnTo>
                    <a:lnTo>
                      <a:pt x="43" y="65"/>
                    </a:lnTo>
                    <a:lnTo>
                      <a:pt x="43" y="65"/>
                    </a:lnTo>
                    <a:lnTo>
                      <a:pt x="50" y="65"/>
                    </a:lnTo>
                    <a:lnTo>
                      <a:pt x="57" y="72"/>
                    </a:lnTo>
                    <a:lnTo>
                      <a:pt x="57" y="79"/>
                    </a:lnTo>
                    <a:lnTo>
                      <a:pt x="57" y="79"/>
                    </a:lnTo>
                    <a:close/>
                    <a:moveTo>
                      <a:pt x="57" y="36"/>
                    </a:moveTo>
                    <a:lnTo>
                      <a:pt x="64" y="36"/>
                    </a:lnTo>
                    <a:lnTo>
                      <a:pt x="64" y="29"/>
                    </a:lnTo>
                    <a:lnTo>
                      <a:pt x="64" y="22"/>
                    </a:lnTo>
                    <a:lnTo>
                      <a:pt x="64" y="15"/>
                    </a:lnTo>
                    <a:lnTo>
                      <a:pt x="57" y="22"/>
                    </a:lnTo>
                    <a:lnTo>
                      <a:pt x="57" y="36"/>
                    </a:lnTo>
                    <a:lnTo>
                      <a:pt x="57" y="36"/>
                    </a:lnTo>
                    <a:close/>
                    <a:moveTo>
                      <a:pt x="35" y="29"/>
                    </a:moveTo>
                    <a:lnTo>
                      <a:pt x="43" y="22"/>
                    </a:lnTo>
                    <a:lnTo>
                      <a:pt x="35" y="7"/>
                    </a:lnTo>
                    <a:lnTo>
                      <a:pt x="28" y="15"/>
                    </a:lnTo>
                    <a:lnTo>
                      <a:pt x="35" y="29"/>
                    </a:lnTo>
                    <a:lnTo>
                      <a:pt x="35" y="29"/>
                    </a:lnTo>
                    <a:close/>
                    <a:moveTo>
                      <a:pt x="14" y="22"/>
                    </a:moveTo>
                    <a:lnTo>
                      <a:pt x="21" y="15"/>
                    </a:lnTo>
                    <a:lnTo>
                      <a:pt x="14" y="15"/>
                    </a:lnTo>
                    <a:lnTo>
                      <a:pt x="14" y="7"/>
                    </a:lnTo>
                    <a:lnTo>
                      <a:pt x="0" y="7"/>
                    </a:lnTo>
                    <a:lnTo>
                      <a:pt x="0" y="15"/>
                    </a:lnTo>
                    <a:lnTo>
                      <a:pt x="7" y="22"/>
                    </a:lnTo>
                    <a:lnTo>
                      <a:pt x="7" y="29"/>
                    </a:lnTo>
                    <a:lnTo>
                      <a:pt x="14" y="22"/>
                    </a:lnTo>
                    <a:lnTo>
                      <a:pt x="14" y="22"/>
                    </a:lnTo>
                    <a:close/>
                    <a:moveTo>
                      <a:pt x="21" y="43"/>
                    </a:moveTo>
                    <a:lnTo>
                      <a:pt x="7" y="36"/>
                    </a:lnTo>
                    <a:lnTo>
                      <a:pt x="0" y="43"/>
                    </a:lnTo>
                    <a:lnTo>
                      <a:pt x="7" y="50"/>
                    </a:lnTo>
                    <a:lnTo>
                      <a:pt x="14" y="50"/>
                    </a:lnTo>
                    <a:lnTo>
                      <a:pt x="21" y="50"/>
                    </a:lnTo>
                    <a:lnTo>
                      <a:pt x="21" y="43"/>
                    </a:lnTo>
                    <a:lnTo>
                      <a:pt x="21" y="43"/>
                    </a:lnTo>
                    <a:close/>
                    <a:moveTo>
                      <a:pt x="28" y="72"/>
                    </a:moveTo>
                    <a:lnTo>
                      <a:pt x="28" y="65"/>
                    </a:lnTo>
                    <a:lnTo>
                      <a:pt x="21" y="65"/>
                    </a:lnTo>
                    <a:lnTo>
                      <a:pt x="14" y="65"/>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101">
                <a:extLst>
                  <a:ext uri="{FF2B5EF4-FFF2-40B4-BE49-F238E27FC236}">
                    <a16:creationId xmlns:a16="http://schemas.microsoft.com/office/drawing/2014/main" xmlns="" id="{5179A05A-A36C-42B8-9DAE-66A05C26F454}"/>
                  </a:ext>
                </a:extLst>
              </p:cNvPr>
              <p:cNvSpPr>
                <a:spLocks noEditPoints="1"/>
              </p:cNvSpPr>
              <p:nvPr/>
            </p:nvSpPr>
            <p:spPr bwMode="auto">
              <a:xfrm>
                <a:off x="6538" y="1313"/>
                <a:ext cx="73" cy="79"/>
              </a:xfrm>
              <a:custGeom>
                <a:avLst/>
                <a:gdLst>
                  <a:gd name="T0" fmla="*/ 66 w 73"/>
                  <a:gd name="T1" fmla="*/ 79 h 79"/>
                  <a:gd name="T2" fmla="*/ 73 w 73"/>
                  <a:gd name="T3" fmla="*/ 72 h 79"/>
                  <a:gd name="T4" fmla="*/ 66 w 73"/>
                  <a:gd name="T5" fmla="*/ 57 h 79"/>
                  <a:gd name="T6" fmla="*/ 66 w 73"/>
                  <a:gd name="T7" fmla="*/ 43 h 79"/>
                  <a:gd name="T8" fmla="*/ 73 w 73"/>
                  <a:gd name="T9" fmla="*/ 36 h 79"/>
                  <a:gd name="T10" fmla="*/ 73 w 73"/>
                  <a:gd name="T11" fmla="*/ 15 h 79"/>
                  <a:gd name="T12" fmla="*/ 66 w 73"/>
                  <a:gd name="T13" fmla="*/ 7 h 79"/>
                  <a:gd name="T14" fmla="*/ 58 w 73"/>
                  <a:gd name="T15" fmla="*/ 22 h 79"/>
                  <a:gd name="T16" fmla="*/ 66 w 73"/>
                  <a:gd name="T17" fmla="*/ 36 h 79"/>
                  <a:gd name="T18" fmla="*/ 58 w 73"/>
                  <a:gd name="T19" fmla="*/ 50 h 79"/>
                  <a:gd name="T20" fmla="*/ 51 w 73"/>
                  <a:gd name="T21" fmla="*/ 50 h 79"/>
                  <a:gd name="T22" fmla="*/ 44 w 73"/>
                  <a:gd name="T23" fmla="*/ 36 h 79"/>
                  <a:gd name="T24" fmla="*/ 51 w 73"/>
                  <a:gd name="T25" fmla="*/ 29 h 79"/>
                  <a:gd name="T26" fmla="*/ 44 w 73"/>
                  <a:gd name="T27" fmla="*/ 7 h 79"/>
                  <a:gd name="T28" fmla="*/ 44 w 73"/>
                  <a:gd name="T29" fmla="*/ 29 h 79"/>
                  <a:gd name="T30" fmla="*/ 44 w 73"/>
                  <a:gd name="T31" fmla="*/ 36 h 79"/>
                  <a:gd name="T32" fmla="*/ 36 w 73"/>
                  <a:gd name="T33" fmla="*/ 36 h 79"/>
                  <a:gd name="T34" fmla="*/ 29 w 73"/>
                  <a:gd name="T35" fmla="*/ 29 h 79"/>
                  <a:gd name="T36" fmla="*/ 29 w 73"/>
                  <a:gd name="T37" fmla="*/ 22 h 79"/>
                  <a:gd name="T38" fmla="*/ 15 w 73"/>
                  <a:gd name="T39" fmla="*/ 7 h 79"/>
                  <a:gd name="T40" fmla="*/ 8 w 73"/>
                  <a:gd name="T41" fmla="*/ 0 h 79"/>
                  <a:gd name="T42" fmla="*/ 0 w 73"/>
                  <a:gd name="T43" fmla="*/ 7 h 79"/>
                  <a:gd name="T44" fmla="*/ 22 w 73"/>
                  <a:gd name="T45" fmla="*/ 29 h 79"/>
                  <a:gd name="T46" fmla="*/ 36 w 73"/>
                  <a:gd name="T47" fmla="*/ 43 h 79"/>
                  <a:gd name="T48" fmla="*/ 36 w 73"/>
                  <a:gd name="T49" fmla="*/ 43 h 79"/>
                  <a:gd name="T50" fmla="*/ 29 w 73"/>
                  <a:gd name="T51" fmla="*/ 43 h 79"/>
                  <a:gd name="T52" fmla="*/ 8 w 73"/>
                  <a:gd name="T53" fmla="*/ 36 h 79"/>
                  <a:gd name="T54" fmla="*/ 8 w 73"/>
                  <a:gd name="T55" fmla="*/ 50 h 79"/>
                  <a:gd name="T56" fmla="*/ 22 w 73"/>
                  <a:gd name="T57" fmla="*/ 57 h 79"/>
                  <a:gd name="T58" fmla="*/ 29 w 73"/>
                  <a:gd name="T59" fmla="*/ 50 h 79"/>
                  <a:gd name="T60" fmla="*/ 36 w 73"/>
                  <a:gd name="T61" fmla="*/ 50 h 79"/>
                  <a:gd name="T62" fmla="*/ 44 w 73"/>
                  <a:gd name="T63" fmla="*/ 50 h 79"/>
                  <a:gd name="T64" fmla="*/ 51 w 73"/>
                  <a:gd name="T65" fmla="*/ 57 h 79"/>
                  <a:gd name="T66" fmla="*/ 44 w 73"/>
                  <a:gd name="T67" fmla="*/ 65 h 79"/>
                  <a:gd name="T68" fmla="*/ 29 w 73"/>
                  <a:gd name="T69" fmla="*/ 65 h 79"/>
                  <a:gd name="T70" fmla="*/ 8 w 73"/>
                  <a:gd name="T71" fmla="*/ 72 h 79"/>
                  <a:gd name="T72" fmla="*/ 22 w 73"/>
                  <a:gd name="T73" fmla="*/ 79 h 79"/>
                  <a:gd name="T74" fmla="*/ 36 w 73"/>
                  <a:gd name="T75" fmla="*/ 79 h 79"/>
                  <a:gd name="T76" fmla="*/ 44 w 73"/>
                  <a:gd name="T77" fmla="*/ 72 h 79"/>
                  <a:gd name="T78" fmla="*/ 51 w 73"/>
                  <a:gd name="T79" fmla="*/ 65 h 79"/>
                  <a:gd name="T80" fmla="*/ 58 w 73"/>
                  <a:gd name="T81" fmla="*/ 72 h 79"/>
                  <a:gd name="T82" fmla="*/ 66 w 73"/>
                  <a:gd name="T83" fmla="*/ 79 h 79"/>
                  <a:gd name="T84" fmla="*/ 73 w 73"/>
                  <a:gd name="T85" fmla="*/ 36 h 79"/>
                  <a:gd name="T86" fmla="*/ 73 w 73"/>
                  <a:gd name="T87" fmla="*/ 22 h 79"/>
                  <a:gd name="T88" fmla="*/ 58 w 73"/>
                  <a:gd name="T89" fmla="*/ 22 h 79"/>
                  <a:gd name="T90" fmla="*/ 66 w 73"/>
                  <a:gd name="T91" fmla="*/ 36 h 79"/>
                  <a:gd name="T92" fmla="*/ 51 w 73"/>
                  <a:gd name="T93" fmla="*/ 22 h 79"/>
                  <a:gd name="T94" fmla="*/ 36 w 73"/>
                  <a:gd name="T95" fmla="*/ 15 h 79"/>
                  <a:gd name="T96" fmla="*/ 44 w 73"/>
                  <a:gd name="T97" fmla="*/ 29 h 79"/>
                  <a:gd name="T98" fmla="*/ 22 w 73"/>
                  <a:gd name="T99" fmla="*/ 15 h 79"/>
                  <a:gd name="T100" fmla="*/ 15 w 73"/>
                  <a:gd name="T101" fmla="*/ 7 h 79"/>
                  <a:gd name="T102" fmla="*/ 8 w 73"/>
                  <a:gd name="T103" fmla="*/ 15 h 79"/>
                  <a:gd name="T104" fmla="*/ 15 w 73"/>
                  <a:gd name="T105" fmla="*/ 29 h 79"/>
                  <a:gd name="T106" fmla="*/ 22 w 73"/>
                  <a:gd name="T107" fmla="*/ 22 h 79"/>
                  <a:gd name="T108" fmla="*/ 15 w 73"/>
                  <a:gd name="T109" fmla="*/ 36 h 79"/>
                  <a:gd name="T110" fmla="*/ 8 w 73"/>
                  <a:gd name="T111" fmla="*/ 50 h 79"/>
                  <a:gd name="T112" fmla="*/ 29 w 73"/>
                  <a:gd name="T113" fmla="*/ 50 h 79"/>
                  <a:gd name="T114" fmla="*/ 29 w 73"/>
                  <a:gd name="T115" fmla="*/ 43 h 79"/>
                  <a:gd name="T116" fmla="*/ 29 w 73"/>
                  <a:gd name="T117" fmla="*/ 65 h 79"/>
                  <a:gd name="T118" fmla="*/ 22 w 73"/>
                  <a:gd name="T119" fmla="*/ 65 h 79"/>
                  <a:gd name="T120" fmla="*/ 15 w 73"/>
                  <a:gd name="T121" fmla="*/ 72 h 79"/>
                  <a:gd name="T122" fmla="*/ 29 w 73"/>
                  <a:gd name="T123" fmla="*/ 79 h 79"/>
                  <a:gd name="T124" fmla="*/ 36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66" y="57"/>
                    </a:lnTo>
                    <a:lnTo>
                      <a:pt x="58" y="57"/>
                    </a:lnTo>
                    <a:lnTo>
                      <a:pt x="66" y="43"/>
                    </a:lnTo>
                    <a:lnTo>
                      <a:pt x="66" y="43"/>
                    </a:lnTo>
                    <a:lnTo>
                      <a:pt x="73" y="36"/>
                    </a:lnTo>
                    <a:lnTo>
                      <a:pt x="73" y="29"/>
                    </a:lnTo>
                    <a:lnTo>
                      <a:pt x="73" y="15"/>
                    </a:lnTo>
                    <a:lnTo>
                      <a:pt x="73" y="15"/>
                    </a:lnTo>
                    <a:lnTo>
                      <a:pt x="66" y="7"/>
                    </a:lnTo>
                    <a:lnTo>
                      <a:pt x="66" y="15"/>
                    </a:lnTo>
                    <a:lnTo>
                      <a:pt x="58" y="22"/>
                    </a:lnTo>
                    <a:lnTo>
                      <a:pt x="58" y="29"/>
                    </a:lnTo>
                    <a:lnTo>
                      <a:pt x="66" y="36"/>
                    </a:lnTo>
                    <a:lnTo>
                      <a:pt x="58" y="43"/>
                    </a:lnTo>
                    <a:lnTo>
                      <a:pt x="58" y="50"/>
                    </a:lnTo>
                    <a:lnTo>
                      <a:pt x="58" y="50"/>
                    </a:lnTo>
                    <a:lnTo>
                      <a:pt x="51" y="50"/>
                    </a:lnTo>
                    <a:lnTo>
                      <a:pt x="51" y="43"/>
                    </a:lnTo>
                    <a:lnTo>
                      <a:pt x="44" y="36"/>
                    </a:lnTo>
                    <a:lnTo>
                      <a:pt x="44" y="29"/>
                    </a:lnTo>
                    <a:lnTo>
                      <a:pt x="51" y="29"/>
                    </a:lnTo>
                    <a:lnTo>
                      <a:pt x="51" y="15"/>
                    </a:lnTo>
                    <a:lnTo>
                      <a:pt x="44" y="7"/>
                    </a:lnTo>
                    <a:lnTo>
                      <a:pt x="36" y="15"/>
                    </a:lnTo>
                    <a:lnTo>
                      <a:pt x="44" y="29"/>
                    </a:lnTo>
                    <a:lnTo>
                      <a:pt x="44" y="29"/>
                    </a:lnTo>
                    <a:lnTo>
                      <a:pt x="44" y="36"/>
                    </a:lnTo>
                    <a:lnTo>
                      <a:pt x="44" y="43"/>
                    </a:lnTo>
                    <a:lnTo>
                      <a:pt x="36" y="36"/>
                    </a:lnTo>
                    <a:lnTo>
                      <a:pt x="29" y="29"/>
                    </a:lnTo>
                    <a:lnTo>
                      <a:pt x="29" y="29"/>
                    </a:lnTo>
                    <a:lnTo>
                      <a:pt x="29" y="22"/>
                    </a:lnTo>
                    <a:lnTo>
                      <a:pt x="29" y="22"/>
                    </a:lnTo>
                    <a:lnTo>
                      <a:pt x="22" y="15"/>
                    </a:lnTo>
                    <a:lnTo>
                      <a:pt x="15" y="7"/>
                    </a:lnTo>
                    <a:lnTo>
                      <a:pt x="15" y="7"/>
                    </a:lnTo>
                    <a:lnTo>
                      <a:pt x="8" y="0"/>
                    </a:lnTo>
                    <a:lnTo>
                      <a:pt x="8" y="7"/>
                    </a:lnTo>
                    <a:lnTo>
                      <a:pt x="0" y="7"/>
                    </a:lnTo>
                    <a:lnTo>
                      <a:pt x="8" y="22"/>
                    </a:lnTo>
                    <a:lnTo>
                      <a:pt x="22" y="29"/>
                    </a:lnTo>
                    <a:lnTo>
                      <a:pt x="29" y="36"/>
                    </a:lnTo>
                    <a:lnTo>
                      <a:pt x="36" y="43"/>
                    </a:lnTo>
                    <a:lnTo>
                      <a:pt x="36" y="43"/>
                    </a:lnTo>
                    <a:lnTo>
                      <a:pt x="36" y="43"/>
                    </a:lnTo>
                    <a:lnTo>
                      <a:pt x="29" y="43"/>
                    </a:lnTo>
                    <a:lnTo>
                      <a:pt x="29" y="43"/>
                    </a:lnTo>
                    <a:lnTo>
                      <a:pt x="22" y="36"/>
                    </a:lnTo>
                    <a:lnTo>
                      <a:pt x="8" y="36"/>
                    </a:lnTo>
                    <a:lnTo>
                      <a:pt x="0" y="43"/>
                    </a:lnTo>
                    <a:lnTo>
                      <a:pt x="8" y="50"/>
                    </a:lnTo>
                    <a:lnTo>
                      <a:pt x="15" y="50"/>
                    </a:lnTo>
                    <a:lnTo>
                      <a:pt x="22" y="57"/>
                    </a:lnTo>
                    <a:lnTo>
                      <a:pt x="22" y="57"/>
                    </a:lnTo>
                    <a:lnTo>
                      <a:pt x="29" y="50"/>
                    </a:lnTo>
                    <a:lnTo>
                      <a:pt x="29" y="50"/>
                    </a:lnTo>
                    <a:lnTo>
                      <a:pt x="36" y="50"/>
                    </a:lnTo>
                    <a:lnTo>
                      <a:pt x="44" y="50"/>
                    </a:lnTo>
                    <a:lnTo>
                      <a:pt x="44" y="50"/>
                    </a:lnTo>
                    <a:lnTo>
                      <a:pt x="51" y="57"/>
                    </a:lnTo>
                    <a:lnTo>
                      <a:pt x="51" y="57"/>
                    </a:lnTo>
                    <a:lnTo>
                      <a:pt x="51" y="65"/>
                    </a:lnTo>
                    <a:lnTo>
                      <a:pt x="44" y="65"/>
                    </a:lnTo>
                    <a:lnTo>
                      <a:pt x="36" y="65"/>
                    </a:lnTo>
                    <a:lnTo>
                      <a:pt x="29" y="65"/>
                    </a:lnTo>
                    <a:lnTo>
                      <a:pt x="8" y="65"/>
                    </a:lnTo>
                    <a:lnTo>
                      <a:pt x="8" y="72"/>
                    </a:lnTo>
                    <a:lnTo>
                      <a:pt x="15" y="79"/>
                    </a:lnTo>
                    <a:lnTo>
                      <a:pt x="22" y="79"/>
                    </a:lnTo>
                    <a:lnTo>
                      <a:pt x="36" y="79"/>
                    </a:lnTo>
                    <a:lnTo>
                      <a:pt x="36" y="79"/>
                    </a:lnTo>
                    <a:lnTo>
                      <a:pt x="36" y="72"/>
                    </a:lnTo>
                    <a:lnTo>
                      <a:pt x="44" y="72"/>
                    </a:lnTo>
                    <a:lnTo>
                      <a:pt x="44" y="65"/>
                    </a:lnTo>
                    <a:lnTo>
                      <a:pt x="51" y="65"/>
                    </a:lnTo>
                    <a:lnTo>
                      <a:pt x="51" y="65"/>
                    </a:lnTo>
                    <a:lnTo>
                      <a:pt x="58" y="72"/>
                    </a:lnTo>
                    <a:lnTo>
                      <a:pt x="66" y="79"/>
                    </a:lnTo>
                    <a:lnTo>
                      <a:pt x="66" y="79"/>
                    </a:lnTo>
                    <a:close/>
                    <a:moveTo>
                      <a:pt x="66" y="36"/>
                    </a:moveTo>
                    <a:lnTo>
                      <a:pt x="73" y="36"/>
                    </a:lnTo>
                    <a:lnTo>
                      <a:pt x="73" y="29"/>
                    </a:lnTo>
                    <a:lnTo>
                      <a:pt x="73" y="22"/>
                    </a:lnTo>
                    <a:lnTo>
                      <a:pt x="66" y="15"/>
                    </a:lnTo>
                    <a:lnTo>
                      <a:pt x="58" y="22"/>
                    </a:lnTo>
                    <a:lnTo>
                      <a:pt x="66" y="36"/>
                    </a:lnTo>
                    <a:lnTo>
                      <a:pt x="66" y="36"/>
                    </a:lnTo>
                    <a:close/>
                    <a:moveTo>
                      <a:pt x="44" y="29"/>
                    </a:moveTo>
                    <a:lnTo>
                      <a:pt x="51" y="22"/>
                    </a:lnTo>
                    <a:lnTo>
                      <a:pt x="44" y="7"/>
                    </a:lnTo>
                    <a:lnTo>
                      <a:pt x="36" y="15"/>
                    </a:lnTo>
                    <a:lnTo>
                      <a:pt x="44" y="29"/>
                    </a:lnTo>
                    <a:lnTo>
                      <a:pt x="44" y="29"/>
                    </a:lnTo>
                    <a:close/>
                    <a:moveTo>
                      <a:pt x="22" y="22"/>
                    </a:moveTo>
                    <a:lnTo>
                      <a:pt x="22" y="15"/>
                    </a:lnTo>
                    <a:lnTo>
                      <a:pt x="22" y="15"/>
                    </a:lnTo>
                    <a:lnTo>
                      <a:pt x="15" y="7"/>
                    </a:lnTo>
                    <a:lnTo>
                      <a:pt x="8" y="7"/>
                    </a:lnTo>
                    <a:lnTo>
                      <a:pt x="8" y="15"/>
                    </a:lnTo>
                    <a:lnTo>
                      <a:pt x="8" y="22"/>
                    </a:lnTo>
                    <a:lnTo>
                      <a:pt x="15" y="29"/>
                    </a:lnTo>
                    <a:lnTo>
                      <a:pt x="22" y="22"/>
                    </a:lnTo>
                    <a:lnTo>
                      <a:pt x="22" y="22"/>
                    </a:lnTo>
                    <a:close/>
                    <a:moveTo>
                      <a:pt x="29" y="43"/>
                    </a:moveTo>
                    <a:lnTo>
                      <a:pt x="15" y="36"/>
                    </a:lnTo>
                    <a:lnTo>
                      <a:pt x="8" y="43"/>
                    </a:lnTo>
                    <a:lnTo>
                      <a:pt x="8" y="50"/>
                    </a:lnTo>
                    <a:lnTo>
                      <a:pt x="15" y="50"/>
                    </a:lnTo>
                    <a:lnTo>
                      <a:pt x="29" y="50"/>
                    </a:lnTo>
                    <a:lnTo>
                      <a:pt x="29" y="43"/>
                    </a:lnTo>
                    <a:lnTo>
                      <a:pt x="29" y="43"/>
                    </a:lnTo>
                    <a:close/>
                    <a:moveTo>
                      <a:pt x="36" y="72"/>
                    </a:moveTo>
                    <a:lnTo>
                      <a:pt x="29" y="65"/>
                    </a:lnTo>
                    <a:lnTo>
                      <a:pt x="22" y="65"/>
                    </a:lnTo>
                    <a:lnTo>
                      <a:pt x="22" y="65"/>
                    </a:lnTo>
                    <a:lnTo>
                      <a:pt x="15"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102">
                <a:extLst>
                  <a:ext uri="{FF2B5EF4-FFF2-40B4-BE49-F238E27FC236}">
                    <a16:creationId xmlns:a16="http://schemas.microsoft.com/office/drawing/2014/main" xmlns="" id="{526E7B6F-F732-49A1-868E-77E774EBDFB9}"/>
                  </a:ext>
                </a:extLst>
              </p:cNvPr>
              <p:cNvSpPr>
                <a:spLocks noEditPoints="1"/>
              </p:cNvSpPr>
              <p:nvPr/>
            </p:nvSpPr>
            <p:spPr bwMode="auto">
              <a:xfrm>
                <a:off x="6762" y="1313"/>
                <a:ext cx="22" cy="79"/>
              </a:xfrm>
              <a:custGeom>
                <a:avLst/>
                <a:gdLst>
                  <a:gd name="T0" fmla="*/ 22 w 22"/>
                  <a:gd name="T1" fmla="*/ 29 h 79"/>
                  <a:gd name="T2" fmla="*/ 22 w 22"/>
                  <a:gd name="T3" fmla="*/ 22 h 79"/>
                  <a:gd name="T4" fmla="*/ 22 w 22"/>
                  <a:gd name="T5" fmla="*/ 15 h 79"/>
                  <a:gd name="T6" fmla="*/ 22 w 22"/>
                  <a:gd name="T7" fmla="*/ 7 h 79"/>
                  <a:gd name="T8" fmla="*/ 15 w 22"/>
                  <a:gd name="T9" fmla="*/ 0 h 79"/>
                  <a:gd name="T10" fmla="*/ 7 w 22"/>
                  <a:gd name="T11" fmla="*/ 0 h 79"/>
                  <a:gd name="T12" fmla="*/ 0 w 22"/>
                  <a:gd name="T13" fmla="*/ 0 h 79"/>
                  <a:gd name="T14" fmla="*/ 0 w 22"/>
                  <a:gd name="T15" fmla="*/ 0 h 79"/>
                  <a:gd name="T16" fmla="*/ 0 w 22"/>
                  <a:gd name="T17" fmla="*/ 7 h 79"/>
                  <a:gd name="T18" fmla="*/ 7 w 22"/>
                  <a:gd name="T19" fmla="*/ 22 h 79"/>
                  <a:gd name="T20" fmla="*/ 22 w 22"/>
                  <a:gd name="T21" fmla="*/ 29 h 79"/>
                  <a:gd name="T22" fmla="*/ 22 w 22"/>
                  <a:gd name="T23" fmla="*/ 29 h 79"/>
                  <a:gd name="T24" fmla="*/ 22 w 22"/>
                  <a:gd name="T25" fmla="*/ 29 h 79"/>
                  <a:gd name="T26" fmla="*/ 22 w 22"/>
                  <a:gd name="T27" fmla="*/ 29 h 79"/>
                  <a:gd name="T28" fmla="*/ 22 w 22"/>
                  <a:gd name="T29" fmla="*/ 29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43 h 79"/>
                  <a:gd name="T42" fmla="*/ 0 w 22"/>
                  <a:gd name="T43" fmla="*/ 43 h 79"/>
                  <a:gd name="T44" fmla="*/ 7 w 22"/>
                  <a:gd name="T45" fmla="*/ 50 h 79"/>
                  <a:gd name="T46" fmla="*/ 15 w 22"/>
                  <a:gd name="T47" fmla="*/ 50 h 79"/>
                  <a:gd name="T48" fmla="*/ 22 w 22"/>
                  <a:gd name="T49" fmla="*/ 50 h 79"/>
                  <a:gd name="T50" fmla="*/ 22 w 22"/>
                  <a:gd name="T51" fmla="*/ 50 h 79"/>
                  <a:gd name="T52" fmla="*/ 22 w 22"/>
                  <a:gd name="T53" fmla="*/ 36 h 79"/>
                  <a:gd name="T54" fmla="*/ 22 w 22"/>
                  <a:gd name="T55" fmla="*/ 36 h 79"/>
                  <a:gd name="T56" fmla="*/ 22 w 22"/>
                  <a:gd name="T57" fmla="*/ 57 h 79"/>
                  <a:gd name="T58" fmla="*/ 15 w 22"/>
                  <a:gd name="T59" fmla="*/ 57 h 79"/>
                  <a:gd name="T60" fmla="*/ 7 w 22"/>
                  <a:gd name="T61" fmla="*/ 65 h 79"/>
                  <a:gd name="T62" fmla="*/ 7 w 22"/>
                  <a:gd name="T63" fmla="*/ 72 h 79"/>
                  <a:gd name="T64" fmla="*/ 7 w 22"/>
                  <a:gd name="T65" fmla="*/ 72 h 79"/>
                  <a:gd name="T66" fmla="*/ 15 w 22"/>
                  <a:gd name="T67" fmla="*/ 79 h 79"/>
                  <a:gd name="T68" fmla="*/ 22 w 22"/>
                  <a:gd name="T69" fmla="*/ 79 h 79"/>
                  <a:gd name="T70" fmla="*/ 22 w 22"/>
                  <a:gd name="T71" fmla="*/ 79 h 79"/>
                  <a:gd name="T72" fmla="*/ 15 w 22"/>
                  <a:gd name="T73" fmla="*/ 72 h 79"/>
                  <a:gd name="T74" fmla="*/ 7 w 22"/>
                  <a:gd name="T75" fmla="*/ 65 h 79"/>
                  <a:gd name="T76" fmla="*/ 15 w 22"/>
                  <a:gd name="T77" fmla="*/ 65 h 79"/>
                  <a:gd name="T78" fmla="*/ 22 w 22"/>
                  <a:gd name="T79" fmla="*/ 65 h 79"/>
                  <a:gd name="T80" fmla="*/ 22 w 22"/>
                  <a:gd name="T81" fmla="*/ 65 h 79"/>
                  <a:gd name="T82" fmla="*/ 22 w 22"/>
                  <a:gd name="T83" fmla="*/ 65 h 79"/>
                  <a:gd name="T84" fmla="*/ 22 w 22"/>
                  <a:gd name="T85" fmla="*/ 57 h 79"/>
                  <a:gd name="T86" fmla="*/ 22 w 22"/>
                  <a:gd name="T87" fmla="*/ 57 h 79"/>
                  <a:gd name="T88" fmla="*/ 22 w 22"/>
                  <a:gd name="T89" fmla="*/ 22 h 79"/>
                  <a:gd name="T90" fmla="*/ 22 w 22"/>
                  <a:gd name="T91" fmla="*/ 15 h 79"/>
                  <a:gd name="T92" fmla="*/ 22 w 22"/>
                  <a:gd name="T93" fmla="*/ 15 h 79"/>
                  <a:gd name="T94" fmla="*/ 15 w 22"/>
                  <a:gd name="T95" fmla="*/ 7 h 79"/>
                  <a:gd name="T96" fmla="*/ 7 w 22"/>
                  <a:gd name="T97" fmla="*/ 0 h 79"/>
                  <a:gd name="T98" fmla="*/ 0 w 22"/>
                  <a:gd name="T99" fmla="*/ 15 h 79"/>
                  <a:gd name="T100" fmla="*/ 7 w 22"/>
                  <a:gd name="T101" fmla="*/ 22 h 79"/>
                  <a:gd name="T102" fmla="*/ 15 w 22"/>
                  <a:gd name="T103" fmla="*/ 22 h 79"/>
                  <a:gd name="T104" fmla="*/ 22 w 22"/>
                  <a:gd name="T105" fmla="*/ 22 h 79"/>
                  <a:gd name="T106" fmla="*/ 22 w 22"/>
                  <a:gd name="T107" fmla="*/ 22 h 79"/>
                  <a:gd name="T108" fmla="*/ 22 w 22"/>
                  <a:gd name="T109" fmla="*/ 43 h 79"/>
                  <a:gd name="T110" fmla="*/ 15 w 22"/>
                  <a:gd name="T111" fmla="*/ 36 h 79"/>
                  <a:gd name="T112" fmla="*/ 0 w 22"/>
                  <a:gd name="T113" fmla="*/ 43 h 79"/>
                  <a:gd name="T114" fmla="*/ 7 w 22"/>
                  <a:gd name="T115" fmla="*/ 43 h 79"/>
                  <a:gd name="T116" fmla="*/ 15 w 22"/>
                  <a:gd name="T117" fmla="*/ 50 h 79"/>
                  <a:gd name="T118" fmla="*/ 22 w 22"/>
                  <a:gd name="T119" fmla="*/ 50 h 79"/>
                  <a:gd name="T120" fmla="*/ 22 w 22"/>
                  <a:gd name="T121" fmla="*/ 43 h 79"/>
                  <a:gd name="T122" fmla="*/ 22 w 22"/>
                  <a:gd name="T123" fmla="*/ 4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9"/>
                    </a:moveTo>
                    <a:lnTo>
                      <a:pt x="22" y="22"/>
                    </a:lnTo>
                    <a:lnTo>
                      <a:pt x="22" y="15"/>
                    </a:lnTo>
                    <a:lnTo>
                      <a:pt x="22" y="7"/>
                    </a:lnTo>
                    <a:lnTo>
                      <a:pt x="15" y="0"/>
                    </a:lnTo>
                    <a:lnTo>
                      <a:pt x="7" y="0"/>
                    </a:lnTo>
                    <a:lnTo>
                      <a:pt x="0" y="0"/>
                    </a:lnTo>
                    <a:lnTo>
                      <a:pt x="0" y="0"/>
                    </a:lnTo>
                    <a:lnTo>
                      <a:pt x="0" y="7"/>
                    </a:lnTo>
                    <a:lnTo>
                      <a:pt x="7" y="22"/>
                    </a:lnTo>
                    <a:lnTo>
                      <a:pt x="22" y="29"/>
                    </a:lnTo>
                    <a:lnTo>
                      <a:pt x="22" y="29"/>
                    </a:lnTo>
                    <a:lnTo>
                      <a:pt x="22" y="29"/>
                    </a:lnTo>
                    <a:lnTo>
                      <a:pt x="22" y="29"/>
                    </a:lnTo>
                    <a:lnTo>
                      <a:pt x="22" y="29"/>
                    </a:lnTo>
                    <a:close/>
                    <a:moveTo>
                      <a:pt x="22" y="36"/>
                    </a:moveTo>
                    <a:lnTo>
                      <a:pt x="22" y="36"/>
                    </a:lnTo>
                    <a:lnTo>
                      <a:pt x="22" y="36"/>
                    </a:lnTo>
                    <a:lnTo>
                      <a:pt x="22" y="36"/>
                    </a:lnTo>
                    <a:lnTo>
                      <a:pt x="7" y="36"/>
                    </a:lnTo>
                    <a:lnTo>
                      <a:pt x="0" y="43"/>
                    </a:lnTo>
                    <a:lnTo>
                      <a:pt x="0" y="43"/>
                    </a:lnTo>
                    <a:lnTo>
                      <a:pt x="7" y="50"/>
                    </a:lnTo>
                    <a:lnTo>
                      <a:pt x="15" y="50"/>
                    </a:lnTo>
                    <a:lnTo>
                      <a:pt x="22" y="50"/>
                    </a:lnTo>
                    <a:lnTo>
                      <a:pt x="22" y="50"/>
                    </a:lnTo>
                    <a:lnTo>
                      <a:pt x="22" y="36"/>
                    </a:lnTo>
                    <a:lnTo>
                      <a:pt x="22" y="36"/>
                    </a:lnTo>
                    <a:close/>
                    <a:moveTo>
                      <a:pt x="22" y="57"/>
                    </a:moveTo>
                    <a:lnTo>
                      <a:pt x="15" y="57"/>
                    </a:lnTo>
                    <a:lnTo>
                      <a:pt x="7" y="65"/>
                    </a:lnTo>
                    <a:lnTo>
                      <a:pt x="7" y="72"/>
                    </a:lnTo>
                    <a:lnTo>
                      <a:pt x="7" y="72"/>
                    </a:lnTo>
                    <a:lnTo>
                      <a:pt x="15" y="79"/>
                    </a:lnTo>
                    <a:lnTo>
                      <a:pt x="22" y="79"/>
                    </a:lnTo>
                    <a:lnTo>
                      <a:pt x="22" y="79"/>
                    </a:lnTo>
                    <a:lnTo>
                      <a:pt x="15" y="72"/>
                    </a:lnTo>
                    <a:lnTo>
                      <a:pt x="7" y="65"/>
                    </a:lnTo>
                    <a:lnTo>
                      <a:pt x="15" y="65"/>
                    </a:lnTo>
                    <a:lnTo>
                      <a:pt x="22" y="65"/>
                    </a:lnTo>
                    <a:lnTo>
                      <a:pt x="22" y="65"/>
                    </a:lnTo>
                    <a:lnTo>
                      <a:pt x="22" y="65"/>
                    </a:lnTo>
                    <a:lnTo>
                      <a:pt x="22" y="57"/>
                    </a:lnTo>
                    <a:lnTo>
                      <a:pt x="22" y="57"/>
                    </a:lnTo>
                    <a:close/>
                    <a:moveTo>
                      <a:pt x="22" y="22"/>
                    </a:moveTo>
                    <a:lnTo>
                      <a:pt x="22" y="15"/>
                    </a:lnTo>
                    <a:lnTo>
                      <a:pt x="22" y="15"/>
                    </a:lnTo>
                    <a:lnTo>
                      <a:pt x="15" y="7"/>
                    </a:lnTo>
                    <a:lnTo>
                      <a:pt x="7" y="0"/>
                    </a:lnTo>
                    <a:lnTo>
                      <a:pt x="0" y="15"/>
                    </a:lnTo>
                    <a:lnTo>
                      <a:pt x="7" y="22"/>
                    </a:lnTo>
                    <a:lnTo>
                      <a:pt x="15" y="22"/>
                    </a:lnTo>
                    <a:lnTo>
                      <a:pt x="22" y="22"/>
                    </a:lnTo>
                    <a:lnTo>
                      <a:pt x="22" y="22"/>
                    </a:lnTo>
                    <a:close/>
                    <a:moveTo>
                      <a:pt x="22" y="43"/>
                    </a:moveTo>
                    <a:lnTo>
                      <a:pt x="15" y="36"/>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103">
                <a:extLst>
                  <a:ext uri="{FF2B5EF4-FFF2-40B4-BE49-F238E27FC236}">
                    <a16:creationId xmlns:a16="http://schemas.microsoft.com/office/drawing/2014/main" xmlns="" id="{FFC48F87-E7F9-4BCC-97EB-B1D3741BD9B4}"/>
                  </a:ext>
                </a:extLst>
              </p:cNvPr>
              <p:cNvSpPr>
                <a:spLocks noEditPoints="1"/>
              </p:cNvSpPr>
              <p:nvPr/>
            </p:nvSpPr>
            <p:spPr bwMode="auto">
              <a:xfrm>
                <a:off x="6690" y="1313"/>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65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5 h 79"/>
                  <a:gd name="T38" fmla="*/ 7 w 72"/>
                  <a:gd name="T39" fmla="*/ 0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57 h 79"/>
                  <a:gd name="T70" fmla="*/ 7 w 72"/>
                  <a:gd name="T71" fmla="*/ 72 h 79"/>
                  <a:gd name="T72" fmla="*/ 22 w 72"/>
                  <a:gd name="T73" fmla="*/ 79 h 79"/>
                  <a:gd name="T74" fmla="*/ 29 w 72"/>
                  <a:gd name="T75" fmla="*/ 72 h 79"/>
                  <a:gd name="T76" fmla="*/ 36 w 72"/>
                  <a:gd name="T77" fmla="*/ 72 h 79"/>
                  <a:gd name="T78" fmla="*/ 43 w 72"/>
                  <a:gd name="T79" fmla="*/ 65 h 79"/>
                  <a:gd name="T80" fmla="*/ 58 w 72"/>
                  <a:gd name="T81" fmla="*/ 65 h 79"/>
                  <a:gd name="T82" fmla="*/ 58 w 72"/>
                  <a:gd name="T83" fmla="*/ 72 h 79"/>
                  <a:gd name="T84" fmla="*/ 65 w 72"/>
                  <a:gd name="T85" fmla="*/ 36 h 79"/>
                  <a:gd name="T86" fmla="*/ 65 w 72"/>
                  <a:gd name="T87" fmla="*/ 22 h 79"/>
                  <a:gd name="T88" fmla="*/ 58 w 72"/>
                  <a:gd name="T89" fmla="*/ 22 h 79"/>
                  <a:gd name="T90" fmla="*/ 58 w 72"/>
                  <a:gd name="T91" fmla="*/ 36 h 79"/>
                  <a:gd name="T92" fmla="*/ 43 w 72"/>
                  <a:gd name="T93" fmla="*/ 15 h 79"/>
                  <a:gd name="T94" fmla="*/ 36 w 72"/>
                  <a:gd name="T95" fmla="*/ 15 h 79"/>
                  <a:gd name="T96" fmla="*/ 36 w 72"/>
                  <a:gd name="T97" fmla="*/ 29 h 79"/>
                  <a:gd name="T98" fmla="*/ 22 w 72"/>
                  <a:gd name="T99" fmla="*/ 15 h 79"/>
                  <a:gd name="T100" fmla="*/ 14 w 72"/>
                  <a:gd name="T101" fmla="*/ 7 h 79"/>
                  <a:gd name="T102" fmla="*/ 0 w 72"/>
                  <a:gd name="T103" fmla="*/ 15 h 79"/>
                  <a:gd name="T104" fmla="*/ 7 w 72"/>
                  <a:gd name="T105" fmla="*/ 22 h 79"/>
                  <a:gd name="T106" fmla="*/ 14 w 72"/>
                  <a:gd name="T107" fmla="*/ 22 h 79"/>
                  <a:gd name="T108" fmla="*/ 14 w 72"/>
                  <a:gd name="T109" fmla="*/ 36 h 79"/>
                  <a:gd name="T110" fmla="*/ 7 w 72"/>
                  <a:gd name="T111" fmla="*/ 43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9"/>
                    </a:lnTo>
                    <a:lnTo>
                      <a:pt x="72" y="72"/>
                    </a:lnTo>
                    <a:lnTo>
                      <a:pt x="72" y="72"/>
                    </a:lnTo>
                    <a:lnTo>
                      <a:pt x="72" y="65"/>
                    </a:lnTo>
                    <a:lnTo>
                      <a:pt x="58" y="57"/>
                    </a:lnTo>
                    <a:lnTo>
                      <a:pt x="58" y="50"/>
                    </a:lnTo>
                    <a:lnTo>
                      <a:pt x="58" y="43"/>
                    </a:lnTo>
                    <a:lnTo>
                      <a:pt x="65" y="43"/>
                    </a:lnTo>
                    <a:lnTo>
                      <a:pt x="65" y="36"/>
                    </a:lnTo>
                    <a:lnTo>
                      <a:pt x="72" y="29"/>
                    </a:lnTo>
                    <a:lnTo>
                      <a:pt x="65" y="15"/>
                    </a:lnTo>
                    <a:lnTo>
                      <a:pt x="65" y="15"/>
                    </a:lnTo>
                    <a:lnTo>
                      <a:pt x="65" y="7"/>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9"/>
                    </a:lnTo>
                    <a:lnTo>
                      <a:pt x="22" y="22"/>
                    </a:lnTo>
                    <a:lnTo>
                      <a:pt x="22" y="15"/>
                    </a:lnTo>
                    <a:lnTo>
                      <a:pt x="22" y="7"/>
                    </a:lnTo>
                    <a:lnTo>
                      <a:pt x="7" y="0"/>
                    </a:lnTo>
                    <a:lnTo>
                      <a:pt x="7" y="0"/>
                    </a:lnTo>
                    <a:lnTo>
                      <a:pt x="0" y="0"/>
                    </a:lnTo>
                    <a:lnTo>
                      <a:pt x="0" y="0"/>
                    </a:lnTo>
                    <a:lnTo>
                      <a:pt x="0" y="7"/>
                    </a:lnTo>
                    <a:lnTo>
                      <a:pt x="7" y="22"/>
                    </a:lnTo>
                    <a:lnTo>
                      <a:pt x="14" y="29"/>
                    </a:lnTo>
                    <a:lnTo>
                      <a:pt x="22" y="29"/>
                    </a:lnTo>
                    <a:lnTo>
                      <a:pt x="29" y="43"/>
                    </a:lnTo>
                    <a:lnTo>
                      <a:pt x="36" y="43"/>
                    </a:lnTo>
                    <a:lnTo>
                      <a:pt x="29" y="43"/>
                    </a:lnTo>
                    <a:lnTo>
                      <a:pt x="29" y="43"/>
                    </a:lnTo>
                    <a:lnTo>
                      <a:pt x="22" y="36"/>
                    </a:lnTo>
                    <a:lnTo>
                      <a:pt x="14" y="36"/>
                    </a:lnTo>
                    <a:lnTo>
                      <a:pt x="7" y="36"/>
                    </a:lnTo>
                    <a:lnTo>
                      <a:pt x="0" y="43"/>
                    </a:lnTo>
                    <a:lnTo>
                      <a:pt x="0" y="43"/>
                    </a:lnTo>
                    <a:lnTo>
                      <a:pt x="7" y="50"/>
                    </a:lnTo>
                    <a:lnTo>
                      <a:pt x="14" y="50"/>
                    </a:lnTo>
                    <a:lnTo>
                      <a:pt x="22" y="50"/>
                    </a:lnTo>
                    <a:lnTo>
                      <a:pt x="22" y="50"/>
                    </a:lnTo>
                    <a:lnTo>
                      <a:pt x="22" y="50"/>
                    </a:lnTo>
                    <a:lnTo>
                      <a:pt x="29" y="50"/>
                    </a:lnTo>
                    <a:lnTo>
                      <a:pt x="36" y="50"/>
                    </a:lnTo>
                    <a:lnTo>
                      <a:pt x="43" y="50"/>
                    </a:lnTo>
                    <a:lnTo>
                      <a:pt x="43" y="57"/>
                    </a:lnTo>
                    <a:lnTo>
                      <a:pt x="43" y="57"/>
                    </a:lnTo>
                    <a:lnTo>
                      <a:pt x="43" y="57"/>
                    </a:lnTo>
                    <a:lnTo>
                      <a:pt x="36" y="65"/>
                    </a:lnTo>
                    <a:lnTo>
                      <a:pt x="29" y="65"/>
                    </a:lnTo>
                    <a:lnTo>
                      <a:pt x="22" y="57"/>
                    </a:lnTo>
                    <a:lnTo>
                      <a:pt x="7" y="65"/>
                    </a:lnTo>
                    <a:lnTo>
                      <a:pt x="7" y="72"/>
                    </a:lnTo>
                    <a:lnTo>
                      <a:pt x="7" y="72"/>
                    </a:lnTo>
                    <a:lnTo>
                      <a:pt x="22" y="79"/>
                    </a:lnTo>
                    <a:lnTo>
                      <a:pt x="29" y="79"/>
                    </a:lnTo>
                    <a:lnTo>
                      <a:pt x="29" y="72"/>
                    </a:lnTo>
                    <a:lnTo>
                      <a:pt x="29" y="72"/>
                    </a:lnTo>
                    <a:lnTo>
                      <a:pt x="36" y="72"/>
                    </a:lnTo>
                    <a:lnTo>
                      <a:pt x="43" y="65"/>
                    </a:lnTo>
                    <a:lnTo>
                      <a:pt x="43" y="65"/>
                    </a:lnTo>
                    <a:lnTo>
                      <a:pt x="50" y="65"/>
                    </a:lnTo>
                    <a:lnTo>
                      <a:pt x="58" y="65"/>
                    </a:lnTo>
                    <a:lnTo>
                      <a:pt x="58" y="72"/>
                    </a:lnTo>
                    <a:lnTo>
                      <a:pt x="58" y="72"/>
                    </a:lnTo>
                    <a:close/>
                    <a:moveTo>
                      <a:pt x="58" y="36"/>
                    </a:moveTo>
                    <a:lnTo>
                      <a:pt x="65" y="36"/>
                    </a:lnTo>
                    <a:lnTo>
                      <a:pt x="72" y="29"/>
                    </a:lnTo>
                    <a:lnTo>
                      <a:pt x="65" y="22"/>
                    </a:lnTo>
                    <a:lnTo>
                      <a:pt x="65" y="15"/>
                    </a:lnTo>
                    <a:lnTo>
                      <a:pt x="58" y="22"/>
                    </a:lnTo>
                    <a:lnTo>
                      <a:pt x="58" y="36"/>
                    </a:lnTo>
                    <a:lnTo>
                      <a:pt x="58" y="36"/>
                    </a:lnTo>
                    <a:close/>
                    <a:moveTo>
                      <a:pt x="36" y="29"/>
                    </a:moveTo>
                    <a:lnTo>
                      <a:pt x="43" y="15"/>
                    </a:lnTo>
                    <a:lnTo>
                      <a:pt x="36" y="7"/>
                    </a:lnTo>
                    <a:lnTo>
                      <a:pt x="36" y="15"/>
                    </a:lnTo>
                    <a:lnTo>
                      <a:pt x="36" y="29"/>
                    </a:lnTo>
                    <a:lnTo>
                      <a:pt x="36" y="29"/>
                    </a:lnTo>
                    <a:close/>
                    <a:moveTo>
                      <a:pt x="14" y="22"/>
                    </a:moveTo>
                    <a:lnTo>
                      <a:pt x="22" y="15"/>
                    </a:lnTo>
                    <a:lnTo>
                      <a:pt x="14" y="15"/>
                    </a:lnTo>
                    <a:lnTo>
                      <a:pt x="14" y="7"/>
                    </a:lnTo>
                    <a:lnTo>
                      <a:pt x="0" y="0"/>
                    </a:lnTo>
                    <a:lnTo>
                      <a:pt x="0" y="15"/>
                    </a:lnTo>
                    <a:lnTo>
                      <a:pt x="7" y="22"/>
                    </a:lnTo>
                    <a:lnTo>
                      <a:pt x="7" y="22"/>
                    </a:lnTo>
                    <a:lnTo>
                      <a:pt x="14" y="22"/>
                    </a:lnTo>
                    <a:lnTo>
                      <a:pt x="14" y="22"/>
                    </a:lnTo>
                    <a:close/>
                    <a:moveTo>
                      <a:pt x="22" y="43"/>
                    </a:moveTo>
                    <a:lnTo>
                      <a:pt x="14" y="36"/>
                    </a:lnTo>
                    <a:lnTo>
                      <a:pt x="0" y="43"/>
                    </a:lnTo>
                    <a:lnTo>
                      <a:pt x="7" y="43"/>
                    </a:lnTo>
                    <a:lnTo>
                      <a:pt x="14" y="50"/>
                    </a:lnTo>
                    <a:lnTo>
                      <a:pt x="22" y="50"/>
                    </a:lnTo>
                    <a:lnTo>
                      <a:pt x="22" y="43"/>
                    </a:lnTo>
                    <a:lnTo>
                      <a:pt x="22" y="43"/>
                    </a:lnTo>
                    <a:close/>
                    <a:moveTo>
                      <a:pt x="29" y="72"/>
                    </a:moveTo>
                    <a:lnTo>
                      <a:pt x="29" y="65"/>
                    </a:lnTo>
                    <a:lnTo>
                      <a:pt x="22" y="65"/>
                    </a:lnTo>
                    <a:lnTo>
                      <a:pt x="14" y="65"/>
                    </a:lnTo>
                    <a:lnTo>
                      <a:pt x="7" y="65"/>
                    </a:lnTo>
                    <a:lnTo>
                      <a:pt x="7" y="72"/>
                    </a:lnTo>
                    <a:lnTo>
                      <a:pt x="14"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104">
                <a:extLst>
                  <a:ext uri="{FF2B5EF4-FFF2-40B4-BE49-F238E27FC236}">
                    <a16:creationId xmlns:a16="http://schemas.microsoft.com/office/drawing/2014/main" xmlns="" id="{11B4FD2E-BD1D-45CD-A34A-1F3F5FD5660D}"/>
                  </a:ext>
                </a:extLst>
              </p:cNvPr>
              <p:cNvSpPr>
                <a:spLocks noEditPoints="1"/>
              </p:cNvSpPr>
              <p:nvPr/>
            </p:nvSpPr>
            <p:spPr bwMode="auto">
              <a:xfrm>
                <a:off x="6611" y="1313"/>
                <a:ext cx="72" cy="79"/>
              </a:xfrm>
              <a:custGeom>
                <a:avLst/>
                <a:gdLst>
                  <a:gd name="T0" fmla="*/ 72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9 w 72"/>
                  <a:gd name="T37" fmla="*/ 15 h 79"/>
                  <a:gd name="T38" fmla="*/ 15 w 72"/>
                  <a:gd name="T39" fmla="*/ 0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9 w 72"/>
                  <a:gd name="T73" fmla="*/ 79 h 79"/>
                  <a:gd name="T74" fmla="*/ 36 w 72"/>
                  <a:gd name="T75" fmla="*/ 72 h 79"/>
                  <a:gd name="T76" fmla="*/ 43 w 72"/>
                  <a:gd name="T77" fmla="*/ 72 h 79"/>
                  <a:gd name="T78" fmla="*/ 50 w 72"/>
                  <a:gd name="T79" fmla="*/ 65 h 79"/>
                  <a:gd name="T80" fmla="*/ 58 w 72"/>
                  <a:gd name="T81" fmla="*/ 65 h 79"/>
                  <a:gd name="T82" fmla="*/ 65 w 72"/>
                  <a:gd name="T83" fmla="*/ 72 h 79"/>
                  <a:gd name="T84" fmla="*/ 72 w 72"/>
                  <a:gd name="T85" fmla="*/ 36 h 79"/>
                  <a:gd name="T86" fmla="*/ 72 w 72"/>
                  <a:gd name="T87" fmla="*/ 22 h 79"/>
                  <a:gd name="T88" fmla="*/ 58 w 72"/>
                  <a:gd name="T89" fmla="*/ 22 h 79"/>
                  <a:gd name="T90" fmla="*/ 65 w 72"/>
                  <a:gd name="T91" fmla="*/ 36 h 79"/>
                  <a:gd name="T92" fmla="*/ 50 w 72"/>
                  <a:gd name="T93" fmla="*/ 15 h 79"/>
                  <a:gd name="T94" fmla="*/ 36 w 72"/>
                  <a:gd name="T95" fmla="*/ 15 h 79"/>
                  <a:gd name="T96" fmla="*/ 43 w 72"/>
                  <a:gd name="T97" fmla="*/ 29 h 79"/>
                  <a:gd name="T98" fmla="*/ 22 w 72"/>
                  <a:gd name="T99" fmla="*/ 15 h 79"/>
                  <a:gd name="T100" fmla="*/ 15 w 72"/>
                  <a:gd name="T101" fmla="*/ 7 h 79"/>
                  <a:gd name="T102" fmla="*/ 7 w 72"/>
                  <a:gd name="T103" fmla="*/ 15 h 79"/>
                  <a:gd name="T104" fmla="*/ 15 w 72"/>
                  <a:gd name="T105" fmla="*/ 22 h 79"/>
                  <a:gd name="T106" fmla="*/ 22 w 72"/>
                  <a:gd name="T107" fmla="*/ 22 h 79"/>
                  <a:gd name="T108" fmla="*/ 15 w 72"/>
                  <a:gd name="T109" fmla="*/ 36 h 79"/>
                  <a:gd name="T110" fmla="*/ 7 w 72"/>
                  <a:gd name="T111" fmla="*/ 43 h 79"/>
                  <a:gd name="T112" fmla="*/ 29 w 72"/>
                  <a:gd name="T113" fmla="*/ 50 h 79"/>
                  <a:gd name="T114" fmla="*/ 29 w 72"/>
                  <a:gd name="T115" fmla="*/ 43 h 79"/>
                  <a:gd name="T116" fmla="*/ 29 w 72"/>
                  <a:gd name="T117" fmla="*/ 65 h 79"/>
                  <a:gd name="T118" fmla="*/ 22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9"/>
                    </a:lnTo>
                    <a:lnTo>
                      <a:pt x="72" y="72"/>
                    </a:lnTo>
                    <a:lnTo>
                      <a:pt x="72" y="72"/>
                    </a:lnTo>
                    <a:lnTo>
                      <a:pt x="72" y="65"/>
                    </a:lnTo>
                    <a:lnTo>
                      <a:pt x="65" y="57"/>
                    </a:lnTo>
                    <a:lnTo>
                      <a:pt x="58" y="50"/>
                    </a:lnTo>
                    <a:lnTo>
                      <a:pt x="65" y="43"/>
                    </a:lnTo>
                    <a:lnTo>
                      <a:pt x="65" y="43"/>
                    </a:lnTo>
                    <a:lnTo>
                      <a:pt x="72" y="36"/>
                    </a:lnTo>
                    <a:lnTo>
                      <a:pt x="72" y="29"/>
                    </a:lnTo>
                    <a:lnTo>
                      <a:pt x="72" y="15"/>
                    </a:lnTo>
                    <a:lnTo>
                      <a:pt x="72" y="15"/>
                    </a:lnTo>
                    <a:lnTo>
                      <a:pt x="65" y="7"/>
                    </a:lnTo>
                    <a:lnTo>
                      <a:pt x="65" y="15"/>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9" y="15"/>
                    </a:lnTo>
                    <a:lnTo>
                      <a:pt x="22" y="7"/>
                    </a:lnTo>
                    <a:lnTo>
                      <a:pt x="15" y="0"/>
                    </a:lnTo>
                    <a:lnTo>
                      <a:pt x="15" y="0"/>
                    </a:lnTo>
                    <a:lnTo>
                      <a:pt x="7" y="0"/>
                    </a:lnTo>
                    <a:lnTo>
                      <a:pt x="7" y="0"/>
                    </a:lnTo>
                    <a:lnTo>
                      <a:pt x="0" y="7"/>
                    </a:lnTo>
                    <a:lnTo>
                      <a:pt x="7" y="22"/>
                    </a:lnTo>
                    <a:lnTo>
                      <a:pt x="22" y="29"/>
                    </a:lnTo>
                    <a:lnTo>
                      <a:pt x="29" y="29"/>
                    </a:lnTo>
                    <a:lnTo>
                      <a:pt x="36" y="43"/>
                    </a:lnTo>
                    <a:lnTo>
                      <a:pt x="36" y="43"/>
                    </a:lnTo>
                    <a:lnTo>
                      <a:pt x="36" y="43"/>
                    </a:lnTo>
                    <a:lnTo>
                      <a:pt x="29" y="43"/>
                    </a:lnTo>
                    <a:lnTo>
                      <a:pt x="29" y="36"/>
                    </a:lnTo>
                    <a:lnTo>
                      <a:pt x="22" y="36"/>
                    </a:lnTo>
                    <a:lnTo>
                      <a:pt x="7" y="36"/>
                    </a:lnTo>
                    <a:lnTo>
                      <a:pt x="0" y="43"/>
                    </a:lnTo>
                    <a:lnTo>
                      <a:pt x="7" y="43"/>
                    </a:lnTo>
                    <a:lnTo>
                      <a:pt x="15" y="50"/>
                    </a:lnTo>
                    <a:lnTo>
                      <a:pt x="22" y="50"/>
                    </a:lnTo>
                    <a:lnTo>
                      <a:pt x="22" y="50"/>
                    </a:lnTo>
                    <a:lnTo>
                      <a:pt x="29" y="50"/>
                    </a:lnTo>
                    <a:lnTo>
                      <a:pt x="29" y="50"/>
                    </a:lnTo>
                    <a:lnTo>
                      <a:pt x="36" y="50"/>
                    </a:lnTo>
                    <a:lnTo>
                      <a:pt x="43" y="50"/>
                    </a:lnTo>
                    <a:lnTo>
                      <a:pt x="43" y="50"/>
                    </a:lnTo>
                    <a:lnTo>
                      <a:pt x="50" y="57"/>
                    </a:lnTo>
                    <a:lnTo>
                      <a:pt x="50" y="57"/>
                    </a:lnTo>
                    <a:lnTo>
                      <a:pt x="50" y="57"/>
                    </a:lnTo>
                    <a:lnTo>
                      <a:pt x="43" y="65"/>
                    </a:lnTo>
                    <a:lnTo>
                      <a:pt x="36" y="65"/>
                    </a:lnTo>
                    <a:lnTo>
                      <a:pt x="29" y="57"/>
                    </a:lnTo>
                    <a:lnTo>
                      <a:pt x="7" y="65"/>
                    </a:lnTo>
                    <a:lnTo>
                      <a:pt x="7" y="72"/>
                    </a:lnTo>
                    <a:lnTo>
                      <a:pt x="15" y="72"/>
                    </a:lnTo>
                    <a:lnTo>
                      <a:pt x="29" y="79"/>
                    </a:lnTo>
                    <a:lnTo>
                      <a:pt x="36" y="79"/>
                    </a:lnTo>
                    <a:lnTo>
                      <a:pt x="36" y="72"/>
                    </a:lnTo>
                    <a:lnTo>
                      <a:pt x="36" y="72"/>
                    </a:lnTo>
                    <a:lnTo>
                      <a:pt x="43" y="72"/>
                    </a:lnTo>
                    <a:lnTo>
                      <a:pt x="43" y="65"/>
                    </a:lnTo>
                    <a:lnTo>
                      <a:pt x="50" y="65"/>
                    </a:lnTo>
                    <a:lnTo>
                      <a:pt x="50" y="65"/>
                    </a:lnTo>
                    <a:lnTo>
                      <a:pt x="58" y="65"/>
                    </a:lnTo>
                    <a:lnTo>
                      <a:pt x="65" y="72"/>
                    </a:lnTo>
                    <a:lnTo>
                      <a:pt x="65" y="72"/>
                    </a:lnTo>
                    <a:close/>
                    <a:moveTo>
                      <a:pt x="65" y="36"/>
                    </a:moveTo>
                    <a:lnTo>
                      <a:pt x="72" y="36"/>
                    </a:lnTo>
                    <a:lnTo>
                      <a:pt x="72" y="29"/>
                    </a:lnTo>
                    <a:lnTo>
                      <a:pt x="72" y="22"/>
                    </a:lnTo>
                    <a:lnTo>
                      <a:pt x="65" y="15"/>
                    </a:lnTo>
                    <a:lnTo>
                      <a:pt x="58" y="22"/>
                    </a:lnTo>
                    <a:lnTo>
                      <a:pt x="65" y="36"/>
                    </a:lnTo>
                    <a:lnTo>
                      <a:pt x="65" y="36"/>
                    </a:lnTo>
                    <a:close/>
                    <a:moveTo>
                      <a:pt x="43" y="29"/>
                    </a:moveTo>
                    <a:lnTo>
                      <a:pt x="50" y="15"/>
                    </a:lnTo>
                    <a:lnTo>
                      <a:pt x="43" y="7"/>
                    </a:lnTo>
                    <a:lnTo>
                      <a:pt x="36" y="15"/>
                    </a:lnTo>
                    <a:lnTo>
                      <a:pt x="43" y="29"/>
                    </a:lnTo>
                    <a:lnTo>
                      <a:pt x="43" y="29"/>
                    </a:lnTo>
                    <a:close/>
                    <a:moveTo>
                      <a:pt x="22" y="22"/>
                    </a:moveTo>
                    <a:lnTo>
                      <a:pt x="22" y="15"/>
                    </a:lnTo>
                    <a:lnTo>
                      <a:pt x="22" y="15"/>
                    </a:lnTo>
                    <a:lnTo>
                      <a:pt x="15" y="7"/>
                    </a:lnTo>
                    <a:lnTo>
                      <a:pt x="7" y="0"/>
                    </a:lnTo>
                    <a:lnTo>
                      <a:pt x="7" y="15"/>
                    </a:lnTo>
                    <a:lnTo>
                      <a:pt x="7" y="22"/>
                    </a:lnTo>
                    <a:lnTo>
                      <a:pt x="15" y="22"/>
                    </a:lnTo>
                    <a:lnTo>
                      <a:pt x="22" y="22"/>
                    </a:lnTo>
                    <a:lnTo>
                      <a:pt x="22" y="22"/>
                    </a:lnTo>
                    <a:close/>
                    <a:moveTo>
                      <a:pt x="29" y="43"/>
                    </a:moveTo>
                    <a:lnTo>
                      <a:pt x="15" y="36"/>
                    </a:lnTo>
                    <a:lnTo>
                      <a:pt x="7" y="43"/>
                    </a:lnTo>
                    <a:lnTo>
                      <a:pt x="7" y="43"/>
                    </a:lnTo>
                    <a:lnTo>
                      <a:pt x="15" y="50"/>
                    </a:lnTo>
                    <a:lnTo>
                      <a:pt x="29" y="50"/>
                    </a:lnTo>
                    <a:lnTo>
                      <a:pt x="29" y="43"/>
                    </a:lnTo>
                    <a:lnTo>
                      <a:pt x="29" y="43"/>
                    </a:lnTo>
                    <a:close/>
                    <a:moveTo>
                      <a:pt x="36" y="72"/>
                    </a:moveTo>
                    <a:lnTo>
                      <a:pt x="29" y="65"/>
                    </a:lnTo>
                    <a:lnTo>
                      <a:pt x="22" y="65"/>
                    </a:lnTo>
                    <a:lnTo>
                      <a:pt x="22" y="65"/>
                    </a:lnTo>
                    <a:lnTo>
                      <a:pt x="15" y="65"/>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105">
                <a:extLst>
                  <a:ext uri="{FF2B5EF4-FFF2-40B4-BE49-F238E27FC236}">
                    <a16:creationId xmlns:a16="http://schemas.microsoft.com/office/drawing/2014/main" xmlns="" id="{1752231A-8D3C-46EC-9F22-9683BC0BC863}"/>
                  </a:ext>
                </a:extLst>
              </p:cNvPr>
              <p:cNvSpPr>
                <a:spLocks noEditPoints="1"/>
              </p:cNvSpPr>
              <p:nvPr/>
            </p:nvSpPr>
            <p:spPr bwMode="auto">
              <a:xfrm>
                <a:off x="6316" y="1400"/>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64 w 72"/>
                  <a:gd name="T13" fmla="*/ 7 h 71"/>
                  <a:gd name="T14" fmla="*/ 50 w 72"/>
                  <a:gd name="T15" fmla="*/ 14 h 71"/>
                  <a:gd name="T16" fmla="*/ 57 w 72"/>
                  <a:gd name="T17" fmla="*/ 29 h 71"/>
                  <a:gd name="T18" fmla="*/ 50 w 72"/>
                  <a:gd name="T19" fmla="*/ 43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0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43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36 w 72"/>
                  <a:gd name="T95" fmla="*/ 7 h 71"/>
                  <a:gd name="T96" fmla="*/ 36 w 72"/>
                  <a:gd name="T97" fmla="*/ 21 h 71"/>
                  <a:gd name="T98" fmla="*/ 21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72" y="71"/>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1"/>
                    </a:lnTo>
                    <a:lnTo>
                      <a:pt x="57" y="29"/>
                    </a:lnTo>
                    <a:lnTo>
                      <a:pt x="57" y="36"/>
                    </a:lnTo>
                    <a:lnTo>
                      <a:pt x="50" y="43"/>
                    </a:lnTo>
                    <a:lnTo>
                      <a:pt x="50" y="50"/>
                    </a:lnTo>
                    <a:lnTo>
                      <a:pt x="50" y="43"/>
                    </a:lnTo>
                    <a:lnTo>
                      <a:pt x="43" y="36"/>
                    </a:lnTo>
                    <a:lnTo>
                      <a:pt x="43" y="29"/>
                    </a:lnTo>
                    <a:lnTo>
                      <a:pt x="43" y="29"/>
                    </a:lnTo>
                    <a:lnTo>
                      <a:pt x="43" y="21"/>
                    </a:lnTo>
                    <a:lnTo>
                      <a:pt x="43" y="7"/>
                    </a:lnTo>
                    <a:lnTo>
                      <a:pt x="36" y="0"/>
                    </a:lnTo>
                    <a:lnTo>
                      <a:pt x="28" y="7"/>
                    </a:lnTo>
                    <a:lnTo>
                      <a:pt x="36" y="21"/>
                    </a:lnTo>
                    <a:lnTo>
                      <a:pt x="36" y="21"/>
                    </a:lnTo>
                    <a:lnTo>
                      <a:pt x="36" y="29"/>
                    </a:lnTo>
                    <a:lnTo>
                      <a:pt x="36" y="36"/>
                    </a:lnTo>
                    <a:lnTo>
                      <a:pt x="36" y="36"/>
                    </a:lnTo>
                    <a:lnTo>
                      <a:pt x="28" y="21"/>
                    </a:lnTo>
                    <a:lnTo>
                      <a:pt x="21" y="21"/>
                    </a:lnTo>
                    <a:lnTo>
                      <a:pt x="21" y="21"/>
                    </a:lnTo>
                    <a:lnTo>
                      <a:pt x="21" y="14"/>
                    </a:lnTo>
                    <a:lnTo>
                      <a:pt x="21" y="7"/>
                    </a:lnTo>
                    <a:lnTo>
                      <a:pt x="7" y="0"/>
                    </a:lnTo>
                    <a:lnTo>
                      <a:pt x="7" y="0"/>
                    </a:lnTo>
                    <a:lnTo>
                      <a:pt x="0" y="0"/>
                    </a:lnTo>
                    <a:lnTo>
                      <a:pt x="0" y="0"/>
                    </a:lnTo>
                    <a:lnTo>
                      <a:pt x="0" y="0"/>
                    </a:lnTo>
                    <a:lnTo>
                      <a:pt x="7" y="14"/>
                    </a:lnTo>
                    <a:lnTo>
                      <a:pt x="14" y="21"/>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43"/>
                    </a:lnTo>
                    <a:lnTo>
                      <a:pt x="43" y="50"/>
                    </a:lnTo>
                    <a:lnTo>
                      <a:pt x="43" y="50"/>
                    </a:lnTo>
                    <a:lnTo>
                      <a:pt x="43" y="57"/>
                    </a:lnTo>
                    <a:lnTo>
                      <a:pt x="36" y="57"/>
                    </a:lnTo>
                    <a:lnTo>
                      <a:pt x="28" y="57"/>
                    </a:lnTo>
                    <a:lnTo>
                      <a:pt x="21" y="57"/>
                    </a:lnTo>
                    <a:lnTo>
                      <a:pt x="7" y="57"/>
                    </a:lnTo>
                    <a:lnTo>
                      <a:pt x="7" y="64"/>
                    </a:lnTo>
                    <a:lnTo>
                      <a:pt x="7" y="71"/>
                    </a:lnTo>
                    <a:lnTo>
                      <a:pt x="21" y="71"/>
                    </a:lnTo>
                    <a:lnTo>
                      <a:pt x="28" y="71"/>
                    </a:lnTo>
                    <a:lnTo>
                      <a:pt x="28" y="71"/>
                    </a:lnTo>
                    <a:lnTo>
                      <a:pt x="28" y="64"/>
                    </a:lnTo>
                    <a:lnTo>
                      <a:pt x="36" y="64"/>
                    </a:lnTo>
                    <a:lnTo>
                      <a:pt x="43" y="64"/>
                    </a:lnTo>
                    <a:lnTo>
                      <a:pt x="43" y="57"/>
                    </a:lnTo>
                    <a:lnTo>
                      <a:pt x="50" y="57"/>
                    </a:lnTo>
                    <a:lnTo>
                      <a:pt x="57" y="64"/>
                    </a:lnTo>
                    <a:lnTo>
                      <a:pt x="57" y="71"/>
                    </a:lnTo>
                    <a:lnTo>
                      <a:pt x="57" y="71"/>
                    </a:lnTo>
                    <a:close/>
                    <a:moveTo>
                      <a:pt x="57" y="29"/>
                    </a:moveTo>
                    <a:lnTo>
                      <a:pt x="64" y="29"/>
                    </a:lnTo>
                    <a:lnTo>
                      <a:pt x="72" y="21"/>
                    </a:lnTo>
                    <a:lnTo>
                      <a:pt x="64" y="14"/>
                    </a:lnTo>
                    <a:lnTo>
                      <a:pt x="64" y="7"/>
                    </a:lnTo>
                    <a:lnTo>
                      <a:pt x="57" y="14"/>
                    </a:lnTo>
                    <a:lnTo>
                      <a:pt x="57" y="29"/>
                    </a:lnTo>
                    <a:lnTo>
                      <a:pt x="57" y="29"/>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106">
                <a:extLst>
                  <a:ext uri="{FF2B5EF4-FFF2-40B4-BE49-F238E27FC236}">
                    <a16:creationId xmlns:a16="http://schemas.microsoft.com/office/drawing/2014/main" xmlns="" id="{AD50907A-28E9-42A5-A3D2-8C25BB79A4B3}"/>
                  </a:ext>
                </a:extLst>
              </p:cNvPr>
              <p:cNvSpPr>
                <a:spLocks noEditPoints="1"/>
              </p:cNvSpPr>
              <p:nvPr/>
            </p:nvSpPr>
            <p:spPr bwMode="auto">
              <a:xfrm>
                <a:off x="5278" y="1392"/>
                <a:ext cx="72" cy="79"/>
              </a:xfrm>
              <a:custGeom>
                <a:avLst/>
                <a:gdLst>
                  <a:gd name="T0" fmla="*/ 65 w 72"/>
                  <a:gd name="T1" fmla="*/ 79 h 79"/>
                  <a:gd name="T2" fmla="*/ 72 w 72"/>
                  <a:gd name="T3" fmla="*/ 72 h 79"/>
                  <a:gd name="T4" fmla="*/ 58 w 72"/>
                  <a:gd name="T5" fmla="*/ 58 h 79"/>
                  <a:gd name="T6" fmla="*/ 65 w 72"/>
                  <a:gd name="T7" fmla="*/ 44 h 79"/>
                  <a:gd name="T8" fmla="*/ 65 w 72"/>
                  <a:gd name="T9" fmla="*/ 37 h 79"/>
                  <a:gd name="T10" fmla="*/ 72 w 72"/>
                  <a:gd name="T11" fmla="*/ 15 h 79"/>
                  <a:gd name="T12" fmla="*/ 65 w 72"/>
                  <a:gd name="T13" fmla="*/ 8 h 79"/>
                  <a:gd name="T14" fmla="*/ 58 w 72"/>
                  <a:gd name="T15" fmla="*/ 22 h 79"/>
                  <a:gd name="T16" fmla="*/ 58 w 72"/>
                  <a:gd name="T17" fmla="*/ 37 h 79"/>
                  <a:gd name="T18" fmla="*/ 58 w 72"/>
                  <a:gd name="T19" fmla="*/ 51 h 79"/>
                  <a:gd name="T20" fmla="*/ 51 w 72"/>
                  <a:gd name="T21" fmla="*/ 51 h 79"/>
                  <a:gd name="T22" fmla="*/ 44 w 72"/>
                  <a:gd name="T23" fmla="*/ 37 h 79"/>
                  <a:gd name="T24" fmla="*/ 51 w 72"/>
                  <a:gd name="T25" fmla="*/ 29 h 79"/>
                  <a:gd name="T26" fmla="*/ 44 w 72"/>
                  <a:gd name="T27" fmla="*/ 0 h 79"/>
                  <a:gd name="T28" fmla="*/ 36 w 72"/>
                  <a:gd name="T29" fmla="*/ 29 h 79"/>
                  <a:gd name="T30" fmla="*/ 36 w 72"/>
                  <a:gd name="T31" fmla="*/ 37 h 79"/>
                  <a:gd name="T32" fmla="*/ 36 w 72"/>
                  <a:gd name="T33" fmla="*/ 37 h 79"/>
                  <a:gd name="T34" fmla="*/ 29 w 72"/>
                  <a:gd name="T35" fmla="*/ 29 h 79"/>
                  <a:gd name="T36" fmla="*/ 22 w 72"/>
                  <a:gd name="T37" fmla="*/ 15 h 79"/>
                  <a:gd name="T38" fmla="*/ 15 w 72"/>
                  <a:gd name="T39" fmla="*/ 0 h 79"/>
                  <a:gd name="T40" fmla="*/ 0 w 72"/>
                  <a:gd name="T41" fmla="*/ 0 h 79"/>
                  <a:gd name="T42" fmla="*/ 0 w 72"/>
                  <a:gd name="T43" fmla="*/ 8 h 79"/>
                  <a:gd name="T44" fmla="*/ 22 w 72"/>
                  <a:gd name="T45" fmla="*/ 29 h 79"/>
                  <a:gd name="T46" fmla="*/ 36 w 72"/>
                  <a:gd name="T47" fmla="*/ 44 h 79"/>
                  <a:gd name="T48" fmla="*/ 36 w 72"/>
                  <a:gd name="T49" fmla="*/ 44 h 79"/>
                  <a:gd name="T50" fmla="*/ 29 w 72"/>
                  <a:gd name="T51" fmla="*/ 37 h 79"/>
                  <a:gd name="T52" fmla="*/ 8 w 72"/>
                  <a:gd name="T53" fmla="*/ 37 h 79"/>
                  <a:gd name="T54" fmla="*/ 0 w 72"/>
                  <a:gd name="T55" fmla="*/ 44 h 79"/>
                  <a:gd name="T56" fmla="*/ 15 w 72"/>
                  <a:gd name="T57" fmla="*/ 51 h 79"/>
                  <a:gd name="T58" fmla="*/ 29 w 72"/>
                  <a:gd name="T59" fmla="*/ 51 h 79"/>
                  <a:gd name="T60" fmla="*/ 36 w 72"/>
                  <a:gd name="T61" fmla="*/ 51 h 79"/>
                  <a:gd name="T62" fmla="*/ 44 w 72"/>
                  <a:gd name="T63" fmla="*/ 51 h 79"/>
                  <a:gd name="T64" fmla="*/ 51 w 72"/>
                  <a:gd name="T65" fmla="*/ 58 h 79"/>
                  <a:gd name="T66" fmla="*/ 36 w 72"/>
                  <a:gd name="T67" fmla="*/ 65 h 79"/>
                  <a:gd name="T68" fmla="*/ 22 w 72"/>
                  <a:gd name="T69" fmla="*/ 58 h 79"/>
                  <a:gd name="T70" fmla="*/ 8 w 72"/>
                  <a:gd name="T71" fmla="*/ 72 h 79"/>
                  <a:gd name="T72" fmla="*/ 22 w 72"/>
                  <a:gd name="T73" fmla="*/ 79 h 79"/>
                  <a:gd name="T74" fmla="*/ 36 w 72"/>
                  <a:gd name="T75" fmla="*/ 79 h 79"/>
                  <a:gd name="T76" fmla="*/ 36 w 72"/>
                  <a:gd name="T77" fmla="*/ 72 h 79"/>
                  <a:gd name="T78" fmla="*/ 51 w 72"/>
                  <a:gd name="T79" fmla="*/ 65 h 79"/>
                  <a:gd name="T80" fmla="*/ 58 w 72"/>
                  <a:gd name="T81" fmla="*/ 65 h 79"/>
                  <a:gd name="T82" fmla="*/ 65 w 72"/>
                  <a:gd name="T83" fmla="*/ 72 h 79"/>
                  <a:gd name="T84" fmla="*/ 65 w 72"/>
                  <a:gd name="T85" fmla="*/ 37 h 79"/>
                  <a:gd name="T86" fmla="*/ 72 w 72"/>
                  <a:gd name="T87" fmla="*/ 22 h 79"/>
                  <a:gd name="T88" fmla="*/ 58 w 72"/>
                  <a:gd name="T89" fmla="*/ 22 h 79"/>
                  <a:gd name="T90" fmla="*/ 65 w 72"/>
                  <a:gd name="T91" fmla="*/ 37 h 79"/>
                  <a:gd name="T92" fmla="*/ 51 w 72"/>
                  <a:gd name="T93" fmla="*/ 15 h 79"/>
                  <a:gd name="T94" fmla="*/ 36 w 72"/>
                  <a:gd name="T95" fmla="*/ 15 h 79"/>
                  <a:gd name="T96" fmla="*/ 44 w 72"/>
                  <a:gd name="T97" fmla="*/ 29 h 79"/>
                  <a:gd name="T98" fmla="*/ 22 w 72"/>
                  <a:gd name="T99" fmla="*/ 15 h 79"/>
                  <a:gd name="T100" fmla="*/ 15 w 72"/>
                  <a:gd name="T101" fmla="*/ 8 h 79"/>
                  <a:gd name="T102" fmla="*/ 8 w 72"/>
                  <a:gd name="T103" fmla="*/ 15 h 79"/>
                  <a:gd name="T104" fmla="*/ 15 w 72"/>
                  <a:gd name="T105" fmla="*/ 22 h 79"/>
                  <a:gd name="T106" fmla="*/ 22 w 72"/>
                  <a:gd name="T107" fmla="*/ 22 h 79"/>
                  <a:gd name="T108" fmla="*/ 15 w 72"/>
                  <a:gd name="T109" fmla="*/ 37 h 79"/>
                  <a:gd name="T110" fmla="*/ 8 w 72"/>
                  <a:gd name="T111" fmla="*/ 44 h 79"/>
                  <a:gd name="T112" fmla="*/ 22 w 72"/>
                  <a:gd name="T113" fmla="*/ 51 h 79"/>
                  <a:gd name="T114" fmla="*/ 22 w 72"/>
                  <a:gd name="T115" fmla="*/ 44 h 79"/>
                  <a:gd name="T116" fmla="*/ 29 w 72"/>
                  <a:gd name="T117" fmla="*/ 65 h 79"/>
                  <a:gd name="T118" fmla="*/ 15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9"/>
                    </a:lnTo>
                    <a:lnTo>
                      <a:pt x="72" y="72"/>
                    </a:lnTo>
                    <a:lnTo>
                      <a:pt x="72" y="72"/>
                    </a:lnTo>
                    <a:lnTo>
                      <a:pt x="72" y="65"/>
                    </a:lnTo>
                    <a:lnTo>
                      <a:pt x="58" y="58"/>
                    </a:lnTo>
                    <a:lnTo>
                      <a:pt x="58" y="58"/>
                    </a:lnTo>
                    <a:lnTo>
                      <a:pt x="65" y="44"/>
                    </a:lnTo>
                    <a:lnTo>
                      <a:pt x="65" y="44"/>
                    </a:lnTo>
                    <a:lnTo>
                      <a:pt x="65" y="37"/>
                    </a:lnTo>
                    <a:lnTo>
                      <a:pt x="72" y="29"/>
                    </a:lnTo>
                    <a:lnTo>
                      <a:pt x="72" y="15"/>
                    </a:lnTo>
                    <a:lnTo>
                      <a:pt x="65" y="15"/>
                    </a:lnTo>
                    <a:lnTo>
                      <a:pt x="65" y="8"/>
                    </a:lnTo>
                    <a:lnTo>
                      <a:pt x="58" y="15"/>
                    </a:lnTo>
                    <a:lnTo>
                      <a:pt x="58" y="22"/>
                    </a:lnTo>
                    <a:lnTo>
                      <a:pt x="58" y="29"/>
                    </a:lnTo>
                    <a:lnTo>
                      <a:pt x="58" y="37"/>
                    </a:lnTo>
                    <a:lnTo>
                      <a:pt x="58" y="44"/>
                    </a:lnTo>
                    <a:lnTo>
                      <a:pt x="58" y="51"/>
                    </a:lnTo>
                    <a:lnTo>
                      <a:pt x="58" y="51"/>
                    </a:lnTo>
                    <a:lnTo>
                      <a:pt x="51" y="51"/>
                    </a:lnTo>
                    <a:lnTo>
                      <a:pt x="44" y="44"/>
                    </a:lnTo>
                    <a:lnTo>
                      <a:pt x="44" y="37"/>
                    </a:lnTo>
                    <a:lnTo>
                      <a:pt x="44" y="29"/>
                    </a:lnTo>
                    <a:lnTo>
                      <a:pt x="51" y="29"/>
                    </a:lnTo>
                    <a:lnTo>
                      <a:pt x="51" y="15"/>
                    </a:lnTo>
                    <a:lnTo>
                      <a:pt x="44" y="0"/>
                    </a:lnTo>
                    <a:lnTo>
                      <a:pt x="36" y="15"/>
                    </a:lnTo>
                    <a:lnTo>
                      <a:pt x="36" y="29"/>
                    </a:lnTo>
                    <a:lnTo>
                      <a:pt x="36" y="29"/>
                    </a:lnTo>
                    <a:lnTo>
                      <a:pt x="36" y="37"/>
                    </a:lnTo>
                    <a:lnTo>
                      <a:pt x="36" y="37"/>
                    </a:lnTo>
                    <a:lnTo>
                      <a:pt x="36" y="37"/>
                    </a:lnTo>
                    <a:lnTo>
                      <a:pt x="29" y="29"/>
                    </a:lnTo>
                    <a:lnTo>
                      <a:pt x="29" y="29"/>
                    </a:lnTo>
                    <a:lnTo>
                      <a:pt x="22" y="22"/>
                    </a:lnTo>
                    <a:lnTo>
                      <a:pt x="22" y="15"/>
                    </a:lnTo>
                    <a:lnTo>
                      <a:pt x="22" y="8"/>
                    </a:lnTo>
                    <a:lnTo>
                      <a:pt x="15" y="0"/>
                    </a:lnTo>
                    <a:lnTo>
                      <a:pt x="8" y="0"/>
                    </a:lnTo>
                    <a:lnTo>
                      <a:pt x="0" y="0"/>
                    </a:lnTo>
                    <a:lnTo>
                      <a:pt x="0" y="0"/>
                    </a:lnTo>
                    <a:lnTo>
                      <a:pt x="0" y="8"/>
                    </a:lnTo>
                    <a:lnTo>
                      <a:pt x="8" y="22"/>
                    </a:lnTo>
                    <a:lnTo>
                      <a:pt x="22" y="29"/>
                    </a:lnTo>
                    <a:lnTo>
                      <a:pt x="29" y="29"/>
                    </a:lnTo>
                    <a:lnTo>
                      <a:pt x="36" y="44"/>
                    </a:lnTo>
                    <a:lnTo>
                      <a:pt x="36" y="44"/>
                    </a:lnTo>
                    <a:lnTo>
                      <a:pt x="36" y="44"/>
                    </a:lnTo>
                    <a:lnTo>
                      <a:pt x="29" y="44"/>
                    </a:lnTo>
                    <a:lnTo>
                      <a:pt x="29" y="37"/>
                    </a:lnTo>
                    <a:lnTo>
                      <a:pt x="22" y="37"/>
                    </a:lnTo>
                    <a:lnTo>
                      <a:pt x="8" y="37"/>
                    </a:lnTo>
                    <a:lnTo>
                      <a:pt x="0" y="44"/>
                    </a:lnTo>
                    <a:lnTo>
                      <a:pt x="0" y="44"/>
                    </a:lnTo>
                    <a:lnTo>
                      <a:pt x="8" y="51"/>
                    </a:lnTo>
                    <a:lnTo>
                      <a:pt x="15" y="51"/>
                    </a:lnTo>
                    <a:lnTo>
                      <a:pt x="22" y="51"/>
                    </a:lnTo>
                    <a:lnTo>
                      <a:pt x="29" y="51"/>
                    </a:lnTo>
                    <a:lnTo>
                      <a:pt x="29" y="51"/>
                    </a:lnTo>
                    <a:lnTo>
                      <a:pt x="36" y="51"/>
                    </a:lnTo>
                    <a:lnTo>
                      <a:pt x="36" y="51"/>
                    </a:lnTo>
                    <a:lnTo>
                      <a:pt x="44" y="51"/>
                    </a:lnTo>
                    <a:lnTo>
                      <a:pt x="51" y="58"/>
                    </a:lnTo>
                    <a:lnTo>
                      <a:pt x="51" y="58"/>
                    </a:lnTo>
                    <a:lnTo>
                      <a:pt x="44" y="58"/>
                    </a:lnTo>
                    <a:lnTo>
                      <a:pt x="36" y="65"/>
                    </a:lnTo>
                    <a:lnTo>
                      <a:pt x="36" y="65"/>
                    </a:lnTo>
                    <a:lnTo>
                      <a:pt x="22" y="58"/>
                    </a:lnTo>
                    <a:lnTo>
                      <a:pt x="8" y="65"/>
                    </a:lnTo>
                    <a:lnTo>
                      <a:pt x="8" y="72"/>
                    </a:lnTo>
                    <a:lnTo>
                      <a:pt x="15" y="72"/>
                    </a:lnTo>
                    <a:lnTo>
                      <a:pt x="22" y="79"/>
                    </a:lnTo>
                    <a:lnTo>
                      <a:pt x="29" y="79"/>
                    </a:lnTo>
                    <a:lnTo>
                      <a:pt x="36" y="79"/>
                    </a:lnTo>
                    <a:lnTo>
                      <a:pt x="36" y="72"/>
                    </a:lnTo>
                    <a:lnTo>
                      <a:pt x="36" y="72"/>
                    </a:lnTo>
                    <a:lnTo>
                      <a:pt x="44" y="65"/>
                    </a:lnTo>
                    <a:lnTo>
                      <a:pt x="51" y="65"/>
                    </a:lnTo>
                    <a:lnTo>
                      <a:pt x="51" y="65"/>
                    </a:lnTo>
                    <a:lnTo>
                      <a:pt x="58" y="65"/>
                    </a:lnTo>
                    <a:lnTo>
                      <a:pt x="65" y="72"/>
                    </a:lnTo>
                    <a:lnTo>
                      <a:pt x="65" y="72"/>
                    </a:lnTo>
                    <a:close/>
                    <a:moveTo>
                      <a:pt x="65" y="37"/>
                    </a:moveTo>
                    <a:lnTo>
                      <a:pt x="65" y="37"/>
                    </a:lnTo>
                    <a:lnTo>
                      <a:pt x="72" y="29"/>
                    </a:lnTo>
                    <a:lnTo>
                      <a:pt x="72" y="22"/>
                    </a:lnTo>
                    <a:lnTo>
                      <a:pt x="65" y="15"/>
                    </a:lnTo>
                    <a:lnTo>
                      <a:pt x="58" y="22"/>
                    </a:lnTo>
                    <a:lnTo>
                      <a:pt x="65" y="37"/>
                    </a:lnTo>
                    <a:lnTo>
                      <a:pt x="65" y="37"/>
                    </a:lnTo>
                    <a:close/>
                    <a:moveTo>
                      <a:pt x="44" y="29"/>
                    </a:moveTo>
                    <a:lnTo>
                      <a:pt x="51" y="15"/>
                    </a:lnTo>
                    <a:lnTo>
                      <a:pt x="44" y="8"/>
                    </a:lnTo>
                    <a:lnTo>
                      <a:pt x="36" y="15"/>
                    </a:lnTo>
                    <a:lnTo>
                      <a:pt x="44" y="29"/>
                    </a:lnTo>
                    <a:lnTo>
                      <a:pt x="44" y="29"/>
                    </a:lnTo>
                    <a:close/>
                    <a:moveTo>
                      <a:pt x="22" y="22"/>
                    </a:moveTo>
                    <a:lnTo>
                      <a:pt x="22" y="15"/>
                    </a:lnTo>
                    <a:lnTo>
                      <a:pt x="22" y="15"/>
                    </a:lnTo>
                    <a:lnTo>
                      <a:pt x="15" y="8"/>
                    </a:lnTo>
                    <a:lnTo>
                      <a:pt x="8" y="8"/>
                    </a:lnTo>
                    <a:lnTo>
                      <a:pt x="8" y="15"/>
                    </a:lnTo>
                    <a:lnTo>
                      <a:pt x="8" y="22"/>
                    </a:lnTo>
                    <a:lnTo>
                      <a:pt x="15" y="22"/>
                    </a:lnTo>
                    <a:lnTo>
                      <a:pt x="22" y="22"/>
                    </a:lnTo>
                    <a:lnTo>
                      <a:pt x="22" y="22"/>
                    </a:lnTo>
                    <a:close/>
                    <a:moveTo>
                      <a:pt x="22" y="44"/>
                    </a:moveTo>
                    <a:lnTo>
                      <a:pt x="15" y="37"/>
                    </a:lnTo>
                    <a:lnTo>
                      <a:pt x="0" y="44"/>
                    </a:lnTo>
                    <a:lnTo>
                      <a:pt x="8" y="44"/>
                    </a:lnTo>
                    <a:lnTo>
                      <a:pt x="15" y="51"/>
                    </a:lnTo>
                    <a:lnTo>
                      <a:pt x="22" y="51"/>
                    </a:lnTo>
                    <a:lnTo>
                      <a:pt x="22" y="44"/>
                    </a:lnTo>
                    <a:lnTo>
                      <a:pt x="22" y="44"/>
                    </a:lnTo>
                    <a:close/>
                    <a:moveTo>
                      <a:pt x="36" y="72"/>
                    </a:moveTo>
                    <a:lnTo>
                      <a:pt x="29" y="65"/>
                    </a:lnTo>
                    <a:lnTo>
                      <a:pt x="22" y="65"/>
                    </a:lnTo>
                    <a:lnTo>
                      <a:pt x="15" y="65"/>
                    </a:lnTo>
                    <a:lnTo>
                      <a:pt x="8" y="65"/>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107">
                <a:extLst>
                  <a:ext uri="{FF2B5EF4-FFF2-40B4-BE49-F238E27FC236}">
                    <a16:creationId xmlns:a16="http://schemas.microsoft.com/office/drawing/2014/main" xmlns="" id="{12DC0457-5866-4D89-86BB-70B5DE4924FA}"/>
                  </a:ext>
                </a:extLst>
              </p:cNvPr>
              <p:cNvSpPr>
                <a:spLocks noEditPoints="1"/>
              </p:cNvSpPr>
              <p:nvPr/>
            </p:nvSpPr>
            <p:spPr bwMode="auto">
              <a:xfrm>
                <a:off x="6244" y="1400"/>
                <a:ext cx="72" cy="71"/>
              </a:xfrm>
              <a:custGeom>
                <a:avLst/>
                <a:gdLst>
                  <a:gd name="T0" fmla="*/ 65 w 72"/>
                  <a:gd name="T1" fmla="*/ 71 h 71"/>
                  <a:gd name="T2" fmla="*/ 65 w 72"/>
                  <a:gd name="T3" fmla="*/ 64 h 71"/>
                  <a:gd name="T4" fmla="*/ 57 w 72"/>
                  <a:gd name="T5" fmla="*/ 50 h 71"/>
                  <a:gd name="T6" fmla="*/ 57 w 72"/>
                  <a:gd name="T7" fmla="*/ 36 h 71"/>
                  <a:gd name="T8" fmla="*/ 65 w 72"/>
                  <a:gd name="T9" fmla="*/ 36 h 71"/>
                  <a:gd name="T10" fmla="*/ 65 w 72"/>
                  <a:gd name="T11" fmla="*/ 7 h 71"/>
                  <a:gd name="T12" fmla="*/ 57 w 72"/>
                  <a:gd name="T13" fmla="*/ 7 h 71"/>
                  <a:gd name="T14" fmla="*/ 50 w 72"/>
                  <a:gd name="T15" fmla="*/ 14 h 71"/>
                  <a:gd name="T16" fmla="*/ 57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0 h 71"/>
                  <a:gd name="T44" fmla="*/ 14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4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9 h 71"/>
                  <a:gd name="T86" fmla="*/ 65 w 72"/>
                  <a:gd name="T87" fmla="*/ 14 h 71"/>
                  <a:gd name="T88" fmla="*/ 50 w 72"/>
                  <a:gd name="T89" fmla="*/ 14 h 71"/>
                  <a:gd name="T90" fmla="*/ 57 w 72"/>
                  <a:gd name="T91" fmla="*/ 29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4 w 72"/>
                  <a:gd name="T119" fmla="*/ 57 h 71"/>
                  <a:gd name="T120" fmla="*/ 7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1"/>
                    </a:lnTo>
                    <a:lnTo>
                      <a:pt x="22" y="21"/>
                    </a:lnTo>
                    <a:lnTo>
                      <a:pt x="22" y="21"/>
                    </a:lnTo>
                    <a:lnTo>
                      <a:pt x="22" y="14"/>
                    </a:lnTo>
                    <a:lnTo>
                      <a:pt x="14" y="7"/>
                    </a:lnTo>
                    <a:lnTo>
                      <a:pt x="7" y="0"/>
                    </a:lnTo>
                    <a:lnTo>
                      <a:pt x="7" y="0"/>
                    </a:lnTo>
                    <a:lnTo>
                      <a:pt x="0" y="0"/>
                    </a:lnTo>
                    <a:lnTo>
                      <a:pt x="0" y="0"/>
                    </a:lnTo>
                    <a:lnTo>
                      <a:pt x="0" y="0"/>
                    </a:lnTo>
                    <a:lnTo>
                      <a:pt x="0" y="14"/>
                    </a:lnTo>
                    <a:lnTo>
                      <a:pt x="14" y="21"/>
                    </a:lnTo>
                    <a:lnTo>
                      <a:pt x="22" y="29"/>
                    </a:lnTo>
                    <a:lnTo>
                      <a:pt x="29" y="36"/>
                    </a:lnTo>
                    <a:lnTo>
                      <a:pt x="29" y="36"/>
                    </a:lnTo>
                    <a:lnTo>
                      <a:pt x="29" y="36"/>
                    </a:lnTo>
                    <a:lnTo>
                      <a:pt x="22" y="36"/>
                    </a:lnTo>
                    <a:lnTo>
                      <a:pt x="22" y="36"/>
                    </a:lnTo>
                    <a:lnTo>
                      <a:pt x="14" y="29"/>
                    </a:lnTo>
                    <a:lnTo>
                      <a:pt x="7" y="29"/>
                    </a:lnTo>
                    <a:lnTo>
                      <a:pt x="0" y="36"/>
                    </a:lnTo>
                    <a:lnTo>
                      <a:pt x="0" y="43"/>
                    </a:lnTo>
                    <a:lnTo>
                      <a:pt x="7" y="43"/>
                    </a:lnTo>
                    <a:lnTo>
                      <a:pt x="14" y="50"/>
                    </a:lnTo>
                    <a:lnTo>
                      <a:pt x="14"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57"/>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6"/>
                    </a:moveTo>
                    <a:lnTo>
                      <a:pt x="7" y="36"/>
                    </a:lnTo>
                    <a:lnTo>
                      <a:pt x="0" y="36"/>
                    </a:lnTo>
                    <a:lnTo>
                      <a:pt x="0" y="43"/>
                    </a:lnTo>
                    <a:lnTo>
                      <a:pt x="14" y="43"/>
                    </a:lnTo>
                    <a:lnTo>
                      <a:pt x="22" y="43"/>
                    </a:lnTo>
                    <a:lnTo>
                      <a:pt x="22" y="36"/>
                    </a:lnTo>
                    <a:lnTo>
                      <a:pt x="22" y="36"/>
                    </a:lnTo>
                    <a:close/>
                    <a:moveTo>
                      <a:pt x="29" y="64"/>
                    </a:moveTo>
                    <a:lnTo>
                      <a:pt x="29" y="57"/>
                    </a:lnTo>
                    <a:lnTo>
                      <a:pt x="22" y="57"/>
                    </a:lnTo>
                    <a:lnTo>
                      <a:pt x="14" y="57"/>
                    </a:lnTo>
                    <a:lnTo>
                      <a:pt x="7" y="64"/>
                    </a:lnTo>
                    <a:lnTo>
                      <a:pt x="7" y="64"/>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108">
                <a:extLst>
                  <a:ext uri="{FF2B5EF4-FFF2-40B4-BE49-F238E27FC236}">
                    <a16:creationId xmlns:a16="http://schemas.microsoft.com/office/drawing/2014/main" xmlns="" id="{74C30EA6-991A-446F-8B94-CAF0758F92F3}"/>
                  </a:ext>
                </a:extLst>
              </p:cNvPr>
              <p:cNvSpPr>
                <a:spLocks noEditPoints="1"/>
              </p:cNvSpPr>
              <p:nvPr/>
            </p:nvSpPr>
            <p:spPr bwMode="auto">
              <a:xfrm>
                <a:off x="6164" y="1400"/>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8 w 72"/>
                  <a:gd name="T15" fmla="*/ 14 h 71"/>
                  <a:gd name="T16" fmla="*/ 65 w 72"/>
                  <a:gd name="T17" fmla="*/ 29 h 71"/>
                  <a:gd name="T18" fmla="*/ 58 w 72"/>
                  <a:gd name="T19" fmla="*/ 43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8 w 72"/>
                  <a:gd name="T35" fmla="*/ 21 h 71"/>
                  <a:gd name="T36" fmla="*/ 28 w 72"/>
                  <a:gd name="T37" fmla="*/ 14 h 71"/>
                  <a:gd name="T38" fmla="*/ 14 w 72"/>
                  <a:gd name="T39" fmla="*/ 0 h 71"/>
                  <a:gd name="T40" fmla="*/ 7 w 72"/>
                  <a:gd name="T41" fmla="*/ 0 h 71"/>
                  <a:gd name="T42" fmla="*/ 0 w 72"/>
                  <a:gd name="T43" fmla="*/ 0 h 71"/>
                  <a:gd name="T44" fmla="*/ 21 w 72"/>
                  <a:gd name="T45" fmla="*/ 21 h 71"/>
                  <a:gd name="T46" fmla="*/ 36 w 72"/>
                  <a:gd name="T47" fmla="*/ 36 h 71"/>
                  <a:gd name="T48" fmla="*/ 36 w 72"/>
                  <a:gd name="T49" fmla="*/ 36 h 71"/>
                  <a:gd name="T50" fmla="*/ 28 w 72"/>
                  <a:gd name="T51" fmla="*/ 36 h 71"/>
                  <a:gd name="T52" fmla="*/ 7 w 72"/>
                  <a:gd name="T53" fmla="*/ 29 h 71"/>
                  <a:gd name="T54" fmla="*/ 7 w 72"/>
                  <a:gd name="T55" fmla="*/ 43 h 71"/>
                  <a:gd name="T56" fmla="*/ 21 w 72"/>
                  <a:gd name="T57" fmla="*/ 50 h 71"/>
                  <a:gd name="T58" fmla="*/ 28 w 72"/>
                  <a:gd name="T59" fmla="*/ 43 h 71"/>
                  <a:gd name="T60" fmla="*/ 36 w 72"/>
                  <a:gd name="T61" fmla="*/ 43 h 71"/>
                  <a:gd name="T62" fmla="*/ 43 w 72"/>
                  <a:gd name="T63" fmla="*/ 43 h 71"/>
                  <a:gd name="T64" fmla="*/ 50 w 72"/>
                  <a:gd name="T65" fmla="*/ 50 h 71"/>
                  <a:gd name="T66" fmla="*/ 43 w 72"/>
                  <a:gd name="T67" fmla="*/ 57 h 71"/>
                  <a:gd name="T68" fmla="*/ 28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9 h 71"/>
                  <a:gd name="T86" fmla="*/ 72 w 72"/>
                  <a:gd name="T87" fmla="*/ 14 h 71"/>
                  <a:gd name="T88" fmla="*/ 58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8 w 72"/>
                  <a:gd name="T113" fmla="*/ 43 h 71"/>
                  <a:gd name="T114" fmla="*/ 28 w 72"/>
                  <a:gd name="T115" fmla="*/ 36 h 71"/>
                  <a:gd name="T116" fmla="*/ 28 w 72"/>
                  <a:gd name="T117" fmla="*/ 57 h 71"/>
                  <a:gd name="T118" fmla="*/ 21 w 72"/>
                  <a:gd name="T119" fmla="*/ 57 h 71"/>
                  <a:gd name="T120" fmla="*/ 14 w 72"/>
                  <a:gd name="T121" fmla="*/ 64 h 71"/>
                  <a:gd name="T122" fmla="*/ 28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1"/>
                    </a:lnTo>
                    <a:lnTo>
                      <a:pt x="65" y="29"/>
                    </a:lnTo>
                    <a:lnTo>
                      <a:pt x="58" y="36"/>
                    </a:lnTo>
                    <a:lnTo>
                      <a:pt x="58" y="43"/>
                    </a:lnTo>
                    <a:lnTo>
                      <a:pt x="58" y="50"/>
                    </a:lnTo>
                    <a:lnTo>
                      <a:pt x="50" y="43"/>
                    </a:lnTo>
                    <a:lnTo>
                      <a:pt x="43" y="36"/>
                    </a:lnTo>
                    <a:lnTo>
                      <a:pt x="43" y="29"/>
                    </a:lnTo>
                    <a:lnTo>
                      <a:pt x="43" y="29"/>
                    </a:lnTo>
                    <a:lnTo>
                      <a:pt x="50" y="21"/>
                    </a:lnTo>
                    <a:lnTo>
                      <a:pt x="50" y="7"/>
                    </a:lnTo>
                    <a:lnTo>
                      <a:pt x="43" y="0"/>
                    </a:lnTo>
                    <a:lnTo>
                      <a:pt x="36" y="7"/>
                    </a:lnTo>
                    <a:lnTo>
                      <a:pt x="43" y="21"/>
                    </a:lnTo>
                    <a:lnTo>
                      <a:pt x="43" y="21"/>
                    </a:lnTo>
                    <a:lnTo>
                      <a:pt x="43" y="29"/>
                    </a:lnTo>
                    <a:lnTo>
                      <a:pt x="43" y="36"/>
                    </a:lnTo>
                    <a:lnTo>
                      <a:pt x="36" y="36"/>
                    </a:lnTo>
                    <a:lnTo>
                      <a:pt x="28" y="21"/>
                    </a:lnTo>
                    <a:lnTo>
                      <a:pt x="28" y="21"/>
                    </a:lnTo>
                    <a:lnTo>
                      <a:pt x="28" y="21"/>
                    </a:lnTo>
                    <a:lnTo>
                      <a:pt x="28" y="14"/>
                    </a:lnTo>
                    <a:lnTo>
                      <a:pt x="21" y="7"/>
                    </a:lnTo>
                    <a:lnTo>
                      <a:pt x="14" y="0"/>
                    </a:lnTo>
                    <a:lnTo>
                      <a:pt x="14" y="0"/>
                    </a:lnTo>
                    <a:lnTo>
                      <a:pt x="7" y="0"/>
                    </a:lnTo>
                    <a:lnTo>
                      <a:pt x="7" y="0"/>
                    </a:lnTo>
                    <a:lnTo>
                      <a:pt x="0" y="0"/>
                    </a:lnTo>
                    <a:lnTo>
                      <a:pt x="7" y="14"/>
                    </a:lnTo>
                    <a:lnTo>
                      <a:pt x="21" y="21"/>
                    </a:lnTo>
                    <a:lnTo>
                      <a:pt x="28" y="29"/>
                    </a:lnTo>
                    <a:lnTo>
                      <a:pt x="36" y="36"/>
                    </a:lnTo>
                    <a:lnTo>
                      <a:pt x="36" y="36"/>
                    </a:lnTo>
                    <a:lnTo>
                      <a:pt x="36" y="36"/>
                    </a:lnTo>
                    <a:lnTo>
                      <a:pt x="28" y="36"/>
                    </a:lnTo>
                    <a:lnTo>
                      <a:pt x="28" y="36"/>
                    </a:lnTo>
                    <a:lnTo>
                      <a:pt x="21" y="29"/>
                    </a:lnTo>
                    <a:lnTo>
                      <a:pt x="7" y="29"/>
                    </a:lnTo>
                    <a:lnTo>
                      <a:pt x="0" y="36"/>
                    </a:lnTo>
                    <a:lnTo>
                      <a:pt x="7" y="43"/>
                    </a:lnTo>
                    <a:lnTo>
                      <a:pt x="14" y="43"/>
                    </a:lnTo>
                    <a:lnTo>
                      <a:pt x="21" y="50"/>
                    </a:lnTo>
                    <a:lnTo>
                      <a:pt x="21" y="50"/>
                    </a:lnTo>
                    <a:lnTo>
                      <a:pt x="28" y="43"/>
                    </a:lnTo>
                    <a:lnTo>
                      <a:pt x="28" y="43"/>
                    </a:lnTo>
                    <a:lnTo>
                      <a:pt x="36" y="43"/>
                    </a:lnTo>
                    <a:lnTo>
                      <a:pt x="43" y="43"/>
                    </a:lnTo>
                    <a:lnTo>
                      <a:pt x="43" y="43"/>
                    </a:lnTo>
                    <a:lnTo>
                      <a:pt x="50" y="50"/>
                    </a:lnTo>
                    <a:lnTo>
                      <a:pt x="50" y="50"/>
                    </a:lnTo>
                    <a:lnTo>
                      <a:pt x="50" y="57"/>
                    </a:lnTo>
                    <a:lnTo>
                      <a:pt x="43" y="57"/>
                    </a:lnTo>
                    <a:lnTo>
                      <a:pt x="36" y="57"/>
                    </a:lnTo>
                    <a:lnTo>
                      <a:pt x="28" y="57"/>
                    </a:lnTo>
                    <a:lnTo>
                      <a:pt x="7" y="57"/>
                    </a:lnTo>
                    <a:lnTo>
                      <a:pt x="7" y="64"/>
                    </a:lnTo>
                    <a:lnTo>
                      <a:pt x="14" y="71"/>
                    </a:lnTo>
                    <a:lnTo>
                      <a:pt x="21" y="71"/>
                    </a:lnTo>
                    <a:lnTo>
                      <a:pt x="36" y="71"/>
                    </a:lnTo>
                    <a:lnTo>
                      <a:pt x="36" y="71"/>
                    </a:lnTo>
                    <a:lnTo>
                      <a:pt x="36" y="64"/>
                    </a:lnTo>
                    <a:lnTo>
                      <a:pt x="43" y="64"/>
                    </a:lnTo>
                    <a:lnTo>
                      <a:pt x="43" y="64"/>
                    </a:lnTo>
                    <a:lnTo>
                      <a:pt x="50" y="57"/>
                    </a:lnTo>
                    <a:lnTo>
                      <a:pt x="50" y="57"/>
                    </a:lnTo>
                    <a:lnTo>
                      <a:pt x="58" y="64"/>
                    </a:lnTo>
                    <a:lnTo>
                      <a:pt x="65" y="71"/>
                    </a:lnTo>
                    <a:lnTo>
                      <a:pt x="65" y="71"/>
                    </a:lnTo>
                    <a:close/>
                    <a:moveTo>
                      <a:pt x="65" y="29"/>
                    </a:moveTo>
                    <a:lnTo>
                      <a:pt x="72" y="29"/>
                    </a:lnTo>
                    <a:lnTo>
                      <a:pt x="72" y="21"/>
                    </a:lnTo>
                    <a:lnTo>
                      <a:pt x="72" y="14"/>
                    </a:lnTo>
                    <a:lnTo>
                      <a:pt x="65" y="7"/>
                    </a:lnTo>
                    <a:lnTo>
                      <a:pt x="58"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6"/>
                    </a:moveTo>
                    <a:lnTo>
                      <a:pt x="14" y="36"/>
                    </a:lnTo>
                    <a:lnTo>
                      <a:pt x="7" y="36"/>
                    </a:lnTo>
                    <a:lnTo>
                      <a:pt x="7" y="43"/>
                    </a:lnTo>
                    <a:lnTo>
                      <a:pt x="14" y="43"/>
                    </a:lnTo>
                    <a:lnTo>
                      <a:pt x="28" y="43"/>
                    </a:lnTo>
                    <a:lnTo>
                      <a:pt x="28" y="36"/>
                    </a:lnTo>
                    <a:lnTo>
                      <a:pt x="28" y="36"/>
                    </a:lnTo>
                    <a:close/>
                    <a:moveTo>
                      <a:pt x="36" y="64"/>
                    </a:moveTo>
                    <a:lnTo>
                      <a:pt x="28" y="57"/>
                    </a:lnTo>
                    <a:lnTo>
                      <a:pt x="21" y="57"/>
                    </a:lnTo>
                    <a:lnTo>
                      <a:pt x="21" y="57"/>
                    </a:lnTo>
                    <a:lnTo>
                      <a:pt x="14"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109">
                <a:extLst>
                  <a:ext uri="{FF2B5EF4-FFF2-40B4-BE49-F238E27FC236}">
                    <a16:creationId xmlns:a16="http://schemas.microsoft.com/office/drawing/2014/main" xmlns="" id="{522A793B-1FCB-4F80-8257-230FAA2DDDE8}"/>
                  </a:ext>
                </a:extLst>
              </p:cNvPr>
              <p:cNvSpPr>
                <a:spLocks noEditPoints="1"/>
              </p:cNvSpPr>
              <p:nvPr/>
            </p:nvSpPr>
            <p:spPr bwMode="auto">
              <a:xfrm>
                <a:off x="6092" y="1400"/>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72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50 w 72"/>
                  <a:gd name="T25" fmla="*/ 21 h 71"/>
                  <a:gd name="T26" fmla="*/ 43 w 72"/>
                  <a:gd name="T27" fmla="*/ 0 h 71"/>
                  <a:gd name="T28" fmla="*/ 36 w 72"/>
                  <a:gd name="T29" fmla="*/ 21 h 71"/>
                  <a:gd name="T30" fmla="*/ 36 w 72"/>
                  <a:gd name="T31" fmla="*/ 29 h 71"/>
                  <a:gd name="T32" fmla="*/ 36 w 72"/>
                  <a:gd name="T33" fmla="*/ 36 h 71"/>
                  <a:gd name="T34" fmla="*/ 29 w 72"/>
                  <a:gd name="T35" fmla="*/ 21 h 71"/>
                  <a:gd name="T36" fmla="*/ 22 w 72"/>
                  <a:gd name="T37" fmla="*/ 14 h 71"/>
                  <a:gd name="T38" fmla="*/ 14 w 72"/>
                  <a:gd name="T39" fmla="*/ 0 h 71"/>
                  <a:gd name="T40" fmla="*/ 0 w 72"/>
                  <a:gd name="T41" fmla="*/ 0 h 71"/>
                  <a:gd name="T42" fmla="*/ 0 w 72"/>
                  <a:gd name="T43" fmla="*/ 0 h 71"/>
                  <a:gd name="T44" fmla="*/ 22 w 72"/>
                  <a:gd name="T45" fmla="*/ 21 h 71"/>
                  <a:gd name="T46" fmla="*/ 36 w 72"/>
                  <a:gd name="T47" fmla="*/ 36 h 71"/>
                  <a:gd name="T48" fmla="*/ 36 w 72"/>
                  <a:gd name="T49" fmla="*/ 36 h 71"/>
                  <a:gd name="T50" fmla="*/ 29 w 72"/>
                  <a:gd name="T51" fmla="*/ 36 h 71"/>
                  <a:gd name="T52" fmla="*/ 7 w 72"/>
                  <a:gd name="T53" fmla="*/ 29 h 71"/>
                  <a:gd name="T54" fmla="*/ 0 w 72"/>
                  <a:gd name="T55" fmla="*/ 43 h 71"/>
                  <a:gd name="T56" fmla="*/ 14 w 72"/>
                  <a:gd name="T57" fmla="*/ 50 h 71"/>
                  <a:gd name="T58" fmla="*/ 29 w 72"/>
                  <a:gd name="T59" fmla="*/ 43 h 71"/>
                  <a:gd name="T60" fmla="*/ 36 w 72"/>
                  <a:gd name="T61" fmla="*/ 43 h 71"/>
                  <a:gd name="T62" fmla="*/ 43 w 72"/>
                  <a:gd name="T63" fmla="*/ 43 h 71"/>
                  <a:gd name="T64" fmla="*/ 50 w 72"/>
                  <a:gd name="T65" fmla="*/ 50 h 71"/>
                  <a:gd name="T66" fmla="*/ 36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2 w 72"/>
                  <a:gd name="T99" fmla="*/ 14 h 71"/>
                  <a:gd name="T100" fmla="*/ 14 w 72"/>
                  <a:gd name="T101" fmla="*/ 0 h 71"/>
                  <a:gd name="T102" fmla="*/ 7 w 72"/>
                  <a:gd name="T103" fmla="*/ 7 h 71"/>
                  <a:gd name="T104" fmla="*/ 14 w 72"/>
                  <a:gd name="T105" fmla="*/ 21 h 71"/>
                  <a:gd name="T106" fmla="*/ 22 w 72"/>
                  <a:gd name="T107" fmla="*/ 14 h 71"/>
                  <a:gd name="T108" fmla="*/ 14 w 72"/>
                  <a:gd name="T109" fmla="*/ 36 h 71"/>
                  <a:gd name="T110" fmla="*/ 7 w 72"/>
                  <a:gd name="T111" fmla="*/ 43 h 71"/>
                  <a:gd name="T112" fmla="*/ 22 w 72"/>
                  <a:gd name="T113" fmla="*/ 43 h 71"/>
                  <a:gd name="T114" fmla="*/ 22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36" y="21"/>
                    </a:lnTo>
                    <a:lnTo>
                      <a:pt x="36" y="21"/>
                    </a:lnTo>
                    <a:lnTo>
                      <a:pt x="36" y="29"/>
                    </a:lnTo>
                    <a:lnTo>
                      <a:pt x="36" y="36"/>
                    </a:lnTo>
                    <a:lnTo>
                      <a:pt x="36" y="36"/>
                    </a:lnTo>
                    <a:lnTo>
                      <a:pt x="29" y="21"/>
                    </a:lnTo>
                    <a:lnTo>
                      <a:pt x="29" y="21"/>
                    </a:lnTo>
                    <a:lnTo>
                      <a:pt x="22" y="21"/>
                    </a:lnTo>
                    <a:lnTo>
                      <a:pt x="22" y="14"/>
                    </a:lnTo>
                    <a:lnTo>
                      <a:pt x="22" y="7"/>
                    </a:lnTo>
                    <a:lnTo>
                      <a:pt x="14" y="0"/>
                    </a:lnTo>
                    <a:lnTo>
                      <a:pt x="7" y="0"/>
                    </a:lnTo>
                    <a:lnTo>
                      <a:pt x="0" y="0"/>
                    </a:lnTo>
                    <a:lnTo>
                      <a:pt x="0" y="0"/>
                    </a:lnTo>
                    <a:lnTo>
                      <a:pt x="0" y="0"/>
                    </a:lnTo>
                    <a:lnTo>
                      <a:pt x="7" y="14"/>
                    </a:lnTo>
                    <a:lnTo>
                      <a:pt x="22" y="21"/>
                    </a:lnTo>
                    <a:lnTo>
                      <a:pt x="29" y="29"/>
                    </a:lnTo>
                    <a:lnTo>
                      <a:pt x="36" y="36"/>
                    </a:lnTo>
                    <a:lnTo>
                      <a:pt x="36" y="36"/>
                    </a:lnTo>
                    <a:lnTo>
                      <a:pt x="36" y="36"/>
                    </a:lnTo>
                    <a:lnTo>
                      <a:pt x="29" y="36"/>
                    </a:lnTo>
                    <a:lnTo>
                      <a:pt x="29" y="36"/>
                    </a:lnTo>
                    <a:lnTo>
                      <a:pt x="22" y="29"/>
                    </a:lnTo>
                    <a:lnTo>
                      <a:pt x="7" y="29"/>
                    </a:lnTo>
                    <a:lnTo>
                      <a:pt x="0" y="36"/>
                    </a:lnTo>
                    <a:lnTo>
                      <a:pt x="0" y="43"/>
                    </a:lnTo>
                    <a:lnTo>
                      <a:pt x="7" y="43"/>
                    </a:lnTo>
                    <a:lnTo>
                      <a:pt x="14" y="50"/>
                    </a:lnTo>
                    <a:lnTo>
                      <a:pt x="22" y="50"/>
                    </a:lnTo>
                    <a:lnTo>
                      <a:pt x="29" y="43"/>
                    </a:lnTo>
                    <a:lnTo>
                      <a:pt x="29" y="43"/>
                    </a:lnTo>
                    <a:lnTo>
                      <a:pt x="36" y="43"/>
                    </a:lnTo>
                    <a:lnTo>
                      <a:pt x="36" y="43"/>
                    </a:lnTo>
                    <a:lnTo>
                      <a:pt x="43" y="43"/>
                    </a:lnTo>
                    <a:lnTo>
                      <a:pt x="50" y="50"/>
                    </a:lnTo>
                    <a:lnTo>
                      <a:pt x="50" y="50"/>
                    </a:lnTo>
                    <a:lnTo>
                      <a:pt x="43" y="57"/>
                    </a:lnTo>
                    <a:lnTo>
                      <a:pt x="36" y="57"/>
                    </a:lnTo>
                    <a:lnTo>
                      <a:pt x="36" y="57"/>
                    </a:lnTo>
                    <a:lnTo>
                      <a:pt x="22" y="57"/>
                    </a:lnTo>
                    <a:lnTo>
                      <a:pt x="7" y="57"/>
                    </a:lnTo>
                    <a:lnTo>
                      <a:pt x="7" y="64"/>
                    </a:lnTo>
                    <a:lnTo>
                      <a:pt x="14" y="71"/>
                    </a:lnTo>
                    <a:lnTo>
                      <a:pt x="22" y="71"/>
                    </a:lnTo>
                    <a:lnTo>
                      <a:pt x="29" y="71"/>
                    </a:lnTo>
                    <a:lnTo>
                      <a:pt x="36" y="71"/>
                    </a:lnTo>
                    <a:lnTo>
                      <a:pt x="36" y="64"/>
                    </a:lnTo>
                    <a:lnTo>
                      <a:pt x="36"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6"/>
                    </a:moveTo>
                    <a:lnTo>
                      <a:pt x="14" y="36"/>
                    </a:lnTo>
                    <a:lnTo>
                      <a:pt x="0" y="36"/>
                    </a:lnTo>
                    <a:lnTo>
                      <a:pt x="7" y="43"/>
                    </a:lnTo>
                    <a:lnTo>
                      <a:pt x="14" y="43"/>
                    </a:lnTo>
                    <a:lnTo>
                      <a:pt x="22" y="43"/>
                    </a:lnTo>
                    <a:lnTo>
                      <a:pt x="22" y="36"/>
                    </a:lnTo>
                    <a:lnTo>
                      <a:pt x="22" y="36"/>
                    </a:lnTo>
                    <a:close/>
                    <a:moveTo>
                      <a:pt x="36" y="64"/>
                    </a:moveTo>
                    <a:lnTo>
                      <a:pt x="29" y="57"/>
                    </a:lnTo>
                    <a:lnTo>
                      <a:pt x="22" y="57"/>
                    </a:lnTo>
                    <a:lnTo>
                      <a:pt x="14" y="57"/>
                    </a:lnTo>
                    <a:lnTo>
                      <a:pt x="7" y="64"/>
                    </a:lnTo>
                    <a:lnTo>
                      <a:pt x="14"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110">
                <a:extLst>
                  <a:ext uri="{FF2B5EF4-FFF2-40B4-BE49-F238E27FC236}">
                    <a16:creationId xmlns:a16="http://schemas.microsoft.com/office/drawing/2014/main" xmlns="" id="{D0CA80D6-FAAD-4E8E-90D2-F75DF0880FC7}"/>
                  </a:ext>
                </a:extLst>
              </p:cNvPr>
              <p:cNvSpPr>
                <a:spLocks noEditPoints="1"/>
              </p:cNvSpPr>
              <p:nvPr/>
            </p:nvSpPr>
            <p:spPr bwMode="auto">
              <a:xfrm>
                <a:off x="6020" y="140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65 w 72"/>
                  <a:gd name="T13" fmla="*/ 7 h 71"/>
                  <a:gd name="T14" fmla="*/ 58 w 72"/>
                  <a:gd name="T15" fmla="*/ 14 h 71"/>
                  <a:gd name="T16" fmla="*/ 58 w 72"/>
                  <a:gd name="T17" fmla="*/ 29 h 71"/>
                  <a:gd name="T18" fmla="*/ 50 w 72"/>
                  <a:gd name="T19" fmla="*/ 43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15 w 72"/>
                  <a:gd name="T39" fmla="*/ 0 h 71"/>
                  <a:gd name="T40" fmla="*/ 0 w 72"/>
                  <a:gd name="T41" fmla="*/ 0 h 71"/>
                  <a:gd name="T42" fmla="*/ 0 w 72"/>
                  <a:gd name="T43" fmla="*/ 0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50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65 w 72"/>
                  <a:gd name="T83" fmla="*/ 71 h 71"/>
                  <a:gd name="T84" fmla="*/ 65 w 72"/>
                  <a:gd name="T85" fmla="*/ 29 h 71"/>
                  <a:gd name="T86" fmla="*/ 65 w 72"/>
                  <a:gd name="T87" fmla="*/ 14 h 71"/>
                  <a:gd name="T88" fmla="*/ 58 w 72"/>
                  <a:gd name="T89" fmla="*/ 14 h 71"/>
                  <a:gd name="T90" fmla="*/ 65 w 72"/>
                  <a:gd name="T91" fmla="*/ 29 h 71"/>
                  <a:gd name="T92" fmla="*/ 43 w 72"/>
                  <a:gd name="T93" fmla="*/ 14 h 71"/>
                  <a:gd name="T94" fmla="*/ 36 w 72"/>
                  <a:gd name="T95" fmla="*/ 7 h 71"/>
                  <a:gd name="T96" fmla="*/ 36 w 72"/>
                  <a:gd name="T97" fmla="*/ 21 h 71"/>
                  <a:gd name="T98" fmla="*/ 22 w 72"/>
                  <a:gd name="T99" fmla="*/ 14 h 71"/>
                  <a:gd name="T100" fmla="*/ 15 w 72"/>
                  <a:gd name="T101" fmla="*/ 0 h 71"/>
                  <a:gd name="T102" fmla="*/ 0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1"/>
                    </a:lnTo>
                    <a:lnTo>
                      <a:pt x="58" y="29"/>
                    </a:lnTo>
                    <a:lnTo>
                      <a:pt x="58" y="36"/>
                    </a:lnTo>
                    <a:lnTo>
                      <a:pt x="50" y="43"/>
                    </a:lnTo>
                    <a:lnTo>
                      <a:pt x="50" y="50"/>
                    </a:lnTo>
                    <a:lnTo>
                      <a:pt x="50" y="43"/>
                    </a:lnTo>
                    <a:lnTo>
                      <a:pt x="43" y="36"/>
                    </a:lnTo>
                    <a:lnTo>
                      <a:pt x="43" y="29"/>
                    </a:lnTo>
                    <a:lnTo>
                      <a:pt x="43" y="29"/>
                    </a:lnTo>
                    <a:lnTo>
                      <a:pt x="43" y="21"/>
                    </a:lnTo>
                    <a:lnTo>
                      <a:pt x="50" y="7"/>
                    </a:lnTo>
                    <a:lnTo>
                      <a:pt x="36" y="0"/>
                    </a:lnTo>
                    <a:lnTo>
                      <a:pt x="29" y="7"/>
                    </a:lnTo>
                    <a:lnTo>
                      <a:pt x="36" y="21"/>
                    </a:lnTo>
                    <a:lnTo>
                      <a:pt x="36" y="21"/>
                    </a:lnTo>
                    <a:lnTo>
                      <a:pt x="36" y="29"/>
                    </a:lnTo>
                    <a:lnTo>
                      <a:pt x="36" y="36"/>
                    </a:lnTo>
                    <a:lnTo>
                      <a:pt x="36" y="36"/>
                    </a:lnTo>
                    <a:lnTo>
                      <a:pt x="29" y="21"/>
                    </a:lnTo>
                    <a:lnTo>
                      <a:pt x="22" y="21"/>
                    </a:lnTo>
                    <a:lnTo>
                      <a:pt x="22" y="21"/>
                    </a:lnTo>
                    <a:lnTo>
                      <a:pt x="22" y="14"/>
                    </a:lnTo>
                    <a:lnTo>
                      <a:pt x="22" y="7"/>
                    </a:lnTo>
                    <a:lnTo>
                      <a:pt x="15" y="0"/>
                    </a:lnTo>
                    <a:lnTo>
                      <a:pt x="7" y="0"/>
                    </a:lnTo>
                    <a:lnTo>
                      <a:pt x="0" y="0"/>
                    </a:lnTo>
                    <a:lnTo>
                      <a:pt x="0" y="0"/>
                    </a:lnTo>
                    <a:lnTo>
                      <a:pt x="0" y="0"/>
                    </a:lnTo>
                    <a:lnTo>
                      <a:pt x="7" y="14"/>
                    </a:lnTo>
                    <a:lnTo>
                      <a:pt x="15" y="21"/>
                    </a:lnTo>
                    <a:lnTo>
                      <a:pt x="22" y="29"/>
                    </a:lnTo>
                    <a:lnTo>
                      <a:pt x="29" y="36"/>
                    </a:lnTo>
                    <a:lnTo>
                      <a:pt x="36" y="36"/>
                    </a:lnTo>
                    <a:lnTo>
                      <a:pt x="29" y="36"/>
                    </a:lnTo>
                    <a:lnTo>
                      <a:pt x="29" y="36"/>
                    </a:lnTo>
                    <a:lnTo>
                      <a:pt x="22" y="36"/>
                    </a:lnTo>
                    <a:lnTo>
                      <a:pt x="15" y="29"/>
                    </a:lnTo>
                    <a:lnTo>
                      <a:pt x="7" y="29"/>
                    </a:lnTo>
                    <a:lnTo>
                      <a:pt x="0" y="36"/>
                    </a:lnTo>
                    <a:lnTo>
                      <a:pt x="0" y="43"/>
                    </a:lnTo>
                    <a:lnTo>
                      <a:pt x="7" y="43"/>
                    </a:lnTo>
                    <a:lnTo>
                      <a:pt x="15" y="50"/>
                    </a:lnTo>
                    <a:lnTo>
                      <a:pt x="22" y="50"/>
                    </a:lnTo>
                    <a:lnTo>
                      <a:pt x="22" y="43"/>
                    </a:lnTo>
                    <a:lnTo>
                      <a:pt x="22" y="43"/>
                    </a:lnTo>
                    <a:lnTo>
                      <a:pt x="29" y="43"/>
                    </a:lnTo>
                    <a:lnTo>
                      <a:pt x="36" y="43"/>
                    </a:lnTo>
                    <a:lnTo>
                      <a:pt x="43" y="43"/>
                    </a:lnTo>
                    <a:lnTo>
                      <a:pt x="43" y="50"/>
                    </a:lnTo>
                    <a:lnTo>
                      <a:pt x="50" y="50"/>
                    </a:lnTo>
                    <a:lnTo>
                      <a:pt x="43" y="57"/>
                    </a:lnTo>
                    <a:lnTo>
                      <a:pt x="36" y="57"/>
                    </a:lnTo>
                    <a:lnTo>
                      <a:pt x="29" y="57"/>
                    </a:lnTo>
                    <a:lnTo>
                      <a:pt x="22" y="57"/>
                    </a:lnTo>
                    <a:lnTo>
                      <a:pt x="7" y="57"/>
                    </a:lnTo>
                    <a:lnTo>
                      <a:pt x="7" y="64"/>
                    </a:lnTo>
                    <a:lnTo>
                      <a:pt x="7" y="71"/>
                    </a:lnTo>
                    <a:lnTo>
                      <a:pt x="22" y="71"/>
                    </a:lnTo>
                    <a:lnTo>
                      <a:pt x="29" y="71"/>
                    </a:lnTo>
                    <a:lnTo>
                      <a:pt x="29" y="71"/>
                    </a:lnTo>
                    <a:lnTo>
                      <a:pt x="36" y="64"/>
                    </a:lnTo>
                    <a:lnTo>
                      <a:pt x="36" y="64"/>
                    </a:lnTo>
                    <a:lnTo>
                      <a:pt x="43" y="64"/>
                    </a:lnTo>
                    <a:lnTo>
                      <a:pt x="43" y="57"/>
                    </a:lnTo>
                    <a:lnTo>
                      <a:pt x="50" y="57"/>
                    </a:lnTo>
                    <a:lnTo>
                      <a:pt x="58" y="64"/>
                    </a:lnTo>
                    <a:lnTo>
                      <a:pt x="65" y="71"/>
                    </a:lnTo>
                    <a:lnTo>
                      <a:pt x="65" y="71"/>
                    </a:lnTo>
                    <a:close/>
                    <a:moveTo>
                      <a:pt x="65" y="29"/>
                    </a:moveTo>
                    <a:lnTo>
                      <a:pt x="65" y="29"/>
                    </a:lnTo>
                    <a:lnTo>
                      <a:pt x="72" y="21"/>
                    </a:lnTo>
                    <a:lnTo>
                      <a:pt x="65" y="14"/>
                    </a:lnTo>
                    <a:lnTo>
                      <a:pt x="65" y="7"/>
                    </a:lnTo>
                    <a:lnTo>
                      <a:pt x="58" y="14"/>
                    </a:lnTo>
                    <a:lnTo>
                      <a:pt x="65" y="29"/>
                    </a:lnTo>
                    <a:lnTo>
                      <a:pt x="65" y="29"/>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6"/>
                    </a:moveTo>
                    <a:lnTo>
                      <a:pt x="15" y="36"/>
                    </a:lnTo>
                    <a:lnTo>
                      <a:pt x="0" y="36"/>
                    </a:lnTo>
                    <a:lnTo>
                      <a:pt x="7" y="43"/>
                    </a:lnTo>
                    <a:lnTo>
                      <a:pt x="15" y="43"/>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111">
                <a:extLst>
                  <a:ext uri="{FF2B5EF4-FFF2-40B4-BE49-F238E27FC236}">
                    <a16:creationId xmlns:a16="http://schemas.microsoft.com/office/drawing/2014/main" xmlns="" id="{CDCCFEDB-F842-425E-B5BE-8A6FD0F65517}"/>
                  </a:ext>
                </a:extLst>
              </p:cNvPr>
              <p:cNvSpPr>
                <a:spLocks noEditPoints="1"/>
              </p:cNvSpPr>
              <p:nvPr/>
            </p:nvSpPr>
            <p:spPr bwMode="auto">
              <a:xfrm>
                <a:off x="5948" y="140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29 h 71"/>
                  <a:gd name="T18" fmla="*/ 51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8 w 72"/>
                  <a:gd name="T39" fmla="*/ 0 h 71"/>
                  <a:gd name="T40" fmla="*/ 0 w 72"/>
                  <a:gd name="T41" fmla="*/ 0 h 71"/>
                  <a:gd name="T42" fmla="*/ 0 w 72"/>
                  <a:gd name="T43" fmla="*/ 0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29"/>
                    </a:lnTo>
                    <a:lnTo>
                      <a:pt x="58" y="36"/>
                    </a:lnTo>
                    <a:lnTo>
                      <a:pt x="51" y="43"/>
                    </a:lnTo>
                    <a:lnTo>
                      <a:pt x="51"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1"/>
                    </a:lnTo>
                    <a:lnTo>
                      <a:pt x="22" y="21"/>
                    </a:lnTo>
                    <a:lnTo>
                      <a:pt x="22" y="21"/>
                    </a:lnTo>
                    <a:lnTo>
                      <a:pt x="22" y="14"/>
                    </a:lnTo>
                    <a:lnTo>
                      <a:pt x="15" y="7"/>
                    </a:lnTo>
                    <a:lnTo>
                      <a:pt x="8" y="0"/>
                    </a:lnTo>
                    <a:lnTo>
                      <a:pt x="8" y="0"/>
                    </a:lnTo>
                    <a:lnTo>
                      <a:pt x="0" y="0"/>
                    </a:lnTo>
                    <a:lnTo>
                      <a:pt x="0" y="0"/>
                    </a:lnTo>
                    <a:lnTo>
                      <a:pt x="0" y="0"/>
                    </a:lnTo>
                    <a:lnTo>
                      <a:pt x="0" y="14"/>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8" y="57"/>
                    </a:lnTo>
                    <a:lnTo>
                      <a:pt x="0" y="64"/>
                    </a:lnTo>
                    <a:lnTo>
                      <a:pt x="8" y="71"/>
                    </a:lnTo>
                    <a:lnTo>
                      <a:pt x="22" y="71"/>
                    </a:lnTo>
                    <a:lnTo>
                      <a:pt x="29" y="71"/>
                    </a:lnTo>
                    <a:lnTo>
                      <a:pt x="29" y="71"/>
                    </a:lnTo>
                    <a:lnTo>
                      <a:pt x="29" y="64"/>
                    </a:lnTo>
                    <a:lnTo>
                      <a:pt x="36" y="64"/>
                    </a:lnTo>
                    <a:lnTo>
                      <a:pt x="43" y="64"/>
                    </a:lnTo>
                    <a:lnTo>
                      <a:pt x="43" y="57"/>
                    </a:lnTo>
                    <a:lnTo>
                      <a:pt x="51" y="57"/>
                    </a:lnTo>
                    <a:lnTo>
                      <a:pt x="51"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6"/>
                    </a:moveTo>
                    <a:lnTo>
                      <a:pt x="8" y="36"/>
                    </a:lnTo>
                    <a:lnTo>
                      <a:pt x="0" y="36"/>
                    </a:lnTo>
                    <a:lnTo>
                      <a:pt x="0" y="43"/>
                    </a:lnTo>
                    <a:lnTo>
                      <a:pt x="15" y="43"/>
                    </a:lnTo>
                    <a:lnTo>
                      <a:pt x="22" y="43"/>
                    </a:lnTo>
                    <a:lnTo>
                      <a:pt x="22" y="36"/>
                    </a:lnTo>
                    <a:lnTo>
                      <a:pt x="22" y="36"/>
                    </a:lnTo>
                    <a:close/>
                    <a:moveTo>
                      <a:pt x="29" y="64"/>
                    </a:moveTo>
                    <a:lnTo>
                      <a:pt x="29" y="57"/>
                    </a:lnTo>
                    <a:lnTo>
                      <a:pt x="22" y="57"/>
                    </a:lnTo>
                    <a:lnTo>
                      <a:pt x="15" y="57"/>
                    </a:lnTo>
                    <a:lnTo>
                      <a:pt x="8" y="64"/>
                    </a:lnTo>
                    <a:lnTo>
                      <a:pt x="8"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112">
                <a:extLst>
                  <a:ext uri="{FF2B5EF4-FFF2-40B4-BE49-F238E27FC236}">
                    <a16:creationId xmlns:a16="http://schemas.microsoft.com/office/drawing/2014/main" xmlns="" id="{21030A29-5F00-4EAF-9DBD-EDE1863C355D}"/>
                  </a:ext>
                </a:extLst>
              </p:cNvPr>
              <p:cNvSpPr>
                <a:spLocks noEditPoints="1"/>
              </p:cNvSpPr>
              <p:nvPr/>
            </p:nvSpPr>
            <p:spPr bwMode="auto">
              <a:xfrm>
                <a:off x="5869" y="1400"/>
                <a:ext cx="72" cy="71"/>
              </a:xfrm>
              <a:custGeom>
                <a:avLst/>
                <a:gdLst>
                  <a:gd name="T0" fmla="*/ 65 w 72"/>
                  <a:gd name="T1" fmla="*/ 71 h 71"/>
                  <a:gd name="T2" fmla="*/ 72 w 72"/>
                  <a:gd name="T3" fmla="*/ 64 h 71"/>
                  <a:gd name="T4" fmla="*/ 65 w 72"/>
                  <a:gd name="T5" fmla="*/ 50 h 71"/>
                  <a:gd name="T6" fmla="*/ 65 w 72"/>
                  <a:gd name="T7" fmla="*/ 36 h 71"/>
                  <a:gd name="T8" fmla="*/ 65 w 72"/>
                  <a:gd name="T9" fmla="*/ 36 h 71"/>
                  <a:gd name="T10" fmla="*/ 72 w 72"/>
                  <a:gd name="T11" fmla="*/ 7 h 71"/>
                  <a:gd name="T12" fmla="*/ 65 w 72"/>
                  <a:gd name="T13" fmla="*/ 7 h 71"/>
                  <a:gd name="T14" fmla="*/ 58 w 72"/>
                  <a:gd name="T15" fmla="*/ 14 h 71"/>
                  <a:gd name="T16" fmla="*/ 58 w 72"/>
                  <a:gd name="T17" fmla="*/ 29 h 71"/>
                  <a:gd name="T18" fmla="*/ 58 w 72"/>
                  <a:gd name="T19" fmla="*/ 43 h 71"/>
                  <a:gd name="T20" fmla="*/ 51 w 72"/>
                  <a:gd name="T21" fmla="*/ 43 h 71"/>
                  <a:gd name="T22" fmla="*/ 44 w 72"/>
                  <a:gd name="T23" fmla="*/ 29 h 71"/>
                  <a:gd name="T24" fmla="*/ 51 w 72"/>
                  <a:gd name="T25" fmla="*/ 21 h 71"/>
                  <a:gd name="T26" fmla="*/ 44 w 72"/>
                  <a:gd name="T27" fmla="*/ 0 h 71"/>
                  <a:gd name="T28" fmla="*/ 36 w 72"/>
                  <a:gd name="T29" fmla="*/ 21 h 71"/>
                  <a:gd name="T30" fmla="*/ 44 w 72"/>
                  <a:gd name="T31" fmla="*/ 29 h 71"/>
                  <a:gd name="T32" fmla="*/ 36 w 72"/>
                  <a:gd name="T33" fmla="*/ 36 h 71"/>
                  <a:gd name="T34" fmla="*/ 29 w 72"/>
                  <a:gd name="T35" fmla="*/ 21 h 71"/>
                  <a:gd name="T36" fmla="*/ 22 w 72"/>
                  <a:gd name="T37" fmla="*/ 14 h 71"/>
                  <a:gd name="T38" fmla="*/ 15 w 72"/>
                  <a:gd name="T39" fmla="*/ 0 h 71"/>
                  <a:gd name="T40" fmla="*/ 7 w 72"/>
                  <a:gd name="T41" fmla="*/ 0 h 71"/>
                  <a:gd name="T42" fmla="*/ 0 w 72"/>
                  <a:gd name="T43" fmla="*/ 0 h 71"/>
                  <a:gd name="T44" fmla="*/ 22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15 w 72"/>
                  <a:gd name="T57" fmla="*/ 50 h 71"/>
                  <a:gd name="T58" fmla="*/ 29 w 72"/>
                  <a:gd name="T59" fmla="*/ 43 h 71"/>
                  <a:gd name="T60" fmla="*/ 36 w 72"/>
                  <a:gd name="T61" fmla="*/ 43 h 71"/>
                  <a:gd name="T62" fmla="*/ 44 w 72"/>
                  <a:gd name="T63" fmla="*/ 43 h 71"/>
                  <a:gd name="T64" fmla="*/ 51 w 72"/>
                  <a:gd name="T65" fmla="*/ 50 h 71"/>
                  <a:gd name="T66" fmla="*/ 44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9 h 71"/>
                  <a:gd name="T86" fmla="*/ 72 w 72"/>
                  <a:gd name="T87" fmla="*/ 14 h 71"/>
                  <a:gd name="T88" fmla="*/ 58 w 72"/>
                  <a:gd name="T89" fmla="*/ 14 h 71"/>
                  <a:gd name="T90" fmla="*/ 65 w 72"/>
                  <a:gd name="T91" fmla="*/ 29 h 71"/>
                  <a:gd name="T92" fmla="*/ 51 w 72"/>
                  <a:gd name="T93" fmla="*/ 14 h 71"/>
                  <a:gd name="T94" fmla="*/ 36 w 72"/>
                  <a:gd name="T95" fmla="*/ 7 h 71"/>
                  <a:gd name="T96" fmla="*/ 44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1"/>
                    </a:lnTo>
                    <a:lnTo>
                      <a:pt x="58" y="29"/>
                    </a:lnTo>
                    <a:lnTo>
                      <a:pt x="58" y="36"/>
                    </a:lnTo>
                    <a:lnTo>
                      <a:pt x="58" y="43"/>
                    </a:lnTo>
                    <a:lnTo>
                      <a:pt x="58" y="50"/>
                    </a:lnTo>
                    <a:lnTo>
                      <a:pt x="51" y="43"/>
                    </a:lnTo>
                    <a:lnTo>
                      <a:pt x="44" y="36"/>
                    </a:lnTo>
                    <a:lnTo>
                      <a:pt x="44" y="29"/>
                    </a:lnTo>
                    <a:lnTo>
                      <a:pt x="44" y="29"/>
                    </a:lnTo>
                    <a:lnTo>
                      <a:pt x="51" y="21"/>
                    </a:lnTo>
                    <a:lnTo>
                      <a:pt x="51" y="7"/>
                    </a:lnTo>
                    <a:lnTo>
                      <a:pt x="44" y="0"/>
                    </a:lnTo>
                    <a:lnTo>
                      <a:pt x="36" y="7"/>
                    </a:lnTo>
                    <a:lnTo>
                      <a:pt x="36" y="21"/>
                    </a:lnTo>
                    <a:lnTo>
                      <a:pt x="44" y="21"/>
                    </a:lnTo>
                    <a:lnTo>
                      <a:pt x="44" y="29"/>
                    </a:lnTo>
                    <a:lnTo>
                      <a:pt x="44" y="36"/>
                    </a:lnTo>
                    <a:lnTo>
                      <a:pt x="36" y="36"/>
                    </a:lnTo>
                    <a:lnTo>
                      <a:pt x="29" y="21"/>
                    </a:lnTo>
                    <a:lnTo>
                      <a:pt x="29" y="21"/>
                    </a:lnTo>
                    <a:lnTo>
                      <a:pt x="22" y="21"/>
                    </a:lnTo>
                    <a:lnTo>
                      <a:pt x="22" y="14"/>
                    </a:lnTo>
                    <a:lnTo>
                      <a:pt x="22" y="7"/>
                    </a:lnTo>
                    <a:lnTo>
                      <a:pt x="15" y="0"/>
                    </a:lnTo>
                    <a:lnTo>
                      <a:pt x="7" y="0"/>
                    </a:lnTo>
                    <a:lnTo>
                      <a:pt x="7" y="0"/>
                    </a:lnTo>
                    <a:lnTo>
                      <a:pt x="0" y="0"/>
                    </a:lnTo>
                    <a:lnTo>
                      <a:pt x="0" y="0"/>
                    </a:lnTo>
                    <a:lnTo>
                      <a:pt x="7" y="14"/>
                    </a:lnTo>
                    <a:lnTo>
                      <a:pt x="22" y="21"/>
                    </a:lnTo>
                    <a:lnTo>
                      <a:pt x="29" y="29"/>
                    </a:lnTo>
                    <a:lnTo>
                      <a:pt x="36" y="36"/>
                    </a:lnTo>
                    <a:lnTo>
                      <a:pt x="36" y="36"/>
                    </a:lnTo>
                    <a:lnTo>
                      <a:pt x="36" y="36"/>
                    </a:lnTo>
                    <a:lnTo>
                      <a:pt x="29" y="36"/>
                    </a:lnTo>
                    <a:lnTo>
                      <a:pt x="29" y="36"/>
                    </a:lnTo>
                    <a:lnTo>
                      <a:pt x="22" y="29"/>
                    </a:lnTo>
                    <a:lnTo>
                      <a:pt x="7" y="29"/>
                    </a:lnTo>
                    <a:lnTo>
                      <a:pt x="0" y="36"/>
                    </a:lnTo>
                    <a:lnTo>
                      <a:pt x="7" y="43"/>
                    </a:lnTo>
                    <a:lnTo>
                      <a:pt x="7" y="43"/>
                    </a:lnTo>
                    <a:lnTo>
                      <a:pt x="15" y="50"/>
                    </a:lnTo>
                    <a:lnTo>
                      <a:pt x="22" y="50"/>
                    </a:lnTo>
                    <a:lnTo>
                      <a:pt x="29" y="43"/>
                    </a:lnTo>
                    <a:lnTo>
                      <a:pt x="29" y="43"/>
                    </a:lnTo>
                    <a:lnTo>
                      <a:pt x="36" y="43"/>
                    </a:lnTo>
                    <a:lnTo>
                      <a:pt x="44" y="43"/>
                    </a:lnTo>
                    <a:lnTo>
                      <a:pt x="44" y="43"/>
                    </a:lnTo>
                    <a:lnTo>
                      <a:pt x="51" y="50"/>
                    </a:lnTo>
                    <a:lnTo>
                      <a:pt x="51" y="50"/>
                    </a:lnTo>
                    <a:lnTo>
                      <a:pt x="51" y="57"/>
                    </a:lnTo>
                    <a:lnTo>
                      <a:pt x="44" y="57"/>
                    </a:lnTo>
                    <a:lnTo>
                      <a:pt x="36" y="57"/>
                    </a:lnTo>
                    <a:lnTo>
                      <a:pt x="22" y="57"/>
                    </a:lnTo>
                    <a:lnTo>
                      <a:pt x="7" y="57"/>
                    </a:lnTo>
                    <a:lnTo>
                      <a:pt x="7" y="64"/>
                    </a:lnTo>
                    <a:lnTo>
                      <a:pt x="15" y="71"/>
                    </a:lnTo>
                    <a:lnTo>
                      <a:pt x="22" y="71"/>
                    </a:lnTo>
                    <a:lnTo>
                      <a:pt x="36" y="71"/>
                    </a:lnTo>
                    <a:lnTo>
                      <a:pt x="36" y="71"/>
                    </a:lnTo>
                    <a:lnTo>
                      <a:pt x="36" y="64"/>
                    </a:lnTo>
                    <a:lnTo>
                      <a:pt x="36" y="64"/>
                    </a:lnTo>
                    <a:lnTo>
                      <a:pt x="44" y="64"/>
                    </a:lnTo>
                    <a:lnTo>
                      <a:pt x="51" y="57"/>
                    </a:lnTo>
                    <a:lnTo>
                      <a:pt x="51" y="57"/>
                    </a:lnTo>
                    <a:lnTo>
                      <a:pt x="58" y="64"/>
                    </a:lnTo>
                    <a:lnTo>
                      <a:pt x="65" y="71"/>
                    </a:lnTo>
                    <a:lnTo>
                      <a:pt x="65" y="71"/>
                    </a:lnTo>
                    <a:close/>
                    <a:moveTo>
                      <a:pt x="65" y="29"/>
                    </a:moveTo>
                    <a:lnTo>
                      <a:pt x="65" y="29"/>
                    </a:lnTo>
                    <a:lnTo>
                      <a:pt x="72" y="21"/>
                    </a:lnTo>
                    <a:lnTo>
                      <a:pt x="72" y="14"/>
                    </a:lnTo>
                    <a:lnTo>
                      <a:pt x="65" y="7"/>
                    </a:lnTo>
                    <a:lnTo>
                      <a:pt x="58" y="14"/>
                    </a:lnTo>
                    <a:lnTo>
                      <a:pt x="65" y="29"/>
                    </a:lnTo>
                    <a:lnTo>
                      <a:pt x="65"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6"/>
                    </a:moveTo>
                    <a:lnTo>
                      <a:pt x="15" y="36"/>
                    </a:lnTo>
                    <a:lnTo>
                      <a:pt x="7" y="36"/>
                    </a:lnTo>
                    <a:lnTo>
                      <a:pt x="7" y="43"/>
                    </a:lnTo>
                    <a:lnTo>
                      <a:pt x="15" y="43"/>
                    </a:lnTo>
                    <a:lnTo>
                      <a:pt x="22" y="43"/>
                    </a:lnTo>
                    <a:lnTo>
                      <a:pt x="22" y="36"/>
                    </a:lnTo>
                    <a:lnTo>
                      <a:pt x="22" y="36"/>
                    </a:lnTo>
                    <a:close/>
                    <a:moveTo>
                      <a:pt x="36" y="64"/>
                    </a:moveTo>
                    <a:lnTo>
                      <a:pt x="29" y="57"/>
                    </a:lnTo>
                    <a:lnTo>
                      <a:pt x="22" y="57"/>
                    </a:lnTo>
                    <a:lnTo>
                      <a:pt x="15" y="57"/>
                    </a:lnTo>
                    <a:lnTo>
                      <a:pt x="7"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113">
                <a:extLst>
                  <a:ext uri="{FF2B5EF4-FFF2-40B4-BE49-F238E27FC236}">
                    <a16:creationId xmlns:a16="http://schemas.microsoft.com/office/drawing/2014/main" xmlns="" id="{94372573-02DD-4AD4-B1E2-F3267EFF567F}"/>
                  </a:ext>
                </a:extLst>
              </p:cNvPr>
              <p:cNvSpPr>
                <a:spLocks noEditPoints="1"/>
              </p:cNvSpPr>
              <p:nvPr/>
            </p:nvSpPr>
            <p:spPr bwMode="auto">
              <a:xfrm>
                <a:off x="5797" y="1400"/>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65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43 w 72"/>
                  <a:gd name="T25" fmla="*/ 21 h 71"/>
                  <a:gd name="T26" fmla="*/ 43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14 w 72"/>
                  <a:gd name="T39" fmla="*/ 0 h 71"/>
                  <a:gd name="T40" fmla="*/ 0 w 72"/>
                  <a:gd name="T41" fmla="*/ 0 h 71"/>
                  <a:gd name="T42" fmla="*/ 0 w 72"/>
                  <a:gd name="T43" fmla="*/ 0 h 71"/>
                  <a:gd name="T44" fmla="*/ 21 w 72"/>
                  <a:gd name="T45" fmla="*/ 21 h 71"/>
                  <a:gd name="T46" fmla="*/ 36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50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65 w 72"/>
                  <a:gd name="T83" fmla="*/ 71 h 71"/>
                  <a:gd name="T84" fmla="*/ 65 w 72"/>
                  <a:gd name="T85" fmla="*/ 29 h 71"/>
                  <a:gd name="T86" fmla="*/ 65 w 72"/>
                  <a:gd name="T87" fmla="*/ 14 h 71"/>
                  <a:gd name="T88" fmla="*/ 57 w 72"/>
                  <a:gd name="T89" fmla="*/ 14 h 71"/>
                  <a:gd name="T90" fmla="*/ 65 w 72"/>
                  <a:gd name="T91" fmla="*/ 29 h 71"/>
                  <a:gd name="T92" fmla="*/ 43 w 72"/>
                  <a:gd name="T93" fmla="*/ 14 h 71"/>
                  <a:gd name="T94" fmla="*/ 36 w 72"/>
                  <a:gd name="T95" fmla="*/ 7 h 71"/>
                  <a:gd name="T96" fmla="*/ 43 w 72"/>
                  <a:gd name="T97" fmla="*/ 21 h 71"/>
                  <a:gd name="T98" fmla="*/ 21 w 72"/>
                  <a:gd name="T99" fmla="*/ 14 h 71"/>
                  <a:gd name="T100" fmla="*/ 14 w 72"/>
                  <a:gd name="T101" fmla="*/ 0 h 71"/>
                  <a:gd name="T102" fmla="*/ 0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1"/>
                    </a:lnTo>
                    <a:lnTo>
                      <a:pt x="57" y="29"/>
                    </a:lnTo>
                    <a:lnTo>
                      <a:pt x="57" y="36"/>
                    </a:lnTo>
                    <a:lnTo>
                      <a:pt x="57" y="43"/>
                    </a:lnTo>
                    <a:lnTo>
                      <a:pt x="50" y="50"/>
                    </a:lnTo>
                    <a:lnTo>
                      <a:pt x="50" y="43"/>
                    </a:lnTo>
                    <a:lnTo>
                      <a:pt x="43" y="36"/>
                    </a:lnTo>
                    <a:lnTo>
                      <a:pt x="43" y="29"/>
                    </a:lnTo>
                    <a:lnTo>
                      <a:pt x="43" y="29"/>
                    </a:lnTo>
                    <a:lnTo>
                      <a:pt x="43" y="21"/>
                    </a:lnTo>
                    <a:lnTo>
                      <a:pt x="50" y="7"/>
                    </a:lnTo>
                    <a:lnTo>
                      <a:pt x="43" y="0"/>
                    </a:lnTo>
                    <a:lnTo>
                      <a:pt x="28" y="7"/>
                    </a:lnTo>
                    <a:lnTo>
                      <a:pt x="36" y="21"/>
                    </a:lnTo>
                    <a:lnTo>
                      <a:pt x="36" y="21"/>
                    </a:lnTo>
                    <a:lnTo>
                      <a:pt x="36" y="29"/>
                    </a:lnTo>
                    <a:lnTo>
                      <a:pt x="36" y="36"/>
                    </a:lnTo>
                    <a:lnTo>
                      <a:pt x="36" y="36"/>
                    </a:lnTo>
                    <a:lnTo>
                      <a:pt x="28" y="21"/>
                    </a:lnTo>
                    <a:lnTo>
                      <a:pt x="21" y="21"/>
                    </a:lnTo>
                    <a:lnTo>
                      <a:pt x="21" y="21"/>
                    </a:lnTo>
                    <a:lnTo>
                      <a:pt x="21" y="14"/>
                    </a:lnTo>
                    <a:lnTo>
                      <a:pt x="21" y="7"/>
                    </a:lnTo>
                    <a:lnTo>
                      <a:pt x="14" y="0"/>
                    </a:lnTo>
                    <a:lnTo>
                      <a:pt x="7" y="0"/>
                    </a:lnTo>
                    <a:lnTo>
                      <a:pt x="0" y="0"/>
                    </a:lnTo>
                    <a:lnTo>
                      <a:pt x="0" y="0"/>
                    </a:lnTo>
                    <a:lnTo>
                      <a:pt x="0" y="0"/>
                    </a:lnTo>
                    <a:lnTo>
                      <a:pt x="7" y="14"/>
                    </a:lnTo>
                    <a:lnTo>
                      <a:pt x="21" y="21"/>
                    </a:lnTo>
                    <a:lnTo>
                      <a:pt x="28" y="29"/>
                    </a:lnTo>
                    <a:lnTo>
                      <a:pt x="36"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8" y="43"/>
                    </a:lnTo>
                    <a:lnTo>
                      <a:pt x="28" y="43"/>
                    </a:lnTo>
                    <a:lnTo>
                      <a:pt x="36" y="43"/>
                    </a:lnTo>
                    <a:lnTo>
                      <a:pt x="43" y="43"/>
                    </a:lnTo>
                    <a:lnTo>
                      <a:pt x="50" y="50"/>
                    </a:lnTo>
                    <a:lnTo>
                      <a:pt x="50" y="50"/>
                    </a:lnTo>
                    <a:lnTo>
                      <a:pt x="43" y="57"/>
                    </a:lnTo>
                    <a:lnTo>
                      <a:pt x="36" y="57"/>
                    </a:lnTo>
                    <a:lnTo>
                      <a:pt x="28" y="57"/>
                    </a:lnTo>
                    <a:lnTo>
                      <a:pt x="21" y="57"/>
                    </a:lnTo>
                    <a:lnTo>
                      <a:pt x="7" y="57"/>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5" y="71"/>
                    </a:lnTo>
                    <a:lnTo>
                      <a:pt x="65" y="71"/>
                    </a:lnTo>
                    <a:close/>
                    <a:moveTo>
                      <a:pt x="65" y="29"/>
                    </a:moveTo>
                    <a:lnTo>
                      <a:pt x="65" y="29"/>
                    </a:lnTo>
                    <a:lnTo>
                      <a:pt x="72" y="21"/>
                    </a:lnTo>
                    <a:lnTo>
                      <a:pt x="65" y="14"/>
                    </a:lnTo>
                    <a:lnTo>
                      <a:pt x="65" y="7"/>
                    </a:lnTo>
                    <a:lnTo>
                      <a:pt x="57" y="14"/>
                    </a:lnTo>
                    <a:lnTo>
                      <a:pt x="65" y="29"/>
                    </a:lnTo>
                    <a:lnTo>
                      <a:pt x="65" y="29"/>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114">
                <a:extLst>
                  <a:ext uri="{FF2B5EF4-FFF2-40B4-BE49-F238E27FC236}">
                    <a16:creationId xmlns:a16="http://schemas.microsoft.com/office/drawing/2014/main" xmlns="" id="{49A0EED3-3740-44C1-8F9A-C71D3065E3DA}"/>
                  </a:ext>
                </a:extLst>
              </p:cNvPr>
              <p:cNvSpPr>
                <a:spLocks noEditPoints="1"/>
              </p:cNvSpPr>
              <p:nvPr/>
            </p:nvSpPr>
            <p:spPr bwMode="auto">
              <a:xfrm>
                <a:off x="5725" y="1400"/>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57 w 72"/>
                  <a:gd name="T13" fmla="*/ 7 h 71"/>
                  <a:gd name="T14" fmla="*/ 50 w 72"/>
                  <a:gd name="T15" fmla="*/ 14 h 71"/>
                  <a:gd name="T16" fmla="*/ 57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0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43 w 72"/>
                  <a:gd name="T65" fmla="*/ 50 h 71"/>
                  <a:gd name="T66" fmla="*/ 36 w 72"/>
                  <a:gd name="T67" fmla="*/ 57 h 71"/>
                  <a:gd name="T68" fmla="*/ 21 w 72"/>
                  <a:gd name="T69" fmla="*/ 57 h 71"/>
                  <a:gd name="T70" fmla="*/ 0 w 72"/>
                  <a:gd name="T71" fmla="*/ 64 h 71"/>
                  <a:gd name="T72" fmla="*/ 21 w 72"/>
                  <a:gd name="T73" fmla="*/ 71 h 71"/>
                  <a:gd name="T74" fmla="*/ 28 w 72"/>
                  <a:gd name="T75" fmla="*/ 71 h 71"/>
                  <a:gd name="T76" fmla="*/ 36 w 72"/>
                  <a:gd name="T77" fmla="*/ 64 h 71"/>
                  <a:gd name="T78" fmla="*/ 43 w 72"/>
                  <a:gd name="T79" fmla="*/ 57 h 71"/>
                  <a:gd name="T80" fmla="*/ 50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28 w 72"/>
                  <a:gd name="T95" fmla="*/ 7 h 71"/>
                  <a:gd name="T96" fmla="*/ 36 w 72"/>
                  <a:gd name="T97" fmla="*/ 21 h 71"/>
                  <a:gd name="T98" fmla="*/ 21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64" y="71"/>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6" y="0"/>
                    </a:lnTo>
                    <a:lnTo>
                      <a:pt x="28" y="7"/>
                    </a:lnTo>
                    <a:lnTo>
                      <a:pt x="36" y="21"/>
                    </a:lnTo>
                    <a:lnTo>
                      <a:pt x="36" y="21"/>
                    </a:lnTo>
                    <a:lnTo>
                      <a:pt x="36" y="29"/>
                    </a:lnTo>
                    <a:lnTo>
                      <a:pt x="36" y="36"/>
                    </a:lnTo>
                    <a:lnTo>
                      <a:pt x="36" y="36"/>
                    </a:lnTo>
                    <a:lnTo>
                      <a:pt x="28" y="21"/>
                    </a:lnTo>
                    <a:lnTo>
                      <a:pt x="21" y="21"/>
                    </a:lnTo>
                    <a:lnTo>
                      <a:pt x="21" y="21"/>
                    </a:lnTo>
                    <a:lnTo>
                      <a:pt x="21" y="14"/>
                    </a:lnTo>
                    <a:lnTo>
                      <a:pt x="14" y="7"/>
                    </a:lnTo>
                    <a:lnTo>
                      <a:pt x="7" y="0"/>
                    </a:lnTo>
                    <a:lnTo>
                      <a:pt x="7" y="0"/>
                    </a:lnTo>
                    <a:lnTo>
                      <a:pt x="0" y="0"/>
                    </a:lnTo>
                    <a:lnTo>
                      <a:pt x="0" y="0"/>
                    </a:lnTo>
                    <a:lnTo>
                      <a:pt x="0" y="0"/>
                    </a:lnTo>
                    <a:lnTo>
                      <a:pt x="0" y="14"/>
                    </a:lnTo>
                    <a:lnTo>
                      <a:pt x="14" y="21"/>
                    </a:lnTo>
                    <a:lnTo>
                      <a:pt x="21" y="29"/>
                    </a:lnTo>
                    <a:lnTo>
                      <a:pt x="28" y="36"/>
                    </a:lnTo>
                    <a:lnTo>
                      <a:pt x="28" y="36"/>
                    </a:lnTo>
                    <a:lnTo>
                      <a:pt x="28"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6" y="43"/>
                    </a:lnTo>
                    <a:lnTo>
                      <a:pt x="43" y="43"/>
                    </a:lnTo>
                    <a:lnTo>
                      <a:pt x="43" y="50"/>
                    </a:lnTo>
                    <a:lnTo>
                      <a:pt x="43" y="50"/>
                    </a:lnTo>
                    <a:lnTo>
                      <a:pt x="43" y="57"/>
                    </a:lnTo>
                    <a:lnTo>
                      <a:pt x="36" y="57"/>
                    </a:lnTo>
                    <a:lnTo>
                      <a:pt x="28" y="57"/>
                    </a:lnTo>
                    <a:lnTo>
                      <a:pt x="21" y="57"/>
                    </a:lnTo>
                    <a:lnTo>
                      <a:pt x="7" y="57"/>
                    </a:lnTo>
                    <a:lnTo>
                      <a:pt x="0" y="64"/>
                    </a:lnTo>
                    <a:lnTo>
                      <a:pt x="7" y="71"/>
                    </a:lnTo>
                    <a:lnTo>
                      <a:pt x="21" y="71"/>
                    </a:lnTo>
                    <a:lnTo>
                      <a:pt x="28" y="71"/>
                    </a:lnTo>
                    <a:lnTo>
                      <a:pt x="28" y="71"/>
                    </a:lnTo>
                    <a:lnTo>
                      <a:pt x="28" y="64"/>
                    </a:lnTo>
                    <a:lnTo>
                      <a:pt x="36" y="64"/>
                    </a:lnTo>
                    <a:lnTo>
                      <a:pt x="43" y="64"/>
                    </a:lnTo>
                    <a:lnTo>
                      <a:pt x="43" y="57"/>
                    </a:lnTo>
                    <a:lnTo>
                      <a:pt x="50" y="57"/>
                    </a:lnTo>
                    <a:lnTo>
                      <a:pt x="50"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6"/>
                    </a:moveTo>
                    <a:lnTo>
                      <a:pt x="7" y="36"/>
                    </a:lnTo>
                    <a:lnTo>
                      <a:pt x="0" y="36"/>
                    </a:lnTo>
                    <a:lnTo>
                      <a:pt x="0"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115">
                <a:extLst>
                  <a:ext uri="{FF2B5EF4-FFF2-40B4-BE49-F238E27FC236}">
                    <a16:creationId xmlns:a16="http://schemas.microsoft.com/office/drawing/2014/main" xmlns="" id="{AC9B6AA9-D8EF-4F59-B976-59085EE17A8B}"/>
                  </a:ext>
                </a:extLst>
              </p:cNvPr>
              <p:cNvSpPr>
                <a:spLocks noEditPoints="1"/>
              </p:cNvSpPr>
              <p:nvPr/>
            </p:nvSpPr>
            <p:spPr bwMode="auto">
              <a:xfrm>
                <a:off x="5653" y="1400"/>
                <a:ext cx="65" cy="71"/>
              </a:xfrm>
              <a:custGeom>
                <a:avLst/>
                <a:gdLst>
                  <a:gd name="T0" fmla="*/ 65 w 65"/>
                  <a:gd name="T1" fmla="*/ 71 h 71"/>
                  <a:gd name="T2" fmla="*/ 65 w 65"/>
                  <a:gd name="T3" fmla="*/ 64 h 71"/>
                  <a:gd name="T4" fmla="*/ 57 w 65"/>
                  <a:gd name="T5" fmla="*/ 50 h 71"/>
                  <a:gd name="T6" fmla="*/ 57 w 65"/>
                  <a:gd name="T7" fmla="*/ 36 h 71"/>
                  <a:gd name="T8" fmla="*/ 65 w 65"/>
                  <a:gd name="T9" fmla="*/ 36 h 71"/>
                  <a:gd name="T10" fmla="*/ 65 w 65"/>
                  <a:gd name="T11" fmla="*/ 7 h 71"/>
                  <a:gd name="T12" fmla="*/ 57 w 65"/>
                  <a:gd name="T13" fmla="*/ 7 h 71"/>
                  <a:gd name="T14" fmla="*/ 50 w 65"/>
                  <a:gd name="T15" fmla="*/ 14 h 71"/>
                  <a:gd name="T16" fmla="*/ 57 w 65"/>
                  <a:gd name="T17" fmla="*/ 29 h 71"/>
                  <a:gd name="T18" fmla="*/ 50 w 65"/>
                  <a:gd name="T19" fmla="*/ 43 h 71"/>
                  <a:gd name="T20" fmla="*/ 43 w 65"/>
                  <a:gd name="T21" fmla="*/ 43 h 71"/>
                  <a:gd name="T22" fmla="*/ 36 w 65"/>
                  <a:gd name="T23" fmla="*/ 29 h 71"/>
                  <a:gd name="T24" fmla="*/ 43 w 65"/>
                  <a:gd name="T25" fmla="*/ 21 h 71"/>
                  <a:gd name="T26" fmla="*/ 36 w 65"/>
                  <a:gd name="T27" fmla="*/ 0 h 71"/>
                  <a:gd name="T28" fmla="*/ 36 w 65"/>
                  <a:gd name="T29" fmla="*/ 21 h 71"/>
                  <a:gd name="T30" fmla="*/ 36 w 65"/>
                  <a:gd name="T31" fmla="*/ 29 h 71"/>
                  <a:gd name="T32" fmla="*/ 29 w 65"/>
                  <a:gd name="T33" fmla="*/ 36 h 71"/>
                  <a:gd name="T34" fmla="*/ 21 w 65"/>
                  <a:gd name="T35" fmla="*/ 21 h 71"/>
                  <a:gd name="T36" fmla="*/ 21 w 65"/>
                  <a:gd name="T37" fmla="*/ 14 h 71"/>
                  <a:gd name="T38" fmla="*/ 7 w 65"/>
                  <a:gd name="T39" fmla="*/ 0 h 71"/>
                  <a:gd name="T40" fmla="*/ 0 w 65"/>
                  <a:gd name="T41" fmla="*/ 0 h 71"/>
                  <a:gd name="T42" fmla="*/ 0 w 65"/>
                  <a:gd name="T43" fmla="*/ 0 h 71"/>
                  <a:gd name="T44" fmla="*/ 14 w 65"/>
                  <a:gd name="T45" fmla="*/ 21 h 71"/>
                  <a:gd name="T46" fmla="*/ 29 w 65"/>
                  <a:gd name="T47" fmla="*/ 36 h 71"/>
                  <a:gd name="T48" fmla="*/ 29 w 65"/>
                  <a:gd name="T49" fmla="*/ 36 h 71"/>
                  <a:gd name="T50" fmla="*/ 21 w 65"/>
                  <a:gd name="T51" fmla="*/ 36 h 71"/>
                  <a:gd name="T52" fmla="*/ 0 w 65"/>
                  <a:gd name="T53" fmla="*/ 29 h 71"/>
                  <a:gd name="T54" fmla="*/ 0 w 65"/>
                  <a:gd name="T55" fmla="*/ 43 h 71"/>
                  <a:gd name="T56" fmla="*/ 14 w 65"/>
                  <a:gd name="T57" fmla="*/ 50 h 71"/>
                  <a:gd name="T58" fmla="*/ 21 w 65"/>
                  <a:gd name="T59" fmla="*/ 43 h 71"/>
                  <a:gd name="T60" fmla="*/ 29 w 65"/>
                  <a:gd name="T61" fmla="*/ 43 h 71"/>
                  <a:gd name="T62" fmla="*/ 36 w 65"/>
                  <a:gd name="T63" fmla="*/ 43 h 71"/>
                  <a:gd name="T64" fmla="*/ 43 w 65"/>
                  <a:gd name="T65" fmla="*/ 50 h 71"/>
                  <a:gd name="T66" fmla="*/ 36 w 65"/>
                  <a:gd name="T67" fmla="*/ 57 h 71"/>
                  <a:gd name="T68" fmla="*/ 21 w 65"/>
                  <a:gd name="T69" fmla="*/ 57 h 71"/>
                  <a:gd name="T70" fmla="*/ 0 w 65"/>
                  <a:gd name="T71" fmla="*/ 64 h 71"/>
                  <a:gd name="T72" fmla="*/ 21 w 65"/>
                  <a:gd name="T73" fmla="*/ 71 h 71"/>
                  <a:gd name="T74" fmla="*/ 29 w 65"/>
                  <a:gd name="T75" fmla="*/ 71 h 71"/>
                  <a:gd name="T76" fmla="*/ 36 w 65"/>
                  <a:gd name="T77" fmla="*/ 64 h 71"/>
                  <a:gd name="T78" fmla="*/ 43 w 65"/>
                  <a:gd name="T79" fmla="*/ 57 h 71"/>
                  <a:gd name="T80" fmla="*/ 50 w 65"/>
                  <a:gd name="T81" fmla="*/ 64 h 71"/>
                  <a:gd name="T82" fmla="*/ 57 w 65"/>
                  <a:gd name="T83" fmla="*/ 71 h 71"/>
                  <a:gd name="T84" fmla="*/ 65 w 65"/>
                  <a:gd name="T85" fmla="*/ 29 h 71"/>
                  <a:gd name="T86" fmla="*/ 65 w 65"/>
                  <a:gd name="T87" fmla="*/ 14 h 71"/>
                  <a:gd name="T88" fmla="*/ 50 w 65"/>
                  <a:gd name="T89" fmla="*/ 14 h 71"/>
                  <a:gd name="T90" fmla="*/ 57 w 65"/>
                  <a:gd name="T91" fmla="*/ 29 h 71"/>
                  <a:gd name="T92" fmla="*/ 43 w 65"/>
                  <a:gd name="T93" fmla="*/ 14 h 71"/>
                  <a:gd name="T94" fmla="*/ 29 w 65"/>
                  <a:gd name="T95" fmla="*/ 7 h 71"/>
                  <a:gd name="T96" fmla="*/ 36 w 65"/>
                  <a:gd name="T97" fmla="*/ 21 h 71"/>
                  <a:gd name="T98" fmla="*/ 14 w 65"/>
                  <a:gd name="T99" fmla="*/ 14 h 71"/>
                  <a:gd name="T100" fmla="*/ 7 w 65"/>
                  <a:gd name="T101" fmla="*/ 0 h 71"/>
                  <a:gd name="T102" fmla="*/ 0 w 65"/>
                  <a:gd name="T103" fmla="*/ 7 h 71"/>
                  <a:gd name="T104" fmla="*/ 7 w 65"/>
                  <a:gd name="T105" fmla="*/ 21 h 71"/>
                  <a:gd name="T106" fmla="*/ 14 w 65"/>
                  <a:gd name="T107" fmla="*/ 14 h 71"/>
                  <a:gd name="T108" fmla="*/ 7 w 65"/>
                  <a:gd name="T109" fmla="*/ 36 h 71"/>
                  <a:gd name="T110" fmla="*/ 0 w 65"/>
                  <a:gd name="T111" fmla="*/ 43 h 71"/>
                  <a:gd name="T112" fmla="*/ 21 w 65"/>
                  <a:gd name="T113" fmla="*/ 43 h 71"/>
                  <a:gd name="T114" fmla="*/ 21 w 65"/>
                  <a:gd name="T115" fmla="*/ 36 h 71"/>
                  <a:gd name="T116" fmla="*/ 21 w 65"/>
                  <a:gd name="T117" fmla="*/ 57 h 71"/>
                  <a:gd name="T118" fmla="*/ 14 w 65"/>
                  <a:gd name="T119" fmla="*/ 57 h 71"/>
                  <a:gd name="T120" fmla="*/ 7 w 65"/>
                  <a:gd name="T121" fmla="*/ 64 h 71"/>
                  <a:gd name="T122" fmla="*/ 21 w 65"/>
                  <a:gd name="T123" fmla="*/ 71 h 71"/>
                  <a:gd name="T124" fmla="*/ 29 w 65"/>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1">
                    <a:moveTo>
                      <a:pt x="57" y="71"/>
                    </a:moveTo>
                    <a:lnTo>
                      <a:pt x="65" y="71"/>
                    </a:lnTo>
                    <a:lnTo>
                      <a:pt x="65" y="71"/>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1"/>
                    </a:lnTo>
                    <a:lnTo>
                      <a:pt x="57" y="29"/>
                    </a:lnTo>
                    <a:lnTo>
                      <a:pt x="57" y="36"/>
                    </a:lnTo>
                    <a:lnTo>
                      <a:pt x="50" y="43"/>
                    </a:lnTo>
                    <a:lnTo>
                      <a:pt x="50" y="50"/>
                    </a:lnTo>
                    <a:lnTo>
                      <a:pt x="43" y="43"/>
                    </a:lnTo>
                    <a:lnTo>
                      <a:pt x="43" y="36"/>
                    </a:lnTo>
                    <a:lnTo>
                      <a:pt x="36" y="29"/>
                    </a:lnTo>
                    <a:lnTo>
                      <a:pt x="36" y="29"/>
                    </a:lnTo>
                    <a:lnTo>
                      <a:pt x="43" y="21"/>
                    </a:lnTo>
                    <a:lnTo>
                      <a:pt x="43" y="7"/>
                    </a:lnTo>
                    <a:lnTo>
                      <a:pt x="36" y="0"/>
                    </a:lnTo>
                    <a:lnTo>
                      <a:pt x="29" y="7"/>
                    </a:lnTo>
                    <a:lnTo>
                      <a:pt x="36" y="21"/>
                    </a:lnTo>
                    <a:lnTo>
                      <a:pt x="36" y="21"/>
                    </a:lnTo>
                    <a:lnTo>
                      <a:pt x="36" y="29"/>
                    </a:lnTo>
                    <a:lnTo>
                      <a:pt x="36" y="36"/>
                    </a:lnTo>
                    <a:lnTo>
                      <a:pt x="29" y="36"/>
                    </a:lnTo>
                    <a:lnTo>
                      <a:pt x="21" y="21"/>
                    </a:lnTo>
                    <a:lnTo>
                      <a:pt x="21" y="21"/>
                    </a:lnTo>
                    <a:lnTo>
                      <a:pt x="21" y="21"/>
                    </a:lnTo>
                    <a:lnTo>
                      <a:pt x="21" y="14"/>
                    </a:lnTo>
                    <a:lnTo>
                      <a:pt x="14" y="7"/>
                    </a:lnTo>
                    <a:lnTo>
                      <a:pt x="7" y="0"/>
                    </a:lnTo>
                    <a:lnTo>
                      <a:pt x="7" y="0"/>
                    </a:lnTo>
                    <a:lnTo>
                      <a:pt x="0" y="0"/>
                    </a:lnTo>
                    <a:lnTo>
                      <a:pt x="0" y="0"/>
                    </a:lnTo>
                    <a:lnTo>
                      <a:pt x="0" y="0"/>
                    </a:lnTo>
                    <a:lnTo>
                      <a:pt x="0" y="14"/>
                    </a:lnTo>
                    <a:lnTo>
                      <a:pt x="14" y="21"/>
                    </a:lnTo>
                    <a:lnTo>
                      <a:pt x="21" y="29"/>
                    </a:lnTo>
                    <a:lnTo>
                      <a:pt x="29" y="36"/>
                    </a:lnTo>
                    <a:lnTo>
                      <a:pt x="29" y="36"/>
                    </a:lnTo>
                    <a:lnTo>
                      <a:pt x="29" y="36"/>
                    </a:lnTo>
                    <a:lnTo>
                      <a:pt x="21" y="36"/>
                    </a:lnTo>
                    <a:lnTo>
                      <a:pt x="21" y="36"/>
                    </a:lnTo>
                    <a:lnTo>
                      <a:pt x="14" y="29"/>
                    </a:lnTo>
                    <a:lnTo>
                      <a:pt x="0" y="29"/>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57"/>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43"/>
                    </a:lnTo>
                    <a:lnTo>
                      <a:pt x="21" y="43"/>
                    </a:lnTo>
                    <a:lnTo>
                      <a:pt x="21" y="36"/>
                    </a:lnTo>
                    <a:lnTo>
                      <a:pt x="21" y="36"/>
                    </a:lnTo>
                    <a:close/>
                    <a:moveTo>
                      <a:pt x="29" y="64"/>
                    </a:moveTo>
                    <a:lnTo>
                      <a:pt x="21"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116">
                <a:extLst>
                  <a:ext uri="{FF2B5EF4-FFF2-40B4-BE49-F238E27FC236}">
                    <a16:creationId xmlns:a16="http://schemas.microsoft.com/office/drawing/2014/main" xmlns="" id="{E1B318AD-96C6-446A-BC8E-0C5F6A394415}"/>
                  </a:ext>
                </a:extLst>
              </p:cNvPr>
              <p:cNvSpPr>
                <a:spLocks noEditPoints="1"/>
              </p:cNvSpPr>
              <p:nvPr/>
            </p:nvSpPr>
            <p:spPr bwMode="auto">
              <a:xfrm>
                <a:off x="5574" y="1400"/>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9 w 72"/>
                  <a:gd name="T35" fmla="*/ 21 h 71"/>
                  <a:gd name="T36" fmla="*/ 21 w 72"/>
                  <a:gd name="T37" fmla="*/ 14 h 71"/>
                  <a:gd name="T38" fmla="*/ 14 w 72"/>
                  <a:gd name="T39" fmla="*/ 0 h 71"/>
                  <a:gd name="T40" fmla="*/ 7 w 72"/>
                  <a:gd name="T41" fmla="*/ 0 h 71"/>
                  <a:gd name="T42" fmla="*/ 0 w 72"/>
                  <a:gd name="T43" fmla="*/ 0 h 71"/>
                  <a:gd name="T44" fmla="*/ 21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21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9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43" y="21"/>
                    </a:lnTo>
                    <a:lnTo>
                      <a:pt x="43" y="21"/>
                    </a:lnTo>
                    <a:lnTo>
                      <a:pt x="43" y="29"/>
                    </a:lnTo>
                    <a:lnTo>
                      <a:pt x="43" y="36"/>
                    </a:lnTo>
                    <a:lnTo>
                      <a:pt x="36" y="36"/>
                    </a:lnTo>
                    <a:lnTo>
                      <a:pt x="29" y="21"/>
                    </a:lnTo>
                    <a:lnTo>
                      <a:pt x="29" y="21"/>
                    </a:lnTo>
                    <a:lnTo>
                      <a:pt x="29" y="21"/>
                    </a:lnTo>
                    <a:lnTo>
                      <a:pt x="21" y="14"/>
                    </a:lnTo>
                    <a:lnTo>
                      <a:pt x="21" y="7"/>
                    </a:lnTo>
                    <a:lnTo>
                      <a:pt x="14" y="0"/>
                    </a:lnTo>
                    <a:lnTo>
                      <a:pt x="14" y="0"/>
                    </a:lnTo>
                    <a:lnTo>
                      <a:pt x="7" y="0"/>
                    </a:lnTo>
                    <a:lnTo>
                      <a:pt x="0" y="0"/>
                    </a:lnTo>
                    <a:lnTo>
                      <a:pt x="0" y="0"/>
                    </a:lnTo>
                    <a:lnTo>
                      <a:pt x="7" y="14"/>
                    </a:lnTo>
                    <a:lnTo>
                      <a:pt x="21" y="21"/>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43"/>
                    </a:lnTo>
                    <a:lnTo>
                      <a:pt x="21" y="43"/>
                    </a:lnTo>
                    <a:lnTo>
                      <a:pt x="29" y="36"/>
                    </a:lnTo>
                    <a:lnTo>
                      <a:pt x="29" y="36"/>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117">
                <a:extLst>
                  <a:ext uri="{FF2B5EF4-FFF2-40B4-BE49-F238E27FC236}">
                    <a16:creationId xmlns:a16="http://schemas.microsoft.com/office/drawing/2014/main" xmlns="" id="{C1D38A6A-0AA8-4431-8408-A816A6A3586E}"/>
                  </a:ext>
                </a:extLst>
              </p:cNvPr>
              <p:cNvSpPr>
                <a:spLocks noEditPoints="1"/>
              </p:cNvSpPr>
              <p:nvPr/>
            </p:nvSpPr>
            <p:spPr bwMode="auto">
              <a:xfrm>
                <a:off x="5501" y="1400"/>
                <a:ext cx="73" cy="71"/>
              </a:xfrm>
              <a:custGeom>
                <a:avLst/>
                <a:gdLst>
                  <a:gd name="T0" fmla="*/ 66 w 73"/>
                  <a:gd name="T1" fmla="*/ 71 h 71"/>
                  <a:gd name="T2" fmla="*/ 73 w 73"/>
                  <a:gd name="T3" fmla="*/ 64 h 71"/>
                  <a:gd name="T4" fmla="*/ 59 w 73"/>
                  <a:gd name="T5" fmla="*/ 50 h 71"/>
                  <a:gd name="T6" fmla="*/ 66 w 73"/>
                  <a:gd name="T7" fmla="*/ 36 h 71"/>
                  <a:gd name="T8" fmla="*/ 66 w 73"/>
                  <a:gd name="T9" fmla="*/ 36 h 71"/>
                  <a:gd name="T10" fmla="*/ 66 w 73"/>
                  <a:gd name="T11" fmla="*/ 7 h 71"/>
                  <a:gd name="T12" fmla="*/ 66 w 73"/>
                  <a:gd name="T13" fmla="*/ 7 h 71"/>
                  <a:gd name="T14" fmla="*/ 59 w 73"/>
                  <a:gd name="T15" fmla="*/ 14 h 71"/>
                  <a:gd name="T16" fmla="*/ 59 w 73"/>
                  <a:gd name="T17" fmla="*/ 29 h 71"/>
                  <a:gd name="T18" fmla="*/ 59 w 73"/>
                  <a:gd name="T19" fmla="*/ 43 h 71"/>
                  <a:gd name="T20" fmla="*/ 51 w 73"/>
                  <a:gd name="T21" fmla="*/ 43 h 71"/>
                  <a:gd name="T22" fmla="*/ 44 w 73"/>
                  <a:gd name="T23" fmla="*/ 29 h 71"/>
                  <a:gd name="T24" fmla="*/ 44 w 73"/>
                  <a:gd name="T25" fmla="*/ 21 h 71"/>
                  <a:gd name="T26" fmla="*/ 44 w 73"/>
                  <a:gd name="T27" fmla="*/ 0 h 71"/>
                  <a:gd name="T28" fmla="*/ 37 w 73"/>
                  <a:gd name="T29" fmla="*/ 21 h 71"/>
                  <a:gd name="T30" fmla="*/ 37 w 73"/>
                  <a:gd name="T31" fmla="*/ 29 h 71"/>
                  <a:gd name="T32" fmla="*/ 37 w 73"/>
                  <a:gd name="T33" fmla="*/ 36 h 71"/>
                  <a:gd name="T34" fmla="*/ 23 w 73"/>
                  <a:gd name="T35" fmla="*/ 21 h 71"/>
                  <a:gd name="T36" fmla="*/ 23 w 73"/>
                  <a:gd name="T37" fmla="*/ 14 h 71"/>
                  <a:gd name="T38" fmla="*/ 15 w 73"/>
                  <a:gd name="T39" fmla="*/ 0 h 71"/>
                  <a:gd name="T40" fmla="*/ 0 w 73"/>
                  <a:gd name="T41" fmla="*/ 0 h 71"/>
                  <a:gd name="T42" fmla="*/ 0 w 73"/>
                  <a:gd name="T43" fmla="*/ 0 h 71"/>
                  <a:gd name="T44" fmla="*/ 23 w 73"/>
                  <a:gd name="T45" fmla="*/ 21 h 71"/>
                  <a:gd name="T46" fmla="*/ 37 w 73"/>
                  <a:gd name="T47" fmla="*/ 36 h 71"/>
                  <a:gd name="T48" fmla="*/ 30 w 73"/>
                  <a:gd name="T49" fmla="*/ 36 h 71"/>
                  <a:gd name="T50" fmla="*/ 23 w 73"/>
                  <a:gd name="T51" fmla="*/ 36 h 71"/>
                  <a:gd name="T52" fmla="*/ 8 w 73"/>
                  <a:gd name="T53" fmla="*/ 29 h 71"/>
                  <a:gd name="T54" fmla="*/ 0 w 73"/>
                  <a:gd name="T55" fmla="*/ 43 h 71"/>
                  <a:gd name="T56" fmla="*/ 15 w 73"/>
                  <a:gd name="T57" fmla="*/ 50 h 71"/>
                  <a:gd name="T58" fmla="*/ 23 w 73"/>
                  <a:gd name="T59" fmla="*/ 43 h 71"/>
                  <a:gd name="T60" fmla="*/ 30 w 73"/>
                  <a:gd name="T61" fmla="*/ 43 h 71"/>
                  <a:gd name="T62" fmla="*/ 44 w 73"/>
                  <a:gd name="T63" fmla="*/ 43 h 71"/>
                  <a:gd name="T64" fmla="*/ 51 w 73"/>
                  <a:gd name="T65" fmla="*/ 50 h 71"/>
                  <a:gd name="T66" fmla="*/ 37 w 73"/>
                  <a:gd name="T67" fmla="*/ 57 h 71"/>
                  <a:gd name="T68" fmla="*/ 23 w 73"/>
                  <a:gd name="T69" fmla="*/ 57 h 71"/>
                  <a:gd name="T70" fmla="*/ 8 w 73"/>
                  <a:gd name="T71" fmla="*/ 64 h 71"/>
                  <a:gd name="T72" fmla="*/ 23 w 73"/>
                  <a:gd name="T73" fmla="*/ 71 h 71"/>
                  <a:gd name="T74" fmla="*/ 30 w 73"/>
                  <a:gd name="T75" fmla="*/ 71 h 71"/>
                  <a:gd name="T76" fmla="*/ 37 w 73"/>
                  <a:gd name="T77" fmla="*/ 64 h 71"/>
                  <a:gd name="T78" fmla="*/ 44 w 73"/>
                  <a:gd name="T79" fmla="*/ 57 h 71"/>
                  <a:gd name="T80" fmla="*/ 59 w 73"/>
                  <a:gd name="T81" fmla="*/ 64 h 71"/>
                  <a:gd name="T82" fmla="*/ 66 w 73"/>
                  <a:gd name="T83" fmla="*/ 71 h 71"/>
                  <a:gd name="T84" fmla="*/ 66 w 73"/>
                  <a:gd name="T85" fmla="*/ 29 h 71"/>
                  <a:gd name="T86" fmla="*/ 66 w 73"/>
                  <a:gd name="T87" fmla="*/ 14 h 71"/>
                  <a:gd name="T88" fmla="*/ 59 w 73"/>
                  <a:gd name="T89" fmla="*/ 14 h 71"/>
                  <a:gd name="T90" fmla="*/ 66 w 73"/>
                  <a:gd name="T91" fmla="*/ 29 h 71"/>
                  <a:gd name="T92" fmla="*/ 44 w 73"/>
                  <a:gd name="T93" fmla="*/ 14 h 71"/>
                  <a:gd name="T94" fmla="*/ 37 w 73"/>
                  <a:gd name="T95" fmla="*/ 7 h 71"/>
                  <a:gd name="T96" fmla="*/ 44 w 73"/>
                  <a:gd name="T97" fmla="*/ 21 h 71"/>
                  <a:gd name="T98" fmla="*/ 23 w 73"/>
                  <a:gd name="T99" fmla="*/ 14 h 71"/>
                  <a:gd name="T100" fmla="*/ 15 w 73"/>
                  <a:gd name="T101" fmla="*/ 0 h 71"/>
                  <a:gd name="T102" fmla="*/ 0 w 73"/>
                  <a:gd name="T103" fmla="*/ 7 h 71"/>
                  <a:gd name="T104" fmla="*/ 15 w 73"/>
                  <a:gd name="T105" fmla="*/ 21 h 71"/>
                  <a:gd name="T106" fmla="*/ 23 w 73"/>
                  <a:gd name="T107" fmla="*/ 14 h 71"/>
                  <a:gd name="T108" fmla="*/ 15 w 73"/>
                  <a:gd name="T109" fmla="*/ 36 h 71"/>
                  <a:gd name="T110" fmla="*/ 8 w 73"/>
                  <a:gd name="T111" fmla="*/ 43 h 71"/>
                  <a:gd name="T112" fmla="*/ 23 w 73"/>
                  <a:gd name="T113" fmla="*/ 43 h 71"/>
                  <a:gd name="T114" fmla="*/ 23 w 73"/>
                  <a:gd name="T115" fmla="*/ 36 h 71"/>
                  <a:gd name="T116" fmla="*/ 30 w 73"/>
                  <a:gd name="T117" fmla="*/ 57 h 71"/>
                  <a:gd name="T118" fmla="*/ 15 w 73"/>
                  <a:gd name="T119" fmla="*/ 57 h 71"/>
                  <a:gd name="T120" fmla="*/ 8 w 73"/>
                  <a:gd name="T121" fmla="*/ 64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1"/>
                    </a:lnTo>
                    <a:lnTo>
                      <a:pt x="59" y="29"/>
                    </a:lnTo>
                    <a:lnTo>
                      <a:pt x="59" y="36"/>
                    </a:lnTo>
                    <a:lnTo>
                      <a:pt x="59" y="43"/>
                    </a:lnTo>
                    <a:lnTo>
                      <a:pt x="51" y="50"/>
                    </a:lnTo>
                    <a:lnTo>
                      <a:pt x="51" y="43"/>
                    </a:lnTo>
                    <a:lnTo>
                      <a:pt x="44" y="36"/>
                    </a:lnTo>
                    <a:lnTo>
                      <a:pt x="44" y="29"/>
                    </a:lnTo>
                    <a:lnTo>
                      <a:pt x="44" y="29"/>
                    </a:lnTo>
                    <a:lnTo>
                      <a:pt x="44" y="21"/>
                    </a:lnTo>
                    <a:lnTo>
                      <a:pt x="51" y="7"/>
                    </a:lnTo>
                    <a:lnTo>
                      <a:pt x="44" y="0"/>
                    </a:lnTo>
                    <a:lnTo>
                      <a:pt x="30" y="7"/>
                    </a:lnTo>
                    <a:lnTo>
                      <a:pt x="37" y="21"/>
                    </a:lnTo>
                    <a:lnTo>
                      <a:pt x="37" y="21"/>
                    </a:lnTo>
                    <a:lnTo>
                      <a:pt x="37" y="29"/>
                    </a:lnTo>
                    <a:lnTo>
                      <a:pt x="37" y="36"/>
                    </a:lnTo>
                    <a:lnTo>
                      <a:pt x="37" y="36"/>
                    </a:lnTo>
                    <a:lnTo>
                      <a:pt x="30" y="21"/>
                    </a:lnTo>
                    <a:lnTo>
                      <a:pt x="23" y="21"/>
                    </a:lnTo>
                    <a:lnTo>
                      <a:pt x="23" y="21"/>
                    </a:lnTo>
                    <a:lnTo>
                      <a:pt x="23" y="14"/>
                    </a:lnTo>
                    <a:lnTo>
                      <a:pt x="23" y="7"/>
                    </a:lnTo>
                    <a:lnTo>
                      <a:pt x="15" y="0"/>
                    </a:lnTo>
                    <a:lnTo>
                      <a:pt x="8" y="0"/>
                    </a:lnTo>
                    <a:lnTo>
                      <a:pt x="0" y="0"/>
                    </a:lnTo>
                    <a:lnTo>
                      <a:pt x="0" y="0"/>
                    </a:lnTo>
                    <a:lnTo>
                      <a:pt x="0" y="0"/>
                    </a:lnTo>
                    <a:lnTo>
                      <a:pt x="8" y="14"/>
                    </a:lnTo>
                    <a:lnTo>
                      <a:pt x="23" y="21"/>
                    </a:lnTo>
                    <a:lnTo>
                      <a:pt x="30" y="29"/>
                    </a:lnTo>
                    <a:lnTo>
                      <a:pt x="37" y="36"/>
                    </a:lnTo>
                    <a:lnTo>
                      <a:pt x="37" y="36"/>
                    </a:lnTo>
                    <a:lnTo>
                      <a:pt x="30" y="36"/>
                    </a:lnTo>
                    <a:lnTo>
                      <a:pt x="30" y="36"/>
                    </a:lnTo>
                    <a:lnTo>
                      <a:pt x="23" y="36"/>
                    </a:lnTo>
                    <a:lnTo>
                      <a:pt x="15" y="29"/>
                    </a:lnTo>
                    <a:lnTo>
                      <a:pt x="8" y="29"/>
                    </a:lnTo>
                    <a:lnTo>
                      <a:pt x="0" y="36"/>
                    </a:lnTo>
                    <a:lnTo>
                      <a:pt x="0" y="43"/>
                    </a:lnTo>
                    <a:lnTo>
                      <a:pt x="8" y="43"/>
                    </a:lnTo>
                    <a:lnTo>
                      <a:pt x="15" y="50"/>
                    </a:lnTo>
                    <a:lnTo>
                      <a:pt x="23" y="50"/>
                    </a:lnTo>
                    <a:lnTo>
                      <a:pt x="23" y="43"/>
                    </a:lnTo>
                    <a:lnTo>
                      <a:pt x="30" y="43"/>
                    </a:lnTo>
                    <a:lnTo>
                      <a:pt x="30" y="43"/>
                    </a:lnTo>
                    <a:lnTo>
                      <a:pt x="37" y="43"/>
                    </a:lnTo>
                    <a:lnTo>
                      <a:pt x="44" y="43"/>
                    </a:lnTo>
                    <a:lnTo>
                      <a:pt x="51" y="50"/>
                    </a:lnTo>
                    <a:lnTo>
                      <a:pt x="51" y="50"/>
                    </a:lnTo>
                    <a:lnTo>
                      <a:pt x="44" y="57"/>
                    </a:lnTo>
                    <a:lnTo>
                      <a:pt x="37" y="57"/>
                    </a:lnTo>
                    <a:lnTo>
                      <a:pt x="30" y="57"/>
                    </a:lnTo>
                    <a:lnTo>
                      <a:pt x="23" y="57"/>
                    </a:lnTo>
                    <a:lnTo>
                      <a:pt x="8" y="57"/>
                    </a:lnTo>
                    <a:lnTo>
                      <a:pt x="8" y="64"/>
                    </a:lnTo>
                    <a:lnTo>
                      <a:pt x="8" y="71"/>
                    </a:lnTo>
                    <a:lnTo>
                      <a:pt x="23" y="71"/>
                    </a:lnTo>
                    <a:lnTo>
                      <a:pt x="30" y="71"/>
                    </a:lnTo>
                    <a:lnTo>
                      <a:pt x="30" y="71"/>
                    </a:lnTo>
                    <a:lnTo>
                      <a:pt x="37" y="64"/>
                    </a:lnTo>
                    <a:lnTo>
                      <a:pt x="37" y="64"/>
                    </a:lnTo>
                    <a:lnTo>
                      <a:pt x="44" y="64"/>
                    </a:lnTo>
                    <a:lnTo>
                      <a:pt x="44" y="57"/>
                    </a:lnTo>
                    <a:lnTo>
                      <a:pt x="51" y="57"/>
                    </a:lnTo>
                    <a:lnTo>
                      <a:pt x="59" y="64"/>
                    </a:lnTo>
                    <a:lnTo>
                      <a:pt x="66" y="71"/>
                    </a:lnTo>
                    <a:lnTo>
                      <a:pt x="66" y="71"/>
                    </a:lnTo>
                    <a:close/>
                    <a:moveTo>
                      <a:pt x="66" y="29"/>
                    </a:moveTo>
                    <a:lnTo>
                      <a:pt x="66" y="29"/>
                    </a:lnTo>
                    <a:lnTo>
                      <a:pt x="73" y="21"/>
                    </a:lnTo>
                    <a:lnTo>
                      <a:pt x="66" y="14"/>
                    </a:lnTo>
                    <a:lnTo>
                      <a:pt x="66" y="7"/>
                    </a:lnTo>
                    <a:lnTo>
                      <a:pt x="59" y="14"/>
                    </a:lnTo>
                    <a:lnTo>
                      <a:pt x="66" y="29"/>
                    </a:lnTo>
                    <a:lnTo>
                      <a:pt x="66" y="29"/>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6"/>
                    </a:moveTo>
                    <a:lnTo>
                      <a:pt x="15" y="36"/>
                    </a:lnTo>
                    <a:lnTo>
                      <a:pt x="0" y="36"/>
                    </a:lnTo>
                    <a:lnTo>
                      <a:pt x="8" y="43"/>
                    </a:lnTo>
                    <a:lnTo>
                      <a:pt x="15" y="43"/>
                    </a:lnTo>
                    <a:lnTo>
                      <a:pt x="23" y="43"/>
                    </a:lnTo>
                    <a:lnTo>
                      <a:pt x="23" y="36"/>
                    </a:lnTo>
                    <a:lnTo>
                      <a:pt x="23" y="36"/>
                    </a:lnTo>
                    <a:close/>
                    <a:moveTo>
                      <a:pt x="30" y="64"/>
                    </a:moveTo>
                    <a:lnTo>
                      <a:pt x="30" y="57"/>
                    </a:lnTo>
                    <a:lnTo>
                      <a:pt x="23" y="57"/>
                    </a:lnTo>
                    <a:lnTo>
                      <a:pt x="15" y="57"/>
                    </a:lnTo>
                    <a:lnTo>
                      <a:pt x="8" y="64"/>
                    </a:lnTo>
                    <a:lnTo>
                      <a:pt x="8" y="64"/>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118">
                <a:extLst>
                  <a:ext uri="{FF2B5EF4-FFF2-40B4-BE49-F238E27FC236}">
                    <a16:creationId xmlns:a16="http://schemas.microsoft.com/office/drawing/2014/main" xmlns="" id="{B87B5F22-7A0F-4C2D-9880-4D83AE511106}"/>
                  </a:ext>
                </a:extLst>
              </p:cNvPr>
              <p:cNvSpPr>
                <a:spLocks noEditPoints="1"/>
              </p:cNvSpPr>
              <p:nvPr/>
            </p:nvSpPr>
            <p:spPr bwMode="auto">
              <a:xfrm>
                <a:off x="5429" y="140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0 w 72"/>
                  <a:gd name="T15" fmla="*/ 14 h 71"/>
                  <a:gd name="T16" fmla="*/ 58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0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7 w 72"/>
                  <a:gd name="T101" fmla="*/ 0 h 71"/>
                  <a:gd name="T102" fmla="*/ 0 w 72"/>
                  <a:gd name="T103" fmla="*/ 7 h 71"/>
                  <a:gd name="T104" fmla="*/ 7 w 72"/>
                  <a:gd name="T105" fmla="*/ 21 h 71"/>
                  <a:gd name="T106" fmla="*/ 15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1"/>
                    </a:lnTo>
                    <a:lnTo>
                      <a:pt x="58" y="29"/>
                    </a:lnTo>
                    <a:lnTo>
                      <a:pt x="58" y="36"/>
                    </a:lnTo>
                    <a:lnTo>
                      <a:pt x="50" y="43"/>
                    </a:lnTo>
                    <a:lnTo>
                      <a:pt x="50"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1"/>
                    </a:lnTo>
                    <a:lnTo>
                      <a:pt x="22" y="21"/>
                    </a:lnTo>
                    <a:lnTo>
                      <a:pt x="22" y="21"/>
                    </a:lnTo>
                    <a:lnTo>
                      <a:pt x="22" y="14"/>
                    </a:lnTo>
                    <a:lnTo>
                      <a:pt x="15" y="7"/>
                    </a:lnTo>
                    <a:lnTo>
                      <a:pt x="7" y="0"/>
                    </a:lnTo>
                    <a:lnTo>
                      <a:pt x="7" y="0"/>
                    </a:lnTo>
                    <a:lnTo>
                      <a:pt x="0" y="0"/>
                    </a:lnTo>
                    <a:lnTo>
                      <a:pt x="0" y="0"/>
                    </a:lnTo>
                    <a:lnTo>
                      <a:pt x="0" y="0"/>
                    </a:lnTo>
                    <a:lnTo>
                      <a:pt x="0" y="14"/>
                    </a:lnTo>
                    <a:lnTo>
                      <a:pt x="15" y="21"/>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57"/>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6"/>
                    </a:moveTo>
                    <a:lnTo>
                      <a:pt x="7" y="36"/>
                    </a:lnTo>
                    <a:lnTo>
                      <a:pt x="0" y="36"/>
                    </a:lnTo>
                    <a:lnTo>
                      <a:pt x="0" y="43"/>
                    </a:lnTo>
                    <a:lnTo>
                      <a:pt x="15" y="43"/>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119">
                <a:extLst>
                  <a:ext uri="{FF2B5EF4-FFF2-40B4-BE49-F238E27FC236}">
                    <a16:creationId xmlns:a16="http://schemas.microsoft.com/office/drawing/2014/main" xmlns="" id="{73F728AD-D373-46D9-9AD4-FDC18ECDCE5E}"/>
                  </a:ext>
                </a:extLst>
              </p:cNvPr>
              <p:cNvSpPr>
                <a:spLocks noEditPoints="1"/>
              </p:cNvSpPr>
              <p:nvPr/>
            </p:nvSpPr>
            <p:spPr bwMode="auto">
              <a:xfrm>
                <a:off x="5357" y="1400"/>
                <a:ext cx="72" cy="71"/>
              </a:xfrm>
              <a:custGeom>
                <a:avLst/>
                <a:gdLst>
                  <a:gd name="T0" fmla="*/ 65 w 72"/>
                  <a:gd name="T1" fmla="*/ 71 h 71"/>
                  <a:gd name="T2" fmla="*/ 65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29 h 71"/>
                  <a:gd name="T18" fmla="*/ 51 w 72"/>
                  <a:gd name="T19" fmla="*/ 43 h 71"/>
                  <a:gd name="T20" fmla="*/ 43 w 72"/>
                  <a:gd name="T21" fmla="*/ 43 h 71"/>
                  <a:gd name="T22" fmla="*/ 36 w 72"/>
                  <a:gd name="T23" fmla="*/ 29 h 71"/>
                  <a:gd name="T24" fmla="*/ 43 w 72"/>
                  <a:gd name="T25" fmla="*/ 21 h 71"/>
                  <a:gd name="T26" fmla="*/ 36 w 72"/>
                  <a:gd name="T27" fmla="*/ 0 h 71"/>
                  <a:gd name="T28" fmla="*/ 36 w 72"/>
                  <a:gd name="T29" fmla="*/ 21 h 71"/>
                  <a:gd name="T30" fmla="*/ 36 w 72"/>
                  <a:gd name="T31" fmla="*/ 29 h 71"/>
                  <a:gd name="T32" fmla="*/ 29 w 72"/>
                  <a:gd name="T33" fmla="*/ 36 h 71"/>
                  <a:gd name="T34" fmla="*/ 22 w 72"/>
                  <a:gd name="T35" fmla="*/ 21 h 71"/>
                  <a:gd name="T36" fmla="*/ 22 w 72"/>
                  <a:gd name="T37" fmla="*/ 14 h 71"/>
                  <a:gd name="T38" fmla="*/ 8 w 72"/>
                  <a:gd name="T39" fmla="*/ 0 h 71"/>
                  <a:gd name="T40" fmla="*/ 0 w 72"/>
                  <a:gd name="T41" fmla="*/ 0 h 71"/>
                  <a:gd name="T42" fmla="*/ 0 w 72"/>
                  <a:gd name="T43" fmla="*/ 0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36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1 w 72"/>
                  <a:gd name="T89" fmla="*/ 14 h 71"/>
                  <a:gd name="T90" fmla="*/ 58 w 72"/>
                  <a:gd name="T91" fmla="*/ 29 h 71"/>
                  <a:gd name="T92" fmla="*/ 43 w 72"/>
                  <a:gd name="T93" fmla="*/ 14 h 71"/>
                  <a:gd name="T94" fmla="*/ 29 w 72"/>
                  <a:gd name="T95" fmla="*/ 7 h 71"/>
                  <a:gd name="T96" fmla="*/ 36 w 72"/>
                  <a:gd name="T97" fmla="*/ 21 h 71"/>
                  <a:gd name="T98" fmla="*/ 15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29"/>
                    </a:lnTo>
                    <a:lnTo>
                      <a:pt x="58" y="36"/>
                    </a:lnTo>
                    <a:lnTo>
                      <a:pt x="51" y="43"/>
                    </a:lnTo>
                    <a:lnTo>
                      <a:pt x="51" y="50"/>
                    </a:lnTo>
                    <a:lnTo>
                      <a:pt x="43" y="43"/>
                    </a:lnTo>
                    <a:lnTo>
                      <a:pt x="43" y="36"/>
                    </a:lnTo>
                    <a:lnTo>
                      <a:pt x="36" y="29"/>
                    </a:lnTo>
                    <a:lnTo>
                      <a:pt x="36" y="29"/>
                    </a:lnTo>
                    <a:lnTo>
                      <a:pt x="43" y="21"/>
                    </a:lnTo>
                    <a:lnTo>
                      <a:pt x="43" y="7"/>
                    </a:lnTo>
                    <a:lnTo>
                      <a:pt x="36" y="0"/>
                    </a:lnTo>
                    <a:lnTo>
                      <a:pt x="29" y="7"/>
                    </a:lnTo>
                    <a:lnTo>
                      <a:pt x="36" y="21"/>
                    </a:lnTo>
                    <a:lnTo>
                      <a:pt x="36" y="21"/>
                    </a:lnTo>
                    <a:lnTo>
                      <a:pt x="36" y="29"/>
                    </a:lnTo>
                    <a:lnTo>
                      <a:pt x="36" y="36"/>
                    </a:lnTo>
                    <a:lnTo>
                      <a:pt x="29" y="36"/>
                    </a:lnTo>
                    <a:lnTo>
                      <a:pt x="22" y="21"/>
                    </a:lnTo>
                    <a:lnTo>
                      <a:pt x="22" y="21"/>
                    </a:lnTo>
                    <a:lnTo>
                      <a:pt x="22" y="21"/>
                    </a:lnTo>
                    <a:lnTo>
                      <a:pt x="22" y="14"/>
                    </a:lnTo>
                    <a:lnTo>
                      <a:pt x="15" y="7"/>
                    </a:lnTo>
                    <a:lnTo>
                      <a:pt x="8" y="0"/>
                    </a:lnTo>
                    <a:lnTo>
                      <a:pt x="8" y="0"/>
                    </a:lnTo>
                    <a:lnTo>
                      <a:pt x="0" y="0"/>
                    </a:lnTo>
                    <a:lnTo>
                      <a:pt x="0" y="0"/>
                    </a:lnTo>
                    <a:lnTo>
                      <a:pt x="0" y="0"/>
                    </a:lnTo>
                    <a:lnTo>
                      <a:pt x="0" y="14"/>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36" y="43"/>
                    </a:lnTo>
                    <a:lnTo>
                      <a:pt x="43" y="50"/>
                    </a:lnTo>
                    <a:lnTo>
                      <a:pt x="43" y="50"/>
                    </a:lnTo>
                    <a:lnTo>
                      <a:pt x="43" y="57"/>
                    </a:lnTo>
                    <a:lnTo>
                      <a:pt x="36" y="57"/>
                    </a:lnTo>
                    <a:lnTo>
                      <a:pt x="29" y="57"/>
                    </a:lnTo>
                    <a:lnTo>
                      <a:pt x="22" y="57"/>
                    </a:lnTo>
                    <a:lnTo>
                      <a:pt x="0" y="57"/>
                    </a:lnTo>
                    <a:lnTo>
                      <a:pt x="0" y="64"/>
                    </a:lnTo>
                    <a:lnTo>
                      <a:pt x="8" y="71"/>
                    </a:lnTo>
                    <a:lnTo>
                      <a:pt x="22" y="71"/>
                    </a:lnTo>
                    <a:lnTo>
                      <a:pt x="29" y="71"/>
                    </a:lnTo>
                    <a:lnTo>
                      <a:pt x="29" y="71"/>
                    </a:lnTo>
                    <a:lnTo>
                      <a:pt x="29" y="64"/>
                    </a:lnTo>
                    <a:lnTo>
                      <a:pt x="36" y="64"/>
                    </a:lnTo>
                    <a:lnTo>
                      <a:pt x="36" y="64"/>
                    </a:lnTo>
                    <a:lnTo>
                      <a:pt x="43" y="57"/>
                    </a:lnTo>
                    <a:lnTo>
                      <a:pt x="43" y="57"/>
                    </a:lnTo>
                    <a:lnTo>
                      <a:pt x="51" y="64"/>
                    </a:lnTo>
                    <a:lnTo>
                      <a:pt x="58" y="71"/>
                    </a:lnTo>
                    <a:lnTo>
                      <a:pt x="58" y="71"/>
                    </a:lnTo>
                    <a:close/>
                    <a:moveTo>
                      <a:pt x="58" y="29"/>
                    </a:moveTo>
                    <a:lnTo>
                      <a:pt x="65" y="29"/>
                    </a:lnTo>
                    <a:lnTo>
                      <a:pt x="65" y="21"/>
                    </a:lnTo>
                    <a:lnTo>
                      <a:pt x="65" y="14"/>
                    </a:lnTo>
                    <a:lnTo>
                      <a:pt x="58" y="7"/>
                    </a:lnTo>
                    <a:lnTo>
                      <a:pt x="51" y="14"/>
                    </a:lnTo>
                    <a:lnTo>
                      <a:pt x="58" y="29"/>
                    </a:lnTo>
                    <a:lnTo>
                      <a:pt x="58" y="29"/>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6"/>
                    </a:moveTo>
                    <a:lnTo>
                      <a:pt x="8" y="36"/>
                    </a:lnTo>
                    <a:lnTo>
                      <a:pt x="0" y="36"/>
                    </a:lnTo>
                    <a:lnTo>
                      <a:pt x="0" y="43"/>
                    </a:lnTo>
                    <a:lnTo>
                      <a:pt x="15" y="43"/>
                    </a:lnTo>
                    <a:lnTo>
                      <a:pt x="22" y="43"/>
                    </a:lnTo>
                    <a:lnTo>
                      <a:pt x="22" y="36"/>
                    </a:lnTo>
                    <a:lnTo>
                      <a:pt x="22" y="36"/>
                    </a:lnTo>
                    <a:close/>
                    <a:moveTo>
                      <a:pt x="29" y="64"/>
                    </a:moveTo>
                    <a:lnTo>
                      <a:pt x="29" y="57"/>
                    </a:lnTo>
                    <a:lnTo>
                      <a:pt x="15" y="57"/>
                    </a:lnTo>
                    <a:lnTo>
                      <a:pt x="15" y="57"/>
                    </a:lnTo>
                    <a:lnTo>
                      <a:pt x="8" y="64"/>
                    </a:lnTo>
                    <a:lnTo>
                      <a:pt x="8" y="64"/>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120">
                <a:extLst>
                  <a:ext uri="{FF2B5EF4-FFF2-40B4-BE49-F238E27FC236}">
                    <a16:creationId xmlns:a16="http://schemas.microsoft.com/office/drawing/2014/main" xmlns="" id="{D2012D8F-372D-41F2-9A83-E9E4DC5C45D8}"/>
                  </a:ext>
                </a:extLst>
              </p:cNvPr>
              <p:cNvSpPr>
                <a:spLocks noEditPoints="1"/>
              </p:cNvSpPr>
              <p:nvPr/>
            </p:nvSpPr>
            <p:spPr bwMode="auto">
              <a:xfrm>
                <a:off x="5207" y="1392"/>
                <a:ext cx="71" cy="79"/>
              </a:xfrm>
              <a:custGeom>
                <a:avLst/>
                <a:gdLst>
                  <a:gd name="T0" fmla="*/ 64 w 71"/>
                  <a:gd name="T1" fmla="*/ 79 h 79"/>
                  <a:gd name="T2" fmla="*/ 71 w 71"/>
                  <a:gd name="T3" fmla="*/ 72 h 79"/>
                  <a:gd name="T4" fmla="*/ 57 w 71"/>
                  <a:gd name="T5" fmla="*/ 58 h 79"/>
                  <a:gd name="T6" fmla="*/ 57 w 71"/>
                  <a:gd name="T7" fmla="*/ 44 h 79"/>
                  <a:gd name="T8" fmla="*/ 64 w 71"/>
                  <a:gd name="T9" fmla="*/ 37 h 79"/>
                  <a:gd name="T10" fmla="*/ 64 w 71"/>
                  <a:gd name="T11" fmla="*/ 15 h 79"/>
                  <a:gd name="T12" fmla="*/ 64 w 71"/>
                  <a:gd name="T13" fmla="*/ 8 h 79"/>
                  <a:gd name="T14" fmla="*/ 57 w 71"/>
                  <a:gd name="T15" fmla="*/ 22 h 79"/>
                  <a:gd name="T16" fmla="*/ 57 w 71"/>
                  <a:gd name="T17" fmla="*/ 37 h 79"/>
                  <a:gd name="T18" fmla="*/ 57 w 71"/>
                  <a:gd name="T19" fmla="*/ 51 h 79"/>
                  <a:gd name="T20" fmla="*/ 50 w 71"/>
                  <a:gd name="T21" fmla="*/ 51 h 79"/>
                  <a:gd name="T22" fmla="*/ 43 w 71"/>
                  <a:gd name="T23" fmla="*/ 37 h 79"/>
                  <a:gd name="T24" fmla="*/ 43 w 71"/>
                  <a:gd name="T25" fmla="*/ 29 h 79"/>
                  <a:gd name="T26" fmla="*/ 36 w 71"/>
                  <a:gd name="T27" fmla="*/ 0 h 79"/>
                  <a:gd name="T28" fmla="*/ 36 w 71"/>
                  <a:gd name="T29" fmla="*/ 29 h 79"/>
                  <a:gd name="T30" fmla="*/ 36 w 71"/>
                  <a:gd name="T31" fmla="*/ 37 h 79"/>
                  <a:gd name="T32" fmla="*/ 36 w 71"/>
                  <a:gd name="T33" fmla="*/ 37 h 79"/>
                  <a:gd name="T34" fmla="*/ 21 w 71"/>
                  <a:gd name="T35" fmla="*/ 29 h 79"/>
                  <a:gd name="T36" fmla="*/ 21 w 71"/>
                  <a:gd name="T37" fmla="*/ 15 h 79"/>
                  <a:gd name="T38" fmla="*/ 14 w 71"/>
                  <a:gd name="T39" fmla="*/ 0 h 79"/>
                  <a:gd name="T40" fmla="*/ 0 w 71"/>
                  <a:gd name="T41" fmla="*/ 0 h 79"/>
                  <a:gd name="T42" fmla="*/ 0 w 71"/>
                  <a:gd name="T43" fmla="*/ 8 h 79"/>
                  <a:gd name="T44" fmla="*/ 14 w 71"/>
                  <a:gd name="T45" fmla="*/ 29 h 79"/>
                  <a:gd name="T46" fmla="*/ 28 w 71"/>
                  <a:gd name="T47" fmla="*/ 44 h 79"/>
                  <a:gd name="T48" fmla="*/ 28 w 71"/>
                  <a:gd name="T49" fmla="*/ 44 h 79"/>
                  <a:gd name="T50" fmla="*/ 21 w 71"/>
                  <a:gd name="T51" fmla="*/ 37 h 79"/>
                  <a:gd name="T52" fmla="*/ 7 w 71"/>
                  <a:gd name="T53" fmla="*/ 37 h 79"/>
                  <a:gd name="T54" fmla="*/ 0 w 71"/>
                  <a:gd name="T55" fmla="*/ 44 h 79"/>
                  <a:gd name="T56" fmla="*/ 14 w 71"/>
                  <a:gd name="T57" fmla="*/ 51 h 79"/>
                  <a:gd name="T58" fmla="*/ 21 w 71"/>
                  <a:gd name="T59" fmla="*/ 51 h 79"/>
                  <a:gd name="T60" fmla="*/ 28 w 71"/>
                  <a:gd name="T61" fmla="*/ 51 h 79"/>
                  <a:gd name="T62" fmla="*/ 43 w 71"/>
                  <a:gd name="T63" fmla="*/ 51 h 79"/>
                  <a:gd name="T64" fmla="*/ 50 w 71"/>
                  <a:gd name="T65" fmla="*/ 58 h 79"/>
                  <a:gd name="T66" fmla="*/ 36 w 71"/>
                  <a:gd name="T67" fmla="*/ 65 h 79"/>
                  <a:gd name="T68" fmla="*/ 21 w 71"/>
                  <a:gd name="T69" fmla="*/ 58 h 79"/>
                  <a:gd name="T70" fmla="*/ 7 w 71"/>
                  <a:gd name="T71" fmla="*/ 72 h 79"/>
                  <a:gd name="T72" fmla="*/ 21 w 71"/>
                  <a:gd name="T73" fmla="*/ 79 h 79"/>
                  <a:gd name="T74" fmla="*/ 28 w 71"/>
                  <a:gd name="T75" fmla="*/ 79 h 79"/>
                  <a:gd name="T76" fmla="*/ 36 w 71"/>
                  <a:gd name="T77" fmla="*/ 72 h 79"/>
                  <a:gd name="T78" fmla="*/ 43 w 71"/>
                  <a:gd name="T79" fmla="*/ 65 h 79"/>
                  <a:gd name="T80" fmla="*/ 57 w 71"/>
                  <a:gd name="T81" fmla="*/ 65 h 79"/>
                  <a:gd name="T82" fmla="*/ 64 w 71"/>
                  <a:gd name="T83" fmla="*/ 72 h 79"/>
                  <a:gd name="T84" fmla="*/ 64 w 71"/>
                  <a:gd name="T85" fmla="*/ 37 h 79"/>
                  <a:gd name="T86" fmla="*/ 64 w 71"/>
                  <a:gd name="T87" fmla="*/ 22 h 79"/>
                  <a:gd name="T88" fmla="*/ 57 w 71"/>
                  <a:gd name="T89" fmla="*/ 22 h 79"/>
                  <a:gd name="T90" fmla="*/ 64 w 71"/>
                  <a:gd name="T91" fmla="*/ 37 h 79"/>
                  <a:gd name="T92" fmla="*/ 43 w 71"/>
                  <a:gd name="T93" fmla="*/ 15 h 79"/>
                  <a:gd name="T94" fmla="*/ 36 w 71"/>
                  <a:gd name="T95" fmla="*/ 15 h 79"/>
                  <a:gd name="T96" fmla="*/ 36 w 71"/>
                  <a:gd name="T97" fmla="*/ 29 h 79"/>
                  <a:gd name="T98" fmla="*/ 21 w 71"/>
                  <a:gd name="T99" fmla="*/ 15 h 79"/>
                  <a:gd name="T100" fmla="*/ 14 w 71"/>
                  <a:gd name="T101" fmla="*/ 8 h 79"/>
                  <a:gd name="T102" fmla="*/ 0 w 71"/>
                  <a:gd name="T103" fmla="*/ 15 h 79"/>
                  <a:gd name="T104" fmla="*/ 14 w 71"/>
                  <a:gd name="T105" fmla="*/ 22 h 79"/>
                  <a:gd name="T106" fmla="*/ 21 w 71"/>
                  <a:gd name="T107" fmla="*/ 22 h 79"/>
                  <a:gd name="T108" fmla="*/ 14 w 71"/>
                  <a:gd name="T109" fmla="*/ 37 h 79"/>
                  <a:gd name="T110" fmla="*/ 7 w 71"/>
                  <a:gd name="T111" fmla="*/ 44 h 79"/>
                  <a:gd name="T112" fmla="*/ 21 w 71"/>
                  <a:gd name="T113" fmla="*/ 51 h 79"/>
                  <a:gd name="T114" fmla="*/ 21 w 71"/>
                  <a:gd name="T115" fmla="*/ 44 h 79"/>
                  <a:gd name="T116" fmla="*/ 28 w 71"/>
                  <a:gd name="T117" fmla="*/ 65 h 79"/>
                  <a:gd name="T118" fmla="*/ 14 w 71"/>
                  <a:gd name="T119" fmla="*/ 65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9"/>
                    </a:lnTo>
                    <a:lnTo>
                      <a:pt x="71" y="72"/>
                    </a:lnTo>
                    <a:lnTo>
                      <a:pt x="71" y="72"/>
                    </a:lnTo>
                    <a:lnTo>
                      <a:pt x="71" y="65"/>
                    </a:lnTo>
                    <a:lnTo>
                      <a:pt x="57" y="58"/>
                    </a:lnTo>
                    <a:lnTo>
                      <a:pt x="57" y="58"/>
                    </a:lnTo>
                    <a:lnTo>
                      <a:pt x="57" y="44"/>
                    </a:lnTo>
                    <a:lnTo>
                      <a:pt x="64" y="44"/>
                    </a:lnTo>
                    <a:lnTo>
                      <a:pt x="64" y="37"/>
                    </a:lnTo>
                    <a:lnTo>
                      <a:pt x="71" y="29"/>
                    </a:lnTo>
                    <a:lnTo>
                      <a:pt x="64" y="15"/>
                    </a:lnTo>
                    <a:lnTo>
                      <a:pt x="64" y="15"/>
                    </a:lnTo>
                    <a:lnTo>
                      <a:pt x="64" y="8"/>
                    </a:lnTo>
                    <a:lnTo>
                      <a:pt x="57" y="15"/>
                    </a:lnTo>
                    <a:lnTo>
                      <a:pt x="57" y="22"/>
                    </a:lnTo>
                    <a:lnTo>
                      <a:pt x="50" y="29"/>
                    </a:lnTo>
                    <a:lnTo>
                      <a:pt x="57" y="37"/>
                    </a:lnTo>
                    <a:lnTo>
                      <a:pt x="57" y="44"/>
                    </a:lnTo>
                    <a:lnTo>
                      <a:pt x="57" y="51"/>
                    </a:lnTo>
                    <a:lnTo>
                      <a:pt x="50" y="51"/>
                    </a:lnTo>
                    <a:lnTo>
                      <a:pt x="50" y="51"/>
                    </a:lnTo>
                    <a:lnTo>
                      <a:pt x="43" y="44"/>
                    </a:lnTo>
                    <a:lnTo>
                      <a:pt x="43" y="37"/>
                    </a:lnTo>
                    <a:lnTo>
                      <a:pt x="43" y="29"/>
                    </a:lnTo>
                    <a:lnTo>
                      <a:pt x="43" y="29"/>
                    </a:lnTo>
                    <a:lnTo>
                      <a:pt x="50" y="15"/>
                    </a:lnTo>
                    <a:lnTo>
                      <a:pt x="36" y="0"/>
                    </a:lnTo>
                    <a:lnTo>
                      <a:pt x="28" y="15"/>
                    </a:lnTo>
                    <a:lnTo>
                      <a:pt x="36" y="29"/>
                    </a:lnTo>
                    <a:lnTo>
                      <a:pt x="36" y="29"/>
                    </a:lnTo>
                    <a:lnTo>
                      <a:pt x="36" y="37"/>
                    </a:lnTo>
                    <a:lnTo>
                      <a:pt x="36" y="37"/>
                    </a:lnTo>
                    <a:lnTo>
                      <a:pt x="36" y="37"/>
                    </a:lnTo>
                    <a:lnTo>
                      <a:pt x="28" y="29"/>
                    </a:lnTo>
                    <a:lnTo>
                      <a:pt x="21" y="29"/>
                    </a:lnTo>
                    <a:lnTo>
                      <a:pt x="21" y="22"/>
                    </a:lnTo>
                    <a:lnTo>
                      <a:pt x="21" y="15"/>
                    </a:lnTo>
                    <a:lnTo>
                      <a:pt x="21" y="8"/>
                    </a:lnTo>
                    <a:lnTo>
                      <a:pt x="14" y="0"/>
                    </a:lnTo>
                    <a:lnTo>
                      <a:pt x="7" y="0"/>
                    </a:lnTo>
                    <a:lnTo>
                      <a:pt x="0" y="0"/>
                    </a:lnTo>
                    <a:lnTo>
                      <a:pt x="0" y="0"/>
                    </a:lnTo>
                    <a:lnTo>
                      <a:pt x="0" y="8"/>
                    </a:lnTo>
                    <a:lnTo>
                      <a:pt x="7" y="22"/>
                    </a:lnTo>
                    <a:lnTo>
                      <a:pt x="14" y="29"/>
                    </a:lnTo>
                    <a:lnTo>
                      <a:pt x="21" y="29"/>
                    </a:lnTo>
                    <a:lnTo>
                      <a:pt x="28" y="44"/>
                    </a:lnTo>
                    <a:lnTo>
                      <a:pt x="36" y="44"/>
                    </a:lnTo>
                    <a:lnTo>
                      <a:pt x="28" y="44"/>
                    </a:lnTo>
                    <a:lnTo>
                      <a:pt x="28" y="44"/>
                    </a:lnTo>
                    <a:lnTo>
                      <a:pt x="21" y="37"/>
                    </a:lnTo>
                    <a:lnTo>
                      <a:pt x="14" y="37"/>
                    </a:lnTo>
                    <a:lnTo>
                      <a:pt x="7" y="37"/>
                    </a:lnTo>
                    <a:lnTo>
                      <a:pt x="0" y="44"/>
                    </a:lnTo>
                    <a:lnTo>
                      <a:pt x="0" y="44"/>
                    </a:lnTo>
                    <a:lnTo>
                      <a:pt x="7" y="51"/>
                    </a:lnTo>
                    <a:lnTo>
                      <a:pt x="14" y="51"/>
                    </a:lnTo>
                    <a:lnTo>
                      <a:pt x="21" y="51"/>
                    </a:lnTo>
                    <a:lnTo>
                      <a:pt x="21" y="51"/>
                    </a:lnTo>
                    <a:lnTo>
                      <a:pt x="21" y="51"/>
                    </a:lnTo>
                    <a:lnTo>
                      <a:pt x="28" y="51"/>
                    </a:lnTo>
                    <a:lnTo>
                      <a:pt x="36" y="51"/>
                    </a:lnTo>
                    <a:lnTo>
                      <a:pt x="43" y="51"/>
                    </a:lnTo>
                    <a:lnTo>
                      <a:pt x="43" y="58"/>
                    </a:lnTo>
                    <a:lnTo>
                      <a:pt x="50" y="58"/>
                    </a:lnTo>
                    <a:lnTo>
                      <a:pt x="43" y="58"/>
                    </a:lnTo>
                    <a:lnTo>
                      <a:pt x="36" y="65"/>
                    </a:lnTo>
                    <a:lnTo>
                      <a:pt x="28" y="65"/>
                    </a:lnTo>
                    <a:lnTo>
                      <a:pt x="21" y="58"/>
                    </a:lnTo>
                    <a:lnTo>
                      <a:pt x="7" y="65"/>
                    </a:lnTo>
                    <a:lnTo>
                      <a:pt x="7" y="72"/>
                    </a:lnTo>
                    <a:lnTo>
                      <a:pt x="7" y="72"/>
                    </a:lnTo>
                    <a:lnTo>
                      <a:pt x="21" y="79"/>
                    </a:lnTo>
                    <a:lnTo>
                      <a:pt x="28" y="79"/>
                    </a:lnTo>
                    <a:lnTo>
                      <a:pt x="28" y="79"/>
                    </a:lnTo>
                    <a:lnTo>
                      <a:pt x="36" y="72"/>
                    </a:lnTo>
                    <a:lnTo>
                      <a:pt x="36" y="72"/>
                    </a:lnTo>
                    <a:lnTo>
                      <a:pt x="43" y="65"/>
                    </a:lnTo>
                    <a:lnTo>
                      <a:pt x="43" y="65"/>
                    </a:lnTo>
                    <a:lnTo>
                      <a:pt x="50" y="65"/>
                    </a:lnTo>
                    <a:lnTo>
                      <a:pt x="57" y="65"/>
                    </a:lnTo>
                    <a:lnTo>
                      <a:pt x="64" y="72"/>
                    </a:lnTo>
                    <a:lnTo>
                      <a:pt x="64" y="72"/>
                    </a:lnTo>
                    <a:close/>
                    <a:moveTo>
                      <a:pt x="64" y="37"/>
                    </a:moveTo>
                    <a:lnTo>
                      <a:pt x="64" y="37"/>
                    </a:lnTo>
                    <a:lnTo>
                      <a:pt x="71" y="29"/>
                    </a:lnTo>
                    <a:lnTo>
                      <a:pt x="64" y="22"/>
                    </a:lnTo>
                    <a:lnTo>
                      <a:pt x="64" y="15"/>
                    </a:lnTo>
                    <a:lnTo>
                      <a:pt x="57" y="22"/>
                    </a:lnTo>
                    <a:lnTo>
                      <a:pt x="64" y="37"/>
                    </a:lnTo>
                    <a:lnTo>
                      <a:pt x="64" y="37"/>
                    </a:lnTo>
                    <a:close/>
                    <a:moveTo>
                      <a:pt x="36" y="29"/>
                    </a:moveTo>
                    <a:lnTo>
                      <a:pt x="43" y="15"/>
                    </a:lnTo>
                    <a:lnTo>
                      <a:pt x="36" y="8"/>
                    </a:lnTo>
                    <a:lnTo>
                      <a:pt x="36" y="15"/>
                    </a:lnTo>
                    <a:lnTo>
                      <a:pt x="36" y="29"/>
                    </a:lnTo>
                    <a:lnTo>
                      <a:pt x="36" y="29"/>
                    </a:lnTo>
                    <a:close/>
                    <a:moveTo>
                      <a:pt x="21" y="22"/>
                    </a:moveTo>
                    <a:lnTo>
                      <a:pt x="21" y="15"/>
                    </a:lnTo>
                    <a:lnTo>
                      <a:pt x="14" y="15"/>
                    </a:lnTo>
                    <a:lnTo>
                      <a:pt x="14" y="8"/>
                    </a:lnTo>
                    <a:lnTo>
                      <a:pt x="0" y="8"/>
                    </a:lnTo>
                    <a:lnTo>
                      <a:pt x="0" y="15"/>
                    </a:lnTo>
                    <a:lnTo>
                      <a:pt x="7" y="22"/>
                    </a:lnTo>
                    <a:lnTo>
                      <a:pt x="14" y="22"/>
                    </a:lnTo>
                    <a:lnTo>
                      <a:pt x="21" y="22"/>
                    </a:lnTo>
                    <a:lnTo>
                      <a:pt x="21" y="22"/>
                    </a:lnTo>
                    <a:close/>
                    <a:moveTo>
                      <a:pt x="21" y="44"/>
                    </a:moveTo>
                    <a:lnTo>
                      <a:pt x="14" y="37"/>
                    </a:lnTo>
                    <a:lnTo>
                      <a:pt x="0" y="44"/>
                    </a:lnTo>
                    <a:lnTo>
                      <a:pt x="7" y="44"/>
                    </a:lnTo>
                    <a:lnTo>
                      <a:pt x="14" y="51"/>
                    </a:lnTo>
                    <a:lnTo>
                      <a:pt x="21" y="51"/>
                    </a:lnTo>
                    <a:lnTo>
                      <a:pt x="21" y="44"/>
                    </a:lnTo>
                    <a:lnTo>
                      <a:pt x="21" y="44"/>
                    </a:lnTo>
                    <a:close/>
                    <a:moveTo>
                      <a:pt x="28" y="72"/>
                    </a:moveTo>
                    <a:lnTo>
                      <a:pt x="28" y="65"/>
                    </a:lnTo>
                    <a:lnTo>
                      <a:pt x="21" y="65"/>
                    </a:lnTo>
                    <a:lnTo>
                      <a:pt x="14" y="65"/>
                    </a:lnTo>
                    <a:lnTo>
                      <a:pt x="7" y="65"/>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121">
                <a:extLst>
                  <a:ext uri="{FF2B5EF4-FFF2-40B4-BE49-F238E27FC236}">
                    <a16:creationId xmlns:a16="http://schemas.microsoft.com/office/drawing/2014/main" xmlns="" id="{101590F3-1047-4A6D-9D86-EC4DDE421A44}"/>
                  </a:ext>
                </a:extLst>
              </p:cNvPr>
              <p:cNvSpPr>
                <a:spLocks noEditPoints="1"/>
              </p:cNvSpPr>
              <p:nvPr/>
            </p:nvSpPr>
            <p:spPr bwMode="auto">
              <a:xfrm>
                <a:off x="5134" y="1392"/>
                <a:ext cx="73" cy="79"/>
              </a:xfrm>
              <a:custGeom>
                <a:avLst/>
                <a:gdLst>
                  <a:gd name="T0" fmla="*/ 65 w 73"/>
                  <a:gd name="T1" fmla="*/ 79 h 79"/>
                  <a:gd name="T2" fmla="*/ 73 w 73"/>
                  <a:gd name="T3" fmla="*/ 72 h 79"/>
                  <a:gd name="T4" fmla="*/ 58 w 73"/>
                  <a:gd name="T5" fmla="*/ 58 h 79"/>
                  <a:gd name="T6" fmla="*/ 58 w 73"/>
                  <a:gd name="T7" fmla="*/ 44 h 79"/>
                  <a:gd name="T8" fmla="*/ 65 w 73"/>
                  <a:gd name="T9" fmla="*/ 37 h 79"/>
                  <a:gd name="T10" fmla="*/ 65 w 73"/>
                  <a:gd name="T11" fmla="*/ 15 h 79"/>
                  <a:gd name="T12" fmla="*/ 65 w 73"/>
                  <a:gd name="T13" fmla="*/ 8 h 79"/>
                  <a:gd name="T14" fmla="*/ 51 w 73"/>
                  <a:gd name="T15" fmla="*/ 22 h 79"/>
                  <a:gd name="T16" fmla="*/ 58 w 73"/>
                  <a:gd name="T17" fmla="*/ 37 h 79"/>
                  <a:gd name="T18" fmla="*/ 51 w 73"/>
                  <a:gd name="T19" fmla="*/ 51 h 79"/>
                  <a:gd name="T20" fmla="*/ 44 w 73"/>
                  <a:gd name="T21" fmla="*/ 51 h 79"/>
                  <a:gd name="T22" fmla="*/ 44 w 73"/>
                  <a:gd name="T23" fmla="*/ 37 h 79"/>
                  <a:gd name="T24" fmla="*/ 44 w 73"/>
                  <a:gd name="T25" fmla="*/ 29 h 79"/>
                  <a:gd name="T26" fmla="*/ 37 w 73"/>
                  <a:gd name="T27" fmla="*/ 0 h 79"/>
                  <a:gd name="T28" fmla="*/ 37 w 73"/>
                  <a:gd name="T29" fmla="*/ 29 h 79"/>
                  <a:gd name="T30" fmla="*/ 37 w 73"/>
                  <a:gd name="T31" fmla="*/ 37 h 79"/>
                  <a:gd name="T32" fmla="*/ 37 w 73"/>
                  <a:gd name="T33" fmla="*/ 37 h 79"/>
                  <a:gd name="T34" fmla="*/ 22 w 73"/>
                  <a:gd name="T35" fmla="*/ 29 h 79"/>
                  <a:gd name="T36" fmla="*/ 22 w 73"/>
                  <a:gd name="T37" fmla="*/ 15 h 79"/>
                  <a:gd name="T38" fmla="*/ 7 w 73"/>
                  <a:gd name="T39" fmla="*/ 0 h 79"/>
                  <a:gd name="T40" fmla="*/ 0 w 73"/>
                  <a:gd name="T41" fmla="*/ 0 h 79"/>
                  <a:gd name="T42" fmla="*/ 0 w 73"/>
                  <a:gd name="T43" fmla="*/ 8 h 79"/>
                  <a:gd name="T44" fmla="*/ 15 w 73"/>
                  <a:gd name="T45" fmla="*/ 29 h 79"/>
                  <a:gd name="T46" fmla="*/ 29 w 73"/>
                  <a:gd name="T47" fmla="*/ 44 h 79"/>
                  <a:gd name="T48" fmla="*/ 29 w 73"/>
                  <a:gd name="T49" fmla="*/ 44 h 79"/>
                  <a:gd name="T50" fmla="*/ 22 w 73"/>
                  <a:gd name="T51" fmla="*/ 37 h 79"/>
                  <a:gd name="T52" fmla="*/ 7 w 73"/>
                  <a:gd name="T53" fmla="*/ 37 h 79"/>
                  <a:gd name="T54" fmla="*/ 0 w 73"/>
                  <a:gd name="T55" fmla="*/ 44 h 79"/>
                  <a:gd name="T56" fmla="*/ 15 w 73"/>
                  <a:gd name="T57" fmla="*/ 51 h 79"/>
                  <a:gd name="T58" fmla="*/ 22 w 73"/>
                  <a:gd name="T59" fmla="*/ 51 h 79"/>
                  <a:gd name="T60" fmla="*/ 29 w 73"/>
                  <a:gd name="T61" fmla="*/ 51 h 79"/>
                  <a:gd name="T62" fmla="*/ 44 w 73"/>
                  <a:gd name="T63" fmla="*/ 51 h 79"/>
                  <a:gd name="T64" fmla="*/ 44 w 73"/>
                  <a:gd name="T65" fmla="*/ 58 h 79"/>
                  <a:gd name="T66" fmla="*/ 37 w 73"/>
                  <a:gd name="T67" fmla="*/ 65 h 79"/>
                  <a:gd name="T68" fmla="*/ 22 w 73"/>
                  <a:gd name="T69" fmla="*/ 58 h 79"/>
                  <a:gd name="T70" fmla="*/ 0 w 73"/>
                  <a:gd name="T71" fmla="*/ 72 h 79"/>
                  <a:gd name="T72" fmla="*/ 22 w 73"/>
                  <a:gd name="T73" fmla="*/ 79 h 79"/>
                  <a:gd name="T74" fmla="*/ 29 w 73"/>
                  <a:gd name="T75" fmla="*/ 79 h 79"/>
                  <a:gd name="T76" fmla="*/ 37 w 73"/>
                  <a:gd name="T77" fmla="*/ 72 h 79"/>
                  <a:gd name="T78" fmla="*/ 44 w 73"/>
                  <a:gd name="T79" fmla="*/ 65 h 79"/>
                  <a:gd name="T80" fmla="*/ 58 w 73"/>
                  <a:gd name="T81" fmla="*/ 65 h 79"/>
                  <a:gd name="T82" fmla="*/ 58 w 73"/>
                  <a:gd name="T83" fmla="*/ 72 h 79"/>
                  <a:gd name="T84" fmla="*/ 65 w 73"/>
                  <a:gd name="T85" fmla="*/ 37 h 79"/>
                  <a:gd name="T86" fmla="*/ 65 w 73"/>
                  <a:gd name="T87" fmla="*/ 22 h 79"/>
                  <a:gd name="T88" fmla="*/ 58 w 73"/>
                  <a:gd name="T89" fmla="*/ 22 h 79"/>
                  <a:gd name="T90" fmla="*/ 58 w 73"/>
                  <a:gd name="T91" fmla="*/ 37 h 79"/>
                  <a:gd name="T92" fmla="*/ 44 w 73"/>
                  <a:gd name="T93" fmla="*/ 15 h 79"/>
                  <a:gd name="T94" fmla="*/ 29 w 73"/>
                  <a:gd name="T95" fmla="*/ 15 h 79"/>
                  <a:gd name="T96" fmla="*/ 37 w 73"/>
                  <a:gd name="T97" fmla="*/ 29 h 79"/>
                  <a:gd name="T98" fmla="*/ 22 w 73"/>
                  <a:gd name="T99" fmla="*/ 15 h 79"/>
                  <a:gd name="T100" fmla="*/ 15 w 73"/>
                  <a:gd name="T101" fmla="*/ 8 h 79"/>
                  <a:gd name="T102" fmla="*/ 0 w 73"/>
                  <a:gd name="T103" fmla="*/ 15 h 79"/>
                  <a:gd name="T104" fmla="*/ 7 w 73"/>
                  <a:gd name="T105" fmla="*/ 22 h 79"/>
                  <a:gd name="T106" fmla="*/ 15 w 73"/>
                  <a:gd name="T107" fmla="*/ 22 h 79"/>
                  <a:gd name="T108" fmla="*/ 7 w 73"/>
                  <a:gd name="T109" fmla="*/ 37 h 79"/>
                  <a:gd name="T110" fmla="*/ 0 w 73"/>
                  <a:gd name="T111" fmla="*/ 44 h 79"/>
                  <a:gd name="T112" fmla="*/ 22 w 73"/>
                  <a:gd name="T113" fmla="*/ 51 h 79"/>
                  <a:gd name="T114" fmla="*/ 22 w 73"/>
                  <a:gd name="T115" fmla="*/ 44 h 79"/>
                  <a:gd name="T116" fmla="*/ 29 w 73"/>
                  <a:gd name="T117" fmla="*/ 65 h 79"/>
                  <a:gd name="T118" fmla="*/ 15 w 73"/>
                  <a:gd name="T119" fmla="*/ 65 h 79"/>
                  <a:gd name="T120" fmla="*/ 7 w 73"/>
                  <a:gd name="T121" fmla="*/ 72 h 79"/>
                  <a:gd name="T122" fmla="*/ 29 w 73"/>
                  <a:gd name="T123" fmla="*/ 79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9"/>
                    </a:lnTo>
                    <a:lnTo>
                      <a:pt x="65" y="72"/>
                    </a:lnTo>
                    <a:lnTo>
                      <a:pt x="73" y="72"/>
                    </a:lnTo>
                    <a:lnTo>
                      <a:pt x="65" y="65"/>
                    </a:lnTo>
                    <a:lnTo>
                      <a:pt x="58" y="58"/>
                    </a:lnTo>
                    <a:lnTo>
                      <a:pt x="58" y="58"/>
                    </a:lnTo>
                    <a:lnTo>
                      <a:pt x="58" y="44"/>
                    </a:lnTo>
                    <a:lnTo>
                      <a:pt x="58" y="44"/>
                    </a:lnTo>
                    <a:lnTo>
                      <a:pt x="65" y="37"/>
                    </a:lnTo>
                    <a:lnTo>
                      <a:pt x="73" y="29"/>
                    </a:lnTo>
                    <a:lnTo>
                      <a:pt x="65" y="15"/>
                    </a:lnTo>
                    <a:lnTo>
                      <a:pt x="65" y="15"/>
                    </a:lnTo>
                    <a:lnTo>
                      <a:pt x="65" y="8"/>
                    </a:lnTo>
                    <a:lnTo>
                      <a:pt x="58" y="15"/>
                    </a:lnTo>
                    <a:lnTo>
                      <a:pt x="51" y="22"/>
                    </a:lnTo>
                    <a:lnTo>
                      <a:pt x="51" y="29"/>
                    </a:lnTo>
                    <a:lnTo>
                      <a:pt x="58" y="37"/>
                    </a:lnTo>
                    <a:lnTo>
                      <a:pt x="58" y="44"/>
                    </a:lnTo>
                    <a:lnTo>
                      <a:pt x="51" y="51"/>
                    </a:lnTo>
                    <a:lnTo>
                      <a:pt x="51" y="51"/>
                    </a:lnTo>
                    <a:lnTo>
                      <a:pt x="44" y="51"/>
                    </a:lnTo>
                    <a:lnTo>
                      <a:pt x="44" y="44"/>
                    </a:lnTo>
                    <a:lnTo>
                      <a:pt x="44" y="37"/>
                    </a:lnTo>
                    <a:lnTo>
                      <a:pt x="44" y="29"/>
                    </a:lnTo>
                    <a:lnTo>
                      <a:pt x="44" y="29"/>
                    </a:lnTo>
                    <a:lnTo>
                      <a:pt x="44" y="15"/>
                    </a:lnTo>
                    <a:lnTo>
                      <a:pt x="37" y="0"/>
                    </a:lnTo>
                    <a:lnTo>
                      <a:pt x="29" y="15"/>
                    </a:lnTo>
                    <a:lnTo>
                      <a:pt x="37" y="29"/>
                    </a:lnTo>
                    <a:lnTo>
                      <a:pt x="37" y="29"/>
                    </a:lnTo>
                    <a:lnTo>
                      <a:pt x="37" y="37"/>
                    </a:lnTo>
                    <a:lnTo>
                      <a:pt x="37" y="37"/>
                    </a:lnTo>
                    <a:lnTo>
                      <a:pt x="37" y="37"/>
                    </a:lnTo>
                    <a:lnTo>
                      <a:pt x="29" y="29"/>
                    </a:lnTo>
                    <a:lnTo>
                      <a:pt x="22" y="29"/>
                    </a:lnTo>
                    <a:lnTo>
                      <a:pt x="22" y="22"/>
                    </a:lnTo>
                    <a:lnTo>
                      <a:pt x="22" y="15"/>
                    </a:lnTo>
                    <a:lnTo>
                      <a:pt x="15" y="8"/>
                    </a:lnTo>
                    <a:lnTo>
                      <a:pt x="7" y="0"/>
                    </a:lnTo>
                    <a:lnTo>
                      <a:pt x="7" y="0"/>
                    </a:lnTo>
                    <a:lnTo>
                      <a:pt x="0" y="0"/>
                    </a:lnTo>
                    <a:lnTo>
                      <a:pt x="0" y="0"/>
                    </a:lnTo>
                    <a:lnTo>
                      <a:pt x="0" y="8"/>
                    </a:lnTo>
                    <a:lnTo>
                      <a:pt x="0" y="22"/>
                    </a:lnTo>
                    <a:lnTo>
                      <a:pt x="15" y="29"/>
                    </a:lnTo>
                    <a:lnTo>
                      <a:pt x="22" y="29"/>
                    </a:lnTo>
                    <a:lnTo>
                      <a:pt x="29" y="44"/>
                    </a:lnTo>
                    <a:lnTo>
                      <a:pt x="29" y="44"/>
                    </a:lnTo>
                    <a:lnTo>
                      <a:pt x="29" y="44"/>
                    </a:lnTo>
                    <a:lnTo>
                      <a:pt x="22" y="44"/>
                    </a:lnTo>
                    <a:lnTo>
                      <a:pt x="22" y="37"/>
                    </a:lnTo>
                    <a:lnTo>
                      <a:pt x="15" y="37"/>
                    </a:lnTo>
                    <a:lnTo>
                      <a:pt x="7" y="37"/>
                    </a:lnTo>
                    <a:lnTo>
                      <a:pt x="0" y="44"/>
                    </a:lnTo>
                    <a:lnTo>
                      <a:pt x="0" y="44"/>
                    </a:lnTo>
                    <a:lnTo>
                      <a:pt x="7" y="51"/>
                    </a:lnTo>
                    <a:lnTo>
                      <a:pt x="15" y="51"/>
                    </a:lnTo>
                    <a:lnTo>
                      <a:pt x="15" y="51"/>
                    </a:lnTo>
                    <a:lnTo>
                      <a:pt x="22" y="51"/>
                    </a:lnTo>
                    <a:lnTo>
                      <a:pt x="22" y="51"/>
                    </a:lnTo>
                    <a:lnTo>
                      <a:pt x="29" y="51"/>
                    </a:lnTo>
                    <a:lnTo>
                      <a:pt x="37" y="51"/>
                    </a:lnTo>
                    <a:lnTo>
                      <a:pt x="44" y="51"/>
                    </a:lnTo>
                    <a:lnTo>
                      <a:pt x="44" y="58"/>
                    </a:lnTo>
                    <a:lnTo>
                      <a:pt x="44" y="58"/>
                    </a:lnTo>
                    <a:lnTo>
                      <a:pt x="44" y="58"/>
                    </a:lnTo>
                    <a:lnTo>
                      <a:pt x="37" y="65"/>
                    </a:lnTo>
                    <a:lnTo>
                      <a:pt x="29" y="65"/>
                    </a:lnTo>
                    <a:lnTo>
                      <a:pt x="22" y="58"/>
                    </a:lnTo>
                    <a:lnTo>
                      <a:pt x="7" y="65"/>
                    </a:lnTo>
                    <a:lnTo>
                      <a:pt x="0" y="72"/>
                    </a:lnTo>
                    <a:lnTo>
                      <a:pt x="7" y="72"/>
                    </a:lnTo>
                    <a:lnTo>
                      <a:pt x="22" y="79"/>
                    </a:lnTo>
                    <a:lnTo>
                      <a:pt x="29" y="79"/>
                    </a:lnTo>
                    <a:lnTo>
                      <a:pt x="29" y="79"/>
                    </a:lnTo>
                    <a:lnTo>
                      <a:pt x="29" y="72"/>
                    </a:lnTo>
                    <a:lnTo>
                      <a:pt x="37" y="72"/>
                    </a:lnTo>
                    <a:lnTo>
                      <a:pt x="44" y="65"/>
                    </a:lnTo>
                    <a:lnTo>
                      <a:pt x="44" y="65"/>
                    </a:lnTo>
                    <a:lnTo>
                      <a:pt x="51" y="65"/>
                    </a:lnTo>
                    <a:lnTo>
                      <a:pt x="58" y="65"/>
                    </a:lnTo>
                    <a:lnTo>
                      <a:pt x="58" y="72"/>
                    </a:lnTo>
                    <a:lnTo>
                      <a:pt x="58" y="72"/>
                    </a:lnTo>
                    <a:close/>
                    <a:moveTo>
                      <a:pt x="58" y="37"/>
                    </a:moveTo>
                    <a:lnTo>
                      <a:pt x="65" y="37"/>
                    </a:lnTo>
                    <a:lnTo>
                      <a:pt x="65" y="29"/>
                    </a:lnTo>
                    <a:lnTo>
                      <a:pt x="65" y="22"/>
                    </a:lnTo>
                    <a:lnTo>
                      <a:pt x="65" y="15"/>
                    </a:lnTo>
                    <a:lnTo>
                      <a:pt x="58" y="22"/>
                    </a:lnTo>
                    <a:lnTo>
                      <a:pt x="58" y="37"/>
                    </a:lnTo>
                    <a:lnTo>
                      <a:pt x="58" y="37"/>
                    </a:lnTo>
                    <a:close/>
                    <a:moveTo>
                      <a:pt x="37" y="29"/>
                    </a:moveTo>
                    <a:lnTo>
                      <a:pt x="44" y="15"/>
                    </a:lnTo>
                    <a:lnTo>
                      <a:pt x="37" y="8"/>
                    </a:lnTo>
                    <a:lnTo>
                      <a:pt x="29" y="15"/>
                    </a:lnTo>
                    <a:lnTo>
                      <a:pt x="37" y="29"/>
                    </a:lnTo>
                    <a:lnTo>
                      <a:pt x="37" y="29"/>
                    </a:lnTo>
                    <a:close/>
                    <a:moveTo>
                      <a:pt x="15" y="22"/>
                    </a:moveTo>
                    <a:lnTo>
                      <a:pt x="22" y="15"/>
                    </a:lnTo>
                    <a:lnTo>
                      <a:pt x="15" y="15"/>
                    </a:lnTo>
                    <a:lnTo>
                      <a:pt x="15" y="8"/>
                    </a:lnTo>
                    <a:lnTo>
                      <a:pt x="0" y="8"/>
                    </a:lnTo>
                    <a:lnTo>
                      <a:pt x="0" y="15"/>
                    </a:lnTo>
                    <a:lnTo>
                      <a:pt x="7" y="22"/>
                    </a:lnTo>
                    <a:lnTo>
                      <a:pt x="7" y="22"/>
                    </a:lnTo>
                    <a:lnTo>
                      <a:pt x="15" y="22"/>
                    </a:lnTo>
                    <a:lnTo>
                      <a:pt x="15" y="22"/>
                    </a:lnTo>
                    <a:close/>
                    <a:moveTo>
                      <a:pt x="22" y="44"/>
                    </a:moveTo>
                    <a:lnTo>
                      <a:pt x="7" y="37"/>
                    </a:lnTo>
                    <a:lnTo>
                      <a:pt x="0" y="44"/>
                    </a:lnTo>
                    <a:lnTo>
                      <a:pt x="0" y="44"/>
                    </a:lnTo>
                    <a:lnTo>
                      <a:pt x="15" y="51"/>
                    </a:lnTo>
                    <a:lnTo>
                      <a:pt x="22" y="51"/>
                    </a:lnTo>
                    <a:lnTo>
                      <a:pt x="22" y="44"/>
                    </a:lnTo>
                    <a:lnTo>
                      <a:pt x="22" y="44"/>
                    </a:lnTo>
                    <a:close/>
                    <a:moveTo>
                      <a:pt x="29" y="72"/>
                    </a:moveTo>
                    <a:lnTo>
                      <a:pt x="29" y="65"/>
                    </a:lnTo>
                    <a:lnTo>
                      <a:pt x="22" y="65"/>
                    </a:lnTo>
                    <a:lnTo>
                      <a:pt x="15" y="65"/>
                    </a:lnTo>
                    <a:lnTo>
                      <a:pt x="7" y="65"/>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122">
                <a:extLst>
                  <a:ext uri="{FF2B5EF4-FFF2-40B4-BE49-F238E27FC236}">
                    <a16:creationId xmlns:a16="http://schemas.microsoft.com/office/drawing/2014/main" xmlns="" id="{CBCC919E-3FA5-42ED-8D05-208174CD587B}"/>
                  </a:ext>
                </a:extLst>
              </p:cNvPr>
              <p:cNvSpPr>
                <a:spLocks noEditPoints="1"/>
              </p:cNvSpPr>
              <p:nvPr/>
            </p:nvSpPr>
            <p:spPr bwMode="auto">
              <a:xfrm>
                <a:off x="5062" y="1392"/>
                <a:ext cx="72" cy="79"/>
              </a:xfrm>
              <a:custGeom>
                <a:avLst/>
                <a:gdLst>
                  <a:gd name="T0" fmla="*/ 65 w 72"/>
                  <a:gd name="T1" fmla="*/ 79 h 79"/>
                  <a:gd name="T2" fmla="*/ 65 w 72"/>
                  <a:gd name="T3" fmla="*/ 72 h 79"/>
                  <a:gd name="T4" fmla="*/ 57 w 72"/>
                  <a:gd name="T5" fmla="*/ 58 h 79"/>
                  <a:gd name="T6" fmla="*/ 57 w 72"/>
                  <a:gd name="T7" fmla="*/ 44 h 79"/>
                  <a:gd name="T8" fmla="*/ 65 w 72"/>
                  <a:gd name="T9" fmla="*/ 37 h 79"/>
                  <a:gd name="T10" fmla="*/ 65 w 72"/>
                  <a:gd name="T11" fmla="*/ 15 h 79"/>
                  <a:gd name="T12" fmla="*/ 57 w 72"/>
                  <a:gd name="T13" fmla="*/ 8 h 79"/>
                  <a:gd name="T14" fmla="*/ 50 w 72"/>
                  <a:gd name="T15" fmla="*/ 22 h 79"/>
                  <a:gd name="T16" fmla="*/ 57 w 72"/>
                  <a:gd name="T17" fmla="*/ 37 h 79"/>
                  <a:gd name="T18" fmla="*/ 50 w 72"/>
                  <a:gd name="T19" fmla="*/ 51 h 79"/>
                  <a:gd name="T20" fmla="*/ 43 w 72"/>
                  <a:gd name="T21" fmla="*/ 51 h 79"/>
                  <a:gd name="T22" fmla="*/ 36 w 72"/>
                  <a:gd name="T23" fmla="*/ 37 h 79"/>
                  <a:gd name="T24" fmla="*/ 43 w 72"/>
                  <a:gd name="T25" fmla="*/ 29 h 79"/>
                  <a:gd name="T26" fmla="*/ 36 w 72"/>
                  <a:gd name="T27" fmla="*/ 0 h 79"/>
                  <a:gd name="T28" fmla="*/ 36 w 72"/>
                  <a:gd name="T29" fmla="*/ 29 h 79"/>
                  <a:gd name="T30" fmla="*/ 36 w 72"/>
                  <a:gd name="T31" fmla="*/ 37 h 79"/>
                  <a:gd name="T32" fmla="*/ 29 w 72"/>
                  <a:gd name="T33" fmla="*/ 37 h 79"/>
                  <a:gd name="T34" fmla="*/ 21 w 72"/>
                  <a:gd name="T35" fmla="*/ 29 h 79"/>
                  <a:gd name="T36" fmla="*/ 21 w 72"/>
                  <a:gd name="T37" fmla="*/ 15 h 79"/>
                  <a:gd name="T38" fmla="*/ 7 w 72"/>
                  <a:gd name="T39" fmla="*/ 0 h 79"/>
                  <a:gd name="T40" fmla="*/ 0 w 72"/>
                  <a:gd name="T41" fmla="*/ 0 h 79"/>
                  <a:gd name="T42" fmla="*/ 0 w 72"/>
                  <a:gd name="T43" fmla="*/ 8 h 79"/>
                  <a:gd name="T44" fmla="*/ 14 w 72"/>
                  <a:gd name="T45" fmla="*/ 29 h 79"/>
                  <a:gd name="T46" fmla="*/ 29 w 72"/>
                  <a:gd name="T47" fmla="*/ 44 h 79"/>
                  <a:gd name="T48" fmla="*/ 29 w 72"/>
                  <a:gd name="T49" fmla="*/ 44 h 79"/>
                  <a:gd name="T50" fmla="*/ 21 w 72"/>
                  <a:gd name="T51" fmla="*/ 37 h 79"/>
                  <a:gd name="T52" fmla="*/ 7 w 72"/>
                  <a:gd name="T53" fmla="*/ 37 h 79"/>
                  <a:gd name="T54" fmla="*/ 0 w 72"/>
                  <a:gd name="T55" fmla="*/ 44 h 79"/>
                  <a:gd name="T56" fmla="*/ 14 w 72"/>
                  <a:gd name="T57" fmla="*/ 51 h 79"/>
                  <a:gd name="T58" fmla="*/ 21 w 72"/>
                  <a:gd name="T59" fmla="*/ 51 h 79"/>
                  <a:gd name="T60" fmla="*/ 29 w 72"/>
                  <a:gd name="T61" fmla="*/ 51 h 79"/>
                  <a:gd name="T62" fmla="*/ 36 w 72"/>
                  <a:gd name="T63" fmla="*/ 51 h 79"/>
                  <a:gd name="T64" fmla="*/ 43 w 72"/>
                  <a:gd name="T65" fmla="*/ 58 h 79"/>
                  <a:gd name="T66" fmla="*/ 36 w 72"/>
                  <a:gd name="T67" fmla="*/ 65 h 79"/>
                  <a:gd name="T68" fmla="*/ 21 w 72"/>
                  <a:gd name="T69" fmla="*/ 58 h 79"/>
                  <a:gd name="T70" fmla="*/ 0 w 72"/>
                  <a:gd name="T71" fmla="*/ 72 h 79"/>
                  <a:gd name="T72" fmla="*/ 21 w 72"/>
                  <a:gd name="T73" fmla="*/ 79 h 79"/>
                  <a:gd name="T74" fmla="*/ 29 w 72"/>
                  <a:gd name="T75" fmla="*/ 79 h 79"/>
                  <a:gd name="T76" fmla="*/ 36 w 72"/>
                  <a:gd name="T77" fmla="*/ 72 h 79"/>
                  <a:gd name="T78" fmla="*/ 43 w 72"/>
                  <a:gd name="T79" fmla="*/ 65 h 79"/>
                  <a:gd name="T80" fmla="*/ 50 w 72"/>
                  <a:gd name="T81" fmla="*/ 65 h 79"/>
                  <a:gd name="T82" fmla="*/ 57 w 72"/>
                  <a:gd name="T83" fmla="*/ 72 h 79"/>
                  <a:gd name="T84" fmla="*/ 65 w 72"/>
                  <a:gd name="T85" fmla="*/ 37 h 79"/>
                  <a:gd name="T86" fmla="*/ 65 w 72"/>
                  <a:gd name="T87" fmla="*/ 22 h 79"/>
                  <a:gd name="T88" fmla="*/ 50 w 72"/>
                  <a:gd name="T89" fmla="*/ 22 h 79"/>
                  <a:gd name="T90" fmla="*/ 57 w 72"/>
                  <a:gd name="T91" fmla="*/ 37 h 79"/>
                  <a:gd name="T92" fmla="*/ 43 w 72"/>
                  <a:gd name="T93" fmla="*/ 15 h 79"/>
                  <a:gd name="T94" fmla="*/ 29 w 72"/>
                  <a:gd name="T95" fmla="*/ 15 h 79"/>
                  <a:gd name="T96" fmla="*/ 36 w 72"/>
                  <a:gd name="T97" fmla="*/ 29 h 79"/>
                  <a:gd name="T98" fmla="*/ 14 w 72"/>
                  <a:gd name="T99" fmla="*/ 15 h 79"/>
                  <a:gd name="T100" fmla="*/ 7 w 72"/>
                  <a:gd name="T101" fmla="*/ 8 h 79"/>
                  <a:gd name="T102" fmla="*/ 0 w 72"/>
                  <a:gd name="T103" fmla="*/ 15 h 79"/>
                  <a:gd name="T104" fmla="*/ 7 w 72"/>
                  <a:gd name="T105" fmla="*/ 22 h 79"/>
                  <a:gd name="T106" fmla="*/ 14 w 72"/>
                  <a:gd name="T107" fmla="*/ 22 h 79"/>
                  <a:gd name="T108" fmla="*/ 7 w 72"/>
                  <a:gd name="T109" fmla="*/ 37 h 79"/>
                  <a:gd name="T110" fmla="*/ 0 w 72"/>
                  <a:gd name="T111" fmla="*/ 44 h 79"/>
                  <a:gd name="T112" fmla="*/ 21 w 72"/>
                  <a:gd name="T113" fmla="*/ 51 h 79"/>
                  <a:gd name="T114" fmla="*/ 21 w 72"/>
                  <a:gd name="T115" fmla="*/ 44 h 79"/>
                  <a:gd name="T116" fmla="*/ 29 w 72"/>
                  <a:gd name="T117" fmla="*/ 65 h 79"/>
                  <a:gd name="T118" fmla="*/ 14 w 72"/>
                  <a:gd name="T119" fmla="*/ 65 h 79"/>
                  <a:gd name="T120" fmla="*/ 7 w 72"/>
                  <a:gd name="T121" fmla="*/ 72 h 79"/>
                  <a:gd name="T122" fmla="*/ 21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9"/>
                    </a:lnTo>
                    <a:lnTo>
                      <a:pt x="65" y="72"/>
                    </a:lnTo>
                    <a:lnTo>
                      <a:pt x="65" y="72"/>
                    </a:lnTo>
                    <a:lnTo>
                      <a:pt x="65" y="65"/>
                    </a:lnTo>
                    <a:lnTo>
                      <a:pt x="57" y="58"/>
                    </a:lnTo>
                    <a:lnTo>
                      <a:pt x="57" y="58"/>
                    </a:lnTo>
                    <a:lnTo>
                      <a:pt x="57" y="44"/>
                    </a:lnTo>
                    <a:lnTo>
                      <a:pt x="57" y="44"/>
                    </a:lnTo>
                    <a:lnTo>
                      <a:pt x="65" y="37"/>
                    </a:lnTo>
                    <a:lnTo>
                      <a:pt x="72" y="29"/>
                    </a:lnTo>
                    <a:lnTo>
                      <a:pt x="65" y="15"/>
                    </a:lnTo>
                    <a:lnTo>
                      <a:pt x="65" y="15"/>
                    </a:lnTo>
                    <a:lnTo>
                      <a:pt x="57" y="8"/>
                    </a:lnTo>
                    <a:lnTo>
                      <a:pt x="57" y="15"/>
                    </a:lnTo>
                    <a:lnTo>
                      <a:pt x="50" y="22"/>
                    </a:lnTo>
                    <a:lnTo>
                      <a:pt x="50" y="29"/>
                    </a:lnTo>
                    <a:lnTo>
                      <a:pt x="57" y="37"/>
                    </a:lnTo>
                    <a:lnTo>
                      <a:pt x="57" y="44"/>
                    </a:lnTo>
                    <a:lnTo>
                      <a:pt x="50" y="51"/>
                    </a:lnTo>
                    <a:lnTo>
                      <a:pt x="50" y="51"/>
                    </a:lnTo>
                    <a:lnTo>
                      <a:pt x="43" y="51"/>
                    </a:lnTo>
                    <a:lnTo>
                      <a:pt x="43" y="44"/>
                    </a:lnTo>
                    <a:lnTo>
                      <a:pt x="36" y="37"/>
                    </a:lnTo>
                    <a:lnTo>
                      <a:pt x="36" y="29"/>
                    </a:lnTo>
                    <a:lnTo>
                      <a:pt x="43" y="29"/>
                    </a:lnTo>
                    <a:lnTo>
                      <a:pt x="43" y="15"/>
                    </a:lnTo>
                    <a:lnTo>
                      <a:pt x="36" y="0"/>
                    </a:lnTo>
                    <a:lnTo>
                      <a:pt x="29" y="15"/>
                    </a:lnTo>
                    <a:lnTo>
                      <a:pt x="36" y="29"/>
                    </a:lnTo>
                    <a:lnTo>
                      <a:pt x="36" y="29"/>
                    </a:lnTo>
                    <a:lnTo>
                      <a:pt x="36" y="37"/>
                    </a:lnTo>
                    <a:lnTo>
                      <a:pt x="36" y="37"/>
                    </a:lnTo>
                    <a:lnTo>
                      <a:pt x="29" y="37"/>
                    </a:lnTo>
                    <a:lnTo>
                      <a:pt x="21" y="29"/>
                    </a:lnTo>
                    <a:lnTo>
                      <a:pt x="21" y="29"/>
                    </a:lnTo>
                    <a:lnTo>
                      <a:pt x="21" y="22"/>
                    </a:lnTo>
                    <a:lnTo>
                      <a:pt x="21" y="15"/>
                    </a:lnTo>
                    <a:lnTo>
                      <a:pt x="14" y="8"/>
                    </a:lnTo>
                    <a:lnTo>
                      <a:pt x="7" y="0"/>
                    </a:lnTo>
                    <a:lnTo>
                      <a:pt x="7" y="0"/>
                    </a:lnTo>
                    <a:lnTo>
                      <a:pt x="0" y="0"/>
                    </a:lnTo>
                    <a:lnTo>
                      <a:pt x="0" y="0"/>
                    </a:lnTo>
                    <a:lnTo>
                      <a:pt x="0" y="8"/>
                    </a:lnTo>
                    <a:lnTo>
                      <a:pt x="0" y="22"/>
                    </a:lnTo>
                    <a:lnTo>
                      <a:pt x="14" y="29"/>
                    </a:lnTo>
                    <a:lnTo>
                      <a:pt x="21" y="29"/>
                    </a:lnTo>
                    <a:lnTo>
                      <a:pt x="29" y="44"/>
                    </a:lnTo>
                    <a:lnTo>
                      <a:pt x="29" y="44"/>
                    </a:lnTo>
                    <a:lnTo>
                      <a:pt x="29" y="44"/>
                    </a:lnTo>
                    <a:lnTo>
                      <a:pt x="21" y="44"/>
                    </a:lnTo>
                    <a:lnTo>
                      <a:pt x="21" y="37"/>
                    </a:lnTo>
                    <a:lnTo>
                      <a:pt x="14" y="37"/>
                    </a:lnTo>
                    <a:lnTo>
                      <a:pt x="7" y="37"/>
                    </a:lnTo>
                    <a:lnTo>
                      <a:pt x="0" y="44"/>
                    </a:lnTo>
                    <a:lnTo>
                      <a:pt x="0" y="44"/>
                    </a:lnTo>
                    <a:lnTo>
                      <a:pt x="7" y="51"/>
                    </a:lnTo>
                    <a:lnTo>
                      <a:pt x="14" y="51"/>
                    </a:lnTo>
                    <a:lnTo>
                      <a:pt x="14" y="51"/>
                    </a:lnTo>
                    <a:lnTo>
                      <a:pt x="21" y="51"/>
                    </a:lnTo>
                    <a:lnTo>
                      <a:pt x="21" y="51"/>
                    </a:lnTo>
                    <a:lnTo>
                      <a:pt x="29" y="51"/>
                    </a:lnTo>
                    <a:lnTo>
                      <a:pt x="36" y="51"/>
                    </a:lnTo>
                    <a:lnTo>
                      <a:pt x="36" y="51"/>
                    </a:lnTo>
                    <a:lnTo>
                      <a:pt x="43" y="58"/>
                    </a:lnTo>
                    <a:lnTo>
                      <a:pt x="43" y="58"/>
                    </a:lnTo>
                    <a:lnTo>
                      <a:pt x="43" y="58"/>
                    </a:lnTo>
                    <a:lnTo>
                      <a:pt x="36" y="65"/>
                    </a:lnTo>
                    <a:lnTo>
                      <a:pt x="29" y="65"/>
                    </a:lnTo>
                    <a:lnTo>
                      <a:pt x="21" y="58"/>
                    </a:lnTo>
                    <a:lnTo>
                      <a:pt x="0" y="65"/>
                    </a:lnTo>
                    <a:lnTo>
                      <a:pt x="0" y="72"/>
                    </a:lnTo>
                    <a:lnTo>
                      <a:pt x="7" y="72"/>
                    </a:lnTo>
                    <a:lnTo>
                      <a:pt x="21" y="79"/>
                    </a:lnTo>
                    <a:lnTo>
                      <a:pt x="29" y="79"/>
                    </a:lnTo>
                    <a:lnTo>
                      <a:pt x="29" y="79"/>
                    </a:lnTo>
                    <a:lnTo>
                      <a:pt x="29" y="72"/>
                    </a:lnTo>
                    <a:lnTo>
                      <a:pt x="36" y="72"/>
                    </a:lnTo>
                    <a:lnTo>
                      <a:pt x="36" y="65"/>
                    </a:lnTo>
                    <a:lnTo>
                      <a:pt x="43" y="65"/>
                    </a:lnTo>
                    <a:lnTo>
                      <a:pt x="43" y="65"/>
                    </a:lnTo>
                    <a:lnTo>
                      <a:pt x="50" y="65"/>
                    </a:lnTo>
                    <a:lnTo>
                      <a:pt x="57" y="72"/>
                    </a:lnTo>
                    <a:lnTo>
                      <a:pt x="57" y="72"/>
                    </a:lnTo>
                    <a:close/>
                    <a:moveTo>
                      <a:pt x="57" y="37"/>
                    </a:moveTo>
                    <a:lnTo>
                      <a:pt x="65" y="37"/>
                    </a:lnTo>
                    <a:lnTo>
                      <a:pt x="65" y="29"/>
                    </a:lnTo>
                    <a:lnTo>
                      <a:pt x="65" y="22"/>
                    </a:lnTo>
                    <a:lnTo>
                      <a:pt x="57" y="15"/>
                    </a:lnTo>
                    <a:lnTo>
                      <a:pt x="50" y="22"/>
                    </a:lnTo>
                    <a:lnTo>
                      <a:pt x="57" y="37"/>
                    </a:lnTo>
                    <a:lnTo>
                      <a:pt x="57" y="37"/>
                    </a:lnTo>
                    <a:close/>
                    <a:moveTo>
                      <a:pt x="36" y="29"/>
                    </a:moveTo>
                    <a:lnTo>
                      <a:pt x="43" y="15"/>
                    </a:lnTo>
                    <a:lnTo>
                      <a:pt x="36" y="8"/>
                    </a:lnTo>
                    <a:lnTo>
                      <a:pt x="29" y="15"/>
                    </a:lnTo>
                    <a:lnTo>
                      <a:pt x="36" y="29"/>
                    </a:lnTo>
                    <a:lnTo>
                      <a:pt x="36" y="29"/>
                    </a:lnTo>
                    <a:close/>
                    <a:moveTo>
                      <a:pt x="14" y="22"/>
                    </a:moveTo>
                    <a:lnTo>
                      <a:pt x="14" y="15"/>
                    </a:lnTo>
                    <a:lnTo>
                      <a:pt x="14" y="15"/>
                    </a:lnTo>
                    <a:lnTo>
                      <a:pt x="7" y="8"/>
                    </a:lnTo>
                    <a:lnTo>
                      <a:pt x="0" y="8"/>
                    </a:lnTo>
                    <a:lnTo>
                      <a:pt x="0" y="15"/>
                    </a:lnTo>
                    <a:lnTo>
                      <a:pt x="0" y="22"/>
                    </a:lnTo>
                    <a:lnTo>
                      <a:pt x="7" y="22"/>
                    </a:lnTo>
                    <a:lnTo>
                      <a:pt x="14" y="22"/>
                    </a:lnTo>
                    <a:lnTo>
                      <a:pt x="14" y="22"/>
                    </a:lnTo>
                    <a:close/>
                    <a:moveTo>
                      <a:pt x="21" y="44"/>
                    </a:moveTo>
                    <a:lnTo>
                      <a:pt x="7" y="37"/>
                    </a:lnTo>
                    <a:lnTo>
                      <a:pt x="0" y="44"/>
                    </a:lnTo>
                    <a:lnTo>
                      <a:pt x="0" y="44"/>
                    </a:lnTo>
                    <a:lnTo>
                      <a:pt x="14" y="51"/>
                    </a:lnTo>
                    <a:lnTo>
                      <a:pt x="21" y="51"/>
                    </a:lnTo>
                    <a:lnTo>
                      <a:pt x="21" y="44"/>
                    </a:lnTo>
                    <a:lnTo>
                      <a:pt x="21" y="44"/>
                    </a:lnTo>
                    <a:close/>
                    <a:moveTo>
                      <a:pt x="29" y="72"/>
                    </a:moveTo>
                    <a:lnTo>
                      <a:pt x="29" y="65"/>
                    </a:lnTo>
                    <a:lnTo>
                      <a:pt x="14" y="65"/>
                    </a:lnTo>
                    <a:lnTo>
                      <a:pt x="14" y="65"/>
                    </a:lnTo>
                    <a:lnTo>
                      <a:pt x="7" y="65"/>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123">
                <a:extLst>
                  <a:ext uri="{FF2B5EF4-FFF2-40B4-BE49-F238E27FC236}">
                    <a16:creationId xmlns:a16="http://schemas.microsoft.com/office/drawing/2014/main" xmlns="" id="{C8002767-80C6-4FCA-B5E9-8639A351D948}"/>
                  </a:ext>
                </a:extLst>
              </p:cNvPr>
              <p:cNvSpPr>
                <a:spLocks noEditPoints="1"/>
              </p:cNvSpPr>
              <p:nvPr/>
            </p:nvSpPr>
            <p:spPr bwMode="auto">
              <a:xfrm>
                <a:off x="4983" y="1392"/>
                <a:ext cx="72" cy="79"/>
              </a:xfrm>
              <a:custGeom>
                <a:avLst/>
                <a:gdLst>
                  <a:gd name="T0" fmla="*/ 65 w 72"/>
                  <a:gd name="T1" fmla="*/ 79 h 79"/>
                  <a:gd name="T2" fmla="*/ 72 w 72"/>
                  <a:gd name="T3" fmla="*/ 72 h 79"/>
                  <a:gd name="T4" fmla="*/ 65 w 72"/>
                  <a:gd name="T5" fmla="*/ 58 h 79"/>
                  <a:gd name="T6" fmla="*/ 65 w 72"/>
                  <a:gd name="T7" fmla="*/ 44 h 79"/>
                  <a:gd name="T8" fmla="*/ 72 w 72"/>
                  <a:gd name="T9" fmla="*/ 37 h 79"/>
                  <a:gd name="T10" fmla="*/ 72 w 72"/>
                  <a:gd name="T11" fmla="*/ 15 h 79"/>
                  <a:gd name="T12" fmla="*/ 65 w 72"/>
                  <a:gd name="T13" fmla="*/ 8 h 79"/>
                  <a:gd name="T14" fmla="*/ 57 w 72"/>
                  <a:gd name="T15" fmla="*/ 22 h 79"/>
                  <a:gd name="T16" fmla="*/ 57 w 72"/>
                  <a:gd name="T17" fmla="*/ 37 h 79"/>
                  <a:gd name="T18" fmla="*/ 57 w 72"/>
                  <a:gd name="T19" fmla="*/ 51 h 79"/>
                  <a:gd name="T20" fmla="*/ 50 w 72"/>
                  <a:gd name="T21" fmla="*/ 51 h 79"/>
                  <a:gd name="T22" fmla="*/ 43 w 72"/>
                  <a:gd name="T23" fmla="*/ 37 h 79"/>
                  <a:gd name="T24" fmla="*/ 50 w 72"/>
                  <a:gd name="T25" fmla="*/ 29 h 79"/>
                  <a:gd name="T26" fmla="*/ 43 w 72"/>
                  <a:gd name="T27" fmla="*/ 0 h 79"/>
                  <a:gd name="T28" fmla="*/ 43 w 72"/>
                  <a:gd name="T29" fmla="*/ 29 h 79"/>
                  <a:gd name="T30" fmla="*/ 43 w 72"/>
                  <a:gd name="T31" fmla="*/ 37 h 79"/>
                  <a:gd name="T32" fmla="*/ 36 w 72"/>
                  <a:gd name="T33" fmla="*/ 37 h 79"/>
                  <a:gd name="T34" fmla="*/ 29 w 72"/>
                  <a:gd name="T35" fmla="*/ 29 h 79"/>
                  <a:gd name="T36" fmla="*/ 21 w 72"/>
                  <a:gd name="T37" fmla="*/ 15 h 79"/>
                  <a:gd name="T38" fmla="*/ 14 w 72"/>
                  <a:gd name="T39" fmla="*/ 0 h 79"/>
                  <a:gd name="T40" fmla="*/ 7 w 72"/>
                  <a:gd name="T41" fmla="*/ 0 h 79"/>
                  <a:gd name="T42" fmla="*/ 0 w 72"/>
                  <a:gd name="T43" fmla="*/ 8 h 79"/>
                  <a:gd name="T44" fmla="*/ 21 w 72"/>
                  <a:gd name="T45" fmla="*/ 29 h 79"/>
                  <a:gd name="T46" fmla="*/ 36 w 72"/>
                  <a:gd name="T47" fmla="*/ 44 h 79"/>
                  <a:gd name="T48" fmla="*/ 36 w 72"/>
                  <a:gd name="T49" fmla="*/ 44 h 79"/>
                  <a:gd name="T50" fmla="*/ 29 w 72"/>
                  <a:gd name="T51" fmla="*/ 37 h 79"/>
                  <a:gd name="T52" fmla="*/ 7 w 72"/>
                  <a:gd name="T53" fmla="*/ 37 h 79"/>
                  <a:gd name="T54" fmla="*/ 7 w 72"/>
                  <a:gd name="T55" fmla="*/ 44 h 79"/>
                  <a:gd name="T56" fmla="*/ 21 w 72"/>
                  <a:gd name="T57" fmla="*/ 51 h 79"/>
                  <a:gd name="T58" fmla="*/ 29 w 72"/>
                  <a:gd name="T59" fmla="*/ 51 h 79"/>
                  <a:gd name="T60" fmla="*/ 36 w 72"/>
                  <a:gd name="T61" fmla="*/ 51 h 79"/>
                  <a:gd name="T62" fmla="*/ 43 w 72"/>
                  <a:gd name="T63" fmla="*/ 51 h 79"/>
                  <a:gd name="T64" fmla="*/ 50 w 72"/>
                  <a:gd name="T65" fmla="*/ 58 h 79"/>
                  <a:gd name="T66" fmla="*/ 43 w 72"/>
                  <a:gd name="T67" fmla="*/ 65 h 79"/>
                  <a:gd name="T68" fmla="*/ 29 w 72"/>
                  <a:gd name="T69" fmla="*/ 58 h 79"/>
                  <a:gd name="T70" fmla="*/ 7 w 72"/>
                  <a:gd name="T71" fmla="*/ 72 h 79"/>
                  <a:gd name="T72" fmla="*/ 21 w 72"/>
                  <a:gd name="T73" fmla="*/ 79 h 79"/>
                  <a:gd name="T74" fmla="*/ 36 w 72"/>
                  <a:gd name="T75" fmla="*/ 79 h 79"/>
                  <a:gd name="T76" fmla="*/ 43 w 72"/>
                  <a:gd name="T77" fmla="*/ 72 h 79"/>
                  <a:gd name="T78" fmla="*/ 50 w 72"/>
                  <a:gd name="T79" fmla="*/ 65 h 79"/>
                  <a:gd name="T80" fmla="*/ 57 w 72"/>
                  <a:gd name="T81" fmla="*/ 65 h 79"/>
                  <a:gd name="T82" fmla="*/ 65 w 72"/>
                  <a:gd name="T83" fmla="*/ 72 h 79"/>
                  <a:gd name="T84" fmla="*/ 65 w 72"/>
                  <a:gd name="T85" fmla="*/ 37 h 79"/>
                  <a:gd name="T86" fmla="*/ 72 w 72"/>
                  <a:gd name="T87" fmla="*/ 22 h 79"/>
                  <a:gd name="T88" fmla="*/ 57 w 72"/>
                  <a:gd name="T89" fmla="*/ 22 h 79"/>
                  <a:gd name="T90" fmla="*/ 65 w 72"/>
                  <a:gd name="T91" fmla="*/ 37 h 79"/>
                  <a:gd name="T92" fmla="*/ 50 w 72"/>
                  <a:gd name="T93" fmla="*/ 15 h 79"/>
                  <a:gd name="T94" fmla="*/ 36 w 72"/>
                  <a:gd name="T95" fmla="*/ 15 h 79"/>
                  <a:gd name="T96" fmla="*/ 43 w 72"/>
                  <a:gd name="T97" fmla="*/ 29 h 79"/>
                  <a:gd name="T98" fmla="*/ 21 w 72"/>
                  <a:gd name="T99" fmla="*/ 15 h 79"/>
                  <a:gd name="T100" fmla="*/ 14 w 72"/>
                  <a:gd name="T101" fmla="*/ 8 h 79"/>
                  <a:gd name="T102" fmla="*/ 7 w 72"/>
                  <a:gd name="T103" fmla="*/ 15 h 79"/>
                  <a:gd name="T104" fmla="*/ 14 w 72"/>
                  <a:gd name="T105" fmla="*/ 22 h 79"/>
                  <a:gd name="T106" fmla="*/ 21 w 72"/>
                  <a:gd name="T107" fmla="*/ 22 h 79"/>
                  <a:gd name="T108" fmla="*/ 14 w 72"/>
                  <a:gd name="T109" fmla="*/ 37 h 79"/>
                  <a:gd name="T110" fmla="*/ 7 w 72"/>
                  <a:gd name="T111" fmla="*/ 44 h 79"/>
                  <a:gd name="T112" fmla="*/ 21 w 72"/>
                  <a:gd name="T113" fmla="*/ 51 h 79"/>
                  <a:gd name="T114" fmla="*/ 29 w 72"/>
                  <a:gd name="T115" fmla="*/ 44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9"/>
                    </a:lnTo>
                    <a:lnTo>
                      <a:pt x="72" y="72"/>
                    </a:lnTo>
                    <a:lnTo>
                      <a:pt x="72" y="72"/>
                    </a:lnTo>
                    <a:lnTo>
                      <a:pt x="72" y="65"/>
                    </a:lnTo>
                    <a:lnTo>
                      <a:pt x="65" y="58"/>
                    </a:lnTo>
                    <a:lnTo>
                      <a:pt x="57" y="58"/>
                    </a:lnTo>
                    <a:lnTo>
                      <a:pt x="65" y="44"/>
                    </a:lnTo>
                    <a:lnTo>
                      <a:pt x="65" y="44"/>
                    </a:lnTo>
                    <a:lnTo>
                      <a:pt x="72" y="37"/>
                    </a:lnTo>
                    <a:lnTo>
                      <a:pt x="72" y="29"/>
                    </a:lnTo>
                    <a:lnTo>
                      <a:pt x="72" y="15"/>
                    </a:lnTo>
                    <a:lnTo>
                      <a:pt x="72" y="15"/>
                    </a:lnTo>
                    <a:lnTo>
                      <a:pt x="65" y="8"/>
                    </a:lnTo>
                    <a:lnTo>
                      <a:pt x="57" y="15"/>
                    </a:lnTo>
                    <a:lnTo>
                      <a:pt x="57" y="22"/>
                    </a:lnTo>
                    <a:lnTo>
                      <a:pt x="57" y="29"/>
                    </a:lnTo>
                    <a:lnTo>
                      <a:pt x="57" y="37"/>
                    </a:lnTo>
                    <a:lnTo>
                      <a:pt x="57" y="44"/>
                    </a:lnTo>
                    <a:lnTo>
                      <a:pt x="57" y="51"/>
                    </a:lnTo>
                    <a:lnTo>
                      <a:pt x="57" y="51"/>
                    </a:lnTo>
                    <a:lnTo>
                      <a:pt x="50" y="51"/>
                    </a:lnTo>
                    <a:lnTo>
                      <a:pt x="43" y="44"/>
                    </a:lnTo>
                    <a:lnTo>
                      <a:pt x="43" y="37"/>
                    </a:lnTo>
                    <a:lnTo>
                      <a:pt x="43" y="29"/>
                    </a:lnTo>
                    <a:lnTo>
                      <a:pt x="50" y="29"/>
                    </a:lnTo>
                    <a:lnTo>
                      <a:pt x="50" y="15"/>
                    </a:lnTo>
                    <a:lnTo>
                      <a:pt x="43" y="0"/>
                    </a:lnTo>
                    <a:lnTo>
                      <a:pt x="36" y="15"/>
                    </a:lnTo>
                    <a:lnTo>
                      <a:pt x="43" y="29"/>
                    </a:lnTo>
                    <a:lnTo>
                      <a:pt x="43" y="29"/>
                    </a:lnTo>
                    <a:lnTo>
                      <a:pt x="43" y="37"/>
                    </a:lnTo>
                    <a:lnTo>
                      <a:pt x="43" y="37"/>
                    </a:lnTo>
                    <a:lnTo>
                      <a:pt x="36" y="37"/>
                    </a:lnTo>
                    <a:lnTo>
                      <a:pt x="29" y="29"/>
                    </a:lnTo>
                    <a:lnTo>
                      <a:pt x="29" y="29"/>
                    </a:lnTo>
                    <a:lnTo>
                      <a:pt x="29" y="22"/>
                    </a:lnTo>
                    <a:lnTo>
                      <a:pt x="21" y="15"/>
                    </a:lnTo>
                    <a:lnTo>
                      <a:pt x="21" y="8"/>
                    </a:lnTo>
                    <a:lnTo>
                      <a:pt x="14" y="0"/>
                    </a:lnTo>
                    <a:lnTo>
                      <a:pt x="14" y="0"/>
                    </a:lnTo>
                    <a:lnTo>
                      <a:pt x="7" y="0"/>
                    </a:lnTo>
                    <a:lnTo>
                      <a:pt x="0" y="0"/>
                    </a:lnTo>
                    <a:lnTo>
                      <a:pt x="0" y="8"/>
                    </a:lnTo>
                    <a:lnTo>
                      <a:pt x="7" y="22"/>
                    </a:lnTo>
                    <a:lnTo>
                      <a:pt x="21" y="29"/>
                    </a:lnTo>
                    <a:lnTo>
                      <a:pt x="29" y="29"/>
                    </a:lnTo>
                    <a:lnTo>
                      <a:pt x="36" y="44"/>
                    </a:lnTo>
                    <a:lnTo>
                      <a:pt x="36" y="44"/>
                    </a:lnTo>
                    <a:lnTo>
                      <a:pt x="36" y="44"/>
                    </a:lnTo>
                    <a:lnTo>
                      <a:pt x="29" y="44"/>
                    </a:lnTo>
                    <a:lnTo>
                      <a:pt x="29" y="37"/>
                    </a:lnTo>
                    <a:lnTo>
                      <a:pt x="21" y="37"/>
                    </a:lnTo>
                    <a:lnTo>
                      <a:pt x="7" y="37"/>
                    </a:lnTo>
                    <a:lnTo>
                      <a:pt x="0" y="44"/>
                    </a:lnTo>
                    <a:lnTo>
                      <a:pt x="7" y="44"/>
                    </a:lnTo>
                    <a:lnTo>
                      <a:pt x="7" y="51"/>
                    </a:lnTo>
                    <a:lnTo>
                      <a:pt x="21" y="51"/>
                    </a:lnTo>
                    <a:lnTo>
                      <a:pt x="21" y="51"/>
                    </a:lnTo>
                    <a:lnTo>
                      <a:pt x="29" y="51"/>
                    </a:lnTo>
                    <a:lnTo>
                      <a:pt x="29" y="51"/>
                    </a:lnTo>
                    <a:lnTo>
                      <a:pt x="36" y="51"/>
                    </a:lnTo>
                    <a:lnTo>
                      <a:pt x="43" y="51"/>
                    </a:lnTo>
                    <a:lnTo>
                      <a:pt x="43" y="51"/>
                    </a:lnTo>
                    <a:lnTo>
                      <a:pt x="50" y="58"/>
                    </a:lnTo>
                    <a:lnTo>
                      <a:pt x="50" y="58"/>
                    </a:lnTo>
                    <a:lnTo>
                      <a:pt x="50" y="58"/>
                    </a:lnTo>
                    <a:lnTo>
                      <a:pt x="43" y="65"/>
                    </a:lnTo>
                    <a:lnTo>
                      <a:pt x="36" y="65"/>
                    </a:lnTo>
                    <a:lnTo>
                      <a:pt x="29" y="58"/>
                    </a:lnTo>
                    <a:lnTo>
                      <a:pt x="7" y="65"/>
                    </a:lnTo>
                    <a:lnTo>
                      <a:pt x="7" y="72"/>
                    </a:lnTo>
                    <a:lnTo>
                      <a:pt x="14" y="72"/>
                    </a:lnTo>
                    <a:lnTo>
                      <a:pt x="21" y="79"/>
                    </a:lnTo>
                    <a:lnTo>
                      <a:pt x="36" y="79"/>
                    </a:lnTo>
                    <a:lnTo>
                      <a:pt x="36" y="79"/>
                    </a:lnTo>
                    <a:lnTo>
                      <a:pt x="36" y="72"/>
                    </a:lnTo>
                    <a:lnTo>
                      <a:pt x="43" y="72"/>
                    </a:lnTo>
                    <a:lnTo>
                      <a:pt x="43" y="65"/>
                    </a:lnTo>
                    <a:lnTo>
                      <a:pt x="50" y="65"/>
                    </a:lnTo>
                    <a:lnTo>
                      <a:pt x="50" y="65"/>
                    </a:lnTo>
                    <a:lnTo>
                      <a:pt x="57" y="65"/>
                    </a:lnTo>
                    <a:lnTo>
                      <a:pt x="65" y="72"/>
                    </a:lnTo>
                    <a:lnTo>
                      <a:pt x="65" y="72"/>
                    </a:lnTo>
                    <a:close/>
                    <a:moveTo>
                      <a:pt x="65" y="37"/>
                    </a:moveTo>
                    <a:lnTo>
                      <a:pt x="65" y="37"/>
                    </a:lnTo>
                    <a:lnTo>
                      <a:pt x="72" y="29"/>
                    </a:lnTo>
                    <a:lnTo>
                      <a:pt x="72" y="22"/>
                    </a:lnTo>
                    <a:lnTo>
                      <a:pt x="65" y="15"/>
                    </a:lnTo>
                    <a:lnTo>
                      <a:pt x="57" y="22"/>
                    </a:lnTo>
                    <a:lnTo>
                      <a:pt x="65" y="37"/>
                    </a:lnTo>
                    <a:lnTo>
                      <a:pt x="65" y="37"/>
                    </a:lnTo>
                    <a:close/>
                    <a:moveTo>
                      <a:pt x="43" y="29"/>
                    </a:moveTo>
                    <a:lnTo>
                      <a:pt x="50" y="15"/>
                    </a:lnTo>
                    <a:lnTo>
                      <a:pt x="43" y="8"/>
                    </a:lnTo>
                    <a:lnTo>
                      <a:pt x="36" y="15"/>
                    </a:lnTo>
                    <a:lnTo>
                      <a:pt x="43" y="29"/>
                    </a:lnTo>
                    <a:lnTo>
                      <a:pt x="43" y="29"/>
                    </a:lnTo>
                    <a:close/>
                    <a:moveTo>
                      <a:pt x="21" y="22"/>
                    </a:moveTo>
                    <a:lnTo>
                      <a:pt x="21" y="15"/>
                    </a:lnTo>
                    <a:lnTo>
                      <a:pt x="21" y="15"/>
                    </a:lnTo>
                    <a:lnTo>
                      <a:pt x="14" y="8"/>
                    </a:lnTo>
                    <a:lnTo>
                      <a:pt x="7" y="8"/>
                    </a:lnTo>
                    <a:lnTo>
                      <a:pt x="7" y="15"/>
                    </a:lnTo>
                    <a:lnTo>
                      <a:pt x="7" y="22"/>
                    </a:lnTo>
                    <a:lnTo>
                      <a:pt x="14" y="22"/>
                    </a:lnTo>
                    <a:lnTo>
                      <a:pt x="21" y="22"/>
                    </a:lnTo>
                    <a:lnTo>
                      <a:pt x="21" y="22"/>
                    </a:lnTo>
                    <a:close/>
                    <a:moveTo>
                      <a:pt x="29" y="44"/>
                    </a:moveTo>
                    <a:lnTo>
                      <a:pt x="14" y="37"/>
                    </a:lnTo>
                    <a:lnTo>
                      <a:pt x="7" y="44"/>
                    </a:lnTo>
                    <a:lnTo>
                      <a:pt x="7" y="44"/>
                    </a:lnTo>
                    <a:lnTo>
                      <a:pt x="14" y="51"/>
                    </a:lnTo>
                    <a:lnTo>
                      <a:pt x="21" y="51"/>
                    </a:lnTo>
                    <a:lnTo>
                      <a:pt x="29" y="44"/>
                    </a:lnTo>
                    <a:lnTo>
                      <a:pt x="29" y="44"/>
                    </a:lnTo>
                    <a:close/>
                    <a:moveTo>
                      <a:pt x="36" y="72"/>
                    </a:moveTo>
                    <a:lnTo>
                      <a:pt x="29" y="65"/>
                    </a:lnTo>
                    <a:lnTo>
                      <a:pt x="21" y="65"/>
                    </a:lnTo>
                    <a:lnTo>
                      <a:pt x="14" y="65"/>
                    </a:lnTo>
                    <a:lnTo>
                      <a:pt x="7" y="65"/>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124">
                <a:extLst>
                  <a:ext uri="{FF2B5EF4-FFF2-40B4-BE49-F238E27FC236}">
                    <a16:creationId xmlns:a16="http://schemas.microsoft.com/office/drawing/2014/main" xmlns="" id="{0891170C-DA6C-418B-BCF9-0F87FAF7B240}"/>
                  </a:ext>
                </a:extLst>
              </p:cNvPr>
              <p:cNvSpPr>
                <a:spLocks noEditPoints="1"/>
              </p:cNvSpPr>
              <p:nvPr/>
            </p:nvSpPr>
            <p:spPr bwMode="auto">
              <a:xfrm>
                <a:off x="4983" y="1407"/>
                <a:ext cx="0" cy="57"/>
              </a:xfrm>
              <a:custGeom>
                <a:avLst/>
                <a:gdLst>
                  <a:gd name="T0" fmla="*/ 57 h 57"/>
                  <a:gd name="T1" fmla="*/ 57 h 57"/>
                  <a:gd name="T2" fmla="*/ 57 h 57"/>
                  <a:gd name="T3" fmla="*/ 57 h 57"/>
                  <a:gd name="T4" fmla="*/ 50 h 57"/>
                  <a:gd name="T5" fmla="*/ 50 h 57"/>
                  <a:gd name="T6" fmla="*/ 57 h 57"/>
                  <a:gd name="T7" fmla="*/ 57 h 57"/>
                  <a:gd name="T8" fmla="*/ 22 h 57"/>
                  <a:gd name="T9" fmla="*/ 14 h 57"/>
                  <a:gd name="T10" fmla="*/ 0 h 57"/>
                  <a:gd name="T11" fmla="*/ 7 h 57"/>
                  <a:gd name="T12" fmla="*/ 14 h 57"/>
                  <a:gd name="T13" fmla="*/ 14 h 57"/>
                  <a:gd name="T14" fmla="*/ 14 h 57"/>
                  <a:gd name="T15" fmla="*/ 14 h 57"/>
                  <a:gd name="T16" fmla="*/ 22 h 57"/>
                  <a:gd name="T17" fmla="*/ 22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Lst>
                <a:rect l="0" t="0" r="r" b="b"/>
                <a:pathLst>
                  <a:path h="57">
                    <a:moveTo>
                      <a:pt x="0" y="57"/>
                    </a:moveTo>
                    <a:lnTo>
                      <a:pt x="0" y="57"/>
                    </a:lnTo>
                    <a:lnTo>
                      <a:pt x="0" y="57"/>
                    </a:lnTo>
                    <a:lnTo>
                      <a:pt x="0" y="57"/>
                    </a:lnTo>
                    <a:lnTo>
                      <a:pt x="0" y="50"/>
                    </a:lnTo>
                    <a:lnTo>
                      <a:pt x="0" y="50"/>
                    </a:lnTo>
                    <a:lnTo>
                      <a:pt x="0" y="57"/>
                    </a:lnTo>
                    <a:lnTo>
                      <a:pt x="0" y="57"/>
                    </a:lnTo>
                    <a:close/>
                    <a:moveTo>
                      <a:pt x="0" y="22"/>
                    </a:moveTo>
                    <a:lnTo>
                      <a:pt x="0" y="14"/>
                    </a:lnTo>
                    <a:lnTo>
                      <a:pt x="0" y="0"/>
                    </a:lnTo>
                    <a:lnTo>
                      <a:pt x="0" y="7"/>
                    </a:lnTo>
                    <a:lnTo>
                      <a:pt x="0" y="14"/>
                    </a:lnTo>
                    <a:lnTo>
                      <a:pt x="0" y="14"/>
                    </a:lnTo>
                    <a:lnTo>
                      <a:pt x="0" y="14"/>
                    </a:lnTo>
                    <a:lnTo>
                      <a:pt x="0" y="14"/>
                    </a:lnTo>
                    <a:lnTo>
                      <a:pt x="0" y="22"/>
                    </a:lnTo>
                    <a:lnTo>
                      <a:pt x="0"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125">
                <a:extLst>
                  <a:ext uri="{FF2B5EF4-FFF2-40B4-BE49-F238E27FC236}">
                    <a16:creationId xmlns:a16="http://schemas.microsoft.com/office/drawing/2014/main" xmlns="" id="{E1143600-0A77-4409-9197-346324E53B0B}"/>
                  </a:ext>
                </a:extLst>
              </p:cNvPr>
              <p:cNvSpPr>
                <a:spLocks noEditPoints="1"/>
              </p:cNvSpPr>
              <p:nvPr/>
            </p:nvSpPr>
            <p:spPr bwMode="auto">
              <a:xfrm>
                <a:off x="6388" y="1400"/>
                <a:ext cx="71" cy="71"/>
              </a:xfrm>
              <a:custGeom>
                <a:avLst/>
                <a:gdLst>
                  <a:gd name="T0" fmla="*/ 64 w 71"/>
                  <a:gd name="T1" fmla="*/ 71 h 71"/>
                  <a:gd name="T2" fmla="*/ 71 w 71"/>
                  <a:gd name="T3" fmla="*/ 64 h 71"/>
                  <a:gd name="T4" fmla="*/ 57 w 71"/>
                  <a:gd name="T5" fmla="*/ 50 h 71"/>
                  <a:gd name="T6" fmla="*/ 64 w 71"/>
                  <a:gd name="T7" fmla="*/ 36 h 71"/>
                  <a:gd name="T8" fmla="*/ 64 w 71"/>
                  <a:gd name="T9" fmla="*/ 36 h 71"/>
                  <a:gd name="T10" fmla="*/ 71 w 71"/>
                  <a:gd name="T11" fmla="*/ 7 h 71"/>
                  <a:gd name="T12" fmla="*/ 64 w 71"/>
                  <a:gd name="T13" fmla="*/ 7 h 71"/>
                  <a:gd name="T14" fmla="*/ 57 w 71"/>
                  <a:gd name="T15" fmla="*/ 14 h 71"/>
                  <a:gd name="T16" fmla="*/ 57 w 71"/>
                  <a:gd name="T17" fmla="*/ 29 h 71"/>
                  <a:gd name="T18" fmla="*/ 57 w 71"/>
                  <a:gd name="T19" fmla="*/ 43 h 71"/>
                  <a:gd name="T20" fmla="*/ 50 w 71"/>
                  <a:gd name="T21" fmla="*/ 43 h 71"/>
                  <a:gd name="T22" fmla="*/ 43 w 71"/>
                  <a:gd name="T23" fmla="*/ 29 h 71"/>
                  <a:gd name="T24" fmla="*/ 50 w 71"/>
                  <a:gd name="T25" fmla="*/ 21 h 71"/>
                  <a:gd name="T26" fmla="*/ 43 w 71"/>
                  <a:gd name="T27" fmla="*/ 0 h 71"/>
                  <a:gd name="T28" fmla="*/ 36 w 71"/>
                  <a:gd name="T29" fmla="*/ 21 h 71"/>
                  <a:gd name="T30" fmla="*/ 36 w 71"/>
                  <a:gd name="T31" fmla="*/ 29 h 71"/>
                  <a:gd name="T32" fmla="*/ 36 w 71"/>
                  <a:gd name="T33" fmla="*/ 36 h 71"/>
                  <a:gd name="T34" fmla="*/ 28 w 71"/>
                  <a:gd name="T35" fmla="*/ 21 h 71"/>
                  <a:gd name="T36" fmla="*/ 21 w 71"/>
                  <a:gd name="T37" fmla="*/ 14 h 71"/>
                  <a:gd name="T38" fmla="*/ 14 w 71"/>
                  <a:gd name="T39" fmla="*/ 0 h 71"/>
                  <a:gd name="T40" fmla="*/ 0 w 71"/>
                  <a:gd name="T41" fmla="*/ 0 h 71"/>
                  <a:gd name="T42" fmla="*/ 0 w 71"/>
                  <a:gd name="T43" fmla="*/ 0 h 71"/>
                  <a:gd name="T44" fmla="*/ 21 w 71"/>
                  <a:gd name="T45" fmla="*/ 21 h 71"/>
                  <a:gd name="T46" fmla="*/ 36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8 w 71"/>
                  <a:gd name="T59" fmla="*/ 43 h 71"/>
                  <a:gd name="T60" fmla="*/ 28 w 71"/>
                  <a:gd name="T61" fmla="*/ 43 h 71"/>
                  <a:gd name="T62" fmla="*/ 43 w 71"/>
                  <a:gd name="T63" fmla="*/ 43 h 71"/>
                  <a:gd name="T64" fmla="*/ 50 w 71"/>
                  <a:gd name="T65" fmla="*/ 50 h 71"/>
                  <a:gd name="T66" fmla="*/ 36 w 71"/>
                  <a:gd name="T67" fmla="*/ 57 h 71"/>
                  <a:gd name="T68" fmla="*/ 21 w 71"/>
                  <a:gd name="T69" fmla="*/ 57 h 71"/>
                  <a:gd name="T70" fmla="*/ 7 w 71"/>
                  <a:gd name="T71" fmla="*/ 64 h 71"/>
                  <a:gd name="T72" fmla="*/ 21 w 71"/>
                  <a:gd name="T73" fmla="*/ 71 h 71"/>
                  <a:gd name="T74" fmla="*/ 36 w 71"/>
                  <a:gd name="T75" fmla="*/ 71 h 71"/>
                  <a:gd name="T76" fmla="*/ 36 w 71"/>
                  <a:gd name="T77" fmla="*/ 64 h 71"/>
                  <a:gd name="T78" fmla="*/ 50 w 71"/>
                  <a:gd name="T79" fmla="*/ 57 h 71"/>
                  <a:gd name="T80" fmla="*/ 57 w 71"/>
                  <a:gd name="T81" fmla="*/ 64 h 71"/>
                  <a:gd name="T82" fmla="*/ 64 w 71"/>
                  <a:gd name="T83" fmla="*/ 71 h 71"/>
                  <a:gd name="T84" fmla="*/ 64 w 71"/>
                  <a:gd name="T85" fmla="*/ 29 h 71"/>
                  <a:gd name="T86" fmla="*/ 71 w 71"/>
                  <a:gd name="T87" fmla="*/ 14 h 71"/>
                  <a:gd name="T88" fmla="*/ 57 w 71"/>
                  <a:gd name="T89" fmla="*/ 14 h 71"/>
                  <a:gd name="T90" fmla="*/ 64 w 71"/>
                  <a:gd name="T91" fmla="*/ 29 h 71"/>
                  <a:gd name="T92" fmla="*/ 50 w 71"/>
                  <a:gd name="T93" fmla="*/ 14 h 71"/>
                  <a:gd name="T94" fmla="*/ 36 w 71"/>
                  <a:gd name="T95" fmla="*/ 7 h 71"/>
                  <a:gd name="T96" fmla="*/ 43 w 71"/>
                  <a:gd name="T97" fmla="*/ 21 h 71"/>
                  <a:gd name="T98" fmla="*/ 21 w 71"/>
                  <a:gd name="T99" fmla="*/ 14 h 71"/>
                  <a:gd name="T100" fmla="*/ 14 w 71"/>
                  <a:gd name="T101" fmla="*/ 0 h 71"/>
                  <a:gd name="T102" fmla="*/ 7 w 71"/>
                  <a:gd name="T103" fmla="*/ 7 h 71"/>
                  <a:gd name="T104" fmla="*/ 14 w 71"/>
                  <a:gd name="T105" fmla="*/ 21 h 71"/>
                  <a:gd name="T106" fmla="*/ 21 w 71"/>
                  <a:gd name="T107" fmla="*/ 14 h 71"/>
                  <a:gd name="T108" fmla="*/ 14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14 w 71"/>
                  <a:gd name="T121" fmla="*/ 64 h 71"/>
                  <a:gd name="T122" fmla="*/ 28 w 71"/>
                  <a:gd name="T123" fmla="*/ 71 h 71"/>
                  <a:gd name="T124" fmla="*/ 36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36" y="21"/>
                    </a:lnTo>
                    <a:lnTo>
                      <a:pt x="36" y="21"/>
                    </a:lnTo>
                    <a:lnTo>
                      <a:pt x="36" y="29"/>
                    </a:lnTo>
                    <a:lnTo>
                      <a:pt x="36" y="36"/>
                    </a:lnTo>
                    <a:lnTo>
                      <a:pt x="36" y="36"/>
                    </a:lnTo>
                    <a:lnTo>
                      <a:pt x="28" y="21"/>
                    </a:lnTo>
                    <a:lnTo>
                      <a:pt x="28" y="21"/>
                    </a:lnTo>
                    <a:lnTo>
                      <a:pt x="21" y="21"/>
                    </a:lnTo>
                    <a:lnTo>
                      <a:pt x="21" y="14"/>
                    </a:lnTo>
                    <a:lnTo>
                      <a:pt x="21" y="7"/>
                    </a:lnTo>
                    <a:lnTo>
                      <a:pt x="14" y="0"/>
                    </a:lnTo>
                    <a:lnTo>
                      <a:pt x="7" y="0"/>
                    </a:lnTo>
                    <a:lnTo>
                      <a:pt x="0" y="0"/>
                    </a:lnTo>
                    <a:lnTo>
                      <a:pt x="0" y="0"/>
                    </a:lnTo>
                    <a:lnTo>
                      <a:pt x="0" y="0"/>
                    </a:lnTo>
                    <a:lnTo>
                      <a:pt x="7" y="14"/>
                    </a:lnTo>
                    <a:lnTo>
                      <a:pt x="21" y="21"/>
                    </a:lnTo>
                    <a:lnTo>
                      <a:pt x="28" y="29"/>
                    </a:lnTo>
                    <a:lnTo>
                      <a:pt x="36" y="36"/>
                    </a:lnTo>
                    <a:lnTo>
                      <a:pt x="36" y="36"/>
                    </a:lnTo>
                    <a:lnTo>
                      <a:pt x="28" y="36"/>
                    </a:lnTo>
                    <a:lnTo>
                      <a:pt x="28" y="36"/>
                    </a:lnTo>
                    <a:lnTo>
                      <a:pt x="21" y="36"/>
                    </a:lnTo>
                    <a:lnTo>
                      <a:pt x="21" y="29"/>
                    </a:lnTo>
                    <a:lnTo>
                      <a:pt x="7" y="29"/>
                    </a:lnTo>
                    <a:lnTo>
                      <a:pt x="0" y="36"/>
                    </a:lnTo>
                    <a:lnTo>
                      <a:pt x="0" y="43"/>
                    </a:lnTo>
                    <a:lnTo>
                      <a:pt x="7" y="43"/>
                    </a:lnTo>
                    <a:lnTo>
                      <a:pt x="14" y="50"/>
                    </a:lnTo>
                    <a:lnTo>
                      <a:pt x="21" y="50"/>
                    </a:lnTo>
                    <a:lnTo>
                      <a:pt x="28" y="43"/>
                    </a:lnTo>
                    <a:lnTo>
                      <a:pt x="28" y="43"/>
                    </a:lnTo>
                    <a:lnTo>
                      <a:pt x="28" y="43"/>
                    </a:lnTo>
                    <a:lnTo>
                      <a:pt x="36" y="43"/>
                    </a:lnTo>
                    <a:lnTo>
                      <a:pt x="43" y="43"/>
                    </a:lnTo>
                    <a:lnTo>
                      <a:pt x="50" y="50"/>
                    </a:lnTo>
                    <a:lnTo>
                      <a:pt x="50" y="50"/>
                    </a:lnTo>
                    <a:lnTo>
                      <a:pt x="43" y="57"/>
                    </a:lnTo>
                    <a:lnTo>
                      <a:pt x="36" y="57"/>
                    </a:lnTo>
                    <a:lnTo>
                      <a:pt x="36" y="57"/>
                    </a:lnTo>
                    <a:lnTo>
                      <a:pt x="21" y="57"/>
                    </a:lnTo>
                    <a:lnTo>
                      <a:pt x="7" y="57"/>
                    </a:lnTo>
                    <a:lnTo>
                      <a:pt x="7" y="64"/>
                    </a:lnTo>
                    <a:lnTo>
                      <a:pt x="7" y="71"/>
                    </a:lnTo>
                    <a:lnTo>
                      <a:pt x="21" y="71"/>
                    </a:lnTo>
                    <a:lnTo>
                      <a:pt x="28" y="71"/>
                    </a:lnTo>
                    <a:lnTo>
                      <a:pt x="36" y="71"/>
                    </a:lnTo>
                    <a:lnTo>
                      <a:pt x="36" y="64"/>
                    </a:lnTo>
                    <a:lnTo>
                      <a:pt x="36" y="64"/>
                    </a:lnTo>
                    <a:lnTo>
                      <a:pt x="43" y="64"/>
                    </a:lnTo>
                    <a:lnTo>
                      <a:pt x="50" y="57"/>
                    </a:lnTo>
                    <a:lnTo>
                      <a:pt x="50" y="57"/>
                    </a:lnTo>
                    <a:lnTo>
                      <a:pt x="57" y="64"/>
                    </a:lnTo>
                    <a:lnTo>
                      <a:pt x="64" y="71"/>
                    </a:lnTo>
                    <a:lnTo>
                      <a:pt x="64" y="71"/>
                    </a:lnTo>
                    <a:close/>
                    <a:moveTo>
                      <a:pt x="64" y="29"/>
                    </a:moveTo>
                    <a:lnTo>
                      <a:pt x="64" y="29"/>
                    </a:lnTo>
                    <a:lnTo>
                      <a:pt x="71" y="21"/>
                    </a:lnTo>
                    <a:lnTo>
                      <a:pt x="71" y="14"/>
                    </a:lnTo>
                    <a:lnTo>
                      <a:pt x="64" y="7"/>
                    </a:lnTo>
                    <a:lnTo>
                      <a:pt x="57" y="14"/>
                    </a:lnTo>
                    <a:lnTo>
                      <a:pt x="64" y="29"/>
                    </a:lnTo>
                    <a:lnTo>
                      <a:pt x="64"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6"/>
                    </a:moveTo>
                    <a:lnTo>
                      <a:pt x="14" y="36"/>
                    </a:lnTo>
                    <a:lnTo>
                      <a:pt x="0" y="36"/>
                    </a:lnTo>
                    <a:lnTo>
                      <a:pt x="7" y="43"/>
                    </a:lnTo>
                    <a:lnTo>
                      <a:pt x="14" y="43"/>
                    </a:lnTo>
                    <a:lnTo>
                      <a:pt x="21" y="43"/>
                    </a:lnTo>
                    <a:lnTo>
                      <a:pt x="21" y="36"/>
                    </a:lnTo>
                    <a:lnTo>
                      <a:pt x="21" y="36"/>
                    </a:lnTo>
                    <a:close/>
                    <a:moveTo>
                      <a:pt x="36" y="64"/>
                    </a:moveTo>
                    <a:lnTo>
                      <a:pt x="28" y="57"/>
                    </a:lnTo>
                    <a:lnTo>
                      <a:pt x="21" y="57"/>
                    </a:lnTo>
                    <a:lnTo>
                      <a:pt x="14" y="57"/>
                    </a:lnTo>
                    <a:lnTo>
                      <a:pt x="7"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126">
                <a:extLst>
                  <a:ext uri="{FF2B5EF4-FFF2-40B4-BE49-F238E27FC236}">
                    <a16:creationId xmlns:a16="http://schemas.microsoft.com/office/drawing/2014/main" xmlns="" id="{0F4B26EF-7472-494E-B11F-7756F9DB798D}"/>
                  </a:ext>
                </a:extLst>
              </p:cNvPr>
              <p:cNvSpPr>
                <a:spLocks noEditPoints="1"/>
              </p:cNvSpPr>
              <p:nvPr/>
            </p:nvSpPr>
            <p:spPr bwMode="auto">
              <a:xfrm>
                <a:off x="6467" y="1400"/>
                <a:ext cx="71" cy="71"/>
              </a:xfrm>
              <a:custGeom>
                <a:avLst/>
                <a:gdLst>
                  <a:gd name="T0" fmla="*/ 64 w 71"/>
                  <a:gd name="T1" fmla="*/ 71 h 71"/>
                  <a:gd name="T2" fmla="*/ 71 w 71"/>
                  <a:gd name="T3" fmla="*/ 64 h 71"/>
                  <a:gd name="T4" fmla="*/ 57 w 71"/>
                  <a:gd name="T5" fmla="*/ 50 h 71"/>
                  <a:gd name="T6" fmla="*/ 57 w 71"/>
                  <a:gd name="T7" fmla="*/ 36 h 71"/>
                  <a:gd name="T8" fmla="*/ 64 w 71"/>
                  <a:gd name="T9" fmla="*/ 36 h 71"/>
                  <a:gd name="T10" fmla="*/ 64 w 71"/>
                  <a:gd name="T11" fmla="*/ 7 h 71"/>
                  <a:gd name="T12" fmla="*/ 64 w 71"/>
                  <a:gd name="T13" fmla="*/ 7 h 71"/>
                  <a:gd name="T14" fmla="*/ 50 w 71"/>
                  <a:gd name="T15" fmla="*/ 14 h 71"/>
                  <a:gd name="T16" fmla="*/ 57 w 71"/>
                  <a:gd name="T17" fmla="*/ 29 h 71"/>
                  <a:gd name="T18" fmla="*/ 50 w 71"/>
                  <a:gd name="T19" fmla="*/ 43 h 71"/>
                  <a:gd name="T20" fmla="*/ 43 w 71"/>
                  <a:gd name="T21" fmla="*/ 43 h 71"/>
                  <a:gd name="T22" fmla="*/ 43 w 71"/>
                  <a:gd name="T23" fmla="*/ 29 h 71"/>
                  <a:gd name="T24" fmla="*/ 43 w 71"/>
                  <a:gd name="T25" fmla="*/ 21 h 71"/>
                  <a:gd name="T26" fmla="*/ 35 w 71"/>
                  <a:gd name="T27" fmla="*/ 0 h 71"/>
                  <a:gd name="T28" fmla="*/ 35 w 71"/>
                  <a:gd name="T29" fmla="*/ 21 h 71"/>
                  <a:gd name="T30" fmla="*/ 35 w 71"/>
                  <a:gd name="T31" fmla="*/ 29 h 71"/>
                  <a:gd name="T32" fmla="*/ 35 w 71"/>
                  <a:gd name="T33" fmla="*/ 36 h 71"/>
                  <a:gd name="T34" fmla="*/ 21 w 71"/>
                  <a:gd name="T35" fmla="*/ 21 h 71"/>
                  <a:gd name="T36" fmla="*/ 21 w 71"/>
                  <a:gd name="T37" fmla="*/ 14 h 71"/>
                  <a:gd name="T38" fmla="*/ 7 w 71"/>
                  <a:gd name="T39" fmla="*/ 0 h 71"/>
                  <a:gd name="T40" fmla="*/ 0 w 71"/>
                  <a:gd name="T41" fmla="*/ 0 h 71"/>
                  <a:gd name="T42" fmla="*/ 0 w 71"/>
                  <a:gd name="T43" fmla="*/ 0 h 71"/>
                  <a:gd name="T44" fmla="*/ 14 w 71"/>
                  <a:gd name="T45" fmla="*/ 21 h 71"/>
                  <a:gd name="T46" fmla="*/ 28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1 w 71"/>
                  <a:gd name="T59" fmla="*/ 43 h 71"/>
                  <a:gd name="T60" fmla="*/ 28 w 71"/>
                  <a:gd name="T61" fmla="*/ 43 h 71"/>
                  <a:gd name="T62" fmla="*/ 43 w 71"/>
                  <a:gd name="T63" fmla="*/ 43 h 71"/>
                  <a:gd name="T64" fmla="*/ 43 w 71"/>
                  <a:gd name="T65" fmla="*/ 50 h 71"/>
                  <a:gd name="T66" fmla="*/ 35 w 71"/>
                  <a:gd name="T67" fmla="*/ 57 h 71"/>
                  <a:gd name="T68" fmla="*/ 21 w 71"/>
                  <a:gd name="T69" fmla="*/ 57 h 71"/>
                  <a:gd name="T70" fmla="*/ 0 w 71"/>
                  <a:gd name="T71" fmla="*/ 64 h 71"/>
                  <a:gd name="T72" fmla="*/ 21 w 71"/>
                  <a:gd name="T73" fmla="*/ 71 h 71"/>
                  <a:gd name="T74" fmla="*/ 28 w 71"/>
                  <a:gd name="T75" fmla="*/ 71 h 71"/>
                  <a:gd name="T76" fmla="*/ 35 w 71"/>
                  <a:gd name="T77" fmla="*/ 64 h 71"/>
                  <a:gd name="T78" fmla="*/ 43 w 71"/>
                  <a:gd name="T79" fmla="*/ 57 h 71"/>
                  <a:gd name="T80" fmla="*/ 57 w 71"/>
                  <a:gd name="T81" fmla="*/ 64 h 71"/>
                  <a:gd name="T82" fmla="*/ 57 w 71"/>
                  <a:gd name="T83" fmla="*/ 71 h 71"/>
                  <a:gd name="T84" fmla="*/ 64 w 71"/>
                  <a:gd name="T85" fmla="*/ 29 h 71"/>
                  <a:gd name="T86" fmla="*/ 64 w 71"/>
                  <a:gd name="T87" fmla="*/ 14 h 71"/>
                  <a:gd name="T88" fmla="*/ 57 w 71"/>
                  <a:gd name="T89" fmla="*/ 14 h 71"/>
                  <a:gd name="T90" fmla="*/ 57 w 71"/>
                  <a:gd name="T91" fmla="*/ 29 h 71"/>
                  <a:gd name="T92" fmla="*/ 43 w 71"/>
                  <a:gd name="T93" fmla="*/ 14 h 71"/>
                  <a:gd name="T94" fmla="*/ 28 w 71"/>
                  <a:gd name="T95" fmla="*/ 7 h 71"/>
                  <a:gd name="T96" fmla="*/ 35 w 71"/>
                  <a:gd name="T97" fmla="*/ 21 h 71"/>
                  <a:gd name="T98" fmla="*/ 21 w 71"/>
                  <a:gd name="T99" fmla="*/ 14 h 71"/>
                  <a:gd name="T100" fmla="*/ 14 w 71"/>
                  <a:gd name="T101" fmla="*/ 0 h 71"/>
                  <a:gd name="T102" fmla="*/ 0 w 71"/>
                  <a:gd name="T103" fmla="*/ 7 h 71"/>
                  <a:gd name="T104" fmla="*/ 7 w 71"/>
                  <a:gd name="T105" fmla="*/ 21 h 71"/>
                  <a:gd name="T106" fmla="*/ 14 w 71"/>
                  <a:gd name="T107" fmla="*/ 14 h 71"/>
                  <a:gd name="T108" fmla="*/ 7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57" y="71"/>
                    </a:moveTo>
                    <a:lnTo>
                      <a:pt x="64" y="71"/>
                    </a:lnTo>
                    <a:lnTo>
                      <a:pt x="64" y="71"/>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5" y="0"/>
                    </a:lnTo>
                    <a:lnTo>
                      <a:pt x="28" y="7"/>
                    </a:lnTo>
                    <a:lnTo>
                      <a:pt x="35" y="21"/>
                    </a:lnTo>
                    <a:lnTo>
                      <a:pt x="35" y="21"/>
                    </a:lnTo>
                    <a:lnTo>
                      <a:pt x="35" y="29"/>
                    </a:lnTo>
                    <a:lnTo>
                      <a:pt x="35" y="36"/>
                    </a:lnTo>
                    <a:lnTo>
                      <a:pt x="35" y="36"/>
                    </a:lnTo>
                    <a:lnTo>
                      <a:pt x="28" y="21"/>
                    </a:lnTo>
                    <a:lnTo>
                      <a:pt x="21" y="21"/>
                    </a:lnTo>
                    <a:lnTo>
                      <a:pt x="21" y="21"/>
                    </a:lnTo>
                    <a:lnTo>
                      <a:pt x="21" y="14"/>
                    </a:lnTo>
                    <a:lnTo>
                      <a:pt x="14" y="7"/>
                    </a:lnTo>
                    <a:lnTo>
                      <a:pt x="7" y="0"/>
                    </a:lnTo>
                    <a:lnTo>
                      <a:pt x="7" y="0"/>
                    </a:lnTo>
                    <a:lnTo>
                      <a:pt x="0" y="0"/>
                    </a:lnTo>
                    <a:lnTo>
                      <a:pt x="0" y="0"/>
                    </a:lnTo>
                    <a:lnTo>
                      <a:pt x="0" y="0"/>
                    </a:lnTo>
                    <a:lnTo>
                      <a:pt x="7" y="14"/>
                    </a:lnTo>
                    <a:lnTo>
                      <a:pt x="14" y="21"/>
                    </a:lnTo>
                    <a:lnTo>
                      <a:pt x="21" y="29"/>
                    </a:lnTo>
                    <a:lnTo>
                      <a:pt x="28" y="36"/>
                    </a:lnTo>
                    <a:lnTo>
                      <a:pt x="28" y="36"/>
                    </a:lnTo>
                    <a:lnTo>
                      <a:pt x="28" y="36"/>
                    </a:lnTo>
                    <a:lnTo>
                      <a:pt x="28"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5" y="43"/>
                    </a:lnTo>
                    <a:lnTo>
                      <a:pt x="43" y="43"/>
                    </a:lnTo>
                    <a:lnTo>
                      <a:pt x="43" y="50"/>
                    </a:lnTo>
                    <a:lnTo>
                      <a:pt x="43" y="50"/>
                    </a:lnTo>
                    <a:lnTo>
                      <a:pt x="43" y="57"/>
                    </a:lnTo>
                    <a:lnTo>
                      <a:pt x="35" y="57"/>
                    </a:lnTo>
                    <a:lnTo>
                      <a:pt x="28" y="57"/>
                    </a:lnTo>
                    <a:lnTo>
                      <a:pt x="21" y="57"/>
                    </a:lnTo>
                    <a:lnTo>
                      <a:pt x="7" y="57"/>
                    </a:lnTo>
                    <a:lnTo>
                      <a:pt x="0" y="64"/>
                    </a:lnTo>
                    <a:lnTo>
                      <a:pt x="7" y="71"/>
                    </a:lnTo>
                    <a:lnTo>
                      <a:pt x="21" y="71"/>
                    </a:lnTo>
                    <a:lnTo>
                      <a:pt x="28" y="71"/>
                    </a:lnTo>
                    <a:lnTo>
                      <a:pt x="28" y="71"/>
                    </a:lnTo>
                    <a:lnTo>
                      <a:pt x="28" y="64"/>
                    </a:lnTo>
                    <a:lnTo>
                      <a:pt x="35" y="64"/>
                    </a:lnTo>
                    <a:lnTo>
                      <a:pt x="43" y="64"/>
                    </a:lnTo>
                    <a:lnTo>
                      <a:pt x="43" y="57"/>
                    </a:lnTo>
                    <a:lnTo>
                      <a:pt x="50" y="57"/>
                    </a:lnTo>
                    <a:lnTo>
                      <a:pt x="57"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7"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127">
                <a:extLst>
                  <a:ext uri="{FF2B5EF4-FFF2-40B4-BE49-F238E27FC236}">
                    <a16:creationId xmlns:a16="http://schemas.microsoft.com/office/drawing/2014/main" xmlns="" id="{E907F1D5-F67E-4A70-A741-FF3657C81301}"/>
                  </a:ext>
                </a:extLst>
              </p:cNvPr>
              <p:cNvSpPr>
                <a:spLocks noEditPoints="1"/>
              </p:cNvSpPr>
              <p:nvPr/>
            </p:nvSpPr>
            <p:spPr bwMode="auto">
              <a:xfrm>
                <a:off x="6538" y="1400"/>
                <a:ext cx="73" cy="71"/>
              </a:xfrm>
              <a:custGeom>
                <a:avLst/>
                <a:gdLst>
                  <a:gd name="T0" fmla="*/ 66 w 73"/>
                  <a:gd name="T1" fmla="*/ 71 h 71"/>
                  <a:gd name="T2" fmla="*/ 73 w 73"/>
                  <a:gd name="T3" fmla="*/ 64 h 71"/>
                  <a:gd name="T4" fmla="*/ 66 w 73"/>
                  <a:gd name="T5" fmla="*/ 50 h 71"/>
                  <a:gd name="T6" fmla="*/ 66 w 73"/>
                  <a:gd name="T7" fmla="*/ 36 h 71"/>
                  <a:gd name="T8" fmla="*/ 73 w 73"/>
                  <a:gd name="T9" fmla="*/ 36 h 71"/>
                  <a:gd name="T10" fmla="*/ 73 w 73"/>
                  <a:gd name="T11" fmla="*/ 7 h 71"/>
                  <a:gd name="T12" fmla="*/ 66 w 73"/>
                  <a:gd name="T13" fmla="*/ 7 h 71"/>
                  <a:gd name="T14" fmla="*/ 58 w 73"/>
                  <a:gd name="T15" fmla="*/ 14 h 71"/>
                  <a:gd name="T16" fmla="*/ 66 w 73"/>
                  <a:gd name="T17" fmla="*/ 29 h 71"/>
                  <a:gd name="T18" fmla="*/ 58 w 73"/>
                  <a:gd name="T19" fmla="*/ 43 h 71"/>
                  <a:gd name="T20" fmla="*/ 51 w 73"/>
                  <a:gd name="T21" fmla="*/ 43 h 71"/>
                  <a:gd name="T22" fmla="*/ 44 w 73"/>
                  <a:gd name="T23" fmla="*/ 29 h 71"/>
                  <a:gd name="T24" fmla="*/ 51 w 73"/>
                  <a:gd name="T25" fmla="*/ 21 h 71"/>
                  <a:gd name="T26" fmla="*/ 44 w 73"/>
                  <a:gd name="T27" fmla="*/ 0 h 71"/>
                  <a:gd name="T28" fmla="*/ 44 w 73"/>
                  <a:gd name="T29" fmla="*/ 21 h 71"/>
                  <a:gd name="T30" fmla="*/ 44 w 73"/>
                  <a:gd name="T31" fmla="*/ 29 h 71"/>
                  <a:gd name="T32" fmla="*/ 36 w 73"/>
                  <a:gd name="T33" fmla="*/ 36 h 71"/>
                  <a:gd name="T34" fmla="*/ 29 w 73"/>
                  <a:gd name="T35" fmla="*/ 21 h 71"/>
                  <a:gd name="T36" fmla="*/ 29 w 73"/>
                  <a:gd name="T37" fmla="*/ 14 h 71"/>
                  <a:gd name="T38" fmla="*/ 15 w 73"/>
                  <a:gd name="T39" fmla="*/ 0 h 71"/>
                  <a:gd name="T40" fmla="*/ 8 w 73"/>
                  <a:gd name="T41" fmla="*/ 0 h 71"/>
                  <a:gd name="T42" fmla="*/ 0 w 73"/>
                  <a:gd name="T43" fmla="*/ 0 h 71"/>
                  <a:gd name="T44" fmla="*/ 22 w 73"/>
                  <a:gd name="T45" fmla="*/ 21 h 71"/>
                  <a:gd name="T46" fmla="*/ 36 w 73"/>
                  <a:gd name="T47" fmla="*/ 36 h 71"/>
                  <a:gd name="T48" fmla="*/ 36 w 73"/>
                  <a:gd name="T49" fmla="*/ 36 h 71"/>
                  <a:gd name="T50" fmla="*/ 29 w 73"/>
                  <a:gd name="T51" fmla="*/ 36 h 71"/>
                  <a:gd name="T52" fmla="*/ 8 w 73"/>
                  <a:gd name="T53" fmla="*/ 29 h 71"/>
                  <a:gd name="T54" fmla="*/ 8 w 73"/>
                  <a:gd name="T55" fmla="*/ 43 h 71"/>
                  <a:gd name="T56" fmla="*/ 22 w 73"/>
                  <a:gd name="T57" fmla="*/ 50 h 71"/>
                  <a:gd name="T58" fmla="*/ 29 w 73"/>
                  <a:gd name="T59" fmla="*/ 43 h 71"/>
                  <a:gd name="T60" fmla="*/ 36 w 73"/>
                  <a:gd name="T61" fmla="*/ 43 h 71"/>
                  <a:gd name="T62" fmla="*/ 44 w 73"/>
                  <a:gd name="T63" fmla="*/ 43 h 71"/>
                  <a:gd name="T64" fmla="*/ 51 w 73"/>
                  <a:gd name="T65" fmla="*/ 50 h 71"/>
                  <a:gd name="T66" fmla="*/ 44 w 73"/>
                  <a:gd name="T67" fmla="*/ 57 h 71"/>
                  <a:gd name="T68" fmla="*/ 29 w 73"/>
                  <a:gd name="T69" fmla="*/ 57 h 71"/>
                  <a:gd name="T70" fmla="*/ 8 w 73"/>
                  <a:gd name="T71" fmla="*/ 64 h 71"/>
                  <a:gd name="T72" fmla="*/ 22 w 73"/>
                  <a:gd name="T73" fmla="*/ 71 h 71"/>
                  <a:gd name="T74" fmla="*/ 36 w 73"/>
                  <a:gd name="T75" fmla="*/ 71 h 71"/>
                  <a:gd name="T76" fmla="*/ 44 w 73"/>
                  <a:gd name="T77" fmla="*/ 64 h 71"/>
                  <a:gd name="T78" fmla="*/ 51 w 73"/>
                  <a:gd name="T79" fmla="*/ 57 h 71"/>
                  <a:gd name="T80" fmla="*/ 58 w 73"/>
                  <a:gd name="T81" fmla="*/ 64 h 71"/>
                  <a:gd name="T82" fmla="*/ 66 w 73"/>
                  <a:gd name="T83" fmla="*/ 71 h 71"/>
                  <a:gd name="T84" fmla="*/ 73 w 73"/>
                  <a:gd name="T85" fmla="*/ 29 h 71"/>
                  <a:gd name="T86" fmla="*/ 73 w 73"/>
                  <a:gd name="T87" fmla="*/ 14 h 71"/>
                  <a:gd name="T88" fmla="*/ 58 w 73"/>
                  <a:gd name="T89" fmla="*/ 14 h 71"/>
                  <a:gd name="T90" fmla="*/ 66 w 73"/>
                  <a:gd name="T91" fmla="*/ 29 h 71"/>
                  <a:gd name="T92" fmla="*/ 51 w 73"/>
                  <a:gd name="T93" fmla="*/ 14 h 71"/>
                  <a:gd name="T94" fmla="*/ 36 w 73"/>
                  <a:gd name="T95" fmla="*/ 7 h 71"/>
                  <a:gd name="T96" fmla="*/ 44 w 73"/>
                  <a:gd name="T97" fmla="*/ 21 h 71"/>
                  <a:gd name="T98" fmla="*/ 22 w 73"/>
                  <a:gd name="T99" fmla="*/ 14 h 71"/>
                  <a:gd name="T100" fmla="*/ 15 w 73"/>
                  <a:gd name="T101" fmla="*/ 0 h 71"/>
                  <a:gd name="T102" fmla="*/ 8 w 73"/>
                  <a:gd name="T103" fmla="*/ 7 h 71"/>
                  <a:gd name="T104" fmla="*/ 15 w 73"/>
                  <a:gd name="T105" fmla="*/ 21 h 71"/>
                  <a:gd name="T106" fmla="*/ 22 w 73"/>
                  <a:gd name="T107" fmla="*/ 14 h 71"/>
                  <a:gd name="T108" fmla="*/ 15 w 73"/>
                  <a:gd name="T109" fmla="*/ 36 h 71"/>
                  <a:gd name="T110" fmla="*/ 8 w 73"/>
                  <a:gd name="T111" fmla="*/ 43 h 71"/>
                  <a:gd name="T112" fmla="*/ 29 w 73"/>
                  <a:gd name="T113" fmla="*/ 43 h 71"/>
                  <a:gd name="T114" fmla="*/ 29 w 73"/>
                  <a:gd name="T115" fmla="*/ 36 h 71"/>
                  <a:gd name="T116" fmla="*/ 29 w 73"/>
                  <a:gd name="T117" fmla="*/ 57 h 71"/>
                  <a:gd name="T118" fmla="*/ 22 w 73"/>
                  <a:gd name="T119" fmla="*/ 57 h 71"/>
                  <a:gd name="T120" fmla="*/ 15 w 73"/>
                  <a:gd name="T121" fmla="*/ 64 h 71"/>
                  <a:gd name="T122" fmla="*/ 29 w 73"/>
                  <a:gd name="T123" fmla="*/ 71 h 71"/>
                  <a:gd name="T124" fmla="*/ 36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1"/>
                    </a:lnTo>
                    <a:lnTo>
                      <a:pt x="66" y="29"/>
                    </a:lnTo>
                    <a:lnTo>
                      <a:pt x="58" y="36"/>
                    </a:lnTo>
                    <a:lnTo>
                      <a:pt x="58" y="43"/>
                    </a:lnTo>
                    <a:lnTo>
                      <a:pt x="58" y="50"/>
                    </a:lnTo>
                    <a:lnTo>
                      <a:pt x="51" y="43"/>
                    </a:lnTo>
                    <a:lnTo>
                      <a:pt x="51" y="36"/>
                    </a:lnTo>
                    <a:lnTo>
                      <a:pt x="44" y="29"/>
                    </a:lnTo>
                    <a:lnTo>
                      <a:pt x="44" y="29"/>
                    </a:lnTo>
                    <a:lnTo>
                      <a:pt x="51" y="21"/>
                    </a:lnTo>
                    <a:lnTo>
                      <a:pt x="51" y="7"/>
                    </a:lnTo>
                    <a:lnTo>
                      <a:pt x="44" y="0"/>
                    </a:lnTo>
                    <a:lnTo>
                      <a:pt x="36" y="7"/>
                    </a:lnTo>
                    <a:lnTo>
                      <a:pt x="44" y="21"/>
                    </a:lnTo>
                    <a:lnTo>
                      <a:pt x="44" y="21"/>
                    </a:lnTo>
                    <a:lnTo>
                      <a:pt x="44" y="29"/>
                    </a:lnTo>
                    <a:lnTo>
                      <a:pt x="44" y="36"/>
                    </a:lnTo>
                    <a:lnTo>
                      <a:pt x="36" y="36"/>
                    </a:lnTo>
                    <a:lnTo>
                      <a:pt x="29" y="21"/>
                    </a:lnTo>
                    <a:lnTo>
                      <a:pt x="29" y="21"/>
                    </a:lnTo>
                    <a:lnTo>
                      <a:pt x="29" y="21"/>
                    </a:lnTo>
                    <a:lnTo>
                      <a:pt x="29" y="14"/>
                    </a:lnTo>
                    <a:lnTo>
                      <a:pt x="22" y="7"/>
                    </a:lnTo>
                    <a:lnTo>
                      <a:pt x="15" y="0"/>
                    </a:lnTo>
                    <a:lnTo>
                      <a:pt x="15" y="0"/>
                    </a:lnTo>
                    <a:lnTo>
                      <a:pt x="8" y="0"/>
                    </a:lnTo>
                    <a:lnTo>
                      <a:pt x="8" y="0"/>
                    </a:lnTo>
                    <a:lnTo>
                      <a:pt x="0" y="0"/>
                    </a:lnTo>
                    <a:lnTo>
                      <a:pt x="8" y="14"/>
                    </a:lnTo>
                    <a:lnTo>
                      <a:pt x="22" y="21"/>
                    </a:lnTo>
                    <a:lnTo>
                      <a:pt x="29" y="29"/>
                    </a:lnTo>
                    <a:lnTo>
                      <a:pt x="36" y="36"/>
                    </a:lnTo>
                    <a:lnTo>
                      <a:pt x="36" y="36"/>
                    </a:lnTo>
                    <a:lnTo>
                      <a:pt x="36" y="36"/>
                    </a:lnTo>
                    <a:lnTo>
                      <a:pt x="29" y="36"/>
                    </a:lnTo>
                    <a:lnTo>
                      <a:pt x="29" y="36"/>
                    </a:lnTo>
                    <a:lnTo>
                      <a:pt x="22" y="29"/>
                    </a:lnTo>
                    <a:lnTo>
                      <a:pt x="8" y="29"/>
                    </a:lnTo>
                    <a:lnTo>
                      <a:pt x="0" y="36"/>
                    </a:lnTo>
                    <a:lnTo>
                      <a:pt x="8" y="43"/>
                    </a:lnTo>
                    <a:lnTo>
                      <a:pt x="15" y="43"/>
                    </a:lnTo>
                    <a:lnTo>
                      <a:pt x="22" y="50"/>
                    </a:lnTo>
                    <a:lnTo>
                      <a:pt x="22" y="50"/>
                    </a:lnTo>
                    <a:lnTo>
                      <a:pt x="29" y="43"/>
                    </a:lnTo>
                    <a:lnTo>
                      <a:pt x="29" y="43"/>
                    </a:lnTo>
                    <a:lnTo>
                      <a:pt x="36" y="43"/>
                    </a:lnTo>
                    <a:lnTo>
                      <a:pt x="44" y="43"/>
                    </a:lnTo>
                    <a:lnTo>
                      <a:pt x="44" y="43"/>
                    </a:lnTo>
                    <a:lnTo>
                      <a:pt x="51" y="50"/>
                    </a:lnTo>
                    <a:lnTo>
                      <a:pt x="51" y="50"/>
                    </a:lnTo>
                    <a:lnTo>
                      <a:pt x="51" y="57"/>
                    </a:lnTo>
                    <a:lnTo>
                      <a:pt x="44" y="57"/>
                    </a:lnTo>
                    <a:lnTo>
                      <a:pt x="36" y="57"/>
                    </a:lnTo>
                    <a:lnTo>
                      <a:pt x="29" y="57"/>
                    </a:lnTo>
                    <a:lnTo>
                      <a:pt x="8" y="57"/>
                    </a:lnTo>
                    <a:lnTo>
                      <a:pt x="8" y="64"/>
                    </a:lnTo>
                    <a:lnTo>
                      <a:pt x="15" y="71"/>
                    </a:lnTo>
                    <a:lnTo>
                      <a:pt x="22" y="71"/>
                    </a:lnTo>
                    <a:lnTo>
                      <a:pt x="36" y="71"/>
                    </a:lnTo>
                    <a:lnTo>
                      <a:pt x="36" y="71"/>
                    </a:lnTo>
                    <a:lnTo>
                      <a:pt x="36" y="64"/>
                    </a:lnTo>
                    <a:lnTo>
                      <a:pt x="44" y="64"/>
                    </a:lnTo>
                    <a:lnTo>
                      <a:pt x="44" y="64"/>
                    </a:lnTo>
                    <a:lnTo>
                      <a:pt x="51" y="57"/>
                    </a:lnTo>
                    <a:lnTo>
                      <a:pt x="51" y="57"/>
                    </a:lnTo>
                    <a:lnTo>
                      <a:pt x="58" y="64"/>
                    </a:lnTo>
                    <a:lnTo>
                      <a:pt x="66" y="71"/>
                    </a:lnTo>
                    <a:lnTo>
                      <a:pt x="66" y="71"/>
                    </a:lnTo>
                    <a:close/>
                    <a:moveTo>
                      <a:pt x="66" y="29"/>
                    </a:moveTo>
                    <a:lnTo>
                      <a:pt x="73" y="29"/>
                    </a:lnTo>
                    <a:lnTo>
                      <a:pt x="73" y="21"/>
                    </a:lnTo>
                    <a:lnTo>
                      <a:pt x="73" y="14"/>
                    </a:lnTo>
                    <a:lnTo>
                      <a:pt x="66" y="7"/>
                    </a:lnTo>
                    <a:lnTo>
                      <a:pt x="58" y="14"/>
                    </a:lnTo>
                    <a:lnTo>
                      <a:pt x="66" y="29"/>
                    </a:lnTo>
                    <a:lnTo>
                      <a:pt x="66"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6"/>
                    </a:moveTo>
                    <a:lnTo>
                      <a:pt x="15" y="36"/>
                    </a:lnTo>
                    <a:lnTo>
                      <a:pt x="8" y="36"/>
                    </a:lnTo>
                    <a:lnTo>
                      <a:pt x="8" y="43"/>
                    </a:lnTo>
                    <a:lnTo>
                      <a:pt x="15" y="43"/>
                    </a:lnTo>
                    <a:lnTo>
                      <a:pt x="29" y="43"/>
                    </a:lnTo>
                    <a:lnTo>
                      <a:pt x="29" y="36"/>
                    </a:lnTo>
                    <a:lnTo>
                      <a:pt x="29" y="36"/>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128">
                <a:extLst>
                  <a:ext uri="{FF2B5EF4-FFF2-40B4-BE49-F238E27FC236}">
                    <a16:creationId xmlns:a16="http://schemas.microsoft.com/office/drawing/2014/main" xmlns="" id="{C29B1B9D-DB18-45A8-B723-073EDE307B0E}"/>
                  </a:ext>
                </a:extLst>
              </p:cNvPr>
              <p:cNvSpPr>
                <a:spLocks noEditPoints="1"/>
              </p:cNvSpPr>
              <p:nvPr/>
            </p:nvSpPr>
            <p:spPr bwMode="auto">
              <a:xfrm>
                <a:off x="6762" y="1392"/>
                <a:ext cx="22" cy="79"/>
              </a:xfrm>
              <a:custGeom>
                <a:avLst/>
                <a:gdLst>
                  <a:gd name="T0" fmla="*/ 22 w 22"/>
                  <a:gd name="T1" fmla="*/ 29 h 79"/>
                  <a:gd name="T2" fmla="*/ 22 w 22"/>
                  <a:gd name="T3" fmla="*/ 22 h 79"/>
                  <a:gd name="T4" fmla="*/ 22 w 22"/>
                  <a:gd name="T5" fmla="*/ 15 h 79"/>
                  <a:gd name="T6" fmla="*/ 22 w 22"/>
                  <a:gd name="T7" fmla="*/ 8 h 79"/>
                  <a:gd name="T8" fmla="*/ 15 w 22"/>
                  <a:gd name="T9" fmla="*/ 0 h 79"/>
                  <a:gd name="T10" fmla="*/ 7 w 22"/>
                  <a:gd name="T11" fmla="*/ 0 h 79"/>
                  <a:gd name="T12" fmla="*/ 0 w 22"/>
                  <a:gd name="T13" fmla="*/ 0 h 79"/>
                  <a:gd name="T14" fmla="*/ 0 w 22"/>
                  <a:gd name="T15" fmla="*/ 0 h 79"/>
                  <a:gd name="T16" fmla="*/ 0 w 22"/>
                  <a:gd name="T17" fmla="*/ 8 h 79"/>
                  <a:gd name="T18" fmla="*/ 7 w 22"/>
                  <a:gd name="T19" fmla="*/ 22 h 79"/>
                  <a:gd name="T20" fmla="*/ 22 w 22"/>
                  <a:gd name="T21" fmla="*/ 29 h 79"/>
                  <a:gd name="T22" fmla="*/ 22 w 22"/>
                  <a:gd name="T23" fmla="*/ 29 h 79"/>
                  <a:gd name="T24" fmla="*/ 22 w 22"/>
                  <a:gd name="T25" fmla="*/ 29 h 79"/>
                  <a:gd name="T26" fmla="*/ 22 w 22"/>
                  <a:gd name="T27" fmla="*/ 29 h 79"/>
                  <a:gd name="T28" fmla="*/ 22 w 22"/>
                  <a:gd name="T29" fmla="*/ 29 h 79"/>
                  <a:gd name="T30" fmla="*/ 22 w 22"/>
                  <a:gd name="T31" fmla="*/ 44 h 79"/>
                  <a:gd name="T32" fmla="*/ 22 w 22"/>
                  <a:gd name="T33" fmla="*/ 37 h 79"/>
                  <a:gd name="T34" fmla="*/ 22 w 22"/>
                  <a:gd name="T35" fmla="*/ 37 h 79"/>
                  <a:gd name="T36" fmla="*/ 22 w 22"/>
                  <a:gd name="T37" fmla="*/ 37 h 79"/>
                  <a:gd name="T38" fmla="*/ 7 w 22"/>
                  <a:gd name="T39" fmla="*/ 37 h 79"/>
                  <a:gd name="T40" fmla="*/ 0 w 22"/>
                  <a:gd name="T41" fmla="*/ 44 h 79"/>
                  <a:gd name="T42" fmla="*/ 0 w 22"/>
                  <a:gd name="T43" fmla="*/ 44 h 79"/>
                  <a:gd name="T44" fmla="*/ 7 w 22"/>
                  <a:gd name="T45" fmla="*/ 51 h 79"/>
                  <a:gd name="T46" fmla="*/ 15 w 22"/>
                  <a:gd name="T47" fmla="*/ 51 h 79"/>
                  <a:gd name="T48" fmla="*/ 22 w 22"/>
                  <a:gd name="T49" fmla="*/ 51 h 79"/>
                  <a:gd name="T50" fmla="*/ 22 w 22"/>
                  <a:gd name="T51" fmla="*/ 51 h 79"/>
                  <a:gd name="T52" fmla="*/ 22 w 22"/>
                  <a:gd name="T53" fmla="*/ 44 h 79"/>
                  <a:gd name="T54" fmla="*/ 22 w 22"/>
                  <a:gd name="T55" fmla="*/ 44 h 79"/>
                  <a:gd name="T56" fmla="*/ 22 w 22"/>
                  <a:gd name="T57" fmla="*/ 58 h 79"/>
                  <a:gd name="T58" fmla="*/ 15 w 22"/>
                  <a:gd name="T59" fmla="*/ 65 h 79"/>
                  <a:gd name="T60" fmla="*/ 7 w 22"/>
                  <a:gd name="T61" fmla="*/ 65 h 79"/>
                  <a:gd name="T62" fmla="*/ 7 w 22"/>
                  <a:gd name="T63" fmla="*/ 72 h 79"/>
                  <a:gd name="T64" fmla="*/ 7 w 22"/>
                  <a:gd name="T65" fmla="*/ 72 h 79"/>
                  <a:gd name="T66" fmla="*/ 15 w 22"/>
                  <a:gd name="T67" fmla="*/ 79 h 79"/>
                  <a:gd name="T68" fmla="*/ 22 w 22"/>
                  <a:gd name="T69" fmla="*/ 79 h 79"/>
                  <a:gd name="T70" fmla="*/ 22 w 22"/>
                  <a:gd name="T71" fmla="*/ 79 h 79"/>
                  <a:gd name="T72" fmla="*/ 15 w 22"/>
                  <a:gd name="T73" fmla="*/ 72 h 79"/>
                  <a:gd name="T74" fmla="*/ 7 w 22"/>
                  <a:gd name="T75" fmla="*/ 65 h 79"/>
                  <a:gd name="T76" fmla="*/ 15 w 22"/>
                  <a:gd name="T77" fmla="*/ 65 h 79"/>
                  <a:gd name="T78" fmla="*/ 22 w 22"/>
                  <a:gd name="T79" fmla="*/ 65 h 79"/>
                  <a:gd name="T80" fmla="*/ 22 w 22"/>
                  <a:gd name="T81" fmla="*/ 65 h 79"/>
                  <a:gd name="T82" fmla="*/ 22 w 22"/>
                  <a:gd name="T83" fmla="*/ 65 h 79"/>
                  <a:gd name="T84" fmla="*/ 22 w 22"/>
                  <a:gd name="T85" fmla="*/ 58 h 79"/>
                  <a:gd name="T86" fmla="*/ 22 w 22"/>
                  <a:gd name="T87" fmla="*/ 58 h 79"/>
                  <a:gd name="T88" fmla="*/ 22 w 22"/>
                  <a:gd name="T89" fmla="*/ 22 h 79"/>
                  <a:gd name="T90" fmla="*/ 22 w 22"/>
                  <a:gd name="T91" fmla="*/ 15 h 79"/>
                  <a:gd name="T92" fmla="*/ 22 w 22"/>
                  <a:gd name="T93" fmla="*/ 15 h 79"/>
                  <a:gd name="T94" fmla="*/ 15 w 22"/>
                  <a:gd name="T95" fmla="*/ 8 h 79"/>
                  <a:gd name="T96" fmla="*/ 7 w 22"/>
                  <a:gd name="T97" fmla="*/ 8 h 79"/>
                  <a:gd name="T98" fmla="*/ 0 w 22"/>
                  <a:gd name="T99" fmla="*/ 15 h 79"/>
                  <a:gd name="T100" fmla="*/ 7 w 22"/>
                  <a:gd name="T101" fmla="*/ 22 h 79"/>
                  <a:gd name="T102" fmla="*/ 15 w 22"/>
                  <a:gd name="T103" fmla="*/ 22 h 79"/>
                  <a:gd name="T104" fmla="*/ 22 w 22"/>
                  <a:gd name="T105" fmla="*/ 22 h 79"/>
                  <a:gd name="T106" fmla="*/ 22 w 22"/>
                  <a:gd name="T107" fmla="*/ 22 h 79"/>
                  <a:gd name="T108" fmla="*/ 22 w 22"/>
                  <a:gd name="T109" fmla="*/ 44 h 79"/>
                  <a:gd name="T110" fmla="*/ 15 w 22"/>
                  <a:gd name="T111" fmla="*/ 37 h 79"/>
                  <a:gd name="T112" fmla="*/ 0 w 22"/>
                  <a:gd name="T113" fmla="*/ 44 h 79"/>
                  <a:gd name="T114" fmla="*/ 7 w 22"/>
                  <a:gd name="T115" fmla="*/ 44 h 79"/>
                  <a:gd name="T116" fmla="*/ 15 w 22"/>
                  <a:gd name="T117" fmla="*/ 51 h 79"/>
                  <a:gd name="T118" fmla="*/ 22 w 22"/>
                  <a:gd name="T119" fmla="*/ 51 h 79"/>
                  <a:gd name="T120" fmla="*/ 22 w 22"/>
                  <a:gd name="T121" fmla="*/ 44 h 79"/>
                  <a:gd name="T122" fmla="*/ 22 w 22"/>
                  <a:gd name="T123" fmla="*/ 4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9"/>
                    </a:moveTo>
                    <a:lnTo>
                      <a:pt x="22" y="22"/>
                    </a:lnTo>
                    <a:lnTo>
                      <a:pt x="22" y="15"/>
                    </a:lnTo>
                    <a:lnTo>
                      <a:pt x="22" y="8"/>
                    </a:lnTo>
                    <a:lnTo>
                      <a:pt x="15" y="0"/>
                    </a:lnTo>
                    <a:lnTo>
                      <a:pt x="7" y="0"/>
                    </a:lnTo>
                    <a:lnTo>
                      <a:pt x="0" y="0"/>
                    </a:lnTo>
                    <a:lnTo>
                      <a:pt x="0" y="0"/>
                    </a:lnTo>
                    <a:lnTo>
                      <a:pt x="0" y="8"/>
                    </a:lnTo>
                    <a:lnTo>
                      <a:pt x="7" y="22"/>
                    </a:lnTo>
                    <a:lnTo>
                      <a:pt x="22" y="29"/>
                    </a:lnTo>
                    <a:lnTo>
                      <a:pt x="22" y="29"/>
                    </a:lnTo>
                    <a:lnTo>
                      <a:pt x="22" y="29"/>
                    </a:lnTo>
                    <a:lnTo>
                      <a:pt x="22" y="29"/>
                    </a:lnTo>
                    <a:lnTo>
                      <a:pt x="22" y="29"/>
                    </a:lnTo>
                    <a:close/>
                    <a:moveTo>
                      <a:pt x="22" y="44"/>
                    </a:moveTo>
                    <a:lnTo>
                      <a:pt x="22" y="37"/>
                    </a:lnTo>
                    <a:lnTo>
                      <a:pt x="22" y="37"/>
                    </a:lnTo>
                    <a:lnTo>
                      <a:pt x="22" y="37"/>
                    </a:lnTo>
                    <a:lnTo>
                      <a:pt x="7" y="37"/>
                    </a:lnTo>
                    <a:lnTo>
                      <a:pt x="0" y="44"/>
                    </a:lnTo>
                    <a:lnTo>
                      <a:pt x="0" y="44"/>
                    </a:lnTo>
                    <a:lnTo>
                      <a:pt x="7" y="51"/>
                    </a:lnTo>
                    <a:lnTo>
                      <a:pt x="15" y="51"/>
                    </a:lnTo>
                    <a:lnTo>
                      <a:pt x="22" y="51"/>
                    </a:lnTo>
                    <a:lnTo>
                      <a:pt x="22" y="51"/>
                    </a:lnTo>
                    <a:lnTo>
                      <a:pt x="22" y="44"/>
                    </a:lnTo>
                    <a:lnTo>
                      <a:pt x="22" y="44"/>
                    </a:lnTo>
                    <a:close/>
                    <a:moveTo>
                      <a:pt x="22" y="58"/>
                    </a:moveTo>
                    <a:lnTo>
                      <a:pt x="15" y="65"/>
                    </a:lnTo>
                    <a:lnTo>
                      <a:pt x="7" y="65"/>
                    </a:lnTo>
                    <a:lnTo>
                      <a:pt x="7" y="72"/>
                    </a:lnTo>
                    <a:lnTo>
                      <a:pt x="7" y="72"/>
                    </a:lnTo>
                    <a:lnTo>
                      <a:pt x="15" y="79"/>
                    </a:lnTo>
                    <a:lnTo>
                      <a:pt x="22" y="79"/>
                    </a:lnTo>
                    <a:lnTo>
                      <a:pt x="22" y="79"/>
                    </a:lnTo>
                    <a:lnTo>
                      <a:pt x="15" y="72"/>
                    </a:lnTo>
                    <a:lnTo>
                      <a:pt x="7" y="65"/>
                    </a:lnTo>
                    <a:lnTo>
                      <a:pt x="15" y="65"/>
                    </a:lnTo>
                    <a:lnTo>
                      <a:pt x="22" y="65"/>
                    </a:lnTo>
                    <a:lnTo>
                      <a:pt x="22" y="65"/>
                    </a:lnTo>
                    <a:lnTo>
                      <a:pt x="22" y="65"/>
                    </a:lnTo>
                    <a:lnTo>
                      <a:pt x="22" y="58"/>
                    </a:lnTo>
                    <a:lnTo>
                      <a:pt x="22" y="58"/>
                    </a:lnTo>
                    <a:close/>
                    <a:moveTo>
                      <a:pt x="22" y="22"/>
                    </a:moveTo>
                    <a:lnTo>
                      <a:pt x="22" y="15"/>
                    </a:lnTo>
                    <a:lnTo>
                      <a:pt x="22" y="15"/>
                    </a:lnTo>
                    <a:lnTo>
                      <a:pt x="15" y="8"/>
                    </a:lnTo>
                    <a:lnTo>
                      <a:pt x="7" y="8"/>
                    </a:lnTo>
                    <a:lnTo>
                      <a:pt x="0" y="15"/>
                    </a:lnTo>
                    <a:lnTo>
                      <a:pt x="7" y="22"/>
                    </a:lnTo>
                    <a:lnTo>
                      <a:pt x="15" y="22"/>
                    </a:lnTo>
                    <a:lnTo>
                      <a:pt x="22" y="22"/>
                    </a:lnTo>
                    <a:lnTo>
                      <a:pt x="22" y="22"/>
                    </a:lnTo>
                    <a:close/>
                    <a:moveTo>
                      <a:pt x="22" y="44"/>
                    </a:moveTo>
                    <a:lnTo>
                      <a:pt x="15" y="37"/>
                    </a:lnTo>
                    <a:lnTo>
                      <a:pt x="0" y="44"/>
                    </a:lnTo>
                    <a:lnTo>
                      <a:pt x="7" y="44"/>
                    </a:lnTo>
                    <a:lnTo>
                      <a:pt x="15" y="51"/>
                    </a:lnTo>
                    <a:lnTo>
                      <a:pt x="22" y="51"/>
                    </a:lnTo>
                    <a:lnTo>
                      <a:pt x="22" y="44"/>
                    </a:lnTo>
                    <a:lnTo>
                      <a:pt x="22" y="4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129">
                <a:extLst>
                  <a:ext uri="{FF2B5EF4-FFF2-40B4-BE49-F238E27FC236}">
                    <a16:creationId xmlns:a16="http://schemas.microsoft.com/office/drawing/2014/main" xmlns="" id="{A09C3712-F072-4EBD-B25C-35F809509C6F}"/>
                  </a:ext>
                </a:extLst>
              </p:cNvPr>
              <p:cNvSpPr>
                <a:spLocks noEditPoints="1"/>
              </p:cNvSpPr>
              <p:nvPr/>
            </p:nvSpPr>
            <p:spPr bwMode="auto">
              <a:xfrm>
                <a:off x="6690" y="1392"/>
                <a:ext cx="72" cy="79"/>
              </a:xfrm>
              <a:custGeom>
                <a:avLst/>
                <a:gdLst>
                  <a:gd name="T0" fmla="*/ 65 w 72"/>
                  <a:gd name="T1" fmla="*/ 79 h 79"/>
                  <a:gd name="T2" fmla="*/ 72 w 72"/>
                  <a:gd name="T3" fmla="*/ 72 h 79"/>
                  <a:gd name="T4" fmla="*/ 58 w 72"/>
                  <a:gd name="T5" fmla="*/ 58 h 79"/>
                  <a:gd name="T6" fmla="*/ 58 w 72"/>
                  <a:gd name="T7" fmla="*/ 44 h 79"/>
                  <a:gd name="T8" fmla="*/ 65 w 72"/>
                  <a:gd name="T9" fmla="*/ 37 h 79"/>
                  <a:gd name="T10" fmla="*/ 65 w 72"/>
                  <a:gd name="T11" fmla="*/ 15 h 79"/>
                  <a:gd name="T12" fmla="*/ 65 w 72"/>
                  <a:gd name="T13" fmla="*/ 8 h 79"/>
                  <a:gd name="T14" fmla="*/ 50 w 72"/>
                  <a:gd name="T15" fmla="*/ 22 h 79"/>
                  <a:gd name="T16" fmla="*/ 58 w 72"/>
                  <a:gd name="T17" fmla="*/ 37 h 79"/>
                  <a:gd name="T18" fmla="*/ 50 w 72"/>
                  <a:gd name="T19" fmla="*/ 51 h 79"/>
                  <a:gd name="T20" fmla="*/ 43 w 72"/>
                  <a:gd name="T21" fmla="*/ 51 h 79"/>
                  <a:gd name="T22" fmla="*/ 43 w 72"/>
                  <a:gd name="T23" fmla="*/ 37 h 79"/>
                  <a:gd name="T24" fmla="*/ 43 w 72"/>
                  <a:gd name="T25" fmla="*/ 29 h 79"/>
                  <a:gd name="T26" fmla="*/ 36 w 72"/>
                  <a:gd name="T27" fmla="*/ 0 h 79"/>
                  <a:gd name="T28" fmla="*/ 36 w 72"/>
                  <a:gd name="T29" fmla="*/ 29 h 79"/>
                  <a:gd name="T30" fmla="*/ 36 w 72"/>
                  <a:gd name="T31" fmla="*/ 37 h 79"/>
                  <a:gd name="T32" fmla="*/ 36 w 72"/>
                  <a:gd name="T33" fmla="*/ 37 h 79"/>
                  <a:gd name="T34" fmla="*/ 22 w 72"/>
                  <a:gd name="T35" fmla="*/ 29 h 79"/>
                  <a:gd name="T36" fmla="*/ 22 w 72"/>
                  <a:gd name="T37" fmla="*/ 15 h 79"/>
                  <a:gd name="T38" fmla="*/ 7 w 72"/>
                  <a:gd name="T39" fmla="*/ 0 h 79"/>
                  <a:gd name="T40" fmla="*/ 0 w 72"/>
                  <a:gd name="T41" fmla="*/ 0 h 79"/>
                  <a:gd name="T42" fmla="*/ 0 w 72"/>
                  <a:gd name="T43" fmla="*/ 8 h 79"/>
                  <a:gd name="T44" fmla="*/ 14 w 72"/>
                  <a:gd name="T45" fmla="*/ 29 h 79"/>
                  <a:gd name="T46" fmla="*/ 29 w 72"/>
                  <a:gd name="T47" fmla="*/ 44 h 79"/>
                  <a:gd name="T48" fmla="*/ 29 w 72"/>
                  <a:gd name="T49" fmla="*/ 44 h 79"/>
                  <a:gd name="T50" fmla="*/ 22 w 72"/>
                  <a:gd name="T51" fmla="*/ 37 h 79"/>
                  <a:gd name="T52" fmla="*/ 7 w 72"/>
                  <a:gd name="T53" fmla="*/ 37 h 79"/>
                  <a:gd name="T54" fmla="*/ 0 w 72"/>
                  <a:gd name="T55" fmla="*/ 44 h 79"/>
                  <a:gd name="T56" fmla="*/ 14 w 72"/>
                  <a:gd name="T57" fmla="*/ 51 h 79"/>
                  <a:gd name="T58" fmla="*/ 22 w 72"/>
                  <a:gd name="T59" fmla="*/ 51 h 79"/>
                  <a:gd name="T60" fmla="*/ 29 w 72"/>
                  <a:gd name="T61" fmla="*/ 51 h 79"/>
                  <a:gd name="T62" fmla="*/ 43 w 72"/>
                  <a:gd name="T63" fmla="*/ 51 h 79"/>
                  <a:gd name="T64" fmla="*/ 43 w 72"/>
                  <a:gd name="T65" fmla="*/ 58 h 79"/>
                  <a:gd name="T66" fmla="*/ 36 w 72"/>
                  <a:gd name="T67" fmla="*/ 65 h 79"/>
                  <a:gd name="T68" fmla="*/ 22 w 72"/>
                  <a:gd name="T69" fmla="*/ 58 h 79"/>
                  <a:gd name="T70" fmla="*/ 7 w 72"/>
                  <a:gd name="T71" fmla="*/ 72 h 79"/>
                  <a:gd name="T72" fmla="*/ 22 w 72"/>
                  <a:gd name="T73" fmla="*/ 79 h 79"/>
                  <a:gd name="T74" fmla="*/ 29 w 72"/>
                  <a:gd name="T75" fmla="*/ 79 h 79"/>
                  <a:gd name="T76" fmla="*/ 36 w 72"/>
                  <a:gd name="T77" fmla="*/ 72 h 79"/>
                  <a:gd name="T78" fmla="*/ 43 w 72"/>
                  <a:gd name="T79" fmla="*/ 65 h 79"/>
                  <a:gd name="T80" fmla="*/ 58 w 72"/>
                  <a:gd name="T81" fmla="*/ 65 h 79"/>
                  <a:gd name="T82" fmla="*/ 58 w 72"/>
                  <a:gd name="T83" fmla="*/ 72 h 79"/>
                  <a:gd name="T84" fmla="*/ 65 w 72"/>
                  <a:gd name="T85" fmla="*/ 37 h 79"/>
                  <a:gd name="T86" fmla="*/ 65 w 72"/>
                  <a:gd name="T87" fmla="*/ 22 h 79"/>
                  <a:gd name="T88" fmla="*/ 58 w 72"/>
                  <a:gd name="T89" fmla="*/ 22 h 79"/>
                  <a:gd name="T90" fmla="*/ 58 w 72"/>
                  <a:gd name="T91" fmla="*/ 37 h 79"/>
                  <a:gd name="T92" fmla="*/ 43 w 72"/>
                  <a:gd name="T93" fmla="*/ 15 h 79"/>
                  <a:gd name="T94" fmla="*/ 36 w 72"/>
                  <a:gd name="T95" fmla="*/ 15 h 79"/>
                  <a:gd name="T96" fmla="*/ 36 w 72"/>
                  <a:gd name="T97" fmla="*/ 29 h 79"/>
                  <a:gd name="T98" fmla="*/ 22 w 72"/>
                  <a:gd name="T99" fmla="*/ 15 h 79"/>
                  <a:gd name="T100" fmla="*/ 14 w 72"/>
                  <a:gd name="T101" fmla="*/ 8 h 79"/>
                  <a:gd name="T102" fmla="*/ 0 w 72"/>
                  <a:gd name="T103" fmla="*/ 15 h 79"/>
                  <a:gd name="T104" fmla="*/ 7 w 72"/>
                  <a:gd name="T105" fmla="*/ 22 h 79"/>
                  <a:gd name="T106" fmla="*/ 14 w 72"/>
                  <a:gd name="T107" fmla="*/ 22 h 79"/>
                  <a:gd name="T108" fmla="*/ 14 w 72"/>
                  <a:gd name="T109" fmla="*/ 37 h 79"/>
                  <a:gd name="T110" fmla="*/ 7 w 72"/>
                  <a:gd name="T111" fmla="*/ 44 h 79"/>
                  <a:gd name="T112" fmla="*/ 22 w 72"/>
                  <a:gd name="T113" fmla="*/ 51 h 79"/>
                  <a:gd name="T114" fmla="*/ 22 w 72"/>
                  <a:gd name="T115" fmla="*/ 44 h 79"/>
                  <a:gd name="T116" fmla="*/ 29 w 72"/>
                  <a:gd name="T117" fmla="*/ 65 h 79"/>
                  <a:gd name="T118" fmla="*/ 14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9"/>
                    </a:lnTo>
                    <a:lnTo>
                      <a:pt x="72" y="72"/>
                    </a:lnTo>
                    <a:lnTo>
                      <a:pt x="72" y="72"/>
                    </a:lnTo>
                    <a:lnTo>
                      <a:pt x="72" y="65"/>
                    </a:lnTo>
                    <a:lnTo>
                      <a:pt x="58" y="58"/>
                    </a:lnTo>
                    <a:lnTo>
                      <a:pt x="58" y="58"/>
                    </a:lnTo>
                    <a:lnTo>
                      <a:pt x="58" y="44"/>
                    </a:lnTo>
                    <a:lnTo>
                      <a:pt x="65" y="44"/>
                    </a:lnTo>
                    <a:lnTo>
                      <a:pt x="65" y="37"/>
                    </a:lnTo>
                    <a:lnTo>
                      <a:pt x="72" y="29"/>
                    </a:lnTo>
                    <a:lnTo>
                      <a:pt x="65" y="15"/>
                    </a:lnTo>
                    <a:lnTo>
                      <a:pt x="65" y="15"/>
                    </a:lnTo>
                    <a:lnTo>
                      <a:pt x="65" y="8"/>
                    </a:lnTo>
                    <a:lnTo>
                      <a:pt x="58" y="15"/>
                    </a:lnTo>
                    <a:lnTo>
                      <a:pt x="50" y="22"/>
                    </a:lnTo>
                    <a:lnTo>
                      <a:pt x="50" y="29"/>
                    </a:lnTo>
                    <a:lnTo>
                      <a:pt x="58" y="37"/>
                    </a:lnTo>
                    <a:lnTo>
                      <a:pt x="58" y="44"/>
                    </a:lnTo>
                    <a:lnTo>
                      <a:pt x="50" y="51"/>
                    </a:lnTo>
                    <a:lnTo>
                      <a:pt x="50" y="51"/>
                    </a:lnTo>
                    <a:lnTo>
                      <a:pt x="43" y="51"/>
                    </a:lnTo>
                    <a:lnTo>
                      <a:pt x="43" y="44"/>
                    </a:lnTo>
                    <a:lnTo>
                      <a:pt x="43" y="37"/>
                    </a:lnTo>
                    <a:lnTo>
                      <a:pt x="43" y="29"/>
                    </a:lnTo>
                    <a:lnTo>
                      <a:pt x="43" y="29"/>
                    </a:lnTo>
                    <a:lnTo>
                      <a:pt x="43" y="15"/>
                    </a:lnTo>
                    <a:lnTo>
                      <a:pt x="36" y="0"/>
                    </a:lnTo>
                    <a:lnTo>
                      <a:pt x="29" y="15"/>
                    </a:lnTo>
                    <a:lnTo>
                      <a:pt x="36" y="29"/>
                    </a:lnTo>
                    <a:lnTo>
                      <a:pt x="36" y="29"/>
                    </a:lnTo>
                    <a:lnTo>
                      <a:pt x="36" y="37"/>
                    </a:lnTo>
                    <a:lnTo>
                      <a:pt x="36" y="37"/>
                    </a:lnTo>
                    <a:lnTo>
                      <a:pt x="36" y="37"/>
                    </a:lnTo>
                    <a:lnTo>
                      <a:pt x="29" y="29"/>
                    </a:lnTo>
                    <a:lnTo>
                      <a:pt x="22" y="29"/>
                    </a:lnTo>
                    <a:lnTo>
                      <a:pt x="22" y="22"/>
                    </a:lnTo>
                    <a:lnTo>
                      <a:pt x="22" y="15"/>
                    </a:lnTo>
                    <a:lnTo>
                      <a:pt x="22" y="8"/>
                    </a:lnTo>
                    <a:lnTo>
                      <a:pt x="7" y="0"/>
                    </a:lnTo>
                    <a:lnTo>
                      <a:pt x="7" y="0"/>
                    </a:lnTo>
                    <a:lnTo>
                      <a:pt x="0" y="0"/>
                    </a:lnTo>
                    <a:lnTo>
                      <a:pt x="0" y="0"/>
                    </a:lnTo>
                    <a:lnTo>
                      <a:pt x="0" y="8"/>
                    </a:lnTo>
                    <a:lnTo>
                      <a:pt x="7" y="22"/>
                    </a:lnTo>
                    <a:lnTo>
                      <a:pt x="14" y="29"/>
                    </a:lnTo>
                    <a:lnTo>
                      <a:pt x="22" y="29"/>
                    </a:lnTo>
                    <a:lnTo>
                      <a:pt x="29" y="44"/>
                    </a:lnTo>
                    <a:lnTo>
                      <a:pt x="36" y="44"/>
                    </a:lnTo>
                    <a:lnTo>
                      <a:pt x="29" y="44"/>
                    </a:lnTo>
                    <a:lnTo>
                      <a:pt x="29" y="44"/>
                    </a:lnTo>
                    <a:lnTo>
                      <a:pt x="22" y="37"/>
                    </a:lnTo>
                    <a:lnTo>
                      <a:pt x="14" y="37"/>
                    </a:lnTo>
                    <a:lnTo>
                      <a:pt x="7" y="37"/>
                    </a:lnTo>
                    <a:lnTo>
                      <a:pt x="0" y="44"/>
                    </a:lnTo>
                    <a:lnTo>
                      <a:pt x="0" y="44"/>
                    </a:lnTo>
                    <a:lnTo>
                      <a:pt x="7" y="51"/>
                    </a:lnTo>
                    <a:lnTo>
                      <a:pt x="14" y="51"/>
                    </a:lnTo>
                    <a:lnTo>
                      <a:pt x="22" y="51"/>
                    </a:lnTo>
                    <a:lnTo>
                      <a:pt x="22" y="51"/>
                    </a:lnTo>
                    <a:lnTo>
                      <a:pt x="22" y="51"/>
                    </a:lnTo>
                    <a:lnTo>
                      <a:pt x="29" y="51"/>
                    </a:lnTo>
                    <a:lnTo>
                      <a:pt x="36" y="51"/>
                    </a:lnTo>
                    <a:lnTo>
                      <a:pt x="43" y="51"/>
                    </a:lnTo>
                    <a:lnTo>
                      <a:pt x="43" y="58"/>
                    </a:lnTo>
                    <a:lnTo>
                      <a:pt x="43" y="58"/>
                    </a:lnTo>
                    <a:lnTo>
                      <a:pt x="43" y="58"/>
                    </a:lnTo>
                    <a:lnTo>
                      <a:pt x="36" y="65"/>
                    </a:lnTo>
                    <a:lnTo>
                      <a:pt x="29" y="65"/>
                    </a:lnTo>
                    <a:lnTo>
                      <a:pt x="22" y="58"/>
                    </a:lnTo>
                    <a:lnTo>
                      <a:pt x="7" y="65"/>
                    </a:lnTo>
                    <a:lnTo>
                      <a:pt x="7" y="72"/>
                    </a:lnTo>
                    <a:lnTo>
                      <a:pt x="7" y="72"/>
                    </a:lnTo>
                    <a:lnTo>
                      <a:pt x="22" y="79"/>
                    </a:lnTo>
                    <a:lnTo>
                      <a:pt x="29" y="79"/>
                    </a:lnTo>
                    <a:lnTo>
                      <a:pt x="29" y="79"/>
                    </a:lnTo>
                    <a:lnTo>
                      <a:pt x="29" y="72"/>
                    </a:lnTo>
                    <a:lnTo>
                      <a:pt x="36" y="72"/>
                    </a:lnTo>
                    <a:lnTo>
                      <a:pt x="43" y="65"/>
                    </a:lnTo>
                    <a:lnTo>
                      <a:pt x="43" y="65"/>
                    </a:lnTo>
                    <a:lnTo>
                      <a:pt x="50" y="65"/>
                    </a:lnTo>
                    <a:lnTo>
                      <a:pt x="58" y="65"/>
                    </a:lnTo>
                    <a:lnTo>
                      <a:pt x="58" y="72"/>
                    </a:lnTo>
                    <a:lnTo>
                      <a:pt x="58" y="72"/>
                    </a:lnTo>
                    <a:close/>
                    <a:moveTo>
                      <a:pt x="58" y="37"/>
                    </a:moveTo>
                    <a:lnTo>
                      <a:pt x="65" y="37"/>
                    </a:lnTo>
                    <a:lnTo>
                      <a:pt x="72" y="29"/>
                    </a:lnTo>
                    <a:lnTo>
                      <a:pt x="65" y="22"/>
                    </a:lnTo>
                    <a:lnTo>
                      <a:pt x="65" y="15"/>
                    </a:lnTo>
                    <a:lnTo>
                      <a:pt x="58" y="22"/>
                    </a:lnTo>
                    <a:lnTo>
                      <a:pt x="58" y="37"/>
                    </a:lnTo>
                    <a:lnTo>
                      <a:pt x="58" y="37"/>
                    </a:lnTo>
                    <a:close/>
                    <a:moveTo>
                      <a:pt x="36" y="29"/>
                    </a:moveTo>
                    <a:lnTo>
                      <a:pt x="43" y="15"/>
                    </a:lnTo>
                    <a:lnTo>
                      <a:pt x="36" y="8"/>
                    </a:lnTo>
                    <a:lnTo>
                      <a:pt x="36" y="15"/>
                    </a:lnTo>
                    <a:lnTo>
                      <a:pt x="36" y="29"/>
                    </a:lnTo>
                    <a:lnTo>
                      <a:pt x="36" y="29"/>
                    </a:lnTo>
                    <a:close/>
                    <a:moveTo>
                      <a:pt x="14" y="22"/>
                    </a:moveTo>
                    <a:lnTo>
                      <a:pt x="22" y="15"/>
                    </a:lnTo>
                    <a:lnTo>
                      <a:pt x="14" y="15"/>
                    </a:lnTo>
                    <a:lnTo>
                      <a:pt x="14" y="8"/>
                    </a:lnTo>
                    <a:lnTo>
                      <a:pt x="0" y="8"/>
                    </a:lnTo>
                    <a:lnTo>
                      <a:pt x="0" y="15"/>
                    </a:lnTo>
                    <a:lnTo>
                      <a:pt x="7" y="22"/>
                    </a:lnTo>
                    <a:lnTo>
                      <a:pt x="7" y="22"/>
                    </a:lnTo>
                    <a:lnTo>
                      <a:pt x="14" y="22"/>
                    </a:lnTo>
                    <a:lnTo>
                      <a:pt x="14" y="22"/>
                    </a:lnTo>
                    <a:close/>
                    <a:moveTo>
                      <a:pt x="22" y="44"/>
                    </a:moveTo>
                    <a:lnTo>
                      <a:pt x="14" y="37"/>
                    </a:lnTo>
                    <a:lnTo>
                      <a:pt x="0" y="44"/>
                    </a:lnTo>
                    <a:lnTo>
                      <a:pt x="7" y="44"/>
                    </a:lnTo>
                    <a:lnTo>
                      <a:pt x="14" y="51"/>
                    </a:lnTo>
                    <a:lnTo>
                      <a:pt x="22" y="51"/>
                    </a:lnTo>
                    <a:lnTo>
                      <a:pt x="22" y="44"/>
                    </a:lnTo>
                    <a:lnTo>
                      <a:pt x="22" y="44"/>
                    </a:lnTo>
                    <a:close/>
                    <a:moveTo>
                      <a:pt x="29" y="72"/>
                    </a:moveTo>
                    <a:lnTo>
                      <a:pt x="29" y="65"/>
                    </a:lnTo>
                    <a:lnTo>
                      <a:pt x="22" y="65"/>
                    </a:lnTo>
                    <a:lnTo>
                      <a:pt x="14" y="65"/>
                    </a:lnTo>
                    <a:lnTo>
                      <a:pt x="7" y="65"/>
                    </a:lnTo>
                    <a:lnTo>
                      <a:pt x="7" y="72"/>
                    </a:lnTo>
                    <a:lnTo>
                      <a:pt x="14"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130">
                <a:extLst>
                  <a:ext uri="{FF2B5EF4-FFF2-40B4-BE49-F238E27FC236}">
                    <a16:creationId xmlns:a16="http://schemas.microsoft.com/office/drawing/2014/main" xmlns="" id="{A5AE4D8D-0D0E-44CC-9565-7A4AA84C609B}"/>
                  </a:ext>
                </a:extLst>
              </p:cNvPr>
              <p:cNvSpPr>
                <a:spLocks noEditPoints="1"/>
              </p:cNvSpPr>
              <p:nvPr/>
            </p:nvSpPr>
            <p:spPr bwMode="auto">
              <a:xfrm>
                <a:off x="6611" y="1392"/>
                <a:ext cx="72" cy="79"/>
              </a:xfrm>
              <a:custGeom>
                <a:avLst/>
                <a:gdLst>
                  <a:gd name="T0" fmla="*/ 72 w 72"/>
                  <a:gd name="T1" fmla="*/ 79 h 79"/>
                  <a:gd name="T2" fmla="*/ 72 w 72"/>
                  <a:gd name="T3" fmla="*/ 72 h 79"/>
                  <a:gd name="T4" fmla="*/ 65 w 72"/>
                  <a:gd name="T5" fmla="*/ 58 h 79"/>
                  <a:gd name="T6" fmla="*/ 65 w 72"/>
                  <a:gd name="T7" fmla="*/ 44 h 79"/>
                  <a:gd name="T8" fmla="*/ 72 w 72"/>
                  <a:gd name="T9" fmla="*/ 37 h 79"/>
                  <a:gd name="T10" fmla="*/ 72 w 72"/>
                  <a:gd name="T11" fmla="*/ 15 h 79"/>
                  <a:gd name="T12" fmla="*/ 65 w 72"/>
                  <a:gd name="T13" fmla="*/ 8 h 79"/>
                  <a:gd name="T14" fmla="*/ 58 w 72"/>
                  <a:gd name="T15" fmla="*/ 22 h 79"/>
                  <a:gd name="T16" fmla="*/ 65 w 72"/>
                  <a:gd name="T17" fmla="*/ 37 h 79"/>
                  <a:gd name="T18" fmla="*/ 58 w 72"/>
                  <a:gd name="T19" fmla="*/ 51 h 79"/>
                  <a:gd name="T20" fmla="*/ 50 w 72"/>
                  <a:gd name="T21" fmla="*/ 51 h 79"/>
                  <a:gd name="T22" fmla="*/ 43 w 72"/>
                  <a:gd name="T23" fmla="*/ 37 h 79"/>
                  <a:gd name="T24" fmla="*/ 50 w 72"/>
                  <a:gd name="T25" fmla="*/ 29 h 79"/>
                  <a:gd name="T26" fmla="*/ 43 w 72"/>
                  <a:gd name="T27" fmla="*/ 0 h 79"/>
                  <a:gd name="T28" fmla="*/ 43 w 72"/>
                  <a:gd name="T29" fmla="*/ 29 h 79"/>
                  <a:gd name="T30" fmla="*/ 43 w 72"/>
                  <a:gd name="T31" fmla="*/ 37 h 79"/>
                  <a:gd name="T32" fmla="*/ 36 w 72"/>
                  <a:gd name="T33" fmla="*/ 37 h 79"/>
                  <a:gd name="T34" fmla="*/ 29 w 72"/>
                  <a:gd name="T35" fmla="*/ 29 h 79"/>
                  <a:gd name="T36" fmla="*/ 29 w 72"/>
                  <a:gd name="T37" fmla="*/ 15 h 79"/>
                  <a:gd name="T38" fmla="*/ 15 w 72"/>
                  <a:gd name="T39" fmla="*/ 0 h 79"/>
                  <a:gd name="T40" fmla="*/ 7 w 72"/>
                  <a:gd name="T41" fmla="*/ 0 h 79"/>
                  <a:gd name="T42" fmla="*/ 0 w 72"/>
                  <a:gd name="T43" fmla="*/ 8 h 79"/>
                  <a:gd name="T44" fmla="*/ 22 w 72"/>
                  <a:gd name="T45" fmla="*/ 29 h 79"/>
                  <a:gd name="T46" fmla="*/ 36 w 72"/>
                  <a:gd name="T47" fmla="*/ 44 h 79"/>
                  <a:gd name="T48" fmla="*/ 36 w 72"/>
                  <a:gd name="T49" fmla="*/ 44 h 79"/>
                  <a:gd name="T50" fmla="*/ 29 w 72"/>
                  <a:gd name="T51" fmla="*/ 37 h 79"/>
                  <a:gd name="T52" fmla="*/ 7 w 72"/>
                  <a:gd name="T53" fmla="*/ 37 h 79"/>
                  <a:gd name="T54" fmla="*/ 7 w 72"/>
                  <a:gd name="T55" fmla="*/ 44 h 79"/>
                  <a:gd name="T56" fmla="*/ 22 w 72"/>
                  <a:gd name="T57" fmla="*/ 51 h 79"/>
                  <a:gd name="T58" fmla="*/ 29 w 72"/>
                  <a:gd name="T59" fmla="*/ 51 h 79"/>
                  <a:gd name="T60" fmla="*/ 36 w 72"/>
                  <a:gd name="T61" fmla="*/ 51 h 79"/>
                  <a:gd name="T62" fmla="*/ 43 w 72"/>
                  <a:gd name="T63" fmla="*/ 51 h 79"/>
                  <a:gd name="T64" fmla="*/ 50 w 72"/>
                  <a:gd name="T65" fmla="*/ 58 h 79"/>
                  <a:gd name="T66" fmla="*/ 43 w 72"/>
                  <a:gd name="T67" fmla="*/ 65 h 79"/>
                  <a:gd name="T68" fmla="*/ 29 w 72"/>
                  <a:gd name="T69" fmla="*/ 58 h 79"/>
                  <a:gd name="T70" fmla="*/ 7 w 72"/>
                  <a:gd name="T71" fmla="*/ 72 h 79"/>
                  <a:gd name="T72" fmla="*/ 29 w 72"/>
                  <a:gd name="T73" fmla="*/ 79 h 79"/>
                  <a:gd name="T74" fmla="*/ 36 w 72"/>
                  <a:gd name="T75" fmla="*/ 79 h 79"/>
                  <a:gd name="T76" fmla="*/ 43 w 72"/>
                  <a:gd name="T77" fmla="*/ 72 h 79"/>
                  <a:gd name="T78" fmla="*/ 50 w 72"/>
                  <a:gd name="T79" fmla="*/ 65 h 79"/>
                  <a:gd name="T80" fmla="*/ 58 w 72"/>
                  <a:gd name="T81" fmla="*/ 65 h 79"/>
                  <a:gd name="T82" fmla="*/ 65 w 72"/>
                  <a:gd name="T83" fmla="*/ 72 h 79"/>
                  <a:gd name="T84" fmla="*/ 72 w 72"/>
                  <a:gd name="T85" fmla="*/ 37 h 79"/>
                  <a:gd name="T86" fmla="*/ 72 w 72"/>
                  <a:gd name="T87" fmla="*/ 22 h 79"/>
                  <a:gd name="T88" fmla="*/ 58 w 72"/>
                  <a:gd name="T89" fmla="*/ 22 h 79"/>
                  <a:gd name="T90" fmla="*/ 65 w 72"/>
                  <a:gd name="T91" fmla="*/ 37 h 79"/>
                  <a:gd name="T92" fmla="*/ 50 w 72"/>
                  <a:gd name="T93" fmla="*/ 15 h 79"/>
                  <a:gd name="T94" fmla="*/ 36 w 72"/>
                  <a:gd name="T95" fmla="*/ 15 h 79"/>
                  <a:gd name="T96" fmla="*/ 43 w 72"/>
                  <a:gd name="T97" fmla="*/ 29 h 79"/>
                  <a:gd name="T98" fmla="*/ 22 w 72"/>
                  <a:gd name="T99" fmla="*/ 15 h 79"/>
                  <a:gd name="T100" fmla="*/ 15 w 72"/>
                  <a:gd name="T101" fmla="*/ 8 h 79"/>
                  <a:gd name="T102" fmla="*/ 7 w 72"/>
                  <a:gd name="T103" fmla="*/ 15 h 79"/>
                  <a:gd name="T104" fmla="*/ 15 w 72"/>
                  <a:gd name="T105" fmla="*/ 22 h 79"/>
                  <a:gd name="T106" fmla="*/ 22 w 72"/>
                  <a:gd name="T107" fmla="*/ 22 h 79"/>
                  <a:gd name="T108" fmla="*/ 15 w 72"/>
                  <a:gd name="T109" fmla="*/ 37 h 79"/>
                  <a:gd name="T110" fmla="*/ 7 w 72"/>
                  <a:gd name="T111" fmla="*/ 44 h 79"/>
                  <a:gd name="T112" fmla="*/ 29 w 72"/>
                  <a:gd name="T113" fmla="*/ 51 h 79"/>
                  <a:gd name="T114" fmla="*/ 29 w 72"/>
                  <a:gd name="T115" fmla="*/ 44 h 79"/>
                  <a:gd name="T116" fmla="*/ 29 w 72"/>
                  <a:gd name="T117" fmla="*/ 65 h 79"/>
                  <a:gd name="T118" fmla="*/ 22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9"/>
                    </a:lnTo>
                    <a:lnTo>
                      <a:pt x="72" y="72"/>
                    </a:lnTo>
                    <a:lnTo>
                      <a:pt x="72" y="72"/>
                    </a:lnTo>
                    <a:lnTo>
                      <a:pt x="72" y="65"/>
                    </a:lnTo>
                    <a:lnTo>
                      <a:pt x="65" y="58"/>
                    </a:lnTo>
                    <a:lnTo>
                      <a:pt x="58" y="58"/>
                    </a:lnTo>
                    <a:lnTo>
                      <a:pt x="65" y="44"/>
                    </a:lnTo>
                    <a:lnTo>
                      <a:pt x="65" y="44"/>
                    </a:lnTo>
                    <a:lnTo>
                      <a:pt x="72" y="37"/>
                    </a:lnTo>
                    <a:lnTo>
                      <a:pt x="72" y="29"/>
                    </a:lnTo>
                    <a:lnTo>
                      <a:pt x="72" y="15"/>
                    </a:lnTo>
                    <a:lnTo>
                      <a:pt x="72" y="15"/>
                    </a:lnTo>
                    <a:lnTo>
                      <a:pt x="65" y="8"/>
                    </a:lnTo>
                    <a:lnTo>
                      <a:pt x="65" y="15"/>
                    </a:lnTo>
                    <a:lnTo>
                      <a:pt x="58" y="22"/>
                    </a:lnTo>
                    <a:lnTo>
                      <a:pt x="58" y="29"/>
                    </a:lnTo>
                    <a:lnTo>
                      <a:pt x="65" y="37"/>
                    </a:lnTo>
                    <a:lnTo>
                      <a:pt x="58" y="44"/>
                    </a:lnTo>
                    <a:lnTo>
                      <a:pt x="58" y="51"/>
                    </a:lnTo>
                    <a:lnTo>
                      <a:pt x="58" y="51"/>
                    </a:lnTo>
                    <a:lnTo>
                      <a:pt x="50" y="51"/>
                    </a:lnTo>
                    <a:lnTo>
                      <a:pt x="50" y="44"/>
                    </a:lnTo>
                    <a:lnTo>
                      <a:pt x="43" y="37"/>
                    </a:lnTo>
                    <a:lnTo>
                      <a:pt x="43" y="29"/>
                    </a:lnTo>
                    <a:lnTo>
                      <a:pt x="50" y="29"/>
                    </a:lnTo>
                    <a:lnTo>
                      <a:pt x="50" y="15"/>
                    </a:lnTo>
                    <a:lnTo>
                      <a:pt x="43" y="0"/>
                    </a:lnTo>
                    <a:lnTo>
                      <a:pt x="36" y="15"/>
                    </a:lnTo>
                    <a:lnTo>
                      <a:pt x="43" y="29"/>
                    </a:lnTo>
                    <a:lnTo>
                      <a:pt x="43" y="29"/>
                    </a:lnTo>
                    <a:lnTo>
                      <a:pt x="43" y="37"/>
                    </a:lnTo>
                    <a:lnTo>
                      <a:pt x="43" y="37"/>
                    </a:lnTo>
                    <a:lnTo>
                      <a:pt x="36" y="37"/>
                    </a:lnTo>
                    <a:lnTo>
                      <a:pt x="29" y="29"/>
                    </a:lnTo>
                    <a:lnTo>
                      <a:pt x="29" y="29"/>
                    </a:lnTo>
                    <a:lnTo>
                      <a:pt x="29" y="22"/>
                    </a:lnTo>
                    <a:lnTo>
                      <a:pt x="29" y="15"/>
                    </a:lnTo>
                    <a:lnTo>
                      <a:pt x="22" y="8"/>
                    </a:lnTo>
                    <a:lnTo>
                      <a:pt x="15" y="0"/>
                    </a:lnTo>
                    <a:lnTo>
                      <a:pt x="15" y="0"/>
                    </a:lnTo>
                    <a:lnTo>
                      <a:pt x="7" y="0"/>
                    </a:lnTo>
                    <a:lnTo>
                      <a:pt x="7" y="0"/>
                    </a:lnTo>
                    <a:lnTo>
                      <a:pt x="0" y="8"/>
                    </a:lnTo>
                    <a:lnTo>
                      <a:pt x="7" y="22"/>
                    </a:lnTo>
                    <a:lnTo>
                      <a:pt x="22" y="29"/>
                    </a:lnTo>
                    <a:lnTo>
                      <a:pt x="29" y="29"/>
                    </a:lnTo>
                    <a:lnTo>
                      <a:pt x="36" y="44"/>
                    </a:lnTo>
                    <a:lnTo>
                      <a:pt x="36" y="44"/>
                    </a:lnTo>
                    <a:lnTo>
                      <a:pt x="36" y="44"/>
                    </a:lnTo>
                    <a:lnTo>
                      <a:pt x="29" y="44"/>
                    </a:lnTo>
                    <a:lnTo>
                      <a:pt x="29" y="37"/>
                    </a:lnTo>
                    <a:lnTo>
                      <a:pt x="22" y="37"/>
                    </a:lnTo>
                    <a:lnTo>
                      <a:pt x="7" y="37"/>
                    </a:lnTo>
                    <a:lnTo>
                      <a:pt x="0" y="44"/>
                    </a:lnTo>
                    <a:lnTo>
                      <a:pt x="7" y="44"/>
                    </a:lnTo>
                    <a:lnTo>
                      <a:pt x="15" y="51"/>
                    </a:lnTo>
                    <a:lnTo>
                      <a:pt x="22" y="51"/>
                    </a:lnTo>
                    <a:lnTo>
                      <a:pt x="22" y="51"/>
                    </a:lnTo>
                    <a:lnTo>
                      <a:pt x="29" y="51"/>
                    </a:lnTo>
                    <a:lnTo>
                      <a:pt x="29" y="51"/>
                    </a:lnTo>
                    <a:lnTo>
                      <a:pt x="36" y="51"/>
                    </a:lnTo>
                    <a:lnTo>
                      <a:pt x="43" y="51"/>
                    </a:lnTo>
                    <a:lnTo>
                      <a:pt x="43" y="51"/>
                    </a:lnTo>
                    <a:lnTo>
                      <a:pt x="50" y="58"/>
                    </a:lnTo>
                    <a:lnTo>
                      <a:pt x="50" y="58"/>
                    </a:lnTo>
                    <a:lnTo>
                      <a:pt x="50" y="58"/>
                    </a:lnTo>
                    <a:lnTo>
                      <a:pt x="43" y="65"/>
                    </a:lnTo>
                    <a:lnTo>
                      <a:pt x="36" y="65"/>
                    </a:lnTo>
                    <a:lnTo>
                      <a:pt x="29" y="58"/>
                    </a:lnTo>
                    <a:lnTo>
                      <a:pt x="7" y="65"/>
                    </a:lnTo>
                    <a:lnTo>
                      <a:pt x="7" y="72"/>
                    </a:lnTo>
                    <a:lnTo>
                      <a:pt x="15" y="72"/>
                    </a:lnTo>
                    <a:lnTo>
                      <a:pt x="29" y="79"/>
                    </a:lnTo>
                    <a:lnTo>
                      <a:pt x="36" y="79"/>
                    </a:lnTo>
                    <a:lnTo>
                      <a:pt x="36" y="79"/>
                    </a:lnTo>
                    <a:lnTo>
                      <a:pt x="36" y="72"/>
                    </a:lnTo>
                    <a:lnTo>
                      <a:pt x="43" y="72"/>
                    </a:lnTo>
                    <a:lnTo>
                      <a:pt x="43" y="65"/>
                    </a:lnTo>
                    <a:lnTo>
                      <a:pt x="50" y="65"/>
                    </a:lnTo>
                    <a:lnTo>
                      <a:pt x="50" y="65"/>
                    </a:lnTo>
                    <a:lnTo>
                      <a:pt x="58" y="65"/>
                    </a:lnTo>
                    <a:lnTo>
                      <a:pt x="65" y="72"/>
                    </a:lnTo>
                    <a:lnTo>
                      <a:pt x="65" y="72"/>
                    </a:lnTo>
                    <a:close/>
                    <a:moveTo>
                      <a:pt x="65" y="37"/>
                    </a:moveTo>
                    <a:lnTo>
                      <a:pt x="72" y="37"/>
                    </a:lnTo>
                    <a:lnTo>
                      <a:pt x="72" y="29"/>
                    </a:lnTo>
                    <a:lnTo>
                      <a:pt x="72" y="22"/>
                    </a:lnTo>
                    <a:lnTo>
                      <a:pt x="65" y="15"/>
                    </a:lnTo>
                    <a:lnTo>
                      <a:pt x="58" y="22"/>
                    </a:lnTo>
                    <a:lnTo>
                      <a:pt x="65" y="37"/>
                    </a:lnTo>
                    <a:lnTo>
                      <a:pt x="65" y="37"/>
                    </a:lnTo>
                    <a:close/>
                    <a:moveTo>
                      <a:pt x="43" y="29"/>
                    </a:moveTo>
                    <a:lnTo>
                      <a:pt x="50" y="15"/>
                    </a:lnTo>
                    <a:lnTo>
                      <a:pt x="43" y="8"/>
                    </a:lnTo>
                    <a:lnTo>
                      <a:pt x="36" y="15"/>
                    </a:lnTo>
                    <a:lnTo>
                      <a:pt x="43" y="29"/>
                    </a:lnTo>
                    <a:lnTo>
                      <a:pt x="43" y="29"/>
                    </a:lnTo>
                    <a:close/>
                    <a:moveTo>
                      <a:pt x="22" y="22"/>
                    </a:moveTo>
                    <a:lnTo>
                      <a:pt x="22" y="15"/>
                    </a:lnTo>
                    <a:lnTo>
                      <a:pt x="22" y="15"/>
                    </a:lnTo>
                    <a:lnTo>
                      <a:pt x="15" y="8"/>
                    </a:lnTo>
                    <a:lnTo>
                      <a:pt x="7" y="8"/>
                    </a:lnTo>
                    <a:lnTo>
                      <a:pt x="7" y="15"/>
                    </a:lnTo>
                    <a:lnTo>
                      <a:pt x="7" y="22"/>
                    </a:lnTo>
                    <a:lnTo>
                      <a:pt x="15" y="22"/>
                    </a:lnTo>
                    <a:lnTo>
                      <a:pt x="22" y="22"/>
                    </a:lnTo>
                    <a:lnTo>
                      <a:pt x="22" y="22"/>
                    </a:lnTo>
                    <a:close/>
                    <a:moveTo>
                      <a:pt x="29" y="44"/>
                    </a:moveTo>
                    <a:lnTo>
                      <a:pt x="15" y="37"/>
                    </a:lnTo>
                    <a:lnTo>
                      <a:pt x="7" y="44"/>
                    </a:lnTo>
                    <a:lnTo>
                      <a:pt x="7" y="44"/>
                    </a:lnTo>
                    <a:lnTo>
                      <a:pt x="15" y="51"/>
                    </a:lnTo>
                    <a:lnTo>
                      <a:pt x="29" y="51"/>
                    </a:lnTo>
                    <a:lnTo>
                      <a:pt x="29" y="44"/>
                    </a:lnTo>
                    <a:lnTo>
                      <a:pt x="29" y="44"/>
                    </a:lnTo>
                    <a:close/>
                    <a:moveTo>
                      <a:pt x="36" y="72"/>
                    </a:moveTo>
                    <a:lnTo>
                      <a:pt x="29" y="65"/>
                    </a:lnTo>
                    <a:lnTo>
                      <a:pt x="22" y="65"/>
                    </a:lnTo>
                    <a:lnTo>
                      <a:pt x="22" y="65"/>
                    </a:lnTo>
                    <a:lnTo>
                      <a:pt x="15" y="65"/>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131">
                <a:extLst>
                  <a:ext uri="{FF2B5EF4-FFF2-40B4-BE49-F238E27FC236}">
                    <a16:creationId xmlns:a16="http://schemas.microsoft.com/office/drawing/2014/main" xmlns="" id="{AF8F85AE-03E5-406A-A9CA-5137D0F41CB1}"/>
                  </a:ext>
                </a:extLst>
              </p:cNvPr>
              <p:cNvSpPr>
                <a:spLocks noEditPoints="1"/>
              </p:cNvSpPr>
              <p:nvPr/>
            </p:nvSpPr>
            <p:spPr bwMode="auto">
              <a:xfrm>
                <a:off x="6316" y="1478"/>
                <a:ext cx="72" cy="72"/>
              </a:xfrm>
              <a:custGeom>
                <a:avLst/>
                <a:gdLst>
                  <a:gd name="T0" fmla="*/ 64 w 72"/>
                  <a:gd name="T1" fmla="*/ 72 h 72"/>
                  <a:gd name="T2" fmla="*/ 72 w 72"/>
                  <a:gd name="T3" fmla="*/ 65 h 72"/>
                  <a:gd name="T4" fmla="*/ 57 w 72"/>
                  <a:gd name="T5" fmla="*/ 50 h 72"/>
                  <a:gd name="T6" fmla="*/ 57 w 72"/>
                  <a:gd name="T7" fmla="*/ 36 h 72"/>
                  <a:gd name="T8" fmla="*/ 64 w 72"/>
                  <a:gd name="T9" fmla="*/ 36 h 72"/>
                  <a:gd name="T10" fmla="*/ 64 w 72"/>
                  <a:gd name="T11" fmla="*/ 8 h 72"/>
                  <a:gd name="T12" fmla="*/ 64 w 72"/>
                  <a:gd name="T13" fmla="*/ 8 h 72"/>
                  <a:gd name="T14" fmla="*/ 50 w 72"/>
                  <a:gd name="T15" fmla="*/ 15 h 72"/>
                  <a:gd name="T16" fmla="*/ 57 w 72"/>
                  <a:gd name="T17" fmla="*/ 29 h 72"/>
                  <a:gd name="T18" fmla="*/ 50 w 72"/>
                  <a:gd name="T19" fmla="*/ 43 h 72"/>
                  <a:gd name="T20" fmla="*/ 50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1 w 72"/>
                  <a:gd name="T35" fmla="*/ 22 h 72"/>
                  <a:gd name="T36" fmla="*/ 21 w 72"/>
                  <a:gd name="T37" fmla="*/ 15 h 72"/>
                  <a:gd name="T38" fmla="*/ 7 w 72"/>
                  <a:gd name="T39" fmla="*/ 0 h 72"/>
                  <a:gd name="T40" fmla="*/ 0 w 72"/>
                  <a:gd name="T41" fmla="*/ 0 h 72"/>
                  <a:gd name="T42" fmla="*/ 0 w 72"/>
                  <a:gd name="T43" fmla="*/ 8 h 72"/>
                  <a:gd name="T44" fmla="*/ 14 w 72"/>
                  <a:gd name="T45" fmla="*/ 22 h 72"/>
                  <a:gd name="T46" fmla="*/ 28 w 72"/>
                  <a:gd name="T47" fmla="*/ 36 h 72"/>
                  <a:gd name="T48" fmla="*/ 28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8 w 72"/>
                  <a:gd name="T61" fmla="*/ 43 h 72"/>
                  <a:gd name="T62" fmla="*/ 43 w 72"/>
                  <a:gd name="T63" fmla="*/ 43 h 72"/>
                  <a:gd name="T64" fmla="*/ 43 w 72"/>
                  <a:gd name="T65" fmla="*/ 50 h 72"/>
                  <a:gd name="T66" fmla="*/ 36 w 72"/>
                  <a:gd name="T67" fmla="*/ 58 h 72"/>
                  <a:gd name="T68" fmla="*/ 21 w 72"/>
                  <a:gd name="T69" fmla="*/ 58 h 72"/>
                  <a:gd name="T70" fmla="*/ 7 w 72"/>
                  <a:gd name="T71" fmla="*/ 65 h 72"/>
                  <a:gd name="T72" fmla="*/ 21 w 72"/>
                  <a:gd name="T73" fmla="*/ 72 h 72"/>
                  <a:gd name="T74" fmla="*/ 28 w 72"/>
                  <a:gd name="T75" fmla="*/ 72 h 72"/>
                  <a:gd name="T76" fmla="*/ 36 w 72"/>
                  <a:gd name="T77" fmla="*/ 65 h 72"/>
                  <a:gd name="T78" fmla="*/ 43 w 72"/>
                  <a:gd name="T79" fmla="*/ 58 h 72"/>
                  <a:gd name="T80" fmla="*/ 57 w 72"/>
                  <a:gd name="T81" fmla="*/ 65 h 72"/>
                  <a:gd name="T82" fmla="*/ 57 w 72"/>
                  <a:gd name="T83" fmla="*/ 72 h 72"/>
                  <a:gd name="T84" fmla="*/ 64 w 72"/>
                  <a:gd name="T85" fmla="*/ 29 h 72"/>
                  <a:gd name="T86" fmla="*/ 64 w 72"/>
                  <a:gd name="T87" fmla="*/ 15 h 72"/>
                  <a:gd name="T88" fmla="*/ 57 w 72"/>
                  <a:gd name="T89" fmla="*/ 15 h 72"/>
                  <a:gd name="T90" fmla="*/ 57 w 72"/>
                  <a:gd name="T91" fmla="*/ 29 h 72"/>
                  <a:gd name="T92" fmla="*/ 43 w 72"/>
                  <a:gd name="T93" fmla="*/ 15 h 72"/>
                  <a:gd name="T94" fmla="*/ 36 w 72"/>
                  <a:gd name="T95" fmla="*/ 8 h 72"/>
                  <a:gd name="T96" fmla="*/ 36 w 72"/>
                  <a:gd name="T97" fmla="*/ 22 h 72"/>
                  <a:gd name="T98" fmla="*/ 21 w 72"/>
                  <a:gd name="T99" fmla="*/ 15 h 72"/>
                  <a:gd name="T100" fmla="*/ 14 w 72"/>
                  <a:gd name="T101" fmla="*/ 0 h 72"/>
                  <a:gd name="T102" fmla="*/ 0 w 72"/>
                  <a:gd name="T103" fmla="*/ 8 h 72"/>
                  <a:gd name="T104" fmla="*/ 7 w 72"/>
                  <a:gd name="T105" fmla="*/ 22 h 72"/>
                  <a:gd name="T106" fmla="*/ 14 w 72"/>
                  <a:gd name="T107" fmla="*/ 15 h 72"/>
                  <a:gd name="T108" fmla="*/ 14 w 72"/>
                  <a:gd name="T109" fmla="*/ 36 h 72"/>
                  <a:gd name="T110" fmla="*/ 7 w 72"/>
                  <a:gd name="T111" fmla="*/ 43 h 72"/>
                  <a:gd name="T112" fmla="*/ 21 w 72"/>
                  <a:gd name="T113" fmla="*/ 43 h 72"/>
                  <a:gd name="T114" fmla="*/ 21 w 72"/>
                  <a:gd name="T115" fmla="*/ 36 h 72"/>
                  <a:gd name="T116" fmla="*/ 28 w 72"/>
                  <a:gd name="T117" fmla="*/ 58 h 72"/>
                  <a:gd name="T118" fmla="*/ 14 w 72"/>
                  <a:gd name="T119" fmla="*/ 58 h 72"/>
                  <a:gd name="T120" fmla="*/ 7 w 72"/>
                  <a:gd name="T121" fmla="*/ 65 h 72"/>
                  <a:gd name="T122" fmla="*/ 28 w 72"/>
                  <a:gd name="T123" fmla="*/ 72 h 72"/>
                  <a:gd name="T124" fmla="*/ 28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4" y="72"/>
                    </a:lnTo>
                    <a:lnTo>
                      <a:pt x="72" y="72"/>
                    </a:lnTo>
                    <a:lnTo>
                      <a:pt x="72" y="65"/>
                    </a:lnTo>
                    <a:lnTo>
                      <a:pt x="72" y="65"/>
                    </a:lnTo>
                    <a:lnTo>
                      <a:pt x="57" y="50"/>
                    </a:lnTo>
                    <a:lnTo>
                      <a:pt x="57" y="50"/>
                    </a:lnTo>
                    <a:lnTo>
                      <a:pt x="57" y="36"/>
                    </a:lnTo>
                    <a:lnTo>
                      <a:pt x="64" y="36"/>
                    </a:lnTo>
                    <a:lnTo>
                      <a:pt x="64" y="36"/>
                    </a:lnTo>
                    <a:lnTo>
                      <a:pt x="72" y="29"/>
                    </a:lnTo>
                    <a:lnTo>
                      <a:pt x="64" y="8"/>
                    </a:lnTo>
                    <a:lnTo>
                      <a:pt x="64" y="8"/>
                    </a:lnTo>
                    <a:lnTo>
                      <a:pt x="64" y="8"/>
                    </a:lnTo>
                    <a:lnTo>
                      <a:pt x="57" y="8"/>
                    </a:lnTo>
                    <a:lnTo>
                      <a:pt x="50" y="15"/>
                    </a:lnTo>
                    <a:lnTo>
                      <a:pt x="50" y="22"/>
                    </a:lnTo>
                    <a:lnTo>
                      <a:pt x="57" y="29"/>
                    </a:lnTo>
                    <a:lnTo>
                      <a:pt x="57" y="36"/>
                    </a:lnTo>
                    <a:lnTo>
                      <a:pt x="50" y="43"/>
                    </a:lnTo>
                    <a:lnTo>
                      <a:pt x="50" y="50"/>
                    </a:lnTo>
                    <a:lnTo>
                      <a:pt x="50" y="43"/>
                    </a:lnTo>
                    <a:lnTo>
                      <a:pt x="43" y="36"/>
                    </a:lnTo>
                    <a:lnTo>
                      <a:pt x="43" y="29"/>
                    </a:lnTo>
                    <a:lnTo>
                      <a:pt x="43" y="29"/>
                    </a:lnTo>
                    <a:lnTo>
                      <a:pt x="43" y="22"/>
                    </a:lnTo>
                    <a:lnTo>
                      <a:pt x="43" y="8"/>
                    </a:lnTo>
                    <a:lnTo>
                      <a:pt x="36" y="0"/>
                    </a:lnTo>
                    <a:lnTo>
                      <a:pt x="28" y="8"/>
                    </a:lnTo>
                    <a:lnTo>
                      <a:pt x="36" y="22"/>
                    </a:lnTo>
                    <a:lnTo>
                      <a:pt x="36" y="22"/>
                    </a:lnTo>
                    <a:lnTo>
                      <a:pt x="36" y="29"/>
                    </a:lnTo>
                    <a:lnTo>
                      <a:pt x="36" y="36"/>
                    </a:lnTo>
                    <a:lnTo>
                      <a:pt x="36" y="36"/>
                    </a:lnTo>
                    <a:lnTo>
                      <a:pt x="28" y="29"/>
                    </a:lnTo>
                    <a:lnTo>
                      <a:pt x="21" y="22"/>
                    </a:lnTo>
                    <a:lnTo>
                      <a:pt x="21" y="22"/>
                    </a:lnTo>
                    <a:lnTo>
                      <a:pt x="21" y="15"/>
                    </a:lnTo>
                    <a:lnTo>
                      <a:pt x="21" y="8"/>
                    </a:lnTo>
                    <a:lnTo>
                      <a:pt x="7" y="0"/>
                    </a:lnTo>
                    <a:lnTo>
                      <a:pt x="7" y="0"/>
                    </a:lnTo>
                    <a:lnTo>
                      <a:pt x="0" y="0"/>
                    </a:lnTo>
                    <a:lnTo>
                      <a:pt x="0" y="0"/>
                    </a:lnTo>
                    <a:lnTo>
                      <a:pt x="0" y="8"/>
                    </a:lnTo>
                    <a:lnTo>
                      <a:pt x="7" y="15"/>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43"/>
                    </a:lnTo>
                    <a:lnTo>
                      <a:pt x="43" y="50"/>
                    </a:lnTo>
                    <a:lnTo>
                      <a:pt x="43" y="50"/>
                    </a:lnTo>
                    <a:lnTo>
                      <a:pt x="43" y="58"/>
                    </a:lnTo>
                    <a:lnTo>
                      <a:pt x="36" y="58"/>
                    </a:lnTo>
                    <a:lnTo>
                      <a:pt x="28" y="58"/>
                    </a:lnTo>
                    <a:lnTo>
                      <a:pt x="21" y="58"/>
                    </a:lnTo>
                    <a:lnTo>
                      <a:pt x="7" y="65"/>
                    </a:lnTo>
                    <a:lnTo>
                      <a:pt x="7" y="65"/>
                    </a:lnTo>
                    <a:lnTo>
                      <a:pt x="7" y="72"/>
                    </a:lnTo>
                    <a:lnTo>
                      <a:pt x="21" y="72"/>
                    </a:lnTo>
                    <a:lnTo>
                      <a:pt x="28" y="72"/>
                    </a:lnTo>
                    <a:lnTo>
                      <a:pt x="28" y="72"/>
                    </a:lnTo>
                    <a:lnTo>
                      <a:pt x="28" y="65"/>
                    </a:lnTo>
                    <a:lnTo>
                      <a:pt x="36" y="65"/>
                    </a:lnTo>
                    <a:lnTo>
                      <a:pt x="43" y="65"/>
                    </a:lnTo>
                    <a:lnTo>
                      <a:pt x="43" y="58"/>
                    </a:lnTo>
                    <a:lnTo>
                      <a:pt x="50" y="58"/>
                    </a:lnTo>
                    <a:lnTo>
                      <a:pt x="57" y="65"/>
                    </a:lnTo>
                    <a:lnTo>
                      <a:pt x="57" y="72"/>
                    </a:lnTo>
                    <a:lnTo>
                      <a:pt x="57" y="72"/>
                    </a:lnTo>
                    <a:close/>
                    <a:moveTo>
                      <a:pt x="57" y="29"/>
                    </a:moveTo>
                    <a:lnTo>
                      <a:pt x="64" y="29"/>
                    </a:lnTo>
                    <a:lnTo>
                      <a:pt x="72" y="22"/>
                    </a:lnTo>
                    <a:lnTo>
                      <a:pt x="64" y="15"/>
                    </a:lnTo>
                    <a:lnTo>
                      <a:pt x="64" y="8"/>
                    </a:lnTo>
                    <a:lnTo>
                      <a:pt x="57" y="15"/>
                    </a:lnTo>
                    <a:lnTo>
                      <a:pt x="57" y="29"/>
                    </a:lnTo>
                    <a:lnTo>
                      <a:pt x="57" y="29"/>
                    </a:lnTo>
                    <a:close/>
                    <a:moveTo>
                      <a:pt x="36" y="22"/>
                    </a:moveTo>
                    <a:lnTo>
                      <a:pt x="43" y="15"/>
                    </a:lnTo>
                    <a:lnTo>
                      <a:pt x="36" y="0"/>
                    </a:lnTo>
                    <a:lnTo>
                      <a:pt x="36" y="8"/>
                    </a:lnTo>
                    <a:lnTo>
                      <a:pt x="36" y="22"/>
                    </a:lnTo>
                    <a:lnTo>
                      <a:pt x="36" y="22"/>
                    </a:lnTo>
                    <a:close/>
                    <a:moveTo>
                      <a:pt x="14" y="15"/>
                    </a:moveTo>
                    <a:lnTo>
                      <a:pt x="21" y="15"/>
                    </a:lnTo>
                    <a:lnTo>
                      <a:pt x="14" y="8"/>
                    </a:lnTo>
                    <a:lnTo>
                      <a:pt x="14" y="0"/>
                    </a:lnTo>
                    <a:lnTo>
                      <a:pt x="0" y="0"/>
                    </a:lnTo>
                    <a:lnTo>
                      <a:pt x="0" y="8"/>
                    </a:lnTo>
                    <a:lnTo>
                      <a:pt x="7" y="15"/>
                    </a:lnTo>
                    <a:lnTo>
                      <a:pt x="7" y="22"/>
                    </a:lnTo>
                    <a:lnTo>
                      <a:pt x="14" y="15"/>
                    </a:lnTo>
                    <a:lnTo>
                      <a:pt x="14" y="15"/>
                    </a:lnTo>
                    <a:close/>
                    <a:moveTo>
                      <a:pt x="21" y="36"/>
                    </a:moveTo>
                    <a:lnTo>
                      <a:pt x="14" y="36"/>
                    </a:lnTo>
                    <a:lnTo>
                      <a:pt x="0" y="36"/>
                    </a:lnTo>
                    <a:lnTo>
                      <a:pt x="7" y="43"/>
                    </a:lnTo>
                    <a:lnTo>
                      <a:pt x="14" y="43"/>
                    </a:lnTo>
                    <a:lnTo>
                      <a:pt x="21" y="43"/>
                    </a:lnTo>
                    <a:lnTo>
                      <a:pt x="21" y="36"/>
                    </a:lnTo>
                    <a:lnTo>
                      <a:pt x="21" y="36"/>
                    </a:lnTo>
                    <a:close/>
                    <a:moveTo>
                      <a:pt x="28" y="65"/>
                    </a:moveTo>
                    <a:lnTo>
                      <a:pt x="28" y="58"/>
                    </a:lnTo>
                    <a:lnTo>
                      <a:pt x="21" y="58"/>
                    </a:lnTo>
                    <a:lnTo>
                      <a:pt x="14" y="58"/>
                    </a:lnTo>
                    <a:lnTo>
                      <a:pt x="7" y="65"/>
                    </a:lnTo>
                    <a:lnTo>
                      <a:pt x="7" y="65"/>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132">
                <a:extLst>
                  <a:ext uri="{FF2B5EF4-FFF2-40B4-BE49-F238E27FC236}">
                    <a16:creationId xmlns:a16="http://schemas.microsoft.com/office/drawing/2014/main" xmlns="" id="{59A6E3A3-DD55-41B1-AE26-2719BC4ACACF}"/>
                  </a:ext>
                </a:extLst>
              </p:cNvPr>
              <p:cNvSpPr>
                <a:spLocks noEditPoints="1"/>
              </p:cNvSpPr>
              <p:nvPr/>
            </p:nvSpPr>
            <p:spPr bwMode="auto">
              <a:xfrm>
                <a:off x="5278" y="1471"/>
                <a:ext cx="72" cy="79"/>
              </a:xfrm>
              <a:custGeom>
                <a:avLst/>
                <a:gdLst>
                  <a:gd name="T0" fmla="*/ 65 w 72"/>
                  <a:gd name="T1" fmla="*/ 79 h 79"/>
                  <a:gd name="T2" fmla="*/ 72 w 72"/>
                  <a:gd name="T3" fmla="*/ 72 h 79"/>
                  <a:gd name="T4" fmla="*/ 58 w 72"/>
                  <a:gd name="T5" fmla="*/ 57 h 79"/>
                  <a:gd name="T6" fmla="*/ 65 w 72"/>
                  <a:gd name="T7" fmla="*/ 43 h 79"/>
                  <a:gd name="T8" fmla="*/ 65 w 72"/>
                  <a:gd name="T9" fmla="*/ 36 h 79"/>
                  <a:gd name="T10" fmla="*/ 72 w 72"/>
                  <a:gd name="T11" fmla="*/ 15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36 w 72"/>
                  <a:gd name="T31" fmla="*/ 36 h 79"/>
                  <a:gd name="T32" fmla="*/ 36 w 72"/>
                  <a:gd name="T33" fmla="*/ 36 h 79"/>
                  <a:gd name="T34" fmla="*/ 29 w 72"/>
                  <a:gd name="T35" fmla="*/ 29 h 79"/>
                  <a:gd name="T36" fmla="*/ 22 w 72"/>
                  <a:gd name="T37" fmla="*/ 15 h 79"/>
                  <a:gd name="T38" fmla="*/ 15 w 72"/>
                  <a:gd name="T39" fmla="*/ 7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8 w 72"/>
                  <a:gd name="T53" fmla="*/ 36 h 79"/>
                  <a:gd name="T54" fmla="*/ 0 w 72"/>
                  <a:gd name="T55" fmla="*/ 43 h 79"/>
                  <a:gd name="T56" fmla="*/ 15 w 72"/>
                  <a:gd name="T57" fmla="*/ 57 h 79"/>
                  <a:gd name="T58" fmla="*/ 29 w 72"/>
                  <a:gd name="T59" fmla="*/ 50 h 79"/>
                  <a:gd name="T60" fmla="*/ 36 w 72"/>
                  <a:gd name="T61" fmla="*/ 50 h 79"/>
                  <a:gd name="T62" fmla="*/ 44 w 72"/>
                  <a:gd name="T63" fmla="*/ 50 h 79"/>
                  <a:gd name="T64" fmla="*/ 51 w 72"/>
                  <a:gd name="T65" fmla="*/ 57 h 79"/>
                  <a:gd name="T66" fmla="*/ 36 w 72"/>
                  <a:gd name="T67" fmla="*/ 65 h 79"/>
                  <a:gd name="T68" fmla="*/ 22 w 72"/>
                  <a:gd name="T69" fmla="*/ 57 h 79"/>
                  <a:gd name="T70" fmla="*/ 8 w 72"/>
                  <a:gd name="T71" fmla="*/ 72 h 79"/>
                  <a:gd name="T72" fmla="*/ 22 w 72"/>
                  <a:gd name="T73" fmla="*/ 79 h 79"/>
                  <a:gd name="T74" fmla="*/ 36 w 72"/>
                  <a:gd name="T75" fmla="*/ 79 h 79"/>
                  <a:gd name="T76" fmla="*/ 36 w 72"/>
                  <a:gd name="T77" fmla="*/ 72 h 79"/>
                  <a:gd name="T78" fmla="*/ 51 w 72"/>
                  <a:gd name="T79" fmla="*/ 65 h 79"/>
                  <a:gd name="T80" fmla="*/ 58 w 72"/>
                  <a:gd name="T81" fmla="*/ 72 h 79"/>
                  <a:gd name="T82" fmla="*/ 65 w 72"/>
                  <a:gd name="T83" fmla="*/ 79 h 79"/>
                  <a:gd name="T84" fmla="*/ 65 w 72"/>
                  <a:gd name="T85" fmla="*/ 36 h 79"/>
                  <a:gd name="T86" fmla="*/ 72 w 72"/>
                  <a:gd name="T87" fmla="*/ 22 h 79"/>
                  <a:gd name="T88" fmla="*/ 58 w 72"/>
                  <a:gd name="T89" fmla="*/ 22 h 79"/>
                  <a:gd name="T90" fmla="*/ 65 w 72"/>
                  <a:gd name="T91" fmla="*/ 36 h 79"/>
                  <a:gd name="T92" fmla="*/ 51 w 72"/>
                  <a:gd name="T93" fmla="*/ 15 h 79"/>
                  <a:gd name="T94" fmla="*/ 36 w 72"/>
                  <a:gd name="T95" fmla="*/ 15 h 79"/>
                  <a:gd name="T96" fmla="*/ 44 w 72"/>
                  <a:gd name="T97" fmla="*/ 29 h 79"/>
                  <a:gd name="T98" fmla="*/ 22 w 72"/>
                  <a:gd name="T99" fmla="*/ 15 h 79"/>
                  <a:gd name="T100" fmla="*/ 15 w 72"/>
                  <a:gd name="T101" fmla="*/ 7 h 79"/>
                  <a:gd name="T102" fmla="*/ 8 w 72"/>
                  <a:gd name="T103" fmla="*/ 15 h 79"/>
                  <a:gd name="T104" fmla="*/ 15 w 72"/>
                  <a:gd name="T105" fmla="*/ 22 h 79"/>
                  <a:gd name="T106" fmla="*/ 22 w 72"/>
                  <a:gd name="T107" fmla="*/ 22 h 79"/>
                  <a:gd name="T108" fmla="*/ 15 w 72"/>
                  <a:gd name="T109" fmla="*/ 36 h 79"/>
                  <a:gd name="T110" fmla="*/ 8 w 72"/>
                  <a:gd name="T111" fmla="*/ 43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65"/>
                    </a:lnTo>
                    <a:lnTo>
                      <a:pt x="58" y="57"/>
                    </a:lnTo>
                    <a:lnTo>
                      <a:pt x="58" y="57"/>
                    </a:lnTo>
                    <a:lnTo>
                      <a:pt x="65" y="43"/>
                    </a:lnTo>
                    <a:lnTo>
                      <a:pt x="65" y="43"/>
                    </a:lnTo>
                    <a:lnTo>
                      <a:pt x="65" y="36"/>
                    </a:lnTo>
                    <a:lnTo>
                      <a:pt x="72" y="29"/>
                    </a:lnTo>
                    <a:lnTo>
                      <a:pt x="72" y="15"/>
                    </a:lnTo>
                    <a:lnTo>
                      <a:pt x="65" y="15"/>
                    </a:lnTo>
                    <a:lnTo>
                      <a:pt x="65" y="7"/>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0"/>
                    </a:lnTo>
                    <a:lnTo>
                      <a:pt x="36" y="15"/>
                    </a:lnTo>
                    <a:lnTo>
                      <a:pt x="36" y="29"/>
                    </a:lnTo>
                    <a:lnTo>
                      <a:pt x="36" y="29"/>
                    </a:lnTo>
                    <a:lnTo>
                      <a:pt x="36" y="36"/>
                    </a:lnTo>
                    <a:lnTo>
                      <a:pt x="36" y="36"/>
                    </a:lnTo>
                    <a:lnTo>
                      <a:pt x="36" y="36"/>
                    </a:lnTo>
                    <a:lnTo>
                      <a:pt x="29" y="29"/>
                    </a:lnTo>
                    <a:lnTo>
                      <a:pt x="29" y="29"/>
                    </a:lnTo>
                    <a:lnTo>
                      <a:pt x="22" y="22"/>
                    </a:lnTo>
                    <a:lnTo>
                      <a:pt x="22" y="15"/>
                    </a:lnTo>
                    <a:lnTo>
                      <a:pt x="22" y="7"/>
                    </a:lnTo>
                    <a:lnTo>
                      <a:pt x="15" y="7"/>
                    </a:lnTo>
                    <a:lnTo>
                      <a:pt x="8" y="0"/>
                    </a:lnTo>
                    <a:lnTo>
                      <a:pt x="0" y="0"/>
                    </a:lnTo>
                    <a:lnTo>
                      <a:pt x="0" y="7"/>
                    </a:lnTo>
                    <a:lnTo>
                      <a:pt x="0" y="7"/>
                    </a:lnTo>
                    <a:lnTo>
                      <a:pt x="8" y="22"/>
                    </a:lnTo>
                    <a:lnTo>
                      <a:pt x="22" y="29"/>
                    </a:lnTo>
                    <a:lnTo>
                      <a:pt x="29" y="36"/>
                    </a:lnTo>
                    <a:lnTo>
                      <a:pt x="36" y="43"/>
                    </a:lnTo>
                    <a:lnTo>
                      <a:pt x="36" y="43"/>
                    </a:lnTo>
                    <a:lnTo>
                      <a:pt x="36" y="43"/>
                    </a:lnTo>
                    <a:lnTo>
                      <a:pt x="29" y="43"/>
                    </a:lnTo>
                    <a:lnTo>
                      <a:pt x="29" y="43"/>
                    </a:lnTo>
                    <a:lnTo>
                      <a:pt x="22" y="36"/>
                    </a:lnTo>
                    <a:lnTo>
                      <a:pt x="8" y="36"/>
                    </a:lnTo>
                    <a:lnTo>
                      <a:pt x="0" y="43"/>
                    </a:lnTo>
                    <a:lnTo>
                      <a:pt x="0" y="43"/>
                    </a:lnTo>
                    <a:lnTo>
                      <a:pt x="8" y="50"/>
                    </a:lnTo>
                    <a:lnTo>
                      <a:pt x="15" y="57"/>
                    </a:lnTo>
                    <a:lnTo>
                      <a:pt x="22" y="57"/>
                    </a:lnTo>
                    <a:lnTo>
                      <a:pt x="29" y="50"/>
                    </a:lnTo>
                    <a:lnTo>
                      <a:pt x="29" y="50"/>
                    </a:lnTo>
                    <a:lnTo>
                      <a:pt x="36" y="50"/>
                    </a:lnTo>
                    <a:lnTo>
                      <a:pt x="36" y="50"/>
                    </a:lnTo>
                    <a:lnTo>
                      <a:pt x="44" y="50"/>
                    </a:lnTo>
                    <a:lnTo>
                      <a:pt x="51" y="57"/>
                    </a:lnTo>
                    <a:lnTo>
                      <a:pt x="51" y="57"/>
                    </a:lnTo>
                    <a:lnTo>
                      <a:pt x="44" y="57"/>
                    </a:lnTo>
                    <a:lnTo>
                      <a:pt x="36" y="65"/>
                    </a:lnTo>
                    <a:lnTo>
                      <a:pt x="36" y="65"/>
                    </a:lnTo>
                    <a:lnTo>
                      <a:pt x="22" y="57"/>
                    </a:lnTo>
                    <a:lnTo>
                      <a:pt x="8" y="65"/>
                    </a:lnTo>
                    <a:lnTo>
                      <a:pt x="8" y="72"/>
                    </a:lnTo>
                    <a:lnTo>
                      <a:pt x="15" y="79"/>
                    </a:lnTo>
                    <a:lnTo>
                      <a:pt x="22" y="79"/>
                    </a:lnTo>
                    <a:lnTo>
                      <a:pt x="29" y="79"/>
                    </a:lnTo>
                    <a:lnTo>
                      <a:pt x="36" y="79"/>
                    </a:lnTo>
                    <a:lnTo>
                      <a:pt x="36" y="72"/>
                    </a:lnTo>
                    <a:lnTo>
                      <a:pt x="36" y="72"/>
                    </a:lnTo>
                    <a:lnTo>
                      <a:pt x="44" y="65"/>
                    </a:lnTo>
                    <a:lnTo>
                      <a:pt x="51" y="65"/>
                    </a:lnTo>
                    <a:lnTo>
                      <a:pt x="51" y="65"/>
                    </a:lnTo>
                    <a:lnTo>
                      <a:pt x="58" y="72"/>
                    </a:lnTo>
                    <a:lnTo>
                      <a:pt x="65" y="79"/>
                    </a:lnTo>
                    <a:lnTo>
                      <a:pt x="65" y="79"/>
                    </a:lnTo>
                    <a:close/>
                    <a:moveTo>
                      <a:pt x="65" y="36"/>
                    </a:moveTo>
                    <a:lnTo>
                      <a:pt x="65" y="36"/>
                    </a:lnTo>
                    <a:lnTo>
                      <a:pt x="72" y="29"/>
                    </a:lnTo>
                    <a:lnTo>
                      <a:pt x="72" y="22"/>
                    </a:lnTo>
                    <a:lnTo>
                      <a:pt x="65" y="15"/>
                    </a:lnTo>
                    <a:lnTo>
                      <a:pt x="58" y="22"/>
                    </a:lnTo>
                    <a:lnTo>
                      <a:pt x="65" y="36"/>
                    </a:lnTo>
                    <a:lnTo>
                      <a:pt x="65" y="36"/>
                    </a:lnTo>
                    <a:close/>
                    <a:moveTo>
                      <a:pt x="44" y="29"/>
                    </a:moveTo>
                    <a:lnTo>
                      <a:pt x="51" y="15"/>
                    </a:lnTo>
                    <a:lnTo>
                      <a:pt x="44" y="7"/>
                    </a:lnTo>
                    <a:lnTo>
                      <a:pt x="36" y="15"/>
                    </a:lnTo>
                    <a:lnTo>
                      <a:pt x="44" y="29"/>
                    </a:lnTo>
                    <a:lnTo>
                      <a:pt x="44" y="29"/>
                    </a:lnTo>
                    <a:close/>
                    <a:moveTo>
                      <a:pt x="22" y="22"/>
                    </a:moveTo>
                    <a:lnTo>
                      <a:pt x="22" y="15"/>
                    </a:lnTo>
                    <a:lnTo>
                      <a:pt x="22" y="15"/>
                    </a:lnTo>
                    <a:lnTo>
                      <a:pt x="15" y="7"/>
                    </a:lnTo>
                    <a:lnTo>
                      <a:pt x="8" y="7"/>
                    </a:lnTo>
                    <a:lnTo>
                      <a:pt x="8" y="15"/>
                    </a:lnTo>
                    <a:lnTo>
                      <a:pt x="8" y="22"/>
                    </a:lnTo>
                    <a:lnTo>
                      <a:pt x="15" y="22"/>
                    </a:lnTo>
                    <a:lnTo>
                      <a:pt x="22" y="22"/>
                    </a:lnTo>
                    <a:lnTo>
                      <a:pt x="22" y="22"/>
                    </a:lnTo>
                    <a:close/>
                    <a:moveTo>
                      <a:pt x="22" y="43"/>
                    </a:moveTo>
                    <a:lnTo>
                      <a:pt x="15" y="36"/>
                    </a:lnTo>
                    <a:lnTo>
                      <a:pt x="0" y="43"/>
                    </a:lnTo>
                    <a:lnTo>
                      <a:pt x="8" y="43"/>
                    </a:lnTo>
                    <a:lnTo>
                      <a:pt x="15" y="50"/>
                    </a:lnTo>
                    <a:lnTo>
                      <a:pt x="22" y="50"/>
                    </a:lnTo>
                    <a:lnTo>
                      <a:pt x="22" y="43"/>
                    </a:lnTo>
                    <a:lnTo>
                      <a:pt x="22" y="43"/>
                    </a:lnTo>
                    <a:close/>
                    <a:moveTo>
                      <a:pt x="36" y="72"/>
                    </a:moveTo>
                    <a:lnTo>
                      <a:pt x="29" y="65"/>
                    </a:lnTo>
                    <a:lnTo>
                      <a:pt x="22" y="65"/>
                    </a:lnTo>
                    <a:lnTo>
                      <a:pt x="15" y="65"/>
                    </a:lnTo>
                    <a:lnTo>
                      <a:pt x="8"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133">
                <a:extLst>
                  <a:ext uri="{FF2B5EF4-FFF2-40B4-BE49-F238E27FC236}">
                    <a16:creationId xmlns:a16="http://schemas.microsoft.com/office/drawing/2014/main" xmlns="" id="{28C5CBB3-6693-424B-B9EB-7C5644360F8B}"/>
                  </a:ext>
                </a:extLst>
              </p:cNvPr>
              <p:cNvSpPr>
                <a:spLocks noEditPoints="1"/>
              </p:cNvSpPr>
              <p:nvPr/>
            </p:nvSpPr>
            <p:spPr bwMode="auto">
              <a:xfrm>
                <a:off x="6244" y="1478"/>
                <a:ext cx="72" cy="72"/>
              </a:xfrm>
              <a:custGeom>
                <a:avLst/>
                <a:gdLst>
                  <a:gd name="T0" fmla="*/ 65 w 72"/>
                  <a:gd name="T1" fmla="*/ 72 h 72"/>
                  <a:gd name="T2" fmla="*/ 65 w 72"/>
                  <a:gd name="T3" fmla="*/ 65 h 72"/>
                  <a:gd name="T4" fmla="*/ 57 w 72"/>
                  <a:gd name="T5" fmla="*/ 50 h 72"/>
                  <a:gd name="T6" fmla="*/ 57 w 72"/>
                  <a:gd name="T7" fmla="*/ 36 h 72"/>
                  <a:gd name="T8" fmla="*/ 65 w 72"/>
                  <a:gd name="T9" fmla="*/ 36 h 72"/>
                  <a:gd name="T10" fmla="*/ 65 w 72"/>
                  <a:gd name="T11" fmla="*/ 8 h 72"/>
                  <a:gd name="T12" fmla="*/ 57 w 72"/>
                  <a:gd name="T13" fmla="*/ 8 h 72"/>
                  <a:gd name="T14" fmla="*/ 50 w 72"/>
                  <a:gd name="T15" fmla="*/ 15 h 72"/>
                  <a:gd name="T16" fmla="*/ 57 w 72"/>
                  <a:gd name="T17" fmla="*/ 29 h 72"/>
                  <a:gd name="T18" fmla="*/ 50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7 w 72"/>
                  <a:gd name="T39" fmla="*/ 0 h 72"/>
                  <a:gd name="T40" fmla="*/ 0 w 72"/>
                  <a:gd name="T41" fmla="*/ 0 h 72"/>
                  <a:gd name="T42" fmla="*/ 0 w 72"/>
                  <a:gd name="T43" fmla="*/ 8 h 72"/>
                  <a:gd name="T44" fmla="*/ 14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4 w 72"/>
                  <a:gd name="T57" fmla="*/ 50 h 72"/>
                  <a:gd name="T58" fmla="*/ 22 w 72"/>
                  <a:gd name="T59" fmla="*/ 43 h 72"/>
                  <a:gd name="T60" fmla="*/ 29 w 72"/>
                  <a:gd name="T61" fmla="*/ 43 h 72"/>
                  <a:gd name="T62" fmla="*/ 43 w 72"/>
                  <a:gd name="T63" fmla="*/ 43 h 72"/>
                  <a:gd name="T64" fmla="*/ 43 w 72"/>
                  <a:gd name="T65" fmla="*/ 50 h 72"/>
                  <a:gd name="T66" fmla="*/ 36 w 72"/>
                  <a:gd name="T67" fmla="*/ 58 h 72"/>
                  <a:gd name="T68" fmla="*/ 22 w 72"/>
                  <a:gd name="T69" fmla="*/ 58 h 72"/>
                  <a:gd name="T70" fmla="*/ 0 w 72"/>
                  <a:gd name="T71" fmla="*/ 65 h 72"/>
                  <a:gd name="T72" fmla="*/ 22 w 72"/>
                  <a:gd name="T73" fmla="*/ 72 h 72"/>
                  <a:gd name="T74" fmla="*/ 29 w 72"/>
                  <a:gd name="T75" fmla="*/ 72 h 72"/>
                  <a:gd name="T76" fmla="*/ 36 w 72"/>
                  <a:gd name="T77" fmla="*/ 65 h 72"/>
                  <a:gd name="T78" fmla="*/ 43 w 72"/>
                  <a:gd name="T79" fmla="*/ 58 h 72"/>
                  <a:gd name="T80" fmla="*/ 50 w 72"/>
                  <a:gd name="T81" fmla="*/ 65 h 72"/>
                  <a:gd name="T82" fmla="*/ 57 w 72"/>
                  <a:gd name="T83" fmla="*/ 72 h 72"/>
                  <a:gd name="T84" fmla="*/ 65 w 72"/>
                  <a:gd name="T85" fmla="*/ 29 h 72"/>
                  <a:gd name="T86" fmla="*/ 65 w 72"/>
                  <a:gd name="T87" fmla="*/ 15 h 72"/>
                  <a:gd name="T88" fmla="*/ 50 w 72"/>
                  <a:gd name="T89" fmla="*/ 15 h 72"/>
                  <a:gd name="T90" fmla="*/ 57 w 72"/>
                  <a:gd name="T91" fmla="*/ 29 h 72"/>
                  <a:gd name="T92" fmla="*/ 43 w 72"/>
                  <a:gd name="T93" fmla="*/ 15 h 72"/>
                  <a:gd name="T94" fmla="*/ 29 w 72"/>
                  <a:gd name="T95" fmla="*/ 8 h 72"/>
                  <a:gd name="T96" fmla="*/ 36 w 72"/>
                  <a:gd name="T97" fmla="*/ 22 h 72"/>
                  <a:gd name="T98" fmla="*/ 14 w 72"/>
                  <a:gd name="T99" fmla="*/ 15 h 72"/>
                  <a:gd name="T100" fmla="*/ 7 w 72"/>
                  <a:gd name="T101" fmla="*/ 0 h 72"/>
                  <a:gd name="T102" fmla="*/ 0 w 72"/>
                  <a:gd name="T103" fmla="*/ 8 h 72"/>
                  <a:gd name="T104" fmla="*/ 7 w 72"/>
                  <a:gd name="T105" fmla="*/ 22 h 72"/>
                  <a:gd name="T106" fmla="*/ 14 w 72"/>
                  <a:gd name="T107" fmla="*/ 15 h 72"/>
                  <a:gd name="T108" fmla="*/ 7 w 72"/>
                  <a:gd name="T109" fmla="*/ 36 h 72"/>
                  <a:gd name="T110" fmla="*/ 0 w 72"/>
                  <a:gd name="T111" fmla="*/ 43 h 72"/>
                  <a:gd name="T112" fmla="*/ 22 w 72"/>
                  <a:gd name="T113" fmla="*/ 43 h 72"/>
                  <a:gd name="T114" fmla="*/ 22 w 72"/>
                  <a:gd name="T115" fmla="*/ 36 h 72"/>
                  <a:gd name="T116" fmla="*/ 29 w 72"/>
                  <a:gd name="T117" fmla="*/ 58 h 72"/>
                  <a:gd name="T118" fmla="*/ 14 w 72"/>
                  <a:gd name="T119" fmla="*/ 58 h 72"/>
                  <a:gd name="T120" fmla="*/ 7 w 72"/>
                  <a:gd name="T121" fmla="*/ 65 h 72"/>
                  <a:gd name="T122" fmla="*/ 22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5"/>
                    </a:lnTo>
                    <a:lnTo>
                      <a:pt x="65" y="65"/>
                    </a:lnTo>
                    <a:lnTo>
                      <a:pt x="57" y="50"/>
                    </a:lnTo>
                    <a:lnTo>
                      <a:pt x="57" y="50"/>
                    </a:lnTo>
                    <a:lnTo>
                      <a:pt x="57" y="36"/>
                    </a:lnTo>
                    <a:lnTo>
                      <a:pt x="57" y="36"/>
                    </a:lnTo>
                    <a:lnTo>
                      <a:pt x="65" y="36"/>
                    </a:lnTo>
                    <a:lnTo>
                      <a:pt x="72" y="29"/>
                    </a:lnTo>
                    <a:lnTo>
                      <a:pt x="65" y="8"/>
                    </a:lnTo>
                    <a:lnTo>
                      <a:pt x="65" y="8"/>
                    </a:lnTo>
                    <a:lnTo>
                      <a:pt x="57" y="8"/>
                    </a:lnTo>
                    <a:lnTo>
                      <a:pt x="57" y="8"/>
                    </a:lnTo>
                    <a:lnTo>
                      <a:pt x="50" y="15"/>
                    </a:lnTo>
                    <a:lnTo>
                      <a:pt x="50" y="22"/>
                    </a:lnTo>
                    <a:lnTo>
                      <a:pt x="57" y="29"/>
                    </a:lnTo>
                    <a:lnTo>
                      <a:pt x="57" y="36"/>
                    </a:lnTo>
                    <a:lnTo>
                      <a:pt x="50" y="43"/>
                    </a:lnTo>
                    <a:lnTo>
                      <a:pt x="50" y="50"/>
                    </a:lnTo>
                    <a:lnTo>
                      <a:pt x="43" y="43"/>
                    </a:lnTo>
                    <a:lnTo>
                      <a:pt x="43" y="36"/>
                    </a:lnTo>
                    <a:lnTo>
                      <a:pt x="43" y="29"/>
                    </a:lnTo>
                    <a:lnTo>
                      <a:pt x="43" y="29"/>
                    </a:lnTo>
                    <a:lnTo>
                      <a:pt x="43" y="22"/>
                    </a:lnTo>
                    <a:lnTo>
                      <a:pt x="43" y="8"/>
                    </a:lnTo>
                    <a:lnTo>
                      <a:pt x="36" y="0"/>
                    </a:lnTo>
                    <a:lnTo>
                      <a:pt x="29" y="8"/>
                    </a:lnTo>
                    <a:lnTo>
                      <a:pt x="36" y="22"/>
                    </a:lnTo>
                    <a:lnTo>
                      <a:pt x="36" y="22"/>
                    </a:lnTo>
                    <a:lnTo>
                      <a:pt x="36" y="29"/>
                    </a:lnTo>
                    <a:lnTo>
                      <a:pt x="36" y="36"/>
                    </a:lnTo>
                    <a:lnTo>
                      <a:pt x="36" y="36"/>
                    </a:lnTo>
                    <a:lnTo>
                      <a:pt x="29" y="29"/>
                    </a:lnTo>
                    <a:lnTo>
                      <a:pt x="22" y="22"/>
                    </a:lnTo>
                    <a:lnTo>
                      <a:pt x="22" y="22"/>
                    </a:lnTo>
                    <a:lnTo>
                      <a:pt x="22" y="15"/>
                    </a:lnTo>
                    <a:lnTo>
                      <a:pt x="14" y="8"/>
                    </a:lnTo>
                    <a:lnTo>
                      <a:pt x="7" y="0"/>
                    </a:lnTo>
                    <a:lnTo>
                      <a:pt x="7" y="0"/>
                    </a:lnTo>
                    <a:lnTo>
                      <a:pt x="0" y="0"/>
                    </a:lnTo>
                    <a:lnTo>
                      <a:pt x="0" y="0"/>
                    </a:lnTo>
                    <a:lnTo>
                      <a:pt x="0" y="8"/>
                    </a:lnTo>
                    <a:lnTo>
                      <a:pt x="0" y="15"/>
                    </a:lnTo>
                    <a:lnTo>
                      <a:pt x="14" y="22"/>
                    </a:lnTo>
                    <a:lnTo>
                      <a:pt x="22" y="29"/>
                    </a:lnTo>
                    <a:lnTo>
                      <a:pt x="29" y="36"/>
                    </a:lnTo>
                    <a:lnTo>
                      <a:pt x="29" y="36"/>
                    </a:lnTo>
                    <a:lnTo>
                      <a:pt x="29" y="36"/>
                    </a:lnTo>
                    <a:lnTo>
                      <a:pt x="22" y="36"/>
                    </a:lnTo>
                    <a:lnTo>
                      <a:pt x="22" y="36"/>
                    </a:lnTo>
                    <a:lnTo>
                      <a:pt x="14" y="29"/>
                    </a:lnTo>
                    <a:lnTo>
                      <a:pt x="7" y="29"/>
                    </a:lnTo>
                    <a:lnTo>
                      <a:pt x="0" y="36"/>
                    </a:lnTo>
                    <a:lnTo>
                      <a:pt x="0" y="43"/>
                    </a:lnTo>
                    <a:lnTo>
                      <a:pt x="7" y="43"/>
                    </a:lnTo>
                    <a:lnTo>
                      <a:pt x="14" y="50"/>
                    </a:lnTo>
                    <a:lnTo>
                      <a:pt x="14" y="50"/>
                    </a:lnTo>
                    <a:lnTo>
                      <a:pt x="22" y="43"/>
                    </a:lnTo>
                    <a:lnTo>
                      <a:pt x="22" y="43"/>
                    </a:lnTo>
                    <a:lnTo>
                      <a:pt x="29" y="43"/>
                    </a:lnTo>
                    <a:lnTo>
                      <a:pt x="36" y="43"/>
                    </a:lnTo>
                    <a:lnTo>
                      <a:pt x="43" y="43"/>
                    </a:lnTo>
                    <a:lnTo>
                      <a:pt x="43" y="50"/>
                    </a:lnTo>
                    <a:lnTo>
                      <a:pt x="43" y="50"/>
                    </a:lnTo>
                    <a:lnTo>
                      <a:pt x="43" y="58"/>
                    </a:lnTo>
                    <a:lnTo>
                      <a:pt x="36" y="58"/>
                    </a:lnTo>
                    <a:lnTo>
                      <a:pt x="29" y="58"/>
                    </a:lnTo>
                    <a:lnTo>
                      <a:pt x="22" y="58"/>
                    </a:lnTo>
                    <a:lnTo>
                      <a:pt x="7" y="65"/>
                    </a:lnTo>
                    <a:lnTo>
                      <a:pt x="0" y="65"/>
                    </a:lnTo>
                    <a:lnTo>
                      <a:pt x="7" y="72"/>
                    </a:lnTo>
                    <a:lnTo>
                      <a:pt x="22" y="72"/>
                    </a:lnTo>
                    <a:lnTo>
                      <a:pt x="29" y="72"/>
                    </a:lnTo>
                    <a:lnTo>
                      <a:pt x="29" y="72"/>
                    </a:lnTo>
                    <a:lnTo>
                      <a:pt x="29" y="65"/>
                    </a:lnTo>
                    <a:lnTo>
                      <a:pt x="36" y="65"/>
                    </a:lnTo>
                    <a:lnTo>
                      <a:pt x="43" y="65"/>
                    </a:lnTo>
                    <a:lnTo>
                      <a:pt x="43" y="58"/>
                    </a:lnTo>
                    <a:lnTo>
                      <a:pt x="50" y="58"/>
                    </a:lnTo>
                    <a:lnTo>
                      <a:pt x="50" y="65"/>
                    </a:lnTo>
                    <a:lnTo>
                      <a:pt x="57" y="72"/>
                    </a:lnTo>
                    <a:lnTo>
                      <a:pt x="57" y="72"/>
                    </a:lnTo>
                    <a:close/>
                    <a:moveTo>
                      <a:pt x="57" y="29"/>
                    </a:moveTo>
                    <a:lnTo>
                      <a:pt x="65" y="29"/>
                    </a:lnTo>
                    <a:lnTo>
                      <a:pt x="65" y="22"/>
                    </a:lnTo>
                    <a:lnTo>
                      <a:pt x="65" y="15"/>
                    </a:lnTo>
                    <a:lnTo>
                      <a:pt x="57" y="8"/>
                    </a:lnTo>
                    <a:lnTo>
                      <a:pt x="50" y="15"/>
                    </a:lnTo>
                    <a:lnTo>
                      <a:pt x="57" y="29"/>
                    </a:lnTo>
                    <a:lnTo>
                      <a:pt x="57" y="29"/>
                    </a:lnTo>
                    <a:close/>
                    <a:moveTo>
                      <a:pt x="36" y="22"/>
                    </a:moveTo>
                    <a:lnTo>
                      <a:pt x="43" y="15"/>
                    </a:lnTo>
                    <a:lnTo>
                      <a:pt x="36" y="0"/>
                    </a:lnTo>
                    <a:lnTo>
                      <a:pt x="29" y="8"/>
                    </a:lnTo>
                    <a:lnTo>
                      <a:pt x="36" y="22"/>
                    </a:lnTo>
                    <a:lnTo>
                      <a:pt x="36" y="22"/>
                    </a:lnTo>
                    <a:close/>
                    <a:moveTo>
                      <a:pt x="14" y="15"/>
                    </a:moveTo>
                    <a:lnTo>
                      <a:pt x="14" y="15"/>
                    </a:lnTo>
                    <a:lnTo>
                      <a:pt x="14" y="8"/>
                    </a:lnTo>
                    <a:lnTo>
                      <a:pt x="7" y="0"/>
                    </a:lnTo>
                    <a:lnTo>
                      <a:pt x="0" y="0"/>
                    </a:lnTo>
                    <a:lnTo>
                      <a:pt x="0" y="8"/>
                    </a:lnTo>
                    <a:lnTo>
                      <a:pt x="0" y="15"/>
                    </a:lnTo>
                    <a:lnTo>
                      <a:pt x="7" y="22"/>
                    </a:lnTo>
                    <a:lnTo>
                      <a:pt x="14" y="15"/>
                    </a:lnTo>
                    <a:lnTo>
                      <a:pt x="14" y="15"/>
                    </a:lnTo>
                    <a:close/>
                    <a:moveTo>
                      <a:pt x="22" y="36"/>
                    </a:moveTo>
                    <a:lnTo>
                      <a:pt x="7" y="36"/>
                    </a:lnTo>
                    <a:lnTo>
                      <a:pt x="0" y="36"/>
                    </a:lnTo>
                    <a:lnTo>
                      <a:pt x="0" y="43"/>
                    </a:lnTo>
                    <a:lnTo>
                      <a:pt x="14" y="43"/>
                    </a:lnTo>
                    <a:lnTo>
                      <a:pt x="22" y="43"/>
                    </a:lnTo>
                    <a:lnTo>
                      <a:pt x="22" y="36"/>
                    </a:lnTo>
                    <a:lnTo>
                      <a:pt x="22" y="36"/>
                    </a:lnTo>
                    <a:close/>
                    <a:moveTo>
                      <a:pt x="29" y="65"/>
                    </a:moveTo>
                    <a:lnTo>
                      <a:pt x="29" y="58"/>
                    </a:lnTo>
                    <a:lnTo>
                      <a:pt x="22" y="58"/>
                    </a:lnTo>
                    <a:lnTo>
                      <a:pt x="14" y="58"/>
                    </a:lnTo>
                    <a:lnTo>
                      <a:pt x="7" y="65"/>
                    </a:lnTo>
                    <a:lnTo>
                      <a:pt x="7" y="65"/>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134">
                <a:extLst>
                  <a:ext uri="{FF2B5EF4-FFF2-40B4-BE49-F238E27FC236}">
                    <a16:creationId xmlns:a16="http://schemas.microsoft.com/office/drawing/2014/main" xmlns="" id="{A7FC7F64-215D-478F-BDBC-BE65CBF1B3CF}"/>
                  </a:ext>
                </a:extLst>
              </p:cNvPr>
              <p:cNvSpPr>
                <a:spLocks noEditPoints="1"/>
              </p:cNvSpPr>
              <p:nvPr/>
            </p:nvSpPr>
            <p:spPr bwMode="auto">
              <a:xfrm>
                <a:off x="6164" y="1478"/>
                <a:ext cx="72" cy="72"/>
              </a:xfrm>
              <a:custGeom>
                <a:avLst/>
                <a:gdLst>
                  <a:gd name="T0" fmla="*/ 65 w 72"/>
                  <a:gd name="T1" fmla="*/ 72 h 72"/>
                  <a:gd name="T2" fmla="*/ 72 w 72"/>
                  <a:gd name="T3" fmla="*/ 65 h 72"/>
                  <a:gd name="T4" fmla="*/ 65 w 72"/>
                  <a:gd name="T5" fmla="*/ 50 h 72"/>
                  <a:gd name="T6" fmla="*/ 65 w 72"/>
                  <a:gd name="T7" fmla="*/ 36 h 72"/>
                  <a:gd name="T8" fmla="*/ 72 w 72"/>
                  <a:gd name="T9" fmla="*/ 36 h 72"/>
                  <a:gd name="T10" fmla="*/ 72 w 72"/>
                  <a:gd name="T11" fmla="*/ 8 h 72"/>
                  <a:gd name="T12" fmla="*/ 65 w 72"/>
                  <a:gd name="T13" fmla="*/ 8 h 72"/>
                  <a:gd name="T14" fmla="*/ 58 w 72"/>
                  <a:gd name="T15" fmla="*/ 15 h 72"/>
                  <a:gd name="T16" fmla="*/ 65 w 72"/>
                  <a:gd name="T17" fmla="*/ 29 h 72"/>
                  <a:gd name="T18" fmla="*/ 58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8 w 72"/>
                  <a:gd name="T35" fmla="*/ 22 h 72"/>
                  <a:gd name="T36" fmla="*/ 28 w 72"/>
                  <a:gd name="T37" fmla="*/ 15 h 72"/>
                  <a:gd name="T38" fmla="*/ 14 w 72"/>
                  <a:gd name="T39" fmla="*/ 0 h 72"/>
                  <a:gd name="T40" fmla="*/ 7 w 72"/>
                  <a:gd name="T41" fmla="*/ 0 h 72"/>
                  <a:gd name="T42" fmla="*/ 0 w 72"/>
                  <a:gd name="T43" fmla="*/ 8 h 72"/>
                  <a:gd name="T44" fmla="*/ 21 w 72"/>
                  <a:gd name="T45" fmla="*/ 22 h 72"/>
                  <a:gd name="T46" fmla="*/ 36 w 72"/>
                  <a:gd name="T47" fmla="*/ 36 h 72"/>
                  <a:gd name="T48" fmla="*/ 36 w 72"/>
                  <a:gd name="T49" fmla="*/ 36 h 72"/>
                  <a:gd name="T50" fmla="*/ 28 w 72"/>
                  <a:gd name="T51" fmla="*/ 36 h 72"/>
                  <a:gd name="T52" fmla="*/ 7 w 72"/>
                  <a:gd name="T53" fmla="*/ 29 h 72"/>
                  <a:gd name="T54" fmla="*/ 7 w 72"/>
                  <a:gd name="T55" fmla="*/ 43 h 72"/>
                  <a:gd name="T56" fmla="*/ 21 w 72"/>
                  <a:gd name="T57" fmla="*/ 50 h 72"/>
                  <a:gd name="T58" fmla="*/ 28 w 72"/>
                  <a:gd name="T59" fmla="*/ 43 h 72"/>
                  <a:gd name="T60" fmla="*/ 36 w 72"/>
                  <a:gd name="T61" fmla="*/ 43 h 72"/>
                  <a:gd name="T62" fmla="*/ 43 w 72"/>
                  <a:gd name="T63" fmla="*/ 43 h 72"/>
                  <a:gd name="T64" fmla="*/ 50 w 72"/>
                  <a:gd name="T65" fmla="*/ 50 h 72"/>
                  <a:gd name="T66" fmla="*/ 43 w 72"/>
                  <a:gd name="T67" fmla="*/ 58 h 72"/>
                  <a:gd name="T68" fmla="*/ 28 w 72"/>
                  <a:gd name="T69" fmla="*/ 58 h 72"/>
                  <a:gd name="T70" fmla="*/ 7 w 72"/>
                  <a:gd name="T71" fmla="*/ 65 h 72"/>
                  <a:gd name="T72" fmla="*/ 21 w 72"/>
                  <a:gd name="T73" fmla="*/ 72 h 72"/>
                  <a:gd name="T74" fmla="*/ 36 w 72"/>
                  <a:gd name="T75" fmla="*/ 72 h 72"/>
                  <a:gd name="T76" fmla="*/ 43 w 72"/>
                  <a:gd name="T77" fmla="*/ 65 h 72"/>
                  <a:gd name="T78" fmla="*/ 50 w 72"/>
                  <a:gd name="T79" fmla="*/ 58 h 72"/>
                  <a:gd name="T80" fmla="*/ 58 w 72"/>
                  <a:gd name="T81" fmla="*/ 65 h 72"/>
                  <a:gd name="T82" fmla="*/ 65 w 72"/>
                  <a:gd name="T83" fmla="*/ 72 h 72"/>
                  <a:gd name="T84" fmla="*/ 72 w 72"/>
                  <a:gd name="T85" fmla="*/ 29 h 72"/>
                  <a:gd name="T86" fmla="*/ 72 w 72"/>
                  <a:gd name="T87" fmla="*/ 15 h 72"/>
                  <a:gd name="T88" fmla="*/ 58 w 72"/>
                  <a:gd name="T89" fmla="*/ 15 h 72"/>
                  <a:gd name="T90" fmla="*/ 65 w 72"/>
                  <a:gd name="T91" fmla="*/ 29 h 72"/>
                  <a:gd name="T92" fmla="*/ 50 w 72"/>
                  <a:gd name="T93" fmla="*/ 15 h 72"/>
                  <a:gd name="T94" fmla="*/ 36 w 72"/>
                  <a:gd name="T95" fmla="*/ 8 h 72"/>
                  <a:gd name="T96" fmla="*/ 43 w 72"/>
                  <a:gd name="T97" fmla="*/ 22 h 72"/>
                  <a:gd name="T98" fmla="*/ 21 w 72"/>
                  <a:gd name="T99" fmla="*/ 15 h 72"/>
                  <a:gd name="T100" fmla="*/ 14 w 72"/>
                  <a:gd name="T101" fmla="*/ 0 h 72"/>
                  <a:gd name="T102" fmla="*/ 7 w 72"/>
                  <a:gd name="T103" fmla="*/ 8 h 72"/>
                  <a:gd name="T104" fmla="*/ 14 w 72"/>
                  <a:gd name="T105" fmla="*/ 22 h 72"/>
                  <a:gd name="T106" fmla="*/ 21 w 72"/>
                  <a:gd name="T107" fmla="*/ 15 h 72"/>
                  <a:gd name="T108" fmla="*/ 14 w 72"/>
                  <a:gd name="T109" fmla="*/ 36 h 72"/>
                  <a:gd name="T110" fmla="*/ 7 w 72"/>
                  <a:gd name="T111" fmla="*/ 43 h 72"/>
                  <a:gd name="T112" fmla="*/ 28 w 72"/>
                  <a:gd name="T113" fmla="*/ 43 h 72"/>
                  <a:gd name="T114" fmla="*/ 28 w 72"/>
                  <a:gd name="T115" fmla="*/ 36 h 72"/>
                  <a:gd name="T116" fmla="*/ 28 w 72"/>
                  <a:gd name="T117" fmla="*/ 58 h 72"/>
                  <a:gd name="T118" fmla="*/ 21 w 72"/>
                  <a:gd name="T119" fmla="*/ 58 h 72"/>
                  <a:gd name="T120" fmla="*/ 14 w 72"/>
                  <a:gd name="T121" fmla="*/ 65 h 72"/>
                  <a:gd name="T122" fmla="*/ 28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65" y="50"/>
                    </a:lnTo>
                    <a:lnTo>
                      <a:pt x="58" y="50"/>
                    </a:lnTo>
                    <a:lnTo>
                      <a:pt x="65" y="36"/>
                    </a:lnTo>
                    <a:lnTo>
                      <a:pt x="65" y="36"/>
                    </a:lnTo>
                    <a:lnTo>
                      <a:pt x="72" y="36"/>
                    </a:lnTo>
                    <a:lnTo>
                      <a:pt x="72" y="29"/>
                    </a:lnTo>
                    <a:lnTo>
                      <a:pt x="72" y="8"/>
                    </a:lnTo>
                    <a:lnTo>
                      <a:pt x="72" y="8"/>
                    </a:lnTo>
                    <a:lnTo>
                      <a:pt x="65" y="8"/>
                    </a:lnTo>
                    <a:lnTo>
                      <a:pt x="65" y="8"/>
                    </a:lnTo>
                    <a:lnTo>
                      <a:pt x="58" y="15"/>
                    </a:lnTo>
                    <a:lnTo>
                      <a:pt x="58" y="22"/>
                    </a:lnTo>
                    <a:lnTo>
                      <a:pt x="65" y="29"/>
                    </a:lnTo>
                    <a:lnTo>
                      <a:pt x="58" y="36"/>
                    </a:lnTo>
                    <a:lnTo>
                      <a:pt x="58" y="43"/>
                    </a:lnTo>
                    <a:lnTo>
                      <a:pt x="58" y="50"/>
                    </a:lnTo>
                    <a:lnTo>
                      <a:pt x="50" y="43"/>
                    </a:lnTo>
                    <a:lnTo>
                      <a:pt x="43" y="36"/>
                    </a:lnTo>
                    <a:lnTo>
                      <a:pt x="43" y="29"/>
                    </a:lnTo>
                    <a:lnTo>
                      <a:pt x="43" y="29"/>
                    </a:lnTo>
                    <a:lnTo>
                      <a:pt x="50" y="22"/>
                    </a:lnTo>
                    <a:lnTo>
                      <a:pt x="50" y="8"/>
                    </a:lnTo>
                    <a:lnTo>
                      <a:pt x="43" y="0"/>
                    </a:lnTo>
                    <a:lnTo>
                      <a:pt x="36" y="8"/>
                    </a:lnTo>
                    <a:lnTo>
                      <a:pt x="43" y="22"/>
                    </a:lnTo>
                    <a:lnTo>
                      <a:pt x="43" y="22"/>
                    </a:lnTo>
                    <a:lnTo>
                      <a:pt x="43" y="29"/>
                    </a:lnTo>
                    <a:lnTo>
                      <a:pt x="43" y="36"/>
                    </a:lnTo>
                    <a:lnTo>
                      <a:pt x="36" y="36"/>
                    </a:lnTo>
                    <a:lnTo>
                      <a:pt x="28" y="29"/>
                    </a:lnTo>
                    <a:lnTo>
                      <a:pt x="28" y="22"/>
                    </a:lnTo>
                    <a:lnTo>
                      <a:pt x="28" y="22"/>
                    </a:lnTo>
                    <a:lnTo>
                      <a:pt x="28" y="15"/>
                    </a:lnTo>
                    <a:lnTo>
                      <a:pt x="21" y="8"/>
                    </a:lnTo>
                    <a:lnTo>
                      <a:pt x="14" y="0"/>
                    </a:lnTo>
                    <a:lnTo>
                      <a:pt x="14" y="0"/>
                    </a:lnTo>
                    <a:lnTo>
                      <a:pt x="7" y="0"/>
                    </a:lnTo>
                    <a:lnTo>
                      <a:pt x="7" y="0"/>
                    </a:lnTo>
                    <a:lnTo>
                      <a:pt x="0" y="8"/>
                    </a:lnTo>
                    <a:lnTo>
                      <a:pt x="7" y="15"/>
                    </a:lnTo>
                    <a:lnTo>
                      <a:pt x="21" y="22"/>
                    </a:lnTo>
                    <a:lnTo>
                      <a:pt x="28" y="29"/>
                    </a:lnTo>
                    <a:lnTo>
                      <a:pt x="36" y="36"/>
                    </a:lnTo>
                    <a:lnTo>
                      <a:pt x="36" y="36"/>
                    </a:lnTo>
                    <a:lnTo>
                      <a:pt x="36" y="36"/>
                    </a:lnTo>
                    <a:lnTo>
                      <a:pt x="28" y="36"/>
                    </a:lnTo>
                    <a:lnTo>
                      <a:pt x="28" y="36"/>
                    </a:lnTo>
                    <a:lnTo>
                      <a:pt x="21" y="29"/>
                    </a:lnTo>
                    <a:lnTo>
                      <a:pt x="7" y="29"/>
                    </a:lnTo>
                    <a:lnTo>
                      <a:pt x="0" y="36"/>
                    </a:lnTo>
                    <a:lnTo>
                      <a:pt x="7" y="43"/>
                    </a:lnTo>
                    <a:lnTo>
                      <a:pt x="14" y="43"/>
                    </a:lnTo>
                    <a:lnTo>
                      <a:pt x="21" y="50"/>
                    </a:lnTo>
                    <a:lnTo>
                      <a:pt x="21" y="50"/>
                    </a:lnTo>
                    <a:lnTo>
                      <a:pt x="28" y="43"/>
                    </a:lnTo>
                    <a:lnTo>
                      <a:pt x="28" y="43"/>
                    </a:lnTo>
                    <a:lnTo>
                      <a:pt x="36" y="43"/>
                    </a:lnTo>
                    <a:lnTo>
                      <a:pt x="43" y="43"/>
                    </a:lnTo>
                    <a:lnTo>
                      <a:pt x="43" y="43"/>
                    </a:lnTo>
                    <a:lnTo>
                      <a:pt x="50" y="50"/>
                    </a:lnTo>
                    <a:lnTo>
                      <a:pt x="50" y="50"/>
                    </a:lnTo>
                    <a:lnTo>
                      <a:pt x="50" y="58"/>
                    </a:lnTo>
                    <a:lnTo>
                      <a:pt x="43" y="58"/>
                    </a:lnTo>
                    <a:lnTo>
                      <a:pt x="36" y="58"/>
                    </a:lnTo>
                    <a:lnTo>
                      <a:pt x="28" y="58"/>
                    </a:lnTo>
                    <a:lnTo>
                      <a:pt x="7" y="65"/>
                    </a:lnTo>
                    <a:lnTo>
                      <a:pt x="7" y="65"/>
                    </a:lnTo>
                    <a:lnTo>
                      <a:pt x="14" y="72"/>
                    </a:lnTo>
                    <a:lnTo>
                      <a:pt x="21" y="72"/>
                    </a:lnTo>
                    <a:lnTo>
                      <a:pt x="36" y="72"/>
                    </a:lnTo>
                    <a:lnTo>
                      <a:pt x="36" y="72"/>
                    </a:lnTo>
                    <a:lnTo>
                      <a:pt x="36" y="65"/>
                    </a:lnTo>
                    <a:lnTo>
                      <a:pt x="43" y="65"/>
                    </a:lnTo>
                    <a:lnTo>
                      <a:pt x="43" y="65"/>
                    </a:lnTo>
                    <a:lnTo>
                      <a:pt x="50" y="58"/>
                    </a:lnTo>
                    <a:lnTo>
                      <a:pt x="50" y="58"/>
                    </a:lnTo>
                    <a:lnTo>
                      <a:pt x="58" y="65"/>
                    </a:lnTo>
                    <a:lnTo>
                      <a:pt x="65" y="72"/>
                    </a:lnTo>
                    <a:lnTo>
                      <a:pt x="65" y="72"/>
                    </a:lnTo>
                    <a:close/>
                    <a:moveTo>
                      <a:pt x="65" y="29"/>
                    </a:moveTo>
                    <a:lnTo>
                      <a:pt x="72" y="29"/>
                    </a:lnTo>
                    <a:lnTo>
                      <a:pt x="72" y="22"/>
                    </a:lnTo>
                    <a:lnTo>
                      <a:pt x="72" y="15"/>
                    </a:lnTo>
                    <a:lnTo>
                      <a:pt x="65" y="8"/>
                    </a:lnTo>
                    <a:lnTo>
                      <a:pt x="58" y="15"/>
                    </a:lnTo>
                    <a:lnTo>
                      <a:pt x="65" y="29"/>
                    </a:lnTo>
                    <a:lnTo>
                      <a:pt x="65"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8" y="36"/>
                    </a:moveTo>
                    <a:lnTo>
                      <a:pt x="14" y="36"/>
                    </a:lnTo>
                    <a:lnTo>
                      <a:pt x="7" y="36"/>
                    </a:lnTo>
                    <a:lnTo>
                      <a:pt x="7" y="43"/>
                    </a:lnTo>
                    <a:lnTo>
                      <a:pt x="14" y="43"/>
                    </a:lnTo>
                    <a:lnTo>
                      <a:pt x="28" y="43"/>
                    </a:lnTo>
                    <a:lnTo>
                      <a:pt x="28" y="36"/>
                    </a:lnTo>
                    <a:lnTo>
                      <a:pt x="28" y="36"/>
                    </a:lnTo>
                    <a:close/>
                    <a:moveTo>
                      <a:pt x="36" y="65"/>
                    </a:moveTo>
                    <a:lnTo>
                      <a:pt x="28" y="58"/>
                    </a:lnTo>
                    <a:lnTo>
                      <a:pt x="21" y="58"/>
                    </a:lnTo>
                    <a:lnTo>
                      <a:pt x="21" y="58"/>
                    </a:lnTo>
                    <a:lnTo>
                      <a:pt x="14" y="65"/>
                    </a:lnTo>
                    <a:lnTo>
                      <a:pt x="14" y="65"/>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135">
                <a:extLst>
                  <a:ext uri="{FF2B5EF4-FFF2-40B4-BE49-F238E27FC236}">
                    <a16:creationId xmlns:a16="http://schemas.microsoft.com/office/drawing/2014/main" xmlns="" id="{DC8D4E75-0018-45B7-895F-9BCA1ACE0045}"/>
                  </a:ext>
                </a:extLst>
              </p:cNvPr>
              <p:cNvSpPr>
                <a:spLocks noEditPoints="1"/>
              </p:cNvSpPr>
              <p:nvPr/>
            </p:nvSpPr>
            <p:spPr bwMode="auto">
              <a:xfrm>
                <a:off x="6092" y="1478"/>
                <a:ext cx="72" cy="72"/>
              </a:xfrm>
              <a:custGeom>
                <a:avLst/>
                <a:gdLst>
                  <a:gd name="T0" fmla="*/ 65 w 72"/>
                  <a:gd name="T1" fmla="*/ 72 h 72"/>
                  <a:gd name="T2" fmla="*/ 72 w 72"/>
                  <a:gd name="T3" fmla="*/ 65 h 72"/>
                  <a:gd name="T4" fmla="*/ 57 w 72"/>
                  <a:gd name="T5" fmla="*/ 50 h 72"/>
                  <a:gd name="T6" fmla="*/ 65 w 72"/>
                  <a:gd name="T7" fmla="*/ 36 h 72"/>
                  <a:gd name="T8" fmla="*/ 65 w 72"/>
                  <a:gd name="T9" fmla="*/ 36 h 72"/>
                  <a:gd name="T10" fmla="*/ 72 w 72"/>
                  <a:gd name="T11" fmla="*/ 8 h 72"/>
                  <a:gd name="T12" fmla="*/ 65 w 72"/>
                  <a:gd name="T13" fmla="*/ 8 h 72"/>
                  <a:gd name="T14" fmla="*/ 57 w 72"/>
                  <a:gd name="T15" fmla="*/ 15 h 72"/>
                  <a:gd name="T16" fmla="*/ 57 w 72"/>
                  <a:gd name="T17" fmla="*/ 29 h 72"/>
                  <a:gd name="T18" fmla="*/ 57 w 72"/>
                  <a:gd name="T19" fmla="*/ 43 h 72"/>
                  <a:gd name="T20" fmla="*/ 50 w 72"/>
                  <a:gd name="T21" fmla="*/ 43 h 72"/>
                  <a:gd name="T22" fmla="*/ 43 w 72"/>
                  <a:gd name="T23" fmla="*/ 29 h 72"/>
                  <a:gd name="T24" fmla="*/ 50 w 72"/>
                  <a:gd name="T25" fmla="*/ 22 h 72"/>
                  <a:gd name="T26" fmla="*/ 43 w 72"/>
                  <a:gd name="T27" fmla="*/ 0 h 72"/>
                  <a:gd name="T28" fmla="*/ 36 w 72"/>
                  <a:gd name="T29" fmla="*/ 22 h 72"/>
                  <a:gd name="T30" fmla="*/ 36 w 72"/>
                  <a:gd name="T31" fmla="*/ 29 h 72"/>
                  <a:gd name="T32" fmla="*/ 36 w 72"/>
                  <a:gd name="T33" fmla="*/ 36 h 72"/>
                  <a:gd name="T34" fmla="*/ 29 w 72"/>
                  <a:gd name="T35" fmla="*/ 22 h 72"/>
                  <a:gd name="T36" fmla="*/ 22 w 72"/>
                  <a:gd name="T37" fmla="*/ 15 h 72"/>
                  <a:gd name="T38" fmla="*/ 14 w 72"/>
                  <a:gd name="T39" fmla="*/ 0 h 72"/>
                  <a:gd name="T40" fmla="*/ 0 w 72"/>
                  <a:gd name="T41" fmla="*/ 0 h 72"/>
                  <a:gd name="T42" fmla="*/ 0 w 72"/>
                  <a:gd name="T43" fmla="*/ 8 h 72"/>
                  <a:gd name="T44" fmla="*/ 22 w 72"/>
                  <a:gd name="T45" fmla="*/ 22 h 72"/>
                  <a:gd name="T46" fmla="*/ 36 w 72"/>
                  <a:gd name="T47" fmla="*/ 36 h 72"/>
                  <a:gd name="T48" fmla="*/ 36 w 72"/>
                  <a:gd name="T49" fmla="*/ 36 h 72"/>
                  <a:gd name="T50" fmla="*/ 29 w 72"/>
                  <a:gd name="T51" fmla="*/ 36 h 72"/>
                  <a:gd name="T52" fmla="*/ 7 w 72"/>
                  <a:gd name="T53" fmla="*/ 29 h 72"/>
                  <a:gd name="T54" fmla="*/ 0 w 72"/>
                  <a:gd name="T55" fmla="*/ 43 h 72"/>
                  <a:gd name="T56" fmla="*/ 14 w 72"/>
                  <a:gd name="T57" fmla="*/ 50 h 72"/>
                  <a:gd name="T58" fmla="*/ 29 w 72"/>
                  <a:gd name="T59" fmla="*/ 43 h 72"/>
                  <a:gd name="T60" fmla="*/ 36 w 72"/>
                  <a:gd name="T61" fmla="*/ 43 h 72"/>
                  <a:gd name="T62" fmla="*/ 43 w 72"/>
                  <a:gd name="T63" fmla="*/ 43 h 72"/>
                  <a:gd name="T64" fmla="*/ 50 w 72"/>
                  <a:gd name="T65" fmla="*/ 50 h 72"/>
                  <a:gd name="T66" fmla="*/ 36 w 72"/>
                  <a:gd name="T67" fmla="*/ 58 h 72"/>
                  <a:gd name="T68" fmla="*/ 22 w 72"/>
                  <a:gd name="T69" fmla="*/ 58 h 72"/>
                  <a:gd name="T70" fmla="*/ 7 w 72"/>
                  <a:gd name="T71" fmla="*/ 65 h 72"/>
                  <a:gd name="T72" fmla="*/ 22 w 72"/>
                  <a:gd name="T73" fmla="*/ 72 h 72"/>
                  <a:gd name="T74" fmla="*/ 36 w 72"/>
                  <a:gd name="T75" fmla="*/ 72 h 72"/>
                  <a:gd name="T76" fmla="*/ 36 w 72"/>
                  <a:gd name="T77" fmla="*/ 65 h 72"/>
                  <a:gd name="T78" fmla="*/ 50 w 72"/>
                  <a:gd name="T79" fmla="*/ 58 h 72"/>
                  <a:gd name="T80" fmla="*/ 57 w 72"/>
                  <a:gd name="T81" fmla="*/ 65 h 72"/>
                  <a:gd name="T82" fmla="*/ 65 w 72"/>
                  <a:gd name="T83" fmla="*/ 72 h 72"/>
                  <a:gd name="T84" fmla="*/ 65 w 72"/>
                  <a:gd name="T85" fmla="*/ 29 h 72"/>
                  <a:gd name="T86" fmla="*/ 72 w 72"/>
                  <a:gd name="T87" fmla="*/ 15 h 72"/>
                  <a:gd name="T88" fmla="*/ 57 w 72"/>
                  <a:gd name="T89" fmla="*/ 15 h 72"/>
                  <a:gd name="T90" fmla="*/ 65 w 72"/>
                  <a:gd name="T91" fmla="*/ 29 h 72"/>
                  <a:gd name="T92" fmla="*/ 50 w 72"/>
                  <a:gd name="T93" fmla="*/ 15 h 72"/>
                  <a:gd name="T94" fmla="*/ 36 w 72"/>
                  <a:gd name="T95" fmla="*/ 8 h 72"/>
                  <a:gd name="T96" fmla="*/ 43 w 72"/>
                  <a:gd name="T97" fmla="*/ 22 h 72"/>
                  <a:gd name="T98" fmla="*/ 22 w 72"/>
                  <a:gd name="T99" fmla="*/ 15 h 72"/>
                  <a:gd name="T100" fmla="*/ 14 w 72"/>
                  <a:gd name="T101" fmla="*/ 0 h 72"/>
                  <a:gd name="T102" fmla="*/ 7 w 72"/>
                  <a:gd name="T103" fmla="*/ 8 h 72"/>
                  <a:gd name="T104" fmla="*/ 14 w 72"/>
                  <a:gd name="T105" fmla="*/ 22 h 72"/>
                  <a:gd name="T106" fmla="*/ 22 w 72"/>
                  <a:gd name="T107" fmla="*/ 15 h 72"/>
                  <a:gd name="T108" fmla="*/ 14 w 72"/>
                  <a:gd name="T109" fmla="*/ 36 h 72"/>
                  <a:gd name="T110" fmla="*/ 7 w 72"/>
                  <a:gd name="T111" fmla="*/ 43 h 72"/>
                  <a:gd name="T112" fmla="*/ 22 w 72"/>
                  <a:gd name="T113" fmla="*/ 43 h 72"/>
                  <a:gd name="T114" fmla="*/ 22 w 72"/>
                  <a:gd name="T115" fmla="*/ 36 h 72"/>
                  <a:gd name="T116" fmla="*/ 29 w 72"/>
                  <a:gd name="T117" fmla="*/ 58 h 72"/>
                  <a:gd name="T118" fmla="*/ 14 w 72"/>
                  <a:gd name="T119" fmla="*/ 58 h 72"/>
                  <a:gd name="T120" fmla="*/ 14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7" y="50"/>
                    </a:lnTo>
                    <a:lnTo>
                      <a:pt x="57" y="50"/>
                    </a:lnTo>
                    <a:lnTo>
                      <a:pt x="65" y="36"/>
                    </a:lnTo>
                    <a:lnTo>
                      <a:pt x="65" y="36"/>
                    </a:lnTo>
                    <a:lnTo>
                      <a:pt x="65" y="36"/>
                    </a:lnTo>
                    <a:lnTo>
                      <a:pt x="72" y="29"/>
                    </a:lnTo>
                    <a:lnTo>
                      <a:pt x="72" y="8"/>
                    </a:lnTo>
                    <a:lnTo>
                      <a:pt x="65" y="8"/>
                    </a:lnTo>
                    <a:lnTo>
                      <a:pt x="65" y="8"/>
                    </a:lnTo>
                    <a:lnTo>
                      <a:pt x="57" y="8"/>
                    </a:lnTo>
                    <a:lnTo>
                      <a:pt x="57" y="15"/>
                    </a:lnTo>
                    <a:lnTo>
                      <a:pt x="57" y="22"/>
                    </a:lnTo>
                    <a:lnTo>
                      <a:pt x="57" y="29"/>
                    </a:lnTo>
                    <a:lnTo>
                      <a:pt x="57" y="36"/>
                    </a:lnTo>
                    <a:lnTo>
                      <a:pt x="57" y="43"/>
                    </a:lnTo>
                    <a:lnTo>
                      <a:pt x="57" y="50"/>
                    </a:lnTo>
                    <a:lnTo>
                      <a:pt x="50" y="43"/>
                    </a:lnTo>
                    <a:lnTo>
                      <a:pt x="43" y="36"/>
                    </a:lnTo>
                    <a:lnTo>
                      <a:pt x="43" y="29"/>
                    </a:lnTo>
                    <a:lnTo>
                      <a:pt x="43" y="29"/>
                    </a:lnTo>
                    <a:lnTo>
                      <a:pt x="50" y="22"/>
                    </a:lnTo>
                    <a:lnTo>
                      <a:pt x="50" y="8"/>
                    </a:lnTo>
                    <a:lnTo>
                      <a:pt x="43" y="0"/>
                    </a:lnTo>
                    <a:lnTo>
                      <a:pt x="36" y="8"/>
                    </a:lnTo>
                    <a:lnTo>
                      <a:pt x="36" y="22"/>
                    </a:lnTo>
                    <a:lnTo>
                      <a:pt x="36" y="22"/>
                    </a:lnTo>
                    <a:lnTo>
                      <a:pt x="36" y="29"/>
                    </a:lnTo>
                    <a:lnTo>
                      <a:pt x="36" y="36"/>
                    </a:lnTo>
                    <a:lnTo>
                      <a:pt x="36" y="36"/>
                    </a:lnTo>
                    <a:lnTo>
                      <a:pt x="29" y="29"/>
                    </a:lnTo>
                    <a:lnTo>
                      <a:pt x="29" y="22"/>
                    </a:lnTo>
                    <a:lnTo>
                      <a:pt x="22" y="22"/>
                    </a:lnTo>
                    <a:lnTo>
                      <a:pt x="22" y="15"/>
                    </a:lnTo>
                    <a:lnTo>
                      <a:pt x="22" y="8"/>
                    </a:lnTo>
                    <a:lnTo>
                      <a:pt x="14" y="0"/>
                    </a:lnTo>
                    <a:lnTo>
                      <a:pt x="7" y="0"/>
                    </a:lnTo>
                    <a:lnTo>
                      <a:pt x="0" y="0"/>
                    </a:lnTo>
                    <a:lnTo>
                      <a:pt x="0" y="0"/>
                    </a:lnTo>
                    <a:lnTo>
                      <a:pt x="0" y="8"/>
                    </a:lnTo>
                    <a:lnTo>
                      <a:pt x="7" y="15"/>
                    </a:lnTo>
                    <a:lnTo>
                      <a:pt x="22" y="22"/>
                    </a:lnTo>
                    <a:lnTo>
                      <a:pt x="29" y="29"/>
                    </a:lnTo>
                    <a:lnTo>
                      <a:pt x="36" y="36"/>
                    </a:lnTo>
                    <a:lnTo>
                      <a:pt x="36" y="36"/>
                    </a:lnTo>
                    <a:lnTo>
                      <a:pt x="36" y="36"/>
                    </a:lnTo>
                    <a:lnTo>
                      <a:pt x="29" y="36"/>
                    </a:lnTo>
                    <a:lnTo>
                      <a:pt x="29" y="36"/>
                    </a:lnTo>
                    <a:lnTo>
                      <a:pt x="22" y="29"/>
                    </a:lnTo>
                    <a:lnTo>
                      <a:pt x="7" y="29"/>
                    </a:lnTo>
                    <a:lnTo>
                      <a:pt x="0" y="36"/>
                    </a:lnTo>
                    <a:lnTo>
                      <a:pt x="0" y="43"/>
                    </a:lnTo>
                    <a:lnTo>
                      <a:pt x="7" y="43"/>
                    </a:lnTo>
                    <a:lnTo>
                      <a:pt x="14" y="50"/>
                    </a:lnTo>
                    <a:lnTo>
                      <a:pt x="22" y="50"/>
                    </a:lnTo>
                    <a:lnTo>
                      <a:pt x="29" y="43"/>
                    </a:lnTo>
                    <a:lnTo>
                      <a:pt x="29" y="43"/>
                    </a:lnTo>
                    <a:lnTo>
                      <a:pt x="36" y="43"/>
                    </a:lnTo>
                    <a:lnTo>
                      <a:pt x="36" y="43"/>
                    </a:lnTo>
                    <a:lnTo>
                      <a:pt x="43" y="43"/>
                    </a:lnTo>
                    <a:lnTo>
                      <a:pt x="50" y="50"/>
                    </a:lnTo>
                    <a:lnTo>
                      <a:pt x="50" y="50"/>
                    </a:lnTo>
                    <a:lnTo>
                      <a:pt x="43" y="58"/>
                    </a:lnTo>
                    <a:lnTo>
                      <a:pt x="36" y="58"/>
                    </a:lnTo>
                    <a:lnTo>
                      <a:pt x="36" y="58"/>
                    </a:lnTo>
                    <a:lnTo>
                      <a:pt x="22" y="58"/>
                    </a:lnTo>
                    <a:lnTo>
                      <a:pt x="7" y="65"/>
                    </a:lnTo>
                    <a:lnTo>
                      <a:pt x="7" y="65"/>
                    </a:lnTo>
                    <a:lnTo>
                      <a:pt x="14" y="72"/>
                    </a:lnTo>
                    <a:lnTo>
                      <a:pt x="22" y="72"/>
                    </a:lnTo>
                    <a:lnTo>
                      <a:pt x="29" y="72"/>
                    </a:lnTo>
                    <a:lnTo>
                      <a:pt x="36" y="72"/>
                    </a:lnTo>
                    <a:lnTo>
                      <a:pt x="36" y="65"/>
                    </a:lnTo>
                    <a:lnTo>
                      <a:pt x="36" y="65"/>
                    </a:lnTo>
                    <a:lnTo>
                      <a:pt x="43" y="65"/>
                    </a:lnTo>
                    <a:lnTo>
                      <a:pt x="50" y="58"/>
                    </a:lnTo>
                    <a:lnTo>
                      <a:pt x="50" y="58"/>
                    </a:lnTo>
                    <a:lnTo>
                      <a:pt x="57" y="65"/>
                    </a:lnTo>
                    <a:lnTo>
                      <a:pt x="65" y="72"/>
                    </a:lnTo>
                    <a:lnTo>
                      <a:pt x="65" y="72"/>
                    </a:lnTo>
                    <a:close/>
                    <a:moveTo>
                      <a:pt x="65" y="29"/>
                    </a:moveTo>
                    <a:lnTo>
                      <a:pt x="65" y="29"/>
                    </a:lnTo>
                    <a:lnTo>
                      <a:pt x="72" y="22"/>
                    </a:lnTo>
                    <a:lnTo>
                      <a:pt x="72" y="15"/>
                    </a:lnTo>
                    <a:lnTo>
                      <a:pt x="65" y="8"/>
                    </a:lnTo>
                    <a:lnTo>
                      <a:pt x="57" y="15"/>
                    </a:lnTo>
                    <a:lnTo>
                      <a:pt x="65" y="29"/>
                    </a:lnTo>
                    <a:lnTo>
                      <a:pt x="65" y="29"/>
                    </a:lnTo>
                    <a:close/>
                    <a:moveTo>
                      <a:pt x="43" y="22"/>
                    </a:moveTo>
                    <a:lnTo>
                      <a:pt x="50" y="15"/>
                    </a:lnTo>
                    <a:lnTo>
                      <a:pt x="43" y="0"/>
                    </a:lnTo>
                    <a:lnTo>
                      <a:pt x="36" y="8"/>
                    </a:lnTo>
                    <a:lnTo>
                      <a:pt x="43" y="22"/>
                    </a:lnTo>
                    <a:lnTo>
                      <a:pt x="43" y="22"/>
                    </a:lnTo>
                    <a:close/>
                    <a:moveTo>
                      <a:pt x="22" y="15"/>
                    </a:moveTo>
                    <a:lnTo>
                      <a:pt x="22" y="15"/>
                    </a:lnTo>
                    <a:lnTo>
                      <a:pt x="22" y="8"/>
                    </a:lnTo>
                    <a:lnTo>
                      <a:pt x="14" y="0"/>
                    </a:lnTo>
                    <a:lnTo>
                      <a:pt x="7" y="0"/>
                    </a:lnTo>
                    <a:lnTo>
                      <a:pt x="7" y="8"/>
                    </a:lnTo>
                    <a:lnTo>
                      <a:pt x="7" y="15"/>
                    </a:lnTo>
                    <a:lnTo>
                      <a:pt x="14" y="22"/>
                    </a:lnTo>
                    <a:lnTo>
                      <a:pt x="22" y="15"/>
                    </a:lnTo>
                    <a:lnTo>
                      <a:pt x="22" y="15"/>
                    </a:lnTo>
                    <a:close/>
                    <a:moveTo>
                      <a:pt x="22" y="36"/>
                    </a:moveTo>
                    <a:lnTo>
                      <a:pt x="14" y="36"/>
                    </a:lnTo>
                    <a:lnTo>
                      <a:pt x="0" y="36"/>
                    </a:lnTo>
                    <a:lnTo>
                      <a:pt x="7" y="43"/>
                    </a:lnTo>
                    <a:lnTo>
                      <a:pt x="14" y="43"/>
                    </a:lnTo>
                    <a:lnTo>
                      <a:pt x="22" y="43"/>
                    </a:lnTo>
                    <a:lnTo>
                      <a:pt x="22" y="36"/>
                    </a:lnTo>
                    <a:lnTo>
                      <a:pt x="22" y="36"/>
                    </a:lnTo>
                    <a:close/>
                    <a:moveTo>
                      <a:pt x="36" y="65"/>
                    </a:moveTo>
                    <a:lnTo>
                      <a:pt x="29" y="58"/>
                    </a:lnTo>
                    <a:lnTo>
                      <a:pt x="22" y="58"/>
                    </a:lnTo>
                    <a:lnTo>
                      <a:pt x="14" y="58"/>
                    </a:lnTo>
                    <a:lnTo>
                      <a:pt x="7" y="65"/>
                    </a:lnTo>
                    <a:lnTo>
                      <a:pt x="14"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136">
                <a:extLst>
                  <a:ext uri="{FF2B5EF4-FFF2-40B4-BE49-F238E27FC236}">
                    <a16:creationId xmlns:a16="http://schemas.microsoft.com/office/drawing/2014/main" xmlns="" id="{0BB93476-17A9-4CCE-A76A-DCCDE6537306}"/>
                  </a:ext>
                </a:extLst>
              </p:cNvPr>
              <p:cNvSpPr>
                <a:spLocks noEditPoints="1"/>
              </p:cNvSpPr>
              <p:nvPr/>
            </p:nvSpPr>
            <p:spPr bwMode="auto">
              <a:xfrm>
                <a:off x="6020" y="1478"/>
                <a:ext cx="72" cy="72"/>
              </a:xfrm>
              <a:custGeom>
                <a:avLst/>
                <a:gdLst>
                  <a:gd name="T0" fmla="*/ 65 w 72"/>
                  <a:gd name="T1" fmla="*/ 72 h 72"/>
                  <a:gd name="T2" fmla="*/ 72 w 72"/>
                  <a:gd name="T3" fmla="*/ 65 h 72"/>
                  <a:gd name="T4" fmla="*/ 58 w 72"/>
                  <a:gd name="T5" fmla="*/ 50 h 72"/>
                  <a:gd name="T6" fmla="*/ 58 w 72"/>
                  <a:gd name="T7" fmla="*/ 36 h 72"/>
                  <a:gd name="T8" fmla="*/ 65 w 72"/>
                  <a:gd name="T9" fmla="*/ 36 h 72"/>
                  <a:gd name="T10" fmla="*/ 65 w 72"/>
                  <a:gd name="T11" fmla="*/ 8 h 72"/>
                  <a:gd name="T12" fmla="*/ 65 w 72"/>
                  <a:gd name="T13" fmla="*/ 8 h 72"/>
                  <a:gd name="T14" fmla="*/ 58 w 72"/>
                  <a:gd name="T15" fmla="*/ 15 h 72"/>
                  <a:gd name="T16" fmla="*/ 58 w 72"/>
                  <a:gd name="T17" fmla="*/ 29 h 72"/>
                  <a:gd name="T18" fmla="*/ 50 w 72"/>
                  <a:gd name="T19" fmla="*/ 43 h 72"/>
                  <a:gd name="T20" fmla="*/ 50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15 w 72"/>
                  <a:gd name="T39" fmla="*/ 0 h 72"/>
                  <a:gd name="T40" fmla="*/ 0 w 72"/>
                  <a:gd name="T41" fmla="*/ 0 h 72"/>
                  <a:gd name="T42" fmla="*/ 0 w 72"/>
                  <a:gd name="T43" fmla="*/ 8 h 72"/>
                  <a:gd name="T44" fmla="*/ 15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5 w 72"/>
                  <a:gd name="T57" fmla="*/ 50 h 72"/>
                  <a:gd name="T58" fmla="*/ 22 w 72"/>
                  <a:gd name="T59" fmla="*/ 43 h 72"/>
                  <a:gd name="T60" fmla="*/ 29 w 72"/>
                  <a:gd name="T61" fmla="*/ 43 h 72"/>
                  <a:gd name="T62" fmla="*/ 43 w 72"/>
                  <a:gd name="T63" fmla="*/ 43 h 72"/>
                  <a:gd name="T64" fmla="*/ 50 w 72"/>
                  <a:gd name="T65" fmla="*/ 50 h 72"/>
                  <a:gd name="T66" fmla="*/ 36 w 72"/>
                  <a:gd name="T67" fmla="*/ 58 h 72"/>
                  <a:gd name="T68" fmla="*/ 22 w 72"/>
                  <a:gd name="T69" fmla="*/ 58 h 72"/>
                  <a:gd name="T70" fmla="*/ 7 w 72"/>
                  <a:gd name="T71" fmla="*/ 65 h 72"/>
                  <a:gd name="T72" fmla="*/ 22 w 72"/>
                  <a:gd name="T73" fmla="*/ 72 h 72"/>
                  <a:gd name="T74" fmla="*/ 29 w 72"/>
                  <a:gd name="T75" fmla="*/ 72 h 72"/>
                  <a:gd name="T76" fmla="*/ 36 w 72"/>
                  <a:gd name="T77" fmla="*/ 65 h 72"/>
                  <a:gd name="T78" fmla="*/ 43 w 72"/>
                  <a:gd name="T79" fmla="*/ 58 h 72"/>
                  <a:gd name="T80" fmla="*/ 58 w 72"/>
                  <a:gd name="T81" fmla="*/ 65 h 72"/>
                  <a:gd name="T82" fmla="*/ 65 w 72"/>
                  <a:gd name="T83" fmla="*/ 72 h 72"/>
                  <a:gd name="T84" fmla="*/ 65 w 72"/>
                  <a:gd name="T85" fmla="*/ 29 h 72"/>
                  <a:gd name="T86" fmla="*/ 65 w 72"/>
                  <a:gd name="T87" fmla="*/ 15 h 72"/>
                  <a:gd name="T88" fmla="*/ 58 w 72"/>
                  <a:gd name="T89" fmla="*/ 15 h 72"/>
                  <a:gd name="T90" fmla="*/ 65 w 72"/>
                  <a:gd name="T91" fmla="*/ 29 h 72"/>
                  <a:gd name="T92" fmla="*/ 43 w 72"/>
                  <a:gd name="T93" fmla="*/ 15 h 72"/>
                  <a:gd name="T94" fmla="*/ 36 w 72"/>
                  <a:gd name="T95" fmla="*/ 8 h 72"/>
                  <a:gd name="T96" fmla="*/ 36 w 72"/>
                  <a:gd name="T97" fmla="*/ 22 h 72"/>
                  <a:gd name="T98" fmla="*/ 22 w 72"/>
                  <a:gd name="T99" fmla="*/ 15 h 72"/>
                  <a:gd name="T100" fmla="*/ 15 w 72"/>
                  <a:gd name="T101" fmla="*/ 0 h 72"/>
                  <a:gd name="T102" fmla="*/ 0 w 72"/>
                  <a:gd name="T103" fmla="*/ 8 h 72"/>
                  <a:gd name="T104" fmla="*/ 15 w 72"/>
                  <a:gd name="T105" fmla="*/ 22 h 72"/>
                  <a:gd name="T106" fmla="*/ 22 w 72"/>
                  <a:gd name="T107" fmla="*/ 15 h 72"/>
                  <a:gd name="T108" fmla="*/ 15 w 72"/>
                  <a:gd name="T109" fmla="*/ 36 h 72"/>
                  <a:gd name="T110" fmla="*/ 7 w 72"/>
                  <a:gd name="T111" fmla="*/ 43 h 72"/>
                  <a:gd name="T112" fmla="*/ 22 w 72"/>
                  <a:gd name="T113" fmla="*/ 43 h 72"/>
                  <a:gd name="T114" fmla="*/ 22 w 72"/>
                  <a:gd name="T115" fmla="*/ 36 h 72"/>
                  <a:gd name="T116" fmla="*/ 29 w 72"/>
                  <a:gd name="T117" fmla="*/ 58 h 72"/>
                  <a:gd name="T118" fmla="*/ 15 w 72"/>
                  <a:gd name="T119" fmla="*/ 58 h 72"/>
                  <a:gd name="T120" fmla="*/ 7 w 72"/>
                  <a:gd name="T121" fmla="*/ 65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8" y="50"/>
                    </a:lnTo>
                    <a:lnTo>
                      <a:pt x="58" y="50"/>
                    </a:lnTo>
                    <a:lnTo>
                      <a:pt x="58" y="36"/>
                    </a:lnTo>
                    <a:lnTo>
                      <a:pt x="65" y="36"/>
                    </a:lnTo>
                    <a:lnTo>
                      <a:pt x="65" y="36"/>
                    </a:lnTo>
                    <a:lnTo>
                      <a:pt x="72" y="29"/>
                    </a:lnTo>
                    <a:lnTo>
                      <a:pt x="65" y="8"/>
                    </a:lnTo>
                    <a:lnTo>
                      <a:pt x="65" y="8"/>
                    </a:lnTo>
                    <a:lnTo>
                      <a:pt x="65" y="8"/>
                    </a:lnTo>
                    <a:lnTo>
                      <a:pt x="58" y="8"/>
                    </a:lnTo>
                    <a:lnTo>
                      <a:pt x="58" y="15"/>
                    </a:lnTo>
                    <a:lnTo>
                      <a:pt x="50" y="22"/>
                    </a:lnTo>
                    <a:lnTo>
                      <a:pt x="58" y="29"/>
                    </a:lnTo>
                    <a:lnTo>
                      <a:pt x="58" y="36"/>
                    </a:lnTo>
                    <a:lnTo>
                      <a:pt x="50" y="43"/>
                    </a:lnTo>
                    <a:lnTo>
                      <a:pt x="50" y="50"/>
                    </a:lnTo>
                    <a:lnTo>
                      <a:pt x="50" y="43"/>
                    </a:lnTo>
                    <a:lnTo>
                      <a:pt x="43" y="36"/>
                    </a:lnTo>
                    <a:lnTo>
                      <a:pt x="43" y="29"/>
                    </a:lnTo>
                    <a:lnTo>
                      <a:pt x="43" y="29"/>
                    </a:lnTo>
                    <a:lnTo>
                      <a:pt x="43" y="22"/>
                    </a:lnTo>
                    <a:lnTo>
                      <a:pt x="50" y="8"/>
                    </a:lnTo>
                    <a:lnTo>
                      <a:pt x="36" y="0"/>
                    </a:lnTo>
                    <a:lnTo>
                      <a:pt x="29" y="8"/>
                    </a:lnTo>
                    <a:lnTo>
                      <a:pt x="36" y="22"/>
                    </a:lnTo>
                    <a:lnTo>
                      <a:pt x="36" y="22"/>
                    </a:lnTo>
                    <a:lnTo>
                      <a:pt x="36" y="29"/>
                    </a:lnTo>
                    <a:lnTo>
                      <a:pt x="36" y="36"/>
                    </a:lnTo>
                    <a:lnTo>
                      <a:pt x="36" y="36"/>
                    </a:lnTo>
                    <a:lnTo>
                      <a:pt x="29" y="29"/>
                    </a:lnTo>
                    <a:lnTo>
                      <a:pt x="22" y="22"/>
                    </a:lnTo>
                    <a:lnTo>
                      <a:pt x="22" y="22"/>
                    </a:lnTo>
                    <a:lnTo>
                      <a:pt x="22" y="15"/>
                    </a:lnTo>
                    <a:lnTo>
                      <a:pt x="22" y="8"/>
                    </a:lnTo>
                    <a:lnTo>
                      <a:pt x="15" y="0"/>
                    </a:lnTo>
                    <a:lnTo>
                      <a:pt x="7" y="0"/>
                    </a:lnTo>
                    <a:lnTo>
                      <a:pt x="0" y="0"/>
                    </a:lnTo>
                    <a:lnTo>
                      <a:pt x="0" y="0"/>
                    </a:lnTo>
                    <a:lnTo>
                      <a:pt x="0" y="8"/>
                    </a:lnTo>
                    <a:lnTo>
                      <a:pt x="7" y="15"/>
                    </a:lnTo>
                    <a:lnTo>
                      <a:pt x="15" y="22"/>
                    </a:lnTo>
                    <a:lnTo>
                      <a:pt x="22" y="29"/>
                    </a:lnTo>
                    <a:lnTo>
                      <a:pt x="29" y="36"/>
                    </a:lnTo>
                    <a:lnTo>
                      <a:pt x="36" y="36"/>
                    </a:lnTo>
                    <a:lnTo>
                      <a:pt x="29" y="36"/>
                    </a:lnTo>
                    <a:lnTo>
                      <a:pt x="29" y="36"/>
                    </a:lnTo>
                    <a:lnTo>
                      <a:pt x="22" y="36"/>
                    </a:lnTo>
                    <a:lnTo>
                      <a:pt x="15" y="29"/>
                    </a:lnTo>
                    <a:lnTo>
                      <a:pt x="7" y="29"/>
                    </a:lnTo>
                    <a:lnTo>
                      <a:pt x="0" y="36"/>
                    </a:lnTo>
                    <a:lnTo>
                      <a:pt x="0" y="43"/>
                    </a:lnTo>
                    <a:lnTo>
                      <a:pt x="7" y="43"/>
                    </a:lnTo>
                    <a:lnTo>
                      <a:pt x="15" y="50"/>
                    </a:lnTo>
                    <a:lnTo>
                      <a:pt x="22" y="50"/>
                    </a:lnTo>
                    <a:lnTo>
                      <a:pt x="22" y="43"/>
                    </a:lnTo>
                    <a:lnTo>
                      <a:pt x="22" y="43"/>
                    </a:lnTo>
                    <a:lnTo>
                      <a:pt x="29" y="43"/>
                    </a:lnTo>
                    <a:lnTo>
                      <a:pt x="36" y="43"/>
                    </a:lnTo>
                    <a:lnTo>
                      <a:pt x="43" y="43"/>
                    </a:lnTo>
                    <a:lnTo>
                      <a:pt x="43" y="50"/>
                    </a:lnTo>
                    <a:lnTo>
                      <a:pt x="50" y="50"/>
                    </a:lnTo>
                    <a:lnTo>
                      <a:pt x="43" y="58"/>
                    </a:lnTo>
                    <a:lnTo>
                      <a:pt x="36" y="58"/>
                    </a:lnTo>
                    <a:lnTo>
                      <a:pt x="29" y="58"/>
                    </a:lnTo>
                    <a:lnTo>
                      <a:pt x="22" y="58"/>
                    </a:lnTo>
                    <a:lnTo>
                      <a:pt x="7" y="65"/>
                    </a:lnTo>
                    <a:lnTo>
                      <a:pt x="7" y="65"/>
                    </a:lnTo>
                    <a:lnTo>
                      <a:pt x="7" y="72"/>
                    </a:lnTo>
                    <a:lnTo>
                      <a:pt x="22" y="72"/>
                    </a:lnTo>
                    <a:lnTo>
                      <a:pt x="29" y="72"/>
                    </a:lnTo>
                    <a:lnTo>
                      <a:pt x="29" y="72"/>
                    </a:lnTo>
                    <a:lnTo>
                      <a:pt x="36" y="65"/>
                    </a:lnTo>
                    <a:lnTo>
                      <a:pt x="36" y="65"/>
                    </a:lnTo>
                    <a:lnTo>
                      <a:pt x="43" y="65"/>
                    </a:lnTo>
                    <a:lnTo>
                      <a:pt x="43" y="58"/>
                    </a:lnTo>
                    <a:lnTo>
                      <a:pt x="50" y="58"/>
                    </a:lnTo>
                    <a:lnTo>
                      <a:pt x="58" y="65"/>
                    </a:lnTo>
                    <a:lnTo>
                      <a:pt x="65" y="72"/>
                    </a:lnTo>
                    <a:lnTo>
                      <a:pt x="65" y="72"/>
                    </a:lnTo>
                    <a:close/>
                    <a:moveTo>
                      <a:pt x="65" y="29"/>
                    </a:moveTo>
                    <a:lnTo>
                      <a:pt x="65" y="29"/>
                    </a:lnTo>
                    <a:lnTo>
                      <a:pt x="72" y="22"/>
                    </a:lnTo>
                    <a:lnTo>
                      <a:pt x="65" y="15"/>
                    </a:lnTo>
                    <a:lnTo>
                      <a:pt x="65" y="8"/>
                    </a:lnTo>
                    <a:lnTo>
                      <a:pt x="58" y="15"/>
                    </a:lnTo>
                    <a:lnTo>
                      <a:pt x="65" y="29"/>
                    </a:lnTo>
                    <a:lnTo>
                      <a:pt x="65" y="29"/>
                    </a:lnTo>
                    <a:close/>
                    <a:moveTo>
                      <a:pt x="36" y="22"/>
                    </a:moveTo>
                    <a:lnTo>
                      <a:pt x="43" y="15"/>
                    </a:lnTo>
                    <a:lnTo>
                      <a:pt x="36" y="0"/>
                    </a:lnTo>
                    <a:lnTo>
                      <a:pt x="36" y="8"/>
                    </a:lnTo>
                    <a:lnTo>
                      <a:pt x="36" y="22"/>
                    </a:lnTo>
                    <a:lnTo>
                      <a:pt x="36" y="22"/>
                    </a:lnTo>
                    <a:close/>
                    <a:moveTo>
                      <a:pt x="22" y="15"/>
                    </a:moveTo>
                    <a:lnTo>
                      <a:pt x="22" y="15"/>
                    </a:lnTo>
                    <a:lnTo>
                      <a:pt x="15" y="8"/>
                    </a:lnTo>
                    <a:lnTo>
                      <a:pt x="15" y="0"/>
                    </a:lnTo>
                    <a:lnTo>
                      <a:pt x="0" y="0"/>
                    </a:lnTo>
                    <a:lnTo>
                      <a:pt x="0" y="8"/>
                    </a:lnTo>
                    <a:lnTo>
                      <a:pt x="7" y="15"/>
                    </a:lnTo>
                    <a:lnTo>
                      <a:pt x="15" y="22"/>
                    </a:lnTo>
                    <a:lnTo>
                      <a:pt x="22" y="15"/>
                    </a:lnTo>
                    <a:lnTo>
                      <a:pt x="22" y="15"/>
                    </a:lnTo>
                    <a:close/>
                    <a:moveTo>
                      <a:pt x="22" y="36"/>
                    </a:moveTo>
                    <a:lnTo>
                      <a:pt x="15" y="36"/>
                    </a:lnTo>
                    <a:lnTo>
                      <a:pt x="0" y="36"/>
                    </a:lnTo>
                    <a:lnTo>
                      <a:pt x="7" y="43"/>
                    </a:lnTo>
                    <a:lnTo>
                      <a:pt x="15" y="43"/>
                    </a:lnTo>
                    <a:lnTo>
                      <a:pt x="22" y="43"/>
                    </a:lnTo>
                    <a:lnTo>
                      <a:pt x="22" y="36"/>
                    </a:lnTo>
                    <a:lnTo>
                      <a:pt x="22" y="36"/>
                    </a:lnTo>
                    <a:close/>
                    <a:moveTo>
                      <a:pt x="29" y="65"/>
                    </a:moveTo>
                    <a:lnTo>
                      <a:pt x="29" y="58"/>
                    </a:lnTo>
                    <a:lnTo>
                      <a:pt x="22" y="58"/>
                    </a:lnTo>
                    <a:lnTo>
                      <a:pt x="15" y="58"/>
                    </a:lnTo>
                    <a:lnTo>
                      <a:pt x="7" y="65"/>
                    </a:lnTo>
                    <a:lnTo>
                      <a:pt x="7" y="65"/>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137">
                <a:extLst>
                  <a:ext uri="{FF2B5EF4-FFF2-40B4-BE49-F238E27FC236}">
                    <a16:creationId xmlns:a16="http://schemas.microsoft.com/office/drawing/2014/main" xmlns="" id="{2B44D163-0B6A-4CBC-9E51-2A6EA03AE9EF}"/>
                  </a:ext>
                </a:extLst>
              </p:cNvPr>
              <p:cNvSpPr>
                <a:spLocks noEditPoints="1"/>
              </p:cNvSpPr>
              <p:nvPr/>
            </p:nvSpPr>
            <p:spPr bwMode="auto">
              <a:xfrm>
                <a:off x="5948" y="1478"/>
                <a:ext cx="72" cy="72"/>
              </a:xfrm>
              <a:custGeom>
                <a:avLst/>
                <a:gdLst>
                  <a:gd name="T0" fmla="*/ 65 w 72"/>
                  <a:gd name="T1" fmla="*/ 72 h 72"/>
                  <a:gd name="T2" fmla="*/ 72 w 72"/>
                  <a:gd name="T3" fmla="*/ 65 h 72"/>
                  <a:gd name="T4" fmla="*/ 58 w 72"/>
                  <a:gd name="T5" fmla="*/ 50 h 72"/>
                  <a:gd name="T6" fmla="*/ 58 w 72"/>
                  <a:gd name="T7" fmla="*/ 36 h 72"/>
                  <a:gd name="T8" fmla="*/ 65 w 72"/>
                  <a:gd name="T9" fmla="*/ 36 h 72"/>
                  <a:gd name="T10" fmla="*/ 65 w 72"/>
                  <a:gd name="T11" fmla="*/ 8 h 72"/>
                  <a:gd name="T12" fmla="*/ 58 w 72"/>
                  <a:gd name="T13" fmla="*/ 8 h 72"/>
                  <a:gd name="T14" fmla="*/ 51 w 72"/>
                  <a:gd name="T15" fmla="*/ 15 h 72"/>
                  <a:gd name="T16" fmla="*/ 58 w 72"/>
                  <a:gd name="T17" fmla="*/ 29 h 72"/>
                  <a:gd name="T18" fmla="*/ 51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8 w 72"/>
                  <a:gd name="T39" fmla="*/ 0 h 72"/>
                  <a:gd name="T40" fmla="*/ 0 w 72"/>
                  <a:gd name="T41" fmla="*/ 0 h 72"/>
                  <a:gd name="T42" fmla="*/ 0 w 72"/>
                  <a:gd name="T43" fmla="*/ 8 h 72"/>
                  <a:gd name="T44" fmla="*/ 15 w 72"/>
                  <a:gd name="T45" fmla="*/ 22 h 72"/>
                  <a:gd name="T46" fmla="*/ 29 w 72"/>
                  <a:gd name="T47" fmla="*/ 36 h 72"/>
                  <a:gd name="T48" fmla="*/ 29 w 72"/>
                  <a:gd name="T49" fmla="*/ 36 h 72"/>
                  <a:gd name="T50" fmla="*/ 22 w 72"/>
                  <a:gd name="T51" fmla="*/ 36 h 72"/>
                  <a:gd name="T52" fmla="*/ 8 w 72"/>
                  <a:gd name="T53" fmla="*/ 29 h 72"/>
                  <a:gd name="T54" fmla="*/ 0 w 72"/>
                  <a:gd name="T55" fmla="*/ 43 h 72"/>
                  <a:gd name="T56" fmla="*/ 15 w 72"/>
                  <a:gd name="T57" fmla="*/ 50 h 72"/>
                  <a:gd name="T58" fmla="*/ 22 w 72"/>
                  <a:gd name="T59" fmla="*/ 43 h 72"/>
                  <a:gd name="T60" fmla="*/ 29 w 72"/>
                  <a:gd name="T61" fmla="*/ 43 h 72"/>
                  <a:gd name="T62" fmla="*/ 43 w 72"/>
                  <a:gd name="T63" fmla="*/ 43 h 72"/>
                  <a:gd name="T64" fmla="*/ 43 w 72"/>
                  <a:gd name="T65" fmla="*/ 50 h 72"/>
                  <a:gd name="T66" fmla="*/ 36 w 72"/>
                  <a:gd name="T67" fmla="*/ 58 h 72"/>
                  <a:gd name="T68" fmla="*/ 22 w 72"/>
                  <a:gd name="T69" fmla="*/ 58 h 72"/>
                  <a:gd name="T70" fmla="*/ 0 w 72"/>
                  <a:gd name="T71" fmla="*/ 65 h 72"/>
                  <a:gd name="T72" fmla="*/ 22 w 72"/>
                  <a:gd name="T73" fmla="*/ 72 h 72"/>
                  <a:gd name="T74" fmla="*/ 29 w 72"/>
                  <a:gd name="T75" fmla="*/ 72 h 72"/>
                  <a:gd name="T76" fmla="*/ 36 w 72"/>
                  <a:gd name="T77" fmla="*/ 65 h 72"/>
                  <a:gd name="T78" fmla="*/ 43 w 72"/>
                  <a:gd name="T79" fmla="*/ 58 h 72"/>
                  <a:gd name="T80" fmla="*/ 51 w 72"/>
                  <a:gd name="T81" fmla="*/ 65 h 72"/>
                  <a:gd name="T82" fmla="*/ 58 w 72"/>
                  <a:gd name="T83" fmla="*/ 72 h 72"/>
                  <a:gd name="T84" fmla="*/ 65 w 72"/>
                  <a:gd name="T85" fmla="*/ 29 h 72"/>
                  <a:gd name="T86" fmla="*/ 65 w 72"/>
                  <a:gd name="T87" fmla="*/ 15 h 72"/>
                  <a:gd name="T88" fmla="*/ 58 w 72"/>
                  <a:gd name="T89" fmla="*/ 15 h 72"/>
                  <a:gd name="T90" fmla="*/ 58 w 72"/>
                  <a:gd name="T91" fmla="*/ 29 h 72"/>
                  <a:gd name="T92" fmla="*/ 43 w 72"/>
                  <a:gd name="T93" fmla="*/ 15 h 72"/>
                  <a:gd name="T94" fmla="*/ 29 w 72"/>
                  <a:gd name="T95" fmla="*/ 8 h 72"/>
                  <a:gd name="T96" fmla="*/ 36 w 72"/>
                  <a:gd name="T97" fmla="*/ 22 h 72"/>
                  <a:gd name="T98" fmla="*/ 22 w 72"/>
                  <a:gd name="T99" fmla="*/ 15 h 72"/>
                  <a:gd name="T100" fmla="*/ 8 w 72"/>
                  <a:gd name="T101" fmla="*/ 0 h 72"/>
                  <a:gd name="T102" fmla="*/ 0 w 72"/>
                  <a:gd name="T103" fmla="*/ 8 h 72"/>
                  <a:gd name="T104" fmla="*/ 8 w 72"/>
                  <a:gd name="T105" fmla="*/ 22 h 72"/>
                  <a:gd name="T106" fmla="*/ 15 w 72"/>
                  <a:gd name="T107" fmla="*/ 15 h 72"/>
                  <a:gd name="T108" fmla="*/ 8 w 72"/>
                  <a:gd name="T109" fmla="*/ 36 h 72"/>
                  <a:gd name="T110" fmla="*/ 0 w 72"/>
                  <a:gd name="T111" fmla="*/ 43 h 72"/>
                  <a:gd name="T112" fmla="*/ 22 w 72"/>
                  <a:gd name="T113" fmla="*/ 43 h 72"/>
                  <a:gd name="T114" fmla="*/ 22 w 72"/>
                  <a:gd name="T115" fmla="*/ 36 h 72"/>
                  <a:gd name="T116" fmla="*/ 29 w 72"/>
                  <a:gd name="T117" fmla="*/ 58 h 72"/>
                  <a:gd name="T118" fmla="*/ 15 w 72"/>
                  <a:gd name="T119" fmla="*/ 58 h 72"/>
                  <a:gd name="T120" fmla="*/ 8 w 72"/>
                  <a:gd name="T121" fmla="*/ 65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72" y="65"/>
                    </a:lnTo>
                    <a:lnTo>
                      <a:pt x="65" y="65"/>
                    </a:lnTo>
                    <a:lnTo>
                      <a:pt x="58" y="50"/>
                    </a:lnTo>
                    <a:lnTo>
                      <a:pt x="58" y="50"/>
                    </a:lnTo>
                    <a:lnTo>
                      <a:pt x="58" y="36"/>
                    </a:lnTo>
                    <a:lnTo>
                      <a:pt x="58" y="36"/>
                    </a:lnTo>
                    <a:lnTo>
                      <a:pt x="65" y="36"/>
                    </a:lnTo>
                    <a:lnTo>
                      <a:pt x="72" y="29"/>
                    </a:lnTo>
                    <a:lnTo>
                      <a:pt x="65" y="8"/>
                    </a:lnTo>
                    <a:lnTo>
                      <a:pt x="65" y="8"/>
                    </a:lnTo>
                    <a:lnTo>
                      <a:pt x="58" y="8"/>
                    </a:lnTo>
                    <a:lnTo>
                      <a:pt x="58" y="8"/>
                    </a:lnTo>
                    <a:lnTo>
                      <a:pt x="51" y="15"/>
                    </a:lnTo>
                    <a:lnTo>
                      <a:pt x="51" y="22"/>
                    </a:lnTo>
                    <a:lnTo>
                      <a:pt x="58" y="29"/>
                    </a:lnTo>
                    <a:lnTo>
                      <a:pt x="58" y="36"/>
                    </a:lnTo>
                    <a:lnTo>
                      <a:pt x="51" y="43"/>
                    </a:lnTo>
                    <a:lnTo>
                      <a:pt x="51" y="50"/>
                    </a:lnTo>
                    <a:lnTo>
                      <a:pt x="43" y="43"/>
                    </a:lnTo>
                    <a:lnTo>
                      <a:pt x="43" y="36"/>
                    </a:lnTo>
                    <a:lnTo>
                      <a:pt x="43" y="29"/>
                    </a:lnTo>
                    <a:lnTo>
                      <a:pt x="43" y="29"/>
                    </a:lnTo>
                    <a:lnTo>
                      <a:pt x="43" y="22"/>
                    </a:lnTo>
                    <a:lnTo>
                      <a:pt x="43" y="8"/>
                    </a:lnTo>
                    <a:lnTo>
                      <a:pt x="36" y="0"/>
                    </a:lnTo>
                    <a:lnTo>
                      <a:pt x="29" y="8"/>
                    </a:lnTo>
                    <a:lnTo>
                      <a:pt x="36" y="22"/>
                    </a:lnTo>
                    <a:lnTo>
                      <a:pt x="36" y="22"/>
                    </a:lnTo>
                    <a:lnTo>
                      <a:pt x="36" y="29"/>
                    </a:lnTo>
                    <a:lnTo>
                      <a:pt x="36" y="36"/>
                    </a:lnTo>
                    <a:lnTo>
                      <a:pt x="36" y="36"/>
                    </a:lnTo>
                    <a:lnTo>
                      <a:pt x="29" y="29"/>
                    </a:lnTo>
                    <a:lnTo>
                      <a:pt x="22" y="22"/>
                    </a:lnTo>
                    <a:lnTo>
                      <a:pt x="22" y="22"/>
                    </a:lnTo>
                    <a:lnTo>
                      <a:pt x="22" y="15"/>
                    </a:lnTo>
                    <a:lnTo>
                      <a:pt x="15" y="8"/>
                    </a:lnTo>
                    <a:lnTo>
                      <a:pt x="8" y="0"/>
                    </a:lnTo>
                    <a:lnTo>
                      <a:pt x="8" y="0"/>
                    </a:lnTo>
                    <a:lnTo>
                      <a:pt x="0" y="0"/>
                    </a:lnTo>
                    <a:lnTo>
                      <a:pt x="0" y="0"/>
                    </a:lnTo>
                    <a:lnTo>
                      <a:pt x="0" y="8"/>
                    </a:lnTo>
                    <a:lnTo>
                      <a:pt x="0" y="15"/>
                    </a:lnTo>
                    <a:lnTo>
                      <a:pt x="15" y="22"/>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43" y="43"/>
                    </a:lnTo>
                    <a:lnTo>
                      <a:pt x="43" y="50"/>
                    </a:lnTo>
                    <a:lnTo>
                      <a:pt x="43" y="50"/>
                    </a:lnTo>
                    <a:lnTo>
                      <a:pt x="43" y="58"/>
                    </a:lnTo>
                    <a:lnTo>
                      <a:pt x="36" y="58"/>
                    </a:lnTo>
                    <a:lnTo>
                      <a:pt x="29" y="58"/>
                    </a:lnTo>
                    <a:lnTo>
                      <a:pt x="22" y="58"/>
                    </a:lnTo>
                    <a:lnTo>
                      <a:pt x="8" y="65"/>
                    </a:lnTo>
                    <a:lnTo>
                      <a:pt x="0" y="65"/>
                    </a:lnTo>
                    <a:lnTo>
                      <a:pt x="8" y="72"/>
                    </a:lnTo>
                    <a:lnTo>
                      <a:pt x="22" y="72"/>
                    </a:lnTo>
                    <a:lnTo>
                      <a:pt x="29" y="72"/>
                    </a:lnTo>
                    <a:lnTo>
                      <a:pt x="29" y="72"/>
                    </a:lnTo>
                    <a:lnTo>
                      <a:pt x="29" y="65"/>
                    </a:lnTo>
                    <a:lnTo>
                      <a:pt x="36" y="65"/>
                    </a:lnTo>
                    <a:lnTo>
                      <a:pt x="43" y="65"/>
                    </a:lnTo>
                    <a:lnTo>
                      <a:pt x="43" y="58"/>
                    </a:lnTo>
                    <a:lnTo>
                      <a:pt x="51" y="58"/>
                    </a:lnTo>
                    <a:lnTo>
                      <a:pt x="51" y="65"/>
                    </a:lnTo>
                    <a:lnTo>
                      <a:pt x="58" y="72"/>
                    </a:lnTo>
                    <a:lnTo>
                      <a:pt x="58" y="72"/>
                    </a:lnTo>
                    <a:close/>
                    <a:moveTo>
                      <a:pt x="58" y="29"/>
                    </a:moveTo>
                    <a:lnTo>
                      <a:pt x="65" y="29"/>
                    </a:lnTo>
                    <a:lnTo>
                      <a:pt x="65" y="22"/>
                    </a:lnTo>
                    <a:lnTo>
                      <a:pt x="65" y="15"/>
                    </a:lnTo>
                    <a:lnTo>
                      <a:pt x="65" y="8"/>
                    </a:lnTo>
                    <a:lnTo>
                      <a:pt x="58" y="15"/>
                    </a:lnTo>
                    <a:lnTo>
                      <a:pt x="58" y="29"/>
                    </a:lnTo>
                    <a:lnTo>
                      <a:pt x="58" y="29"/>
                    </a:lnTo>
                    <a:close/>
                    <a:moveTo>
                      <a:pt x="36" y="22"/>
                    </a:moveTo>
                    <a:lnTo>
                      <a:pt x="43" y="15"/>
                    </a:lnTo>
                    <a:lnTo>
                      <a:pt x="36" y="0"/>
                    </a:lnTo>
                    <a:lnTo>
                      <a:pt x="29" y="8"/>
                    </a:lnTo>
                    <a:lnTo>
                      <a:pt x="36" y="22"/>
                    </a:lnTo>
                    <a:lnTo>
                      <a:pt x="36" y="22"/>
                    </a:lnTo>
                    <a:close/>
                    <a:moveTo>
                      <a:pt x="15" y="15"/>
                    </a:moveTo>
                    <a:lnTo>
                      <a:pt x="22" y="15"/>
                    </a:lnTo>
                    <a:lnTo>
                      <a:pt x="15" y="8"/>
                    </a:lnTo>
                    <a:lnTo>
                      <a:pt x="8" y="0"/>
                    </a:lnTo>
                    <a:lnTo>
                      <a:pt x="0" y="0"/>
                    </a:lnTo>
                    <a:lnTo>
                      <a:pt x="0" y="8"/>
                    </a:lnTo>
                    <a:lnTo>
                      <a:pt x="8" y="15"/>
                    </a:lnTo>
                    <a:lnTo>
                      <a:pt x="8" y="22"/>
                    </a:lnTo>
                    <a:lnTo>
                      <a:pt x="15" y="15"/>
                    </a:lnTo>
                    <a:lnTo>
                      <a:pt x="15" y="15"/>
                    </a:lnTo>
                    <a:close/>
                    <a:moveTo>
                      <a:pt x="22" y="36"/>
                    </a:moveTo>
                    <a:lnTo>
                      <a:pt x="8" y="36"/>
                    </a:lnTo>
                    <a:lnTo>
                      <a:pt x="0" y="36"/>
                    </a:lnTo>
                    <a:lnTo>
                      <a:pt x="0" y="43"/>
                    </a:lnTo>
                    <a:lnTo>
                      <a:pt x="15" y="43"/>
                    </a:lnTo>
                    <a:lnTo>
                      <a:pt x="22" y="43"/>
                    </a:lnTo>
                    <a:lnTo>
                      <a:pt x="22" y="36"/>
                    </a:lnTo>
                    <a:lnTo>
                      <a:pt x="22" y="36"/>
                    </a:lnTo>
                    <a:close/>
                    <a:moveTo>
                      <a:pt x="29" y="65"/>
                    </a:moveTo>
                    <a:lnTo>
                      <a:pt x="29" y="58"/>
                    </a:lnTo>
                    <a:lnTo>
                      <a:pt x="22" y="58"/>
                    </a:lnTo>
                    <a:lnTo>
                      <a:pt x="15" y="58"/>
                    </a:lnTo>
                    <a:lnTo>
                      <a:pt x="8" y="65"/>
                    </a:lnTo>
                    <a:lnTo>
                      <a:pt x="8" y="65"/>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138">
                <a:extLst>
                  <a:ext uri="{FF2B5EF4-FFF2-40B4-BE49-F238E27FC236}">
                    <a16:creationId xmlns:a16="http://schemas.microsoft.com/office/drawing/2014/main" xmlns="" id="{70EE9223-C603-4440-AC49-C4096A962916}"/>
                  </a:ext>
                </a:extLst>
              </p:cNvPr>
              <p:cNvSpPr>
                <a:spLocks noEditPoints="1"/>
              </p:cNvSpPr>
              <p:nvPr/>
            </p:nvSpPr>
            <p:spPr bwMode="auto">
              <a:xfrm>
                <a:off x="5869" y="1478"/>
                <a:ext cx="72" cy="72"/>
              </a:xfrm>
              <a:custGeom>
                <a:avLst/>
                <a:gdLst>
                  <a:gd name="T0" fmla="*/ 65 w 72"/>
                  <a:gd name="T1" fmla="*/ 72 h 72"/>
                  <a:gd name="T2" fmla="*/ 72 w 72"/>
                  <a:gd name="T3" fmla="*/ 65 h 72"/>
                  <a:gd name="T4" fmla="*/ 65 w 72"/>
                  <a:gd name="T5" fmla="*/ 50 h 72"/>
                  <a:gd name="T6" fmla="*/ 65 w 72"/>
                  <a:gd name="T7" fmla="*/ 36 h 72"/>
                  <a:gd name="T8" fmla="*/ 65 w 72"/>
                  <a:gd name="T9" fmla="*/ 36 h 72"/>
                  <a:gd name="T10" fmla="*/ 72 w 72"/>
                  <a:gd name="T11" fmla="*/ 8 h 72"/>
                  <a:gd name="T12" fmla="*/ 65 w 72"/>
                  <a:gd name="T13" fmla="*/ 8 h 72"/>
                  <a:gd name="T14" fmla="*/ 58 w 72"/>
                  <a:gd name="T15" fmla="*/ 15 h 72"/>
                  <a:gd name="T16" fmla="*/ 58 w 72"/>
                  <a:gd name="T17" fmla="*/ 29 h 72"/>
                  <a:gd name="T18" fmla="*/ 58 w 72"/>
                  <a:gd name="T19" fmla="*/ 43 h 72"/>
                  <a:gd name="T20" fmla="*/ 51 w 72"/>
                  <a:gd name="T21" fmla="*/ 43 h 72"/>
                  <a:gd name="T22" fmla="*/ 44 w 72"/>
                  <a:gd name="T23" fmla="*/ 29 h 72"/>
                  <a:gd name="T24" fmla="*/ 51 w 72"/>
                  <a:gd name="T25" fmla="*/ 22 h 72"/>
                  <a:gd name="T26" fmla="*/ 44 w 72"/>
                  <a:gd name="T27" fmla="*/ 0 h 72"/>
                  <a:gd name="T28" fmla="*/ 36 w 72"/>
                  <a:gd name="T29" fmla="*/ 22 h 72"/>
                  <a:gd name="T30" fmla="*/ 44 w 72"/>
                  <a:gd name="T31" fmla="*/ 29 h 72"/>
                  <a:gd name="T32" fmla="*/ 36 w 72"/>
                  <a:gd name="T33" fmla="*/ 36 h 72"/>
                  <a:gd name="T34" fmla="*/ 29 w 72"/>
                  <a:gd name="T35" fmla="*/ 22 h 72"/>
                  <a:gd name="T36" fmla="*/ 22 w 72"/>
                  <a:gd name="T37" fmla="*/ 15 h 72"/>
                  <a:gd name="T38" fmla="*/ 15 w 72"/>
                  <a:gd name="T39" fmla="*/ 0 h 72"/>
                  <a:gd name="T40" fmla="*/ 7 w 72"/>
                  <a:gd name="T41" fmla="*/ 0 h 72"/>
                  <a:gd name="T42" fmla="*/ 0 w 72"/>
                  <a:gd name="T43" fmla="*/ 8 h 72"/>
                  <a:gd name="T44" fmla="*/ 22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15 w 72"/>
                  <a:gd name="T57" fmla="*/ 50 h 72"/>
                  <a:gd name="T58" fmla="*/ 29 w 72"/>
                  <a:gd name="T59" fmla="*/ 43 h 72"/>
                  <a:gd name="T60" fmla="*/ 36 w 72"/>
                  <a:gd name="T61" fmla="*/ 43 h 72"/>
                  <a:gd name="T62" fmla="*/ 44 w 72"/>
                  <a:gd name="T63" fmla="*/ 43 h 72"/>
                  <a:gd name="T64" fmla="*/ 51 w 72"/>
                  <a:gd name="T65" fmla="*/ 50 h 72"/>
                  <a:gd name="T66" fmla="*/ 44 w 72"/>
                  <a:gd name="T67" fmla="*/ 58 h 72"/>
                  <a:gd name="T68" fmla="*/ 22 w 72"/>
                  <a:gd name="T69" fmla="*/ 58 h 72"/>
                  <a:gd name="T70" fmla="*/ 7 w 72"/>
                  <a:gd name="T71" fmla="*/ 65 h 72"/>
                  <a:gd name="T72" fmla="*/ 22 w 72"/>
                  <a:gd name="T73" fmla="*/ 72 h 72"/>
                  <a:gd name="T74" fmla="*/ 36 w 72"/>
                  <a:gd name="T75" fmla="*/ 72 h 72"/>
                  <a:gd name="T76" fmla="*/ 36 w 72"/>
                  <a:gd name="T77" fmla="*/ 65 h 72"/>
                  <a:gd name="T78" fmla="*/ 51 w 72"/>
                  <a:gd name="T79" fmla="*/ 58 h 72"/>
                  <a:gd name="T80" fmla="*/ 58 w 72"/>
                  <a:gd name="T81" fmla="*/ 65 h 72"/>
                  <a:gd name="T82" fmla="*/ 65 w 72"/>
                  <a:gd name="T83" fmla="*/ 72 h 72"/>
                  <a:gd name="T84" fmla="*/ 65 w 72"/>
                  <a:gd name="T85" fmla="*/ 29 h 72"/>
                  <a:gd name="T86" fmla="*/ 72 w 72"/>
                  <a:gd name="T87" fmla="*/ 15 h 72"/>
                  <a:gd name="T88" fmla="*/ 58 w 72"/>
                  <a:gd name="T89" fmla="*/ 15 h 72"/>
                  <a:gd name="T90" fmla="*/ 65 w 72"/>
                  <a:gd name="T91" fmla="*/ 29 h 72"/>
                  <a:gd name="T92" fmla="*/ 51 w 72"/>
                  <a:gd name="T93" fmla="*/ 15 h 72"/>
                  <a:gd name="T94" fmla="*/ 36 w 72"/>
                  <a:gd name="T95" fmla="*/ 8 h 72"/>
                  <a:gd name="T96" fmla="*/ 44 w 72"/>
                  <a:gd name="T97" fmla="*/ 22 h 72"/>
                  <a:gd name="T98" fmla="*/ 22 w 72"/>
                  <a:gd name="T99" fmla="*/ 15 h 72"/>
                  <a:gd name="T100" fmla="*/ 15 w 72"/>
                  <a:gd name="T101" fmla="*/ 0 h 72"/>
                  <a:gd name="T102" fmla="*/ 7 w 72"/>
                  <a:gd name="T103" fmla="*/ 8 h 72"/>
                  <a:gd name="T104" fmla="*/ 15 w 72"/>
                  <a:gd name="T105" fmla="*/ 22 h 72"/>
                  <a:gd name="T106" fmla="*/ 22 w 72"/>
                  <a:gd name="T107" fmla="*/ 15 h 72"/>
                  <a:gd name="T108" fmla="*/ 15 w 72"/>
                  <a:gd name="T109" fmla="*/ 36 h 72"/>
                  <a:gd name="T110" fmla="*/ 7 w 72"/>
                  <a:gd name="T111" fmla="*/ 43 h 72"/>
                  <a:gd name="T112" fmla="*/ 22 w 72"/>
                  <a:gd name="T113" fmla="*/ 43 h 72"/>
                  <a:gd name="T114" fmla="*/ 22 w 72"/>
                  <a:gd name="T115" fmla="*/ 36 h 72"/>
                  <a:gd name="T116" fmla="*/ 29 w 72"/>
                  <a:gd name="T117" fmla="*/ 58 h 72"/>
                  <a:gd name="T118" fmla="*/ 15 w 72"/>
                  <a:gd name="T119" fmla="*/ 58 h 72"/>
                  <a:gd name="T120" fmla="*/ 15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65" y="50"/>
                    </a:lnTo>
                    <a:lnTo>
                      <a:pt x="58" y="50"/>
                    </a:lnTo>
                    <a:lnTo>
                      <a:pt x="65" y="36"/>
                    </a:lnTo>
                    <a:lnTo>
                      <a:pt x="65" y="36"/>
                    </a:lnTo>
                    <a:lnTo>
                      <a:pt x="65" y="36"/>
                    </a:lnTo>
                    <a:lnTo>
                      <a:pt x="72" y="29"/>
                    </a:lnTo>
                    <a:lnTo>
                      <a:pt x="72" y="8"/>
                    </a:lnTo>
                    <a:lnTo>
                      <a:pt x="72" y="8"/>
                    </a:lnTo>
                    <a:lnTo>
                      <a:pt x="65" y="8"/>
                    </a:lnTo>
                    <a:lnTo>
                      <a:pt x="58" y="8"/>
                    </a:lnTo>
                    <a:lnTo>
                      <a:pt x="58" y="15"/>
                    </a:lnTo>
                    <a:lnTo>
                      <a:pt x="58" y="22"/>
                    </a:lnTo>
                    <a:lnTo>
                      <a:pt x="58" y="29"/>
                    </a:lnTo>
                    <a:lnTo>
                      <a:pt x="58" y="36"/>
                    </a:lnTo>
                    <a:lnTo>
                      <a:pt x="58" y="43"/>
                    </a:lnTo>
                    <a:lnTo>
                      <a:pt x="58" y="50"/>
                    </a:lnTo>
                    <a:lnTo>
                      <a:pt x="51" y="43"/>
                    </a:lnTo>
                    <a:lnTo>
                      <a:pt x="44" y="36"/>
                    </a:lnTo>
                    <a:lnTo>
                      <a:pt x="44" y="29"/>
                    </a:lnTo>
                    <a:lnTo>
                      <a:pt x="44" y="29"/>
                    </a:lnTo>
                    <a:lnTo>
                      <a:pt x="51" y="22"/>
                    </a:lnTo>
                    <a:lnTo>
                      <a:pt x="51" y="8"/>
                    </a:lnTo>
                    <a:lnTo>
                      <a:pt x="44" y="0"/>
                    </a:lnTo>
                    <a:lnTo>
                      <a:pt x="36" y="8"/>
                    </a:lnTo>
                    <a:lnTo>
                      <a:pt x="36" y="22"/>
                    </a:lnTo>
                    <a:lnTo>
                      <a:pt x="44" y="22"/>
                    </a:lnTo>
                    <a:lnTo>
                      <a:pt x="44" y="29"/>
                    </a:lnTo>
                    <a:lnTo>
                      <a:pt x="44" y="36"/>
                    </a:lnTo>
                    <a:lnTo>
                      <a:pt x="36" y="36"/>
                    </a:lnTo>
                    <a:lnTo>
                      <a:pt x="29" y="29"/>
                    </a:lnTo>
                    <a:lnTo>
                      <a:pt x="29" y="22"/>
                    </a:lnTo>
                    <a:lnTo>
                      <a:pt x="22" y="22"/>
                    </a:lnTo>
                    <a:lnTo>
                      <a:pt x="22" y="15"/>
                    </a:lnTo>
                    <a:lnTo>
                      <a:pt x="22" y="8"/>
                    </a:lnTo>
                    <a:lnTo>
                      <a:pt x="15" y="0"/>
                    </a:lnTo>
                    <a:lnTo>
                      <a:pt x="7" y="0"/>
                    </a:lnTo>
                    <a:lnTo>
                      <a:pt x="7" y="0"/>
                    </a:lnTo>
                    <a:lnTo>
                      <a:pt x="0" y="0"/>
                    </a:lnTo>
                    <a:lnTo>
                      <a:pt x="0" y="8"/>
                    </a:lnTo>
                    <a:lnTo>
                      <a:pt x="7" y="15"/>
                    </a:lnTo>
                    <a:lnTo>
                      <a:pt x="22" y="22"/>
                    </a:lnTo>
                    <a:lnTo>
                      <a:pt x="29" y="29"/>
                    </a:lnTo>
                    <a:lnTo>
                      <a:pt x="36" y="36"/>
                    </a:lnTo>
                    <a:lnTo>
                      <a:pt x="36" y="36"/>
                    </a:lnTo>
                    <a:lnTo>
                      <a:pt x="36" y="36"/>
                    </a:lnTo>
                    <a:lnTo>
                      <a:pt x="29" y="36"/>
                    </a:lnTo>
                    <a:lnTo>
                      <a:pt x="29" y="36"/>
                    </a:lnTo>
                    <a:lnTo>
                      <a:pt x="22" y="29"/>
                    </a:lnTo>
                    <a:lnTo>
                      <a:pt x="7" y="29"/>
                    </a:lnTo>
                    <a:lnTo>
                      <a:pt x="0" y="36"/>
                    </a:lnTo>
                    <a:lnTo>
                      <a:pt x="7" y="43"/>
                    </a:lnTo>
                    <a:lnTo>
                      <a:pt x="7" y="43"/>
                    </a:lnTo>
                    <a:lnTo>
                      <a:pt x="15" y="50"/>
                    </a:lnTo>
                    <a:lnTo>
                      <a:pt x="22" y="50"/>
                    </a:lnTo>
                    <a:lnTo>
                      <a:pt x="29" y="43"/>
                    </a:lnTo>
                    <a:lnTo>
                      <a:pt x="29" y="43"/>
                    </a:lnTo>
                    <a:lnTo>
                      <a:pt x="36" y="43"/>
                    </a:lnTo>
                    <a:lnTo>
                      <a:pt x="44" y="43"/>
                    </a:lnTo>
                    <a:lnTo>
                      <a:pt x="44" y="43"/>
                    </a:lnTo>
                    <a:lnTo>
                      <a:pt x="51" y="50"/>
                    </a:lnTo>
                    <a:lnTo>
                      <a:pt x="51" y="50"/>
                    </a:lnTo>
                    <a:lnTo>
                      <a:pt x="51" y="58"/>
                    </a:lnTo>
                    <a:lnTo>
                      <a:pt x="44" y="58"/>
                    </a:lnTo>
                    <a:lnTo>
                      <a:pt x="36" y="58"/>
                    </a:lnTo>
                    <a:lnTo>
                      <a:pt x="22" y="58"/>
                    </a:lnTo>
                    <a:lnTo>
                      <a:pt x="7" y="65"/>
                    </a:lnTo>
                    <a:lnTo>
                      <a:pt x="7" y="65"/>
                    </a:lnTo>
                    <a:lnTo>
                      <a:pt x="15" y="72"/>
                    </a:lnTo>
                    <a:lnTo>
                      <a:pt x="22" y="72"/>
                    </a:lnTo>
                    <a:lnTo>
                      <a:pt x="36" y="72"/>
                    </a:lnTo>
                    <a:lnTo>
                      <a:pt x="36" y="72"/>
                    </a:lnTo>
                    <a:lnTo>
                      <a:pt x="36" y="65"/>
                    </a:lnTo>
                    <a:lnTo>
                      <a:pt x="36" y="65"/>
                    </a:lnTo>
                    <a:lnTo>
                      <a:pt x="44" y="65"/>
                    </a:lnTo>
                    <a:lnTo>
                      <a:pt x="51" y="58"/>
                    </a:lnTo>
                    <a:lnTo>
                      <a:pt x="51" y="58"/>
                    </a:lnTo>
                    <a:lnTo>
                      <a:pt x="58" y="65"/>
                    </a:lnTo>
                    <a:lnTo>
                      <a:pt x="65" y="72"/>
                    </a:lnTo>
                    <a:lnTo>
                      <a:pt x="65" y="72"/>
                    </a:lnTo>
                    <a:close/>
                    <a:moveTo>
                      <a:pt x="65" y="29"/>
                    </a:moveTo>
                    <a:lnTo>
                      <a:pt x="65" y="29"/>
                    </a:lnTo>
                    <a:lnTo>
                      <a:pt x="72" y="22"/>
                    </a:lnTo>
                    <a:lnTo>
                      <a:pt x="72" y="15"/>
                    </a:lnTo>
                    <a:lnTo>
                      <a:pt x="65" y="8"/>
                    </a:lnTo>
                    <a:lnTo>
                      <a:pt x="58" y="15"/>
                    </a:lnTo>
                    <a:lnTo>
                      <a:pt x="65" y="29"/>
                    </a:lnTo>
                    <a:lnTo>
                      <a:pt x="65" y="29"/>
                    </a:lnTo>
                    <a:close/>
                    <a:moveTo>
                      <a:pt x="44" y="22"/>
                    </a:moveTo>
                    <a:lnTo>
                      <a:pt x="51" y="15"/>
                    </a:lnTo>
                    <a:lnTo>
                      <a:pt x="44" y="0"/>
                    </a:lnTo>
                    <a:lnTo>
                      <a:pt x="36" y="8"/>
                    </a:lnTo>
                    <a:lnTo>
                      <a:pt x="44" y="22"/>
                    </a:lnTo>
                    <a:lnTo>
                      <a:pt x="44" y="22"/>
                    </a:lnTo>
                    <a:close/>
                    <a:moveTo>
                      <a:pt x="22" y="15"/>
                    </a:moveTo>
                    <a:lnTo>
                      <a:pt x="22" y="15"/>
                    </a:lnTo>
                    <a:lnTo>
                      <a:pt x="22" y="8"/>
                    </a:lnTo>
                    <a:lnTo>
                      <a:pt x="15" y="0"/>
                    </a:lnTo>
                    <a:lnTo>
                      <a:pt x="7" y="0"/>
                    </a:lnTo>
                    <a:lnTo>
                      <a:pt x="7" y="8"/>
                    </a:lnTo>
                    <a:lnTo>
                      <a:pt x="7" y="15"/>
                    </a:lnTo>
                    <a:lnTo>
                      <a:pt x="15" y="22"/>
                    </a:lnTo>
                    <a:lnTo>
                      <a:pt x="22" y="15"/>
                    </a:lnTo>
                    <a:lnTo>
                      <a:pt x="22" y="15"/>
                    </a:lnTo>
                    <a:close/>
                    <a:moveTo>
                      <a:pt x="22" y="36"/>
                    </a:moveTo>
                    <a:lnTo>
                      <a:pt x="15" y="36"/>
                    </a:lnTo>
                    <a:lnTo>
                      <a:pt x="7" y="36"/>
                    </a:lnTo>
                    <a:lnTo>
                      <a:pt x="7" y="43"/>
                    </a:lnTo>
                    <a:lnTo>
                      <a:pt x="15" y="43"/>
                    </a:lnTo>
                    <a:lnTo>
                      <a:pt x="22" y="43"/>
                    </a:lnTo>
                    <a:lnTo>
                      <a:pt x="22" y="36"/>
                    </a:lnTo>
                    <a:lnTo>
                      <a:pt x="22" y="36"/>
                    </a:lnTo>
                    <a:close/>
                    <a:moveTo>
                      <a:pt x="36" y="65"/>
                    </a:moveTo>
                    <a:lnTo>
                      <a:pt x="29" y="58"/>
                    </a:lnTo>
                    <a:lnTo>
                      <a:pt x="22" y="58"/>
                    </a:lnTo>
                    <a:lnTo>
                      <a:pt x="15" y="58"/>
                    </a:lnTo>
                    <a:lnTo>
                      <a:pt x="7"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2" name="Freeform 139">
                <a:extLst>
                  <a:ext uri="{FF2B5EF4-FFF2-40B4-BE49-F238E27FC236}">
                    <a16:creationId xmlns:a16="http://schemas.microsoft.com/office/drawing/2014/main" xmlns="" id="{6E60D043-CEA0-4D3C-8AEC-5196209AFA38}"/>
                  </a:ext>
                </a:extLst>
              </p:cNvPr>
              <p:cNvSpPr>
                <a:spLocks noEditPoints="1"/>
              </p:cNvSpPr>
              <p:nvPr/>
            </p:nvSpPr>
            <p:spPr bwMode="auto">
              <a:xfrm>
                <a:off x="5797" y="1478"/>
                <a:ext cx="72" cy="72"/>
              </a:xfrm>
              <a:custGeom>
                <a:avLst/>
                <a:gdLst>
                  <a:gd name="T0" fmla="*/ 65 w 72"/>
                  <a:gd name="T1" fmla="*/ 72 h 72"/>
                  <a:gd name="T2" fmla="*/ 72 w 72"/>
                  <a:gd name="T3" fmla="*/ 65 h 72"/>
                  <a:gd name="T4" fmla="*/ 57 w 72"/>
                  <a:gd name="T5" fmla="*/ 50 h 72"/>
                  <a:gd name="T6" fmla="*/ 65 w 72"/>
                  <a:gd name="T7" fmla="*/ 36 h 72"/>
                  <a:gd name="T8" fmla="*/ 65 w 72"/>
                  <a:gd name="T9" fmla="*/ 36 h 72"/>
                  <a:gd name="T10" fmla="*/ 65 w 72"/>
                  <a:gd name="T11" fmla="*/ 8 h 72"/>
                  <a:gd name="T12" fmla="*/ 65 w 72"/>
                  <a:gd name="T13" fmla="*/ 8 h 72"/>
                  <a:gd name="T14" fmla="*/ 57 w 72"/>
                  <a:gd name="T15" fmla="*/ 15 h 72"/>
                  <a:gd name="T16" fmla="*/ 57 w 72"/>
                  <a:gd name="T17" fmla="*/ 29 h 72"/>
                  <a:gd name="T18" fmla="*/ 57 w 72"/>
                  <a:gd name="T19" fmla="*/ 43 h 72"/>
                  <a:gd name="T20" fmla="*/ 50 w 72"/>
                  <a:gd name="T21" fmla="*/ 43 h 72"/>
                  <a:gd name="T22" fmla="*/ 43 w 72"/>
                  <a:gd name="T23" fmla="*/ 29 h 72"/>
                  <a:gd name="T24" fmla="*/ 43 w 72"/>
                  <a:gd name="T25" fmla="*/ 22 h 72"/>
                  <a:gd name="T26" fmla="*/ 43 w 72"/>
                  <a:gd name="T27" fmla="*/ 0 h 72"/>
                  <a:gd name="T28" fmla="*/ 36 w 72"/>
                  <a:gd name="T29" fmla="*/ 22 h 72"/>
                  <a:gd name="T30" fmla="*/ 36 w 72"/>
                  <a:gd name="T31" fmla="*/ 29 h 72"/>
                  <a:gd name="T32" fmla="*/ 36 w 72"/>
                  <a:gd name="T33" fmla="*/ 36 h 72"/>
                  <a:gd name="T34" fmla="*/ 21 w 72"/>
                  <a:gd name="T35" fmla="*/ 22 h 72"/>
                  <a:gd name="T36" fmla="*/ 21 w 72"/>
                  <a:gd name="T37" fmla="*/ 15 h 72"/>
                  <a:gd name="T38" fmla="*/ 14 w 72"/>
                  <a:gd name="T39" fmla="*/ 0 h 72"/>
                  <a:gd name="T40" fmla="*/ 0 w 72"/>
                  <a:gd name="T41" fmla="*/ 0 h 72"/>
                  <a:gd name="T42" fmla="*/ 0 w 72"/>
                  <a:gd name="T43" fmla="*/ 8 h 72"/>
                  <a:gd name="T44" fmla="*/ 21 w 72"/>
                  <a:gd name="T45" fmla="*/ 22 h 72"/>
                  <a:gd name="T46" fmla="*/ 36 w 72"/>
                  <a:gd name="T47" fmla="*/ 36 h 72"/>
                  <a:gd name="T48" fmla="*/ 28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8 w 72"/>
                  <a:gd name="T61" fmla="*/ 43 h 72"/>
                  <a:gd name="T62" fmla="*/ 43 w 72"/>
                  <a:gd name="T63" fmla="*/ 43 h 72"/>
                  <a:gd name="T64" fmla="*/ 50 w 72"/>
                  <a:gd name="T65" fmla="*/ 50 h 72"/>
                  <a:gd name="T66" fmla="*/ 36 w 72"/>
                  <a:gd name="T67" fmla="*/ 58 h 72"/>
                  <a:gd name="T68" fmla="*/ 21 w 72"/>
                  <a:gd name="T69" fmla="*/ 58 h 72"/>
                  <a:gd name="T70" fmla="*/ 7 w 72"/>
                  <a:gd name="T71" fmla="*/ 65 h 72"/>
                  <a:gd name="T72" fmla="*/ 21 w 72"/>
                  <a:gd name="T73" fmla="*/ 72 h 72"/>
                  <a:gd name="T74" fmla="*/ 28 w 72"/>
                  <a:gd name="T75" fmla="*/ 72 h 72"/>
                  <a:gd name="T76" fmla="*/ 36 w 72"/>
                  <a:gd name="T77" fmla="*/ 65 h 72"/>
                  <a:gd name="T78" fmla="*/ 43 w 72"/>
                  <a:gd name="T79" fmla="*/ 58 h 72"/>
                  <a:gd name="T80" fmla="*/ 57 w 72"/>
                  <a:gd name="T81" fmla="*/ 65 h 72"/>
                  <a:gd name="T82" fmla="*/ 65 w 72"/>
                  <a:gd name="T83" fmla="*/ 72 h 72"/>
                  <a:gd name="T84" fmla="*/ 65 w 72"/>
                  <a:gd name="T85" fmla="*/ 29 h 72"/>
                  <a:gd name="T86" fmla="*/ 65 w 72"/>
                  <a:gd name="T87" fmla="*/ 15 h 72"/>
                  <a:gd name="T88" fmla="*/ 57 w 72"/>
                  <a:gd name="T89" fmla="*/ 15 h 72"/>
                  <a:gd name="T90" fmla="*/ 65 w 72"/>
                  <a:gd name="T91" fmla="*/ 29 h 72"/>
                  <a:gd name="T92" fmla="*/ 43 w 72"/>
                  <a:gd name="T93" fmla="*/ 15 h 72"/>
                  <a:gd name="T94" fmla="*/ 36 w 72"/>
                  <a:gd name="T95" fmla="*/ 8 h 72"/>
                  <a:gd name="T96" fmla="*/ 43 w 72"/>
                  <a:gd name="T97" fmla="*/ 22 h 72"/>
                  <a:gd name="T98" fmla="*/ 21 w 72"/>
                  <a:gd name="T99" fmla="*/ 15 h 72"/>
                  <a:gd name="T100" fmla="*/ 14 w 72"/>
                  <a:gd name="T101" fmla="*/ 0 h 72"/>
                  <a:gd name="T102" fmla="*/ 0 w 72"/>
                  <a:gd name="T103" fmla="*/ 8 h 72"/>
                  <a:gd name="T104" fmla="*/ 14 w 72"/>
                  <a:gd name="T105" fmla="*/ 22 h 72"/>
                  <a:gd name="T106" fmla="*/ 21 w 72"/>
                  <a:gd name="T107" fmla="*/ 15 h 72"/>
                  <a:gd name="T108" fmla="*/ 14 w 72"/>
                  <a:gd name="T109" fmla="*/ 36 h 72"/>
                  <a:gd name="T110" fmla="*/ 7 w 72"/>
                  <a:gd name="T111" fmla="*/ 43 h 72"/>
                  <a:gd name="T112" fmla="*/ 21 w 72"/>
                  <a:gd name="T113" fmla="*/ 43 h 72"/>
                  <a:gd name="T114" fmla="*/ 21 w 72"/>
                  <a:gd name="T115" fmla="*/ 36 h 72"/>
                  <a:gd name="T116" fmla="*/ 28 w 72"/>
                  <a:gd name="T117" fmla="*/ 58 h 72"/>
                  <a:gd name="T118" fmla="*/ 14 w 72"/>
                  <a:gd name="T119" fmla="*/ 58 h 72"/>
                  <a:gd name="T120" fmla="*/ 7 w 72"/>
                  <a:gd name="T121" fmla="*/ 65 h 72"/>
                  <a:gd name="T122" fmla="*/ 28 w 72"/>
                  <a:gd name="T123" fmla="*/ 72 h 72"/>
                  <a:gd name="T124" fmla="*/ 28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7" y="50"/>
                    </a:lnTo>
                    <a:lnTo>
                      <a:pt x="57" y="50"/>
                    </a:lnTo>
                    <a:lnTo>
                      <a:pt x="65" y="36"/>
                    </a:lnTo>
                    <a:lnTo>
                      <a:pt x="65" y="36"/>
                    </a:lnTo>
                    <a:lnTo>
                      <a:pt x="65" y="36"/>
                    </a:lnTo>
                    <a:lnTo>
                      <a:pt x="72" y="29"/>
                    </a:lnTo>
                    <a:lnTo>
                      <a:pt x="65" y="8"/>
                    </a:lnTo>
                    <a:lnTo>
                      <a:pt x="65" y="8"/>
                    </a:lnTo>
                    <a:lnTo>
                      <a:pt x="65" y="8"/>
                    </a:lnTo>
                    <a:lnTo>
                      <a:pt x="57" y="8"/>
                    </a:lnTo>
                    <a:lnTo>
                      <a:pt x="57" y="15"/>
                    </a:lnTo>
                    <a:lnTo>
                      <a:pt x="50" y="22"/>
                    </a:lnTo>
                    <a:lnTo>
                      <a:pt x="57" y="29"/>
                    </a:lnTo>
                    <a:lnTo>
                      <a:pt x="57" y="36"/>
                    </a:lnTo>
                    <a:lnTo>
                      <a:pt x="57" y="43"/>
                    </a:lnTo>
                    <a:lnTo>
                      <a:pt x="50" y="50"/>
                    </a:lnTo>
                    <a:lnTo>
                      <a:pt x="50" y="43"/>
                    </a:lnTo>
                    <a:lnTo>
                      <a:pt x="43" y="36"/>
                    </a:lnTo>
                    <a:lnTo>
                      <a:pt x="43" y="29"/>
                    </a:lnTo>
                    <a:lnTo>
                      <a:pt x="43" y="29"/>
                    </a:lnTo>
                    <a:lnTo>
                      <a:pt x="43" y="22"/>
                    </a:lnTo>
                    <a:lnTo>
                      <a:pt x="50" y="8"/>
                    </a:lnTo>
                    <a:lnTo>
                      <a:pt x="43" y="0"/>
                    </a:lnTo>
                    <a:lnTo>
                      <a:pt x="28" y="8"/>
                    </a:lnTo>
                    <a:lnTo>
                      <a:pt x="36" y="22"/>
                    </a:lnTo>
                    <a:lnTo>
                      <a:pt x="36" y="22"/>
                    </a:lnTo>
                    <a:lnTo>
                      <a:pt x="36" y="29"/>
                    </a:lnTo>
                    <a:lnTo>
                      <a:pt x="36" y="36"/>
                    </a:lnTo>
                    <a:lnTo>
                      <a:pt x="36" y="36"/>
                    </a:lnTo>
                    <a:lnTo>
                      <a:pt x="28" y="29"/>
                    </a:lnTo>
                    <a:lnTo>
                      <a:pt x="21" y="22"/>
                    </a:lnTo>
                    <a:lnTo>
                      <a:pt x="21" y="22"/>
                    </a:lnTo>
                    <a:lnTo>
                      <a:pt x="21" y="15"/>
                    </a:lnTo>
                    <a:lnTo>
                      <a:pt x="21" y="8"/>
                    </a:lnTo>
                    <a:lnTo>
                      <a:pt x="14" y="0"/>
                    </a:lnTo>
                    <a:lnTo>
                      <a:pt x="7" y="0"/>
                    </a:lnTo>
                    <a:lnTo>
                      <a:pt x="0" y="0"/>
                    </a:lnTo>
                    <a:lnTo>
                      <a:pt x="0" y="0"/>
                    </a:lnTo>
                    <a:lnTo>
                      <a:pt x="0" y="8"/>
                    </a:lnTo>
                    <a:lnTo>
                      <a:pt x="7" y="15"/>
                    </a:lnTo>
                    <a:lnTo>
                      <a:pt x="21" y="22"/>
                    </a:lnTo>
                    <a:lnTo>
                      <a:pt x="28" y="29"/>
                    </a:lnTo>
                    <a:lnTo>
                      <a:pt x="36"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8" y="43"/>
                    </a:lnTo>
                    <a:lnTo>
                      <a:pt x="28" y="43"/>
                    </a:lnTo>
                    <a:lnTo>
                      <a:pt x="36" y="43"/>
                    </a:lnTo>
                    <a:lnTo>
                      <a:pt x="43" y="43"/>
                    </a:lnTo>
                    <a:lnTo>
                      <a:pt x="50" y="50"/>
                    </a:lnTo>
                    <a:lnTo>
                      <a:pt x="50" y="50"/>
                    </a:lnTo>
                    <a:lnTo>
                      <a:pt x="43" y="58"/>
                    </a:lnTo>
                    <a:lnTo>
                      <a:pt x="36" y="58"/>
                    </a:lnTo>
                    <a:lnTo>
                      <a:pt x="28" y="58"/>
                    </a:lnTo>
                    <a:lnTo>
                      <a:pt x="21" y="58"/>
                    </a:lnTo>
                    <a:lnTo>
                      <a:pt x="7" y="65"/>
                    </a:lnTo>
                    <a:lnTo>
                      <a:pt x="7" y="65"/>
                    </a:lnTo>
                    <a:lnTo>
                      <a:pt x="7" y="72"/>
                    </a:lnTo>
                    <a:lnTo>
                      <a:pt x="21" y="72"/>
                    </a:lnTo>
                    <a:lnTo>
                      <a:pt x="28" y="72"/>
                    </a:lnTo>
                    <a:lnTo>
                      <a:pt x="28" y="72"/>
                    </a:lnTo>
                    <a:lnTo>
                      <a:pt x="36" y="65"/>
                    </a:lnTo>
                    <a:lnTo>
                      <a:pt x="36" y="65"/>
                    </a:lnTo>
                    <a:lnTo>
                      <a:pt x="43" y="65"/>
                    </a:lnTo>
                    <a:lnTo>
                      <a:pt x="43" y="58"/>
                    </a:lnTo>
                    <a:lnTo>
                      <a:pt x="50" y="58"/>
                    </a:lnTo>
                    <a:lnTo>
                      <a:pt x="57" y="65"/>
                    </a:lnTo>
                    <a:lnTo>
                      <a:pt x="65" y="72"/>
                    </a:lnTo>
                    <a:lnTo>
                      <a:pt x="65" y="72"/>
                    </a:lnTo>
                    <a:close/>
                    <a:moveTo>
                      <a:pt x="65" y="29"/>
                    </a:moveTo>
                    <a:lnTo>
                      <a:pt x="65" y="29"/>
                    </a:lnTo>
                    <a:lnTo>
                      <a:pt x="72" y="22"/>
                    </a:lnTo>
                    <a:lnTo>
                      <a:pt x="65" y="15"/>
                    </a:lnTo>
                    <a:lnTo>
                      <a:pt x="65" y="8"/>
                    </a:lnTo>
                    <a:lnTo>
                      <a:pt x="57" y="15"/>
                    </a:lnTo>
                    <a:lnTo>
                      <a:pt x="65" y="29"/>
                    </a:lnTo>
                    <a:lnTo>
                      <a:pt x="65" y="29"/>
                    </a:lnTo>
                    <a:close/>
                    <a:moveTo>
                      <a:pt x="43" y="22"/>
                    </a:moveTo>
                    <a:lnTo>
                      <a:pt x="43" y="15"/>
                    </a:lnTo>
                    <a:lnTo>
                      <a:pt x="43" y="0"/>
                    </a:lnTo>
                    <a:lnTo>
                      <a:pt x="36" y="8"/>
                    </a:lnTo>
                    <a:lnTo>
                      <a:pt x="43" y="22"/>
                    </a:lnTo>
                    <a:lnTo>
                      <a:pt x="43" y="22"/>
                    </a:lnTo>
                    <a:close/>
                    <a:moveTo>
                      <a:pt x="21" y="15"/>
                    </a:moveTo>
                    <a:lnTo>
                      <a:pt x="21" y="15"/>
                    </a:lnTo>
                    <a:lnTo>
                      <a:pt x="21" y="8"/>
                    </a:lnTo>
                    <a:lnTo>
                      <a:pt x="14" y="0"/>
                    </a:lnTo>
                    <a:lnTo>
                      <a:pt x="0" y="0"/>
                    </a:lnTo>
                    <a:lnTo>
                      <a:pt x="0" y="8"/>
                    </a:lnTo>
                    <a:lnTo>
                      <a:pt x="7" y="15"/>
                    </a:lnTo>
                    <a:lnTo>
                      <a:pt x="14" y="22"/>
                    </a:lnTo>
                    <a:lnTo>
                      <a:pt x="21" y="15"/>
                    </a:lnTo>
                    <a:lnTo>
                      <a:pt x="21" y="15"/>
                    </a:lnTo>
                    <a:close/>
                    <a:moveTo>
                      <a:pt x="21" y="36"/>
                    </a:moveTo>
                    <a:lnTo>
                      <a:pt x="14" y="36"/>
                    </a:lnTo>
                    <a:lnTo>
                      <a:pt x="0" y="36"/>
                    </a:lnTo>
                    <a:lnTo>
                      <a:pt x="7" y="43"/>
                    </a:lnTo>
                    <a:lnTo>
                      <a:pt x="14" y="43"/>
                    </a:lnTo>
                    <a:lnTo>
                      <a:pt x="21" y="43"/>
                    </a:lnTo>
                    <a:lnTo>
                      <a:pt x="21" y="36"/>
                    </a:lnTo>
                    <a:lnTo>
                      <a:pt x="21" y="36"/>
                    </a:lnTo>
                    <a:close/>
                    <a:moveTo>
                      <a:pt x="28" y="65"/>
                    </a:moveTo>
                    <a:lnTo>
                      <a:pt x="28" y="58"/>
                    </a:lnTo>
                    <a:lnTo>
                      <a:pt x="21" y="58"/>
                    </a:lnTo>
                    <a:lnTo>
                      <a:pt x="14" y="58"/>
                    </a:lnTo>
                    <a:lnTo>
                      <a:pt x="7" y="65"/>
                    </a:lnTo>
                    <a:lnTo>
                      <a:pt x="7" y="65"/>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140">
                <a:extLst>
                  <a:ext uri="{FF2B5EF4-FFF2-40B4-BE49-F238E27FC236}">
                    <a16:creationId xmlns:a16="http://schemas.microsoft.com/office/drawing/2014/main" xmlns="" id="{2928A176-BA40-4AE3-AC93-A4F49784F39E}"/>
                  </a:ext>
                </a:extLst>
              </p:cNvPr>
              <p:cNvSpPr>
                <a:spLocks noEditPoints="1"/>
              </p:cNvSpPr>
              <p:nvPr/>
            </p:nvSpPr>
            <p:spPr bwMode="auto">
              <a:xfrm>
                <a:off x="5725" y="1478"/>
                <a:ext cx="72" cy="72"/>
              </a:xfrm>
              <a:custGeom>
                <a:avLst/>
                <a:gdLst>
                  <a:gd name="T0" fmla="*/ 64 w 72"/>
                  <a:gd name="T1" fmla="*/ 72 h 72"/>
                  <a:gd name="T2" fmla="*/ 72 w 72"/>
                  <a:gd name="T3" fmla="*/ 65 h 72"/>
                  <a:gd name="T4" fmla="*/ 57 w 72"/>
                  <a:gd name="T5" fmla="*/ 50 h 72"/>
                  <a:gd name="T6" fmla="*/ 57 w 72"/>
                  <a:gd name="T7" fmla="*/ 36 h 72"/>
                  <a:gd name="T8" fmla="*/ 64 w 72"/>
                  <a:gd name="T9" fmla="*/ 36 h 72"/>
                  <a:gd name="T10" fmla="*/ 64 w 72"/>
                  <a:gd name="T11" fmla="*/ 8 h 72"/>
                  <a:gd name="T12" fmla="*/ 57 w 72"/>
                  <a:gd name="T13" fmla="*/ 8 h 72"/>
                  <a:gd name="T14" fmla="*/ 50 w 72"/>
                  <a:gd name="T15" fmla="*/ 15 h 72"/>
                  <a:gd name="T16" fmla="*/ 57 w 72"/>
                  <a:gd name="T17" fmla="*/ 29 h 72"/>
                  <a:gd name="T18" fmla="*/ 50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1 w 72"/>
                  <a:gd name="T35" fmla="*/ 22 h 72"/>
                  <a:gd name="T36" fmla="*/ 21 w 72"/>
                  <a:gd name="T37" fmla="*/ 15 h 72"/>
                  <a:gd name="T38" fmla="*/ 7 w 72"/>
                  <a:gd name="T39" fmla="*/ 0 h 72"/>
                  <a:gd name="T40" fmla="*/ 0 w 72"/>
                  <a:gd name="T41" fmla="*/ 0 h 72"/>
                  <a:gd name="T42" fmla="*/ 0 w 72"/>
                  <a:gd name="T43" fmla="*/ 8 h 72"/>
                  <a:gd name="T44" fmla="*/ 14 w 72"/>
                  <a:gd name="T45" fmla="*/ 22 h 72"/>
                  <a:gd name="T46" fmla="*/ 28 w 72"/>
                  <a:gd name="T47" fmla="*/ 36 h 72"/>
                  <a:gd name="T48" fmla="*/ 28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8 w 72"/>
                  <a:gd name="T61" fmla="*/ 43 h 72"/>
                  <a:gd name="T62" fmla="*/ 43 w 72"/>
                  <a:gd name="T63" fmla="*/ 43 h 72"/>
                  <a:gd name="T64" fmla="*/ 43 w 72"/>
                  <a:gd name="T65" fmla="*/ 50 h 72"/>
                  <a:gd name="T66" fmla="*/ 36 w 72"/>
                  <a:gd name="T67" fmla="*/ 58 h 72"/>
                  <a:gd name="T68" fmla="*/ 21 w 72"/>
                  <a:gd name="T69" fmla="*/ 58 h 72"/>
                  <a:gd name="T70" fmla="*/ 0 w 72"/>
                  <a:gd name="T71" fmla="*/ 65 h 72"/>
                  <a:gd name="T72" fmla="*/ 21 w 72"/>
                  <a:gd name="T73" fmla="*/ 72 h 72"/>
                  <a:gd name="T74" fmla="*/ 28 w 72"/>
                  <a:gd name="T75" fmla="*/ 72 h 72"/>
                  <a:gd name="T76" fmla="*/ 36 w 72"/>
                  <a:gd name="T77" fmla="*/ 65 h 72"/>
                  <a:gd name="T78" fmla="*/ 43 w 72"/>
                  <a:gd name="T79" fmla="*/ 58 h 72"/>
                  <a:gd name="T80" fmla="*/ 50 w 72"/>
                  <a:gd name="T81" fmla="*/ 65 h 72"/>
                  <a:gd name="T82" fmla="*/ 57 w 72"/>
                  <a:gd name="T83" fmla="*/ 72 h 72"/>
                  <a:gd name="T84" fmla="*/ 64 w 72"/>
                  <a:gd name="T85" fmla="*/ 29 h 72"/>
                  <a:gd name="T86" fmla="*/ 64 w 72"/>
                  <a:gd name="T87" fmla="*/ 15 h 72"/>
                  <a:gd name="T88" fmla="*/ 57 w 72"/>
                  <a:gd name="T89" fmla="*/ 15 h 72"/>
                  <a:gd name="T90" fmla="*/ 57 w 72"/>
                  <a:gd name="T91" fmla="*/ 29 h 72"/>
                  <a:gd name="T92" fmla="*/ 43 w 72"/>
                  <a:gd name="T93" fmla="*/ 15 h 72"/>
                  <a:gd name="T94" fmla="*/ 28 w 72"/>
                  <a:gd name="T95" fmla="*/ 8 h 72"/>
                  <a:gd name="T96" fmla="*/ 36 w 72"/>
                  <a:gd name="T97" fmla="*/ 22 h 72"/>
                  <a:gd name="T98" fmla="*/ 21 w 72"/>
                  <a:gd name="T99" fmla="*/ 15 h 72"/>
                  <a:gd name="T100" fmla="*/ 7 w 72"/>
                  <a:gd name="T101" fmla="*/ 0 h 72"/>
                  <a:gd name="T102" fmla="*/ 0 w 72"/>
                  <a:gd name="T103" fmla="*/ 8 h 72"/>
                  <a:gd name="T104" fmla="*/ 7 w 72"/>
                  <a:gd name="T105" fmla="*/ 22 h 72"/>
                  <a:gd name="T106" fmla="*/ 14 w 72"/>
                  <a:gd name="T107" fmla="*/ 15 h 72"/>
                  <a:gd name="T108" fmla="*/ 7 w 72"/>
                  <a:gd name="T109" fmla="*/ 36 h 72"/>
                  <a:gd name="T110" fmla="*/ 0 w 72"/>
                  <a:gd name="T111" fmla="*/ 43 h 72"/>
                  <a:gd name="T112" fmla="*/ 21 w 72"/>
                  <a:gd name="T113" fmla="*/ 43 h 72"/>
                  <a:gd name="T114" fmla="*/ 21 w 72"/>
                  <a:gd name="T115" fmla="*/ 36 h 72"/>
                  <a:gd name="T116" fmla="*/ 28 w 72"/>
                  <a:gd name="T117" fmla="*/ 58 h 72"/>
                  <a:gd name="T118" fmla="*/ 14 w 72"/>
                  <a:gd name="T119" fmla="*/ 58 h 72"/>
                  <a:gd name="T120" fmla="*/ 7 w 72"/>
                  <a:gd name="T121" fmla="*/ 65 h 72"/>
                  <a:gd name="T122" fmla="*/ 28 w 72"/>
                  <a:gd name="T123" fmla="*/ 72 h 72"/>
                  <a:gd name="T124" fmla="*/ 28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4" y="72"/>
                    </a:lnTo>
                    <a:lnTo>
                      <a:pt x="64" y="72"/>
                    </a:lnTo>
                    <a:lnTo>
                      <a:pt x="72" y="65"/>
                    </a:lnTo>
                    <a:lnTo>
                      <a:pt x="64" y="65"/>
                    </a:lnTo>
                    <a:lnTo>
                      <a:pt x="57" y="50"/>
                    </a:lnTo>
                    <a:lnTo>
                      <a:pt x="57" y="50"/>
                    </a:lnTo>
                    <a:lnTo>
                      <a:pt x="57" y="36"/>
                    </a:lnTo>
                    <a:lnTo>
                      <a:pt x="57" y="36"/>
                    </a:lnTo>
                    <a:lnTo>
                      <a:pt x="64" y="36"/>
                    </a:lnTo>
                    <a:lnTo>
                      <a:pt x="72" y="29"/>
                    </a:lnTo>
                    <a:lnTo>
                      <a:pt x="64" y="8"/>
                    </a:lnTo>
                    <a:lnTo>
                      <a:pt x="64" y="8"/>
                    </a:lnTo>
                    <a:lnTo>
                      <a:pt x="57" y="8"/>
                    </a:lnTo>
                    <a:lnTo>
                      <a:pt x="57" y="8"/>
                    </a:lnTo>
                    <a:lnTo>
                      <a:pt x="50" y="15"/>
                    </a:lnTo>
                    <a:lnTo>
                      <a:pt x="50" y="22"/>
                    </a:lnTo>
                    <a:lnTo>
                      <a:pt x="57" y="29"/>
                    </a:lnTo>
                    <a:lnTo>
                      <a:pt x="57" y="36"/>
                    </a:lnTo>
                    <a:lnTo>
                      <a:pt x="50" y="43"/>
                    </a:lnTo>
                    <a:lnTo>
                      <a:pt x="50" y="50"/>
                    </a:lnTo>
                    <a:lnTo>
                      <a:pt x="43" y="43"/>
                    </a:lnTo>
                    <a:lnTo>
                      <a:pt x="43" y="36"/>
                    </a:lnTo>
                    <a:lnTo>
                      <a:pt x="43" y="29"/>
                    </a:lnTo>
                    <a:lnTo>
                      <a:pt x="43" y="29"/>
                    </a:lnTo>
                    <a:lnTo>
                      <a:pt x="43" y="22"/>
                    </a:lnTo>
                    <a:lnTo>
                      <a:pt x="43" y="8"/>
                    </a:lnTo>
                    <a:lnTo>
                      <a:pt x="36" y="0"/>
                    </a:lnTo>
                    <a:lnTo>
                      <a:pt x="28" y="8"/>
                    </a:lnTo>
                    <a:lnTo>
                      <a:pt x="36" y="22"/>
                    </a:lnTo>
                    <a:lnTo>
                      <a:pt x="36" y="22"/>
                    </a:lnTo>
                    <a:lnTo>
                      <a:pt x="36" y="29"/>
                    </a:lnTo>
                    <a:lnTo>
                      <a:pt x="36" y="36"/>
                    </a:lnTo>
                    <a:lnTo>
                      <a:pt x="36" y="36"/>
                    </a:lnTo>
                    <a:lnTo>
                      <a:pt x="28" y="29"/>
                    </a:lnTo>
                    <a:lnTo>
                      <a:pt x="21" y="22"/>
                    </a:lnTo>
                    <a:lnTo>
                      <a:pt x="21" y="22"/>
                    </a:lnTo>
                    <a:lnTo>
                      <a:pt x="21" y="15"/>
                    </a:lnTo>
                    <a:lnTo>
                      <a:pt x="14" y="8"/>
                    </a:lnTo>
                    <a:lnTo>
                      <a:pt x="7" y="0"/>
                    </a:lnTo>
                    <a:lnTo>
                      <a:pt x="7" y="0"/>
                    </a:lnTo>
                    <a:lnTo>
                      <a:pt x="0" y="0"/>
                    </a:lnTo>
                    <a:lnTo>
                      <a:pt x="0" y="0"/>
                    </a:lnTo>
                    <a:lnTo>
                      <a:pt x="0" y="8"/>
                    </a:lnTo>
                    <a:lnTo>
                      <a:pt x="0" y="15"/>
                    </a:lnTo>
                    <a:lnTo>
                      <a:pt x="14" y="22"/>
                    </a:lnTo>
                    <a:lnTo>
                      <a:pt x="21" y="29"/>
                    </a:lnTo>
                    <a:lnTo>
                      <a:pt x="28" y="36"/>
                    </a:lnTo>
                    <a:lnTo>
                      <a:pt x="28" y="36"/>
                    </a:lnTo>
                    <a:lnTo>
                      <a:pt x="28"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6" y="43"/>
                    </a:lnTo>
                    <a:lnTo>
                      <a:pt x="43" y="43"/>
                    </a:lnTo>
                    <a:lnTo>
                      <a:pt x="43" y="50"/>
                    </a:lnTo>
                    <a:lnTo>
                      <a:pt x="43" y="50"/>
                    </a:lnTo>
                    <a:lnTo>
                      <a:pt x="43" y="58"/>
                    </a:lnTo>
                    <a:lnTo>
                      <a:pt x="36" y="58"/>
                    </a:lnTo>
                    <a:lnTo>
                      <a:pt x="28" y="58"/>
                    </a:lnTo>
                    <a:lnTo>
                      <a:pt x="21" y="58"/>
                    </a:lnTo>
                    <a:lnTo>
                      <a:pt x="7" y="65"/>
                    </a:lnTo>
                    <a:lnTo>
                      <a:pt x="0" y="65"/>
                    </a:lnTo>
                    <a:lnTo>
                      <a:pt x="7" y="72"/>
                    </a:lnTo>
                    <a:lnTo>
                      <a:pt x="21" y="72"/>
                    </a:lnTo>
                    <a:lnTo>
                      <a:pt x="28" y="72"/>
                    </a:lnTo>
                    <a:lnTo>
                      <a:pt x="28" y="72"/>
                    </a:lnTo>
                    <a:lnTo>
                      <a:pt x="28" y="65"/>
                    </a:lnTo>
                    <a:lnTo>
                      <a:pt x="36" y="65"/>
                    </a:lnTo>
                    <a:lnTo>
                      <a:pt x="43" y="65"/>
                    </a:lnTo>
                    <a:lnTo>
                      <a:pt x="43" y="58"/>
                    </a:lnTo>
                    <a:lnTo>
                      <a:pt x="50" y="58"/>
                    </a:lnTo>
                    <a:lnTo>
                      <a:pt x="50" y="65"/>
                    </a:lnTo>
                    <a:lnTo>
                      <a:pt x="57" y="72"/>
                    </a:lnTo>
                    <a:lnTo>
                      <a:pt x="57" y="72"/>
                    </a:lnTo>
                    <a:close/>
                    <a:moveTo>
                      <a:pt x="57" y="29"/>
                    </a:moveTo>
                    <a:lnTo>
                      <a:pt x="64" y="29"/>
                    </a:lnTo>
                    <a:lnTo>
                      <a:pt x="64" y="22"/>
                    </a:lnTo>
                    <a:lnTo>
                      <a:pt x="64" y="15"/>
                    </a:lnTo>
                    <a:lnTo>
                      <a:pt x="64" y="8"/>
                    </a:lnTo>
                    <a:lnTo>
                      <a:pt x="57" y="15"/>
                    </a:lnTo>
                    <a:lnTo>
                      <a:pt x="57" y="29"/>
                    </a:lnTo>
                    <a:lnTo>
                      <a:pt x="57" y="29"/>
                    </a:lnTo>
                    <a:close/>
                    <a:moveTo>
                      <a:pt x="36" y="22"/>
                    </a:moveTo>
                    <a:lnTo>
                      <a:pt x="43" y="15"/>
                    </a:lnTo>
                    <a:lnTo>
                      <a:pt x="36" y="0"/>
                    </a:lnTo>
                    <a:lnTo>
                      <a:pt x="28" y="8"/>
                    </a:lnTo>
                    <a:lnTo>
                      <a:pt x="36" y="22"/>
                    </a:lnTo>
                    <a:lnTo>
                      <a:pt x="36" y="22"/>
                    </a:lnTo>
                    <a:close/>
                    <a:moveTo>
                      <a:pt x="14" y="15"/>
                    </a:moveTo>
                    <a:lnTo>
                      <a:pt x="21" y="15"/>
                    </a:lnTo>
                    <a:lnTo>
                      <a:pt x="14" y="8"/>
                    </a:lnTo>
                    <a:lnTo>
                      <a:pt x="7" y="0"/>
                    </a:lnTo>
                    <a:lnTo>
                      <a:pt x="0" y="0"/>
                    </a:lnTo>
                    <a:lnTo>
                      <a:pt x="0" y="8"/>
                    </a:lnTo>
                    <a:lnTo>
                      <a:pt x="7" y="15"/>
                    </a:lnTo>
                    <a:lnTo>
                      <a:pt x="7" y="22"/>
                    </a:lnTo>
                    <a:lnTo>
                      <a:pt x="14" y="15"/>
                    </a:lnTo>
                    <a:lnTo>
                      <a:pt x="14" y="15"/>
                    </a:lnTo>
                    <a:close/>
                    <a:moveTo>
                      <a:pt x="21" y="36"/>
                    </a:moveTo>
                    <a:lnTo>
                      <a:pt x="7" y="36"/>
                    </a:lnTo>
                    <a:lnTo>
                      <a:pt x="0" y="36"/>
                    </a:lnTo>
                    <a:lnTo>
                      <a:pt x="0" y="43"/>
                    </a:lnTo>
                    <a:lnTo>
                      <a:pt x="14" y="43"/>
                    </a:lnTo>
                    <a:lnTo>
                      <a:pt x="21" y="43"/>
                    </a:lnTo>
                    <a:lnTo>
                      <a:pt x="21" y="36"/>
                    </a:lnTo>
                    <a:lnTo>
                      <a:pt x="21" y="36"/>
                    </a:lnTo>
                    <a:close/>
                    <a:moveTo>
                      <a:pt x="28" y="65"/>
                    </a:moveTo>
                    <a:lnTo>
                      <a:pt x="28" y="58"/>
                    </a:lnTo>
                    <a:lnTo>
                      <a:pt x="21" y="58"/>
                    </a:lnTo>
                    <a:lnTo>
                      <a:pt x="14" y="58"/>
                    </a:lnTo>
                    <a:lnTo>
                      <a:pt x="7" y="65"/>
                    </a:lnTo>
                    <a:lnTo>
                      <a:pt x="7" y="65"/>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141">
                <a:extLst>
                  <a:ext uri="{FF2B5EF4-FFF2-40B4-BE49-F238E27FC236}">
                    <a16:creationId xmlns:a16="http://schemas.microsoft.com/office/drawing/2014/main" xmlns="" id="{97DDD41D-F8BC-486F-B409-4360570823E0}"/>
                  </a:ext>
                </a:extLst>
              </p:cNvPr>
              <p:cNvSpPr>
                <a:spLocks noEditPoints="1"/>
              </p:cNvSpPr>
              <p:nvPr/>
            </p:nvSpPr>
            <p:spPr bwMode="auto">
              <a:xfrm>
                <a:off x="5653" y="1478"/>
                <a:ext cx="65" cy="72"/>
              </a:xfrm>
              <a:custGeom>
                <a:avLst/>
                <a:gdLst>
                  <a:gd name="T0" fmla="*/ 65 w 65"/>
                  <a:gd name="T1" fmla="*/ 72 h 72"/>
                  <a:gd name="T2" fmla="*/ 65 w 65"/>
                  <a:gd name="T3" fmla="*/ 65 h 72"/>
                  <a:gd name="T4" fmla="*/ 57 w 65"/>
                  <a:gd name="T5" fmla="*/ 50 h 72"/>
                  <a:gd name="T6" fmla="*/ 57 w 65"/>
                  <a:gd name="T7" fmla="*/ 36 h 72"/>
                  <a:gd name="T8" fmla="*/ 65 w 65"/>
                  <a:gd name="T9" fmla="*/ 36 h 72"/>
                  <a:gd name="T10" fmla="*/ 65 w 65"/>
                  <a:gd name="T11" fmla="*/ 8 h 72"/>
                  <a:gd name="T12" fmla="*/ 57 w 65"/>
                  <a:gd name="T13" fmla="*/ 8 h 72"/>
                  <a:gd name="T14" fmla="*/ 50 w 65"/>
                  <a:gd name="T15" fmla="*/ 15 h 72"/>
                  <a:gd name="T16" fmla="*/ 57 w 65"/>
                  <a:gd name="T17" fmla="*/ 29 h 72"/>
                  <a:gd name="T18" fmla="*/ 50 w 65"/>
                  <a:gd name="T19" fmla="*/ 43 h 72"/>
                  <a:gd name="T20" fmla="*/ 43 w 65"/>
                  <a:gd name="T21" fmla="*/ 43 h 72"/>
                  <a:gd name="T22" fmla="*/ 36 w 65"/>
                  <a:gd name="T23" fmla="*/ 29 h 72"/>
                  <a:gd name="T24" fmla="*/ 43 w 65"/>
                  <a:gd name="T25" fmla="*/ 22 h 72"/>
                  <a:gd name="T26" fmla="*/ 36 w 65"/>
                  <a:gd name="T27" fmla="*/ 0 h 72"/>
                  <a:gd name="T28" fmla="*/ 36 w 65"/>
                  <a:gd name="T29" fmla="*/ 22 h 72"/>
                  <a:gd name="T30" fmla="*/ 36 w 65"/>
                  <a:gd name="T31" fmla="*/ 29 h 72"/>
                  <a:gd name="T32" fmla="*/ 29 w 65"/>
                  <a:gd name="T33" fmla="*/ 36 h 72"/>
                  <a:gd name="T34" fmla="*/ 21 w 65"/>
                  <a:gd name="T35" fmla="*/ 22 h 72"/>
                  <a:gd name="T36" fmla="*/ 21 w 65"/>
                  <a:gd name="T37" fmla="*/ 15 h 72"/>
                  <a:gd name="T38" fmla="*/ 7 w 65"/>
                  <a:gd name="T39" fmla="*/ 0 h 72"/>
                  <a:gd name="T40" fmla="*/ 0 w 65"/>
                  <a:gd name="T41" fmla="*/ 0 h 72"/>
                  <a:gd name="T42" fmla="*/ 0 w 65"/>
                  <a:gd name="T43" fmla="*/ 8 h 72"/>
                  <a:gd name="T44" fmla="*/ 14 w 65"/>
                  <a:gd name="T45" fmla="*/ 22 h 72"/>
                  <a:gd name="T46" fmla="*/ 29 w 65"/>
                  <a:gd name="T47" fmla="*/ 36 h 72"/>
                  <a:gd name="T48" fmla="*/ 29 w 65"/>
                  <a:gd name="T49" fmla="*/ 36 h 72"/>
                  <a:gd name="T50" fmla="*/ 21 w 65"/>
                  <a:gd name="T51" fmla="*/ 36 h 72"/>
                  <a:gd name="T52" fmla="*/ 0 w 65"/>
                  <a:gd name="T53" fmla="*/ 29 h 72"/>
                  <a:gd name="T54" fmla="*/ 0 w 65"/>
                  <a:gd name="T55" fmla="*/ 43 h 72"/>
                  <a:gd name="T56" fmla="*/ 14 w 65"/>
                  <a:gd name="T57" fmla="*/ 50 h 72"/>
                  <a:gd name="T58" fmla="*/ 21 w 65"/>
                  <a:gd name="T59" fmla="*/ 43 h 72"/>
                  <a:gd name="T60" fmla="*/ 29 w 65"/>
                  <a:gd name="T61" fmla="*/ 43 h 72"/>
                  <a:gd name="T62" fmla="*/ 36 w 65"/>
                  <a:gd name="T63" fmla="*/ 43 h 72"/>
                  <a:gd name="T64" fmla="*/ 43 w 65"/>
                  <a:gd name="T65" fmla="*/ 50 h 72"/>
                  <a:gd name="T66" fmla="*/ 36 w 65"/>
                  <a:gd name="T67" fmla="*/ 58 h 72"/>
                  <a:gd name="T68" fmla="*/ 21 w 65"/>
                  <a:gd name="T69" fmla="*/ 58 h 72"/>
                  <a:gd name="T70" fmla="*/ 0 w 65"/>
                  <a:gd name="T71" fmla="*/ 65 h 72"/>
                  <a:gd name="T72" fmla="*/ 21 w 65"/>
                  <a:gd name="T73" fmla="*/ 72 h 72"/>
                  <a:gd name="T74" fmla="*/ 29 w 65"/>
                  <a:gd name="T75" fmla="*/ 72 h 72"/>
                  <a:gd name="T76" fmla="*/ 36 w 65"/>
                  <a:gd name="T77" fmla="*/ 65 h 72"/>
                  <a:gd name="T78" fmla="*/ 43 w 65"/>
                  <a:gd name="T79" fmla="*/ 58 h 72"/>
                  <a:gd name="T80" fmla="*/ 50 w 65"/>
                  <a:gd name="T81" fmla="*/ 65 h 72"/>
                  <a:gd name="T82" fmla="*/ 57 w 65"/>
                  <a:gd name="T83" fmla="*/ 72 h 72"/>
                  <a:gd name="T84" fmla="*/ 65 w 65"/>
                  <a:gd name="T85" fmla="*/ 29 h 72"/>
                  <a:gd name="T86" fmla="*/ 65 w 65"/>
                  <a:gd name="T87" fmla="*/ 15 h 72"/>
                  <a:gd name="T88" fmla="*/ 50 w 65"/>
                  <a:gd name="T89" fmla="*/ 15 h 72"/>
                  <a:gd name="T90" fmla="*/ 57 w 65"/>
                  <a:gd name="T91" fmla="*/ 29 h 72"/>
                  <a:gd name="T92" fmla="*/ 43 w 65"/>
                  <a:gd name="T93" fmla="*/ 15 h 72"/>
                  <a:gd name="T94" fmla="*/ 29 w 65"/>
                  <a:gd name="T95" fmla="*/ 8 h 72"/>
                  <a:gd name="T96" fmla="*/ 36 w 65"/>
                  <a:gd name="T97" fmla="*/ 22 h 72"/>
                  <a:gd name="T98" fmla="*/ 14 w 65"/>
                  <a:gd name="T99" fmla="*/ 15 h 72"/>
                  <a:gd name="T100" fmla="*/ 7 w 65"/>
                  <a:gd name="T101" fmla="*/ 0 h 72"/>
                  <a:gd name="T102" fmla="*/ 0 w 65"/>
                  <a:gd name="T103" fmla="*/ 8 h 72"/>
                  <a:gd name="T104" fmla="*/ 7 w 65"/>
                  <a:gd name="T105" fmla="*/ 22 h 72"/>
                  <a:gd name="T106" fmla="*/ 14 w 65"/>
                  <a:gd name="T107" fmla="*/ 15 h 72"/>
                  <a:gd name="T108" fmla="*/ 7 w 65"/>
                  <a:gd name="T109" fmla="*/ 36 h 72"/>
                  <a:gd name="T110" fmla="*/ 0 w 65"/>
                  <a:gd name="T111" fmla="*/ 43 h 72"/>
                  <a:gd name="T112" fmla="*/ 21 w 65"/>
                  <a:gd name="T113" fmla="*/ 43 h 72"/>
                  <a:gd name="T114" fmla="*/ 21 w 65"/>
                  <a:gd name="T115" fmla="*/ 36 h 72"/>
                  <a:gd name="T116" fmla="*/ 21 w 65"/>
                  <a:gd name="T117" fmla="*/ 58 h 72"/>
                  <a:gd name="T118" fmla="*/ 14 w 65"/>
                  <a:gd name="T119" fmla="*/ 58 h 72"/>
                  <a:gd name="T120" fmla="*/ 7 w 65"/>
                  <a:gd name="T121" fmla="*/ 65 h 72"/>
                  <a:gd name="T122" fmla="*/ 21 w 65"/>
                  <a:gd name="T123" fmla="*/ 72 h 72"/>
                  <a:gd name="T124" fmla="*/ 29 w 65"/>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2">
                    <a:moveTo>
                      <a:pt x="57" y="72"/>
                    </a:moveTo>
                    <a:lnTo>
                      <a:pt x="65" y="72"/>
                    </a:lnTo>
                    <a:lnTo>
                      <a:pt x="65" y="72"/>
                    </a:lnTo>
                    <a:lnTo>
                      <a:pt x="65" y="65"/>
                    </a:lnTo>
                    <a:lnTo>
                      <a:pt x="65" y="65"/>
                    </a:lnTo>
                    <a:lnTo>
                      <a:pt x="57" y="50"/>
                    </a:lnTo>
                    <a:lnTo>
                      <a:pt x="57" y="50"/>
                    </a:lnTo>
                    <a:lnTo>
                      <a:pt x="57" y="36"/>
                    </a:lnTo>
                    <a:lnTo>
                      <a:pt x="57" y="36"/>
                    </a:lnTo>
                    <a:lnTo>
                      <a:pt x="65" y="36"/>
                    </a:lnTo>
                    <a:lnTo>
                      <a:pt x="65" y="29"/>
                    </a:lnTo>
                    <a:lnTo>
                      <a:pt x="65" y="8"/>
                    </a:lnTo>
                    <a:lnTo>
                      <a:pt x="65" y="8"/>
                    </a:lnTo>
                    <a:lnTo>
                      <a:pt x="57" y="8"/>
                    </a:lnTo>
                    <a:lnTo>
                      <a:pt x="57" y="8"/>
                    </a:lnTo>
                    <a:lnTo>
                      <a:pt x="50" y="15"/>
                    </a:lnTo>
                    <a:lnTo>
                      <a:pt x="50" y="22"/>
                    </a:lnTo>
                    <a:lnTo>
                      <a:pt x="57" y="29"/>
                    </a:lnTo>
                    <a:lnTo>
                      <a:pt x="57" y="36"/>
                    </a:lnTo>
                    <a:lnTo>
                      <a:pt x="50" y="43"/>
                    </a:lnTo>
                    <a:lnTo>
                      <a:pt x="50" y="50"/>
                    </a:lnTo>
                    <a:lnTo>
                      <a:pt x="43" y="43"/>
                    </a:lnTo>
                    <a:lnTo>
                      <a:pt x="43" y="36"/>
                    </a:lnTo>
                    <a:lnTo>
                      <a:pt x="36" y="29"/>
                    </a:lnTo>
                    <a:lnTo>
                      <a:pt x="36" y="29"/>
                    </a:lnTo>
                    <a:lnTo>
                      <a:pt x="43" y="22"/>
                    </a:lnTo>
                    <a:lnTo>
                      <a:pt x="43" y="8"/>
                    </a:lnTo>
                    <a:lnTo>
                      <a:pt x="36" y="0"/>
                    </a:lnTo>
                    <a:lnTo>
                      <a:pt x="29" y="8"/>
                    </a:lnTo>
                    <a:lnTo>
                      <a:pt x="36" y="22"/>
                    </a:lnTo>
                    <a:lnTo>
                      <a:pt x="36" y="22"/>
                    </a:lnTo>
                    <a:lnTo>
                      <a:pt x="36" y="29"/>
                    </a:lnTo>
                    <a:lnTo>
                      <a:pt x="36" y="36"/>
                    </a:lnTo>
                    <a:lnTo>
                      <a:pt x="29" y="36"/>
                    </a:lnTo>
                    <a:lnTo>
                      <a:pt x="21" y="29"/>
                    </a:lnTo>
                    <a:lnTo>
                      <a:pt x="21" y="22"/>
                    </a:lnTo>
                    <a:lnTo>
                      <a:pt x="21" y="22"/>
                    </a:lnTo>
                    <a:lnTo>
                      <a:pt x="21" y="15"/>
                    </a:lnTo>
                    <a:lnTo>
                      <a:pt x="14" y="8"/>
                    </a:lnTo>
                    <a:lnTo>
                      <a:pt x="7" y="0"/>
                    </a:lnTo>
                    <a:lnTo>
                      <a:pt x="7" y="0"/>
                    </a:lnTo>
                    <a:lnTo>
                      <a:pt x="0" y="0"/>
                    </a:lnTo>
                    <a:lnTo>
                      <a:pt x="0" y="0"/>
                    </a:lnTo>
                    <a:lnTo>
                      <a:pt x="0" y="8"/>
                    </a:lnTo>
                    <a:lnTo>
                      <a:pt x="0" y="15"/>
                    </a:lnTo>
                    <a:lnTo>
                      <a:pt x="14" y="22"/>
                    </a:lnTo>
                    <a:lnTo>
                      <a:pt x="21" y="29"/>
                    </a:lnTo>
                    <a:lnTo>
                      <a:pt x="29" y="36"/>
                    </a:lnTo>
                    <a:lnTo>
                      <a:pt x="29" y="36"/>
                    </a:lnTo>
                    <a:lnTo>
                      <a:pt x="29" y="36"/>
                    </a:lnTo>
                    <a:lnTo>
                      <a:pt x="21" y="36"/>
                    </a:lnTo>
                    <a:lnTo>
                      <a:pt x="21" y="36"/>
                    </a:lnTo>
                    <a:lnTo>
                      <a:pt x="14" y="29"/>
                    </a:lnTo>
                    <a:lnTo>
                      <a:pt x="0" y="29"/>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8"/>
                    </a:lnTo>
                    <a:lnTo>
                      <a:pt x="36" y="58"/>
                    </a:lnTo>
                    <a:lnTo>
                      <a:pt x="29" y="58"/>
                    </a:lnTo>
                    <a:lnTo>
                      <a:pt x="21" y="58"/>
                    </a:lnTo>
                    <a:lnTo>
                      <a:pt x="0" y="65"/>
                    </a:lnTo>
                    <a:lnTo>
                      <a:pt x="0" y="65"/>
                    </a:lnTo>
                    <a:lnTo>
                      <a:pt x="7" y="72"/>
                    </a:lnTo>
                    <a:lnTo>
                      <a:pt x="21" y="72"/>
                    </a:lnTo>
                    <a:lnTo>
                      <a:pt x="29" y="72"/>
                    </a:lnTo>
                    <a:lnTo>
                      <a:pt x="29" y="72"/>
                    </a:lnTo>
                    <a:lnTo>
                      <a:pt x="29" y="65"/>
                    </a:lnTo>
                    <a:lnTo>
                      <a:pt x="36" y="65"/>
                    </a:lnTo>
                    <a:lnTo>
                      <a:pt x="36" y="65"/>
                    </a:lnTo>
                    <a:lnTo>
                      <a:pt x="43" y="58"/>
                    </a:lnTo>
                    <a:lnTo>
                      <a:pt x="43" y="58"/>
                    </a:lnTo>
                    <a:lnTo>
                      <a:pt x="50" y="65"/>
                    </a:lnTo>
                    <a:lnTo>
                      <a:pt x="57" y="72"/>
                    </a:lnTo>
                    <a:lnTo>
                      <a:pt x="57" y="72"/>
                    </a:lnTo>
                    <a:close/>
                    <a:moveTo>
                      <a:pt x="57" y="29"/>
                    </a:moveTo>
                    <a:lnTo>
                      <a:pt x="65" y="29"/>
                    </a:lnTo>
                    <a:lnTo>
                      <a:pt x="65" y="22"/>
                    </a:lnTo>
                    <a:lnTo>
                      <a:pt x="65" y="15"/>
                    </a:lnTo>
                    <a:lnTo>
                      <a:pt x="57" y="8"/>
                    </a:lnTo>
                    <a:lnTo>
                      <a:pt x="50" y="15"/>
                    </a:lnTo>
                    <a:lnTo>
                      <a:pt x="57" y="29"/>
                    </a:lnTo>
                    <a:lnTo>
                      <a:pt x="57" y="29"/>
                    </a:lnTo>
                    <a:close/>
                    <a:moveTo>
                      <a:pt x="36" y="22"/>
                    </a:moveTo>
                    <a:lnTo>
                      <a:pt x="43" y="15"/>
                    </a:lnTo>
                    <a:lnTo>
                      <a:pt x="36" y="0"/>
                    </a:lnTo>
                    <a:lnTo>
                      <a:pt x="29" y="8"/>
                    </a:lnTo>
                    <a:lnTo>
                      <a:pt x="36" y="22"/>
                    </a:lnTo>
                    <a:lnTo>
                      <a:pt x="36" y="22"/>
                    </a:lnTo>
                    <a:close/>
                    <a:moveTo>
                      <a:pt x="14" y="15"/>
                    </a:moveTo>
                    <a:lnTo>
                      <a:pt x="14" y="15"/>
                    </a:lnTo>
                    <a:lnTo>
                      <a:pt x="14" y="8"/>
                    </a:lnTo>
                    <a:lnTo>
                      <a:pt x="7" y="0"/>
                    </a:lnTo>
                    <a:lnTo>
                      <a:pt x="0" y="0"/>
                    </a:lnTo>
                    <a:lnTo>
                      <a:pt x="0" y="8"/>
                    </a:lnTo>
                    <a:lnTo>
                      <a:pt x="0" y="15"/>
                    </a:lnTo>
                    <a:lnTo>
                      <a:pt x="7" y="22"/>
                    </a:lnTo>
                    <a:lnTo>
                      <a:pt x="14" y="15"/>
                    </a:lnTo>
                    <a:lnTo>
                      <a:pt x="14" y="15"/>
                    </a:lnTo>
                    <a:close/>
                    <a:moveTo>
                      <a:pt x="21" y="36"/>
                    </a:moveTo>
                    <a:lnTo>
                      <a:pt x="7" y="36"/>
                    </a:lnTo>
                    <a:lnTo>
                      <a:pt x="0" y="36"/>
                    </a:lnTo>
                    <a:lnTo>
                      <a:pt x="0" y="43"/>
                    </a:lnTo>
                    <a:lnTo>
                      <a:pt x="14" y="43"/>
                    </a:lnTo>
                    <a:lnTo>
                      <a:pt x="21" y="43"/>
                    </a:lnTo>
                    <a:lnTo>
                      <a:pt x="21" y="36"/>
                    </a:lnTo>
                    <a:lnTo>
                      <a:pt x="21" y="36"/>
                    </a:lnTo>
                    <a:close/>
                    <a:moveTo>
                      <a:pt x="29" y="65"/>
                    </a:moveTo>
                    <a:lnTo>
                      <a:pt x="21" y="58"/>
                    </a:lnTo>
                    <a:lnTo>
                      <a:pt x="14" y="58"/>
                    </a:lnTo>
                    <a:lnTo>
                      <a:pt x="14" y="58"/>
                    </a:lnTo>
                    <a:lnTo>
                      <a:pt x="7" y="65"/>
                    </a:lnTo>
                    <a:lnTo>
                      <a:pt x="7" y="65"/>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142">
                <a:extLst>
                  <a:ext uri="{FF2B5EF4-FFF2-40B4-BE49-F238E27FC236}">
                    <a16:creationId xmlns:a16="http://schemas.microsoft.com/office/drawing/2014/main" xmlns="" id="{4257E5A5-EE8C-4B00-9FE7-AE78867DAEA1}"/>
                  </a:ext>
                </a:extLst>
              </p:cNvPr>
              <p:cNvSpPr>
                <a:spLocks noEditPoints="1"/>
              </p:cNvSpPr>
              <p:nvPr/>
            </p:nvSpPr>
            <p:spPr bwMode="auto">
              <a:xfrm>
                <a:off x="5574" y="1478"/>
                <a:ext cx="72" cy="72"/>
              </a:xfrm>
              <a:custGeom>
                <a:avLst/>
                <a:gdLst>
                  <a:gd name="T0" fmla="*/ 65 w 72"/>
                  <a:gd name="T1" fmla="*/ 72 h 72"/>
                  <a:gd name="T2" fmla="*/ 72 w 72"/>
                  <a:gd name="T3" fmla="*/ 65 h 72"/>
                  <a:gd name="T4" fmla="*/ 65 w 72"/>
                  <a:gd name="T5" fmla="*/ 50 h 72"/>
                  <a:gd name="T6" fmla="*/ 65 w 72"/>
                  <a:gd name="T7" fmla="*/ 36 h 72"/>
                  <a:gd name="T8" fmla="*/ 72 w 72"/>
                  <a:gd name="T9" fmla="*/ 36 h 72"/>
                  <a:gd name="T10" fmla="*/ 72 w 72"/>
                  <a:gd name="T11" fmla="*/ 8 h 72"/>
                  <a:gd name="T12" fmla="*/ 65 w 72"/>
                  <a:gd name="T13" fmla="*/ 8 h 72"/>
                  <a:gd name="T14" fmla="*/ 57 w 72"/>
                  <a:gd name="T15" fmla="*/ 15 h 72"/>
                  <a:gd name="T16" fmla="*/ 57 w 72"/>
                  <a:gd name="T17" fmla="*/ 29 h 72"/>
                  <a:gd name="T18" fmla="*/ 57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1 w 72"/>
                  <a:gd name="T37" fmla="*/ 15 h 72"/>
                  <a:gd name="T38" fmla="*/ 14 w 72"/>
                  <a:gd name="T39" fmla="*/ 0 h 72"/>
                  <a:gd name="T40" fmla="*/ 7 w 72"/>
                  <a:gd name="T41" fmla="*/ 0 h 72"/>
                  <a:gd name="T42" fmla="*/ 0 w 72"/>
                  <a:gd name="T43" fmla="*/ 8 h 72"/>
                  <a:gd name="T44" fmla="*/ 21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1 w 72"/>
                  <a:gd name="T57" fmla="*/ 50 h 72"/>
                  <a:gd name="T58" fmla="*/ 29 w 72"/>
                  <a:gd name="T59" fmla="*/ 43 h 72"/>
                  <a:gd name="T60" fmla="*/ 36 w 72"/>
                  <a:gd name="T61" fmla="*/ 43 h 72"/>
                  <a:gd name="T62" fmla="*/ 43 w 72"/>
                  <a:gd name="T63" fmla="*/ 43 h 72"/>
                  <a:gd name="T64" fmla="*/ 50 w 72"/>
                  <a:gd name="T65" fmla="*/ 50 h 72"/>
                  <a:gd name="T66" fmla="*/ 43 w 72"/>
                  <a:gd name="T67" fmla="*/ 58 h 72"/>
                  <a:gd name="T68" fmla="*/ 29 w 72"/>
                  <a:gd name="T69" fmla="*/ 58 h 72"/>
                  <a:gd name="T70" fmla="*/ 7 w 72"/>
                  <a:gd name="T71" fmla="*/ 65 h 72"/>
                  <a:gd name="T72" fmla="*/ 21 w 72"/>
                  <a:gd name="T73" fmla="*/ 72 h 72"/>
                  <a:gd name="T74" fmla="*/ 36 w 72"/>
                  <a:gd name="T75" fmla="*/ 72 h 72"/>
                  <a:gd name="T76" fmla="*/ 43 w 72"/>
                  <a:gd name="T77" fmla="*/ 65 h 72"/>
                  <a:gd name="T78" fmla="*/ 50 w 72"/>
                  <a:gd name="T79" fmla="*/ 58 h 72"/>
                  <a:gd name="T80" fmla="*/ 57 w 72"/>
                  <a:gd name="T81" fmla="*/ 65 h 72"/>
                  <a:gd name="T82" fmla="*/ 65 w 72"/>
                  <a:gd name="T83" fmla="*/ 72 h 72"/>
                  <a:gd name="T84" fmla="*/ 65 w 72"/>
                  <a:gd name="T85" fmla="*/ 29 h 72"/>
                  <a:gd name="T86" fmla="*/ 72 w 72"/>
                  <a:gd name="T87" fmla="*/ 15 h 72"/>
                  <a:gd name="T88" fmla="*/ 57 w 72"/>
                  <a:gd name="T89" fmla="*/ 15 h 72"/>
                  <a:gd name="T90" fmla="*/ 65 w 72"/>
                  <a:gd name="T91" fmla="*/ 29 h 72"/>
                  <a:gd name="T92" fmla="*/ 50 w 72"/>
                  <a:gd name="T93" fmla="*/ 15 h 72"/>
                  <a:gd name="T94" fmla="*/ 36 w 72"/>
                  <a:gd name="T95" fmla="*/ 8 h 72"/>
                  <a:gd name="T96" fmla="*/ 43 w 72"/>
                  <a:gd name="T97" fmla="*/ 22 h 72"/>
                  <a:gd name="T98" fmla="*/ 21 w 72"/>
                  <a:gd name="T99" fmla="*/ 15 h 72"/>
                  <a:gd name="T100" fmla="*/ 14 w 72"/>
                  <a:gd name="T101" fmla="*/ 0 h 72"/>
                  <a:gd name="T102" fmla="*/ 7 w 72"/>
                  <a:gd name="T103" fmla="*/ 8 h 72"/>
                  <a:gd name="T104" fmla="*/ 14 w 72"/>
                  <a:gd name="T105" fmla="*/ 22 h 72"/>
                  <a:gd name="T106" fmla="*/ 21 w 72"/>
                  <a:gd name="T107" fmla="*/ 15 h 72"/>
                  <a:gd name="T108" fmla="*/ 14 w 72"/>
                  <a:gd name="T109" fmla="*/ 36 h 72"/>
                  <a:gd name="T110" fmla="*/ 7 w 72"/>
                  <a:gd name="T111" fmla="*/ 43 h 72"/>
                  <a:gd name="T112" fmla="*/ 21 w 72"/>
                  <a:gd name="T113" fmla="*/ 43 h 72"/>
                  <a:gd name="T114" fmla="*/ 29 w 72"/>
                  <a:gd name="T115" fmla="*/ 36 h 72"/>
                  <a:gd name="T116" fmla="*/ 29 w 72"/>
                  <a:gd name="T117" fmla="*/ 58 h 72"/>
                  <a:gd name="T118" fmla="*/ 14 w 72"/>
                  <a:gd name="T119" fmla="*/ 58 h 72"/>
                  <a:gd name="T120" fmla="*/ 14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65" y="50"/>
                    </a:lnTo>
                    <a:lnTo>
                      <a:pt x="57" y="50"/>
                    </a:lnTo>
                    <a:lnTo>
                      <a:pt x="65" y="36"/>
                    </a:lnTo>
                    <a:lnTo>
                      <a:pt x="65" y="36"/>
                    </a:lnTo>
                    <a:lnTo>
                      <a:pt x="72" y="36"/>
                    </a:lnTo>
                    <a:lnTo>
                      <a:pt x="72" y="29"/>
                    </a:lnTo>
                    <a:lnTo>
                      <a:pt x="72" y="8"/>
                    </a:lnTo>
                    <a:lnTo>
                      <a:pt x="72" y="8"/>
                    </a:lnTo>
                    <a:lnTo>
                      <a:pt x="65" y="8"/>
                    </a:lnTo>
                    <a:lnTo>
                      <a:pt x="57" y="8"/>
                    </a:lnTo>
                    <a:lnTo>
                      <a:pt x="57" y="15"/>
                    </a:lnTo>
                    <a:lnTo>
                      <a:pt x="57" y="22"/>
                    </a:lnTo>
                    <a:lnTo>
                      <a:pt x="57" y="29"/>
                    </a:lnTo>
                    <a:lnTo>
                      <a:pt x="57" y="36"/>
                    </a:lnTo>
                    <a:lnTo>
                      <a:pt x="57" y="43"/>
                    </a:lnTo>
                    <a:lnTo>
                      <a:pt x="57" y="50"/>
                    </a:lnTo>
                    <a:lnTo>
                      <a:pt x="50" y="43"/>
                    </a:lnTo>
                    <a:lnTo>
                      <a:pt x="43" y="36"/>
                    </a:lnTo>
                    <a:lnTo>
                      <a:pt x="43" y="29"/>
                    </a:lnTo>
                    <a:lnTo>
                      <a:pt x="43" y="29"/>
                    </a:lnTo>
                    <a:lnTo>
                      <a:pt x="50" y="22"/>
                    </a:lnTo>
                    <a:lnTo>
                      <a:pt x="50" y="8"/>
                    </a:lnTo>
                    <a:lnTo>
                      <a:pt x="43" y="0"/>
                    </a:lnTo>
                    <a:lnTo>
                      <a:pt x="36" y="8"/>
                    </a:lnTo>
                    <a:lnTo>
                      <a:pt x="43" y="22"/>
                    </a:lnTo>
                    <a:lnTo>
                      <a:pt x="43" y="22"/>
                    </a:lnTo>
                    <a:lnTo>
                      <a:pt x="43" y="29"/>
                    </a:lnTo>
                    <a:lnTo>
                      <a:pt x="43" y="36"/>
                    </a:lnTo>
                    <a:lnTo>
                      <a:pt x="36" y="36"/>
                    </a:lnTo>
                    <a:lnTo>
                      <a:pt x="29" y="29"/>
                    </a:lnTo>
                    <a:lnTo>
                      <a:pt x="29" y="22"/>
                    </a:lnTo>
                    <a:lnTo>
                      <a:pt x="29" y="22"/>
                    </a:lnTo>
                    <a:lnTo>
                      <a:pt x="21" y="15"/>
                    </a:lnTo>
                    <a:lnTo>
                      <a:pt x="21" y="8"/>
                    </a:lnTo>
                    <a:lnTo>
                      <a:pt x="14" y="0"/>
                    </a:lnTo>
                    <a:lnTo>
                      <a:pt x="14" y="0"/>
                    </a:lnTo>
                    <a:lnTo>
                      <a:pt x="7" y="0"/>
                    </a:lnTo>
                    <a:lnTo>
                      <a:pt x="0" y="0"/>
                    </a:lnTo>
                    <a:lnTo>
                      <a:pt x="0" y="8"/>
                    </a:lnTo>
                    <a:lnTo>
                      <a:pt x="7" y="15"/>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8"/>
                    </a:lnTo>
                    <a:lnTo>
                      <a:pt x="43" y="58"/>
                    </a:lnTo>
                    <a:lnTo>
                      <a:pt x="36" y="58"/>
                    </a:lnTo>
                    <a:lnTo>
                      <a:pt x="29" y="58"/>
                    </a:lnTo>
                    <a:lnTo>
                      <a:pt x="7" y="65"/>
                    </a:lnTo>
                    <a:lnTo>
                      <a:pt x="7" y="65"/>
                    </a:lnTo>
                    <a:lnTo>
                      <a:pt x="14" y="72"/>
                    </a:lnTo>
                    <a:lnTo>
                      <a:pt x="21" y="72"/>
                    </a:lnTo>
                    <a:lnTo>
                      <a:pt x="36" y="72"/>
                    </a:lnTo>
                    <a:lnTo>
                      <a:pt x="36" y="72"/>
                    </a:lnTo>
                    <a:lnTo>
                      <a:pt x="36" y="65"/>
                    </a:lnTo>
                    <a:lnTo>
                      <a:pt x="43" y="65"/>
                    </a:lnTo>
                    <a:lnTo>
                      <a:pt x="43" y="65"/>
                    </a:lnTo>
                    <a:lnTo>
                      <a:pt x="50" y="58"/>
                    </a:lnTo>
                    <a:lnTo>
                      <a:pt x="50" y="58"/>
                    </a:lnTo>
                    <a:lnTo>
                      <a:pt x="57" y="65"/>
                    </a:lnTo>
                    <a:lnTo>
                      <a:pt x="65" y="72"/>
                    </a:lnTo>
                    <a:lnTo>
                      <a:pt x="65" y="72"/>
                    </a:lnTo>
                    <a:close/>
                    <a:moveTo>
                      <a:pt x="65" y="29"/>
                    </a:moveTo>
                    <a:lnTo>
                      <a:pt x="65" y="29"/>
                    </a:lnTo>
                    <a:lnTo>
                      <a:pt x="72" y="22"/>
                    </a:lnTo>
                    <a:lnTo>
                      <a:pt x="72" y="15"/>
                    </a:lnTo>
                    <a:lnTo>
                      <a:pt x="65" y="8"/>
                    </a:lnTo>
                    <a:lnTo>
                      <a:pt x="57" y="15"/>
                    </a:lnTo>
                    <a:lnTo>
                      <a:pt x="65" y="29"/>
                    </a:lnTo>
                    <a:lnTo>
                      <a:pt x="65"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9" y="36"/>
                    </a:moveTo>
                    <a:lnTo>
                      <a:pt x="14" y="36"/>
                    </a:lnTo>
                    <a:lnTo>
                      <a:pt x="7" y="36"/>
                    </a:lnTo>
                    <a:lnTo>
                      <a:pt x="7" y="43"/>
                    </a:lnTo>
                    <a:lnTo>
                      <a:pt x="14" y="43"/>
                    </a:lnTo>
                    <a:lnTo>
                      <a:pt x="21" y="43"/>
                    </a:lnTo>
                    <a:lnTo>
                      <a:pt x="29" y="36"/>
                    </a:lnTo>
                    <a:lnTo>
                      <a:pt x="29" y="36"/>
                    </a:lnTo>
                    <a:close/>
                    <a:moveTo>
                      <a:pt x="36" y="65"/>
                    </a:moveTo>
                    <a:lnTo>
                      <a:pt x="29" y="58"/>
                    </a:lnTo>
                    <a:lnTo>
                      <a:pt x="21" y="58"/>
                    </a:lnTo>
                    <a:lnTo>
                      <a:pt x="14" y="58"/>
                    </a:lnTo>
                    <a:lnTo>
                      <a:pt x="7" y="65"/>
                    </a:lnTo>
                    <a:lnTo>
                      <a:pt x="14" y="65"/>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6" name="Freeform 143">
                <a:extLst>
                  <a:ext uri="{FF2B5EF4-FFF2-40B4-BE49-F238E27FC236}">
                    <a16:creationId xmlns:a16="http://schemas.microsoft.com/office/drawing/2014/main" xmlns="" id="{5667B599-656A-4BFD-B4D8-34B5B640E024}"/>
                  </a:ext>
                </a:extLst>
              </p:cNvPr>
              <p:cNvSpPr>
                <a:spLocks noEditPoints="1"/>
              </p:cNvSpPr>
              <p:nvPr/>
            </p:nvSpPr>
            <p:spPr bwMode="auto">
              <a:xfrm>
                <a:off x="5501" y="1478"/>
                <a:ext cx="73" cy="72"/>
              </a:xfrm>
              <a:custGeom>
                <a:avLst/>
                <a:gdLst>
                  <a:gd name="T0" fmla="*/ 66 w 73"/>
                  <a:gd name="T1" fmla="*/ 72 h 72"/>
                  <a:gd name="T2" fmla="*/ 73 w 73"/>
                  <a:gd name="T3" fmla="*/ 65 h 72"/>
                  <a:gd name="T4" fmla="*/ 59 w 73"/>
                  <a:gd name="T5" fmla="*/ 50 h 72"/>
                  <a:gd name="T6" fmla="*/ 66 w 73"/>
                  <a:gd name="T7" fmla="*/ 36 h 72"/>
                  <a:gd name="T8" fmla="*/ 66 w 73"/>
                  <a:gd name="T9" fmla="*/ 36 h 72"/>
                  <a:gd name="T10" fmla="*/ 66 w 73"/>
                  <a:gd name="T11" fmla="*/ 8 h 72"/>
                  <a:gd name="T12" fmla="*/ 66 w 73"/>
                  <a:gd name="T13" fmla="*/ 8 h 72"/>
                  <a:gd name="T14" fmla="*/ 59 w 73"/>
                  <a:gd name="T15" fmla="*/ 15 h 72"/>
                  <a:gd name="T16" fmla="*/ 59 w 73"/>
                  <a:gd name="T17" fmla="*/ 29 h 72"/>
                  <a:gd name="T18" fmla="*/ 59 w 73"/>
                  <a:gd name="T19" fmla="*/ 43 h 72"/>
                  <a:gd name="T20" fmla="*/ 51 w 73"/>
                  <a:gd name="T21" fmla="*/ 43 h 72"/>
                  <a:gd name="T22" fmla="*/ 44 w 73"/>
                  <a:gd name="T23" fmla="*/ 29 h 72"/>
                  <a:gd name="T24" fmla="*/ 44 w 73"/>
                  <a:gd name="T25" fmla="*/ 22 h 72"/>
                  <a:gd name="T26" fmla="*/ 44 w 73"/>
                  <a:gd name="T27" fmla="*/ 0 h 72"/>
                  <a:gd name="T28" fmla="*/ 37 w 73"/>
                  <a:gd name="T29" fmla="*/ 22 h 72"/>
                  <a:gd name="T30" fmla="*/ 37 w 73"/>
                  <a:gd name="T31" fmla="*/ 29 h 72"/>
                  <a:gd name="T32" fmla="*/ 37 w 73"/>
                  <a:gd name="T33" fmla="*/ 36 h 72"/>
                  <a:gd name="T34" fmla="*/ 23 w 73"/>
                  <a:gd name="T35" fmla="*/ 22 h 72"/>
                  <a:gd name="T36" fmla="*/ 23 w 73"/>
                  <a:gd name="T37" fmla="*/ 15 h 72"/>
                  <a:gd name="T38" fmla="*/ 15 w 73"/>
                  <a:gd name="T39" fmla="*/ 0 h 72"/>
                  <a:gd name="T40" fmla="*/ 0 w 73"/>
                  <a:gd name="T41" fmla="*/ 0 h 72"/>
                  <a:gd name="T42" fmla="*/ 0 w 73"/>
                  <a:gd name="T43" fmla="*/ 8 h 72"/>
                  <a:gd name="T44" fmla="*/ 23 w 73"/>
                  <a:gd name="T45" fmla="*/ 22 h 72"/>
                  <a:gd name="T46" fmla="*/ 37 w 73"/>
                  <a:gd name="T47" fmla="*/ 36 h 72"/>
                  <a:gd name="T48" fmla="*/ 30 w 73"/>
                  <a:gd name="T49" fmla="*/ 36 h 72"/>
                  <a:gd name="T50" fmla="*/ 23 w 73"/>
                  <a:gd name="T51" fmla="*/ 36 h 72"/>
                  <a:gd name="T52" fmla="*/ 8 w 73"/>
                  <a:gd name="T53" fmla="*/ 29 h 72"/>
                  <a:gd name="T54" fmla="*/ 0 w 73"/>
                  <a:gd name="T55" fmla="*/ 43 h 72"/>
                  <a:gd name="T56" fmla="*/ 15 w 73"/>
                  <a:gd name="T57" fmla="*/ 50 h 72"/>
                  <a:gd name="T58" fmla="*/ 23 w 73"/>
                  <a:gd name="T59" fmla="*/ 43 h 72"/>
                  <a:gd name="T60" fmla="*/ 30 w 73"/>
                  <a:gd name="T61" fmla="*/ 43 h 72"/>
                  <a:gd name="T62" fmla="*/ 44 w 73"/>
                  <a:gd name="T63" fmla="*/ 43 h 72"/>
                  <a:gd name="T64" fmla="*/ 51 w 73"/>
                  <a:gd name="T65" fmla="*/ 50 h 72"/>
                  <a:gd name="T66" fmla="*/ 37 w 73"/>
                  <a:gd name="T67" fmla="*/ 58 h 72"/>
                  <a:gd name="T68" fmla="*/ 23 w 73"/>
                  <a:gd name="T69" fmla="*/ 58 h 72"/>
                  <a:gd name="T70" fmla="*/ 8 w 73"/>
                  <a:gd name="T71" fmla="*/ 65 h 72"/>
                  <a:gd name="T72" fmla="*/ 23 w 73"/>
                  <a:gd name="T73" fmla="*/ 72 h 72"/>
                  <a:gd name="T74" fmla="*/ 30 w 73"/>
                  <a:gd name="T75" fmla="*/ 72 h 72"/>
                  <a:gd name="T76" fmla="*/ 37 w 73"/>
                  <a:gd name="T77" fmla="*/ 65 h 72"/>
                  <a:gd name="T78" fmla="*/ 44 w 73"/>
                  <a:gd name="T79" fmla="*/ 58 h 72"/>
                  <a:gd name="T80" fmla="*/ 59 w 73"/>
                  <a:gd name="T81" fmla="*/ 65 h 72"/>
                  <a:gd name="T82" fmla="*/ 66 w 73"/>
                  <a:gd name="T83" fmla="*/ 72 h 72"/>
                  <a:gd name="T84" fmla="*/ 66 w 73"/>
                  <a:gd name="T85" fmla="*/ 29 h 72"/>
                  <a:gd name="T86" fmla="*/ 66 w 73"/>
                  <a:gd name="T87" fmla="*/ 15 h 72"/>
                  <a:gd name="T88" fmla="*/ 59 w 73"/>
                  <a:gd name="T89" fmla="*/ 15 h 72"/>
                  <a:gd name="T90" fmla="*/ 66 w 73"/>
                  <a:gd name="T91" fmla="*/ 29 h 72"/>
                  <a:gd name="T92" fmla="*/ 44 w 73"/>
                  <a:gd name="T93" fmla="*/ 15 h 72"/>
                  <a:gd name="T94" fmla="*/ 37 w 73"/>
                  <a:gd name="T95" fmla="*/ 8 h 72"/>
                  <a:gd name="T96" fmla="*/ 44 w 73"/>
                  <a:gd name="T97" fmla="*/ 22 h 72"/>
                  <a:gd name="T98" fmla="*/ 23 w 73"/>
                  <a:gd name="T99" fmla="*/ 15 h 72"/>
                  <a:gd name="T100" fmla="*/ 15 w 73"/>
                  <a:gd name="T101" fmla="*/ 0 h 72"/>
                  <a:gd name="T102" fmla="*/ 0 w 73"/>
                  <a:gd name="T103" fmla="*/ 8 h 72"/>
                  <a:gd name="T104" fmla="*/ 15 w 73"/>
                  <a:gd name="T105" fmla="*/ 22 h 72"/>
                  <a:gd name="T106" fmla="*/ 23 w 73"/>
                  <a:gd name="T107" fmla="*/ 15 h 72"/>
                  <a:gd name="T108" fmla="*/ 15 w 73"/>
                  <a:gd name="T109" fmla="*/ 36 h 72"/>
                  <a:gd name="T110" fmla="*/ 8 w 73"/>
                  <a:gd name="T111" fmla="*/ 43 h 72"/>
                  <a:gd name="T112" fmla="*/ 23 w 73"/>
                  <a:gd name="T113" fmla="*/ 43 h 72"/>
                  <a:gd name="T114" fmla="*/ 23 w 73"/>
                  <a:gd name="T115" fmla="*/ 36 h 72"/>
                  <a:gd name="T116" fmla="*/ 30 w 73"/>
                  <a:gd name="T117" fmla="*/ 58 h 72"/>
                  <a:gd name="T118" fmla="*/ 15 w 73"/>
                  <a:gd name="T119" fmla="*/ 58 h 72"/>
                  <a:gd name="T120" fmla="*/ 8 w 73"/>
                  <a:gd name="T121" fmla="*/ 65 h 72"/>
                  <a:gd name="T122" fmla="*/ 30 w 73"/>
                  <a:gd name="T123" fmla="*/ 72 h 72"/>
                  <a:gd name="T124" fmla="*/ 30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66" y="72"/>
                    </a:moveTo>
                    <a:lnTo>
                      <a:pt x="66" y="72"/>
                    </a:lnTo>
                    <a:lnTo>
                      <a:pt x="73" y="72"/>
                    </a:lnTo>
                    <a:lnTo>
                      <a:pt x="73" y="65"/>
                    </a:lnTo>
                    <a:lnTo>
                      <a:pt x="73" y="65"/>
                    </a:lnTo>
                    <a:lnTo>
                      <a:pt x="59" y="50"/>
                    </a:lnTo>
                    <a:lnTo>
                      <a:pt x="59" y="50"/>
                    </a:lnTo>
                    <a:lnTo>
                      <a:pt x="66" y="36"/>
                    </a:lnTo>
                    <a:lnTo>
                      <a:pt x="66" y="36"/>
                    </a:lnTo>
                    <a:lnTo>
                      <a:pt x="66" y="36"/>
                    </a:lnTo>
                    <a:lnTo>
                      <a:pt x="73" y="29"/>
                    </a:lnTo>
                    <a:lnTo>
                      <a:pt x="66" y="8"/>
                    </a:lnTo>
                    <a:lnTo>
                      <a:pt x="66" y="8"/>
                    </a:lnTo>
                    <a:lnTo>
                      <a:pt x="66" y="8"/>
                    </a:lnTo>
                    <a:lnTo>
                      <a:pt x="59" y="8"/>
                    </a:lnTo>
                    <a:lnTo>
                      <a:pt x="59" y="15"/>
                    </a:lnTo>
                    <a:lnTo>
                      <a:pt x="51" y="22"/>
                    </a:lnTo>
                    <a:lnTo>
                      <a:pt x="59" y="29"/>
                    </a:lnTo>
                    <a:lnTo>
                      <a:pt x="59" y="36"/>
                    </a:lnTo>
                    <a:lnTo>
                      <a:pt x="59" y="43"/>
                    </a:lnTo>
                    <a:lnTo>
                      <a:pt x="51" y="50"/>
                    </a:lnTo>
                    <a:lnTo>
                      <a:pt x="51" y="43"/>
                    </a:lnTo>
                    <a:lnTo>
                      <a:pt x="44" y="36"/>
                    </a:lnTo>
                    <a:lnTo>
                      <a:pt x="44" y="29"/>
                    </a:lnTo>
                    <a:lnTo>
                      <a:pt x="44" y="29"/>
                    </a:lnTo>
                    <a:lnTo>
                      <a:pt x="44" y="22"/>
                    </a:lnTo>
                    <a:lnTo>
                      <a:pt x="51" y="8"/>
                    </a:lnTo>
                    <a:lnTo>
                      <a:pt x="44" y="0"/>
                    </a:lnTo>
                    <a:lnTo>
                      <a:pt x="30" y="8"/>
                    </a:lnTo>
                    <a:lnTo>
                      <a:pt x="37" y="22"/>
                    </a:lnTo>
                    <a:lnTo>
                      <a:pt x="37" y="22"/>
                    </a:lnTo>
                    <a:lnTo>
                      <a:pt x="37" y="29"/>
                    </a:lnTo>
                    <a:lnTo>
                      <a:pt x="37" y="36"/>
                    </a:lnTo>
                    <a:lnTo>
                      <a:pt x="37" y="36"/>
                    </a:lnTo>
                    <a:lnTo>
                      <a:pt x="30" y="29"/>
                    </a:lnTo>
                    <a:lnTo>
                      <a:pt x="23" y="22"/>
                    </a:lnTo>
                    <a:lnTo>
                      <a:pt x="23" y="22"/>
                    </a:lnTo>
                    <a:lnTo>
                      <a:pt x="23" y="15"/>
                    </a:lnTo>
                    <a:lnTo>
                      <a:pt x="23" y="8"/>
                    </a:lnTo>
                    <a:lnTo>
                      <a:pt x="15" y="0"/>
                    </a:lnTo>
                    <a:lnTo>
                      <a:pt x="8" y="0"/>
                    </a:lnTo>
                    <a:lnTo>
                      <a:pt x="0" y="0"/>
                    </a:lnTo>
                    <a:lnTo>
                      <a:pt x="0" y="0"/>
                    </a:lnTo>
                    <a:lnTo>
                      <a:pt x="0" y="8"/>
                    </a:lnTo>
                    <a:lnTo>
                      <a:pt x="8" y="15"/>
                    </a:lnTo>
                    <a:lnTo>
                      <a:pt x="23" y="22"/>
                    </a:lnTo>
                    <a:lnTo>
                      <a:pt x="30" y="29"/>
                    </a:lnTo>
                    <a:lnTo>
                      <a:pt x="37" y="36"/>
                    </a:lnTo>
                    <a:lnTo>
                      <a:pt x="37" y="36"/>
                    </a:lnTo>
                    <a:lnTo>
                      <a:pt x="30" y="36"/>
                    </a:lnTo>
                    <a:lnTo>
                      <a:pt x="30" y="36"/>
                    </a:lnTo>
                    <a:lnTo>
                      <a:pt x="23" y="36"/>
                    </a:lnTo>
                    <a:lnTo>
                      <a:pt x="15" y="29"/>
                    </a:lnTo>
                    <a:lnTo>
                      <a:pt x="8" y="29"/>
                    </a:lnTo>
                    <a:lnTo>
                      <a:pt x="0" y="36"/>
                    </a:lnTo>
                    <a:lnTo>
                      <a:pt x="0" y="43"/>
                    </a:lnTo>
                    <a:lnTo>
                      <a:pt x="8" y="43"/>
                    </a:lnTo>
                    <a:lnTo>
                      <a:pt x="15" y="50"/>
                    </a:lnTo>
                    <a:lnTo>
                      <a:pt x="23" y="50"/>
                    </a:lnTo>
                    <a:lnTo>
                      <a:pt x="23" y="43"/>
                    </a:lnTo>
                    <a:lnTo>
                      <a:pt x="30" y="43"/>
                    </a:lnTo>
                    <a:lnTo>
                      <a:pt x="30" y="43"/>
                    </a:lnTo>
                    <a:lnTo>
                      <a:pt x="37" y="43"/>
                    </a:lnTo>
                    <a:lnTo>
                      <a:pt x="44" y="43"/>
                    </a:lnTo>
                    <a:lnTo>
                      <a:pt x="51" y="50"/>
                    </a:lnTo>
                    <a:lnTo>
                      <a:pt x="51" y="50"/>
                    </a:lnTo>
                    <a:lnTo>
                      <a:pt x="44" y="58"/>
                    </a:lnTo>
                    <a:lnTo>
                      <a:pt x="37" y="58"/>
                    </a:lnTo>
                    <a:lnTo>
                      <a:pt x="30" y="58"/>
                    </a:lnTo>
                    <a:lnTo>
                      <a:pt x="23" y="58"/>
                    </a:lnTo>
                    <a:lnTo>
                      <a:pt x="8" y="65"/>
                    </a:lnTo>
                    <a:lnTo>
                      <a:pt x="8" y="65"/>
                    </a:lnTo>
                    <a:lnTo>
                      <a:pt x="8" y="72"/>
                    </a:lnTo>
                    <a:lnTo>
                      <a:pt x="23" y="72"/>
                    </a:lnTo>
                    <a:lnTo>
                      <a:pt x="30" y="72"/>
                    </a:lnTo>
                    <a:lnTo>
                      <a:pt x="30" y="72"/>
                    </a:lnTo>
                    <a:lnTo>
                      <a:pt x="37" y="65"/>
                    </a:lnTo>
                    <a:lnTo>
                      <a:pt x="37" y="65"/>
                    </a:lnTo>
                    <a:lnTo>
                      <a:pt x="44" y="65"/>
                    </a:lnTo>
                    <a:lnTo>
                      <a:pt x="44" y="58"/>
                    </a:lnTo>
                    <a:lnTo>
                      <a:pt x="51" y="58"/>
                    </a:lnTo>
                    <a:lnTo>
                      <a:pt x="59" y="65"/>
                    </a:lnTo>
                    <a:lnTo>
                      <a:pt x="66" y="72"/>
                    </a:lnTo>
                    <a:lnTo>
                      <a:pt x="66" y="72"/>
                    </a:lnTo>
                    <a:close/>
                    <a:moveTo>
                      <a:pt x="66" y="29"/>
                    </a:moveTo>
                    <a:lnTo>
                      <a:pt x="66" y="29"/>
                    </a:lnTo>
                    <a:lnTo>
                      <a:pt x="73" y="22"/>
                    </a:lnTo>
                    <a:lnTo>
                      <a:pt x="66" y="15"/>
                    </a:lnTo>
                    <a:lnTo>
                      <a:pt x="66" y="8"/>
                    </a:lnTo>
                    <a:lnTo>
                      <a:pt x="59" y="15"/>
                    </a:lnTo>
                    <a:lnTo>
                      <a:pt x="66" y="29"/>
                    </a:lnTo>
                    <a:lnTo>
                      <a:pt x="66" y="29"/>
                    </a:lnTo>
                    <a:close/>
                    <a:moveTo>
                      <a:pt x="44" y="22"/>
                    </a:moveTo>
                    <a:lnTo>
                      <a:pt x="44" y="15"/>
                    </a:lnTo>
                    <a:lnTo>
                      <a:pt x="44" y="0"/>
                    </a:lnTo>
                    <a:lnTo>
                      <a:pt x="37" y="8"/>
                    </a:lnTo>
                    <a:lnTo>
                      <a:pt x="44" y="22"/>
                    </a:lnTo>
                    <a:lnTo>
                      <a:pt x="44" y="22"/>
                    </a:lnTo>
                    <a:close/>
                    <a:moveTo>
                      <a:pt x="23" y="15"/>
                    </a:moveTo>
                    <a:lnTo>
                      <a:pt x="23" y="15"/>
                    </a:lnTo>
                    <a:lnTo>
                      <a:pt x="23" y="8"/>
                    </a:lnTo>
                    <a:lnTo>
                      <a:pt x="15" y="0"/>
                    </a:lnTo>
                    <a:lnTo>
                      <a:pt x="0" y="0"/>
                    </a:lnTo>
                    <a:lnTo>
                      <a:pt x="0" y="8"/>
                    </a:lnTo>
                    <a:lnTo>
                      <a:pt x="8" y="15"/>
                    </a:lnTo>
                    <a:lnTo>
                      <a:pt x="15" y="22"/>
                    </a:lnTo>
                    <a:lnTo>
                      <a:pt x="23" y="15"/>
                    </a:lnTo>
                    <a:lnTo>
                      <a:pt x="23" y="15"/>
                    </a:lnTo>
                    <a:close/>
                    <a:moveTo>
                      <a:pt x="23" y="36"/>
                    </a:moveTo>
                    <a:lnTo>
                      <a:pt x="15" y="36"/>
                    </a:lnTo>
                    <a:lnTo>
                      <a:pt x="0" y="36"/>
                    </a:lnTo>
                    <a:lnTo>
                      <a:pt x="8" y="43"/>
                    </a:lnTo>
                    <a:lnTo>
                      <a:pt x="15" y="43"/>
                    </a:lnTo>
                    <a:lnTo>
                      <a:pt x="23" y="43"/>
                    </a:lnTo>
                    <a:lnTo>
                      <a:pt x="23" y="36"/>
                    </a:lnTo>
                    <a:lnTo>
                      <a:pt x="23" y="36"/>
                    </a:lnTo>
                    <a:close/>
                    <a:moveTo>
                      <a:pt x="30" y="65"/>
                    </a:moveTo>
                    <a:lnTo>
                      <a:pt x="30" y="58"/>
                    </a:lnTo>
                    <a:lnTo>
                      <a:pt x="23" y="58"/>
                    </a:lnTo>
                    <a:lnTo>
                      <a:pt x="15" y="58"/>
                    </a:lnTo>
                    <a:lnTo>
                      <a:pt x="8" y="65"/>
                    </a:lnTo>
                    <a:lnTo>
                      <a:pt x="8" y="65"/>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7" name="Freeform 144">
                <a:extLst>
                  <a:ext uri="{FF2B5EF4-FFF2-40B4-BE49-F238E27FC236}">
                    <a16:creationId xmlns:a16="http://schemas.microsoft.com/office/drawing/2014/main" xmlns="" id="{46F0ADA7-545D-4DE4-90B8-819EB01256C5}"/>
                  </a:ext>
                </a:extLst>
              </p:cNvPr>
              <p:cNvSpPr>
                <a:spLocks noEditPoints="1"/>
              </p:cNvSpPr>
              <p:nvPr/>
            </p:nvSpPr>
            <p:spPr bwMode="auto">
              <a:xfrm>
                <a:off x="5429" y="1478"/>
                <a:ext cx="72" cy="72"/>
              </a:xfrm>
              <a:custGeom>
                <a:avLst/>
                <a:gdLst>
                  <a:gd name="T0" fmla="*/ 65 w 72"/>
                  <a:gd name="T1" fmla="*/ 72 h 72"/>
                  <a:gd name="T2" fmla="*/ 72 w 72"/>
                  <a:gd name="T3" fmla="*/ 65 h 72"/>
                  <a:gd name="T4" fmla="*/ 58 w 72"/>
                  <a:gd name="T5" fmla="*/ 50 h 72"/>
                  <a:gd name="T6" fmla="*/ 58 w 72"/>
                  <a:gd name="T7" fmla="*/ 36 h 72"/>
                  <a:gd name="T8" fmla="*/ 65 w 72"/>
                  <a:gd name="T9" fmla="*/ 36 h 72"/>
                  <a:gd name="T10" fmla="*/ 65 w 72"/>
                  <a:gd name="T11" fmla="*/ 8 h 72"/>
                  <a:gd name="T12" fmla="*/ 58 w 72"/>
                  <a:gd name="T13" fmla="*/ 8 h 72"/>
                  <a:gd name="T14" fmla="*/ 50 w 72"/>
                  <a:gd name="T15" fmla="*/ 15 h 72"/>
                  <a:gd name="T16" fmla="*/ 58 w 72"/>
                  <a:gd name="T17" fmla="*/ 29 h 72"/>
                  <a:gd name="T18" fmla="*/ 50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7 w 72"/>
                  <a:gd name="T39" fmla="*/ 0 h 72"/>
                  <a:gd name="T40" fmla="*/ 0 w 72"/>
                  <a:gd name="T41" fmla="*/ 0 h 72"/>
                  <a:gd name="T42" fmla="*/ 0 w 72"/>
                  <a:gd name="T43" fmla="*/ 8 h 72"/>
                  <a:gd name="T44" fmla="*/ 15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5 w 72"/>
                  <a:gd name="T57" fmla="*/ 50 h 72"/>
                  <a:gd name="T58" fmla="*/ 22 w 72"/>
                  <a:gd name="T59" fmla="*/ 43 h 72"/>
                  <a:gd name="T60" fmla="*/ 29 w 72"/>
                  <a:gd name="T61" fmla="*/ 43 h 72"/>
                  <a:gd name="T62" fmla="*/ 43 w 72"/>
                  <a:gd name="T63" fmla="*/ 43 h 72"/>
                  <a:gd name="T64" fmla="*/ 43 w 72"/>
                  <a:gd name="T65" fmla="*/ 50 h 72"/>
                  <a:gd name="T66" fmla="*/ 36 w 72"/>
                  <a:gd name="T67" fmla="*/ 58 h 72"/>
                  <a:gd name="T68" fmla="*/ 22 w 72"/>
                  <a:gd name="T69" fmla="*/ 58 h 72"/>
                  <a:gd name="T70" fmla="*/ 0 w 72"/>
                  <a:gd name="T71" fmla="*/ 65 h 72"/>
                  <a:gd name="T72" fmla="*/ 22 w 72"/>
                  <a:gd name="T73" fmla="*/ 72 h 72"/>
                  <a:gd name="T74" fmla="*/ 29 w 72"/>
                  <a:gd name="T75" fmla="*/ 72 h 72"/>
                  <a:gd name="T76" fmla="*/ 36 w 72"/>
                  <a:gd name="T77" fmla="*/ 65 h 72"/>
                  <a:gd name="T78" fmla="*/ 43 w 72"/>
                  <a:gd name="T79" fmla="*/ 58 h 72"/>
                  <a:gd name="T80" fmla="*/ 50 w 72"/>
                  <a:gd name="T81" fmla="*/ 65 h 72"/>
                  <a:gd name="T82" fmla="*/ 58 w 72"/>
                  <a:gd name="T83" fmla="*/ 72 h 72"/>
                  <a:gd name="T84" fmla="*/ 65 w 72"/>
                  <a:gd name="T85" fmla="*/ 29 h 72"/>
                  <a:gd name="T86" fmla="*/ 65 w 72"/>
                  <a:gd name="T87" fmla="*/ 15 h 72"/>
                  <a:gd name="T88" fmla="*/ 58 w 72"/>
                  <a:gd name="T89" fmla="*/ 15 h 72"/>
                  <a:gd name="T90" fmla="*/ 58 w 72"/>
                  <a:gd name="T91" fmla="*/ 29 h 72"/>
                  <a:gd name="T92" fmla="*/ 43 w 72"/>
                  <a:gd name="T93" fmla="*/ 15 h 72"/>
                  <a:gd name="T94" fmla="*/ 29 w 72"/>
                  <a:gd name="T95" fmla="*/ 8 h 72"/>
                  <a:gd name="T96" fmla="*/ 36 w 72"/>
                  <a:gd name="T97" fmla="*/ 22 h 72"/>
                  <a:gd name="T98" fmla="*/ 22 w 72"/>
                  <a:gd name="T99" fmla="*/ 15 h 72"/>
                  <a:gd name="T100" fmla="*/ 7 w 72"/>
                  <a:gd name="T101" fmla="*/ 0 h 72"/>
                  <a:gd name="T102" fmla="*/ 0 w 72"/>
                  <a:gd name="T103" fmla="*/ 8 h 72"/>
                  <a:gd name="T104" fmla="*/ 7 w 72"/>
                  <a:gd name="T105" fmla="*/ 22 h 72"/>
                  <a:gd name="T106" fmla="*/ 15 w 72"/>
                  <a:gd name="T107" fmla="*/ 15 h 72"/>
                  <a:gd name="T108" fmla="*/ 7 w 72"/>
                  <a:gd name="T109" fmla="*/ 36 h 72"/>
                  <a:gd name="T110" fmla="*/ 0 w 72"/>
                  <a:gd name="T111" fmla="*/ 43 h 72"/>
                  <a:gd name="T112" fmla="*/ 22 w 72"/>
                  <a:gd name="T113" fmla="*/ 43 h 72"/>
                  <a:gd name="T114" fmla="*/ 22 w 72"/>
                  <a:gd name="T115" fmla="*/ 36 h 72"/>
                  <a:gd name="T116" fmla="*/ 29 w 72"/>
                  <a:gd name="T117" fmla="*/ 58 h 72"/>
                  <a:gd name="T118" fmla="*/ 15 w 72"/>
                  <a:gd name="T119" fmla="*/ 58 h 72"/>
                  <a:gd name="T120" fmla="*/ 7 w 72"/>
                  <a:gd name="T121" fmla="*/ 65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72" y="65"/>
                    </a:lnTo>
                    <a:lnTo>
                      <a:pt x="65" y="65"/>
                    </a:lnTo>
                    <a:lnTo>
                      <a:pt x="58" y="50"/>
                    </a:lnTo>
                    <a:lnTo>
                      <a:pt x="58" y="50"/>
                    </a:lnTo>
                    <a:lnTo>
                      <a:pt x="58" y="36"/>
                    </a:lnTo>
                    <a:lnTo>
                      <a:pt x="58" y="36"/>
                    </a:lnTo>
                    <a:lnTo>
                      <a:pt x="65" y="36"/>
                    </a:lnTo>
                    <a:lnTo>
                      <a:pt x="72" y="29"/>
                    </a:lnTo>
                    <a:lnTo>
                      <a:pt x="65" y="8"/>
                    </a:lnTo>
                    <a:lnTo>
                      <a:pt x="65" y="8"/>
                    </a:lnTo>
                    <a:lnTo>
                      <a:pt x="58" y="8"/>
                    </a:lnTo>
                    <a:lnTo>
                      <a:pt x="58" y="8"/>
                    </a:lnTo>
                    <a:lnTo>
                      <a:pt x="50" y="15"/>
                    </a:lnTo>
                    <a:lnTo>
                      <a:pt x="50" y="22"/>
                    </a:lnTo>
                    <a:lnTo>
                      <a:pt x="58" y="29"/>
                    </a:lnTo>
                    <a:lnTo>
                      <a:pt x="58" y="36"/>
                    </a:lnTo>
                    <a:lnTo>
                      <a:pt x="50" y="43"/>
                    </a:lnTo>
                    <a:lnTo>
                      <a:pt x="50" y="50"/>
                    </a:lnTo>
                    <a:lnTo>
                      <a:pt x="43" y="43"/>
                    </a:lnTo>
                    <a:lnTo>
                      <a:pt x="43" y="36"/>
                    </a:lnTo>
                    <a:lnTo>
                      <a:pt x="43" y="29"/>
                    </a:lnTo>
                    <a:lnTo>
                      <a:pt x="43" y="29"/>
                    </a:lnTo>
                    <a:lnTo>
                      <a:pt x="43" y="22"/>
                    </a:lnTo>
                    <a:lnTo>
                      <a:pt x="43" y="8"/>
                    </a:lnTo>
                    <a:lnTo>
                      <a:pt x="36" y="0"/>
                    </a:lnTo>
                    <a:lnTo>
                      <a:pt x="29" y="8"/>
                    </a:lnTo>
                    <a:lnTo>
                      <a:pt x="36" y="22"/>
                    </a:lnTo>
                    <a:lnTo>
                      <a:pt x="36" y="22"/>
                    </a:lnTo>
                    <a:lnTo>
                      <a:pt x="36" y="29"/>
                    </a:lnTo>
                    <a:lnTo>
                      <a:pt x="36" y="36"/>
                    </a:lnTo>
                    <a:lnTo>
                      <a:pt x="36" y="36"/>
                    </a:lnTo>
                    <a:lnTo>
                      <a:pt x="29" y="29"/>
                    </a:lnTo>
                    <a:lnTo>
                      <a:pt x="22" y="22"/>
                    </a:lnTo>
                    <a:lnTo>
                      <a:pt x="22" y="22"/>
                    </a:lnTo>
                    <a:lnTo>
                      <a:pt x="22" y="15"/>
                    </a:lnTo>
                    <a:lnTo>
                      <a:pt x="15" y="8"/>
                    </a:lnTo>
                    <a:lnTo>
                      <a:pt x="7" y="0"/>
                    </a:lnTo>
                    <a:lnTo>
                      <a:pt x="7" y="0"/>
                    </a:lnTo>
                    <a:lnTo>
                      <a:pt x="0" y="0"/>
                    </a:lnTo>
                    <a:lnTo>
                      <a:pt x="0" y="0"/>
                    </a:lnTo>
                    <a:lnTo>
                      <a:pt x="0" y="8"/>
                    </a:lnTo>
                    <a:lnTo>
                      <a:pt x="0" y="15"/>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6" y="43"/>
                    </a:lnTo>
                    <a:lnTo>
                      <a:pt x="43" y="43"/>
                    </a:lnTo>
                    <a:lnTo>
                      <a:pt x="43" y="50"/>
                    </a:lnTo>
                    <a:lnTo>
                      <a:pt x="43" y="50"/>
                    </a:lnTo>
                    <a:lnTo>
                      <a:pt x="43" y="58"/>
                    </a:lnTo>
                    <a:lnTo>
                      <a:pt x="36" y="58"/>
                    </a:lnTo>
                    <a:lnTo>
                      <a:pt x="29" y="58"/>
                    </a:lnTo>
                    <a:lnTo>
                      <a:pt x="22" y="58"/>
                    </a:lnTo>
                    <a:lnTo>
                      <a:pt x="7" y="65"/>
                    </a:lnTo>
                    <a:lnTo>
                      <a:pt x="0" y="65"/>
                    </a:lnTo>
                    <a:lnTo>
                      <a:pt x="7" y="72"/>
                    </a:lnTo>
                    <a:lnTo>
                      <a:pt x="22" y="72"/>
                    </a:lnTo>
                    <a:lnTo>
                      <a:pt x="29" y="72"/>
                    </a:lnTo>
                    <a:lnTo>
                      <a:pt x="29" y="72"/>
                    </a:lnTo>
                    <a:lnTo>
                      <a:pt x="29" y="65"/>
                    </a:lnTo>
                    <a:lnTo>
                      <a:pt x="36" y="65"/>
                    </a:lnTo>
                    <a:lnTo>
                      <a:pt x="43" y="65"/>
                    </a:lnTo>
                    <a:lnTo>
                      <a:pt x="43" y="58"/>
                    </a:lnTo>
                    <a:lnTo>
                      <a:pt x="50" y="58"/>
                    </a:lnTo>
                    <a:lnTo>
                      <a:pt x="50" y="65"/>
                    </a:lnTo>
                    <a:lnTo>
                      <a:pt x="58" y="72"/>
                    </a:lnTo>
                    <a:lnTo>
                      <a:pt x="58" y="72"/>
                    </a:lnTo>
                    <a:close/>
                    <a:moveTo>
                      <a:pt x="58" y="29"/>
                    </a:moveTo>
                    <a:lnTo>
                      <a:pt x="65" y="29"/>
                    </a:lnTo>
                    <a:lnTo>
                      <a:pt x="65" y="22"/>
                    </a:lnTo>
                    <a:lnTo>
                      <a:pt x="65" y="15"/>
                    </a:lnTo>
                    <a:lnTo>
                      <a:pt x="65" y="8"/>
                    </a:lnTo>
                    <a:lnTo>
                      <a:pt x="58" y="15"/>
                    </a:lnTo>
                    <a:lnTo>
                      <a:pt x="58" y="29"/>
                    </a:lnTo>
                    <a:lnTo>
                      <a:pt x="58" y="29"/>
                    </a:lnTo>
                    <a:close/>
                    <a:moveTo>
                      <a:pt x="36" y="22"/>
                    </a:moveTo>
                    <a:lnTo>
                      <a:pt x="43" y="15"/>
                    </a:lnTo>
                    <a:lnTo>
                      <a:pt x="36" y="0"/>
                    </a:lnTo>
                    <a:lnTo>
                      <a:pt x="29" y="8"/>
                    </a:lnTo>
                    <a:lnTo>
                      <a:pt x="36" y="22"/>
                    </a:lnTo>
                    <a:lnTo>
                      <a:pt x="36" y="22"/>
                    </a:lnTo>
                    <a:close/>
                    <a:moveTo>
                      <a:pt x="15" y="15"/>
                    </a:moveTo>
                    <a:lnTo>
                      <a:pt x="22" y="15"/>
                    </a:lnTo>
                    <a:lnTo>
                      <a:pt x="15" y="8"/>
                    </a:lnTo>
                    <a:lnTo>
                      <a:pt x="7" y="0"/>
                    </a:lnTo>
                    <a:lnTo>
                      <a:pt x="0" y="0"/>
                    </a:lnTo>
                    <a:lnTo>
                      <a:pt x="0" y="8"/>
                    </a:lnTo>
                    <a:lnTo>
                      <a:pt x="7" y="15"/>
                    </a:lnTo>
                    <a:lnTo>
                      <a:pt x="7" y="22"/>
                    </a:lnTo>
                    <a:lnTo>
                      <a:pt x="15" y="15"/>
                    </a:lnTo>
                    <a:lnTo>
                      <a:pt x="15" y="15"/>
                    </a:lnTo>
                    <a:close/>
                    <a:moveTo>
                      <a:pt x="22" y="36"/>
                    </a:moveTo>
                    <a:lnTo>
                      <a:pt x="7" y="36"/>
                    </a:lnTo>
                    <a:lnTo>
                      <a:pt x="0" y="36"/>
                    </a:lnTo>
                    <a:lnTo>
                      <a:pt x="0" y="43"/>
                    </a:lnTo>
                    <a:lnTo>
                      <a:pt x="15" y="43"/>
                    </a:lnTo>
                    <a:lnTo>
                      <a:pt x="22" y="43"/>
                    </a:lnTo>
                    <a:lnTo>
                      <a:pt x="22" y="36"/>
                    </a:lnTo>
                    <a:lnTo>
                      <a:pt x="22" y="36"/>
                    </a:lnTo>
                    <a:close/>
                    <a:moveTo>
                      <a:pt x="29" y="65"/>
                    </a:moveTo>
                    <a:lnTo>
                      <a:pt x="29" y="58"/>
                    </a:lnTo>
                    <a:lnTo>
                      <a:pt x="22" y="58"/>
                    </a:lnTo>
                    <a:lnTo>
                      <a:pt x="15" y="58"/>
                    </a:lnTo>
                    <a:lnTo>
                      <a:pt x="7" y="65"/>
                    </a:lnTo>
                    <a:lnTo>
                      <a:pt x="7" y="65"/>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145">
                <a:extLst>
                  <a:ext uri="{FF2B5EF4-FFF2-40B4-BE49-F238E27FC236}">
                    <a16:creationId xmlns:a16="http://schemas.microsoft.com/office/drawing/2014/main" xmlns="" id="{EA5A0EA4-F3AE-45D2-81E8-C21B3F2FB41E}"/>
                  </a:ext>
                </a:extLst>
              </p:cNvPr>
              <p:cNvSpPr>
                <a:spLocks noEditPoints="1"/>
              </p:cNvSpPr>
              <p:nvPr/>
            </p:nvSpPr>
            <p:spPr bwMode="auto">
              <a:xfrm>
                <a:off x="5357" y="1478"/>
                <a:ext cx="72" cy="72"/>
              </a:xfrm>
              <a:custGeom>
                <a:avLst/>
                <a:gdLst>
                  <a:gd name="T0" fmla="*/ 65 w 72"/>
                  <a:gd name="T1" fmla="*/ 72 h 72"/>
                  <a:gd name="T2" fmla="*/ 65 w 72"/>
                  <a:gd name="T3" fmla="*/ 65 h 72"/>
                  <a:gd name="T4" fmla="*/ 58 w 72"/>
                  <a:gd name="T5" fmla="*/ 50 h 72"/>
                  <a:gd name="T6" fmla="*/ 58 w 72"/>
                  <a:gd name="T7" fmla="*/ 36 h 72"/>
                  <a:gd name="T8" fmla="*/ 65 w 72"/>
                  <a:gd name="T9" fmla="*/ 36 h 72"/>
                  <a:gd name="T10" fmla="*/ 65 w 72"/>
                  <a:gd name="T11" fmla="*/ 8 h 72"/>
                  <a:gd name="T12" fmla="*/ 58 w 72"/>
                  <a:gd name="T13" fmla="*/ 8 h 72"/>
                  <a:gd name="T14" fmla="*/ 51 w 72"/>
                  <a:gd name="T15" fmla="*/ 15 h 72"/>
                  <a:gd name="T16" fmla="*/ 58 w 72"/>
                  <a:gd name="T17" fmla="*/ 29 h 72"/>
                  <a:gd name="T18" fmla="*/ 51 w 72"/>
                  <a:gd name="T19" fmla="*/ 43 h 72"/>
                  <a:gd name="T20" fmla="*/ 43 w 72"/>
                  <a:gd name="T21" fmla="*/ 43 h 72"/>
                  <a:gd name="T22" fmla="*/ 36 w 72"/>
                  <a:gd name="T23" fmla="*/ 29 h 72"/>
                  <a:gd name="T24" fmla="*/ 43 w 72"/>
                  <a:gd name="T25" fmla="*/ 22 h 72"/>
                  <a:gd name="T26" fmla="*/ 36 w 72"/>
                  <a:gd name="T27" fmla="*/ 0 h 72"/>
                  <a:gd name="T28" fmla="*/ 36 w 72"/>
                  <a:gd name="T29" fmla="*/ 22 h 72"/>
                  <a:gd name="T30" fmla="*/ 36 w 72"/>
                  <a:gd name="T31" fmla="*/ 29 h 72"/>
                  <a:gd name="T32" fmla="*/ 29 w 72"/>
                  <a:gd name="T33" fmla="*/ 36 h 72"/>
                  <a:gd name="T34" fmla="*/ 22 w 72"/>
                  <a:gd name="T35" fmla="*/ 22 h 72"/>
                  <a:gd name="T36" fmla="*/ 22 w 72"/>
                  <a:gd name="T37" fmla="*/ 15 h 72"/>
                  <a:gd name="T38" fmla="*/ 8 w 72"/>
                  <a:gd name="T39" fmla="*/ 0 h 72"/>
                  <a:gd name="T40" fmla="*/ 0 w 72"/>
                  <a:gd name="T41" fmla="*/ 0 h 72"/>
                  <a:gd name="T42" fmla="*/ 0 w 72"/>
                  <a:gd name="T43" fmla="*/ 8 h 72"/>
                  <a:gd name="T44" fmla="*/ 15 w 72"/>
                  <a:gd name="T45" fmla="*/ 22 h 72"/>
                  <a:gd name="T46" fmla="*/ 29 w 72"/>
                  <a:gd name="T47" fmla="*/ 36 h 72"/>
                  <a:gd name="T48" fmla="*/ 29 w 72"/>
                  <a:gd name="T49" fmla="*/ 36 h 72"/>
                  <a:gd name="T50" fmla="*/ 22 w 72"/>
                  <a:gd name="T51" fmla="*/ 36 h 72"/>
                  <a:gd name="T52" fmla="*/ 8 w 72"/>
                  <a:gd name="T53" fmla="*/ 29 h 72"/>
                  <a:gd name="T54" fmla="*/ 0 w 72"/>
                  <a:gd name="T55" fmla="*/ 43 h 72"/>
                  <a:gd name="T56" fmla="*/ 15 w 72"/>
                  <a:gd name="T57" fmla="*/ 50 h 72"/>
                  <a:gd name="T58" fmla="*/ 22 w 72"/>
                  <a:gd name="T59" fmla="*/ 43 h 72"/>
                  <a:gd name="T60" fmla="*/ 29 w 72"/>
                  <a:gd name="T61" fmla="*/ 43 h 72"/>
                  <a:gd name="T62" fmla="*/ 36 w 72"/>
                  <a:gd name="T63" fmla="*/ 43 h 72"/>
                  <a:gd name="T64" fmla="*/ 43 w 72"/>
                  <a:gd name="T65" fmla="*/ 50 h 72"/>
                  <a:gd name="T66" fmla="*/ 36 w 72"/>
                  <a:gd name="T67" fmla="*/ 58 h 72"/>
                  <a:gd name="T68" fmla="*/ 22 w 72"/>
                  <a:gd name="T69" fmla="*/ 58 h 72"/>
                  <a:gd name="T70" fmla="*/ 0 w 72"/>
                  <a:gd name="T71" fmla="*/ 65 h 72"/>
                  <a:gd name="T72" fmla="*/ 22 w 72"/>
                  <a:gd name="T73" fmla="*/ 72 h 72"/>
                  <a:gd name="T74" fmla="*/ 29 w 72"/>
                  <a:gd name="T75" fmla="*/ 72 h 72"/>
                  <a:gd name="T76" fmla="*/ 36 w 72"/>
                  <a:gd name="T77" fmla="*/ 65 h 72"/>
                  <a:gd name="T78" fmla="*/ 43 w 72"/>
                  <a:gd name="T79" fmla="*/ 58 h 72"/>
                  <a:gd name="T80" fmla="*/ 51 w 72"/>
                  <a:gd name="T81" fmla="*/ 65 h 72"/>
                  <a:gd name="T82" fmla="*/ 58 w 72"/>
                  <a:gd name="T83" fmla="*/ 72 h 72"/>
                  <a:gd name="T84" fmla="*/ 65 w 72"/>
                  <a:gd name="T85" fmla="*/ 29 h 72"/>
                  <a:gd name="T86" fmla="*/ 65 w 72"/>
                  <a:gd name="T87" fmla="*/ 15 h 72"/>
                  <a:gd name="T88" fmla="*/ 51 w 72"/>
                  <a:gd name="T89" fmla="*/ 15 h 72"/>
                  <a:gd name="T90" fmla="*/ 58 w 72"/>
                  <a:gd name="T91" fmla="*/ 29 h 72"/>
                  <a:gd name="T92" fmla="*/ 43 w 72"/>
                  <a:gd name="T93" fmla="*/ 15 h 72"/>
                  <a:gd name="T94" fmla="*/ 29 w 72"/>
                  <a:gd name="T95" fmla="*/ 8 h 72"/>
                  <a:gd name="T96" fmla="*/ 36 w 72"/>
                  <a:gd name="T97" fmla="*/ 22 h 72"/>
                  <a:gd name="T98" fmla="*/ 15 w 72"/>
                  <a:gd name="T99" fmla="*/ 15 h 72"/>
                  <a:gd name="T100" fmla="*/ 8 w 72"/>
                  <a:gd name="T101" fmla="*/ 0 h 72"/>
                  <a:gd name="T102" fmla="*/ 0 w 72"/>
                  <a:gd name="T103" fmla="*/ 8 h 72"/>
                  <a:gd name="T104" fmla="*/ 8 w 72"/>
                  <a:gd name="T105" fmla="*/ 22 h 72"/>
                  <a:gd name="T106" fmla="*/ 15 w 72"/>
                  <a:gd name="T107" fmla="*/ 15 h 72"/>
                  <a:gd name="T108" fmla="*/ 8 w 72"/>
                  <a:gd name="T109" fmla="*/ 36 h 72"/>
                  <a:gd name="T110" fmla="*/ 0 w 72"/>
                  <a:gd name="T111" fmla="*/ 43 h 72"/>
                  <a:gd name="T112" fmla="*/ 22 w 72"/>
                  <a:gd name="T113" fmla="*/ 43 h 72"/>
                  <a:gd name="T114" fmla="*/ 22 w 72"/>
                  <a:gd name="T115" fmla="*/ 36 h 72"/>
                  <a:gd name="T116" fmla="*/ 29 w 72"/>
                  <a:gd name="T117" fmla="*/ 58 h 72"/>
                  <a:gd name="T118" fmla="*/ 15 w 72"/>
                  <a:gd name="T119" fmla="*/ 58 h 72"/>
                  <a:gd name="T120" fmla="*/ 8 w 72"/>
                  <a:gd name="T121" fmla="*/ 65 h 72"/>
                  <a:gd name="T122" fmla="*/ 22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65" y="65"/>
                    </a:lnTo>
                    <a:lnTo>
                      <a:pt x="65" y="65"/>
                    </a:lnTo>
                    <a:lnTo>
                      <a:pt x="58" y="50"/>
                    </a:lnTo>
                    <a:lnTo>
                      <a:pt x="58" y="50"/>
                    </a:lnTo>
                    <a:lnTo>
                      <a:pt x="58" y="36"/>
                    </a:lnTo>
                    <a:lnTo>
                      <a:pt x="58" y="36"/>
                    </a:lnTo>
                    <a:lnTo>
                      <a:pt x="65" y="36"/>
                    </a:lnTo>
                    <a:lnTo>
                      <a:pt x="72" y="29"/>
                    </a:lnTo>
                    <a:lnTo>
                      <a:pt x="65" y="8"/>
                    </a:lnTo>
                    <a:lnTo>
                      <a:pt x="65" y="8"/>
                    </a:lnTo>
                    <a:lnTo>
                      <a:pt x="58" y="8"/>
                    </a:lnTo>
                    <a:lnTo>
                      <a:pt x="58" y="8"/>
                    </a:lnTo>
                    <a:lnTo>
                      <a:pt x="51" y="15"/>
                    </a:lnTo>
                    <a:lnTo>
                      <a:pt x="51" y="22"/>
                    </a:lnTo>
                    <a:lnTo>
                      <a:pt x="58" y="29"/>
                    </a:lnTo>
                    <a:lnTo>
                      <a:pt x="58" y="36"/>
                    </a:lnTo>
                    <a:lnTo>
                      <a:pt x="51" y="43"/>
                    </a:lnTo>
                    <a:lnTo>
                      <a:pt x="51" y="50"/>
                    </a:lnTo>
                    <a:lnTo>
                      <a:pt x="43" y="43"/>
                    </a:lnTo>
                    <a:lnTo>
                      <a:pt x="43" y="36"/>
                    </a:lnTo>
                    <a:lnTo>
                      <a:pt x="36" y="29"/>
                    </a:lnTo>
                    <a:lnTo>
                      <a:pt x="36" y="29"/>
                    </a:lnTo>
                    <a:lnTo>
                      <a:pt x="43" y="22"/>
                    </a:lnTo>
                    <a:lnTo>
                      <a:pt x="43" y="8"/>
                    </a:lnTo>
                    <a:lnTo>
                      <a:pt x="36" y="0"/>
                    </a:lnTo>
                    <a:lnTo>
                      <a:pt x="29" y="8"/>
                    </a:lnTo>
                    <a:lnTo>
                      <a:pt x="36" y="22"/>
                    </a:lnTo>
                    <a:lnTo>
                      <a:pt x="36" y="22"/>
                    </a:lnTo>
                    <a:lnTo>
                      <a:pt x="36" y="29"/>
                    </a:lnTo>
                    <a:lnTo>
                      <a:pt x="36" y="36"/>
                    </a:lnTo>
                    <a:lnTo>
                      <a:pt x="29" y="36"/>
                    </a:lnTo>
                    <a:lnTo>
                      <a:pt x="22" y="29"/>
                    </a:lnTo>
                    <a:lnTo>
                      <a:pt x="22" y="22"/>
                    </a:lnTo>
                    <a:lnTo>
                      <a:pt x="22" y="22"/>
                    </a:lnTo>
                    <a:lnTo>
                      <a:pt x="22" y="15"/>
                    </a:lnTo>
                    <a:lnTo>
                      <a:pt x="15" y="8"/>
                    </a:lnTo>
                    <a:lnTo>
                      <a:pt x="8" y="0"/>
                    </a:lnTo>
                    <a:lnTo>
                      <a:pt x="8" y="0"/>
                    </a:lnTo>
                    <a:lnTo>
                      <a:pt x="0" y="0"/>
                    </a:lnTo>
                    <a:lnTo>
                      <a:pt x="0" y="0"/>
                    </a:lnTo>
                    <a:lnTo>
                      <a:pt x="0" y="8"/>
                    </a:lnTo>
                    <a:lnTo>
                      <a:pt x="0" y="15"/>
                    </a:lnTo>
                    <a:lnTo>
                      <a:pt x="15" y="22"/>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36" y="43"/>
                    </a:lnTo>
                    <a:lnTo>
                      <a:pt x="43" y="50"/>
                    </a:lnTo>
                    <a:lnTo>
                      <a:pt x="43" y="50"/>
                    </a:lnTo>
                    <a:lnTo>
                      <a:pt x="43" y="58"/>
                    </a:lnTo>
                    <a:lnTo>
                      <a:pt x="36" y="58"/>
                    </a:lnTo>
                    <a:lnTo>
                      <a:pt x="29" y="58"/>
                    </a:lnTo>
                    <a:lnTo>
                      <a:pt x="22" y="58"/>
                    </a:lnTo>
                    <a:lnTo>
                      <a:pt x="0" y="65"/>
                    </a:lnTo>
                    <a:lnTo>
                      <a:pt x="0" y="65"/>
                    </a:lnTo>
                    <a:lnTo>
                      <a:pt x="8" y="72"/>
                    </a:lnTo>
                    <a:lnTo>
                      <a:pt x="22" y="72"/>
                    </a:lnTo>
                    <a:lnTo>
                      <a:pt x="29" y="72"/>
                    </a:lnTo>
                    <a:lnTo>
                      <a:pt x="29" y="72"/>
                    </a:lnTo>
                    <a:lnTo>
                      <a:pt x="29" y="65"/>
                    </a:lnTo>
                    <a:lnTo>
                      <a:pt x="36" y="65"/>
                    </a:lnTo>
                    <a:lnTo>
                      <a:pt x="36" y="65"/>
                    </a:lnTo>
                    <a:lnTo>
                      <a:pt x="43" y="58"/>
                    </a:lnTo>
                    <a:lnTo>
                      <a:pt x="43" y="58"/>
                    </a:lnTo>
                    <a:lnTo>
                      <a:pt x="51" y="65"/>
                    </a:lnTo>
                    <a:lnTo>
                      <a:pt x="58" y="72"/>
                    </a:lnTo>
                    <a:lnTo>
                      <a:pt x="58" y="72"/>
                    </a:lnTo>
                    <a:close/>
                    <a:moveTo>
                      <a:pt x="58" y="29"/>
                    </a:moveTo>
                    <a:lnTo>
                      <a:pt x="65" y="29"/>
                    </a:lnTo>
                    <a:lnTo>
                      <a:pt x="65" y="22"/>
                    </a:lnTo>
                    <a:lnTo>
                      <a:pt x="65" y="15"/>
                    </a:lnTo>
                    <a:lnTo>
                      <a:pt x="58" y="8"/>
                    </a:lnTo>
                    <a:lnTo>
                      <a:pt x="51" y="15"/>
                    </a:lnTo>
                    <a:lnTo>
                      <a:pt x="58" y="29"/>
                    </a:lnTo>
                    <a:lnTo>
                      <a:pt x="58" y="29"/>
                    </a:lnTo>
                    <a:close/>
                    <a:moveTo>
                      <a:pt x="36" y="22"/>
                    </a:moveTo>
                    <a:lnTo>
                      <a:pt x="43" y="15"/>
                    </a:lnTo>
                    <a:lnTo>
                      <a:pt x="36" y="0"/>
                    </a:lnTo>
                    <a:lnTo>
                      <a:pt x="29" y="8"/>
                    </a:lnTo>
                    <a:lnTo>
                      <a:pt x="36" y="22"/>
                    </a:lnTo>
                    <a:lnTo>
                      <a:pt x="36" y="22"/>
                    </a:lnTo>
                    <a:close/>
                    <a:moveTo>
                      <a:pt x="15" y="15"/>
                    </a:moveTo>
                    <a:lnTo>
                      <a:pt x="15" y="15"/>
                    </a:lnTo>
                    <a:lnTo>
                      <a:pt x="15" y="8"/>
                    </a:lnTo>
                    <a:lnTo>
                      <a:pt x="8" y="0"/>
                    </a:lnTo>
                    <a:lnTo>
                      <a:pt x="0" y="0"/>
                    </a:lnTo>
                    <a:lnTo>
                      <a:pt x="0" y="8"/>
                    </a:lnTo>
                    <a:lnTo>
                      <a:pt x="0" y="15"/>
                    </a:lnTo>
                    <a:lnTo>
                      <a:pt x="8" y="22"/>
                    </a:lnTo>
                    <a:lnTo>
                      <a:pt x="15" y="15"/>
                    </a:lnTo>
                    <a:lnTo>
                      <a:pt x="15" y="15"/>
                    </a:lnTo>
                    <a:close/>
                    <a:moveTo>
                      <a:pt x="22" y="36"/>
                    </a:moveTo>
                    <a:lnTo>
                      <a:pt x="8" y="36"/>
                    </a:lnTo>
                    <a:lnTo>
                      <a:pt x="0" y="36"/>
                    </a:lnTo>
                    <a:lnTo>
                      <a:pt x="0" y="43"/>
                    </a:lnTo>
                    <a:lnTo>
                      <a:pt x="15" y="43"/>
                    </a:lnTo>
                    <a:lnTo>
                      <a:pt x="22" y="43"/>
                    </a:lnTo>
                    <a:lnTo>
                      <a:pt x="22" y="36"/>
                    </a:lnTo>
                    <a:lnTo>
                      <a:pt x="22" y="36"/>
                    </a:lnTo>
                    <a:close/>
                    <a:moveTo>
                      <a:pt x="29" y="65"/>
                    </a:moveTo>
                    <a:lnTo>
                      <a:pt x="29" y="58"/>
                    </a:lnTo>
                    <a:lnTo>
                      <a:pt x="15" y="58"/>
                    </a:lnTo>
                    <a:lnTo>
                      <a:pt x="15" y="58"/>
                    </a:lnTo>
                    <a:lnTo>
                      <a:pt x="8" y="65"/>
                    </a:lnTo>
                    <a:lnTo>
                      <a:pt x="8" y="65"/>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146">
                <a:extLst>
                  <a:ext uri="{FF2B5EF4-FFF2-40B4-BE49-F238E27FC236}">
                    <a16:creationId xmlns:a16="http://schemas.microsoft.com/office/drawing/2014/main" xmlns="" id="{38716D69-4B60-476F-B94D-62712CA05C1C}"/>
                  </a:ext>
                </a:extLst>
              </p:cNvPr>
              <p:cNvSpPr>
                <a:spLocks noEditPoints="1"/>
              </p:cNvSpPr>
              <p:nvPr/>
            </p:nvSpPr>
            <p:spPr bwMode="auto">
              <a:xfrm>
                <a:off x="5207" y="1471"/>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5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0 h 79"/>
                  <a:gd name="T28" fmla="*/ 36 w 71"/>
                  <a:gd name="T29" fmla="*/ 29 h 79"/>
                  <a:gd name="T30" fmla="*/ 36 w 71"/>
                  <a:gd name="T31" fmla="*/ 36 h 79"/>
                  <a:gd name="T32" fmla="*/ 36 w 71"/>
                  <a:gd name="T33" fmla="*/ 36 h 79"/>
                  <a:gd name="T34" fmla="*/ 21 w 71"/>
                  <a:gd name="T35" fmla="*/ 29 h 79"/>
                  <a:gd name="T36" fmla="*/ 21 w 71"/>
                  <a:gd name="T37" fmla="*/ 15 h 79"/>
                  <a:gd name="T38" fmla="*/ 14 w 71"/>
                  <a:gd name="T39" fmla="*/ 7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43 h 79"/>
                  <a:gd name="T56" fmla="*/ 14 w 71"/>
                  <a:gd name="T57" fmla="*/ 57 h 79"/>
                  <a:gd name="T58" fmla="*/ 21 w 71"/>
                  <a:gd name="T59" fmla="*/ 50 h 79"/>
                  <a:gd name="T60" fmla="*/ 28 w 71"/>
                  <a:gd name="T61" fmla="*/ 50 h 79"/>
                  <a:gd name="T62" fmla="*/ 43 w 71"/>
                  <a:gd name="T63" fmla="*/ 50 h 79"/>
                  <a:gd name="T64" fmla="*/ 50 w 71"/>
                  <a:gd name="T65" fmla="*/ 57 h 79"/>
                  <a:gd name="T66" fmla="*/ 36 w 71"/>
                  <a:gd name="T67" fmla="*/ 65 h 79"/>
                  <a:gd name="T68" fmla="*/ 21 w 71"/>
                  <a:gd name="T69" fmla="*/ 57 h 79"/>
                  <a:gd name="T70" fmla="*/ 7 w 71"/>
                  <a:gd name="T71" fmla="*/ 72 h 79"/>
                  <a:gd name="T72" fmla="*/ 21 w 71"/>
                  <a:gd name="T73" fmla="*/ 79 h 79"/>
                  <a:gd name="T74" fmla="*/ 28 w 71"/>
                  <a:gd name="T75" fmla="*/ 79 h 79"/>
                  <a:gd name="T76" fmla="*/ 36 w 71"/>
                  <a:gd name="T77" fmla="*/ 72 h 79"/>
                  <a:gd name="T78" fmla="*/ 43 w 71"/>
                  <a:gd name="T79" fmla="*/ 65 h 79"/>
                  <a:gd name="T80" fmla="*/ 57 w 71"/>
                  <a:gd name="T81" fmla="*/ 72 h 79"/>
                  <a:gd name="T82" fmla="*/ 64 w 71"/>
                  <a:gd name="T83" fmla="*/ 79 h 79"/>
                  <a:gd name="T84" fmla="*/ 64 w 71"/>
                  <a:gd name="T85" fmla="*/ 36 h 79"/>
                  <a:gd name="T86" fmla="*/ 64 w 71"/>
                  <a:gd name="T87" fmla="*/ 22 h 79"/>
                  <a:gd name="T88" fmla="*/ 57 w 71"/>
                  <a:gd name="T89" fmla="*/ 22 h 79"/>
                  <a:gd name="T90" fmla="*/ 64 w 71"/>
                  <a:gd name="T91" fmla="*/ 36 h 79"/>
                  <a:gd name="T92" fmla="*/ 43 w 71"/>
                  <a:gd name="T93" fmla="*/ 15 h 79"/>
                  <a:gd name="T94" fmla="*/ 36 w 71"/>
                  <a:gd name="T95" fmla="*/ 15 h 79"/>
                  <a:gd name="T96" fmla="*/ 36 w 71"/>
                  <a:gd name="T97" fmla="*/ 29 h 79"/>
                  <a:gd name="T98" fmla="*/ 21 w 71"/>
                  <a:gd name="T99" fmla="*/ 15 h 79"/>
                  <a:gd name="T100" fmla="*/ 14 w 71"/>
                  <a:gd name="T101" fmla="*/ 7 h 79"/>
                  <a:gd name="T102" fmla="*/ 0 w 71"/>
                  <a:gd name="T103" fmla="*/ 15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2"/>
                    </a:lnTo>
                    <a:lnTo>
                      <a:pt x="71" y="72"/>
                    </a:lnTo>
                    <a:lnTo>
                      <a:pt x="71" y="65"/>
                    </a:lnTo>
                    <a:lnTo>
                      <a:pt x="57" y="57"/>
                    </a:lnTo>
                    <a:lnTo>
                      <a:pt x="57" y="57"/>
                    </a:lnTo>
                    <a:lnTo>
                      <a:pt x="57" y="43"/>
                    </a:lnTo>
                    <a:lnTo>
                      <a:pt x="64" y="43"/>
                    </a:lnTo>
                    <a:lnTo>
                      <a:pt x="64" y="36"/>
                    </a:lnTo>
                    <a:lnTo>
                      <a:pt x="71" y="29"/>
                    </a:lnTo>
                    <a:lnTo>
                      <a:pt x="64" y="15"/>
                    </a:lnTo>
                    <a:lnTo>
                      <a:pt x="64" y="15"/>
                    </a:lnTo>
                    <a:lnTo>
                      <a:pt x="64" y="7"/>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36" y="0"/>
                    </a:lnTo>
                    <a:lnTo>
                      <a:pt x="28" y="15"/>
                    </a:lnTo>
                    <a:lnTo>
                      <a:pt x="36" y="29"/>
                    </a:lnTo>
                    <a:lnTo>
                      <a:pt x="36" y="29"/>
                    </a:lnTo>
                    <a:lnTo>
                      <a:pt x="36" y="36"/>
                    </a:lnTo>
                    <a:lnTo>
                      <a:pt x="36" y="36"/>
                    </a:lnTo>
                    <a:lnTo>
                      <a:pt x="36" y="36"/>
                    </a:lnTo>
                    <a:lnTo>
                      <a:pt x="28" y="29"/>
                    </a:lnTo>
                    <a:lnTo>
                      <a:pt x="21" y="29"/>
                    </a:lnTo>
                    <a:lnTo>
                      <a:pt x="21" y="22"/>
                    </a:lnTo>
                    <a:lnTo>
                      <a:pt x="21" y="15"/>
                    </a:lnTo>
                    <a:lnTo>
                      <a:pt x="21" y="7"/>
                    </a:lnTo>
                    <a:lnTo>
                      <a:pt x="14" y="7"/>
                    </a:lnTo>
                    <a:lnTo>
                      <a:pt x="7" y="0"/>
                    </a:lnTo>
                    <a:lnTo>
                      <a:pt x="0" y="0"/>
                    </a:lnTo>
                    <a:lnTo>
                      <a:pt x="0" y="7"/>
                    </a:lnTo>
                    <a:lnTo>
                      <a:pt x="0" y="7"/>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1" y="50"/>
                    </a:lnTo>
                    <a:lnTo>
                      <a:pt x="28" y="50"/>
                    </a:lnTo>
                    <a:lnTo>
                      <a:pt x="36" y="50"/>
                    </a:lnTo>
                    <a:lnTo>
                      <a:pt x="43" y="50"/>
                    </a:lnTo>
                    <a:lnTo>
                      <a:pt x="43" y="57"/>
                    </a:lnTo>
                    <a:lnTo>
                      <a:pt x="50" y="57"/>
                    </a:lnTo>
                    <a:lnTo>
                      <a:pt x="43" y="57"/>
                    </a:lnTo>
                    <a:lnTo>
                      <a:pt x="36" y="65"/>
                    </a:lnTo>
                    <a:lnTo>
                      <a:pt x="28" y="65"/>
                    </a:lnTo>
                    <a:lnTo>
                      <a:pt x="21" y="57"/>
                    </a:lnTo>
                    <a:lnTo>
                      <a:pt x="7" y="65"/>
                    </a:lnTo>
                    <a:lnTo>
                      <a:pt x="7" y="72"/>
                    </a:lnTo>
                    <a:lnTo>
                      <a:pt x="7" y="79"/>
                    </a:lnTo>
                    <a:lnTo>
                      <a:pt x="21" y="79"/>
                    </a:lnTo>
                    <a:lnTo>
                      <a:pt x="28" y="79"/>
                    </a:lnTo>
                    <a:lnTo>
                      <a:pt x="28" y="79"/>
                    </a:lnTo>
                    <a:lnTo>
                      <a:pt x="36" y="72"/>
                    </a:lnTo>
                    <a:lnTo>
                      <a:pt x="36" y="72"/>
                    </a:lnTo>
                    <a:lnTo>
                      <a:pt x="43" y="65"/>
                    </a:lnTo>
                    <a:lnTo>
                      <a:pt x="43" y="65"/>
                    </a:lnTo>
                    <a:lnTo>
                      <a:pt x="50" y="65"/>
                    </a:lnTo>
                    <a:lnTo>
                      <a:pt x="57" y="72"/>
                    </a:lnTo>
                    <a:lnTo>
                      <a:pt x="64" y="79"/>
                    </a:lnTo>
                    <a:lnTo>
                      <a:pt x="64" y="79"/>
                    </a:lnTo>
                    <a:close/>
                    <a:moveTo>
                      <a:pt x="64" y="36"/>
                    </a:moveTo>
                    <a:lnTo>
                      <a:pt x="64" y="36"/>
                    </a:lnTo>
                    <a:lnTo>
                      <a:pt x="71" y="29"/>
                    </a:lnTo>
                    <a:lnTo>
                      <a:pt x="64" y="22"/>
                    </a:lnTo>
                    <a:lnTo>
                      <a:pt x="64" y="15"/>
                    </a:lnTo>
                    <a:lnTo>
                      <a:pt x="57" y="22"/>
                    </a:lnTo>
                    <a:lnTo>
                      <a:pt x="64" y="36"/>
                    </a:lnTo>
                    <a:lnTo>
                      <a:pt x="64" y="36"/>
                    </a:lnTo>
                    <a:close/>
                    <a:moveTo>
                      <a:pt x="36" y="29"/>
                    </a:moveTo>
                    <a:lnTo>
                      <a:pt x="43" y="15"/>
                    </a:lnTo>
                    <a:lnTo>
                      <a:pt x="36" y="7"/>
                    </a:lnTo>
                    <a:lnTo>
                      <a:pt x="36" y="15"/>
                    </a:lnTo>
                    <a:lnTo>
                      <a:pt x="36" y="29"/>
                    </a:lnTo>
                    <a:lnTo>
                      <a:pt x="36" y="29"/>
                    </a:lnTo>
                    <a:close/>
                    <a:moveTo>
                      <a:pt x="21" y="22"/>
                    </a:moveTo>
                    <a:lnTo>
                      <a:pt x="21" y="15"/>
                    </a:lnTo>
                    <a:lnTo>
                      <a:pt x="14" y="15"/>
                    </a:lnTo>
                    <a:lnTo>
                      <a:pt x="14" y="7"/>
                    </a:lnTo>
                    <a:lnTo>
                      <a:pt x="0" y="7"/>
                    </a:lnTo>
                    <a:lnTo>
                      <a:pt x="0" y="15"/>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65"/>
                    </a:lnTo>
                    <a:lnTo>
                      <a:pt x="14" y="65"/>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147">
                <a:extLst>
                  <a:ext uri="{FF2B5EF4-FFF2-40B4-BE49-F238E27FC236}">
                    <a16:creationId xmlns:a16="http://schemas.microsoft.com/office/drawing/2014/main" xmlns="" id="{9EA73E9E-9B21-4ADF-8880-D7DCF71EB5AF}"/>
                  </a:ext>
                </a:extLst>
              </p:cNvPr>
              <p:cNvSpPr>
                <a:spLocks noEditPoints="1"/>
              </p:cNvSpPr>
              <p:nvPr/>
            </p:nvSpPr>
            <p:spPr bwMode="auto">
              <a:xfrm>
                <a:off x="5134" y="1471"/>
                <a:ext cx="73" cy="79"/>
              </a:xfrm>
              <a:custGeom>
                <a:avLst/>
                <a:gdLst>
                  <a:gd name="T0" fmla="*/ 65 w 73"/>
                  <a:gd name="T1" fmla="*/ 79 h 79"/>
                  <a:gd name="T2" fmla="*/ 73 w 73"/>
                  <a:gd name="T3" fmla="*/ 72 h 79"/>
                  <a:gd name="T4" fmla="*/ 58 w 73"/>
                  <a:gd name="T5" fmla="*/ 57 h 79"/>
                  <a:gd name="T6" fmla="*/ 58 w 73"/>
                  <a:gd name="T7" fmla="*/ 43 h 79"/>
                  <a:gd name="T8" fmla="*/ 65 w 73"/>
                  <a:gd name="T9" fmla="*/ 36 h 79"/>
                  <a:gd name="T10" fmla="*/ 65 w 73"/>
                  <a:gd name="T11" fmla="*/ 15 h 79"/>
                  <a:gd name="T12" fmla="*/ 65 w 73"/>
                  <a:gd name="T13" fmla="*/ 7 h 79"/>
                  <a:gd name="T14" fmla="*/ 51 w 73"/>
                  <a:gd name="T15" fmla="*/ 22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0 h 79"/>
                  <a:gd name="T28" fmla="*/ 37 w 73"/>
                  <a:gd name="T29" fmla="*/ 29 h 79"/>
                  <a:gd name="T30" fmla="*/ 37 w 73"/>
                  <a:gd name="T31" fmla="*/ 36 h 79"/>
                  <a:gd name="T32" fmla="*/ 37 w 73"/>
                  <a:gd name="T33" fmla="*/ 36 h 79"/>
                  <a:gd name="T34" fmla="*/ 22 w 73"/>
                  <a:gd name="T35" fmla="*/ 29 h 79"/>
                  <a:gd name="T36" fmla="*/ 22 w 73"/>
                  <a:gd name="T37" fmla="*/ 15 h 79"/>
                  <a:gd name="T38" fmla="*/ 7 w 73"/>
                  <a:gd name="T39" fmla="*/ 7 h 79"/>
                  <a:gd name="T40" fmla="*/ 0 w 73"/>
                  <a:gd name="T41" fmla="*/ 0 h 79"/>
                  <a:gd name="T42" fmla="*/ 0 w 73"/>
                  <a:gd name="T43" fmla="*/ 7 h 79"/>
                  <a:gd name="T44" fmla="*/ 15 w 73"/>
                  <a:gd name="T45" fmla="*/ 29 h 79"/>
                  <a:gd name="T46" fmla="*/ 29 w 73"/>
                  <a:gd name="T47" fmla="*/ 43 h 79"/>
                  <a:gd name="T48" fmla="*/ 29 w 73"/>
                  <a:gd name="T49" fmla="*/ 43 h 79"/>
                  <a:gd name="T50" fmla="*/ 22 w 73"/>
                  <a:gd name="T51" fmla="*/ 43 h 79"/>
                  <a:gd name="T52" fmla="*/ 7 w 73"/>
                  <a:gd name="T53" fmla="*/ 36 h 79"/>
                  <a:gd name="T54" fmla="*/ 0 w 73"/>
                  <a:gd name="T55" fmla="*/ 43 h 79"/>
                  <a:gd name="T56" fmla="*/ 15 w 73"/>
                  <a:gd name="T57" fmla="*/ 57 h 79"/>
                  <a:gd name="T58" fmla="*/ 22 w 73"/>
                  <a:gd name="T59" fmla="*/ 50 h 79"/>
                  <a:gd name="T60" fmla="*/ 29 w 73"/>
                  <a:gd name="T61" fmla="*/ 50 h 79"/>
                  <a:gd name="T62" fmla="*/ 44 w 73"/>
                  <a:gd name="T63" fmla="*/ 50 h 79"/>
                  <a:gd name="T64" fmla="*/ 44 w 73"/>
                  <a:gd name="T65" fmla="*/ 57 h 79"/>
                  <a:gd name="T66" fmla="*/ 37 w 73"/>
                  <a:gd name="T67" fmla="*/ 65 h 79"/>
                  <a:gd name="T68" fmla="*/ 22 w 73"/>
                  <a:gd name="T69" fmla="*/ 57 h 79"/>
                  <a:gd name="T70" fmla="*/ 0 w 73"/>
                  <a:gd name="T71" fmla="*/ 72 h 79"/>
                  <a:gd name="T72" fmla="*/ 22 w 73"/>
                  <a:gd name="T73" fmla="*/ 79 h 79"/>
                  <a:gd name="T74" fmla="*/ 29 w 73"/>
                  <a:gd name="T75" fmla="*/ 79 h 79"/>
                  <a:gd name="T76" fmla="*/ 37 w 73"/>
                  <a:gd name="T77" fmla="*/ 72 h 79"/>
                  <a:gd name="T78" fmla="*/ 44 w 73"/>
                  <a:gd name="T79" fmla="*/ 65 h 79"/>
                  <a:gd name="T80" fmla="*/ 58 w 73"/>
                  <a:gd name="T81" fmla="*/ 72 h 79"/>
                  <a:gd name="T82" fmla="*/ 58 w 73"/>
                  <a:gd name="T83" fmla="*/ 79 h 79"/>
                  <a:gd name="T84" fmla="*/ 65 w 73"/>
                  <a:gd name="T85" fmla="*/ 36 h 79"/>
                  <a:gd name="T86" fmla="*/ 65 w 73"/>
                  <a:gd name="T87" fmla="*/ 22 h 79"/>
                  <a:gd name="T88" fmla="*/ 58 w 73"/>
                  <a:gd name="T89" fmla="*/ 22 h 79"/>
                  <a:gd name="T90" fmla="*/ 58 w 73"/>
                  <a:gd name="T91" fmla="*/ 36 h 79"/>
                  <a:gd name="T92" fmla="*/ 44 w 73"/>
                  <a:gd name="T93" fmla="*/ 15 h 79"/>
                  <a:gd name="T94" fmla="*/ 29 w 73"/>
                  <a:gd name="T95" fmla="*/ 15 h 79"/>
                  <a:gd name="T96" fmla="*/ 37 w 73"/>
                  <a:gd name="T97" fmla="*/ 29 h 79"/>
                  <a:gd name="T98" fmla="*/ 22 w 73"/>
                  <a:gd name="T99" fmla="*/ 15 h 79"/>
                  <a:gd name="T100" fmla="*/ 15 w 73"/>
                  <a:gd name="T101" fmla="*/ 7 h 79"/>
                  <a:gd name="T102" fmla="*/ 0 w 73"/>
                  <a:gd name="T103" fmla="*/ 15 h 79"/>
                  <a:gd name="T104" fmla="*/ 7 w 73"/>
                  <a:gd name="T105" fmla="*/ 22 h 79"/>
                  <a:gd name="T106" fmla="*/ 15 w 73"/>
                  <a:gd name="T107" fmla="*/ 22 h 79"/>
                  <a:gd name="T108" fmla="*/ 7 w 73"/>
                  <a:gd name="T109" fmla="*/ 36 h 79"/>
                  <a:gd name="T110" fmla="*/ 0 w 73"/>
                  <a:gd name="T111" fmla="*/ 43 h 79"/>
                  <a:gd name="T112" fmla="*/ 22 w 73"/>
                  <a:gd name="T113" fmla="*/ 50 h 79"/>
                  <a:gd name="T114" fmla="*/ 22 w 73"/>
                  <a:gd name="T115" fmla="*/ 43 h 79"/>
                  <a:gd name="T116" fmla="*/ 29 w 73"/>
                  <a:gd name="T117" fmla="*/ 65 h 79"/>
                  <a:gd name="T118" fmla="*/ 15 w 73"/>
                  <a:gd name="T119" fmla="*/ 65 h 79"/>
                  <a:gd name="T120" fmla="*/ 7 w 73"/>
                  <a:gd name="T121" fmla="*/ 72 h 79"/>
                  <a:gd name="T122" fmla="*/ 29 w 73"/>
                  <a:gd name="T123" fmla="*/ 79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9"/>
                    </a:moveTo>
                    <a:lnTo>
                      <a:pt x="65" y="79"/>
                    </a:lnTo>
                    <a:lnTo>
                      <a:pt x="65" y="72"/>
                    </a:lnTo>
                    <a:lnTo>
                      <a:pt x="73" y="72"/>
                    </a:lnTo>
                    <a:lnTo>
                      <a:pt x="65" y="65"/>
                    </a:lnTo>
                    <a:lnTo>
                      <a:pt x="58" y="57"/>
                    </a:lnTo>
                    <a:lnTo>
                      <a:pt x="58" y="57"/>
                    </a:lnTo>
                    <a:lnTo>
                      <a:pt x="58" y="43"/>
                    </a:lnTo>
                    <a:lnTo>
                      <a:pt x="58" y="43"/>
                    </a:lnTo>
                    <a:lnTo>
                      <a:pt x="65" y="36"/>
                    </a:lnTo>
                    <a:lnTo>
                      <a:pt x="73" y="29"/>
                    </a:lnTo>
                    <a:lnTo>
                      <a:pt x="65" y="15"/>
                    </a:lnTo>
                    <a:lnTo>
                      <a:pt x="65" y="15"/>
                    </a:lnTo>
                    <a:lnTo>
                      <a:pt x="65" y="7"/>
                    </a:lnTo>
                    <a:lnTo>
                      <a:pt x="58" y="15"/>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5"/>
                    </a:lnTo>
                    <a:lnTo>
                      <a:pt x="37" y="0"/>
                    </a:lnTo>
                    <a:lnTo>
                      <a:pt x="29" y="15"/>
                    </a:lnTo>
                    <a:lnTo>
                      <a:pt x="37" y="29"/>
                    </a:lnTo>
                    <a:lnTo>
                      <a:pt x="37" y="29"/>
                    </a:lnTo>
                    <a:lnTo>
                      <a:pt x="37" y="36"/>
                    </a:lnTo>
                    <a:lnTo>
                      <a:pt x="37" y="36"/>
                    </a:lnTo>
                    <a:lnTo>
                      <a:pt x="37" y="36"/>
                    </a:lnTo>
                    <a:lnTo>
                      <a:pt x="29" y="29"/>
                    </a:lnTo>
                    <a:lnTo>
                      <a:pt x="22" y="29"/>
                    </a:lnTo>
                    <a:lnTo>
                      <a:pt x="22" y="22"/>
                    </a:lnTo>
                    <a:lnTo>
                      <a:pt x="22" y="15"/>
                    </a:lnTo>
                    <a:lnTo>
                      <a:pt x="15" y="7"/>
                    </a:lnTo>
                    <a:lnTo>
                      <a:pt x="7" y="7"/>
                    </a:lnTo>
                    <a:lnTo>
                      <a:pt x="7"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43"/>
                    </a:lnTo>
                    <a:lnTo>
                      <a:pt x="7" y="50"/>
                    </a:lnTo>
                    <a:lnTo>
                      <a:pt x="15" y="57"/>
                    </a:lnTo>
                    <a:lnTo>
                      <a:pt x="15" y="57"/>
                    </a:lnTo>
                    <a:lnTo>
                      <a:pt x="22" y="50"/>
                    </a:lnTo>
                    <a:lnTo>
                      <a:pt x="22" y="50"/>
                    </a:lnTo>
                    <a:lnTo>
                      <a:pt x="29" y="50"/>
                    </a:lnTo>
                    <a:lnTo>
                      <a:pt x="37" y="50"/>
                    </a:lnTo>
                    <a:lnTo>
                      <a:pt x="44" y="50"/>
                    </a:lnTo>
                    <a:lnTo>
                      <a:pt x="44" y="57"/>
                    </a:lnTo>
                    <a:lnTo>
                      <a:pt x="44" y="57"/>
                    </a:lnTo>
                    <a:lnTo>
                      <a:pt x="44" y="57"/>
                    </a:lnTo>
                    <a:lnTo>
                      <a:pt x="37" y="65"/>
                    </a:lnTo>
                    <a:lnTo>
                      <a:pt x="29" y="65"/>
                    </a:lnTo>
                    <a:lnTo>
                      <a:pt x="22" y="57"/>
                    </a:lnTo>
                    <a:lnTo>
                      <a:pt x="7" y="65"/>
                    </a:lnTo>
                    <a:lnTo>
                      <a:pt x="0" y="72"/>
                    </a:lnTo>
                    <a:lnTo>
                      <a:pt x="7" y="79"/>
                    </a:lnTo>
                    <a:lnTo>
                      <a:pt x="22" y="79"/>
                    </a:lnTo>
                    <a:lnTo>
                      <a:pt x="29" y="79"/>
                    </a:lnTo>
                    <a:lnTo>
                      <a:pt x="29" y="79"/>
                    </a:lnTo>
                    <a:lnTo>
                      <a:pt x="29" y="72"/>
                    </a:lnTo>
                    <a:lnTo>
                      <a:pt x="37" y="72"/>
                    </a:lnTo>
                    <a:lnTo>
                      <a:pt x="44" y="65"/>
                    </a:lnTo>
                    <a:lnTo>
                      <a:pt x="44" y="65"/>
                    </a:lnTo>
                    <a:lnTo>
                      <a:pt x="51" y="65"/>
                    </a:lnTo>
                    <a:lnTo>
                      <a:pt x="58" y="72"/>
                    </a:lnTo>
                    <a:lnTo>
                      <a:pt x="58" y="79"/>
                    </a:lnTo>
                    <a:lnTo>
                      <a:pt x="58" y="79"/>
                    </a:lnTo>
                    <a:close/>
                    <a:moveTo>
                      <a:pt x="58" y="36"/>
                    </a:moveTo>
                    <a:lnTo>
                      <a:pt x="65" y="36"/>
                    </a:lnTo>
                    <a:lnTo>
                      <a:pt x="65" y="29"/>
                    </a:lnTo>
                    <a:lnTo>
                      <a:pt x="65" y="22"/>
                    </a:lnTo>
                    <a:lnTo>
                      <a:pt x="65" y="15"/>
                    </a:lnTo>
                    <a:lnTo>
                      <a:pt x="58" y="22"/>
                    </a:lnTo>
                    <a:lnTo>
                      <a:pt x="58" y="36"/>
                    </a:lnTo>
                    <a:lnTo>
                      <a:pt x="58" y="36"/>
                    </a:lnTo>
                    <a:close/>
                    <a:moveTo>
                      <a:pt x="37" y="29"/>
                    </a:moveTo>
                    <a:lnTo>
                      <a:pt x="44" y="15"/>
                    </a:lnTo>
                    <a:lnTo>
                      <a:pt x="37" y="7"/>
                    </a:lnTo>
                    <a:lnTo>
                      <a:pt x="29" y="15"/>
                    </a:lnTo>
                    <a:lnTo>
                      <a:pt x="37" y="29"/>
                    </a:lnTo>
                    <a:lnTo>
                      <a:pt x="37" y="29"/>
                    </a:lnTo>
                    <a:close/>
                    <a:moveTo>
                      <a:pt x="15" y="22"/>
                    </a:moveTo>
                    <a:lnTo>
                      <a:pt x="22" y="15"/>
                    </a:lnTo>
                    <a:lnTo>
                      <a:pt x="15" y="15"/>
                    </a:lnTo>
                    <a:lnTo>
                      <a:pt x="15" y="7"/>
                    </a:lnTo>
                    <a:lnTo>
                      <a:pt x="0" y="7"/>
                    </a:lnTo>
                    <a:lnTo>
                      <a:pt x="0" y="15"/>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72"/>
                    </a:moveTo>
                    <a:lnTo>
                      <a:pt x="29" y="65"/>
                    </a:lnTo>
                    <a:lnTo>
                      <a:pt x="22" y="65"/>
                    </a:lnTo>
                    <a:lnTo>
                      <a:pt x="15" y="65"/>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148">
                <a:extLst>
                  <a:ext uri="{FF2B5EF4-FFF2-40B4-BE49-F238E27FC236}">
                    <a16:creationId xmlns:a16="http://schemas.microsoft.com/office/drawing/2014/main" xmlns="" id="{9A4FDE73-539A-455E-882B-2B95142A7B22}"/>
                  </a:ext>
                </a:extLst>
              </p:cNvPr>
              <p:cNvSpPr>
                <a:spLocks noEditPoints="1"/>
              </p:cNvSpPr>
              <p:nvPr/>
            </p:nvSpPr>
            <p:spPr bwMode="auto">
              <a:xfrm>
                <a:off x="5062" y="1471"/>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5 h 79"/>
                  <a:gd name="T12" fmla="*/ 57 w 72"/>
                  <a:gd name="T13" fmla="*/ 7 h 79"/>
                  <a:gd name="T14" fmla="*/ 50 w 72"/>
                  <a:gd name="T15" fmla="*/ 22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1 w 72"/>
                  <a:gd name="T35" fmla="*/ 29 h 79"/>
                  <a:gd name="T36" fmla="*/ 21 w 72"/>
                  <a:gd name="T37" fmla="*/ 15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1 w 72"/>
                  <a:gd name="T51" fmla="*/ 43 h 79"/>
                  <a:gd name="T52" fmla="*/ 7 w 72"/>
                  <a:gd name="T53" fmla="*/ 36 h 79"/>
                  <a:gd name="T54" fmla="*/ 0 w 72"/>
                  <a:gd name="T55" fmla="*/ 43 h 79"/>
                  <a:gd name="T56" fmla="*/ 14 w 72"/>
                  <a:gd name="T57" fmla="*/ 57 h 79"/>
                  <a:gd name="T58" fmla="*/ 21 w 72"/>
                  <a:gd name="T59" fmla="*/ 50 h 79"/>
                  <a:gd name="T60" fmla="*/ 29 w 72"/>
                  <a:gd name="T61" fmla="*/ 50 h 79"/>
                  <a:gd name="T62" fmla="*/ 36 w 72"/>
                  <a:gd name="T63" fmla="*/ 50 h 79"/>
                  <a:gd name="T64" fmla="*/ 43 w 72"/>
                  <a:gd name="T65" fmla="*/ 57 h 79"/>
                  <a:gd name="T66" fmla="*/ 36 w 72"/>
                  <a:gd name="T67" fmla="*/ 65 h 79"/>
                  <a:gd name="T68" fmla="*/ 21 w 72"/>
                  <a:gd name="T69" fmla="*/ 57 h 79"/>
                  <a:gd name="T70" fmla="*/ 0 w 72"/>
                  <a:gd name="T71" fmla="*/ 72 h 79"/>
                  <a:gd name="T72" fmla="*/ 21 w 72"/>
                  <a:gd name="T73" fmla="*/ 79 h 79"/>
                  <a:gd name="T74" fmla="*/ 29 w 72"/>
                  <a:gd name="T75" fmla="*/ 79 h 79"/>
                  <a:gd name="T76" fmla="*/ 36 w 72"/>
                  <a:gd name="T77" fmla="*/ 72 h 79"/>
                  <a:gd name="T78" fmla="*/ 43 w 72"/>
                  <a:gd name="T79" fmla="*/ 65 h 79"/>
                  <a:gd name="T80" fmla="*/ 50 w 72"/>
                  <a:gd name="T81" fmla="*/ 72 h 79"/>
                  <a:gd name="T82" fmla="*/ 57 w 72"/>
                  <a:gd name="T83" fmla="*/ 79 h 79"/>
                  <a:gd name="T84" fmla="*/ 65 w 72"/>
                  <a:gd name="T85" fmla="*/ 36 h 79"/>
                  <a:gd name="T86" fmla="*/ 65 w 72"/>
                  <a:gd name="T87" fmla="*/ 22 h 79"/>
                  <a:gd name="T88" fmla="*/ 50 w 72"/>
                  <a:gd name="T89" fmla="*/ 22 h 79"/>
                  <a:gd name="T90" fmla="*/ 57 w 72"/>
                  <a:gd name="T91" fmla="*/ 36 h 79"/>
                  <a:gd name="T92" fmla="*/ 43 w 72"/>
                  <a:gd name="T93" fmla="*/ 15 h 79"/>
                  <a:gd name="T94" fmla="*/ 29 w 72"/>
                  <a:gd name="T95" fmla="*/ 15 h 79"/>
                  <a:gd name="T96" fmla="*/ 36 w 72"/>
                  <a:gd name="T97" fmla="*/ 29 h 79"/>
                  <a:gd name="T98" fmla="*/ 14 w 72"/>
                  <a:gd name="T99" fmla="*/ 15 h 79"/>
                  <a:gd name="T100" fmla="*/ 7 w 72"/>
                  <a:gd name="T101" fmla="*/ 7 h 79"/>
                  <a:gd name="T102" fmla="*/ 0 w 72"/>
                  <a:gd name="T103" fmla="*/ 15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9 w 72"/>
                  <a:gd name="T117" fmla="*/ 65 h 79"/>
                  <a:gd name="T118" fmla="*/ 14 w 72"/>
                  <a:gd name="T119" fmla="*/ 65 h 79"/>
                  <a:gd name="T120" fmla="*/ 7 w 72"/>
                  <a:gd name="T121" fmla="*/ 72 h 79"/>
                  <a:gd name="T122" fmla="*/ 21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2"/>
                    </a:lnTo>
                    <a:lnTo>
                      <a:pt x="65" y="72"/>
                    </a:lnTo>
                    <a:lnTo>
                      <a:pt x="65" y="65"/>
                    </a:lnTo>
                    <a:lnTo>
                      <a:pt x="57" y="57"/>
                    </a:lnTo>
                    <a:lnTo>
                      <a:pt x="57" y="57"/>
                    </a:lnTo>
                    <a:lnTo>
                      <a:pt x="57" y="43"/>
                    </a:lnTo>
                    <a:lnTo>
                      <a:pt x="57" y="43"/>
                    </a:lnTo>
                    <a:lnTo>
                      <a:pt x="65" y="36"/>
                    </a:lnTo>
                    <a:lnTo>
                      <a:pt x="72" y="29"/>
                    </a:lnTo>
                    <a:lnTo>
                      <a:pt x="65" y="15"/>
                    </a:lnTo>
                    <a:lnTo>
                      <a:pt x="65" y="15"/>
                    </a:lnTo>
                    <a:lnTo>
                      <a:pt x="57" y="7"/>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9"/>
                    </a:lnTo>
                    <a:lnTo>
                      <a:pt x="21" y="22"/>
                    </a:lnTo>
                    <a:lnTo>
                      <a:pt x="21" y="15"/>
                    </a:lnTo>
                    <a:lnTo>
                      <a:pt x="14" y="7"/>
                    </a:lnTo>
                    <a:lnTo>
                      <a:pt x="7" y="7"/>
                    </a:lnTo>
                    <a:lnTo>
                      <a:pt x="7" y="0"/>
                    </a:lnTo>
                    <a:lnTo>
                      <a:pt x="0" y="0"/>
                    </a:lnTo>
                    <a:lnTo>
                      <a:pt x="0" y="7"/>
                    </a:lnTo>
                    <a:lnTo>
                      <a:pt x="0" y="7"/>
                    </a:lnTo>
                    <a:lnTo>
                      <a:pt x="0" y="22"/>
                    </a:lnTo>
                    <a:lnTo>
                      <a:pt x="14" y="29"/>
                    </a:lnTo>
                    <a:lnTo>
                      <a:pt x="21" y="36"/>
                    </a:lnTo>
                    <a:lnTo>
                      <a:pt x="29" y="43"/>
                    </a:lnTo>
                    <a:lnTo>
                      <a:pt x="29" y="43"/>
                    </a:lnTo>
                    <a:lnTo>
                      <a:pt x="29" y="43"/>
                    </a:lnTo>
                    <a:lnTo>
                      <a:pt x="21" y="43"/>
                    </a:lnTo>
                    <a:lnTo>
                      <a:pt x="21" y="43"/>
                    </a:lnTo>
                    <a:lnTo>
                      <a:pt x="14" y="36"/>
                    </a:lnTo>
                    <a:lnTo>
                      <a:pt x="7" y="36"/>
                    </a:lnTo>
                    <a:lnTo>
                      <a:pt x="0" y="43"/>
                    </a:lnTo>
                    <a:lnTo>
                      <a:pt x="0" y="43"/>
                    </a:lnTo>
                    <a:lnTo>
                      <a:pt x="7" y="50"/>
                    </a:lnTo>
                    <a:lnTo>
                      <a:pt x="14" y="57"/>
                    </a:lnTo>
                    <a:lnTo>
                      <a:pt x="14" y="57"/>
                    </a:lnTo>
                    <a:lnTo>
                      <a:pt x="21" y="50"/>
                    </a:lnTo>
                    <a:lnTo>
                      <a:pt x="21" y="50"/>
                    </a:lnTo>
                    <a:lnTo>
                      <a:pt x="29" y="50"/>
                    </a:lnTo>
                    <a:lnTo>
                      <a:pt x="36" y="50"/>
                    </a:lnTo>
                    <a:lnTo>
                      <a:pt x="36" y="50"/>
                    </a:lnTo>
                    <a:lnTo>
                      <a:pt x="43" y="57"/>
                    </a:lnTo>
                    <a:lnTo>
                      <a:pt x="43" y="57"/>
                    </a:lnTo>
                    <a:lnTo>
                      <a:pt x="43" y="57"/>
                    </a:lnTo>
                    <a:lnTo>
                      <a:pt x="36" y="65"/>
                    </a:lnTo>
                    <a:lnTo>
                      <a:pt x="29" y="65"/>
                    </a:lnTo>
                    <a:lnTo>
                      <a:pt x="21" y="57"/>
                    </a:lnTo>
                    <a:lnTo>
                      <a:pt x="0" y="65"/>
                    </a:lnTo>
                    <a:lnTo>
                      <a:pt x="0" y="72"/>
                    </a:lnTo>
                    <a:lnTo>
                      <a:pt x="7" y="79"/>
                    </a:lnTo>
                    <a:lnTo>
                      <a:pt x="21" y="79"/>
                    </a:lnTo>
                    <a:lnTo>
                      <a:pt x="29" y="79"/>
                    </a:lnTo>
                    <a:lnTo>
                      <a:pt x="29" y="79"/>
                    </a:lnTo>
                    <a:lnTo>
                      <a:pt x="29" y="72"/>
                    </a:lnTo>
                    <a:lnTo>
                      <a:pt x="36" y="72"/>
                    </a:lnTo>
                    <a:lnTo>
                      <a:pt x="36" y="65"/>
                    </a:lnTo>
                    <a:lnTo>
                      <a:pt x="43" y="65"/>
                    </a:lnTo>
                    <a:lnTo>
                      <a:pt x="43" y="65"/>
                    </a:lnTo>
                    <a:lnTo>
                      <a:pt x="50" y="72"/>
                    </a:lnTo>
                    <a:lnTo>
                      <a:pt x="57" y="79"/>
                    </a:lnTo>
                    <a:lnTo>
                      <a:pt x="57" y="79"/>
                    </a:lnTo>
                    <a:close/>
                    <a:moveTo>
                      <a:pt x="57" y="36"/>
                    </a:moveTo>
                    <a:lnTo>
                      <a:pt x="65" y="36"/>
                    </a:lnTo>
                    <a:lnTo>
                      <a:pt x="65" y="29"/>
                    </a:lnTo>
                    <a:lnTo>
                      <a:pt x="65" y="22"/>
                    </a:lnTo>
                    <a:lnTo>
                      <a:pt x="57" y="15"/>
                    </a:lnTo>
                    <a:lnTo>
                      <a:pt x="50" y="22"/>
                    </a:lnTo>
                    <a:lnTo>
                      <a:pt x="57" y="36"/>
                    </a:lnTo>
                    <a:lnTo>
                      <a:pt x="57" y="36"/>
                    </a:lnTo>
                    <a:close/>
                    <a:moveTo>
                      <a:pt x="36" y="29"/>
                    </a:moveTo>
                    <a:lnTo>
                      <a:pt x="43" y="15"/>
                    </a:lnTo>
                    <a:lnTo>
                      <a:pt x="36" y="7"/>
                    </a:lnTo>
                    <a:lnTo>
                      <a:pt x="29" y="15"/>
                    </a:lnTo>
                    <a:lnTo>
                      <a:pt x="36" y="29"/>
                    </a:lnTo>
                    <a:lnTo>
                      <a:pt x="36" y="29"/>
                    </a:lnTo>
                    <a:close/>
                    <a:moveTo>
                      <a:pt x="14" y="22"/>
                    </a:moveTo>
                    <a:lnTo>
                      <a:pt x="14" y="15"/>
                    </a:lnTo>
                    <a:lnTo>
                      <a:pt x="14" y="15"/>
                    </a:lnTo>
                    <a:lnTo>
                      <a:pt x="7" y="7"/>
                    </a:lnTo>
                    <a:lnTo>
                      <a:pt x="0" y="7"/>
                    </a:lnTo>
                    <a:lnTo>
                      <a:pt x="0" y="15"/>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72"/>
                    </a:moveTo>
                    <a:lnTo>
                      <a:pt x="29" y="65"/>
                    </a:lnTo>
                    <a:lnTo>
                      <a:pt x="14" y="65"/>
                    </a:lnTo>
                    <a:lnTo>
                      <a:pt x="14" y="65"/>
                    </a:lnTo>
                    <a:lnTo>
                      <a:pt x="7" y="72"/>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149">
                <a:extLst>
                  <a:ext uri="{FF2B5EF4-FFF2-40B4-BE49-F238E27FC236}">
                    <a16:creationId xmlns:a16="http://schemas.microsoft.com/office/drawing/2014/main" xmlns="" id="{57892EAC-AB17-447B-A973-CC86355E05B1}"/>
                  </a:ext>
                </a:extLst>
              </p:cNvPr>
              <p:cNvSpPr>
                <a:spLocks noEditPoints="1"/>
              </p:cNvSpPr>
              <p:nvPr/>
            </p:nvSpPr>
            <p:spPr bwMode="auto">
              <a:xfrm>
                <a:off x="4983" y="1471"/>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15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1 w 72"/>
                  <a:gd name="T73" fmla="*/ 79 h 79"/>
                  <a:gd name="T74" fmla="*/ 36 w 72"/>
                  <a:gd name="T75" fmla="*/ 79 h 79"/>
                  <a:gd name="T76" fmla="*/ 43 w 72"/>
                  <a:gd name="T77" fmla="*/ 72 h 79"/>
                  <a:gd name="T78" fmla="*/ 50 w 72"/>
                  <a:gd name="T79" fmla="*/ 65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15 h 79"/>
                  <a:gd name="T94" fmla="*/ 36 w 72"/>
                  <a:gd name="T95" fmla="*/ 15 h 79"/>
                  <a:gd name="T96" fmla="*/ 43 w 72"/>
                  <a:gd name="T97" fmla="*/ 29 h 79"/>
                  <a:gd name="T98" fmla="*/ 21 w 72"/>
                  <a:gd name="T99" fmla="*/ 15 h 79"/>
                  <a:gd name="T100" fmla="*/ 14 w 72"/>
                  <a:gd name="T101" fmla="*/ 7 h 79"/>
                  <a:gd name="T102" fmla="*/ 7 w 72"/>
                  <a:gd name="T103" fmla="*/ 15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65"/>
                    </a:lnTo>
                    <a:lnTo>
                      <a:pt x="65" y="57"/>
                    </a:lnTo>
                    <a:lnTo>
                      <a:pt x="57" y="57"/>
                    </a:lnTo>
                    <a:lnTo>
                      <a:pt x="65" y="43"/>
                    </a:lnTo>
                    <a:lnTo>
                      <a:pt x="65" y="43"/>
                    </a:lnTo>
                    <a:lnTo>
                      <a:pt x="72" y="36"/>
                    </a:lnTo>
                    <a:lnTo>
                      <a:pt x="72" y="29"/>
                    </a:lnTo>
                    <a:lnTo>
                      <a:pt x="72" y="15"/>
                    </a:lnTo>
                    <a:lnTo>
                      <a:pt x="72" y="15"/>
                    </a:lnTo>
                    <a:lnTo>
                      <a:pt x="65" y="7"/>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1" y="15"/>
                    </a:lnTo>
                    <a:lnTo>
                      <a:pt x="21" y="7"/>
                    </a:lnTo>
                    <a:lnTo>
                      <a:pt x="14" y="7"/>
                    </a:lnTo>
                    <a:lnTo>
                      <a:pt x="14" y="0"/>
                    </a:lnTo>
                    <a:lnTo>
                      <a:pt x="7" y="0"/>
                    </a:lnTo>
                    <a:lnTo>
                      <a:pt x="0" y="7"/>
                    </a:lnTo>
                    <a:lnTo>
                      <a:pt x="0" y="7"/>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43"/>
                    </a:lnTo>
                    <a:lnTo>
                      <a:pt x="7" y="50"/>
                    </a:lnTo>
                    <a:lnTo>
                      <a:pt x="21" y="57"/>
                    </a:lnTo>
                    <a:lnTo>
                      <a:pt x="21" y="57"/>
                    </a:lnTo>
                    <a:lnTo>
                      <a:pt x="29" y="50"/>
                    </a:lnTo>
                    <a:lnTo>
                      <a:pt x="29" y="50"/>
                    </a:lnTo>
                    <a:lnTo>
                      <a:pt x="36" y="50"/>
                    </a:lnTo>
                    <a:lnTo>
                      <a:pt x="43" y="50"/>
                    </a:lnTo>
                    <a:lnTo>
                      <a:pt x="43" y="50"/>
                    </a:lnTo>
                    <a:lnTo>
                      <a:pt x="50" y="57"/>
                    </a:lnTo>
                    <a:lnTo>
                      <a:pt x="50" y="57"/>
                    </a:lnTo>
                    <a:lnTo>
                      <a:pt x="50" y="57"/>
                    </a:lnTo>
                    <a:lnTo>
                      <a:pt x="43" y="65"/>
                    </a:lnTo>
                    <a:lnTo>
                      <a:pt x="36" y="65"/>
                    </a:lnTo>
                    <a:lnTo>
                      <a:pt x="29" y="57"/>
                    </a:lnTo>
                    <a:lnTo>
                      <a:pt x="7" y="65"/>
                    </a:lnTo>
                    <a:lnTo>
                      <a:pt x="7" y="72"/>
                    </a:lnTo>
                    <a:lnTo>
                      <a:pt x="14" y="79"/>
                    </a:lnTo>
                    <a:lnTo>
                      <a:pt x="21" y="79"/>
                    </a:lnTo>
                    <a:lnTo>
                      <a:pt x="36" y="79"/>
                    </a:lnTo>
                    <a:lnTo>
                      <a:pt x="36" y="79"/>
                    </a:lnTo>
                    <a:lnTo>
                      <a:pt x="36" y="72"/>
                    </a:lnTo>
                    <a:lnTo>
                      <a:pt x="43" y="72"/>
                    </a:lnTo>
                    <a:lnTo>
                      <a:pt x="43" y="65"/>
                    </a:lnTo>
                    <a:lnTo>
                      <a:pt x="50" y="65"/>
                    </a:lnTo>
                    <a:lnTo>
                      <a:pt x="50" y="65"/>
                    </a:lnTo>
                    <a:lnTo>
                      <a:pt x="57" y="72"/>
                    </a:lnTo>
                    <a:lnTo>
                      <a:pt x="65" y="79"/>
                    </a:lnTo>
                    <a:lnTo>
                      <a:pt x="65" y="79"/>
                    </a:lnTo>
                    <a:close/>
                    <a:moveTo>
                      <a:pt x="65" y="36"/>
                    </a:moveTo>
                    <a:lnTo>
                      <a:pt x="65" y="36"/>
                    </a:lnTo>
                    <a:lnTo>
                      <a:pt x="72" y="29"/>
                    </a:lnTo>
                    <a:lnTo>
                      <a:pt x="72" y="22"/>
                    </a:lnTo>
                    <a:lnTo>
                      <a:pt x="65" y="15"/>
                    </a:lnTo>
                    <a:lnTo>
                      <a:pt x="57" y="22"/>
                    </a:lnTo>
                    <a:lnTo>
                      <a:pt x="65" y="36"/>
                    </a:lnTo>
                    <a:lnTo>
                      <a:pt x="65" y="36"/>
                    </a:lnTo>
                    <a:close/>
                    <a:moveTo>
                      <a:pt x="43" y="29"/>
                    </a:moveTo>
                    <a:lnTo>
                      <a:pt x="50" y="15"/>
                    </a:lnTo>
                    <a:lnTo>
                      <a:pt x="43" y="7"/>
                    </a:lnTo>
                    <a:lnTo>
                      <a:pt x="36" y="15"/>
                    </a:lnTo>
                    <a:lnTo>
                      <a:pt x="43" y="29"/>
                    </a:lnTo>
                    <a:lnTo>
                      <a:pt x="43" y="29"/>
                    </a:lnTo>
                    <a:close/>
                    <a:moveTo>
                      <a:pt x="21" y="22"/>
                    </a:moveTo>
                    <a:lnTo>
                      <a:pt x="21" y="15"/>
                    </a:lnTo>
                    <a:lnTo>
                      <a:pt x="21" y="15"/>
                    </a:lnTo>
                    <a:lnTo>
                      <a:pt x="14" y="7"/>
                    </a:lnTo>
                    <a:lnTo>
                      <a:pt x="7" y="7"/>
                    </a:lnTo>
                    <a:lnTo>
                      <a:pt x="7" y="15"/>
                    </a:lnTo>
                    <a:lnTo>
                      <a:pt x="7" y="22"/>
                    </a:lnTo>
                    <a:lnTo>
                      <a:pt x="14" y="22"/>
                    </a:lnTo>
                    <a:lnTo>
                      <a:pt x="21" y="22"/>
                    </a:lnTo>
                    <a:lnTo>
                      <a:pt x="21" y="22"/>
                    </a:lnTo>
                    <a:close/>
                    <a:moveTo>
                      <a:pt x="29" y="43"/>
                    </a:moveTo>
                    <a:lnTo>
                      <a:pt x="14" y="36"/>
                    </a:lnTo>
                    <a:lnTo>
                      <a:pt x="7" y="43"/>
                    </a:lnTo>
                    <a:lnTo>
                      <a:pt x="7" y="43"/>
                    </a:lnTo>
                    <a:lnTo>
                      <a:pt x="14" y="50"/>
                    </a:lnTo>
                    <a:lnTo>
                      <a:pt x="21" y="50"/>
                    </a:lnTo>
                    <a:lnTo>
                      <a:pt x="29" y="43"/>
                    </a:lnTo>
                    <a:lnTo>
                      <a:pt x="29" y="43"/>
                    </a:lnTo>
                    <a:close/>
                    <a:moveTo>
                      <a:pt x="36" y="72"/>
                    </a:moveTo>
                    <a:lnTo>
                      <a:pt x="29" y="65"/>
                    </a:lnTo>
                    <a:lnTo>
                      <a:pt x="21" y="65"/>
                    </a:lnTo>
                    <a:lnTo>
                      <a:pt x="14" y="65"/>
                    </a:lnTo>
                    <a:lnTo>
                      <a:pt x="7" y="72"/>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150">
                <a:extLst>
                  <a:ext uri="{FF2B5EF4-FFF2-40B4-BE49-F238E27FC236}">
                    <a16:creationId xmlns:a16="http://schemas.microsoft.com/office/drawing/2014/main" xmlns="" id="{8ABC247F-428A-42E3-AB23-D3FFBDBA2CFE}"/>
                  </a:ext>
                </a:extLst>
              </p:cNvPr>
              <p:cNvSpPr>
                <a:spLocks noEditPoints="1"/>
              </p:cNvSpPr>
              <p:nvPr/>
            </p:nvSpPr>
            <p:spPr bwMode="auto">
              <a:xfrm>
                <a:off x="4983" y="1486"/>
                <a:ext cx="0" cy="57"/>
              </a:xfrm>
              <a:custGeom>
                <a:avLst/>
                <a:gdLst>
                  <a:gd name="T0" fmla="*/ 57 h 57"/>
                  <a:gd name="T1" fmla="*/ 57 h 57"/>
                  <a:gd name="T2" fmla="*/ 50 h 57"/>
                  <a:gd name="T3" fmla="*/ 50 h 57"/>
                  <a:gd name="T4" fmla="*/ 57 h 57"/>
                  <a:gd name="T5" fmla="*/ 57 h 57"/>
                  <a:gd name="T6" fmla="*/ 21 h 57"/>
                  <a:gd name="T7" fmla="*/ 14 h 57"/>
                  <a:gd name="T8" fmla="*/ 0 h 57"/>
                  <a:gd name="T9" fmla="*/ 7 h 57"/>
                  <a:gd name="T10" fmla="*/ 14 h 57"/>
                  <a:gd name="T11" fmla="*/ 14 h 57"/>
                  <a:gd name="T12" fmla="*/ 14 h 57"/>
                  <a:gd name="T13" fmla="*/ 14 h 57"/>
                  <a:gd name="T14" fmla="*/ 21 h 57"/>
                  <a:gd name="T15" fmla="*/ 21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7">
                    <a:moveTo>
                      <a:pt x="0" y="57"/>
                    </a:moveTo>
                    <a:lnTo>
                      <a:pt x="0" y="57"/>
                    </a:lnTo>
                    <a:lnTo>
                      <a:pt x="0" y="50"/>
                    </a:lnTo>
                    <a:lnTo>
                      <a:pt x="0" y="50"/>
                    </a:lnTo>
                    <a:lnTo>
                      <a:pt x="0" y="57"/>
                    </a:lnTo>
                    <a:lnTo>
                      <a:pt x="0" y="57"/>
                    </a:lnTo>
                    <a:close/>
                    <a:moveTo>
                      <a:pt x="0" y="21"/>
                    </a:moveTo>
                    <a:lnTo>
                      <a:pt x="0" y="14"/>
                    </a:lnTo>
                    <a:lnTo>
                      <a:pt x="0" y="0"/>
                    </a:lnTo>
                    <a:lnTo>
                      <a:pt x="0" y="7"/>
                    </a:lnTo>
                    <a:lnTo>
                      <a:pt x="0" y="14"/>
                    </a:lnTo>
                    <a:lnTo>
                      <a:pt x="0" y="14"/>
                    </a:lnTo>
                    <a:lnTo>
                      <a:pt x="0" y="14"/>
                    </a:lnTo>
                    <a:lnTo>
                      <a:pt x="0" y="14"/>
                    </a:lnTo>
                    <a:lnTo>
                      <a:pt x="0" y="21"/>
                    </a:lnTo>
                    <a:lnTo>
                      <a:pt x="0"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151">
                <a:extLst>
                  <a:ext uri="{FF2B5EF4-FFF2-40B4-BE49-F238E27FC236}">
                    <a16:creationId xmlns:a16="http://schemas.microsoft.com/office/drawing/2014/main" xmlns="" id="{703E89EB-DB98-44E0-9C2E-9D14606F43C8}"/>
                  </a:ext>
                </a:extLst>
              </p:cNvPr>
              <p:cNvSpPr>
                <a:spLocks noEditPoints="1"/>
              </p:cNvSpPr>
              <p:nvPr/>
            </p:nvSpPr>
            <p:spPr bwMode="auto">
              <a:xfrm>
                <a:off x="6388" y="1478"/>
                <a:ext cx="71" cy="72"/>
              </a:xfrm>
              <a:custGeom>
                <a:avLst/>
                <a:gdLst>
                  <a:gd name="T0" fmla="*/ 64 w 71"/>
                  <a:gd name="T1" fmla="*/ 72 h 72"/>
                  <a:gd name="T2" fmla="*/ 71 w 71"/>
                  <a:gd name="T3" fmla="*/ 65 h 72"/>
                  <a:gd name="T4" fmla="*/ 57 w 71"/>
                  <a:gd name="T5" fmla="*/ 50 h 72"/>
                  <a:gd name="T6" fmla="*/ 64 w 71"/>
                  <a:gd name="T7" fmla="*/ 36 h 72"/>
                  <a:gd name="T8" fmla="*/ 64 w 71"/>
                  <a:gd name="T9" fmla="*/ 36 h 72"/>
                  <a:gd name="T10" fmla="*/ 71 w 71"/>
                  <a:gd name="T11" fmla="*/ 8 h 72"/>
                  <a:gd name="T12" fmla="*/ 64 w 71"/>
                  <a:gd name="T13" fmla="*/ 8 h 72"/>
                  <a:gd name="T14" fmla="*/ 57 w 71"/>
                  <a:gd name="T15" fmla="*/ 15 h 72"/>
                  <a:gd name="T16" fmla="*/ 57 w 71"/>
                  <a:gd name="T17" fmla="*/ 29 h 72"/>
                  <a:gd name="T18" fmla="*/ 57 w 71"/>
                  <a:gd name="T19" fmla="*/ 43 h 72"/>
                  <a:gd name="T20" fmla="*/ 50 w 71"/>
                  <a:gd name="T21" fmla="*/ 43 h 72"/>
                  <a:gd name="T22" fmla="*/ 43 w 71"/>
                  <a:gd name="T23" fmla="*/ 29 h 72"/>
                  <a:gd name="T24" fmla="*/ 50 w 71"/>
                  <a:gd name="T25" fmla="*/ 22 h 72"/>
                  <a:gd name="T26" fmla="*/ 43 w 71"/>
                  <a:gd name="T27" fmla="*/ 0 h 72"/>
                  <a:gd name="T28" fmla="*/ 36 w 71"/>
                  <a:gd name="T29" fmla="*/ 22 h 72"/>
                  <a:gd name="T30" fmla="*/ 36 w 71"/>
                  <a:gd name="T31" fmla="*/ 29 h 72"/>
                  <a:gd name="T32" fmla="*/ 36 w 71"/>
                  <a:gd name="T33" fmla="*/ 36 h 72"/>
                  <a:gd name="T34" fmla="*/ 28 w 71"/>
                  <a:gd name="T35" fmla="*/ 22 h 72"/>
                  <a:gd name="T36" fmla="*/ 21 w 71"/>
                  <a:gd name="T37" fmla="*/ 15 h 72"/>
                  <a:gd name="T38" fmla="*/ 14 w 71"/>
                  <a:gd name="T39" fmla="*/ 0 h 72"/>
                  <a:gd name="T40" fmla="*/ 0 w 71"/>
                  <a:gd name="T41" fmla="*/ 0 h 72"/>
                  <a:gd name="T42" fmla="*/ 0 w 71"/>
                  <a:gd name="T43" fmla="*/ 8 h 72"/>
                  <a:gd name="T44" fmla="*/ 21 w 71"/>
                  <a:gd name="T45" fmla="*/ 22 h 72"/>
                  <a:gd name="T46" fmla="*/ 36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8 w 71"/>
                  <a:gd name="T59" fmla="*/ 43 h 72"/>
                  <a:gd name="T60" fmla="*/ 28 w 71"/>
                  <a:gd name="T61" fmla="*/ 43 h 72"/>
                  <a:gd name="T62" fmla="*/ 43 w 71"/>
                  <a:gd name="T63" fmla="*/ 43 h 72"/>
                  <a:gd name="T64" fmla="*/ 50 w 71"/>
                  <a:gd name="T65" fmla="*/ 50 h 72"/>
                  <a:gd name="T66" fmla="*/ 36 w 71"/>
                  <a:gd name="T67" fmla="*/ 58 h 72"/>
                  <a:gd name="T68" fmla="*/ 21 w 71"/>
                  <a:gd name="T69" fmla="*/ 58 h 72"/>
                  <a:gd name="T70" fmla="*/ 7 w 71"/>
                  <a:gd name="T71" fmla="*/ 65 h 72"/>
                  <a:gd name="T72" fmla="*/ 21 w 71"/>
                  <a:gd name="T73" fmla="*/ 72 h 72"/>
                  <a:gd name="T74" fmla="*/ 36 w 71"/>
                  <a:gd name="T75" fmla="*/ 72 h 72"/>
                  <a:gd name="T76" fmla="*/ 36 w 71"/>
                  <a:gd name="T77" fmla="*/ 65 h 72"/>
                  <a:gd name="T78" fmla="*/ 50 w 71"/>
                  <a:gd name="T79" fmla="*/ 58 h 72"/>
                  <a:gd name="T80" fmla="*/ 57 w 71"/>
                  <a:gd name="T81" fmla="*/ 65 h 72"/>
                  <a:gd name="T82" fmla="*/ 64 w 71"/>
                  <a:gd name="T83" fmla="*/ 72 h 72"/>
                  <a:gd name="T84" fmla="*/ 64 w 71"/>
                  <a:gd name="T85" fmla="*/ 29 h 72"/>
                  <a:gd name="T86" fmla="*/ 71 w 71"/>
                  <a:gd name="T87" fmla="*/ 15 h 72"/>
                  <a:gd name="T88" fmla="*/ 57 w 71"/>
                  <a:gd name="T89" fmla="*/ 15 h 72"/>
                  <a:gd name="T90" fmla="*/ 64 w 71"/>
                  <a:gd name="T91" fmla="*/ 29 h 72"/>
                  <a:gd name="T92" fmla="*/ 50 w 71"/>
                  <a:gd name="T93" fmla="*/ 15 h 72"/>
                  <a:gd name="T94" fmla="*/ 36 w 71"/>
                  <a:gd name="T95" fmla="*/ 8 h 72"/>
                  <a:gd name="T96" fmla="*/ 43 w 71"/>
                  <a:gd name="T97" fmla="*/ 22 h 72"/>
                  <a:gd name="T98" fmla="*/ 21 w 71"/>
                  <a:gd name="T99" fmla="*/ 15 h 72"/>
                  <a:gd name="T100" fmla="*/ 14 w 71"/>
                  <a:gd name="T101" fmla="*/ 0 h 72"/>
                  <a:gd name="T102" fmla="*/ 7 w 71"/>
                  <a:gd name="T103" fmla="*/ 8 h 72"/>
                  <a:gd name="T104" fmla="*/ 14 w 71"/>
                  <a:gd name="T105" fmla="*/ 22 h 72"/>
                  <a:gd name="T106" fmla="*/ 21 w 71"/>
                  <a:gd name="T107" fmla="*/ 15 h 72"/>
                  <a:gd name="T108" fmla="*/ 14 w 71"/>
                  <a:gd name="T109" fmla="*/ 36 h 72"/>
                  <a:gd name="T110" fmla="*/ 7 w 71"/>
                  <a:gd name="T111" fmla="*/ 43 h 72"/>
                  <a:gd name="T112" fmla="*/ 21 w 71"/>
                  <a:gd name="T113" fmla="*/ 43 h 72"/>
                  <a:gd name="T114" fmla="*/ 21 w 71"/>
                  <a:gd name="T115" fmla="*/ 36 h 72"/>
                  <a:gd name="T116" fmla="*/ 28 w 71"/>
                  <a:gd name="T117" fmla="*/ 58 h 72"/>
                  <a:gd name="T118" fmla="*/ 14 w 71"/>
                  <a:gd name="T119" fmla="*/ 58 h 72"/>
                  <a:gd name="T120" fmla="*/ 14 w 71"/>
                  <a:gd name="T121" fmla="*/ 65 h 72"/>
                  <a:gd name="T122" fmla="*/ 28 w 71"/>
                  <a:gd name="T123" fmla="*/ 72 h 72"/>
                  <a:gd name="T124" fmla="*/ 36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5"/>
                    </a:lnTo>
                    <a:lnTo>
                      <a:pt x="71" y="65"/>
                    </a:lnTo>
                    <a:lnTo>
                      <a:pt x="57" y="50"/>
                    </a:lnTo>
                    <a:lnTo>
                      <a:pt x="57" y="50"/>
                    </a:lnTo>
                    <a:lnTo>
                      <a:pt x="64" y="36"/>
                    </a:lnTo>
                    <a:lnTo>
                      <a:pt x="64" y="36"/>
                    </a:lnTo>
                    <a:lnTo>
                      <a:pt x="64" y="36"/>
                    </a:lnTo>
                    <a:lnTo>
                      <a:pt x="71" y="29"/>
                    </a:lnTo>
                    <a:lnTo>
                      <a:pt x="71" y="8"/>
                    </a:lnTo>
                    <a:lnTo>
                      <a:pt x="64" y="8"/>
                    </a:lnTo>
                    <a:lnTo>
                      <a:pt x="64" y="8"/>
                    </a:lnTo>
                    <a:lnTo>
                      <a:pt x="57" y="8"/>
                    </a:lnTo>
                    <a:lnTo>
                      <a:pt x="57" y="15"/>
                    </a:lnTo>
                    <a:lnTo>
                      <a:pt x="57" y="22"/>
                    </a:lnTo>
                    <a:lnTo>
                      <a:pt x="57" y="29"/>
                    </a:lnTo>
                    <a:lnTo>
                      <a:pt x="57" y="36"/>
                    </a:lnTo>
                    <a:lnTo>
                      <a:pt x="57" y="43"/>
                    </a:lnTo>
                    <a:lnTo>
                      <a:pt x="57" y="50"/>
                    </a:lnTo>
                    <a:lnTo>
                      <a:pt x="50" y="43"/>
                    </a:lnTo>
                    <a:lnTo>
                      <a:pt x="43" y="36"/>
                    </a:lnTo>
                    <a:lnTo>
                      <a:pt x="43" y="29"/>
                    </a:lnTo>
                    <a:lnTo>
                      <a:pt x="43" y="29"/>
                    </a:lnTo>
                    <a:lnTo>
                      <a:pt x="50" y="22"/>
                    </a:lnTo>
                    <a:lnTo>
                      <a:pt x="50" y="8"/>
                    </a:lnTo>
                    <a:lnTo>
                      <a:pt x="43" y="0"/>
                    </a:lnTo>
                    <a:lnTo>
                      <a:pt x="36" y="8"/>
                    </a:lnTo>
                    <a:lnTo>
                      <a:pt x="36" y="22"/>
                    </a:lnTo>
                    <a:lnTo>
                      <a:pt x="36" y="22"/>
                    </a:lnTo>
                    <a:lnTo>
                      <a:pt x="36" y="29"/>
                    </a:lnTo>
                    <a:lnTo>
                      <a:pt x="36" y="36"/>
                    </a:lnTo>
                    <a:lnTo>
                      <a:pt x="36" y="36"/>
                    </a:lnTo>
                    <a:lnTo>
                      <a:pt x="28" y="29"/>
                    </a:lnTo>
                    <a:lnTo>
                      <a:pt x="28" y="22"/>
                    </a:lnTo>
                    <a:lnTo>
                      <a:pt x="21" y="22"/>
                    </a:lnTo>
                    <a:lnTo>
                      <a:pt x="21" y="15"/>
                    </a:lnTo>
                    <a:lnTo>
                      <a:pt x="21" y="8"/>
                    </a:lnTo>
                    <a:lnTo>
                      <a:pt x="14" y="0"/>
                    </a:lnTo>
                    <a:lnTo>
                      <a:pt x="7" y="0"/>
                    </a:lnTo>
                    <a:lnTo>
                      <a:pt x="0" y="0"/>
                    </a:lnTo>
                    <a:lnTo>
                      <a:pt x="0" y="0"/>
                    </a:lnTo>
                    <a:lnTo>
                      <a:pt x="0" y="8"/>
                    </a:lnTo>
                    <a:lnTo>
                      <a:pt x="7" y="15"/>
                    </a:lnTo>
                    <a:lnTo>
                      <a:pt x="21" y="22"/>
                    </a:lnTo>
                    <a:lnTo>
                      <a:pt x="28" y="29"/>
                    </a:lnTo>
                    <a:lnTo>
                      <a:pt x="36" y="36"/>
                    </a:lnTo>
                    <a:lnTo>
                      <a:pt x="36" y="36"/>
                    </a:lnTo>
                    <a:lnTo>
                      <a:pt x="28" y="36"/>
                    </a:lnTo>
                    <a:lnTo>
                      <a:pt x="28" y="36"/>
                    </a:lnTo>
                    <a:lnTo>
                      <a:pt x="21" y="36"/>
                    </a:lnTo>
                    <a:lnTo>
                      <a:pt x="21" y="29"/>
                    </a:lnTo>
                    <a:lnTo>
                      <a:pt x="7" y="29"/>
                    </a:lnTo>
                    <a:lnTo>
                      <a:pt x="0" y="36"/>
                    </a:lnTo>
                    <a:lnTo>
                      <a:pt x="0" y="43"/>
                    </a:lnTo>
                    <a:lnTo>
                      <a:pt x="7" y="43"/>
                    </a:lnTo>
                    <a:lnTo>
                      <a:pt x="14" y="50"/>
                    </a:lnTo>
                    <a:lnTo>
                      <a:pt x="21" y="50"/>
                    </a:lnTo>
                    <a:lnTo>
                      <a:pt x="28" y="43"/>
                    </a:lnTo>
                    <a:lnTo>
                      <a:pt x="28" y="43"/>
                    </a:lnTo>
                    <a:lnTo>
                      <a:pt x="28" y="43"/>
                    </a:lnTo>
                    <a:lnTo>
                      <a:pt x="36" y="43"/>
                    </a:lnTo>
                    <a:lnTo>
                      <a:pt x="43" y="43"/>
                    </a:lnTo>
                    <a:lnTo>
                      <a:pt x="50" y="50"/>
                    </a:lnTo>
                    <a:lnTo>
                      <a:pt x="50" y="50"/>
                    </a:lnTo>
                    <a:lnTo>
                      <a:pt x="43" y="58"/>
                    </a:lnTo>
                    <a:lnTo>
                      <a:pt x="36" y="58"/>
                    </a:lnTo>
                    <a:lnTo>
                      <a:pt x="36" y="58"/>
                    </a:lnTo>
                    <a:lnTo>
                      <a:pt x="21" y="58"/>
                    </a:lnTo>
                    <a:lnTo>
                      <a:pt x="7" y="65"/>
                    </a:lnTo>
                    <a:lnTo>
                      <a:pt x="7" y="65"/>
                    </a:lnTo>
                    <a:lnTo>
                      <a:pt x="7" y="72"/>
                    </a:lnTo>
                    <a:lnTo>
                      <a:pt x="21" y="72"/>
                    </a:lnTo>
                    <a:lnTo>
                      <a:pt x="28" y="72"/>
                    </a:lnTo>
                    <a:lnTo>
                      <a:pt x="36" y="72"/>
                    </a:lnTo>
                    <a:lnTo>
                      <a:pt x="36" y="65"/>
                    </a:lnTo>
                    <a:lnTo>
                      <a:pt x="36" y="65"/>
                    </a:lnTo>
                    <a:lnTo>
                      <a:pt x="43" y="65"/>
                    </a:lnTo>
                    <a:lnTo>
                      <a:pt x="50" y="58"/>
                    </a:lnTo>
                    <a:lnTo>
                      <a:pt x="50" y="58"/>
                    </a:lnTo>
                    <a:lnTo>
                      <a:pt x="57" y="65"/>
                    </a:lnTo>
                    <a:lnTo>
                      <a:pt x="64" y="72"/>
                    </a:lnTo>
                    <a:lnTo>
                      <a:pt x="64" y="72"/>
                    </a:lnTo>
                    <a:close/>
                    <a:moveTo>
                      <a:pt x="64" y="29"/>
                    </a:moveTo>
                    <a:lnTo>
                      <a:pt x="64" y="29"/>
                    </a:lnTo>
                    <a:lnTo>
                      <a:pt x="71" y="22"/>
                    </a:lnTo>
                    <a:lnTo>
                      <a:pt x="71" y="15"/>
                    </a:lnTo>
                    <a:lnTo>
                      <a:pt x="64" y="8"/>
                    </a:lnTo>
                    <a:lnTo>
                      <a:pt x="57" y="15"/>
                    </a:lnTo>
                    <a:lnTo>
                      <a:pt x="64" y="29"/>
                    </a:lnTo>
                    <a:lnTo>
                      <a:pt x="64"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1" y="36"/>
                    </a:moveTo>
                    <a:lnTo>
                      <a:pt x="14" y="36"/>
                    </a:lnTo>
                    <a:lnTo>
                      <a:pt x="0" y="36"/>
                    </a:lnTo>
                    <a:lnTo>
                      <a:pt x="7" y="43"/>
                    </a:lnTo>
                    <a:lnTo>
                      <a:pt x="14" y="43"/>
                    </a:lnTo>
                    <a:lnTo>
                      <a:pt x="21" y="43"/>
                    </a:lnTo>
                    <a:lnTo>
                      <a:pt x="21" y="36"/>
                    </a:lnTo>
                    <a:lnTo>
                      <a:pt x="21" y="36"/>
                    </a:lnTo>
                    <a:close/>
                    <a:moveTo>
                      <a:pt x="36" y="65"/>
                    </a:moveTo>
                    <a:lnTo>
                      <a:pt x="28" y="58"/>
                    </a:lnTo>
                    <a:lnTo>
                      <a:pt x="21" y="58"/>
                    </a:lnTo>
                    <a:lnTo>
                      <a:pt x="14" y="58"/>
                    </a:lnTo>
                    <a:lnTo>
                      <a:pt x="7" y="65"/>
                    </a:lnTo>
                    <a:lnTo>
                      <a:pt x="14" y="65"/>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152">
                <a:extLst>
                  <a:ext uri="{FF2B5EF4-FFF2-40B4-BE49-F238E27FC236}">
                    <a16:creationId xmlns:a16="http://schemas.microsoft.com/office/drawing/2014/main" xmlns="" id="{F454FAA2-B2FC-470F-8912-FE92C0EAE95B}"/>
                  </a:ext>
                </a:extLst>
              </p:cNvPr>
              <p:cNvSpPr>
                <a:spLocks noEditPoints="1"/>
              </p:cNvSpPr>
              <p:nvPr/>
            </p:nvSpPr>
            <p:spPr bwMode="auto">
              <a:xfrm>
                <a:off x="6467" y="1478"/>
                <a:ext cx="71" cy="72"/>
              </a:xfrm>
              <a:custGeom>
                <a:avLst/>
                <a:gdLst>
                  <a:gd name="T0" fmla="*/ 64 w 71"/>
                  <a:gd name="T1" fmla="*/ 72 h 72"/>
                  <a:gd name="T2" fmla="*/ 71 w 71"/>
                  <a:gd name="T3" fmla="*/ 65 h 72"/>
                  <a:gd name="T4" fmla="*/ 57 w 71"/>
                  <a:gd name="T5" fmla="*/ 50 h 72"/>
                  <a:gd name="T6" fmla="*/ 57 w 71"/>
                  <a:gd name="T7" fmla="*/ 36 h 72"/>
                  <a:gd name="T8" fmla="*/ 64 w 71"/>
                  <a:gd name="T9" fmla="*/ 36 h 72"/>
                  <a:gd name="T10" fmla="*/ 64 w 71"/>
                  <a:gd name="T11" fmla="*/ 8 h 72"/>
                  <a:gd name="T12" fmla="*/ 64 w 71"/>
                  <a:gd name="T13" fmla="*/ 8 h 72"/>
                  <a:gd name="T14" fmla="*/ 50 w 71"/>
                  <a:gd name="T15" fmla="*/ 15 h 72"/>
                  <a:gd name="T16" fmla="*/ 57 w 71"/>
                  <a:gd name="T17" fmla="*/ 29 h 72"/>
                  <a:gd name="T18" fmla="*/ 50 w 71"/>
                  <a:gd name="T19" fmla="*/ 43 h 72"/>
                  <a:gd name="T20" fmla="*/ 43 w 71"/>
                  <a:gd name="T21" fmla="*/ 43 h 72"/>
                  <a:gd name="T22" fmla="*/ 43 w 71"/>
                  <a:gd name="T23" fmla="*/ 29 h 72"/>
                  <a:gd name="T24" fmla="*/ 43 w 71"/>
                  <a:gd name="T25" fmla="*/ 22 h 72"/>
                  <a:gd name="T26" fmla="*/ 35 w 71"/>
                  <a:gd name="T27" fmla="*/ 0 h 72"/>
                  <a:gd name="T28" fmla="*/ 35 w 71"/>
                  <a:gd name="T29" fmla="*/ 22 h 72"/>
                  <a:gd name="T30" fmla="*/ 35 w 71"/>
                  <a:gd name="T31" fmla="*/ 29 h 72"/>
                  <a:gd name="T32" fmla="*/ 35 w 71"/>
                  <a:gd name="T33" fmla="*/ 36 h 72"/>
                  <a:gd name="T34" fmla="*/ 21 w 71"/>
                  <a:gd name="T35" fmla="*/ 22 h 72"/>
                  <a:gd name="T36" fmla="*/ 21 w 71"/>
                  <a:gd name="T37" fmla="*/ 15 h 72"/>
                  <a:gd name="T38" fmla="*/ 7 w 71"/>
                  <a:gd name="T39" fmla="*/ 0 h 72"/>
                  <a:gd name="T40" fmla="*/ 0 w 71"/>
                  <a:gd name="T41" fmla="*/ 0 h 72"/>
                  <a:gd name="T42" fmla="*/ 0 w 71"/>
                  <a:gd name="T43" fmla="*/ 8 h 72"/>
                  <a:gd name="T44" fmla="*/ 14 w 71"/>
                  <a:gd name="T45" fmla="*/ 22 h 72"/>
                  <a:gd name="T46" fmla="*/ 28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1 w 71"/>
                  <a:gd name="T59" fmla="*/ 43 h 72"/>
                  <a:gd name="T60" fmla="*/ 28 w 71"/>
                  <a:gd name="T61" fmla="*/ 43 h 72"/>
                  <a:gd name="T62" fmla="*/ 43 w 71"/>
                  <a:gd name="T63" fmla="*/ 43 h 72"/>
                  <a:gd name="T64" fmla="*/ 43 w 71"/>
                  <a:gd name="T65" fmla="*/ 50 h 72"/>
                  <a:gd name="T66" fmla="*/ 35 w 71"/>
                  <a:gd name="T67" fmla="*/ 58 h 72"/>
                  <a:gd name="T68" fmla="*/ 21 w 71"/>
                  <a:gd name="T69" fmla="*/ 58 h 72"/>
                  <a:gd name="T70" fmla="*/ 0 w 71"/>
                  <a:gd name="T71" fmla="*/ 65 h 72"/>
                  <a:gd name="T72" fmla="*/ 21 w 71"/>
                  <a:gd name="T73" fmla="*/ 72 h 72"/>
                  <a:gd name="T74" fmla="*/ 28 w 71"/>
                  <a:gd name="T75" fmla="*/ 72 h 72"/>
                  <a:gd name="T76" fmla="*/ 35 w 71"/>
                  <a:gd name="T77" fmla="*/ 65 h 72"/>
                  <a:gd name="T78" fmla="*/ 43 w 71"/>
                  <a:gd name="T79" fmla="*/ 58 h 72"/>
                  <a:gd name="T80" fmla="*/ 57 w 71"/>
                  <a:gd name="T81" fmla="*/ 65 h 72"/>
                  <a:gd name="T82" fmla="*/ 57 w 71"/>
                  <a:gd name="T83" fmla="*/ 72 h 72"/>
                  <a:gd name="T84" fmla="*/ 64 w 71"/>
                  <a:gd name="T85" fmla="*/ 29 h 72"/>
                  <a:gd name="T86" fmla="*/ 64 w 71"/>
                  <a:gd name="T87" fmla="*/ 15 h 72"/>
                  <a:gd name="T88" fmla="*/ 57 w 71"/>
                  <a:gd name="T89" fmla="*/ 15 h 72"/>
                  <a:gd name="T90" fmla="*/ 57 w 71"/>
                  <a:gd name="T91" fmla="*/ 29 h 72"/>
                  <a:gd name="T92" fmla="*/ 43 w 71"/>
                  <a:gd name="T93" fmla="*/ 15 h 72"/>
                  <a:gd name="T94" fmla="*/ 28 w 71"/>
                  <a:gd name="T95" fmla="*/ 8 h 72"/>
                  <a:gd name="T96" fmla="*/ 35 w 71"/>
                  <a:gd name="T97" fmla="*/ 22 h 72"/>
                  <a:gd name="T98" fmla="*/ 21 w 71"/>
                  <a:gd name="T99" fmla="*/ 15 h 72"/>
                  <a:gd name="T100" fmla="*/ 14 w 71"/>
                  <a:gd name="T101" fmla="*/ 0 h 72"/>
                  <a:gd name="T102" fmla="*/ 0 w 71"/>
                  <a:gd name="T103" fmla="*/ 8 h 72"/>
                  <a:gd name="T104" fmla="*/ 7 w 71"/>
                  <a:gd name="T105" fmla="*/ 22 h 72"/>
                  <a:gd name="T106" fmla="*/ 14 w 71"/>
                  <a:gd name="T107" fmla="*/ 15 h 72"/>
                  <a:gd name="T108" fmla="*/ 7 w 71"/>
                  <a:gd name="T109" fmla="*/ 36 h 72"/>
                  <a:gd name="T110" fmla="*/ 7 w 71"/>
                  <a:gd name="T111" fmla="*/ 43 h 72"/>
                  <a:gd name="T112" fmla="*/ 21 w 71"/>
                  <a:gd name="T113" fmla="*/ 43 h 72"/>
                  <a:gd name="T114" fmla="*/ 21 w 71"/>
                  <a:gd name="T115" fmla="*/ 36 h 72"/>
                  <a:gd name="T116" fmla="*/ 28 w 71"/>
                  <a:gd name="T117" fmla="*/ 58 h 72"/>
                  <a:gd name="T118" fmla="*/ 14 w 71"/>
                  <a:gd name="T119" fmla="*/ 58 h 72"/>
                  <a:gd name="T120" fmla="*/ 7 w 71"/>
                  <a:gd name="T121" fmla="*/ 65 h 72"/>
                  <a:gd name="T122" fmla="*/ 28 w 71"/>
                  <a:gd name="T123" fmla="*/ 72 h 72"/>
                  <a:gd name="T124" fmla="*/ 28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57" y="72"/>
                    </a:moveTo>
                    <a:lnTo>
                      <a:pt x="64" y="72"/>
                    </a:lnTo>
                    <a:lnTo>
                      <a:pt x="64" y="72"/>
                    </a:lnTo>
                    <a:lnTo>
                      <a:pt x="71" y="65"/>
                    </a:lnTo>
                    <a:lnTo>
                      <a:pt x="64" y="65"/>
                    </a:lnTo>
                    <a:lnTo>
                      <a:pt x="57" y="50"/>
                    </a:lnTo>
                    <a:lnTo>
                      <a:pt x="57" y="50"/>
                    </a:lnTo>
                    <a:lnTo>
                      <a:pt x="57" y="36"/>
                    </a:lnTo>
                    <a:lnTo>
                      <a:pt x="57" y="36"/>
                    </a:lnTo>
                    <a:lnTo>
                      <a:pt x="64" y="36"/>
                    </a:lnTo>
                    <a:lnTo>
                      <a:pt x="71" y="29"/>
                    </a:lnTo>
                    <a:lnTo>
                      <a:pt x="64" y="8"/>
                    </a:lnTo>
                    <a:lnTo>
                      <a:pt x="64" y="8"/>
                    </a:lnTo>
                    <a:lnTo>
                      <a:pt x="64" y="8"/>
                    </a:lnTo>
                    <a:lnTo>
                      <a:pt x="57" y="8"/>
                    </a:lnTo>
                    <a:lnTo>
                      <a:pt x="50" y="15"/>
                    </a:lnTo>
                    <a:lnTo>
                      <a:pt x="50" y="22"/>
                    </a:lnTo>
                    <a:lnTo>
                      <a:pt x="57" y="29"/>
                    </a:lnTo>
                    <a:lnTo>
                      <a:pt x="57" y="36"/>
                    </a:lnTo>
                    <a:lnTo>
                      <a:pt x="50" y="43"/>
                    </a:lnTo>
                    <a:lnTo>
                      <a:pt x="50" y="50"/>
                    </a:lnTo>
                    <a:lnTo>
                      <a:pt x="43" y="43"/>
                    </a:lnTo>
                    <a:lnTo>
                      <a:pt x="43" y="36"/>
                    </a:lnTo>
                    <a:lnTo>
                      <a:pt x="43" y="29"/>
                    </a:lnTo>
                    <a:lnTo>
                      <a:pt x="43" y="29"/>
                    </a:lnTo>
                    <a:lnTo>
                      <a:pt x="43" y="22"/>
                    </a:lnTo>
                    <a:lnTo>
                      <a:pt x="43" y="8"/>
                    </a:lnTo>
                    <a:lnTo>
                      <a:pt x="35" y="0"/>
                    </a:lnTo>
                    <a:lnTo>
                      <a:pt x="28" y="8"/>
                    </a:lnTo>
                    <a:lnTo>
                      <a:pt x="35" y="22"/>
                    </a:lnTo>
                    <a:lnTo>
                      <a:pt x="35" y="22"/>
                    </a:lnTo>
                    <a:lnTo>
                      <a:pt x="35" y="29"/>
                    </a:lnTo>
                    <a:lnTo>
                      <a:pt x="35" y="36"/>
                    </a:lnTo>
                    <a:lnTo>
                      <a:pt x="35" y="36"/>
                    </a:lnTo>
                    <a:lnTo>
                      <a:pt x="28" y="29"/>
                    </a:lnTo>
                    <a:lnTo>
                      <a:pt x="21" y="22"/>
                    </a:lnTo>
                    <a:lnTo>
                      <a:pt x="21" y="22"/>
                    </a:lnTo>
                    <a:lnTo>
                      <a:pt x="21" y="15"/>
                    </a:lnTo>
                    <a:lnTo>
                      <a:pt x="14" y="8"/>
                    </a:lnTo>
                    <a:lnTo>
                      <a:pt x="7" y="0"/>
                    </a:lnTo>
                    <a:lnTo>
                      <a:pt x="7" y="0"/>
                    </a:lnTo>
                    <a:lnTo>
                      <a:pt x="0" y="0"/>
                    </a:lnTo>
                    <a:lnTo>
                      <a:pt x="0" y="0"/>
                    </a:lnTo>
                    <a:lnTo>
                      <a:pt x="0" y="8"/>
                    </a:lnTo>
                    <a:lnTo>
                      <a:pt x="7" y="15"/>
                    </a:lnTo>
                    <a:lnTo>
                      <a:pt x="14" y="22"/>
                    </a:lnTo>
                    <a:lnTo>
                      <a:pt x="21" y="29"/>
                    </a:lnTo>
                    <a:lnTo>
                      <a:pt x="28" y="36"/>
                    </a:lnTo>
                    <a:lnTo>
                      <a:pt x="28" y="36"/>
                    </a:lnTo>
                    <a:lnTo>
                      <a:pt x="28" y="36"/>
                    </a:lnTo>
                    <a:lnTo>
                      <a:pt x="28"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5" y="43"/>
                    </a:lnTo>
                    <a:lnTo>
                      <a:pt x="43" y="43"/>
                    </a:lnTo>
                    <a:lnTo>
                      <a:pt x="43" y="50"/>
                    </a:lnTo>
                    <a:lnTo>
                      <a:pt x="43" y="50"/>
                    </a:lnTo>
                    <a:lnTo>
                      <a:pt x="43" y="58"/>
                    </a:lnTo>
                    <a:lnTo>
                      <a:pt x="35" y="58"/>
                    </a:lnTo>
                    <a:lnTo>
                      <a:pt x="28" y="58"/>
                    </a:lnTo>
                    <a:lnTo>
                      <a:pt x="21" y="58"/>
                    </a:lnTo>
                    <a:lnTo>
                      <a:pt x="7" y="65"/>
                    </a:lnTo>
                    <a:lnTo>
                      <a:pt x="0" y="65"/>
                    </a:lnTo>
                    <a:lnTo>
                      <a:pt x="7" y="72"/>
                    </a:lnTo>
                    <a:lnTo>
                      <a:pt x="21" y="72"/>
                    </a:lnTo>
                    <a:lnTo>
                      <a:pt x="28" y="72"/>
                    </a:lnTo>
                    <a:lnTo>
                      <a:pt x="28" y="72"/>
                    </a:lnTo>
                    <a:lnTo>
                      <a:pt x="28" y="65"/>
                    </a:lnTo>
                    <a:lnTo>
                      <a:pt x="35" y="65"/>
                    </a:lnTo>
                    <a:lnTo>
                      <a:pt x="43" y="65"/>
                    </a:lnTo>
                    <a:lnTo>
                      <a:pt x="43" y="58"/>
                    </a:lnTo>
                    <a:lnTo>
                      <a:pt x="50" y="58"/>
                    </a:lnTo>
                    <a:lnTo>
                      <a:pt x="57" y="65"/>
                    </a:lnTo>
                    <a:lnTo>
                      <a:pt x="57" y="72"/>
                    </a:lnTo>
                    <a:lnTo>
                      <a:pt x="57" y="72"/>
                    </a:lnTo>
                    <a:close/>
                    <a:moveTo>
                      <a:pt x="57" y="29"/>
                    </a:moveTo>
                    <a:lnTo>
                      <a:pt x="64" y="29"/>
                    </a:lnTo>
                    <a:lnTo>
                      <a:pt x="64" y="22"/>
                    </a:lnTo>
                    <a:lnTo>
                      <a:pt x="64" y="15"/>
                    </a:lnTo>
                    <a:lnTo>
                      <a:pt x="64" y="8"/>
                    </a:lnTo>
                    <a:lnTo>
                      <a:pt x="57" y="15"/>
                    </a:lnTo>
                    <a:lnTo>
                      <a:pt x="57" y="29"/>
                    </a:lnTo>
                    <a:lnTo>
                      <a:pt x="57" y="29"/>
                    </a:lnTo>
                    <a:close/>
                    <a:moveTo>
                      <a:pt x="35" y="22"/>
                    </a:moveTo>
                    <a:lnTo>
                      <a:pt x="43" y="15"/>
                    </a:lnTo>
                    <a:lnTo>
                      <a:pt x="35" y="0"/>
                    </a:lnTo>
                    <a:lnTo>
                      <a:pt x="28" y="8"/>
                    </a:lnTo>
                    <a:lnTo>
                      <a:pt x="35" y="22"/>
                    </a:lnTo>
                    <a:lnTo>
                      <a:pt x="35" y="22"/>
                    </a:lnTo>
                    <a:close/>
                    <a:moveTo>
                      <a:pt x="14" y="15"/>
                    </a:moveTo>
                    <a:lnTo>
                      <a:pt x="21" y="15"/>
                    </a:lnTo>
                    <a:lnTo>
                      <a:pt x="14" y="8"/>
                    </a:lnTo>
                    <a:lnTo>
                      <a:pt x="14" y="0"/>
                    </a:lnTo>
                    <a:lnTo>
                      <a:pt x="0" y="0"/>
                    </a:lnTo>
                    <a:lnTo>
                      <a:pt x="0" y="8"/>
                    </a:lnTo>
                    <a:lnTo>
                      <a:pt x="7" y="15"/>
                    </a:lnTo>
                    <a:lnTo>
                      <a:pt x="7" y="22"/>
                    </a:lnTo>
                    <a:lnTo>
                      <a:pt x="14" y="15"/>
                    </a:lnTo>
                    <a:lnTo>
                      <a:pt x="14" y="15"/>
                    </a:lnTo>
                    <a:close/>
                    <a:moveTo>
                      <a:pt x="21" y="36"/>
                    </a:moveTo>
                    <a:lnTo>
                      <a:pt x="7" y="36"/>
                    </a:lnTo>
                    <a:lnTo>
                      <a:pt x="0" y="36"/>
                    </a:lnTo>
                    <a:lnTo>
                      <a:pt x="7" y="43"/>
                    </a:lnTo>
                    <a:lnTo>
                      <a:pt x="14" y="43"/>
                    </a:lnTo>
                    <a:lnTo>
                      <a:pt x="21" y="43"/>
                    </a:lnTo>
                    <a:lnTo>
                      <a:pt x="21" y="36"/>
                    </a:lnTo>
                    <a:lnTo>
                      <a:pt x="21" y="36"/>
                    </a:lnTo>
                    <a:close/>
                    <a:moveTo>
                      <a:pt x="28" y="65"/>
                    </a:moveTo>
                    <a:lnTo>
                      <a:pt x="28" y="58"/>
                    </a:lnTo>
                    <a:lnTo>
                      <a:pt x="21" y="58"/>
                    </a:lnTo>
                    <a:lnTo>
                      <a:pt x="14" y="58"/>
                    </a:lnTo>
                    <a:lnTo>
                      <a:pt x="7" y="65"/>
                    </a:lnTo>
                    <a:lnTo>
                      <a:pt x="7" y="65"/>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153">
                <a:extLst>
                  <a:ext uri="{FF2B5EF4-FFF2-40B4-BE49-F238E27FC236}">
                    <a16:creationId xmlns:a16="http://schemas.microsoft.com/office/drawing/2014/main" xmlns="" id="{8BBEB9F8-FA98-4523-832A-B48D06DFD1F7}"/>
                  </a:ext>
                </a:extLst>
              </p:cNvPr>
              <p:cNvSpPr>
                <a:spLocks noEditPoints="1"/>
              </p:cNvSpPr>
              <p:nvPr/>
            </p:nvSpPr>
            <p:spPr bwMode="auto">
              <a:xfrm>
                <a:off x="6538" y="1478"/>
                <a:ext cx="73" cy="72"/>
              </a:xfrm>
              <a:custGeom>
                <a:avLst/>
                <a:gdLst>
                  <a:gd name="T0" fmla="*/ 66 w 73"/>
                  <a:gd name="T1" fmla="*/ 72 h 72"/>
                  <a:gd name="T2" fmla="*/ 73 w 73"/>
                  <a:gd name="T3" fmla="*/ 65 h 72"/>
                  <a:gd name="T4" fmla="*/ 66 w 73"/>
                  <a:gd name="T5" fmla="*/ 50 h 72"/>
                  <a:gd name="T6" fmla="*/ 66 w 73"/>
                  <a:gd name="T7" fmla="*/ 36 h 72"/>
                  <a:gd name="T8" fmla="*/ 73 w 73"/>
                  <a:gd name="T9" fmla="*/ 36 h 72"/>
                  <a:gd name="T10" fmla="*/ 73 w 73"/>
                  <a:gd name="T11" fmla="*/ 8 h 72"/>
                  <a:gd name="T12" fmla="*/ 66 w 73"/>
                  <a:gd name="T13" fmla="*/ 8 h 72"/>
                  <a:gd name="T14" fmla="*/ 58 w 73"/>
                  <a:gd name="T15" fmla="*/ 15 h 72"/>
                  <a:gd name="T16" fmla="*/ 66 w 73"/>
                  <a:gd name="T17" fmla="*/ 29 h 72"/>
                  <a:gd name="T18" fmla="*/ 58 w 73"/>
                  <a:gd name="T19" fmla="*/ 43 h 72"/>
                  <a:gd name="T20" fmla="*/ 51 w 73"/>
                  <a:gd name="T21" fmla="*/ 43 h 72"/>
                  <a:gd name="T22" fmla="*/ 44 w 73"/>
                  <a:gd name="T23" fmla="*/ 29 h 72"/>
                  <a:gd name="T24" fmla="*/ 51 w 73"/>
                  <a:gd name="T25" fmla="*/ 22 h 72"/>
                  <a:gd name="T26" fmla="*/ 44 w 73"/>
                  <a:gd name="T27" fmla="*/ 0 h 72"/>
                  <a:gd name="T28" fmla="*/ 44 w 73"/>
                  <a:gd name="T29" fmla="*/ 22 h 72"/>
                  <a:gd name="T30" fmla="*/ 44 w 73"/>
                  <a:gd name="T31" fmla="*/ 29 h 72"/>
                  <a:gd name="T32" fmla="*/ 36 w 73"/>
                  <a:gd name="T33" fmla="*/ 36 h 72"/>
                  <a:gd name="T34" fmla="*/ 29 w 73"/>
                  <a:gd name="T35" fmla="*/ 22 h 72"/>
                  <a:gd name="T36" fmla="*/ 29 w 73"/>
                  <a:gd name="T37" fmla="*/ 15 h 72"/>
                  <a:gd name="T38" fmla="*/ 15 w 73"/>
                  <a:gd name="T39" fmla="*/ 0 h 72"/>
                  <a:gd name="T40" fmla="*/ 8 w 73"/>
                  <a:gd name="T41" fmla="*/ 0 h 72"/>
                  <a:gd name="T42" fmla="*/ 0 w 73"/>
                  <a:gd name="T43" fmla="*/ 8 h 72"/>
                  <a:gd name="T44" fmla="*/ 22 w 73"/>
                  <a:gd name="T45" fmla="*/ 22 h 72"/>
                  <a:gd name="T46" fmla="*/ 36 w 73"/>
                  <a:gd name="T47" fmla="*/ 36 h 72"/>
                  <a:gd name="T48" fmla="*/ 36 w 73"/>
                  <a:gd name="T49" fmla="*/ 36 h 72"/>
                  <a:gd name="T50" fmla="*/ 29 w 73"/>
                  <a:gd name="T51" fmla="*/ 36 h 72"/>
                  <a:gd name="T52" fmla="*/ 8 w 73"/>
                  <a:gd name="T53" fmla="*/ 29 h 72"/>
                  <a:gd name="T54" fmla="*/ 8 w 73"/>
                  <a:gd name="T55" fmla="*/ 43 h 72"/>
                  <a:gd name="T56" fmla="*/ 22 w 73"/>
                  <a:gd name="T57" fmla="*/ 50 h 72"/>
                  <a:gd name="T58" fmla="*/ 29 w 73"/>
                  <a:gd name="T59" fmla="*/ 43 h 72"/>
                  <a:gd name="T60" fmla="*/ 36 w 73"/>
                  <a:gd name="T61" fmla="*/ 43 h 72"/>
                  <a:gd name="T62" fmla="*/ 44 w 73"/>
                  <a:gd name="T63" fmla="*/ 43 h 72"/>
                  <a:gd name="T64" fmla="*/ 51 w 73"/>
                  <a:gd name="T65" fmla="*/ 50 h 72"/>
                  <a:gd name="T66" fmla="*/ 44 w 73"/>
                  <a:gd name="T67" fmla="*/ 58 h 72"/>
                  <a:gd name="T68" fmla="*/ 29 w 73"/>
                  <a:gd name="T69" fmla="*/ 58 h 72"/>
                  <a:gd name="T70" fmla="*/ 8 w 73"/>
                  <a:gd name="T71" fmla="*/ 65 h 72"/>
                  <a:gd name="T72" fmla="*/ 22 w 73"/>
                  <a:gd name="T73" fmla="*/ 72 h 72"/>
                  <a:gd name="T74" fmla="*/ 36 w 73"/>
                  <a:gd name="T75" fmla="*/ 72 h 72"/>
                  <a:gd name="T76" fmla="*/ 44 w 73"/>
                  <a:gd name="T77" fmla="*/ 65 h 72"/>
                  <a:gd name="T78" fmla="*/ 51 w 73"/>
                  <a:gd name="T79" fmla="*/ 58 h 72"/>
                  <a:gd name="T80" fmla="*/ 58 w 73"/>
                  <a:gd name="T81" fmla="*/ 65 h 72"/>
                  <a:gd name="T82" fmla="*/ 66 w 73"/>
                  <a:gd name="T83" fmla="*/ 72 h 72"/>
                  <a:gd name="T84" fmla="*/ 73 w 73"/>
                  <a:gd name="T85" fmla="*/ 29 h 72"/>
                  <a:gd name="T86" fmla="*/ 73 w 73"/>
                  <a:gd name="T87" fmla="*/ 15 h 72"/>
                  <a:gd name="T88" fmla="*/ 58 w 73"/>
                  <a:gd name="T89" fmla="*/ 15 h 72"/>
                  <a:gd name="T90" fmla="*/ 66 w 73"/>
                  <a:gd name="T91" fmla="*/ 29 h 72"/>
                  <a:gd name="T92" fmla="*/ 51 w 73"/>
                  <a:gd name="T93" fmla="*/ 15 h 72"/>
                  <a:gd name="T94" fmla="*/ 36 w 73"/>
                  <a:gd name="T95" fmla="*/ 8 h 72"/>
                  <a:gd name="T96" fmla="*/ 44 w 73"/>
                  <a:gd name="T97" fmla="*/ 22 h 72"/>
                  <a:gd name="T98" fmla="*/ 22 w 73"/>
                  <a:gd name="T99" fmla="*/ 15 h 72"/>
                  <a:gd name="T100" fmla="*/ 15 w 73"/>
                  <a:gd name="T101" fmla="*/ 0 h 72"/>
                  <a:gd name="T102" fmla="*/ 8 w 73"/>
                  <a:gd name="T103" fmla="*/ 8 h 72"/>
                  <a:gd name="T104" fmla="*/ 15 w 73"/>
                  <a:gd name="T105" fmla="*/ 22 h 72"/>
                  <a:gd name="T106" fmla="*/ 22 w 73"/>
                  <a:gd name="T107" fmla="*/ 15 h 72"/>
                  <a:gd name="T108" fmla="*/ 15 w 73"/>
                  <a:gd name="T109" fmla="*/ 36 h 72"/>
                  <a:gd name="T110" fmla="*/ 8 w 73"/>
                  <a:gd name="T111" fmla="*/ 43 h 72"/>
                  <a:gd name="T112" fmla="*/ 29 w 73"/>
                  <a:gd name="T113" fmla="*/ 43 h 72"/>
                  <a:gd name="T114" fmla="*/ 29 w 73"/>
                  <a:gd name="T115" fmla="*/ 36 h 72"/>
                  <a:gd name="T116" fmla="*/ 29 w 73"/>
                  <a:gd name="T117" fmla="*/ 58 h 72"/>
                  <a:gd name="T118" fmla="*/ 22 w 73"/>
                  <a:gd name="T119" fmla="*/ 58 h 72"/>
                  <a:gd name="T120" fmla="*/ 15 w 73"/>
                  <a:gd name="T121" fmla="*/ 65 h 72"/>
                  <a:gd name="T122" fmla="*/ 29 w 73"/>
                  <a:gd name="T123" fmla="*/ 72 h 72"/>
                  <a:gd name="T124" fmla="*/ 36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66" y="72"/>
                    </a:moveTo>
                    <a:lnTo>
                      <a:pt x="66" y="72"/>
                    </a:lnTo>
                    <a:lnTo>
                      <a:pt x="73" y="72"/>
                    </a:lnTo>
                    <a:lnTo>
                      <a:pt x="73" y="65"/>
                    </a:lnTo>
                    <a:lnTo>
                      <a:pt x="73" y="65"/>
                    </a:lnTo>
                    <a:lnTo>
                      <a:pt x="66" y="50"/>
                    </a:lnTo>
                    <a:lnTo>
                      <a:pt x="58" y="50"/>
                    </a:lnTo>
                    <a:lnTo>
                      <a:pt x="66" y="36"/>
                    </a:lnTo>
                    <a:lnTo>
                      <a:pt x="66" y="36"/>
                    </a:lnTo>
                    <a:lnTo>
                      <a:pt x="73" y="36"/>
                    </a:lnTo>
                    <a:lnTo>
                      <a:pt x="73" y="29"/>
                    </a:lnTo>
                    <a:lnTo>
                      <a:pt x="73" y="8"/>
                    </a:lnTo>
                    <a:lnTo>
                      <a:pt x="73" y="8"/>
                    </a:lnTo>
                    <a:lnTo>
                      <a:pt x="66" y="8"/>
                    </a:lnTo>
                    <a:lnTo>
                      <a:pt x="66" y="8"/>
                    </a:lnTo>
                    <a:lnTo>
                      <a:pt x="58" y="15"/>
                    </a:lnTo>
                    <a:lnTo>
                      <a:pt x="58" y="22"/>
                    </a:lnTo>
                    <a:lnTo>
                      <a:pt x="66" y="29"/>
                    </a:lnTo>
                    <a:lnTo>
                      <a:pt x="58" y="36"/>
                    </a:lnTo>
                    <a:lnTo>
                      <a:pt x="58" y="43"/>
                    </a:lnTo>
                    <a:lnTo>
                      <a:pt x="58" y="50"/>
                    </a:lnTo>
                    <a:lnTo>
                      <a:pt x="51" y="43"/>
                    </a:lnTo>
                    <a:lnTo>
                      <a:pt x="51" y="36"/>
                    </a:lnTo>
                    <a:lnTo>
                      <a:pt x="44" y="29"/>
                    </a:lnTo>
                    <a:lnTo>
                      <a:pt x="44" y="29"/>
                    </a:lnTo>
                    <a:lnTo>
                      <a:pt x="51" y="22"/>
                    </a:lnTo>
                    <a:lnTo>
                      <a:pt x="51" y="8"/>
                    </a:lnTo>
                    <a:lnTo>
                      <a:pt x="44" y="0"/>
                    </a:lnTo>
                    <a:lnTo>
                      <a:pt x="36" y="8"/>
                    </a:lnTo>
                    <a:lnTo>
                      <a:pt x="44" y="22"/>
                    </a:lnTo>
                    <a:lnTo>
                      <a:pt x="44" y="22"/>
                    </a:lnTo>
                    <a:lnTo>
                      <a:pt x="44" y="29"/>
                    </a:lnTo>
                    <a:lnTo>
                      <a:pt x="44" y="36"/>
                    </a:lnTo>
                    <a:lnTo>
                      <a:pt x="36" y="36"/>
                    </a:lnTo>
                    <a:lnTo>
                      <a:pt x="29" y="29"/>
                    </a:lnTo>
                    <a:lnTo>
                      <a:pt x="29" y="22"/>
                    </a:lnTo>
                    <a:lnTo>
                      <a:pt x="29" y="22"/>
                    </a:lnTo>
                    <a:lnTo>
                      <a:pt x="29" y="15"/>
                    </a:lnTo>
                    <a:lnTo>
                      <a:pt x="22" y="8"/>
                    </a:lnTo>
                    <a:lnTo>
                      <a:pt x="15" y="0"/>
                    </a:lnTo>
                    <a:lnTo>
                      <a:pt x="15" y="0"/>
                    </a:lnTo>
                    <a:lnTo>
                      <a:pt x="8" y="0"/>
                    </a:lnTo>
                    <a:lnTo>
                      <a:pt x="8" y="0"/>
                    </a:lnTo>
                    <a:lnTo>
                      <a:pt x="0" y="8"/>
                    </a:lnTo>
                    <a:lnTo>
                      <a:pt x="8" y="15"/>
                    </a:lnTo>
                    <a:lnTo>
                      <a:pt x="22" y="22"/>
                    </a:lnTo>
                    <a:lnTo>
                      <a:pt x="29" y="29"/>
                    </a:lnTo>
                    <a:lnTo>
                      <a:pt x="36" y="36"/>
                    </a:lnTo>
                    <a:lnTo>
                      <a:pt x="36" y="36"/>
                    </a:lnTo>
                    <a:lnTo>
                      <a:pt x="36" y="36"/>
                    </a:lnTo>
                    <a:lnTo>
                      <a:pt x="29" y="36"/>
                    </a:lnTo>
                    <a:lnTo>
                      <a:pt x="29" y="36"/>
                    </a:lnTo>
                    <a:lnTo>
                      <a:pt x="22" y="29"/>
                    </a:lnTo>
                    <a:lnTo>
                      <a:pt x="8" y="29"/>
                    </a:lnTo>
                    <a:lnTo>
                      <a:pt x="0" y="36"/>
                    </a:lnTo>
                    <a:lnTo>
                      <a:pt x="8" y="43"/>
                    </a:lnTo>
                    <a:lnTo>
                      <a:pt x="15" y="43"/>
                    </a:lnTo>
                    <a:lnTo>
                      <a:pt x="22" y="50"/>
                    </a:lnTo>
                    <a:lnTo>
                      <a:pt x="22" y="50"/>
                    </a:lnTo>
                    <a:lnTo>
                      <a:pt x="29" y="43"/>
                    </a:lnTo>
                    <a:lnTo>
                      <a:pt x="29" y="43"/>
                    </a:lnTo>
                    <a:lnTo>
                      <a:pt x="36" y="43"/>
                    </a:lnTo>
                    <a:lnTo>
                      <a:pt x="44" y="43"/>
                    </a:lnTo>
                    <a:lnTo>
                      <a:pt x="44" y="43"/>
                    </a:lnTo>
                    <a:lnTo>
                      <a:pt x="51" y="50"/>
                    </a:lnTo>
                    <a:lnTo>
                      <a:pt x="51" y="50"/>
                    </a:lnTo>
                    <a:lnTo>
                      <a:pt x="51" y="58"/>
                    </a:lnTo>
                    <a:lnTo>
                      <a:pt x="44" y="58"/>
                    </a:lnTo>
                    <a:lnTo>
                      <a:pt x="36" y="58"/>
                    </a:lnTo>
                    <a:lnTo>
                      <a:pt x="29" y="58"/>
                    </a:lnTo>
                    <a:lnTo>
                      <a:pt x="8" y="65"/>
                    </a:lnTo>
                    <a:lnTo>
                      <a:pt x="8" y="65"/>
                    </a:lnTo>
                    <a:lnTo>
                      <a:pt x="15" y="72"/>
                    </a:lnTo>
                    <a:lnTo>
                      <a:pt x="22" y="72"/>
                    </a:lnTo>
                    <a:lnTo>
                      <a:pt x="36" y="72"/>
                    </a:lnTo>
                    <a:lnTo>
                      <a:pt x="36" y="72"/>
                    </a:lnTo>
                    <a:lnTo>
                      <a:pt x="36" y="65"/>
                    </a:lnTo>
                    <a:lnTo>
                      <a:pt x="44" y="65"/>
                    </a:lnTo>
                    <a:lnTo>
                      <a:pt x="44" y="65"/>
                    </a:lnTo>
                    <a:lnTo>
                      <a:pt x="51" y="58"/>
                    </a:lnTo>
                    <a:lnTo>
                      <a:pt x="51" y="58"/>
                    </a:lnTo>
                    <a:lnTo>
                      <a:pt x="58" y="65"/>
                    </a:lnTo>
                    <a:lnTo>
                      <a:pt x="66" y="72"/>
                    </a:lnTo>
                    <a:lnTo>
                      <a:pt x="66" y="72"/>
                    </a:lnTo>
                    <a:close/>
                    <a:moveTo>
                      <a:pt x="66" y="29"/>
                    </a:moveTo>
                    <a:lnTo>
                      <a:pt x="73" y="29"/>
                    </a:lnTo>
                    <a:lnTo>
                      <a:pt x="73" y="22"/>
                    </a:lnTo>
                    <a:lnTo>
                      <a:pt x="73" y="15"/>
                    </a:lnTo>
                    <a:lnTo>
                      <a:pt x="66" y="8"/>
                    </a:lnTo>
                    <a:lnTo>
                      <a:pt x="58" y="15"/>
                    </a:lnTo>
                    <a:lnTo>
                      <a:pt x="66" y="29"/>
                    </a:lnTo>
                    <a:lnTo>
                      <a:pt x="66" y="29"/>
                    </a:lnTo>
                    <a:close/>
                    <a:moveTo>
                      <a:pt x="44" y="22"/>
                    </a:moveTo>
                    <a:lnTo>
                      <a:pt x="51" y="15"/>
                    </a:lnTo>
                    <a:lnTo>
                      <a:pt x="44" y="0"/>
                    </a:lnTo>
                    <a:lnTo>
                      <a:pt x="36" y="8"/>
                    </a:lnTo>
                    <a:lnTo>
                      <a:pt x="44" y="22"/>
                    </a:lnTo>
                    <a:lnTo>
                      <a:pt x="44" y="22"/>
                    </a:lnTo>
                    <a:close/>
                    <a:moveTo>
                      <a:pt x="22" y="15"/>
                    </a:moveTo>
                    <a:lnTo>
                      <a:pt x="22" y="15"/>
                    </a:lnTo>
                    <a:lnTo>
                      <a:pt x="22" y="8"/>
                    </a:lnTo>
                    <a:lnTo>
                      <a:pt x="15" y="0"/>
                    </a:lnTo>
                    <a:lnTo>
                      <a:pt x="8" y="0"/>
                    </a:lnTo>
                    <a:lnTo>
                      <a:pt x="8" y="8"/>
                    </a:lnTo>
                    <a:lnTo>
                      <a:pt x="8" y="15"/>
                    </a:lnTo>
                    <a:lnTo>
                      <a:pt x="15" y="22"/>
                    </a:lnTo>
                    <a:lnTo>
                      <a:pt x="22" y="15"/>
                    </a:lnTo>
                    <a:lnTo>
                      <a:pt x="22" y="15"/>
                    </a:lnTo>
                    <a:close/>
                    <a:moveTo>
                      <a:pt x="29" y="36"/>
                    </a:moveTo>
                    <a:lnTo>
                      <a:pt x="15" y="36"/>
                    </a:lnTo>
                    <a:lnTo>
                      <a:pt x="8" y="36"/>
                    </a:lnTo>
                    <a:lnTo>
                      <a:pt x="8" y="43"/>
                    </a:lnTo>
                    <a:lnTo>
                      <a:pt x="15" y="43"/>
                    </a:lnTo>
                    <a:lnTo>
                      <a:pt x="29" y="43"/>
                    </a:lnTo>
                    <a:lnTo>
                      <a:pt x="29" y="36"/>
                    </a:lnTo>
                    <a:lnTo>
                      <a:pt x="29" y="36"/>
                    </a:lnTo>
                    <a:close/>
                    <a:moveTo>
                      <a:pt x="36" y="65"/>
                    </a:moveTo>
                    <a:lnTo>
                      <a:pt x="29" y="58"/>
                    </a:lnTo>
                    <a:lnTo>
                      <a:pt x="22" y="58"/>
                    </a:lnTo>
                    <a:lnTo>
                      <a:pt x="22" y="58"/>
                    </a:lnTo>
                    <a:lnTo>
                      <a:pt x="15"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154">
                <a:extLst>
                  <a:ext uri="{FF2B5EF4-FFF2-40B4-BE49-F238E27FC236}">
                    <a16:creationId xmlns:a16="http://schemas.microsoft.com/office/drawing/2014/main" xmlns="" id="{7CAD6E31-E80D-4A5F-B89D-647E0ADBC471}"/>
                  </a:ext>
                </a:extLst>
              </p:cNvPr>
              <p:cNvSpPr>
                <a:spLocks noEditPoints="1"/>
              </p:cNvSpPr>
              <p:nvPr/>
            </p:nvSpPr>
            <p:spPr bwMode="auto">
              <a:xfrm>
                <a:off x="6762" y="1471"/>
                <a:ext cx="22" cy="79"/>
              </a:xfrm>
              <a:custGeom>
                <a:avLst/>
                <a:gdLst>
                  <a:gd name="T0" fmla="*/ 22 w 22"/>
                  <a:gd name="T1" fmla="*/ 29 h 79"/>
                  <a:gd name="T2" fmla="*/ 22 w 22"/>
                  <a:gd name="T3" fmla="*/ 22 h 79"/>
                  <a:gd name="T4" fmla="*/ 22 w 22"/>
                  <a:gd name="T5" fmla="*/ 15 h 79"/>
                  <a:gd name="T6" fmla="*/ 22 w 22"/>
                  <a:gd name="T7" fmla="*/ 7 h 79"/>
                  <a:gd name="T8" fmla="*/ 15 w 22"/>
                  <a:gd name="T9" fmla="*/ 7 h 79"/>
                  <a:gd name="T10" fmla="*/ 7 w 22"/>
                  <a:gd name="T11" fmla="*/ 0 h 79"/>
                  <a:gd name="T12" fmla="*/ 0 w 22"/>
                  <a:gd name="T13" fmla="*/ 0 h 79"/>
                  <a:gd name="T14" fmla="*/ 0 w 22"/>
                  <a:gd name="T15" fmla="*/ 7 h 79"/>
                  <a:gd name="T16" fmla="*/ 0 w 22"/>
                  <a:gd name="T17" fmla="*/ 7 h 79"/>
                  <a:gd name="T18" fmla="*/ 7 w 22"/>
                  <a:gd name="T19" fmla="*/ 22 h 79"/>
                  <a:gd name="T20" fmla="*/ 22 w 22"/>
                  <a:gd name="T21" fmla="*/ 29 h 79"/>
                  <a:gd name="T22" fmla="*/ 22 w 22"/>
                  <a:gd name="T23" fmla="*/ 29 h 79"/>
                  <a:gd name="T24" fmla="*/ 22 w 22"/>
                  <a:gd name="T25" fmla="*/ 29 h 79"/>
                  <a:gd name="T26" fmla="*/ 22 w 22"/>
                  <a:gd name="T27" fmla="*/ 29 h 79"/>
                  <a:gd name="T28" fmla="*/ 22 w 22"/>
                  <a:gd name="T29" fmla="*/ 29 h 79"/>
                  <a:gd name="T30" fmla="*/ 22 w 22"/>
                  <a:gd name="T31" fmla="*/ 43 h 79"/>
                  <a:gd name="T32" fmla="*/ 22 w 22"/>
                  <a:gd name="T33" fmla="*/ 43 h 79"/>
                  <a:gd name="T34" fmla="*/ 22 w 22"/>
                  <a:gd name="T35" fmla="*/ 43 h 79"/>
                  <a:gd name="T36" fmla="*/ 22 w 22"/>
                  <a:gd name="T37" fmla="*/ 36 h 79"/>
                  <a:gd name="T38" fmla="*/ 7 w 22"/>
                  <a:gd name="T39" fmla="*/ 36 h 79"/>
                  <a:gd name="T40" fmla="*/ 0 w 22"/>
                  <a:gd name="T41" fmla="*/ 43 h 79"/>
                  <a:gd name="T42" fmla="*/ 0 w 22"/>
                  <a:gd name="T43" fmla="*/ 43 h 79"/>
                  <a:gd name="T44" fmla="*/ 7 w 22"/>
                  <a:gd name="T45" fmla="*/ 50 h 79"/>
                  <a:gd name="T46" fmla="*/ 15 w 22"/>
                  <a:gd name="T47" fmla="*/ 57 h 79"/>
                  <a:gd name="T48" fmla="*/ 22 w 22"/>
                  <a:gd name="T49" fmla="*/ 57 h 79"/>
                  <a:gd name="T50" fmla="*/ 22 w 22"/>
                  <a:gd name="T51" fmla="*/ 50 h 79"/>
                  <a:gd name="T52" fmla="*/ 22 w 22"/>
                  <a:gd name="T53" fmla="*/ 43 h 79"/>
                  <a:gd name="T54" fmla="*/ 22 w 22"/>
                  <a:gd name="T55" fmla="*/ 43 h 79"/>
                  <a:gd name="T56" fmla="*/ 22 w 22"/>
                  <a:gd name="T57" fmla="*/ 57 h 79"/>
                  <a:gd name="T58" fmla="*/ 15 w 22"/>
                  <a:gd name="T59" fmla="*/ 65 h 79"/>
                  <a:gd name="T60" fmla="*/ 7 w 22"/>
                  <a:gd name="T61" fmla="*/ 65 h 79"/>
                  <a:gd name="T62" fmla="*/ 7 w 22"/>
                  <a:gd name="T63" fmla="*/ 72 h 79"/>
                  <a:gd name="T64" fmla="*/ 7 w 22"/>
                  <a:gd name="T65" fmla="*/ 79 h 79"/>
                  <a:gd name="T66" fmla="*/ 15 w 22"/>
                  <a:gd name="T67" fmla="*/ 79 h 79"/>
                  <a:gd name="T68" fmla="*/ 22 w 22"/>
                  <a:gd name="T69" fmla="*/ 79 h 79"/>
                  <a:gd name="T70" fmla="*/ 22 w 22"/>
                  <a:gd name="T71" fmla="*/ 79 h 79"/>
                  <a:gd name="T72" fmla="*/ 15 w 22"/>
                  <a:gd name="T73" fmla="*/ 72 h 79"/>
                  <a:gd name="T74" fmla="*/ 7 w 22"/>
                  <a:gd name="T75" fmla="*/ 72 h 79"/>
                  <a:gd name="T76" fmla="*/ 15 w 22"/>
                  <a:gd name="T77" fmla="*/ 65 h 79"/>
                  <a:gd name="T78" fmla="*/ 22 w 22"/>
                  <a:gd name="T79" fmla="*/ 65 h 79"/>
                  <a:gd name="T80" fmla="*/ 22 w 22"/>
                  <a:gd name="T81" fmla="*/ 65 h 79"/>
                  <a:gd name="T82" fmla="*/ 22 w 22"/>
                  <a:gd name="T83" fmla="*/ 65 h 79"/>
                  <a:gd name="T84" fmla="*/ 22 w 22"/>
                  <a:gd name="T85" fmla="*/ 57 h 79"/>
                  <a:gd name="T86" fmla="*/ 22 w 22"/>
                  <a:gd name="T87" fmla="*/ 57 h 79"/>
                  <a:gd name="T88" fmla="*/ 22 w 22"/>
                  <a:gd name="T89" fmla="*/ 22 h 79"/>
                  <a:gd name="T90" fmla="*/ 22 w 22"/>
                  <a:gd name="T91" fmla="*/ 15 h 79"/>
                  <a:gd name="T92" fmla="*/ 22 w 22"/>
                  <a:gd name="T93" fmla="*/ 15 h 79"/>
                  <a:gd name="T94" fmla="*/ 15 w 22"/>
                  <a:gd name="T95" fmla="*/ 7 h 79"/>
                  <a:gd name="T96" fmla="*/ 7 w 22"/>
                  <a:gd name="T97" fmla="*/ 7 h 79"/>
                  <a:gd name="T98" fmla="*/ 0 w 22"/>
                  <a:gd name="T99" fmla="*/ 15 h 79"/>
                  <a:gd name="T100" fmla="*/ 7 w 22"/>
                  <a:gd name="T101" fmla="*/ 22 h 79"/>
                  <a:gd name="T102" fmla="*/ 15 w 22"/>
                  <a:gd name="T103" fmla="*/ 22 h 79"/>
                  <a:gd name="T104" fmla="*/ 22 w 22"/>
                  <a:gd name="T105" fmla="*/ 22 h 79"/>
                  <a:gd name="T106" fmla="*/ 22 w 22"/>
                  <a:gd name="T107" fmla="*/ 22 h 79"/>
                  <a:gd name="T108" fmla="*/ 22 w 22"/>
                  <a:gd name="T109" fmla="*/ 43 h 79"/>
                  <a:gd name="T110" fmla="*/ 15 w 22"/>
                  <a:gd name="T111" fmla="*/ 36 h 79"/>
                  <a:gd name="T112" fmla="*/ 0 w 22"/>
                  <a:gd name="T113" fmla="*/ 43 h 79"/>
                  <a:gd name="T114" fmla="*/ 7 w 22"/>
                  <a:gd name="T115" fmla="*/ 43 h 79"/>
                  <a:gd name="T116" fmla="*/ 15 w 22"/>
                  <a:gd name="T117" fmla="*/ 50 h 79"/>
                  <a:gd name="T118" fmla="*/ 22 w 22"/>
                  <a:gd name="T119" fmla="*/ 50 h 79"/>
                  <a:gd name="T120" fmla="*/ 22 w 22"/>
                  <a:gd name="T121" fmla="*/ 43 h 79"/>
                  <a:gd name="T122" fmla="*/ 22 w 22"/>
                  <a:gd name="T123" fmla="*/ 4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9"/>
                    </a:moveTo>
                    <a:lnTo>
                      <a:pt x="22" y="22"/>
                    </a:lnTo>
                    <a:lnTo>
                      <a:pt x="22" y="15"/>
                    </a:lnTo>
                    <a:lnTo>
                      <a:pt x="22" y="7"/>
                    </a:lnTo>
                    <a:lnTo>
                      <a:pt x="15" y="7"/>
                    </a:lnTo>
                    <a:lnTo>
                      <a:pt x="7" y="0"/>
                    </a:lnTo>
                    <a:lnTo>
                      <a:pt x="0" y="0"/>
                    </a:lnTo>
                    <a:lnTo>
                      <a:pt x="0" y="7"/>
                    </a:lnTo>
                    <a:lnTo>
                      <a:pt x="0" y="7"/>
                    </a:lnTo>
                    <a:lnTo>
                      <a:pt x="7" y="22"/>
                    </a:lnTo>
                    <a:lnTo>
                      <a:pt x="22" y="29"/>
                    </a:lnTo>
                    <a:lnTo>
                      <a:pt x="22" y="29"/>
                    </a:lnTo>
                    <a:lnTo>
                      <a:pt x="22" y="29"/>
                    </a:lnTo>
                    <a:lnTo>
                      <a:pt x="22" y="29"/>
                    </a:lnTo>
                    <a:lnTo>
                      <a:pt x="22" y="29"/>
                    </a:lnTo>
                    <a:close/>
                    <a:moveTo>
                      <a:pt x="22" y="43"/>
                    </a:moveTo>
                    <a:lnTo>
                      <a:pt x="22" y="43"/>
                    </a:lnTo>
                    <a:lnTo>
                      <a:pt x="22" y="43"/>
                    </a:lnTo>
                    <a:lnTo>
                      <a:pt x="22" y="36"/>
                    </a:lnTo>
                    <a:lnTo>
                      <a:pt x="7" y="36"/>
                    </a:lnTo>
                    <a:lnTo>
                      <a:pt x="0" y="43"/>
                    </a:lnTo>
                    <a:lnTo>
                      <a:pt x="0" y="43"/>
                    </a:lnTo>
                    <a:lnTo>
                      <a:pt x="7" y="50"/>
                    </a:lnTo>
                    <a:lnTo>
                      <a:pt x="15" y="57"/>
                    </a:lnTo>
                    <a:lnTo>
                      <a:pt x="22" y="57"/>
                    </a:lnTo>
                    <a:lnTo>
                      <a:pt x="22" y="50"/>
                    </a:lnTo>
                    <a:lnTo>
                      <a:pt x="22" y="43"/>
                    </a:lnTo>
                    <a:lnTo>
                      <a:pt x="22" y="43"/>
                    </a:lnTo>
                    <a:close/>
                    <a:moveTo>
                      <a:pt x="22" y="57"/>
                    </a:moveTo>
                    <a:lnTo>
                      <a:pt x="15" y="65"/>
                    </a:lnTo>
                    <a:lnTo>
                      <a:pt x="7" y="65"/>
                    </a:lnTo>
                    <a:lnTo>
                      <a:pt x="7" y="72"/>
                    </a:lnTo>
                    <a:lnTo>
                      <a:pt x="7" y="79"/>
                    </a:lnTo>
                    <a:lnTo>
                      <a:pt x="15" y="79"/>
                    </a:lnTo>
                    <a:lnTo>
                      <a:pt x="22" y="79"/>
                    </a:lnTo>
                    <a:lnTo>
                      <a:pt x="22" y="79"/>
                    </a:lnTo>
                    <a:lnTo>
                      <a:pt x="15" y="72"/>
                    </a:lnTo>
                    <a:lnTo>
                      <a:pt x="7" y="72"/>
                    </a:lnTo>
                    <a:lnTo>
                      <a:pt x="15" y="65"/>
                    </a:lnTo>
                    <a:lnTo>
                      <a:pt x="22" y="65"/>
                    </a:lnTo>
                    <a:lnTo>
                      <a:pt x="22" y="65"/>
                    </a:lnTo>
                    <a:lnTo>
                      <a:pt x="22" y="65"/>
                    </a:lnTo>
                    <a:lnTo>
                      <a:pt x="22" y="57"/>
                    </a:lnTo>
                    <a:lnTo>
                      <a:pt x="22" y="57"/>
                    </a:lnTo>
                    <a:close/>
                    <a:moveTo>
                      <a:pt x="22" y="22"/>
                    </a:moveTo>
                    <a:lnTo>
                      <a:pt x="22" y="15"/>
                    </a:lnTo>
                    <a:lnTo>
                      <a:pt x="22" y="15"/>
                    </a:lnTo>
                    <a:lnTo>
                      <a:pt x="15" y="7"/>
                    </a:lnTo>
                    <a:lnTo>
                      <a:pt x="7" y="7"/>
                    </a:lnTo>
                    <a:lnTo>
                      <a:pt x="0" y="15"/>
                    </a:lnTo>
                    <a:lnTo>
                      <a:pt x="7" y="22"/>
                    </a:lnTo>
                    <a:lnTo>
                      <a:pt x="15" y="22"/>
                    </a:lnTo>
                    <a:lnTo>
                      <a:pt x="22" y="22"/>
                    </a:lnTo>
                    <a:lnTo>
                      <a:pt x="22" y="22"/>
                    </a:lnTo>
                    <a:close/>
                    <a:moveTo>
                      <a:pt x="22" y="43"/>
                    </a:moveTo>
                    <a:lnTo>
                      <a:pt x="15" y="36"/>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155">
                <a:extLst>
                  <a:ext uri="{FF2B5EF4-FFF2-40B4-BE49-F238E27FC236}">
                    <a16:creationId xmlns:a16="http://schemas.microsoft.com/office/drawing/2014/main" xmlns="" id="{904383B2-C0CE-40F8-B711-3B27EF73303B}"/>
                  </a:ext>
                </a:extLst>
              </p:cNvPr>
              <p:cNvSpPr>
                <a:spLocks noEditPoints="1"/>
              </p:cNvSpPr>
              <p:nvPr/>
            </p:nvSpPr>
            <p:spPr bwMode="auto">
              <a:xfrm>
                <a:off x="6690" y="1471"/>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65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5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43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57 h 79"/>
                  <a:gd name="T70" fmla="*/ 7 w 72"/>
                  <a:gd name="T71" fmla="*/ 72 h 79"/>
                  <a:gd name="T72" fmla="*/ 22 w 72"/>
                  <a:gd name="T73" fmla="*/ 79 h 79"/>
                  <a:gd name="T74" fmla="*/ 29 w 72"/>
                  <a:gd name="T75" fmla="*/ 79 h 79"/>
                  <a:gd name="T76" fmla="*/ 36 w 72"/>
                  <a:gd name="T77" fmla="*/ 72 h 79"/>
                  <a:gd name="T78" fmla="*/ 43 w 72"/>
                  <a:gd name="T79" fmla="*/ 65 h 79"/>
                  <a:gd name="T80" fmla="*/ 58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15 h 79"/>
                  <a:gd name="T94" fmla="*/ 36 w 72"/>
                  <a:gd name="T95" fmla="*/ 15 h 79"/>
                  <a:gd name="T96" fmla="*/ 36 w 72"/>
                  <a:gd name="T97" fmla="*/ 29 h 79"/>
                  <a:gd name="T98" fmla="*/ 22 w 72"/>
                  <a:gd name="T99" fmla="*/ 15 h 79"/>
                  <a:gd name="T100" fmla="*/ 14 w 72"/>
                  <a:gd name="T101" fmla="*/ 7 h 79"/>
                  <a:gd name="T102" fmla="*/ 0 w 72"/>
                  <a:gd name="T103" fmla="*/ 15 h 79"/>
                  <a:gd name="T104" fmla="*/ 7 w 72"/>
                  <a:gd name="T105" fmla="*/ 22 h 79"/>
                  <a:gd name="T106" fmla="*/ 14 w 72"/>
                  <a:gd name="T107" fmla="*/ 22 h 79"/>
                  <a:gd name="T108" fmla="*/ 14 w 72"/>
                  <a:gd name="T109" fmla="*/ 36 h 79"/>
                  <a:gd name="T110" fmla="*/ 7 w 72"/>
                  <a:gd name="T111" fmla="*/ 43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72" y="72"/>
                    </a:lnTo>
                    <a:lnTo>
                      <a:pt x="72" y="72"/>
                    </a:lnTo>
                    <a:lnTo>
                      <a:pt x="72" y="65"/>
                    </a:lnTo>
                    <a:lnTo>
                      <a:pt x="58" y="57"/>
                    </a:lnTo>
                    <a:lnTo>
                      <a:pt x="58" y="57"/>
                    </a:lnTo>
                    <a:lnTo>
                      <a:pt x="58" y="43"/>
                    </a:lnTo>
                    <a:lnTo>
                      <a:pt x="65" y="43"/>
                    </a:lnTo>
                    <a:lnTo>
                      <a:pt x="65" y="36"/>
                    </a:lnTo>
                    <a:lnTo>
                      <a:pt x="72" y="29"/>
                    </a:lnTo>
                    <a:lnTo>
                      <a:pt x="65" y="15"/>
                    </a:lnTo>
                    <a:lnTo>
                      <a:pt x="65" y="15"/>
                    </a:lnTo>
                    <a:lnTo>
                      <a:pt x="65" y="7"/>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9"/>
                    </a:lnTo>
                    <a:lnTo>
                      <a:pt x="22" y="22"/>
                    </a:lnTo>
                    <a:lnTo>
                      <a:pt x="22" y="15"/>
                    </a:lnTo>
                    <a:lnTo>
                      <a:pt x="22" y="7"/>
                    </a:lnTo>
                    <a:lnTo>
                      <a:pt x="7" y="7"/>
                    </a:lnTo>
                    <a:lnTo>
                      <a:pt x="7" y="0"/>
                    </a:lnTo>
                    <a:lnTo>
                      <a:pt x="0" y="0"/>
                    </a:lnTo>
                    <a:lnTo>
                      <a:pt x="0" y="7"/>
                    </a:lnTo>
                    <a:lnTo>
                      <a:pt x="0" y="7"/>
                    </a:lnTo>
                    <a:lnTo>
                      <a:pt x="7" y="22"/>
                    </a:lnTo>
                    <a:lnTo>
                      <a:pt x="14" y="29"/>
                    </a:lnTo>
                    <a:lnTo>
                      <a:pt x="22" y="36"/>
                    </a:lnTo>
                    <a:lnTo>
                      <a:pt x="29" y="43"/>
                    </a:lnTo>
                    <a:lnTo>
                      <a:pt x="36" y="43"/>
                    </a:lnTo>
                    <a:lnTo>
                      <a:pt x="29" y="43"/>
                    </a:lnTo>
                    <a:lnTo>
                      <a:pt x="29" y="43"/>
                    </a:lnTo>
                    <a:lnTo>
                      <a:pt x="22" y="43"/>
                    </a:lnTo>
                    <a:lnTo>
                      <a:pt x="14" y="36"/>
                    </a:lnTo>
                    <a:lnTo>
                      <a:pt x="7" y="36"/>
                    </a:lnTo>
                    <a:lnTo>
                      <a:pt x="0" y="43"/>
                    </a:lnTo>
                    <a:lnTo>
                      <a:pt x="0" y="43"/>
                    </a:lnTo>
                    <a:lnTo>
                      <a:pt x="7" y="50"/>
                    </a:lnTo>
                    <a:lnTo>
                      <a:pt x="14" y="57"/>
                    </a:lnTo>
                    <a:lnTo>
                      <a:pt x="22" y="57"/>
                    </a:lnTo>
                    <a:lnTo>
                      <a:pt x="22" y="50"/>
                    </a:lnTo>
                    <a:lnTo>
                      <a:pt x="22" y="50"/>
                    </a:lnTo>
                    <a:lnTo>
                      <a:pt x="29" y="50"/>
                    </a:lnTo>
                    <a:lnTo>
                      <a:pt x="36" y="50"/>
                    </a:lnTo>
                    <a:lnTo>
                      <a:pt x="43" y="50"/>
                    </a:lnTo>
                    <a:lnTo>
                      <a:pt x="43" y="57"/>
                    </a:lnTo>
                    <a:lnTo>
                      <a:pt x="43" y="57"/>
                    </a:lnTo>
                    <a:lnTo>
                      <a:pt x="43" y="57"/>
                    </a:lnTo>
                    <a:lnTo>
                      <a:pt x="36" y="65"/>
                    </a:lnTo>
                    <a:lnTo>
                      <a:pt x="29" y="65"/>
                    </a:lnTo>
                    <a:lnTo>
                      <a:pt x="22" y="57"/>
                    </a:lnTo>
                    <a:lnTo>
                      <a:pt x="7" y="65"/>
                    </a:lnTo>
                    <a:lnTo>
                      <a:pt x="7" y="72"/>
                    </a:lnTo>
                    <a:lnTo>
                      <a:pt x="7" y="79"/>
                    </a:lnTo>
                    <a:lnTo>
                      <a:pt x="22" y="79"/>
                    </a:lnTo>
                    <a:lnTo>
                      <a:pt x="29" y="79"/>
                    </a:lnTo>
                    <a:lnTo>
                      <a:pt x="29" y="79"/>
                    </a:lnTo>
                    <a:lnTo>
                      <a:pt x="29" y="72"/>
                    </a:lnTo>
                    <a:lnTo>
                      <a:pt x="36" y="72"/>
                    </a:lnTo>
                    <a:lnTo>
                      <a:pt x="43" y="65"/>
                    </a:lnTo>
                    <a:lnTo>
                      <a:pt x="43" y="65"/>
                    </a:lnTo>
                    <a:lnTo>
                      <a:pt x="50" y="65"/>
                    </a:lnTo>
                    <a:lnTo>
                      <a:pt x="58" y="72"/>
                    </a:lnTo>
                    <a:lnTo>
                      <a:pt x="58" y="79"/>
                    </a:lnTo>
                    <a:lnTo>
                      <a:pt x="58" y="79"/>
                    </a:lnTo>
                    <a:close/>
                    <a:moveTo>
                      <a:pt x="58" y="36"/>
                    </a:moveTo>
                    <a:lnTo>
                      <a:pt x="65" y="36"/>
                    </a:lnTo>
                    <a:lnTo>
                      <a:pt x="72" y="29"/>
                    </a:lnTo>
                    <a:lnTo>
                      <a:pt x="65" y="22"/>
                    </a:lnTo>
                    <a:lnTo>
                      <a:pt x="65" y="15"/>
                    </a:lnTo>
                    <a:lnTo>
                      <a:pt x="58" y="22"/>
                    </a:lnTo>
                    <a:lnTo>
                      <a:pt x="58" y="36"/>
                    </a:lnTo>
                    <a:lnTo>
                      <a:pt x="58" y="36"/>
                    </a:lnTo>
                    <a:close/>
                    <a:moveTo>
                      <a:pt x="36" y="29"/>
                    </a:moveTo>
                    <a:lnTo>
                      <a:pt x="43" y="15"/>
                    </a:lnTo>
                    <a:lnTo>
                      <a:pt x="36" y="7"/>
                    </a:lnTo>
                    <a:lnTo>
                      <a:pt x="36" y="15"/>
                    </a:lnTo>
                    <a:lnTo>
                      <a:pt x="36" y="29"/>
                    </a:lnTo>
                    <a:lnTo>
                      <a:pt x="36" y="29"/>
                    </a:lnTo>
                    <a:close/>
                    <a:moveTo>
                      <a:pt x="14" y="22"/>
                    </a:moveTo>
                    <a:lnTo>
                      <a:pt x="22" y="15"/>
                    </a:lnTo>
                    <a:lnTo>
                      <a:pt x="14" y="15"/>
                    </a:lnTo>
                    <a:lnTo>
                      <a:pt x="14" y="7"/>
                    </a:lnTo>
                    <a:lnTo>
                      <a:pt x="0" y="7"/>
                    </a:lnTo>
                    <a:lnTo>
                      <a:pt x="0" y="15"/>
                    </a:lnTo>
                    <a:lnTo>
                      <a:pt x="7" y="22"/>
                    </a:lnTo>
                    <a:lnTo>
                      <a:pt x="7" y="22"/>
                    </a:lnTo>
                    <a:lnTo>
                      <a:pt x="14" y="22"/>
                    </a:lnTo>
                    <a:lnTo>
                      <a:pt x="14" y="22"/>
                    </a:lnTo>
                    <a:close/>
                    <a:moveTo>
                      <a:pt x="22" y="43"/>
                    </a:moveTo>
                    <a:lnTo>
                      <a:pt x="14" y="36"/>
                    </a:lnTo>
                    <a:lnTo>
                      <a:pt x="0" y="43"/>
                    </a:lnTo>
                    <a:lnTo>
                      <a:pt x="7" y="43"/>
                    </a:lnTo>
                    <a:lnTo>
                      <a:pt x="14" y="50"/>
                    </a:lnTo>
                    <a:lnTo>
                      <a:pt x="22" y="50"/>
                    </a:lnTo>
                    <a:lnTo>
                      <a:pt x="22" y="43"/>
                    </a:lnTo>
                    <a:lnTo>
                      <a:pt x="22" y="43"/>
                    </a:lnTo>
                    <a:close/>
                    <a:moveTo>
                      <a:pt x="29" y="72"/>
                    </a:moveTo>
                    <a:lnTo>
                      <a:pt x="29" y="65"/>
                    </a:lnTo>
                    <a:lnTo>
                      <a:pt x="22" y="65"/>
                    </a:lnTo>
                    <a:lnTo>
                      <a:pt x="14" y="65"/>
                    </a:lnTo>
                    <a:lnTo>
                      <a:pt x="7" y="72"/>
                    </a:lnTo>
                    <a:lnTo>
                      <a:pt x="7" y="72"/>
                    </a:lnTo>
                    <a:lnTo>
                      <a:pt x="14"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156">
                <a:extLst>
                  <a:ext uri="{FF2B5EF4-FFF2-40B4-BE49-F238E27FC236}">
                    <a16:creationId xmlns:a16="http://schemas.microsoft.com/office/drawing/2014/main" xmlns="" id="{A48FAB55-0931-4DBF-B491-41D46FFF3BAE}"/>
                  </a:ext>
                </a:extLst>
              </p:cNvPr>
              <p:cNvSpPr>
                <a:spLocks noEditPoints="1"/>
              </p:cNvSpPr>
              <p:nvPr/>
            </p:nvSpPr>
            <p:spPr bwMode="auto">
              <a:xfrm>
                <a:off x="6611" y="1471"/>
                <a:ext cx="72" cy="79"/>
              </a:xfrm>
              <a:custGeom>
                <a:avLst/>
                <a:gdLst>
                  <a:gd name="T0" fmla="*/ 72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9 w 72"/>
                  <a:gd name="T37" fmla="*/ 15 h 79"/>
                  <a:gd name="T38" fmla="*/ 15 w 72"/>
                  <a:gd name="T39" fmla="*/ 7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22 w 72"/>
                  <a:gd name="T57" fmla="*/ 57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9 w 72"/>
                  <a:gd name="T73" fmla="*/ 79 h 79"/>
                  <a:gd name="T74" fmla="*/ 36 w 72"/>
                  <a:gd name="T75" fmla="*/ 79 h 79"/>
                  <a:gd name="T76" fmla="*/ 43 w 72"/>
                  <a:gd name="T77" fmla="*/ 72 h 79"/>
                  <a:gd name="T78" fmla="*/ 50 w 72"/>
                  <a:gd name="T79" fmla="*/ 65 h 79"/>
                  <a:gd name="T80" fmla="*/ 58 w 72"/>
                  <a:gd name="T81" fmla="*/ 72 h 79"/>
                  <a:gd name="T82" fmla="*/ 65 w 72"/>
                  <a:gd name="T83" fmla="*/ 79 h 79"/>
                  <a:gd name="T84" fmla="*/ 72 w 72"/>
                  <a:gd name="T85" fmla="*/ 36 h 79"/>
                  <a:gd name="T86" fmla="*/ 72 w 72"/>
                  <a:gd name="T87" fmla="*/ 22 h 79"/>
                  <a:gd name="T88" fmla="*/ 58 w 72"/>
                  <a:gd name="T89" fmla="*/ 22 h 79"/>
                  <a:gd name="T90" fmla="*/ 65 w 72"/>
                  <a:gd name="T91" fmla="*/ 36 h 79"/>
                  <a:gd name="T92" fmla="*/ 50 w 72"/>
                  <a:gd name="T93" fmla="*/ 15 h 79"/>
                  <a:gd name="T94" fmla="*/ 36 w 72"/>
                  <a:gd name="T95" fmla="*/ 15 h 79"/>
                  <a:gd name="T96" fmla="*/ 43 w 72"/>
                  <a:gd name="T97" fmla="*/ 29 h 79"/>
                  <a:gd name="T98" fmla="*/ 22 w 72"/>
                  <a:gd name="T99" fmla="*/ 15 h 79"/>
                  <a:gd name="T100" fmla="*/ 15 w 72"/>
                  <a:gd name="T101" fmla="*/ 7 h 79"/>
                  <a:gd name="T102" fmla="*/ 7 w 72"/>
                  <a:gd name="T103" fmla="*/ 15 h 79"/>
                  <a:gd name="T104" fmla="*/ 15 w 72"/>
                  <a:gd name="T105" fmla="*/ 22 h 79"/>
                  <a:gd name="T106" fmla="*/ 22 w 72"/>
                  <a:gd name="T107" fmla="*/ 22 h 79"/>
                  <a:gd name="T108" fmla="*/ 15 w 72"/>
                  <a:gd name="T109" fmla="*/ 36 h 79"/>
                  <a:gd name="T110" fmla="*/ 7 w 72"/>
                  <a:gd name="T111" fmla="*/ 43 h 79"/>
                  <a:gd name="T112" fmla="*/ 29 w 72"/>
                  <a:gd name="T113" fmla="*/ 50 h 79"/>
                  <a:gd name="T114" fmla="*/ 29 w 72"/>
                  <a:gd name="T115" fmla="*/ 43 h 79"/>
                  <a:gd name="T116" fmla="*/ 29 w 72"/>
                  <a:gd name="T117" fmla="*/ 65 h 79"/>
                  <a:gd name="T118" fmla="*/ 22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72" y="79"/>
                    </a:lnTo>
                    <a:lnTo>
                      <a:pt x="72" y="72"/>
                    </a:lnTo>
                    <a:lnTo>
                      <a:pt x="72" y="72"/>
                    </a:lnTo>
                    <a:lnTo>
                      <a:pt x="72" y="65"/>
                    </a:lnTo>
                    <a:lnTo>
                      <a:pt x="65" y="57"/>
                    </a:lnTo>
                    <a:lnTo>
                      <a:pt x="58" y="57"/>
                    </a:lnTo>
                    <a:lnTo>
                      <a:pt x="65" y="43"/>
                    </a:lnTo>
                    <a:lnTo>
                      <a:pt x="65" y="43"/>
                    </a:lnTo>
                    <a:lnTo>
                      <a:pt x="72" y="36"/>
                    </a:lnTo>
                    <a:lnTo>
                      <a:pt x="72" y="29"/>
                    </a:lnTo>
                    <a:lnTo>
                      <a:pt x="72" y="15"/>
                    </a:lnTo>
                    <a:lnTo>
                      <a:pt x="72" y="15"/>
                    </a:lnTo>
                    <a:lnTo>
                      <a:pt x="65" y="7"/>
                    </a:lnTo>
                    <a:lnTo>
                      <a:pt x="65" y="15"/>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9" y="15"/>
                    </a:lnTo>
                    <a:lnTo>
                      <a:pt x="22" y="7"/>
                    </a:lnTo>
                    <a:lnTo>
                      <a:pt x="15" y="7"/>
                    </a:lnTo>
                    <a:lnTo>
                      <a:pt x="15" y="0"/>
                    </a:lnTo>
                    <a:lnTo>
                      <a:pt x="7" y="0"/>
                    </a:lnTo>
                    <a:lnTo>
                      <a:pt x="7"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43"/>
                    </a:lnTo>
                    <a:lnTo>
                      <a:pt x="15" y="50"/>
                    </a:lnTo>
                    <a:lnTo>
                      <a:pt x="22" y="57"/>
                    </a:lnTo>
                    <a:lnTo>
                      <a:pt x="22" y="57"/>
                    </a:lnTo>
                    <a:lnTo>
                      <a:pt x="29" y="50"/>
                    </a:lnTo>
                    <a:lnTo>
                      <a:pt x="29" y="50"/>
                    </a:lnTo>
                    <a:lnTo>
                      <a:pt x="36" y="50"/>
                    </a:lnTo>
                    <a:lnTo>
                      <a:pt x="43" y="50"/>
                    </a:lnTo>
                    <a:lnTo>
                      <a:pt x="43" y="50"/>
                    </a:lnTo>
                    <a:lnTo>
                      <a:pt x="50" y="57"/>
                    </a:lnTo>
                    <a:lnTo>
                      <a:pt x="50" y="57"/>
                    </a:lnTo>
                    <a:lnTo>
                      <a:pt x="50" y="57"/>
                    </a:lnTo>
                    <a:lnTo>
                      <a:pt x="43" y="65"/>
                    </a:lnTo>
                    <a:lnTo>
                      <a:pt x="36" y="65"/>
                    </a:lnTo>
                    <a:lnTo>
                      <a:pt x="29" y="57"/>
                    </a:lnTo>
                    <a:lnTo>
                      <a:pt x="7" y="65"/>
                    </a:lnTo>
                    <a:lnTo>
                      <a:pt x="7" y="72"/>
                    </a:lnTo>
                    <a:lnTo>
                      <a:pt x="15" y="79"/>
                    </a:lnTo>
                    <a:lnTo>
                      <a:pt x="29" y="79"/>
                    </a:lnTo>
                    <a:lnTo>
                      <a:pt x="36" y="79"/>
                    </a:lnTo>
                    <a:lnTo>
                      <a:pt x="36" y="79"/>
                    </a:lnTo>
                    <a:lnTo>
                      <a:pt x="36" y="72"/>
                    </a:lnTo>
                    <a:lnTo>
                      <a:pt x="43" y="72"/>
                    </a:lnTo>
                    <a:lnTo>
                      <a:pt x="43" y="65"/>
                    </a:lnTo>
                    <a:lnTo>
                      <a:pt x="50" y="65"/>
                    </a:lnTo>
                    <a:lnTo>
                      <a:pt x="50" y="65"/>
                    </a:lnTo>
                    <a:lnTo>
                      <a:pt x="58" y="72"/>
                    </a:lnTo>
                    <a:lnTo>
                      <a:pt x="65" y="79"/>
                    </a:lnTo>
                    <a:lnTo>
                      <a:pt x="65" y="79"/>
                    </a:lnTo>
                    <a:close/>
                    <a:moveTo>
                      <a:pt x="65" y="36"/>
                    </a:moveTo>
                    <a:lnTo>
                      <a:pt x="72" y="36"/>
                    </a:lnTo>
                    <a:lnTo>
                      <a:pt x="72" y="29"/>
                    </a:lnTo>
                    <a:lnTo>
                      <a:pt x="72" y="22"/>
                    </a:lnTo>
                    <a:lnTo>
                      <a:pt x="65" y="15"/>
                    </a:lnTo>
                    <a:lnTo>
                      <a:pt x="58" y="22"/>
                    </a:lnTo>
                    <a:lnTo>
                      <a:pt x="65" y="36"/>
                    </a:lnTo>
                    <a:lnTo>
                      <a:pt x="65" y="36"/>
                    </a:lnTo>
                    <a:close/>
                    <a:moveTo>
                      <a:pt x="43" y="29"/>
                    </a:moveTo>
                    <a:lnTo>
                      <a:pt x="50" y="15"/>
                    </a:lnTo>
                    <a:lnTo>
                      <a:pt x="43" y="7"/>
                    </a:lnTo>
                    <a:lnTo>
                      <a:pt x="36" y="15"/>
                    </a:lnTo>
                    <a:lnTo>
                      <a:pt x="43" y="29"/>
                    </a:lnTo>
                    <a:lnTo>
                      <a:pt x="43" y="29"/>
                    </a:lnTo>
                    <a:close/>
                    <a:moveTo>
                      <a:pt x="22" y="22"/>
                    </a:moveTo>
                    <a:lnTo>
                      <a:pt x="22" y="15"/>
                    </a:lnTo>
                    <a:lnTo>
                      <a:pt x="22" y="15"/>
                    </a:lnTo>
                    <a:lnTo>
                      <a:pt x="15" y="7"/>
                    </a:lnTo>
                    <a:lnTo>
                      <a:pt x="7" y="7"/>
                    </a:lnTo>
                    <a:lnTo>
                      <a:pt x="7" y="15"/>
                    </a:lnTo>
                    <a:lnTo>
                      <a:pt x="7" y="22"/>
                    </a:lnTo>
                    <a:lnTo>
                      <a:pt x="15" y="22"/>
                    </a:lnTo>
                    <a:lnTo>
                      <a:pt x="22" y="22"/>
                    </a:lnTo>
                    <a:lnTo>
                      <a:pt x="22" y="22"/>
                    </a:lnTo>
                    <a:close/>
                    <a:moveTo>
                      <a:pt x="29" y="43"/>
                    </a:moveTo>
                    <a:lnTo>
                      <a:pt x="15" y="36"/>
                    </a:lnTo>
                    <a:lnTo>
                      <a:pt x="7" y="43"/>
                    </a:lnTo>
                    <a:lnTo>
                      <a:pt x="7" y="43"/>
                    </a:lnTo>
                    <a:lnTo>
                      <a:pt x="15" y="50"/>
                    </a:lnTo>
                    <a:lnTo>
                      <a:pt x="29" y="50"/>
                    </a:lnTo>
                    <a:lnTo>
                      <a:pt x="29" y="43"/>
                    </a:lnTo>
                    <a:lnTo>
                      <a:pt x="29" y="43"/>
                    </a:lnTo>
                    <a:close/>
                    <a:moveTo>
                      <a:pt x="36" y="72"/>
                    </a:moveTo>
                    <a:lnTo>
                      <a:pt x="29" y="65"/>
                    </a:lnTo>
                    <a:lnTo>
                      <a:pt x="22" y="65"/>
                    </a:lnTo>
                    <a:lnTo>
                      <a:pt x="22" y="65"/>
                    </a:lnTo>
                    <a:lnTo>
                      <a:pt x="15"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157">
                <a:extLst>
                  <a:ext uri="{FF2B5EF4-FFF2-40B4-BE49-F238E27FC236}">
                    <a16:creationId xmlns:a16="http://schemas.microsoft.com/office/drawing/2014/main" xmlns="" id="{CFF81F82-EC7C-4740-AAE6-AD96A303DEF4}"/>
                  </a:ext>
                </a:extLst>
              </p:cNvPr>
              <p:cNvSpPr>
                <a:spLocks noEditPoints="1"/>
              </p:cNvSpPr>
              <p:nvPr/>
            </p:nvSpPr>
            <p:spPr bwMode="auto">
              <a:xfrm>
                <a:off x="6316" y="1557"/>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64 w 72"/>
                  <a:gd name="T13" fmla="*/ 7 h 71"/>
                  <a:gd name="T14" fmla="*/ 50 w 72"/>
                  <a:gd name="T15" fmla="*/ 14 h 71"/>
                  <a:gd name="T16" fmla="*/ 57 w 72"/>
                  <a:gd name="T17" fmla="*/ 36 h 71"/>
                  <a:gd name="T18" fmla="*/ 50 w 72"/>
                  <a:gd name="T19" fmla="*/ 50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43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36 w 72"/>
                  <a:gd name="T95" fmla="*/ 7 h 71"/>
                  <a:gd name="T96" fmla="*/ 36 w 72"/>
                  <a:gd name="T97" fmla="*/ 21 h 71"/>
                  <a:gd name="T98" fmla="*/ 21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72" y="71"/>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1"/>
                    </a:lnTo>
                    <a:lnTo>
                      <a:pt x="57" y="36"/>
                    </a:lnTo>
                    <a:lnTo>
                      <a:pt x="57" y="36"/>
                    </a:lnTo>
                    <a:lnTo>
                      <a:pt x="50" y="50"/>
                    </a:lnTo>
                    <a:lnTo>
                      <a:pt x="50" y="50"/>
                    </a:lnTo>
                    <a:lnTo>
                      <a:pt x="50" y="43"/>
                    </a:lnTo>
                    <a:lnTo>
                      <a:pt x="43" y="36"/>
                    </a:lnTo>
                    <a:lnTo>
                      <a:pt x="43" y="29"/>
                    </a:lnTo>
                    <a:lnTo>
                      <a:pt x="43" y="29"/>
                    </a:lnTo>
                    <a:lnTo>
                      <a:pt x="43" y="21"/>
                    </a:lnTo>
                    <a:lnTo>
                      <a:pt x="43" y="7"/>
                    </a:lnTo>
                    <a:lnTo>
                      <a:pt x="36" y="0"/>
                    </a:lnTo>
                    <a:lnTo>
                      <a:pt x="28" y="7"/>
                    </a:lnTo>
                    <a:lnTo>
                      <a:pt x="36" y="21"/>
                    </a:lnTo>
                    <a:lnTo>
                      <a:pt x="36" y="29"/>
                    </a:lnTo>
                    <a:lnTo>
                      <a:pt x="36" y="29"/>
                    </a:lnTo>
                    <a:lnTo>
                      <a:pt x="36" y="36"/>
                    </a:lnTo>
                    <a:lnTo>
                      <a:pt x="36" y="36"/>
                    </a:lnTo>
                    <a:lnTo>
                      <a:pt x="28" y="29"/>
                    </a:lnTo>
                    <a:lnTo>
                      <a:pt x="21" y="21"/>
                    </a:lnTo>
                    <a:lnTo>
                      <a:pt x="21" y="21"/>
                    </a:lnTo>
                    <a:lnTo>
                      <a:pt x="21" y="14"/>
                    </a:lnTo>
                    <a:lnTo>
                      <a:pt x="21" y="7"/>
                    </a:lnTo>
                    <a:lnTo>
                      <a:pt x="7" y="0"/>
                    </a:lnTo>
                    <a:lnTo>
                      <a:pt x="7" y="0"/>
                    </a:lnTo>
                    <a:lnTo>
                      <a:pt x="0" y="0"/>
                    </a:lnTo>
                    <a:lnTo>
                      <a:pt x="0" y="0"/>
                    </a:lnTo>
                    <a:lnTo>
                      <a:pt x="0" y="7"/>
                    </a:lnTo>
                    <a:lnTo>
                      <a:pt x="7" y="21"/>
                    </a:lnTo>
                    <a:lnTo>
                      <a:pt x="14" y="21"/>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7" y="64"/>
                    </a:lnTo>
                    <a:lnTo>
                      <a:pt x="7" y="71"/>
                    </a:lnTo>
                    <a:lnTo>
                      <a:pt x="21" y="71"/>
                    </a:lnTo>
                    <a:lnTo>
                      <a:pt x="28" y="71"/>
                    </a:lnTo>
                    <a:lnTo>
                      <a:pt x="28" y="71"/>
                    </a:lnTo>
                    <a:lnTo>
                      <a:pt x="28" y="64"/>
                    </a:lnTo>
                    <a:lnTo>
                      <a:pt x="36" y="64"/>
                    </a:lnTo>
                    <a:lnTo>
                      <a:pt x="43" y="64"/>
                    </a:lnTo>
                    <a:lnTo>
                      <a:pt x="43" y="57"/>
                    </a:lnTo>
                    <a:lnTo>
                      <a:pt x="50" y="57"/>
                    </a:lnTo>
                    <a:lnTo>
                      <a:pt x="57" y="64"/>
                    </a:lnTo>
                    <a:lnTo>
                      <a:pt x="57" y="71"/>
                    </a:lnTo>
                    <a:lnTo>
                      <a:pt x="57" y="71"/>
                    </a:lnTo>
                    <a:close/>
                    <a:moveTo>
                      <a:pt x="57" y="29"/>
                    </a:moveTo>
                    <a:lnTo>
                      <a:pt x="64" y="29"/>
                    </a:lnTo>
                    <a:lnTo>
                      <a:pt x="72" y="21"/>
                    </a:lnTo>
                    <a:lnTo>
                      <a:pt x="64" y="14"/>
                    </a:lnTo>
                    <a:lnTo>
                      <a:pt x="64" y="7"/>
                    </a:lnTo>
                    <a:lnTo>
                      <a:pt x="57" y="14"/>
                    </a:lnTo>
                    <a:lnTo>
                      <a:pt x="57" y="29"/>
                    </a:lnTo>
                    <a:lnTo>
                      <a:pt x="57" y="29"/>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158">
                <a:extLst>
                  <a:ext uri="{FF2B5EF4-FFF2-40B4-BE49-F238E27FC236}">
                    <a16:creationId xmlns:a16="http://schemas.microsoft.com/office/drawing/2014/main" xmlns="" id="{04111442-5734-40F9-933C-9D6B7FBD906C}"/>
                  </a:ext>
                </a:extLst>
              </p:cNvPr>
              <p:cNvSpPr>
                <a:spLocks noEditPoints="1"/>
              </p:cNvSpPr>
              <p:nvPr/>
            </p:nvSpPr>
            <p:spPr bwMode="auto">
              <a:xfrm>
                <a:off x="5278" y="1550"/>
                <a:ext cx="72" cy="78"/>
              </a:xfrm>
              <a:custGeom>
                <a:avLst/>
                <a:gdLst>
                  <a:gd name="T0" fmla="*/ 65 w 72"/>
                  <a:gd name="T1" fmla="*/ 78 h 78"/>
                  <a:gd name="T2" fmla="*/ 72 w 72"/>
                  <a:gd name="T3" fmla="*/ 71 h 78"/>
                  <a:gd name="T4" fmla="*/ 58 w 72"/>
                  <a:gd name="T5" fmla="*/ 57 h 78"/>
                  <a:gd name="T6" fmla="*/ 65 w 72"/>
                  <a:gd name="T7" fmla="*/ 43 h 78"/>
                  <a:gd name="T8" fmla="*/ 65 w 72"/>
                  <a:gd name="T9" fmla="*/ 36 h 78"/>
                  <a:gd name="T10" fmla="*/ 72 w 72"/>
                  <a:gd name="T11" fmla="*/ 14 h 78"/>
                  <a:gd name="T12" fmla="*/ 65 w 72"/>
                  <a:gd name="T13" fmla="*/ 7 h 78"/>
                  <a:gd name="T14" fmla="*/ 58 w 72"/>
                  <a:gd name="T15" fmla="*/ 21 h 78"/>
                  <a:gd name="T16" fmla="*/ 58 w 72"/>
                  <a:gd name="T17" fmla="*/ 36 h 78"/>
                  <a:gd name="T18" fmla="*/ 58 w 72"/>
                  <a:gd name="T19" fmla="*/ 50 h 78"/>
                  <a:gd name="T20" fmla="*/ 51 w 72"/>
                  <a:gd name="T21" fmla="*/ 50 h 78"/>
                  <a:gd name="T22" fmla="*/ 44 w 72"/>
                  <a:gd name="T23" fmla="*/ 36 h 78"/>
                  <a:gd name="T24" fmla="*/ 51 w 72"/>
                  <a:gd name="T25" fmla="*/ 28 h 78"/>
                  <a:gd name="T26" fmla="*/ 44 w 72"/>
                  <a:gd name="T27" fmla="*/ 0 h 78"/>
                  <a:gd name="T28" fmla="*/ 36 w 72"/>
                  <a:gd name="T29" fmla="*/ 28 h 78"/>
                  <a:gd name="T30" fmla="*/ 36 w 72"/>
                  <a:gd name="T31" fmla="*/ 36 h 78"/>
                  <a:gd name="T32" fmla="*/ 36 w 72"/>
                  <a:gd name="T33" fmla="*/ 36 h 78"/>
                  <a:gd name="T34" fmla="*/ 29 w 72"/>
                  <a:gd name="T35" fmla="*/ 28 h 78"/>
                  <a:gd name="T36" fmla="*/ 22 w 72"/>
                  <a:gd name="T37" fmla="*/ 21 h 78"/>
                  <a:gd name="T38" fmla="*/ 15 w 72"/>
                  <a:gd name="T39" fmla="*/ 7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8 w 72"/>
                  <a:gd name="T53" fmla="*/ 36 h 78"/>
                  <a:gd name="T54" fmla="*/ 0 w 72"/>
                  <a:gd name="T55" fmla="*/ 43 h 78"/>
                  <a:gd name="T56" fmla="*/ 15 w 72"/>
                  <a:gd name="T57" fmla="*/ 57 h 78"/>
                  <a:gd name="T58" fmla="*/ 29 w 72"/>
                  <a:gd name="T59" fmla="*/ 50 h 78"/>
                  <a:gd name="T60" fmla="*/ 36 w 72"/>
                  <a:gd name="T61" fmla="*/ 50 h 78"/>
                  <a:gd name="T62" fmla="*/ 44 w 72"/>
                  <a:gd name="T63" fmla="*/ 50 h 78"/>
                  <a:gd name="T64" fmla="*/ 51 w 72"/>
                  <a:gd name="T65" fmla="*/ 57 h 78"/>
                  <a:gd name="T66" fmla="*/ 36 w 72"/>
                  <a:gd name="T67" fmla="*/ 64 h 78"/>
                  <a:gd name="T68" fmla="*/ 22 w 72"/>
                  <a:gd name="T69" fmla="*/ 57 h 78"/>
                  <a:gd name="T70" fmla="*/ 8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6 h 78"/>
                  <a:gd name="T86" fmla="*/ 72 w 72"/>
                  <a:gd name="T87" fmla="*/ 21 h 78"/>
                  <a:gd name="T88" fmla="*/ 58 w 72"/>
                  <a:gd name="T89" fmla="*/ 21 h 78"/>
                  <a:gd name="T90" fmla="*/ 65 w 72"/>
                  <a:gd name="T91" fmla="*/ 36 h 78"/>
                  <a:gd name="T92" fmla="*/ 51 w 72"/>
                  <a:gd name="T93" fmla="*/ 21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1 h 78"/>
                  <a:gd name="T106" fmla="*/ 22 w 72"/>
                  <a:gd name="T107" fmla="*/ 21 h 78"/>
                  <a:gd name="T108" fmla="*/ 15 w 72"/>
                  <a:gd name="T109" fmla="*/ 36 h 78"/>
                  <a:gd name="T110" fmla="*/ 8 w 72"/>
                  <a:gd name="T111" fmla="*/ 50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8" y="57"/>
                    </a:lnTo>
                    <a:lnTo>
                      <a:pt x="58" y="57"/>
                    </a:lnTo>
                    <a:lnTo>
                      <a:pt x="65" y="43"/>
                    </a:lnTo>
                    <a:lnTo>
                      <a:pt x="65" y="43"/>
                    </a:lnTo>
                    <a:lnTo>
                      <a:pt x="65" y="36"/>
                    </a:lnTo>
                    <a:lnTo>
                      <a:pt x="72" y="28"/>
                    </a:lnTo>
                    <a:lnTo>
                      <a:pt x="72" y="14"/>
                    </a:lnTo>
                    <a:lnTo>
                      <a:pt x="65" y="14"/>
                    </a:lnTo>
                    <a:lnTo>
                      <a:pt x="65" y="7"/>
                    </a:lnTo>
                    <a:lnTo>
                      <a:pt x="58" y="14"/>
                    </a:lnTo>
                    <a:lnTo>
                      <a:pt x="58" y="21"/>
                    </a:lnTo>
                    <a:lnTo>
                      <a:pt x="58" y="28"/>
                    </a:lnTo>
                    <a:lnTo>
                      <a:pt x="58" y="36"/>
                    </a:lnTo>
                    <a:lnTo>
                      <a:pt x="58" y="43"/>
                    </a:lnTo>
                    <a:lnTo>
                      <a:pt x="58" y="50"/>
                    </a:lnTo>
                    <a:lnTo>
                      <a:pt x="58" y="50"/>
                    </a:lnTo>
                    <a:lnTo>
                      <a:pt x="51" y="50"/>
                    </a:lnTo>
                    <a:lnTo>
                      <a:pt x="44" y="43"/>
                    </a:lnTo>
                    <a:lnTo>
                      <a:pt x="44" y="36"/>
                    </a:lnTo>
                    <a:lnTo>
                      <a:pt x="44" y="28"/>
                    </a:lnTo>
                    <a:lnTo>
                      <a:pt x="51" y="28"/>
                    </a:lnTo>
                    <a:lnTo>
                      <a:pt x="51" y="14"/>
                    </a:lnTo>
                    <a:lnTo>
                      <a:pt x="44" y="0"/>
                    </a:lnTo>
                    <a:lnTo>
                      <a:pt x="36" y="14"/>
                    </a:lnTo>
                    <a:lnTo>
                      <a:pt x="36" y="28"/>
                    </a:lnTo>
                    <a:lnTo>
                      <a:pt x="36" y="28"/>
                    </a:lnTo>
                    <a:lnTo>
                      <a:pt x="36" y="36"/>
                    </a:lnTo>
                    <a:lnTo>
                      <a:pt x="36" y="36"/>
                    </a:lnTo>
                    <a:lnTo>
                      <a:pt x="36" y="36"/>
                    </a:lnTo>
                    <a:lnTo>
                      <a:pt x="29" y="28"/>
                    </a:lnTo>
                    <a:lnTo>
                      <a:pt x="29" y="28"/>
                    </a:lnTo>
                    <a:lnTo>
                      <a:pt x="22" y="21"/>
                    </a:lnTo>
                    <a:lnTo>
                      <a:pt x="22" y="21"/>
                    </a:lnTo>
                    <a:lnTo>
                      <a:pt x="22" y="7"/>
                    </a:lnTo>
                    <a:lnTo>
                      <a:pt x="15" y="7"/>
                    </a:lnTo>
                    <a:lnTo>
                      <a:pt x="8" y="0"/>
                    </a:lnTo>
                    <a:lnTo>
                      <a:pt x="0" y="0"/>
                    </a:lnTo>
                    <a:lnTo>
                      <a:pt x="0" y="7"/>
                    </a:lnTo>
                    <a:lnTo>
                      <a:pt x="0" y="7"/>
                    </a:lnTo>
                    <a:lnTo>
                      <a:pt x="8" y="21"/>
                    </a:lnTo>
                    <a:lnTo>
                      <a:pt x="22" y="28"/>
                    </a:lnTo>
                    <a:lnTo>
                      <a:pt x="29" y="36"/>
                    </a:lnTo>
                    <a:lnTo>
                      <a:pt x="36" y="43"/>
                    </a:lnTo>
                    <a:lnTo>
                      <a:pt x="36" y="43"/>
                    </a:lnTo>
                    <a:lnTo>
                      <a:pt x="36" y="43"/>
                    </a:lnTo>
                    <a:lnTo>
                      <a:pt x="29" y="43"/>
                    </a:lnTo>
                    <a:lnTo>
                      <a:pt x="29" y="43"/>
                    </a:lnTo>
                    <a:lnTo>
                      <a:pt x="22" y="36"/>
                    </a:lnTo>
                    <a:lnTo>
                      <a:pt x="8" y="36"/>
                    </a:lnTo>
                    <a:lnTo>
                      <a:pt x="0" y="43"/>
                    </a:lnTo>
                    <a:lnTo>
                      <a:pt x="0" y="43"/>
                    </a:lnTo>
                    <a:lnTo>
                      <a:pt x="8" y="50"/>
                    </a:lnTo>
                    <a:lnTo>
                      <a:pt x="15" y="57"/>
                    </a:lnTo>
                    <a:lnTo>
                      <a:pt x="22" y="57"/>
                    </a:lnTo>
                    <a:lnTo>
                      <a:pt x="29" y="50"/>
                    </a:lnTo>
                    <a:lnTo>
                      <a:pt x="29" y="50"/>
                    </a:lnTo>
                    <a:lnTo>
                      <a:pt x="36" y="50"/>
                    </a:lnTo>
                    <a:lnTo>
                      <a:pt x="36" y="50"/>
                    </a:lnTo>
                    <a:lnTo>
                      <a:pt x="44" y="50"/>
                    </a:lnTo>
                    <a:lnTo>
                      <a:pt x="51" y="57"/>
                    </a:lnTo>
                    <a:lnTo>
                      <a:pt x="51" y="57"/>
                    </a:lnTo>
                    <a:lnTo>
                      <a:pt x="44" y="64"/>
                    </a:lnTo>
                    <a:lnTo>
                      <a:pt x="36" y="64"/>
                    </a:lnTo>
                    <a:lnTo>
                      <a:pt x="36" y="64"/>
                    </a:lnTo>
                    <a:lnTo>
                      <a:pt x="22" y="57"/>
                    </a:lnTo>
                    <a:lnTo>
                      <a:pt x="8" y="64"/>
                    </a:lnTo>
                    <a:lnTo>
                      <a:pt x="8" y="71"/>
                    </a:lnTo>
                    <a:lnTo>
                      <a:pt x="15" y="78"/>
                    </a:lnTo>
                    <a:lnTo>
                      <a:pt x="22" y="78"/>
                    </a:lnTo>
                    <a:lnTo>
                      <a:pt x="29" y="78"/>
                    </a:lnTo>
                    <a:lnTo>
                      <a:pt x="36" y="78"/>
                    </a:lnTo>
                    <a:lnTo>
                      <a:pt x="36" y="71"/>
                    </a:lnTo>
                    <a:lnTo>
                      <a:pt x="36" y="71"/>
                    </a:lnTo>
                    <a:lnTo>
                      <a:pt x="44" y="64"/>
                    </a:lnTo>
                    <a:lnTo>
                      <a:pt x="51" y="64"/>
                    </a:lnTo>
                    <a:lnTo>
                      <a:pt x="51" y="64"/>
                    </a:lnTo>
                    <a:lnTo>
                      <a:pt x="58" y="71"/>
                    </a:lnTo>
                    <a:lnTo>
                      <a:pt x="65" y="78"/>
                    </a:lnTo>
                    <a:lnTo>
                      <a:pt x="65" y="78"/>
                    </a:lnTo>
                    <a:close/>
                    <a:moveTo>
                      <a:pt x="65" y="36"/>
                    </a:moveTo>
                    <a:lnTo>
                      <a:pt x="65" y="36"/>
                    </a:lnTo>
                    <a:lnTo>
                      <a:pt x="72" y="28"/>
                    </a:lnTo>
                    <a:lnTo>
                      <a:pt x="72" y="21"/>
                    </a:lnTo>
                    <a:lnTo>
                      <a:pt x="65" y="14"/>
                    </a:lnTo>
                    <a:lnTo>
                      <a:pt x="58" y="21"/>
                    </a:lnTo>
                    <a:lnTo>
                      <a:pt x="65" y="36"/>
                    </a:lnTo>
                    <a:lnTo>
                      <a:pt x="65" y="36"/>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2" y="43"/>
                    </a:moveTo>
                    <a:lnTo>
                      <a:pt x="15" y="36"/>
                    </a:lnTo>
                    <a:lnTo>
                      <a:pt x="0" y="43"/>
                    </a:lnTo>
                    <a:lnTo>
                      <a:pt x="8" y="50"/>
                    </a:lnTo>
                    <a:lnTo>
                      <a:pt x="15" y="50"/>
                    </a:lnTo>
                    <a:lnTo>
                      <a:pt x="22" y="50"/>
                    </a:lnTo>
                    <a:lnTo>
                      <a:pt x="22" y="43"/>
                    </a:lnTo>
                    <a:lnTo>
                      <a:pt x="22" y="43"/>
                    </a:lnTo>
                    <a:close/>
                    <a:moveTo>
                      <a:pt x="36" y="71"/>
                    </a:moveTo>
                    <a:lnTo>
                      <a:pt x="29" y="64"/>
                    </a:lnTo>
                    <a:lnTo>
                      <a:pt x="22" y="64"/>
                    </a:lnTo>
                    <a:lnTo>
                      <a:pt x="15" y="64"/>
                    </a:lnTo>
                    <a:lnTo>
                      <a:pt x="8"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159">
                <a:extLst>
                  <a:ext uri="{FF2B5EF4-FFF2-40B4-BE49-F238E27FC236}">
                    <a16:creationId xmlns:a16="http://schemas.microsoft.com/office/drawing/2014/main" xmlns="" id="{7F830941-E99C-479E-8F14-A650231290F9}"/>
                  </a:ext>
                </a:extLst>
              </p:cNvPr>
              <p:cNvSpPr>
                <a:spLocks noEditPoints="1"/>
              </p:cNvSpPr>
              <p:nvPr/>
            </p:nvSpPr>
            <p:spPr bwMode="auto">
              <a:xfrm>
                <a:off x="6244" y="1557"/>
                <a:ext cx="72" cy="71"/>
              </a:xfrm>
              <a:custGeom>
                <a:avLst/>
                <a:gdLst>
                  <a:gd name="T0" fmla="*/ 65 w 72"/>
                  <a:gd name="T1" fmla="*/ 71 h 71"/>
                  <a:gd name="T2" fmla="*/ 65 w 72"/>
                  <a:gd name="T3" fmla="*/ 64 h 71"/>
                  <a:gd name="T4" fmla="*/ 57 w 72"/>
                  <a:gd name="T5" fmla="*/ 50 h 71"/>
                  <a:gd name="T6" fmla="*/ 57 w 72"/>
                  <a:gd name="T7" fmla="*/ 36 h 71"/>
                  <a:gd name="T8" fmla="*/ 65 w 72"/>
                  <a:gd name="T9" fmla="*/ 36 h 71"/>
                  <a:gd name="T10" fmla="*/ 65 w 72"/>
                  <a:gd name="T11" fmla="*/ 7 h 71"/>
                  <a:gd name="T12" fmla="*/ 57 w 72"/>
                  <a:gd name="T13" fmla="*/ 7 h 71"/>
                  <a:gd name="T14" fmla="*/ 50 w 72"/>
                  <a:gd name="T15" fmla="*/ 14 h 71"/>
                  <a:gd name="T16" fmla="*/ 57 w 72"/>
                  <a:gd name="T17" fmla="*/ 36 h 71"/>
                  <a:gd name="T18" fmla="*/ 50 w 72"/>
                  <a:gd name="T19" fmla="*/ 50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4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9 h 71"/>
                  <a:gd name="T86" fmla="*/ 65 w 72"/>
                  <a:gd name="T87" fmla="*/ 14 h 71"/>
                  <a:gd name="T88" fmla="*/ 50 w 72"/>
                  <a:gd name="T89" fmla="*/ 14 h 71"/>
                  <a:gd name="T90" fmla="*/ 57 w 72"/>
                  <a:gd name="T91" fmla="*/ 29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4 w 72"/>
                  <a:gd name="T119" fmla="*/ 57 h 71"/>
                  <a:gd name="T120" fmla="*/ 7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1"/>
                    </a:lnTo>
                    <a:lnTo>
                      <a:pt x="57" y="36"/>
                    </a:lnTo>
                    <a:lnTo>
                      <a:pt x="57" y="36"/>
                    </a:lnTo>
                    <a:lnTo>
                      <a:pt x="50" y="50"/>
                    </a:lnTo>
                    <a:lnTo>
                      <a:pt x="50" y="50"/>
                    </a:lnTo>
                    <a:lnTo>
                      <a:pt x="43" y="43"/>
                    </a:lnTo>
                    <a:lnTo>
                      <a:pt x="43" y="36"/>
                    </a:lnTo>
                    <a:lnTo>
                      <a:pt x="43" y="29"/>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4" y="7"/>
                    </a:lnTo>
                    <a:lnTo>
                      <a:pt x="7" y="0"/>
                    </a:lnTo>
                    <a:lnTo>
                      <a:pt x="7" y="0"/>
                    </a:lnTo>
                    <a:lnTo>
                      <a:pt x="0" y="0"/>
                    </a:lnTo>
                    <a:lnTo>
                      <a:pt x="0" y="0"/>
                    </a:lnTo>
                    <a:lnTo>
                      <a:pt x="0" y="7"/>
                    </a:lnTo>
                    <a:lnTo>
                      <a:pt x="0" y="21"/>
                    </a:lnTo>
                    <a:lnTo>
                      <a:pt x="14" y="21"/>
                    </a:lnTo>
                    <a:lnTo>
                      <a:pt x="22" y="29"/>
                    </a:lnTo>
                    <a:lnTo>
                      <a:pt x="29" y="36"/>
                    </a:lnTo>
                    <a:lnTo>
                      <a:pt x="29" y="36"/>
                    </a:lnTo>
                    <a:lnTo>
                      <a:pt x="29" y="36"/>
                    </a:lnTo>
                    <a:lnTo>
                      <a:pt x="22" y="36"/>
                    </a:lnTo>
                    <a:lnTo>
                      <a:pt x="22" y="36"/>
                    </a:lnTo>
                    <a:lnTo>
                      <a:pt x="14" y="29"/>
                    </a:lnTo>
                    <a:lnTo>
                      <a:pt x="7" y="29"/>
                    </a:lnTo>
                    <a:lnTo>
                      <a:pt x="0" y="36"/>
                    </a:lnTo>
                    <a:lnTo>
                      <a:pt x="0" y="43"/>
                    </a:lnTo>
                    <a:lnTo>
                      <a:pt x="7" y="43"/>
                    </a:lnTo>
                    <a:lnTo>
                      <a:pt x="14" y="50"/>
                    </a:lnTo>
                    <a:lnTo>
                      <a:pt x="14"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57"/>
                    </a:lnTo>
                    <a:lnTo>
                      <a:pt x="7" y="64"/>
                    </a:lnTo>
                    <a:lnTo>
                      <a:pt x="7" y="64"/>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160">
                <a:extLst>
                  <a:ext uri="{FF2B5EF4-FFF2-40B4-BE49-F238E27FC236}">
                    <a16:creationId xmlns:a16="http://schemas.microsoft.com/office/drawing/2014/main" xmlns="" id="{54B40196-F3AB-42EB-9201-D7299B6E06D1}"/>
                  </a:ext>
                </a:extLst>
              </p:cNvPr>
              <p:cNvSpPr>
                <a:spLocks noEditPoints="1"/>
              </p:cNvSpPr>
              <p:nvPr/>
            </p:nvSpPr>
            <p:spPr bwMode="auto">
              <a:xfrm>
                <a:off x="6164" y="1557"/>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8 w 72"/>
                  <a:gd name="T15" fmla="*/ 14 h 71"/>
                  <a:gd name="T16" fmla="*/ 65 w 72"/>
                  <a:gd name="T17" fmla="*/ 36 h 71"/>
                  <a:gd name="T18" fmla="*/ 58 w 72"/>
                  <a:gd name="T19" fmla="*/ 50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8 w 72"/>
                  <a:gd name="T35" fmla="*/ 21 h 71"/>
                  <a:gd name="T36" fmla="*/ 28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8 w 72"/>
                  <a:gd name="T51" fmla="*/ 36 h 71"/>
                  <a:gd name="T52" fmla="*/ 7 w 72"/>
                  <a:gd name="T53" fmla="*/ 29 h 71"/>
                  <a:gd name="T54" fmla="*/ 7 w 72"/>
                  <a:gd name="T55" fmla="*/ 43 h 71"/>
                  <a:gd name="T56" fmla="*/ 21 w 72"/>
                  <a:gd name="T57" fmla="*/ 50 h 71"/>
                  <a:gd name="T58" fmla="*/ 28 w 72"/>
                  <a:gd name="T59" fmla="*/ 43 h 71"/>
                  <a:gd name="T60" fmla="*/ 36 w 72"/>
                  <a:gd name="T61" fmla="*/ 43 h 71"/>
                  <a:gd name="T62" fmla="*/ 43 w 72"/>
                  <a:gd name="T63" fmla="*/ 50 h 71"/>
                  <a:gd name="T64" fmla="*/ 50 w 72"/>
                  <a:gd name="T65" fmla="*/ 50 h 71"/>
                  <a:gd name="T66" fmla="*/ 43 w 72"/>
                  <a:gd name="T67" fmla="*/ 57 h 71"/>
                  <a:gd name="T68" fmla="*/ 28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9 h 71"/>
                  <a:gd name="T86" fmla="*/ 72 w 72"/>
                  <a:gd name="T87" fmla="*/ 14 h 71"/>
                  <a:gd name="T88" fmla="*/ 58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8 w 72"/>
                  <a:gd name="T113" fmla="*/ 43 h 71"/>
                  <a:gd name="T114" fmla="*/ 28 w 72"/>
                  <a:gd name="T115" fmla="*/ 36 h 71"/>
                  <a:gd name="T116" fmla="*/ 28 w 72"/>
                  <a:gd name="T117" fmla="*/ 57 h 71"/>
                  <a:gd name="T118" fmla="*/ 21 w 72"/>
                  <a:gd name="T119" fmla="*/ 57 h 71"/>
                  <a:gd name="T120" fmla="*/ 14 w 72"/>
                  <a:gd name="T121" fmla="*/ 64 h 71"/>
                  <a:gd name="T122" fmla="*/ 28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1"/>
                    </a:lnTo>
                    <a:lnTo>
                      <a:pt x="65" y="36"/>
                    </a:lnTo>
                    <a:lnTo>
                      <a:pt x="58" y="36"/>
                    </a:lnTo>
                    <a:lnTo>
                      <a:pt x="58" y="50"/>
                    </a:lnTo>
                    <a:lnTo>
                      <a:pt x="58" y="50"/>
                    </a:lnTo>
                    <a:lnTo>
                      <a:pt x="50" y="43"/>
                    </a:lnTo>
                    <a:lnTo>
                      <a:pt x="43" y="36"/>
                    </a:lnTo>
                    <a:lnTo>
                      <a:pt x="43" y="29"/>
                    </a:lnTo>
                    <a:lnTo>
                      <a:pt x="43" y="29"/>
                    </a:lnTo>
                    <a:lnTo>
                      <a:pt x="50" y="21"/>
                    </a:lnTo>
                    <a:lnTo>
                      <a:pt x="50" y="7"/>
                    </a:lnTo>
                    <a:lnTo>
                      <a:pt x="43" y="0"/>
                    </a:lnTo>
                    <a:lnTo>
                      <a:pt x="36" y="7"/>
                    </a:lnTo>
                    <a:lnTo>
                      <a:pt x="43" y="21"/>
                    </a:lnTo>
                    <a:lnTo>
                      <a:pt x="43" y="29"/>
                    </a:lnTo>
                    <a:lnTo>
                      <a:pt x="43" y="29"/>
                    </a:lnTo>
                    <a:lnTo>
                      <a:pt x="43" y="36"/>
                    </a:lnTo>
                    <a:lnTo>
                      <a:pt x="36" y="36"/>
                    </a:lnTo>
                    <a:lnTo>
                      <a:pt x="28" y="29"/>
                    </a:lnTo>
                    <a:lnTo>
                      <a:pt x="28" y="21"/>
                    </a:lnTo>
                    <a:lnTo>
                      <a:pt x="28" y="21"/>
                    </a:lnTo>
                    <a:lnTo>
                      <a:pt x="28" y="14"/>
                    </a:lnTo>
                    <a:lnTo>
                      <a:pt x="21" y="7"/>
                    </a:lnTo>
                    <a:lnTo>
                      <a:pt x="14" y="0"/>
                    </a:lnTo>
                    <a:lnTo>
                      <a:pt x="14" y="0"/>
                    </a:lnTo>
                    <a:lnTo>
                      <a:pt x="7" y="0"/>
                    </a:lnTo>
                    <a:lnTo>
                      <a:pt x="7" y="0"/>
                    </a:lnTo>
                    <a:lnTo>
                      <a:pt x="0" y="7"/>
                    </a:lnTo>
                    <a:lnTo>
                      <a:pt x="7" y="21"/>
                    </a:lnTo>
                    <a:lnTo>
                      <a:pt x="21" y="21"/>
                    </a:lnTo>
                    <a:lnTo>
                      <a:pt x="28" y="29"/>
                    </a:lnTo>
                    <a:lnTo>
                      <a:pt x="36" y="36"/>
                    </a:lnTo>
                    <a:lnTo>
                      <a:pt x="36" y="36"/>
                    </a:lnTo>
                    <a:lnTo>
                      <a:pt x="36" y="36"/>
                    </a:lnTo>
                    <a:lnTo>
                      <a:pt x="28" y="36"/>
                    </a:lnTo>
                    <a:lnTo>
                      <a:pt x="28" y="36"/>
                    </a:lnTo>
                    <a:lnTo>
                      <a:pt x="21" y="29"/>
                    </a:lnTo>
                    <a:lnTo>
                      <a:pt x="7" y="29"/>
                    </a:lnTo>
                    <a:lnTo>
                      <a:pt x="0" y="36"/>
                    </a:lnTo>
                    <a:lnTo>
                      <a:pt x="7" y="43"/>
                    </a:lnTo>
                    <a:lnTo>
                      <a:pt x="14" y="43"/>
                    </a:lnTo>
                    <a:lnTo>
                      <a:pt x="21" y="50"/>
                    </a:lnTo>
                    <a:lnTo>
                      <a:pt x="21" y="50"/>
                    </a:lnTo>
                    <a:lnTo>
                      <a:pt x="28" y="43"/>
                    </a:lnTo>
                    <a:lnTo>
                      <a:pt x="28" y="43"/>
                    </a:lnTo>
                    <a:lnTo>
                      <a:pt x="36" y="43"/>
                    </a:lnTo>
                    <a:lnTo>
                      <a:pt x="43" y="43"/>
                    </a:lnTo>
                    <a:lnTo>
                      <a:pt x="43" y="50"/>
                    </a:lnTo>
                    <a:lnTo>
                      <a:pt x="50" y="50"/>
                    </a:lnTo>
                    <a:lnTo>
                      <a:pt x="50" y="50"/>
                    </a:lnTo>
                    <a:lnTo>
                      <a:pt x="50" y="57"/>
                    </a:lnTo>
                    <a:lnTo>
                      <a:pt x="43" y="57"/>
                    </a:lnTo>
                    <a:lnTo>
                      <a:pt x="36" y="57"/>
                    </a:lnTo>
                    <a:lnTo>
                      <a:pt x="28"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8" y="64"/>
                    </a:lnTo>
                    <a:lnTo>
                      <a:pt x="65" y="71"/>
                    </a:lnTo>
                    <a:lnTo>
                      <a:pt x="65" y="71"/>
                    </a:lnTo>
                    <a:close/>
                    <a:moveTo>
                      <a:pt x="65" y="29"/>
                    </a:moveTo>
                    <a:lnTo>
                      <a:pt x="72" y="29"/>
                    </a:lnTo>
                    <a:lnTo>
                      <a:pt x="72" y="21"/>
                    </a:lnTo>
                    <a:lnTo>
                      <a:pt x="72" y="14"/>
                    </a:lnTo>
                    <a:lnTo>
                      <a:pt x="65" y="7"/>
                    </a:lnTo>
                    <a:lnTo>
                      <a:pt x="58"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57"/>
                    </a:lnTo>
                    <a:lnTo>
                      <a:pt x="14"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161">
                <a:extLst>
                  <a:ext uri="{FF2B5EF4-FFF2-40B4-BE49-F238E27FC236}">
                    <a16:creationId xmlns:a16="http://schemas.microsoft.com/office/drawing/2014/main" xmlns="" id="{25F52816-BCC1-43F0-A2AE-26564552E41A}"/>
                  </a:ext>
                </a:extLst>
              </p:cNvPr>
              <p:cNvSpPr>
                <a:spLocks noEditPoints="1"/>
              </p:cNvSpPr>
              <p:nvPr/>
            </p:nvSpPr>
            <p:spPr bwMode="auto">
              <a:xfrm>
                <a:off x="6092" y="1557"/>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72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29 h 71"/>
                  <a:gd name="T24" fmla="*/ 50 w 72"/>
                  <a:gd name="T25" fmla="*/ 21 h 71"/>
                  <a:gd name="T26" fmla="*/ 43 w 72"/>
                  <a:gd name="T27" fmla="*/ 0 h 71"/>
                  <a:gd name="T28" fmla="*/ 36 w 72"/>
                  <a:gd name="T29" fmla="*/ 21 h 71"/>
                  <a:gd name="T30" fmla="*/ 36 w 72"/>
                  <a:gd name="T31" fmla="*/ 29 h 71"/>
                  <a:gd name="T32" fmla="*/ 36 w 72"/>
                  <a:gd name="T33" fmla="*/ 36 h 71"/>
                  <a:gd name="T34" fmla="*/ 29 w 72"/>
                  <a:gd name="T35" fmla="*/ 21 h 71"/>
                  <a:gd name="T36" fmla="*/ 22 w 72"/>
                  <a:gd name="T37" fmla="*/ 14 h 71"/>
                  <a:gd name="T38" fmla="*/ 14 w 72"/>
                  <a:gd name="T39" fmla="*/ 0 h 71"/>
                  <a:gd name="T40" fmla="*/ 0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0 w 72"/>
                  <a:gd name="T55" fmla="*/ 43 h 71"/>
                  <a:gd name="T56" fmla="*/ 14 w 72"/>
                  <a:gd name="T57" fmla="*/ 50 h 71"/>
                  <a:gd name="T58" fmla="*/ 29 w 72"/>
                  <a:gd name="T59" fmla="*/ 43 h 71"/>
                  <a:gd name="T60" fmla="*/ 36 w 72"/>
                  <a:gd name="T61" fmla="*/ 43 h 71"/>
                  <a:gd name="T62" fmla="*/ 43 w 72"/>
                  <a:gd name="T63" fmla="*/ 50 h 71"/>
                  <a:gd name="T64" fmla="*/ 50 w 72"/>
                  <a:gd name="T65" fmla="*/ 50 h 71"/>
                  <a:gd name="T66" fmla="*/ 36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2 w 72"/>
                  <a:gd name="T99" fmla="*/ 14 h 71"/>
                  <a:gd name="T100" fmla="*/ 14 w 72"/>
                  <a:gd name="T101" fmla="*/ 0 h 71"/>
                  <a:gd name="T102" fmla="*/ 7 w 72"/>
                  <a:gd name="T103" fmla="*/ 7 h 71"/>
                  <a:gd name="T104" fmla="*/ 14 w 72"/>
                  <a:gd name="T105" fmla="*/ 21 h 71"/>
                  <a:gd name="T106" fmla="*/ 22 w 72"/>
                  <a:gd name="T107" fmla="*/ 14 h 71"/>
                  <a:gd name="T108" fmla="*/ 14 w 72"/>
                  <a:gd name="T109" fmla="*/ 36 h 71"/>
                  <a:gd name="T110" fmla="*/ 7 w 72"/>
                  <a:gd name="T111" fmla="*/ 43 h 71"/>
                  <a:gd name="T112" fmla="*/ 22 w 72"/>
                  <a:gd name="T113" fmla="*/ 43 h 71"/>
                  <a:gd name="T114" fmla="*/ 22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1"/>
                    </a:lnTo>
                    <a:lnTo>
                      <a:pt x="57" y="36"/>
                    </a:lnTo>
                    <a:lnTo>
                      <a:pt x="57" y="36"/>
                    </a:lnTo>
                    <a:lnTo>
                      <a:pt x="57" y="50"/>
                    </a:lnTo>
                    <a:lnTo>
                      <a:pt x="57" y="50"/>
                    </a:lnTo>
                    <a:lnTo>
                      <a:pt x="50" y="43"/>
                    </a:lnTo>
                    <a:lnTo>
                      <a:pt x="43" y="36"/>
                    </a:lnTo>
                    <a:lnTo>
                      <a:pt x="43" y="29"/>
                    </a:lnTo>
                    <a:lnTo>
                      <a:pt x="43" y="29"/>
                    </a:lnTo>
                    <a:lnTo>
                      <a:pt x="50" y="21"/>
                    </a:lnTo>
                    <a:lnTo>
                      <a:pt x="50" y="7"/>
                    </a:lnTo>
                    <a:lnTo>
                      <a:pt x="43" y="0"/>
                    </a:lnTo>
                    <a:lnTo>
                      <a:pt x="36" y="7"/>
                    </a:lnTo>
                    <a:lnTo>
                      <a:pt x="36" y="21"/>
                    </a:lnTo>
                    <a:lnTo>
                      <a:pt x="36" y="29"/>
                    </a:lnTo>
                    <a:lnTo>
                      <a:pt x="36" y="29"/>
                    </a:lnTo>
                    <a:lnTo>
                      <a:pt x="36" y="36"/>
                    </a:lnTo>
                    <a:lnTo>
                      <a:pt x="36" y="36"/>
                    </a:lnTo>
                    <a:lnTo>
                      <a:pt x="29" y="29"/>
                    </a:lnTo>
                    <a:lnTo>
                      <a:pt x="29" y="21"/>
                    </a:lnTo>
                    <a:lnTo>
                      <a:pt x="22" y="21"/>
                    </a:lnTo>
                    <a:lnTo>
                      <a:pt x="22" y="14"/>
                    </a:lnTo>
                    <a:lnTo>
                      <a:pt x="22" y="7"/>
                    </a:lnTo>
                    <a:lnTo>
                      <a:pt x="14" y="0"/>
                    </a:lnTo>
                    <a:lnTo>
                      <a:pt x="7" y="0"/>
                    </a:lnTo>
                    <a:lnTo>
                      <a:pt x="0" y="0"/>
                    </a:lnTo>
                    <a:lnTo>
                      <a:pt x="0" y="0"/>
                    </a:lnTo>
                    <a:lnTo>
                      <a:pt x="0" y="7"/>
                    </a:lnTo>
                    <a:lnTo>
                      <a:pt x="7" y="21"/>
                    </a:lnTo>
                    <a:lnTo>
                      <a:pt x="22" y="21"/>
                    </a:lnTo>
                    <a:lnTo>
                      <a:pt x="29" y="29"/>
                    </a:lnTo>
                    <a:lnTo>
                      <a:pt x="36" y="36"/>
                    </a:lnTo>
                    <a:lnTo>
                      <a:pt x="36" y="36"/>
                    </a:lnTo>
                    <a:lnTo>
                      <a:pt x="36" y="36"/>
                    </a:lnTo>
                    <a:lnTo>
                      <a:pt x="29" y="36"/>
                    </a:lnTo>
                    <a:lnTo>
                      <a:pt x="29" y="36"/>
                    </a:lnTo>
                    <a:lnTo>
                      <a:pt x="22" y="29"/>
                    </a:lnTo>
                    <a:lnTo>
                      <a:pt x="7" y="29"/>
                    </a:lnTo>
                    <a:lnTo>
                      <a:pt x="0" y="36"/>
                    </a:lnTo>
                    <a:lnTo>
                      <a:pt x="0" y="43"/>
                    </a:lnTo>
                    <a:lnTo>
                      <a:pt x="7" y="43"/>
                    </a:lnTo>
                    <a:lnTo>
                      <a:pt x="14" y="50"/>
                    </a:lnTo>
                    <a:lnTo>
                      <a:pt x="22" y="50"/>
                    </a:lnTo>
                    <a:lnTo>
                      <a:pt x="29" y="43"/>
                    </a:lnTo>
                    <a:lnTo>
                      <a:pt x="29" y="43"/>
                    </a:lnTo>
                    <a:lnTo>
                      <a:pt x="36" y="43"/>
                    </a:lnTo>
                    <a:lnTo>
                      <a:pt x="36" y="43"/>
                    </a:lnTo>
                    <a:lnTo>
                      <a:pt x="43" y="50"/>
                    </a:lnTo>
                    <a:lnTo>
                      <a:pt x="50" y="50"/>
                    </a:lnTo>
                    <a:lnTo>
                      <a:pt x="50" y="50"/>
                    </a:lnTo>
                    <a:lnTo>
                      <a:pt x="43" y="57"/>
                    </a:lnTo>
                    <a:lnTo>
                      <a:pt x="36" y="57"/>
                    </a:lnTo>
                    <a:lnTo>
                      <a:pt x="36" y="57"/>
                    </a:lnTo>
                    <a:lnTo>
                      <a:pt x="22" y="57"/>
                    </a:lnTo>
                    <a:lnTo>
                      <a:pt x="7" y="64"/>
                    </a:lnTo>
                    <a:lnTo>
                      <a:pt x="7" y="64"/>
                    </a:lnTo>
                    <a:lnTo>
                      <a:pt x="14" y="71"/>
                    </a:lnTo>
                    <a:lnTo>
                      <a:pt x="22" y="71"/>
                    </a:lnTo>
                    <a:lnTo>
                      <a:pt x="29" y="71"/>
                    </a:lnTo>
                    <a:lnTo>
                      <a:pt x="36" y="71"/>
                    </a:lnTo>
                    <a:lnTo>
                      <a:pt x="36" y="64"/>
                    </a:lnTo>
                    <a:lnTo>
                      <a:pt x="36"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57"/>
                    </a:lnTo>
                    <a:lnTo>
                      <a:pt x="7" y="64"/>
                    </a:lnTo>
                    <a:lnTo>
                      <a:pt x="14"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5" name="Freeform 162">
                <a:extLst>
                  <a:ext uri="{FF2B5EF4-FFF2-40B4-BE49-F238E27FC236}">
                    <a16:creationId xmlns:a16="http://schemas.microsoft.com/office/drawing/2014/main" xmlns="" id="{F8583622-6D90-4419-87EA-7C1E381F3610}"/>
                  </a:ext>
                </a:extLst>
              </p:cNvPr>
              <p:cNvSpPr>
                <a:spLocks noEditPoints="1"/>
              </p:cNvSpPr>
              <p:nvPr/>
            </p:nvSpPr>
            <p:spPr bwMode="auto">
              <a:xfrm>
                <a:off x="6020" y="1557"/>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65 w 72"/>
                  <a:gd name="T13" fmla="*/ 7 h 71"/>
                  <a:gd name="T14" fmla="*/ 58 w 72"/>
                  <a:gd name="T15" fmla="*/ 14 h 71"/>
                  <a:gd name="T16" fmla="*/ 58 w 72"/>
                  <a:gd name="T17" fmla="*/ 36 h 71"/>
                  <a:gd name="T18" fmla="*/ 50 w 72"/>
                  <a:gd name="T19" fmla="*/ 50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15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50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65 w 72"/>
                  <a:gd name="T83" fmla="*/ 71 h 71"/>
                  <a:gd name="T84" fmla="*/ 65 w 72"/>
                  <a:gd name="T85" fmla="*/ 29 h 71"/>
                  <a:gd name="T86" fmla="*/ 65 w 72"/>
                  <a:gd name="T87" fmla="*/ 14 h 71"/>
                  <a:gd name="T88" fmla="*/ 58 w 72"/>
                  <a:gd name="T89" fmla="*/ 14 h 71"/>
                  <a:gd name="T90" fmla="*/ 65 w 72"/>
                  <a:gd name="T91" fmla="*/ 29 h 71"/>
                  <a:gd name="T92" fmla="*/ 43 w 72"/>
                  <a:gd name="T93" fmla="*/ 14 h 71"/>
                  <a:gd name="T94" fmla="*/ 36 w 72"/>
                  <a:gd name="T95" fmla="*/ 7 h 71"/>
                  <a:gd name="T96" fmla="*/ 36 w 72"/>
                  <a:gd name="T97" fmla="*/ 21 h 71"/>
                  <a:gd name="T98" fmla="*/ 22 w 72"/>
                  <a:gd name="T99" fmla="*/ 14 h 71"/>
                  <a:gd name="T100" fmla="*/ 15 w 72"/>
                  <a:gd name="T101" fmla="*/ 0 h 71"/>
                  <a:gd name="T102" fmla="*/ 0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1"/>
                    </a:lnTo>
                    <a:lnTo>
                      <a:pt x="58" y="36"/>
                    </a:lnTo>
                    <a:lnTo>
                      <a:pt x="58" y="36"/>
                    </a:lnTo>
                    <a:lnTo>
                      <a:pt x="50" y="50"/>
                    </a:lnTo>
                    <a:lnTo>
                      <a:pt x="50" y="50"/>
                    </a:lnTo>
                    <a:lnTo>
                      <a:pt x="50" y="43"/>
                    </a:lnTo>
                    <a:lnTo>
                      <a:pt x="43" y="36"/>
                    </a:lnTo>
                    <a:lnTo>
                      <a:pt x="43" y="29"/>
                    </a:lnTo>
                    <a:lnTo>
                      <a:pt x="43" y="29"/>
                    </a:lnTo>
                    <a:lnTo>
                      <a:pt x="43" y="21"/>
                    </a:lnTo>
                    <a:lnTo>
                      <a:pt x="50"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22" y="7"/>
                    </a:lnTo>
                    <a:lnTo>
                      <a:pt x="15" y="0"/>
                    </a:lnTo>
                    <a:lnTo>
                      <a:pt x="7" y="0"/>
                    </a:lnTo>
                    <a:lnTo>
                      <a:pt x="0" y="0"/>
                    </a:lnTo>
                    <a:lnTo>
                      <a:pt x="0" y="0"/>
                    </a:lnTo>
                    <a:lnTo>
                      <a:pt x="0" y="7"/>
                    </a:lnTo>
                    <a:lnTo>
                      <a:pt x="7" y="21"/>
                    </a:lnTo>
                    <a:lnTo>
                      <a:pt x="15" y="21"/>
                    </a:lnTo>
                    <a:lnTo>
                      <a:pt x="22" y="29"/>
                    </a:lnTo>
                    <a:lnTo>
                      <a:pt x="29" y="36"/>
                    </a:lnTo>
                    <a:lnTo>
                      <a:pt x="36" y="36"/>
                    </a:lnTo>
                    <a:lnTo>
                      <a:pt x="29" y="36"/>
                    </a:lnTo>
                    <a:lnTo>
                      <a:pt x="29" y="36"/>
                    </a:lnTo>
                    <a:lnTo>
                      <a:pt x="22" y="36"/>
                    </a:lnTo>
                    <a:lnTo>
                      <a:pt x="15" y="29"/>
                    </a:lnTo>
                    <a:lnTo>
                      <a:pt x="7" y="29"/>
                    </a:lnTo>
                    <a:lnTo>
                      <a:pt x="0" y="36"/>
                    </a:lnTo>
                    <a:lnTo>
                      <a:pt x="0" y="43"/>
                    </a:lnTo>
                    <a:lnTo>
                      <a:pt x="7" y="43"/>
                    </a:lnTo>
                    <a:lnTo>
                      <a:pt x="15" y="50"/>
                    </a:lnTo>
                    <a:lnTo>
                      <a:pt x="22" y="50"/>
                    </a:lnTo>
                    <a:lnTo>
                      <a:pt x="22" y="43"/>
                    </a:lnTo>
                    <a:lnTo>
                      <a:pt x="22" y="43"/>
                    </a:lnTo>
                    <a:lnTo>
                      <a:pt x="29" y="43"/>
                    </a:lnTo>
                    <a:lnTo>
                      <a:pt x="36" y="43"/>
                    </a:lnTo>
                    <a:lnTo>
                      <a:pt x="43" y="50"/>
                    </a:lnTo>
                    <a:lnTo>
                      <a:pt x="43" y="50"/>
                    </a:lnTo>
                    <a:lnTo>
                      <a:pt x="50" y="50"/>
                    </a:lnTo>
                    <a:lnTo>
                      <a:pt x="43" y="57"/>
                    </a:lnTo>
                    <a:lnTo>
                      <a:pt x="36" y="57"/>
                    </a:lnTo>
                    <a:lnTo>
                      <a:pt x="29" y="57"/>
                    </a:lnTo>
                    <a:lnTo>
                      <a:pt x="22" y="57"/>
                    </a:lnTo>
                    <a:lnTo>
                      <a:pt x="7" y="64"/>
                    </a:lnTo>
                    <a:lnTo>
                      <a:pt x="7" y="64"/>
                    </a:lnTo>
                    <a:lnTo>
                      <a:pt x="7" y="71"/>
                    </a:lnTo>
                    <a:lnTo>
                      <a:pt x="22" y="71"/>
                    </a:lnTo>
                    <a:lnTo>
                      <a:pt x="29" y="71"/>
                    </a:lnTo>
                    <a:lnTo>
                      <a:pt x="29" y="71"/>
                    </a:lnTo>
                    <a:lnTo>
                      <a:pt x="36" y="64"/>
                    </a:lnTo>
                    <a:lnTo>
                      <a:pt x="36" y="64"/>
                    </a:lnTo>
                    <a:lnTo>
                      <a:pt x="43" y="64"/>
                    </a:lnTo>
                    <a:lnTo>
                      <a:pt x="43" y="57"/>
                    </a:lnTo>
                    <a:lnTo>
                      <a:pt x="50" y="57"/>
                    </a:lnTo>
                    <a:lnTo>
                      <a:pt x="58" y="64"/>
                    </a:lnTo>
                    <a:lnTo>
                      <a:pt x="65" y="71"/>
                    </a:lnTo>
                    <a:lnTo>
                      <a:pt x="65" y="71"/>
                    </a:lnTo>
                    <a:close/>
                    <a:moveTo>
                      <a:pt x="65" y="29"/>
                    </a:moveTo>
                    <a:lnTo>
                      <a:pt x="65" y="29"/>
                    </a:lnTo>
                    <a:lnTo>
                      <a:pt x="72" y="21"/>
                    </a:lnTo>
                    <a:lnTo>
                      <a:pt x="65" y="14"/>
                    </a:lnTo>
                    <a:lnTo>
                      <a:pt x="65" y="7"/>
                    </a:lnTo>
                    <a:lnTo>
                      <a:pt x="58" y="14"/>
                    </a:lnTo>
                    <a:lnTo>
                      <a:pt x="65" y="29"/>
                    </a:lnTo>
                    <a:lnTo>
                      <a:pt x="65" y="29"/>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6" name="Freeform 163">
                <a:extLst>
                  <a:ext uri="{FF2B5EF4-FFF2-40B4-BE49-F238E27FC236}">
                    <a16:creationId xmlns:a16="http://schemas.microsoft.com/office/drawing/2014/main" xmlns="" id="{33D9AE61-E2C3-40E9-A9B3-66B866C98450}"/>
                  </a:ext>
                </a:extLst>
              </p:cNvPr>
              <p:cNvSpPr>
                <a:spLocks noEditPoints="1"/>
              </p:cNvSpPr>
              <p:nvPr/>
            </p:nvSpPr>
            <p:spPr bwMode="auto">
              <a:xfrm>
                <a:off x="5948" y="1557"/>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36 h 71"/>
                  <a:gd name="T18" fmla="*/ 51 w 72"/>
                  <a:gd name="T19" fmla="*/ 50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36"/>
                    </a:lnTo>
                    <a:lnTo>
                      <a:pt x="58" y="36"/>
                    </a:lnTo>
                    <a:lnTo>
                      <a:pt x="51" y="50"/>
                    </a:lnTo>
                    <a:lnTo>
                      <a:pt x="51" y="50"/>
                    </a:lnTo>
                    <a:lnTo>
                      <a:pt x="43" y="43"/>
                    </a:lnTo>
                    <a:lnTo>
                      <a:pt x="43" y="36"/>
                    </a:lnTo>
                    <a:lnTo>
                      <a:pt x="43" y="29"/>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5" y="7"/>
                    </a:lnTo>
                    <a:lnTo>
                      <a:pt x="8" y="0"/>
                    </a:lnTo>
                    <a:lnTo>
                      <a:pt x="8"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8" y="64"/>
                    </a:lnTo>
                    <a:lnTo>
                      <a:pt x="0" y="64"/>
                    </a:lnTo>
                    <a:lnTo>
                      <a:pt x="8" y="71"/>
                    </a:lnTo>
                    <a:lnTo>
                      <a:pt x="22" y="71"/>
                    </a:lnTo>
                    <a:lnTo>
                      <a:pt x="29" y="71"/>
                    </a:lnTo>
                    <a:lnTo>
                      <a:pt x="29" y="71"/>
                    </a:lnTo>
                    <a:lnTo>
                      <a:pt x="29" y="64"/>
                    </a:lnTo>
                    <a:lnTo>
                      <a:pt x="36" y="64"/>
                    </a:lnTo>
                    <a:lnTo>
                      <a:pt x="43" y="64"/>
                    </a:lnTo>
                    <a:lnTo>
                      <a:pt x="43" y="57"/>
                    </a:lnTo>
                    <a:lnTo>
                      <a:pt x="51" y="57"/>
                    </a:lnTo>
                    <a:lnTo>
                      <a:pt x="51"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57"/>
                    </a:lnTo>
                    <a:lnTo>
                      <a:pt x="8" y="64"/>
                    </a:lnTo>
                    <a:lnTo>
                      <a:pt x="8"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7" name="Freeform 164">
                <a:extLst>
                  <a:ext uri="{FF2B5EF4-FFF2-40B4-BE49-F238E27FC236}">
                    <a16:creationId xmlns:a16="http://schemas.microsoft.com/office/drawing/2014/main" xmlns="" id="{9DF623EF-B822-4CF2-9BA0-72BF8167CFE8}"/>
                  </a:ext>
                </a:extLst>
              </p:cNvPr>
              <p:cNvSpPr>
                <a:spLocks noEditPoints="1"/>
              </p:cNvSpPr>
              <p:nvPr/>
            </p:nvSpPr>
            <p:spPr bwMode="auto">
              <a:xfrm>
                <a:off x="5869" y="1557"/>
                <a:ext cx="72" cy="71"/>
              </a:xfrm>
              <a:custGeom>
                <a:avLst/>
                <a:gdLst>
                  <a:gd name="T0" fmla="*/ 65 w 72"/>
                  <a:gd name="T1" fmla="*/ 71 h 71"/>
                  <a:gd name="T2" fmla="*/ 72 w 72"/>
                  <a:gd name="T3" fmla="*/ 64 h 71"/>
                  <a:gd name="T4" fmla="*/ 65 w 72"/>
                  <a:gd name="T5" fmla="*/ 50 h 71"/>
                  <a:gd name="T6" fmla="*/ 65 w 72"/>
                  <a:gd name="T7" fmla="*/ 36 h 71"/>
                  <a:gd name="T8" fmla="*/ 65 w 72"/>
                  <a:gd name="T9" fmla="*/ 36 h 71"/>
                  <a:gd name="T10" fmla="*/ 72 w 72"/>
                  <a:gd name="T11" fmla="*/ 7 h 71"/>
                  <a:gd name="T12" fmla="*/ 65 w 72"/>
                  <a:gd name="T13" fmla="*/ 7 h 71"/>
                  <a:gd name="T14" fmla="*/ 58 w 72"/>
                  <a:gd name="T15" fmla="*/ 14 h 71"/>
                  <a:gd name="T16" fmla="*/ 58 w 72"/>
                  <a:gd name="T17" fmla="*/ 36 h 71"/>
                  <a:gd name="T18" fmla="*/ 58 w 72"/>
                  <a:gd name="T19" fmla="*/ 50 h 71"/>
                  <a:gd name="T20" fmla="*/ 51 w 72"/>
                  <a:gd name="T21" fmla="*/ 43 h 71"/>
                  <a:gd name="T22" fmla="*/ 44 w 72"/>
                  <a:gd name="T23" fmla="*/ 29 h 71"/>
                  <a:gd name="T24" fmla="*/ 51 w 72"/>
                  <a:gd name="T25" fmla="*/ 21 h 71"/>
                  <a:gd name="T26" fmla="*/ 44 w 72"/>
                  <a:gd name="T27" fmla="*/ 0 h 71"/>
                  <a:gd name="T28" fmla="*/ 36 w 72"/>
                  <a:gd name="T29" fmla="*/ 21 h 71"/>
                  <a:gd name="T30" fmla="*/ 44 w 72"/>
                  <a:gd name="T31" fmla="*/ 29 h 71"/>
                  <a:gd name="T32" fmla="*/ 36 w 72"/>
                  <a:gd name="T33" fmla="*/ 36 h 71"/>
                  <a:gd name="T34" fmla="*/ 29 w 72"/>
                  <a:gd name="T35" fmla="*/ 21 h 71"/>
                  <a:gd name="T36" fmla="*/ 22 w 72"/>
                  <a:gd name="T37" fmla="*/ 14 h 71"/>
                  <a:gd name="T38" fmla="*/ 15 w 72"/>
                  <a:gd name="T39" fmla="*/ 0 h 71"/>
                  <a:gd name="T40" fmla="*/ 7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15 w 72"/>
                  <a:gd name="T57" fmla="*/ 50 h 71"/>
                  <a:gd name="T58" fmla="*/ 29 w 72"/>
                  <a:gd name="T59" fmla="*/ 43 h 71"/>
                  <a:gd name="T60" fmla="*/ 36 w 72"/>
                  <a:gd name="T61" fmla="*/ 43 h 71"/>
                  <a:gd name="T62" fmla="*/ 44 w 72"/>
                  <a:gd name="T63" fmla="*/ 50 h 71"/>
                  <a:gd name="T64" fmla="*/ 51 w 72"/>
                  <a:gd name="T65" fmla="*/ 50 h 71"/>
                  <a:gd name="T66" fmla="*/ 44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9 h 71"/>
                  <a:gd name="T86" fmla="*/ 72 w 72"/>
                  <a:gd name="T87" fmla="*/ 14 h 71"/>
                  <a:gd name="T88" fmla="*/ 58 w 72"/>
                  <a:gd name="T89" fmla="*/ 14 h 71"/>
                  <a:gd name="T90" fmla="*/ 65 w 72"/>
                  <a:gd name="T91" fmla="*/ 29 h 71"/>
                  <a:gd name="T92" fmla="*/ 51 w 72"/>
                  <a:gd name="T93" fmla="*/ 14 h 71"/>
                  <a:gd name="T94" fmla="*/ 36 w 72"/>
                  <a:gd name="T95" fmla="*/ 7 h 71"/>
                  <a:gd name="T96" fmla="*/ 44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1"/>
                    </a:lnTo>
                    <a:lnTo>
                      <a:pt x="58" y="36"/>
                    </a:lnTo>
                    <a:lnTo>
                      <a:pt x="58" y="36"/>
                    </a:lnTo>
                    <a:lnTo>
                      <a:pt x="58" y="50"/>
                    </a:lnTo>
                    <a:lnTo>
                      <a:pt x="58" y="50"/>
                    </a:lnTo>
                    <a:lnTo>
                      <a:pt x="51" y="43"/>
                    </a:lnTo>
                    <a:lnTo>
                      <a:pt x="44" y="36"/>
                    </a:lnTo>
                    <a:lnTo>
                      <a:pt x="44" y="29"/>
                    </a:lnTo>
                    <a:lnTo>
                      <a:pt x="44" y="29"/>
                    </a:lnTo>
                    <a:lnTo>
                      <a:pt x="51" y="21"/>
                    </a:lnTo>
                    <a:lnTo>
                      <a:pt x="51" y="7"/>
                    </a:lnTo>
                    <a:lnTo>
                      <a:pt x="44" y="0"/>
                    </a:lnTo>
                    <a:lnTo>
                      <a:pt x="36" y="7"/>
                    </a:lnTo>
                    <a:lnTo>
                      <a:pt x="36" y="21"/>
                    </a:lnTo>
                    <a:lnTo>
                      <a:pt x="44" y="29"/>
                    </a:lnTo>
                    <a:lnTo>
                      <a:pt x="44" y="29"/>
                    </a:lnTo>
                    <a:lnTo>
                      <a:pt x="44" y="36"/>
                    </a:lnTo>
                    <a:lnTo>
                      <a:pt x="36" y="36"/>
                    </a:lnTo>
                    <a:lnTo>
                      <a:pt x="29" y="29"/>
                    </a:lnTo>
                    <a:lnTo>
                      <a:pt x="29" y="21"/>
                    </a:lnTo>
                    <a:lnTo>
                      <a:pt x="22" y="21"/>
                    </a:lnTo>
                    <a:lnTo>
                      <a:pt x="22" y="14"/>
                    </a:lnTo>
                    <a:lnTo>
                      <a:pt x="22" y="7"/>
                    </a:lnTo>
                    <a:lnTo>
                      <a:pt x="15" y="0"/>
                    </a:lnTo>
                    <a:lnTo>
                      <a:pt x="7" y="0"/>
                    </a:lnTo>
                    <a:lnTo>
                      <a:pt x="7" y="0"/>
                    </a:lnTo>
                    <a:lnTo>
                      <a:pt x="0" y="0"/>
                    </a:lnTo>
                    <a:lnTo>
                      <a:pt x="0" y="7"/>
                    </a:lnTo>
                    <a:lnTo>
                      <a:pt x="7" y="21"/>
                    </a:lnTo>
                    <a:lnTo>
                      <a:pt x="22" y="21"/>
                    </a:lnTo>
                    <a:lnTo>
                      <a:pt x="29" y="29"/>
                    </a:lnTo>
                    <a:lnTo>
                      <a:pt x="36" y="36"/>
                    </a:lnTo>
                    <a:lnTo>
                      <a:pt x="36" y="36"/>
                    </a:lnTo>
                    <a:lnTo>
                      <a:pt x="36" y="36"/>
                    </a:lnTo>
                    <a:lnTo>
                      <a:pt x="29" y="36"/>
                    </a:lnTo>
                    <a:lnTo>
                      <a:pt x="29" y="36"/>
                    </a:lnTo>
                    <a:lnTo>
                      <a:pt x="22" y="29"/>
                    </a:lnTo>
                    <a:lnTo>
                      <a:pt x="7" y="29"/>
                    </a:lnTo>
                    <a:lnTo>
                      <a:pt x="0" y="36"/>
                    </a:lnTo>
                    <a:lnTo>
                      <a:pt x="7" y="43"/>
                    </a:lnTo>
                    <a:lnTo>
                      <a:pt x="7" y="43"/>
                    </a:lnTo>
                    <a:lnTo>
                      <a:pt x="15"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2" y="57"/>
                    </a:lnTo>
                    <a:lnTo>
                      <a:pt x="7" y="64"/>
                    </a:lnTo>
                    <a:lnTo>
                      <a:pt x="7" y="64"/>
                    </a:lnTo>
                    <a:lnTo>
                      <a:pt x="15" y="71"/>
                    </a:lnTo>
                    <a:lnTo>
                      <a:pt x="22" y="71"/>
                    </a:lnTo>
                    <a:lnTo>
                      <a:pt x="36" y="71"/>
                    </a:lnTo>
                    <a:lnTo>
                      <a:pt x="36" y="71"/>
                    </a:lnTo>
                    <a:lnTo>
                      <a:pt x="36" y="64"/>
                    </a:lnTo>
                    <a:lnTo>
                      <a:pt x="36" y="64"/>
                    </a:lnTo>
                    <a:lnTo>
                      <a:pt x="44" y="64"/>
                    </a:lnTo>
                    <a:lnTo>
                      <a:pt x="51" y="57"/>
                    </a:lnTo>
                    <a:lnTo>
                      <a:pt x="51" y="57"/>
                    </a:lnTo>
                    <a:lnTo>
                      <a:pt x="58" y="64"/>
                    </a:lnTo>
                    <a:lnTo>
                      <a:pt x="65" y="71"/>
                    </a:lnTo>
                    <a:lnTo>
                      <a:pt x="65" y="71"/>
                    </a:lnTo>
                    <a:close/>
                    <a:moveTo>
                      <a:pt x="65" y="29"/>
                    </a:moveTo>
                    <a:lnTo>
                      <a:pt x="65" y="29"/>
                    </a:lnTo>
                    <a:lnTo>
                      <a:pt x="72" y="21"/>
                    </a:lnTo>
                    <a:lnTo>
                      <a:pt x="72" y="14"/>
                    </a:lnTo>
                    <a:lnTo>
                      <a:pt x="65" y="7"/>
                    </a:lnTo>
                    <a:lnTo>
                      <a:pt x="58" y="14"/>
                    </a:lnTo>
                    <a:lnTo>
                      <a:pt x="65" y="29"/>
                    </a:lnTo>
                    <a:lnTo>
                      <a:pt x="65"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57"/>
                    </a:lnTo>
                    <a:lnTo>
                      <a:pt x="7"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8" name="Freeform 165">
                <a:extLst>
                  <a:ext uri="{FF2B5EF4-FFF2-40B4-BE49-F238E27FC236}">
                    <a16:creationId xmlns:a16="http://schemas.microsoft.com/office/drawing/2014/main" xmlns="" id="{07088288-97F9-446A-BA89-10FB9D54B3AF}"/>
                  </a:ext>
                </a:extLst>
              </p:cNvPr>
              <p:cNvSpPr>
                <a:spLocks noEditPoints="1"/>
              </p:cNvSpPr>
              <p:nvPr/>
            </p:nvSpPr>
            <p:spPr bwMode="auto">
              <a:xfrm>
                <a:off x="5797" y="1557"/>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65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29 h 71"/>
                  <a:gd name="T24" fmla="*/ 43 w 72"/>
                  <a:gd name="T25" fmla="*/ 21 h 71"/>
                  <a:gd name="T26" fmla="*/ 43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14 w 72"/>
                  <a:gd name="T39" fmla="*/ 0 h 71"/>
                  <a:gd name="T40" fmla="*/ 0 w 72"/>
                  <a:gd name="T41" fmla="*/ 0 h 71"/>
                  <a:gd name="T42" fmla="*/ 0 w 72"/>
                  <a:gd name="T43" fmla="*/ 7 h 71"/>
                  <a:gd name="T44" fmla="*/ 21 w 72"/>
                  <a:gd name="T45" fmla="*/ 21 h 71"/>
                  <a:gd name="T46" fmla="*/ 36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50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65 w 72"/>
                  <a:gd name="T83" fmla="*/ 71 h 71"/>
                  <a:gd name="T84" fmla="*/ 65 w 72"/>
                  <a:gd name="T85" fmla="*/ 29 h 71"/>
                  <a:gd name="T86" fmla="*/ 65 w 72"/>
                  <a:gd name="T87" fmla="*/ 14 h 71"/>
                  <a:gd name="T88" fmla="*/ 57 w 72"/>
                  <a:gd name="T89" fmla="*/ 14 h 71"/>
                  <a:gd name="T90" fmla="*/ 65 w 72"/>
                  <a:gd name="T91" fmla="*/ 29 h 71"/>
                  <a:gd name="T92" fmla="*/ 43 w 72"/>
                  <a:gd name="T93" fmla="*/ 14 h 71"/>
                  <a:gd name="T94" fmla="*/ 36 w 72"/>
                  <a:gd name="T95" fmla="*/ 7 h 71"/>
                  <a:gd name="T96" fmla="*/ 43 w 72"/>
                  <a:gd name="T97" fmla="*/ 21 h 71"/>
                  <a:gd name="T98" fmla="*/ 21 w 72"/>
                  <a:gd name="T99" fmla="*/ 14 h 71"/>
                  <a:gd name="T100" fmla="*/ 14 w 72"/>
                  <a:gd name="T101" fmla="*/ 0 h 71"/>
                  <a:gd name="T102" fmla="*/ 0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1"/>
                    </a:lnTo>
                    <a:lnTo>
                      <a:pt x="57" y="36"/>
                    </a:lnTo>
                    <a:lnTo>
                      <a:pt x="57" y="36"/>
                    </a:lnTo>
                    <a:lnTo>
                      <a:pt x="57" y="50"/>
                    </a:lnTo>
                    <a:lnTo>
                      <a:pt x="50" y="50"/>
                    </a:lnTo>
                    <a:lnTo>
                      <a:pt x="50" y="43"/>
                    </a:lnTo>
                    <a:lnTo>
                      <a:pt x="43" y="36"/>
                    </a:lnTo>
                    <a:lnTo>
                      <a:pt x="43" y="29"/>
                    </a:lnTo>
                    <a:lnTo>
                      <a:pt x="43" y="29"/>
                    </a:lnTo>
                    <a:lnTo>
                      <a:pt x="43" y="21"/>
                    </a:lnTo>
                    <a:lnTo>
                      <a:pt x="50" y="7"/>
                    </a:lnTo>
                    <a:lnTo>
                      <a:pt x="43" y="0"/>
                    </a:lnTo>
                    <a:lnTo>
                      <a:pt x="28" y="7"/>
                    </a:lnTo>
                    <a:lnTo>
                      <a:pt x="36" y="21"/>
                    </a:lnTo>
                    <a:lnTo>
                      <a:pt x="36" y="29"/>
                    </a:lnTo>
                    <a:lnTo>
                      <a:pt x="36" y="29"/>
                    </a:lnTo>
                    <a:lnTo>
                      <a:pt x="36" y="36"/>
                    </a:lnTo>
                    <a:lnTo>
                      <a:pt x="36" y="36"/>
                    </a:lnTo>
                    <a:lnTo>
                      <a:pt x="28" y="29"/>
                    </a:lnTo>
                    <a:lnTo>
                      <a:pt x="21" y="21"/>
                    </a:lnTo>
                    <a:lnTo>
                      <a:pt x="21" y="21"/>
                    </a:lnTo>
                    <a:lnTo>
                      <a:pt x="21" y="14"/>
                    </a:lnTo>
                    <a:lnTo>
                      <a:pt x="21" y="7"/>
                    </a:lnTo>
                    <a:lnTo>
                      <a:pt x="14" y="0"/>
                    </a:lnTo>
                    <a:lnTo>
                      <a:pt x="7" y="0"/>
                    </a:lnTo>
                    <a:lnTo>
                      <a:pt x="0" y="0"/>
                    </a:lnTo>
                    <a:lnTo>
                      <a:pt x="0" y="0"/>
                    </a:lnTo>
                    <a:lnTo>
                      <a:pt x="0" y="7"/>
                    </a:lnTo>
                    <a:lnTo>
                      <a:pt x="7" y="21"/>
                    </a:lnTo>
                    <a:lnTo>
                      <a:pt x="21" y="21"/>
                    </a:lnTo>
                    <a:lnTo>
                      <a:pt x="28" y="29"/>
                    </a:lnTo>
                    <a:lnTo>
                      <a:pt x="36"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8" y="43"/>
                    </a:lnTo>
                    <a:lnTo>
                      <a:pt x="28" y="43"/>
                    </a:lnTo>
                    <a:lnTo>
                      <a:pt x="36" y="43"/>
                    </a:lnTo>
                    <a:lnTo>
                      <a:pt x="43" y="50"/>
                    </a:lnTo>
                    <a:lnTo>
                      <a:pt x="50" y="50"/>
                    </a:lnTo>
                    <a:lnTo>
                      <a:pt x="50" y="50"/>
                    </a:lnTo>
                    <a:lnTo>
                      <a:pt x="43" y="57"/>
                    </a:lnTo>
                    <a:lnTo>
                      <a:pt x="36" y="57"/>
                    </a:lnTo>
                    <a:lnTo>
                      <a:pt x="28" y="57"/>
                    </a:lnTo>
                    <a:lnTo>
                      <a:pt x="21" y="57"/>
                    </a:lnTo>
                    <a:lnTo>
                      <a:pt x="7" y="64"/>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5" y="71"/>
                    </a:lnTo>
                    <a:lnTo>
                      <a:pt x="65" y="71"/>
                    </a:lnTo>
                    <a:close/>
                    <a:moveTo>
                      <a:pt x="65" y="29"/>
                    </a:moveTo>
                    <a:lnTo>
                      <a:pt x="65" y="29"/>
                    </a:lnTo>
                    <a:lnTo>
                      <a:pt x="72" y="21"/>
                    </a:lnTo>
                    <a:lnTo>
                      <a:pt x="65" y="14"/>
                    </a:lnTo>
                    <a:lnTo>
                      <a:pt x="65" y="7"/>
                    </a:lnTo>
                    <a:lnTo>
                      <a:pt x="57" y="14"/>
                    </a:lnTo>
                    <a:lnTo>
                      <a:pt x="65" y="29"/>
                    </a:lnTo>
                    <a:lnTo>
                      <a:pt x="65" y="29"/>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64"/>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9" name="Freeform 166">
                <a:extLst>
                  <a:ext uri="{FF2B5EF4-FFF2-40B4-BE49-F238E27FC236}">
                    <a16:creationId xmlns:a16="http://schemas.microsoft.com/office/drawing/2014/main" xmlns="" id="{F665CD77-DD8A-4CD1-A0DB-D4BA8CF53406}"/>
                  </a:ext>
                </a:extLst>
              </p:cNvPr>
              <p:cNvSpPr>
                <a:spLocks noEditPoints="1"/>
              </p:cNvSpPr>
              <p:nvPr/>
            </p:nvSpPr>
            <p:spPr bwMode="auto">
              <a:xfrm>
                <a:off x="5725" y="1557"/>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57 w 72"/>
                  <a:gd name="T13" fmla="*/ 7 h 71"/>
                  <a:gd name="T14" fmla="*/ 50 w 72"/>
                  <a:gd name="T15" fmla="*/ 14 h 71"/>
                  <a:gd name="T16" fmla="*/ 57 w 72"/>
                  <a:gd name="T17" fmla="*/ 36 h 71"/>
                  <a:gd name="T18" fmla="*/ 50 w 72"/>
                  <a:gd name="T19" fmla="*/ 50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43 w 72"/>
                  <a:gd name="T65" fmla="*/ 50 h 71"/>
                  <a:gd name="T66" fmla="*/ 36 w 72"/>
                  <a:gd name="T67" fmla="*/ 57 h 71"/>
                  <a:gd name="T68" fmla="*/ 21 w 72"/>
                  <a:gd name="T69" fmla="*/ 57 h 71"/>
                  <a:gd name="T70" fmla="*/ 0 w 72"/>
                  <a:gd name="T71" fmla="*/ 64 h 71"/>
                  <a:gd name="T72" fmla="*/ 21 w 72"/>
                  <a:gd name="T73" fmla="*/ 71 h 71"/>
                  <a:gd name="T74" fmla="*/ 28 w 72"/>
                  <a:gd name="T75" fmla="*/ 71 h 71"/>
                  <a:gd name="T76" fmla="*/ 36 w 72"/>
                  <a:gd name="T77" fmla="*/ 64 h 71"/>
                  <a:gd name="T78" fmla="*/ 43 w 72"/>
                  <a:gd name="T79" fmla="*/ 57 h 71"/>
                  <a:gd name="T80" fmla="*/ 50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28 w 72"/>
                  <a:gd name="T95" fmla="*/ 7 h 71"/>
                  <a:gd name="T96" fmla="*/ 36 w 72"/>
                  <a:gd name="T97" fmla="*/ 21 h 71"/>
                  <a:gd name="T98" fmla="*/ 21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64" y="71"/>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1"/>
                    </a:lnTo>
                    <a:lnTo>
                      <a:pt x="57" y="36"/>
                    </a:lnTo>
                    <a:lnTo>
                      <a:pt x="57" y="36"/>
                    </a:lnTo>
                    <a:lnTo>
                      <a:pt x="50" y="50"/>
                    </a:lnTo>
                    <a:lnTo>
                      <a:pt x="50" y="50"/>
                    </a:lnTo>
                    <a:lnTo>
                      <a:pt x="43" y="43"/>
                    </a:lnTo>
                    <a:lnTo>
                      <a:pt x="43" y="36"/>
                    </a:lnTo>
                    <a:lnTo>
                      <a:pt x="43" y="29"/>
                    </a:lnTo>
                    <a:lnTo>
                      <a:pt x="43" y="29"/>
                    </a:lnTo>
                    <a:lnTo>
                      <a:pt x="43" y="21"/>
                    </a:lnTo>
                    <a:lnTo>
                      <a:pt x="43" y="7"/>
                    </a:lnTo>
                    <a:lnTo>
                      <a:pt x="36" y="0"/>
                    </a:lnTo>
                    <a:lnTo>
                      <a:pt x="28" y="7"/>
                    </a:lnTo>
                    <a:lnTo>
                      <a:pt x="36" y="21"/>
                    </a:lnTo>
                    <a:lnTo>
                      <a:pt x="36" y="29"/>
                    </a:lnTo>
                    <a:lnTo>
                      <a:pt x="36" y="29"/>
                    </a:lnTo>
                    <a:lnTo>
                      <a:pt x="36" y="36"/>
                    </a:lnTo>
                    <a:lnTo>
                      <a:pt x="36" y="36"/>
                    </a:lnTo>
                    <a:lnTo>
                      <a:pt x="28" y="29"/>
                    </a:lnTo>
                    <a:lnTo>
                      <a:pt x="21" y="21"/>
                    </a:lnTo>
                    <a:lnTo>
                      <a:pt x="21" y="21"/>
                    </a:lnTo>
                    <a:lnTo>
                      <a:pt x="21" y="14"/>
                    </a:lnTo>
                    <a:lnTo>
                      <a:pt x="14" y="7"/>
                    </a:lnTo>
                    <a:lnTo>
                      <a:pt x="7" y="0"/>
                    </a:lnTo>
                    <a:lnTo>
                      <a:pt x="7" y="0"/>
                    </a:lnTo>
                    <a:lnTo>
                      <a:pt x="0" y="0"/>
                    </a:lnTo>
                    <a:lnTo>
                      <a:pt x="0" y="0"/>
                    </a:lnTo>
                    <a:lnTo>
                      <a:pt x="0" y="7"/>
                    </a:lnTo>
                    <a:lnTo>
                      <a:pt x="0" y="21"/>
                    </a:lnTo>
                    <a:lnTo>
                      <a:pt x="14" y="21"/>
                    </a:lnTo>
                    <a:lnTo>
                      <a:pt x="21" y="29"/>
                    </a:lnTo>
                    <a:lnTo>
                      <a:pt x="28" y="36"/>
                    </a:lnTo>
                    <a:lnTo>
                      <a:pt x="28" y="36"/>
                    </a:lnTo>
                    <a:lnTo>
                      <a:pt x="28"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0" y="64"/>
                    </a:lnTo>
                    <a:lnTo>
                      <a:pt x="7" y="71"/>
                    </a:lnTo>
                    <a:lnTo>
                      <a:pt x="21" y="71"/>
                    </a:lnTo>
                    <a:lnTo>
                      <a:pt x="28" y="71"/>
                    </a:lnTo>
                    <a:lnTo>
                      <a:pt x="28" y="71"/>
                    </a:lnTo>
                    <a:lnTo>
                      <a:pt x="28" y="64"/>
                    </a:lnTo>
                    <a:lnTo>
                      <a:pt x="36" y="64"/>
                    </a:lnTo>
                    <a:lnTo>
                      <a:pt x="43" y="64"/>
                    </a:lnTo>
                    <a:lnTo>
                      <a:pt x="43" y="57"/>
                    </a:lnTo>
                    <a:lnTo>
                      <a:pt x="50" y="57"/>
                    </a:lnTo>
                    <a:lnTo>
                      <a:pt x="50"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0" name="Freeform 167">
                <a:extLst>
                  <a:ext uri="{FF2B5EF4-FFF2-40B4-BE49-F238E27FC236}">
                    <a16:creationId xmlns:a16="http://schemas.microsoft.com/office/drawing/2014/main" xmlns="" id="{1D0A1A17-24BC-4021-A088-FE8046F0EA54}"/>
                  </a:ext>
                </a:extLst>
              </p:cNvPr>
              <p:cNvSpPr>
                <a:spLocks noEditPoints="1"/>
              </p:cNvSpPr>
              <p:nvPr/>
            </p:nvSpPr>
            <p:spPr bwMode="auto">
              <a:xfrm>
                <a:off x="5653" y="1557"/>
                <a:ext cx="65" cy="71"/>
              </a:xfrm>
              <a:custGeom>
                <a:avLst/>
                <a:gdLst>
                  <a:gd name="T0" fmla="*/ 65 w 65"/>
                  <a:gd name="T1" fmla="*/ 71 h 71"/>
                  <a:gd name="T2" fmla="*/ 65 w 65"/>
                  <a:gd name="T3" fmla="*/ 64 h 71"/>
                  <a:gd name="T4" fmla="*/ 57 w 65"/>
                  <a:gd name="T5" fmla="*/ 50 h 71"/>
                  <a:gd name="T6" fmla="*/ 57 w 65"/>
                  <a:gd name="T7" fmla="*/ 36 h 71"/>
                  <a:gd name="T8" fmla="*/ 65 w 65"/>
                  <a:gd name="T9" fmla="*/ 36 h 71"/>
                  <a:gd name="T10" fmla="*/ 65 w 65"/>
                  <a:gd name="T11" fmla="*/ 7 h 71"/>
                  <a:gd name="T12" fmla="*/ 57 w 65"/>
                  <a:gd name="T13" fmla="*/ 7 h 71"/>
                  <a:gd name="T14" fmla="*/ 50 w 65"/>
                  <a:gd name="T15" fmla="*/ 14 h 71"/>
                  <a:gd name="T16" fmla="*/ 57 w 65"/>
                  <a:gd name="T17" fmla="*/ 36 h 71"/>
                  <a:gd name="T18" fmla="*/ 50 w 65"/>
                  <a:gd name="T19" fmla="*/ 50 h 71"/>
                  <a:gd name="T20" fmla="*/ 43 w 65"/>
                  <a:gd name="T21" fmla="*/ 43 h 71"/>
                  <a:gd name="T22" fmla="*/ 36 w 65"/>
                  <a:gd name="T23" fmla="*/ 29 h 71"/>
                  <a:gd name="T24" fmla="*/ 43 w 65"/>
                  <a:gd name="T25" fmla="*/ 21 h 71"/>
                  <a:gd name="T26" fmla="*/ 36 w 65"/>
                  <a:gd name="T27" fmla="*/ 0 h 71"/>
                  <a:gd name="T28" fmla="*/ 36 w 65"/>
                  <a:gd name="T29" fmla="*/ 21 h 71"/>
                  <a:gd name="T30" fmla="*/ 36 w 65"/>
                  <a:gd name="T31" fmla="*/ 29 h 71"/>
                  <a:gd name="T32" fmla="*/ 29 w 65"/>
                  <a:gd name="T33" fmla="*/ 36 h 71"/>
                  <a:gd name="T34" fmla="*/ 21 w 65"/>
                  <a:gd name="T35" fmla="*/ 21 h 71"/>
                  <a:gd name="T36" fmla="*/ 21 w 65"/>
                  <a:gd name="T37" fmla="*/ 14 h 71"/>
                  <a:gd name="T38" fmla="*/ 7 w 65"/>
                  <a:gd name="T39" fmla="*/ 0 h 71"/>
                  <a:gd name="T40" fmla="*/ 0 w 65"/>
                  <a:gd name="T41" fmla="*/ 0 h 71"/>
                  <a:gd name="T42" fmla="*/ 0 w 65"/>
                  <a:gd name="T43" fmla="*/ 7 h 71"/>
                  <a:gd name="T44" fmla="*/ 14 w 65"/>
                  <a:gd name="T45" fmla="*/ 21 h 71"/>
                  <a:gd name="T46" fmla="*/ 29 w 65"/>
                  <a:gd name="T47" fmla="*/ 36 h 71"/>
                  <a:gd name="T48" fmla="*/ 29 w 65"/>
                  <a:gd name="T49" fmla="*/ 36 h 71"/>
                  <a:gd name="T50" fmla="*/ 21 w 65"/>
                  <a:gd name="T51" fmla="*/ 36 h 71"/>
                  <a:gd name="T52" fmla="*/ 0 w 65"/>
                  <a:gd name="T53" fmla="*/ 29 h 71"/>
                  <a:gd name="T54" fmla="*/ 0 w 65"/>
                  <a:gd name="T55" fmla="*/ 43 h 71"/>
                  <a:gd name="T56" fmla="*/ 14 w 65"/>
                  <a:gd name="T57" fmla="*/ 50 h 71"/>
                  <a:gd name="T58" fmla="*/ 21 w 65"/>
                  <a:gd name="T59" fmla="*/ 43 h 71"/>
                  <a:gd name="T60" fmla="*/ 29 w 65"/>
                  <a:gd name="T61" fmla="*/ 43 h 71"/>
                  <a:gd name="T62" fmla="*/ 36 w 65"/>
                  <a:gd name="T63" fmla="*/ 50 h 71"/>
                  <a:gd name="T64" fmla="*/ 43 w 65"/>
                  <a:gd name="T65" fmla="*/ 50 h 71"/>
                  <a:gd name="T66" fmla="*/ 36 w 65"/>
                  <a:gd name="T67" fmla="*/ 57 h 71"/>
                  <a:gd name="T68" fmla="*/ 21 w 65"/>
                  <a:gd name="T69" fmla="*/ 57 h 71"/>
                  <a:gd name="T70" fmla="*/ 0 w 65"/>
                  <a:gd name="T71" fmla="*/ 64 h 71"/>
                  <a:gd name="T72" fmla="*/ 21 w 65"/>
                  <a:gd name="T73" fmla="*/ 71 h 71"/>
                  <a:gd name="T74" fmla="*/ 29 w 65"/>
                  <a:gd name="T75" fmla="*/ 71 h 71"/>
                  <a:gd name="T76" fmla="*/ 36 w 65"/>
                  <a:gd name="T77" fmla="*/ 64 h 71"/>
                  <a:gd name="T78" fmla="*/ 43 w 65"/>
                  <a:gd name="T79" fmla="*/ 57 h 71"/>
                  <a:gd name="T80" fmla="*/ 50 w 65"/>
                  <a:gd name="T81" fmla="*/ 64 h 71"/>
                  <a:gd name="T82" fmla="*/ 57 w 65"/>
                  <a:gd name="T83" fmla="*/ 71 h 71"/>
                  <a:gd name="T84" fmla="*/ 65 w 65"/>
                  <a:gd name="T85" fmla="*/ 29 h 71"/>
                  <a:gd name="T86" fmla="*/ 65 w 65"/>
                  <a:gd name="T87" fmla="*/ 14 h 71"/>
                  <a:gd name="T88" fmla="*/ 50 w 65"/>
                  <a:gd name="T89" fmla="*/ 14 h 71"/>
                  <a:gd name="T90" fmla="*/ 57 w 65"/>
                  <a:gd name="T91" fmla="*/ 29 h 71"/>
                  <a:gd name="T92" fmla="*/ 43 w 65"/>
                  <a:gd name="T93" fmla="*/ 14 h 71"/>
                  <a:gd name="T94" fmla="*/ 29 w 65"/>
                  <a:gd name="T95" fmla="*/ 7 h 71"/>
                  <a:gd name="T96" fmla="*/ 36 w 65"/>
                  <a:gd name="T97" fmla="*/ 21 h 71"/>
                  <a:gd name="T98" fmla="*/ 14 w 65"/>
                  <a:gd name="T99" fmla="*/ 14 h 71"/>
                  <a:gd name="T100" fmla="*/ 7 w 65"/>
                  <a:gd name="T101" fmla="*/ 0 h 71"/>
                  <a:gd name="T102" fmla="*/ 0 w 65"/>
                  <a:gd name="T103" fmla="*/ 7 h 71"/>
                  <a:gd name="T104" fmla="*/ 7 w 65"/>
                  <a:gd name="T105" fmla="*/ 21 h 71"/>
                  <a:gd name="T106" fmla="*/ 14 w 65"/>
                  <a:gd name="T107" fmla="*/ 14 h 71"/>
                  <a:gd name="T108" fmla="*/ 7 w 65"/>
                  <a:gd name="T109" fmla="*/ 36 h 71"/>
                  <a:gd name="T110" fmla="*/ 0 w 65"/>
                  <a:gd name="T111" fmla="*/ 43 h 71"/>
                  <a:gd name="T112" fmla="*/ 21 w 65"/>
                  <a:gd name="T113" fmla="*/ 43 h 71"/>
                  <a:gd name="T114" fmla="*/ 21 w 65"/>
                  <a:gd name="T115" fmla="*/ 36 h 71"/>
                  <a:gd name="T116" fmla="*/ 21 w 65"/>
                  <a:gd name="T117" fmla="*/ 57 h 71"/>
                  <a:gd name="T118" fmla="*/ 14 w 65"/>
                  <a:gd name="T119" fmla="*/ 57 h 71"/>
                  <a:gd name="T120" fmla="*/ 7 w 65"/>
                  <a:gd name="T121" fmla="*/ 64 h 71"/>
                  <a:gd name="T122" fmla="*/ 21 w 65"/>
                  <a:gd name="T123" fmla="*/ 71 h 71"/>
                  <a:gd name="T124" fmla="*/ 29 w 65"/>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1">
                    <a:moveTo>
                      <a:pt x="57" y="71"/>
                    </a:moveTo>
                    <a:lnTo>
                      <a:pt x="65" y="71"/>
                    </a:lnTo>
                    <a:lnTo>
                      <a:pt x="65" y="71"/>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1"/>
                    </a:lnTo>
                    <a:lnTo>
                      <a:pt x="57" y="36"/>
                    </a:lnTo>
                    <a:lnTo>
                      <a:pt x="57" y="36"/>
                    </a:lnTo>
                    <a:lnTo>
                      <a:pt x="50" y="50"/>
                    </a:lnTo>
                    <a:lnTo>
                      <a:pt x="50" y="50"/>
                    </a:lnTo>
                    <a:lnTo>
                      <a:pt x="43" y="43"/>
                    </a:lnTo>
                    <a:lnTo>
                      <a:pt x="43" y="36"/>
                    </a:lnTo>
                    <a:lnTo>
                      <a:pt x="36" y="29"/>
                    </a:lnTo>
                    <a:lnTo>
                      <a:pt x="36" y="29"/>
                    </a:lnTo>
                    <a:lnTo>
                      <a:pt x="43" y="21"/>
                    </a:lnTo>
                    <a:lnTo>
                      <a:pt x="43" y="7"/>
                    </a:lnTo>
                    <a:lnTo>
                      <a:pt x="36" y="0"/>
                    </a:lnTo>
                    <a:lnTo>
                      <a:pt x="29" y="7"/>
                    </a:lnTo>
                    <a:lnTo>
                      <a:pt x="36" y="21"/>
                    </a:lnTo>
                    <a:lnTo>
                      <a:pt x="36" y="29"/>
                    </a:lnTo>
                    <a:lnTo>
                      <a:pt x="36" y="29"/>
                    </a:lnTo>
                    <a:lnTo>
                      <a:pt x="36" y="36"/>
                    </a:lnTo>
                    <a:lnTo>
                      <a:pt x="29" y="36"/>
                    </a:lnTo>
                    <a:lnTo>
                      <a:pt x="21" y="29"/>
                    </a:lnTo>
                    <a:lnTo>
                      <a:pt x="21" y="21"/>
                    </a:lnTo>
                    <a:lnTo>
                      <a:pt x="21" y="21"/>
                    </a:lnTo>
                    <a:lnTo>
                      <a:pt x="21" y="14"/>
                    </a:lnTo>
                    <a:lnTo>
                      <a:pt x="14" y="7"/>
                    </a:lnTo>
                    <a:lnTo>
                      <a:pt x="7" y="0"/>
                    </a:lnTo>
                    <a:lnTo>
                      <a:pt x="7" y="0"/>
                    </a:lnTo>
                    <a:lnTo>
                      <a:pt x="0" y="0"/>
                    </a:lnTo>
                    <a:lnTo>
                      <a:pt x="0" y="0"/>
                    </a:lnTo>
                    <a:lnTo>
                      <a:pt x="0" y="7"/>
                    </a:lnTo>
                    <a:lnTo>
                      <a:pt x="0" y="21"/>
                    </a:lnTo>
                    <a:lnTo>
                      <a:pt x="14" y="21"/>
                    </a:lnTo>
                    <a:lnTo>
                      <a:pt x="21" y="29"/>
                    </a:lnTo>
                    <a:lnTo>
                      <a:pt x="29" y="36"/>
                    </a:lnTo>
                    <a:lnTo>
                      <a:pt x="29" y="36"/>
                    </a:lnTo>
                    <a:lnTo>
                      <a:pt x="29" y="36"/>
                    </a:lnTo>
                    <a:lnTo>
                      <a:pt x="21" y="36"/>
                    </a:lnTo>
                    <a:lnTo>
                      <a:pt x="21" y="36"/>
                    </a:lnTo>
                    <a:lnTo>
                      <a:pt x="14" y="29"/>
                    </a:lnTo>
                    <a:lnTo>
                      <a:pt x="0" y="29"/>
                    </a:lnTo>
                    <a:lnTo>
                      <a:pt x="0" y="36"/>
                    </a:lnTo>
                    <a:lnTo>
                      <a:pt x="0" y="43"/>
                    </a:lnTo>
                    <a:lnTo>
                      <a:pt x="7" y="43"/>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4"/>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1" name="Freeform 168">
                <a:extLst>
                  <a:ext uri="{FF2B5EF4-FFF2-40B4-BE49-F238E27FC236}">
                    <a16:creationId xmlns:a16="http://schemas.microsoft.com/office/drawing/2014/main" xmlns="" id="{E2EFA025-2DBE-4B80-AE8F-9EC227AB96E3}"/>
                  </a:ext>
                </a:extLst>
              </p:cNvPr>
              <p:cNvSpPr>
                <a:spLocks noEditPoints="1"/>
              </p:cNvSpPr>
              <p:nvPr/>
            </p:nvSpPr>
            <p:spPr bwMode="auto">
              <a:xfrm>
                <a:off x="5574" y="1557"/>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21 w 72"/>
                  <a:gd name="T57" fmla="*/ 50 h 71"/>
                  <a:gd name="T58" fmla="*/ 29 w 72"/>
                  <a:gd name="T59" fmla="*/ 43 h 71"/>
                  <a:gd name="T60" fmla="*/ 36 w 72"/>
                  <a:gd name="T61" fmla="*/ 43 h 71"/>
                  <a:gd name="T62" fmla="*/ 43 w 72"/>
                  <a:gd name="T63" fmla="*/ 50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9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1"/>
                    </a:lnTo>
                    <a:lnTo>
                      <a:pt x="57" y="36"/>
                    </a:lnTo>
                    <a:lnTo>
                      <a:pt x="57" y="36"/>
                    </a:lnTo>
                    <a:lnTo>
                      <a:pt x="57" y="50"/>
                    </a:lnTo>
                    <a:lnTo>
                      <a:pt x="57" y="50"/>
                    </a:lnTo>
                    <a:lnTo>
                      <a:pt x="50" y="43"/>
                    </a:lnTo>
                    <a:lnTo>
                      <a:pt x="43" y="36"/>
                    </a:lnTo>
                    <a:lnTo>
                      <a:pt x="43" y="29"/>
                    </a:lnTo>
                    <a:lnTo>
                      <a:pt x="43" y="29"/>
                    </a:lnTo>
                    <a:lnTo>
                      <a:pt x="50" y="21"/>
                    </a:lnTo>
                    <a:lnTo>
                      <a:pt x="50" y="7"/>
                    </a:lnTo>
                    <a:lnTo>
                      <a:pt x="43" y="0"/>
                    </a:lnTo>
                    <a:lnTo>
                      <a:pt x="36" y="7"/>
                    </a:lnTo>
                    <a:lnTo>
                      <a:pt x="43" y="21"/>
                    </a:lnTo>
                    <a:lnTo>
                      <a:pt x="43" y="29"/>
                    </a:lnTo>
                    <a:lnTo>
                      <a:pt x="43" y="29"/>
                    </a:lnTo>
                    <a:lnTo>
                      <a:pt x="43" y="36"/>
                    </a:lnTo>
                    <a:lnTo>
                      <a:pt x="36" y="36"/>
                    </a:lnTo>
                    <a:lnTo>
                      <a:pt x="29" y="29"/>
                    </a:lnTo>
                    <a:lnTo>
                      <a:pt x="29" y="21"/>
                    </a:lnTo>
                    <a:lnTo>
                      <a:pt x="29" y="21"/>
                    </a:lnTo>
                    <a:lnTo>
                      <a:pt x="21" y="14"/>
                    </a:lnTo>
                    <a:lnTo>
                      <a:pt x="21" y="7"/>
                    </a:lnTo>
                    <a:lnTo>
                      <a:pt x="14" y="0"/>
                    </a:lnTo>
                    <a:lnTo>
                      <a:pt x="14" y="0"/>
                    </a:lnTo>
                    <a:lnTo>
                      <a:pt x="7" y="0"/>
                    </a:lnTo>
                    <a:lnTo>
                      <a:pt x="0" y="0"/>
                    </a:lnTo>
                    <a:lnTo>
                      <a:pt x="0" y="7"/>
                    </a:lnTo>
                    <a:lnTo>
                      <a:pt x="7" y="21"/>
                    </a:lnTo>
                    <a:lnTo>
                      <a:pt x="21" y="21"/>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2" name="Freeform 169">
                <a:extLst>
                  <a:ext uri="{FF2B5EF4-FFF2-40B4-BE49-F238E27FC236}">
                    <a16:creationId xmlns:a16="http://schemas.microsoft.com/office/drawing/2014/main" xmlns="" id="{7747BDC0-DCD2-4E69-B1B2-689E58956F26}"/>
                  </a:ext>
                </a:extLst>
              </p:cNvPr>
              <p:cNvSpPr>
                <a:spLocks noEditPoints="1"/>
              </p:cNvSpPr>
              <p:nvPr/>
            </p:nvSpPr>
            <p:spPr bwMode="auto">
              <a:xfrm>
                <a:off x="5501" y="1557"/>
                <a:ext cx="73" cy="71"/>
              </a:xfrm>
              <a:custGeom>
                <a:avLst/>
                <a:gdLst>
                  <a:gd name="T0" fmla="*/ 66 w 73"/>
                  <a:gd name="T1" fmla="*/ 71 h 71"/>
                  <a:gd name="T2" fmla="*/ 73 w 73"/>
                  <a:gd name="T3" fmla="*/ 64 h 71"/>
                  <a:gd name="T4" fmla="*/ 59 w 73"/>
                  <a:gd name="T5" fmla="*/ 50 h 71"/>
                  <a:gd name="T6" fmla="*/ 66 w 73"/>
                  <a:gd name="T7" fmla="*/ 36 h 71"/>
                  <a:gd name="T8" fmla="*/ 66 w 73"/>
                  <a:gd name="T9" fmla="*/ 36 h 71"/>
                  <a:gd name="T10" fmla="*/ 66 w 73"/>
                  <a:gd name="T11" fmla="*/ 7 h 71"/>
                  <a:gd name="T12" fmla="*/ 66 w 73"/>
                  <a:gd name="T13" fmla="*/ 7 h 71"/>
                  <a:gd name="T14" fmla="*/ 59 w 73"/>
                  <a:gd name="T15" fmla="*/ 14 h 71"/>
                  <a:gd name="T16" fmla="*/ 59 w 73"/>
                  <a:gd name="T17" fmla="*/ 36 h 71"/>
                  <a:gd name="T18" fmla="*/ 59 w 73"/>
                  <a:gd name="T19" fmla="*/ 50 h 71"/>
                  <a:gd name="T20" fmla="*/ 51 w 73"/>
                  <a:gd name="T21" fmla="*/ 43 h 71"/>
                  <a:gd name="T22" fmla="*/ 44 w 73"/>
                  <a:gd name="T23" fmla="*/ 29 h 71"/>
                  <a:gd name="T24" fmla="*/ 44 w 73"/>
                  <a:gd name="T25" fmla="*/ 21 h 71"/>
                  <a:gd name="T26" fmla="*/ 44 w 73"/>
                  <a:gd name="T27" fmla="*/ 0 h 71"/>
                  <a:gd name="T28" fmla="*/ 37 w 73"/>
                  <a:gd name="T29" fmla="*/ 21 h 71"/>
                  <a:gd name="T30" fmla="*/ 37 w 73"/>
                  <a:gd name="T31" fmla="*/ 29 h 71"/>
                  <a:gd name="T32" fmla="*/ 37 w 73"/>
                  <a:gd name="T33" fmla="*/ 36 h 71"/>
                  <a:gd name="T34" fmla="*/ 23 w 73"/>
                  <a:gd name="T35" fmla="*/ 21 h 71"/>
                  <a:gd name="T36" fmla="*/ 23 w 73"/>
                  <a:gd name="T37" fmla="*/ 14 h 71"/>
                  <a:gd name="T38" fmla="*/ 15 w 73"/>
                  <a:gd name="T39" fmla="*/ 0 h 71"/>
                  <a:gd name="T40" fmla="*/ 0 w 73"/>
                  <a:gd name="T41" fmla="*/ 0 h 71"/>
                  <a:gd name="T42" fmla="*/ 0 w 73"/>
                  <a:gd name="T43" fmla="*/ 7 h 71"/>
                  <a:gd name="T44" fmla="*/ 23 w 73"/>
                  <a:gd name="T45" fmla="*/ 21 h 71"/>
                  <a:gd name="T46" fmla="*/ 37 w 73"/>
                  <a:gd name="T47" fmla="*/ 36 h 71"/>
                  <a:gd name="T48" fmla="*/ 30 w 73"/>
                  <a:gd name="T49" fmla="*/ 36 h 71"/>
                  <a:gd name="T50" fmla="*/ 23 w 73"/>
                  <a:gd name="T51" fmla="*/ 36 h 71"/>
                  <a:gd name="T52" fmla="*/ 8 w 73"/>
                  <a:gd name="T53" fmla="*/ 29 h 71"/>
                  <a:gd name="T54" fmla="*/ 0 w 73"/>
                  <a:gd name="T55" fmla="*/ 43 h 71"/>
                  <a:gd name="T56" fmla="*/ 15 w 73"/>
                  <a:gd name="T57" fmla="*/ 50 h 71"/>
                  <a:gd name="T58" fmla="*/ 23 w 73"/>
                  <a:gd name="T59" fmla="*/ 43 h 71"/>
                  <a:gd name="T60" fmla="*/ 30 w 73"/>
                  <a:gd name="T61" fmla="*/ 43 h 71"/>
                  <a:gd name="T62" fmla="*/ 44 w 73"/>
                  <a:gd name="T63" fmla="*/ 50 h 71"/>
                  <a:gd name="T64" fmla="*/ 51 w 73"/>
                  <a:gd name="T65" fmla="*/ 50 h 71"/>
                  <a:gd name="T66" fmla="*/ 37 w 73"/>
                  <a:gd name="T67" fmla="*/ 57 h 71"/>
                  <a:gd name="T68" fmla="*/ 23 w 73"/>
                  <a:gd name="T69" fmla="*/ 57 h 71"/>
                  <a:gd name="T70" fmla="*/ 8 w 73"/>
                  <a:gd name="T71" fmla="*/ 64 h 71"/>
                  <a:gd name="T72" fmla="*/ 23 w 73"/>
                  <a:gd name="T73" fmla="*/ 71 h 71"/>
                  <a:gd name="T74" fmla="*/ 30 w 73"/>
                  <a:gd name="T75" fmla="*/ 71 h 71"/>
                  <a:gd name="T76" fmla="*/ 37 w 73"/>
                  <a:gd name="T77" fmla="*/ 64 h 71"/>
                  <a:gd name="T78" fmla="*/ 44 w 73"/>
                  <a:gd name="T79" fmla="*/ 57 h 71"/>
                  <a:gd name="T80" fmla="*/ 59 w 73"/>
                  <a:gd name="T81" fmla="*/ 64 h 71"/>
                  <a:gd name="T82" fmla="*/ 66 w 73"/>
                  <a:gd name="T83" fmla="*/ 71 h 71"/>
                  <a:gd name="T84" fmla="*/ 66 w 73"/>
                  <a:gd name="T85" fmla="*/ 29 h 71"/>
                  <a:gd name="T86" fmla="*/ 66 w 73"/>
                  <a:gd name="T87" fmla="*/ 14 h 71"/>
                  <a:gd name="T88" fmla="*/ 59 w 73"/>
                  <a:gd name="T89" fmla="*/ 14 h 71"/>
                  <a:gd name="T90" fmla="*/ 66 w 73"/>
                  <a:gd name="T91" fmla="*/ 29 h 71"/>
                  <a:gd name="T92" fmla="*/ 44 w 73"/>
                  <a:gd name="T93" fmla="*/ 14 h 71"/>
                  <a:gd name="T94" fmla="*/ 37 w 73"/>
                  <a:gd name="T95" fmla="*/ 7 h 71"/>
                  <a:gd name="T96" fmla="*/ 44 w 73"/>
                  <a:gd name="T97" fmla="*/ 21 h 71"/>
                  <a:gd name="T98" fmla="*/ 23 w 73"/>
                  <a:gd name="T99" fmla="*/ 14 h 71"/>
                  <a:gd name="T100" fmla="*/ 15 w 73"/>
                  <a:gd name="T101" fmla="*/ 0 h 71"/>
                  <a:gd name="T102" fmla="*/ 0 w 73"/>
                  <a:gd name="T103" fmla="*/ 7 h 71"/>
                  <a:gd name="T104" fmla="*/ 15 w 73"/>
                  <a:gd name="T105" fmla="*/ 21 h 71"/>
                  <a:gd name="T106" fmla="*/ 23 w 73"/>
                  <a:gd name="T107" fmla="*/ 14 h 71"/>
                  <a:gd name="T108" fmla="*/ 15 w 73"/>
                  <a:gd name="T109" fmla="*/ 36 h 71"/>
                  <a:gd name="T110" fmla="*/ 8 w 73"/>
                  <a:gd name="T111" fmla="*/ 43 h 71"/>
                  <a:gd name="T112" fmla="*/ 23 w 73"/>
                  <a:gd name="T113" fmla="*/ 43 h 71"/>
                  <a:gd name="T114" fmla="*/ 23 w 73"/>
                  <a:gd name="T115" fmla="*/ 36 h 71"/>
                  <a:gd name="T116" fmla="*/ 30 w 73"/>
                  <a:gd name="T117" fmla="*/ 57 h 71"/>
                  <a:gd name="T118" fmla="*/ 15 w 73"/>
                  <a:gd name="T119" fmla="*/ 57 h 71"/>
                  <a:gd name="T120" fmla="*/ 8 w 73"/>
                  <a:gd name="T121" fmla="*/ 64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1"/>
                    </a:lnTo>
                    <a:lnTo>
                      <a:pt x="59" y="36"/>
                    </a:lnTo>
                    <a:lnTo>
                      <a:pt x="59" y="36"/>
                    </a:lnTo>
                    <a:lnTo>
                      <a:pt x="59" y="50"/>
                    </a:lnTo>
                    <a:lnTo>
                      <a:pt x="51" y="50"/>
                    </a:lnTo>
                    <a:lnTo>
                      <a:pt x="51" y="43"/>
                    </a:lnTo>
                    <a:lnTo>
                      <a:pt x="44" y="36"/>
                    </a:lnTo>
                    <a:lnTo>
                      <a:pt x="44" y="29"/>
                    </a:lnTo>
                    <a:lnTo>
                      <a:pt x="44" y="29"/>
                    </a:lnTo>
                    <a:lnTo>
                      <a:pt x="44" y="21"/>
                    </a:lnTo>
                    <a:lnTo>
                      <a:pt x="51" y="7"/>
                    </a:lnTo>
                    <a:lnTo>
                      <a:pt x="44" y="0"/>
                    </a:lnTo>
                    <a:lnTo>
                      <a:pt x="30" y="7"/>
                    </a:lnTo>
                    <a:lnTo>
                      <a:pt x="37" y="21"/>
                    </a:lnTo>
                    <a:lnTo>
                      <a:pt x="37" y="29"/>
                    </a:lnTo>
                    <a:lnTo>
                      <a:pt x="37" y="29"/>
                    </a:lnTo>
                    <a:lnTo>
                      <a:pt x="37" y="36"/>
                    </a:lnTo>
                    <a:lnTo>
                      <a:pt x="37" y="36"/>
                    </a:lnTo>
                    <a:lnTo>
                      <a:pt x="30" y="29"/>
                    </a:lnTo>
                    <a:lnTo>
                      <a:pt x="23" y="21"/>
                    </a:lnTo>
                    <a:lnTo>
                      <a:pt x="23" y="21"/>
                    </a:lnTo>
                    <a:lnTo>
                      <a:pt x="23" y="14"/>
                    </a:lnTo>
                    <a:lnTo>
                      <a:pt x="23" y="7"/>
                    </a:lnTo>
                    <a:lnTo>
                      <a:pt x="15" y="0"/>
                    </a:lnTo>
                    <a:lnTo>
                      <a:pt x="8" y="0"/>
                    </a:lnTo>
                    <a:lnTo>
                      <a:pt x="0" y="0"/>
                    </a:lnTo>
                    <a:lnTo>
                      <a:pt x="0" y="0"/>
                    </a:lnTo>
                    <a:lnTo>
                      <a:pt x="0" y="7"/>
                    </a:lnTo>
                    <a:lnTo>
                      <a:pt x="8" y="21"/>
                    </a:lnTo>
                    <a:lnTo>
                      <a:pt x="23" y="21"/>
                    </a:lnTo>
                    <a:lnTo>
                      <a:pt x="30" y="29"/>
                    </a:lnTo>
                    <a:lnTo>
                      <a:pt x="37" y="36"/>
                    </a:lnTo>
                    <a:lnTo>
                      <a:pt x="37" y="36"/>
                    </a:lnTo>
                    <a:lnTo>
                      <a:pt x="30" y="36"/>
                    </a:lnTo>
                    <a:lnTo>
                      <a:pt x="30" y="36"/>
                    </a:lnTo>
                    <a:lnTo>
                      <a:pt x="23" y="36"/>
                    </a:lnTo>
                    <a:lnTo>
                      <a:pt x="15" y="29"/>
                    </a:lnTo>
                    <a:lnTo>
                      <a:pt x="8" y="29"/>
                    </a:lnTo>
                    <a:lnTo>
                      <a:pt x="0" y="36"/>
                    </a:lnTo>
                    <a:lnTo>
                      <a:pt x="0" y="43"/>
                    </a:lnTo>
                    <a:lnTo>
                      <a:pt x="8" y="43"/>
                    </a:lnTo>
                    <a:lnTo>
                      <a:pt x="15" y="50"/>
                    </a:lnTo>
                    <a:lnTo>
                      <a:pt x="23" y="50"/>
                    </a:lnTo>
                    <a:lnTo>
                      <a:pt x="23" y="43"/>
                    </a:lnTo>
                    <a:lnTo>
                      <a:pt x="30" y="43"/>
                    </a:lnTo>
                    <a:lnTo>
                      <a:pt x="30" y="43"/>
                    </a:lnTo>
                    <a:lnTo>
                      <a:pt x="37" y="43"/>
                    </a:lnTo>
                    <a:lnTo>
                      <a:pt x="44" y="50"/>
                    </a:lnTo>
                    <a:lnTo>
                      <a:pt x="51" y="50"/>
                    </a:lnTo>
                    <a:lnTo>
                      <a:pt x="51" y="50"/>
                    </a:lnTo>
                    <a:lnTo>
                      <a:pt x="44" y="57"/>
                    </a:lnTo>
                    <a:lnTo>
                      <a:pt x="37" y="57"/>
                    </a:lnTo>
                    <a:lnTo>
                      <a:pt x="30" y="57"/>
                    </a:lnTo>
                    <a:lnTo>
                      <a:pt x="23" y="57"/>
                    </a:lnTo>
                    <a:lnTo>
                      <a:pt x="8" y="64"/>
                    </a:lnTo>
                    <a:lnTo>
                      <a:pt x="8" y="64"/>
                    </a:lnTo>
                    <a:lnTo>
                      <a:pt x="8" y="71"/>
                    </a:lnTo>
                    <a:lnTo>
                      <a:pt x="23" y="71"/>
                    </a:lnTo>
                    <a:lnTo>
                      <a:pt x="30" y="71"/>
                    </a:lnTo>
                    <a:lnTo>
                      <a:pt x="30" y="71"/>
                    </a:lnTo>
                    <a:lnTo>
                      <a:pt x="37" y="64"/>
                    </a:lnTo>
                    <a:lnTo>
                      <a:pt x="37" y="64"/>
                    </a:lnTo>
                    <a:lnTo>
                      <a:pt x="44" y="64"/>
                    </a:lnTo>
                    <a:lnTo>
                      <a:pt x="44" y="57"/>
                    </a:lnTo>
                    <a:lnTo>
                      <a:pt x="51" y="57"/>
                    </a:lnTo>
                    <a:lnTo>
                      <a:pt x="59" y="64"/>
                    </a:lnTo>
                    <a:lnTo>
                      <a:pt x="66" y="71"/>
                    </a:lnTo>
                    <a:lnTo>
                      <a:pt x="66" y="71"/>
                    </a:lnTo>
                    <a:close/>
                    <a:moveTo>
                      <a:pt x="66" y="29"/>
                    </a:moveTo>
                    <a:lnTo>
                      <a:pt x="66" y="29"/>
                    </a:lnTo>
                    <a:lnTo>
                      <a:pt x="73" y="21"/>
                    </a:lnTo>
                    <a:lnTo>
                      <a:pt x="66" y="14"/>
                    </a:lnTo>
                    <a:lnTo>
                      <a:pt x="66" y="7"/>
                    </a:lnTo>
                    <a:lnTo>
                      <a:pt x="59" y="14"/>
                    </a:lnTo>
                    <a:lnTo>
                      <a:pt x="66" y="29"/>
                    </a:lnTo>
                    <a:lnTo>
                      <a:pt x="66" y="29"/>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57"/>
                    </a:lnTo>
                    <a:lnTo>
                      <a:pt x="8" y="64"/>
                    </a:lnTo>
                    <a:lnTo>
                      <a:pt x="8" y="64"/>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3" name="Freeform 170">
                <a:extLst>
                  <a:ext uri="{FF2B5EF4-FFF2-40B4-BE49-F238E27FC236}">
                    <a16:creationId xmlns:a16="http://schemas.microsoft.com/office/drawing/2014/main" xmlns="" id="{B9DB6574-E4A0-4A7E-8C04-F98ECAB83AAF}"/>
                  </a:ext>
                </a:extLst>
              </p:cNvPr>
              <p:cNvSpPr>
                <a:spLocks noEditPoints="1"/>
              </p:cNvSpPr>
              <p:nvPr/>
            </p:nvSpPr>
            <p:spPr bwMode="auto">
              <a:xfrm>
                <a:off x="5429" y="1557"/>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0 w 72"/>
                  <a:gd name="T15" fmla="*/ 14 h 71"/>
                  <a:gd name="T16" fmla="*/ 58 w 72"/>
                  <a:gd name="T17" fmla="*/ 36 h 71"/>
                  <a:gd name="T18" fmla="*/ 50 w 72"/>
                  <a:gd name="T19" fmla="*/ 50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7 w 72"/>
                  <a:gd name="T101" fmla="*/ 0 h 71"/>
                  <a:gd name="T102" fmla="*/ 0 w 72"/>
                  <a:gd name="T103" fmla="*/ 7 h 71"/>
                  <a:gd name="T104" fmla="*/ 7 w 72"/>
                  <a:gd name="T105" fmla="*/ 21 h 71"/>
                  <a:gd name="T106" fmla="*/ 15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1"/>
                    </a:lnTo>
                    <a:lnTo>
                      <a:pt x="58" y="36"/>
                    </a:lnTo>
                    <a:lnTo>
                      <a:pt x="58" y="36"/>
                    </a:lnTo>
                    <a:lnTo>
                      <a:pt x="50" y="50"/>
                    </a:lnTo>
                    <a:lnTo>
                      <a:pt x="50" y="50"/>
                    </a:lnTo>
                    <a:lnTo>
                      <a:pt x="43" y="43"/>
                    </a:lnTo>
                    <a:lnTo>
                      <a:pt x="43" y="36"/>
                    </a:lnTo>
                    <a:lnTo>
                      <a:pt x="43" y="29"/>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5" y="7"/>
                    </a:lnTo>
                    <a:lnTo>
                      <a:pt x="7" y="0"/>
                    </a:lnTo>
                    <a:lnTo>
                      <a:pt x="7"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4" name="Freeform 171">
                <a:extLst>
                  <a:ext uri="{FF2B5EF4-FFF2-40B4-BE49-F238E27FC236}">
                    <a16:creationId xmlns:a16="http://schemas.microsoft.com/office/drawing/2014/main" xmlns="" id="{70E6B307-EE56-408C-A566-8174167E7E41}"/>
                  </a:ext>
                </a:extLst>
              </p:cNvPr>
              <p:cNvSpPr>
                <a:spLocks noEditPoints="1"/>
              </p:cNvSpPr>
              <p:nvPr/>
            </p:nvSpPr>
            <p:spPr bwMode="auto">
              <a:xfrm>
                <a:off x="5357" y="1557"/>
                <a:ext cx="72" cy="71"/>
              </a:xfrm>
              <a:custGeom>
                <a:avLst/>
                <a:gdLst>
                  <a:gd name="T0" fmla="*/ 65 w 72"/>
                  <a:gd name="T1" fmla="*/ 71 h 71"/>
                  <a:gd name="T2" fmla="*/ 65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36 h 71"/>
                  <a:gd name="T18" fmla="*/ 51 w 72"/>
                  <a:gd name="T19" fmla="*/ 50 h 71"/>
                  <a:gd name="T20" fmla="*/ 43 w 72"/>
                  <a:gd name="T21" fmla="*/ 43 h 71"/>
                  <a:gd name="T22" fmla="*/ 36 w 72"/>
                  <a:gd name="T23" fmla="*/ 29 h 71"/>
                  <a:gd name="T24" fmla="*/ 43 w 72"/>
                  <a:gd name="T25" fmla="*/ 21 h 71"/>
                  <a:gd name="T26" fmla="*/ 36 w 72"/>
                  <a:gd name="T27" fmla="*/ 0 h 71"/>
                  <a:gd name="T28" fmla="*/ 36 w 72"/>
                  <a:gd name="T29" fmla="*/ 21 h 71"/>
                  <a:gd name="T30" fmla="*/ 36 w 72"/>
                  <a:gd name="T31" fmla="*/ 29 h 71"/>
                  <a:gd name="T32" fmla="*/ 29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36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1 w 72"/>
                  <a:gd name="T89" fmla="*/ 14 h 71"/>
                  <a:gd name="T90" fmla="*/ 58 w 72"/>
                  <a:gd name="T91" fmla="*/ 29 h 71"/>
                  <a:gd name="T92" fmla="*/ 43 w 72"/>
                  <a:gd name="T93" fmla="*/ 14 h 71"/>
                  <a:gd name="T94" fmla="*/ 29 w 72"/>
                  <a:gd name="T95" fmla="*/ 7 h 71"/>
                  <a:gd name="T96" fmla="*/ 36 w 72"/>
                  <a:gd name="T97" fmla="*/ 21 h 71"/>
                  <a:gd name="T98" fmla="*/ 15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36"/>
                    </a:lnTo>
                    <a:lnTo>
                      <a:pt x="58" y="36"/>
                    </a:lnTo>
                    <a:lnTo>
                      <a:pt x="51" y="50"/>
                    </a:lnTo>
                    <a:lnTo>
                      <a:pt x="51" y="50"/>
                    </a:lnTo>
                    <a:lnTo>
                      <a:pt x="43" y="43"/>
                    </a:lnTo>
                    <a:lnTo>
                      <a:pt x="43" y="36"/>
                    </a:lnTo>
                    <a:lnTo>
                      <a:pt x="36" y="29"/>
                    </a:lnTo>
                    <a:lnTo>
                      <a:pt x="36" y="29"/>
                    </a:lnTo>
                    <a:lnTo>
                      <a:pt x="43" y="21"/>
                    </a:lnTo>
                    <a:lnTo>
                      <a:pt x="43" y="7"/>
                    </a:lnTo>
                    <a:lnTo>
                      <a:pt x="36" y="0"/>
                    </a:lnTo>
                    <a:lnTo>
                      <a:pt x="29" y="7"/>
                    </a:lnTo>
                    <a:lnTo>
                      <a:pt x="36" y="21"/>
                    </a:lnTo>
                    <a:lnTo>
                      <a:pt x="36" y="29"/>
                    </a:lnTo>
                    <a:lnTo>
                      <a:pt x="36" y="29"/>
                    </a:lnTo>
                    <a:lnTo>
                      <a:pt x="36" y="36"/>
                    </a:lnTo>
                    <a:lnTo>
                      <a:pt x="29" y="36"/>
                    </a:lnTo>
                    <a:lnTo>
                      <a:pt x="22" y="29"/>
                    </a:lnTo>
                    <a:lnTo>
                      <a:pt x="22" y="21"/>
                    </a:lnTo>
                    <a:lnTo>
                      <a:pt x="22" y="21"/>
                    </a:lnTo>
                    <a:lnTo>
                      <a:pt x="22" y="14"/>
                    </a:lnTo>
                    <a:lnTo>
                      <a:pt x="15" y="7"/>
                    </a:lnTo>
                    <a:lnTo>
                      <a:pt x="8" y="0"/>
                    </a:lnTo>
                    <a:lnTo>
                      <a:pt x="8"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36" y="50"/>
                    </a:lnTo>
                    <a:lnTo>
                      <a:pt x="43" y="50"/>
                    </a:lnTo>
                    <a:lnTo>
                      <a:pt x="43" y="50"/>
                    </a:lnTo>
                    <a:lnTo>
                      <a:pt x="43" y="57"/>
                    </a:lnTo>
                    <a:lnTo>
                      <a:pt x="36" y="57"/>
                    </a:lnTo>
                    <a:lnTo>
                      <a:pt x="29" y="57"/>
                    </a:lnTo>
                    <a:lnTo>
                      <a:pt x="22" y="57"/>
                    </a:lnTo>
                    <a:lnTo>
                      <a:pt x="0" y="64"/>
                    </a:lnTo>
                    <a:lnTo>
                      <a:pt x="0" y="64"/>
                    </a:lnTo>
                    <a:lnTo>
                      <a:pt x="8" y="71"/>
                    </a:lnTo>
                    <a:lnTo>
                      <a:pt x="22" y="71"/>
                    </a:lnTo>
                    <a:lnTo>
                      <a:pt x="29" y="71"/>
                    </a:lnTo>
                    <a:lnTo>
                      <a:pt x="29" y="71"/>
                    </a:lnTo>
                    <a:lnTo>
                      <a:pt x="29" y="64"/>
                    </a:lnTo>
                    <a:lnTo>
                      <a:pt x="36" y="64"/>
                    </a:lnTo>
                    <a:lnTo>
                      <a:pt x="36" y="64"/>
                    </a:lnTo>
                    <a:lnTo>
                      <a:pt x="43" y="57"/>
                    </a:lnTo>
                    <a:lnTo>
                      <a:pt x="43" y="57"/>
                    </a:lnTo>
                    <a:lnTo>
                      <a:pt x="51" y="64"/>
                    </a:lnTo>
                    <a:lnTo>
                      <a:pt x="58" y="71"/>
                    </a:lnTo>
                    <a:lnTo>
                      <a:pt x="58" y="71"/>
                    </a:lnTo>
                    <a:close/>
                    <a:moveTo>
                      <a:pt x="58" y="29"/>
                    </a:moveTo>
                    <a:lnTo>
                      <a:pt x="65" y="29"/>
                    </a:lnTo>
                    <a:lnTo>
                      <a:pt x="65" y="21"/>
                    </a:lnTo>
                    <a:lnTo>
                      <a:pt x="65" y="14"/>
                    </a:lnTo>
                    <a:lnTo>
                      <a:pt x="58" y="7"/>
                    </a:lnTo>
                    <a:lnTo>
                      <a:pt x="51" y="14"/>
                    </a:lnTo>
                    <a:lnTo>
                      <a:pt x="58" y="29"/>
                    </a:lnTo>
                    <a:lnTo>
                      <a:pt x="58" y="29"/>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57"/>
                    </a:lnTo>
                    <a:lnTo>
                      <a:pt x="8" y="64"/>
                    </a:lnTo>
                    <a:lnTo>
                      <a:pt x="8" y="64"/>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5" name="Freeform 172">
                <a:extLst>
                  <a:ext uri="{FF2B5EF4-FFF2-40B4-BE49-F238E27FC236}">
                    <a16:creationId xmlns:a16="http://schemas.microsoft.com/office/drawing/2014/main" xmlns="" id="{D8569C59-99E6-4C50-946D-D1760F77FABB}"/>
                  </a:ext>
                </a:extLst>
              </p:cNvPr>
              <p:cNvSpPr>
                <a:spLocks noEditPoints="1"/>
              </p:cNvSpPr>
              <p:nvPr/>
            </p:nvSpPr>
            <p:spPr bwMode="auto">
              <a:xfrm>
                <a:off x="5207" y="1550"/>
                <a:ext cx="71" cy="78"/>
              </a:xfrm>
              <a:custGeom>
                <a:avLst/>
                <a:gdLst>
                  <a:gd name="T0" fmla="*/ 64 w 71"/>
                  <a:gd name="T1" fmla="*/ 78 h 78"/>
                  <a:gd name="T2" fmla="*/ 71 w 71"/>
                  <a:gd name="T3" fmla="*/ 71 h 78"/>
                  <a:gd name="T4" fmla="*/ 57 w 71"/>
                  <a:gd name="T5" fmla="*/ 57 h 78"/>
                  <a:gd name="T6" fmla="*/ 57 w 71"/>
                  <a:gd name="T7" fmla="*/ 43 h 78"/>
                  <a:gd name="T8" fmla="*/ 64 w 71"/>
                  <a:gd name="T9" fmla="*/ 36 h 78"/>
                  <a:gd name="T10" fmla="*/ 64 w 71"/>
                  <a:gd name="T11" fmla="*/ 14 h 78"/>
                  <a:gd name="T12" fmla="*/ 64 w 71"/>
                  <a:gd name="T13" fmla="*/ 7 h 78"/>
                  <a:gd name="T14" fmla="*/ 57 w 71"/>
                  <a:gd name="T15" fmla="*/ 21 h 78"/>
                  <a:gd name="T16" fmla="*/ 57 w 71"/>
                  <a:gd name="T17" fmla="*/ 36 h 78"/>
                  <a:gd name="T18" fmla="*/ 57 w 71"/>
                  <a:gd name="T19" fmla="*/ 50 h 78"/>
                  <a:gd name="T20" fmla="*/ 50 w 71"/>
                  <a:gd name="T21" fmla="*/ 50 h 78"/>
                  <a:gd name="T22" fmla="*/ 43 w 71"/>
                  <a:gd name="T23" fmla="*/ 36 h 78"/>
                  <a:gd name="T24" fmla="*/ 43 w 71"/>
                  <a:gd name="T25" fmla="*/ 28 h 78"/>
                  <a:gd name="T26" fmla="*/ 36 w 71"/>
                  <a:gd name="T27" fmla="*/ 0 h 78"/>
                  <a:gd name="T28" fmla="*/ 36 w 71"/>
                  <a:gd name="T29" fmla="*/ 28 h 78"/>
                  <a:gd name="T30" fmla="*/ 36 w 71"/>
                  <a:gd name="T31" fmla="*/ 36 h 78"/>
                  <a:gd name="T32" fmla="*/ 36 w 71"/>
                  <a:gd name="T33" fmla="*/ 36 h 78"/>
                  <a:gd name="T34" fmla="*/ 21 w 71"/>
                  <a:gd name="T35" fmla="*/ 28 h 78"/>
                  <a:gd name="T36" fmla="*/ 21 w 71"/>
                  <a:gd name="T37" fmla="*/ 21 h 78"/>
                  <a:gd name="T38" fmla="*/ 14 w 71"/>
                  <a:gd name="T39" fmla="*/ 7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43 h 78"/>
                  <a:gd name="T52" fmla="*/ 7 w 71"/>
                  <a:gd name="T53" fmla="*/ 36 h 78"/>
                  <a:gd name="T54" fmla="*/ 0 w 71"/>
                  <a:gd name="T55" fmla="*/ 43 h 78"/>
                  <a:gd name="T56" fmla="*/ 14 w 71"/>
                  <a:gd name="T57" fmla="*/ 57 h 78"/>
                  <a:gd name="T58" fmla="*/ 21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28 w 71"/>
                  <a:gd name="T75" fmla="*/ 78 h 78"/>
                  <a:gd name="T76" fmla="*/ 36 w 71"/>
                  <a:gd name="T77" fmla="*/ 71 h 78"/>
                  <a:gd name="T78" fmla="*/ 43 w 71"/>
                  <a:gd name="T79" fmla="*/ 64 h 78"/>
                  <a:gd name="T80" fmla="*/ 57 w 71"/>
                  <a:gd name="T81" fmla="*/ 71 h 78"/>
                  <a:gd name="T82" fmla="*/ 64 w 71"/>
                  <a:gd name="T83" fmla="*/ 78 h 78"/>
                  <a:gd name="T84" fmla="*/ 64 w 71"/>
                  <a:gd name="T85" fmla="*/ 36 h 78"/>
                  <a:gd name="T86" fmla="*/ 64 w 71"/>
                  <a:gd name="T87" fmla="*/ 21 h 78"/>
                  <a:gd name="T88" fmla="*/ 57 w 71"/>
                  <a:gd name="T89" fmla="*/ 21 h 78"/>
                  <a:gd name="T90" fmla="*/ 64 w 71"/>
                  <a:gd name="T91" fmla="*/ 36 h 78"/>
                  <a:gd name="T92" fmla="*/ 43 w 71"/>
                  <a:gd name="T93" fmla="*/ 21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1 h 78"/>
                  <a:gd name="T106" fmla="*/ 21 w 71"/>
                  <a:gd name="T107" fmla="*/ 21 h 78"/>
                  <a:gd name="T108" fmla="*/ 14 w 71"/>
                  <a:gd name="T109" fmla="*/ 36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71"/>
                    </a:lnTo>
                    <a:lnTo>
                      <a:pt x="57" y="57"/>
                    </a:lnTo>
                    <a:lnTo>
                      <a:pt x="57" y="57"/>
                    </a:lnTo>
                    <a:lnTo>
                      <a:pt x="57" y="43"/>
                    </a:lnTo>
                    <a:lnTo>
                      <a:pt x="64" y="43"/>
                    </a:lnTo>
                    <a:lnTo>
                      <a:pt x="64" y="36"/>
                    </a:lnTo>
                    <a:lnTo>
                      <a:pt x="71" y="28"/>
                    </a:lnTo>
                    <a:lnTo>
                      <a:pt x="64" y="14"/>
                    </a:lnTo>
                    <a:lnTo>
                      <a:pt x="64" y="14"/>
                    </a:lnTo>
                    <a:lnTo>
                      <a:pt x="64" y="7"/>
                    </a:lnTo>
                    <a:lnTo>
                      <a:pt x="57" y="14"/>
                    </a:lnTo>
                    <a:lnTo>
                      <a:pt x="57" y="21"/>
                    </a:lnTo>
                    <a:lnTo>
                      <a:pt x="50" y="28"/>
                    </a:lnTo>
                    <a:lnTo>
                      <a:pt x="57" y="36"/>
                    </a:lnTo>
                    <a:lnTo>
                      <a:pt x="57" y="43"/>
                    </a:lnTo>
                    <a:lnTo>
                      <a:pt x="57" y="50"/>
                    </a:lnTo>
                    <a:lnTo>
                      <a:pt x="50" y="50"/>
                    </a:lnTo>
                    <a:lnTo>
                      <a:pt x="50" y="50"/>
                    </a:lnTo>
                    <a:lnTo>
                      <a:pt x="43" y="43"/>
                    </a:lnTo>
                    <a:lnTo>
                      <a:pt x="43" y="36"/>
                    </a:lnTo>
                    <a:lnTo>
                      <a:pt x="43" y="28"/>
                    </a:lnTo>
                    <a:lnTo>
                      <a:pt x="43" y="28"/>
                    </a:lnTo>
                    <a:lnTo>
                      <a:pt x="50" y="14"/>
                    </a:lnTo>
                    <a:lnTo>
                      <a:pt x="36" y="0"/>
                    </a:lnTo>
                    <a:lnTo>
                      <a:pt x="28" y="14"/>
                    </a:lnTo>
                    <a:lnTo>
                      <a:pt x="36" y="28"/>
                    </a:lnTo>
                    <a:lnTo>
                      <a:pt x="36" y="28"/>
                    </a:lnTo>
                    <a:lnTo>
                      <a:pt x="36" y="36"/>
                    </a:lnTo>
                    <a:lnTo>
                      <a:pt x="36" y="36"/>
                    </a:lnTo>
                    <a:lnTo>
                      <a:pt x="36" y="36"/>
                    </a:lnTo>
                    <a:lnTo>
                      <a:pt x="28" y="28"/>
                    </a:lnTo>
                    <a:lnTo>
                      <a:pt x="21" y="28"/>
                    </a:lnTo>
                    <a:lnTo>
                      <a:pt x="21" y="21"/>
                    </a:lnTo>
                    <a:lnTo>
                      <a:pt x="21" y="21"/>
                    </a:lnTo>
                    <a:lnTo>
                      <a:pt x="21" y="7"/>
                    </a:lnTo>
                    <a:lnTo>
                      <a:pt x="14" y="7"/>
                    </a:lnTo>
                    <a:lnTo>
                      <a:pt x="7" y="0"/>
                    </a:lnTo>
                    <a:lnTo>
                      <a:pt x="0" y="0"/>
                    </a:lnTo>
                    <a:lnTo>
                      <a:pt x="0" y="7"/>
                    </a:lnTo>
                    <a:lnTo>
                      <a:pt x="0" y="7"/>
                    </a:lnTo>
                    <a:lnTo>
                      <a:pt x="7" y="21"/>
                    </a:lnTo>
                    <a:lnTo>
                      <a:pt x="14" y="28"/>
                    </a:lnTo>
                    <a:lnTo>
                      <a:pt x="21" y="36"/>
                    </a:lnTo>
                    <a:lnTo>
                      <a:pt x="28"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1" y="50"/>
                    </a:lnTo>
                    <a:lnTo>
                      <a:pt x="28" y="50"/>
                    </a:lnTo>
                    <a:lnTo>
                      <a:pt x="36" y="50"/>
                    </a:lnTo>
                    <a:lnTo>
                      <a:pt x="43" y="50"/>
                    </a:lnTo>
                    <a:lnTo>
                      <a:pt x="43" y="57"/>
                    </a:lnTo>
                    <a:lnTo>
                      <a:pt x="50" y="57"/>
                    </a:lnTo>
                    <a:lnTo>
                      <a:pt x="43" y="64"/>
                    </a:lnTo>
                    <a:lnTo>
                      <a:pt x="36" y="64"/>
                    </a:lnTo>
                    <a:lnTo>
                      <a:pt x="28" y="64"/>
                    </a:lnTo>
                    <a:lnTo>
                      <a:pt x="21" y="57"/>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4" y="78"/>
                    </a:lnTo>
                    <a:lnTo>
                      <a:pt x="64" y="78"/>
                    </a:lnTo>
                    <a:close/>
                    <a:moveTo>
                      <a:pt x="64" y="36"/>
                    </a:moveTo>
                    <a:lnTo>
                      <a:pt x="64" y="36"/>
                    </a:lnTo>
                    <a:lnTo>
                      <a:pt x="71" y="28"/>
                    </a:lnTo>
                    <a:lnTo>
                      <a:pt x="64" y="21"/>
                    </a:lnTo>
                    <a:lnTo>
                      <a:pt x="64" y="14"/>
                    </a:lnTo>
                    <a:lnTo>
                      <a:pt x="57" y="21"/>
                    </a:lnTo>
                    <a:lnTo>
                      <a:pt x="64" y="36"/>
                    </a:lnTo>
                    <a:lnTo>
                      <a:pt x="64" y="36"/>
                    </a:lnTo>
                    <a:close/>
                    <a:moveTo>
                      <a:pt x="36" y="28"/>
                    </a:moveTo>
                    <a:lnTo>
                      <a:pt x="43" y="21"/>
                    </a:lnTo>
                    <a:lnTo>
                      <a:pt x="36" y="7"/>
                    </a:lnTo>
                    <a:lnTo>
                      <a:pt x="36" y="14"/>
                    </a:lnTo>
                    <a:lnTo>
                      <a:pt x="36" y="28"/>
                    </a:lnTo>
                    <a:lnTo>
                      <a:pt x="36" y="28"/>
                    </a:lnTo>
                    <a:close/>
                    <a:moveTo>
                      <a:pt x="21" y="21"/>
                    </a:moveTo>
                    <a:lnTo>
                      <a:pt x="21" y="14"/>
                    </a:lnTo>
                    <a:lnTo>
                      <a:pt x="14" y="14"/>
                    </a:lnTo>
                    <a:lnTo>
                      <a:pt x="14" y="7"/>
                    </a:lnTo>
                    <a:lnTo>
                      <a:pt x="0" y="7"/>
                    </a:lnTo>
                    <a:lnTo>
                      <a:pt x="0" y="14"/>
                    </a:lnTo>
                    <a:lnTo>
                      <a:pt x="7" y="21"/>
                    </a:lnTo>
                    <a:lnTo>
                      <a:pt x="14" y="21"/>
                    </a:lnTo>
                    <a:lnTo>
                      <a:pt x="21" y="21"/>
                    </a:lnTo>
                    <a:lnTo>
                      <a:pt x="21" y="21"/>
                    </a:lnTo>
                    <a:close/>
                    <a:moveTo>
                      <a:pt x="21" y="43"/>
                    </a:moveTo>
                    <a:lnTo>
                      <a:pt x="14" y="36"/>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6" name="Freeform 173">
                <a:extLst>
                  <a:ext uri="{FF2B5EF4-FFF2-40B4-BE49-F238E27FC236}">
                    <a16:creationId xmlns:a16="http://schemas.microsoft.com/office/drawing/2014/main" xmlns="" id="{C2FC4779-A11E-4D64-B1BB-46292A67E761}"/>
                  </a:ext>
                </a:extLst>
              </p:cNvPr>
              <p:cNvSpPr>
                <a:spLocks noEditPoints="1"/>
              </p:cNvSpPr>
              <p:nvPr/>
            </p:nvSpPr>
            <p:spPr bwMode="auto">
              <a:xfrm>
                <a:off x="5134" y="1550"/>
                <a:ext cx="73" cy="78"/>
              </a:xfrm>
              <a:custGeom>
                <a:avLst/>
                <a:gdLst>
                  <a:gd name="T0" fmla="*/ 65 w 73"/>
                  <a:gd name="T1" fmla="*/ 78 h 78"/>
                  <a:gd name="T2" fmla="*/ 73 w 73"/>
                  <a:gd name="T3" fmla="*/ 71 h 78"/>
                  <a:gd name="T4" fmla="*/ 58 w 73"/>
                  <a:gd name="T5" fmla="*/ 57 h 78"/>
                  <a:gd name="T6" fmla="*/ 58 w 73"/>
                  <a:gd name="T7" fmla="*/ 43 h 78"/>
                  <a:gd name="T8" fmla="*/ 65 w 73"/>
                  <a:gd name="T9" fmla="*/ 36 h 78"/>
                  <a:gd name="T10" fmla="*/ 65 w 73"/>
                  <a:gd name="T11" fmla="*/ 14 h 78"/>
                  <a:gd name="T12" fmla="*/ 65 w 73"/>
                  <a:gd name="T13" fmla="*/ 7 h 78"/>
                  <a:gd name="T14" fmla="*/ 51 w 73"/>
                  <a:gd name="T15" fmla="*/ 21 h 78"/>
                  <a:gd name="T16" fmla="*/ 58 w 73"/>
                  <a:gd name="T17" fmla="*/ 36 h 78"/>
                  <a:gd name="T18" fmla="*/ 51 w 73"/>
                  <a:gd name="T19" fmla="*/ 50 h 78"/>
                  <a:gd name="T20" fmla="*/ 44 w 73"/>
                  <a:gd name="T21" fmla="*/ 50 h 78"/>
                  <a:gd name="T22" fmla="*/ 44 w 73"/>
                  <a:gd name="T23" fmla="*/ 36 h 78"/>
                  <a:gd name="T24" fmla="*/ 44 w 73"/>
                  <a:gd name="T25" fmla="*/ 28 h 78"/>
                  <a:gd name="T26" fmla="*/ 37 w 73"/>
                  <a:gd name="T27" fmla="*/ 0 h 78"/>
                  <a:gd name="T28" fmla="*/ 37 w 73"/>
                  <a:gd name="T29" fmla="*/ 28 h 78"/>
                  <a:gd name="T30" fmla="*/ 37 w 73"/>
                  <a:gd name="T31" fmla="*/ 36 h 78"/>
                  <a:gd name="T32" fmla="*/ 37 w 73"/>
                  <a:gd name="T33" fmla="*/ 36 h 78"/>
                  <a:gd name="T34" fmla="*/ 22 w 73"/>
                  <a:gd name="T35" fmla="*/ 28 h 78"/>
                  <a:gd name="T36" fmla="*/ 22 w 73"/>
                  <a:gd name="T37" fmla="*/ 21 h 78"/>
                  <a:gd name="T38" fmla="*/ 7 w 73"/>
                  <a:gd name="T39" fmla="*/ 7 h 78"/>
                  <a:gd name="T40" fmla="*/ 0 w 73"/>
                  <a:gd name="T41" fmla="*/ 0 h 78"/>
                  <a:gd name="T42" fmla="*/ 0 w 73"/>
                  <a:gd name="T43" fmla="*/ 7 h 78"/>
                  <a:gd name="T44" fmla="*/ 15 w 73"/>
                  <a:gd name="T45" fmla="*/ 28 h 78"/>
                  <a:gd name="T46" fmla="*/ 29 w 73"/>
                  <a:gd name="T47" fmla="*/ 43 h 78"/>
                  <a:gd name="T48" fmla="*/ 29 w 73"/>
                  <a:gd name="T49" fmla="*/ 43 h 78"/>
                  <a:gd name="T50" fmla="*/ 22 w 73"/>
                  <a:gd name="T51" fmla="*/ 43 h 78"/>
                  <a:gd name="T52" fmla="*/ 7 w 73"/>
                  <a:gd name="T53" fmla="*/ 36 h 78"/>
                  <a:gd name="T54" fmla="*/ 0 w 73"/>
                  <a:gd name="T55" fmla="*/ 43 h 78"/>
                  <a:gd name="T56" fmla="*/ 15 w 73"/>
                  <a:gd name="T57" fmla="*/ 57 h 78"/>
                  <a:gd name="T58" fmla="*/ 22 w 73"/>
                  <a:gd name="T59" fmla="*/ 50 h 78"/>
                  <a:gd name="T60" fmla="*/ 29 w 73"/>
                  <a:gd name="T61" fmla="*/ 50 h 78"/>
                  <a:gd name="T62" fmla="*/ 44 w 73"/>
                  <a:gd name="T63" fmla="*/ 50 h 78"/>
                  <a:gd name="T64" fmla="*/ 44 w 73"/>
                  <a:gd name="T65" fmla="*/ 57 h 78"/>
                  <a:gd name="T66" fmla="*/ 37 w 73"/>
                  <a:gd name="T67" fmla="*/ 64 h 78"/>
                  <a:gd name="T68" fmla="*/ 22 w 73"/>
                  <a:gd name="T69" fmla="*/ 57 h 78"/>
                  <a:gd name="T70" fmla="*/ 0 w 73"/>
                  <a:gd name="T71" fmla="*/ 71 h 78"/>
                  <a:gd name="T72" fmla="*/ 22 w 73"/>
                  <a:gd name="T73" fmla="*/ 78 h 78"/>
                  <a:gd name="T74" fmla="*/ 29 w 73"/>
                  <a:gd name="T75" fmla="*/ 78 h 78"/>
                  <a:gd name="T76" fmla="*/ 37 w 73"/>
                  <a:gd name="T77" fmla="*/ 71 h 78"/>
                  <a:gd name="T78" fmla="*/ 44 w 73"/>
                  <a:gd name="T79" fmla="*/ 64 h 78"/>
                  <a:gd name="T80" fmla="*/ 58 w 73"/>
                  <a:gd name="T81" fmla="*/ 71 h 78"/>
                  <a:gd name="T82" fmla="*/ 58 w 73"/>
                  <a:gd name="T83" fmla="*/ 78 h 78"/>
                  <a:gd name="T84" fmla="*/ 65 w 73"/>
                  <a:gd name="T85" fmla="*/ 36 h 78"/>
                  <a:gd name="T86" fmla="*/ 65 w 73"/>
                  <a:gd name="T87" fmla="*/ 21 h 78"/>
                  <a:gd name="T88" fmla="*/ 58 w 73"/>
                  <a:gd name="T89" fmla="*/ 21 h 78"/>
                  <a:gd name="T90" fmla="*/ 58 w 73"/>
                  <a:gd name="T91" fmla="*/ 36 h 78"/>
                  <a:gd name="T92" fmla="*/ 44 w 73"/>
                  <a:gd name="T93" fmla="*/ 21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1 h 78"/>
                  <a:gd name="T106" fmla="*/ 15 w 73"/>
                  <a:gd name="T107" fmla="*/ 21 h 78"/>
                  <a:gd name="T108" fmla="*/ 7 w 73"/>
                  <a:gd name="T109" fmla="*/ 36 h 78"/>
                  <a:gd name="T110" fmla="*/ 0 w 73"/>
                  <a:gd name="T111" fmla="*/ 50 h 78"/>
                  <a:gd name="T112" fmla="*/ 22 w 73"/>
                  <a:gd name="T113" fmla="*/ 50 h 78"/>
                  <a:gd name="T114" fmla="*/ 22 w 73"/>
                  <a:gd name="T115" fmla="*/ 43 h 78"/>
                  <a:gd name="T116" fmla="*/ 29 w 73"/>
                  <a:gd name="T117" fmla="*/ 64 h 78"/>
                  <a:gd name="T118" fmla="*/ 15 w 73"/>
                  <a:gd name="T119" fmla="*/ 64 h 78"/>
                  <a:gd name="T120" fmla="*/ 7 w 73"/>
                  <a:gd name="T121" fmla="*/ 71 h 78"/>
                  <a:gd name="T122" fmla="*/ 29 w 73"/>
                  <a:gd name="T123" fmla="*/ 78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8"/>
                    </a:moveTo>
                    <a:lnTo>
                      <a:pt x="65" y="78"/>
                    </a:lnTo>
                    <a:lnTo>
                      <a:pt x="65" y="71"/>
                    </a:lnTo>
                    <a:lnTo>
                      <a:pt x="73" y="71"/>
                    </a:lnTo>
                    <a:lnTo>
                      <a:pt x="65" y="71"/>
                    </a:lnTo>
                    <a:lnTo>
                      <a:pt x="58" y="57"/>
                    </a:lnTo>
                    <a:lnTo>
                      <a:pt x="58" y="57"/>
                    </a:lnTo>
                    <a:lnTo>
                      <a:pt x="58" y="43"/>
                    </a:lnTo>
                    <a:lnTo>
                      <a:pt x="58" y="43"/>
                    </a:lnTo>
                    <a:lnTo>
                      <a:pt x="65" y="36"/>
                    </a:lnTo>
                    <a:lnTo>
                      <a:pt x="73" y="28"/>
                    </a:lnTo>
                    <a:lnTo>
                      <a:pt x="65" y="14"/>
                    </a:lnTo>
                    <a:lnTo>
                      <a:pt x="65" y="14"/>
                    </a:lnTo>
                    <a:lnTo>
                      <a:pt x="65" y="7"/>
                    </a:lnTo>
                    <a:lnTo>
                      <a:pt x="58" y="14"/>
                    </a:lnTo>
                    <a:lnTo>
                      <a:pt x="51" y="21"/>
                    </a:lnTo>
                    <a:lnTo>
                      <a:pt x="51" y="28"/>
                    </a:lnTo>
                    <a:lnTo>
                      <a:pt x="58" y="36"/>
                    </a:lnTo>
                    <a:lnTo>
                      <a:pt x="58" y="43"/>
                    </a:lnTo>
                    <a:lnTo>
                      <a:pt x="51" y="50"/>
                    </a:lnTo>
                    <a:lnTo>
                      <a:pt x="51" y="50"/>
                    </a:lnTo>
                    <a:lnTo>
                      <a:pt x="44" y="50"/>
                    </a:lnTo>
                    <a:lnTo>
                      <a:pt x="44" y="43"/>
                    </a:lnTo>
                    <a:lnTo>
                      <a:pt x="44" y="36"/>
                    </a:lnTo>
                    <a:lnTo>
                      <a:pt x="44" y="28"/>
                    </a:lnTo>
                    <a:lnTo>
                      <a:pt x="44" y="28"/>
                    </a:lnTo>
                    <a:lnTo>
                      <a:pt x="44" y="14"/>
                    </a:lnTo>
                    <a:lnTo>
                      <a:pt x="37" y="0"/>
                    </a:lnTo>
                    <a:lnTo>
                      <a:pt x="29" y="14"/>
                    </a:lnTo>
                    <a:lnTo>
                      <a:pt x="37" y="28"/>
                    </a:lnTo>
                    <a:lnTo>
                      <a:pt x="37" y="28"/>
                    </a:lnTo>
                    <a:lnTo>
                      <a:pt x="37" y="36"/>
                    </a:lnTo>
                    <a:lnTo>
                      <a:pt x="37" y="36"/>
                    </a:lnTo>
                    <a:lnTo>
                      <a:pt x="37" y="36"/>
                    </a:lnTo>
                    <a:lnTo>
                      <a:pt x="29" y="28"/>
                    </a:lnTo>
                    <a:lnTo>
                      <a:pt x="22" y="28"/>
                    </a:lnTo>
                    <a:lnTo>
                      <a:pt x="22" y="21"/>
                    </a:lnTo>
                    <a:lnTo>
                      <a:pt x="22" y="21"/>
                    </a:lnTo>
                    <a:lnTo>
                      <a:pt x="15" y="7"/>
                    </a:lnTo>
                    <a:lnTo>
                      <a:pt x="7" y="7"/>
                    </a:lnTo>
                    <a:lnTo>
                      <a:pt x="7" y="0"/>
                    </a:lnTo>
                    <a:lnTo>
                      <a:pt x="0" y="0"/>
                    </a:lnTo>
                    <a:lnTo>
                      <a:pt x="0" y="7"/>
                    </a:lnTo>
                    <a:lnTo>
                      <a:pt x="0" y="7"/>
                    </a:lnTo>
                    <a:lnTo>
                      <a:pt x="0" y="21"/>
                    </a:lnTo>
                    <a:lnTo>
                      <a:pt x="15" y="28"/>
                    </a:lnTo>
                    <a:lnTo>
                      <a:pt x="22" y="36"/>
                    </a:lnTo>
                    <a:lnTo>
                      <a:pt x="29" y="43"/>
                    </a:lnTo>
                    <a:lnTo>
                      <a:pt x="29" y="43"/>
                    </a:lnTo>
                    <a:lnTo>
                      <a:pt x="29" y="43"/>
                    </a:lnTo>
                    <a:lnTo>
                      <a:pt x="22" y="43"/>
                    </a:lnTo>
                    <a:lnTo>
                      <a:pt x="22" y="43"/>
                    </a:lnTo>
                    <a:lnTo>
                      <a:pt x="15" y="36"/>
                    </a:lnTo>
                    <a:lnTo>
                      <a:pt x="7" y="36"/>
                    </a:lnTo>
                    <a:lnTo>
                      <a:pt x="0" y="43"/>
                    </a:lnTo>
                    <a:lnTo>
                      <a:pt x="0" y="43"/>
                    </a:lnTo>
                    <a:lnTo>
                      <a:pt x="7" y="50"/>
                    </a:lnTo>
                    <a:lnTo>
                      <a:pt x="15" y="57"/>
                    </a:lnTo>
                    <a:lnTo>
                      <a:pt x="15" y="57"/>
                    </a:lnTo>
                    <a:lnTo>
                      <a:pt x="22" y="50"/>
                    </a:lnTo>
                    <a:lnTo>
                      <a:pt x="22" y="50"/>
                    </a:lnTo>
                    <a:lnTo>
                      <a:pt x="29" y="50"/>
                    </a:lnTo>
                    <a:lnTo>
                      <a:pt x="37" y="50"/>
                    </a:lnTo>
                    <a:lnTo>
                      <a:pt x="44" y="50"/>
                    </a:lnTo>
                    <a:lnTo>
                      <a:pt x="44" y="57"/>
                    </a:lnTo>
                    <a:lnTo>
                      <a:pt x="44" y="57"/>
                    </a:lnTo>
                    <a:lnTo>
                      <a:pt x="44" y="64"/>
                    </a:lnTo>
                    <a:lnTo>
                      <a:pt x="37" y="64"/>
                    </a:lnTo>
                    <a:lnTo>
                      <a:pt x="29" y="64"/>
                    </a:lnTo>
                    <a:lnTo>
                      <a:pt x="22" y="57"/>
                    </a:lnTo>
                    <a:lnTo>
                      <a:pt x="7" y="64"/>
                    </a:lnTo>
                    <a:lnTo>
                      <a:pt x="0" y="71"/>
                    </a:lnTo>
                    <a:lnTo>
                      <a:pt x="7" y="78"/>
                    </a:lnTo>
                    <a:lnTo>
                      <a:pt x="22" y="78"/>
                    </a:lnTo>
                    <a:lnTo>
                      <a:pt x="29" y="78"/>
                    </a:lnTo>
                    <a:lnTo>
                      <a:pt x="29" y="78"/>
                    </a:lnTo>
                    <a:lnTo>
                      <a:pt x="29" y="71"/>
                    </a:lnTo>
                    <a:lnTo>
                      <a:pt x="37" y="71"/>
                    </a:lnTo>
                    <a:lnTo>
                      <a:pt x="44" y="64"/>
                    </a:lnTo>
                    <a:lnTo>
                      <a:pt x="44" y="64"/>
                    </a:lnTo>
                    <a:lnTo>
                      <a:pt x="51" y="64"/>
                    </a:lnTo>
                    <a:lnTo>
                      <a:pt x="58" y="71"/>
                    </a:lnTo>
                    <a:lnTo>
                      <a:pt x="58" y="78"/>
                    </a:lnTo>
                    <a:lnTo>
                      <a:pt x="58" y="78"/>
                    </a:lnTo>
                    <a:close/>
                    <a:moveTo>
                      <a:pt x="58" y="36"/>
                    </a:moveTo>
                    <a:lnTo>
                      <a:pt x="65" y="36"/>
                    </a:lnTo>
                    <a:lnTo>
                      <a:pt x="65" y="28"/>
                    </a:lnTo>
                    <a:lnTo>
                      <a:pt x="65" y="21"/>
                    </a:lnTo>
                    <a:lnTo>
                      <a:pt x="65" y="14"/>
                    </a:lnTo>
                    <a:lnTo>
                      <a:pt x="58" y="21"/>
                    </a:lnTo>
                    <a:lnTo>
                      <a:pt x="58" y="36"/>
                    </a:lnTo>
                    <a:lnTo>
                      <a:pt x="58" y="36"/>
                    </a:lnTo>
                    <a:close/>
                    <a:moveTo>
                      <a:pt x="37" y="28"/>
                    </a:moveTo>
                    <a:lnTo>
                      <a:pt x="44" y="21"/>
                    </a:lnTo>
                    <a:lnTo>
                      <a:pt x="37" y="7"/>
                    </a:lnTo>
                    <a:lnTo>
                      <a:pt x="29" y="14"/>
                    </a:lnTo>
                    <a:lnTo>
                      <a:pt x="37" y="28"/>
                    </a:lnTo>
                    <a:lnTo>
                      <a:pt x="37" y="28"/>
                    </a:lnTo>
                    <a:close/>
                    <a:moveTo>
                      <a:pt x="15" y="21"/>
                    </a:moveTo>
                    <a:lnTo>
                      <a:pt x="22" y="14"/>
                    </a:lnTo>
                    <a:lnTo>
                      <a:pt x="15" y="14"/>
                    </a:lnTo>
                    <a:lnTo>
                      <a:pt x="15" y="7"/>
                    </a:lnTo>
                    <a:lnTo>
                      <a:pt x="0" y="7"/>
                    </a:lnTo>
                    <a:lnTo>
                      <a:pt x="0" y="14"/>
                    </a:lnTo>
                    <a:lnTo>
                      <a:pt x="7" y="21"/>
                    </a:lnTo>
                    <a:lnTo>
                      <a:pt x="7" y="21"/>
                    </a:lnTo>
                    <a:lnTo>
                      <a:pt x="15" y="21"/>
                    </a:lnTo>
                    <a:lnTo>
                      <a:pt x="15" y="21"/>
                    </a:lnTo>
                    <a:close/>
                    <a:moveTo>
                      <a:pt x="22" y="43"/>
                    </a:moveTo>
                    <a:lnTo>
                      <a:pt x="7" y="36"/>
                    </a:lnTo>
                    <a:lnTo>
                      <a:pt x="0" y="43"/>
                    </a:lnTo>
                    <a:lnTo>
                      <a:pt x="0"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7" name="Freeform 174">
                <a:extLst>
                  <a:ext uri="{FF2B5EF4-FFF2-40B4-BE49-F238E27FC236}">
                    <a16:creationId xmlns:a16="http://schemas.microsoft.com/office/drawing/2014/main" xmlns="" id="{1C542F1A-1A2B-44F8-9A46-7F7F0427931B}"/>
                  </a:ext>
                </a:extLst>
              </p:cNvPr>
              <p:cNvSpPr>
                <a:spLocks noEditPoints="1"/>
              </p:cNvSpPr>
              <p:nvPr/>
            </p:nvSpPr>
            <p:spPr bwMode="auto">
              <a:xfrm>
                <a:off x="5062" y="1550"/>
                <a:ext cx="72" cy="78"/>
              </a:xfrm>
              <a:custGeom>
                <a:avLst/>
                <a:gdLst>
                  <a:gd name="T0" fmla="*/ 65 w 72"/>
                  <a:gd name="T1" fmla="*/ 78 h 78"/>
                  <a:gd name="T2" fmla="*/ 65 w 72"/>
                  <a:gd name="T3" fmla="*/ 71 h 78"/>
                  <a:gd name="T4" fmla="*/ 57 w 72"/>
                  <a:gd name="T5" fmla="*/ 57 h 78"/>
                  <a:gd name="T6" fmla="*/ 57 w 72"/>
                  <a:gd name="T7" fmla="*/ 43 h 78"/>
                  <a:gd name="T8" fmla="*/ 65 w 72"/>
                  <a:gd name="T9" fmla="*/ 36 h 78"/>
                  <a:gd name="T10" fmla="*/ 65 w 72"/>
                  <a:gd name="T11" fmla="*/ 14 h 78"/>
                  <a:gd name="T12" fmla="*/ 57 w 72"/>
                  <a:gd name="T13" fmla="*/ 7 h 78"/>
                  <a:gd name="T14" fmla="*/ 50 w 72"/>
                  <a:gd name="T15" fmla="*/ 21 h 78"/>
                  <a:gd name="T16" fmla="*/ 57 w 72"/>
                  <a:gd name="T17" fmla="*/ 36 h 78"/>
                  <a:gd name="T18" fmla="*/ 50 w 72"/>
                  <a:gd name="T19" fmla="*/ 50 h 78"/>
                  <a:gd name="T20" fmla="*/ 43 w 72"/>
                  <a:gd name="T21" fmla="*/ 50 h 78"/>
                  <a:gd name="T22" fmla="*/ 36 w 72"/>
                  <a:gd name="T23" fmla="*/ 36 h 78"/>
                  <a:gd name="T24" fmla="*/ 43 w 72"/>
                  <a:gd name="T25" fmla="*/ 28 h 78"/>
                  <a:gd name="T26" fmla="*/ 36 w 72"/>
                  <a:gd name="T27" fmla="*/ 0 h 78"/>
                  <a:gd name="T28" fmla="*/ 36 w 72"/>
                  <a:gd name="T29" fmla="*/ 28 h 78"/>
                  <a:gd name="T30" fmla="*/ 36 w 72"/>
                  <a:gd name="T31" fmla="*/ 36 h 78"/>
                  <a:gd name="T32" fmla="*/ 29 w 72"/>
                  <a:gd name="T33" fmla="*/ 36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1 w 72"/>
                  <a:gd name="T51" fmla="*/ 43 h 78"/>
                  <a:gd name="T52" fmla="*/ 7 w 72"/>
                  <a:gd name="T53" fmla="*/ 36 h 78"/>
                  <a:gd name="T54" fmla="*/ 0 w 72"/>
                  <a:gd name="T55" fmla="*/ 43 h 78"/>
                  <a:gd name="T56" fmla="*/ 14 w 72"/>
                  <a:gd name="T57" fmla="*/ 57 h 78"/>
                  <a:gd name="T58" fmla="*/ 21 w 72"/>
                  <a:gd name="T59" fmla="*/ 50 h 78"/>
                  <a:gd name="T60" fmla="*/ 29 w 72"/>
                  <a:gd name="T61" fmla="*/ 50 h 78"/>
                  <a:gd name="T62" fmla="*/ 36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6 h 78"/>
                  <a:gd name="T86" fmla="*/ 65 w 72"/>
                  <a:gd name="T87" fmla="*/ 21 h 78"/>
                  <a:gd name="T88" fmla="*/ 50 w 72"/>
                  <a:gd name="T89" fmla="*/ 21 h 78"/>
                  <a:gd name="T90" fmla="*/ 57 w 72"/>
                  <a:gd name="T91" fmla="*/ 36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6 h 78"/>
                  <a:gd name="T110" fmla="*/ 0 w 72"/>
                  <a:gd name="T111" fmla="*/ 50 h 78"/>
                  <a:gd name="T112" fmla="*/ 21 w 72"/>
                  <a:gd name="T113" fmla="*/ 50 h 78"/>
                  <a:gd name="T114" fmla="*/ 21 w 72"/>
                  <a:gd name="T115" fmla="*/ 43 h 78"/>
                  <a:gd name="T116" fmla="*/ 29 w 72"/>
                  <a:gd name="T117" fmla="*/ 64 h 78"/>
                  <a:gd name="T118" fmla="*/ 14 w 72"/>
                  <a:gd name="T119" fmla="*/ 64 h 78"/>
                  <a:gd name="T120" fmla="*/ 7 w 72"/>
                  <a:gd name="T121" fmla="*/ 71 h 78"/>
                  <a:gd name="T122" fmla="*/ 21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71"/>
                    </a:lnTo>
                    <a:lnTo>
                      <a:pt x="57" y="57"/>
                    </a:lnTo>
                    <a:lnTo>
                      <a:pt x="57" y="57"/>
                    </a:lnTo>
                    <a:lnTo>
                      <a:pt x="57" y="43"/>
                    </a:lnTo>
                    <a:lnTo>
                      <a:pt x="57" y="43"/>
                    </a:lnTo>
                    <a:lnTo>
                      <a:pt x="65" y="36"/>
                    </a:lnTo>
                    <a:lnTo>
                      <a:pt x="72" y="28"/>
                    </a:lnTo>
                    <a:lnTo>
                      <a:pt x="65" y="14"/>
                    </a:lnTo>
                    <a:lnTo>
                      <a:pt x="65" y="14"/>
                    </a:lnTo>
                    <a:lnTo>
                      <a:pt x="57" y="7"/>
                    </a:lnTo>
                    <a:lnTo>
                      <a:pt x="57" y="14"/>
                    </a:lnTo>
                    <a:lnTo>
                      <a:pt x="50" y="21"/>
                    </a:lnTo>
                    <a:lnTo>
                      <a:pt x="50" y="28"/>
                    </a:lnTo>
                    <a:lnTo>
                      <a:pt x="57" y="36"/>
                    </a:lnTo>
                    <a:lnTo>
                      <a:pt x="57" y="43"/>
                    </a:lnTo>
                    <a:lnTo>
                      <a:pt x="50" y="50"/>
                    </a:lnTo>
                    <a:lnTo>
                      <a:pt x="50" y="50"/>
                    </a:lnTo>
                    <a:lnTo>
                      <a:pt x="43" y="50"/>
                    </a:lnTo>
                    <a:lnTo>
                      <a:pt x="43" y="43"/>
                    </a:lnTo>
                    <a:lnTo>
                      <a:pt x="36" y="36"/>
                    </a:lnTo>
                    <a:lnTo>
                      <a:pt x="36" y="28"/>
                    </a:lnTo>
                    <a:lnTo>
                      <a:pt x="43" y="28"/>
                    </a:lnTo>
                    <a:lnTo>
                      <a:pt x="43" y="14"/>
                    </a:lnTo>
                    <a:lnTo>
                      <a:pt x="36" y="0"/>
                    </a:lnTo>
                    <a:lnTo>
                      <a:pt x="29" y="14"/>
                    </a:lnTo>
                    <a:lnTo>
                      <a:pt x="36" y="28"/>
                    </a:lnTo>
                    <a:lnTo>
                      <a:pt x="36" y="28"/>
                    </a:lnTo>
                    <a:lnTo>
                      <a:pt x="36" y="36"/>
                    </a:lnTo>
                    <a:lnTo>
                      <a:pt x="36" y="36"/>
                    </a:lnTo>
                    <a:lnTo>
                      <a:pt x="29" y="36"/>
                    </a:lnTo>
                    <a:lnTo>
                      <a:pt x="21" y="28"/>
                    </a:lnTo>
                    <a:lnTo>
                      <a:pt x="21" y="28"/>
                    </a:lnTo>
                    <a:lnTo>
                      <a:pt x="21" y="21"/>
                    </a:lnTo>
                    <a:lnTo>
                      <a:pt x="21" y="21"/>
                    </a:lnTo>
                    <a:lnTo>
                      <a:pt x="14" y="7"/>
                    </a:lnTo>
                    <a:lnTo>
                      <a:pt x="7" y="7"/>
                    </a:lnTo>
                    <a:lnTo>
                      <a:pt x="7" y="0"/>
                    </a:lnTo>
                    <a:lnTo>
                      <a:pt x="0" y="0"/>
                    </a:lnTo>
                    <a:lnTo>
                      <a:pt x="0" y="7"/>
                    </a:lnTo>
                    <a:lnTo>
                      <a:pt x="0" y="7"/>
                    </a:lnTo>
                    <a:lnTo>
                      <a:pt x="0" y="21"/>
                    </a:lnTo>
                    <a:lnTo>
                      <a:pt x="14" y="28"/>
                    </a:lnTo>
                    <a:lnTo>
                      <a:pt x="21" y="36"/>
                    </a:lnTo>
                    <a:lnTo>
                      <a:pt x="29" y="43"/>
                    </a:lnTo>
                    <a:lnTo>
                      <a:pt x="29" y="43"/>
                    </a:lnTo>
                    <a:lnTo>
                      <a:pt x="29" y="43"/>
                    </a:lnTo>
                    <a:lnTo>
                      <a:pt x="21" y="43"/>
                    </a:lnTo>
                    <a:lnTo>
                      <a:pt x="21" y="43"/>
                    </a:lnTo>
                    <a:lnTo>
                      <a:pt x="14" y="36"/>
                    </a:lnTo>
                    <a:lnTo>
                      <a:pt x="7" y="36"/>
                    </a:lnTo>
                    <a:lnTo>
                      <a:pt x="0" y="43"/>
                    </a:lnTo>
                    <a:lnTo>
                      <a:pt x="0" y="43"/>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57"/>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6"/>
                    </a:moveTo>
                    <a:lnTo>
                      <a:pt x="65" y="36"/>
                    </a:lnTo>
                    <a:lnTo>
                      <a:pt x="65" y="28"/>
                    </a:lnTo>
                    <a:lnTo>
                      <a:pt x="65" y="21"/>
                    </a:lnTo>
                    <a:lnTo>
                      <a:pt x="57" y="14"/>
                    </a:lnTo>
                    <a:lnTo>
                      <a:pt x="50" y="21"/>
                    </a:lnTo>
                    <a:lnTo>
                      <a:pt x="57" y="36"/>
                    </a:lnTo>
                    <a:lnTo>
                      <a:pt x="57" y="36"/>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3"/>
                    </a:moveTo>
                    <a:lnTo>
                      <a:pt x="7" y="36"/>
                    </a:lnTo>
                    <a:lnTo>
                      <a:pt x="0" y="43"/>
                    </a:lnTo>
                    <a:lnTo>
                      <a:pt x="0" y="50"/>
                    </a:lnTo>
                    <a:lnTo>
                      <a:pt x="14" y="50"/>
                    </a:lnTo>
                    <a:lnTo>
                      <a:pt x="21" y="50"/>
                    </a:lnTo>
                    <a:lnTo>
                      <a:pt x="21" y="43"/>
                    </a:lnTo>
                    <a:lnTo>
                      <a:pt x="21" y="43"/>
                    </a:lnTo>
                    <a:close/>
                    <a:moveTo>
                      <a:pt x="29" y="71"/>
                    </a:moveTo>
                    <a:lnTo>
                      <a:pt x="29"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8" name="Freeform 175">
                <a:extLst>
                  <a:ext uri="{FF2B5EF4-FFF2-40B4-BE49-F238E27FC236}">
                    <a16:creationId xmlns:a16="http://schemas.microsoft.com/office/drawing/2014/main" xmlns="" id="{4177EBF2-EEA8-4087-A489-76E4DFDDCCCF}"/>
                  </a:ext>
                </a:extLst>
              </p:cNvPr>
              <p:cNvSpPr>
                <a:spLocks noEditPoints="1"/>
              </p:cNvSpPr>
              <p:nvPr/>
            </p:nvSpPr>
            <p:spPr bwMode="auto">
              <a:xfrm>
                <a:off x="4983" y="1550"/>
                <a:ext cx="72" cy="78"/>
              </a:xfrm>
              <a:custGeom>
                <a:avLst/>
                <a:gdLst>
                  <a:gd name="T0" fmla="*/ 65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7 w 72"/>
                  <a:gd name="T15" fmla="*/ 21 h 78"/>
                  <a:gd name="T16" fmla="*/ 57 w 72"/>
                  <a:gd name="T17" fmla="*/ 36 h 78"/>
                  <a:gd name="T18" fmla="*/ 57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1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43 h 78"/>
                  <a:gd name="T52" fmla="*/ 7 w 72"/>
                  <a:gd name="T53" fmla="*/ 36 h 78"/>
                  <a:gd name="T54" fmla="*/ 7 w 72"/>
                  <a:gd name="T55" fmla="*/ 43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6 h 78"/>
                  <a:gd name="T86" fmla="*/ 72 w 72"/>
                  <a:gd name="T87" fmla="*/ 21 h 78"/>
                  <a:gd name="T88" fmla="*/ 57 w 72"/>
                  <a:gd name="T89" fmla="*/ 21 h 78"/>
                  <a:gd name="T90" fmla="*/ 65 w 72"/>
                  <a:gd name="T91" fmla="*/ 36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6 h 78"/>
                  <a:gd name="T110" fmla="*/ 7 w 72"/>
                  <a:gd name="T111" fmla="*/ 50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7" y="57"/>
                    </a:lnTo>
                    <a:lnTo>
                      <a:pt x="65" y="43"/>
                    </a:lnTo>
                    <a:lnTo>
                      <a:pt x="65" y="43"/>
                    </a:lnTo>
                    <a:lnTo>
                      <a:pt x="72" y="36"/>
                    </a:lnTo>
                    <a:lnTo>
                      <a:pt x="72" y="28"/>
                    </a:lnTo>
                    <a:lnTo>
                      <a:pt x="72" y="14"/>
                    </a:lnTo>
                    <a:lnTo>
                      <a:pt x="72" y="14"/>
                    </a:lnTo>
                    <a:lnTo>
                      <a:pt x="65"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8"/>
                    </a:lnTo>
                    <a:lnTo>
                      <a:pt x="50" y="14"/>
                    </a:lnTo>
                    <a:lnTo>
                      <a:pt x="43" y="0"/>
                    </a:lnTo>
                    <a:lnTo>
                      <a:pt x="36" y="14"/>
                    </a:lnTo>
                    <a:lnTo>
                      <a:pt x="43" y="28"/>
                    </a:lnTo>
                    <a:lnTo>
                      <a:pt x="43" y="28"/>
                    </a:lnTo>
                    <a:lnTo>
                      <a:pt x="43" y="36"/>
                    </a:lnTo>
                    <a:lnTo>
                      <a:pt x="43" y="36"/>
                    </a:lnTo>
                    <a:lnTo>
                      <a:pt x="36" y="36"/>
                    </a:lnTo>
                    <a:lnTo>
                      <a:pt x="29" y="28"/>
                    </a:lnTo>
                    <a:lnTo>
                      <a:pt x="29" y="28"/>
                    </a:lnTo>
                    <a:lnTo>
                      <a:pt x="29" y="21"/>
                    </a:lnTo>
                    <a:lnTo>
                      <a:pt x="21" y="21"/>
                    </a:lnTo>
                    <a:lnTo>
                      <a:pt x="21" y="7"/>
                    </a:lnTo>
                    <a:lnTo>
                      <a:pt x="14" y="7"/>
                    </a:lnTo>
                    <a:lnTo>
                      <a:pt x="14" y="0"/>
                    </a:lnTo>
                    <a:lnTo>
                      <a:pt x="7" y="0"/>
                    </a:lnTo>
                    <a:lnTo>
                      <a:pt x="0" y="7"/>
                    </a:lnTo>
                    <a:lnTo>
                      <a:pt x="0" y="7"/>
                    </a:lnTo>
                    <a:lnTo>
                      <a:pt x="7" y="21"/>
                    </a:lnTo>
                    <a:lnTo>
                      <a:pt x="21" y="28"/>
                    </a:lnTo>
                    <a:lnTo>
                      <a:pt x="29" y="36"/>
                    </a:lnTo>
                    <a:lnTo>
                      <a:pt x="36" y="43"/>
                    </a:lnTo>
                    <a:lnTo>
                      <a:pt x="36" y="43"/>
                    </a:lnTo>
                    <a:lnTo>
                      <a:pt x="36" y="43"/>
                    </a:lnTo>
                    <a:lnTo>
                      <a:pt x="29" y="43"/>
                    </a:lnTo>
                    <a:lnTo>
                      <a:pt x="29" y="43"/>
                    </a:lnTo>
                    <a:lnTo>
                      <a:pt x="21" y="36"/>
                    </a:lnTo>
                    <a:lnTo>
                      <a:pt x="7" y="36"/>
                    </a:lnTo>
                    <a:lnTo>
                      <a:pt x="0" y="43"/>
                    </a:lnTo>
                    <a:lnTo>
                      <a:pt x="7" y="43"/>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6"/>
                    </a:moveTo>
                    <a:lnTo>
                      <a:pt x="65" y="36"/>
                    </a:lnTo>
                    <a:lnTo>
                      <a:pt x="72" y="28"/>
                    </a:lnTo>
                    <a:lnTo>
                      <a:pt x="72" y="21"/>
                    </a:lnTo>
                    <a:lnTo>
                      <a:pt x="65" y="14"/>
                    </a:lnTo>
                    <a:lnTo>
                      <a:pt x="57" y="21"/>
                    </a:lnTo>
                    <a:lnTo>
                      <a:pt x="65" y="36"/>
                    </a:lnTo>
                    <a:lnTo>
                      <a:pt x="65" y="36"/>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3"/>
                    </a:moveTo>
                    <a:lnTo>
                      <a:pt x="14" y="36"/>
                    </a:lnTo>
                    <a:lnTo>
                      <a:pt x="7" y="43"/>
                    </a:lnTo>
                    <a:lnTo>
                      <a:pt x="7" y="50"/>
                    </a:lnTo>
                    <a:lnTo>
                      <a:pt x="14" y="50"/>
                    </a:lnTo>
                    <a:lnTo>
                      <a:pt x="21" y="50"/>
                    </a:lnTo>
                    <a:lnTo>
                      <a:pt x="29" y="43"/>
                    </a:lnTo>
                    <a:lnTo>
                      <a:pt x="29" y="43"/>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9" name="Freeform 176">
                <a:extLst>
                  <a:ext uri="{FF2B5EF4-FFF2-40B4-BE49-F238E27FC236}">
                    <a16:creationId xmlns:a16="http://schemas.microsoft.com/office/drawing/2014/main" xmlns="" id="{C45B547E-76CD-4DB9-B1E0-DC729095E020}"/>
                  </a:ext>
                </a:extLst>
              </p:cNvPr>
              <p:cNvSpPr>
                <a:spLocks noEditPoints="1"/>
              </p:cNvSpPr>
              <p:nvPr/>
            </p:nvSpPr>
            <p:spPr bwMode="auto">
              <a:xfrm>
                <a:off x="4983" y="1564"/>
                <a:ext cx="0" cy="57"/>
              </a:xfrm>
              <a:custGeom>
                <a:avLst/>
                <a:gdLst>
                  <a:gd name="T0" fmla="*/ 57 h 57"/>
                  <a:gd name="T1" fmla="*/ 57 h 57"/>
                  <a:gd name="T2" fmla="*/ 57 h 57"/>
                  <a:gd name="T3" fmla="*/ 50 h 57"/>
                  <a:gd name="T4" fmla="*/ 57 h 57"/>
                  <a:gd name="T5" fmla="*/ 57 h 57"/>
                  <a:gd name="T6" fmla="*/ 22 h 57"/>
                  <a:gd name="T7" fmla="*/ 14 h 57"/>
                  <a:gd name="T8" fmla="*/ 0 h 57"/>
                  <a:gd name="T9" fmla="*/ 7 h 57"/>
                  <a:gd name="T10" fmla="*/ 14 h 57"/>
                  <a:gd name="T11" fmla="*/ 14 h 57"/>
                  <a:gd name="T12" fmla="*/ 14 h 57"/>
                  <a:gd name="T13" fmla="*/ 14 h 57"/>
                  <a:gd name="T14" fmla="*/ 22 h 57"/>
                  <a:gd name="T15" fmla="*/ 22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7">
                    <a:moveTo>
                      <a:pt x="0" y="57"/>
                    </a:moveTo>
                    <a:lnTo>
                      <a:pt x="0" y="57"/>
                    </a:lnTo>
                    <a:lnTo>
                      <a:pt x="0" y="57"/>
                    </a:lnTo>
                    <a:lnTo>
                      <a:pt x="0" y="50"/>
                    </a:lnTo>
                    <a:lnTo>
                      <a:pt x="0" y="57"/>
                    </a:lnTo>
                    <a:lnTo>
                      <a:pt x="0" y="57"/>
                    </a:lnTo>
                    <a:close/>
                    <a:moveTo>
                      <a:pt x="0" y="22"/>
                    </a:moveTo>
                    <a:lnTo>
                      <a:pt x="0" y="14"/>
                    </a:lnTo>
                    <a:lnTo>
                      <a:pt x="0" y="0"/>
                    </a:lnTo>
                    <a:lnTo>
                      <a:pt x="0" y="7"/>
                    </a:lnTo>
                    <a:lnTo>
                      <a:pt x="0" y="14"/>
                    </a:lnTo>
                    <a:lnTo>
                      <a:pt x="0" y="14"/>
                    </a:lnTo>
                    <a:lnTo>
                      <a:pt x="0" y="14"/>
                    </a:lnTo>
                    <a:lnTo>
                      <a:pt x="0" y="14"/>
                    </a:lnTo>
                    <a:lnTo>
                      <a:pt x="0" y="22"/>
                    </a:lnTo>
                    <a:lnTo>
                      <a:pt x="0"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0" name="Freeform 177">
                <a:extLst>
                  <a:ext uri="{FF2B5EF4-FFF2-40B4-BE49-F238E27FC236}">
                    <a16:creationId xmlns:a16="http://schemas.microsoft.com/office/drawing/2014/main" xmlns="" id="{AF520900-C06C-499A-8FC6-4762335728FE}"/>
                  </a:ext>
                </a:extLst>
              </p:cNvPr>
              <p:cNvSpPr>
                <a:spLocks noEditPoints="1"/>
              </p:cNvSpPr>
              <p:nvPr/>
            </p:nvSpPr>
            <p:spPr bwMode="auto">
              <a:xfrm>
                <a:off x="6388" y="1557"/>
                <a:ext cx="71" cy="71"/>
              </a:xfrm>
              <a:custGeom>
                <a:avLst/>
                <a:gdLst>
                  <a:gd name="T0" fmla="*/ 64 w 71"/>
                  <a:gd name="T1" fmla="*/ 71 h 71"/>
                  <a:gd name="T2" fmla="*/ 71 w 71"/>
                  <a:gd name="T3" fmla="*/ 64 h 71"/>
                  <a:gd name="T4" fmla="*/ 57 w 71"/>
                  <a:gd name="T5" fmla="*/ 50 h 71"/>
                  <a:gd name="T6" fmla="*/ 64 w 71"/>
                  <a:gd name="T7" fmla="*/ 36 h 71"/>
                  <a:gd name="T8" fmla="*/ 64 w 71"/>
                  <a:gd name="T9" fmla="*/ 36 h 71"/>
                  <a:gd name="T10" fmla="*/ 71 w 71"/>
                  <a:gd name="T11" fmla="*/ 7 h 71"/>
                  <a:gd name="T12" fmla="*/ 64 w 71"/>
                  <a:gd name="T13" fmla="*/ 7 h 71"/>
                  <a:gd name="T14" fmla="*/ 57 w 71"/>
                  <a:gd name="T15" fmla="*/ 14 h 71"/>
                  <a:gd name="T16" fmla="*/ 57 w 71"/>
                  <a:gd name="T17" fmla="*/ 36 h 71"/>
                  <a:gd name="T18" fmla="*/ 57 w 71"/>
                  <a:gd name="T19" fmla="*/ 50 h 71"/>
                  <a:gd name="T20" fmla="*/ 50 w 71"/>
                  <a:gd name="T21" fmla="*/ 43 h 71"/>
                  <a:gd name="T22" fmla="*/ 43 w 71"/>
                  <a:gd name="T23" fmla="*/ 29 h 71"/>
                  <a:gd name="T24" fmla="*/ 50 w 71"/>
                  <a:gd name="T25" fmla="*/ 21 h 71"/>
                  <a:gd name="T26" fmla="*/ 43 w 71"/>
                  <a:gd name="T27" fmla="*/ 0 h 71"/>
                  <a:gd name="T28" fmla="*/ 36 w 71"/>
                  <a:gd name="T29" fmla="*/ 21 h 71"/>
                  <a:gd name="T30" fmla="*/ 36 w 71"/>
                  <a:gd name="T31" fmla="*/ 29 h 71"/>
                  <a:gd name="T32" fmla="*/ 36 w 71"/>
                  <a:gd name="T33" fmla="*/ 36 h 71"/>
                  <a:gd name="T34" fmla="*/ 28 w 71"/>
                  <a:gd name="T35" fmla="*/ 21 h 71"/>
                  <a:gd name="T36" fmla="*/ 21 w 71"/>
                  <a:gd name="T37" fmla="*/ 14 h 71"/>
                  <a:gd name="T38" fmla="*/ 14 w 71"/>
                  <a:gd name="T39" fmla="*/ 0 h 71"/>
                  <a:gd name="T40" fmla="*/ 0 w 71"/>
                  <a:gd name="T41" fmla="*/ 0 h 71"/>
                  <a:gd name="T42" fmla="*/ 0 w 71"/>
                  <a:gd name="T43" fmla="*/ 7 h 71"/>
                  <a:gd name="T44" fmla="*/ 21 w 71"/>
                  <a:gd name="T45" fmla="*/ 21 h 71"/>
                  <a:gd name="T46" fmla="*/ 36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8 w 71"/>
                  <a:gd name="T59" fmla="*/ 43 h 71"/>
                  <a:gd name="T60" fmla="*/ 28 w 71"/>
                  <a:gd name="T61" fmla="*/ 43 h 71"/>
                  <a:gd name="T62" fmla="*/ 43 w 71"/>
                  <a:gd name="T63" fmla="*/ 50 h 71"/>
                  <a:gd name="T64" fmla="*/ 50 w 71"/>
                  <a:gd name="T65" fmla="*/ 50 h 71"/>
                  <a:gd name="T66" fmla="*/ 36 w 71"/>
                  <a:gd name="T67" fmla="*/ 57 h 71"/>
                  <a:gd name="T68" fmla="*/ 21 w 71"/>
                  <a:gd name="T69" fmla="*/ 57 h 71"/>
                  <a:gd name="T70" fmla="*/ 7 w 71"/>
                  <a:gd name="T71" fmla="*/ 64 h 71"/>
                  <a:gd name="T72" fmla="*/ 21 w 71"/>
                  <a:gd name="T73" fmla="*/ 71 h 71"/>
                  <a:gd name="T74" fmla="*/ 36 w 71"/>
                  <a:gd name="T75" fmla="*/ 71 h 71"/>
                  <a:gd name="T76" fmla="*/ 36 w 71"/>
                  <a:gd name="T77" fmla="*/ 64 h 71"/>
                  <a:gd name="T78" fmla="*/ 50 w 71"/>
                  <a:gd name="T79" fmla="*/ 57 h 71"/>
                  <a:gd name="T80" fmla="*/ 57 w 71"/>
                  <a:gd name="T81" fmla="*/ 64 h 71"/>
                  <a:gd name="T82" fmla="*/ 64 w 71"/>
                  <a:gd name="T83" fmla="*/ 71 h 71"/>
                  <a:gd name="T84" fmla="*/ 64 w 71"/>
                  <a:gd name="T85" fmla="*/ 29 h 71"/>
                  <a:gd name="T86" fmla="*/ 71 w 71"/>
                  <a:gd name="T87" fmla="*/ 14 h 71"/>
                  <a:gd name="T88" fmla="*/ 57 w 71"/>
                  <a:gd name="T89" fmla="*/ 14 h 71"/>
                  <a:gd name="T90" fmla="*/ 64 w 71"/>
                  <a:gd name="T91" fmla="*/ 29 h 71"/>
                  <a:gd name="T92" fmla="*/ 50 w 71"/>
                  <a:gd name="T93" fmla="*/ 14 h 71"/>
                  <a:gd name="T94" fmla="*/ 36 w 71"/>
                  <a:gd name="T95" fmla="*/ 7 h 71"/>
                  <a:gd name="T96" fmla="*/ 43 w 71"/>
                  <a:gd name="T97" fmla="*/ 21 h 71"/>
                  <a:gd name="T98" fmla="*/ 21 w 71"/>
                  <a:gd name="T99" fmla="*/ 14 h 71"/>
                  <a:gd name="T100" fmla="*/ 14 w 71"/>
                  <a:gd name="T101" fmla="*/ 0 h 71"/>
                  <a:gd name="T102" fmla="*/ 7 w 71"/>
                  <a:gd name="T103" fmla="*/ 7 h 71"/>
                  <a:gd name="T104" fmla="*/ 14 w 71"/>
                  <a:gd name="T105" fmla="*/ 21 h 71"/>
                  <a:gd name="T106" fmla="*/ 21 w 71"/>
                  <a:gd name="T107" fmla="*/ 14 h 71"/>
                  <a:gd name="T108" fmla="*/ 14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14 w 71"/>
                  <a:gd name="T121" fmla="*/ 64 h 71"/>
                  <a:gd name="T122" fmla="*/ 28 w 71"/>
                  <a:gd name="T123" fmla="*/ 71 h 71"/>
                  <a:gd name="T124" fmla="*/ 36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1"/>
                    </a:lnTo>
                    <a:lnTo>
                      <a:pt x="57" y="36"/>
                    </a:lnTo>
                    <a:lnTo>
                      <a:pt x="57" y="36"/>
                    </a:lnTo>
                    <a:lnTo>
                      <a:pt x="57" y="50"/>
                    </a:lnTo>
                    <a:lnTo>
                      <a:pt x="57" y="50"/>
                    </a:lnTo>
                    <a:lnTo>
                      <a:pt x="50" y="43"/>
                    </a:lnTo>
                    <a:lnTo>
                      <a:pt x="43" y="36"/>
                    </a:lnTo>
                    <a:lnTo>
                      <a:pt x="43" y="29"/>
                    </a:lnTo>
                    <a:lnTo>
                      <a:pt x="43" y="29"/>
                    </a:lnTo>
                    <a:lnTo>
                      <a:pt x="50" y="21"/>
                    </a:lnTo>
                    <a:lnTo>
                      <a:pt x="50" y="7"/>
                    </a:lnTo>
                    <a:lnTo>
                      <a:pt x="43" y="0"/>
                    </a:lnTo>
                    <a:lnTo>
                      <a:pt x="36" y="7"/>
                    </a:lnTo>
                    <a:lnTo>
                      <a:pt x="36" y="21"/>
                    </a:lnTo>
                    <a:lnTo>
                      <a:pt x="36" y="29"/>
                    </a:lnTo>
                    <a:lnTo>
                      <a:pt x="36" y="29"/>
                    </a:lnTo>
                    <a:lnTo>
                      <a:pt x="36" y="36"/>
                    </a:lnTo>
                    <a:lnTo>
                      <a:pt x="36" y="36"/>
                    </a:lnTo>
                    <a:lnTo>
                      <a:pt x="28" y="29"/>
                    </a:lnTo>
                    <a:lnTo>
                      <a:pt x="28" y="21"/>
                    </a:lnTo>
                    <a:lnTo>
                      <a:pt x="21" y="21"/>
                    </a:lnTo>
                    <a:lnTo>
                      <a:pt x="21" y="14"/>
                    </a:lnTo>
                    <a:lnTo>
                      <a:pt x="21" y="7"/>
                    </a:lnTo>
                    <a:lnTo>
                      <a:pt x="14" y="0"/>
                    </a:lnTo>
                    <a:lnTo>
                      <a:pt x="7" y="0"/>
                    </a:lnTo>
                    <a:lnTo>
                      <a:pt x="0" y="0"/>
                    </a:lnTo>
                    <a:lnTo>
                      <a:pt x="0" y="0"/>
                    </a:lnTo>
                    <a:lnTo>
                      <a:pt x="0" y="7"/>
                    </a:lnTo>
                    <a:lnTo>
                      <a:pt x="7" y="21"/>
                    </a:lnTo>
                    <a:lnTo>
                      <a:pt x="21" y="21"/>
                    </a:lnTo>
                    <a:lnTo>
                      <a:pt x="28" y="29"/>
                    </a:lnTo>
                    <a:lnTo>
                      <a:pt x="36" y="36"/>
                    </a:lnTo>
                    <a:lnTo>
                      <a:pt x="36" y="36"/>
                    </a:lnTo>
                    <a:lnTo>
                      <a:pt x="28" y="36"/>
                    </a:lnTo>
                    <a:lnTo>
                      <a:pt x="28" y="36"/>
                    </a:lnTo>
                    <a:lnTo>
                      <a:pt x="21" y="36"/>
                    </a:lnTo>
                    <a:lnTo>
                      <a:pt x="21" y="29"/>
                    </a:lnTo>
                    <a:lnTo>
                      <a:pt x="7" y="29"/>
                    </a:lnTo>
                    <a:lnTo>
                      <a:pt x="0" y="36"/>
                    </a:lnTo>
                    <a:lnTo>
                      <a:pt x="0" y="43"/>
                    </a:lnTo>
                    <a:lnTo>
                      <a:pt x="7" y="43"/>
                    </a:lnTo>
                    <a:lnTo>
                      <a:pt x="14" y="50"/>
                    </a:lnTo>
                    <a:lnTo>
                      <a:pt x="21" y="50"/>
                    </a:lnTo>
                    <a:lnTo>
                      <a:pt x="28" y="43"/>
                    </a:lnTo>
                    <a:lnTo>
                      <a:pt x="28" y="43"/>
                    </a:lnTo>
                    <a:lnTo>
                      <a:pt x="28" y="43"/>
                    </a:lnTo>
                    <a:lnTo>
                      <a:pt x="36" y="43"/>
                    </a:lnTo>
                    <a:lnTo>
                      <a:pt x="43" y="50"/>
                    </a:lnTo>
                    <a:lnTo>
                      <a:pt x="50" y="50"/>
                    </a:lnTo>
                    <a:lnTo>
                      <a:pt x="50" y="50"/>
                    </a:lnTo>
                    <a:lnTo>
                      <a:pt x="43" y="57"/>
                    </a:lnTo>
                    <a:lnTo>
                      <a:pt x="36" y="57"/>
                    </a:lnTo>
                    <a:lnTo>
                      <a:pt x="36" y="57"/>
                    </a:lnTo>
                    <a:lnTo>
                      <a:pt x="21" y="57"/>
                    </a:lnTo>
                    <a:lnTo>
                      <a:pt x="7" y="64"/>
                    </a:lnTo>
                    <a:lnTo>
                      <a:pt x="7" y="64"/>
                    </a:lnTo>
                    <a:lnTo>
                      <a:pt x="7" y="71"/>
                    </a:lnTo>
                    <a:lnTo>
                      <a:pt x="21" y="71"/>
                    </a:lnTo>
                    <a:lnTo>
                      <a:pt x="28" y="71"/>
                    </a:lnTo>
                    <a:lnTo>
                      <a:pt x="36" y="71"/>
                    </a:lnTo>
                    <a:lnTo>
                      <a:pt x="36" y="64"/>
                    </a:lnTo>
                    <a:lnTo>
                      <a:pt x="36" y="64"/>
                    </a:lnTo>
                    <a:lnTo>
                      <a:pt x="43" y="64"/>
                    </a:lnTo>
                    <a:lnTo>
                      <a:pt x="50" y="57"/>
                    </a:lnTo>
                    <a:lnTo>
                      <a:pt x="50" y="57"/>
                    </a:lnTo>
                    <a:lnTo>
                      <a:pt x="57" y="64"/>
                    </a:lnTo>
                    <a:lnTo>
                      <a:pt x="64" y="71"/>
                    </a:lnTo>
                    <a:lnTo>
                      <a:pt x="64" y="71"/>
                    </a:lnTo>
                    <a:close/>
                    <a:moveTo>
                      <a:pt x="64" y="29"/>
                    </a:moveTo>
                    <a:lnTo>
                      <a:pt x="64" y="29"/>
                    </a:lnTo>
                    <a:lnTo>
                      <a:pt x="71" y="21"/>
                    </a:lnTo>
                    <a:lnTo>
                      <a:pt x="71" y="14"/>
                    </a:lnTo>
                    <a:lnTo>
                      <a:pt x="64" y="7"/>
                    </a:lnTo>
                    <a:lnTo>
                      <a:pt x="57" y="14"/>
                    </a:lnTo>
                    <a:lnTo>
                      <a:pt x="64" y="29"/>
                    </a:lnTo>
                    <a:lnTo>
                      <a:pt x="64"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57"/>
                    </a:lnTo>
                    <a:lnTo>
                      <a:pt x="7"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1" name="Freeform 178">
                <a:extLst>
                  <a:ext uri="{FF2B5EF4-FFF2-40B4-BE49-F238E27FC236}">
                    <a16:creationId xmlns:a16="http://schemas.microsoft.com/office/drawing/2014/main" xmlns="" id="{A8864C18-D223-49B7-BB18-5744CD9BB6CB}"/>
                  </a:ext>
                </a:extLst>
              </p:cNvPr>
              <p:cNvSpPr>
                <a:spLocks noEditPoints="1"/>
              </p:cNvSpPr>
              <p:nvPr/>
            </p:nvSpPr>
            <p:spPr bwMode="auto">
              <a:xfrm>
                <a:off x="6467" y="1557"/>
                <a:ext cx="71" cy="71"/>
              </a:xfrm>
              <a:custGeom>
                <a:avLst/>
                <a:gdLst>
                  <a:gd name="T0" fmla="*/ 64 w 71"/>
                  <a:gd name="T1" fmla="*/ 71 h 71"/>
                  <a:gd name="T2" fmla="*/ 71 w 71"/>
                  <a:gd name="T3" fmla="*/ 64 h 71"/>
                  <a:gd name="T4" fmla="*/ 57 w 71"/>
                  <a:gd name="T5" fmla="*/ 50 h 71"/>
                  <a:gd name="T6" fmla="*/ 57 w 71"/>
                  <a:gd name="T7" fmla="*/ 36 h 71"/>
                  <a:gd name="T8" fmla="*/ 64 w 71"/>
                  <a:gd name="T9" fmla="*/ 36 h 71"/>
                  <a:gd name="T10" fmla="*/ 64 w 71"/>
                  <a:gd name="T11" fmla="*/ 7 h 71"/>
                  <a:gd name="T12" fmla="*/ 64 w 71"/>
                  <a:gd name="T13" fmla="*/ 7 h 71"/>
                  <a:gd name="T14" fmla="*/ 50 w 71"/>
                  <a:gd name="T15" fmla="*/ 14 h 71"/>
                  <a:gd name="T16" fmla="*/ 57 w 71"/>
                  <a:gd name="T17" fmla="*/ 36 h 71"/>
                  <a:gd name="T18" fmla="*/ 50 w 71"/>
                  <a:gd name="T19" fmla="*/ 50 h 71"/>
                  <a:gd name="T20" fmla="*/ 43 w 71"/>
                  <a:gd name="T21" fmla="*/ 43 h 71"/>
                  <a:gd name="T22" fmla="*/ 43 w 71"/>
                  <a:gd name="T23" fmla="*/ 29 h 71"/>
                  <a:gd name="T24" fmla="*/ 43 w 71"/>
                  <a:gd name="T25" fmla="*/ 21 h 71"/>
                  <a:gd name="T26" fmla="*/ 35 w 71"/>
                  <a:gd name="T27" fmla="*/ 0 h 71"/>
                  <a:gd name="T28" fmla="*/ 35 w 71"/>
                  <a:gd name="T29" fmla="*/ 21 h 71"/>
                  <a:gd name="T30" fmla="*/ 35 w 71"/>
                  <a:gd name="T31" fmla="*/ 29 h 71"/>
                  <a:gd name="T32" fmla="*/ 35 w 71"/>
                  <a:gd name="T33" fmla="*/ 36 h 71"/>
                  <a:gd name="T34" fmla="*/ 21 w 71"/>
                  <a:gd name="T35" fmla="*/ 21 h 71"/>
                  <a:gd name="T36" fmla="*/ 21 w 71"/>
                  <a:gd name="T37" fmla="*/ 14 h 71"/>
                  <a:gd name="T38" fmla="*/ 7 w 71"/>
                  <a:gd name="T39" fmla="*/ 0 h 71"/>
                  <a:gd name="T40" fmla="*/ 0 w 71"/>
                  <a:gd name="T41" fmla="*/ 0 h 71"/>
                  <a:gd name="T42" fmla="*/ 0 w 71"/>
                  <a:gd name="T43" fmla="*/ 7 h 71"/>
                  <a:gd name="T44" fmla="*/ 14 w 71"/>
                  <a:gd name="T45" fmla="*/ 21 h 71"/>
                  <a:gd name="T46" fmla="*/ 28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1 w 71"/>
                  <a:gd name="T59" fmla="*/ 43 h 71"/>
                  <a:gd name="T60" fmla="*/ 28 w 71"/>
                  <a:gd name="T61" fmla="*/ 43 h 71"/>
                  <a:gd name="T62" fmla="*/ 43 w 71"/>
                  <a:gd name="T63" fmla="*/ 50 h 71"/>
                  <a:gd name="T64" fmla="*/ 43 w 71"/>
                  <a:gd name="T65" fmla="*/ 50 h 71"/>
                  <a:gd name="T66" fmla="*/ 35 w 71"/>
                  <a:gd name="T67" fmla="*/ 57 h 71"/>
                  <a:gd name="T68" fmla="*/ 21 w 71"/>
                  <a:gd name="T69" fmla="*/ 57 h 71"/>
                  <a:gd name="T70" fmla="*/ 0 w 71"/>
                  <a:gd name="T71" fmla="*/ 64 h 71"/>
                  <a:gd name="T72" fmla="*/ 21 w 71"/>
                  <a:gd name="T73" fmla="*/ 71 h 71"/>
                  <a:gd name="T74" fmla="*/ 28 w 71"/>
                  <a:gd name="T75" fmla="*/ 71 h 71"/>
                  <a:gd name="T76" fmla="*/ 35 w 71"/>
                  <a:gd name="T77" fmla="*/ 64 h 71"/>
                  <a:gd name="T78" fmla="*/ 43 w 71"/>
                  <a:gd name="T79" fmla="*/ 57 h 71"/>
                  <a:gd name="T80" fmla="*/ 57 w 71"/>
                  <a:gd name="T81" fmla="*/ 64 h 71"/>
                  <a:gd name="T82" fmla="*/ 57 w 71"/>
                  <a:gd name="T83" fmla="*/ 71 h 71"/>
                  <a:gd name="T84" fmla="*/ 64 w 71"/>
                  <a:gd name="T85" fmla="*/ 29 h 71"/>
                  <a:gd name="T86" fmla="*/ 64 w 71"/>
                  <a:gd name="T87" fmla="*/ 14 h 71"/>
                  <a:gd name="T88" fmla="*/ 57 w 71"/>
                  <a:gd name="T89" fmla="*/ 14 h 71"/>
                  <a:gd name="T90" fmla="*/ 57 w 71"/>
                  <a:gd name="T91" fmla="*/ 29 h 71"/>
                  <a:gd name="T92" fmla="*/ 43 w 71"/>
                  <a:gd name="T93" fmla="*/ 14 h 71"/>
                  <a:gd name="T94" fmla="*/ 28 w 71"/>
                  <a:gd name="T95" fmla="*/ 7 h 71"/>
                  <a:gd name="T96" fmla="*/ 35 w 71"/>
                  <a:gd name="T97" fmla="*/ 21 h 71"/>
                  <a:gd name="T98" fmla="*/ 21 w 71"/>
                  <a:gd name="T99" fmla="*/ 14 h 71"/>
                  <a:gd name="T100" fmla="*/ 14 w 71"/>
                  <a:gd name="T101" fmla="*/ 0 h 71"/>
                  <a:gd name="T102" fmla="*/ 0 w 71"/>
                  <a:gd name="T103" fmla="*/ 7 h 71"/>
                  <a:gd name="T104" fmla="*/ 7 w 71"/>
                  <a:gd name="T105" fmla="*/ 21 h 71"/>
                  <a:gd name="T106" fmla="*/ 14 w 71"/>
                  <a:gd name="T107" fmla="*/ 14 h 71"/>
                  <a:gd name="T108" fmla="*/ 7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57" y="71"/>
                    </a:moveTo>
                    <a:lnTo>
                      <a:pt x="64" y="71"/>
                    </a:lnTo>
                    <a:lnTo>
                      <a:pt x="64" y="71"/>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1"/>
                    </a:lnTo>
                    <a:lnTo>
                      <a:pt x="57" y="36"/>
                    </a:lnTo>
                    <a:lnTo>
                      <a:pt x="57" y="36"/>
                    </a:lnTo>
                    <a:lnTo>
                      <a:pt x="50" y="50"/>
                    </a:lnTo>
                    <a:lnTo>
                      <a:pt x="50" y="50"/>
                    </a:lnTo>
                    <a:lnTo>
                      <a:pt x="43" y="43"/>
                    </a:lnTo>
                    <a:lnTo>
                      <a:pt x="43" y="36"/>
                    </a:lnTo>
                    <a:lnTo>
                      <a:pt x="43" y="29"/>
                    </a:lnTo>
                    <a:lnTo>
                      <a:pt x="43" y="29"/>
                    </a:lnTo>
                    <a:lnTo>
                      <a:pt x="43" y="21"/>
                    </a:lnTo>
                    <a:lnTo>
                      <a:pt x="43" y="7"/>
                    </a:lnTo>
                    <a:lnTo>
                      <a:pt x="35" y="0"/>
                    </a:lnTo>
                    <a:lnTo>
                      <a:pt x="28" y="7"/>
                    </a:lnTo>
                    <a:lnTo>
                      <a:pt x="35" y="21"/>
                    </a:lnTo>
                    <a:lnTo>
                      <a:pt x="35" y="29"/>
                    </a:lnTo>
                    <a:lnTo>
                      <a:pt x="35" y="29"/>
                    </a:lnTo>
                    <a:lnTo>
                      <a:pt x="35" y="36"/>
                    </a:lnTo>
                    <a:lnTo>
                      <a:pt x="35" y="36"/>
                    </a:lnTo>
                    <a:lnTo>
                      <a:pt x="28" y="29"/>
                    </a:lnTo>
                    <a:lnTo>
                      <a:pt x="21" y="21"/>
                    </a:lnTo>
                    <a:lnTo>
                      <a:pt x="21" y="21"/>
                    </a:lnTo>
                    <a:lnTo>
                      <a:pt x="21" y="14"/>
                    </a:lnTo>
                    <a:lnTo>
                      <a:pt x="14" y="7"/>
                    </a:lnTo>
                    <a:lnTo>
                      <a:pt x="7" y="0"/>
                    </a:lnTo>
                    <a:lnTo>
                      <a:pt x="7" y="0"/>
                    </a:lnTo>
                    <a:lnTo>
                      <a:pt x="0" y="0"/>
                    </a:lnTo>
                    <a:lnTo>
                      <a:pt x="0" y="0"/>
                    </a:lnTo>
                    <a:lnTo>
                      <a:pt x="0" y="7"/>
                    </a:lnTo>
                    <a:lnTo>
                      <a:pt x="7" y="21"/>
                    </a:lnTo>
                    <a:lnTo>
                      <a:pt x="14" y="21"/>
                    </a:lnTo>
                    <a:lnTo>
                      <a:pt x="21" y="29"/>
                    </a:lnTo>
                    <a:lnTo>
                      <a:pt x="28" y="36"/>
                    </a:lnTo>
                    <a:lnTo>
                      <a:pt x="28" y="36"/>
                    </a:lnTo>
                    <a:lnTo>
                      <a:pt x="28" y="36"/>
                    </a:lnTo>
                    <a:lnTo>
                      <a:pt x="28"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5" y="43"/>
                    </a:lnTo>
                    <a:lnTo>
                      <a:pt x="43" y="50"/>
                    </a:lnTo>
                    <a:lnTo>
                      <a:pt x="43" y="50"/>
                    </a:lnTo>
                    <a:lnTo>
                      <a:pt x="43" y="50"/>
                    </a:lnTo>
                    <a:lnTo>
                      <a:pt x="43" y="57"/>
                    </a:lnTo>
                    <a:lnTo>
                      <a:pt x="35" y="57"/>
                    </a:lnTo>
                    <a:lnTo>
                      <a:pt x="28" y="57"/>
                    </a:lnTo>
                    <a:lnTo>
                      <a:pt x="21" y="57"/>
                    </a:lnTo>
                    <a:lnTo>
                      <a:pt x="7" y="64"/>
                    </a:lnTo>
                    <a:lnTo>
                      <a:pt x="0" y="64"/>
                    </a:lnTo>
                    <a:lnTo>
                      <a:pt x="7" y="71"/>
                    </a:lnTo>
                    <a:lnTo>
                      <a:pt x="21" y="71"/>
                    </a:lnTo>
                    <a:lnTo>
                      <a:pt x="28" y="71"/>
                    </a:lnTo>
                    <a:lnTo>
                      <a:pt x="28" y="71"/>
                    </a:lnTo>
                    <a:lnTo>
                      <a:pt x="28" y="64"/>
                    </a:lnTo>
                    <a:lnTo>
                      <a:pt x="35" y="64"/>
                    </a:lnTo>
                    <a:lnTo>
                      <a:pt x="43" y="64"/>
                    </a:lnTo>
                    <a:lnTo>
                      <a:pt x="43" y="57"/>
                    </a:lnTo>
                    <a:lnTo>
                      <a:pt x="50" y="57"/>
                    </a:lnTo>
                    <a:lnTo>
                      <a:pt x="57"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2" name="Freeform 179">
                <a:extLst>
                  <a:ext uri="{FF2B5EF4-FFF2-40B4-BE49-F238E27FC236}">
                    <a16:creationId xmlns:a16="http://schemas.microsoft.com/office/drawing/2014/main" xmlns="" id="{9FCBC3CB-179A-4D65-94B1-421FD6FCC64F}"/>
                  </a:ext>
                </a:extLst>
              </p:cNvPr>
              <p:cNvSpPr>
                <a:spLocks noEditPoints="1"/>
              </p:cNvSpPr>
              <p:nvPr/>
            </p:nvSpPr>
            <p:spPr bwMode="auto">
              <a:xfrm>
                <a:off x="6538" y="1557"/>
                <a:ext cx="73" cy="71"/>
              </a:xfrm>
              <a:custGeom>
                <a:avLst/>
                <a:gdLst>
                  <a:gd name="T0" fmla="*/ 66 w 73"/>
                  <a:gd name="T1" fmla="*/ 71 h 71"/>
                  <a:gd name="T2" fmla="*/ 73 w 73"/>
                  <a:gd name="T3" fmla="*/ 64 h 71"/>
                  <a:gd name="T4" fmla="*/ 66 w 73"/>
                  <a:gd name="T5" fmla="*/ 50 h 71"/>
                  <a:gd name="T6" fmla="*/ 66 w 73"/>
                  <a:gd name="T7" fmla="*/ 36 h 71"/>
                  <a:gd name="T8" fmla="*/ 73 w 73"/>
                  <a:gd name="T9" fmla="*/ 36 h 71"/>
                  <a:gd name="T10" fmla="*/ 73 w 73"/>
                  <a:gd name="T11" fmla="*/ 7 h 71"/>
                  <a:gd name="T12" fmla="*/ 66 w 73"/>
                  <a:gd name="T13" fmla="*/ 7 h 71"/>
                  <a:gd name="T14" fmla="*/ 58 w 73"/>
                  <a:gd name="T15" fmla="*/ 14 h 71"/>
                  <a:gd name="T16" fmla="*/ 66 w 73"/>
                  <a:gd name="T17" fmla="*/ 36 h 71"/>
                  <a:gd name="T18" fmla="*/ 58 w 73"/>
                  <a:gd name="T19" fmla="*/ 50 h 71"/>
                  <a:gd name="T20" fmla="*/ 51 w 73"/>
                  <a:gd name="T21" fmla="*/ 43 h 71"/>
                  <a:gd name="T22" fmla="*/ 44 w 73"/>
                  <a:gd name="T23" fmla="*/ 29 h 71"/>
                  <a:gd name="T24" fmla="*/ 51 w 73"/>
                  <a:gd name="T25" fmla="*/ 21 h 71"/>
                  <a:gd name="T26" fmla="*/ 44 w 73"/>
                  <a:gd name="T27" fmla="*/ 0 h 71"/>
                  <a:gd name="T28" fmla="*/ 44 w 73"/>
                  <a:gd name="T29" fmla="*/ 21 h 71"/>
                  <a:gd name="T30" fmla="*/ 44 w 73"/>
                  <a:gd name="T31" fmla="*/ 29 h 71"/>
                  <a:gd name="T32" fmla="*/ 36 w 73"/>
                  <a:gd name="T33" fmla="*/ 36 h 71"/>
                  <a:gd name="T34" fmla="*/ 29 w 73"/>
                  <a:gd name="T35" fmla="*/ 21 h 71"/>
                  <a:gd name="T36" fmla="*/ 29 w 73"/>
                  <a:gd name="T37" fmla="*/ 14 h 71"/>
                  <a:gd name="T38" fmla="*/ 15 w 73"/>
                  <a:gd name="T39" fmla="*/ 0 h 71"/>
                  <a:gd name="T40" fmla="*/ 8 w 73"/>
                  <a:gd name="T41" fmla="*/ 0 h 71"/>
                  <a:gd name="T42" fmla="*/ 0 w 73"/>
                  <a:gd name="T43" fmla="*/ 7 h 71"/>
                  <a:gd name="T44" fmla="*/ 22 w 73"/>
                  <a:gd name="T45" fmla="*/ 21 h 71"/>
                  <a:gd name="T46" fmla="*/ 36 w 73"/>
                  <a:gd name="T47" fmla="*/ 36 h 71"/>
                  <a:gd name="T48" fmla="*/ 36 w 73"/>
                  <a:gd name="T49" fmla="*/ 36 h 71"/>
                  <a:gd name="T50" fmla="*/ 29 w 73"/>
                  <a:gd name="T51" fmla="*/ 36 h 71"/>
                  <a:gd name="T52" fmla="*/ 8 w 73"/>
                  <a:gd name="T53" fmla="*/ 29 h 71"/>
                  <a:gd name="T54" fmla="*/ 8 w 73"/>
                  <a:gd name="T55" fmla="*/ 43 h 71"/>
                  <a:gd name="T56" fmla="*/ 22 w 73"/>
                  <a:gd name="T57" fmla="*/ 50 h 71"/>
                  <a:gd name="T58" fmla="*/ 29 w 73"/>
                  <a:gd name="T59" fmla="*/ 43 h 71"/>
                  <a:gd name="T60" fmla="*/ 36 w 73"/>
                  <a:gd name="T61" fmla="*/ 43 h 71"/>
                  <a:gd name="T62" fmla="*/ 44 w 73"/>
                  <a:gd name="T63" fmla="*/ 50 h 71"/>
                  <a:gd name="T64" fmla="*/ 51 w 73"/>
                  <a:gd name="T65" fmla="*/ 50 h 71"/>
                  <a:gd name="T66" fmla="*/ 44 w 73"/>
                  <a:gd name="T67" fmla="*/ 57 h 71"/>
                  <a:gd name="T68" fmla="*/ 29 w 73"/>
                  <a:gd name="T69" fmla="*/ 57 h 71"/>
                  <a:gd name="T70" fmla="*/ 8 w 73"/>
                  <a:gd name="T71" fmla="*/ 64 h 71"/>
                  <a:gd name="T72" fmla="*/ 22 w 73"/>
                  <a:gd name="T73" fmla="*/ 71 h 71"/>
                  <a:gd name="T74" fmla="*/ 36 w 73"/>
                  <a:gd name="T75" fmla="*/ 71 h 71"/>
                  <a:gd name="T76" fmla="*/ 44 w 73"/>
                  <a:gd name="T77" fmla="*/ 64 h 71"/>
                  <a:gd name="T78" fmla="*/ 51 w 73"/>
                  <a:gd name="T79" fmla="*/ 57 h 71"/>
                  <a:gd name="T80" fmla="*/ 58 w 73"/>
                  <a:gd name="T81" fmla="*/ 64 h 71"/>
                  <a:gd name="T82" fmla="*/ 66 w 73"/>
                  <a:gd name="T83" fmla="*/ 71 h 71"/>
                  <a:gd name="T84" fmla="*/ 73 w 73"/>
                  <a:gd name="T85" fmla="*/ 29 h 71"/>
                  <a:gd name="T86" fmla="*/ 73 w 73"/>
                  <a:gd name="T87" fmla="*/ 14 h 71"/>
                  <a:gd name="T88" fmla="*/ 58 w 73"/>
                  <a:gd name="T89" fmla="*/ 14 h 71"/>
                  <a:gd name="T90" fmla="*/ 66 w 73"/>
                  <a:gd name="T91" fmla="*/ 29 h 71"/>
                  <a:gd name="T92" fmla="*/ 51 w 73"/>
                  <a:gd name="T93" fmla="*/ 14 h 71"/>
                  <a:gd name="T94" fmla="*/ 36 w 73"/>
                  <a:gd name="T95" fmla="*/ 7 h 71"/>
                  <a:gd name="T96" fmla="*/ 44 w 73"/>
                  <a:gd name="T97" fmla="*/ 21 h 71"/>
                  <a:gd name="T98" fmla="*/ 22 w 73"/>
                  <a:gd name="T99" fmla="*/ 14 h 71"/>
                  <a:gd name="T100" fmla="*/ 15 w 73"/>
                  <a:gd name="T101" fmla="*/ 0 h 71"/>
                  <a:gd name="T102" fmla="*/ 8 w 73"/>
                  <a:gd name="T103" fmla="*/ 7 h 71"/>
                  <a:gd name="T104" fmla="*/ 15 w 73"/>
                  <a:gd name="T105" fmla="*/ 21 h 71"/>
                  <a:gd name="T106" fmla="*/ 22 w 73"/>
                  <a:gd name="T107" fmla="*/ 14 h 71"/>
                  <a:gd name="T108" fmla="*/ 15 w 73"/>
                  <a:gd name="T109" fmla="*/ 36 h 71"/>
                  <a:gd name="T110" fmla="*/ 8 w 73"/>
                  <a:gd name="T111" fmla="*/ 43 h 71"/>
                  <a:gd name="T112" fmla="*/ 29 w 73"/>
                  <a:gd name="T113" fmla="*/ 43 h 71"/>
                  <a:gd name="T114" fmla="*/ 29 w 73"/>
                  <a:gd name="T115" fmla="*/ 36 h 71"/>
                  <a:gd name="T116" fmla="*/ 29 w 73"/>
                  <a:gd name="T117" fmla="*/ 57 h 71"/>
                  <a:gd name="T118" fmla="*/ 22 w 73"/>
                  <a:gd name="T119" fmla="*/ 57 h 71"/>
                  <a:gd name="T120" fmla="*/ 15 w 73"/>
                  <a:gd name="T121" fmla="*/ 64 h 71"/>
                  <a:gd name="T122" fmla="*/ 29 w 73"/>
                  <a:gd name="T123" fmla="*/ 71 h 71"/>
                  <a:gd name="T124" fmla="*/ 36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1"/>
                    </a:lnTo>
                    <a:lnTo>
                      <a:pt x="66" y="36"/>
                    </a:lnTo>
                    <a:lnTo>
                      <a:pt x="58" y="36"/>
                    </a:lnTo>
                    <a:lnTo>
                      <a:pt x="58" y="50"/>
                    </a:lnTo>
                    <a:lnTo>
                      <a:pt x="58" y="50"/>
                    </a:lnTo>
                    <a:lnTo>
                      <a:pt x="51" y="43"/>
                    </a:lnTo>
                    <a:lnTo>
                      <a:pt x="51" y="36"/>
                    </a:lnTo>
                    <a:lnTo>
                      <a:pt x="44" y="29"/>
                    </a:lnTo>
                    <a:lnTo>
                      <a:pt x="44" y="29"/>
                    </a:lnTo>
                    <a:lnTo>
                      <a:pt x="51" y="21"/>
                    </a:lnTo>
                    <a:lnTo>
                      <a:pt x="51" y="7"/>
                    </a:lnTo>
                    <a:lnTo>
                      <a:pt x="44" y="0"/>
                    </a:lnTo>
                    <a:lnTo>
                      <a:pt x="36" y="7"/>
                    </a:lnTo>
                    <a:lnTo>
                      <a:pt x="44" y="21"/>
                    </a:lnTo>
                    <a:lnTo>
                      <a:pt x="44" y="29"/>
                    </a:lnTo>
                    <a:lnTo>
                      <a:pt x="44" y="29"/>
                    </a:lnTo>
                    <a:lnTo>
                      <a:pt x="44" y="36"/>
                    </a:lnTo>
                    <a:lnTo>
                      <a:pt x="36" y="36"/>
                    </a:lnTo>
                    <a:lnTo>
                      <a:pt x="29" y="29"/>
                    </a:lnTo>
                    <a:lnTo>
                      <a:pt x="29" y="21"/>
                    </a:lnTo>
                    <a:lnTo>
                      <a:pt x="29" y="21"/>
                    </a:lnTo>
                    <a:lnTo>
                      <a:pt x="29" y="14"/>
                    </a:lnTo>
                    <a:lnTo>
                      <a:pt x="22" y="7"/>
                    </a:lnTo>
                    <a:lnTo>
                      <a:pt x="15" y="0"/>
                    </a:lnTo>
                    <a:lnTo>
                      <a:pt x="15" y="0"/>
                    </a:lnTo>
                    <a:lnTo>
                      <a:pt x="8" y="0"/>
                    </a:lnTo>
                    <a:lnTo>
                      <a:pt x="8" y="0"/>
                    </a:lnTo>
                    <a:lnTo>
                      <a:pt x="0" y="7"/>
                    </a:lnTo>
                    <a:lnTo>
                      <a:pt x="8" y="21"/>
                    </a:lnTo>
                    <a:lnTo>
                      <a:pt x="22" y="21"/>
                    </a:lnTo>
                    <a:lnTo>
                      <a:pt x="29" y="29"/>
                    </a:lnTo>
                    <a:lnTo>
                      <a:pt x="36" y="36"/>
                    </a:lnTo>
                    <a:lnTo>
                      <a:pt x="36" y="36"/>
                    </a:lnTo>
                    <a:lnTo>
                      <a:pt x="36" y="36"/>
                    </a:lnTo>
                    <a:lnTo>
                      <a:pt x="29" y="36"/>
                    </a:lnTo>
                    <a:lnTo>
                      <a:pt x="29" y="36"/>
                    </a:lnTo>
                    <a:lnTo>
                      <a:pt x="22" y="29"/>
                    </a:lnTo>
                    <a:lnTo>
                      <a:pt x="8" y="29"/>
                    </a:lnTo>
                    <a:lnTo>
                      <a:pt x="0" y="36"/>
                    </a:lnTo>
                    <a:lnTo>
                      <a:pt x="8" y="43"/>
                    </a:lnTo>
                    <a:lnTo>
                      <a:pt x="15" y="43"/>
                    </a:lnTo>
                    <a:lnTo>
                      <a:pt x="22"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9" y="57"/>
                    </a:lnTo>
                    <a:lnTo>
                      <a:pt x="8" y="64"/>
                    </a:lnTo>
                    <a:lnTo>
                      <a:pt x="8" y="64"/>
                    </a:lnTo>
                    <a:lnTo>
                      <a:pt x="15" y="71"/>
                    </a:lnTo>
                    <a:lnTo>
                      <a:pt x="22" y="71"/>
                    </a:lnTo>
                    <a:lnTo>
                      <a:pt x="36" y="71"/>
                    </a:lnTo>
                    <a:lnTo>
                      <a:pt x="36" y="71"/>
                    </a:lnTo>
                    <a:lnTo>
                      <a:pt x="36" y="64"/>
                    </a:lnTo>
                    <a:lnTo>
                      <a:pt x="44" y="64"/>
                    </a:lnTo>
                    <a:lnTo>
                      <a:pt x="44" y="64"/>
                    </a:lnTo>
                    <a:lnTo>
                      <a:pt x="51" y="57"/>
                    </a:lnTo>
                    <a:lnTo>
                      <a:pt x="51" y="57"/>
                    </a:lnTo>
                    <a:lnTo>
                      <a:pt x="58" y="64"/>
                    </a:lnTo>
                    <a:lnTo>
                      <a:pt x="66" y="71"/>
                    </a:lnTo>
                    <a:lnTo>
                      <a:pt x="66" y="71"/>
                    </a:lnTo>
                    <a:close/>
                    <a:moveTo>
                      <a:pt x="66" y="29"/>
                    </a:moveTo>
                    <a:lnTo>
                      <a:pt x="73" y="29"/>
                    </a:lnTo>
                    <a:lnTo>
                      <a:pt x="73" y="21"/>
                    </a:lnTo>
                    <a:lnTo>
                      <a:pt x="73" y="14"/>
                    </a:lnTo>
                    <a:lnTo>
                      <a:pt x="66" y="7"/>
                    </a:lnTo>
                    <a:lnTo>
                      <a:pt x="58" y="14"/>
                    </a:lnTo>
                    <a:lnTo>
                      <a:pt x="66" y="29"/>
                    </a:lnTo>
                    <a:lnTo>
                      <a:pt x="66"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3" name="Freeform 180">
                <a:extLst>
                  <a:ext uri="{FF2B5EF4-FFF2-40B4-BE49-F238E27FC236}">
                    <a16:creationId xmlns:a16="http://schemas.microsoft.com/office/drawing/2014/main" xmlns="" id="{9FB3F65A-978E-49F9-88DC-FF17DA5EF567}"/>
                  </a:ext>
                </a:extLst>
              </p:cNvPr>
              <p:cNvSpPr>
                <a:spLocks noEditPoints="1"/>
              </p:cNvSpPr>
              <p:nvPr/>
            </p:nvSpPr>
            <p:spPr bwMode="auto">
              <a:xfrm>
                <a:off x="6762" y="1550"/>
                <a:ext cx="22" cy="78"/>
              </a:xfrm>
              <a:custGeom>
                <a:avLst/>
                <a:gdLst>
                  <a:gd name="T0" fmla="*/ 22 w 22"/>
                  <a:gd name="T1" fmla="*/ 28 h 78"/>
                  <a:gd name="T2" fmla="*/ 22 w 22"/>
                  <a:gd name="T3" fmla="*/ 21 h 78"/>
                  <a:gd name="T4" fmla="*/ 22 w 22"/>
                  <a:gd name="T5" fmla="*/ 21 h 78"/>
                  <a:gd name="T6" fmla="*/ 22 w 22"/>
                  <a:gd name="T7" fmla="*/ 7 h 78"/>
                  <a:gd name="T8" fmla="*/ 15 w 22"/>
                  <a:gd name="T9" fmla="*/ 7 h 78"/>
                  <a:gd name="T10" fmla="*/ 7 w 22"/>
                  <a:gd name="T11" fmla="*/ 0 h 78"/>
                  <a:gd name="T12" fmla="*/ 0 w 22"/>
                  <a:gd name="T13" fmla="*/ 0 h 78"/>
                  <a:gd name="T14" fmla="*/ 0 w 22"/>
                  <a:gd name="T15" fmla="*/ 7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8 h 78"/>
                  <a:gd name="T28" fmla="*/ 22 w 22"/>
                  <a:gd name="T29" fmla="*/ 28 h 78"/>
                  <a:gd name="T30" fmla="*/ 22 w 22"/>
                  <a:gd name="T31" fmla="*/ 43 h 78"/>
                  <a:gd name="T32" fmla="*/ 22 w 22"/>
                  <a:gd name="T33" fmla="*/ 43 h 78"/>
                  <a:gd name="T34" fmla="*/ 22 w 22"/>
                  <a:gd name="T35" fmla="*/ 43 h 78"/>
                  <a:gd name="T36" fmla="*/ 22 w 22"/>
                  <a:gd name="T37" fmla="*/ 36 h 78"/>
                  <a:gd name="T38" fmla="*/ 7 w 22"/>
                  <a:gd name="T39" fmla="*/ 36 h 78"/>
                  <a:gd name="T40" fmla="*/ 0 w 22"/>
                  <a:gd name="T41" fmla="*/ 43 h 78"/>
                  <a:gd name="T42" fmla="*/ 0 w 22"/>
                  <a:gd name="T43" fmla="*/ 43 h 78"/>
                  <a:gd name="T44" fmla="*/ 7 w 22"/>
                  <a:gd name="T45" fmla="*/ 50 h 78"/>
                  <a:gd name="T46" fmla="*/ 15 w 22"/>
                  <a:gd name="T47" fmla="*/ 57 h 78"/>
                  <a:gd name="T48" fmla="*/ 22 w 22"/>
                  <a:gd name="T49" fmla="*/ 57 h 78"/>
                  <a:gd name="T50" fmla="*/ 22 w 22"/>
                  <a:gd name="T51" fmla="*/ 50 h 78"/>
                  <a:gd name="T52" fmla="*/ 22 w 22"/>
                  <a:gd name="T53" fmla="*/ 43 h 78"/>
                  <a:gd name="T54" fmla="*/ 22 w 22"/>
                  <a:gd name="T55" fmla="*/ 43 h 78"/>
                  <a:gd name="T56" fmla="*/ 22 w 22"/>
                  <a:gd name="T57" fmla="*/ 57 h 78"/>
                  <a:gd name="T58" fmla="*/ 15 w 22"/>
                  <a:gd name="T59" fmla="*/ 64 h 78"/>
                  <a:gd name="T60" fmla="*/ 7 w 22"/>
                  <a:gd name="T61" fmla="*/ 64 h 78"/>
                  <a:gd name="T62" fmla="*/ 7 w 22"/>
                  <a:gd name="T63" fmla="*/ 71 h 78"/>
                  <a:gd name="T64" fmla="*/ 7 w 22"/>
                  <a:gd name="T65" fmla="*/ 78 h 78"/>
                  <a:gd name="T66" fmla="*/ 15 w 22"/>
                  <a:gd name="T67" fmla="*/ 78 h 78"/>
                  <a:gd name="T68" fmla="*/ 22 w 22"/>
                  <a:gd name="T69" fmla="*/ 78 h 78"/>
                  <a:gd name="T70" fmla="*/ 22 w 22"/>
                  <a:gd name="T71" fmla="*/ 78 h 78"/>
                  <a:gd name="T72" fmla="*/ 15 w 22"/>
                  <a:gd name="T73" fmla="*/ 71 h 78"/>
                  <a:gd name="T74" fmla="*/ 7 w 22"/>
                  <a:gd name="T75" fmla="*/ 71 h 78"/>
                  <a:gd name="T76" fmla="*/ 15 w 22"/>
                  <a:gd name="T77" fmla="*/ 64 h 78"/>
                  <a:gd name="T78" fmla="*/ 22 w 22"/>
                  <a:gd name="T79" fmla="*/ 64 h 78"/>
                  <a:gd name="T80" fmla="*/ 22 w 22"/>
                  <a:gd name="T81" fmla="*/ 64 h 78"/>
                  <a:gd name="T82" fmla="*/ 22 w 22"/>
                  <a:gd name="T83" fmla="*/ 64 h 78"/>
                  <a:gd name="T84" fmla="*/ 22 w 22"/>
                  <a:gd name="T85" fmla="*/ 57 h 78"/>
                  <a:gd name="T86" fmla="*/ 22 w 22"/>
                  <a:gd name="T87" fmla="*/ 57 h 78"/>
                  <a:gd name="T88" fmla="*/ 22 w 22"/>
                  <a:gd name="T89" fmla="*/ 21 h 78"/>
                  <a:gd name="T90" fmla="*/ 22 w 22"/>
                  <a:gd name="T91" fmla="*/ 14 h 78"/>
                  <a:gd name="T92" fmla="*/ 22 w 22"/>
                  <a:gd name="T93" fmla="*/ 14 h 78"/>
                  <a:gd name="T94" fmla="*/ 15 w 22"/>
                  <a:gd name="T95" fmla="*/ 7 h 78"/>
                  <a:gd name="T96" fmla="*/ 7 w 22"/>
                  <a:gd name="T97" fmla="*/ 7 h 78"/>
                  <a:gd name="T98" fmla="*/ 0 w 22"/>
                  <a:gd name="T99" fmla="*/ 14 h 78"/>
                  <a:gd name="T100" fmla="*/ 7 w 22"/>
                  <a:gd name="T101" fmla="*/ 21 h 78"/>
                  <a:gd name="T102" fmla="*/ 15 w 22"/>
                  <a:gd name="T103" fmla="*/ 21 h 78"/>
                  <a:gd name="T104" fmla="*/ 22 w 22"/>
                  <a:gd name="T105" fmla="*/ 21 h 78"/>
                  <a:gd name="T106" fmla="*/ 22 w 22"/>
                  <a:gd name="T107" fmla="*/ 21 h 78"/>
                  <a:gd name="T108" fmla="*/ 22 w 22"/>
                  <a:gd name="T109" fmla="*/ 43 h 78"/>
                  <a:gd name="T110" fmla="*/ 15 w 22"/>
                  <a:gd name="T111" fmla="*/ 36 h 78"/>
                  <a:gd name="T112" fmla="*/ 0 w 22"/>
                  <a:gd name="T113" fmla="*/ 43 h 78"/>
                  <a:gd name="T114" fmla="*/ 7 w 22"/>
                  <a:gd name="T115" fmla="*/ 50 h 78"/>
                  <a:gd name="T116" fmla="*/ 15 w 22"/>
                  <a:gd name="T117" fmla="*/ 50 h 78"/>
                  <a:gd name="T118" fmla="*/ 22 w 22"/>
                  <a:gd name="T119" fmla="*/ 50 h 78"/>
                  <a:gd name="T120" fmla="*/ 22 w 22"/>
                  <a:gd name="T121" fmla="*/ 43 h 78"/>
                  <a:gd name="T122" fmla="*/ 22 w 22"/>
                  <a:gd name="T123"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8"/>
                    </a:moveTo>
                    <a:lnTo>
                      <a:pt x="22" y="21"/>
                    </a:lnTo>
                    <a:lnTo>
                      <a:pt x="22" y="21"/>
                    </a:lnTo>
                    <a:lnTo>
                      <a:pt x="22" y="7"/>
                    </a:lnTo>
                    <a:lnTo>
                      <a:pt x="15" y="7"/>
                    </a:lnTo>
                    <a:lnTo>
                      <a:pt x="7" y="0"/>
                    </a:lnTo>
                    <a:lnTo>
                      <a:pt x="0" y="0"/>
                    </a:lnTo>
                    <a:lnTo>
                      <a:pt x="0" y="7"/>
                    </a:lnTo>
                    <a:lnTo>
                      <a:pt x="0" y="7"/>
                    </a:lnTo>
                    <a:lnTo>
                      <a:pt x="7" y="21"/>
                    </a:lnTo>
                    <a:lnTo>
                      <a:pt x="22" y="28"/>
                    </a:lnTo>
                    <a:lnTo>
                      <a:pt x="22" y="28"/>
                    </a:lnTo>
                    <a:lnTo>
                      <a:pt x="22" y="28"/>
                    </a:lnTo>
                    <a:lnTo>
                      <a:pt x="22" y="28"/>
                    </a:lnTo>
                    <a:lnTo>
                      <a:pt x="22" y="28"/>
                    </a:lnTo>
                    <a:close/>
                    <a:moveTo>
                      <a:pt x="22" y="43"/>
                    </a:moveTo>
                    <a:lnTo>
                      <a:pt x="22" y="43"/>
                    </a:lnTo>
                    <a:lnTo>
                      <a:pt x="22" y="43"/>
                    </a:lnTo>
                    <a:lnTo>
                      <a:pt x="22" y="36"/>
                    </a:lnTo>
                    <a:lnTo>
                      <a:pt x="7" y="36"/>
                    </a:lnTo>
                    <a:lnTo>
                      <a:pt x="0" y="43"/>
                    </a:lnTo>
                    <a:lnTo>
                      <a:pt x="0" y="43"/>
                    </a:lnTo>
                    <a:lnTo>
                      <a:pt x="7" y="50"/>
                    </a:lnTo>
                    <a:lnTo>
                      <a:pt x="15" y="57"/>
                    </a:lnTo>
                    <a:lnTo>
                      <a:pt x="22" y="57"/>
                    </a:lnTo>
                    <a:lnTo>
                      <a:pt x="22" y="50"/>
                    </a:lnTo>
                    <a:lnTo>
                      <a:pt x="22" y="43"/>
                    </a:lnTo>
                    <a:lnTo>
                      <a:pt x="22" y="43"/>
                    </a:lnTo>
                    <a:close/>
                    <a:moveTo>
                      <a:pt x="22" y="57"/>
                    </a:moveTo>
                    <a:lnTo>
                      <a:pt x="15" y="64"/>
                    </a:lnTo>
                    <a:lnTo>
                      <a:pt x="7" y="64"/>
                    </a:lnTo>
                    <a:lnTo>
                      <a:pt x="7" y="71"/>
                    </a:lnTo>
                    <a:lnTo>
                      <a:pt x="7" y="78"/>
                    </a:lnTo>
                    <a:lnTo>
                      <a:pt x="15" y="78"/>
                    </a:lnTo>
                    <a:lnTo>
                      <a:pt x="22" y="78"/>
                    </a:lnTo>
                    <a:lnTo>
                      <a:pt x="22" y="78"/>
                    </a:lnTo>
                    <a:lnTo>
                      <a:pt x="15" y="71"/>
                    </a:lnTo>
                    <a:lnTo>
                      <a:pt x="7" y="71"/>
                    </a:lnTo>
                    <a:lnTo>
                      <a:pt x="15" y="64"/>
                    </a:lnTo>
                    <a:lnTo>
                      <a:pt x="22" y="64"/>
                    </a:lnTo>
                    <a:lnTo>
                      <a:pt x="22" y="64"/>
                    </a:lnTo>
                    <a:lnTo>
                      <a:pt x="22" y="64"/>
                    </a:lnTo>
                    <a:lnTo>
                      <a:pt x="22" y="57"/>
                    </a:lnTo>
                    <a:lnTo>
                      <a:pt x="22" y="57"/>
                    </a:lnTo>
                    <a:close/>
                    <a:moveTo>
                      <a:pt x="22" y="21"/>
                    </a:moveTo>
                    <a:lnTo>
                      <a:pt x="22" y="14"/>
                    </a:lnTo>
                    <a:lnTo>
                      <a:pt x="22" y="14"/>
                    </a:lnTo>
                    <a:lnTo>
                      <a:pt x="15" y="7"/>
                    </a:lnTo>
                    <a:lnTo>
                      <a:pt x="7" y="7"/>
                    </a:lnTo>
                    <a:lnTo>
                      <a:pt x="0" y="14"/>
                    </a:lnTo>
                    <a:lnTo>
                      <a:pt x="7" y="21"/>
                    </a:lnTo>
                    <a:lnTo>
                      <a:pt x="15" y="21"/>
                    </a:lnTo>
                    <a:lnTo>
                      <a:pt x="22" y="21"/>
                    </a:lnTo>
                    <a:lnTo>
                      <a:pt x="22" y="21"/>
                    </a:lnTo>
                    <a:close/>
                    <a:moveTo>
                      <a:pt x="22" y="43"/>
                    </a:moveTo>
                    <a:lnTo>
                      <a:pt x="15" y="36"/>
                    </a:lnTo>
                    <a:lnTo>
                      <a:pt x="0" y="43"/>
                    </a:lnTo>
                    <a:lnTo>
                      <a:pt x="7" y="50"/>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4" name="Freeform 181">
                <a:extLst>
                  <a:ext uri="{FF2B5EF4-FFF2-40B4-BE49-F238E27FC236}">
                    <a16:creationId xmlns:a16="http://schemas.microsoft.com/office/drawing/2014/main" xmlns="" id="{45955CFA-7EAF-44FC-A001-13F158FAACE9}"/>
                  </a:ext>
                </a:extLst>
              </p:cNvPr>
              <p:cNvSpPr>
                <a:spLocks noEditPoints="1"/>
              </p:cNvSpPr>
              <p:nvPr/>
            </p:nvSpPr>
            <p:spPr bwMode="auto">
              <a:xfrm>
                <a:off x="6690" y="1550"/>
                <a:ext cx="72" cy="78"/>
              </a:xfrm>
              <a:custGeom>
                <a:avLst/>
                <a:gdLst>
                  <a:gd name="T0" fmla="*/ 65 w 72"/>
                  <a:gd name="T1" fmla="*/ 78 h 78"/>
                  <a:gd name="T2" fmla="*/ 72 w 72"/>
                  <a:gd name="T3" fmla="*/ 71 h 78"/>
                  <a:gd name="T4" fmla="*/ 58 w 72"/>
                  <a:gd name="T5" fmla="*/ 57 h 78"/>
                  <a:gd name="T6" fmla="*/ 58 w 72"/>
                  <a:gd name="T7" fmla="*/ 43 h 78"/>
                  <a:gd name="T8" fmla="*/ 65 w 72"/>
                  <a:gd name="T9" fmla="*/ 36 h 78"/>
                  <a:gd name="T10" fmla="*/ 65 w 72"/>
                  <a:gd name="T11" fmla="*/ 14 h 78"/>
                  <a:gd name="T12" fmla="*/ 65 w 72"/>
                  <a:gd name="T13" fmla="*/ 7 h 78"/>
                  <a:gd name="T14" fmla="*/ 50 w 72"/>
                  <a:gd name="T15" fmla="*/ 21 h 78"/>
                  <a:gd name="T16" fmla="*/ 58 w 72"/>
                  <a:gd name="T17" fmla="*/ 36 h 78"/>
                  <a:gd name="T18" fmla="*/ 50 w 72"/>
                  <a:gd name="T19" fmla="*/ 50 h 78"/>
                  <a:gd name="T20" fmla="*/ 43 w 72"/>
                  <a:gd name="T21" fmla="*/ 50 h 78"/>
                  <a:gd name="T22" fmla="*/ 43 w 72"/>
                  <a:gd name="T23" fmla="*/ 36 h 78"/>
                  <a:gd name="T24" fmla="*/ 43 w 72"/>
                  <a:gd name="T25" fmla="*/ 28 h 78"/>
                  <a:gd name="T26" fmla="*/ 36 w 72"/>
                  <a:gd name="T27" fmla="*/ 0 h 78"/>
                  <a:gd name="T28" fmla="*/ 36 w 72"/>
                  <a:gd name="T29" fmla="*/ 28 h 78"/>
                  <a:gd name="T30" fmla="*/ 36 w 72"/>
                  <a:gd name="T31" fmla="*/ 36 h 78"/>
                  <a:gd name="T32" fmla="*/ 36 w 72"/>
                  <a:gd name="T33" fmla="*/ 36 h 78"/>
                  <a:gd name="T34" fmla="*/ 22 w 72"/>
                  <a:gd name="T35" fmla="*/ 28 h 78"/>
                  <a:gd name="T36" fmla="*/ 22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43 h 78"/>
                  <a:gd name="T52" fmla="*/ 7 w 72"/>
                  <a:gd name="T53" fmla="*/ 36 h 78"/>
                  <a:gd name="T54" fmla="*/ 0 w 72"/>
                  <a:gd name="T55" fmla="*/ 43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58 w 72"/>
                  <a:gd name="T83" fmla="*/ 78 h 78"/>
                  <a:gd name="T84" fmla="*/ 65 w 72"/>
                  <a:gd name="T85" fmla="*/ 36 h 78"/>
                  <a:gd name="T86" fmla="*/ 65 w 72"/>
                  <a:gd name="T87" fmla="*/ 21 h 78"/>
                  <a:gd name="T88" fmla="*/ 58 w 72"/>
                  <a:gd name="T89" fmla="*/ 21 h 78"/>
                  <a:gd name="T90" fmla="*/ 58 w 72"/>
                  <a:gd name="T91" fmla="*/ 36 h 78"/>
                  <a:gd name="T92" fmla="*/ 43 w 72"/>
                  <a:gd name="T93" fmla="*/ 21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6 h 78"/>
                  <a:gd name="T110" fmla="*/ 7 w 72"/>
                  <a:gd name="T111" fmla="*/ 50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72" y="71"/>
                    </a:lnTo>
                    <a:lnTo>
                      <a:pt x="72" y="71"/>
                    </a:lnTo>
                    <a:lnTo>
                      <a:pt x="72" y="71"/>
                    </a:lnTo>
                    <a:lnTo>
                      <a:pt x="58" y="57"/>
                    </a:lnTo>
                    <a:lnTo>
                      <a:pt x="58" y="57"/>
                    </a:lnTo>
                    <a:lnTo>
                      <a:pt x="58" y="43"/>
                    </a:lnTo>
                    <a:lnTo>
                      <a:pt x="65" y="43"/>
                    </a:lnTo>
                    <a:lnTo>
                      <a:pt x="65" y="36"/>
                    </a:lnTo>
                    <a:lnTo>
                      <a:pt x="72" y="28"/>
                    </a:lnTo>
                    <a:lnTo>
                      <a:pt x="65" y="14"/>
                    </a:lnTo>
                    <a:lnTo>
                      <a:pt x="65" y="14"/>
                    </a:lnTo>
                    <a:lnTo>
                      <a:pt x="65" y="7"/>
                    </a:lnTo>
                    <a:lnTo>
                      <a:pt x="58" y="14"/>
                    </a:lnTo>
                    <a:lnTo>
                      <a:pt x="50" y="21"/>
                    </a:lnTo>
                    <a:lnTo>
                      <a:pt x="50" y="28"/>
                    </a:lnTo>
                    <a:lnTo>
                      <a:pt x="58" y="36"/>
                    </a:lnTo>
                    <a:lnTo>
                      <a:pt x="58" y="43"/>
                    </a:lnTo>
                    <a:lnTo>
                      <a:pt x="50" y="50"/>
                    </a:lnTo>
                    <a:lnTo>
                      <a:pt x="50" y="50"/>
                    </a:lnTo>
                    <a:lnTo>
                      <a:pt x="43" y="50"/>
                    </a:lnTo>
                    <a:lnTo>
                      <a:pt x="43" y="43"/>
                    </a:lnTo>
                    <a:lnTo>
                      <a:pt x="43" y="36"/>
                    </a:lnTo>
                    <a:lnTo>
                      <a:pt x="43" y="28"/>
                    </a:lnTo>
                    <a:lnTo>
                      <a:pt x="43" y="28"/>
                    </a:lnTo>
                    <a:lnTo>
                      <a:pt x="43" y="14"/>
                    </a:lnTo>
                    <a:lnTo>
                      <a:pt x="36" y="0"/>
                    </a:lnTo>
                    <a:lnTo>
                      <a:pt x="29" y="14"/>
                    </a:lnTo>
                    <a:lnTo>
                      <a:pt x="36" y="28"/>
                    </a:lnTo>
                    <a:lnTo>
                      <a:pt x="36" y="28"/>
                    </a:lnTo>
                    <a:lnTo>
                      <a:pt x="36" y="36"/>
                    </a:lnTo>
                    <a:lnTo>
                      <a:pt x="36" y="36"/>
                    </a:lnTo>
                    <a:lnTo>
                      <a:pt x="36" y="36"/>
                    </a:lnTo>
                    <a:lnTo>
                      <a:pt x="29" y="28"/>
                    </a:lnTo>
                    <a:lnTo>
                      <a:pt x="22" y="28"/>
                    </a:lnTo>
                    <a:lnTo>
                      <a:pt x="22" y="21"/>
                    </a:lnTo>
                    <a:lnTo>
                      <a:pt x="22" y="21"/>
                    </a:lnTo>
                    <a:lnTo>
                      <a:pt x="22" y="7"/>
                    </a:lnTo>
                    <a:lnTo>
                      <a:pt x="7" y="7"/>
                    </a:lnTo>
                    <a:lnTo>
                      <a:pt x="7" y="0"/>
                    </a:lnTo>
                    <a:lnTo>
                      <a:pt x="0" y="0"/>
                    </a:lnTo>
                    <a:lnTo>
                      <a:pt x="0" y="7"/>
                    </a:lnTo>
                    <a:lnTo>
                      <a:pt x="0" y="7"/>
                    </a:lnTo>
                    <a:lnTo>
                      <a:pt x="7" y="21"/>
                    </a:lnTo>
                    <a:lnTo>
                      <a:pt x="14" y="28"/>
                    </a:lnTo>
                    <a:lnTo>
                      <a:pt x="22" y="36"/>
                    </a:lnTo>
                    <a:lnTo>
                      <a:pt x="29" y="43"/>
                    </a:lnTo>
                    <a:lnTo>
                      <a:pt x="36" y="43"/>
                    </a:lnTo>
                    <a:lnTo>
                      <a:pt x="29" y="43"/>
                    </a:lnTo>
                    <a:lnTo>
                      <a:pt x="29" y="43"/>
                    </a:lnTo>
                    <a:lnTo>
                      <a:pt x="22" y="43"/>
                    </a:lnTo>
                    <a:lnTo>
                      <a:pt x="14" y="36"/>
                    </a:lnTo>
                    <a:lnTo>
                      <a:pt x="7" y="36"/>
                    </a:lnTo>
                    <a:lnTo>
                      <a:pt x="0" y="43"/>
                    </a:lnTo>
                    <a:lnTo>
                      <a:pt x="0" y="43"/>
                    </a:lnTo>
                    <a:lnTo>
                      <a:pt x="7" y="50"/>
                    </a:lnTo>
                    <a:lnTo>
                      <a:pt x="14" y="57"/>
                    </a:lnTo>
                    <a:lnTo>
                      <a:pt x="22"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7" y="71"/>
                    </a:lnTo>
                    <a:lnTo>
                      <a:pt x="7" y="78"/>
                    </a:lnTo>
                    <a:lnTo>
                      <a:pt x="22" y="78"/>
                    </a:lnTo>
                    <a:lnTo>
                      <a:pt x="29" y="78"/>
                    </a:lnTo>
                    <a:lnTo>
                      <a:pt x="29" y="78"/>
                    </a:lnTo>
                    <a:lnTo>
                      <a:pt x="29" y="71"/>
                    </a:lnTo>
                    <a:lnTo>
                      <a:pt x="36" y="71"/>
                    </a:lnTo>
                    <a:lnTo>
                      <a:pt x="43" y="64"/>
                    </a:lnTo>
                    <a:lnTo>
                      <a:pt x="43" y="64"/>
                    </a:lnTo>
                    <a:lnTo>
                      <a:pt x="50" y="64"/>
                    </a:lnTo>
                    <a:lnTo>
                      <a:pt x="58" y="71"/>
                    </a:lnTo>
                    <a:lnTo>
                      <a:pt x="58" y="78"/>
                    </a:lnTo>
                    <a:lnTo>
                      <a:pt x="58" y="78"/>
                    </a:lnTo>
                    <a:close/>
                    <a:moveTo>
                      <a:pt x="58" y="36"/>
                    </a:moveTo>
                    <a:lnTo>
                      <a:pt x="65" y="36"/>
                    </a:lnTo>
                    <a:lnTo>
                      <a:pt x="72" y="28"/>
                    </a:lnTo>
                    <a:lnTo>
                      <a:pt x="65" y="21"/>
                    </a:lnTo>
                    <a:lnTo>
                      <a:pt x="65" y="14"/>
                    </a:lnTo>
                    <a:lnTo>
                      <a:pt x="58" y="21"/>
                    </a:lnTo>
                    <a:lnTo>
                      <a:pt x="58" y="36"/>
                    </a:lnTo>
                    <a:lnTo>
                      <a:pt x="58" y="36"/>
                    </a:lnTo>
                    <a:close/>
                    <a:moveTo>
                      <a:pt x="36" y="28"/>
                    </a:moveTo>
                    <a:lnTo>
                      <a:pt x="43" y="21"/>
                    </a:lnTo>
                    <a:lnTo>
                      <a:pt x="36" y="7"/>
                    </a:lnTo>
                    <a:lnTo>
                      <a:pt x="36" y="14"/>
                    </a:lnTo>
                    <a:lnTo>
                      <a:pt x="36" y="28"/>
                    </a:lnTo>
                    <a:lnTo>
                      <a:pt x="36" y="28"/>
                    </a:lnTo>
                    <a:close/>
                    <a:moveTo>
                      <a:pt x="14" y="21"/>
                    </a:moveTo>
                    <a:lnTo>
                      <a:pt x="22" y="14"/>
                    </a:lnTo>
                    <a:lnTo>
                      <a:pt x="14" y="14"/>
                    </a:lnTo>
                    <a:lnTo>
                      <a:pt x="14" y="7"/>
                    </a:lnTo>
                    <a:lnTo>
                      <a:pt x="0" y="7"/>
                    </a:lnTo>
                    <a:lnTo>
                      <a:pt x="0" y="14"/>
                    </a:lnTo>
                    <a:lnTo>
                      <a:pt x="7" y="21"/>
                    </a:lnTo>
                    <a:lnTo>
                      <a:pt x="7" y="21"/>
                    </a:lnTo>
                    <a:lnTo>
                      <a:pt x="14" y="21"/>
                    </a:lnTo>
                    <a:lnTo>
                      <a:pt x="14" y="21"/>
                    </a:lnTo>
                    <a:close/>
                    <a:moveTo>
                      <a:pt x="22" y="43"/>
                    </a:moveTo>
                    <a:lnTo>
                      <a:pt x="14" y="36"/>
                    </a:lnTo>
                    <a:lnTo>
                      <a:pt x="0" y="43"/>
                    </a:lnTo>
                    <a:lnTo>
                      <a:pt x="7" y="50"/>
                    </a:lnTo>
                    <a:lnTo>
                      <a:pt x="14" y="50"/>
                    </a:lnTo>
                    <a:lnTo>
                      <a:pt x="22" y="50"/>
                    </a:lnTo>
                    <a:lnTo>
                      <a:pt x="22" y="43"/>
                    </a:lnTo>
                    <a:lnTo>
                      <a:pt x="22" y="43"/>
                    </a:lnTo>
                    <a:close/>
                    <a:moveTo>
                      <a:pt x="29" y="71"/>
                    </a:moveTo>
                    <a:lnTo>
                      <a:pt x="29" y="64"/>
                    </a:lnTo>
                    <a:lnTo>
                      <a:pt x="22" y="64"/>
                    </a:lnTo>
                    <a:lnTo>
                      <a:pt x="14" y="64"/>
                    </a:lnTo>
                    <a:lnTo>
                      <a:pt x="7" y="71"/>
                    </a:lnTo>
                    <a:lnTo>
                      <a:pt x="7" y="71"/>
                    </a:lnTo>
                    <a:lnTo>
                      <a:pt x="14"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5" name="Freeform 182">
                <a:extLst>
                  <a:ext uri="{FF2B5EF4-FFF2-40B4-BE49-F238E27FC236}">
                    <a16:creationId xmlns:a16="http://schemas.microsoft.com/office/drawing/2014/main" xmlns="" id="{ECCD83CF-7A5E-42B6-B792-33043D3C6AA6}"/>
                  </a:ext>
                </a:extLst>
              </p:cNvPr>
              <p:cNvSpPr>
                <a:spLocks noEditPoints="1"/>
              </p:cNvSpPr>
              <p:nvPr/>
            </p:nvSpPr>
            <p:spPr bwMode="auto">
              <a:xfrm>
                <a:off x="6611" y="1550"/>
                <a:ext cx="72" cy="78"/>
              </a:xfrm>
              <a:custGeom>
                <a:avLst/>
                <a:gdLst>
                  <a:gd name="T0" fmla="*/ 72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8 w 72"/>
                  <a:gd name="T15" fmla="*/ 21 h 78"/>
                  <a:gd name="T16" fmla="*/ 65 w 72"/>
                  <a:gd name="T17" fmla="*/ 36 h 78"/>
                  <a:gd name="T18" fmla="*/ 58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9 w 72"/>
                  <a:gd name="T37" fmla="*/ 21 h 78"/>
                  <a:gd name="T38" fmla="*/ 15 w 72"/>
                  <a:gd name="T39" fmla="*/ 7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6 h 78"/>
                  <a:gd name="T54" fmla="*/ 7 w 72"/>
                  <a:gd name="T55" fmla="*/ 43 h 78"/>
                  <a:gd name="T56" fmla="*/ 22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9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6 h 78"/>
                  <a:gd name="T86" fmla="*/ 72 w 72"/>
                  <a:gd name="T87" fmla="*/ 21 h 78"/>
                  <a:gd name="T88" fmla="*/ 58 w 72"/>
                  <a:gd name="T89" fmla="*/ 21 h 78"/>
                  <a:gd name="T90" fmla="*/ 65 w 72"/>
                  <a:gd name="T91" fmla="*/ 36 h 78"/>
                  <a:gd name="T92" fmla="*/ 50 w 72"/>
                  <a:gd name="T93" fmla="*/ 21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6 h 78"/>
                  <a:gd name="T110" fmla="*/ 7 w 72"/>
                  <a:gd name="T111" fmla="*/ 50 h 78"/>
                  <a:gd name="T112" fmla="*/ 29 w 72"/>
                  <a:gd name="T113" fmla="*/ 50 h 78"/>
                  <a:gd name="T114" fmla="*/ 29 w 72"/>
                  <a:gd name="T115" fmla="*/ 43 h 78"/>
                  <a:gd name="T116" fmla="*/ 29 w 72"/>
                  <a:gd name="T117" fmla="*/ 64 h 78"/>
                  <a:gd name="T118" fmla="*/ 22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72" y="78"/>
                    </a:lnTo>
                    <a:lnTo>
                      <a:pt x="72" y="71"/>
                    </a:lnTo>
                    <a:lnTo>
                      <a:pt x="72" y="71"/>
                    </a:lnTo>
                    <a:lnTo>
                      <a:pt x="72" y="71"/>
                    </a:lnTo>
                    <a:lnTo>
                      <a:pt x="65" y="57"/>
                    </a:lnTo>
                    <a:lnTo>
                      <a:pt x="58" y="57"/>
                    </a:lnTo>
                    <a:lnTo>
                      <a:pt x="65" y="43"/>
                    </a:lnTo>
                    <a:lnTo>
                      <a:pt x="65" y="43"/>
                    </a:lnTo>
                    <a:lnTo>
                      <a:pt x="72" y="36"/>
                    </a:lnTo>
                    <a:lnTo>
                      <a:pt x="72" y="28"/>
                    </a:lnTo>
                    <a:lnTo>
                      <a:pt x="72" y="14"/>
                    </a:lnTo>
                    <a:lnTo>
                      <a:pt x="72" y="14"/>
                    </a:lnTo>
                    <a:lnTo>
                      <a:pt x="65" y="7"/>
                    </a:lnTo>
                    <a:lnTo>
                      <a:pt x="65" y="14"/>
                    </a:lnTo>
                    <a:lnTo>
                      <a:pt x="58" y="21"/>
                    </a:lnTo>
                    <a:lnTo>
                      <a:pt x="58" y="28"/>
                    </a:lnTo>
                    <a:lnTo>
                      <a:pt x="65" y="36"/>
                    </a:lnTo>
                    <a:lnTo>
                      <a:pt x="58" y="43"/>
                    </a:lnTo>
                    <a:lnTo>
                      <a:pt x="58" y="50"/>
                    </a:lnTo>
                    <a:lnTo>
                      <a:pt x="58" y="50"/>
                    </a:lnTo>
                    <a:lnTo>
                      <a:pt x="50" y="50"/>
                    </a:lnTo>
                    <a:lnTo>
                      <a:pt x="50" y="43"/>
                    </a:lnTo>
                    <a:lnTo>
                      <a:pt x="43" y="36"/>
                    </a:lnTo>
                    <a:lnTo>
                      <a:pt x="43" y="28"/>
                    </a:lnTo>
                    <a:lnTo>
                      <a:pt x="50" y="28"/>
                    </a:lnTo>
                    <a:lnTo>
                      <a:pt x="50" y="14"/>
                    </a:lnTo>
                    <a:lnTo>
                      <a:pt x="43" y="0"/>
                    </a:lnTo>
                    <a:lnTo>
                      <a:pt x="36" y="14"/>
                    </a:lnTo>
                    <a:lnTo>
                      <a:pt x="43" y="28"/>
                    </a:lnTo>
                    <a:lnTo>
                      <a:pt x="43" y="28"/>
                    </a:lnTo>
                    <a:lnTo>
                      <a:pt x="43" y="36"/>
                    </a:lnTo>
                    <a:lnTo>
                      <a:pt x="43" y="36"/>
                    </a:lnTo>
                    <a:lnTo>
                      <a:pt x="36" y="36"/>
                    </a:lnTo>
                    <a:lnTo>
                      <a:pt x="29" y="28"/>
                    </a:lnTo>
                    <a:lnTo>
                      <a:pt x="29" y="28"/>
                    </a:lnTo>
                    <a:lnTo>
                      <a:pt x="29" y="21"/>
                    </a:lnTo>
                    <a:lnTo>
                      <a:pt x="29" y="21"/>
                    </a:lnTo>
                    <a:lnTo>
                      <a:pt x="22" y="7"/>
                    </a:lnTo>
                    <a:lnTo>
                      <a:pt x="15" y="7"/>
                    </a:lnTo>
                    <a:lnTo>
                      <a:pt x="15" y="0"/>
                    </a:lnTo>
                    <a:lnTo>
                      <a:pt x="7" y="0"/>
                    </a:lnTo>
                    <a:lnTo>
                      <a:pt x="7" y="7"/>
                    </a:lnTo>
                    <a:lnTo>
                      <a:pt x="0" y="7"/>
                    </a:lnTo>
                    <a:lnTo>
                      <a:pt x="7" y="21"/>
                    </a:lnTo>
                    <a:lnTo>
                      <a:pt x="22" y="28"/>
                    </a:lnTo>
                    <a:lnTo>
                      <a:pt x="29" y="36"/>
                    </a:lnTo>
                    <a:lnTo>
                      <a:pt x="36" y="43"/>
                    </a:lnTo>
                    <a:lnTo>
                      <a:pt x="36" y="43"/>
                    </a:lnTo>
                    <a:lnTo>
                      <a:pt x="36" y="43"/>
                    </a:lnTo>
                    <a:lnTo>
                      <a:pt x="29" y="43"/>
                    </a:lnTo>
                    <a:lnTo>
                      <a:pt x="29" y="43"/>
                    </a:lnTo>
                    <a:lnTo>
                      <a:pt x="22" y="36"/>
                    </a:lnTo>
                    <a:lnTo>
                      <a:pt x="7" y="36"/>
                    </a:lnTo>
                    <a:lnTo>
                      <a:pt x="0" y="43"/>
                    </a:lnTo>
                    <a:lnTo>
                      <a:pt x="7" y="43"/>
                    </a:lnTo>
                    <a:lnTo>
                      <a:pt x="15" y="50"/>
                    </a:lnTo>
                    <a:lnTo>
                      <a:pt x="22" y="57"/>
                    </a:lnTo>
                    <a:lnTo>
                      <a:pt x="22"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5" y="78"/>
                    </a:lnTo>
                    <a:lnTo>
                      <a:pt x="29" y="78"/>
                    </a:lnTo>
                    <a:lnTo>
                      <a:pt x="36" y="78"/>
                    </a:lnTo>
                    <a:lnTo>
                      <a:pt x="36" y="78"/>
                    </a:lnTo>
                    <a:lnTo>
                      <a:pt x="36" y="71"/>
                    </a:lnTo>
                    <a:lnTo>
                      <a:pt x="43" y="71"/>
                    </a:lnTo>
                    <a:lnTo>
                      <a:pt x="43" y="64"/>
                    </a:lnTo>
                    <a:lnTo>
                      <a:pt x="50" y="64"/>
                    </a:lnTo>
                    <a:lnTo>
                      <a:pt x="50" y="64"/>
                    </a:lnTo>
                    <a:lnTo>
                      <a:pt x="58" y="71"/>
                    </a:lnTo>
                    <a:lnTo>
                      <a:pt x="65" y="78"/>
                    </a:lnTo>
                    <a:lnTo>
                      <a:pt x="65" y="78"/>
                    </a:lnTo>
                    <a:close/>
                    <a:moveTo>
                      <a:pt x="65" y="36"/>
                    </a:moveTo>
                    <a:lnTo>
                      <a:pt x="72" y="36"/>
                    </a:lnTo>
                    <a:lnTo>
                      <a:pt x="72" y="28"/>
                    </a:lnTo>
                    <a:lnTo>
                      <a:pt x="72" y="21"/>
                    </a:lnTo>
                    <a:lnTo>
                      <a:pt x="65" y="14"/>
                    </a:lnTo>
                    <a:lnTo>
                      <a:pt x="58" y="21"/>
                    </a:lnTo>
                    <a:lnTo>
                      <a:pt x="65" y="36"/>
                    </a:lnTo>
                    <a:lnTo>
                      <a:pt x="65" y="36"/>
                    </a:lnTo>
                    <a:close/>
                    <a:moveTo>
                      <a:pt x="43" y="28"/>
                    </a:moveTo>
                    <a:lnTo>
                      <a:pt x="50" y="21"/>
                    </a:lnTo>
                    <a:lnTo>
                      <a:pt x="43" y="7"/>
                    </a:lnTo>
                    <a:lnTo>
                      <a:pt x="36" y="14"/>
                    </a:lnTo>
                    <a:lnTo>
                      <a:pt x="43" y="28"/>
                    </a:lnTo>
                    <a:lnTo>
                      <a:pt x="43" y="28"/>
                    </a:lnTo>
                    <a:close/>
                    <a:moveTo>
                      <a:pt x="22" y="21"/>
                    </a:moveTo>
                    <a:lnTo>
                      <a:pt x="22" y="14"/>
                    </a:lnTo>
                    <a:lnTo>
                      <a:pt x="22" y="14"/>
                    </a:lnTo>
                    <a:lnTo>
                      <a:pt x="15" y="7"/>
                    </a:lnTo>
                    <a:lnTo>
                      <a:pt x="7" y="7"/>
                    </a:lnTo>
                    <a:lnTo>
                      <a:pt x="7" y="14"/>
                    </a:lnTo>
                    <a:lnTo>
                      <a:pt x="7" y="21"/>
                    </a:lnTo>
                    <a:lnTo>
                      <a:pt x="15" y="21"/>
                    </a:lnTo>
                    <a:lnTo>
                      <a:pt x="22" y="21"/>
                    </a:lnTo>
                    <a:lnTo>
                      <a:pt x="22" y="21"/>
                    </a:lnTo>
                    <a:close/>
                    <a:moveTo>
                      <a:pt x="29" y="43"/>
                    </a:moveTo>
                    <a:lnTo>
                      <a:pt x="15" y="36"/>
                    </a:lnTo>
                    <a:lnTo>
                      <a:pt x="7" y="43"/>
                    </a:lnTo>
                    <a:lnTo>
                      <a:pt x="7" y="50"/>
                    </a:lnTo>
                    <a:lnTo>
                      <a:pt x="15" y="50"/>
                    </a:lnTo>
                    <a:lnTo>
                      <a:pt x="29" y="50"/>
                    </a:lnTo>
                    <a:lnTo>
                      <a:pt x="29" y="43"/>
                    </a:lnTo>
                    <a:lnTo>
                      <a:pt x="29" y="43"/>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6" name="Freeform 183">
                <a:extLst>
                  <a:ext uri="{FF2B5EF4-FFF2-40B4-BE49-F238E27FC236}">
                    <a16:creationId xmlns:a16="http://schemas.microsoft.com/office/drawing/2014/main" xmlns="" id="{0AFBC49F-A6AA-40C9-A874-0D35A58E8308}"/>
                  </a:ext>
                </a:extLst>
              </p:cNvPr>
              <p:cNvSpPr>
                <a:spLocks noEditPoints="1"/>
              </p:cNvSpPr>
              <p:nvPr/>
            </p:nvSpPr>
            <p:spPr bwMode="auto">
              <a:xfrm>
                <a:off x="6316" y="1636"/>
                <a:ext cx="72" cy="72"/>
              </a:xfrm>
              <a:custGeom>
                <a:avLst/>
                <a:gdLst>
                  <a:gd name="T0" fmla="*/ 64 w 72"/>
                  <a:gd name="T1" fmla="*/ 72 h 72"/>
                  <a:gd name="T2" fmla="*/ 72 w 72"/>
                  <a:gd name="T3" fmla="*/ 64 h 72"/>
                  <a:gd name="T4" fmla="*/ 57 w 72"/>
                  <a:gd name="T5" fmla="*/ 50 h 72"/>
                  <a:gd name="T6" fmla="*/ 57 w 72"/>
                  <a:gd name="T7" fmla="*/ 35 h 72"/>
                  <a:gd name="T8" fmla="*/ 64 w 72"/>
                  <a:gd name="T9" fmla="*/ 35 h 72"/>
                  <a:gd name="T10" fmla="*/ 64 w 72"/>
                  <a:gd name="T11" fmla="*/ 7 h 72"/>
                  <a:gd name="T12" fmla="*/ 64 w 72"/>
                  <a:gd name="T13" fmla="*/ 7 h 72"/>
                  <a:gd name="T14" fmla="*/ 50 w 72"/>
                  <a:gd name="T15" fmla="*/ 14 h 72"/>
                  <a:gd name="T16" fmla="*/ 57 w 72"/>
                  <a:gd name="T17" fmla="*/ 35 h 72"/>
                  <a:gd name="T18" fmla="*/ 50 w 72"/>
                  <a:gd name="T19" fmla="*/ 50 h 72"/>
                  <a:gd name="T20" fmla="*/ 50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1 w 72"/>
                  <a:gd name="T35" fmla="*/ 21 h 72"/>
                  <a:gd name="T36" fmla="*/ 21 w 72"/>
                  <a:gd name="T37" fmla="*/ 14 h 72"/>
                  <a:gd name="T38" fmla="*/ 7 w 72"/>
                  <a:gd name="T39" fmla="*/ 0 h 72"/>
                  <a:gd name="T40" fmla="*/ 0 w 72"/>
                  <a:gd name="T41" fmla="*/ 0 h 72"/>
                  <a:gd name="T42" fmla="*/ 0 w 72"/>
                  <a:gd name="T43" fmla="*/ 7 h 72"/>
                  <a:gd name="T44" fmla="*/ 14 w 72"/>
                  <a:gd name="T45" fmla="*/ 21 h 72"/>
                  <a:gd name="T46" fmla="*/ 28 w 72"/>
                  <a:gd name="T47" fmla="*/ 35 h 72"/>
                  <a:gd name="T48" fmla="*/ 28 w 72"/>
                  <a:gd name="T49" fmla="*/ 35 h 72"/>
                  <a:gd name="T50" fmla="*/ 21 w 72"/>
                  <a:gd name="T51" fmla="*/ 35 h 72"/>
                  <a:gd name="T52" fmla="*/ 7 w 72"/>
                  <a:gd name="T53" fmla="*/ 28 h 72"/>
                  <a:gd name="T54" fmla="*/ 0 w 72"/>
                  <a:gd name="T55" fmla="*/ 42 h 72"/>
                  <a:gd name="T56" fmla="*/ 14 w 72"/>
                  <a:gd name="T57" fmla="*/ 50 h 72"/>
                  <a:gd name="T58" fmla="*/ 21 w 72"/>
                  <a:gd name="T59" fmla="*/ 42 h 72"/>
                  <a:gd name="T60" fmla="*/ 28 w 72"/>
                  <a:gd name="T61" fmla="*/ 42 h 72"/>
                  <a:gd name="T62" fmla="*/ 43 w 72"/>
                  <a:gd name="T63" fmla="*/ 50 h 72"/>
                  <a:gd name="T64" fmla="*/ 43 w 72"/>
                  <a:gd name="T65" fmla="*/ 50 h 72"/>
                  <a:gd name="T66" fmla="*/ 36 w 72"/>
                  <a:gd name="T67" fmla="*/ 57 h 72"/>
                  <a:gd name="T68" fmla="*/ 21 w 72"/>
                  <a:gd name="T69" fmla="*/ 57 h 72"/>
                  <a:gd name="T70" fmla="*/ 7 w 72"/>
                  <a:gd name="T71" fmla="*/ 64 h 72"/>
                  <a:gd name="T72" fmla="*/ 21 w 72"/>
                  <a:gd name="T73" fmla="*/ 72 h 72"/>
                  <a:gd name="T74" fmla="*/ 28 w 72"/>
                  <a:gd name="T75" fmla="*/ 72 h 72"/>
                  <a:gd name="T76" fmla="*/ 36 w 72"/>
                  <a:gd name="T77" fmla="*/ 64 h 72"/>
                  <a:gd name="T78" fmla="*/ 43 w 72"/>
                  <a:gd name="T79" fmla="*/ 57 h 72"/>
                  <a:gd name="T80" fmla="*/ 57 w 72"/>
                  <a:gd name="T81" fmla="*/ 64 h 72"/>
                  <a:gd name="T82" fmla="*/ 57 w 72"/>
                  <a:gd name="T83" fmla="*/ 72 h 72"/>
                  <a:gd name="T84" fmla="*/ 64 w 72"/>
                  <a:gd name="T85" fmla="*/ 28 h 72"/>
                  <a:gd name="T86" fmla="*/ 64 w 72"/>
                  <a:gd name="T87" fmla="*/ 14 h 72"/>
                  <a:gd name="T88" fmla="*/ 57 w 72"/>
                  <a:gd name="T89" fmla="*/ 14 h 72"/>
                  <a:gd name="T90" fmla="*/ 57 w 72"/>
                  <a:gd name="T91" fmla="*/ 28 h 72"/>
                  <a:gd name="T92" fmla="*/ 43 w 72"/>
                  <a:gd name="T93" fmla="*/ 14 h 72"/>
                  <a:gd name="T94" fmla="*/ 36 w 72"/>
                  <a:gd name="T95" fmla="*/ 7 h 72"/>
                  <a:gd name="T96" fmla="*/ 36 w 72"/>
                  <a:gd name="T97" fmla="*/ 21 h 72"/>
                  <a:gd name="T98" fmla="*/ 21 w 72"/>
                  <a:gd name="T99" fmla="*/ 14 h 72"/>
                  <a:gd name="T100" fmla="*/ 14 w 72"/>
                  <a:gd name="T101" fmla="*/ 0 h 72"/>
                  <a:gd name="T102" fmla="*/ 0 w 72"/>
                  <a:gd name="T103" fmla="*/ 7 h 72"/>
                  <a:gd name="T104" fmla="*/ 7 w 72"/>
                  <a:gd name="T105" fmla="*/ 21 h 72"/>
                  <a:gd name="T106" fmla="*/ 14 w 72"/>
                  <a:gd name="T107" fmla="*/ 14 h 72"/>
                  <a:gd name="T108" fmla="*/ 14 w 72"/>
                  <a:gd name="T109" fmla="*/ 35 h 72"/>
                  <a:gd name="T110" fmla="*/ 7 w 72"/>
                  <a:gd name="T111" fmla="*/ 42 h 72"/>
                  <a:gd name="T112" fmla="*/ 21 w 72"/>
                  <a:gd name="T113" fmla="*/ 42 h 72"/>
                  <a:gd name="T114" fmla="*/ 21 w 72"/>
                  <a:gd name="T115" fmla="*/ 35 h 72"/>
                  <a:gd name="T116" fmla="*/ 28 w 72"/>
                  <a:gd name="T117" fmla="*/ 57 h 72"/>
                  <a:gd name="T118" fmla="*/ 14 w 72"/>
                  <a:gd name="T119" fmla="*/ 57 h 72"/>
                  <a:gd name="T120" fmla="*/ 7 w 72"/>
                  <a:gd name="T121" fmla="*/ 64 h 72"/>
                  <a:gd name="T122" fmla="*/ 28 w 72"/>
                  <a:gd name="T123" fmla="*/ 72 h 72"/>
                  <a:gd name="T124" fmla="*/ 28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4" y="72"/>
                    </a:lnTo>
                    <a:lnTo>
                      <a:pt x="72" y="72"/>
                    </a:lnTo>
                    <a:lnTo>
                      <a:pt x="72" y="64"/>
                    </a:lnTo>
                    <a:lnTo>
                      <a:pt x="72" y="64"/>
                    </a:lnTo>
                    <a:lnTo>
                      <a:pt x="57" y="50"/>
                    </a:lnTo>
                    <a:lnTo>
                      <a:pt x="57" y="50"/>
                    </a:lnTo>
                    <a:lnTo>
                      <a:pt x="57" y="35"/>
                    </a:lnTo>
                    <a:lnTo>
                      <a:pt x="64" y="35"/>
                    </a:lnTo>
                    <a:lnTo>
                      <a:pt x="64" y="35"/>
                    </a:lnTo>
                    <a:lnTo>
                      <a:pt x="72" y="28"/>
                    </a:lnTo>
                    <a:lnTo>
                      <a:pt x="64" y="7"/>
                    </a:lnTo>
                    <a:lnTo>
                      <a:pt x="64" y="7"/>
                    </a:lnTo>
                    <a:lnTo>
                      <a:pt x="64" y="7"/>
                    </a:lnTo>
                    <a:lnTo>
                      <a:pt x="57" y="7"/>
                    </a:lnTo>
                    <a:lnTo>
                      <a:pt x="50" y="14"/>
                    </a:lnTo>
                    <a:lnTo>
                      <a:pt x="50" y="21"/>
                    </a:lnTo>
                    <a:lnTo>
                      <a:pt x="57" y="35"/>
                    </a:lnTo>
                    <a:lnTo>
                      <a:pt x="57" y="35"/>
                    </a:lnTo>
                    <a:lnTo>
                      <a:pt x="50" y="50"/>
                    </a:lnTo>
                    <a:lnTo>
                      <a:pt x="50" y="50"/>
                    </a:lnTo>
                    <a:lnTo>
                      <a:pt x="50" y="42"/>
                    </a:lnTo>
                    <a:lnTo>
                      <a:pt x="43" y="35"/>
                    </a:lnTo>
                    <a:lnTo>
                      <a:pt x="43" y="28"/>
                    </a:lnTo>
                    <a:lnTo>
                      <a:pt x="43" y="28"/>
                    </a:lnTo>
                    <a:lnTo>
                      <a:pt x="43" y="21"/>
                    </a:lnTo>
                    <a:lnTo>
                      <a:pt x="43" y="7"/>
                    </a:lnTo>
                    <a:lnTo>
                      <a:pt x="36" y="0"/>
                    </a:lnTo>
                    <a:lnTo>
                      <a:pt x="28" y="7"/>
                    </a:lnTo>
                    <a:lnTo>
                      <a:pt x="36" y="21"/>
                    </a:lnTo>
                    <a:lnTo>
                      <a:pt x="36" y="28"/>
                    </a:lnTo>
                    <a:lnTo>
                      <a:pt x="36" y="28"/>
                    </a:lnTo>
                    <a:lnTo>
                      <a:pt x="36" y="35"/>
                    </a:lnTo>
                    <a:lnTo>
                      <a:pt x="36" y="35"/>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5"/>
                    </a:lnTo>
                    <a:lnTo>
                      <a:pt x="36" y="35"/>
                    </a:lnTo>
                    <a:lnTo>
                      <a:pt x="28" y="35"/>
                    </a:lnTo>
                    <a:lnTo>
                      <a:pt x="28" y="35"/>
                    </a:lnTo>
                    <a:lnTo>
                      <a:pt x="21" y="35"/>
                    </a:lnTo>
                    <a:lnTo>
                      <a:pt x="14" y="28"/>
                    </a:lnTo>
                    <a:lnTo>
                      <a:pt x="7" y="28"/>
                    </a:lnTo>
                    <a:lnTo>
                      <a:pt x="0" y="35"/>
                    </a:lnTo>
                    <a:lnTo>
                      <a:pt x="0" y="42"/>
                    </a:lnTo>
                    <a:lnTo>
                      <a:pt x="7" y="50"/>
                    </a:lnTo>
                    <a:lnTo>
                      <a:pt x="14" y="50"/>
                    </a:lnTo>
                    <a:lnTo>
                      <a:pt x="21" y="50"/>
                    </a:lnTo>
                    <a:lnTo>
                      <a:pt x="21" y="42"/>
                    </a:lnTo>
                    <a:lnTo>
                      <a:pt x="21" y="42"/>
                    </a:lnTo>
                    <a:lnTo>
                      <a:pt x="28" y="42"/>
                    </a:lnTo>
                    <a:lnTo>
                      <a:pt x="36" y="42"/>
                    </a:lnTo>
                    <a:lnTo>
                      <a:pt x="43" y="50"/>
                    </a:lnTo>
                    <a:lnTo>
                      <a:pt x="43" y="50"/>
                    </a:lnTo>
                    <a:lnTo>
                      <a:pt x="43" y="50"/>
                    </a:lnTo>
                    <a:lnTo>
                      <a:pt x="43" y="57"/>
                    </a:lnTo>
                    <a:lnTo>
                      <a:pt x="36" y="57"/>
                    </a:lnTo>
                    <a:lnTo>
                      <a:pt x="28" y="57"/>
                    </a:lnTo>
                    <a:lnTo>
                      <a:pt x="21" y="57"/>
                    </a:lnTo>
                    <a:lnTo>
                      <a:pt x="7" y="64"/>
                    </a:lnTo>
                    <a:lnTo>
                      <a:pt x="7" y="64"/>
                    </a:lnTo>
                    <a:lnTo>
                      <a:pt x="7" y="72"/>
                    </a:lnTo>
                    <a:lnTo>
                      <a:pt x="21" y="72"/>
                    </a:lnTo>
                    <a:lnTo>
                      <a:pt x="28" y="72"/>
                    </a:lnTo>
                    <a:lnTo>
                      <a:pt x="28" y="72"/>
                    </a:lnTo>
                    <a:lnTo>
                      <a:pt x="28" y="64"/>
                    </a:lnTo>
                    <a:lnTo>
                      <a:pt x="36" y="64"/>
                    </a:lnTo>
                    <a:lnTo>
                      <a:pt x="43" y="64"/>
                    </a:lnTo>
                    <a:lnTo>
                      <a:pt x="43" y="57"/>
                    </a:lnTo>
                    <a:lnTo>
                      <a:pt x="50" y="57"/>
                    </a:lnTo>
                    <a:lnTo>
                      <a:pt x="57" y="64"/>
                    </a:lnTo>
                    <a:lnTo>
                      <a:pt x="57" y="72"/>
                    </a:lnTo>
                    <a:lnTo>
                      <a:pt x="57" y="72"/>
                    </a:lnTo>
                    <a:close/>
                    <a:moveTo>
                      <a:pt x="57" y="28"/>
                    </a:moveTo>
                    <a:lnTo>
                      <a:pt x="64" y="28"/>
                    </a:lnTo>
                    <a:lnTo>
                      <a:pt x="72" y="21"/>
                    </a:lnTo>
                    <a:lnTo>
                      <a:pt x="64" y="14"/>
                    </a:lnTo>
                    <a:lnTo>
                      <a:pt x="64" y="7"/>
                    </a:lnTo>
                    <a:lnTo>
                      <a:pt x="57" y="14"/>
                    </a:lnTo>
                    <a:lnTo>
                      <a:pt x="57" y="28"/>
                    </a:lnTo>
                    <a:lnTo>
                      <a:pt x="57" y="28"/>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14" y="35"/>
                    </a:lnTo>
                    <a:lnTo>
                      <a:pt x="0" y="35"/>
                    </a:lnTo>
                    <a:lnTo>
                      <a:pt x="7" y="42"/>
                    </a:lnTo>
                    <a:lnTo>
                      <a:pt x="14" y="50"/>
                    </a:lnTo>
                    <a:lnTo>
                      <a:pt x="21" y="42"/>
                    </a:lnTo>
                    <a:lnTo>
                      <a:pt x="21" y="35"/>
                    </a:lnTo>
                    <a:lnTo>
                      <a:pt x="21" y="35"/>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7" name="Freeform 184">
                <a:extLst>
                  <a:ext uri="{FF2B5EF4-FFF2-40B4-BE49-F238E27FC236}">
                    <a16:creationId xmlns:a16="http://schemas.microsoft.com/office/drawing/2014/main" xmlns="" id="{EE798DCF-26DE-49E6-B4C0-153C4740E336}"/>
                  </a:ext>
                </a:extLst>
              </p:cNvPr>
              <p:cNvSpPr>
                <a:spLocks noEditPoints="1"/>
              </p:cNvSpPr>
              <p:nvPr/>
            </p:nvSpPr>
            <p:spPr bwMode="auto">
              <a:xfrm>
                <a:off x="5278" y="1628"/>
                <a:ext cx="72" cy="80"/>
              </a:xfrm>
              <a:custGeom>
                <a:avLst/>
                <a:gdLst>
                  <a:gd name="T0" fmla="*/ 65 w 72"/>
                  <a:gd name="T1" fmla="*/ 80 h 80"/>
                  <a:gd name="T2" fmla="*/ 72 w 72"/>
                  <a:gd name="T3" fmla="*/ 72 h 80"/>
                  <a:gd name="T4" fmla="*/ 58 w 72"/>
                  <a:gd name="T5" fmla="*/ 58 h 80"/>
                  <a:gd name="T6" fmla="*/ 65 w 72"/>
                  <a:gd name="T7" fmla="*/ 43 h 80"/>
                  <a:gd name="T8" fmla="*/ 65 w 72"/>
                  <a:gd name="T9" fmla="*/ 36 h 80"/>
                  <a:gd name="T10" fmla="*/ 72 w 72"/>
                  <a:gd name="T11" fmla="*/ 15 h 80"/>
                  <a:gd name="T12" fmla="*/ 65 w 72"/>
                  <a:gd name="T13" fmla="*/ 8 h 80"/>
                  <a:gd name="T14" fmla="*/ 58 w 72"/>
                  <a:gd name="T15" fmla="*/ 22 h 80"/>
                  <a:gd name="T16" fmla="*/ 58 w 72"/>
                  <a:gd name="T17" fmla="*/ 36 h 80"/>
                  <a:gd name="T18" fmla="*/ 58 w 72"/>
                  <a:gd name="T19" fmla="*/ 50 h 80"/>
                  <a:gd name="T20" fmla="*/ 51 w 72"/>
                  <a:gd name="T21" fmla="*/ 50 h 80"/>
                  <a:gd name="T22" fmla="*/ 44 w 72"/>
                  <a:gd name="T23" fmla="*/ 36 h 80"/>
                  <a:gd name="T24" fmla="*/ 51 w 72"/>
                  <a:gd name="T25" fmla="*/ 29 h 80"/>
                  <a:gd name="T26" fmla="*/ 44 w 72"/>
                  <a:gd name="T27" fmla="*/ 0 h 80"/>
                  <a:gd name="T28" fmla="*/ 36 w 72"/>
                  <a:gd name="T29" fmla="*/ 29 h 80"/>
                  <a:gd name="T30" fmla="*/ 36 w 72"/>
                  <a:gd name="T31" fmla="*/ 36 h 80"/>
                  <a:gd name="T32" fmla="*/ 36 w 72"/>
                  <a:gd name="T33" fmla="*/ 36 h 80"/>
                  <a:gd name="T34" fmla="*/ 29 w 72"/>
                  <a:gd name="T35" fmla="*/ 29 h 80"/>
                  <a:gd name="T36" fmla="*/ 22 w 72"/>
                  <a:gd name="T37" fmla="*/ 22 h 80"/>
                  <a:gd name="T38" fmla="*/ 15 w 72"/>
                  <a:gd name="T39" fmla="*/ 8 h 80"/>
                  <a:gd name="T40" fmla="*/ 0 w 72"/>
                  <a:gd name="T41" fmla="*/ 0 h 80"/>
                  <a:gd name="T42" fmla="*/ 0 w 72"/>
                  <a:gd name="T43" fmla="*/ 8 h 80"/>
                  <a:gd name="T44" fmla="*/ 22 w 72"/>
                  <a:gd name="T45" fmla="*/ 29 h 80"/>
                  <a:gd name="T46" fmla="*/ 36 w 72"/>
                  <a:gd name="T47" fmla="*/ 43 h 80"/>
                  <a:gd name="T48" fmla="*/ 36 w 72"/>
                  <a:gd name="T49" fmla="*/ 43 h 80"/>
                  <a:gd name="T50" fmla="*/ 29 w 72"/>
                  <a:gd name="T51" fmla="*/ 43 h 80"/>
                  <a:gd name="T52" fmla="*/ 8 w 72"/>
                  <a:gd name="T53" fmla="*/ 36 h 80"/>
                  <a:gd name="T54" fmla="*/ 0 w 72"/>
                  <a:gd name="T55" fmla="*/ 50 h 80"/>
                  <a:gd name="T56" fmla="*/ 15 w 72"/>
                  <a:gd name="T57" fmla="*/ 58 h 80"/>
                  <a:gd name="T58" fmla="*/ 29 w 72"/>
                  <a:gd name="T59" fmla="*/ 50 h 80"/>
                  <a:gd name="T60" fmla="*/ 36 w 72"/>
                  <a:gd name="T61" fmla="*/ 50 h 80"/>
                  <a:gd name="T62" fmla="*/ 44 w 72"/>
                  <a:gd name="T63" fmla="*/ 50 h 80"/>
                  <a:gd name="T64" fmla="*/ 51 w 72"/>
                  <a:gd name="T65" fmla="*/ 58 h 80"/>
                  <a:gd name="T66" fmla="*/ 36 w 72"/>
                  <a:gd name="T67" fmla="*/ 65 h 80"/>
                  <a:gd name="T68" fmla="*/ 22 w 72"/>
                  <a:gd name="T69" fmla="*/ 65 h 80"/>
                  <a:gd name="T70" fmla="*/ 8 w 72"/>
                  <a:gd name="T71" fmla="*/ 72 h 80"/>
                  <a:gd name="T72" fmla="*/ 22 w 72"/>
                  <a:gd name="T73" fmla="*/ 80 h 80"/>
                  <a:gd name="T74" fmla="*/ 36 w 72"/>
                  <a:gd name="T75" fmla="*/ 80 h 80"/>
                  <a:gd name="T76" fmla="*/ 36 w 72"/>
                  <a:gd name="T77" fmla="*/ 72 h 80"/>
                  <a:gd name="T78" fmla="*/ 51 w 72"/>
                  <a:gd name="T79" fmla="*/ 65 h 80"/>
                  <a:gd name="T80" fmla="*/ 58 w 72"/>
                  <a:gd name="T81" fmla="*/ 72 h 80"/>
                  <a:gd name="T82" fmla="*/ 65 w 72"/>
                  <a:gd name="T83" fmla="*/ 80 h 80"/>
                  <a:gd name="T84" fmla="*/ 65 w 72"/>
                  <a:gd name="T85" fmla="*/ 36 h 80"/>
                  <a:gd name="T86" fmla="*/ 72 w 72"/>
                  <a:gd name="T87" fmla="*/ 22 h 80"/>
                  <a:gd name="T88" fmla="*/ 58 w 72"/>
                  <a:gd name="T89" fmla="*/ 22 h 80"/>
                  <a:gd name="T90" fmla="*/ 65 w 72"/>
                  <a:gd name="T91" fmla="*/ 36 h 80"/>
                  <a:gd name="T92" fmla="*/ 51 w 72"/>
                  <a:gd name="T93" fmla="*/ 22 h 80"/>
                  <a:gd name="T94" fmla="*/ 36 w 72"/>
                  <a:gd name="T95" fmla="*/ 15 h 80"/>
                  <a:gd name="T96" fmla="*/ 44 w 72"/>
                  <a:gd name="T97" fmla="*/ 29 h 80"/>
                  <a:gd name="T98" fmla="*/ 22 w 72"/>
                  <a:gd name="T99" fmla="*/ 15 h 80"/>
                  <a:gd name="T100" fmla="*/ 15 w 72"/>
                  <a:gd name="T101" fmla="*/ 8 h 80"/>
                  <a:gd name="T102" fmla="*/ 8 w 72"/>
                  <a:gd name="T103" fmla="*/ 15 h 80"/>
                  <a:gd name="T104" fmla="*/ 15 w 72"/>
                  <a:gd name="T105" fmla="*/ 22 h 80"/>
                  <a:gd name="T106" fmla="*/ 22 w 72"/>
                  <a:gd name="T107" fmla="*/ 22 h 80"/>
                  <a:gd name="T108" fmla="*/ 15 w 72"/>
                  <a:gd name="T109" fmla="*/ 36 h 80"/>
                  <a:gd name="T110" fmla="*/ 8 w 72"/>
                  <a:gd name="T111" fmla="*/ 50 h 80"/>
                  <a:gd name="T112" fmla="*/ 22 w 72"/>
                  <a:gd name="T113" fmla="*/ 50 h 80"/>
                  <a:gd name="T114" fmla="*/ 22 w 72"/>
                  <a:gd name="T115" fmla="*/ 43 h 80"/>
                  <a:gd name="T116" fmla="*/ 29 w 72"/>
                  <a:gd name="T117" fmla="*/ 65 h 80"/>
                  <a:gd name="T118" fmla="*/ 15 w 72"/>
                  <a:gd name="T119" fmla="*/ 65 h 80"/>
                  <a:gd name="T120" fmla="*/ 15 w 72"/>
                  <a:gd name="T121" fmla="*/ 72 h 80"/>
                  <a:gd name="T122" fmla="*/ 29 w 72"/>
                  <a:gd name="T123" fmla="*/ 80 h 80"/>
                  <a:gd name="T124" fmla="*/ 36 w 72"/>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2"/>
                    </a:lnTo>
                    <a:lnTo>
                      <a:pt x="72" y="72"/>
                    </a:lnTo>
                    <a:lnTo>
                      <a:pt x="72" y="72"/>
                    </a:lnTo>
                    <a:lnTo>
                      <a:pt x="58" y="58"/>
                    </a:lnTo>
                    <a:lnTo>
                      <a:pt x="58" y="58"/>
                    </a:lnTo>
                    <a:lnTo>
                      <a:pt x="65" y="43"/>
                    </a:lnTo>
                    <a:lnTo>
                      <a:pt x="65" y="43"/>
                    </a:lnTo>
                    <a:lnTo>
                      <a:pt x="65" y="36"/>
                    </a:lnTo>
                    <a:lnTo>
                      <a:pt x="72" y="29"/>
                    </a:lnTo>
                    <a:lnTo>
                      <a:pt x="72" y="15"/>
                    </a:lnTo>
                    <a:lnTo>
                      <a:pt x="65" y="15"/>
                    </a:lnTo>
                    <a:lnTo>
                      <a:pt x="65" y="8"/>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0"/>
                    </a:lnTo>
                    <a:lnTo>
                      <a:pt x="36" y="15"/>
                    </a:lnTo>
                    <a:lnTo>
                      <a:pt x="36" y="29"/>
                    </a:lnTo>
                    <a:lnTo>
                      <a:pt x="36" y="29"/>
                    </a:lnTo>
                    <a:lnTo>
                      <a:pt x="36" y="36"/>
                    </a:lnTo>
                    <a:lnTo>
                      <a:pt x="36" y="36"/>
                    </a:lnTo>
                    <a:lnTo>
                      <a:pt x="36" y="36"/>
                    </a:lnTo>
                    <a:lnTo>
                      <a:pt x="29" y="29"/>
                    </a:lnTo>
                    <a:lnTo>
                      <a:pt x="29" y="29"/>
                    </a:lnTo>
                    <a:lnTo>
                      <a:pt x="22" y="22"/>
                    </a:lnTo>
                    <a:lnTo>
                      <a:pt x="22" y="22"/>
                    </a:lnTo>
                    <a:lnTo>
                      <a:pt x="22" y="8"/>
                    </a:lnTo>
                    <a:lnTo>
                      <a:pt x="15" y="8"/>
                    </a:lnTo>
                    <a:lnTo>
                      <a:pt x="8" y="8"/>
                    </a:lnTo>
                    <a:lnTo>
                      <a:pt x="0" y="0"/>
                    </a:lnTo>
                    <a:lnTo>
                      <a:pt x="0" y="8"/>
                    </a:lnTo>
                    <a:lnTo>
                      <a:pt x="0" y="8"/>
                    </a:lnTo>
                    <a:lnTo>
                      <a:pt x="8" y="22"/>
                    </a:lnTo>
                    <a:lnTo>
                      <a:pt x="22" y="29"/>
                    </a:lnTo>
                    <a:lnTo>
                      <a:pt x="29" y="36"/>
                    </a:lnTo>
                    <a:lnTo>
                      <a:pt x="36" y="43"/>
                    </a:lnTo>
                    <a:lnTo>
                      <a:pt x="36" y="43"/>
                    </a:lnTo>
                    <a:lnTo>
                      <a:pt x="36" y="43"/>
                    </a:lnTo>
                    <a:lnTo>
                      <a:pt x="29" y="43"/>
                    </a:lnTo>
                    <a:lnTo>
                      <a:pt x="29" y="43"/>
                    </a:lnTo>
                    <a:lnTo>
                      <a:pt x="22" y="36"/>
                    </a:lnTo>
                    <a:lnTo>
                      <a:pt x="8" y="36"/>
                    </a:lnTo>
                    <a:lnTo>
                      <a:pt x="0" y="43"/>
                    </a:lnTo>
                    <a:lnTo>
                      <a:pt x="0" y="50"/>
                    </a:lnTo>
                    <a:lnTo>
                      <a:pt x="8" y="50"/>
                    </a:lnTo>
                    <a:lnTo>
                      <a:pt x="15" y="58"/>
                    </a:lnTo>
                    <a:lnTo>
                      <a:pt x="22" y="58"/>
                    </a:lnTo>
                    <a:lnTo>
                      <a:pt x="29" y="50"/>
                    </a:lnTo>
                    <a:lnTo>
                      <a:pt x="29" y="50"/>
                    </a:lnTo>
                    <a:lnTo>
                      <a:pt x="36" y="50"/>
                    </a:lnTo>
                    <a:lnTo>
                      <a:pt x="36" y="50"/>
                    </a:lnTo>
                    <a:lnTo>
                      <a:pt x="44" y="50"/>
                    </a:lnTo>
                    <a:lnTo>
                      <a:pt x="51" y="58"/>
                    </a:lnTo>
                    <a:lnTo>
                      <a:pt x="51" y="58"/>
                    </a:lnTo>
                    <a:lnTo>
                      <a:pt x="44" y="65"/>
                    </a:lnTo>
                    <a:lnTo>
                      <a:pt x="36" y="65"/>
                    </a:lnTo>
                    <a:lnTo>
                      <a:pt x="36" y="65"/>
                    </a:lnTo>
                    <a:lnTo>
                      <a:pt x="22" y="65"/>
                    </a:lnTo>
                    <a:lnTo>
                      <a:pt x="8" y="65"/>
                    </a:lnTo>
                    <a:lnTo>
                      <a:pt x="8" y="72"/>
                    </a:lnTo>
                    <a:lnTo>
                      <a:pt x="15" y="80"/>
                    </a:lnTo>
                    <a:lnTo>
                      <a:pt x="22" y="80"/>
                    </a:lnTo>
                    <a:lnTo>
                      <a:pt x="29" y="80"/>
                    </a:lnTo>
                    <a:lnTo>
                      <a:pt x="36" y="80"/>
                    </a:lnTo>
                    <a:lnTo>
                      <a:pt x="36" y="72"/>
                    </a:lnTo>
                    <a:lnTo>
                      <a:pt x="36" y="72"/>
                    </a:lnTo>
                    <a:lnTo>
                      <a:pt x="44" y="65"/>
                    </a:lnTo>
                    <a:lnTo>
                      <a:pt x="51" y="65"/>
                    </a:lnTo>
                    <a:lnTo>
                      <a:pt x="51" y="65"/>
                    </a:lnTo>
                    <a:lnTo>
                      <a:pt x="58" y="72"/>
                    </a:lnTo>
                    <a:lnTo>
                      <a:pt x="65" y="80"/>
                    </a:lnTo>
                    <a:lnTo>
                      <a:pt x="65" y="80"/>
                    </a:lnTo>
                    <a:close/>
                    <a:moveTo>
                      <a:pt x="65" y="36"/>
                    </a:moveTo>
                    <a:lnTo>
                      <a:pt x="65" y="36"/>
                    </a:lnTo>
                    <a:lnTo>
                      <a:pt x="72" y="29"/>
                    </a:lnTo>
                    <a:lnTo>
                      <a:pt x="72" y="22"/>
                    </a:lnTo>
                    <a:lnTo>
                      <a:pt x="65" y="15"/>
                    </a:lnTo>
                    <a:lnTo>
                      <a:pt x="58" y="22"/>
                    </a:lnTo>
                    <a:lnTo>
                      <a:pt x="65" y="36"/>
                    </a:lnTo>
                    <a:lnTo>
                      <a:pt x="65" y="36"/>
                    </a:lnTo>
                    <a:close/>
                    <a:moveTo>
                      <a:pt x="44" y="29"/>
                    </a:moveTo>
                    <a:lnTo>
                      <a:pt x="51" y="22"/>
                    </a:lnTo>
                    <a:lnTo>
                      <a:pt x="44" y="8"/>
                    </a:lnTo>
                    <a:lnTo>
                      <a:pt x="36" y="15"/>
                    </a:lnTo>
                    <a:lnTo>
                      <a:pt x="44" y="29"/>
                    </a:lnTo>
                    <a:lnTo>
                      <a:pt x="44" y="29"/>
                    </a:lnTo>
                    <a:close/>
                    <a:moveTo>
                      <a:pt x="22" y="22"/>
                    </a:moveTo>
                    <a:lnTo>
                      <a:pt x="22" y="15"/>
                    </a:lnTo>
                    <a:lnTo>
                      <a:pt x="22" y="15"/>
                    </a:lnTo>
                    <a:lnTo>
                      <a:pt x="15" y="8"/>
                    </a:lnTo>
                    <a:lnTo>
                      <a:pt x="8" y="8"/>
                    </a:lnTo>
                    <a:lnTo>
                      <a:pt x="8" y="15"/>
                    </a:lnTo>
                    <a:lnTo>
                      <a:pt x="8" y="22"/>
                    </a:lnTo>
                    <a:lnTo>
                      <a:pt x="15" y="22"/>
                    </a:lnTo>
                    <a:lnTo>
                      <a:pt x="22" y="22"/>
                    </a:lnTo>
                    <a:lnTo>
                      <a:pt x="22" y="22"/>
                    </a:lnTo>
                    <a:close/>
                    <a:moveTo>
                      <a:pt x="22" y="43"/>
                    </a:moveTo>
                    <a:lnTo>
                      <a:pt x="15" y="36"/>
                    </a:lnTo>
                    <a:lnTo>
                      <a:pt x="0" y="43"/>
                    </a:lnTo>
                    <a:lnTo>
                      <a:pt x="8" y="50"/>
                    </a:lnTo>
                    <a:lnTo>
                      <a:pt x="15" y="50"/>
                    </a:lnTo>
                    <a:lnTo>
                      <a:pt x="22" y="50"/>
                    </a:lnTo>
                    <a:lnTo>
                      <a:pt x="22" y="43"/>
                    </a:lnTo>
                    <a:lnTo>
                      <a:pt x="22" y="43"/>
                    </a:lnTo>
                    <a:close/>
                    <a:moveTo>
                      <a:pt x="36" y="72"/>
                    </a:moveTo>
                    <a:lnTo>
                      <a:pt x="29" y="65"/>
                    </a:lnTo>
                    <a:lnTo>
                      <a:pt x="22" y="65"/>
                    </a:lnTo>
                    <a:lnTo>
                      <a:pt x="15" y="65"/>
                    </a:lnTo>
                    <a:lnTo>
                      <a:pt x="8" y="72"/>
                    </a:lnTo>
                    <a:lnTo>
                      <a:pt x="15" y="72"/>
                    </a:lnTo>
                    <a:lnTo>
                      <a:pt x="22" y="80"/>
                    </a:lnTo>
                    <a:lnTo>
                      <a:pt x="29" y="80"/>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8" name="Freeform 185">
                <a:extLst>
                  <a:ext uri="{FF2B5EF4-FFF2-40B4-BE49-F238E27FC236}">
                    <a16:creationId xmlns:a16="http://schemas.microsoft.com/office/drawing/2014/main" xmlns="" id="{744D26FA-D22B-4757-BD31-24FE0786FA91}"/>
                  </a:ext>
                </a:extLst>
              </p:cNvPr>
              <p:cNvSpPr>
                <a:spLocks noEditPoints="1"/>
              </p:cNvSpPr>
              <p:nvPr/>
            </p:nvSpPr>
            <p:spPr bwMode="auto">
              <a:xfrm>
                <a:off x="6244" y="1636"/>
                <a:ext cx="72" cy="72"/>
              </a:xfrm>
              <a:custGeom>
                <a:avLst/>
                <a:gdLst>
                  <a:gd name="T0" fmla="*/ 65 w 72"/>
                  <a:gd name="T1" fmla="*/ 72 h 72"/>
                  <a:gd name="T2" fmla="*/ 65 w 72"/>
                  <a:gd name="T3" fmla="*/ 64 h 72"/>
                  <a:gd name="T4" fmla="*/ 57 w 72"/>
                  <a:gd name="T5" fmla="*/ 50 h 72"/>
                  <a:gd name="T6" fmla="*/ 57 w 72"/>
                  <a:gd name="T7" fmla="*/ 35 h 72"/>
                  <a:gd name="T8" fmla="*/ 65 w 72"/>
                  <a:gd name="T9" fmla="*/ 35 h 72"/>
                  <a:gd name="T10" fmla="*/ 65 w 72"/>
                  <a:gd name="T11" fmla="*/ 7 h 72"/>
                  <a:gd name="T12" fmla="*/ 57 w 72"/>
                  <a:gd name="T13" fmla="*/ 7 h 72"/>
                  <a:gd name="T14" fmla="*/ 50 w 72"/>
                  <a:gd name="T15" fmla="*/ 14 h 72"/>
                  <a:gd name="T16" fmla="*/ 57 w 72"/>
                  <a:gd name="T17" fmla="*/ 35 h 72"/>
                  <a:gd name="T18" fmla="*/ 50 w 72"/>
                  <a:gd name="T19" fmla="*/ 50 h 72"/>
                  <a:gd name="T20" fmla="*/ 43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2 w 72"/>
                  <a:gd name="T35" fmla="*/ 21 h 72"/>
                  <a:gd name="T36" fmla="*/ 22 w 72"/>
                  <a:gd name="T37" fmla="*/ 14 h 72"/>
                  <a:gd name="T38" fmla="*/ 7 w 72"/>
                  <a:gd name="T39" fmla="*/ 0 h 72"/>
                  <a:gd name="T40" fmla="*/ 0 w 72"/>
                  <a:gd name="T41" fmla="*/ 0 h 72"/>
                  <a:gd name="T42" fmla="*/ 0 w 72"/>
                  <a:gd name="T43" fmla="*/ 7 h 72"/>
                  <a:gd name="T44" fmla="*/ 14 w 72"/>
                  <a:gd name="T45" fmla="*/ 21 h 72"/>
                  <a:gd name="T46" fmla="*/ 29 w 72"/>
                  <a:gd name="T47" fmla="*/ 35 h 72"/>
                  <a:gd name="T48" fmla="*/ 29 w 72"/>
                  <a:gd name="T49" fmla="*/ 35 h 72"/>
                  <a:gd name="T50" fmla="*/ 22 w 72"/>
                  <a:gd name="T51" fmla="*/ 35 h 72"/>
                  <a:gd name="T52" fmla="*/ 7 w 72"/>
                  <a:gd name="T53" fmla="*/ 28 h 72"/>
                  <a:gd name="T54" fmla="*/ 0 w 72"/>
                  <a:gd name="T55" fmla="*/ 42 h 72"/>
                  <a:gd name="T56" fmla="*/ 14 w 72"/>
                  <a:gd name="T57" fmla="*/ 50 h 72"/>
                  <a:gd name="T58" fmla="*/ 22 w 72"/>
                  <a:gd name="T59" fmla="*/ 42 h 72"/>
                  <a:gd name="T60" fmla="*/ 29 w 72"/>
                  <a:gd name="T61" fmla="*/ 42 h 72"/>
                  <a:gd name="T62" fmla="*/ 43 w 72"/>
                  <a:gd name="T63" fmla="*/ 50 h 72"/>
                  <a:gd name="T64" fmla="*/ 43 w 72"/>
                  <a:gd name="T65" fmla="*/ 50 h 72"/>
                  <a:gd name="T66" fmla="*/ 36 w 72"/>
                  <a:gd name="T67" fmla="*/ 57 h 72"/>
                  <a:gd name="T68" fmla="*/ 22 w 72"/>
                  <a:gd name="T69" fmla="*/ 57 h 72"/>
                  <a:gd name="T70" fmla="*/ 0 w 72"/>
                  <a:gd name="T71" fmla="*/ 64 h 72"/>
                  <a:gd name="T72" fmla="*/ 22 w 72"/>
                  <a:gd name="T73" fmla="*/ 72 h 72"/>
                  <a:gd name="T74" fmla="*/ 29 w 72"/>
                  <a:gd name="T75" fmla="*/ 72 h 72"/>
                  <a:gd name="T76" fmla="*/ 36 w 72"/>
                  <a:gd name="T77" fmla="*/ 64 h 72"/>
                  <a:gd name="T78" fmla="*/ 43 w 72"/>
                  <a:gd name="T79" fmla="*/ 57 h 72"/>
                  <a:gd name="T80" fmla="*/ 50 w 72"/>
                  <a:gd name="T81" fmla="*/ 64 h 72"/>
                  <a:gd name="T82" fmla="*/ 57 w 72"/>
                  <a:gd name="T83" fmla="*/ 72 h 72"/>
                  <a:gd name="T84" fmla="*/ 65 w 72"/>
                  <a:gd name="T85" fmla="*/ 28 h 72"/>
                  <a:gd name="T86" fmla="*/ 65 w 72"/>
                  <a:gd name="T87" fmla="*/ 14 h 72"/>
                  <a:gd name="T88" fmla="*/ 50 w 72"/>
                  <a:gd name="T89" fmla="*/ 14 h 72"/>
                  <a:gd name="T90" fmla="*/ 57 w 72"/>
                  <a:gd name="T91" fmla="*/ 28 h 72"/>
                  <a:gd name="T92" fmla="*/ 43 w 72"/>
                  <a:gd name="T93" fmla="*/ 14 h 72"/>
                  <a:gd name="T94" fmla="*/ 29 w 72"/>
                  <a:gd name="T95" fmla="*/ 7 h 72"/>
                  <a:gd name="T96" fmla="*/ 36 w 72"/>
                  <a:gd name="T97" fmla="*/ 21 h 72"/>
                  <a:gd name="T98" fmla="*/ 14 w 72"/>
                  <a:gd name="T99" fmla="*/ 14 h 72"/>
                  <a:gd name="T100" fmla="*/ 7 w 72"/>
                  <a:gd name="T101" fmla="*/ 0 h 72"/>
                  <a:gd name="T102" fmla="*/ 0 w 72"/>
                  <a:gd name="T103" fmla="*/ 7 h 72"/>
                  <a:gd name="T104" fmla="*/ 7 w 72"/>
                  <a:gd name="T105" fmla="*/ 21 h 72"/>
                  <a:gd name="T106" fmla="*/ 14 w 72"/>
                  <a:gd name="T107" fmla="*/ 14 h 72"/>
                  <a:gd name="T108" fmla="*/ 7 w 72"/>
                  <a:gd name="T109" fmla="*/ 35 h 72"/>
                  <a:gd name="T110" fmla="*/ 0 w 72"/>
                  <a:gd name="T111" fmla="*/ 42 h 72"/>
                  <a:gd name="T112" fmla="*/ 22 w 72"/>
                  <a:gd name="T113" fmla="*/ 42 h 72"/>
                  <a:gd name="T114" fmla="*/ 22 w 72"/>
                  <a:gd name="T115" fmla="*/ 35 h 72"/>
                  <a:gd name="T116" fmla="*/ 29 w 72"/>
                  <a:gd name="T117" fmla="*/ 57 h 72"/>
                  <a:gd name="T118" fmla="*/ 14 w 72"/>
                  <a:gd name="T119" fmla="*/ 57 h 72"/>
                  <a:gd name="T120" fmla="*/ 7 w 72"/>
                  <a:gd name="T121" fmla="*/ 64 h 72"/>
                  <a:gd name="T122" fmla="*/ 22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4"/>
                    </a:lnTo>
                    <a:lnTo>
                      <a:pt x="65" y="64"/>
                    </a:lnTo>
                    <a:lnTo>
                      <a:pt x="57" y="50"/>
                    </a:lnTo>
                    <a:lnTo>
                      <a:pt x="57" y="50"/>
                    </a:lnTo>
                    <a:lnTo>
                      <a:pt x="57" y="35"/>
                    </a:lnTo>
                    <a:lnTo>
                      <a:pt x="57" y="35"/>
                    </a:lnTo>
                    <a:lnTo>
                      <a:pt x="65" y="35"/>
                    </a:lnTo>
                    <a:lnTo>
                      <a:pt x="72" y="28"/>
                    </a:lnTo>
                    <a:lnTo>
                      <a:pt x="65" y="7"/>
                    </a:lnTo>
                    <a:lnTo>
                      <a:pt x="65" y="7"/>
                    </a:lnTo>
                    <a:lnTo>
                      <a:pt x="57" y="7"/>
                    </a:lnTo>
                    <a:lnTo>
                      <a:pt x="57" y="7"/>
                    </a:lnTo>
                    <a:lnTo>
                      <a:pt x="50" y="14"/>
                    </a:lnTo>
                    <a:lnTo>
                      <a:pt x="50" y="21"/>
                    </a:lnTo>
                    <a:lnTo>
                      <a:pt x="57" y="35"/>
                    </a:lnTo>
                    <a:lnTo>
                      <a:pt x="57" y="35"/>
                    </a:lnTo>
                    <a:lnTo>
                      <a:pt x="50" y="50"/>
                    </a:lnTo>
                    <a:lnTo>
                      <a:pt x="50" y="50"/>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5"/>
                    </a:lnTo>
                    <a:lnTo>
                      <a:pt x="29" y="35"/>
                    </a:lnTo>
                    <a:lnTo>
                      <a:pt x="29" y="35"/>
                    </a:lnTo>
                    <a:lnTo>
                      <a:pt x="22" y="35"/>
                    </a:lnTo>
                    <a:lnTo>
                      <a:pt x="22" y="35"/>
                    </a:lnTo>
                    <a:lnTo>
                      <a:pt x="14" y="28"/>
                    </a:lnTo>
                    <a:lnTo>
                      <a:pt x="7" y="28"/>
                    </a:lnTo>
                    <a:lnTo>
                      <a:pt x="0" y="35"/>
                    </a:lnTo>
                    <a:lnTo>
                      <a:pt x="0" y="42"/>
                    </a:lnTo>
                    <a:lnTo>
                      <a:pt x="7" y="50"/>
                    </a:lnTo>
                    <a:lnTo>
                      <a:pt x="14" y="50"/>
                    </a:lnTo>
                    <a:lnTo>
                      <a:pt x="14" y="50"/>
                    </a:lnTo>
                    <a:lnTo>
                      <a:pt x="22" y="42"/>
                    </a:lnTo>
                    <a:lnTo>
                      <a:pt x="22" y="42"/>
                    </a:lnTo>
                    <a:lnTo>
                      <a:pt x="29" y="42"/>
                    </a:lnTo>
                    <a:lnTo>
                      <a:pt x="36" y="42"/>
                    </a:lnTo>
                    <a:lnTo>
                      <a:pt x="43" y="50"/>
                    </a:lnTo>
                    <a:lnTo>
                      <a:pt x="43" y="50"/>
                    </a:lnTo>
                    <a:lnTo>
                      <a:pt x="43" y="50"/>
                    </a:lnTo>
                    <a:lnTo>
                      <a:pt x="43" y="57"/>
                    </a:lnTo>
                    <a:lnTo>
                      <a:pt x="36" y="57"/>
                    </a:lnTo>
                    <a:lnTo>
                      <a:pt x="29" y="57"/>
                    </a:lnTo>
                    <a:lnTo>
                      <a:pt x="22" y="57"/>
                    </a:lnTo>
                    <a:lnTo>
                      <a:pt x="7" y="64"/>
                    </a:lnTo>
                    <a:lnTo>
                      <a:pt x="0" y="64"/>
                    </a:lnTo>
                    <a:lnTo>
                      <a:pt x="7" y="72"/>
                    </a:lnTo>
                    <a:lnTo>
                      <a:pt x="22" y="72"/>
                    </a:lnTo>
                    <a:lnTo>
                      <a:pt x="29" y="72"/>
                    </a:lnTo>
                    <a:lnTo>
                      <a:pt x="29" y="72"/>
                    </a:lnTo>
                    <a:lnTo>
                      <a:pt x="29" y="64"/>
                    </a:lnTo>
                    <a:lnTo>
                      <a:pt x="36" y="64"/>
                    </a:lnTo>
                    <a:lnTo>
                      <a:pt x="43" y="64"/>
                    </a:lnTo>
                    <a:lnTo>
                      <a:pt x="43" y="57"/>
                    </a:lnTo>
                    <a:lnTo>
                      <a:pt x="50" y="57"/>
                    </a:lnTo>
                    <a:lnTo>
                      <a:pt x="50" y="64"/>
                    </a:lnTo>
                    <a:lnTo>
                      <a:pt x="57" y="72"/>
                    </a:lnTo>
                    <a:lnTo>
                      <a:pt x="57" y="72"/>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5"/>
                    </a:moveTo>
                    <a:lnTo>
                      <a:pt x="7" y="35"/>
                    </a:lnTo>
                    <a:lnTo>
                      <a:pt x="0" y="35"/>
                    </a:lnTo>
                    <a:lnTo>
                      <a:pt x="0" y="42"/>
                    </a:lnTo>
                    <a:lnTo>
                      <a:pt x="14" y="50"/>
                    </a:lnTo>
                    <a:lnTo>
                      <a:pt x="22" y="42"/>
                    </a:lnTo>
                    <a:lnTo>
                      <a:pt x="22" y="35"/>
                    </a:lnTo>
                    <a:lnTo>
                      <a:pt x="22" y="35"/>
                    </a:lnTo>
                    <a:close/>
                    <a:moveTo>
                      <a:pt x="29" y="64"/>
                    </a:moveTo>
                    <a:lnTo>
                      <a:pt x="29" y="57"/>
                    </a:lnTo>
                    <a:lnTo>
                      <a:pt x="22" y="57"/>
                    </a:lnTo>
                    <a:lnTo>
                      <a:pt x="14" y="57"/>
                    </a:lnTo>
                    <a:lnTo>
                      <a:pt x="7" y="64"/>
                    </a:lnTo>
                    <a:lnTo>
                      <a:pt x="7" y="64"/>
                    </a:lnTo>
                    <a:lnTo>
                      <a:pt x="14"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9" name="Freeform 186">
                <a:extLst>
                  <a:ext uri="{FF2B5EF4-FFF2-40B4-BE49-F238E27FC236}">
                    <a16:creationId xmlns:a16="http://schemas.microsoft.com/office/drawing/2014/main" xmlns="" id="{22615F1D-C358-4719-94AF-FAB2C53483CD}"/>
                  </a:ext>
                </a:extLst>
              </p:cNvPr>
              <p:cNvSpPr>
                <a:spLocks noEditPoints="1"/>
              </p:cNvSpPr>
              <p:nvPr/>
            </p:nvSpPr>
            <p:spPr bwMode="auto">
              <a:xfrm>
                <a:off x="6164" y="1636"/>
                <a:ext cx="72" cy="72"/>
              </a:xfrm>
              <a:custGeom>
                <a:avLst/>
                <a:gdLst>
                  <a:gd name="T0" fmla="*/ 65 w 72"/>
                  <a:gd name="T1" fmla="*/ 72 h 72"/>
                  <a:gd name="T2" fmla="*/ 72 w 72"/>
                  <a:gd name="T3" fmla="*/ 64 h 72"/>
                  <a:gd name="T4" fmla="*/ 65 w 72"/>
                  <a:gd name="T5" fmla="*/ 50 h 72"/>
                  <a:gd name="T6" fmla="*/ 65 w 72"/>
                  <a:gd name="T7" fmla="*/ 35 h 72"/>
                  <a:gd name="T8" fmla="*/ 72 w 72"/>
                  <a:gd name="T9" fmla="*/ 35 h 72"/>
                  <a:gd name="T10" fmla="*/ 72 w 72"/>
                  <a:gd name="T11" fmla="*/ 7 h 72"/>
                  <a:gd name="T12" fmla="*/ 65 w 72"/>
                  <a:gd name="T13" fmla="*/ 7 h 72"/>
                  <a:gd name="T14" fmla="*/ 58 w 72"/>
                  <a:gd name="T15" fmla="*/ 14 h 72"/>
                  <a:gd name="T16" fmla="*/ 65 w 72"/>
                  <a:gd name="T17" fmla="*/ 35 h 72"/>
                  <a:gd name="T18" fmla="*/ 58 w 72"/>
                  <a:gd name="T19" fmla="*/ 50 h 72"/>
                  <a:gd name="T20" fmla="*/ 50 w 72"/>
                  <a:gd name="T21" fmla="*/ 42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5 h 72"/>
                  <a:gd name="T34" fmla="*/ 28 w 72"/>
                  <a:gd name="T35" fmla="*/ 21 h 72"/>
                  <a:gd name="T36" fmla="*/ 28 w 72"/>
                  <a:gd name="T37" fmla="*/ 14 h 72"/>
                  <a:gd name="T38" fmla="*/ 14 w 72"/>
                  <a:gd name="T39" fmla="*/ 0 h 72"/>
                  <a:gd name="T40" fmla="*/ 7 w 72"/>
                  <a:gd name="T41" fmla="*/ 0 h 72"/>
                  <a:gd name="T42" fmla="*/ 0 w 72"/>
                  <a:gd name="T43" fmla="*/ 7 h 72"/>
                  <a:gd name="T44" fmla="*/ 21 w 72"/>
                  <a:gd name="T45" fmla="*/ 21 h 72"/>
                  <a:gd name="T46" fmla="*/ 36 w 72"/>
                  <a:gd name="T47" fmla="*/ 35 h 72"/>
                  <a:gd name="T48" fmla="*/ 36 w 72"/>
                  <a:gd name="T49" fmla="*/ 35 h 72"/>
                  <a:gd name="T50" fmla="*/ 28 w 72"/>
                  <a:gd name="T51" fmla="*/ 35 h 72"/>
                  <a:gd name="T52" fmla="*/ 7 w 72"/>
                  <a:gd name="T53" fmla="*/ 28 h 72"/>
                  <a:gd name="T54" fmla="*/ 7 w 72"/>
                  <a:gd name="T55" fmla="*/ 42 h 72"/>
                  <a:gd name="T56" fmla="*/ 21 w 72"/>
                  <a:gd name="T57" fmla="*/ 50 h 72"/>
                  <a:gd name="T58" fmla="*/ 28 w 72"/>
                  <a:gd name="T59" fmla="*/ 42 h 72"/>
                  <a:gd name="T60" fmla="*/ 36 w 72"/>
                  <a:gd name="T61" fmla="*/ 42 h 72"/>
                  <a:gd name="T62" fmla="*/ 43 w 72"/>
                  <a:gd name="T63" fmla="*/ 50 h 72"/>
                  <a:gd name="T64" fmla="*/ 50 w 72"/>
                  <a:gd name="T65" fmla="*/ 50 h 72"/>
                  <a:gd name="T66" fmla="*/ 43 w 72"/>
                  <a:gd name="T67" fmla="*/ 57 h 72"/>
                  <a:gd name="T68" fmla="*/ 28 w 72"/>
                  <a:gd name="T69" fmla="*/ 57 h 72"/>
                  <a:gd name="T70" fmla="*/ 7 w 72"/>
                  <a:gd name="T71" fmla="*/ 64 h 72"/>
                  <a:gd name="T72" fmla="*/ 21 w 72"/>
                  <a:gd name="T73" fmla="*/ 72 h 72"/>
                  <a:gd name="T74" fmla="*/ 36 w 72"/>
                  <a:gd name="T75" fmla="*/ 72 h 72"/>
                  <a:gd name="T76" fmla="*/ 43 w 72"/>
                  <a:gd name="T77" fmla="*/ 64 h 72"/>
                  <a:gd name="T78" fmla="*/ 50 w 72"/>
                  <a:gd name="T79" fmla="*/ 57 h 72"/>
                  <a:gd name="T80" fmla="*/ 58 w 72"/>
                  <a:gd name="T81" fmla="*/ 64 h 72"/>
                  <a:gd name="T82" fmla="*/ 65 w 72"/>
                  <a:gd name="T83" fmla="*/ 72 h 72"/>
                  <a:gd name="T84" fmla="*/ 72 w 72"/>
                  <a:gd name="T85" fmla="*/ 28 h 72"/>
                  <a:gd name="T86" fmla="*/ 72 w 72"/>
                  <a:gd name="T87" fmla="*/ 14 h 72"/>
                  <a:gd name="T88" fmla="*/ 58 w 72"/>
                  <a:gd name="T89" fmla="*/ 14 h 72"/>
                  <a:gd name="T90" fmla="*/ 65 w 72"/>
                  <a:gd name="T91" fmla="*/ 28 h 72"/>
                  <a:gd name="T92" fmla="*/ 50 w 72"/>
                  <a:gd name="T93" fmla="*/ 14 h 72"/>
                  <a:gd name="T94" fmla="*/ 36 w 72"/>
                  <a:gd name="T95" fmla="*/ 7 h 72"/>
                  <a:gd name="T96" fmla="*/ 43 w 72"/>
                  <a:gd name="T97" fmla="*/ 21 h 72"/>
                  <a:gd name="T98" fmla="*/ 21 w 72"/>
                  <a:gd name="T99" fmla="*/ 14 h 72"/>
                  <a:gd name="T100" fmla="*/ 14 w 72"/>
                  <a:gd name="T101" fmla="*/ 0 h 72"/>
                  <a:gd name="T102" fmla="*/ 7 w 72"/>
                  <a:gd name="T103" fmla="*/ 7 h 72"/>
                  <a:gd name="T104" fmla="*/ 14 w 72"/>
                  <a:gd name="T105" fmla="*/ 21 h 72"/>
                  <a:gd name="T106" fmla="*/ 21 w 72"/>
                  <a:gd name="T107" fmla="*/ 14 h 72"/>
                  <a:gd name="T108" fmla="*/ 14 w 72"/>
                  <a:gd name="T109" fmla="*/ 35 h 72"/>
                  <a:gd name="T110" fmla="*/ 7 w 72"/>
                  <a:gd name="T111" fmla="*/ 42 h 72"/>
                  <a:gd name="T112" fmla="*/ 28 w 72"/>
                  <a:gd name="T113" fmla="*/ 42 h 72"/>
                  <a:gd name="T114" fmla="*/ 28 w 72"/>
                  <a:gd name="T115" fmla="*/ 35 h 72"/>
                  <a:gd name="T116" fmla="*/ 28 w 72"/>
                  <a:gd name="T117" fmla="*/ 57 h 72"/>
                  <a:gd name="T118" fmla="*/ 21 w 72"/>
                  <a:gd name="T119" fmla="*/ 57 h 72"/>
                  <a:gd name="T120" fmla="*/ 14 w 72"/>
                  <a:gd name="T121" fmla="*/ 64 h 72"/>
                  <a:gd name="T122" fmla="*/ 28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8" y="50"/>
                    </a:lnTo>
                    <a:lnTo>
                      <a:pt x="65" y="35"/>
                    </a:lnTo>
                    <a:lnTo>
                      <a:pt x="65" y="35"/>
                    </a:lnTo>
                    <a:lnTo>
                      <a:pt x="72" y="35"/>
                    </a:lnTo>
                    <a:lnTo>
                      <a:pt x="72" y="28"/>
                    </a:lnTo>
                    <a:lnTo>
                      <a:pt x="72" y="7"/>
                    </a:lnTo>
                    <a:lnTo>
                      <a:pt x="72" y="7"/>
                    </a:lnTo>
                    <a:lnTo>
                      <a:pt x="65" y="7"/>
                    </a:lnTo>
                    <a:lnTo>
                      <a:pt x="65" y="7"/>
                    </a:lnTo>
                    <a:lnTo>
                      <a:pt x="58" y="14"/>
                    </a:lnTo>
                    <a:lnTo>
                      <a:pt x="58" y="21"/>
                    </a:lnTo>
                    <a:lnTo>
                      <a:pt x="65" y="35"/>
                    </a:lnTo>
                    <a:lnTo>
                      <a:pt x="58" y="35"/>
                    </a:lnTo>
                    <a:lnTo>
                      <a:pt x="58" y="50"/>
                    </a:lnTo>
                    <a:lnTo>
                      <a:pt x="58" y="50"/>
                    </a:lnTo>
                    <a:lnTo>
                      <a:pt x="50" y="42"/>
                    </a:lnTo>
                    <a:lnTo>
                      <a:pt x="43"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5"/>
                    </a:lnTo>
                    <a:lnTo>
                      <a:pt x="36" y="35"/>
                    </a:lnTo>
                    <a:lnTo>
                      <a:pt x="36" y="35"/>
                    </a:lnTo>
                    <a:lnTo>
                      <a:pt x="28" y="35"/>
                    </a:lnTo>
                    <a:lnTo>
                      <a:pt x="28" y="35"/>
                    </a:lnTo>
                    <a:lnTo>
                      <a:pt x="21" y="28"/>
                    </a:lnTo>
                    <a:lnTo>
                      <a:pt x="7" y="28"/>
                    </a:lnTo>
                    <a:lnTo>
                      <a:pt x="0" y="35"/>
                    </a:lnTo>
                    <a:lnTo>
                      <a:pt x="7" y="42"/>
                    </a:lnTo>
                    <a:lnTo>
                      <a:pt x="14" y="50"/>
                    </a:lnTo>
                    <a:lnTo>
                      <a:pt x="21" y="50"/>
                    </a:lnTo>
                    <a:lnTo>
                      <a:pt x="21" y="50"/>
                    </a:lnTo>
                    <a:lnTo>
                      <a:pt x="28" y="42"/>
                    </a:lnTo>
                    <a:lnTo>
                      <a:pt x="28" y="42"/>
                    </a:lnTo>
                    <a:lnTo>
                      <a:pt x="36" y="42"/>
                    </a:lnTo>
                    <a:lnTo>
                      <a:pt x="43" y="42"/>
                    </a:lnTo>
                    <a:lnTo>
                      <a:pt x="43" y="50"/>
                    </a:lnTo>
                    <a:lnTo>
                      <a:pt x="50" y="50"/>
                    </a:lnTo>
                    <a:lnTo>
                      <a:pt x="50" y="50"/>
                    </a:lnTo>
                    <a:lnTo>
                      <a:pt x="50" y="57"/>
                    </a:lnTo>
                    <a:lnTo>
                      <a:pt x="43" y="57"/>
                    </a:lnTo>
                    <a:lnTo>
                      <a:pt x="36" y="57"/>
                    </a:lnTo>
                    <a:lnTo>
                      <a:pt x="28" y="57"/>
                    </a:lnTo>
                    <a:lnTo>
                      <a:pt x="7" y="64"/>
                    </a:lnTo>
                    <a:lnTo>
                      <a:pt x="7" y="64"/>
                    </a:lnTo>
                    <a:lnTo>
                      <a:pt x="14" y="72"/>
                    </a:lnTo>
                    <a:lnTo>
                      <a:pt x="21" y="72"/>
                    </a:lnTo>
                    <a:lnTo>
                      <a:pt x="36" y="72"/>
                    </a:lnTo>
                    <a:lnTo>
                      <a:pt x="36" y="72"/>
                    </a:lnTo>
                    <a:lnTo>
                      <a:pt x="36" y="64"/>
                    </a:lnTo>
                    <a:lnTo>
                      <a:pt x="43" y="64"/>
                    </a:lnTo>
                    <a:lnTo>
                      <a:pt x="43" y="64"/>
                    </a:lnTo>
                    <a:lnTo>
                      <a:pt x="50" y="57"/>
                    </a:lnTo>
                    <a:lnTo>
                      <a:pt x="50" y="57"/>
                    </a:lnTo>
                    <a:lnTo>
                      <a:pt x="58" y="64"/>
                    </a:lnTo>
                    <a:lnTo>
                      <a:pt x="65" y="72"/>
                    </a:lnTo>
                    <a:lnTo>
                      <a:pt x="65" y="72"/>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5"/>
                    </a:moveTo>
                    <a:lnTo>
                      <a:pt x="14" y="35"/>
                    </a:lnTo>
                    <a:lnTo>
                      <a:pt x="7" y="35"/>
                    </a:lnTo>
                    <a:lnTo>
                      <a:pt x="7" y="42"/>
                    </a:lnTo>
                    <a:lnTo>
                      <a:pt x="14" y="50"/>
                    </a:lnTo>
                    <a:lnTo>
                      <a:pt x="28" y="42"/>
                    </a:lnTo>
                    <a:lnTo>
                      <a:pt x="28" y="35"/>
                    </a:lnTo>
                    <a:lnTo>
                      <a:pt x="28" y="35"/>
                    </a:lnTo>
                    <a:close/>
                    <a:moveTo>
                      <a:pt x="36" y="64"/>
                    </a:moveTo>
                    <a:lnTo>
                      <a:pt x="28" y="57"/>
                    </a:lnTo>
                    <a:lnTo>
                      <a:pt x="21" y="57"/>
                    </a:lnTo>
                    <a:lnTo>
                      <a:pt x="21" y="57"/>
                    </a:lnTo>
                    <a:lnTo>
                      <a:pt x="14" y="64"/>
                    </a:lnTo>
                    <a:lnTo>
                      <a:pt x="14" y="64"/>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0" name="Freeform 187">
                <a:extLst>
                  <a:ext uri="{FF2B5EF4-FFF2-40B4-BE49-F238E27FC236}">
                    <a16:creationId xmlns:a16="http://schemas.microsoft.com/office/drawing/2014/main" xmlns="" id="{B341484F-D959-4C34-99C8-C9A228DD560B}"/>
                  </a:ext>
                </a:extLst>
              </p:cNvPr>
              <p:cNvSpPr>
                <a:spLocks noEditPoints="1"/>
              </p:cNvSpPr>
              <p:nvPr/>
            </p:nvSpPr>
            <p:spPr bwMode="auto">
              <a:xfrm>
                <a:off x="6092" y="1636"/>
                <a:ext cx="72" cy="72"/>
              </a:xfrm>
              <a:custGeom>
                <a:avLst/>
                <a:gdLst>
                  <a:gd name="T0" fmla="*/ 65 w 72"/>
                  <a:gd name="T1" fmla="*/ 72 h 72"/>
                  <a:gd name="T2" fmla="*/ 72 w 72"/>
                  <a:gd name="T3" fmla="*/ 64 h 72"/>
                  <a:gd name="T4" fmla="*/ 57 w 72"/>
                  <a:gd name="T5" fmla="*/ 50 h 72"/>
                  <a:gd name="T6" fmla="*/ 65 w 72"/>
                  <a:gd name="T7" fmla="*/ 35 h 72"/>
                  <a:gd name="T8" fmla="*/ 65 w 72"/>
                  <a:gd name="T9" fmla="*/ 35 h 72"/>
                  <a:gd name="T10" fmla="*/ 72 w 72"/>
                  <a:gd name="T11" fmla="*/ 7 h 72"/>
                  <a:gd name="T12" fmla="*/ 65 w 72"/>
                  <a:gd name="T13" fmla="*/ 7 h 72"/>
                  <a:gd name="T14" fmla="*/ 57 w 72"/>
                  <a:gd name="T15" fmla="*/ 14 h 72"/>
                  <a:gd name="T16" fmla="*/ 57 w 72"/>
                  <a:gd name="T17" fmla="*/ 35 h 72"/>
                  <a:gd name="T18" fmla="*/ 57 w 72"/>
                  <a:gd name="T19" fmla="*/ 50 h 72"/>
                  <a:gd name="T20" fmla="*/ 50 w 72"/>
                  <a:gd name="T21" fmla="*/ 42 h 72"/>
                  <a:gd name="T22" fmla="*/ 43 w 72"/>
                  <a:gd name="T23" fmla="*/ 28 h 72"/>
                  <a:gd name="T24" fmla="*/ 50 w 72"/>
                  <a:gd name="T25" fmla="*/ 21 h 72"/>
                  <a:gd name="T26" fmla="*/ 43 w 72"/>
                  <a:gd name="T27" fmla="*/ 0 h 72"/>
                  <a:gd name="T28" fmla="*/ 36 w 72"/>
                  <a:gd name="T29" fmla="*/ 21 h 72"/>
                  <a:gd name="T30" fmla="*/ 36 w 72"/>
                  <a:gd name="T31" fmla="*/ 28 h 72"/>
                  <a:gd name="T32" fmla="*/ 36 w 72"/>
                  <a:gd name="T33" fmla="*/ 35 h 72"/>
                  <a:gd name="T34" fmla="*/ 29 w 72"/>
                  <a:gd name="T35" fmla="*/ 21 h 72"/>
                  <a:gd name="T36" fmla="*/ 22 w 72"/>
                  <a:gd name="T37" fmla="*/ 14 h 72"/>
                  <a:gd name="T38" fmla="*/ 14 w 72"/>
                  <a:gd name="T39" fmla="*/ 0 h 72"/>
                  <a:gd name="T40" fmla="*/ 0 w 72"/>
                  <a:gd name="T41" fmla="*/ 0 h 72"/>
                  <a:gd name="T42" fmla="*/ 0 w 72"/>
                  <a:gd name="T43" fmla="*/ 7 h 72"/>
                  <a:gd name="T44" fmla="*/ 22 w 72"/>
                  <a:gd name="T45" fmla="*/ 21 h 72"/>
                  <a:gd name="T46" fmla="*/ 36 w 72"/>
                  <a:gd name="T47" fmla="*/ 35 h 72"/>
                  <a:gd name="T48" fmla="*/ 36 w 72"/>
                  <a:gd name="T49" fmla="*/ 35 h 72"/>
                  <a:gd name="T50" fmla="*/ 29 w 72"/>
                  <a:gd name="T51" fmla="*/ 35 h 72"/>
                  <a:gd name="T52" fmla="*/ 7 w 72"/>
                  <a:gd name="T53" fmla="*/ 28 h 72"/>
                  <a:gd name="T54" fmla="*/ 0 w 72"/>
                  <a:gd name="T55" fmla="*/ 42 h 72"/>
                  <a:gd name="T56" fmla="*/ 14 w 72"/>
                  <a:gd name="T57" fmla="*/ 50 h 72"/>
                  <a:gd name="T58" fmla="*/ 29 w 72"/>
                  <a:gd name="T59" fmla="*/ 42 h 72"/>
                  <a:gd name="T60" fmla="*/ 36 w 72"/>
                  <a:gd name="T61" fmla="*/ 42 h 72"/>
                  <a:gd name="T62" fmla="*/ 43 w 72"/>
                  <a:gd name="T63" fmla="*/ 50 h 72"/>
                  <a:gd name="T64" fmla="*/ 50 w 72"/>
                  <a:gd name="T65" fmla="*/ 50 h 72"/>
                  <a:gd name="T66" fmla="*/ 36 w 72"/>
                  <a:gd name="T67" fmla="*/ 57 h 72"/>
                  <a:gd name="T68" fmla="*/ 22 w 72"/>
                  <a:gd name="T69" fmla="*/ 57 h 72"/>
                  <a:gd name="T70" fmla="*/ 7 w 72"/>
                  <a:gd name="T71" fmla="*/ 64 h 72"/>
                  <a:gd name="T72" fmla="*/ 22 w 72"/>
                  <a:gd name="T73" fmla="*/ 72 h 72"/>
                  <a:gd name="T74" fmla="*/ 36 w 72"/>
                  <a:gd name="T75" fmla="*/ 72 h 72"/>
                  <a:gd name="T76" fmla="*/ 36 w 72"/>
                  <a:gd name="T77" fmla="*/ 64 h 72"/>
                  <a:gd name="T78" fmla="*/ 50 w 72"/>
                  <a:gd name="T79" fmla="*/ 57 h 72"/>
                  <a:gd name="T80" fmla="*/ 57 w 72"/>
                  <a:gd name="T81" fmla="*/ 64 h 72"/>
                  <a:gd name="T82" fmla="*/ 65 w 72"/>
                  <a:gd name="T83" fmla="*/ 72 h 72"/>
                  <a:gd name="T84" fmla="*/ 65 w 72"/>
                  <a:gd name="T85" fmla="*/ 28 h 72"/>
                  <a:gd name="T86" fmla="*/ 72 w 72"/>
                  <a:gd name="T87" fmla="*/ 14 h 72"/>
                  <a:gd name="T88" fmla="*/ 57 w 72"/>
                  <a:gd name="T89" fmla="*/ 14 h 72"/>
                  <a:gd name="T90" fmla="*/ 65 w 72"/>
                  <a:gd name="T91" fmla="*/ 28 h 72"/>
                  <a:gd name="T92" fmla="*/ 50 w 72"/>
                  <a:gd name="T93" fmla="*/ 14 h 72"/>
                  <a:gd name="T94" fmla="*/ 36 w 72"/>
                  <a:gd name="T95" fmla="*/ 7 h 72"/>
                  <a:gd name="T96" fmla="*/ 43 w 72"/>
                  <a:gd name="T97" fmla="*/ 21 h 72"/>
                  <a:gd name="T98" fmla="*/ 22 w 72"/>
                  <a:gd name="T99" fmla="*/ 14 h 72"/>
                  <a:gd name="T100" fmla="*/ 14 w 72"/>
                  <a:gd name="T101" fmla="*/ 0 h 72"/>
                  <a:gd name="T102" fmla="*/ 7 w 72"/>
                  <a:gd name="T103" fmla="*/ 7 h 72"/>
                  <a:gd name="T104" fmla="*/ 14 w 72"/>
                  <a:gd name="T105" fmla="*/ 21 h 72"/>
                  <a:gd name="T106" fmla="*/ 22 w 72"/>
                  <a:gd name="T107" fmla="*/ 14 h 72"/>
                  <a:gd name="T108" fmla="*/ 14 w 72"/>
                  <a:gd name="T109" fmla="*/ 35 h 72"/>
                  <a:gd name="T110" fmla="*/ 7 w 72"/>
                  <a:gd name="T111" fmla="*/ 42 h 72"/>
                  <a:gd name="T112" fmla="*/ 22 w 72"/>
                  <a:gd name="T113" fmla="*/ 42 h 72"/>
                  <a:gd name="T114" fmla="*/ 22 w 72"/>
                  <a:gd name="T115" fmla="*/ 35 h 72"/>
                  <a:gd name="T116" fmla="*/ 29 w 72"/>
                  <a:gd name="T117" fmla="*/ 57 h 72"/>
                  <a:gd name="T118" fmla="*/ 14 w 72"/>
                  <a:gd name="T119" fmla="*/ 57 h 72"/>
                  <a:gd name="T120" fmla="*/ 14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7" y="50"/>
                    </a:lnTo>
                    <a:lnTo>
                      <a:pt x="57" y="50"/>
                    </a:lnTo>
                    <a:lnTo>
                      <a:pt x="65" y="35"/>
                    </a:lnTo>
                    <a:lnTo>
                      <a:pt x="65" y="35"/>
                    </a:lnTo>
                    <a:lnTo>
                      <a:pt x="65" y="35"/>
                    </a:lnTo>
                    <a:lnTo>
                      <a:pt x="72" y="28"/>
                    </a:lnTo>
                    <a:lnTo>
                      <a:pt x="72" y="7"/>
                    </a:lnTo>
                    <a:lnTo>
                      <a:pt x="65" y="7"/>
                    </a:lnTo>
                    <a:lnTo>
                      <a:pt x="65" y="7"/>
                    </a:lnTo>
                    <a:lnTo>
                      <a:pt x="57" y="7"/>
                    </a:lnTo>
                    <a:lnTo>
                      <a:pt x="57" y="14"/>
                    </a:lnTo>
                    <a:lnTo>
                      <a:pt x="57" y="21"/>
                    </a:lnTo>
                    <a:lnTo>
                      <a:pt x="57" y="35"/>
                    </a:lnTo>
                    <a:lnTo>
                      <a:pt x="57" y="35"/>
                    </a:lnTo>
                    <a:lnTo>
                      <a:pt x="57" y="50"/>
                    </a:lnTo>
                    <a:lnTo>
                      <a:pt x="57" y="50"/>
                    </a:lnTo>
                    <a:lnTo>
                      <a:pt x="50" y="42"/>
                    </a:lnTo>
                    <a:lnTo>
                      <a:pt x="43" y="35"/>
                    </a:lnTo>
                    <a:lnTo>
                      <a:pt x="43" y="28"/>
                    </a:lnTo>
                    <a:lnTo>
                      <a:pt x="43" y="28"/>
                    </a:lnTo>
                    <a:lnTo>
                      <a:pt x="50" y="21"/>
                    </a:lnTo>
                    <a:lnTo>
                      <a:pt x="50" y="7"/>
                    </a:lnTo>
                    <a:lnTo>
                      <a:pt x="43" y="0"/>
                    </a:lnTo>
                    <a:lnTo>
                      <a:pt x="36" y="7"/>
                    </a:lnTo>
                    <a:lnTo>
                      <a:pt x="36" y="21"/>
                    </a:lnTo>
                    <a:lnTo>
                      <a:pt x="36" y="28"/>
                    </a:lnTo>
                    <a:lnTo>
                      <a:pt x="36" y="28"/>
                    </a:lnTo>
                    <a:lnTo>
                      <a:pt x="36" y="35"/>
                    </a:lnTo>
                    <a:lnTo>
                      <a:pt x="36" y="35"/>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5"/>
                    </a:lnTo>
                    <a:lnTo>
                      <a:pt x="36" y="35"/>
                    </a:lnTo>
                    <a:lnTo>
                      <a:pt x="36" y="35"/>
                    </a:lnTo>
                    <a:lnTo>
                      <a:pt x="29" y="35"/>
                    </a:lnTo>
                    <a:lnTo>
                      <a:pt x="29" y="35"/>
                    </a:lnTo>
                    <a:lnTo>
                      <a:pt x="22" y="28"/>
                    </a:lnTo>
                    <a:lnTo>
                      <a:pt x="7" y="28"/>
                    </a:lnTo>
                    <a:lnTo>
                      <a:pt x="0" y="35"/>
                    </a:lnTo>
                    <a:lnTo>
                      <a:pt x="0" y="42"/>
                    </a:lnTo>
                    <a:lnTo>
                      <a:pt x="7" y="50"/>
                    </a:lnTo>
                    <a:lnTo>
                      <a:pt x="14" y="50"/>
                    </a:lnTo>
                    <a:lnTo>
                      <a:pt x="22" y="50"/>
                    </a:lnTo>
                    <a:lnTo>
                      <a:pt x="29" y="42"/>
                    </a:lnTo>
                    <a:lnTo>
                      <a:pt x="29" y="42"/>
                    </a:lnTo>
                    <a:lnTo>
                      <a:pt x="36" y="42"/>
                    </a:lnTo>
                    <a:lnTo>
                      <a:pt x="36" y="42"/>
                    </a:lnTo>
                    <a:lnTo>
                      <a:pt x="43" y="50"/>
                    </a:lnTo>
                    <a:lnTo>
                      <a:pt x="50" y="50"/>
                    </a:lnTo>
                    <a:lnTo>
                      <a:pt x="50" y="50"/>
                    </a:lnTo>
                    <a:lnTo>
                      <a:pt x="43" y="57"/>
                    </a:lnTo>
                    <a:lnTo>
                      <a:pt x="36" y="57"/>
                    </a:lnTo>
                    <a:lnTo>
                      <a:pt x="36" y="57"/>
                    </a:lnTo>
                    <a:lnTo>
                      <a:pt x="22" y="57"/>
                    </a:lnTo>
                    <a:lnTo>
                      <a:pt x="7" y="64"/>
                    </a:lnTo>
                    <a:lnTo>
                      <a:pt x="7" y="64"/>
                    </a:lnTo>
                    <a:lnTo>
                      <a:pt x="14" y="72"/>
                    </a:lnTo>
                    <a:lnTo>
                      <a:pt x="22" y="72"/>
                    </a:lnTo>
                    <a:lnTo>
                      <a:pt x="29" y="72"/>
                    </a:lnTo>
                    <a:lnTo>
                      <a:pt x="36" y="72"/>
                    </a:lnTo>
                    <a:lnTo>
                      <a:pt x="36" y="64"/>
                    </a:lnTo>
                    <a:lnTo>
                      <a:pt x="36" y="64"/>
                    </a:lnTo>
                    <a:lnTo>
                      <a:pt x="43" y="64"/>
                    </a:lnTo>
                    <a:lnTo>
                      <a:pt x="50" y="57"/>
                    </a:lnTo>
                    <a:lnTo>
                      <a:pt x="50" y="57"/>
                    </a:lnTo>
                    <a:lnTo>
                      <a:pt x="57" y="64"/>
                    </a:lnTo>
                    <a:lnTo>
                      <a:pt x="65" y="72"/>
                    </a:lnTo>
                    <a:lnTo>
                      <a:pt x="65" y="72"/>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5"/>
                    </a:moveTo>
                    <a:lnTo>
                      <a:pt x="14" y="35"/>
                    </a:lnTo>
                    <a:lnTo>
                      <a:pt x="0" y="35"/>
                    </a:lnTo>
                    <a:lnTo>
                      <a:pt x="7" y="42"/>
                    </a:lnTo>
                    <a:lnTo>
                      <a:pt x="14" y="50"/>
                    </a:lnTo>
                    <a:lnTo>
                      <a:pt x="22" y="42"/>
                    </a:lnTo>
                    <a:lnTo>
                      <a:pt x="22" y="35"/>
                    </a:lnTo>
                    <a:lnTo>
                      <a:pt x="22" y="35"/>
                    </a:lnTo>
                    <a:close/>
                    <a:moveTo>
                      <a:pt x="36" y="64"/>
                    </a:moveTo>
                    <a:lnTo>
                      <a:pt x="29" y="57"/>
                    </a:lnTo>
                    <a:lnTo>
                      <a:pt x="22" y="57"/>
                    </a:lnTo>
                    <a:lnTo>
                      <a:pt x="14" y="57"/>
                    </a:lnTo>
                    <a:lnTo>
                      <a:pt x="7" y="64"/>
                    </a:lnTo>
                    <a:lnTo>
                      <a:pt x="14"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1" name="Freeform 188">
                <a:extLst>
                  <a:ext uri="{FF2B5EF4-FFF2-40B4-BE49-F238E27FC236}">
                    <a16:creationId xmlns:a16="http://schemas.microsoft.com/office/drawing/2014/main" xmlns="" id="{67BDB4D0-7FDE-4B90-930C-89DD63FC6968}"/>
                  </a:ext>
                </a:extLst>
              </p:cNvPr>
              <p:cNvSpPr>
                <a:spLocks noEditPoints="1"/>
              </p:cNvSpPr>
              <p:nvPr/>
            </p:nvSpPr>
            <p:spPr bwMode="auto">
              <a:xfrm>
                <a:off x="6020" y="1636"/>
                <a:ext cx="72" cy="72"/>
              </a:xfrm>
              <a:custGeom>
                <a:avLst/>
                <a:gdLst>
                  <a:gd name="T0" fmla="*/ 65 w 72"/>
                  <a:gd name="T1" fmla="*/ 72 h 72"/>
                  <a:gd name="T2" fmla="*/ 72 w 72"/>
                  <a:gd name="T3" fmla="*/ 64 h 72"/>
                  <a:gd name="T4" fmla="*/ 58 w 72"/>
                  <a:gd name="T5" fmla="*/ 50 h 72"/>
                  <a:gd name="T6" fmla="*/ 58 w 72"/>
                  <a:gd name="T7" fmla="*/ 35 h 72"/>
                  <a:gd name="T8" fmla="*/ 65 w 72"/>
                  <a:gd name="T9" fmla="*/ 35 h 72"/>
                  <a:gd name="T10" fmla="*/ 65 w 72"/>
                  <a:gd name="T11" fmla="*/ 7 h 72"/>
                  <a:gd name="T12" fmla="*/ 65 w 72"/>
                  <a:gd name="T13" fmla="*/ 7 h 72"/>
                  <a:gd name="T14" fmla="*/ 58 w 72"/>
                  <a:gd name="T15" fmla="*/ 14 h 72"/>
                  <a:gd name="T16" fmla="*/ 58 w 72"/>
                  <a:gd name="T17" fmla="*/ 35 h 72"/>
                  <a:gd name="T18" fmla="*/ 50 w 72"/>
                  <a:gd name="T19" fmla="*/ 50 h 72"/>
                  <a:gd name="T20" fmla="*/ 50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2 w 72"/>
                  <a:gd name="T35" fmla="*/ 21 h 72"/>
                  <a:gd name="T36" fmla="*/ 22 w 72"/>
                  <a:gd name="T37" fmla="*/ 14 h 72"/>
                  <a:gd name="T38" fmla="*/ 15 w 72"/>
                  <a:gd name="T39" fmla="*/ 0 h 72"/>
                  <a:gd name="T40" fmla="*/ 0 w 72"/>
                  <a:gd name="T41" fmla="*/ 0 h 72"/>
                  <a:gd name="T42" fmla="*/ 0 w 72"/>
                  <a:gd name="T43" fmla="*/ 7 h 72"/>
                  <a:gd name="T44" fmla="*/ 15 w 72"/>
                  <a:gd name="T45" fmla="*/ 21 h 72"/>
                  <a:gd name="T46" fmla="*/ 29 w 72"/>
                  <a:gd name="T47" fmla="*/ 35 h 72"/>
                  <a:gd name="T48" fmla="*/ 29 w 72"/>
                  <a:gd name="T49" fmla="*/ 35 h 72"/>
                  <a:gd name="T50" fmla="*/ 22 w 72"/>
                  <a:gd name="T51" fmla="*/ 35 h 72"/>
                  <a:gd name="T52" fmla="*/ 7 w 72"/>
                  <a:gd name="T53" fmla="*/ 28 h 72"/>
                  <a:gd name="T54" fmla="*/ 0 w 72"/>
                  <a:gd name="T55" fmla="*/ 42 h 72"/>
                  <a:gd name="T56" fmla="*/ 15 w 72"/>
                  <a:gd name="T57" fmla="*/ 50 h 72"/>
                  <a:gd name="T58" fmla="*/ 22 w 72"/>
                  <a:gd name="T59" fmla="*/ 42 h 72"/>
                  <a:gd name="T60" fmla="*/ 29 w 72"/>
                  <a:gd name="T61" fmla="*/ 42 h 72"/>
                  <a:gd name="T62" fmla="*/ 43 w 72"/>
                  <a:gd name="T63" fmla="*/ 50 h 72"/>
                  <a:gd name="T64" fmla="*/ 50 w 72"/>
                  <a:gd name="T65" fmla="*/ 50 h 72"/>
                  <a:gd name="T66" fmla="*/ 36 w 72"/>
                  <a:gd name="T67" fmla="*/ 57 h 72"/>
                  <a:gd name="T68" fmla="*/ 22 w 72"/>
                  <a:gd name="T69" fmla="*/ 57 h 72"/>
                  <a:gd name="T70" fmla="*/ 7 w 72"/>
                  <a:gd name="T71" fmla="*/ 64 h 72"/>
                  <a:gd name="T72" fmla="*/ 22 w 72"/>
                  <a:gd name="T73" fmla="*/ 72 h 72"/>
                  <a:gd name="T74" fmla="*/ 29 w 72"/>
                  <a:gd name="T75" fmla="*/ 72 h 72"/>
                  <a:gd name="T76" fmla="*/ 36 w 72"/>
                  <a:gd name="T77" fmla="*/ 64 h 72"/>
                  <a:gd name="T78" fmla="*/ 43 w 72"/>
                  <a:gd name="T79" fmla="*/ 57 h 72"/>
                  <a:gd name="T80" fmla="*/ 58 w 72"/>
                  <a:gd name="T81" fmla="*/ 64 h 72"/>
                  <a:gd name="T82" fmla="*/ 65 w 72"/>
                  <a:gd name="T83" fmla="*/ 72 h 72"/>
                  <a:gd name="T84" fmla="*/ 65 w 72"/>
                  <a:gd name="T85" fmla="*/ 28 h 72"/>
                  <a:gd name="T86" fmla="*/ 65 w 72"/>
                  <a:gd name="T87" fmla="*/ 14 h 72"/>
                  <a:gd name="T88" fmla="*/ 58 w 72"/>
                  <a:gd name="T89" fmla="*/ 14 h 72"/>
                  <a:gd name="T90" fmla="*/ 65 w 72"/>
                  <a:gd name="T91" fmla="*/ 28 h 72"/>
                  <a:gd name="T92" fmla="*/ 43 w 72"/>
                  <a:gd name="T93" fmla="*/ 14 h 72"/>
                  <a:gd name="T94" fmla="*/ 36 w 72"/>
                  <a:gd name="T95" fmla="*/ 7 h 72"/>
                  <a:gd name="T96" fmla="*/ 36 w 72"/>
                  <a:gd name="T97" fmla="*/ 21 h 72"/>
                  <a:gd name="T98" fmla="*/ 22 w 72"/>
                  <a:gd name="T99" fmla="*/ 14 h 72"/>
                  <a:gd name="T100" fmla="*/ 15 w 72"/>
                  <a:gd name="T101" fmla="*/ 0 h 72"/>
                  <a:gd name="T102" fmla="*/ 0 w 72"/>
                  <a:gd name="T103" fmla="*/ 7 h 72"/>
                  <a:gd name="T104" fmla="*/ 15 w 72"/>
                  <a:gd name="T105" fmla="*/ 21 h 72"/>
                  <a:gd name="T106" fmla="*/ 22 w 72"/>
                  <a:gd name="T107" fmla="*/ 14 h 72"/>
                  <a:gd name="T108" fmla="*/ 15 w 72"/>
                  <a:gd name="T109" fmla="*/ 35 h 72"/>
                  <a:gd name="T110" fmla="*/ 7 w 72"/>
                  <a:gd name="T111" fmla="*/ 42 h 72"/>
                  <a:gd name="T112" fmla="*/ 22 w 72"/>
                  <a:gd name="T113" fmla="*/ 42 h 72"/>
                  <a:gd name="T114" fmla="*/ 22 w 72"/>
                  <a:gd name="T115" fmla="*/ 35 h 72"/>
                  <a:gd name="T116" fmla="*/ 29 w 72"/>
                  <a:gd name="T117" fmla="*/ 57 h 72"/>
                  <a:gd name="T118" fmla="*/ 15 w 72"/>
                  <a:gd name="T119" fmla="*/ 57 h 72"/>
                  <a:gd name="T120" fmla="*/ 7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8" y="50"/>
                    </a:lnTo>
                    <a:lnTo>
                      <a:pt x="58" y="50"/>
                    </a:lnTo>
                    <a:lnTo>
                      <a:pt x="58" y="35"/>
                    </a:lnTo>
                    <a:lnTo>
                      <a:pt x="65" y="35"/>
                    </a:lnTo>
                    <a:lnTo>
                      <a:pt x="65" y="35"/>
                    </a:lnTo>
                    <a:lnTo>
                      <a:pt x="72" y="28"/>
                    </a:lnTo>
                    <a:lnTo>
                      <a:pt x="65" y="7"/>
                    </a:lnTo>
                    <a:lnTo>
                      <a:pt x="65" y="7"/>
                    </a:lnTo>
                    <a:lnTo>
                      <a:pt x="65" y="7"/>
                    </a:lnTo>
                    <a:lnTo>
                      <a:pt x="58" y="7"/>
                    </a:lnTo>
                    <a:lnTo>
                      <a:pt x="58" y="14"/>
                    </a:lnTo>
                    <a:lnTo>
                      <a:pt x="50" y="21"/>
                    </a:lnTo>
                    <a:lnTo>
                      <a:pt x="58" y="35"/>
                    </a:lnTo>
                    <a:lnTo>
                      <a:pt x="58" y="35"/>
                    </a:lnTo>
                    <a:lnTo>
                      <a:pt x="50" y="50"/>
                    </a:lnTo>
                    <a:lnTo>
                      <a:pt x="50" y="50"/>
                    </a:lnTo>
                    <a:lnTo>
                      <a:pt x="50" y="42"/>
                    </a:lnTo>
                    <a:lnTo>
                      <a:pt x="43" y="35"/>
                    </a:lnTo>
                    <a:lnTo>
                      <a:pt x="43" y="28"/>
                    </a:lnTo>
                    <a:lnTo>
                      <a:pt x="43" y="28"/>
                    </a:lnTo>
                    <a:lnTo>
                      <a:pt x="43" y="21"/>
                    </a:lnTo>
                    <a:lnTo>
                      <a:pt x="50"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5"/>
                    </a:lnTo>
                    <a:lnTo>
                      <a:pt x="36" y="35"/>
                    </a:lnTo>
                    <a:lnTo>
                      <a:pt x="29" y="35"/>
                    </a:lnTo>
                    <a:lnTo>
                      <a:pt x="29" y="35"/>
                    </a:lnTo>
                    <a:lnTo>
                      <a:pt x="22" y="35"/>
                    </a:lnTo>
                    <a:lnTo>
                      <a:pt x="15" y="28"/>
                    </a:lnTo>
                    <a:lnTo>
                      <a:pt x="7" y="28"/>
                    </a:lnTo>
                    <a:lnTo>
                      <a:pt x="0" y="35"/>
                    </a:lnTo>
                    <a:lnTo>
                      <a:pt x="0" y="42"/>
                    </a:lnTo>
                    <a:lnTo>
                      <a:pt x="7" y="50"/>
                    </a:lnTo>
                    <a:lnTo>
                      <a:pt x="15" y="50"/>
                    </a:lnTo>
                    <a:lnTo>
                      <a:pt x="22" y="50"/>
                    </a:lnTo>
                    <a:lnTo>
                      <a:pt x="22" y="42"/>
                    </a:lnTo>
                    <a:lnTo>
                      <a:pt x="22" y="42"/>
                    </a:lnTo>
                    <a:lnTo>
                      <a:pt x="29" y="42"/>
                    </a:lnTo>
                    <a:lnTo>
                      <a:pt x="36" y="42"/>
                    </a:lnTo>
                    <a:lnTo>
                      <a:pt x="43" y="50"/>
                    </a:lnTo>
                    <a:lnTo>
                      <a:pt x="43" y="50"/>
                    </a:lnTo>
                    <a:lnTo>
                      <a:pt x="50" y="50"/>
                    </a:lnTo>
                    <a:lnTo>
                      <a:pt x="43" y="57"/>
                    </a:lnTo>
                    <a:lnTo>
                      <a:pt x="36" y="57"/>
                    </a:lnTo>
                    <a:lnTo>
                      <a:pt x="29" y="57"/>
                    </a:lnTo>
                    <a:lnTo>
                      <a:pt x="22" y="57"/>
                    </a:lnTo>
                    <a:lnTo>
                      <a:pt x="7" y="64"/>
                    </a:lnTo>
                    <a:lnTo>
                      <a:pt x="7" y="64"/>
                    </a:lnTo>
                    <a:lnTo>
                      <a:pt x="7" y="72"/>
                    </a:lnTo>
                    <a:lnTo>
                      <a:pt x="22" y="72"/>
                    </a:lnTo>
                    <a:lnTo>
                      <a:pt x="29" y="72"/>
                    </a:lnTo>
                    <a:lnTo>
                      <a:pt x="29" y="72"/>
                    </a:lnTo>
                    <a:lnTo>
                      <a:pt x="36" y="64"/>
                    </a:lnTo>
                    <a:lnTo>
                      <a:pt x="36" y="64"/>
                    </a:lnTo>
                    <a:lnTo>
                      <a:pt x="43" y="64"/>
                    </a:lnTo>
                    <a:lnTo>
                      <a:pt x="43" y="57"/>
                    </a:lnTo>
                    <a:lnTo>
                      <a:pt x="50" y="57"/>
                    </a:lnTo>
                    <a:lnTo>
                      <a:pt x="58" y="64"/>
                    </a:lnTo>
                    <a:lnTo>
                      <a:pt x="65" y="72"/>
                    </a:lnTo>
                    <a:lnTo>
                      <a:pt x="65" y="72"/>
                    </a:lnTo>
                    <a:close/>
                    <a:moveTo>
                      <a:pt x="65" y="28"/>
                    </a:moveTo>
                    <a:lnTo>
                      <a:pt x="65" y="28"/>
                    </a:lnTo>
                    <a:lnTo>
                      <a:pt x="72" y="21"/>
                    </a:lnTo>
                    <a:lnTo>
                      <a:pt x="65" y="14"/>
                    </a:lnTo>
                    <a:lnTo>
                      <a:pt x="65" y="7"/>
                    </a:lnTo>
                    <a:lnTo>
                      <a:pt x="58" y="14"/>
                    </a:lnTo>
                    <a:lnTo>
                      <a:pt x="65" y="28"/>
                    </a:lnTo>
                    <a:lnTo>
                      <a:pt x="65" y="28"/>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5"/>
                    </a:moveTo>
                    <a:lnTo>
                      <a:pt x="15" y="35"/>
                    </a:lnTo>
                    <a:lnTo>
                      <a:pt x="0" y="35"/>
                    </a:lnTo>
                    <a:lnTo>
                      <a:pt x="7" y="42"/>
                    </a:lnTo>
                    <a:lnTo>
                      <a:pt x="15" y="50"/>
                    </a:lnTo>
                    <a:lnTo>
                      <a:pt x="22" y="42"/>
                    </a:lnTo>
                    <a:lnTo>
                      <a:pt x="22" y="35"/>
                    </a:lnTo>
                    <a:lnTo>
                      <a:pt x="22" y="35"/>
                    </a:lnTo>
                    <a:close/>
                    <a:moveTo>
                      <a:pt x="29" y="64"/>
                    </a:moveTo>
                    <a:lnTo>
                      <a:pt x="29" y="57"/>
                    </a:lnTo>
                    <a:lnTo>
                      <a:pt x="22" y="57"/>
                    </a:lnTo>
                    <a:lnTo>
                      <a:pt x="15" y="57"/>
                    </a:lnTo>
                    <a:lnTo>
                      <a:pt x="7" y="64"/>
                    </a:lnTo>
                    <a:lnTo>
                      <a:pt x="7"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2" name="Freeform 189">
                <a:extLst>
                  <a:ext uri="{FF2B5EF4-FFF2-40B4-BE49-F238E27FC236}">
                    <a16:creationId xmlns:a16="http://schemas.microsoft.com/office/drawing/2014/main" xmlns="" id="{89EFAD72-545A-4E5A-8DC5-BC68A26C8ED4}"/>
                  </a:ext>
                </a:extLst>
              </p:cNvPr>
              <p:cNvSpPr>
                <a:spLocks noEditPoints="1"/>
              </p:cNvSpPr>
              <p:nvPr/>
            </p:nvSpPr>
            <p:spPr bwMode="auto">
              <a:xfrm>
                <a:off x="5948" y="1636"/>
                <a:ext cx="72" cy="72"/>
              </a:xfrm>
              <a:custGeom>
                <a:avLst/>
                <a:gdLst>
                  <a:gd name="T0" fmla="*/ 65 w 72"/>
                  <a:gd name="T1" fmla="*/ 72 h 72"/>
                  <a:gd name="T2" fmla="*/ 72 w 72"/>
                  <a:gd name="T3" fmla="*/ 64 h 72"/>
                  <a:gd name="T4" fmla="*/ 58 w 72"/>
                  <a:gd name="T5" fmla="*/ 50 h 72"/>
                  <a:gd name="T6" fmla="*/ 58 w 72"/>
                  <a:gd name="T7" fmla="*/ 35 h 72"/>
                  <a:gd name="T8" fmla="*/ 65 w 72"/>
                  <a:gd name="T9" fmla="*/ 35 h 72"/>
                  <a:gd name="T10" fmla="*/ 65 w 72"/>
                  <a:gd name="T11" fmla="*/ 7 h 72"/>
                  <a:gd name="T12" fmla="*/ 58 w 72"/>
                  <a:gd name="T13" fmla="*/ 7 h 72"/>
                  <a:gd name="T14" fmla="*/ 51 w 72"/>
                  <a:gd name="T15" fmla="*/ 14 h 72"/>
                  <a:gd name="T16" fmla="*/ 58 w 72"/>
                  <a:gd name="T17" fmla="*/ 35 h 72"/>
                  <a:gd name="T18" fmla="*/ 51 w 72"/>
                  <a:gd name="T19" fmla="*/ 50 h 72"/>
                  <a:gd name="T20" fmla="*/ 43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2 w 72"/>
                  <a:gd name="T35" fmla="*/ 21 h 72"/>
                  <a:gd name="T36" fmla="*/ 22 w 72"/>
                  <a:gd name="T37" fmla="*/ 14 h 72"/>
                  <a:gd name="T38" fmla="*/ 8 w 72"/>
                  <a:gd name="T39" fmla="*/ 0 h 72"/>
                  <a:gd name="T40" fmla="*/ 0 w 72"/>
                  <a:gd name="T41" fmla="*/ 0 h 72"/>
                  <a:gd name="T42" fmla="*/ 0 w 72"/>
                  <a:gd name="T43" fmla="*/ 7 h 72"/>
                  <a:gd name="T44" fmla="*/ 15 w 72"/>
                  <a:gd name="T45" fmla="*/ 21 h 72"/>
                  <a:gd name="T46" fmla="*/ 29 w 72"/>
                  <a:gd name="T47" fmla="*/ 35 h 72"/>
                  <a:gd name="T48" fmla="*/ 29 w 72"/>
                  <a:gd name="T49" fmla="*/ 35 h 72"/>
                  <a:gd name="T50" fmla="*/ 22 w 72"/>
                  <a:gd name="T51" fmla="*/ 35 h 72"/>
                  <a:gd name="T52" fmla="*/ 8 w 72"/>
                  <a:gd name="T53" fmla="*/ 28 h 72"/>
                  <a:gd name="T54" fmla="*/ 0 w 72"/>
                  <a:gd name="T55" fmla="*/ 42 h 72"/>
                  <a:gd name="T56" fmla="*/ 15 w 72"/>
                  <a:gd name="T57" fmla="*/ 50 h 72"/>
                  <a:gd name="T58" fmla="*/ 22 w 72"/>
                  <a:gd name="T59" fmla="*/ 42 h 72"/>
                  <a:gd name="T60" fmla="*/ 29 w 72"/>
                  <a:gd name="T61" fmla="*/ 42 h 72"/>
                  <a:gd name="T62" fmla="*/ 43 w 72"/>
                  <a:gd name="T63" fmla="*/ 50 h 72"/>
                  <a:gd name="T64" fmla="*/ 43 w 72"/>
                  <a:gd name="T65" fmla="*/ 50 h 72"/>
                  <a:gd name="T66" fmla="*/ 36 w 72"/>
                  <a:gd name="T67" fmla="*/ 57 h 72"/>
                  <a:gd name="T68" fmla="*/ 22 w 72"/>
                  <a:gd name="T69" fmla="*/ 57 h 72"/>
                  <a:gd name="T70" fmla="*/ 0 w 72"/>
                  <a:gd name="T71" fmla="*/ 64 h 72"/>
                  <a:gd name="T72" fmla="*/ 22 w 72"/>
                  <a:gd name="T73" fmla="*/ 72 h 72"/>
                  <a:gd name="T74" fmla="*/ 29 w 72"/>
                  <a:gd name="T75" fmla="*/ 72 h 72"/>
                  <a:gd name="T76" fmla="*/ 36 w 72"/>
                  <a:gd name="T77" fmla="*/ 64 h 72"/>
                  <a:gd name="T78" fmla="*/ 43 w 72"/>
                  <a:gd name="T79" fmla="*/ 57 h 72"/>
                  <a:gd name="T80" fmla="*/ 51 w 72"/>
                  <a:gd name="T81" fmla="*/ 64 h 72"/>
                  <a:gd name="T82" fmla="*/ 58 w 72"/>
                  <a:gd name="T83" fmla="*/ 72 h 72"/>
                  <a:gd name="T84" fmla="*/ 65 w 72"/>
                  <a:gd name="T85" fmla="*/ 28 h 72"/>
                  <a:gd name="T86" fmla="*/ 65 w 72"/>
                  <a:gd name="T87" fmla="*/ 14 h 72"/>
                  <a:gd name="T88" fmla="*/ 58 w 72"/>
                  <a:gd name="T89" fmla="*/ 14 h 72"/>
                  <a:gd name="T90" fmla="*/ 58 w 72"/>
                  <a:gd name="T91" fmla="*/ 28 h 72"/>
                  <a:gd name="T92" fmla="*/ 43 w 72"/>
                  <a:gd name="T93" fmla="*/ 14 h 72"/>
                  <a:gd name="T94" fmla="*/ 29 w 72"/>
                  <a:gd name="T95" fmla="*/ 7 h 72"/>
                  <a:gd name="T96" fmla="*/ 36 w 72"/>
                  <a:gd name="T97" fmla="*/ 21 h 72"/>
                  <a:gd name="T98" fmla="*/ 22 w 72"/>
                  <a:gd name="T99" fmla="*/ 14 h 72"/>
                  <a:gd name="T100" fmla="*/ 8 w 72"/>
                  <a:gd name="T101" fmla="*/ 0 h 72"/>
                  <a:gd name="T102" fmla="*/ 0 w 72"/>
                  <a:gd name="T103" fmla="*/ 7 h 72"/>
                  <a:gd name="T104" fmla="*/ 8 w 72"/>
                  <a:gd name="T105" fmla="*/ 21 h 72"/>
                  <a:gd name="T106" fmla="*/ 15 w 72"/>
                  <a:gd name="T107" fmla="*/ 14 h 72"/>
                  <a:gd name="T108" fmla="*/ 8 w 72"/>
                  <a:gd name="T109" fmla="*/ 35 h 72"/>
                  <a:gd name="T110" fmla="*/ 0 w 72"/>
                  <a:gd name="T111" fmla="*/ 42 h 72"/>
                  <a:gd name="T112" fmla="*/ 22 w 72"/>
                  <a:gd name="T113" fmla="*/ 42 h 72"/>
                  <a:gd name="T114" fmla="*/ 22 w 72"/>
                  <a:gd name="T115" fmla="*/ 35 h 72"/>
                  <a:gd name="T116" fmla="*/ 29 w 72"/>
                  <a:gd name="T117" fmla="*/ 57 h 72"/>
                  <a:gd name="T118" fmla="*/ 15 w 72"/>
                  <a:gd name="T119" fmla="*/ 57 h 72"/>
                  <a:gd name="T120" fmla="*/ 8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72"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35"/>
                    </a:lnTo>
                    <a:lnTo>
                      <a:pt x="51" y="50"/>
                    </a:lnTo>
                    <a:lnTo>
                      <a:pt x="51" y="50"/>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8" y="28"/>
                    </a:lnTo>
                    <a:lnTo>
                      <a:pt x="0" y="35"/>
                    </a:lnTo>
                    <a:lnTo>
                      <a:pt x="0" y="42"/>
                    </a:lnTo>
                    <a:lnTo>
                      <a:pt x="8" y="50"/>
                    </a:lnTo>
                    <a:lnTo>
                      <a:pt x="15" y="50"/>
                    </a:lnTo>
                    <a:lnTo>
                      <a:pt x="15" y="50"/>
                    </a:lnTo>
                    <a:lnTo>
                      <a:pt x="22" y="42"/>
                    </a:lnTo>
                    <a:lnTo>
                      <a:pt x="22" y="42"/>
                    </a:lnTo>
                    <a:lnTo>
                      <a:pt x="29" y="42"/>
                    </a:lnTo>
                    <a:lnTo>
                      <a:pt x="36" y="42"/>
                    </a:lnTo>
                    <a:lnTo>
                      <a:pt x="43" y="50"/>
                    </a:lnTo>
                    <a:lnTo>
                      <a:pt x="43" y="50"/>
                    </a:lnTo>
                    <a:lnTo>
                      <a:pt x="43" y="50"/>
                    </a:lnTo>
                    <a:lnTo>
                      <a:pt x="43" y="57"/>
                    </a:lnTo>
                    <a:lnTo>
                      <a:pt x="36" y="57"/>
                    </a:lnTo>
                    <a:lnTo>
                      <a:pt x="29" y="57"/>
                    </a:lnTo>
                    <a:lnTo>
                      <a:pt x="22" y="57"/>
                    </a:lnTo>
                    <a:lnTo>
                      <a:pt x="8" y="64"/>
                    </a:lnTo>
                    <a:lnTo>
                      <a:pt x="0" y="64"/>
                    </a:lnTo>
                    <a:lnTo>
                      <a:pt x="8" y="72"/>
                    </a:lnTo>
                    <a:lnTo>
                      <a:pt x="22" y="72"/>
                    </a:lnTo>
                    <a:lnTo>
                      <a:pt x="29" y="72"/>
                    </a:lnTo>
                    <a:lnTo>
                      <a:pt x="29" y="72"/>
                    </a:lnTo>
                    <a:lnTo>
                      <a:pt x="29" y="64"/>
                    </a:lnTo>
                    <a:lnTo>
                      <a:pt x="36" y="64"/>
                    </a:lnTo>
                    <a:lnTo>
                      <a:pt x="43" y="64"/>
                    </a:lnTo>
                    <a:lnTo>
                      <a:pt x="43" y="57"/>
                    </a:lnTo>
                    <a:lnTo>
                      <a:pt x="51" y="57"/>
                    </a:lnTo>
                    <a:lnTo>
                      <a:pt x="51" y="64"/>
                    </a:lnTo>
                    <a:lnTo>
                      <a:pt x="58" y="72"/>
                    </a:lnTo>
                    <a:lnTo>
                      <a:pt x="58" y="72"/>
                    </a:lnTo>
                    <a:close/>
                    <a:moveTo>
                      <a:pt x="58" y="28"/>
                    </a:moveTo>
                    <a:lnTo>
                      <a:pt x="65" y="28"/>
                    </a:lnTo>
                    <a:lnTo>
                      <a:pt x="65" y="21"/>
                    </a:lnTo>
                    <a:lnTo>
                      <a:pt x="65" y="14"/>
                    </a:lnTo>
                    <a:lnTo>
                      <a:pt x="65" y="7"/>
                    </a:lnTo>
                    <a:lnTo>
                      <a:pt x="58" y="14"/>
                    </a:lnTo>
                    <a:lnTo>
                      <a:pt x="58" y="28"/>
                    </a:lnTo>
                    <a:lnTo>
                      <a:pt x="58" y="28"/>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5"/>
                    </a:moveTo>
                    <a:lnTo>
                      <a:pt x="8" y="35"/>
                    </a:lnTo>
                    <a:lnTo>
                      <a:pt x="0" y="35"/>
                    </a:lnTo>
                    <a:lnTo>
                      <a:pt x="0" y="42"/>
                    </a:lnTo>
                    <a:lnTo>
                      <a:pt x="15" y="50"/>
                    </a:lnTo>
                    <a:lnTo>
                      <a:pt x="22" y="42"/>
                    </a:lnTo>
                    <a:lnTo>
                      <a:pt x="22" y="35"/>
                    </a:lnTo>
                    <a:lnTo>
                      <a:pt x="22" y="35"/>
                    </a:lnTo>
                    <a:close/>
                    <a:moveTo>
                      <a:pt x="29" y="64"/>
                    </a:moveTo>
                    <a:lnTo>
                      <a:pt x="29" y="57"/>
                    </a:lnTo>
                    <a:lnTo>
                      <a:pt x="22" y="57"/>
                    </a:lnTo>
                    <a:lnTo>
                      <a:pt x="15" y="57"/>
                    </a:lnTo>
                    <a:lnTo>
                      <a:pt x="8" y="64"/>
                    </a:lnTo>
                    <a:lnTo>
                      <a:pt x="8"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3" name="Freeform 190">
                <a:extLst>
                  <a:ext uri="{FF2B5EF4-FFF2-40B4-BE49-F238E27FC236}">
                    <a16:creationId xmlns:a16="http://schemas.microsoft.com/office/drawing/2014/main" xmlns="" id="{1D00FF3C-1A76-41FC-AB5C-3EB0F68D4E24}"/>
                  </a:ext>
                </a:extLst>
              </p:cNvPr>
              <p:cNvSpPr>
                <a:spLocks noEditPoints="1"/>
              </p:cNvSpPr>
              <p:nvPr/>
            </p:nvSpPr>
            <p:spPr bwMode="auto">
              <a:xfrm>
                <a:off x="5869" y="1636"/>
                <a:ext cx="72" cy="72"/>
              </a:xfrm>
              <a:custGeom>
                <a:avLst/>
                <a:gdLst>
                  <a:gd name="T0" fmla="*/ 65 w 72"/>
                  <a:gd name="T1" fmla="*/ 72 h 72"/>
                  <a:gd name="T2" fmla="*/ 72 w 72"/>
                  <a:gd name="T3" fmla="*/ 64 h 72"/>
                  <a:gd name="T4" fmla="*/ 65 w 72"/>
                  <a:gd name="T5" fmla="*/ 50 h 72"/>
                  <a:gd name="T6" fmla="*/ 65 w 72"/>
                  <a:gd name="T7" fmla="*/ 35 h 72"/>
                  <a:gd name="T8" fmla="*/ 65 w 72"/>
                  <a:gd name="T9" fmla="*/ 35 h 72"/>
                  <a:gd name="T10" fmla="*/ 72 w 72"/>
                  <a:gd name="T11" fmla="*/ 7 h 72"/>
                  <a:gd name="T12" fmla="*/ 65 w 72"/>
                  <a:gd name="T13" fmla="*/ 7 h 72"/>
                  <a:gd name="T14" fmla="*/ 58 w 72"/>
                  <a:gd name="T15" fmla="*/ 14 h 72"/>
                  <a:gd name="T16" fmla="*/ 58 w 72"/>
                  <a:gd name="T17" fmla="*/ 35 h 72"/>
                  <a:gd name="T18" fmla="*/ 58 w 72"/>
                  <a:gd name="T19" fmla="*/ 50 h 72"/>
                  <a:gd name="T20" fmla="*/ 51 w 72"/>
                  <a:gd name="T21" fmla="*/ 42 h 72"/>
                  <a:gd name="T22" fmla="*/ 44 w 72"/>
                  <a:gd name="T23" fmla="*/ 28 h 72"/>
                  <a:gd name="T24" fmla="*/ 51 w 72"/>
                  <a:gd name="T25" fmla="*/ 21 h 72"/>
                  <a:gd name="T26" fmla="*/ 44 w 72"/>
                  <a:gd name="T27" fmla="*/ 0 h 72"/>
                  <a:gd name="T28" fmla="*/ 36 w 72"/>
                  <a:gd name="T29" fmla="*/ 21 h 72"/>
                  <a:gd name="T30" fmla="*/ 44 w 72"/>
                  <a:gd name="T31" fmla="*/ 28 h 72"/>
                  <a:gd name="T32" fmla="*/ 36 w 72"/>
                  <a:gd name="T33" fmla="*/ 35 h 72"/>
                  <a:gd name="T34" fmla="*/ 29 w 72"/>
                  <a:gd name="T35" fmla="*/ 21 h 72"/>
                  <a:gd name="T36" fmla="*/ 22 w 72"/>
                  <a:gd name="T37" fmla="*/ 14 h 72"/>
                  <a:gd name="T38" fmla="*/ 15 w 72"/>
                  <a:gd name="T39" fmla="*/ 0 h 72"/>
                  <a:gd name="T40" fmla="*/ 7 w 72"/>
                  <a:gd name="T41" fmla="*/ 0 h 72"/>
                  <a:gd name="T42" fmla="*/ 0 w 72"/>
                  <a:gd name="T43" fmla="*/ 7 h 72"/>
                  <a:gd name="T44" fmla="*/ 22 w 72"/>
                  <a:gd name="T45" fmla="*/ 21 h 72"/>
                  <a:gd name="T46" fmla="*/ 36 w 72"/>
                  <a:gd name="T47" fmla="*/ 35 h 72"/>
                  <a:gd name="T48" fmla="*/ 36 w 72"/>
                  <a:gd name="T49" fmla="*/ 35 h 72"/>
                  <a:gd name="T50" fmla="*/ 29 w 72"/>
                  <a:gd name="T51" fmla="*/ 35 h 72"/>
                  <a:gd name="T52" fmla="*/ 7 w 72"/>
                  <a:gd name="T53" fmla="*/ 28 h 72"/>
                  <a:gd name="T54" fmla="*/ 7 w 72"/>
                  <a:gd name="T55" fmla="*/ 42 h 72"/>
                  <a:gd name="T56" fmla="*/ 15 w 72"/>
                  <a:gd name="T57" fmla="*/ 50 h 72"/>
                  <a:gd name="T58" fmla="*/ 29 w 72"/>
                  <a:gd name="T59" fmla="*/ 42 h 72"/>
                  <a:gd name="T60" fmla="*/ 36 w 72"/>
                  <a:gd name="T61" fmla="*/ 42 h 72"/>
                  <a:gd name="T62" fmla="*/ 44 w 72"/>
                  <a:gd name="T63" fmla="*/ 50 h 72"/>
                  <a:gd name="T64" fmla="*/ 51 w 72"/>
                  <a:gd name="T65" fmla="*/ 50 h 72"/>
                  <a:gd name="T66" fmla="*/ 44 w 72"/>
                  <a:gd name="T67" fmla="*/ 57 h 72"/>
                  <a:gd name="T68" fmla="*/ 22 w 72"/>
                  <a:gd name="T69" fmla="*/ 57 h 72"/>
                  <a:gd name="T70" fmla="*/ 7 w 72"/>
                  <a:gd name="T71" fmla="*/ 64 h 72"/>
                  <a:gd name="T72" fmla="*/ 22 w 72"/>
                  <a:gd name="T73" fmla="*/ 72 h 72"/>
                  <a:gd name="T74" fmla="*/ 36 w 72"/>
                  <a:gd name="T75" fmla="*/ 72 h 72"/>
                  <a:gd name="T76" fmla="*/ 36 w 72"/>
                  <a:gd name="T77" fmla="*/ 64 h 72"/>
                  <a:gd name="T78" fmla="*/ 51 w 72"/>
                  <a:gd name="T79" fmla="*/ 57 h 72"/>
                  <a:gd name="T80" fmla="*/ 58 w 72"/>
                  <a:gd name="T81" fmla="*/ 64 h 72"/>
                  <a:gd name="T82" fmla="*/ 65 w 72"/>
                  <a:gd name="T83" fmla="*/ 72 h 72"/>
                  <a:gd name="T84" fmla="*/ 65 w 72"/>
                  <a:gd name="T85" fmla="*/ 28 h 72"/>
                  <a:gd name="T86" fmla="*/ 72 w 72"/>
                  <a:gd name="T87" fmla="*/ 14 h 72"/>
                  <a:gd name="T88" fmla="*/ 58 w 72"/>
                  <a:gd name="T89" fmla="*/ 14 h 72"/>
                  <a:gd name="T90" fmla="*/ 65 w 72"/>
                  <a:gd name="T91" fmla="*/ 28 h 72"/>
                  <a:gd name="T92" fmla="*/ 51 w 72"/>
                  <a:gd name="T93" fmla="*/ 14 h 72"/>
                  <a:gd name="T94" fmla="*/ 36 w 72"/>
                  <a:gd name="T95" fmla="*/ 7 h 72"/>
                  <a:gd name="T96" fmla="*/ 44 w 72"/>
                  <a:gd name="T97" fmla="*/ 21 h 72"/>
                  <a:gd name="T98" fmla="*/ 22 w 72"/>
                  <a:gd name="T99" fmla="*/ 14 h 72"/>
                  <a:gd name="T100" fmla="*/ 15 w 72"/>
                  <a:gd name="T101" fmla="*/ 0 h 72"/>
                  <a:gd name="T102" fmla="*/ 7 w 72"/>
                  <a:gd name="T103" fmla="*/ 7 h 72"/>
                  <a:gd name="T104" fmla="*/ 15 w 72"/>
                  <a:gd name="T105" fmla="*/ 21 h 72"/>
                  <a:gd name="T106" fmla="*/ 22 w 72"/>
                  <a:gd name="T107" fmla="*/ 14 h 72"/>
                  <a:gd name="T108" fmla="*/ 15 w 72"/>
                  <a:gd name="T109" fmla="*/ 35 h 72"/>
                  <a:gd name="T110" fmla="*/ 7 w 72"/>
                  <a:gd name="T111" fmla="*/ 42 h 72"/>
                  <a:gd name="T112" fmla="*/ 22 w 72"/>
                  <a:gd name="T113" fmla="*/ 42 h 72"/>
                  <a:gd name="T114" fmla="*/ 22 w 72"/>
                  <a:gd name="T115" fmla="*/ 35 h 72"/>
                  <a:gd name="T116" fmla="*/ 29 w 72"/>
                  <a:gd name="T117" fmla="*/ 57 h 72"/>
                  <a:gd name="T118" fmla="*/ 15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8" y="50"/>
                    </a:lnTo>
                    <a:lnTo>
                      <a:pt x="65" y="35"/>
                    </a:lnTo>
                    <a:lnTo>
                      <a:pt x="65" y="35"/>
                    </a:lnTo>
                    <a:lnTo>
                      <a:pt x="65" y="35"/>
                    </a:lnTo>
                    <a:lnTo>
                      <a:pt x="72" y="28"/>
                    </a:lnTo>
                    <a:lnTo>
                      <a:pt x="72" y="7"/>
                    </a:lnTo>
                    <a:lnTo>
                      <a:pt x="72" y="7"/>
                    </a:lnTo>
                    <a:lnTo>
                      <a:pt x="65" y="7"/>
                    </a:lnTo>
                    <a:lnTo>
                      <a:pt x="58" y="7"/>
                    </a:lnTo>
                    <a:lnTo>
                      <a:pt x="58" y="14"/>
                    </a:lnTo>
                    <a:lnTo>
                      <a:pt x="58" y="21"/>
                    </a:lnTo>
                    <a:lnTo>
                      <a:pt x="58" y="35"/>
                    </a:lnTo>
                    <a:lnTo>
                      <a:pt x="58" y="35"/>
                    </a:lnTo>
                    <a:lnTo>
                      <a:pt x="58" y="50"/>
                    </a:lnTo>
                    <a:lnTo>
                      <a:pt x="58" y="50"/>
                    </a:lnTo>
                    <a:lnTo>
                      <a:pt x="51" y="42"/>
                    </a:lnTo>
                    <a:lnTo>
                      <a:pt x="44" y="35"/>
                    </a:lnTo>
                    <a:lnTo>
                      <a:pt x="44" y="28"/>
                    </a:lnTo>
                    <a:lnTo>
                      <a:pt x="44" y="28"/>
                    </a:lnTo>
                    <a:lnTo>
                      <a:pt x="51" y="21"/>
                    </a:lnTo>
                    <a:lnTo>
                      <a:pt x="51" y="7"/>
                    </a:lnTo>
                    <a:lnTo>
                      <a:pt x="44" y="0"/>
                    </a:lnTo>
                    <a:lnTo>
                      <a:pt x="36" y="7"/>
                    </a:lnTo>
                    <a:lnTo>
                      <a:pt x="36" y="21"/>
                    </a:lnTo>
                    <a:lnTo>
                      <a:pt x="44" y="28"/>
                    </a:lnTo>
                    <a:lnTo>
                      <a:pt x="44" y="28"/>
                    </a:lnTo>
                    <a:lnTo>
                      <a:pt x="44" y="35"/>
                    </a:lnTo>
                    <a:lnTo>
                      <a:pt x="36" y="35"/>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5"/>
                    </a:lnTo>
                    <a:lnTo>
                      <a:pt x="36" y="35"/>
                    </a:lnTo>
                    <a:lnTo>
                      <a:pt x="36" y="35"/>
                    </a:lnTo>
                    <a:lnTo>
                      <a:pt x="29" y="35"/>
                    </a:lnTo>
                    <a:lnTo>
                      <a:pt x="29" y="35"/>
                    </a:lnTo>
                    <a:lnTo>
                      <a:pt x="22" y="28"/>
                    </a:lnTo>
                    <a:lnTo>
                      <a:pt x="7" y="28"/>
                    </a:lnTo>
                    <a:lnTo>
                      <a:pt x="0" y="35"/>
                    </a:lnTo>
                    <a:lnTo>
                      <a:pt x="7" y="42"/>
                    </a:lnTo>
                    <a:lnTo>
                      <a:pt x="7" y="50"/>
                    </a:lnTo>
                    <a:lnTo>
                      <a:pt x="15" y="50"/>
                    </a:lnTo>
                    <a:lnTo>
                      <a:pt x="22" y="50"/>
                    </a:lnTo>
                    <a:lnTo>
                      <a:pt x="29" y="42"/>
                    </a:lnTo>
                    <a:lnTo>
                      <a:pt x="29" y="42"/>
                    </a:lnTo>
                    <a:lnTo>
                      <a:pt x="36" y="42"/>
                    </a:lnTo>
                    <a:lnTo>
                      <a:pt x="44" y="42"/>
                    </a:lnTo>
                    <a:lnTo>
                      <a:pt x="44" y="50"/>
                    </a:lnTo>
                    <a:lnTo>
                      <a:pt x="51" y="50"/>
                    </a:lnTo>
                    <a:lnTo>
                      <a:pt x="51" y="50"/>
                    </a:lnTo>
                    <a:lnTo>
                      <a:pt x="51" y="57"/>
                    </a:lnTo>
                    <a:lnTo>
                      <a:pt x="44" y="57"/>
                    </a:lnTo>
                    <a:lnTo>
                      <a:pt x="36" y="57"/>
                    </a:lnTo>
                    <a:lnTo>
                      <a:pt x="22" y="57"/>
                    </a:lnTo>
                    <a:lnTo>
                      <a:pt x="7" y="64"/>
                    </a:lnTo>
                    <a:lnTo>
                      <a:pt x="7" y="64"/>
                    </a:lnTo>
                    <a:lnTo>
                      <a:pt x="15" y="72"/>
                    </a:lnTo>
                    <a:lnTo>
                      <a:pt x="22" y="72"/>
                    </a:lnTo>
                    <a:lnTo>
                      <a:pt x="36" y="72"/>
                    </a:lnTo>
                    <a:lnTo>
                      <a:pt x="36" y="72"/>
                    </a:lnTo>
                    <a:lnTo>
                      <a:pt x="36" y="64"/>
                    </a:lnTo>
                    <a:lnTo>
                      <a:pt x="36" y="64"/>
                    </a:lnTo>
                    <a:lnTo>
                      <a:pt x="44" y="64"/>
                    </a:lnTo>
                    <a:lnTo>
                      <a:pt x="51" y="57"/>
                    </a:lnTo>
                    <a:lnTo>
                      <a:pt x="51" y="57"/>
                    </a:lnTo>
                    <a:lnTo>
                      <a:pt x="58" y="64"/>
                    </a:lnTo>
                    <a:lnTo>
                      <a:pt x="65" y="72"/>
                    </a:lnTo>
                    <a:lnTo>
                      <a:pt x="65" y="72"/>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5"/>
                    </a:moveTo>
                    <a:lnTo>
                      <a:pt x="15" y="35"/>
                    </a:lnTo>
                    <a:lnTo>
                      <a:pt x="7" y="35"/>
                    </a:lnTo>
                    <a:lnTo>
                      <a:pt x="7" y="42"/>
                    </a:lnTo>
                    <a:lnTo>
                      <a:pt x="15" y="50"/>
                    </a:lnTo>
                    <a:lnTo>
                      <a:pt x="22" y="42"/>
                    </a:lnTo>
                    <a:lnTo>
                      <a:pt x="22" y="35"/>
                    </a:lnTo>
                    <a:lnTo>
                      <a:pt x="22" y="35"/>
                    </a:lnTo>
                    <a:close/>
                    <a:moveTo>
                      <a:pt x="36" y="64"/>
                    </a:moveTo>
                    <a:lnTo>
                      <a:pt x="29" y="57"/>
                    </a:lnTo>
                    <a:lnTo>
                      <a:pt x="22" y="57"/>
                    </a:lnTo>
                    <a:lnTo>
                      <a:pt x="15" y="57"/>
                    </a:lnTo>
                    <a:lnTo>
                      <a:pt x="7"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4" name="Freeform 191">
                <a:extLst>
                  <a:ext uri="{FF2B5EF4-FFF2-40B4-BE49-F238E27FC236}">
                    <a16:creationId xmlns:a16="http://schemas.microsoft.com/office/drawing/2014/main" xmlns="" id="{C00460AB-1560-46F6-86F3-A1236D376E2C}"/>
                  </a:ext>
                </a:extLst>
              </p:cNvPr>
              <p:cNvSpPr>
                <a:spLocks noEditPoints="1"/>
              </p:cNvSpPr>
              <p:nvPr/>
            </p:nvSpPr>
            <p:spPr bwMode="auto">
              <a:xfrm>
                <a:off x="5797" y="1636"/>
                <a:ext cx="72" cy="72"/>
              </a:xfrm>
              <a:custGeom>
                <a:avLst/>
                <a:gdLst>
                  <a:gd name="T0" fmla="*/ 65 w 72"/>
                  <a:gd name="T1" fmla="*/ 72 h 72"/>
                  <a:gd name="T2" fmla="*/ 72 w 72"/>
                  <a:gd name="T3" fmla="*/ 64 h 72"/>
                  <a:gd name="T4" fmla="*/ 57 w 72"/>
                  <a:gd name="T5" fmla="*/ 50 h 72"/>
                  <a:gd name="T6" fmla="*/ 65 w 72"/>
                  <a:gd name="T7" fmla="*/ 35 h 72"/>
                  <a:gd name="T8" fmla="*/ 65 w 72"/>
                  <a:gd name="T9" fmla="*/ 35 h 72"/>
                  <a:gd name="T10" fmla="*/ 65 w 72"/>
                  <a:gd name="T11" fmla="*/ 7 h 72"/>
                  <a:gd name="T12" fmla="*/ 65 w 72"/>
                  <a:gd name="T13" fmla="*/ 7 h 72"/>
                  <a:gd name="T14" fmla="*/ 57 w 72"/>
                  <a:gd name="T15" fmla="*/ 14 h 72"/>
                  <a:gd name="T16" fmla="*/ 57 w 72"/>
                  <a:gd name="T17" fmla="*/ 35 h 72"/>
                  <a:gd name="T18" fmla="*/ 57 w 72"/>
                  <a:gd name="T19" fmla="*/ 50 h 72"/>
                  <a:gd name="T20" fmla="*/ 50 w 72"/>
                  <a:gd name="T21" fmla="*/ 42 h 72"/>
                  <a:gd name="T22" fmla="*/ 43 w 72"/>
                  <a:gd name="T23" fmla="*/ 28 h 72"/>
                  <a:gd name="T24" fmla="*/ 43 w 72"/>
                  <a:gd name="T25" fmla="*/ 21 h 72"/>
                  <a:gd name="T26" fmla="*/ 43 w 72"/>
                  <a:gd name="T27" fmla="*/ 0 h 72"/>
                  <a:gd name="T28" fmla="*/ 36 w 72"/>
                  <a:gd name="T29" fmla="*/ 21 h 72"/>
                  <a:gd name="T30" fmla="*/ 36 w 72"/>
                  <a:gd name="T31" fmla="*/ 28 h 72"/>
                  <a:gd name="T32" fmla="*/ 36 w 72"/>
                  <a:gd name="T33" fmla="*/ 35 h 72"/>
                  <a:gd name="T34" fmla="*/ 21 w 72"/>
                  <a:gd name="T35" fmla="*/ 21 h 72"/>
                  <a:gd name="T36" fmla="*/ 21 w 72"/>
                  <a:gd name="T37" fmla="*/ 14 h 72"/>
                  <a:gd name="T38" fmla="*/ 14 w 72"/>
                  <a:gd name="T39" fmla="*/ 0 h 72"/>
                  <a:gd name="T40" fmla="*/ 0 w 72"/>
                  <a:gd name="T41" fmla="*/ 0 h 72"/>
                  <a:gd name="T42" fmla="*/ 0 w 72"/>
                  <a:gd name="T43" fmla="*/ 7 h 72"/>
                  <a:gd name="T44" fmla="*/ 21 w 72"/>
                  <a:gd name="T45" fmla="*/ 21 h 72"/>
                  <a:gd name="T46" fmla="*/ 36 w 72"/>
                  <a:gd name="T47" fmla="*/ 35 h 72"/>
                  <a:gd name="T48" fmla="*/ 28 w 72"/>
                  <a:gd name="T49" fmla="*/ 35 h 72"/>
                  <a:gd name="T50" fmla="*/ 21 w 72"/>
                  <a:gd name="T51" fmla="*/ 35 h 72"/>
                  <a:gd name="T52" fmla="*/ 7 w 72"/>
                  <a:gd name="T53" fmla="*/ 28 h 72"/>
                  <a:gd name="T54" fmla="*/ 0 w 72"/>
                  <a:gd name="T55" fmla="*/ 42 h 72"/>
                  <a:gd name="T56" fmla="*/ 14 w 72"/>
                  <a:gd name="T57" fmla="*/ 50 h 72"/>
                  <a:gd name="T58" fmla="*/ 21 w 72"/>
                  <a:gd name="T59" fmla="*/ 42 h 72"/>
                  <a:gd name="T60" fmla="*/ 28 w 72"/>
                  <a:gd name="T61" fmla="*/ 42 h 72"/>
                  <a:gd name="T62" fmla="*/ 43 w 72"/>
                  <a:gd name="T63" fmla="*/ 50 h 72"/>
                  <a:gd name="T64" fmla="*/ 50 w 72"/>
                  <a:gd name="T65" fmla="*/ 50 h 72"/>
                  <a:gd name="T66" fmla="*/ 36 w 72"/>
                  <a:gd name="T67" fmla="*/ 57 h 72"/>
                  <a:gd name="T68" fmla="*/ 21 w 72"/>
                  <a:gd name="T69" fmla="*/ 57 h 72"/>
                  <a:gd name="T70" fmla="*/ 7 w 72"/>
                  <a:gd name="T71" fmla="*/ 64 h 72"/>
                  <a:gd name="T72" fmla="*/ 21 w 72"/>
                  <a:gd name="T73" fmla="*/ 72 h 72"/>
                  <a:gd name="T74" fmla="*/ 28 w 72"/>
                  <a:gd name="T75" fmla="*/ 72 h 72"/>
                  <a:gd name="T76" fmla="*/ 36 w 72"/>
                  <a:gd name="T77" fmla="*/ 64 h 72"/>
                  <a:gd name="T78" fmla="*/ 43 w 72"/>
                  <a:gd name="T79" fmla="*/ 57 h 72"/>
                  <a:gd name="T80" fmla="*/ 57 w 72"/>
                  <a:gd name="T81" fmla="*/ 64 h 72"/>
                  <a:gd name="T82" fmla="*/ 65 w 72"/>
                  <a:gd name="T83" fmla="*/ 72 h 72"/>
                  <a:gd name="T84" fmla="*/ 65 w 72"/>
                  <a:gd name="T85" fmla="*/ 28 h 72"/>
                  <a:gd name="T86" fmla="*/ 65 w 72"/>
                  <a:gd name="T87" fmla="*/ 14 h 72"/>
                  <a:gd name="T88" fmla="*/ 57 w 72"/>
                  <a:gd name="T89" fmla="*/ 14 h 72"/>
                  <a:gd name="T90" fmla="*/ 65 w 72"/>
                  <a:gd name="T91" fmla="*/ 28 h 72"/>
                  <a:gd name="T92" fmla="*/ 43 w 72"/>
                  <a:gd name="T93" fmla="*/ 14 h 72"/>
                  <a:gd name="T94" fmla="*/ 36 w 72"/>
                  <a:gd name="T95" fmla="*/ 7 h 72"/>
                  <a:gd name="T96" fmla="*/ 43 w 72"/>
                  <a:gd name="T97" fmla="*/ 21 h 72"/>
                  <a:gd name="T98" fmla="*/ 21 w 72"/>
                  <a:gd name="T99" fmla="*/ 14 h 72"/>
                  <a:gd name="T100" fmla="*/ 14 w 72"/>
                  <a:gd name="T101" fmla="*/ 0 h 72"/>
                  <a:gd name="T102" fmla="*/ 0 w 72"/>
                  <a:gd name="T103" fmla="*/ 7 h 72"/>
                  <a:gd name="T104" fmla="*/ 14 w 72"/>
                  <a:gd name="T105" fmla="*/ 21 h 72"/>
                  <a:gd name="T106" fmla="*/ 21 w 72"/>
                  <a:gd name="T107" fmla="*/ 14 h 72"/>
                  <a:gd name="T108" fmla="*/ 14 w 72"/>
                  <a:gd name="T109" fmla="*/ 35 h 72"/>
                  <a:gd name="T110" fmla="*/ 7 w 72"/>
                  <a:gd name="T111" fmla="*/ 42 h 72"/>
                  <a:gd name="T112" fmla="*/ 21 w 72"/>
                  <a:gd name="T113" fmla="*/ 42 h 72"/>
                  <a:gd name="T114" fmla="*/ 21 w 72"/>
                  <a:gd name="T115" fmla="*/ 35 h 72"/>
                  <a:gd name="T116" fmla="*/ 28 w 72"/>
                  <a:gd name="T117" fmla="*/ 57 h 72"/>
                  <a:gd name="T118" fmla="*/ 14 w 72"/>
                  <a:gd name="T119" fmla="*/ 57 h 72"/>
                  <a:gd name="T120" fmla="*/ 7 w 72"/>
                  <a:gd name="T121" fmla="*/ 64 h 72"/>
                  <a:gd name="T122" fmla="*/ 28 w 72"/>
                  <a:gd name="T123" fmla="*/ 72 h 72"/>
                  <a:gd name="T124" fmla="*/ 28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7" y="50"/>
                    </a:lnTo>
                    <a:lnTo>
                      <a:pt x="57" y="50"/>
                    </a:lnTo>
                    <a:lnTo>
                      <a:pt x="65" y="35"/>
                    </a:lnTo>
                    <a:lnTo>
                      <a:pt x="65" y="35"/>
                    </a:lnTo>
                    <a:lnTo>
                      <a:pt x="65" y="35"/>
                    </a:lnTo>
                    <a:lnTo>
                      <a:pt x="72" y="28"/>
                    </a:lnTo>
                    <a:lnTo>
                      <a:pt x="65" y="7"/>
                    </a:lnTo>
                    <a:lnTo>
                      <a:pt x="65" y="7"/>
                    </a:lnTo>
                    <a:lnTo>
                      <a:pt x="65" y="7"/>
                    </a:lnTo>
                    <a:lnTo>
                      <a:pt x="57" y="7"/>
                    </a:lnTo>
                    <a:lnTo>
                      <a:pt x="57" y="14"/>
                    </a:lnTo>
                    <a:lnTo>
                      <a:pt x="50" y="21"/>
                    </a:lnTo>
                    <a:lnTo>
                      <a:pt x="57" y="35"/>
                    </a:lnTo>
                    <a:lnTo>
                      <a:pt x="57" y="35"/>
                    </a:lnTo>
                    <a:lnTo>
                      <a:pt x="57" y="50"/>
                    </a:lnTo>
                    <a:lnTo>
                      <a:pt x="50" y="50"/>
                    </a:lnTo>
                    <a:lnTo>
                      <a:pt x="50" y="42"/>
                    </a:lnTo>
                    <a:lnTo>
                      <a:pt x="43" y="35"/>
                    </a:lnTo>
                    <a:lnTo>
                      <a:pt x="43" y="28"/>
                    </a:lnTo>
                    <a:lnTo>
                      <a:pt x="43" y="28"/>
                    </a:lnTo>
                    <a:lnTo>
                      <a:pt x="43" y="21"/>
                    </a:lnTo>
                    <a:lnTo>
                      <a:pt x="50" y="7"/>
                    </a:lnTo>
                    <a:lnTo>
                      <a:pt x="43" y="0"/>
                    </a:lnTo>
                    <a:lnTo>
                      <a:pt x="28" y="7"/>
                    </a:lnTo>
                    <a:lnTo>
                      <a:pt x="36" y="21"/>
                    </a:lnTo>
                    <a:lnTo>
                      <a:pt x="36" y="28"/>
                    </a:lnTo>
                    <a:lnTo>
                      <a:pt x="36" y="28"/>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35"/>
                    </a:lnTo>
                    <a:lnTo>
                      <a:pt x="28" y="35"/>
                    </a:lnTo>
                    <a:lnTo>
                      <a:pt x="21" y="35"/>
                    </a:lnTo>
                    <a:lnTo>
                      <a:pt x="14" y="28"/>
                    </a:lnTo>
                    <a:lnTo>
                      <a:pt x="7" y="28"/>
                    </a:lnTo>
                    <a:lnTo>
                      <a:pt x="0" y="35"/>
                    </a:lnTo>
                    <a:lnTo>
                      <a:pt x="0" y="42"/>
                    </a:lnTo>
                    <a:lnTo>
                      <a:pt x="7" y="50"/>
                    </a:lnTo>
                    <a:lnTo>
                      <a:pt x="14" y="50"/>
                    </a:lnTo>
                    <a:lnTo>
                      <a:pt x="21" y="50"/>
                    </a:lnTo>
                    <a:lnTo>
                      <a:pt x="21" y="42"/>
                    </a:lnTo>
                    <a:lnTo>
                      <a:pt x="28" y="42"/>
                    </a:lnTo>
                    <a:lnTo>
                      <a:pt x="28" y="42"/>
                    </a:lnTo>
                    <a:lnTo>
                      <a:pt x="36" y="42"/>
                    </a:lnTo>
                    <a:lnTo>
                      <a:pt x="43" y="50"/>
                    </a:lnTo>
                    <a:lnTo>
                      <a:pt x="50" y="50"/>
                    </a:lnTo>
                    <a:lnTo>
                      <a:pt x="50" y="50"/>
                    </a:lnTo>
                    <a:lnTo>
                      <a:pt x="43" y="57"/>
                    </a:lnTo>
                    <a:lnTo>
                      <a:pt x="36" y="57"/>
                    </a:lnTo>
                    <a:lnTo>
                      <a:pt x="28" y="57"/>
                    </a:lnTo>
                    <a:lnTo>
                      <a:pt x="21" y="57"/>
                    </a:lnTo>
                    <a:lnTo>
                      <a:pt x="7" y="64"/>
                    </a:lnTo>
                    <a:lnTo>
                      <a:pt x="7" y="64"/>
                    </a:lnTo>
                    <a:lnTo>
                      <a:pt x="7" y="72"/>
                    </a:lnTo>
                    <a:lnTo>
                      <a:pt x="21" y="72"/>
                    </a:lnTo>
                    <a:lnTo>
                      <a:pt x="28" y="72"/>
                    </a:lnTo>
                    <a:lnTo>
                      <a:pt x="28" y="72"/>
                    </a:lnTo>
                    <a:lnTo>
                      <a:pt x="36" y="64"/>
                    </a:lnTo>
                    <a:lnTo>
                      <a:pt x="36" y="64"/>
                    </a:lnTo>
                    <a:lnTo>
                      <a:pt x="43" y="64"/>
                    </a:lnTo>
                    <a:lnTo>
                      <a:pt x="43" y="57"/>
                    </a:lnTo>
                    <a:lnTo>
                      <a:pt x="50" y="57"/>
                    </a:lnTo>
                    <a:lnTo>
                      <a:pt x="57" y="64"/>
                    </a:lnTo>
                    <a:lnTo>
                      <a:pt x="65" y="72"/>
                    </a:lnTo>
                    <a:lnTo>
                      <a:pt x="65" y="72"/>
                    </a:lnTo>
                    <a:close/>
                    <a:moveTo>
                      <a:pt x="65" y="28"/>
                    </a:moveTo>
                    <a:lnTo>
                      <a:pt x="65" y="28"/>
                    </a:lnTo>
                    <a:lnTo>
                      <a:pt x="72" y="21"/>
                    </a:lnTo>
                    <a:lnTo>
                      <a:pt x="65" y="14"/>
                    </a:lnTo>
                    <a:lnTo>
                      <a:pt x="65" y="7"/>
                    </a:lnTo>
                    <a:lnTo>
                      <a:pt x="57" y="14"/>
                    </a:lnTo>
                    <a:lnTo>
                      <a:pt x="65" y="28"/>
                    </a:lnTo>
                    <a:lnTo>
                      <a:pt x="65" y="28"/>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5"/>
                    </a:moveTo>
                    <a:lnTo>
                      <a:pt x="14" y="35"/>
                    </a:lnTo>
                    <a:lnTo>
                      <a:pt x="0" y="35"/>
                    </a:lnTo>
                    <a:lnTo>
                      <a:pt x="7" y="42"/>
                    </a:lnTo>
                    <a:lnTo>
                      <a:pt x="14" y="50"/>
                    </a:lnTo>
                    <a:lnTo>
                      <a:pt x="21" y="42"/>
                    </a:lnTo>
                    <a:lnTo>
                      <a:pt x="21" y="35"/>
                    </a:lnTo>
                    <a:lnTo>
                      <a:pt x="21" y="35"/>
                    </a:lnTo>
                    <a:close/>
                    <a:moveTo>
                      <a:pt x="28" y="64"/>
                    </a:moveTo>
                    <a:lnTo>
                      <a:pt x="28" y="57"/>
                    </a:lnTo>
                    <a:lnTo>
                      <a:pt x="21" y="57"/>
                    </a:lnTo>
                    <a:lnTo>
                      <a:pt x="14" y="57"/>
                    </a:lnTo>
                    <a:lnTo>
                      <a:pt x="7" y="64"/>
                    </a:lnTo>
                    <a:lnTo>
                      <a:pt x="7" y="64"/>
                    </a:lnTo>
                    <a:lnTo>
                      <a:pt x="21"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5" name="Freeform 192">
                <a:extLst>
                  <a:ext uri="{FF2B5EF4-FFF2-40B4-BE49-F238E27FC236}">
                    <a16:creationId xmlns:a16="http://schemas.microsoft.com/office/drawing/2014/main" xmlns="" id="{01F03D0E-EB86-4CF9-ABF6-68C557021C0D}"/>
                  </a:ext>
                </a:extLst>
              </p:cNvPr>
              <p:cNvSpPr>
                <a:spLocks noEditPoints="1"/>
              </p:cNvSpPr>
              <p:nvPr/>
            </p:nvSpPr>
            <p:spPr bwMode="auto">
              <a:xfrm>
                <a:off x="5725" y="1636"/>
                <a:ext cx="72" cy="72"/>
              </a:xfrm>
              <a:custGeom>
                <a:avLst/>
                <a:gdLst>
                  <a:gd name="T0" fmla="*/ 64 w 72"/>
                  <a:gd name="T1" fmla="*/ 72 h 72"/>
                  <a:gd name="T2" fmla="*/ 72 w 72"/>
                  <a:gd name="T3" fmla="*/ 64 h 72"/>
                  <a:gd name="T4" fmla="*/ 57 w 72"/>
                  <a:gd name="T5" fmla="*/ 50 h 72"/>
                  <a:gd name="T6" fmla="*/ 57 w 72"/>
                  <a:gd name="T7" fmla="*/ 35 h 72"/>
                  <a:gd name="T8" fmla="*/ 64 w 72"/>
                  <a:gd name="T9" fmla="*/ 35 h 72"/>
                  <a:gd name="T10" fmla="*/ 64 w 72"/>
                  <a:gd name="T11" fmla="*/ 7 h 72"/>
                  <a:gd name="T12" fmla="*/ 57 w 72"/>
                  <a:gd name="T13" fmla="*/ 7 h 72"/>
                  <a:gd name="T14" fmla="*/ 50 w 72"/>
                  <a:gd name="T15" fmla="*/ 14 h 72"/>
                  <a:gd name="T16" fmla="*/ 57 w 72"/>
                  <a:gd name="T17" fmla="*/ 35 h 72"/>
                  <a:gd name="T18" fmla="*/ 50 w 72"/>
                  <a:gd name="T19" fmla="*/ 50 h 72"/>
                  <a:gd name="T20" fmla="*/ 43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1 w 72"/>
                  <a:gd name="T35" fmla="*/ 21 h 72"/>
                  <a:gd name="T36" fmla="*/ 21 w 72"/>
                  <a:gd name="T37" fmla="*/ 14 h 72"/>
                  <a:gd name="T38" fmla="*/ 7 w 72"/>
                  <a:gd name="T39" fmla="*/ 0 h 72"/>
                  <a:gd name="T40" fmla="*/ 0 w 72"/>
                  <a:gd name="T41" fmla="*/ 0 h 72"/>
                  <a:gd name="T42" fmla="*/ 0 w 72"/>
                  <a:gd name="T43" fmla="*/ 7 h 72"/>
                  <a:gd name="T44" fmla="*/ 14 w 72"/>
                  <a:gd name="T45" fmla="*/ 21 h 72"/>
                  <a:gd name="T46" fmla="*/ 28 w 72"/>
                  <a:gd name="T47" fmla="*/ 35 h 72"/>
                  <a:gd name="T48" fmla="*/ 28 w 72"/>
                  <a:gd name="T49" fmla="*/ 35 h 72"/>
                  <a:gd name="T50" fmla="*/ 21 w 72"/>
                  <a:gd name="T51" fmla="*/ 35 h 72"/>
                  <a:gd name="T52" fmla="*/ 7 w 72"/>
                  <a:gd name="T53" fmla="*/ 28 h 72"/>
                  <a:gd name="T54" fmla="*/ 0 w 72"/>
                  <a:gd name="T55" fmla="*/ 42 h 72"/>
                  <a:gd name="T56" fmla="*/ 14 w 72"/>
                  <a:gd name="T57" fmla="*/ 50 h 72"/>
                  <a:gd name="T58" fmla="*/ 21 w 72"/>
                  <a:gd name="T59" fmla="*/ 42 h 72"/>
                  <a:gd name="T60" fmla="*/ 28 w 72"/>
                  <a:gd name="T61" fmla="*/ 42 h 72"/>
                  <a:gd name="T62" fmla="*/ 43 w 72"/>
                  <a:gd name="T63" fmla="*/ 50 h 72"/>
                  <a:gd name="T64" fmla="*/ 43 w 72"/>
                  <a:gd name="T65" fmla="*/ 50 h 72"/>
                  <a:gd name="T66" fmla="*/ 36 w 72"/>
                  <a:gd name="T67" fmla="*/ 57 h 72"/>
                  <a:gd name="T68" fmla="*/ 21 w 72"/>
                  <a:gd name="T69" fmla="*/ 57 h 72"/>
                  <a:gd name="T70" fmla="*/ 0 w 72"/>
                  <a:gd name="T71" fmla="*/ 64 h 72"/>
                  <a:gd name="T72" fmla="*/ 21 w 72"/>
                  <a:gd name="T73" fmla="*/ 72 h 72"/>
                  <a:gd name="T74" fmla="*/ 28 w 72"/>
                  <a:gd name="T75" fmla="*/ 72 h 72"/>
                  <a:gd name="T76" fmla="*/ 36 w 72"/>
                  <a:gd name="T77" fmla="*/ 64 h 72"/>
                  <a:gd name="T78" fmla="*/ 43 w 72"/>
                  <a:gd name="T79" fmla="*/ 57 h 72"/>
                  <a:gd name="T80" fmla="*/ 50 w 72"/>
                  <a:gd name="T81" fmla="*/ 64 h 72"/>
                  <a:gd name="T82" fmla="*/ 57 w 72"/>
                  <a:gd name="T83" fmla="*/ 72 h 72"/>
                  <a:gd name="T84" fmla="*/ 64 w 72"/>
                  <a:gd name="T85" fmla="*/ 28 h 72"/>
                  <a:gd name="T86" fmla="*/ 64 w 72"/>
                  <a:gd name="T87" fmla="*/ 14 h 72"/>
                  <a:gd name="T88" fmla="*/ 57 w 72"/>
                  <a:gd name="T89" fmla="*/ 14 h 72"/>
                  <a:gd name="T90" fmla="*/ 57 w 72"/>
                  <a:gd name="T91" fmla="*/ 28 h 72"/>
                  <a:gd name="T92" fmla="*/ 43 w 72"/>
                  <a:gd name="T93" fmla="*/ 14 h 72"/>
                  <a:gd name="T94" fmla="*/ 28 w 72"/>
                  <a:gd name="T95" fmla="*/ 7 h 72"/>
                  <a:gd name="T96" fmla="*/ 36 w 72"/>
                  <a:gd name="T97" fmla="*/ 21 h 72"/>
                  <a:gd name="T98" fmla="*/ 21 w 72"/>
                  <a:gd name="T99" fmla="*/ 14 h 72"/>
                  <a:gd name="T100" fmla="*/ 7 w 72"/>
                  <a:gd name="T101" fmla="*/ 0 h 72"/>
                  <a:gd name="T102" fmla="*/ 0 w 72"/>
                  <a:gd name="T103" fmla="*/ 7 h 72"/>
                  <a:gd name="T104" fmla="*/ 7 w 72"/>
                  <a:gd name="T105" fmla="*/ 21 h 72"/>
                  <a:gd name="T106" fmla="*/ 14 w 72"/>
                  <a:gd name="T107" fmla="*/ 14 h 72"/>
                  <a:gd name="T108" fmla="*/ 7 w 72"/>
                  <a:gd name="T109" fmla="*/ 35 h 72"/>
                  <a:gd name="T110" fmla="*/ 0 w 72"/>
                  <a:gd name="T111" fmla="*/ 42 h 72"/>
                  <a:gd name="T112" fmla="*/ 21 w 72"/>
                  <a:gd name="T113" fmla="*/ 42 h 72"/>
                  <a:gd name="T114" fmla="*/ 21 w 72"/>
                  <a:gd name="T115" fmla="*/ 35 h 72"/>
                  <a:gd name="T116" fmla="*/ 28 w 72"/>
                  <a:gd name="T117" fmla="*/ 57 h 72"/>
                  <a:gd name="T118" fmla="*/ 14 w 72"/>
                  <a:gd name="T119" fmla="*/ 57 h 72"/>
                  <a:gd name="T120" fmla="*/ 7 w 72"/>
                  <a:gd name="T121" fmla="*/ 64 h 72"/>
                  <a:gd name="T122" fmla="*/ 28 w 72"/>
                  <a:gd name="T123" fmla="*/ 72 h 72"/>
                  <a:gd name="T124" fmla="*/ 28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4" y="72"/>
                    </a:lnTo>
                    <a:lnTo>
                      <a:pt x="64" y="72"/>
                    </a:lnTo>
                    <a:lnTo>
                      <a:pt x="72" y="64"/>
                    </a:lnTo>
                    <a:lnTo>
                      <a:pt x="64" y="64"/>
                    </a:lnTo>
                    <a:lnTo>
                      <a:pt x="57" y="50"/>
                    </a:lnTo>
                    <a:lnTo>
                      <a:pt x="57" y="50"/>
                    </a:lnTo>
                    <a:lnTo>
                      <a:pt x="57" y="35"/>
                    </a:lnTo>
                    <a:lnTo>
                      <a:pt x="57" y="35"/>
                    </a:lnTo>
                    <a:lnTo>
                      <a:pt x="64" y="35"/>
                    </a:lnTo>
                    <a:lnTo>
                      <a:pt x="72" y="28"/>
                    </a:lnTo>
                    <a:lnTo>
                      <a:pt x="64" y="7"/>
                    </a:lnTo>
                    <a:lnTo>
                      <a:pt x="64" y="7"/>
                    </a:lnTo>
                    <a:lnTo>
                      <a:pt x="57" y="7"/>
                    </a:lnTo>
                    <a:lnTo>
                      <a:pt x="57" y="7"/>
                    </a:lnTo>
                    <a:lnTo>
                      <a:pt x="50" y="14"/>
                    </a:lnTo>
                    <a:lnTo>
                      <a:pt x="50" y="21"/>
                    </a:lnTo>
                    <a:lnTo>
                      <a:pt x="57" y="35"/>
                    </a:lnTo>
                    <a:lnTo>
                      <a:pt x="57" y="35"/>
                    </a:lnTo>
                    <a:lnTo>
                      <a:pt x="50" y="50"/>
                    </a:lnTo>
                    <a:lnTo>
                      <a:pt x="50" y="50"/>
                    </a:lnTo>
                    <a:lnTo>
                      <a:pt x="43" y="42"/>
                    </a:lnTo>
                    <a:lnTo>
                      <a:pt x="43" y="35"/>
                    </a:lnTo>
                    <a:lnTo>
                      <a:pt x="43" y="28"/>
                    </a:lnTo>
                    <a:lnTo>
                      <a:pt x="43" y="28"/>
                    </a:lnTo>
                    <a:lnTo>
                      <a:pt x="43" y="21"/>
                    </a:lnTo>
                    <a:lnTo>
                      <a:pt x="43" y="7"/>
                    </a:lnTo>
                    <a:lnTo>
                      <a:pt x="36" y="0"/>
                    </a:lnTo>
                    <a:lnTo>
                      <a:pt x="28" y="7"/>
                    </a:lnTo>
                    <a:lnTo>
                      <a:pt x="36" y="21"/>
                    </a:lnTo>
                    <a:lnTo>
                      <a:pt x="36" y="28"/>
                    </a:lnTo>
                    <a:lnTo>
                      <a:pt x="36" y="28"/>
                    </a:lnTo>
                    <a:lnTo>
                      <a:pt x="36" y="35"/>
                    </a:lnTo>
                    <a:lnTo>
                      <a:pt x="36" y="35"/>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5"/>
                    </a:lnTo>
                    <a:lnTo>
                      <a:pt x="28" y="35"/>
                    </a:lnTo>
                    <a:lnTo>
                      <a:pt x="28" y="35"/>
                    </a:lnTo>
                    <a:lnTo>
                      <a:pt x="21" y="35"/>
                    </a:lnTo>
                    <a:lnTo>
                      <a:pt x="21" y="35"/>
                    </a:lnTo>
                    <a:lnTo>
                      <a:pt x="14" y="28"/>
                    </a:lnTo>
                    <a:lnTo>
                      <a:pt x="7" y="28"/>
                    </a:lnTo>
                    <a:lnTo>
                      <a:pt x="0" y="35"/>
                    </a:lnTo>
                    <a:lnTo>
                      <a:pt x="0" y="42"/>
                    </a:lnTo>
                    <a:lnTo>
                      <a:pt x="7" y="50"/>
                    </a:lnTo>
                    <a:lnTo>
                      <a:pt x="14" y="50"/>
                    </a:lnTo>
                    <a:lnTo>
                      <a:pt x="14" y="50"/>
                    </a:lnTo>
                    <a:lnTo>
                      <a:pt x="21" y="42"/>
                    </a:lnTo>
                    <a:lnTo>
                      <a:pt x="21" y="42"/>
                    </a:lnTo>
                    <a:lnTo>
                      <a:pt x="28" y="42"/>
                    </a:lnTo>
                    <a:lnTo>
                      <a:pt x="36" y="42"/>
                    </a:lnTo>
                    <a:lnTo>
                      <a:pt x="43" y="50"/>
                    </a:lnTo>
                    <a:lnTo>
                      <a:pt x="43" y="50"/>
                    </a:lnTo>
                    <a:lnTo>
                      <a:pt x="43" y="50"/>
                    </a:lnTo>
                    <a:lnTo>
                      <a:pt x="43" y="57"/>
                    </a:lnTo>
                    <a:lnTo>
                      <a:pt x="36" y="57"/>
                    </a:lnTo>
                    <a:lnTo>
                      <a:pt x="28" y="57"/>
                    </a:lnTo>
                    <a:lnTo>
                      <a:pt x="21" y="57"/>
                    </a:lnTo>
                    <a:lnTo>
                      <a:pt x="7" y="64"/>
                    </a:lnTo>
                    <a:lnTo>
                      <a:pt x="0" y="64"/>
                    </a:lnTo>
                    <a:lnTo>
                      <a:pt x="7" y="72"/>
                    </a:lnTo>
                    <a:lnTo>
                      <a:pt x="21" y="72"/>
                    </a:lnTo>
                    <a:lnTo>
                      <a:pt x="28" y="72"/>
                    </a:lnTo>
                    <a:lnTo>
                      <a:pt x="28" y="72"/>
                    </a:lnTo>
                    <a:lnTo>
                      <a:pt x="28" y="64"/>
                    </a:lnTo>
                    <a:lnTo>
                      <a:pt x="36" y="64"/>
                    </a:lnTo>
                    <a:lnTo>
                      <a:pt x="43" y="64"/>
                    </a:lnTo>
                    <a:lnTo>
                      <a:pt x="43" y="57"/>
                    </a:lnTo>
                    <a:lnTo>
                      <a:pt x="50" y="57"/>
                    </a:lnTo>
                    <a:lnTo>
                      <a:pt x="50" y="64"/>
                    </a:lnTo>
                    <a:lnTo>
                      <a:pt x="57" y="72"/>
                    </a:lnTo>
                    <a:lnTo>
                      <a:pt x="57" y="72"/>
                    </a:lnTo>
                    <a:close/>
                    <a:moveTo>
                      <a:pt x="57" y="28"/>
                    </a:moveTo>
                    <a:lnTo>
                      <a:pt x="64" y="28"/>
                    </a:lnTo>
                    <a:lnTo>
                      <a:pt x="64" y="21"/>
                    </a:lnTo>
                    <a:lnTo>
                      <a:pt x="64" y="14"/>
                    </a:lnTo>
                    <a:lnTo>
                      <a:pt x="64" y="7"/>
                    </a:lnTo>
                    <a:lnTo>
                      <a:pt x="57" y="14"/>
                    </a:lnTo>
                    <a:lnTo>
                      <a:pt x="57" y="28"/>
                    </a:lnTo>
                    <a:lnTo>
                      <a:pt x="57" y="28"/>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5"/>
                    </a:moveTo>
                    <a:lnTo>
                      <a:pt x="7" y="35"/>
                    </a:lnTo>
                    <a:lnTo>
                      <a:pt x="0" y="35"/>
                    </a:lnTo>
                    <a:lnTo>
                      <a:pt x="0" y="42"/>
                    </a:lnTo>
                    <a:lnTo>
                      <a:pt x="14" y="50"/>
                    </a:lnTo>
                    <a:lnTo>
                      <a:pt x="21" y="42"/>
                    </a:lnTo>
                    <a:lnTo>
                      <a:pt x="21" y="35"/>
                    </a:lnTo>
                    <a:lnTo>
                      <a:pt x="21" y="35"/>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6" name="Freeform 193">
                <a:extLst>
                  <a:ext uri="{FF2B5EF4-FFF2-40B4-BE49-F238E27FC236}">
                    <a16:creationId xmlns:a16="http://schemas.microsoft.com/office/drawing/2014/main" xmlns="" id="{78F2302D-A100-424B-90D5-F4552BAA4467}"/>
                  </a:ext>
                </a:extLst>
              </p:cNvPr>
              <p:cNvSpPr>
                <a:spLocks noEditPoints="1"/>
              </p:cNvSpPr>
              <p:nvPr/>
            </p:nvSpPr>
            <p:spPr bwMode="auto">
              <a:xfrm>
                <a:off x="5653" y="1636"/>
                <a:ext cx="65" cy="72"/>
              </a:xfrm>
              <a:custGeom>
                <a:avLst/>
                <a:gdLst>
                  <a:gd name="T0" fmla="*/ 65 w 65"/>
                  <a:gd name="T1" fmla="*/ 72 h 72"/>
                  <a:gd name="T2" fmla="*/ 65 w 65"/>
                  <a:gd name="T3" fmla="*/ 64 h 72"/>
                  <a:gd name="T4" fmla="*/ 57 w 65"/>
                  <a:gd name="T5" fmla="*/ 50 h 72"/>
                  <a:gd name="T6" fmla="*/ 57 w 65"/>
                  <a:gd name="T7" fmla="*/ 35 h 72"/>
                  <a:gd name="T8" fmla="*/ 65 w 65"/>
                  <a:gd name="T9" fmla="*/ 35 h 72"/>
                  <a:gd name="T10" fmla="*/ 65 w 65"/>
                  <a:gd name="T11" fmla="*/ 7 h 72"/>
                  <a:gd name="T12" fmla="*/ 57 w 65"/>
                  <a:gd name="T13" fmla="*/ 7 h 72"/>
                  <a:gd name="T14" fmla="*/ 50 w 65"/>
                  <a:gd name="T15" fmla="*/ 14 h 72"/>
                  <a:gd name="T16" fmla="*/ 57 w 65"/>
                  <a:gd name="T17" fmla="*/ 35 h 72"/>
                  <a:gd name="T18" fmla="*/ 50 w 65"/>
                  <a:gd name="T19" fmla="*/ 50 h 72"/>
                  <a:gd name="T20" fmla="*/ 43 w 65"/>
                  <a:gd name="T21" fmla="*/ 42 h 72"/>
                  <a:gd name="T22" fmla="*/ 36 w 65"/>
                  <a:gd name="T23" fmla="*/ 28 h 72"/>
                  <a:gd name="T24" fmla="*/ 43 w 65"/>
                  <a:gd name="T25" fmla="*/ 21 h 72"/>
                  <a:gd name="T26" fmla="*/ 36 w 65"/>
                  <a:gd name="T27" fmla="*/ 0 h 72"/>
                  <a:gd name="T28" fmla="*/ 36 w 65"/>
                  <a:gd name="T29" fmla="*/ 21 h 72"/>
                  <a:gd name="T30" fmla="*/ 36 w 65"/>
                  <a:gd name="T31" fmla="*/ 28 h 72"/>
                  <a:gd name="T32" fmla="*/ 29 w 65"/>
                  <a:gd name="T33" fmla="*/ 35 h 72"/>
                  <a:gd name="T34" fmla="*/ 21 w 65"/>
                  <a:gd name="T35" fmla="*/ 21 h 72"/>
                  <a:gd name="T36" fmla="*/ 21 w 65"/>
                  <a:gd name="T37" fmla="*/ 14 h 72"/>
                  <a:gd name="T38" fmla="*/ 7 w 65"/>
                  <a:gd name="T39" fmla="*/ 0 h 72"/>
                  <a:gd name="T40" fmla="*/ 0 w 65"/>
                  <a:gd name="T41" fmla="*/ 0 h 72"/>
                  <a:gd name="T42" fmla="*/ 0 w 65"/>
                  <a:gd name="T43" fmla="*/ 7 h 72"/>
                  <a:gd name="T44" fmla="*/ 14 w 65"/>
                  <a:gd name="T45" fmla="*/ 21 h 72"/>
                  <a:gd name="T46" fmla="*/ 29 w 65"/>
                  <a:gd name="T47" fmla="*/ 35 h 72"/>
                  <a:gd name="T48" fmla="*/ 29 w 65"/>
                  <a:gd name="T49" fmla="*/ 35 h 72"/>
                  <a:gd name="T50" fmla="*/ 21 w 65"/>
                  <a:gd name="T51" fmla="*/ 35 h 72"/>
                  <a:gd name="T52" fmla="*/ 0 w 65"/>
                  <a:gd name="T53" fmla="*/ 28 h 72"/>
                  <a:gd name="T54" fmla="*/ 0 w 65"/>
                  <a:gd name="T55" fmla="*/ 42 h 72"/>
                  <a:gd name="T56" fmla="*/ 14 w 65"/>
                  <a:gd name="T57" fmla="*/ 50 h 72"/>
                  <a:gd name="T58" fmla="*/ 21 w 65"/>
                  <a:gd name="T59" fmla="*/ 42 h 72"/>
                  <a:gd name="T60" fmla="*/ 29 w 65"/>
                  <a:gd name="T61" fmla="*/ 42 h 72"/>
                  <a:gd name="T62" fmla="*/ 36 w 65"/>
                  <a:gd name="T63" fmla="*/ 50 h 72"/>
                  <a:gd name="T64" fmla="*/ 43 w 65"/>
                  <a:gd name="T65" fmla="*/ 50 h 72"/>
                  <a:gd name="T66" fmla="*/ 36 w 65"/>
                  <a:gd name="T67" fmla="*/ 57 h 72"/>
                  <a:gd name="T68" fmla="*/ 21 w 65"/>
                  <a:gd name="T69" fmla="*/ 57 h 72"/>
                  <a:gd name="T70" fmla="*/ 0 w 65"/>
                  <a:gd name="T71" fmla="*/ 64 h 72"/>
                  <a:gd name="T72" fmla="*/ 21 w 65"/>
                  <a:gd name="T73" fmla="*/ 72 h 72"/>
                  <a:gd name="T74" fmla="*/ 29 w 65"/>
                  <a:gd name="T75" fmla="*/ 72 h 72"/>
                  <a:gd name="T76" fmla="*/ 36 w 65"/>
                  <a:gd name="T77" fmla="*/ 64 h 72"/>
                  <a:gd name="T78" fmla="*/ 43 w 65"/>
                  <a:gd name="T79" fmla="*/ 57 h 72"/>
                  <a:gd name="T80" fmla="*/ 50 w 65"/>
                  <a:gd name="T81" fmla="*/ 64 h 72"/>
                  <a:gd name="T82" fmla="*/ 57 w 65"/>
                  <a:gd name="T83" fmla="*/ 72 h 72"/>
                  <a:gd name="T84" fmla="*/ 65 w 65"/>
                  <a:gd name="T85" fmla="*/ 28 h 72"/>
                  <a:gd name="T86" fmla="*/ 65 w 65"/>
                  <a:gd name="T87" fmla="*/ 14 h 72"/>
                  <a:gd name="T88" fmla="*/ 50 w 65"/>
                  <a:gd name="T89" fmla="*/ 14 h 72"/>
                  <a:gd name="T90" fmla="*/ 57 w 65"/>
                  <a:gd name="T91" fmla="*/ 28 h 72"/>
                  <a:gd name="T92" fmla="*/ 43 w 65"/>
                  <a:gd name="T93" fmla="*/ 14 h 72"/>
                  <a:gd name="T94" fmla="*/ 29 w 65"/>
                  <a:gd name="T95" fmla="*/ 7 h 72"/>
                  <a:gd name="T96" fmla="*/ 36 w 65"/>
                  <a:gd name="T97" fmla="*/ 21 h 72"/>
                  <a:gd name="T98" fmla="*/ 14 w 65"/>
                  <a:gd name="T99" fmla="*/ 14 h 72"/>
                  <a:gd name="T100" fmla="*/ 7 w 65"/>
                  <a:gd name="T101" fmla="*/ 0 h 72"/>
                  <a:gd name="T102" fmla="*/ 0 w 65"/>
                  <a:gd name="T103" fmla="*/ 7 h 72"/>
                  <a:gd name="T104" fmla="*/ 7 w 65"/>
                  <a:gd name="T105" fmla="*/ 21 h 72"/>
                  <a:gd name="T106" fmla="*/ 14 w 65"/>
                  <a:gd name="T107" fmla="*/ 14 h 72"/>
                  <a:gd name="T108" fmla="*/ 7 w 65"/>
                  <a:gd name="T109" fmla="*/ 35 h 72"/>
                  <a:gd name="T110" fmla="*/ 0 w 65"/>
                  <a:gd name="T111" fmla="*/ 42 h 72"/>
                  <a:gd name="T112" fmla="*/ 21 w 65"/>
                  <a:gd name="T113" fmla="*/ 42 h 72"/>
                  <a:gd name="T114" fmla="*/ 21 w 65"/>
                  <a:gd name="T115" fmla="*/ 35 h 72"/>
                  <a:gd name="T116" fmla="*/ 21 w 65"/>
                  <a:gd name="T117" fmla="*/ 57 h 72"/>
                  <a:gd name="T118" fmla="*/ 14 w 65"/>
                  <a:gd name="T119" fmla="*/ 57 h 72"/>
                  <a:gd name="T120" fmla="*/ 7 w 65"/>
                  <a:gd name="T121" fmla="*/ 64 h 72"/>
                  <a:gd name="T122" fmla="*/ 21 w 65"/>
                  <a:gd name="T123" fmla="*/ 72 h 72"/>
                  <a:gd name="T124" fmla="*/ 29 w 65"/>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2">
                    <a:moveTo>
                      <a:pt x="57" y="72"/>
                    </a:moveTo>
                    <a:lnTo>
                      <a:pt x="65" y="72"/>
                    </a:lnTo>
                    <a:lnTo>
                      <a:pt x="65" y="72"/>
                    </a:lnTo>
                    <a:lnTo>
                      <a:pt x="65" y="64"/>
                    </a:lnTo>
                    <a:lnTo>
                      <a:pt x="65" y="64"/>
                    </a:lnTo>
                    <a:lnTo>
                      <a:pt x="57" y="50"/>
                    </a:lnTo>
                    <a:lnTo>
                      <a:pt x="57" y="50"/>
                    </a:lnTo>
                    <a:lnTo>
                      <a:pt x="57" y="35"/>
                    </a:lnTo>
                    <a:lnTo>
                      <a:pt x="57" y="35"/>
                    </a:lnTo>
                    <a:lnTo>
                      <a:pt x="65" y="35"/>
                    </a:lnTo>
                    <a:lnTo>
                      <a:pt x="65" y="28"/>
                    </a:lnTo>
                    <a:lnTo>
                      <a:pt x="65" y="7"/>
                    </a:lnTo>
                    <a:lnTo>
                      <a:pt x="65" y="7"/>
                    </a:lnTo>
                    <a:lnTo>
                      <a:pt x="57" y="7"/>
                    </a:lnTo>
                    <a:lnTo>
                      <a:pt x="57" y="7"/>
                    </a:lnTo>
                    <a:lnTo>
                      <a:pt x="50" y="14"/>
                    </a:lnTo>
                    <a:lnTo>
                      <a:pt x="50" y="21"/>
                    </a:lnTo>
                    <a:lnTo>
                      <a:pt x="57" y="35"/>
                    </a:lnTo>
                    <a:lnTo>
                      <a:pt x="57" y="35"/>
                    </a:lnTo>
                    <a:lnTo>
                      <a:pt x="50" y="50"/>
                    </a:lnTo>
                    <a:lnTo>
                      <a:pt x="50" y="50"/>
                    </a:lnTo>
                    <a:lnTo>
                      <a:pt x="43" y="42"/>
                    </a:lnTo>
                    <a:lnTo>
                      <a:pt x="43" y="35"/>
                    </a:lnTo>
                    <a:lnTo>
                      <a:pt x="36" y="28"/>
                    </a:lnTo>
                    <a:lnTo>
                      <a:pt x="36" y="28"/>
                    </a:lnTo>
                    <a:lnTo>
                      <a:pt x="43" y="21"/>
                    </a:lnTo>
                    <a:lnTo>
                      <a:pt x="43" y="7"/>
                    </a:lnTo>
                    <a:lnTo>
                      <a:pt x="36" y="0"/>
                    </a:lnTo>
                    <a:lnTo>
                      <a:pt x="29" y="7"/>
                    </a:lnTo>
                    <a:lnTo>
                      <a:pt x="36" y="21"/>
                    </a:lnTo>
                    <a:lnTo>
                      <a:pt x="36" y="28"/>
                    </a:lnTo>
                    <a:lnTo>
                      <a:pt x="36" y="28"/>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35"/>
                    </a:lnTo>
                    <a:lnTo>
                      <a:pt x="21" y="35"/>
                    </a:lnTo>
                    <a:lnTo>
                      <a:pt x="21" y="35"/>
                    </a:lnTo>
                    <a:lnTo>
                      <a:pt x="14" y="28"/>
                    </a:lnTo>
                    <a:lnTo>
                      <a:pt x="0" y="28"/>
                    </a:lnTo>
                    <a:lnTo>
                      <a:pt x="0" y="35"/>
                    </a:lnTo>
                    <a:lnTo>
                      <a:pt x="0" y="42"/>
                    </a:lnTo>
                    <a:lnTo>
                      <a:pt x="7" y="50"/>
                    </a:lnTo>
                    <a:lnTo>
                      <a:pt x="14" y="50"/>
                    </a:lnTo>
                    <a:lnTo>
                      <a:pt x="14" y="50"/>
                    </a:lnTo>
                    <a:lnTo>
                      <a:pt x="21" y="42"/>
                    </a:lnTo>
                    <a:lnTo>
                      <a:pt x="21" y="42"/>
                    </a:lnTo>
                    <a:lnTo>
                      <a:pt x="29" y="42"/>
                    </a:lnTo>
                    <a:lnTo>
                      <a:pt x="36" y="42"/>
                    </a:lnTo>
                    <a:lnTo>
                      <a:pt x="36" y="50"/>
                    </a:lnTo>
                    <a:lnTo>
                      <a:pt x="43" y="50"/>
                    </a:lnTo>
                    <a:lnTo>
                      <a:pt x="43" y="50"/>
                    </a:lnTo>
                    <a:lnTo>
                      <a:pt x="43" y="57"/>
                    </a:lnTo>
                    <a:lnTo>
                      <a:pt x="36" y="57"/>
                    </a:lnTo>
                    <a:lnTo>
                      <a:pt x="29" y="57"/>
                    </a:lnTo>
                    <a:lnTo>
                      <a:pt x="21" y="57"/>
                    </a:lnTo>
                    <a:lnTo>
                      <a:pt x="0" y="64"/>
                    </a:lnTo>
                    <a:lnTo>
                      <a:pt x="0" y="64"/>
                    </a:lnTo>
                    <a:lnTo>
                      <a:pt x="7" y="72"/>
                    </a:lnTo>
                    <a:lnTo>
                      <a:pt x="21" y="72"/>
                    </a:lnTo>
                    <a:lnTo>
                      <a:pt x="29" y="72"/>
                    </a:lnTo>
                    <a:lnTo>
                      <a:pt x="29" y="72"/>
                    </a:lnTo>
                    <a:lnTo>
                      <a:pt x="29" y="64"/>
                    </a:lnTo>
                    <a:lnTo>
                      <a:pt x="36" y="64"/>
                    </a:lnTo>
                    <a:lnTo>
                      <a:pt x="36" y="64"/>
                    </a:lnTo>
                    <a:lnTo>
                      <a:pt x="43" y="57"/>
                    </a:lnTo>
                    <a:lnTo>
                      <a:pt x="43" y="57"/>
                    </a:lnTo>
                    <a:lnTo>
                      <a:pt x="50" y="64"/>
                    </a:lnTo>
                    <a:lnTo>
                      <a:pt x="57" y="72"/>
                    </a:lnTo>
                    <a:lnTo>
                      <a:pt x="57" y="72"/>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2"/>
                    </a:lnTo>
                    <a:lnTo>
                      <a:pt x="14" y="50"/>
                    </a:lnTo>
                    <a:lnTo>
                      <a:pt x="21" y="42"/>
                    </a:lnTo>
                    <a:lnTo>
                      <a:pt x="21" y="35"/>
                    </a:lnTo>
                    <a:lnTo>
                      <a:pt x="21" y="35"/>
                    </a:lnTo>
                    <a:close/>
                    <a:moveTo>
                      <a:pt x="29" y="64"/>
                    </a:moveTo>
                    <a:lnTo>
                      <a:pt x="21" y="57"/>
                    </a:lnTo>
                    <a:lnTo>
                      <a:pt x="14" y="57"/>
                    </a:lnTo>
                    <a:lnTo>
                      <a:pt x="14" y="57"/>
                    </a:lnTo>
                    <a:lnTo>
                      <a:pt x="7" y="64"/>
                    </a:lnTo>
                    <a:lnTo>
                      <a:pt x="7" y="64"/>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7" name="Freeform 194">
                <a:extLst>
                  <a:ext uri="{FF2B5EF4-FFF2-40B4-BE49-F238E27FC236}">
                    <a16:creationId xmlns:a16="http://schemas.microsoft.com/office/drawing/2014/main" xmlns="" id="{B4105C71-133B-49EA-BE76-B70DFED06B41}"/>
                  </a:ext>
                </a:extLst>
              </p:cNvPr>
              <p:cNvSpPr>
                <a:spLocks noEditPoints="1"/>
              </p:cNvSpPr>
              <p:nvPr/>
            </p:nvSpPr>
            <p:spPr bwMode="auto">
              <a:xfrm>
                <a:off x="5574" y="1636"/>
                <a:ext cx="72" cy="72"/>
              </a:xfrm>
              <a:custGeom>
                <a:avLst/>
                <a:gdLst>
                  <a:gd name="T0" fmla="*/ 65 w 72"/>
                  <a:gd name="T1" fmla="*/ 72 h 72"/>
                  <a:gd name="T2" fmla="*/ 72 w 72"/>
                  <a:gd name="T3" fmla="*/ 64 h 72"/>
                  <a:gd name="T4" fmla="*/ 65 w 72"/>
                  <a:gd name="T5" fmla="*/ 50 h 72"/>
                  <a:gd name="T6" fmla="*/ 65 w 72"/>
                  <a:gd name="T7" fmla="*/ 35 h 72"/>
                  <a:gd name="T8" fmla="*/ 72 w 72"/>
                  <a:gd name="T9" fmla="*/ 35 h 72"/>
                  <a:gd name="T10" fmla="*/ 72 w 72"/>
                  <a:gd name="T11" fmla="*/ 7 h 72"/>
                  <a:gd name="T12" fmla="*/ 65 w 72"/>
                  <a:gd name="T13" fmla="*/ 7 h 72"/>
                  <a:gd name="T14" fmla="*/ 57 w 72"/>
                  <a:gd name="T15" fmla="*/ 14 h 72"/>
                  <a:gd name="T16" fmla="*/ 57 w 72"/>
                  <a:gd name="T17" fmla="*/ 35 h 72"/>
                  <a:gd name="T18" fmla="*/ 57 w 72"/>
                  <a:gd name="T19" fmla="*/ 50 h 72"/>
                  <a:gd name="T20" fmla="*/ 50 w 72"/>
                  <a:gd name="T21" fmla="*/ 42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5 h 72"/>
                  <a:gd name="T34" fmla="*/ 29 w 72"/>
                  <a:gd name="T35" fmla="*/ 21 h 72"/>
                  <a:gd name="T36" fmla="*/ 21 w 72"/>
                  <a:gd name="T37" fmla="*/ 14 h 72"/>
                  <a:gd name="T38" fmla="*/ 14 w 72"/>
                  <a:gd name="T39" fmla="*/ 0 h 72"/>
                  <a:gd name="T40" fmla="*/ 7 w 72"/>
                  <a:gd name="T41" fmla="*/ 0 h 72"/>
                  <a:gd name="T42" fmla="*/ 0 w 72"/>
                  <a:gd name="T43" fmla="*/ 7 h 72"/>
                  <a:gd name="T44" fmla="*/ 21 w 72"/>
                  <a:gd name="T45" fmla="*/ 21 h 72"/>
                  <a:gd name="T46" fmla="*/ 36 w 72"/>
                  <a:gd name="T47" fmla="*/ 35 h 72"/>
                  <a:gd name="T48" fmla="*/ 36 w 72"/>
                  <a:gd name="T49" fmla="*/ 35 h 72"/>
                  <a:gd name="T50" fmla="*/ 29 w 72"/>
                  <a:gd name="T51" fmla="*/ 35 h 72"/>
                  <a:gd name="T52" fmla="*/ 7 w 72"/>
                  <a:gd name="T53" fmla="*/ 28 h 72"/>
                  <a:gd name="T54" fmla="*/ 7 w 72"/>
                  <a:gd name="T55" fmla="*/ 42 h 72"/>
                  <a:gd name="T56" fmla="*/ 21 w 72"/>
                  <a:gd name="T57" fmla="*/ 50 h 72"/>
                  <a:gd name="T58" fmla="*/ 29 w 72"/>
                  <a:gd name="T59" fmla="*/ 42 h 72"/>
                  <a:gd name="T60" fmla="*/ 36 w 72"/>
                  <a:gd name="T61" fmla="*/ 42 h 72"/>
                  <a:gd name="T62" fmla="*/ 43 w 72"/>
                  <a:gd name="T63" fmla="*/ 50 h 72"/>
                  <a:gd name="T64" fmla="*/ 50 w 72"/>
                  <a:gd name="T65" fmla="*/ 50 h 72"/>
                  <a:gd name="T66" fmla="*/ 43 w 72"/>
                  <a:gd name="T67" fmla="*/ 57 h 72"/>
                  <a:gd name="T68" fmla="*/ 29 w 72"/>
                  <a:gd name="T69" fmla="*/ 57 h 72"/>
                  <a:gd name="T70" fmla="*/ 7 w 72"/>
                  <a:gd name="T71" fmla="*/ 64 h 72"/>
                  <a:gd name="T72" fmla="*/ 21 w 72"/>
                  <a:gd name="T73" fmla="*/ 72 h 72"/>
                  <a:gd name="T74" fmla="*/ 36 w 72"/>
                  <a:gd name="T75" fmla="*/ 72 h 72"/>
                  <a:gd name="T76" fmla="*/ 43 w 72"/>
                  <a:gd name="T77" fmla="*/ 64 h 72"/>
                  <a:gd name="T78" fmla="*/ 50 w 72"/>
                  <a:gd name="T79" fmla="*/ 57 h 72"/>
                  <a:gd name="T80" fmla="*/ 57 w 72"/>
                  <a:gd name="T81" fmla="*/ 64 h 72"/>
                  <a:gd name="T82" fmla="*/ 65 w 72"/>
                  <a:gd name="T83" fmla="*/ 72 h 72"/>
                  <a:gd name="T84" fmla="*/ 65 w 72"/>
                  <a:gd name="T85" fmla="*/ 28 h 72"/>
                  <a:gd name="T86" fmla="*/ 72 w 72"/>
                  <a:gd name="T87" fmla="*/ 14 h 72"/>
                  <a:gd name="T88" fmla="*/ 57 w 72"/>
                  <a:gd name="T89" fmla="*/ 14 h 72"/>
                  <a:gd name="T90" fmla="*/ 65 w 72"/>
                  <a:gd name="T91" fmla="*/ 28 h 72"/>
                  <a:gd name="T92" fmla="*/ 50 w 72"/>
                  <a:gd name="T93" fmla="*/ 14 h 72"/>
                  <a:gd name="T94" fmla="*/ 36 w 72"/>
                  <a:gd name="T95" fmla="*/ 7 h 72"/>
                  <a:gd name="T96" fmla="*/ 43 w 72"/>
                  <a:gd name="T97" fmla="*/ 21 h 72"/>
                  <a:gd name="T98" fmla="*/ 21 w 72"/>
                  <a:gd name="T99" fmla="*/ 14 h 72"/>
                  <a:gd name="T100" fmla="*/ 14 w 72"/>
                  <a:gd name="T101" fmla="*/ 0 h 72"/>
                  <a:gd name="T102" fmla="*/ 7 w 72"/>
                  <a:gd name="T103" fmla="*/ 7 h 72"/>
                  <a:gd name="T104" fmla="*/ 14 w 72"/>
                  <a:gd name="T105" fmla="*/ 21 h 72"/>
                  <a:gd name="T106" fmla="*/ 21 w 72"/>
                  <a:gd name="T107" fmla="*/ 14 h 72"/>
                  <a:gd name="T108" fmla="*/ 14 w 72"/>
                  <a:gd name="T109" fmla="*/ 35 h 72"/>
                  <a:gd name="T110" fmla="*/ 7 w 72"/>
                  <a:gd name="T111" fmla="*/ 42 h 72"/>
                  <a:gd name="T112" fmla="*/ 21 w 72"/>
                  <a:gd name="T113" fmla="*/ 42 h 72"/>
                  <a:gd name="T114" fmla="*/ 29 w 72"/>
                  <a:gd name="T115" fmla="*/ 35 h 72"/>
                  <a:gd name="T116" fmla="*/ 29 w 72"/>
                  <a:gd name="T117" fmla="*/ 57 h 72"/>
                  <a:gd name="T118" fmla="*/ 14 w 72"/>
                  <a:gd name="T119" fmla="*/ 57 h 72"/>
                  <a:gd name="T120" fmla="*/ 14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7" y="50"/>
                    </a:lnTo>
                    <a:lnTo>
                      <a:pt x="65" y="35"/>
                    </a:lnTo>
                    <a:lnTo>
                      <a:pt x="65" y="35"/>
                    </a:lnTo>
                    <a:lnTo>
                      <a:pt x="72" y="35"/>
                    </a:lnTo>
                    <a:lnTo>
                      <a:pt x="72" y="28"/>
                    </a:lnTo>
                    <a:lnTo>
                      <a:pt x="72" y="7"/>
                    </a:lnTo>
                    <a:lnTo>
                      <a:pt x="72" y="7"/>
                    </a:lnTo>
                    <a:lnTo>
                      <a:pt x="65" y="7"/>
                    </a:lnTo>
                    <a:lnTo>
                      <a:pt x="57" y="7"/>
                    </a:lnTo>
                    <a:lnTo>
                      <a:pt x="57" y="14"/>
                    </a:lnTo>
                    <a:lnTo>
                      <a:pt x="57" y="21"/>
                    </a:lnTo>
                    <a:lnTo>
                      <a:pt x="57" y="35"/>
                    </a:lnTo>
                    <a:lnTo>
                      <a:pt x="57" y="35"/>
                    </a:lnTo>
                    <a:lnTo>
                      <a:pt x="57" y="50"/>
                    </a:lnTo>
                    <a:lnTo>
                      <a:pt x="57" y="50"/>
                    </a:lnTo>
                    <a:lnTo>
                      <a:pt x="50" y="42"/>
                    </a:lnTo>
                    <a:lnTo>
                      <a:pt x="43"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35"/>
                    </a:lnTo>
                    <a:lnTo>
                      <a:pt x="29" y="35"/>
                    </a:lnTo>
                    <a:lnTo>
                      <a:pt x="29" y="35"/>
                    </a:lnTo>
                    <a:lnTo>
                      <a:pt x="21" y="28"/>
                    </a:lnTo>
                    <a:lnTo>
                      <a:pt x="7" y="28"/>
                    </a:lnTo>
                    <a:lnTo>
                      <a:pt x="0" y="35"/>
                    </a:lnTo>
                    <a:lnTo>
                      <a:pt x="7" y="42"/>
                    </a:lnTo>
                    <a:lnTo>
                      <a:pt x="7" y="50"/>
                    </a:lnTo>
                    <a:lnTo>
                      <a:pt x="21" y="50"/>
                    </a:lnTo>
                    <a:lnTo>
                      <a:pt x="21" y="50"/>
                    </a:lnTo>
                    <a:lnTo>
                      <a:pt x="29" y="42"/>
                    </a:lnTo>
                    <a:lnTo>
                      <a:pt x="29" y="42"/>
                    </a:lnTo>
                    <a:lnTo>
                      <a:pt x="36" y="42"/>
                    </a:lnTo>
                    <a:lnTo>
                      <a:pt x="43" y="42"/>
                    </a:lnTo>
                    <a:lnTo>
                      <a:pt x="43" y="50"/>
                    </a:lnTo>
                    <a:lnTo>
                      <a:pt x="50" y="50"/>
                    </a:lnTo>
                    <a:lnTo>
                      <a:pt x="50" y="50"/>
                    </a:lnTo>
                    <a:lnTo>
                      <a:pt x="50" y="57"/>
                    </a:lnTo>
                    <a:lnTo>
                      <a:pt x="43" y="57"/>
                    </a:lnTo>
                    <a:lnTo>
                      <a:pt x="36" y="57"/>
                    </a:lnTo>
                    <a:lnTo>
                      <a:pt x="29" y="57"/>
                    </a:lnTo>
                    <a:lnTo>
                      <a:pt x="7" y="64"/>
                    </a:lnTo>
                    <a:lnTo>
                      <a:pt x="7" y="64"/>
                    </a:lnTo>
                    <a:lnTo>
                      <a:pt x="14" y="72"/>
                    </a:lnTo>
                    <a:lnTo>
                      <a:pt x="21" y="72"/>
                    </a:lnTo>
                    <a:lnTo>
                      <a:pt x="36" y="72"/>
                    </a:lnTo>
                    <a:lnTo>
                      <a:pt x="36" y="72"/>
                    </a:lnTo>
                    <a:lnTo>
                      <a:pt x="36" y="64"/>
                    </a:lnTo>
                    <a:lnTo>
                      <a:pt x="43" y="64"/>
                    </a:lnTo>
                    <a:lnTo>
                      <a:pt x="43" y="64"/>
                    </a:lnTo>
                    <a:lnTo>
                      <a:pt x="50" y="57"/>
                    </a:lnTo>
                    <a:lnTo>
                      <a:pt x="50" y="57"/>
                    </a:lnTo>
                    <a:lnTo>
                      <a:pt x="57" y="64"/>
                    </a:lnTo>
                    <a:lnTo>
                      <a:pt x="65" y="72"/>
                    </a:lnTo>
                    <a:lnTo>
                      <a:pt x="65" y="72"/>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2"/>
                    </a:lnTo>
                    <a:lnTo>
                      <a:pt x="14" y="50"/>
                    </a:lnTo>
                    <a:lnTo>
                      <a:pt x="21" y="42"/>
                    </a:lnTo>
                    <a:lnTo>
                      <a:pt x="29" y="35"/>
                    </a:lnTo>
                    <a:lnTo>
                      <a:pt x="29" y="35"/>
                    </a:lnTo>
                    <a:close/>
                    <a:moveTo>
                      <a:pt x="36" y="64"/>
                    </a:moveTo>
                    <a:lnTo>
                      <a:pt x="29" y="57"/>
                    </a:lnTo>
                    <a:lnTo>
                      <a:pt x="21" y="57"/>
                    </a:lnTo>
                    <a:lnTo>
                      <a:pt x="14" y="57"/>
                    </a:lnTo>
                    <a:lnTo>
                      <a:pt x="7" y="64"/>
                    </a:lnTo>
                    <a:lnTo>
                      <a:pt x="14" y="64"/>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8" name="Freeform 195">
                <a:extLst>
                  <a:ext uri="{FF2B5EF4-FFF2-40B4-BE49-F238E27FC236}">
                    <a16:creationId xmlns:a16="http://schemas.microsoft.com/office/drawing/2014/main" xmlns="" id="{3617E00C-AD0C-4017-A6FC-2399524D2855}"/>
                  </a:ext>
                </a:extLst>
              </p:cNvPr>
              <p:cNvSpPr>
                <a:spLocks noEditPoints="1"/>
              </p:cNvSpPr>
              <p:nvPr/>
            </p:nvSpPr>
            <p:spPr bwMode="auto">
              <a:xfrm>
                <a:off x="5501" y="1636"/>
                <a:ext cx="73" cy="72"/>
              </a:xfrm>
              <a:custGeom>
                <a:avLst/>
                <a:gdLst>
                  <a:gd name="T0" fmla="*/ 66 w 73"/>
                  <a:gd name="T1" fmla="*/ 72 h 72"/>
                  <a:gd name="T2" fmla="*/ 73 w 73"/>
                  <a:gd name="T3" fmla="*/ 64 h 72"/>
                  <a:gd name="T4" fmla="*/ 59 w 73"/>
                  <a:gd name="T5" fmla="*/ 50 h 72"/>
                  <a:gd name="T6" fmla="*/ 66 w 73"/>
                  <a:gd name="T7" fmla="*/ 35 h 72"/>
                  <a:gd name="T8" fmla="*/ 66 w 73"/>
                  <a:gd name="T9" fmla="*/ 35 h 72"/>
                  <a:gd name="T10" fmla="*/ 66 w 73"/>
                  <a:gd name="T11" fmla="*/ 7 h 72"/>
                  <a:gd name="T12" fmla="*/ 66 w 73"/>
                  <a:gd name="T13" fmla="*/ 7 h 72"/>
                  <a:gd name="T14" fmla="*/ 59 w 73"/>
                  <a:gd name="T15" fmla="*/ 14 h 72"/>
                  <a:gd name="T16" fmla="*/ 59 w 73"/>
                  <a:gd name="T17" fmla="*/ 35 h 72"/>
                  <a:gd name="T18" fmla="*/ 59 w 73"/>
                  <a:gd name="T19" fmla="*/ 50 h 72"/>
                  <a:gd name="T20" fmla="*/ 51 w 73"/>
                  <a:gd name="T21" fmla="*/ 42 h 72"/>
                  <a:gd name="T22" fmla="*/ 44 w 73"/>
                  <a:gd name="T23" fmla="*/ 28 h 72"/>
                  <a:gd name="T24" fmla="*/ 44 w 73"/>
                  <a:gd name="T25" fmla="*/ 21 h 72"/>
                  <a:gd name="T26" fmla="*/ 44 w 73"/>
                  <a:gd name="T27" fmla="*/ 0 h 72"/>
                  <a:gd name="T28" fmla="*/ 37 w 73"/>
                  <a:gd name="T29" fmla="*/ 21 h 72"/>
                  <a:gd name="T30" fmla="*/ 37 w 73"/>
                  <a:gd name="T31" fmla="*/ 28 h 72"/>
                  <a:gd name="T32" fmla="*/ 37 w 73"/>
                  <a:gd name="T33" fmla="*/ 35 h 72"/>
                  <a:gd name="T34" fmla="*/ 23 w 73"/>
                  <a:gd name="T35" fmla="*/ 21 h 72"/>
                  <a:gd name="T36" fmla="*/ 23 w 73"/>
                  <a:gd name="T37" fmla="*/ 14 h 72"/>
                  <a:gd name="T38" fmla="*/ 15 w 73"/>
                  <a:gd name="T39" fmla="*/ 0 h 72"/>
                  <a:gd name="T40" fmla="*/ 0 w 73"/>
                  <a:gd name="T41" fmla="*/ 0 h 72"/>
                  <a:gd name="T42" fmla="*/ 0 w 73"/>
                  <a:gd name="T43" fmla="*/ 7 h 72"/>
                  <a:gd name="T44" fmla="*/ 23 w 73"/>
                  <a:gd name="T45" fmla="*/ 21 h 72"/>
                  <a:gd name="T46" fmla="*/ 37 w 73"/>
                  <a:gd name="T47" fmla="*/ 35 h 72"/>
                  <a:gd name="T48" fmla="*/ 30 w 73"/>
                  <a:gd name="T49" fmla="*/ 35 h 72"/>
                  <a:gd name="T50" fmla="*/ 23 w 73"/>
                  <a:gd name="T51" fmla="*/ 35 h 72"/>
                  <a:gd name="T52" fmla="*/ 8 w 73"/>
                  <a:gd name="T53" fmla="*/ 28 h 72"/>
                  <a:gd name="T54" fmla="*/ 0 w 73"/>
                  <a:gd name="T55" fmla="*/ 42 h 72"/>
                  <a:gd name="T56" fmla="*/ 15 w 73"/>
                  <a:gd name="T57" fmla="*/ 50 h 72"/>
                  <a:gd name="T58" fmla="*/ 23 w 73"/>
                  <a:gd name="T59" fmla="*/ 42 h 72"/>
                  <a:gd name="T60" fmla="*/ 30 w 73"/>
                  <a:gd name="T61" fmla="*/ 42 h 72"/>
                  <a:gd name="T62" fmla="*/ 44 w 73"/>
                  <a:gd name="T63" fmla="*/ 50 h 72"/>
                  <a:gd name="T64" fmla="*/ 51 w 73"/>
                  <a:gd name="T65" fmla="*/ 50 h 72"/>
                  <a:gd name="T66" fmla="*/ 37 w 73"/>
                  <a:gd name="T67" fmla="*/ 57 h 72"/>
                  <a:gd name="T68" fmla="*/ 23 w 73"/>
                  <a:gd name="T69" fmla="*/ 57 h 72"/>
                  <a:gd name="T70" fmla="*/ 8 w 73"/>
                  <a:gd name="T71" fmla="*/ 64 h 72"/>
                  <a:gd name="T72" fmla="*/ 23 w 73"/>
                  <a:gd name="T73" fmla="*/ 72 h 72"/>
                  <a:gd name="T74" fmla="*/ 30 w 73"/>
                  <a:gd name="T75" fmla="*/ 72 h 72"/>
                  <a:gd name="T76" fmla="*/ 37 w 73"/>
                  <a:gd name="T77" fmla="*/ 64 h 72"/>
                  <a:gd name="T78" fmla="*/ 44 w 73"/>
                  <a:gd name="T79" fmla="*/ 57 h 72"/>
                  <a:gd name="T80" fmla="*/ 59 w 73"/>
                  <a:gd name="T81" fmla="*/ 64 h 72"/>
                  <a:gd name="T82" fmla="*/ 66 w 73"/>
                  <a:gd name="T83" fmla="*/ 72 h 72"/>
                  <a:gd name="T84" fmla="*/ 66 w 73"/>
                  <a:gd name="T85" fmla="*/ 28 h 72"/>
                  <a:gd name="T86" fmla="*/ 66 w 73"/>
                  <a:gd name="T87" fmla="*/ 14 h 72"/>
                  <a:gd name="T88" fmla="*/ 59 w 73"/>
                  <a:gd name="T89" fmla="*/ 14 h 72"/>
                  <a:gd name="T90" fmla="*/ 66 w 73"/>
                  <a:gd name="T91" fmla="*/ 28 h 72"/>
                  <a:gd name="T92" fmla="*/ 44 w 73"/>
                  <a:gd name="T93" fmla="*/ 14 h 72"/>
                  <a:gd name="T94" fmla="*/ 37 w 73"/>
                  <a:gd name="T95" fmla="*/ 7 h 72"/>
                  <a:gd name="T96" fmla="*/ 44 w 73"/>
                  <a:gd name="T97" fmla="*/ 21 h 72"/>
                  <a:gd name="T98" fmla="*/ 23 w 73"/>
                  <a:gd name="T99" fmla="*/ 14 h 72"/>
                  <a:gd name="T100" fmla="*/ 15 w 73"/>
                  <a:gd name="T101" fmla="*/ 0 h 72"/>
                  <a:gd name="T102" fmla="*/ 0 w 73"/>
                  <a:gd name="T103" fmla="*/ 7 h 72"/>
                  <a:gd name="T104" fmla="*/ 15 w 73"/>
                  <a:gd name="T105" fmla="*/ 21 h 72"/>
                  <a:gd name="T106" fmla="*/ 23 w 73"/>
                  <a:gd name="T107" fmla="*/ 14 h 72"/>
                  <a:gd name="T108" fmla="*/ 15 w 73"/>
                  <a:gd name="T109" fmla="*/ 35 h 72"/>
                  <a:gd name="T110" fmla="*/ 8 w 73"/>
                  <a:gd name="T111" fmla="*/ 42 h 72"/>
                  <a:gd name="T112" fmla="*/ 23 w 73"/>
                  <a:gd name="T113" fmla="*/ 42 h 72"/>
                  <a:gd name="T114" fmla="*/ 23 w 73"/>
                  <a:gd name="T115" fmla="*/ 35 h 72"/>
                  <a:gd name="T116" fmla="*/ 30 w 73"/>
                  <a:gd name="T117" fmla="*/ 57 h 72"/>
                  <a:gd name="T118" fmla="*/ 15 w 73"/>
                  <a:gd name="T119" fmla="*/ 57 h 72"/>
                  <a:gd name="T120" fmla="*/ 8 w 73"/>
                  <a:gd name="T121" fmla="*/ 64 h 72"/>
                  <a:gd name="T122" fmla="*/ 30 w 73"/>
                  <a:gd name="T123" fmla="*/ 72 h 72"/>
                  <a:gd name="T124" fmla="*/ 30 w 73"/>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66" y="72"/>
                    </a:moveTo>
                    <a:lnTo>
                      <a:pt x="66" y="72"/>
                    </a:lnTo>
                    <a:lnTo>
                      <a:pt x="73" y="72"/>
                    </a:lnTo>
                    <a:lnTo>
                      <a:pt x="73" y="64"/>
                    </a:lnTo>
                    <a:lnTo>
                      <a:pt x="73" y="64"/>
                    </a:lnTo>
                    <a:lnTo>
                      <a:pt x="59" y="50"/>
                    </a:lnTo>
                    <a:lnTo>
                      <a:pt x="59" y="50"/>
                    </a:lnTo>
                    <a:lnTo>
                      <a:pt x="66" y="35"/>
                    </a:lnTo>
                    <a:lnTo>
                      <a:pt x="66" y="35"/>
                    </a:lnTo>
                    <a:lnTo>
                      <a:pt x="66" y="35"/>
                    </a:lnTo>
                    <a:lnTo>
                      <a:pt x="73" y="28"/>
                    </a:lnTo>
                    <a:lnTo>
                      <a:pt x="66" y="7"/>
                    </a:lnTo>
                    <a:lnTo>
                      <a:pt x="66" y="7"/>
                    </a:lnTo>
                    <a:lnTo>
                      <a:pt x="66" y="7"/>
                    </a:lnTo>
                    <a:lnTo>
                      <a:pt x="59" y="7"/>
                    </a:lnTo>
                    <a:lnTo>
                      <a:pt x="59" y="14"/>
                    </a:lnTo>
                    <a:lnTo>
                      <a:pt x="51" y="21"/>
                    </a:lnTo>
                    <a:lnTo>
                      <a:pt x="59" y="35"/>
                    </a:lnTo>
                    <a:lnTo>
                      <a:pt x="59" y="35"/>
                    </a:lnTo>
                    <a:lnTo>
                      <a:pt x="59" y="50"/>
                    </a:lnTo>
                    <a:lnTo>
                      <a:pt x="51" y="50"/>
                    </a:lnTo>
                    <a:lnTo>
                      <a:pt x="51" y="42"/>
                    </a:lnTo>
                    <a:lnTo>
                      <a:pt x="44" y="35"/>
                    </a:lnTo>
                    <a:lnTo>
                      <a:pt x="44" y="28"/>
                    </a:lnTo>
                    <a:lnTo>
                      <a:pt x="44" y="28"/>
                    </a:lnTo>
                    <a:lnTo>
                      <a:pt x="44" y="21"/>
                    </a:lnTo>
                    <a:lnTo>
                      <a:pt x="51" y="7"/>
                    </a:lnTo>
                    <a:lnTo>
                      <a:pt x="44" y="0"/>
                    </a:lnTo>
                    <a:lnTo>
                      <a:pt x="30" y="7"/>
                    </a:lnTo>
                    <a:lnTo>
                      <a:pt x="37" y="21"/>
                    </a:lnTo>
                    <a:lnTo>
                      <a:pt x="37" y="28"/>
                    </a:lnTo>
                    <a:lnTo>
                      <a:pt x="37" y="28"/>
                    </a:lnTo>
                    <a:lnTo>
                      <a:pt x="37" y="35"/>
                    </a:lnTo>
                    <a:lnTo>
                      <a:pt x="37" y="35"/>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5"/>
                    </a:lnTo>
                    <a:lnTo>
                      <a:pt x="37" y="35"/>
                    </a:lnTo>
                    <a:lnTo>
                      <a:pt x="30" y="35"/>
                    </a:lnTo>
                    <a:lnTo>
                      <a:pt x="30" y="35"/>
                    </a:lnTo>
                    <a:lnTo>
                      <a:pt x="23" y="35"/>
                    </a:lnTo>
                    <a:lnTo>
                      <a:pt x="15" y="28"/>
                    </a:lnTo>
                    <a:lnTo>
                      <a:pt x="8" y="28"/>
                    </a:lnTo>
                    <a:lnTo>
                      <a:pt x="0" y="35"/>
                    </a:lnTo>
                    <a:lnTo>
                      <a:pt x="0" y="42"/>
                    </a:lnTo>
                    <a:lnTo>
                      <a:pt x="8" y="50"/>
                    </a:lnTo>
                    <a:lnTo>
                      <a:pt x="15" y="50"/>
                    </a:lnTo>
                    <a:lnTo>
                      <a:pt x="23" y="50"/>
                    </a:lnTo>
                    <a:lnTo>
                      <a:pt x="23" y="42"/>
                    </a:lnTo>
                    <a:lnTo>
                      <a:pt x="30" y="42"/>
                    </a:lnTo>
                    <a:lnTo>
                      <a:pt x="30" y="42"/>
                    </a:lnTo>
                    <a:lnTo>
                      <a:pt x="37" y="42"/>
                    </a:lnTo>
                    <a:lnTo>
                      <a:pt x="44" y="50"/>
                    </a:lnTo>
                    <a:lnTo>
                      <a:pt x="51" y="50"/>
                    </a:lnTo>
                    <a:lnTo>
                      <a:pt x="51" y="50"/>
                    </a:lnTo>
                    <a:lnTo>
                      <a:pt x="44" y="57"/>
                    </a:lnTo>
                    <a:lnTo>
                      <a:pt x="37" y="57"/>
                    </a:lnTo>
                    <a:lnTo>
                      <a:pt x="30" y="57"/>
                    </a:lnTo>
                    <a:lnTo>
                      <a:pt x="23" y="57"/>
                    </a:lnTo>
                    <a:lnTo>
                      <a:pt x="8" y="64"/>
                    </a:lnTo>
                    <a:lnTo>
                      <a:pt x="8" y="64"/>
                    </a:lnTo>
                    <a:lnTo>
                      <a:pt x="8" y="72"/>
                    </a:lnTo>
                    <a:lnTo>
                      <a:pt x="23" y="72"/>
                    </a:lnTo>
                    <a:lnTo>
                      <a:pt x="30" y="72"/>
                    </a:lnTo>
                    <a:lnTo>
                      <a:pt x="30" y="72"/>
                    </a:lnTo>
                    <a:lnTo>
                      <a:pt x="37" y="64"/>
                    </a:lnTo>
                    <a:lnTo>
                      <a:pt x="37" y="64"/>
                    </a:lnTo>
                    <a:lnTo>
                      <a:pt x="44" y="64"/>
                    </a:lnTo>
                    <a:lnTo>
                      <a:pt x="44" y="57"/>
                    </a:lnTo>
                    <a:lnTo>
                      <a:pt x="51" y="57"/>
                    </a:lnTo>
                    <a:lnTo>
                      <a:pt x="59" y="64"/>
                    </a:lnTo>
                    <a:lnTo>
                      <a:pt x="66" y="72"/>
                    </a:lnTo>
                    <a:lnTo>
                      <a:pt x="66" y="72"/>
                    </a:lnTo>
                    <a:close/>
                    <a:moveTo>
                      <a:pt x="66" y="28"/>
                    </a:moveTo>
                    <a:lnTo>
                      <a:pt x="66" y="28"/>
                    </a:lnTo>
                    <a:lnTo>
                      <a:pt x="73" y="21"/>
                    </a:lnTo>
                    <a:lnTo>
                      <a:pt x="66" y="14"/>
                    </a:lnTo>
                    <a:lnTo>
                      <a:pt x="66" y="7"/>
                    </a:lnTo>
                    <a:lnTo>
                      <a:pt x="59" y="14"/>
                    </a:lnTo>
                    <a:lnTo>
                      <a:pt x="66" y="28"/>
                    </a:lnTo>
                    <a:lnTo>
                      <a:pt x="66" y="28"/>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5"/>
                    </a:moveTo>
                    <a:lnTo>
                      <a:pt x="15" y="35"/>
                    </a:lnTo>
                    <a:lnTo>
                      <a:pt x="0" y="35"/>
                    </a:lnTo>
                    <a:lnTo>
                      <a:pt x="8" y="42"/>
                    </a:lnTo>
                    <a:lnTo>
                      <a:pt x="15" y="50"/>
                    </a:lnTo>
                    <a:lnTo>
                      <a:pt x="23" y="42"/>
                    </a:lnTo>
                    <a:lnTo>
                      <a:pt x="23" y="35"/>
                    </a:lnTo>
                    <a:lnTo>
                      <a:pt x="23" y="35"/>
                    </a:lnTo>
                    <a:close/>
                    <a:moveTo>
                      <a:pt x="30" y="64"/>
                    </a:moveTo>
                    <a:lnTo>
                      <a:pt x="30" y="57"/>
                    </a:lnTo>
                    <a:lnTo>
                      <a:pt x="23" y="57"/>
                    </a:lnTo>
                    <a:lnTo>
                      <a:pt x="15" y="57"/>
                    </a:lnTo>
                    <a:lnTo>
                      <a:pt x="8" y="64"/>
                    </a:lnTo>
                    <a:lnTo>
                      <a:pt x="8" y="64"/>
                    </a:lnTo>
                    <a:lnTo>
                      <a:pt x="23" y="72"/>
                    </a:lnTo>
                    <a:lnTo>
                      <a:pt x="30" y="72"/>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9" name="Freeform 196">
                <a:extLst>
                  <a:ext uri="{FF2B5EF4-FFF2-40B4-BE49-F238E27FC236}">
                    <a16:creationId xmlns:a16="http://schemas.microsoft.com/office/drawing/2014/main" xmlns="" id="{9F06B72C-057C-4C4E-9E21-12F886CB8D5D}"/>
                  </a:ext>
                </a:extLst>
              </p:cNvPr>
              <p:cNvSpPr>
                <a:spLocks noEditPoints="1"/>
              </p:cNvSpPr>
              <p:nvPr/>
            </p:nvSpPr>
            <p:spPr bwMode="auto">
              <a:xfrm>
                <a:off x="5429" y="1636"/>
                <a:ext cx="72" cy="72"/>
              </a:xfrm>
              <a:custGeom>
                <a:avLst/>
                <a:gdLst>
                  <a:gd name="T0" fmla="*/ 65 w 72"/>
                  <a:gd name="T1" fmla="*/ 72 h 72"/>
                  <a:gd name="T2" fmla="*/ 72 w 72"/>
                  <a:gd name="T3" fmla="*/ 64 h 72"/>
                  <a:gd name="T4" fmla="*/ 58 w 72"/>
                  <a:gd name="T5" fmla="*/ 50 h 72"/>
                  <a:gd name="T6" fmla="*/ 58 w 72"/>
                  <a:gd name="T7" fmla="*/ 35 h 72"/>
                  <a:gd name="T8" fmla="*/ 65 w 72"/>
                  <a:gd name="T9" fmla="*/ 35 h 72"/>
                  <a:gd name="T10" fmla="*/ 65 w 72"/>
                  <a:gd name="T11" fmla="*/ 7 h 72"/>
                  <a:gd name="T12" fmla="*/ 58 w 72"/>
                  <a:gd name="T13" fmla="*/ 7 h 72"/>
                  <a:gd name="T14" fmla="*/ 50 w 72"/>
                  <a:gd name="T15" fmla="*/ 14 h 72"/>
                  <a:gd name="T16" fmla="*/ 58 w 72"/>
                  <a:gd name="T17" fmla="*/ 35 h 72"/>
                  <a:gd name="T18" fmla="*/ 50 w 72"/>
                  <a:gd name="T19" fmla="*/ 50 h 72"/>
                  <a:gd name="T20" fmla="*/ 43 w 72"/>
                  <a:gd name="T21" fmla="*/ 42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2 w 72"/>
                  <a:gd name="T35" fmla="*/ 21 h 72"/>
                  <a:gd name="T36" fmla="*/ 22 w 72"/>
                  <a:gd name="T37" fmla="*/ 14 h 72"/>
                  <a:gd name="T38" fmla="*/ 7 w 72"/>
                  <a:gd name="T39" fmla="*/ 0 h 72"/>
                  <a:gd name="T40" fmla="*/ 0 w 72"/>
                  <a:gd name="T41" fmla="*/ 0 h 72"/>
                  <a:gd name="T42" fmla="*/ 0 w 72"/>
                  <a:gd name="T43" fmla="*/ 7 h 72"/>
                  <a:gd name="T44" fmla="*/ 15 w 72"/>
                  <a:gd name="T45" fmla="*/ 21 h 72"/>
                  <a:gd name="T46" fmla="*/ 29 w 72"/>
                  <a:gd name="T47" fmla="*/ 35 h 72"/>
                  <a:gd name="T48" fmla="*/ 29 w 72"/>
                  <a:gd name="T49" fmla="*/ 35 h 72"/>
                  <a:gd name="T50" fmla="*/ 22 w 72"/>
                  <a:gd name="T51" fmla="*/ 35 h 72"/>
                  <a:gd name="T52" fmla="*/ 7 w 72"/>
                  <a:gd name="T53" fmla="*/ 28 h 72"/>
                  <a:gd name="T54" fmla="*/ 0 w 72"/>
                  <a:gd name="T55" fmla="*/ 42 h 72"/>
                  <a:gd name="T56" fmla="*/ 15 w 72"/>
                  <a:gd name="T57" fmla="*/ 50 h 72"/>
                  <a:gd name="T58" fmla="*/ 22 w 72"/>
                  <a:gd name="T59" fmla="*/ 42 h 72"/>
                  <a:gd name="T60" fmla="*/ 29 w 72"/>
                  <a:gd name="T61" fmla="*/ 42 h 72"/>
                  <a:gd name="T62" fmla="*/ 43 w 72"/>
                  <a:gd name="T63" fmla="*/ 50 h 72"/>
                  <a:gd name="T64" fmla="*/ 43 w 72"/>
                  <a:gd name="T65" fmla="*/ 50 h 72"/>
                  <a:gd name="T66" fmla="*/ 36 w 72"/>
                  <a:gd name="T67" fmla="*/ 57 h 72"/>
                  <a:gd name="T68" fmla="*/ 22 w 72"/>
                  <a:gd name="T69" fmla="*/ 57 h 72"/>
                  <a:gd name="T70" fmla="*/ 0 w 72"/>
                  <a:gd name="T71" fmla="*/ 64 h 72"/>
                  <a:gd name="T72" fmla="*/ 22 w 72"/>
                  <a:gd name="T73" fmla="*/ 72 h 72"/>
                  <a:gd name="T74" fmla="*/ 29 w 72"/>
                  <a:gd name="T75" fmla="*/ 72 h 72"/>
                  <a:gd name="T76" fmla="*/ 36 w 72"/>
                  <a:gd name="T77" fmla="*/ 64 h 72"/>
                  <a:gd name="T78" fmla="*/ 43 w 72"/>
                  <a:gd name="T79" fmla="*/ 57 h 72"/>
                  <a:gd name="T80" fmla="*/ 50 w 72"/>
                  <a:gd name="T81" fmla="*/ 64 h 72"/>
                  <a:gd name="T82" fmla="*/ 58 w 72"/>
                  <a:gd name="T83" fmla="*/ 72 h 72"/>
                  <a:gd name="T84" fmla="*/ 65 w 72"/>
                  <a:gd name="T85" fmla="*/ 28 h 72"/>
                  <a:gd name="T86" fmla="*/ 65 w 72"/>
                  <a:gd name="T87" fmla="*/ 14 h 72"/>
                  <a:gd name="T88" fmla="*/ 58 w 72"/>
                  <a:gd name="T89" fmla="*/ 14 h 72"/>
                  <a:gd name="T90" fmla="*/ 58 w 72"/>
                  <a:gd name="T91" fmla="*/ 28 h 72"/>
                  <a:gd name="T92" fmla="*/ 43 w 72"/>
                  <a:gd name="T93" fmla="*/ 14 h 72"/>
                  <a:gd name="T94" fmla="*/ 29 w 72"/>
                  <a:gd name="T95" fmla="*/ 7 h 72"/>
                  <a:gd name="T96" fmla="*/ 36 w 72"/>
                  <a:gd name="T97" fmla="*/ 21 h 72"/>
                  <a:gd name="T98" fmla="*/ 22 w 72"/>
                  <a:gd name="T99" fmla="*/ 14 h 72"/>
                  <a:gd name="T100" fmla="*/ 7 w 72"/>
                  <a:gd name="T101" fmla="*/ 0 h 72"/>
                  <a:gd name="T102" fmla="*/ 0 w 72"/>
                  <a:gd name="T103" fmla="*/ 7 h 72"/>
                  <a:gd name="T104" fmla="*/ 7 w 72"/>
                  <a:gd name="T105" fmla="*/ 21 h 72"/>
                  <a:gd name="T106" fmla="*/ 15 w 72"/>
                  <a:gd name="T107" fmla="*/ 14 h 72"/>
                  <a:gd name="T108" fmla="*/ 7 w 72"/>
                  <a:gd name="T109" fmla="*/ 35 h 72"/>
                  <a:gd name="T110" fmla="*/ 0 w 72"/>
                  <a:gd name="T111" fmla="*/ 42 h 72"/>
                  <a:gd name="T112" fmla="*/ 22 w 72"/>
                  <a:gd name="T113" fmla="*/ 42 h 72"/>
                  <a:gd name="T114" fmla="*/ 22 w 72"/>
                  <a:gd name="T115" fmla="*/ 35 h 72"/>
                  <a:gd name="T116" fmla="*/ 29 w 72"/>
                  <a:gd name="T117" fmla="*/ 57 h 72"/>
                  <a:gd name="T118" fmla="*/ 15 w 72"/>
                  <a:gd name="T119" fmla="*/ 57 h 72"/>
                  <a:gd name="T120" fmla="*/ 7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72"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0" y="14"/>
                    </a:lnTo>
                    <a:lnTo>
                      <a:pt x="50" y="21"/>
                    </a:lnTo>
                    <a:lnTo>
                      <a:pt x="58" y="35"/>
                    </a:lnTo>
                    <a:lnTo>
                      <a:pt x="58" y="35"/>
                    </a:lnTo>
                    <a:lnTo>
                      <a:pt x="50" y="50"/>
                    </a:lnTo>
                    <a:lnTo>
                      <a:pt x="50" y="50"/>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7" y="28"/>
                    </a:lnTo>
                    <a:lnTo>
                      <a:pt x="0" y="35"/>
                    </a:lnTo>
                    <a:lnTo>
                      <a:pt x="0" y="42"/>
                    </a:lnTo>
                    <a:lnTo>
                      <a:pt x="7" y="50"/>
                    </a:lnTo>
                    <a:lnTo>
                      <a:pt x="15" y="50"/>
                    </a:lnTo>
                    <a:lnTo>
                      <a:pt x="15" y="50"/>
                    </a:lnTo>
                    <a:lnTo>
                      <a:pt x="22" y="42"/>
                    </a:lnTo>
                    <a:lnTo>
                      <a:pt x="22" y="42"/>
                    </a:lnTo>
                    <a:lnTo>
                      <a:pt x="29" y="42"/>
                    </a:lnTo>
                    <a:lnTo>
                      <a:pt x="36" y="42"/>
                    </a:lnTo>
                    <a:lnTo>
                      <a:pt x="43" y="50"/>
                    </a:lnTo>
                    <a:lnTo>
                      <a:pt x="43" y="50"/>
                    </a:lnTo>
                    <a:lnTo>
                      <a:pt x="43" y="50"/>
                    </a:lnTo>
                    <a:lnTo>
                      <a:pt x="43" y="57"/>
                    </a:lnTo>
                    <a:lnTo>
                      <a:pt x="36" y="57"/>
                    </a:lnTo>
                    <a:lnTo>
                      <a:pt x="29" y="57"/>
                    </a:lnTo>
                    <a:lnTo>
                      <a:pt x="22" y="57"/>
                    </a:lnTo>
                    <a:lnTo>
                      <a:pt x="7" y="64"/>
                    </a:lnTo>
                    <a:lnTo>
                      <a:pt x="0" y="64"/>
                    </a:lnTo>
                    <a:lnTo>
                      <a:pt x="7" y="72"/>
                    </a:lnTo>
                    <a:lnTo>
                      <a:pt x="22" y="72"/>
                    </a:lnTo>
                    <a:lnTo>
                      <a:pt x="29" y="72"/>
                    </a:lnTo>
                    <a:lnTo>
                      <a:pt x="29" y="72"/>
                    </a:lnTo>
                    <a:lnTo>
                      <a:pt x="29" y="64"/>
                    </a:lnTo>
                    <a:lnTo>
                      <a:pt x="36" y="64"/>
                    </a:lnTo>
                    <a:lnTo>
                      <a:pt x="43" y="64"/>
                    </a:lnTo>
                    <a:lnTo>
                      <a:pt x="43" y="57"/>
                    </a:lnTo>
                    <a:lnTo>
                      <a:pt x="50" y="57"/>
                    </a:lnTo>
                    <a:lnTo>
                      <a:pt x="50" y="64"/>
                    </a:lnTo>
                    <a:lnTo>
                      <a:pt x="58" y="72"/>
                    </a:lnTo>
                    <a:lnTo>
                      <a:pt x="58" y="72"/>
                    </a:lnTo>
                    <a:close/>
                    <a:moveTo>
                      <a:pt x="58" y="28"/>
                    </a:moveTo>
                    <a:lnTo>
                      <a:pt x="65" y="28"/>
                    </a:lnTo>
                    <a:lnTo>
                      <a:pt x="65" y="21"/>
                    </a:lnTo>
                    <a:lnTo>
                      <a:pt x="65" y="14"/>
                    </a:lnTo>
                    <a:lnTo>
                      <a:pt x="65" y="7"/>
                    </a:lnTo>
                    <a:lnTo>
                      <a:pt x="58" y="14"/>
                    </a:lnTo>
                    <a:lnTo>
                      <a:pt x="58" y="28"/>
                    </a:lnTo>
                    <a:lnTo>
                      <a:pt x="58" y="28"/>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5"/>
                    </a:moveTo>
                    <a:lnTo>
                      <a:pt x="7" y="35"/>
                    </a:lnTo>
                    <a:lnTo>
                      <a:pt x="0" y="35"/>
                    </a:lnTo>
                    <a:lnTo>
                      <a:pt x="0" y="42"/>
                    </a:lnTo>
                    <a:lnTo>
                      <a:pt x="15" y="50"/>
                    </a:lnTo>
                    <a:lnTo>
                      <a:pt x="22" y="42"/>
                    </a:lnTo>
                    <a:lnTo>
                      <a:pt x="22" y="35"/>
                    </a:lnTo>
                    <a:lnTo>
                      <a:pt x="22" y="35"/>
                    </a:lnTo>
                    <a:close/>
                    <a:moveTo>
                      <a:pt x="29" y="64"/>
                    </a:moveTo>
                    <a:lnTo>
                      <a:pt x="29" y="57"/>
                    </a:lnTo>
                    <a:lnTo>
                      <a:pt x="22" y="57"/>
                    </a:lnTo>
                    <a:lnTo>
                      <a:pt x="15" y="57"/>
                    </a:lnTo>
                    <a:lnTo>
                      <a:pt x="7" y="64"/>
                    </a:lnTo>
                    <a:lnTo>
                      <a:pt x="7"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0" name="Freeform 197">
                <a:extLst>
                  <a:ext uri="{FF2B5EF4-FFF2-40B4-BE49-F238E27FC236}">
                    <a16:creationId xmlns:a16="http://schemas.microsoft.com/office/drawing/2014/main" xmlns="" id="{704D9980-CFC5-4957-B31D-3B3213D88F86}"/>
                  </a:ext>
                </a:extLst>
              </p:cNvPr>
              <p:cNvSpPr>
                <a:spLocks noEditPoints="1"/>
              </p:cNvSpPr>
              <p:nvPr/>
            </p:nvSpPr>
            <p:spPr bwMode="auto">
              <a:xfrm>
                <a:off x="5357" y="1636"/>
                <a:ext cx="72" cy="72"/>
              </a:xfrm>
              <a:custGeom>
                <a:avLst/>
                <a:gdLst>
                  <a:gd name="T0" fmla="*/ 65 w 72"/>
                  <a:gd name="T1" fmla="*/ 72 h 72"/>
                  <a:gd name="T2" fmla="*/ 65 w 72"/>
                  <a:gd name="T3" fmla="*/ 64 h 72"/>
                  <a:gd name="T4" fmla="*/ 58 w 72"/>
                  <a:gd name="T5" fmla="*/ 50 h 72"/>
                  <a:gd name="T6" fmla="*/ 58 w 72"/>
                  <a:gd name="T7" fmla="*/ 35 h 72"/>
                  <a:gd name="T8" fmla="*/ 65 w 72"/>
                  <a:gd name="T9" fmla="*/ 35 h 72"/>
                  <a:gd name="T10" fmla="*/ 65 w 72"/>
                  <a:gd name="T11" fmla="*/ 7 h 72"/>
                  <a:gd name="T12" fmla="*/ 58 w 72"/>
                  <a:gd name="T13" fmla="*/ 7 h 72"/>
                  <a:gd name="T14" fmla="*/ 51 w 72"/>
                  <a:gd name="T15" fmla="*/ 14 h 72"/>
                  <a:gd name="T16" fmla="*/ 58 w 72"/>
                  <a:gd name="T17" fmla="*/ 35 h 72"/>
                  <a:gd name="T18" fmla="*/ 51 w 72"/>
                  <a:gd name="T19" fmla="*/ 50 h 72"/>
                  <a:gd name="T20" fmla="*/ 43 w 72"/>
                  <a:gd name="T21" fmla="*/ 42 h 72"/>
                  <a:gd name="T22" fmla="*/ 36 w 72"/>
                  <a:gd name="T23" fmla="*/ 28 h 72"/>
                  <a:gd name="T24" fmla="*/ 43 w 72"/>
                  <a:gd name="T25" fmla="*/ 21 h 72"/>
                  <a:gd name="T26" fmla="*/ 36 w 72"/>
                  <a:gd name="T27" fmla="*/ 0 h 72"/>
                  <a:gd name="T28" fmla="*/ 36 w 72"/>
                  <a:gd name="T29" fmla="*/ 21 h 72"/>
                  <a:gd name="T30" fmla="*/ 36 w 72"/>
                  <a:gd name="T31" fmla="*/ 28 h 72"/>
                  <a:gd name="T32" fmla="*/ 29 w 72"/>
                  <a:gd name="T33" fmla="*/ 35 h 72"/>
                  <a:gd name="T34" fmla="*/ 22 w 72"/>
                  <a:gd name="T35" fmla="*/ 21 h 72"/>
                  <a:gd name="T36" fmla="*/ 22 w 72"/>
                  <a:gd name="T37" fmla="*/ 14 h 72"/>
                  <a:gd name="T38" fmla="*/ 8 w 72"/>
                  <a:gd name="T39" fmla="*/ 0 h 72"/>
                  <a:gd name="T40" fmla="*/ 0 w 72"/>
                  <a:gd name="T41" fmla="*/ 0 h 72"/>
                  <a:gd name="T42" fmla="*/ 0 w 72"/>
                  <a:gd name="T43" fmla="*/ 7 h 72"/>
                  <a:gd name="T44" fmla="*/ 15 w 72"/>
                  <a:gd name="T45" fmla="*/ 21 h 72"/>
                  <a:gd name="T46" fmla="*/ 29 w 72"/>
                  <a:gd name="T47" fmla="*/ 35 h 72"/>
                  <a:gd name="T48" fmla="*/ 29 w 72"/>
                  <a:gd name="T49" fmla="*/ 35 h 72"/>
                  <a:gd name="T50" fmla="*/ 22 w 72"/>
                  <a:gd name="T51" fmla="*/ 35 h 72"/>
                  <a:gd name="T52" fmla="*/ 8 w 72"/>
                  <a:gd name="T53" fmla="*/ 28 h 72"/>
                  <a:gd name="T54" fmla="*/ 0 w 72"/>
                  <a:gd name="T55" fmla="*/ 42 h 72"/>
                  <a:gd name="T56" fmla="*/ 15 w 72"/>
                  <a:gd name="T57" fmla="*/ 50 h 72"/>
                  <a:gd name="T58" fmla="*/ 22 w 72"/>
                  <a:gd name="T59" fmla="*/ 42 h 72"/>
                  <a:gd name="T60" fmla="*/ 29 w 72"/>
                  <a:gd name="T61" fmla="*/ 42 h 72"/>
                  <a:gd name="T62" fmla="*/ 36 w 72"/>
                  <a:gd name="T63" fmla="*/ 50 h 72"/>
                  <a:gd name="T64" fmla="*/ 43 w 72"/>
                  <a:gd name="T65" fmla="*/ 50 h 72"/>
                  <a:gd name="T66" fmla="*/ 36 w 72"/>
                  <a:gd name="T67" fmla="*/ 57 h 72"/>
                  <a:gd name="T68" fmla="*/ 22 w 72"/>
                  <a:gd name="T69" fmla="*/ 57 h 72"/>
                  <a:gd name="T70" fmla="*/ 0 w 72"/>
                  <a:gd name="T71" fmla="*/ 64 h 72"/>
                  <a:gd name="T72" fmla="*/ 22 w 72"/>
                  <a:gd name="T73" fmla="*/ 72 h 72"/>
                  <a:gd name="T74" fmla="*/ 29 w 72"/>
                  <a:gd name="T75" fmla="*/ 72 h 72"/>
                  <a:gd name="T76" fmla="*/ 36 w 72"/>
                  <a:gd name="T77" fmla="*/ 64 h 72"/>
                  <a:gd name="T78" fmla="*/ 43 w 72"/>
                  <a:gd name="T79" fmla="*/ 57 h 72"/>
                  <a:gd name="T80" fmla="*/ 51 w 72"/>
                  <a:gd name="T81" fmla="*/ 64 h 72"/>
                  <a:gd name="T82" fmla="*/ 58 w 72"/>
                  <a:gd name="T83" fmla="*/ 72 h 72"/>
                  <a:gd name="T84" fmla="*/ 65 w 72"/>
                  <a:gd name="T85" fmla="*/ 28 h 72"/>
                  <a:gd name="T86" fmla="*/ 65 w 72"/>
                  <a:gd name="T87" fmla="*/ 14 h 72"/>
                  <a:gd name="T88" fmla="*/ 51 w 72"/>
                  <a:gd name="T89" fmla="*/ 14 h 72"/>
                  <a:gd name="T90" fmla="*/ 58 w 72"/>
                  <a:gd name="T91" fmla="*/ 28 h 72"/>
                  <a:gd name="T92" fmla="*/ 43 w 72"/>
                  <a:gd name="T93" fmla="*/ 14 h 72"/>
                  <a:gd name="T94" fmla="*/ 29 w 72"/>
                  <a:gd name="T95" fmla="*/ 7 h 72"/>
                  <a:gd name="T96" fmla="*/ 36 w 72"/>
                  <a:gd name="T97" fmla="*/ 21 h 72"/>
                  <a:gd name="T98" fmla="*/ 15 w 72"/>
                  <a:gd name="T99" fmla="*/ 14 h 72"/>
                  <a:gd name="T100" fmla="*/ 8 w 72"/>
                  <a:gd name="T101" fmla="*/ 0 h 72"/>
                  <a:gd name="T102" fmla="*/ 0 w 72"/>
                  <a:gd name="T103" fmla="*/ 7 h 72"/>
                  <a:gd name="T104" fmla="*/ 8 w 72"/>
                  <a:gd name="T105" fmla="*/ 21 h 72"/>
                  <a:gd name="T106" fmla="*/ 15 w 72"/>
                  <a:gd name="T107" fmla="*/ 14 h 72"/>
                  <a:gd name="T108" fmla="*/ 8 w 72"/>
                  <a:gd name="T109" fmla="*/ 35 h 72"/>
                  <a:gd name="T110" fmla="*/ 0 w 72"/>
                  <a:gd name="T111" fmla="*/ 42 h 72"/>
                  <a:gd name="T112" fmla="*/ 22 w 72"/>
                  <a:gd name="T113" fmla="*/ 42 h 72"/>
                  <a:gd name="T114" fmla="*/ 22 w 72"/>
                  <a:gd name="T115" fmla="*/ 35 h 72"/>
                  <a:gd name="T116" fmla="*/ 29 w 72"/>
                  <a:gd name="T117" fmla="*/ 57 h 72"/>
                  <a:gd name="T118" fmla="*/ 15 w 72"/>
                  <a:gd name="T119" fmla="*/ 57 h 72"/>
                  <a:gd name="T120" fmla="*/ 8 w 72"/>
                  <a:gd name="T121" fmla="*/ 64 h 72"/>
                  <a:gd name="T122" fmla="*/ 22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65" y="72"/>
                    </a:lnTo>
                    <a:lnTo>
                      <a:pt x="65"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35"/>
                    </a:lnTo>
                    <a:lnTo>
                      <a:pt x="51" y="50"/>
                    </a:lnTo>
                    <a:lnTo>
                      <a:pt x="51" y="50"/>
                    </a:lnTo>
                    <a:lnTo>
                      <a:pt x="43" y="42"/>
                    </a:lnTo>
                    <a:lnTo>
                      <a:pt x="43" y="35"/>
                    </a:lnTo>
                    <a:lnTo>
                      <a:pt x="36" y="28"/>
                    </a:lnTo>
                    <a:lnTo>
                      <a:pt x="36" y="28"/>
                    </a:lnTo>
                    <a:lnTo>
                      <a:pt x="43" y="21"/>
                    </a:lnTo>
                    <a:lnTo>
                      <a:pt x="43" y="7"/>
                    </a:lnTo>
                    <a:lnTo>
                      <a:pt x="36" y="0"/>
                    </a:lnTo>
                    <a:lnTo>
                      <a:pt x="29" y="7"/>
                    </a:lnTo>
                    <a:lnTo>
                      <a:pt x="36" y="21"/>
                    </a:lnTo>
                    <a:lnTo>
                      <a:pt x="36" y="28"/>
                    </a:lnTo>
                    <a:lnTo>
                      <a:pt x="36" y="28"/>
                    </a:lnTo>
                    <a:lnTo>
                      <a:pt x="36" y="35"/>
                    </a:lnTo>
                    <a:lnTo>
                      <a:pt x="29" y="35"/>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8" y="28"/>
                    </a:lnTo>
                    <a:lnTo>
                      <a:pt x="0" y="35"/>
                    </a:lnTo>
                    <a:lnTo>
                      <a:pt x="0" y="42"/>
                    </a:lnTo>
                    <a:lnTo>
                      <a:pt x="8" y="50"/>
                    </a:lnTo>
                    <a:lnTo>
                      <a:pt x="15" y="50"/>
                    </a:lnTo>
                    <a:lnTo>
                      <a:pt x="15" y="50"/>
                    </a:lnTo>
                    <a:lnTo>
                      <a:pt x="22" y="42"/>
                    </a:lnTo>
                    <a:lnTo>
                      <a:pt x="22" y="42"/>
                    </a:lnTo>
                    <a:lnTo>
                      <a:pt x="29" y="42"/>
                    </a:lnTo>
                    <a:lnTo>
                      <a:pt x="36" y="42"/>
                    </a:lnTo>
                    <a:lnTo>
                      <a:pt x="36" y="50"/>
                    </a:lnTo>
                    <a:lnTo>
                      <a:pt x="43" y="50"/>
                    </a:lnTo>
                    <a:lnTo>
                      <a:pt x="43" y="50"/>
                    </a:lnTo>
                    <a:lnTo>
                      <a:pt x="43" y="57"/>
                    </a:lnTo>
                    <a:lnTo>
                      <a:pt x="36" y="57"/>
                    </a:lnTo>
                    <a:lnTo>
                      <a:pt x="29" y="57"/>
                    </a:lnTo>
                    <a:lnTo>
                      <a:pt x="22" y="57"/>
                    </a:lnTo>
                    <a:lnTo>
                      <a:pt x="0" y="64"/>
                    </a:lnTo>
                    <a:lnTo>
                      <a:pt x="0" y="64"/>
                    </a:lnTo>
                    <a:lnTo>
                      <a:pt x="8" y="72"/>
                    </a:lnTo>
                    <a:lnTo>
                      <a:pt x="22" y="72"/>
                    </a:lnTo>
                    <a:lnTo>
                      <a:pt x="29" y="72"/>
                    </a:lnTo>
                    <a:lnTo>
                      <a:pt x="29" y="72"/>
                    </a:lnTo>
                    <a:lnTo>
                      <a:pt x="29" y="64"/>
                    </a:lnTo>
                    <a:lnTo>
                      <a:pt x="36" y="64"/>
                    </a:lnTo>
                    <a:lnTo>
                      <a:pt x="36" y="64"/>
                    </a:lnTo>
                    <a:lnTo>
                      <a:pt x="43" y="57"/>
                    </a:lnTo>
                    <a:lnTo>
                      <a:pt x="43" y="57"/>
                    </a:lnTo>
                    <a:lnTo>
                      <a:pt x="51" y="64"/>
                    </a:lnTo>
                    <a:lnTo>
                      <a:pt x="58" y="72"/>
                    </a:lnTo>
                    <a:lnTo>
                      <a:pt x="58" y="72"/>
                    </a:lnTo>
                    <a:close/>
                    <a:moveTo>
                      <a:pt x="58" y="28"/>
                    </a:moveTo>
                    <a:lnTo>
                      <a:pt x="65" y="28"/>
                    </a:lnTo>
                    <a:lnTo>
                      <a:pt x="65" y="21"/>
                    </a:lnTo>
                    <a:lnTo>
                      <a:pt x="65" y="14"/>
                    </a:lnTo>
                    <a:lnTo>
                      <a:pt x="58" y="7"/>
                    </a:lnTo>
                    <a:lnTo>
                      <a:pt x="51" y="14"/>
                    </a:lnTo>
                    <a:lnTo>
                      <a:pt x="58" y="28"/>
                    </a:lnTo>
                    <a:lnTo>
                      <a:pt x="58" y="28"/>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5"/>
                    </a:moveTo>
                    <a:lnTo>
                      <a:pt x="8" y="35"/>
                    </a:lnTo>
                    <a:lnTo>
                      <a:pt x="0" y="35"/>
                    </a:lnTo>
                    <a:lnTo>
                      <a:pt x="0" y="42"/>
                    </a:lnTo>
                    <a:lnTo>
                      <a:pt x="15" y="50"/>
                    </a:lnTo>
                    <a:lnTo>
                      <a:pt x="22" y="42"/>
                    </a:lnTo>
                    <a:lnTo>
                      <a:pt x="22" y="35"/>
                    </a:lnTo>
                    <a:lnTo>
                      <a:pt x="22" y="35"/>
                    </a:lnTo>
                    <a:close/>
                    <a:moveTo>
                      <a:pt x="29" y="64"/>
                    </a:moveTo>
                    <a:lnTo>
                      <a:pt x="29" y="57"/>
                    </a:lnTo>
                    <a:lnTo>
                      <a:pt x="15" y="57"/>
                    </a:lnTo>
                    <a:lnTo>
                      <a:pt x="15" y="57"/>
                    </a:lnTo>
                    <a:lnTo>
                      <a:pt x="8" y="64"/>
                    </a:lnTo>
                    <a:lnTo>
                      <a:pt x="8" y="64"/>
                    </a:lnTo>
                    <a:lnTo>
                      <a:pt x="15"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1" name="Freeform 198">
                <a:extLst>
                  <a:ext uri="{FF2B5EF4-FFF2-40B4-BE49-F238E27FC236}">
                    <a16:creationId xmlns:a16="http://schemas.microsoft.com/office/drawing/2014/main" xmlns="" id="{AF33C826-7779-48E8-B326-F3B357DE9F5B}"/>
                  </a:ext>
                </a:extLst>
              </p:cNvPr>
              <p:cNvSpPr>
                <a:spLocks noEditPoints="1"/>
              </p:cNvSpPr>
              <p:nvPr/>
            </p:nvSpPr>
            <p:spPr bwMode="auto">
              <a:xfrm>
                <a:off x="5207" y="1628"/>
                <a:ext cx="71" cy="80"/>
              </a:xfrm>
              <a:custGeom>
                <a:avLst/>
                <a:gdLst>
                  <a:gd name="T0" fmla="*/ 64 w 71"/>
                  <a:gd name="T1" fmla="*/ 80 h 80"/>
                  <a:gd name="T2" fmla="*/ 71 w 71"/>
                  <a:gd name="T3" fmla="*/ 72 h 80"/>
                  <a:gd name="T4" fmla="*/ 57 w 71"/>
                  <a:gd name="T5" fmla="*/ 58 h 80"/>
                  <a:gd name="T6" fmla="*/ 57 w 71"/>
                  <a:gd name="T7" fmla="*/ 43 h 80"/>
                  <a:gd name="T8" fmla="*/ 64 w 71"/>
                  <a:gd name="T9" fmla="*/ 36 h 80"/>
                  <a:gd name="T10" fmla="*/ 64 w 71"/>
                  <a:gd name="T11" fmla="*/ 15 h 80"/>
                  <a:gd name="T12" fmla="*/ 64 w 71"/>
                  <a:gd name="T13" fmla="*/ 8 h 80"/>
                  <a:gd name="T14" fmla="*/ 57 w 71"/>
                  <a:gd name="T15" fmla="*/ 22 h 80"/>
                  <a:gd name="T16" fmla="*/ 57 w 71"/>
                  <a:gd name="T17" fmla="*/ 36 h 80"/>
                  <a:gd name="T18" fmla="*/ 57 w 71"/>
                  <a:gd name="T19" fmla="*/ 50 h 80"/>
                  <a:gd name="T20" fmla="*/ 50 w 71"/>
                  <a:gd name="T21" fmla="*/ 50 h 80"/>
                  <a:gd name="T22" fmla="*/ 43 w 71"/>
                  <a:gd name="T23" fmla="*/ 36 h 80"/>
                  <a:gd name="T24" fmla="*/ 43 w 71"/>
                  <a:gd name="T25" fmla="*/ 29 h 80"/>
                  <a:gd name="T26" fmla="*/ 36 w 71"/>
                  <a:gd name="T27" fmla="*/ 0 h 80"/>
                  <a:gd name="T28" fmla="*/ 36 w 71"/>
                  <a:gd name="T29" fmla="*/ 29 h 80"/>
                  <a:gd name="T30" fmla="*/ 36 w 71"/>
                  <a:gd name="T31" fmla="*/ 36 h 80"/>
                  <a:gd name="T32" fmla="*/ 36 w 71"/>
                  <a:gd name="T33" fmla="*/ 36 h 80"/>
                  <a:gd name="T34" fmla="*/ 21 w 71"/>
                  <a:gd name="T35" fmla="*/ 29 h 80"/>
                  <a:gd name="T36" fmla="*/ 21 w 71"/>
                  <a:gd name="T37" fmla="*/ 22 h 80"/>
                  <a:gd name="T38" fmla="*/ 14 w 71"/>
                  <a:gd name="T39" fmla="*/ 8 h 80"/>
                  <a:gd name="T40" fmla="*/ 0 w 71"/>
                  <a:gd name="T41" fmla="*/ 0 h 80"/>
                  <a:gd name="T42" fmla="*/ 0 w 71"/>
                  <a:gd name="T43" fmla="*/ 8 h 80"/>
                  <a:gd name="T44" fmla="*/ 14 w 71"/>
                  <a:gd name="T45" fmla="*/ 29 h 80"/>
                  <a:gd name="T46" fmla="*/ 28 w 71"/>
                  <a:gd name="T47" fmla="*/ 43 h 80"/>
                  <a:gd name="T48" fmla="*/ 28 w 71"/>
                  <a:gd name="T49" fmla="*/ 43 h 80"/>
                  <a:gd name="T50" fmla="*/ 21 w 71"/>
                  <a:gd name="T51" fmla="*/ 43 h 80"/>
                  <a:gd name="T52" fmla="*/ 7 w 71"/>
                  <a:gd name="T53" fmla="*/ 36 h 80"/>
                  <a:gd name="T54" fmla="*/ 0 w 71"/>
                  <a:gd name="T55" fmla="*/ 50 h 80"/>
                  <a:gd name="T56" fmla="*/ 14 w 71"/>
                  <a:gd name="T57" fmla="*/ 58 h 80"/>
                  <a:gd name="T58" fmla="*/ 21 w 71"/>
                  <a:gd name="T59" fmla="*/ 50 h 80"/>
                  <a:gd name="T60" fmla="*/ 28 w 71"/>
                  <a:gd name="T61" fmla="*/ 50 h 80"/>
                  <a:gd name="T62" fmla="*/ 43 w 71"/>
                  <a:gd name="T63" fmla="*/ 50 h 80"/>
                  <a:gd name="T64" fmla="*/ 50 w 71"/>
                  <a:gd name="T65" fmla="*/ 58 h 80"/>
                  <a:gd name="T66" fmla="*/ 36 w 71"/>
                  <a:gd name="T67" fmla="*/ 65 h 80"/>
                  <a:gd name="T68" fmla="*/ 21 w 71"/>
                  <a:gd name="T69" fmla="*/ 65 h 80"/>
                  <a:gd name="T70" fmla="*/ 7 w 71"/>
                  <a:gd name="T71" fmla="*/ 72 h 80"/>
                  <a:gd name="T72" fmla="*/ 21 w 71"/>
                  <a:gd name="T73" fmla="*/ 80 h 80"/>
                  <a:gd name="T74" fmla="*/ 28 w 71"/>
                  <a:gd name="T75" fmla="*/ 80 h 80"/>
                  <a:gd name="T76" fmla="*/ 36 w 71"/>
                  <a:gd name="T77" fmla="*/ 72 h 80"/>
                  <a:gd name="T78" fmla="*/ 43 w 71"/>
                  <a:gd name="T79" fmla="*/ 65 h 80"/>
                  <a:gd name="T80" fmla="*/ 57 w 71"/>
                  <a:gd name="T81" fmla="*/ 72 h 80"/>
                  <a:gd name="T82" fmla="*/ 64 w 71"/>
                  <a:gd name="T83" fmla="*/ 80 h 80"/>
                  <a:gd name="T84" fmla="*/ 64 w 71"/>
                  <a:gd name="T85" fmla="*/ 36 h 80"/>
                  <a:gd name="T86" fmla="*/ 64 w 71"/>
                  <a:gd name="T87" fmla="*/ 22 h 80"/>
                  <a:gd name="T88" fmla="*/ 57 w 71"/>
                  <a:gd name="T89" fmla="*/ 22 h 80"/>
                  <a:gd name="T90" fmla="*/ 64 w 71"/>
                  <a:gd name="T91" fmla="*/ 36 h 80"/>
                  <a:gd name="T92" fmla="*/ 43 w 71"/>
                  <a:gd name="T93" fmla="*/ 22 h 80"/>
                  <a:gd name="T94" fmla="*/ 36 w 71"/>
                  <a:gd name="T95" fmla="*/ 15 h 80"/>
                  <a:gd name="T96" fmla="*/ 36 w 71"/>
                  <a:gd name="T97" fmla="*/ 29 h 80"/>
                  <a:gd name="T98" fmla="*/ 21 w 71"/>
                  <a:gd name="T99" fmla="*/ 15 h 80"/>
                  <a:gd name="T100" fmla="*/ 14 w 71"/>
                  <a:gd name="T101" fmla="*/ 8 h 80"/>
                  <a:gd name="T102" fmla="*/ 0 w 71"/>
                  <a:gd name="T103" fmla="*/ 15 h 80"/>
                  <a:gd name="T104" fmla="*/ 14 w 71"/>
                  <a:gd name="T105" fmla="*/ 22 h 80"/>
                  <a:gd name="T106" fmla="*/ 21 w 71"/>
                  <a:gd name="T107" fmla="*/ 22 h 80"/>
                  <a:gd name="T108" fmla="*/ 14 w 71"/>
                  <a:gd name="T109" fmla="*/ 36 h 80"/>
                  <a:gd name="T110" fmla="*/ 7 w 71"/>
                  <a:gd name="T111" fmla="*/ 50 h 80"/>
                  <a:gd name="T112" fmla="*/ 21 w 71"/>
                  <a:gd name="T113" fmla="*/ 50 h 80"/>
                  <a:gd name="T114" fmla="*/ 21 w 71"/>
                  <a:gd name="T115" fmla="*/ 43 h 80"/>
                  <a:gd name="T116" fmla="*/ 28 w 71"/>
                  <a:gd name="T117" fmla="*/ 65 h 80"/>
                  <a:gd name="T118" fmla="*/ 14 w 71"/>
                  <a:gd name="T119" fmla="*/ 65 h 80"/>
                  <a:gd name="T120" fmla="*/ 7 w 71"/>
                  <a:gd name="T121" fmla="*/ 72 h 80"/>
                  <a:gd name="T122" fmla="*/ 28 w 71"/>
                  <a:gd name="T123" fmla="*/ 80 h 80"/>
                  <a:gd name="T124" fmla="*/ 28 w 71"/>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80">
                    <a:moveTo>
                      <a:pt x="64" y="80"/>
                    </a:moveTo>
                    <a:lnTo>
                      <a:pt x="64" y="80"/>
                    </a:lnTo>
                    <a:lnTo>
                      <a:pt x="71" y="72"/>
                    </a:lnTo>
                    <a:lnTo>
                      <a:pt x="71" y="72"/>
                    </a:lnTo>
                    <a:lnTo>
                      <a:pt x="71" y="72"/>
                    </a:lnTo>
                    <a:lnTo>
                      <a:pt x="57" y="58"/>
                    </a:lnTo>
                    <a:lnTo>
                      <a:pt x="57" y="58"/>
                    </a:lnTo>
                    <a:lnTo>
                      <a:pt x="57" y="43"/>
                    </a:lnTo>
                    <a:lnTo>
                      <a:pt x="64" y="43"/>
                    </a:lnTo>
                    <a:lnTo>
                      <a:pt x="64" y="36"/>
                    </a:lnTo>
                    <a:lnTo>
                      <a:pt x="71" y="29"/>
                    </a:lnTo>
                    <a:lnTo>
                      <a:pt x="64" y="15"/>
                    </a:lnTo>
                    <a:lnTo>
                      <a:pt x="64" y="15"/>
                    </a:lnTo>
                    <a:lnTo>
                      <a:pt x="64" y="8"/>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36" y="0"/>
                    </a:lnTo>
                    <a:lnTo>
                      <a:pt x="28" y="15"/>
                    </a:lnTo>
                    <a:lnTo>
                      <a:pt x="36" y="29"/>
                    </a:lnTo>
                    <a:lnTo>
                      <a:pt x="36" y="29"/>
                    </a:lnTo>
                    <a:lnTo>
                      <a:pt x="36" y="36"/>
                    </a:lnTo>
                    <a:lnTo>
                      <a:pt x="36" y="36"/>
                    </a:lnTo>
                    <a:lnTo>
                      <a:pt x="36" y="36"/>
                    </a:lnTo>
                    <a:lnTo>
                      <a:pt x="28" y="29"/>
                    </a:lnTo>
                    <a:lnTo>
                      <a:pt x="21" y="29"/>
                    </a:lnTo>
                    <a:lnTo>
                      <a:pt x="21" y="22"/>
                    </a:lnTo>
                    <a:lnTo>
                      <a:pt x="21" y="22"/>
                    </a:lnTo>
                    <a:lnTo>
                      <a:pt x="21" y="8"/>
                    </a:lnTo>
                    <a:lnTo>
                      <a:pt x="14" y="8"/>
                    </a:lnTo>
                    <a:lnTo>
                      <a:pt x="7" y="8"/>
                    </a:lnTo>
                    <a:lnTo>
                      <a:pt x="0" y="0"/>
                    </a:lnTo>
                    <a:lnTo>
                      <a:pt x="0" y="8"/>
                    </a:lnTo>
                    <a:lnTo>
                      <a:pt x="0" y="8"/>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50"/>
                    </a:lnTo>
                    <a:lnTo>
                      <a:pt x="7" y="50"/>
                    </a:lnTo>
                    <a:lnTo>
                      <a:pt x="14" y="58"/>
                    </a:lnTo>
                    <a:lnTo>
                      <a:pt x="21" y="58"/>
                    </a:lnTo>
                    <a:lnTo>
                      <a:pt x="21" y="50"/>
                    </a:lnTo>
                    <a:lnTo>
                      <a:pt x="21" y="50"/>
                    </a:lnTo>
                    <a:lnTo>
                      <a:pt x="28" y="50"/>
                    </a:lnTo>
                    <a:lnTo>
                      <a:pt x="36" y="50"/>
                    </a:lnTo>
                    <a:lnTo>
                      <a:pt x="43" y="50"/>
                    </a:lnTo>
                    <a:lnTo>
                      <a:pt x="43" y="58"/>
                    </a:lnTo>
                    <a:lnTo>
                      <a:pt x="50" y="58"/>
                    </a:lnTo>
                    <a:lnTo>
                      <a:pt x="43" y="65"/>
                    </a:lnTo>
                    <a:lnTo>
                      <a:pt x="36" y="65"/>
                    </a:lnTo>
                    <a:lnTo>
                      <a:pt x="28" y="65"/>
                    </a:lnTo>
                    <a:lnTo>
                      <a:pt x="21" y="65"/>
                    </a:lnTo>
                    <a:lnTo>
                      <a:pt x="7" y="65"/>
                    </a:lnTo>
                    <a:lnTo>
                      <a:pt x="7" y="72"/>
                    </a:lnTo>
                    <a:lnTo>
                      <a:pt x="7" y="80"/>
                    </a:lnTo>
                    <a:lnTo>
                      <a:pt x="21" y="80"/>
                    </a:lnTo>
                    <a:lnTo>
                      <a:pt x="28" y="80"/>
                    </a:lnTo>
                    <a:lnTo>
                      <a:pt x="28" y="80"/>
                    </a:lnTo>
                    <a:lnTo>
                      <a:pt x="36" y="72"/>
                    </a:lnTo>
                    <a:lnTo>
                      <a:pt x="36" y="72"/>
                    </a:lnTo>
                    <a:lnTo>
                      <a:pt x="43" y="65"/>
                    </a:lnTo>
                    <a:lnTo>
                      <a:pt x="43" y="65"/>
                    </a:lnTo>
                    <a:lnTo>
                      <a:pt x="50" y="65"/>
                    </a:lnTo>
                    <a:lnTo>
                      <a:pt x="57" y="72"/>
                    </a:lnTo>
                    <a:lnTo>
                      <a:pt x="64" y="80"/>
                    </a:lnTo>
                    <a:lnTo>
                      <a:pt x="64" y="80"/>
                    </a:lnTo>
                    <a:close/>
                    <a:moveTo>
                      <a:pt x="64" y="36"/>
                    </a:moveTo>
                    <a:lnTo>
                      <a:pt x="64" y="36"/>
                    </a:lnTo>
                    <a:lnTo>
                      <a:pt x="71" y="29"/>
                    </a:lnTo>
                    <a:lnTo>
                      <a:pt x="64" y="22"/>
                    </a:lnTo>
                    <a:lnTo>
                      <a:pt x="64" y="15"/>
                    </a:lnTo>
                    <a:lnTo>
                      <a:pt x="57" y="22"/>
                    </a:lnTo>
                    <a:lnTo>
                      <a:pt x="64" y="36"/>
                    </a:lnTo>
                    <a:lnTo>
                      <a:pt x="64" y="36"/>
                    </a:lnTo>
                    <a:close/>
                    <a:moveTo>
                      <a:pt x="36" y="29"/>
                    </a:moveTo>
                    <a:lnTo>
                      <a:pt x="43" y="22"/>
                    </a:lnTo>
                    <a:lnTo>
                      <a:pt x="36" y="8"/>
                    </a:lnTo>
                    <a:lnTo>
                      <a:pt x="36" y="15"/>
                    </a:lnTo>
                    <a:lnTo>
                      <a:pt x="36" y="29"/>
                    </a:lnTo>
                    <a:lnTo>
                      <a:pt x="36" y="29"/>
                    </a:lnTo>
                    <a:close/>
                    <a:moveTo>
                      <a:pt x="21" y="22"/>
                    </a:moveTo>
                    <a:lnTo>
                      <a:pt x="21" y="15"/>
                    </a:lnTo>
                    <a:lnTo>
                      <a:pt x="14" y="15"/>
                    </a:lnTo>
                    <a:lnTo>
                      <a:pt x="14" y="8"/>
                    </a:lnTo>
                    <a:lnTo>
                      <a:pt x="0" y="8"/>
                    </a:lnTo>
                    <a:lnTo>
                      <a:pt x="0" y="15"/>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28" y="72"/>
                    </a:moveTo>
                    <a:lnTo>
                      <a:pt x="28" y="65"/>
                    </a:lnTo>
                    <a:lnTo>
                      <a:pt x="21" y="65"/>
                    </a:lnTo>
                    <a:lnTo>
                      <a:pt x="14" y="65"/>
                    </a:lnTo>
                    <a:lnTo>
                      <a:pt x="7" y="72"/>
                    </a:lnTo>
                    <a:lnTo>
                      <a:pt x="7" y="72"/>
                    </a:lnTo>
                    <a:lnTo>
                      <a:pt x="14" y="80"/>
                    </a:lnTo>
                    <a:lnTo>
                      <a:pt x="28" y="80"/>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2" name="Freeform 199">
                <a:extLst>
                  <a:ext uri="{FF2B5EF4-FFF2-40B4-BE49-F238E27FC236}">
                    <a16:creationId xmlns:a16="http://schemas.microsoft.com/office/drawing/2014/main" xmlns="" id="{BC92FF8F-0B90-406D-9DB8-06E345283F55}"/>
                  </a:ext>
                </a:extLst>
              </p:cNvPr>
              <p:cNvSpPr>
                <a:spLocks noEditPoints="1"/>
              </p:cNvSpPr>
              <p:nvPr/>
            </p:nvSpPr>
            <p:spPr bwMode="auto">
              <a:xfrm>
                <a:off x="5134" y="1628"/>
                <a:ext cx="73" cy="80"/>
              </a:xfrm>
              <a:custGeom>
                <a:avLst/>
                <a:gdLst>
                  <a:gd name="T0" fmla="*/ 65 w 73"/>
                  <a:gd name="T1" fmla="*/ 80 h 80"/>
                  <a:gd name="T2" fmla="*/ 73 w 73"/>
                  <a:gd name="T3" fmla="*/ 72 h 80"/>
                  <a:gd name="T4" fmla="*/ 58 w 73"/>
                  <a:gd name="T5" fmla="*/ 58 h 80"/>
                  <a:gd name="T6" fmla="*/ 58 w 73"/>
                  <a:gd name="T7" fmla="*/ 43 h 80"/>
                  <a:gd name="T8" fmla="*/ 65 w 73"/>
                  <a:gd name="T9" fmla="*/ 36 h 80"/>
                  <a:gd name="T10" fmla="*/ 65 w 73"/>
                  <a:gd name="T11" fmla="*/ 15 h 80"/>
                  <a:gd name="T12" fmla="*/ 65 w 73"/>
                  <a:gd name="T13" fmla="*/ 8 h 80"/>
                  <a:gd name="T14" fmla="*/ 51 w 73"/>
                  <a:gd name="T15" fmla="*/ 22 h 80"/>
                  <a:gd name="T16" fmla="*/ 58 w 73"/>
                  <a:gd name="T17" fmla="*/ 36 h 80"/>
                  <a:gd name="T18" fmla="*/ 51 w 73"/>
                  <a:gd name="T19" fmla="*/ 50 h 80"/>
                  <a:gd name="T20" fmla="*/ 44 w 73"/>
                  <a:gd name="T21" fmla="*/ 50 h 80"/>
                  <a:gd name="T22" fmla="*/ 44 w 73"/>
                  <a:gd name="T23" fmla="*/ 36 h 80"/>
                  <a:gd name="T24" fmla="*/ 44 w 73"/>
                  <a:gd name="T25" fmla="*/ 29 h 80"/>
                  <a:gd name="T26" fmla="*/ 37 w 73"/>
                  <a:gd name="T27" fmla="*/ 0 h 80"/>
                  <a:gd name="T28" fmla="*/ 37 w 73"/>
                  <a:gd name="T29" fmla="*/ 29 h 80"/>
                  <a:gd name="T30" fmla="*/ 37 w 73"/>
                  <a:gd name="T31" fmla="*/ 36 h 80"/>
                  <a:gd name="T32" fmla="*/ 37 w 73"/>
                  <a:gd name="T33" fmla="*/ 36 h 80"/>
                  <a:gd name="T34" fmla="*/ 22 w 73"/>
                  <a:gd name="T35" fmla="*/ 29 h 80"/>
                  <a:gd name="T36" fmla="*/ 22 w 73"/>
                  <a:gd name="T37" fmla="*/ 22 h 80"/>
                  <a:gd name="T38" fmla="*/ 7 w 73"/>
                  <a:gd name="T39" fmla="*/ 8 h 80"/>
                  <a:gd name="T40" fmla="*/ 0 w 73"/>
                  <a:gd name="T41" fmla="*/ 0 h 80"/>
                  <a:gd name="T42" fmla="*/ 0 w 73"/>
                  <a:gd name="T43" fmla="*/ 8 h 80"/>
                  <a:gd name="T44" fmla="*/ 15 w 73"/>
                  <a:gd name="T45" fmla="*/ 29 h 80"/>
                  <a:gd name="T46" fmla="*/ 29 w 73"/>
                  <a:gd name="T47" fmla="*/ 43 h 80"/>
                  <a:gd name="T48" fmla="*/ 29 w 73"/>
                  <a:gd name="T49" fmla="*/ 43 h 80"/>
                  <a:gd name="T50" fmla="*/ 22 w 73"/>
                  <a:gd name="T51" fmla="*/ 43 h 80"/>
                  <a:gd name="T52" fmla="*/ 7 w 73"/>
                  <a:gd name="T53" fmla="*/ 36 h 80"/>
                  <a:gd name="T54" fmla="*/ 0 w 73"/>
                  <a:gd name="T55" fmla="*/ 50 h 80"/>
                  <a:gd name="T56" fmla="*/ 15 w 73"/>
                  <a:gd name="T57" fmla="*/ 58 h 80"/>
                  <a:gd name="T58" fmla="*/ 22 w 73"/>
                  <a:gd name="T59" fmla="*/ 50 h 80"/>
                  <a:gd name="T60" fmla="*/ 29 w 73"/>
                  <a:gd name="T61" fmla="*/ 50 h 80"/>
                  <a:gd name="T62" fmla="*/ 44 w 73"/>
                  <a:gd name="T63" fmla="*/ 50 h 80"/>
                  <a:gd name="T64" fmla="*/ 44 w 73"/>
                  <a:gd name="T65" fmla="*/ 58 h 80"/>
                  <a:gd name="T66" fmla="*/ 37 w 73"/>
                  <a:gd name="T67" fmla="*/ 65 h 80"/>
                  <a:gd name="T68" fmla="*/ 22 w 73"/>
                  <a:gd name="T69" fmla="*/ 65 h 80"/>
                  <a:gd name="T70" fmla="*/ 0 w 73"/>
                  <a:gd name="T71" fmla="*/ 72 h 80"/>
                  <a:gd name="T72" fmla="*/ 22 w 73"/>
                  <a:gd name="T73" fmla="*/ 80 h 80"/>
                  <a:gd name="T74" fmla="*/ 29 w 73"/>
                  <a:gd name="T75" fmla="*/ 80 h 80"/>
                  <a:gd name="T76" fmla="*/ 37 w 73"/>
                  <a:gd name="T77" fmla="*/ 72 h 80"/>
                  <a:gd name="T78" fmla="*/ 44 w 73"/>
                  <a:gd name="T79" fmla="*/ 65 h 80"/>
                  <a:gd name="T80" fmla="*/ 58 w 73"/>
                  <a:gd name="T81" fmla="*/ 72 h 80"/>
                  <a:gd name="T82" fmla="*/ 58 w 73"/>
                  <a:gd name="T83" fmla="*/ 80 h 80"/>
                  <a:gd name="T84" fmla="*/ 65 w 73"/>
                  <a:gd name="T85" fmla="*/ 36 h 80"/>
                  <a:gd name="T86" fmla="*/ 65 w 73"/>
                  <a:gd name="T87" fmla="*/ 22 h 80"/>
                  <a:gd name="T88" fmla="*/ 58 w 73"/>
                  <a:gd name="T89" fmla="*/ 22 h 80"/>
                  <a:gd name="T90" fmla="*/ 58 w 73"/>
                  <a:gd name="T91" fmla="*/ 36 h 80"/>
                  <a:gd name="T92" fmla="*/ 44 w 73"/>
                  <a:gd name="T93" fmla="*/ 22 h 80"/>
                  <a:gd name="T94" fmla="*/ 29 w 73"/>
                  <a:gd name="T95" fmla="*/ 15 h 80"/>
                  <a:gd name="T96" fmla="*/ 37 w 73"/>
                  <a:gd name="T97" fmla="*/ 29 h 80"/>
                  <a:gd name="T98" fmla="*/ 22 w 73"/>
                  <a:gd name="T99" fmla="*/ 15 h 80"/>
                  <a:gd name="T100" fmla="*/ 15 w 73"/>
                  <a:gd name="T101" fmla="*/ 8 h 80"/>
                  <a:gd name="T102" fmla="*/ 0 w 73"/>
                  <a:gd name="T103" fmla="*/ 15 h 80"/>
                  <a:gd name="T104" fmla="*/ 7 w 73"/>
                  <a:gd name="T105" fmla="*/ 22 h 80"/>
                  <a:gd name="T106" fmla="*/ 15 w 73"/>
                  <a:gd name="T107" fmla="*/ 22 h 80"/>
                  <a:gd name="T108" fmla="*/ 7 w 73"/>
                  <a:gd name="T109" fmla="*/ 36 h 80"/>
                  <a:gd name="T110" fmla="*/ 0 w 73"/>
                  <a:gd name="T111" fmla="*/ 50 h 80"/>
                  <a:gd name="T112" fmla="*/ 22 w 73"/>
                  <a:gd name="T113" fmla="*/ 50 h 80"/>
                  <a:gd name="T114" fmla="*/ 22 w 73"/>
                  <a:gd name="T115" fmla="*/ 43 h 80"/>
                  <a:gd name="T116" fmla="*/ 29 w 73"/>
                  <a:gd name="T117" fmla="*/ 65 h 80"/>
                  <a:gd name="T118" fmla="*/ 15 w 73"/>
                  <a:gd name="T119" fmla="*/ 65 h 80"/>
                  <a:gd name="T120" fmla="*/ 7 w 73"/>
                  <a:gd name="T121" fmla="*/ 72 h 80"/>
                  <a:gd name="T122" fmla="*/ 29 w 73"/>
                  <a:gd name="T123" fmla="*/ 80 h 80"/>
                  <a:gd name="T124" fmla="*/ 29 w 73"/>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80">
                    <a:moveTo>
                      <a:pt x="58" y="80"/>
                    </a:moveTo>
                    <a:lnTo>
                      <a:pt x="65" y="80"/>
                    </a:lnTo>
                    <a:lnTo>
                      <a:pt x="65" y="72"/>
                    </a:lnTo>
                    <a:lnTo>
                      <a:pt x="73" y="72"/>
                    </a:lnTo>
                    <a:lnTo>
                      <a:pt x="65" y="72"/>
                    </a:lnTo>
                    <a:lnTo>
                      <a:pt x="58" y="58"/>
                    </a:lnTo>
                    <a:lnTo>
                      <a:pt x="58" y="58"/>
                    </a:lnTo>
                    <a:lnTo>
                      <a:pt x="58" y="43"/>
                    </a:lnTo>
                    <a:lnTo>
                      <a:pt x="58" y="43"/>
                    </a:lnTo>
                    <a:lnTo>
                      <a:pt x="65" y="36"/>
                    </a:lnTo>
                    <a:lnTo>
                      <a:pt x="73" y="29"/>
                    </a:lnTo>
                    <a:lnTo>
                      <a:pt x="65" y="15"/>
                    </a:lnTo>
                    <a:lnTo>
                      <a:pt x="65" y="15"/>
                    </a:lnTo>
                    <a:lnTo>
                      <a:pt x="65" y="8"/>
                    </a:lnTo>
                    <a:lnTo>
                      <a:pt x="58" y="15"/>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5"/>
                    </a:lnTo>
                    <a:lnTo>
                      <a:pt x="37" y="0"/>
                    </a:lnTo>
                    <a:lnTo>
                      <a:pt x="29" y="15"/>
                    </a:lnTo>
                    <a:lnTo>
                      <a:pt x="37" y="29"/>
                    </a:lnTo>
                    <a:lnTo>
                      <a:pt x="37" y="29"/>
                    </a:lnTo>
                    <a:lnTo>
                      <a:pt x="37" y="36"/>
                    </a:lnTo>
                    <a:lnTo>
                      <a:pt x="37" y="36"/>
                    </a:lnTo>
                    <a:lnTo>
                      <a:pt x="37" y="36"/>
                    </a:lnTo>
                    <a:lnTo>
                      <a:pt x="29" y="29"/>
                    </a:lnTo>
                    <a:lnTo>
                      <a:pt x="22" y="29"/>
                    </a:lnTo>
                    <a:lnTo>
                      <a:pt x="22" y="22"/>
                    </a:lnTo>
                    <a:lnTo>
                      <a:pt x="22" y="22"/>
                    </a:lnTo>
                    <a:lnTo>
                      <a:pt x="15" y="8"/>
                    </a:lnTo>
                    <a:lnTo>
                      <a:pt x="7" y="8"/>
                    </a:lnTo>
                    <a:lnTo>
                      <a:pt x="7" y="8"/>
                    </a:lnTo>
                    <a:lnTo>
                      <a:pt x="0" y="0"/>
                    </a:lnTo>
                    <a:lnTo>
                      <a:pt x="0" y="8"/>
                    </a:lnTo>
                    <a:lnTo>
                      <a:pt x="0" y="8"/>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50"/>
                    </a:lnTo>
                    <a:lnTo>
                      <a:pt x="7" y="50"/>
                    </a:lnTo>
                    <a:lnTo>
                      <a:pt x="15" y="58"/>
                    </a:lnTo>
                    <a:lnTo>
                      <a:pt x="15" y="58"/>
                    </a:lnTo>
                    <a:lnTo>
                      <a:pt x="22" y="50"/>
                    </a:lnTo>
                    <a:lnTo>
                      <a:pt x="22" y="50"/>
                    </a:lnTo>
                    <a:lnTo>
                      <a:pt x="29" y="50"/>
                    </a:lnTo>
                    <a:lnTo>
                      <a:pt x="37" y="50"/>
                    </a:lnTo>
                    <a:lnTo>
                      <a:pt x="44" y="50"/>
                    </a:lnTo>
                    <a:lnTo>
                      <a:pt x="44" y="58"/>
                    </a:lnTo>
                    <a:lnTo>
                      <a:pt x="44" y="58"/>
                    </a:lnTo>
                    <a:lnTo>
                      <a:pt x="44" y="65"/>
                    </a:lnTo>
                    <a:lnTo>
                      <a:pt x="37" y="65"/>
                    </a:lnTo>
                    <a:lnTo>
                      <a:pt x="29" y="65"/>
                    </a:lnTo>
                    <a:lnTo>
                      <a:pt x="22" y="65"/>
                    </a:lnTo>
                    <a:lnTo>
                      <a:pt x="7" y="65"/>
                    </a:lnTo>
                    <a:lnTo>
                      <a:pt x="0" y="72"/>
                    </a:lnTo>
                    <a:lnTo>
                      <a:pt x="7" y="80"/>
                    </a:lnTo>
                    <a:lnTo>
                      <a:pt x="22" y="80"/>
                    </a:lnTo>
                    <a:lnTo>
                      <a:pt x="29" y="80"/>
                    </a:lnTo>
                    <a:lnTo>
                      <a:pt x="29" y="80"/>
                    </a:lnTo>
                    <a:lnTo>
                      <a:pt x="29" y="72"/>
                    </a:lnTo>
                    <a:lnTo>
                      <a:pt x="37" y="72"/>
                    </a:lnTo>
                    <a:lnTo>
                      <a:pt x="44" y="65"/>
                    </a:lnTo>
                    <a:lnTo>
                      <a:pt x="44" y="65"/>
                    </a:lnTo>
                    <a:lnTo>
                      <a:pt x="51" y="65"/>
                    </a:lnTo>
                    <a:lnTo>
                      <a:pt x="58" y="72"/>
                    </a:lnTo>
                    <a:lnTo>
                      <a:pt x="58" y="80"/>
                    </a:lnTo>
                    <a:lnTo>
                      <a:pt x="58" y="80"/>
                    </a:lnTo>
                    <a:close/>
                    <a:moveTo>
                      <a:pt x="58" y="36"/>
                    </a:moveTo>
                    <a:lnTo>
                      <a:pt x="65" y="36"/>
                    </a:lnTo>
                    <a:lnTo>
                      <a:pt x="65" y="29"/>
                    </a:lnTo>
                    <a:lnTo>
                      <a:pt x="65" y="22"/>
                    </a:lnTo>
                    <a:lnTo>
                      <a:pt x="65" y="15"/>
                    </a:lnTo>
                    <a:lnTo>
                      <a:pt x="58" y="22"/>
                    </a:lnTo>
                    <a:lnTo>
                      <a:pt x="58" y="36"/>
                    </a:lnTo>
                    <a:lnTo>
                      <a:pt x="58" y="36"/>
                    </a:lnTo>
                    <a:close/>
                    <a:moveTo>
                      <a:pt x="37" y="29"/>
                    </a:moveTo>
                    <a:lnTo>
                      <a:pt x="44" y="22"/>
                    </a:lnTo>
                    <a:lnTo>
                      <a:pt x="37" y="8"/>
                    </a:lnTo>
                    <a:lnTo>
                      <a:pt x="29" y="15"/>
                    </a:lnTo>
                    <a:lnTo>
                      <a:pt x="37" y="29"/>
                    </a:lnTo>
                    <a:lnTo>
                      <a:pt x="37" y="29"/>
                    </a:lnTo>
                    <a:close/>
                    <a:moveTo>
                      <a:pt x="15" y="22"/>
                    </a:moveTo>
                    <a:lnTo>
                      <a:pt x="22" y="15"/>
                    </a:lnTo>
                    <a:lnTo>
                      <a:pt x="15" y="15"/>
                    </a:lnTo>
                    <a:lnTo>
                      <a:pt x="15" y="8"/>
                    </a:lnTo>
                    <a:lnTo>
                      <a:pt x="0" y="8"/>
                    </a:lnTo>
                    <a:lnTo>
                      <a:pt x="0" y="15"/>
                    </a:lnTo>
                    <a:lnTo>
                      <a:pt x="7" y="22"/>
                    </a:lnTo>
                    <a:lnTo>
                      <a:pt x="7" y="22"/>
                    </a:lnTo>
                    <a:lnTo>
                      <a:pt x="15" y="22"/>
                    </a:lnTo>
                    <a:lnTo>
                      <a:pt x="15" y="22"/>
                    </a:lnTo>
                    <a:close/>
                    <a:moveTo>
                      <a:pt x="22" y="43"/>
                    </a:moveTo>
                    <a:lnTo>
                      <a:pt x="7" y="36"/>
                    </a:lnTo>
                    <a:lnTo>
                      <a:pt x="0" y="43"/>
                    </a:lnTo>
                    <a:lnTo>
                      <a:pt x="0" y="50"/>
                    </a:lnTo>
                    <a:lnTo>
                      <a:pt x="15" y="50"/>
                    </a:lnTo>
                    <a:lnTo>
                      <a:pt x="22" y="50"/>
                    </a:lnTo>
                    <a:lnTo>
                      <a:pt x="22" y="43"/>
                    </a:lnTo>
                    <a:lnTo>
                      <a:pt x="22" y="43"/>
                    </a:lnTo>
                    <a:close/>
                    <a:moveTo>
                      <a:pt x="29" y="72"/>
                    </a:moveTo>
                    <a:lnTo>
                      <a:pt x="29" y="65"/>
                    </a:lnTo>
                    <a:lnTo>
                      <a:pt x="22" y="65"/>
                    </a:lnTo>
                    <a:lnTo>
                      <a:pt x="15" y="65"/>
                    </a:lnTo>
                    <a:lnTo>
                      <a:pt x="7" y="72"/>
                    </a:lnTo>
                    <a:lnTo>
                      <a:pt x="7" y="72"/>
                    </a:lnTo>
                    <a:lnTo>
                      <a:pt x="15" y="80"/>
                    </a:lnTo>
                    <a:lnTo>
                      <a:pt x="29" y="80"/>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3" name="Freeform 200">
                <a:extLst>
                  <a:ext uri="{FF2B5EF4-FFF2-40B4-BE49-F238E27FC236}">
                    <a16:creationId xmlns:a16="http://schemas.microsoft.com/office/drawing/2014/main" xmlns="" id="{0658AEF5-B72B-4866-861A-F380D3B9A00B}"/>
                  </a:ext>
                </a:extLst>
              </p:cNvPr>
              <p:cNvSpPr>
                <a:spLocks noEditPoints="1"/>
              </p:cNvSpPr>
              <p:nvPr/>
            </p:nvSpPr>
            <p:spPr bwMode="auto">
              <a:xfrm>
                <a:off x="5062" y="1628"/>
                <a:ext cx="72" cy="80"/>
              </a:xfrm>
              <a:custGeom>
                <a:avLst/>
                <a:gdLst>
                  <a:gd name="T0" fmla="*/ 65 w 72"/>
                  <a:gd name="T1" fmla="*/ 80 h 80"/>
                  <a:gd name="T2" fmla="*/ 65 w 72"/>
                  <a:gd name="T3" fmla="*/ 72 h 80"/>
                  <a:gd name="T4" fmla="*/ 57 w 72"/>
                  <a:gd name="T5" fmla="*/ 58 h 80"/>
                  <a:gd name="T6" fmla="*/ 57 w 72"/>
                  <a:gd name="T7" fmla="*/ 43 h 80"/>
                  <a:gd name="T8" fmla="*/ 65 w 72"/>
                  <a:gd name="T9" fmla="*/ 36 h 80"/>
                  <a:gd name="T10" fmla="*/ 65 w 72"/>
                  <a:gd name="T11" fmla="*/ 15 h 80"/>
                  <a:gd name="T12" fmla="*/ 57 w 72"/>
                  <a:gd name="T13" fmla="*/ 8 h 80"/>
                  <a:gd name="T14" fmla="*/ 50 w 72"/>
                  <a:gd name="T15" fmla="*/ 22 h 80"/>
                  <a:gd name="T16" fmla="*/ 57 w 72"/>
                  <a:gd name="T17" fmla="*/ 36 h 80"/>
                  <a:gd name="T18" fmla="*/ 50 w 72"/>
                  <a:gd name="T19" fmla="*/ 50 h 80"/>
                  <a:gd name="T20" fmla="*/ 43 w 72"/>
                  <a:gd name="T21" fmla="*/ 50 h 80"/>
                  <a:gd name="T22" fmla="*/ 36 w 72"/>
                  <a:gd name="T23" fmla="*/ 36 h 80"/>
                  <a:gd name="T24" fmla="*/ 43 w 72"/>
                  <a:gd name="T25" fmla="*/ 29 h 80"/>
                  <a:gd name="T26" fmla="*/ 36 w 72"/>
                  <a:gd name="T27" fmla="*/ 0 h 80"/>
                  <a:gd name="T28" fmla="*/ 36 w 72"/>
                  <a:gd name="T29" fmla="*/ 29 h 80"/>
                  <a:gd name="T30" fmla="*/ 36 w 72"/>
                  <a:gd name="T31" fmla="*/ 36 h 80"/>
                  <a:gd name="T32" fmla="*/ 29 w 72"/>
                  <a:gd name="T33" fmla="*/ 36 h 80"/>
                  <a:gd name="T34" fmla="*/ 21 w 72"/>
                  <a:gd name="T35" fmla="*/ 29 h 80"/>
                  <a:gd name="T36" fmla="*/ 21 w 72"/>
                  <a:gd name="T37" fmla="*/ 22 h 80"/>
                  <a:gd name="T38" fmla="*/ 7 w 72"/>
                  <a:gd name="T39" fmla="*/ 8 h 80"/>
                  <a:gd name="T40" fmla="*/ 0 w 72"/>
                  <a:gd name="T41" fmla="*/ 0 h 80"/>
                  <a:gd name="T42" fmla="*/ 0 w 72"/>
                  <a:gd name="T43" fmla="*/ 8 h 80"/>
                  <a:gd name="T44" fmla="*/ 14 w 72"/>
                  <a:gd name="T45" fmla="*/ 29 h 80"/>
                  <a:gd name="T46" fmla="*/ 29 w 72"/>
                  <a:gd name="T47" fmla="*/ 43 h 80"/>
                  <a:gd name="T48" fmla="*/ 29 w 72"/>
                  <a:gd name="T49" fmla="*/ 43 h 80"/>
                  <a:gd name="T50" fmla="*/ 21 w 72"/>
                  <a:gd name="T51" fmla="*/ 43 h 80"/>
                  <a:gd name="T52" fmla="*/ 7 w 72"/>
                  <a:gd name="T53" fmla="*/ 36 h 80"/>
                  <a:gd name="T54" fmla="*/ 0 w 72"/>
                  <a:gd name="T55" fmla="*/ 50 h 80"/>
                  <a:gd name="T56" fmla="*/ 14 w 72"/>
                  <a:gd name="T57" fmla="*/ 58 h 80"/>
                  <a:gd name="T58" fmla="*/ 21 w 72"/>
                  <a:gd name="T59" fmla="*/ 50 h 80"/>
                  <a:gd name="T60" fmla="*/ 29 w 72"/>
                  <a:gd name="T61" fmla="*/ 50 h 80"/>
                  <a:gd name="T62" fmla="*/ 36 w 72"/>
                  <a:gd name="T63" fmla="*/ 50 h 80"/>
                  <a:gd name="T64" fmla="*/ 43 w 72"/>
                  <a:gd name="T65" fmla="*/ 58 h 80"/>
                  <a:gd name="T66" fmla="*/ 36 w 72"/>
                  <a:gd name="T67" fmla="*/ 65 h 80"/>
                  <a:gd name="T68" fmla="*/ 21 w 72"/>
                  <a:gd name="T69" fmla="*/ 65 h 80"/>
                  <a:gd name="T70" fmla="*/ 0 w 72"/>
                  <a:gd name="T71" fmla="*/ 72 h 80"/>
                  <a:gd name="T72" fmla="*/ 21 w 72"/>
                  <a:gd name="T73" fmla="*/ 80 h 80"/>
                  <a:gd name="T74" fmla="*/ 29 w 72"/>
                  <a:gd name="T75" fmla="*/ 80 h 80"/>
                  <a:gd name="T76" fmla="*/ 36 w 72"/>
                  <a:gd name="T77" fmla="*/ 72 h 80"/>
                  <a:gd name="T78" fmla="*/ 43 w 72"/>
                  <a:gd name="T79" fmla="*/ 65 h 80"/>
                  <a:gd name="T80" fmla="*/ 50 w 72"/>
                  <a:gd name="T81" fmla="*/ 72 h 80"/>
                  <a:gd name="T82" fmla="*/ 57 w 72"/>
                  <a:gd name="T83" fmla="*/ 80 h 80"/>
                  <a:gd name="T84" fmla="*/ 65 w 72"/>
                  <a:gd name="T85" fmla="*/ 36 h 80"/>
                  <a:gd name="T86" fmla="*/ 65 w 72"/>
                  <a:gd name="T87" fmla="*/ 22 h 80"/>
                  <a:gd name="T88" fmla="*/ 50 w 72"/>
                  <a:gd name="T89" fmla="*/ 22 h 80"/>
                  <a:gd name="T90" fmla="*/ 57 w 72"/>
                  <a:gd name="T91" fmla="*/ 36 h 80"/>
                  <a:gd name="T92" fmla="*/ 43 w 72"/>
                  <a:gd name="T93" fmla="*/ 22 h 80"/>
                  <a:gd name="T94" fmla="*/ 29 w 72"/>
                  <a:gd name="T95" fmla="*/ 15 h 80"/>
                  <a:gd name="T96" fmla="*/ 36 w 72"/>
                  <a:gd name="T97" fmla="*/ 29 h 80"/>
                  <a:gd name="T98" fmla="*/ 14 w 72"/>
                  <a:gd name="T99" fmla="*/ 15 h 80"/>
                  <a:gd name="T100" fmla="*/ 7 w 72"/>
                  <a:gd name="T101" fmla="*/ 8 h 80"/>
                  <a:gd name="T102" fmla="*/ 0 w 72"/>
                  <a:gd name="T103" fmla="*/ 15 h 80"/>
                  <a:gd name="T104" fmla="*/ 7 w 72"/>
                  <a:gd name="T105" fmla="*/ 22 h 80"/>
                  <a:gd name="T106" fmla="*/ 14 w 72"/>
                  <a:gd name="T107" fmla="*/ 22 h 80"/>
                  <a:gd name="T108" fmla="*/ 7 w 72"/>
                  <a:gd name="T109" fmla="*/ 36 h 80"/>
                  <a:gd name="T110" fmla="*/ 0 w 72"/>
                  <a:gd name="T111" fmla="*/ 50 h 80"/>
                  <a:gd name="T112" fmla="*/ 21 w 72"/>
                  <a:gd name="T113" fmla="*/ 50 h 80"/>
                  <a:gd name="T114" fmla="*/ 21 w 72"/>
                  <a:gd name="T115" fmla="*/ 43 h 80"/>
                  <a:gd name="T116" fmla="*/ 29 w 72"/>
                  <a:gd name="T117" fmla="*/ 65 h 80"/>
                  <a:gd name="T118" fmla="*/ 14 w 72"/>
                  <a:gd name="T119" fmla="*/ 65 h 80"/>
                  <a:gd name="T120" fmla="*/ 7 w 72"/>
                  <a:gd name="T121" fmla="*/ 72 h 80"/>
                  <a:gd name="T122" fmla="*/ 21 w 72"/>
                  <a:gd name="T123" fmla="*/ 80 h 80"/>
                  <a:gd name="T124" fmla="*/ 29 w 72"/>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80"/>
                    </a:moveTo>
                    <a:lnTo>
                      <a:pt x="65" y="80"/>
                    </a:lnTo>
                    <a:lnTo>
                      <a:pt x="65" y="72"/>
                    </a:lnTo>
                    <a:lnTo>
                      <a:pt x="65" y="72"/>
                    </a:lnTo>
                    <a:lnTo>
                      <a:pt x="65" y="72"/>
                    </a:lnTo>
                    <a:lnTo>
                      <a:pt x="57" y="58"/>
                    </a:lnTo>
                    <a:lnTo>
                      <a:pt x="57" y="58"/>
                    </a:lnTo>
                    <a:lnTo>
                      <a:pt x="57" y="43"/>
                    </a:lnTo>
                    <a:lnTo>
                      <a:pt x="57" y="43"/>
                    </a:lnTo>
                    <a:lnTo>
                      <a:pt x="65" y="36"/>
                    </a:lnTo>
                    <a:lnTo>
                      <a:pt x="72" y="29"/>
                    </a:lnTo>
                    <a:lnTo>
                      <a:pt x="65" y="15"/>
                    </a:lnTo>
                    <a:lnTo>
                      <a:pt x="65" y="15"/>
                    </a:lnTo>
                    <a:lnTo>
                      <a:pt x="57" y="8"/>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9"/>
                    </a:lnTo>
                    <a:lnTo>
                      <a:pt x="21" y="22"/>
                    </a:lnTo>
                    <a:lnTo>
                      <a:pt x="21" y="22"/>
                    </a:lnTo>
                    <a:lnTo>
                      <a:pt x="14" y="8"/>
                    </a:lnTo>
                    <a:lnTo>
                      <a:pt x="7" y="8"/>
                    </a:lnTo>
                    <a:lnTo>
                      <a:pt x="7" y="8"/>
                    </a:lnTo>
                    <a:lnTo>
                      <a:pt x="0" y="0"/>
                    </a:lnTo>
                    <a:lnTo>
                      <a:pt x="0" y="8"/>
                    </a:lnTo>
                    <a:lnTo>
                      <a:pt x="0" y="8"/>
                    </a:lnTo>
                    <a:lnTo>
                      <a:pt x="0" y="22"/>
                    </a:lnTo>
                    <a:lnTo>
                      <a:pt x="14" y="29"/>
                    </a:lnTo>
                    <a:lnTo>
                      <a:pt x="21" y="36"/>
                    </a:lnTo>
                    <a:lnTo>
                      <a:pt x="29" y="43"/>
                    </a:lnTo>
                    <a:lnTo>
                      <a:pt x="29" y="43"/>
                    </a:lnTo>
                    <a:lnTo>
                      <a:pt x="29" y="43"/>
                    </a:lnTo>
                    <a:lnTo>
                      <a:pt x="21" y="43"/>
                    </a:lnTo>
                    <a:lnTo>
                      <a:pt x="21" y="43"/>
                    </a:lnTo>
                    <a:lnTo>
                      <a:pt x="14" y="36"/>
                    </a:lnTo>
                    <a:lnTo>
                      <a:pt x="7" y="36"/>
                    </a:lnTo>
                    <a:lnTo>
                      <a:pt x="0" y="43"/>
                    </a:lnTo>
                    <a:lnTo>
                      <a:pt x="0" y="50"/>
                    </a:lnTo>
                    <a:lnTo>
                      <a:pt x="7" y="50"/>
                    </a:lnTo>
                    <a:lnTo>
                      <a:pt x="14" y="58"/>
                    </a:lnTo>
                    <a:lnTo>
                      <a:pt x="14" y="58"/>
                    </a:lnTo>
                    <a:lnTo>
                      <a:pt x="21" y="50"/>
                    </a:lnTo>
                    <a:lnTo>
                      <a:pt x="21" y="50"/>
                    </a:lnTo>
                    <a:lnTo>
                      <a:pt x="29" y="50"/>
                    </a:lnTo>
                    <a:lnTo>
                      <a:pt x="36" y="50"/>
                    </a:lnTo>
                    <a:lnTo>
                      <a:pt x="36" y="50"/>
                    </a:lnTo>
                    <a:lnTo>
                      <a:pt x="43" y="58"/>
                    </a:lnTo>
                    <a:lnTo>
                      <a:pt x="43" y="58"/>
                    </a:lnTo>
                    <a:lnTo>
                      <a:pt x="43" y="65"/>
                    </a:lnTo>
                    <a:lnTo>
                      <a:pt x="36" y="65"/>
                    </a:lnTo>
                    <a:lnTo>
                      <a:pt x="29" y="65"/>
                    </a:lnTo>
                    <a:lnTo>
                      <a:pt x="21" y="65"/>
                    </a:lnTo>
                    <a:lnTo>
                      <a:pt x="0" y="65"/>
                    </a:lnTo>
                    <a:lnTo>
                      <a:pt x="0" y="72"/>
                    </a:lnTo>
                    <a:lnTo>
                      <a:pt x="7" y="80"/>
                    </a:lnTo>
                    <a:lnTo>
                      <a:pt x="21" y="80"/>
                    </a:lnTo>
                    <a:lnTo>
                      <a:pt x="29" y="80"/>
                    </a:lnTo>
                    <a:lnTo>
                      <a:pt x="29" y="80"/>
                    </a:lnTo>
                    <a:lnTo>
                      <a:pt x="29" y="72"/>
                    </a:lnTo>
                    <a:lnTo>
                      <a:pt x="36" y="72"/>
                    </a:lnTo>
                    <a:lnTo>
                      <a:pt x="36" y="65"/>
                    </a:lnTo>
                    <a:lnTo>
                      <a:pt x="43" y="65"/>
                    </a:lnTo>
                    <a:lnTo>
                      <a:pt x="43" y="65"/>
                    </a:lnTo>
                    <a:lnTo>
                      <a:pt x="50" y="72"/>
                    </a:lnTo>
                    <a:lnTo>
                      <a:pt x="57" y="80"/>
                    </a:lnTo>
                    <a:lnTo>
                      <a:pt x="57" y="80"/>
                    </a:lnTo>
                    <a:close/>
                    <a:moveTo>
                      <a:pt x="57" y="36"/>
                    </a:moveTo>
                    <a:lnTo>
                      <a:pt x="65" y="36"/>
                    </a:lnTo>
                    <a:lnTo>
                      <a:pt x="65" y="29"/>
                    </a:lnTo>
                    <a:lnTo>
                      <a:pt x="65" y="22"/>
                    </a:lnTo>
                    <a:lnTo>
                      <a:pt x="57" y="15"/>
                    </a:lnTo>
                    <a:lnTo>
                      <a:pt x="50" y="22"/>
                    </a:lnTo>
                    <a:lnTo>
                      <a:pt x="57" y="36"/>
                    </a:lnTo>
                    <a:lnTo>
                      <a:pt x="57" y="36"/>
                    </a:lnTo>
                    <a:close/>
                    <a:moveTo>
                      <a:pt x="36" y="29"/>
                    </a:moveTo>
                    <a:lnTo>
                      <a:pt x="43" y="22"/>
                    </a:lnTo>
                    <a:lnTo>
                      <a:pt x="36" y="8"/>
                    </a:lnTo>
                    <a:lnTo>
                      <a:pt x="29" y="15"/>
                    </a:lnTo>
                    <a:lnTo>
                      <a:pt x="36" y="29"/>
                    </a:lnTo>
                    <a:lnTo>
                      <a:pt x="36" y="29"/>
                    </a:lnTo>
                    <a:close/>
                    <a:moveTo>
                      <a:pt x="14" y="22"/>
                    </a:moveTo>
                    <a:lnTo>
                      <a:pt x="14" y="15"/>
                    </a:lnTo>
                    <a:lnTo>
                      <a:pt x="14" y="15"/>
                    </a:lnTo>
                    <a:lnTo>
                      <a:pt x="7" y="8"/>
                    </a:lnTo>
                    <a:lnTo>
                      <a:pt x="0" y="8"/>
                    </a:lnTo>
                    <a:lnTo>
                      <a:pt x="0" y="15"/>
                    </a:lnTo>
                    <a:lnTo>
                      <a:pt x="0"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9" y="72"/>
                    </a:moveTo>
                    <a:lnTo>
                      <a:pt x="29" y="65"/>
                    </a:lnTo>
                    <a:lnTo>
                      <a:pt x="14" y="65"/>
                    </a:lnTo>
                    <a:lnTo>
                      <a:pt x="14" y="65"/>
                    </a:lnTo>
                    <a:lnTo>
                      <a:pt x="7" y="72"/>
                    </a:lnTo>
                    <a:lnTo>
                      <a:pt x="7" y="72"/>
                    </a:lnTo>
                    <a:lnTo>
                      <a:pt x="14" y="80"/>
                    </a:lnTo>
                    <a:lnTo>
                      <a:pt x="21" y="80"/>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4" name="Freeform 201">
                <a:extLst>
                  <a:ext uri="{FF2B5EF4-FFF2-40B4-BE49-F238E27FC236}">
                    <a16:creationId xmlns:a16="http://schemas.microsoft.com/office/drawing/2014/main" xmlns="" id="{74E63EFB-6184-4FD4-80D2-1215AA2CE182}"/>
                  </a:ext>
                </a:extLst>
              </p:cNvPr>
              <p:cNvSpPr>
                <a:spLocks noEditPoints="1"/>
              </p:cNvSpPr>
              <p:nvPr/>
            </p:nvSpPr>
            <p:spPr bwMode="auto">
              <a:xfrm>
                <a:off x="4983" y="1628"/>
                <a:ext cx="72" cy="80"/>
              </a:xfrm>
              <a:custGeom>
                <a:avLst/>
                <a:gdLst>
                  <a:gd name="T0" fmla="*/ 65 w 72"/>
                  <a:gd name="T1" fmla="*/ 80 h 80"/>
                  <a:gd name="T2" fmla="*/ 72 w 72"/>
                  <a:gd name="T3" fmla="*/ 72 h 80"/>
                  <a:gd name="T4" fmla="*/ 65 w 72"/>
                  <a:gd name="T5" fmla="*/ 58 h 80"/>
                  <a:gd name="T6" fmla="*/ 65 w 72"/>
                  <a:gd name="T7" fmla="*/ 43 h 80"/>
                  <a:gd name="T8" fmla="*/ 72 w 72"/>
                  <a:gd name="T9" fmla="*/ 36 h 80"/>
                  <a:gd name="T10" fmla="*/ 72 w 72"/>
                  <a:gd name="T11" fmla="*/ 15 h 80"/>
                  <a:gd name="T12" fmla="*/ 65 w 72"/>
                  <a:gd name="T13" fmla="*/ 8 h 80"/>
                  <a:gd name="T14" fmla="*/ 57 w 72"/>
                  <a:gd name="T15" fmla="*/ 22 h 80"/>
                  <a:gd name="T16" fmla="*/ 57 w 72"/>
                  <a:gd name="T17" fmla="*/ 36 h 80"/>
                  <a:gd name="T18" fmla="*/ 57 w 72"/>
                  <a:gd name="T19" fmla="*/ 50 h 80"/>
                  <a:gd name="T20" fmla="*/ 50 w 72"/>
                  <a:gd name="T21" fmla="*/ 50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9 w 72"/>
                  <a:gd name="T35" fmla="*/ 29 h 80"/>
                  <a:gd name="T36" fmla="*/ 21 w 72"/>
                  <a:gd name="T37" fmla="*/ 22 h 80"/>
                  <a:gd name="T38" fmla="*/ 14 w 72"/>
                  <a:gd name="T39" fmla="*/ 8 h 80"/>
                  <a:gd name="T40" fmla="*/ 7 w 72"/>
                  <a:gd name="T41" fmla="*/ 0 h 80"/>
                  <a:gd name="T42" fmla="*/ 0 w 72"/>
                  <a:gd name="T43" fmla="*/ 8 h 80"/>
                  <a:gd name="T44" fmla="*/ 21 w 72"/>
                  <a:gd name="T45" fmla="*/ 29 h 80"/>
                  <a:gd name="T46" fmla="*/ 36 w 72"/>
                  <a:gd name="T47" fmla="*/ 43 h 80"/>
                  <a:gd name="T48" fmla="*/ 36 w 72"/>
                  <a:gd name="T49" fmla="*/ 43 h 80"/>
                  <a:gd name="T50" fmla="*/ 29 w 72"/>
                  <a:gd name="T51" fmla="*/ 43 h 80"/>
                  <a:gd name="T52" fmla="*/ 7 w 72"/>
                  <a:gd name="T53" fmla="*/ 36 h 80"/>
                  <a:gd name="T54" fmla="*/ 7 w 72"/>
                  <a:gd name="T55" fmla="*/ 50 h 80"/>
                  <a:gd name="T56" fmla="*/ 21 w 72"/>
                  <a:gd name="T57" fmla="*/ 58 h 80"/>
                  <a:gd name="T58" fmla="*/ 29 w 72"/>
                  <a:gd name="T59" fmla="*/ 50 h 80"/>
                  <a:gd name="T60" fmla="*/ 36 w 72"/>
                  <a:gd name="T61" fmla="*/ 50 h 80"/>
                  <a:gd name="T62" fmla="*/ 43 w 72"/>
                  <a:gd name="T63" fmla="*/ 50 h 80"/>
                  <a:gd name="T64" fmla="*/ 50 w 72"/>
                  <a:gd name="T65" fmla="*/ 58 h 80"/>
                  <a:gd name="T66" fmla="*/ 43 w 72"/>
                  <a:gd name="T67" fmla="*/ 65 h 80"/>
                  <a:gd name="T68" fmla="*/ 29 w 72"/>
                  <a:gd name="T69" fmla="*/ 65 h 80"/>
                  <a:gd name="T70" fmla="*/ 7 w 72"/>
                  <a:gd name="T71" fmla="*/ 72 h 80"/>
                  <a:gd name="T72" fmla="*/ 21 w 72"/>
                  <a:gd name="T73" fmla="*/ 80 h 80"/>
                  <a:gd name="T74" fmla="*/ 36 w 72"/>
                  <a:gd name="T75" fmla="*/ 80 h 80"/>
                  <a:gd name="T76" fmla="*/ 43 w 72"/>
                  <a:gd name="T77" fmla="*/ 72 h 80"/>
                  <a:gd name="T78" fmla="*/ 50 w 72"/>
                  <a:gd name="T79" fmla="*/ 65 h 80"/>
                  <a:gd name="T80" fmla="*/ 57 w 72"/>
                  <a:gd name="T81" fmla="*/ 72 h 80"/>
                  <a:gd name="T82" fmla="*/ 65 w 72"/>
                  <a:gd name="T83" fmla="*/ 80 h 80"/>
                  <a:gd name="T84" fmla="*/ 65 w 72"/>
                  <a:gd name="T85" fmla="*/ 36 h 80"/>
                  <a:gd name="T86" fmla="*/ 72 w 72"/>
                  <a:gd name="T87" fmla="*/ 22 h 80"/>
                  <a:gd name="T88" fmla="*/ 57 w 72"/>
                  <a:gd name="T89" fmla="*/ 22 h 80"/>
                  <a:gd name="T90" fmla="*/ 65 w 72"/>
                  <a:gd name="T91" fmla="*/ 36 h 80"/>
                  <a:gd name="T92" fmla="*/ 50 w 72"/>
                  <a:gd name="T93" fmla="*/ 22 h 80"/>
                  <a:gd name="T94" fmla="*/ 36 w 72"/>
                  <a:gd name="T95" fmla="*/ 15 h 80"/>
                  <a:gd name="T96" fmla="*/ 43 w 72"/>
                  <a:gd name="T97" fmla="*/ 29 h 80"/>
                  <a:gd name="T98" fmla="*/ 21 w 72"/>
                  <a:gd name="T99" fmla="*/ 15 h 80"/>
                  <a:gd name="T100" fmla="*/ 14 w 72"/>
                  <a:gd name="T101" fmla="*/ 8 h 80"/>
                  <a:gd name="T102" fmla="*/ 7 w 72"/>
                  <a:gd name="T103" fmla="*/ 15 h 80"/>
                  <a:gd name="T104" fmla="*/ 14 w 72"/>
                  <a:gd name="T105" fmla="*/ 22 h 80"/>
                  <a:gd name="T106" fmla="*/ 21 w 72"/>
                  <a:gd name="T107" fmla="*/ 22 h 80"/>
                  <a:gd name="T108" fmla="*/ 14 w 72"/>
                  <a:gd name="T109" fmla="*/ 36 h 80"/>
                  <a:gd name="T110" fmla="*/ 7 w 72"/>
                  <a:gd name="T111" fmla="*/ 50 h 80"/>
                  <a:gd name="T112" fmla="*/ 21 w 72"/>
                  <a:gd name="T113" fmla="*/ 50 h 80"/>
                  <a:gd name="T114" fmla="*/ 29 w 72"/>
                  <a:gd name="T115" fmla="*/ 43 h 80"/>
                  <a:gd name="T116" fmla="*/ 29 w 72"/>
                  <a:gd name="T117" fmla="*/ 65 h 80"/>
                  <a:gd name="T118" fmla="*/ 14 w 72"/>
                  <a:gd name="T119" fmla="*/ 65 h 80"/>
                  <a:gd name="T120" fmla="*/ 14 w 72"/>
                  <a:gd name="T121" fmla="*/ 72 h 80"/>
                  <a:gd name="T122" fmla="*/ 29 w 72"/>
                  <a:gd name="T123" fmla="*/ 80 h 80"/>
                  <a:gd name="T124" fmla="*/ 36 w 72"/>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2"/>
                    </a:lnTo>
                    <a:lnTo>
                      <a:pt x="72" y="72"/>
                    </a:lnTo>
                    <a:lnTo>
                      <a:pt x="72" y="72"/>
                    </a:lnTo>
                    <a:lnTo>
                      <a:pt x="65" y="58"/>
                    </a:lnTo>
                    <a:lnTo>
                      <a:pt x="57" y="58"/>
                    </a:lnTo>
                    <a:lnTo>
                      <a:pt x="65" y="43"/>
                    </a:lnTo>
                    <a:lnTo>
                      <a:pt x="65" y="43"/>
                    </a:lnTo>
                    <a:lnTo>
                      <a:pt x="72" y="36"/>
                    </a:lnTo>
                    <a:lnTo>
                      <a:pt x="72" y="29"/>
                    </a:lnTo>
                    <a:lnTo>
                      <a:pt x="72" y="15"/>
                    </a:lnTo>
                    <a:lnTo>
                      <a:pt x="72" y="15"/>
                    </a:lnTo>
                    <a:lnTo>
                      <a:pt x="65" y="8"/>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1" y="22"/>
                    </a:lnTo>
                    <a:lnTo>
                      <a:pt x="21" y="8"/>
                    </a:lnTo>
                    <a:lnTo>
                      <a:pt x="14" y="8"/>
                    </a:lnTo>
                    <a:lnTo>
                      <a:pt x="14" y="8"/>
                    </a:lnTo>
                    <a:lnTo>
                      <a:pt x="7" y="0"/>
                    </a:lnTo>
                    <a:lnTo>
                      <a:pt x="0" y="8"/>
                    </a:lnTo>
                    <a:lnTo>
                      <a:pt x="0" y="8"/>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50"/>
                    </a:lnTo>
                    <a:lnTo>
                      <a:pt x="7" y="50"/>
                    </a:lnTo>
                    <a:lnTo>
                      <a:pt x="21" y="58"/>
                    </a:lnTo>
                    <a:lnTo>
                      <a:pt x="21" y="58"/>
                    </a:lnTo>
                    <a:lnTo>
                      <a:pt x="29" y="50"/>
                    </a:lnTo>
                    <a:lnTo>
                      <a:pt x="29" y="50"/>
                    </a:lnTo>
                    <a:lnTo>
                      <a:pt x="36" y="50"/>
                    </a:lnTo>
                    <a:lnTo>
                      <a:pt x="43" y="50"/>
                    </a:lnTo>
                    <a:lnTo>
                      <a:pt x="43" y="50"/>
                    </a:lnTo>
                    <a:lnTo>
                      <a:pt x="50" y="58"/>
                    </a:lnTo>
                    <a:lnTo>
                      <a:pt x="50" y="58"/>
                    </a:lnTo>
                    <a:lnTo>
                      <a:pt x="50" y="65"/>
                    </a:lnTo>
                    <a:lnTo>
                      <a:pt x="43" y="65"/>
                    </a:lnTo>
                    <a:lnTo>
                      <a:pt x="36" y="65"/>
                    </a:lnTo>
                    <a:lnTo>
                      <a:pt x="29" y="65"/>
                    </a:lnTo>
                    <a:lnTo>
                      <a:pt x="7" y="65"/>
                    </a:lnTo>
                    <a:lnTo>
                      <a:pt x="7" y="72"/>
                    </a:lnTo>
                    <a:lnTo>
                      <a:pt x="14" y="80"/>
                    </a:lnTo>
                    <a:lnTo>
                      <a:pt x="21" y="80"/>
                    </a:lnTo>
                    <a:lnTo>
                      <a:pt x="36" y="80"/>
                    </a:lnTo>
                    <a:lnTo>
                      <a:pt x="36" y="80"/>
                    </a:lnTo>
                    <a:lnTo>
                      <a:pt x="36" y="72"/>
                    </a:lnTo>
                    <a:lnTo>
                      <a:pt x="43" y="72"/>
                    </a:lnTo>
                    <a:lnTo>
                      <a:pt x="43" y="65"/>
                    </a:lnTo>
                    <a:lnTo>
                      <a:pt x="50" y="65"/>
                    </a:lnTo>
                    <a:lnTo>
                      <a:pt x="50" y="65"/>
                    </a:lnTo>
                    <a:lnTo>
                      <a:pt x="57" y="72"/>
                    </a:lnTo>
                    <a:lnTo>
                      <a:pt x="65" y="80"/>
                    </a:lnTo>
                    <a:lnTo>
                      <a:pt x="65" y="80"/>
                    </a:lnTo>
                    <a:close/>
                    <a:moveTo>
                      <a:pt x="65" y="36"/>
                    </a:moveTo>
                    <a:lnTo>
                      <a:pt x="65" y="36"/>
                    </a:lnTo>
                    <a:lnTo>
                      <a:pt x="72" y="29"/>
                    </a:lnTo>
                    <a:lnTo>
                      <a:pt x="72" y="22"/>
                    </a:lnTo>
                    <a:lnTo>
                      <a:pt x="65" y="15"/>
                    </a:lnTo>
                    <a:lnTo>
                      <a:pt x="57" y="22"/>
                    </a:lnTo>
                    <a:lnTo>
                      <a:pt x="65" y="36"/>
                    </a:lnTo>
                    <a:lnTo>
                      <a:pt x="65" y="36"/>
                    </a:lnTo>
                    <a:close/>
                    <a:moveTo>
                      <a:pt x="43" y="29"/>
                    </a:moveTo>
                    <a:lnTo>
                      <a:pt x="50" y="22"/>
                    </a:lnTo>
                    <a:lnTo>
                      <a:pt x="43" y="8"/>
                    </a:lnTo>
                    <a:lnTo>
                      <a:pt x="36" y="15"/>
                    </a:lnTo>
                    <a:lnTo>
                      <a:pt x="43" y="29"/>
                    </a:lnTo>
                    <a:lnTo>
                      <a:pt x="43" y="29"/>
                    </a:lnTo>
                    <a:close/>
                    <a:moveTo>
                      <a:pt x="21" y="22"/>
                    </a:moveTo>
                    <a:lnTo>
                      <a:pt x="21" y="15"/>
                    </a:lnTo>
                    <a:lnTo>
                      <a:pt x="21" y="15"/>
                    </a:lnTo>
                    <a:lnTo>
                      <a:pt x="14" y="8"/>
                    </a:lnTo>
                    <a:lnTo>
                      <a:pt x="7" y="8"/>
                    </a:lnTo>
                    <a:lnTo>
                      <a:pt x="7" y="15"/>
                    </a:lnTo>
                    <a:lnTo>
                      <a:pt x="7" y="22"/>
                    </a:lnTo>
                    <a:lnTo>
                      <a:pt x="14" y="22"/>
                    </a:lnTo>
                    <a:lnTo>
                      <a:pt x="21" y="22"/>
                    </a:lnTo>
                    <a:lnTo>
                      <a:pt x="21" y="22"/>
                    </a:lnTo>
                    <a:close/>
                    <a:moveTo>
                      <a:pt x="29" y="43"/>
                    </a:moveTo>
                    <a:lnTo>
                      <a:pt x="14" y="36"/>
                    </a:lnTo>
                    <a:lnTo>
                      <a:pt x="7" y="43"/>
                    </a:lnTo>
                    <a:lnTo>
                      <a:pt x="7" y="50"/>
                    </a:lnTo>
                    <a:lnTo>
                      <a:pt x="14" y="50"/>
                    </a:lnTo>
                    <a:lnTo>
                      <a:pt x="21" y="50"/>
                    </a:lnTo>
                    <a:lnTo>
                      <a:pt x="29" y="43"/>
                    </a:lnTo>
                    <a:lnTo>
                      <a:pt x="29" y="43"/>
                    </a:lnTo>
                    <a:close/>
                    <a:moveTo>
                      <a:pt x="36" y="72"/>
                    </a:moveTo>
                    <a:lnTo>
                      <a:pt x="29" y="65"/>
                    </a:lnTo>
                    <a:lnTo>
                      <a:pt x="21" y="65"/>
                    </a:lnTo>
                    <a:lnTo>
                      <a:pt x="14" y="65"/>
                    </a:lnTo>
                    <a:lnTo>
                      <a:pt x="7" y="72"/>
                    </a:lnTo>
                    <a:lnTo>
                      <a:pt x="14" y="72"/>
                    </a:lnTo>
                    <a:lnTo>
                      <a:pt x="21" y="80"/>
                    </a:lnTo>
                    <a:lnTo>
                      <a:pt x="29" y="80"/>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5" name="Freeform 202">
                <a:extLst>
                  <a:ext uri="{FF2B5EF4-FFF2-40B4-BE49-F238E27FC236}">
                    <a16:creationId xmlns:a16="http://schemas.microsoft.com/office/drawing/2014/main" xmlns="" id="{B3810551-EC16-48FE-9CD4-14E8A6C68DA3}"/>
                  </a:ext>
                </a:extLst>
              </p:cNvPr>
              <p:cNvSpPr>
                <a:spLocks noEditPoints="1"/>
              </p:cNvSpPr>
              <p:nvPr/>
            </p:nvSpPr>
            <p:spPr bwMode="auto">
              <a:xfrm>
                <a:off x="4983" y="1650"/>
                <a:ext cx="0" cy="50"/>
              </a:xfrm>
              <a:custGeom>
                <a:avLst/>
                <a:gdLst>
                  <a:gd name="T0" fmla="*/ 50 h 50"/>
                  <a:gd name="T1" fmla="*/ 50 h 50"/>
                  <a:gd name="T2" fmla="*/ 50 h 50"/>
                  <a:gd name="T3" fmla="*/ 50 h 50"/>
                  <a:gd name="T4" fmla="*/ 50 h 50"/>
                  <a:gd name="T5" fmla="*/ 50 h 50"/>
                  <a:gd name="T6" fmla="*/ 14 h 50"/>
                  <a:gd name="T7" fmla="*/ 7 h 50"/>
                  <a:gd name="T8" fmla="*/ 0 h 50"/>
                  <a:gd name="T9" fmla="*/ 7 h 50"/>
                  <a:gd name="T10" fmla="*/ 7 h 50"/>
                  <a:gd name="T11" fmla="*/ 7 h 50"/>
                  <a:gd name="T12" fmla="*/ 7 h 50"/>
                  <a:gd name="T13" fmla="*/ 14 h 50"/>
                  <a:gd name="T14" fmla="*/ 14 h 50"/>
                  <a:gd name="T15" fmla="*/ 14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0">
                    <a:moveTo>
                      <a:pt x="0" y="50"/>
                    </a:moveTo>
                    <a:lnTo>
                      <a:pt x="0" y="50"/>
                    </a:lnTo>
                    <a:lnTo>
                      <a:pt x="0" y="50"/>
                    </a:lnTo>
                    <a:lnTo>
                      <a:pt x="0" y="50"/>
                    </a:lnTo>
                    <a:lnTo>
                      <a:pt x="0" y="50"/>
                    </a:lnTo>
                    <a:lnTo>
                      <a:pt x="0" y="50"/>
                    </a:lnTo>
                    <a:close/>
                    <a:moveTo>
                      <a:pt x="0" y="14"/>
                    </a:moveTo>
                    <a:lnTo>
                      <a:pt x="0" y="7"/>
                    </a:lnTo>
                    <a:lnTo>
                      <a:pt x="0" y="0"/>
                    </a:lnTo>
                    <a:lnTo>
                      <a:pt x="0" y="7"/>
                    </a:lnTo>
                    <a:lnTo>
                      <a:pt x="0" y="7"/>
                    </a:lnTo>
                    <a:lnTo>
                      <a:pt x="0" y="7"/>
                    </a:lnTo>
                    <a:lnTo>
                      <a:pt x="0" y="7"/>
                    </a:lnTo>
                    <a:lnTo>
                      <a:pt x="0" y="14"/>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6" name="Freeform 203">
                <a:extLst>
                  <a:ext uri="{FF2B5EF4-FFF2-40B4-BE49-F238E27FC236}">
                    <a16:creationId xmlns:a16="http://schemas.microsoft.com/office/drawing/2014/main" xmlns="" id="{018C1B92-92BD-4CC1-A778-9D1FA06DF8F7}"/>
                  </a:ext>
                </a:extLst>
              </p:cNvPr>
              <p:cNvSpPr>
                <a:spLocks noEditPoints="1"/>
              </p:cNvSpPr>
              <p:nvPr/>
            </p:nvSpPr>
            <p:spPr bwMode="auto">
              <a:xfrm>
                <a:off x="6388" y="1636"/>
                <a:ext cx="71" cy="72"/>
              </a:xfrm>
              <a:custGeom>
                <a:avLst/>
                <a:gdLst>
                  <a:gd name="T0" fmla="*/ 64 w 71"/>
                  <a:gd name="T1" fmla="*/ 72 h 72"/>
                  <a:gd name="T2" fmla="*/ 71 w 71"/>
                  <a:gd name="T3" fmla="*/ 64 h 72"/>
                  <a:gd name="T4" fmla="*/ 57 w 71"/>
                  <a:gd name="T5" fmla="*/ 50 h 72"/>
                  <a:gd name="T6" fmla="*/ 64 w 71"/>
                  <a:gd name="T7" fmla="*/ 35 h 72"/>
                  <a:gd name="T8" fmla="*/ 64 w 71"/>
                  <a:gd name="T9" fmla="*/ 35 h 72"/>
                  <a:gd name="T10" fmla="*/ 71 w 71"/>
                  <a:gd name="T11" fmla="*/ 7 h 72"/>
                  <a:gd name="T12" fmla="*/ 64 w 71"/>
                  <a:gd name="T13" fmla="*/ 7 h 72"/>
                  <a:gd name="T14" fmla="*/ 57 w 71"/>
                  <a:gd name="T15" fmla="*/ 14 h 72"/>
                  <a:gd name="T16" fmla="*/ 57 w 71"/>
                  <a:gd name="T17" fmla="*/ 35 h 72"/>
                  <a:gd name="T18" fmla="*/ 57 w 71"/>
                  <a:gd name="T19" fmla="*/ 50 h 72"/>
                  <a:gd name="T20" fmla="*/ 50 w 71"/>
                  <a:gd name="T21" fmla="*/ 42 h 72"/>
                  <a:gd name="T22" fmla="*/ 43 w 71"/>
                  <a:gd name="T23" fmla="*/ 28 h 72"/>
                  <a:gd name="T24" fmla="*/ 50 w 71"/>
                  <a:gd name="T25" fmla="*/ 21 h 72"/>
                  <a:gd name="T26" fmla="*/ 43 w 71"/>
                  <a:gd name="T27" fmla="*/ 0 h 72"/>
                  <a:gd name="T28" fmla="*/ 36 w 71"/>
                  <a:gd name="T29" fmla="*/ 21 h 72"/>
                  <a:gd name="T30" fmla="*/ 36 w 71"/>
                  <a:gd name="T31" fmla="*/ 28 h 72"/>
                  <a:gd name="T32" fmla="*/ 36 w 71"/>
                  <a:gd name="T33" fmla="*/ 35 h 72"/>
                  <a:gd name="T34" fmla="*/ 28 w 71"/>
                  <a:gd name="T35" fmla="*/ 21 h 72"/>
                  <a:gd name="T36" fmla="*/ 21 w 71"/>
                  <a:gd name="T37" fmla="*/ 14 h 72"/>
                  <a:gd name="T38" fmla="*/ 14 w 71"/>
                  <a:gd name="T39" fmla="*/ 0 h 72"/>
                  <a:gd name="T40" fmla="*/ 0 w 71"/>
                  <a:gd name="T41" fmla="*/ 0 h 72"/>
                  <a:gd name="T42" fmla="*/ 0 w 71"/>
                  <a:gd name="T43" fmla="*/ 7 h 72"/>
                  <a:gd name="T44" fmla="*/ 21 w 71"/>
                  <a:gd name="T45" fmla="*/ 21 h 72"/>
                  <a:gd name="T46" fmla="*/ 36 w 71"/>
                  <a:gd name="T47" fmla="*/ 35 h 72"/>
                  <a:gd name="T48" fmla="*/ 28 w 71"/>
                  <a:gd name="T49" fmla="*/ 35 h 72"/>
                  <a:gd name="T50" fmla="*/ 21 w 71"/>
                  <a:gd name="T51" fmla="*/ 35 h 72"/>
                  <a:gd name="T52" fmla="*/ 7 w 71"/>
                  <a:gd name="T53" fmla="*/ 28 h 72"/>
                  <a:gd name="T54" fmla="*/ 0 w 71"/>
                  <a:gd name="T55" fmla="*/ 42 h 72"/>
                  <a:gd name="T56" fmla="*/ 14 w 71"/>
                  <a:gd name="T57" fmla="*/ 50 h 72"/>
                  <a:gd name="T58" fmla="*/ 28 w 71"/>
                  <a:gd name="T59" fmla="*/ 42 h 72"/>
                  <a:gd name="T60" fmla="*/ 28 w 71"/>
                  <a:gd name="T61" fmla="*/ 42 h 72"/>
                  <a:gd name="T62" fmla="*/ 43 w 71"/>
                  <a:gd name="T63" fmla="*/ 50 h 72"/>
                  <a:gd name="T64" fmla="*/ 50 w 71"/>
                  <a:gd name="T65" fmla="*/ 50 h 72"/>
                  <a:gd name="T66" fmla="*/ 36 w 71"/>
                  <a:gd name="T67" fmla="*/ 57 h 72"/>
                  <a:gd name="T68" fmla="*/ 21 w 71"/>
                  <a:gd name="T69" fmla="*/ 57 h 72"/>
                  <a:gd name="T70" fmla="*/ 7 w 71"/>
                  <a:gd name="T71" fmla="*/ 64 h 72"/>
                  <a:gd name="T72" fmla="*/ 21 w 71"/>
                  <a:gd name="T73" fmla="*/ 72 h 72"/>
                  <a:gd name="T74" fmla="*/ 36 w 71"/>
                  <a:gd name="T75" fmla="*/ 72 h 72"/>
                  <a:gd name="T76" fmla="*/ 36 w 71"/>
                  <a:gd name="T77" fmla="*/ 64 h 72"/>
                  <a:gd name="T78" fmla="*/ 50 w 71"/>
                  <a:gd name="T79" fmla="*/ 57 h 72"/>
                  <a:gd name="T80" fmla="*/ 57 w 71"/>
                  <a:gd name="T81" fmla="*/ 64 h 72"/>
                  <a:gd name="T82" fmla="*/ 64 w 71"/>
                  <a:gd name="T83" fmla="*/ 72 h 72"/>
                  <a:gd name="T84" fmla="*/ 64 w 71"/>
                  <a:gd name="T85" fmla="*/ 28 h 72"/>
                  <a:gd name="T86" fmla="*/ 71 w 71"/>
                  <a:gd name="T87" fmla="*/ 14 h 72"/>
                  <a:gd name="T88" fmla="*/ 57 w 71"/>
                  <a:gd name="T89" fmla="*/ 14 h 72"/>
                  <a:gd name="T90" fmla="*/ 64 w 71"/>
                  <a:gd name="T91" fmla="*/ 28 h 72"/>
                  <a:gd name="T92" fmla="*/ 50 w 71"/>
                  <a:gd name="T93" fmla="*/ 14 h 72"/>
                  <a:gd name="T94" fmla="*/ 36 w 71"/>
                  <a:gd name="T95" fmla="*/ 7 h 72"/>
                  <a:gd name="T96" fmla="*/ 43 w 71"/>
                  <a:gd name="T97" fmla="*/ 21 h 72"/>
                  <a:gd name="T98" fmla="*/ 21 w 71"/>
                  <a:gd name="T99" fmla="*/ 14 h 72"/>
                  <a:gd name="T100" fmla="*/ 14 w 71"/>
                  <a:gd name="T101" fmla="*/ 0 h 72"/>
                  <a:gd name="T102" fmla="*/ 7 w 71"/>
                  <a:gd name="T103" fmla="*/ 7 h 72"/>
                  <a:gd name="T104" fmla="*/ 14 w 71"/>
                  <a:gd name="T105" fmla="*/ 21 h 72"/>
                  <a:gd name="T106" fmla="*/ 21 w 71"/>
                  <a:gd name="T107" fmla="*/ 14 h 72"/>
                  <a:gd name="T108" fmla="*/ 14 w 71"/>
                  <a:gd name="T109" fmla="*/ 35 h 72"/>
                  <a:gd name="T110" fmla="*/ 7 w 71"/>
                  <a:gd name="T111" fmla="*/ 42 h 72"/>
                  <a:gd name="T112" fmla="*/ 21 w 71"/>
                  <a:gd name="T113" fmla="*/ 42 h 72"/>
                  <a:gd name="T114" fmla="*/ 21 w 71"/>
                  <a:gd name="T115" fmla="*/ 35 h 72"/>
                  <a:gd name="T116" fmla="*/ 28 w 71"/>
                  <a:gd name="T117" fmla="*/ 57 h 72"/>
                  <a:gd name="T118" fmla="*/ 14 w 71"/>
                  <a:gd name="T119" fmla="*/ 57 h 72"/>
                  <a:gd name="T120" fmla="*/ 14 w 71"/>
                  <a:gd name="T121" fmla="*/ 64 h 72"/>
                  <a:gd name="T122" fmla="*/ 28 w 71"/>
                  <a:gd name="T123" fmla="*/ 72 h 72"/>
                  <a:gd name="T124" fmla="*/ 36 w 71"/>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4"/>
                    </a:lnTo>
                    <a:lnTo>
                      <a:pt x="71" y="64"/>
                    </a:lnTo>
                    <a:lnTo>
                      <a:pt x="57" y="50"/>
                    </a:lnTo>
                    <a:lnTo>
                      <a:pt x="57" y="50"/>
                    </a:lnTo>
                    <a:lnTo>
                      <a:pt x="64" y="35"/>
                    </a:lnTo>
                    <a:lnTo>
                      <a:pt x="64" y="35"/>
                    </a:lnTo>
                    <a:lnTo>
                      <a:pt x="64" y="35"/>
                    </a:lnTo>
                    <a:lnTo>
                      <a:pt x="71" y="28"/>
                    </a:lnTo>
                    <a:lnTo>
                      <a:pt x="71" y="7"/>
                    </a:lnTo>
                    <a:lnTo>
                      <a:pt x="64" y="7"/>
                    </a:lnTo>
                    <a:lnTo>
                      <a:pt x="64" y="7"/>
                    </a:lnTo>
                    <a:lnTo>
                      <a:pt x="57" y="7"/>
                    </a:lnTo>
                    <a:lnTo>
                      <a:pt x="57" y="14"/>
                    </a:lnTo>
                    <a:lnTo>
                      <a:pt x="57" y="21"/>
                    </a:lnTo>
                    <a:lnTo>
                      <a:pt x="57" y="35"/>
                    </a:lnTo>
                    <a:lnTo>
                      <a:pt x="57" y="35"/>
                    </a:lnTo>
                    <a:lnTo>
                      <a:pt x="57" y="50"/>
                    </a:lnTo>
                    <a:lnTo>
                      <a:pt x="57" y="50"/>
                    </a:lnTo>
                    <a:lnTo>
                      <a:pt x="50" y="42"/>
                    </a:lnTo>
                    <a:lnTo>
                      <a:pt x="43" y="35"/>
                    </a:lnTo>
                    <a:lnTo>
                      <a:pt x="43" y="28"/>
                    </a:lnTo>
                    <a:lnTo>
                      <a:pt x="43" y="28"/>
                    </a:lnTo>
                    <a:lnTo>
                      <a:pt x="50" y="21"/>
                    </a:lnTo>
                    <a:lnTo>
                      <a:pt x="50" y="7"/>
                    </a:lnTo>
                    <a:lnTo>
                      <a:pt x="43" y="0"/>
                    </a:lnTo>
                    <a:lnTo>
                      <a:pt x="36" y="7"/>
                    </a:lnTo>
                    <a:lnTo>
                      <a:pt x="36" y="21"/>
                    </a:lnTo>
                    <a:lnTo>
                      <a:pt x="36" y="28"/>
                    </a:lnTo>
                    <a:lnTo>
                      <a:pt x="36" y="28"/>
                    </a:lnTo>
                    <a:lnTo>
                      <a:pt x="36" y="35"/>
                    </a:lnTo>
                    <a:lnTo>
                      <a:pt x="36" y="35"/>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35"/>
                    </a:lnTo>
                    <a:lnTo>
                      <a:pt x="28" y="35"/>
                    </a:lnTo>
                    <a:lnTo>
                      <a:pt x="21" y="35"/>
                    </a:lnTo>
                    <a:lnTo>
                      <a:pt x="21" y="28"/>
                    </a:lnTo>
                    <a:lnTo>
                      <a:pt x="7" y="28"/>
                    </a:lnTo>
                    <a:lnTo>
                      <a:pt x="0" y="35"/>
                    </a:lnTo>
                    <a:lnTo>
                      <a:pt x="0" y="42"/>
                    </a:lnTo>
                    <a:lnTo>
                      <a:pt x="7" y="50"/>
                    </a:lnTo>
                    <a:lnTo>
                      <a:pt x="14" y="50"/>
                    </a:lnTo>
                    <a:lnTo>
                      <a:pt x="21" y="50"/>
                    </a:lnTo>
                    <a:lnTo>
                      <a:pt x="28" y="42"/>
                    </a:lnTo>
                    <a:lnTo>
                      <a:pt x="28" y="42"/>
                    </a:lnTo>
                    <a:lnTo>
                      <a:pt x="28" y="42"/>
                    </a:lnTo>
                    <a:lnTo>
                      <a:pt x="36" y="42"/>
                    </a:lnTo>
                    <a:lnTo>
                      <a:pt x="43" y="50"/>
                    </a:lnTo>
                    <a:lnTo>
                      <a:pt x="50" y="50"/>
                    </a:lnTo>
                    <a:lnTo>
                      <a:pt x="50" y="50"/>
                    </a:lnTo>
                    <a:lnTo>
                      <a:pt x="43" y="57"/>
                    </a:lnTo>
                    <a:lnTo>
                      <a:pt x="36" y="57"/>
                    </a:lnTo>
                    <a:lnTo>
                      <a:pt x="36" y="57"/>
                    </a:lnTo>
                    <a:lnTo>
                      <a:pt x="21" y="57"/>
                    </a:lnTo>
                    <a:lnTo>
                      <a:pt x="7" y="64"/>
                    </a:lnTo>
                    <a:lnTo>
                      <a:pt x="7" y="64"/>
                    </a:lnTo>
                    <a:lnTo>
                      <a:pt x="7" y="72"/>
                    </a:lnTo>
                    <a:lnTo>
                      <a:pt x="21" y="72"/>
                    </a:lnTo>
                    <a:lnTo>
                      <a:pt x="28" y="72"/>
                    </a:lnTo>
                    <a:lnTo>
                      <a:pt x="36" y="72"/>
                    </a:lnTo>
                    <a:lnTo>
                      <a:pt x="36" y="64"/>
                    </a:lnTo>
                    <a:lnTo>
                      <a:pt x="36" y="64"/>
                    </a:lnTo>
                    <a:lnTo>
                      <a:pt x="43" y="64"/>
                    </a:lnTo>
                    <a:lnTo>
                      <a:pt x="50" y="57"/>
                    </a:lnTo>
                    <a:lnTo>
                      <a:pt x="50" y="57"/>
                    </a:lnTo>
                    <a:lnTo>
                      <a:pt x="57" y="64"/>
                    </a:lnTo>
                    <a:lnTo>
                      <a:pt x="64" y="72"/>
                    </a:lnTo>
                    <a:lnTo>
                      <a:pt x="64" y="72"/>
                    </a:lnTo>
                    <a:close/>
                    <a:moveTo>
                      <a:pt x="64" y="28"/>
                    </a:moveTo>
                    <a:lnTo>
                      <a:pt x="64" y="28"/>
                    </a:lnTo>
                    <a:lnTo>
                      <a:pt x="71" y="21"/>
                    </a:lnTo>
                    <a:lnTo>
                      <a:pt x="71" y="14"/>
                    </a:lnTo>
                    <a:lnTo>
                      <a:pt x="64" y="7"/>
                    </a:lnTo>
                    <a:lnTo>
                      <a:pt x="57" y="14"/>
                    </a:lnTo>
                    <a:lnTo>
                      <a:pt x="64" y="28"/>
                    </a:lnTo>
                    <a:lnTo>
                      <a:pt x="64"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5"/>
                    </a:moveTo>
                    <a:lnTo>
                      <a:pt x="14" y="35"/>
                    </a:lnTo>
                    <a:lnTo>
                      <a:pt x="0" y="35"/>
                    </a:lnTo>
                    <a:lnTo>
                      <a:pt x="7" y="42"/>
                    </a:lnTo>
                    <a:lnTo>
                      <a:pt x="14" y="50"/>
                    </a:lnTo>
                    <a:lnTo>
                      <a:pt x="21" y="42"/>
                    </a:lnTo>
                    <a:lnTo>
                      <a:pt x="21" y="35"/>
                    </a:lnTo>
                    <a:lnTo>
                      <a:pt x="21" y="35"/>
                    </a:lnTo>
                    <a:close/>
                    <a:moveTo>
                      <a:pt x="36" y="64"/>
                    </a:moveTo>
                    <a:lnTo>
                      <a:pt x="28" y="57"/>
                    </a:lnTo>
                    <a:lnTo>
                      <a:pt x="21" y="57"/>
                    </a:lnTo>
                    <a:lnTo>
                      <a:pt x="14" y="57"/>
                    </a:lnTo>
                    <a:lnTo>
                      <a:pt x="7" y="64"/>
                    </a:lnTo>
                    <a:lnTo>
                      <a:pt x="14" y="64"/>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7" name="Freeform 204">
                <a:extLst>
                  <a:ext uri="{FF2B5EF4-FFF2-40B4-BE49-F238E27FC236}">
                    <a16:creationId xmlns:a16="http://schemas.microsoft.com/office/drawing/2014/main" xmlns="" id="{63E6C732-DE80-41C4-8062-B3EE1C00C0A3}"/>
                  </a:ext>
                </a:extLst>
              </p:cNvPr>
              <p:cNvSpPr>
                <a:spLocks noEditPoints="1"/>
              </p:cNvSpPr>
              <p:nvPr/>
            </p:nvSpPr>
            <p:spPr bwMode="auto">
              <a:xfrm>
                <a:off x="6467" y="1636"/>
                <a:ext cx="71" cy="72"/>
              </a:xfrm>
              <a:custGeom>
                <a:avLst/>
                <a:gdLst>
                  <a:gd name="T0" fmla="*/ 64 w 71"/>
                  <a:gd name="T1" fmla="*/ 72 h 72"/>
                  <a:gd name="T2" fmla="*/ 71 w 71"/>
                  <a:gd name="T3" fmla="*/ 64 h 72"/>
                  <a:gd name="T4" fmla="*/ 57 w 71"/>
                  <a:gd name="T5" fmla="*/ 50 h 72"/>
                  <a:gd name="T6" fmla="*/ 57 w 71"/>
                  <a:gd name="T7" fmla="*/ 35 h 72"/>
                  <a:gd name="T8" fmla="*/ 64 w 71"/>
                  <a:gd name="T9" fmla="*/ 35 h 72"/>
                  <a:gd name="T10" fmla="*/ 64 w 71"/>
                  <a:gd name="T11" fmla="*/ 7 h 72"/>
                  <a:gd name="T12" fmla="*/ 64 w 71"/>
                  <a:gd name="T13" fmla="*/ 7 h 72"/>
                  <a:gd name="T14" fmla="*/ 50 w 71"/>
                  <a:gd name="T15" fmla="*/ 14 h 72"/>
                  <a:gd name="T16" fmla="*/ 57 w 71"/>
                  <a:gd name="T17" fmla="*/ 35 h 72"/>
                  <a:gd name="T18" fmla="*/ 50 w 71"/>
                  <a:gd name="T19" fmla="*/ 50 h 72"/>
                  <a:gd name="T20" fmla="*/ 43 w 71"/>
                  <a:gd name="T21" fmla="*/ 42 h 72"/>
                  <a:gd name="T22" fmla="*/ 43 w 71"/>
                  <a:gd name="T23" fmla="*/ 28 h 72"/>
                  <a:gd name="T24" fmla="*/ 43 w 71"/>
                  <a:gd name="T25" fmla="*/ 21 h 72"/>
                  <a:gd name="T26" fmla="*/ 35 w 71"/>
                  <a:gd name="T27" fmla="*/ 0 h 72"/>
                  <a:gd name="T28" fmla="*/ 35 w 71"/>
                  <a:gd name="T29" fmla="*/ 21 h 72"/>
                  <a:gd name="T30" fmla="*/ 35 w 71"/>
                  <a:gd name="T31" fmla="*/ 28 h 72"/>
                  <a:gd name="T32" fmla="*/ 35 w 71"/>
                  <a:gd name="T33" fmla="*/ 35 h 72"/>
                  <a:gd name="T34" fmla="*/ 21 w 71"/>
                  <a:gd name="T35" fmla="*/ 21 h 72"/>
                  <a:gd name="T36" fmla="*/ 21 w 71"/>
                  <a:gd name="T37" fmla="*/ 14 h 72"/>
                  <a:gd name="T38" fmla="*/ 7 w 71"/>
                  <a:gd name="T39" fmla="*/ 0 h 72"/>
                  <a:gd name="T40" fmla="*/ 0 w 71"/>
                  <a:gd name="T41" fmla="*/ 0 h 72"/>
                  <a:gd name="T42" fmla="*/ 0 w 71"/>
                  <a:gd name="T43" fmla="*/ 7 h 72"/>
                  <a:gd name="T44" fmla="*/ 14 w 71"/>
                  <a:gd name="T45" fmla="*/ 21 h 72"/>
                  <a:gd name="T46" fmla="*/ 28 w 71"/>
                  <a:gd name="T47" fmla="*/ 35 h 72"/>
                  <a:gd name="T48" fmla="*/ 28 w 71"/>
                  <a:gd name="T49" fmla="*/ 35 h 72"/>
                  <a:gd name="T50" fmla="*/ 21 w 71"/>
                  <a:gd name="T51" fmla="*/ 35 h 72"/>
                  <a:gd name="T52" fmla="*/ 7 w 71"/>
                  <a:gd name="T53" fmla="*/ 28 h 72"/>
                  <a:gd name="T54" fmla="*/ 0 w 71"/>
                  <a:gd name="T55" fmla="*/ 42 h 72"/>
                  <a:gd name="T56" fmla="*/ 14 w 71"/>
                  <a:gd name="T57" fmla="*/ 50 h 72"/>
                  <a:gd name="T58" fmla="*/ 21 w 71"/>
                  <a:gd name="T59" fmla="*/ 42 h 72"/>
                  <a:gd name="T60" fmla="*/ 28 w 71"/>
                  <a:gd name="T61" fmla="*/ 42 h 72"/>
                  <a:gd name="T62" fmla="*/ 43 w 71"/>
                  <a:gd name="T63" fmla="*/ 50 h 72"/>
                  <a:gd name="T64" fmla="*/ 43 w 71"/>
                  <a:gd name="T65" fmla="*/ 50 h 72"/>
                  <a:gd name="T66" fmla="*/ 35 w 71"/>
                  <a:gd name="T67" fmla="*/ 57 h 72"/>
                  <a:gd name="T68" fmla="*/ 21 w 71"/>
                  <a:gd name="T69" fmla="*/ 57 h 72"/>
                  <a:gd name="T70" fmla="*/ 0 w 71"/>
                  <a:gd name="T71" fmla="*/ 64 h 72"/>
                  <a:gd name="T72" fmla="*/ 21 w 71"/>
                  <a:gd name="T73" fmla="*/ 72 h 72"/>
                  <a:gd name="T74" fmla="*/ 28 w 71"/>
                  <a:gd name="T75" fmla="*/ 72 h 72"/>
                  <a:gd name="T76" fmla="*/ 35 w 71"/>
                  <a:gd name="T77" fmla="*/ 64 h 72"/>
                  <a:gd name="T78" fmla="*/ 43 w 71"/>
                  <a:gd name="T79" fmla="*/ 57 h 72"/>
                  <a:gd name="T80" fmla="*/ 57 w 71"/>
                  <a:gd name="T81" fmla="*/ 64 h 72"/>
                  <a:gd name="T82" fmla="*/ 57 w 71"/>
                  <a:gd name="T83" fmla="*/ 72 h 72"/>
                  <a:gd name="T84" fmla="*/ 64 w 71"/>
                  <a:gd name="T85" fmla="*/ 28 h 72"/>
                  <a:gd name="T86" fmla="*/ 64 w 71"/>
                  <a:gd name="T87" fmla="*/ 14 h 72"/>
                  <a:gd name="T88" fmla="*/ 57 w 71"/>
                  <a:gd name="T89" fmla="*/ 14 h 72"/>
                  <a:gd name="T90" fmla="*/ 57 w 71"/>
                  <a:gd name="T91" fmla="*/ 28 h 72"/>
                  <a:gd name="T92" fmla="*/ 43 w 71"/>
                  <a:gd name="T93" fmla="*/ 14 h 72"/>
                  <a:gd name="T94" fmla="*/ 28 w 71"/>
                  <a:gd name="T95" fmla="*/ 7 h 72"/>
                  <a:gd name="T96" fmla="*/ 35 w 71"/>
                  <a:gd name="T97" fmla="*/ 21 h 72"/>
                  <a:gd name="T98" fmla="*/ 21 w 71"/>
                  <a:gd name="T99" fmla="*/ 14 h 72"/>
                  <a:gd name="T100" fmla="*/ 14 w 71"/>
                  <a:gd name="T101" fmla="*/ 0 h 72"/>
                  <a:gd name="T102" fmla="*/ 0 w 71"/>
                  <a:gd name="T103" fmla="*/ 7 h 72"/>
                  <a:gd name="T104" fmla="*/ 7 w 71"/>
                  <a:gd name="T105" fmla="*/ 21 h 72"/>
                  <a:gd name="T106" fmla="*/ 14 w 71"/>
                  <a:gd name="T107" fmla="*/ 14 h 72"/>
                  <a:gd name="T108" fmla="*/ 7 w 71"/>
                  <a:gd name="T109" fmla="*/ 35 h 72"/>
                  <a:gd name="T110" fmla="*/ 7 w 71"/>
                  <a:gd name="T111" fmla="*/ 42 h 72"/>
                  <a:gd name="T112" fmla="*/ 21 w 71"/>
                  <a:gd name="T113" fmla="*/ 42 h 72"/>
                  <a:gd name="T114" fmla="*/ 21 w 71"/>
                  <a:gd name="T115" fmla="*/ 35 h 72"/>
                  <a:gd name="T116" fmla="*/ 28 w 71"/>
                  <a:gd name="T117" fmla="*/ 57 h 72"/>
                  <a:gd name="T118" fmla="*/ 14 w 71"/>
                  <a:gd name="T119" fmla="*/ 57 h 72"/>
                  <a:gd name="T120" fmla="*/ 7 w 71"/>
                  <a:gd name="T121" fmla="*/ 64 h 72"/>
                  <a:gd name="T122" fmla="*/ 28 w 71"/>
                  <a:gd name="T123" fmla="*/ 72 h 72"/>
                  <a:gd name="T124" fmla="*/ 28 w 71"/>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57" y="72"/>
                    </a:moveTo>
                    <a:lnTo>
                      <a:pt x="64" y="72"/>
                    </a:lnTo>
                    <a:lnTo>
                      <a:pt x="64" y="72"/>
                    </a:lnTo>
                    <a:lnTo>
                      <a:pt x="71" y="64"/>
                    </a:lnTo>
                    <a:lnTo>
                      <a:pt x="64" y="64"/>
                    </a:lnTo>
                    <a:lnTo>
                      <a:pt x="57" y="50"/>
                    </a:lnTo>
                    <a:lnTo>
                      <a:pt x="57" y="50"/>
                    </a:lnTo>
                    <a:lnTo>
                      <a:pt x="57" y="35"/>
                    </a:lnTo>
                    <a:lnTo>
                      <a:pt x="57" y="35"/>
                    </a:lnTo>
                    <a:lnTo>
                      <a:pt x="64" y="35"/>
                    </a:lnTo>
                    <a:lnTo>
                      <a:pt x="71" y="28"/>
                    </a:lnTo>
                    <a:lnTo>
                      <a:pt x="64" y="7"/>
                    </a:lnTo>
                    <a:lnTo>
                      <a:pt x="64" y="7"/>
                    </a:lnTo>
                    <a:lnTo>
                      <a:pt x="64" y="7"/>
                    </a:lnTo>
                    <a:lnTo>
                      <a:pt x="57" y="7"/>
                    </a:lnTo>
                    <a:lnTo>
                      <a:pt x="50" y="14"/>
                    </a:lnTo>
                    <a:lnTo>
                      <a:pt x="50" y="21"/>
                    </a:lnTo>
                    <a:lnTo>
                      <a:pt x="57" y="35"/>
                    </a:lnTo>
                    <a:lnTo>
                      <a:pt x="57" y="35"/>
                    </a:lnTo>
                    <a:lnTo>
                      <a:pt x="50" y="50"/>
                    </a:lnTo>
                    <a:lnTo>
                      <a:pt x="50" y="50"/>
                    </a:lnTo>
                    <a:lnTo>
                      <a:pt x="43" y="42"/>
                    </a:lnTo>
                    <a:lnTo>
                      <a:pt x="43" y="35"/>
                    </a:lnTo>
                    <a:lnTo>
                      <a:pt x="43" y="28"/>
                    </a:lnTo>
                    <a:lnTo>
                      <a:pt x="43" y="28"/>
                    </a:lnTo>
                    <a:lnTo>
                      <a:pt x="43" y="21"/>
                    </a:lnTo>
                    <a:lnTo>
                      <a:pt x="43" y="7"/>
                    </a:lnTo>
                    <a:lnTo>
                      <a:pt x="35" y="0"/>
                    </a:lnTo>
                    <a:lnTo>
                      <a:pt x="28" y="7"/>
                    </a:lnTo>
                    <a:lnTo>
                      <a:pt x="35" y="21"/>
                    </a:lnTo>
                    <a:lnTo>
                      <a:pt x="35" y="28"/>
                    </a:lnTo>
                    <a:lnTo>
                      <a:pt x="35" y="28"/>
                    </a:lnTo>
                    <a:lnTo>
                      <a:pt x="35" y="35"/>
                    </a:lnTo>
                    <a:lnTo>
                      <a:pt x="35" y="35"/>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5"/>
                    </a:lnTo>
                    <a:lnTo>
                      <a:pt x="28" y="35"/>
                    </a:lnTo>
                    <a:lnTo>
                      <a:pt x="28" y="35"/>
                    </a:lnTo>
                    <a:lnTo>
                      <a:pt x="28" y="35"/>
                    </a:lnTo>
                    <a:lnTo>
                      <a:pt x="21" y="35"/>
                    </a:lnTo>
                    <a:lnTo>
                      <a:pt x="14" y="28"/>
                    </a:lnTo>
                    <a:lnTo>
                      <a:pt x="7" y="28"/>
                    </a:lnTo>
                    <a:lnTo>
                      <a:pt x="0" y="35"/>
                    </a:lnTo>
                    <a:lnTo>
                      <a:pt x="0" y="42"/>
                    </a:lnTo>
                    <a:lnTo>
                      <a:pt x="7" y="50"/>
                    </a:lnTo>
                    <a:lnTo>
                      <a:pt x="14" y="50"/>
                    </a:lnTo>
                    <a:lnTo>
                      <a:pt x="14" y="50"/>
                    </a:lnTo>
                    <a:lnTo>
                      <a:pt x="21" y="42"/>
                    </a:lnTo>
                    <a:lnTo>
                      <a:pt x="21" y="42"/>
                    </a:lnTo>
                    <a:lnTo>
                      <a:pt x="28" y="42"/>
                    </a:lnTo>
                    <a:lnTo>
                      <a:pt x="35" y="42"/>
                    </a:lnTo>
                    <a:lnTo>
                      <a:pt x="43" y="50"/>
                    </a:lnTo>
                    <a:lnTo>
                      <a:pt x="43" y="50"/>
                    </a:lnTo>
                    <a:lnTo>
                      <a:pt x="43" y="50"/>
                    </a:lnTo>
                    <a:lnTo>
                      <a:pt x="43" y="57"/>
                    </a:lnTo>
                    <a:lnTo>
                      <a:pt x="35" y="57"/>
                    </a:lnTo>
                    <a:lnTo>
                      <a:pt x="28" y="57"/>
                    </a:lnTo>
                    <a:lnTo>
                      <a:pt x="21" y="57"/>
                    </a:lnTo>
                    <a:lnTo>
                      <a:pt x="7" y="64"/>
                    </a:lnTo>
                    <a:lnTo>
                      <a:pt x="0" y="64"/>
                    </a:lnTo>
                    <a:lnTo>
                      <a:pt x="7" y="72"/>
                    </a:lnTo>
                    <a:lnTo>
                      <a:pt x="21" y="72"/>
                    </a:lnTo>
                    <a:lnTo>
                      <a:pt x="28" y="72"/>
                    </a:lnTo>
                    <a:lnTo>
                      <a:pt x="28" y="72"/>
                    </a:lnTo>
                    <a:lnTo>
                      <a:pt x="28" y="64"/>
                    </a:lnTo>
                    <a:lnTo>
                      <a:pt x="35" y="64"/>
                    </a:lnTo>
                    <a:lnTo>
                      <a:pt x="43" y="64"/>
                    </a:lnTo>
                    <a:lnTo>
                      <a:pt x="43" y="57"/>
                    </a:lnTo>
                    <a:lnTo>
                      <a:pt x="50" y="57"/>
                    </a:lnTo>
                    <a:lnTo>
                      <a:pt x="57" y="64"/>
                    </a:lnTo>
                    <a:lnTo>
                      <a:pt x="57" y="72"/>
                    </a:lnTo>
                    <a:lnTo>
                      <a:pt x="57" y="72"/>
                    </a:lnTo>
                    <a:close/>
                    <a:moveTo>
                      <a:pt x="57" y="28"/>
                    </a:moveTo>
                    <a:lnTo>
                      <a:pt x="64" y="28"/>
                    </a:lnTo>
                    <a:lnTo>
                      <a:pt x="64" y="21"/>
                    </a:lnTo>
                    <a:lnTo>
                      <a:pt x="64" y="14"/>
                    </a:lnTo>
                    <a:lnTo>
                      <a:pt x="64" y="7"/>
                    </a:lnTo>
                    <a:lnTo>
                      <a:pt x="57" y="14"/>
                    </a:lnTo>
                    <a:lnTo>
                      <a:pt x="57" y="28"/>
                    </a:lnTo>
                    <a:lnTo>
                      <a:pt x="57" y="28"/>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7" y="35"/>
                    </a:lnTo>
                    <a:lnTo>
                      <a:pt x="0" y="35"/>
                    </a:lnTo>
                    <a:lnTo>
                      <a:pt x="7" y="42"/>
                    </a:lnTo>
                    <a:lnTo>
                      <a:pt x="14" y="50"/>
                    </a:lnTo>
                    <a:lnTo>
                      <a:pt x="21" y="42"/>
                    </a:lnTo>
                    <a:lnTo>
                      <a:pt x="21" y="35"/>
                    </a:lnTo>
                    <a:lnTo>
                      <a:pt x="21" y="35"/>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Group 406">
              <a:extLst>
                <a:ext uri="{FF2B5EF4-FFF2-40B4-BE49-F238E27FC236}">
                  <a16:creationId xmlns:a16="http://schemas.microsoft.com/office/drawing/2014/main" xmlns="" id="{60BED118-C455-4824-93DF-535E1C313995}"/>
                </a:ext>
              </a:extLst>
            </p:cNvPr>
            <p:cNvGrpSpPr>
              <a:grpSpLocks/>
            </p:cNvGrpSpPr>
            <p:nvPr/>
          </p:nvGrpSpPr>
          <p:grpSpPr bwMode="auto">
            <a:xfrm>
              <a:off x="4983" y="1628"/>
              <a:ext cx="1801" cy="717"/>
              <a:chOff x="4983" y="1628"/>
              <a:chExt cx="1801" cy="717"/>
            </a:xfrm>
          </p:grpSpPr>
          <p:sp>
            <p:nvSpPr>
              <p:cNvPr id="658" name="Freeform 206">
                <a:extLst>
                  <a:ext uri="{FF2B5EF4-FFF2-40B4-BE49-F238E27FC236}">
                    <a16:creationId xmlns:a16="http://schemas.microsoft.com/office/drawing/2014/main" xmlns="" id="{E48F984B-1A5E-4FE6-B1C1-43183789AA05}"/>
                  </a:ext>
                </a:extLst>
              </p:cNvPr>
              <p:cNvSpPr>
                <a:spLocks noEditPoints="1"/>
              </p:cNvSpPr>
              <p:nvPr/>
            </p:nvSpPr>
            <p:spPr bwMode="auto">
              <a:xfrm>
                <a:off x="6538" y="1636"/>
                <a:ext cx="73" cy="72"/>
              </a:xfrm>
              <a:custGeom>
                <a:avLst/>
                <a:gdLst>
                  <a:gd name="T0" fmla="*/ 66 w 73"/>
                  <a:gd name="T1" fmla="*/ 72 h 72"/>
                  <a:gd name="T2" fmla="*/ 73 w 73"/>
                  <a:gd name="T3" fmla="*/ 64 h 72"/>
                  <a:gd name="T4" fmla="*/ 66 w 73"/>
                  <a:gd name="T5" fmla="*/ 50 h 72"/>
                  <a:gd name="T6" fmla="*/ 66 w 73"/>
                  <a:gd name="T7" fmla="*/ 35 h 72"/>
                  <a:gd name="T8" fmla="*/ 73 w 73"/>
                  <a:gd name="T9" fmla="*/ 35 h 72"/>
                  <a:gd name="T10" fmla="*/ 73 w 73"/>
                  <a:gd name="T11" fmla="*/ 7 h 72"/>
                  <a:gd name="T12" fmla="*/ 66 w 73"/>
                  <a:gd name="T13" fmla="*/ 7 h 72"/>
                  <a:gd name="T14" fmla="*/ 58 w 73"/>
                  <a:gd name="T15" fmla="*/ 14 h 72"/>
                  <a:gd name="T16" fmla="*/ 66 w 73"/>
                  <a:gd name="T17" fmla="*/ 35 h 72"/>
                  <a:gd name="T18" fmla="*/ 58 w 73"/>
                  <a:gd name="T19" fmla="*/ 50 h 72"/>
                  <a:gd name="T20" fmla="*/ 51 w 73"/>
                  <a:gd name="T21" fmla="*/ 42 h 72"/>
                  <a:gd name="T22" fmla="*/ 44 w 73"/>
                  <a:gd name="T23" fmla="*/ 28 h 72"/>
                  <a:gd name="T24" fmla="*/ 51 w 73"/>
                  <a:gd name="T25" fmla="*/ 21 h 72"/>
                  <a:gd name="T26" fmla="*/ 44 w 73"/>
                  <a:gd name="T27" fmla="*/ 0 h 72"/>
                  <a:gd name="T28" fmla="*/ 44 w 73"/>
                  <a:gd name="T29" fmla="*/ 21 h 72"/>
                  <a:gd name="T30" fmla="*/ 44 w 73"/>
                  <a:gd name="T31" fmla="*/ 28 h 72"/>
                  <a:gd name="T32" fmla="*/ 36 w 73"/>
                  <a:gd name="T33" fmla="*/ 35 h 72"/>
                  <a:gd name="T34" fmla="*/ 29 w 73"/>
                  <a:gd name="T35" fmla="*/ 21 h 72"/>
                  <a:gd name="T36" fmla="*/ 29 w 73"/>
                  <a:gd name="T37" fmla="*/ 14 h 72"/>
                  <a:gd name="T38" fmla="*/ 15 w 73"/>
                  <a:gd name="T39" fmla="*/ 0 h 72"/>
                  <a:gd name="T40" fmla="*/ 8 w 73"/>
                  <a:gd name="T41" fmla="*/ 0 h 72"/>
                  <a:gd name="T42" fmla="*/ 0 w 73"/>
                  <a:gd name="T43" fmla="*/ 7 h 72"/>
                  <a:gd name="T44" fmla="*/ 22 w 73"/>
                  <a:gd name="T45" fmla="*/ 21 h 72"/>
                  <a:gd name="T46" fmla="*/ 36 w 73"/>
                  <a:gd name="T47" fmla="*/ 35 h 72"/>
                  <a:gd name="T48" fmla="*/ 36 w 73"/>
                  <a:gd name="T49" fmla="*/ 35 h 72"/>
                  <a:gd name="T50" fmla="*/ 29 w 73"/>
                  <a:gd name="T51" fmla="*/ 35 h 72"/>
                  <a:gd name="T52" fmla="*/ 8 w 73"/>
                  <a:gd name="T53" fmla="*/ 28 h 72"/>
                  <a:gd name="T54" fmla="*/ 8 w 73"/>
                  <a:gd name="T55" fmla="*/ 42 h 72"/>
                  <a:gd name="T56" fmla="*/ 22 w 73"/>
                  <a:gd name="T57" fmla="*/ 50 h 72"/>
                  <a:gd name="T58" fmla="*/ 29 w 73"/>
                  <a:gd name="T59" fmla="*/ 42 h 72"/>
                  <a:gd name="T60" fmla="*/ 36 w 73"/>
                  <a:gd name="T61" fmla="*/ 42 h 72"/>
                  <a:gd name="T62" fmla="*/ 44 w 73"/>
                  <a:gd name="T63" fmla="*/ 50 h 72"/>
                  <a:gd name="T64" fmla="*/ 51 w 73"/>
                  <a:gd name="T65" fmla="*/ 50 h 72"/>
                  <a:gd name="T66" fmla="*/ 44 w 73"/>
                  <a:gd name="T67" fmla="*/ 57 h 72"/>
                  <a:gd name="T68" fmla="*/ 29 w 73"/>
                  <a:gd name="T69" fmla="*/ 57 h 72"/>
                  <a:gd name="T70" fmla="*/ 8 w 73"/>
                  <a:gd name="T71" fmla="*/ 64 h 72"/>
                  <a:gd name="T72" fmla="*/ 22 w 73"/>
                  <a:gd name="T73" fmla="*/ 72 h 72"/>
                  <a:gd name="T74" fmla="*/ 36 w 73"/>
                  <a:gd name="T75" fmla="*/ 72 h 72"/>
                  <a:gd name="T76" fmla="*/ 44 w 73"/>
                  <a:gd name="T77" fmla="*/ 64 h 72"/>
                  <a:gd name="T78" fmla="*/ 51 w 73"/>
                  <a:gd name="T79" fmla="*/ 57 h 72"/>
                  <a:gd name="T80" fmla="*/ 58 w 73"/>
                  <a:gd name="T81" fmla="*/ 64 h 72"/>
                  <a:gd name="T82" fmla="*/ 66 w 73"/>
                  <a:gd name="T83" fmla="*/ 72 h 72"/>
                  <a:gd name="T84" fmla="*/ 73 w 73"/>
                  <a:gd name="T85" fmla="*/ 28 h 72"/>
                  <a:gd name="T86" fmla="*/ 73 w 73"/>
                  <a:gd name="T87" fmla="*/ 14 h 72"/>
                  <a:gd name="T88" fmla="*/ 58 w 73"/>
                  <a:gd name="T89" fmla="*/ 14 h 72"/>
                  <a:gd name="T90" fmla="*/ 66 w 73"/>
                  <a:gd name="T91" fmla="*/ 28 h 72"/>
                  <a:gd name="T92" fmla="*/ 51 w 73"/>
                  <a:gd name="T93" fmla="*/ 14 h 72"/>
                  <a:gd name="T94" fmla="*/ 36 w 73"/>
                  <a:gd name="T95" fmla="*/ 7 h 72"/>
                  <a:gd name="T96" fmla="*/ 44 w 73"/>
                  <a:gd name="T97" fmla="*/ 21 h 72"/>
                  <a:gd name="T98" fmla="*/ 22 w 73"/>
                  <a:gd name="T99" fmla="*/ 14 h 72"/>
                  <a:gd name="T100" fmla="*/ 15 w 73"/>
                  <a:gd name="T101" fmla="*/ 0 h 72"/>
                  <a:gd name="T102" fmla="*/ 8 w 73"/>
                  <a:gd name="T103" fmla="*/ 7 h 72"/>
                  <a:gd name="T104" fmla="*/ 15 w 73"/>
                  <a:gd name="T105" fmla="*/ 21 h 72"/>
                  <a:gd name="T106" fmla="*/ 22 w 73"/>
                  <a:gd name="T107" fmla="*/ 14 h 72"/>
                  <a:gd name="T108" fmla="*/ 15 w 73"/>
                  <a:gd name="T109" fmla="*/ 35 h 72"/>
                  <a:gd name="T110" fmla="*/ 8 w 73"/>
                  <a:gd name="T111" fmla="*/ 42 h 72"/>
                  <a:gd name="T112" fmla="*/ 29 w 73"/>
                  <a:gd name="T113" fmla="*/ 42 h 72"/>
                  <a:gd name="T114" fmla="*/ 29 w 73"/>
                  <a:gd name="T115" fmla="*/ 35 h 72"/>
                  <a:gd name="T116" fmla="*/ 29 w 73"/>
                  <a:gd name="T117" fmla="*/ 57 h 72"/>
                  <a:gd name="T118" fmla="*/ 22 w 73"/>
                  <a:gd name="T119" fmla="*/ 57 h 72"/>
                  <a:gd name="T120" fmla="*/ 15 w 73"/>
                  <a:gd name="T121" fmla="*/ 64 h 72"/>
                  <a:gd name="T122" fmla="*/ 29 w 73"/>
                  <a:gd name="T123" fmla="*/ 72 h 72"/>
                  <a:gd name="T124" fmla="*/ 36 w 73"/>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66" y="72"/>
                    </a:moveTo>
                    <a:lnTo>
                      <a:pt x="66" y="72"/>
                    </a:lnTo>
                    <a:lnTo>
                      <a:pt x="73" y="72"/>
                    </a:lnTo>
                    <a:lnTo>
                      <a:pt x="73" y="64"/>
                    </a:lnTo>
                    <a:lnTo>
                      <a:pt x="73" y="64"/>
                    </a:lnTo>
                    <a:lnTo>
                      <a:pt x="66" y="50"/>
                    </a:lnTo>
                    <a:lnTo>
                      <a:pt x="58" y="50"/>
                    </a:lnTo>
                    <a:lnTo>
                      <a:pt x="66" y="35"/>
                    </a:lnTo>
                    <a:lnTo>
                      <a:pt x="66" y="35"/>
                    </a:lnTo>
                    <a:lnTo>
                      <a:pt x="73" y="35"/>
                    </a:lnTo>
                    <a:lnTo>
                      <a:pt x="73" y="28"/>
                    </a:lnTo>
                    <a:lnTo>
                      <a:pt x="73" y="7"/>
                    </a:lnTo>
                    <a:lnTo>
                      <a:pt x="73" y="7"/>
                    </a:lnTo>
                    <a:lnTo>
                      <a:pt x="66" y="7"/>
                    </a:lnTo>
                    <a:lnTo>
                      <a:pt x="66" y="7"/>
                    </a:lnTo>
                    <a:lnTo>
                      <a:pt x="58" y="14"/>
                    </a:lnTo>
                    <a:lnTo>
                      <a:pt x="58" y="21"/>
                    </a:lnTo>
                    <a:lnTo>
                      <a:pt x="66" y="35"/>
                    </a:lnTo>
                    <a:lnTo>
                      <a:pt x="58" y="35"/>
                    </a:lnTo>
                    <a:lnTo>
                      <a:pt x="58" y="50"/>
                    </a:lnTo>
                    <a:lnTo>
                      <a:pt x="58" y="50"/>
                    </a:lnTo>
                    <a:lnTo>
                      <a:pt x="51" y="42"/>
                    </a:lnTo>
                    <a:lnTo>
                      <a:pt x="51" y="35"/>
                    </a:lnTo>
                    <a:lnTo>
                      <a:pt x="44" y="28"/>
                    </a:lnTo>
                    <a:lnTo>
                      <a:pt x="44" y="28"/>
                    </a:lnTo>
                    <a:lnTo>
                      <a:pt x="51" y="21"/>
                    </a:lnTo>
                    <a:lnTo>
                      <a:pt x="51" y="7"/>
                    </a:lnTo>
                    <a:lnTo>
                      <a:pt x="44" y="0"/>
                    </a:lnTo>
                    <a:lnTo>
                      <a:pt x="36" y="7"/>
                    </a:lnTo>
                    <a:lnTo>
                      <a:pt x="44" y="21"/>
                    </a:lnTo>
                    <a:lnTo>
                      <a:pt x="44" y="28"/>
                    </a:lnTo>
                    <a:lnTo>
                      <a:pt x="44" y="28"/>
                    </a:lnTo>
                    <a:lnTo>
                      <a:pt x="44" y="35"/>
                    </a:lnTo>
                    <a:lnTo>
                      <a:pt x="36" y="35"/>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5"/>
                    </a:lnTo>
                    <a:lnTo>
                      <a:pt x="36" y="35"/>
                    </a:lnTo>
                    <a:lnTo>
                      <a:pt x="36" y="35"/>
                    </a:lnTo>
                    <a:lnTo>
                      <a:pt x="29" y="35"/>
                    </a:lnTo>
                    <a:lnTo>
                      <a:pt x="29" y="35"/>
                    </a:lnTo>
                    <a:lnTo>
                      <a:pt x="22" y="28"/>
                    </a:lnTo>
                    <a:lnTo>
                      <a:pt x="8" y="28"/>
                    </a:lnTo>
                    <a:lnTo>
                      <a:pt x="0" y="35"/>
                    </a:lnTo>
                    <a:lnTo>
                      <a:pt x="8" y="42"/>
                    </a:lnTo>
                    <a:lnTo>
                      <a:pt x="15" y="50"/>
                    </a:lnTo>
                    <a:lnTo>
                      <a:pt x="22" y="50"/>
                    </a:lnTo>
                    <a:lnTo>
                      <a:pt x="22" y="50"/>
                    </a:lnTo>
                    <a:lnTo>
                      <a:pt x="29" y="42"/>
                    </a:lnTo>
                    <a:lnTo>
                      <a:pt x="29" y="42"/>
                    </a:lnTo>
                    <a:lnTo>
                      <a:pt x="36" y="42"/>
                    </a:lnTo>
                    <a:lnTo>
                      <a:pt x="44" y="42"/>
                    </a:lnTo>
                    <a:lnTo>
                      <a:pt x="44" y="50"/>
                    </a:lnTo>
                    <a:lnTo>
                      <a:pt x="51" y="50"/>
                    </a:lnTo>
                    <a:lnTo>
                      <a:pt x="51" y="50"/>
                    </a:lnTo>
                    <a:lnTo>
                      <a:pt x="51" y="57"/>
                    </a:lnTo>
                    <a:lnTo>
                      <a:pt x="44" y="57"/>
                    </a:lnTo>
                    <a:lnTo>
                      <a:pt x="36" y="57"/>
                    </a:lnTo>
                    <a:lnTo>
                      <a:pt x="29" y="57"/>
                    </a:lnTo>
                    <a:lnTo>
                      <a:pt x="8" y="64"/>
                    </a:lnTo>
                    <a:lnTo>
                      <a:pt x="8" y="64"/>
                    </a:lnTo>
                    <a:lnTo>
                      <a:pt x="15" y="72"/>
                    </a:lnTo>
                    <a:lnTo>
                      <a:pt x="22" y="72"/>
                    </a:lnTo>
                    <a:lnTo>
                      <a:pt x="36" y="72"/>
                    </a:lnTo>
                    <a:lnTo>
                      <a:pt x="36" y="72"/>
                    </a:lnTo>
                    <a:lnTo>
                      <a:pt x="36" y="64"/>
                    </a:lnTo>
                    <a:lnTo>
                      <a:pt x="44" y="64"/>
                    </a:lnTo>
                    <a:lnTo>
                      <a:pt x="44" y="64"/>
                    </a:lnTo>
                    <a:lnTo>
                      <a:pt x="51" y="57"/>
                    </a:lnTo>
                    <a:lnTo>
                      <a:pt x="51" y="57"/>
                    </a:lnTo>
                    <a:lnTo>
                      <a:pt x="58" y="64"/>
                    </a:lnTo>
                    <a:lnTo>
                      <a:pt x="66" y="72"/>
                    </a:lnTo>
                    <a:lnTo>
                      <a:pt x="66" y="72"/>
                    </a:lnTo>
                    <a:close/>
                    <a:moveTo>
                      <a:pt x="66" y="28"/>
                    </a:moveTo>
                    <a:lnTo>
                      <a:pt x="73" y="28"/>
                    </a:lnTo>
                    <a:lnTo>
                      <a:pt x="73" y="21"/>
                    </a:lnTo>
                    <a:lnTo>
                      <a:pt x="73" y="14"/>
                    </a:lnTo>
                    <a:lnTo>
                      <a:pt x="66" y="7"/>
                    </a:lnTo>
                    <a:lnTo>
                      <a:pt x="58" y="14"/>
                    </a:lnTo>
                    <a:lnTo>
                      <a:pt x="66" y="28"/>
                    </a:lnTo>
                    <a:lnTo>
                      <a:pt x="66"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5"/>
                    </a:moveTo>
                    <a:lnTo>
                      <a:pt x="15" y="35"/>
                    </a:lnTo>
                    <a:lnTo>
                      <a:pt x="8" y="35"/>
                    </a:lnTo>
                    <a:lnTo>
                      <a:pt x="8" y="42"/>
                    </a:lnTo>
                    <a:lnTo>
                      <a:pt x="15" y="50"/>
                    </a:lnTo>
                    <a:lnTo>
                      <a:pt x="29" y="42"/>
                    </a:lnTo>
                    <a:lnTo>
                      <a:pt x="29" y="35"/>
                    </a:lnTo>
                    <a:lnTo>
                      <a:pt x="29" y="35"/>
                    </a:lnTo>
                    <a:close/>
                    <a:moveTo>
                      <a:pt x="36" y="64"/>
                    </a:moveTo>
                    <a:lnTo>
                      <a:pt x="29" y="57"/>
                    </a:lnTo>
                    <a:lnTo>
                      <a:pt x="22" y="57"/>
                    </a:lnTo>
                    <a:lnTo>
                      <a:pt x="22" y="57"/>
                    </a:lnTo>
                    <a:lnTo>
                      <a:pt x="15"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207">
                <a:extLst>
                  <a:ext uri="{FF2B5EF4-FFF2-40B4-BE49-F238E27FC236}">
                    <a16:creationId xmlns:a16="http://schemas.microsoft.com/office/drawing/2014/main" xmlns="" id="{AE0C0F09-2ECE-4458-A345-D98F8A441633}"/>
                  </a:ext>
                </a:extLst>
              </p:cNvPr>
              <p:cNvSpPr>
                <a:spLocks noEditPoints="1"/>
              </p:cNvSpPr>
              <p:nvPr/>
            </p:nvSpPr>
            <p:spPr bwMode="auto">
              <a:xfrm>
                <a:off x="6762" y="1628"/>
                <a:ext cx="22" cy="80"/>
              </a:xfrm>
              <a:custGeom>
                <a:avLst/>
                <a:gdLst>
                  <a:gd name="T0" fmla="*/ 22 w 22"/>
                  <a:gd name="T1" fmla="*/ 29 h 80"/>
                  <a:gd name="T2" fmla="*/ 22 w 22"/>
                  <a:gd name="T3" fmla="*/ 22 h 80"/>
                  <a:gd name="T4" fmla="*/ 22 w 22"/>
                  <a:gd name="T5" fmla="*/ 22 h 80"/>
                  <a:gd name="T6" fmla="*/ 22 w 22"/>
                  <a:gd name="T7" fmla="*/ 8 h 80"/>
                  <a:gd name="T8" fmla="*/ 15 w 22"/>
                  <a:gd name="T9" fmla="*/ 8 h 80"/>
                  <a:gd name="T10" fmla="*/ 7 w 22"/>
                  <a:gd name="T11" fmla="*/ 8 h 80"/>
                  <a:gd name="T12" fmla="*/ 0 w 22"/>
                  <a:gd name="T13" fmla="*/ 0 h 80"/>
                  <a:gd name="T14" fmla="*/ 0 w 22"/>
                  <a:gd name="T15" fmla="*/ 8 h 80"/>
                  <a:gd name="T16" fmla="*/ 0 w 22"/>
                  <a:gd name="T17" fmla="*/ 8 h 80"/>
                  <a:gd name="T18" fmla="*/ 7 w 22"/>
                  <a:gd name="T19" fmla="*/ 22 h 80"/>
                  <a:gd name="T20" fmla="*/ 22 w 22"/>
                  <a:gd name="T21" fmla="*/ 29 h 80"/>
                  <a:gd name="T22" fmla="*/ 22 w 22"/>
                  <a:gd name="T23" fmla="*/ 29 h 80"/>
                  <a:gd name="T24" fmla="*/ 22 w 22"/>
                  <a:gd name="T25" fmla="*/ 29 h 80"/>
                  <a:gd name="T26" fmla="*/ 22 w 22"/>
                  <a:gd name="T27" fmla="*/ 29 h 80"/>
                  <a:gd name="T28" fmla="*/ 22 w 22"/>
                  <a:gd name="T29" fmla="*/ 29 h 80"/>
                  <a:gd name="T30" fmla="*/ 22 w 22"/>
                  <a:gd name="T31" fmla="*/ 43 h 80"/>
                  <a:gd name="T32" fmla="*/ 22 w 22"/>
                  <a:gd name="T33" fmla="*/ 43 h 80"/>
                  <a:gd name="T34" fmla="*/ 22 w 22"/>
                  <a:gd name="T35" fmla="*/ 43 h 80"/>
                  <a:gd name="T36" fmla="*/ 22 w 22"/>
                  <a:gd name="T37" fmla="*/ 36 h 80"/>
                  <a:gd name="T38" fmla="*/ 7 w 22"/>
                  <a:gd name="T39" fmla="*/ 36 h 80"/>
                  <a:gd name="T40" fmla="*/ 0 w 22"/>
                  <a:gd name="T41" fmla="*/ 43 h 80"/>
                  <a:gd name="T42" fmla="*/ 0 w 22"/>
                  <a:gd name="T43" fmla="*/ 50 h 80"/>
                  <a:gd name="T44" fmla="*/ 7 w 22"/>
                  <a:gd name="T45" fmla="*/ 50 h 80"/>
                  <a:gd name="T46" fmla="*/ 15 w 22"/>
                  <a:gd name="T47" fmla="*/ 58 h 80"/>
                  <a:gd name="T48" fmla="*/ 22 w 22"/>
                  <a:gd name="T49" fmla="*/ 58 h 80"/>
                  <a:gd name="T50" fmla="*/ 22 w 22"/>
                  <a:gd name="T51" fmla="*/ 50 h 80"/>
                  <a:gd name="T52" fmla="*/ 22 w 22"/>
                  <a:gd name="T53" fmla="*/ 43 h 80"/>
                  <a:gd name="T54" fmla="*/ 22 w 22"/>
                  <a:gd name="T55" fmla="*/ 43 h 80"/>
                  <a:gd name="T56" fmla="*/ 22 w 22"/>
                  <a:gd name="T57" fmla="*/ 65 h 80"/>
                  <a:gd name="T58" fmla="*/ 15 w 22"/>
                  <a:gd name="T59" fmla="*/ 65 h 80"/>
                  <a:gd name="T60" fmla="*/ 7 w 22"/>
                  <a:gd name="T61" fmla="*/ 65 h 80"/>
                  <a:gd name="T62" fmla="*/ 7 w 22"/>
                  <a:gd name="T63" fmla="*/ 72 h 80"/>
                  <a:gd name="T64" fmla="*/ 7 w 22"/>
                  <a:gd name="T65" fmla="*/ 80 h 80"/>
                  <a:gd name="T66" fmla="*/ 15 w 22"/>
                  <a:gd name="T67" fmla="*/ 80 h 80"/>
                  <a:gd name="T68" fmla="*/ 22 w 22"/>
                  <a:gd name="T69" fmla="*/ 80 h 80"/>
                  <a:gd name="T70" fmla="*/ 22 w 22"/>
                  <a:gd name="T71" fmla="*/ 80 h 80"/>
                  <a:gd name="T72" fmla="*/ 15 w 22"/>
                  <a:gd name="T73" fmla="*/ 72 h 80"/>
                  <a:gd name="T74" fmla="*/ 7 w 22"/>
                  <a:gd name="T75" fmla="*/ 72 h 80"/>
                  <a:gd name="T76" fmla="*/ 15 w 22"/>
                  <a:gd name="T77" fmla="*/ 65 h 80"/>
                  <a:gd name="T78" fmla="*/ 22 w 22"/>
                  <a:gd name="T79" fmla="*/ 65 h 80"/>
                  <a:gd name="T80" fmla="*/ 22 w 22"/>
                  <a:gd name="T81" fmla="*/ 65 h 80"/>
                  <a:gd name="T82" fmla="*/ 22 w 22"/>
                  <a:gd name="T83" fmla="*/ 65 h 80"/>
                  <a:gd name="T84" fmla="*/ 22 w 22"/>
                  <a:gd name="T85" fmla="*/ 65 h 80"/>
                  <a:gd name="T86" fmla="*/ 22 w 22"/>
                  <a:gd name="T87" fmla="*/ 65 h 80"/>
                  <a:gd name="T88" fmla="*/ 22 w 22"/>
                  <a:gd name="T89" fmla="*/ 22 h 80"/>
                  <a:gd name="T90" fmla="*/ 22 w 22"/>
                  <a:gd name="T91" fmla="*/ 15 h 80"/>
                  <a:gd name="T92" fmla="*/ 22 w 22"/>
                  <a:gd name="T93" fmla="*/ 15 h 80"/>
                  <a:gd name="T94" fmla="*/ 15 w 22"/>
                  <a:gd name="T95" fmla="*/ 8 h 80"/>
                  <a:gd name="T96" fmla="*/ 7 w 22"/>
                  <a:gd name="T97" fmla="*/ 8 h 80"/>
                  <a:gd name="T98" fmla="*/ 0 w 22"/>
                  <a:gd name="T99" fmla="*/ 15 h 80"/>
                  <a:gd name="T100" fmla="*/ 7 w 22"/>
                  <a:gd name="T101" fmla="*/ 22 h 80"/>
                  <a:gd name="T102" fmla="*/ 15 w 22"/>
                  <a:gd name="T103" fmla="*/ 22 h 80"/>
                  <a:gd name="T104" fmla="*/ 22 w 22"/>
                  <a:gd name="T105" fmla="*/ 22 h 80"/>
                  <a:gd name="T106" fmla="*/ 22 w 22"/>
                  <a:gd name="T107" fmla="*/ 22 h 80"/>
                  <a:gd name="T108" fmla="*/ 22 w 22"/>
                  <a:gd name="T109" fmla="*/ 43 h 80"/>
                  <a:gd name="T110" fmla="*/ 15 w 22"/>
                  <a:gd name="T111" fmla="*/ 36 h 80"/>
                  <a:gd name="T112" fmla="*/ 0 w 22"/>
                  <a:gd name="T113" fmla="*/ 43 h 80"/>
                  <a:gd name="T114" fmla="*/ 7 w 22"/>
                  <a:gd name="T115" fmla="*/ 50 h 80"/>
                  <a:gd name="T116" fmla="*/ 15 w 22"/>
                  <a:gd name="T117" fmla="*/ 50 h 80"/>
                  <a:gd name="T118" fmla="*/ 22 w 22"/>
                  <a:gd name="T119" fmla="*/ 50 h 80"/>
                  <a:gd name="T120" fmla="*/ 22 w 22"/>
                  <a:gd name="T121" fmla="*/ 43 h 80"/>
                  <a:gd name="T122" fmla="*/ 22 w 22"/>
                  <a:gd name="T123"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80">
                    <a:moveTo>
                      <a:pt x="22" y="29"/>
                    </a:moveTo>
                    <a:lnTo>
                      <a:pt x="22" y="22"/>
                    </a:lnTo>
                    <a:lnTo>
                      <a:pt x="22" y="22"/>
                    </a:lnTo>
                    <a:lnTo>
                      <a:pt x="22" y="8"/>
                    </a:lnTo>
                    <a:lnTo>
                      <a:pt x="15" y="8"/>
                    </a:lnTo>
                    <a:lnTo>
                      <a:pt x="7" y="8"/>
                    </a:lnTo>
                    <a:lnTo>
                      <a:pt x="0" y="0"/>
                    </a:lnTo>
                    <a:lnTo>
                      <a:pt x="0" y="8"/>
                    </a:lnTo>
                    <a:lnTo>
                      <a:pt x="0" y="8"/>
                    </a:lnTo>
                    <a:lnTo>
                      <a:pt x="7" y="22"/>
                    </a:lnTo>
                    <a:lnTo>
                      <a:pt x="22" y="29"/>
                    </a:lnTo>
                    <a:lnTo>
                      <a:pt x="22" y="29"/>
                    </a:lnTo>
                    <a:lnTo>
                      <a:pt x="22" y="29"/>
                    </a:lnTo>
                    <a:lnTo>
                      <a:pt x="22" y="29"/>
                    </a:lnTo>
                    <a:lnTo>
                      <a:pt x="22" y="29"/>
                    </a:lnTo>
                    <a:close/>
                    <a:moveTo>
                      <a:pt x="22" y="43"/>
                    </a:moveTo>
                    <a:lnTo>
                      <a:pt x="22" y="43"/>
                    </a:lnTo>
                    <a:lnTo>
                      <a:pt x="22" y="43"/>
                    </a:lnTo>
                    <a:lnTo>
                      <a:pt x="22" y="36"/>
                    </a:lnTo>
                    <a:lnTo>
                      <a:pt x="7" y="36"/>
                    </a:lnTo>
                    <a:lnTo>
                      <a:pt x="0" y="43"/>
                    </a:lnTo>
                    <a:lnTo>
                      <a:pt x="0" y="50"/>
                    </a:lnTo>
                    <a:lnTo>
                      <a:pt x="7" y="50"/>
                    </a:lnTo>
                    <a:lnTo>
                      <a:pt x="15" y="58"/>
                    </a:lnTo>
                    <a:lnTo>
                      <a:pt x="22" y="58"/>
                    </a:lnTo>
                    <a:lnTo>
                      <a:pt x="22" y="50"/>
                    </a:lnTo>
                    <a:lnTo>
                      <a:pt x="22" y="43"/>
                    </a:lnTo>
                    <a:lnTo>
                      <a:pt x="22" y="43"/>
                    </a:lnTo>
                    <a:close/>
                    <a:moveTo>
                      <a:pt x="22" y="65"/>
                    </a:moveTo>
                    <a:lnTo>
                      <a:pt x="15" y="65"/>
                    </a:lnTo>
                    <a:lnTo>
                      <a:pt x="7" y="65"/>
                    </a:lnTo>
                    <a:lnTo>
                      <a:pt x="7" y="72"/>
                    </a:lnTo>
                    <a:lnTo>
                      <a:pt x="7" y="80"/>
                    </a:lnTo>
                    <a:lnTo>
                      <a:pt x="15" y="80"/>
                    </a:lnTo>
                    <a:lnTo>
                      <a:pt x="22" y="80"/>
                    </a:lnTo>
                    <a:lnTo>
                      <a:pt x="22" y="80"/>
                    </a:lnTo>
                    <a:lnTo>
                      <a:pt x="15" y="72"/>
                    </a:lnTo>
                    <a:lnTo>
                      <a:pt x="7" y="72"/>
                    </a:lnTo>
                    <a:lnTo>
                      <a:pt x="15" y="65"/>
                    </a:lnTo>
                    <a:lnTo>
                      <a:pt x="22" y="65"/>
                    </a:lnTo>
                    <a:lnTo>
                      <a:pt x="22" y="65"/>
                    </a:lnTo>
                    <a:lnTo>
                      <a:pt x="22" y="65"/>
                    </a:lnTo>
                    <a:lnTo>
                      <a:pt x="22" y="65"/>
                    </a:lnTo>
                    <a:lnTo>
                      <a:pt x="22" y="65"/>
                    </a:lnTo>
                    <a:close/>
                    <a:moveTo>
                      <a:pt x="22" y="22"/>
                    </a:moveTo>
                    <a:lnTo>
                      <a:pt x="22" y="15"/>
                    </a:lnTo>
                    <a:lnTo>
                      <a:pt x="22" y="15"/>
                    </a:lnTo>
                    <a:lnTo>
                      <a:pt x="15" y="8"/>
                    </a:lnTo>
                    <a:lnTo>
                      <a:pt x="7" y="8"/>
                    </a:lnTo>
                    <a:lnTo>
                      <a:pt x="0" y="15"/>
                    </a:lnTo>
                    <a:lnTo>
                      <a:pt x="7" y="22"/>
                    </a:lnTo>
                    <a:lnTo>
                      <a:pt x="15" y="22"/>
                    </a:lnTo>
                    <a:lnTo>
                      <a:pt x="22" y="22"/>
                    </a:lnTo>
                    <a:lnTo>
                      <a:pt x="22" y="22"/>
                    </a:lnTo>
                    <a:close/>
                    <a:moveTo>
                      <a:pt x="22" y="43"/>
                    </a:moveTo>
                    <a:lnTo>
                      <a:pt x="15" y="36"/>
                    </a:lnTo>
                    <a:lnTo>
                      <a:pt x="0" y="43"/>
                    </a:lnTo>
                    <a:lnTo>
                      <a:pt x="7" y="50"/>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208">
                <a:extLst>
                  <a:ext uri="{FF2B5EF4-FFF2-40B4-BE49-F238E27FC236}">
                    <a16:creationId xmlns:a16="http://schemas.microsoft.com/office/drawing/2014/main" xmlns="" id="{6DDEDB5C-AF46-40D6-9373-987B9CE5A086}"/>
                  </a:ext>
                </a:extLst>
              </p:cNvPr>
              <p:cNvSpPr>
                <a:spLocks noEditPoints="1"/>
              </p:cNvSpPr>
              <p:nvPr/>
            </p:nvSpPr>
            <p:spPr bwMode="auto">
              <a:xfrm>
                <a:off x="6690" y="1628"/>
                <a:ext cx="72" cy="80"/>
              </a:xfrm>
              <a:custGeom>
                <a:avLst/>
                <a:gdLst>
                  <a:gd name="T0" fmla="*/ 65 w 72"/>
                  <a:gd name="T1" fmla="*/ 80 h 80"/>
                  <a:gd name="T2" fmla="*/ 72 w 72"/>
                  <a:gd name="T3" fmla="*/ 72 h 80"/>
                  <a:gd name="T4" fmla="*/ 58 w 72"/>
                  <a:gd name="T5" fmla="*/ 58 h 80"/>
                  <a:gd name="T6" fmla="*/ 58 w 72"/>
                  <a:gd name="T7" fmla="*/ 43 h 80"/>
                  <a:gd name="T8" fmla="*/ 65 w 72"/>
                  <a:gd name="T9" fmla="*/ 36 h 80"/>
                  <a:gd name="T10" fmla="*/ 65 w 72"/>
                  <a:gd name="T11" fmla="*/ 15 h 80"/>
                  <a:gd name="T12" fmla="*/ 65 w 72"/>
                  <a:gd name="T13" fmla="*/ 8 h 80"/>
                  <a:gd name="T14" fmla="*/ 50 w 72"/>
                  <a:gd name="T15" fmla="*/ 22 h 80"/>
                  <a:gd name="T16" fmla="*/ 58 w 72"/>
                  <a:gd name="T17" fmla="*/ 36 h 80"/>
                  <a:gd name="T18" fmla="*/ 50 w 72"/>
                  <a:gd name="T19" fmla="*/ 50 h 80"/>
                  <a:gd name="T20" fmla="*/ 43 w 72"/>
                  <a:gd name="T21" fmla="*/ 50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22 h 80"/>
                  <a:gd name="T38" fmla="*/ 7 w 72"/>
                  <a:gd name="T39" fmla="*/ 8 h 80"/>
                  <a:gd name="T40" fmla="*/ 0 w 72"/>
                  <a:gd name="T41" fmla="*/ 0 h 80"/>
                  <a:gd name="T42" fmla="*/ 0 w 72"/>
                  <a:gd name="T43" fmla="*/ 8 h 80"/>
                  <a:gd name="T44" fmla="*/ 14 w 72"/>
                  <a:gd name="T45" fmla="*/ 29 h 80"/>
                  <a:gd name="T46" fmla="*/ 29 w 72"/>
                  <a:gd name="T47" fmla="*/ 43 h 80"/>
                  <a:gd name="T48" fmla="*/ 29 w 72"/>
                  <a:gd name="T49" fmla="*/ 43 h 80"/>
                  <a:gd name="T50" fmla="*/ 22 w 72"/>
                  <a:gd name="T51" fmla="*/ 43 h 80"/>
                  <a:gd name="T52" fmla="*/ 7 w 72"/>
                  <a:gd name="T53" fmla="*/ 36 h 80"/>
                  <a:gd name="T54" fmla="*/ 0 w 72"/>
                  <a:gd name="T55" fmla="*/ 50 h 80"/>
                  <a:gd name="T56" fmla="*/ 14 w 72"/>
                  <a:gd name="T57" fmla="*/ 58 h 80"/>
                  <a:gd name="T58" fmla="*/ 22 w 72"/>
                  <a:gd name="T59" fmla="*/ 50 h 80"/>
                  <a:gd name="T60" fmla="*/ 29 w 72"/>
                  <a:gd name="T61" fmla="*/ 50 h 80"/>
                  <a:gd name="T62" fmla="*/ 43 w 72"/>
                  <a:gd name="T63" fmla="*/ 50 h 80"/>
                  <a:gd name="T64" fmla="*/ 43 w 72"/>
                  <a:gd name="T65" fmla="*/ 58 h 80"/>
                  <a:gd name="T66" fmla="*/ 36 w 72"/>
                  <a:gd name="T67" fmla="*/ 65 h 80"/>
                  <a:gd name="T68" fmla="*/ 22 w 72"/>
                  <a:gd name="T69" fmla="*/ 65 h 80"/>
                  <a:gd name="T70" fmla="*/ 7 w 72"/>
                  <a:gd name="T71" fmla="*/ 72 h 80"/>
                  <a:gd name="T72" fmla="*/ 22 w 72"/>
                  <a:gd name="T73" fmla="*/ 80 h 80"/>
                  <a:gd name="T74" fmla="*/ 29 w 72"/>
                  <a:gd name="T75" fmla="*/ 80 h 80"/>
                  <a:gd name="T76" fmla="*/ 36 w 72"/>
                  <a:gd name="T77" fmla="*/ 72 h 80"/>
                  <a:gd name="T78" fmla="*/ 43 w 72"/>
                  <a:gd name="T79" fmla="*/ 65 h 80"/>
                  <a:gd name="T80" fmla="*/ 58 w 72"/>
                  <a:gd name="T81" fmla="*/ 72 h 80"/>
                  <a:gd name="T82" fmla="*/ 58 w 72"/>
                  <a:gd name="T83" fmla="*/ 80 h 80"/>
                  <a:gd name="T84" fmla="*/ 65 w 72"/>
                  <a:gd name="T85" fmla="*/ 36 h 80"/>
                  <a:gd name="T86" fmla="*/ 65 w 72"/>
                  <a:gd name="T87" fmla="*/ 22 h 80"/>
                  <a:gd name="T88" fmla="*/ 58 w 72"/>
                  <a:gd name="T89" fmla="*/ 22 h 80"/>
                  <a:gd name="T90" fmla="*/ 58 w 72"/>
                  <a:gd name="T91" fmla="*/ 36 h 80"/>
                  <a:gd name="T92" fmla="*/ 43 w 72"/>
                  <a:gd name="T93" fmla="*/ 22 h 80"/>
                  <a:gd name="T94" fmla="*/ 36 w 72"/>
                  <a:gd name="T95" fmla="*/ 15 h 80"/>
                  <a:gd name="T96" fmla="*/ 36 w 72"/>
                  <a:gd name="T97" fmla="*/ 29 h 80"/>
                  <a:gd name="T98" fmla="*/ 22 w 72"/>
                  <a:gd name="T99" fmla="*/ 15 h 80"/>
                  <a:gd name="T100" fmla="*/ 14 w 72"/>
                  <a:gd name="T101" fmla="*/ 8 h 80"/>
                  <a:gd name="T102" fmla="*/ 0 w 72"/>
                  <a:gd name="T103" fmla="*/ 15 h 80"/>
                  <a:gd name="T104" fmla="*/ 7 w 72"/>
                  <a:gd name="T105" fmla="*/ 22 h 80"/>
                  <a:gd name="T106" fmla="*/ 14 w 72"/>
                  <a:gd name="T107" fmla="*/ 22 h 80"/>
                  <a:gd name="T108" fmla="*/ 14 w 72"/>
                  <a:gd name="T109" fmla="*/ 36 h 80"/>
                  <a:gd name="T110" fmla="*/ 7 w 72"/>
                  <a:gd name="T111" fmla="*/ 50 h 80"/>
                  <a:gd name="T112" fmla="*/ 22 w 72"/>
                  <a:gd name="T113" fmla="*/ 50 h 80"/>
                  <a:gd name="T114" fmla="*/ 22 w 72"/>
                  <a:gd name="T115" fmla="*/ 43 h 80"/>
                  <a:gd name="T116" fmla="*/ 29 w 72"/>
                  <a:gd name="T117" fmla="*/ 65 h 80"/>
                  <a:gd name="T118" fmla="*/ 14 w 72"/>
                  <a:gd name="T119" fmla="*/ 65 h 80"/>
                  <a:gd name="T120" fmla="*/ 7 w 72"/>
                  <a:gd name="T121" fmla="*/ 72 h 80"/>
                  <a:gd name="T122" fmla="*/ 29 w 72"/>
                  <a:gd name="T123" fmla="*/ 80 h 80"/>
                  <a:gd name="T124" fmla="*/ 29 w 72"/>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80"/>
                    </a:moveTo>
                    <a:lnTo>
                      <a:pt x="65" y="80"/>
                    </a:lnTo>
                    <a:lnTo>
                      <a:pt x="72" y="72"/>
                    </a:lnTo>
                    <a:lnTo>
                      <a:pt x="72" y="72"/>
                    </a:lnTo>
                    <a:lnTo>
                      <a:pt x="72" y="72"/>
                    </a:lnTo>
                    <a:lnTo>
                      <a:pt x="58" y="58"/>
                    </a:lnTo>
                    <a:lnTo>
                      <a:pt x="58" y="58"/>
                    </a:lnTo>
                    <a:lnTo>
                      <a:pt x="58" y="43"/>
                    </a:lnTo>
                    <a:lnTo>
                      <a:pt x="65" y="43"/>
                    </a:lnTo>
                    <a:lnTo>
                      <a:pt x="65" y="36"/>
                    </a:lnTo>
                    <a:lnTo>
                      <a:pt x="72" y="29"/>
                    </a:lnTo>
                    <a:lnTo>
                      <a:pt x="65" y="15"/>
                    </a:lnTo>
                    <a:lnTo>
                      <a:pt x="65" y="15"/>
                    </a:lnTo>
                    <a:lnTo>
                      <a:pt x="65" y="8"/>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9"/>
                    </a:lnTo>
                    <a:lnTo>
                      <a:pt x="22" y="22"/>
                    </a:lnTo>
                    <a:lnTo>
                      <a:pt x="22" y="22"/>
                    </a:lnTo>
                    <a:lnTo>
                      <a:pt x="22" y="8"/>
                    </a:lnTo>
                    <a:lnTo>
                      <a:pt x="7" y="8"/>
                    </a:lnTo>
                    <a:lnTo>
                      <a:pt x="7" y="8"/>
                    </a:lnTo>
                    <a:lnTo>
                      <a:pt x="0" y="0"/>
                    </a:lnTo>
                    <a:lnTo>
                      <a:pt x="0" y="8"/>
                    </a:lnTo>
                    <a:lnTo>
                      <a:pt x="0" y="8"/>
                    </a:lnTo>
                    <a:lnTo>
                      <a:pt x="7" y="22"/>
                    </a:lnTo>
                    <a:lnTo>
                      <a:pt x="14" y="29"/>
                    </a:lnTo>
                    <a:lnTo>
                      <a:pt x="22" y="36"/>
                    </a:lnTo>
                    <a:lnTo>
                      <a:pt x="29" y="43"/>
                    </a:lnTo>
                    <a:lnTo>
                      <a:pt x="36" y="43"/>
                    </a:lnTo>
                    <a:lnTo>
                      <a:pt x="29" y="43"/>
                    </a:lnTo>
                    <a:lnTo>
                      <a:pt x="29" y="43"/>
                    </a:lnTo>
                    <a:lnTo>
                      <a:pt x="22" y="43"/>
                    </a:lnTo>
                    <a:lnTo>
                      <a:pt x="14" y="36"/>
                    </a:lnTo>
                    <a:lnTo>
                      <a:pt x="7" y="36"/>
                    </a:lnTo>
                    <a:lnTo>
                      <a:pt x="0" y="43"/>
                    </a:lnTo>
                    <a:lnTo>
                      <a:pt x="0" y="50"/>
                    </a:lnTo>
                    <a:lnTo>
                      <a:pt x="7" y="50"/>
                    </a:lnTo>
                    <a:lnTo>
                      <a:pt x="14" y="58"/>
                    </a:lnTo>
                    <a:lnTo>
                      <a:pt x="22" y="58"/>
                    </a:lnTo>
                    <a:lnTo>
                      <a:pt x="22" y="50"/>
                    </a:lnTo>
                    <a:lnTo>
                      <a:pt x="22" y="50"/>
                    </a:lnTo>
                    <a:lnTo>
                      <a:pt x="29" y="50"/>
                    </a:lnTo>
                    <a:lnTo>
                      <a:pt x="36" y="50"/>
                    </a:lnTo>
                    <a:lnTo>
                      <a:pt x="43" y="50"/>
                    </a:lnTo>
                    <a:lnTo>
                      <a:pt x="43" y="58"/>
                    </a:lnTo>
                    <a:lnTo>
                      <a:pt x="43" y="58"/>
                    </a:lnTo>
                    <a:lnTo>
                      <a:pt x="43" y="65"/>
                    </a:lnTo>
                    <a:lnTo>
                      <a:pt x="36" y="65"/>
                    </a:lnTo>
                    <a:lnTo>
                      <a:pt x="29" y="65"/>
                    </a:lnTo>
                    <a:lnTo>
                      <a:pt x="22" y="65"/>
                    </a:lnTo>
                    <a:lnTo>
                      <a:pt x="7" y="65"/>
                    </a:lnTo>
                    <a:lnTo>
                      <a:pt x="7" y="72"/>
                    </a:lnTo>
                    <a:lnTo>
                      <a:pt x="7" y="80"/>
                    </a:lnTo>
                    <a:lnTo>
                      <a:pt x="22" y="80"/>
                    </a:lnTo>
                    <a:lnTo>
                      <a:pt x="29" y="80"/>
                    </a:lnTo>
                    <a:lnTo>
                      <a:pt x="29" y="80"/>
                    </a:lnTo>
                    <a:lnTo>
                      <a:pt x="29" y="72"/>
                    </a:lnTo>
                    <a:lnTo>
                      <a:pt x="36" y="72"/>
                    </a:lnTo>
                    <a:lnTo>
                      <a:pt x="43" y="65"/>
                    </a:lnTo>
                    <a:lnTo>
                      <a:pt x="43" y="65"/>
                    </a:lnTo>
                    <a:lnTo>
                      <a:pt x="50" y="65"/>
                    </a:lnTo>
                    <a:lnTo>
                      <a:pt x="58" y="72"/>
                    </a:lnTo>
                    <a:lnTo>
                      <a:pt x="58" y="80"/>
                    </a:lnTo>
                    <a:lnTo>
                      <a:pt x="58" y="80"/>
                    </a:lnTo>
                    <a:close/>
                    <a:moveTo>
                      <a:pt x="58" y="36"/>
                    </a:moveTo>
                    <a:lnTo>
                      <a:pt x="65" y="36"/>
                    </a:lnTo>
                    <a:lnTo>
                      <a:pt x="72" y="29"/>
                    </a:lnTo>
                    <a:lnTo>
                      <a:pt x="65" y="22"/>
                    </a:lnTo>
                    <a:lnTo>
                      <a:pt x="65" y="15"/>
                    </a:lnTo>
                    <a:lnTo>
                      <a:pt x="58" y="22"/>
                    </a:lnTo>
                    <a:lnTo>
                      <a:pt x="58" y="36"/>
                    </a:lnTo>
                    <a:lnTo>
                      <a:pt x="58" y="36"/>
                    </a:lnTo>
                    <a:close/>
                    <a:moveTo>
                      <a:pt x="36" y="29"/>
                    </a:moveTo>
                    <a:lnTo>
                      <a:pt x="43" y="22"/>
                    </a:lnTo>
                    <a:lnTo>
                      <a:pt x="36" y="8"/>
                    </a:lnTo>
                    <a:lnTo>
                      <a:pt x="36" y="15"/>
                    </a:lnTo>
                    <a:lnTo>
                      <a:pt x="36" y="29"/>
                    </a:lnTo>
                    <a:lnTo>
                      <a:pt x="36" y="29"/>
                    </a:lnTo>
                    <a:close/>
                    <a:moveTo>
                      <a:pt x="14" y="22"/>
                    </a:moveTo>
                    <a:lnTo>
                      <a:pt x="22" y="15"/>
                    </a:lnTo>
                    <a:lnTo>
                      <a:pt x="14" y="15"/>
                    </a:lnTo>
                    <a:lnTo>
                      <a:pt x="14" y="8"/>
                    </a:lnTo>
                    <a:lnTo>
                      <a:pt x="0" y="8"/>
                    </a:lnTo>
                    <a:lnTo>
                      <a:pt x="0" y="15"/>
                    </a:lnTo>
                    <a:lnTo>
                      <a:pt x="7" y="22"/>
                    </a:lnTo>
                    <a:lnTo>
                      <a:pt x="7" y="22"/>
                    </a:lnTo>
                    <a:lnTo>
                      <a:pt x="14" y="22"/>
                    </a:lnTo>
                    <a:lnTo>
                      <a:pt x="14" y="22"/>
                    </a:lnTo>
                    <a:close/>
                    <a:moveTo>
                      <a:pt x="22" y="43"/>
                    </a:moveTo>
                    <a:lnTo>
                      <a:pt x="14" y="36"/>
                    </a:lnTo>
                    <a:lnTo>
                      <a:pt x="0" y="43"/>
                    </a:lnTo>
                    <a:lnTo>
                      <a:pt x="7" y="50"/>
                    </a:lnTo>
                    <a:lnTo>
                      <a:pt x="14" y="50"/>
                    </a:lnTo>
                    <a:lnTo>
                      <a:pt x="22" y="50"/>
                    </a:lnTo>
                    <a:lnTo>
                      <a:pt x="22" y="43"/>
                    </a:lnTo>
                    <a:lnTo>
                      <a:pt x="22" y="43"/>
                    </a:lnTo>
                    <a:close/>
                    <a:moveTo>
                      <a:pt x="29" y="72"/>
                    </a:moveTo>
                    <a:lnTo>
                      <a:pt x="29" y="65"/>
                    </a:lnTo>
                    <a:lnTo>
                      <a:pt x="22" y="65"/>
                    </a:lnTo>
                    <a:lnTo>
                      <a:pt x="14" y="65"/>
                    </a:lnTo>
                    <a:lnTo>
                      <a:pt x="7" y="72"/>
                    </a:lnTo>
                    <a:lnTo>
                      <a:pt x="7" y="72"/>
                    </a:lnTo>
                    <a:lnTo>
                      <a:pt x="14" y="80"/>
                    </a:lnTo>
                    <a:lnTo>
                      <a:pt x="29" y="80"/>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209">
                <a:extLst>
                  <a:ext uri="{FF2B5EF4-FFF2-40B4-BE49-F238E27FC236}">
                    <a16:creationId xmlns:a16="http://schemas.microsoft.com/office/drawing/2014/main" xmlns="" id="{71314132-07CF-4B44-8667-145219841231}"/>
                  </a:ext>
                </a:extLst>
              </p:cNvPr>
              <p:cNvSpPr>
                <a:spLocks noEditPoints="1"/>
              </p:cNvSpPr>
              <p:nvPr/>
            </p:nvSpPr>
            <p:spPr bwMode="auto">
              <a:xfrm>
                <a:off x="6611" y="1628"/>
                <a:ext cx="72" cy="80"/>
              </a:xfrm>
              <a:custGeom>
                <a:avLst/>
                <a:gdLst>
                  <a:gd name="T0" fmla="*/ 72 w 72"/>
                  <a:gd name="T1" fmla="*/ 80 h 80"/>
                  <a:gd name="T2" fmla="*/ 72 w 72"/>
                  <a:gd name="T3" fmla="*/ 72 h 80"/>
                  <a:gd name="T4" fmla="*/ 65 w 72"/>
                  <a:gd name="T5" fmla="*/ 58 h 80"/>
                  <a:gd name="T6" fmla="*/ 65 w 72"/>
                  <a:gd name="T7" fmla="*/ 43 h 80"/>
                  <a:gd name="T8" fmla="*/ 72 w 72"/>
                  <a:gd name="T9" fmla="*/ 36 h 80"/>
                  <a:gd name="T10" fmla="*/ 72 w 72"/>
                  <a:gd name="T11" fmla="*/ 15 h 80"/>
                  <a:gd name="T12" fmla="*/ 65 w 72"/>
                  <a:gd name="T13" fmla="*/ 8 h 80"/>
                  <a:gd name="T14" fmla="*/ 58 w 72"/>
                  <a:gd name="T15" fmla="*/ 22 h 80"/>
                  <a:gd name="T16" fmla="*/ 65 w 72"/>
                  <a:gd name="T17" fmla="*/ 36 h 80"/>
                  <a:gd name="T18" fmla="*/ 58 w 72"/>
                  <a:gd name="T19" fmla="*/ 50 h 80"/>
                  <a:gd name="T20" fmla="*/ 50 w 72"/>
                  <a:gd name="T21" fmla="*/ 50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9 w 72"/>
                  <a:gd name="T35" fmla="*/ 29 h 80"/>
                  <a:gd name="T36" fmla="*/ 29 w 72"/>
                  <a:gd name="T37" fmla="*/ 22 h 80"/>
                  <a:gd name="T38" fmla="*/ 15 w 72"/>
                  <a:gd name="T39" fmla="*/ 8 h 80"/>
                  <a:gd name="T40" fmla="*/ 7 w 72"/>
                  <a:gd name="T41" fmla="*/ 0 h 80"/>
                  <a:gd name="T42" fmla="*/ 0 w 72"/>
                  <a:gd name="T43" fmla="*/ 8 h 80"/>
                  <a:gd name="T44" fmla="*/ 22 w 72"/>
                  <a:gd name="T45" fmla="*/ 29 h 80"/>
                  <a:gd name="T46" fmla="*/ 36 w 72"/>
                  <a:gd name="T47" fmla="*/ 43 h 80"/>
                  <a:gd name="T48" fmla="*/ 36 w 72"/>
                  <a:gd name="T49" fmla="*/ 43 h 80"/>
                  <a:gd name="T50" fmla="*/ 29 w 72"/>
                  <a:gd name="T51" fmla="*/ 43 h 80"/>
                  <a:gd name="T52" fmla="*/ 7 w 72"/>
                  <a:gd name="T53" fmla="*/ 36 h 80"/>
                  <a:gd name="T54" fmla="*/ 7 w 72"/>
                  <a:gd name="T55" fmla="*/ 50 h 80"/>
                  <a:gd name="T56" fmla="*/ 22 w 72"/>
                  <a:gd name="T57" fmla="*/ 58 h 80"/>
                  <a:gd name="T58" fmla="*/ 29 w 72"/>
                  <a:gd name="T59" fmla="*/ 50 h 80"/>
                  <a:gd name="T60" fmla="*/ 36 w 72"/>
                  <a:gd name="T61" fmla="*/ 50 h 80"/>
                  <a:gd name="T62" fmla="*/ 43 w 72"/>
                  <a:gd name="T63" fmla="*/ 50 h 80"/>
                  <a:gd name="T64" fmla="*/ 50 w 72"/>
                  <a:gd name="T65" fmla="*/ 58 h 80"/>
                  <a:gd name="T66" fmla="*/ 43 w 72"/>
                  <a:gd name="T67" fmla="*/ 65 h 80"/>
                  <a:gd name="T68" fmla="*/ 29 w 72"/>
                  <a:gd name="T69" fmla="*/ 65 h 80"/>
                  <a:gd name="T70" fmla="*/ 7 w 72"/>
                  <a:gd name="T71" fmla="*/ 72 h 80"/>
                  <a:gd name="T72" fmla="*/ 29 w 72"/>
                  <a:gd name="T73" fmla="*/ 80 h 80"/>
                  <a:gd name="T74" fmla="*/ 36 w 72"/>
                  <a:gd name="T75" fmla="*/ 80 h 80"/>
                  <a:gd name="T76" fmla="*/ 43 w 72"/>
                  <a:gd name="T77" fmla="*/ 72 h 80"/>
                  <a:gd name="T78" fmla="*/ 50 w 72"/>
                  <a:gd name="T79" fmla="*/ 65 h 80"/>
                  <a:gd name="T80" fmla="*/ 58 w 72"/>
                  <a:gd name="T81" fmla="*/ 72 h 80"/>
                  <a:gd name="T82" fmla="*/ 65 w 72"/>
                  <a:gd name="T83" fmla="*/ 80 h 80"/>
                  <a:gd name="T84" fmla="*/ 72 w 72"/>
                  <a:gd name="T85" fmla="*/ 36 h 80"/>
                  <a:gd name="T86" fmla="*/ 72 w 72"/>
                  <a:gd name="T87" fmla="*/ 22 h 80"/>
                  <a:gd name="T88" fmla="*/ 58 w 72"/>
                  <a:gd name="T89" fmla="*/ 22 h 80"/>
                  <a:gd name="T90" fmla="*/ 65 w 72"/>
                  <a:gd name="T91" fmla="*/ 36 h 80"/>
                  <a:gd name="T92" fmla="*/ 50 w 72"/>
                  <a:gd name="T93" fmla="*/ 22 h 80"/>
                  <a:gd name="T94" fmla="*/ 36 w 72"/>
                  <a:gd name="T95" fmla="*/ 15 h 80"/>
                  <a:gd name="T96" fmla="*/ 43 w 72"/>
                  <a:gd name="T97" fmla="*/ 29 h 80"/>
                  <a:gd name="T98" fmla="*/ 22 w 72"/>
                  <a:gd name="T99" fmla="*/ 15 h 80"/>
                  <a:gd name="T100" fmla="*/ 15 w 72"/>
                  <a:gd name="T101" fmla="*/ 8 h 80"/>
                  <a:gd name="T102" fmla="*/ 7 w 72"/>
                  <a:gd name="T103" fmla="*/ 15 h 80"/>
                  <a:gd name="T104" fmla="*/ 15 w 72"/>
                  <a:gd name="T105" fmla="*/ 22 h 80"/>
                  <a:gd name="T106" fmla="*/ 22 w 72"/>
                  <a:gd name="T107" fmla="*/ 22 h 80"/>
                  <a:gd name="T108" fmla="*/ 15 w 72"/>
                  <a:gd name="T109" fmla="*/ 36 h 80"/>
                  <a:gd name="T110" fmla="*/ 7 w 72"/>
                  <a:gd name="T111" fmla="*/ 50 h 80"/>
                  <a:gd name="T112" fmla="*/ 29 w 72"/>
                  <a:gd name="T113" fmla="*/ 50 h 80"/>
                  <a:gd name="T114" fmla="*/ 29 w 72"/>
                  <a:gd name="T115" fmla="*/ 43 h 80"/>
                  <a:gd name="T116" fmla="*/ 29 w 72"/>
                  <a:gd name="T117" fmla="*/ 65 h 80"/>
                  <a:gd name="T118" fmla="*/ 22 w 72"/>
                  <a:gd name="T119" fmla="*/ 65 h 80"/>
                  <a:gd name="T120" fmla="*/ 15 w 72"/>
                  <a:gd name="T121" fmla="*/ 72 h 80"/>
                  <a:gd name="T122" fmla="*/ 29 w 72"/>
                  <a:gd name="T123" fmla="*/ 80 h 80"/>
                  <a:gd name="T124" fmla="*/ 36 w 72"/>
                  <a:gd name="T125"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72" y="80"/>
                    </a:lnTo>
                    <a:lnTo>
                      <a:pt x="72" y="72"/>
                    </a:lnTo>
                    <a:lnTo>
                      <a:pt x="72" y="72"/>
                    </a:lnTo>
                    <a:lnTo>
                      <a:pt x="72" y="72"/>
                    </a:lnTo>
                    <a:lnTo>
                      <a:pt x="65" y="58"/>
                    </a:lnTo>
                    <a:lnTo>
                      <a:pt x="58" y="58"/>
                    </a:lnTo>
                    <a:lnTo>
                      <a:pt x="65" y="43"/>
                    </a:lnTo>
                    <a:lnTo>
                      <a:pt x="65" y="43"/>
                    </a:lnTo>
                    <a:lnTo>
                      <a:pt x="72" y="36"/>
                    </a:lnTo>
                    <a:lnTo>
                      <a:pt x="72" y="29"/>
                    </a:lnTo>
                    <a:lnTo>
                      <a:pt x="72" y="15"/>
                    </a:lnTo>
                    <a:lnTo>
                      <a:pt x="72" y="15"/>
                    </a:lnTo>
                    <a:lnTo>
                      <a:pt x="65" y="8"/>
                    </a:lnTo>
                    <a:lnTo>
                      <a:pt x="65" y="15"/>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9" y="22"/>
                    </a:lnTo>
                    <a:lnTo>
                      <a:pt x="22" y="8"/>
                    </a:lnTo>
                    <a:lnTo>
                      <a:pt x="15" y="8"/>
                    </a:lnTo>
                    <a:lnTo>
                      <a:pt x="15" y="8"/>
                    </a:lnTo>
                    <a:lnTo>
                      <a:pt x="7" y="0"/>
                    </a:lnTo>
                    <a:lnTo>
                      <a:pt x="7" y="8"/>
                    </a:lnTo>
                    <a:lnTo>
                      <a:pt x="0" y="8"/>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50"/>
                    </a:lnTo>
                    <a:lnTo>
                      <a:pt x="15" y="50"/>
                    </a:lnTo>
                    <a:lnTo>
                      <a:pt x="22" y="58"/>
                    </a:lnTo>
                    <a:lnTo>
                      <a:pt x="22" y="58"/>
                    </a:lnTo>
                    <a:lnTo>
                      <a:pt x="29" y="50"/>
                    </a:lnTo>
                    <a:lnTo>
                      <a:pt x="29" y="50"/>
                    </a:lnTo>
                    <a:lnTo>
                      <a:pt x="36" y="50"/>
                    </a:lnTo>
                    <a:lnTo>
                      <a:pt x="43" y="50"/>
                    </a:lnTo>
                    <a:lnTo>
                      <a:pt x="43" y="50"/>
                    </a:lnTo>
                    <a:lnTo>
                      <a:pt x="50" y="58"/>
                    </a:lnTo>
                    <a:lnTo>
                      <a:pt x="50" y="58"/>
                    </a:lnTo>
                    <a:lnTo>
                      <a:pt x="50" y="65"/>
                    </a:lnTo>
                    <a:lnTo>
                      <a:pt x="43" y="65"/>
                    </a:lnTo>
                    <a:lnTo>
                      <a:pt x="36" y="65"/>
                    </a:lnTo>
                    <a:lnTo>
                      <a:pt x="29" y="65"/>
                    </a:lnTo>
                    <a:lnTo>
                      <a:pt x="7" y="65"/>
                    </a:lnTo>
                    <a:lnTo>
                      <a:pt x="7" y="72"/>
                    </a:lnTo>
                    <a:lnTo>
                      <a:pt x="15" y="80"/>
                    </a:lnTo>
                    <a:lnTo>
                      <a:pt x="29" y="80"/>
                    </a:lnTo>
                    <a:lnTo>
                      <a:pt x="36" y="80"/>
                    </a:lnTo>
                    <a:lnTo>
                      <a:pt x="36" y="80"/>
                    </a:lnTo>
                    <a:lnTo>
                      <a:pt x="36" y="72"/>
                    </a:lnTo>
                    <a:lnTo>
                      <a:pt x="43" y="72"/>
                    </a:lnTo>
                    <a:lnTo>
                      <a:pt x="43" y="65"/>
                    </a:lnTo>
                    <a:lnTo>
                      <a:pt x="50" y="65"/>
                    </a:lnTo>
                    <a:lnTo>
                      <a:pt x="50" y="65"/>
                    </a:lnTo>
                    <a:lnTo>
                      <a:pt x="58" y="72"/>
                    </a:lnTo>
                    <a:lnTo>
                      <a:pt x="65" y="80"/>
                    </a:lnTo>
                    <a:lnTo>
                      <a:pt x="65" y="80"/>
                    </a:lnTo>
                    <a:close/>
                    <a:moveTo>
                      <a:pt x="65" y="36"/>
                    </a:moveTo>
                    <a:lnTo>
                      <a:pt x="72" y="36"/>
                    </a:lnTo>
                    <a:lnTo>
                      <a:pt x="72" y="29"/>
                    </a:lnTo>
                    <a:lnTo>
                      <a:pt x="72" y="22"/>
                    </a:lnTo>
                    <a:lnTo>
                      <a:pt x="65" y="15"/>
                    </a:lnTo>
                    <a:lnTo>
                      <a:pt x="58" y="22"/>
                    </a:lnTo>
                    <a:lnTo>
                      <a:pt x="65" y="36"/>
                    </a:lnTo>
                    <a:lnTo>
                      <a:pt x="65" y="36"/>
                    </a:lnTo>
                    <a:close/>
                    <a:moveTo>
                      <a:pt x="43" y="29"/>
                    </a:moveTo>
                    <a:lnTo>
                      <a:pt x="50" y="22"/>
                    </a:lnTo>
                    <a:lnTo>
                      <a:pt x="43" y="8"/>
                    </a:lnTo>
                    <a:lnTo>
                      <a:pt x="36" y="15"/>
                    </a:lnTo>
                    <a:lnTo>
                      <a:pt x="43" y="29"/>
                    </a:lnTo>
                    <a:lnTo>
                      <a:pt x="43" y="29"/>
                    </a:lnTo>
                    <a:close/>
                    <a:moveTo>
                      <a:pt x="22" y="22"/>
                    </a:moveTo>
                    <a:lnTo>
                      <a:pt x="22" y="15"/>
                    </a:lnTo>
                    <a:lnTo>
                      <a:pt x="22" y="15"/>
                    </a:lnTo>
                    <a:lnTo>
                      <a:pt x="15" y="8"/>
                    </a:lnTo>
                    <a:lnTo>
                      <a:pt x="7" y="8"/>
                    </a:lnTo>
                    <a:lnTo>
                      <a:pt x="7" y="15"/>
                    </a:lnTo>
                    <a:lnTo>
                      <a:pt x="7" y="22"/>
                    </a:lnTo>
                    <a:lnTo>
                      <a:pt x="15" y="22"/>
                    </a:lnTo>
                    <a:lnTo>
                      <a:pt x="22" y="22"/>
                    </a:lnTo>
                    <a:lnTo>
                      <a:pt x="22" y="22"/>
                    </a:lnTo>
                    <a:close/>
                    <a:moveTo>
                      <a:pt x="29" y="43"/>
                    </a:moveTo>
                    <a:lnTo>
                      <a:pt x="15" y="36"/>
                    </a:lnTo>
                    <a:lnTo>
                      <a:pt x="7" y="43"/>
                    </a:lnTo>
                    <a:lnTo>
                      <a:pt x="7" y="50"/>
                    </a:lnTo>
                    <a:lnTo>
                      <a:pt x="15" y="50"/>
                    </a:lnTo>
                    <a:lnTo>
                      <a:pt x="29" y="50"/>
                    </a:lnTo>
                    <a:lnTo>
                      <a:pt x="29" y="43"/>
                    </a:lnTo>
                    <a:lnTo>
                      <a:pt x="29" y="43"/>
                    </a:lnTo>
                    <a:close/>
                    <a:moveTo>
                      <a:pt x="36" y="72"/>
                    </a:moveTo>
                    <a:lnTo>
                      <a:pt x="29" y="65"/>
                    </a:lnTo>
                    <a:lnTo>
                      <a:pt x="22" y="65"/>
                    </a:lnTo>
                    <a:lnTo>
                      <a:pt x="22" y="65"/>
                    </a:lnTo>
                    <a:lnTo>
                      <a:pt x="15" y="72"/>
                    </a:lnTo>
                    <a:lnTo>
                      <a:pt x="15" y="72"/>
                    </a:lnTo>
                    <a:lnTo>
                      <a:pt x="22" y="80"/>
                    </a:lnTo>
                    <a:lnTo>
                      <a:pt x="29" y="80"/>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210">
                <a:extLst>
                  <a:ext uri="{FF2B5EF4-FFF2-40B4-BE49-F238E27FC236}">
                    <a16:creationId xmlns:a16="http://schemas.microsoft.com/office/drawing/2014/main" xmlns="" id="{4501F22A-9BF4-4E26-8B51-B6BDACC25453}"/>
                  </a:ext>
                </a:extLst>
              </p:cNvPr>
              <p:cNvSpPr>
                <a:spLocks noEditPoints="1"/>
              </p:cNvSpPr>
              <p:nvPr/>
            </p:nvSpPr>
            <p:spPr bwMode="auto">
              <a:xfrm>
                <a:off x="6316" y="1715"/>
                <a:ext cx="72" cy="79"/>
              </a:xfrm>
              <a:custGeom>
                <a:avLst/>
                <a:gdLst>
                  <a:gd name="T0" fmla="*/ 64 w 72"/>
                  <a:gd name="T1" fmla="*/ 72 h 79"/>
                  <a:gd name="T2" fmla="*/ 72 w 72"/>
                  <a:gd name="T3" fmla="*/ 64 h 79"/>
                  <a:gd name="T4" fmla="*/ 57 w 72"/>
                  <a:gd name="T5" fmla="*/ 50 h 79"/>
                  <a:gd name="T6" fmla="*/ 57 w 72"/>
                  <a:gd name="T7" fmla="*/ 36 h 79"/>
                  <a:gd name="T8" fmla="*/ 64 w 72"/>
                  <a:gd name="T9" fmla="*/ 36 h 79"/>
                  <a:gd name="T10" fmla="*/ 64 w 72"/>
                  <a:gd name="T11" fmla="*/ 7 h 79"/>
                  <a:gd name="T12" fmla="*/ 64 w 72"/>
                  <a:gd name="T13" fmla="*/ 7 h 79"/>
                  <a:gd name="T14" fmla="*/ 50 w 72"/>
                  <a:gd name="T15" fmla="*/ 14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36 h 79"/>
                  <a:gd name="T50" fmla="*/ 21 w 72"/>
                  <a:gd name="T51" fmla="*/ 36 h 79"/>
                  <a:gd name="T52" fmla="*/ 7 w 72"/>
                  <a:gd name="T53" fmla="*/ 29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0 h 79"/>
                  <a:gd name="T66" fmla="*/ 36 w 72"/>
                  <a:gd name="T67" fmla="*/ 57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57 h 79"/>
                  <a:gd name="T80" fmla="*/ 57 w 72"/>
                  <a:gd name="T81" fmla="*/ 64 h 79"/>
                  <a:gd name="T82" fmla="*/ 57 w 72"/>
                  <a:gd name="T83" fmla="*/ 72 h 79"/>
                  <a:gd name="T84" fmla="*/ 64 w 72"/>
                  <a:gd name="T85" fmla="*/ 29 h 79"/>
                  <a:gd name="T86" fmla="*/ 64 w 72"/>
                  <a:gd name="T87" fmla="*/ 14 h 79"/>
                  <a:gd name="T88" fmla="*/ 57 w 72"/>
                  <a:gd name="T89" fmla="*/ 14 h 79"/>
                  <a:gd name="T90" fmla="*/ 57 w 72"/>
                  <a:gd name="T91" fmla="*/ 29 h 79"/>
                  <a:gd name="T92" fmla="*/ 43 w 72"/>
                  <a:gd name="T93" fmla="*/ 14 h 79"/>
                  <a:gd name="T94" fmla="*/ 36 w 72"/>
                  <a:gd name="T95" fmla="*/ 14 h 79"/>
                  <a:gd name="T96" fmla="*/ 36 w 72"/>
                  <a:gd name="T97" fmla="*/ 22 h 79"/>
                  <a:gd name="T98" fmla="*/ 21 w 72"/>
                  <a:gd name="T99" fmla="*/ 14 h 79"/>
                  <a:gd name="T100" fmla="*/ 14 w 72"/>
                  <a:gd name="T101" fmla="*/ 0 h 79"/>
                  <a:gd name="T102" fmla="*/ 0 w 72"/>
                  <a:gd name="T103" fmla="*/ 7 h 79"/>
                  <a:gd name="T104" fmla="*/ 7 w 72"/>
                  <a:gd name="T105" fmla="*/ 22 h 79"/>
                  <a:gd name="T106" fmla="*/ 14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2"/>
                    </a:lnTo>
                    <a:lnTo>
                      <a:pt x="57" y="36"/>
                    </a:lnTo>
                    <a:lnTo>
                      <a:pt x="57" y="43"/>
                    </a:lnTo>
                    <a:lnTo>
                      <a:pt x="50" y="50"/>
                    </a:lnTo>
                    <a:lnTo>
                      <a:pt x="50" y="50"/>
                    </a:lnTo>
                    <a:lnTo>
                      <a:pt x="50" y="43"/>
                    </a:lnTo>
                    <a:lnTo>
                      <a:pt x="43" y="36"/>
                    </a:lnTo>
                    <a:lnTo>
                      <a:pt x="43" y="36"/>
                    </a:lnTo>
                    <a:lnTo>
                      <a:pt x="43" y="29"/>
                    </a:lnTo>
                    <a:lnTo>
                      <a:pt x="43" y="22"/>
                    </a:lnTo>
                    <a:lnTo>
                      <a:pt x="43" y="7"/>
                    </a:lnTo>
                    <a:lnTo>
                      <a:pt x="36" y="0"/>
                    </a:lnTo>
                    <a:lnTo>
                      <a:pt x="28" y="7"/>
                    </a:lnTo>
                    <a:lnTo>
                      <a:pt x="36" y="22"/>
                    </a:lnTo>
                    <a:lnTo>
                      <a:pt x="36" y="29"/>
                    </a:lnTo>
                    <a:lnTo>
                      <a:pt x="36" y="29"/>
                    </a:lnTo>
                    <a:lnTo>
                      <a:pt x="36" y="36"/>
                    </a:lnTo>
                    <a:lnTo>
                      <a:pt x="36" y="36"/>
                    </a:lnTo>
                    <a:lnTo>
                      <a:pt x="28" y="29"/>
                    </a:lnTo>
                    <a:lnTo>
                      <a:pt x="21" y="22"/>
                    </a:lnTo>
                    <a:lnTo>
                      <a:pt x="21" y="22"/>
                    </a:lnTo>
                    <a:lnTo>
                      <a:pt x="21" y="14"/>
                    </a:lnTo>
                    <a:lnTo>
                      <a:pt x="21" y="7"/>
                    </a:lnTo>
                    <a:lnTo>
                      <a:pt x="7" y="0"/>
                    </a:lnTo>
                    <a:lnTo>
                      <a:pt x="7" y="0"/>
                    </a:lnTo>
                    <a:lnTo>
                      <a:pt x="0" y="0"/>
                    </a:lnTo>
                    <a:lnTo>
                      <a:pt x="0" y="0"/>
                    </a:lnTo>
                    <a:lnTo>
                      <a:pt x="0" y="7"/>
                    </a:lnTo>
                    <a:lnTo>
                      <a:pt x="7" y="22"/>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7" y="64"/>
                    </a:lnTo>
                    <a:lnTo>
                      <a:pt x="7" y="72"/>
                    </a:lnTo>
                    <a:lnTo>
                      <a:pt x="21" y="79"/>
                    </a:lnTo>
                    <a:lnTo>
                      <a:pt x="28" y="72"/>
                    </a:lnTo>
                    <a:lnTo>
                      <a:pt x="28" y="72"/>
                    </a:lnTo>
                    <a:lnTo>
                      <a:pt x="28" y="72"/>
                    </a:lnTo>
                    <a:lnTo>
                      <a:pt x="36" y="64"/>
                    </a:lnTo>
                    <a:lnTo>
                      <a:pt x="43" y="64"/>
                    </a:lnTo>
                    <a:lnTo>
                      <a:pt x="43" y="57"/>
                    </a:lnTo>
                    <a:lnTo>
                      <a:pt x="50" y="57"/>
                    </a:lnTo>
                    <a:lnTo>
                      <a:pt x="57" y="64"/>
                    </a:lnTo>
                    <a:lnTo>
                      <a:pt x="57" y="72"/>
                    </a:lnTo>
                    <a:lnTo>
                      <a:pt x="57" y="72"/>
                    </a:lnTo>
                    <a:close/>
                    <a:moveTo>
                      <a:pt x="57" y="29"/>
                    </a:moveTo>
                    <a:lnTo>
                      <a:pt x="64" y="29"/>
                    </a:lnTo>
                    <a:lnTo>
                      <a:pt x="72" y="29"/>
                    </a:lnTo>
                    <a:lnTo>
                      <a:pt x="64" y="14"/>
                    </a:lnTo>
                    <a:lnTo>
                      <a:pt x="64" y="7"/>
                    </a:lnTo>
                    <a:lnTo>
                      <a:pt x="57" y="14"/>
                    </a:lnTo>
                    <a:lnTo>
                      <a:pt x="57" y="29"/>
                    </a:lnTo>
                    <a:lnTo>
                      <a:pt x="57" y="29"/>
                    </a:lnTo>
                    <a:close/>
                    <a:moveTo>
                      <a:pt x="36" y="22"/>
                    </a:moveTo>
                    <a:lnTo>
                      <a:pt x="43" y="14"/>
                    </a:lnTo>
                    <a:lnTo>
                      <a:pt x="36" y="0"/>
                    </a:lnTo>
                    <a:lnTo>
                      <a:pt x="36" y="14"/>
                    </a:lnTo>
                    <a:lnTo>
                      <a:pt x="36" y="22"/>
                    </a:lnTo>
                    <a:lnTo>
                      <a:pt x="36" y="22"/>
                    </a:lnTo>
                    <a:close/>
                    <a:moveTo>
                      <a:pt x="14" y="14"/>
                    </a:moveTo>
                    <a:lnTo>
                      <a:pt x="21" y="14"/>
                    </a:lnTo>
                    <a:lnTo>
                      <a:pt x="14" y="7"/>
                    </a:lnTo>
                    <a:lnTo>
                      <a:pt x="14" y="0"/>
                    </a:lnTo>
                    <a:lnTo>
                      <a:pt x="0" y="0"/>
                    </a:lnTo>
                    <a:lnTo>
                      <a:pt x="0" y="7"/>
                    </a:lnTo>
                    <a:lnTo>
                      <a:pt x="7" y="14"/>
                    </a:lnTo>
                    <a:lnTo>
                      <a:pt x="7" y="22"/>
                    </a:lnTo>
                    <a:lnTo>
                      <a:pt x="14" y="14"/>
                    </a:lnTo>
                    <a:lnTo>
                      <a:pt x="14"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211">
                <a:extLst>
                  <a:ext uri="{FF2B5EF4-FFF2-40B4-BE49-F238E27FC236}">
                    <a16:creationId xmlns:a16="http://schemas.microsoft.com/office/drawing/2014/main" xmlns="" id="{13CEB50F-327A-48BD-BF46-4E9E8234A956}"/>
                  </a:ext>
                </a:extLst>
              </p:cNvPr>
              <p:cNvSpPr>
                <a:spLocks noEditPoints="1"/>
              </p:cNvSpPr>
              <p:nvPr/>
            </p:nvSpPr>
            <p:spPr bwMode="auto">
              <a:xfrm>
                <a:off x="5278" y="1708"/>
                <a:ext cx="72" cy="79"/>
              </a:xfrm>
              <a:custGeom>
                <a:avLst/>
                <a:gdLst>
                  <a:gd name="T0" fmla="*/ 65 w 72"/>
                  <a:gd name="T1" fmla="*/ 79 h 79"/>
                  <a:gd name="T2" fmla="*/ 72 w 72"/>
                  <a:gd name="T3" fmla="*/ 71 h 79"/>
                  <a:gd name="T4" fmla="*/ 58 w 72"/>
                  <a:gd name="T5" fmla="*/ 57 h 79"/>
                  <a:gd name="T6" fmla="*/ 65 w 72"/>
                  <a:gd name="T7" fmla="*/ 43 h 79"/>
                  <a:gd name="T8" fmla="*/ 65 w 72"/>
                  <a:gd name="T9" fmla="*/ 36 h 79"/>
                  <a:gd name="T10" fmla="*/ 72 w 72"/>
                  <a:gd name="T11" fmla="*/ 14 h 79"/>
                  <a:gd name="T12" fmla="*/ 65 w 72"/>
                  <a:gd name="T13" fmla="*/ 14 h 79"/>
                  <a:gd name="T14" fmla="*/ 58 w 72"/>
                  <a:gd name="T15" fmla="*/ 21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7 h 79"/>
                  <a:gd name="T28" fmla="*/ 36 w 72"/>
                  <a:gd name="T29" fmla="*/ 29 h 79"/>
                  <a:gd name="T30" fmla="*/ 36 w 72"/>
                  <a:gd name="T31" fmla="*/ 36 h 79"/>
                  <a:gd name="T32" fmla="*/ 36 w 72"/>
                  <a:gd name="T33" fmla="*/ 36 h 79"/>
                  <a:gd name="T34" fmla="*/ 29 w 72"/>
                  <a:gd name="T35" fmla="*/ 29 h 79"/>
                  <a:gd name="T36" fmla="*/ 22 w 72"/>
                  <a:gd name="T37" fmla="*/ 21 h 79"/>
                  <a:gd name="T38" fmla="*/ 15 w 72"/>
                  <a:gd name="T39" fmla="*/ 7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8 w 72"/>
                  <a:gd name="T53" fmla="*/ 36 h 79"/>
                  <a:gd name="T54" fmla="*/ 0 w 72"/>
                  <a:gd name="T55" fmla="*/ 50 h 79"/>
                  <a:gd name="T56" fmla="*/ 15 w 72"/>
                  <a:gd name="T57" fmla="*/ 57 h 79"/>
                  <a:gd name="T58" fmla="*/ 29 w 72"/>
                  <a:gd name="T59" fmla="*/ 50 h 79"/>
                  <a:gd name="T60" fmla="*/ 36 w 72"/>
                  <a:gd name="T61" fmla="*/ 50 h 79"/>
                  <a:gd name="T62" fmla="*/ 44 w 72"/>
                  <a:gd name="T63" fmla="*/ 50 h 79"/>
                  <a:gd name="T64" fmla="*/ 51 w 72"/>
                  <a:gd name="T65" fmla="*/ 57 h 79"/>
                  <a:gd name="T66" fmla="*/ 36 w 72"/>
                  <a:gd name="T67" fmla="*/ 64 h 79"/>
                  <a:gd name="T68" fmla="*/ 22 w 72"/>
                  <a:gd name="T69" fmla="*/ 64 h 79"/>
                  <a:gd name="T70" fmla="*/ 8 w 72"/>
                  <a:gd name="T71" fmla="*/ 71 h 79"/>
                  <a:gd name="T72" fmla="*/ 22 w 72"/>
                  <a:gd name="T73" fmla="*/ 79 h 79"/>
                  <a:gd name="T74" fmla="*/ 36 w 72"/>
                  <a:gd name="T75" fmla="*/ 79 h 79"/>
                  <a:gd name="T76" fmla="*/ 36 w 72"/>
                  <a:gd name="T77" fmla="*/ 71 h 79"/>
                  <a:gd name="T78" fmla="*/ 51 w 72"/>
                  <a:gd name="T79" fmla="*/ 64 h 79"/>
                  <a:gd name="T80" fmla="*/ 58 w 72"/>
                  <a:gd name="T81" fmla="*/ 71 h 79"/>
                  <a:gd name="T82" fmla="*/ 65 w 72"/>
                  <a:gd name="T83" fmla="*/ 79 h 79"/>
                  <a:gd name="T84" fmla="*/ 65 w 72"/>
                  <a:gd name="T85" fmla="*/ 36 h 79"/>
                  <a:gd name="T86" fmla="*/ 72 w 72"/>
                  <a:gd name="T87" fmla="*/ 21 h 79"/>
                  <a:gd name="T88" fmla="*/ 58 w 72"/>
                  <a:gd name="T89" fmla="*/ 21 h 79"/>
                  <a:gd name="T90" fmla="*/ 65 w 72"/>
                  <a:gd name="T91" fmla="*/ 36 h 79"/>
                  <a:gd name="T92" fmla="*/ 51 w 72"/>
                  <a:gd name="T93" fmla="*/ 21 h 79"/>
                  <a:gd name="T94" fmla="*/ 36 w 72"/>
                  <a:gd name="T95" fmla="*/ 14 h 79"/>
                  <a:gd name="T96" fmla="*/ 44 w 72"/>
                  <a:gd name="T97" fmla="*/ 29 h 79"/>
                  <a:gd name="T98" fmla="*/ 22 w 72"/>
                  <a:gd name="T99" fmla="*/ 14 h 79"/>
                  <a:gd name="T100" fmla="*/ 15 w 72"/>
                  <a:gd name="T101" fmla="*/ 7 h 79"/>
                  <a:gd name="T102" fmla="*/ 8 w 72"/>
                  <a:gd name="T103" fmla="*/ 14 h 79"/>
                  <a:gd name="T104" fmla="*/ 15 w 72"/>
                  <a:gd name="T105" fmla="*/ 29 h 79"/>
                  <a:gd name="T106" fmla="*/ 22 w 72"/>
                  <a:gd name="T107" fmla="*/ 21 h 79"/>
                  <a:gd name="T108" fmla="*/ 15 w 72"/>
                  <a:gd name="T109" fmla="*/ 36 h 79"/>
                  <a:gd name="T110" fmla="*/ 8 w 72"/>
                  <a:gd name="T111" fmla="*/ 50 h 79"/>
                  <a:gd name="T112" fmla="*/ 22 w 72"/>
                  <a:gd name="T113" fmla="*/ 50 h 79"/>
                  <a:gd name="T114" fmla="*/ 22 w 72"/>
                  <a:gd name="T115" fmla="*/ 43 h 79"/>
                  <a:gd name="T116" fmla="*/ 29 w 72"/>
                  <a:gd name="T117" fmla="*/ 64 h 79"/>
                  <a:gd name="T118" fmla="*/ 15 w 72"/>
                  <a:gd name="T119" fmla="*/ 64 h 79"/>
                  <a:gd name="T120" fmla="*/ 15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1"/>
                    </a:lnTo>
                    <a:lnTo>
                      <a:pt x="72" y="71"/>
                    </a:lnTo>
                    <a:lnTo>
                      <a:pt x="72" y="71"/>
                    </a:lnTo>
                    <a:lnTo>
                      <a:pt x="58" y="57"/>
                    </a:lnTo>
                    <a:lnTo>
                      <a:pt x="58" y="57"/>
                    </a:lnTo>
                    <a:lnTo>
                      <a:pt x="65" y="43"/>
                    </a:lnTo>
                    <a:lnTo>
                      <a:pt x="65" y="43"/>
                    </a:lnTo>
                    <a:lnTo>
                      <a:pt x="65" y="36"/>
                    </a:lnTo>
                    <a:lnTo>
                      <a:pt x="72" y="36"/>
                    </a:lnTo>
                    <a:lnTo>
                      <a:pt x="72" y="14"/>
                    </a:lnTo>
                    <a:lnTo>
                      <a:pt x="65" y="14"/>
                    </a:lnTo>
                    <a:lnTo>
                      <a:pt x="65" y="14"/>
                    </a:lnTo>
                    <a:lnTo>
                      <a:pt x="58" y="14"/>
                    </a:lnTo>
                    <a:lnTo>
                      <a:pt x="58" y="21"/>
                    </a:lnTo>
                    <a:lnTo>
                      <a:pt x="58" y="29"/>
                    </a:lnTo>
                    <a:lnTo>
                      <a:pt x="58" y="36"/>
                    </a:lnTo>
                    <a:lnTo>
                      <a:pt x="58" y="43"/>
                    </a:lnTo>
                    <a:lnTo>
                      <a:pt x="58" y="50"/>
                    </a:lnTo>
                    <a:lnTo>
                      <a:pt x="58" y="57"/>
                    </a:lnTo>
                    <a:lnTo>
                      <a:pt x="51" y="50"/>
                    </a:lnTo>
                    <a:lnTo>
                      <a:pt x="44" y="43"/>
                    </a:lnTo>
                    <a:lnTo>
                      <a:pt x="44" y="36"/>
                    </a:lnTo>
                    <a:lnTo>
                      <a:pt x="44" y="29"/>
                    </a:lnTo>
                    <a:lnTo>
                      <a:pt x="51" y="29"/>
                    </a:lnTo>
                    <a:lnTo>
                      <a:pt x="51" y="14"/>
                    </a:lnTo>
                    <a:lnTo>
                      <a:pt x="44" y="7"/>
                    </a:lnTo>
                    <a:lnTo>
                      <a:pt x="36" y="14"/>
                    </a:lnTo>
                    <a:lnTo>
                      <a:pt x="36" y="29"/>
                    </a:lnTo>
                    <a:lnTo>
                      <a:pt x="36" y="29"/>
                    </a:lnTo>
                    <a:lnTo>
                      <a:pt x="36" y="36"/>
                    </a:lnTo>
                    <a:lnTo>
                      <a:pt x="36" y="43"/>
                    </a:lnTo>
                    <a:lnTo>
                      <a:pt x="36" y="36"/>
                    </a:lnTo>
                    <a:lnTo>
                      <a:pt x="29" y="29"/>
                    </a:lnTo>
                    <a:lnTo>
                      <a:pt x="29" y="29"/>
                    </a:lnTo>
                    <a:lnTo>
                      <a:pt x="22" y="21"/>
                    </a:lnTo>
                    <a:lnTo>
                      <a:pt x="22" y="21"/>
                    </a:lnTo>
                    <a:lnTo>
                      <a:pt x="22" y="14"/>
                    </a:lnTo>
                    <a:lnTo>
                      <a:pt x="15" y="7"/>
                    </a:lnTo>
                    <a:lnTo>
                      <a:pt x="8" y="7"/>
                    </a:lnTo>
                    <a:lnTo>
                      <a:pt x="0" y="0"/>
                    </a:lnTo>
                    <a:lnTo>
                      <a:pt x="0" y="7"/>
                    </a:lnTo>
                    <a:lnTo>
                      <a:pt x="0" y="7"/>
                    </a:lnTo>
                    <a:lnTo>
                      <a:pt x="8" y="21"/>
                    </a:lnTo>
                    <a:lnTo>
                      <a:pt x="22" y="29"/>
                    </a:lnTo>
                    <a:lnTo>
                      <a:pt x="29" y="36"/>
                    </a:lnTo>
                    <a:lnTo>
                      <a:pt x="36" y="43"/>
                    </a:lnTo>
                    <a:lnTo>
                      <a:pt x="36" y="43"/>
                    </a:lnTo>
                    <a:lnTo>
                      <a:pt x="36" y="43"/>
                    </a:lnTo>
                    <a:lnTo>
                      <a:pt x="29" y="43"/>
                    </a:lnTo>
                    <a:lnTo>
                      <a:pt x="29" y="43"/>
                    </a:lnTo>
                    <a:lnTo>
                      <a:pt x="22" y="36"/>
                    </a:lnTo>
                    <a:lnTo>
                      <a:pt x="8" y="36"/>
                    </a:lnTo>
                    <a:lnTo>
                      <a:pt x="0" y="43"/>
                    </a:lnTo>
                    <a:lnTo>
                      <a:pt x="0" y="50"/>
                    </a:lnTo>
                    <a:lnTo>
                      <a:pt x="8" y="50"/>
                    </a:lnTo>
                    <a:lnTo>
                      <a:pt x="15" y="57"/>
                    </a:lnTo>
                    <a:lnTo>
                      <a:pt x="22" y="57"/>
                    </a:lnTo>
                    <a:lnTo>
                      <a:pt x="29" y="50"/>
                    </a:lnTo>
                    <a:lnTo>
                      <a:pt x="29" y="50"/>
                    </a:lnTo>
                    <a:lnTo>
                      <a:pt x="36" y="50"/>
                    </a:lnTo>
                    <a:lnTo>
                      <a:pt x="36" y="50"/>
                    </a:lnTo>
                    <a:lnTo>
                      <a:pt x="44" y="50"/>
                    </a:lnTo>
                    <a:lnTo>
                      <a:pt x="51" y="57"/>
                    </a:lnTo>
                    <a:lnTo>
                      <a:pt x="51" y="57"/>
                    </a:lnTo>
                    <a:lnTo>
                      <a:pt x="44" y="64"/>
                    </a:lnTo>
                    <a:lnTo>
                      <a:pt x="36" y="64"/>
                    </a:lnTo>
                    <a:lnTo>
                      <a:pt x="36" y="64"/>
                    </a:lnTo>
                    <a:lnTo>
                      <a:pt x="22" y="64"/>
                    </a:lnTo>
                    <a:lnTo>
                      <a:pt x="8" y="64"/>
                    </a:lnTo>
                    <a:lnTo>
                      <a:pt x="8" y="71"/>
                    </a:lnTo>
                    <a:lnTo>
                      <a:pt x="15" y="79"/>
                    </a:lnTo>
                    <a:lnTo>
                      <a:pt x="22" y="79"/>
                    </a:lnTo>
                    <a:lnTo>
                      <a:pt x="29" y="79"/>
                    </a:lnTo>
                    <a:lnTo>
                      <a:pt x="36" y="79"/>
                    </a:lnTo>
                    <a:lnTo>
                      <a:pt x="36" y="71"/>
                    </a:lnTo>
                    <a:lnTo>
                      <a:pt x="36" y="71"/>
                    </a:lnTo>
                    <a:lnTo>
                      <a:pt x="44" y="64"/>
                    </a:lnTo>
                    <a:lnTo>
                      <a:pt x="51" y="64"/>
                    </a:lnTo>
                    <a:lnTo>
                      <a:pt x="51" y="64"/>
                    </a:lnTo>
                    <a:lnTo>
                      <a:pt x="58" y="71"/>
                    </a:lnTo>
                    <a:lnTo>
                      <a:pt x="65" y="79"/>
                    </a:lnTo>
                    <a:lnTo>
                      <a:pt x="65" y="79"/>
                    </a:lnTo>
                    <a:close/>
                    <a:moveTo>
                      <a:pt x="65" y="36"/>
                    </a:moveTo>
                    <a:lnTo>
                      <a:pt x="65" y="36"/>
                    </a:lnTo>
                    <a:lnTo>
                      <a:pt x="72" y="29"/>
                    </a:lnTo>
                    <a:lnTo>
                      <a:pt x="72" y="21"/>
                    </a:lnTo>
                    <a:lnTo>
                      <a:pt x="65" y="14"/>
                    </a:lnTo>
                    <a:lnTo>
                      <a:pt x="58" y="21"/>
                    </a:lnTo>
                    <a:lnTo>
                      <a:pt x="65" y="36"/>
                    </a:lnTo>
                    <a:lnTo>
                      <a:pt x="65" y="36"/>
                    </a:lnTo>
                    <a:close/>
                    <a:moveTo>
                      <a:pt x="44" y="29"/>
                    </a:moveTo>
                    <a:lnTo>
                      <a:pt x="51" y="21"/>
                    </a:lnTo>
                    <a:lnTo>
                      <a:pt x="44" y="7"/>
                    </a:lnTo>
                    <a:lnTo>
                      <a:pt x="36" y="14"/>
                    </a:lnTo>
                    <a:lnTo>
                      <a:pt x="44" y="29"/>
                    </a:lnTo>
                    <a:lnTo>
                      <a:pt x="44" y="29"/>
                    </a:lnTo>
                    <a:close/>
                    <a:moveTo>
                      <a:pt x="22" y="21"/>
                    </a:moveTo>
                    <a:lnTo>
                      <a:pt x="22" y="14"/>
                    </a:lnTo>
                    <a:lnTo>
                      <a:pt x="22" y="14"/>
                    </a:lnTo>
                    <a:lnTo>
                      <a:pt x="15" y="7"/>
                    </a:lnTo>
                    <a:lnTo>
                      <a:pt x="8" y="7"/>
                    </a:lnTo>
                    <a:lnTo>
                      <a:pt x="8" y="14"/>
                    </a:lnTo>
                    <a:lnTo>
                      <a:pt x="8" y="21"/>
                    </a:lnTo>
                    <a:lnTo>
                      <a:pt x="15" y="29"/>
                    </a:lnTo>
                    <a:lnTo>
                      <a:pt x="22" y="21"/>
                    </a:lnTo>
                    <a:lnTo>
                      <a:pt x="22" y="21"/>
                    </a:lnTo>
                    <a:close/>
                    <a:moveTo>
                      <a:pt x="22" y="43"/>
                    </a:moveTo>
                    <a:lnTo>
                      <a:pt x="15" y="36"/>
                    </a:lnTo>
                    <a:lnTo>
                      <a:pt x="0" y="43"/>
                    </a:lnTo>
                    <a:lnTo>
                      <a:pt x="8" y="50"/>
                    </a:lnTo>
                    <a:lnTo>
                      <a:pt x="15" y="50"/>
                    </a:lnTo>
                    <a:lnTo>
                      <a:pt x="22" y="50"/>
                    </a:lnTo>
                    <a:lnTo>
                      <a:pt x="22" y="43"/>
                    </a:lnTo>
                    <a:lnTo>
                      <a:pt x="22" y="43"/>
                    </a:lnTo>
                    <a:close/>
                    <a:moveTo>
                      <a:pt x="36" y="71"/>
                    </a:moveTo>
                    <a:lnTo>
                      <a:pt x="29" y="64"/>
                    </a:lnTo>
                    <a:lnTo>
                      <a:pt x="22" y="64"/>
                    </a:lnTo>
                    <a:lnTo>
                      <a:pt x="15" y="64"/>
                    </a:lnTo>
                    <a:lnTo>
                      <a:pt x="8" y="71"/>
                    </a:lnTo>
                    <a:lnTo>
                      <a:pt x="15" y="71"/>
                    </a:lnTo>
                    <a:lnTo>
                      <a:pt x="22"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212">
                <a:extLst>
                  <a:ext uri="{FF2B5EF4-FFF2-40B4-BE49-F238E27FC236}">
                    <a16:creationId xmlns:a16="http://schemas.microsoft.com/office/drawing/2014/main" xmlns="" id="{4AF42365-208D-4228-98CA-CC9382FBE410}"/>
                  </a:ext>
                </a:extLst>
              </p:cNvPr>
              <p:cNvSpPr>
                <a:spLocks noEditPoints="1"/>
              </p:cNvSpPr>
              <p:nvPr/>
            </p:nvSpPr>
            <p:spPr bwMode="auto">
              <a:xfrm>
                <a:off x="6244" y="1715"/>
                <a:ext cx="72" cy="79"/>
              </a:xfrm>
              <a:custGeom>
                <a:avLst/>
                <a:gdLst>
                  <a:gd name="T0" fmla="*/ 65 w 72"/>
                  <a:gd name="T1" fmla="*/ 72 h 79"/>
                  <a:gd name="T2" fmla="*/ 65 w 72"/>
                  <a:gd name="T3" fmla="*/ 64 h 79"/>
                  <a:gd name="T4" fmla="*/ 57 w 72"/>
                  <a:gd name="T5" fmla="*/ 50 h 79"/>
                  <a:gd name="T6" fmla="*/ 57 w 72"/>
                  <a:gd name="T7" fmla="*/ 36 h 79"/>
                  <a:gd name="T8" fmla="*/ 65 w 72"/>
                  <a:gd name="T9" fmla="*/ 36 h 79"/>
                  <a:gd name="T10" fmla="*/ 65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4 w 72"/>
                  <a:gd name="T45" fmla="*/ 22 h 79"/>
                  <a:gd name="T46" fmla="*/ 29 w 72"/>
                  <a:gd name="T47" fmla="*/ 36 h 79"/>
                  <a:gd name="T48" fmla="*/ 29 w 72"/>
                  <a:gd name="T49" fmla="*/ 36 h 79"/>
                  <a:gd name="T50" fmla="*/ 22 w 72"/>
                  <a:gd name="T51" fmla="*/ 36 h 79"/>
                  <a:gd name="T52" fmla="*/ 7 w 72"/>
                  <a:gd name="T53" fmla="*/ 29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57 h 79"/>
                  <a:gd name="T80" fmla="*/ 50 w 72"/>
                  <a:gd name="T81" fmla="*/ 64 h 79"/>
                  <a:gd name="T82" fmla="*/ 57 w 72"/>
                  <a:gd name="T83" fmla="*/ 72 h 79"/>
                  <a:gd name="T84" fmla="*/ 65 w 72"/>
                  <a:gd name="T85" fmla="*/ 29 h 79"/>
                  <a:gd name="T86" fmla="*/ 65 w 72"/>
                  <a:gd name="T87" fmla="*/ 14 h 79"/>
                  <a:gd name="T88" fmla="*/ 50 w 72"/>
                  <a:gd name="T89" fmla="*/ 14 h 79"/>
                  <a:gd name="T90" fmla="*/ 57 w 72"/>
                  <a:gd name="T91" fmla="*/ 29 h 79"/>
                  <a:gd name="T92" fmla="*/ 43 w 72"/>
                  <a:gd name="T93" fmla="*/ 14 h 79"/>
                  <a:gd name="T94" fmla="*/ 29 w 72"/>
                  <a:gd name="T95" fmla="*/ 14 h 79"/>
                  <a:gd name="T96" fmla="*/ 36 w 72"/>
                  <a:gd name="T97" fmla="*/ 22 h 79"/>
                  <a:gd name="T98" fmla="*/ 14 w 72"/>
                  <a:gd name="T99" fmla="*/ 14 h 79"/>
                  <a:gd name="T100" fmla="*/ 7 w 72"/>
                  <a:gd name="T101" fmla="*/ 0 h 79"/>
                  <a:gd name="T102" fmla="*/ 0 w 72"/>
                  <a:gd name="T103" fmla="*/ 7 h 79"/>
                  <a:gd name="T104" fmla="*/ 7 w 72"/>
                  <a:gd name="T105" fmla="*/ 22 h 79"/>
                  <a:gd name="T106" fmla="*/ 14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57 h 79"/>
                  <a:gd name="T120" fmla="*/ 7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2"/>
                    </a:lnTo>
                    <a:lnTo>
                      <a:pt x="57" y="36"/>
                    </a:lnTo>
                    <a:lnTo>
                      <a:pt x="57" y="43"/>
                    </a:lnTo>
                    <a:lnTo>
                      <a:pt x="50" y="50"/>
                    </a:lnTo>
                    <a:lnTo>
                      <a:pt x="50" y="50"/>
                    </a:lnTo>
                    <a:lnTo>
                      <a:pt x="43" y="43"/>
                    </a:lnTo>
                    <a:lnTo>
                      <a:pt x="43" y="36"/>
                    </a:lnTo>
                    <a:lnTo>
                      <a:pt x="43" y="36"/>
                    </a:lnTo>
                    <a:lnTo>
                      <a:pt x="43" y="29"/>
                    </a:lnTo>
                    <a:lnTo>
                      <a:pt x="43" y="22"/>
                    </a:lnTo>
                    <a:lnTo>
                      <a:pt x="43" y="7"/>
                    </a:lnTo>
                    <a:lnTo>
                      <a:pt x="36" y="0"/>
                    </a:lnTo>
                    <a:lnTo>
                      <a:pt x="29" y="7"/>
                    </a:lnTo>
                    <a:lnTo>
                      <a:pt x="36" y="22"/>
                    </a:lnTo>
                    <a:lnTo>
                      <a:pt x="36" y="29"/>
                    </a:lnTo>
                    <a:lnTo>
                      <a:pt x="36" y="29"/>
                    </a:lnTo>
                    <a:lnTo>
                      <a:pt x="36" y="36"/>
                    </a:lnTo>
                    <a:lnTo>
                      <a:pt x="36" y="36"/>
                    </a:lnTo>
                    <a:lnTo>
                      <a:pt x="29" y="29"/>
                    </a:lnTo>
                    <a:lnTo>
                      <a:pt x="22" y="22"/>
                    </a:lnTo>
                    <a:lnTo>
                      <a:pt x="22" y="22"/>
                    </a:lnTo>
                    <a:lnTo>
                      <a:pt x="22" y="14"/>
                    </a:lnTo>
                    <a:lnTo>
                      <a:pt x="14" y="7"/>
                    </a:lnTo>
                    <a:lnTo>
                      <a:pt x="7" y="0"/>
                    </a:lnTo>
                    <a:lnTo>
                      <a:pt x="7" y="0"/>
                    </a:lnTo>
                    <a:lnTo>
                      <a:pt x="0" y="0"/>
                    </a:lnTo>
                    <a:lnTo>
                      <a:pt x="0" y="0"/>
                    </a:lnTo>
                    <a:lnTo>
                      <a:pt x="0" y="7"/>
                    </a:lnTo>
                    <a:lnTo>
                      <a:pt x="0" y="22"/>
                    </a:lnTo>
                    <a:lnTo>
                      <a:pt x="14" y="22"/>
                    </a:lnTo>
                    <a:lnTo>
                      <a:pt x="22" y="29"/>
                    </a:lnTo>
                    <a:lnTo>
                      <a:pt x="29" y="36"/>
                    </a:lnTo>
                    <a:lnTo>
                      <a:pt x="29" y="36"/>
                    </a:lnTo>
                    <a:lnTo>
                      <a:pt x="29" y="36"/>
                    </a:lnTo>
                    <a:lnTo>
                      <a:pt x="22" y="36"/>
                    </a:lnTo>
                    <a:lnTo>
                      <a:pt x="22" y="36"/>
                    </a:lnTo>
                    <a:lnTo>
                      <a:pt x="14" y="29"/>
                    </a:lnTo>
                    <a:lnTo>
                      <a:pt x="7" y="29"/>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57"/>
                    </a:lnTo>
                    <a:lnTo>
                      <a:pt x="50" y="57"/>
                    </a:lnTo>
                    <a:lnTo>
                      <a:pt x="50" y="64"/>
                    </a:lnTo>
                    <a:lnTo>
                      <a:pt x="57" y="72"/>
                    </a:lnTo>
                    <a:lnTo>
                      <a:pt x="57" y="72"/>
                    </a:lnTo>
                    <a:close/>
                    <a:moveTo>
                      <a:pt x="57" y="29"/>
                    </a:moveTo>
                    <a:lnTo>
                      <a:pt x="65" y="29"/>
                    </a:lnTo>
                    <a:lnTo>
                      <a:pt x="65" y="29"/>
                    </a:lnTo>
                    <a:lnTo>
                      <a:pt x="65" y="14"/>
                    </a:lnTo>
                    <a:lnTo>
                      <a:pt x="57" y="7"/>
                    </a:lnTo>
                    <a:lnTo>
                      <a:pt x="50" y="14"/>
                    </a:lnTo>
                    <a:lnTo>
                      <a:pt x="57" y="29"/>
                    </a:lnTo>
                    <a:lnTo>
                      <a:pt x="57" y="29"/>
                    </a:lnTo>
                    <a:close/>
                    <a:moveTo>
                      <a:pt x="36" y="22"/>
                    </a:moveTo>
                    <a:lnTo>
                      <a:pt x="43" y="14"/>
                    </a:lnTo>
                    <a:lnTo>
                      <a:pt x="36" y="0"/>
                    </a:lnTo>
                    <a:lnTo>
                      <a:pt x="29" y="14"/>
                    </a:lnTo>
                    <a:lnTo>
                      <a:pt x="36" y="22"/>
                    </a:lnTo>
                    <a:lnTo>
                      <a:pt x="36" y="22"/>
                    </a:lnTo>
                    <a:close/>
                    <a:moveTo>
                      <a:pt x="14" y="14"/>
                    </a:moveTo>
                    <a:lnTo>
                      <a:pt x="14" y="14"/>
                    </a:lnTo>
                    <a:lnTo>
                      <a:pt x="14" y="7"/>
                    </a:lnTo>
                    <a:lnTo>
                      <a:pt x="7" y="0"/>
                    </a:lnTo>
                    <a:lnTo>
                      <a:pt x="0" y="0"/>
                    </a:lnTo>
                    <a:lnTo>
                      <a:pt x="0" y="7"/>
                    </a:lnTo>
                    <a:lnTo>
                      <a:pt x="0" y="14"/>
                    </a:lnTo>
                    <a:lnTo>
                      <a:pt x="7" y="22"/>
                    </a:lnTo>
                    <a:lnTo>
                      <a:pt x="14" y="14"/>
                    </a:lnTo>
                    <a:lnTo>
                      <a:pt x="14" y="14"/>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57"/>
                    </a:lnTo>
                    <a:lnTo>
                      <a:pt x="7" y="64"/>
                    </a:lnTo>
                    <a:lnTo>
                      <a:pt x="7" y="72"/>
                    </a:lnTo>
                    <a:lnTo>
                      <a:pt x="14"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213">
                <a:extLst>
                  <a:ext uri="{FF2B5EF4-FFF2-40B4-BE49-F238E27FC236}">
                    <a16:creationId xmlns:a16="http://schemas.microsoft.com/office/drawing/2014/main" xmlns="" id="{D48CA5F0-A8DC-4C0B-BA70-03568F91FF18}"/>
                  </a:ext>
                </a:extLst>
              </p:cNvPr>
              <p:cNvSpPr>
                <a:spLocks noEditPoints="1"/>
              </p:cNvSpPr>
              <p:nvPr/>
            </p:nvSpPr>
            <p:spPr bwMode="auto">
              <a:xfrm>
                <a:off x="6164" y="1715"/>
                <a:ext cx="72" cy="79"/>
              </a:xfrm>
              <a:custGeom>
                <a:avLst/>
                <a:gdLst>
                  <a:gd name="T0" fmla="*/ 65 w 72"/>
                  <a:gd name="T1" fmla="*/ 72 h 79"/>
                  <a:gd name="T2" fmla="*/ 72 w 72"/>
                  <a:gd name="T3" fmla="*/ 64 h 79"/>
                  <a:gd name="T4" fmla="*/ 65 w 72"/>
                  <a:gd name="T5" fmla="*/ 50 h 79"/>
                  <a:gd name="T6" fmla="*/ 65 w 72"/>
                  <a:gd name="T7" fmla="*/ 36 h 79"/>
                  <a:gd name="T8" fmla="*/ 72 w 72"/>
                  <a:gd name="T9" fmla="*/ 36 h 79"/>
                  <a:gd name="T10" fmla="*/ 72 w 72"/>
                  <a:gd name="T11" fmla="*/ 7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2 h 79"/>
                  <a:gd name="T30" fmla="*/ 43 w 72"/>
                  <a:gd name="T31" fmla="*/ 29 h 79"/>
                  <a:gd name="T32" fmla="*/ 36 w 72"/>
                  <a:gd name="T33" fmla="*/ 36 h 79"/>
                  <a:gd name="T34" fmla="*/ 28 w 72"/>
                  <a:gd name="T35" fmla="*/ 22 h 79"/>
                  <a:gd name="T36" fmla="*/ 28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36 h 79"/>
                  <a:gd name="T50" fmla="*/ 28 w 72"/>
                  <a:gd name="T51" fmla="*/ 36 h 79"/>
                  <a:gd name="T52" fmla="*/ 7 w 72"/>
                  <a:gd name="T53" fmla="*/ 29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0 h 79"/>
                  <a:gd name="T66" fmla="*/ 43 w 72"/>
                  <a:gd name="T67" fmla="*/ 57 h 79"/>
                  <a:gd name="T68" fmla="*/ 28 w 72"/>
                  <a:gd name="T69" fmla="*/ 57 h 79"/>
                  <a:gd name="T70" fmla="*/ 7 w 72"/>
                  <a:gd name="T71" fmla="*/ 64 h 79"/>
                  <a:gd name="T72" fmla="*/ 21 w 72"/>
                  <a:gd name="T73" fmla="*/ 79 h 79"/>
                  <a:gd name="T74" fmla="*/ 36 w 72"/>
                  <a:gd name="T75" fmla="*/ 72 h 79"/>
                  <a:gd name="T76" fmla="*/ 43 w 72"/>
                  <a:gd name="T77" fmla="*/ 64 h 79"/>
                  <a:gd name="T78" fmla="*/ 50 w 72"/>
                  <a:gd name="T79" fmla="*/ 57 h 79"/>
                  <a:gd name="T80" fmla="*/ 58 w 72"/>
                  <a:gd name="T81" fmla="*/ 64 h 79"/>
                  <a:gd name="T82" fmla="*/ 65 w 72"/>
                  <a:gd name="T83" fmla="*/ 72 h 79"/>
                  <a:gd name="T84" fmla="*/ 72 w 72"/>
                  <a:gd name="T85" fmla="*/ 29 h 79"/>
                  <a:gd name="T86" fmla="*/ 72 w 72"/>
                  <a:gd name="T87" fmla="*/ 14 h 79"/>
                  <a:gd name="T88" fmla="*/ 58 w 72"/>
                  <a:gd name="T89" fmla="*/ 14 h 79"/>
                  <a:gd name="T90" fmla="*/ 65 w 72"/>
                  <a:gd name="T91" fmla="*/ 29 h 79"/>
                  <a:gd name="T92" fmla="*/ 50 w 72"/>
                  <a:gd name="T93" fmla="*/ 14 h 79"/>
                  <a:gd name="T94" fmla="*/ 36 w 72"/>
                  <a:gd name="T95" fmla="*/ 14 h 79"/>
                  <a:gd name="T96" fmla="*/ 43 w 72"/>
                  <a:gd name="T97" fmla="*/ 22 h 79"/>
                  <a:gd name="T98" fmla="*/ 21 w 72"/>
                  <a:gd name="T99" fmla="*/ 14 h 79"/>
                  <a:gd name="T100" fmla="*/ 14 w 72"/>
                  <a:gd name="T101" fmla="*/ 0 h 79"/>
                  <a:gd name="T102" fmla="*/ 7 w 72"/>
                  <a:gd name="T103" fmla="*/ 7 h 79"/>
                  <a:gd name="T104" fmla="*/ 14 w 72"/>
                  <a:gd name="T105" fmla="*/ 22 h 79"/>
                  <a:gd name="T106" fmla="*/ 21 w 72"/>
                  <a:gd name="T107" fmla="*/ 14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57 h 79"/>
                  <a:gd name="T120" fmla="*/ 14 w 72"/>
                  <a:gd name="T121" fmla="*/ 72 h 79"/>
                  <a:gd name="T122" fmla="*/ 28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2"/>
                    </a:lnTo>
                    <a:lnTo>
                      <a:pt x="65" y="36"/>
                    </a:lnTo>
                    <a:lnTo>
                      <a:pt x="58" y="43"/>
                    </a:lnTo>
                    <a:lnTo>
                      <a:pt x="58" y="50"/>
                    </a:lnTo>
                    <a:lnTo>
                      <a:pt x="58" y="50"/>
                    </a:lnTo>
                    <a:lnTo>
                      <a:pt x="50" y="43"/>
                    </a:lnTo>
                    <a:lnTo>
                      <a:pt x="43" y="36"/>
                    </a:lnTo>
                    <a:lnTo>
                      <a:pt x="43" y="36"/>
                    </a:lnTo>
                    <a:lnTo>
                      <a:pt x="43" y="29"/>
                    </a:lnTo>
                    <a:lnTo>
                      <a:pt x="50" y="22"/>
                    </a:lnTo>
                    <a:lnTo>
                      <a:pt x="50" y="7"/>
                    </a:lnTo>
                    <a:lnTo>
                      <a:pt x="43" y="0"/>
                    </a:lnTo>
                    <a:lnTo>
                      <a:pt x="36" y="7"/>
                    </a:lnTo>
                    <a:lnTo>
                      <a:pt x="43" y="22"/>
                    </a:lnTo>
                    <a:lnTo>
                      <a:pt x="43" y="29"/>
                    </a:lnTo>
                    <a:lnTo>
                      <a:pt x="43" y="29"/>
                    </a:lnTo>
                    <a:lnTo>
                      <a:pt x="43" y="36"/>
                    </a:lnTo>
                    <a:lnTo>
                      <a:pt x="36" y="36"/>
                    </a:lnTo>
                    <a:lnTo>
                      <a:pt x="28" y="29"/>
                    </a:lnTo>
                    <a:lnTo>
                      <a:pt x="28" y="22"/>
                    </a:lnTo>
                    <a:lnTo>
                      <a:pt x="28" y="22"/>
                    </a:lnTo>
                    <a:lnTo>
                      <a:pt x="28" y="14"/>
                    </a:lnTo>
                    <a:lnTo>
                      <a:pt x="21" y="7"/>
                    </a:lnTo>
                    <a:lnTo>
                      <a:pt x="14" y="0"/>
                    </a:lnTo>
                    <a:lnTo>
                      <a:pt x="14" y="0"/>
                    </a:lnTo>
                    <a:lnTo>
                      <a:pt x="7" y="0"/>
                    </a:lnTo>
                    <a:lnTo>
                      <a:pt x="7" y="0"/>
                    </a:lnTo>
                    <a:lnTo>
                      <a:pt x="0" y="7"/>
                    </a:lnTo>
                    <a:lnTo>
                      <a:pt x="7" y="22"/>
                    </a:lnTo>
                    <a:lnTo>
                      <a:pt x="21" y="22"/>
                    </a:lnTo>
                    <a:lnTo>
                      <a:pt x="28" y="29"/>
                    </a:lnTo>
                    <a:lnTo>
                      <a:pt x="36" y="36"/>
                    </a:lnTo>
                    <a:lnTo>
                      <a:pt x="36" y="36"/>
                    </a:lnTo>
                    <a:lnTo>
                      <a:pt x="36" y="36"/>
                    </a:lnTo>
                    <a:lnTo>
                      <a:pt x="28" y="36"/>
                    </a:lnTo>
                    <a:lnTo>
                      <a:pt x="28" y="36"/>
                    </a:lnTo>
                    <a:lnTo>
                      <a:pt x="21" y="29"/>
                    </a:lnTo>
                    <a:lnTo>
                      <a:pt x="7" y="29"/>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0"/>
                    </a:lnTo>
                    <a:lnTo>
                      <a:pt x="50" y="57"/>
                    </a:lnTo>
                    <a:lnTo>
                      <a:pt x="43" y="57"/>
                    </a:lnTo>
                    <a:lnTo>
                      <a:pt x="36" y="57"/>
                    </a:lnTo>
                    <a:lnTo>
                      <a:pt x="28" y="57"/>
                    </a:lnTo>
                    <a:lnTo>
                      <a:pt x="7" y="64"/>
                    </a:lnTo>
                    <a:lnTo>
                      <a:pt x="7" y="64"/>
                    </a:lnTo>
                    <a:lnTo>
                      <a:pt x="14" y="72"/>
                    </a:lnTo>
                    <a:lnTo>
                      <a:pt x="21" y="79"/>
                    </a:lnTo>
                    <a:lnTo>
                      <a:pt x="36" y="72"/>
                    </a:lnTo>
                    <a:lnTo>
                      <a:pt x="36" y="72"/>
                    </a:lnTo>
                    <a:lnTo>
                      <a:pt x="36" y="72"/>
                    </a:lnTo>
                    <a:lnTo>
                      <a:pt x="43" y="64"/>
                    </a:lnTo>
                    <a:lnTo>
                      <a:pt x="43" y="64"/>
                    </a:lnTo>
                    <a:lnTo>
                      <a:pt x="50" y="57"/>
                    </a:lnTo>
                    <a:lnTo>
                      <a:pt x="50" y="57"/>
                    </a:lnTo>
                    <a:lnTo>
                      <a:pt x="58" y="64"/>
                    </a:lnTo>
                    <a:lnTo>
                      <a:pt x="65" y="72"/>
                    </a:lnTo>
                    <a:lnTo>
                      <a:pt x="65" y="72"/>
                    </a:lnTo>
                    <a:close/>
                    <a:moveTo>
                      <a:pt x="65" y="29"/>
                    </a:moveTo>
                    <a:lnTo>
                      <a:pt x="72" y="29"/>
                    </a:lnTo>
                    <a:lnTo>
                      <a:pt x="72" y="29"/>
                    </a:lnTo>
                    <a:lnTo>
                      <a:pt x="72" y="14"/>
                    </a:lnTo>
                    <a:lnTo>
                      <a:pt x="65" y="7"/>
                    </a:lnTo>
                    <a:lnTo>
                      <a:pt x="58" y="14"/>
                    </a:lnTo>
                    <a:lnTo>
                      <a:pt x="65" y="29"/>
                    </a:lnTo>
                    <a:lnTo>
                      <a:pt x="65" y="29"/>
                    </a:lnTo>
                    <a:close/>
                    <a:moveTo>
                      <a:pt x="43" y="22"/>
                    </a:moveTo>
                    <a:lnTo>
                      <a:pt x="50" y="14"/>
                    </a:lnTo>
                    <a:lnTo>
                      <a:pt x="43" y="0"/>
                    </a:lnTo>
                    <a:lnTo>
                      <a:pt x="36" y="14"/>
                    </a:lnTo>
                    <a:lnTo>
                      <a:pt x="43" y="22"/>
                    </a:lnTo>
                    <a:lnTo>
                      <a:pt x="43" y="22"/>
                    </a:lnTo>
                    <a:close/>
                    <a:moveTo>
                      <a:pt x="21" y="14"/>
                    </a:moveTo>
                    <a:lnTo>
                      <a:pt x="21" y="14"/>
                    </a:lnTo>
                    <a:lnTo>
                      <a:pt x="21" y="7"/>
                    </a:lnTo>
                    <a:lnTo>
                      <a:pt x="14" y="0"/>
                    </a:lnTo>
                    <a:lnTo>
                      <a:pt x="7" y="0"/>
                    </a:lnTo>
                    <a:lnTo>
                      <a:pt x="7" y="7"/>
                    </a:lnTo>
                    <a:lnTo>
                      <a:pt x="7" y="14"/>
                    </a:lnTo>
                    <a:lnTo>
                      <a:pt x="14" y="22"/>
                    </a:lnTo>
                    <a:lnTo>
                      <a:pt x="21" y="14"/>
                    </a:lnTo>
                    <a:lnTo>
                      <a:pt x="21" y="14"/>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57"/>
                    </a:lnTo>
                    <a:lnTo>
                      <a:pt x="14"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214">
                <a:extLst>
                  <a:ext uri="{FF2B5EF4-FFF2-40B4-BE49-F238E27FC236}">
                    <a16:creationId xmlns:a16="http://schemas.microsoft.com/office/drawing/2014/main" xmlns="" id="{5BA426D2-D443-49E4-8F1D-49A86F5EC03D}"/>
                  </a:ext>
                </a:extLst>
              </p:cNvPr>
              <p:cNvSpPr>
                <a:spLocks noEditPoints="1"/>
              </p:cNvSpPr>
              <p:nvPr/>
            </p:nvSpPr>
            <p:spPr bwMode="auto">
              <a:xfrm>
                <a:off x="6092" y="1715"/>
                <a:ext cx="72" cy="79"/>
              </a:xfrm>
              <a:custGeom>
                <a:avLst/>
                <a:gdLst>
                  <a:gd name="T0" fmla="*/ 65 w 72"/>
                  <a:gd name="T1" fmla="*/ 72 h 79"/>
                  <a:gd name="T2" fmla="*/ 72 w 72"/>
                  <a:gd name="T3" fmla="*/ 64 h 79"/>
                  <a:gd name="T4" fmla="*/ 57 w 72"/>
                  <a:gd name="T5" fmla="*/ 50 h 79"/>
                  <a:gd name="T6" fmla="*/ 65 w 72"/>
                  <a:gd name="T7" fmla="*/ 36 h 79"/>
                  <a:gd name="T8" fmla="*/ 65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2 h 79"/>
                  <a:gd name="T30" fmla="*/ 36 w 72"/>
                  <a:gd name="T31" fmla="*/ 29 h 79"/>
                  <a:gd name="T32" fmla="*/ 36 w 72"/>
                  <a:gd name="T33" fmla="*/ 36 h 79"/>
                  <a:gd name="T34" fmla="*/ 29 w 72"/>
                  <a:gd name="T35" fmla="*/ 22 h 79"/>
                  <a:gd name="T36" fmla="*/ 22 w 72"/>
                  <a:gd name="T37" fmla="*/ 14 h 79"/>
                  <a:gd name="T38" fmla="*/ 14 w 72"/>
                  <a:gd name="T39" fmla="*/ 0 h 79"/>
                  <a:gd name="T40" fmla="*/ 0 w 72"/>
                  <a:gd name="T41" fmla="*/ 0 h 79"/>
                  <a:gd name="T42" fmla="*/ 0 w 72"/>
                  <a:gd name="T43" fmla="*/ 7 h 79"/>
                  <a:gd name="T44" fmla="*/ 22 w 72"/>
                  <a:gd name="T45" fmla="*/ 22 h 79"/>
                  <a:gd name="T46" fmla="*/ 36 w 72"/>
                  <a:gd name="T47" fmla="*/ 36 h 79"/>
                  <a:gd name="T48" fmla="*/ 36 w 72"/>
                  <a:gd name="T49" fmla="*/ 36 h 79"/>
                  <a:gd name="T50" fmla="*/ 29 w 72"/>
                  <a:gd name="T51" fmla="*/ 36 h 79"/>
                  <a:gd name="T52" fmla="*/ 7 w 72"/>
                  <a:gd name="T53" fmla="*/ 29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0 h 79"/>
                  <a:gd name="T66" fmla="*/ 36 w 72"/>
                  <a:gd name="T67" fmla="*/ 57 h 79"/>
                  <a:gd name="T68" fmla="*/ 22 w 72"/>
                  <a:gd name="T69" fmla="*/ 57 h 79"/>
                  <a:gd name="T70" fmla="*/ 7 w 72"/>
                  <a:gd name="T71" fmla="*/ 64 h 79"/>
                  <a:gd name="T72" fmla="*/ 22 w 72"/>
                  <a:gd name="T73" fmla="*/ 79 h 79"/>
                  <a:gd name="T74" fmla="*/ 36 w 72"/>
                  <a:gd name="T75" fmla="*/ 72 h 79"/>
                  <a:gd name="T76" fmla="*/ 36 w 72"/>
                  <a:gd name="T77" fmla="*/ 64 h 79"/>
                  <a:gd name="T78" fmla="*/ 50 w 72"/>
                  <a:gd name="T79" fmla="*/ 57 h 79"/>
                  <a:gd name="T80" fmla="*/ 57 w 72"/>
                  <a:gd name="T81" fmla="*/ 64 h 79"/>
                  <a:gd name="T82" fmla="*/ 65 w 72"/>
                  <a:gd name="T83" fmla="*/ 72 h 79"/>
                  <a:gd name="T84" fmla="*/ 65 w 72"/>
                  <a:gd name="T85" fmla="*/ 29 h 79"/>
                  <a:gd name="T86" fmla="*/ 72 w 72"/>
                  <a:gd name="T87" fmla="*/ 14 h 79"/>
                  <a:gd name="T88" fmla="*/ 57 w 72"/>
                  <a:gd name="T89" fmla="*/ 14 h 79"/>
                  <a:gd name="T90" fmla="*/ 65 w 72"/>
                  <a:gd name="T91" fmla="*/ 29 h 79"/>
                  <a:gd name="T92" fmla="*/ 50 w 72"/>
                  <a:gd name="T93" fmla="*/ 14 h 79"/>
                  <a:gd name="T94" fmla="*/ 36 w 72"/>
                  <a:gd name="T95" fmla="*/ 14 h 79"/>
                  <a:gd name="T96" fmla="*/ 43 w 72"/>
                  <a:gd name="T97" fmla="*/ 22 h 79"/>
                  <a:gd name="T98" fmla="*/ 22 w 72"/>
                  <a:gd name="T99" fmla="*/ 14 h 79"/>
                  <a:gd name="T100" fmla="*/ 14 w 72"/>
                  <a:gd name="T101" fmla="*/ 0 h 79"/>
                  <a:gd name="T102" fmla="*/ 7 w 72"/>
                  <a:gd name="T103" fmla="*/ 7 h 79"/>
                  <a:gd name="T104" fmla="*/ 14 w 72"/>
                  <a:gd name="T105" fmla="*/ 22 h 79"/>
                  <a:gd name="T106" fmla="*/ 22 w 72"/>
                  <a:gd name="T107" fmla="*/ 14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2"/>
                    </a:lnTo>
                    <a:lnTo>
                      <a:pt x="57" y="36"/>
                    </a:lnTo>
                    <a:lnTo>
                      <a:pt x="57" y="43"/>
                    </a:lnTo>
                    <a:lnTo>
                      <a:pt x="57" y="50"/>
                    </a:lnTo>
                    <a:lnTo>
                      <a:pt x="57" y="50"/>
                    </a:lnTo>
                    <a:lnTo>
                      <a:pt x="50" y="43"/>
                    </a:lnTo>
                    <a:lnTo>
                      <a:pt x="43" y="36"/>
                    </a:lnTo>
                    <a:lnTo>
                      <a:pt x="43" y="36"/>
                    </a:lnTo>
                    <a:lnTo>
                      <a:pt x="43" y="29"/>
                    </a:lnTo>
                    <a:lnTo>
                      <a:pt x="50" y="22"/>
                    </a:lnTo>
                    <a:lnTo>
                      <a:pt x="50" y="7"/>
                    </a:lnTo>
                    <a:lnTo>
                      <a:pt x="43" y="0"/>
                    </a:lnTo>
                    <a:lnTo>
                      <a:pt x="36" y="7"/>
                    </a:lnTo>
                    <a:lnTo>
                      <a:pt x="36" y="22"/>
                    </a:lnTo>
                    <a:lnTo>
                      <a:pt x="36" y="29"/>
                    </a:lnTo>
                    <a:lnTo>
                      <a:pt x="36" y="29"/>
                    </a:lnTo>
                    <a:lnTo>
                      <a:pt x="36" y="36"/>
                    </a:lnTo>
                    <a:lnTo>
                      <a:pt x="36" y="36"/>
                    </a:lnTo>
                    <a:lnTo>
                      <a:pt x="29" y="29"/>
                    </a:lnTo>
                    <a:lnTo>
                      <a:pt x="29" y="22"/>
                    </a:lnTo>
                    <a:lnTo>
                      <a:pt x="22" y="22"/>
                    </a:lnTo>
                    <a:lnTo>
                      <a:pt x="22" y="14"/>
                    </a:lnTo>
                    <a:lnTo>
                      <a:pt x="22" y="7"/>
                    </a:lnTo>
                    <a:lnTo>
                      <a:pt x="14" y="0"/>
                    </a:lnTo>
                    <a:lnTo>
                      <a:pt x="7" y="0"/>
                    </a:lnTo>
                    <a:lnTo>
                      <a:pt x="0" y="0"/>
                    </a:lnTo>
                    <a:lnTo>
                      <a:pt x="0" y="0"/>
                    </a:lnTo>
                    <a:lnTo>
                      <a:pt x="0" y="7"/>
                    </a:lnTo>
                    <a:lnTo>
                      <a:pt x="7" y="22"/>
                    </a:lnTo>
                    <a:lnTo>
                      <a:pt x="22" y="22"/>
                    </a:lnTo>
                    <a:lnTo>
                      <a:pt x="29" y="29"/>
                    </a:lnTo>
                    <a:lnTo>
                      <a:pt x="36" y="36"/>
                    </a:lnTo>
                    <a:lnTo>
                      <a:pt x="36" y="36"/>
                    </a:lnTo>
                    <a:lnTo>
                      <a:pt x="36" y="36"/>
                    </a:lnTo>
                    <a:lnTo>
                      <a:pt x="29" y="36"/>
                    </a:lnTo>
                    <a:lnTo>
                      <a:pt x="29" y="36"/>
                    </a:lnTo>
                    <a:lnTo>
                      <a:pt x="22" y="29"/>
                    </a:lnTo>
                    <a:lnTo>
                      <a:pt x="7" y="29"/>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0"/>
                    </a:lnTo>
                    <a:lnTo>
                      <a:pt x="43" y="57"/>
                    </a:lnTo>
                    <a:lnTo>
                      <a:pt x="36" y="57"/>
                    </a:lnTo>
                    <a:lnTo>
                      <a:pt x="36" y="57"/>
                    </a:lnTo>
                    <a:lnTo>
                      <a:pt x="22" y="57"/>
                    </a:lnTo>
                    <a:lnTo>
                      <a:pt x="7" y="64"/>
                    </a:lnTo>
                    <a:lnTo>
                      <a:pt x="7" y="64"/>
                    </a:lnTo>
                    <a:lnTo>
                      <a:pt x="14" y="72"/>
                    </a:lnTo>
                    <a:lnTo>
                      <a:pt x="22" y="79"/>
                    </a:lnTo>
                    <a:lnTo>
                      <a:pt x="29" y="72"/>
                    </a:lnTo>
                    <a:lnTo>
                      <a:pt x="36" y="72"/>
                    </a:lnTo>
                    <a:lnTo>
                      <a:pt x="36" y="72"/>
                    </a:lnTo>
                    <a:lnTo>
                      <a:pt x="36" y="64"/>
                    </a:lnTo>
                    <a:lnTo>
                      <a:pt x="43" y="64"/>
                    </a:lnTo>
                    <a:lnTo>
                      <a:pt x="50" y="57"/>
                    </a:lnTo>
                    <a:lnTo>
                      <a:pt x="50" y="57"/>
                    </a:lnTo>
                    <a:lnTo>
                      <a:pt x="57" y="64"/>
                    </a:lnTo>
                    <a:lnTo>
                      <a:pt x="65" y="72"/>
                    </a:lnTo>
                    <a:lnTo>
                      <a:pt x="65" y="72"/>
                    </a:lnTo>
                    <a:close/>
                    <a:moveTo>
                      <a:pt x="65" y="29"/>
                    </a:moveTo>
                    <a:lnTo>
                      <a:pt x="65" y="29"/>
                    </a:lnTo>
                    <a:lnTo>
                      <a:pt x="72" y="29"/>
                    </a:lnTo>
                    <a:lnTo>
                      <a:pt x="72" y="14"/>
                    </a:lnTo>
                    <a:lnTo>
                      <a:pt x="65" y="7"/>
                    </a:lnTo>
                    <a:lnTo>
                      <a:pt x="57" y="14"/>
                    </a:lnTo>
                    <a:lnTo>
                      <a:pt x="65" y="29"/>
                    </a:lnTo>
                    <a:lnTo>
                      <a:pt x="65" y="29"/>
                    </a:lnTo>
                    <a:close/>
                    <a:moveTo>
                      <a:pt x="43" y="22"/>
                    </a:moveTo>
                    <a:lnTo>
                      <a:pt x="50" y="14"/>
                    </a:lnTo>
                    <a:lnTo>
                      <a:pt x="43" y="0"/>
                    </a:lnTo>
                    <a:lnTo>
                      <a:pt x="36" y="14"/>
                    </a:lnTo>
                    <a:lnTo>
                      <a:pt x="43" y="22"/>
                    </a:lnTo>
                    <a:lnTo>
                      <a:pt x="43" y="22"/>
                    </a:lnTo>
                    <a:close/>
                    <a:moveTo>
                      <a:pt x="22" y="14"/>
                    </a:moveTo>
                    <a:lnTo>
                      <a:pt x="22" y="14"/>
                    </a:lnTo>
                    <a:lnTo>
                      <a:pt x="22" y="7"/>
                    </a:lnTo>
                    <a:lnTo>
                      <a:pt x="14" y="0"/>
                    </a:lnTo>
                    <a:lnTo>
                      <a:pt x="7" y="0"/>
                    </a:lnTo>
                    <a:lnTo>
                      <a:pt x="7" y="7"/>
                    </a:lnTo>
                    <a:lnTo>
                      <a:pt x="7" y="14"/>
                    </a:lnTo>
                    <a:lnTo>
                      <a:pt x="14" y="22"/>
                    </a:lnTo>
                    <a:lnTo>
                      <a:pt x="22" y="14"/>
                    </a:lnTo>
                    <a:lnTo>
                      <a:pt x="22" y="14"/>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57"/>
                    </a:lnTo>
                    <a:lnTo>
                      <a:pt x="7" y="64"/>
                    </a:lnTo>
                    <a:lnTo>
                      <a:pt x="14"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215">
                <a:extLst>
                  <a:ext uri="{FF2B5EF4-FFF2-40B4-BE49-F238E27FC236}">
                    <a16:creationId xmlns:a16="http://schemas.microsoft.com/office/drawing/2014/main" xmlns="" id="{2886F4C2-DB73-4282-91DF-B3C341F3B1EA}"/>
                  </a:ext>
                </a:extLst>
              </p:cNvPr>
              <p:cNvSpPr>
                <a:spLocks noEditPoints="1"/>
              </p:cNvSpPr>
              <p:nvPr/>
            </p:nvSpPr>
            <p:spPr bwMode="auto">
              <a:xfrm>
                <a:off x="6020" y="1715"/>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65 w 72"/>
                  <a:gd name="T13" fmla="*/ 7 h 79"/>
                  <a:gd name="T14" fmla="*/ 58 w 72"/>
                  <a:gd name="T15" fmla="*/ 14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2 w 72"/>
                  <a:gd name="T35" fmla="*/ 22 h 79"/>
                  <a:gd name="T36" fmla="*/ 22 w 72"/>
                  <a:gd name="T37" fmla="*/ 14 h 79"/>
                  <a:gd name="T38" fmla="*/ 15 w 72"/>
                  <a:gd name="T39" fmla="*/ 0 h 79"/>
                  <a:gd name="T40" fmla="*/ 0 w 72"/>
                  <a:gd name="T41" fmla="*/ 0 h 79"/>
                  <a:gd name="T42" fmla="*/ 0 w 72"/>
                  <a:gd name="T43" fmla="*/ 7 h 79"/>
                  <a:gd name="T44" fmla="*/ 15 w 72"/>
                  <a:gd name="T45" fmla="*/ 22 h 79"/>
                  <a:gd name="T46" fmla="*/ 29 w 72"/>
                  <a:gd name="T47" fmla="*/ 36 h 79"/>
                  <a:gd name="T48" fmla="*/ 29 w 72"/>
                  <a:gd name="T49" fmla="*/ 36 h 79"/>
                  <a:gd name="T50" fmla="*/ 22 w 72"/>
                  <a:gd name="T51" fmla="*/ 36 h 79"/>
                  <a:gd name="T52" fmla="*/ 7 w 72"/>
                  <a:gd name="T53" fmla="*/ 29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0 h 79"/>
                  <a:gd name="T66" fmla="*/ 36 w 72"/>
                  <a:gd name="T67" fmla="*/ 57 h 79"/>
                  <a:gd name="T68" fmla="*/ 22 w 72"/>
                  <a:gd name="T69" fmla="*/ 57 h 79"/>
                  <a:gd name="T70" fmla="*/ 7 w 72"/>
                  <a:gd name="T71" fmla="*/ 64 h 79"/>
                  <a:gd name="T72" fmla="*/ 22 w 72"/>
                  <a:gd name="T73" fmla="*/ 79 h 79"/>
                  <a:gd name="T74" fmla="*/ 29 w 72"/>
                  <a:gd name="T75" fmla="*/ 72 h 79"/>
                  <a:gd name="T76" fmla="*/ 36 w 72"/>
                  <a:gd name="T77" fmla="*/ 64 h 79"/>
                  <a:gd name="T78" fmla="*/ 43 w 72"/>
                  <a:gd name="T79" fmla="*/ 57 h 79"/>
                  <a:gd name="T80" fmla="*/ 58 w 72"/>
                  <a:gd name="T81" fmla="*/ 64 h 79"/>
                  <a:gd name="T82" fmla="*/ 65 w 72"/>
                  <a:gd name="T83" fmla="*/ 72 h 79"/>
                  <a:gd name="T84" fmla="*/ 65 w 72"/>
                  <a:gd name="T85" fmla="*/ 29 h 79"/>
                  <a:gd name="T86" fmla="*/ 65 w 72"/>
                  <a:gd name="T87" fmla="*/ 14 h 79"/>
                  <a:gd name="T88" fmla="*/ 58 w 72"/>
                  <a:gd name="T89" fmla="*/ 14 h 79"/>
                  <a:gd name="T90" fmla="*/ 65 w 72"/>
                  <a:gd name="T91" fmla="*/ 29 h 79"/>
                  <a:gd name="T92" fmla="*/ 43 w 72"/>
                  <a:gd name="T93" fmla="*/ 14 h 79"/>
                  <a:gd name="T94" fmla="*/ 36 w 72"/>
                  <a:gd name="T95" fmla="*/ 14 h 79"/>
                  <a:gd name="T96" fmla="*/ 36 w 72"/>
                  <a:gd name="T97" fmla="*/ 22 h 79"/>
                  <a:gd name="T98" fmla="*/ 22 w 72"/>
                  <a:gd name="T99" fmla="*/ 14 h 79"/>
                  <a:gd name="T100" fmla="*/ 15 w 72"/>
                  <a:gd name="T101" fmla="*/ 0 h 79"/>
                  <a:gd name="T102" fmla="*/ 0 w 72"/>
                  <a:gd name="T103" fmla="*/ 7 h 79"/>
                  <a:gd name="T104" fmla="*/ 15 w 72"/>
                  <a:gd name="T105" fmla="*/ 22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2"/>
                    </a:lnTo>
                    <a:lnTo>
                      <a:pt x="58" y="36"/>
                    </a:lnTo>
                    <a:lnTo>
                      <a:pt x="58" y="43"/>
                    </a:lnTo>
                    <a:lnTo>
                      <a:pt x="50" y="50"/>
                    </a:lnTo>
                    <a:lnTo>
                      <a:pt x="50" y="50"/>
                    </a:lnTo>
                    <a:lnTo>
                      <a:pt x="50" y="43"/>
                    </a:lnTo>
                    <a:lnTo>
                      <a:pt x="43" y="36"/>
                    </a:lnTo>
                    <a:lnTo>
                      <a:pt x="43" y="36"/>
                    </a:lnTo>
                    <a:lnTo>
                      <a:pt x="43" y="29"/>
                    </a:lnTo>
                    <a:lnTo>
                      <a:pt x="43" y="22"/>
                    </a:lnTo>
                    <a:lnTo>
                      <a:pt x="50" y="7"/>
                    </a:lnTo>
                    <a:lnTo>
                      <a:pt x="36" y="0"/>
                    </a:lnTo>
                    <a:lnTo>
                      <a:pt x="29" y="7"/>
                    </a:lnTo>
                    <a:lnTo>
                      <a:pt x="36" y="22"/>
                    </a:lnTo>
                    <a:lnTo>
                      <a:pt x="36" y="29"/>
                    </a:lnTo>
                    <a:lnTo>
                      <a:pt x="36" y="29"/>
                    </a:lnTo>
                    <a:lnTo>
                      <a:pt x="36" y="36"/>
                    </a:lnTo>
                    <a:lnTo>
                      <a:pt x="36" y="36"/>
                    </a:lnTo>
                    <a:lnTo>
                      <a:pt x="29" y="29"/>
                    </a:lnTo>
                    <a:lnTo>
                      <a:pt x="22" y="22"/>
                    </a:lnTo>
                    <a:lnTo>
                      <a:pt x="22" y="22"/>
                    </a:lnTo>
                    <a:lnTo>
                      <a:pt x="22" y="14"/>
                    </a:lnTo>
                    <a:lnTo>
                      <a:pt x="22" y="7"/>
                    </a:lnTo>
                    <a:lnTo>
                      <a:pt x="15" y="0"/>
                    </a:lnTo>
                    <a:lnTo>
                      <a:pt x="7" y="0"/>
                    </a:lnTo>
                    <a:lnTo>
                      <a:pt x="0" y="0"/>
                    </a:lnTo>
                    <a:lnTo>
                      <a:pt x="0" y="0"/>
                    </a:lnTo>
                    <a:lnTo>
                      <a:pt x="0" y="7"/>
                    </a:lnTo>
                    <a:lnTo>
                      <a:pt x="7" y="22"/>
                    </a:lnTo>
                    <a:lnTo>
                      <a:pt x="15" y="22"/>
                    </a:lnTo>
                    <a:lnTo>
                      <a:pt x="22" y="29"/>
                    </a:lnTo>
                    <a:lnTo>
                      <a:pt x="29" y="36"/>
                    </a:lnTo>
                    <a:lnTo>
                      <a:pt x="36" y="36"/>
                    </a:lnTo>
                    <a:lnTo>
                      <a:pt x="29" y="36"/>
                    </a:lnTo>
                    <a:lnTo>
                      <a:pt x="29" y="36"/>
                    </a:lnTo>
                    <a:lnTo>
                      <a:pt x="22" y="36"/>
                    </a:lnTo>
                    <a:lnTo>
                      <a:pt x="15" y="29"/>
                    </a:lnTo>
                    <a:lnTo>
                      <a:pt x="7" y="29"/>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0"/>
                    </a:lnTo>
                    <a:lnTo>
                      <a:pt x="43" y="57"/>
                    </a:lnTo>
                    <a:lnTo>
                      <a:pt x="36" y="57"/>
                    </a:lnTo>
                    <a:lnTo>
                      <a:pt x="29" y="57"/>
                    </a:lnTo>
                    <a:lnTo>
                      <a:pt x="22" y="57"/>
                    </a:lnTo>
                    <a:lnTo>
                      <a:pt x="7" y="64"/>
                    </a:lnTo>
                    <a:lnTo>
                      <a:pt x="7" y="64"/>
                    </a:lnTo>
                    <a:lnTo>
                      <a:pt x="7" y="72"/>
                    </a:lnTo>
                    <a:lnTo>
                      <a:pt x="22" y="79"/>
                    </a:lnTo>
                    <a:lnTo>
                      <a:pt x="29" y="72"/>
                    </a:lnTo>
                    <a:lnTo>
                      <a:pt x="29" y="72"/>
                    </a:lnTo>
                    <a:lnTo>
                      <a:pt x="36" y="72"/>
                    </a:lnTo>
                    <a:lnTo>
                      <a:pt x="36" y="64"/>
                    </a:lnTo>
                    <a:lnTo>
                      <a:pt x="43" y="64"/>
                    </a:lnTo>
                    <a:lnTo>
                      <a:pt x="43" y="57"/>
                    </a:lnTo>
                    <a:lnTo>
                      <a:pt x="50" y="57"/>
                    </a:lnTo>
                    <a:lnTo>
                      <a:pt x="58" y="64"/>
                    </a:lnTo>
                    <a:lnTo>
                      <a:pt x="65" y="72"/>
                    </a:lnTo>
                    <a:lnTo>
                      <a:pt x="65" y="72"/>
                    </a:lnTo>
                    <a:close/>
                    <a:moveTo>
                      <a:pt x="65" y="29"/>
                    </a:moveTo>
                    <a:lnTo>
                      <a:pt x="65" y="29"/>
                    </a:lnTo>
                    <a:lnTo>
                      <a:pt x="72" y="29"/>
                    </a:lnTo>
                    <a:lnTo>
                      <a:pt x="65" y="14"/>
                    </a:lnTo>
                    <a:lnTo>
                      <a:pt x="65" y="7"/>
                    </a:lnTo>
                    <a:lnTo>
                      <a:pt x="58" y="14"/>
                    </a:lnTo>
                    <a:lnTo>
                      <a:pt x="65" y="29"/>
                    </a:lnTo>
                    <a:lnTo>
                      <a:pt x="65" y="29"/>
                    </a:lnTo>
                    <a:close/>
                    <a:moveTo>
                      <a:pt x="36" y="22"/>
                    </a:moveTo>
                    <a:lnTo>
                      <a:pt x="43" y="14"/>
                    </a:lnTo>
                    <a:lnTo>
                      <a:pt x="36" y="0"/>
                    </a:lnTo>
                    <a:lnTo>
                      <a:pt x="36" y="14"/>
                    </a:lnTo>
                    <a:lnTo>
                      <a:pt x="36" y="22"/>
                    </a:lnTo>
                    <a:lnTo>
                      <a:pt x="36" y="22"/>
                    </a:lnTo>
                    <a:close/>
                    <a:moveTo>
                      <a:pt x="22" y="14"/>
                    </a:moveTo>
                    <a:lnTo>
                      <a:pt x="22" y="14"/>
                    </a:lnTo>
                    <a:lnTo>
                      <a:pt x="15" y="7"/>
                    </a:lnTo>
                    <a:lnTo>
                      <a:pt x="15" y="0"/>
                    </a:lnTo>
                    <a:lnTo>
                      <a:pt x="0" y="0"/>
                    </a:lnTo>
                    <a:lnTo>
                      <a:pt x="0" y="7"/>
                    </a:lnTo>
                    <a:lnTo>
                      <a:pt x="7" y="14"/>
                    </a:lnTo>
                    <a:lnTo>
                      <a:pt x="15" y="22"/>
                    </a:lnTo>
                    <a:lnTo>
                      <a:pt x="22" y="14"/>
                    </a:lnTo>
                    <a:lnTo>
                      <a:pt x="22" y="14"/>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216">
                <a:extLst>
                  <a:ext uri="{FF2B5EF4-FFF2-40B4-BE49-F238E27FC236}">
                    <a16:creationId xmlns:a16="http://schemas.microsoft.com/office/drawing/2014/main" xmlns="" id="{D33A7AF6-B8D2-4FCA-AC67-1A1DD9BEE60F}"/>
                  </a:ext>
                </a:extLst>
              </p:cNvPr>
              <p:cNvSpPr>
                <a:spLocks noEditPoints="1"/>
              </p:cNvSpPr>
              <p:nvPr/>
            </p:nvSpPr>
            <p:spPr bwMode="auto">
              <a:xfrm>
                <a:off x="5948" y="1715"/>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36 h 79"/>
                  <a:gd name="T50" fmla="*/ 22 w 72"/>
                  <a:gd name="T51" fmla="*/ 36 h 79"/>
                  <a:gd name="T52" fmla="*/ 8 w 72"/>
                  <a:gd name="T53" fmla="*/ 29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57 h 79"/>
                  <a:gd name="T80" fmla="*/ 51 w 72"/>
                  <a:gd name="T81" fmla="*/ 64 h 79"/>
                  <a:gd name="T82" fmla="*/ 58 w 72"/>
                  <a:gd name="T83" fmla="*/ 72 h 79"/>
                  <a:gd name="T84" fmla="*/ 65 w 72"/>
                  <a:gd name="T85" fmla="*/ 29 h 79"/>
                  <a:gd name="T86" fmla="*/ 65 w 72"/>
                  <a:gd name="T87" fmla="*/ 14 h 79"/>
                  <a:gd name="T88" fmla="*/ 58 w 72"/>
                  <a:gd name="T89" fmla="*/ 14 h 79"/>
                  <a:gd name="T90" fmla="*/ 58 w 72"/>
                  <a:gd name="T91" fmla="*/ 29 h 79"/>
                  <a:gd name="T92" fmla="*/ 43 w 72"/>
                  <a:gd name="T93" fmla="*/ 14 h 79"/>
                  <a:gd name="T94" fmla="*/ 29 w 72"/>
                  <a:gd name="T95" fmla="*/ 14 h 79"/>
                  <a:gd name="T96" fmla="*/ 36 w 72"/>
                  <a:gd name="T97" fmla="*/ 22 h 79"/>
                  <a:gd name="T98" fmla="*/ 22 w 72"/>
                  <a:gd name="T99" fmla="*/ 14 h 79"/>
                  <a:gd name="T100" fmla="*/ 8 w 72"/>
                  <a:gd name="T101" fmla="*/ 0 h 79"/>
                  <a:gd name="T102" fmla="*/ 0 w 72"/>
                  <a:gd name="T103" fmla="*/ 7 h 79"/>
                  <a:gd name="T104" fmla="*/ 8 w 72"/>
                  <a:gd name="T105" fmla="*/ 22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2"/>
                    </a:lnTo>
                    <a:lnTo>
                      <a:pt x="58" y="36"/>
                    </a:lnTo>
                    <a:lnTo>
                      <a:pt x="58" y="43"/>
                    </a:lnTo>
                    <a:lnTo>
                      <a:pt x="51" y="50"/>
                    </a:lnTo>
                    <a:lnTo>
                      <a:pt x="51" y="50"/>
                    </a:lnTo>
                    <a:lnTo>
                      <a:pt x="43" y="43"/>
                    </a:lnTo>
                    <a:lnTo>
                      <a:pt x="43" y="36"/>
                    </a:lnTo>
                    <a:lnTo>
                      <a:pt x="43" y="36"/>
                    </a:lnTo>
                    <a:lnTo>
                      <a:pt x="43" y="29"/>
                    </a:lnTo>
                    <a:lnTo>
                      <a:pt x="43" y="22"/>
                    </a:lnTo>
                    <a:lnTo>
                      <a:pt x="43" y="7"/>
                    </a:lnTo>
                    <a:lnTo>
                      <a:pt x="36" y="0"/>
                    </a:lnTo>
                    <a:lnTo>
                      <a:pt x="29" y="7"/>
                    </a:lnTo>
                    <a:lnTo>
                      <a:pt x="36" y="22"/>
                    </a:lnTo>
                    <a:lnTo>
                      <a:pt x="36" y="29"/>
                    </a:lnTo>
                    <a:lnTo>
                      <a:pt x="36" y="29"/>
                    </a:lnTo>
                    <a:lnTo>
                      <a:pt x="36" y="36"/>
                    </a:lnTo>
                    <a:lnTo>
                      <a:pt x="36" y="36"/>
                    </a:lnTo>
                    <a:lnTo>
                      <a:pt x="29"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36"/>
                    </a:lnTo>
                    <a:lnTo>
                      <a:pt x="22" y="36"/>
                    </a:lnTo>
                    <a:lnTo>
                      <a:pt x="22" y="36"/>
                    </a:lnTo>
                    <a:lnTo>
                      <a:pt x="15" y="29"/>
                    </a:lnTo>
                    <a:lnTo>
                      <a:pt x="8" y="29"/>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8" y="64"/>
                    </a:lnTo>
                    <a:lnTo>
                      <a:pt x="0" y="64"/>
                    </a:lnTo>
                    <a:lnTo>
                      <a:pt x="8" y="72"/>
                    </a:lnTo>
                    <a:lnTo>
                      <a:pt x="22" y="79"/>
                    </a:lnTo>
                    <a:lnTo>
                      <a:pt x="29" y="72"/>
                    </a:lnTo>
                    <a:lnTo>
                      <a:pt x="29" y="72"/>
                    </a:lnTo>
                    <a:lnTo>
                      <a:pt x="29" y="72"/>
                    </a:lnTo>
                    <a:lnTo>
                      <a:pt x="36" y="64"/>
                    </a:lnTo>
                    <a:lnTo>
                      <a:pt x="43" y="64"/>
                    </a:lnTo>
                    <a:lnTo>
                      <a:pt x="43" y="57"/>
                    </a:lnTo>
                    <a:lnTo>
                      <a:pt x="51" y="57"/>
                    </a:lnTo>
                    <a:lnTo>
                      <a:pt x="51" y="64"/>
                    </a:lnTo>
                    <a:lnTo>
                      <a:pt x="58" y="72"/>
                    </a:lnTo>
                    <a:lnTo>
                      <a:pt x="58" y="72"/>
                    </a:lnTo>
                    <a:close/>
                    <a:moveTo>
                      <a:pt x="58" y="29"/>
                    </a:moveTo>
                    <a:lnTo>
                      <a:pt x="65" y="29"/>
                    </a:lnTo>
                    <a:lnTo>
                      <a:pt x="65" y="29"/>
                    </a:lnTo>
                    <a:lnTo>
                      <a:pt x="65" y="14"/>
                    </a:lnTo>
                    <a:lnTo>
                      <a:pt x="65" y="7"/>
                    </a:lnTo>
                    <a:lnTo>
                      <a:pt x="58" y="14"/>
                    </a:lnTo>
                    <a:lnTo>
                      <a:pt x="58" y="29"/>
                    </a:lnTo>
                    <a:lnTo>
                      <a:pt x="58" y="29"/>
                    </a:lnTo>
                    <a:close/>
                    <a:moveTo>
                      <a:pt x="36" y="22"/>
                    </a:moveTo>
                    <a:lnTo>
                      <a:pt x="43" y="14"/>
                    </a:lnTo>
                    <a:lnTo>
                      <a:pt x="36" y="0"/>
                    </a:lnTo>
                    <a:lnTo>
                      <a:pt x="29" y="14"/>
                    </a:lnTo>
                    <a:lnTo>
                      <a:pt x="36" y="22"/>
                    </a:lnTo>
                    <a:lnTo>
                      <a:pt x="36" y="22"/>
                    </a:lnTo>
                    <a:close/>
                    <a:moveTo>
                      <a:pt x="15" y="14"/>
                    </a:moveTo>
                    <a:lnTo>
                      <a:pt x="22" y="14"/>
                    </a:lnTo>
                    <a:lnTo>
                      <a:pt x="15" y="7"/>
                    </a:lnTo>
                    <a:lnTo>
                      <a:pt x="8" y="0"/>
                    </a:lnTo>
                    <a:lnTo>
                      <a:pt x="0" y="0"/>
                    </a:lnTo>
                    <a:lnTo>
                      <a:pt x="0" y="7"/>
                    </a:lnTo>
                    <a:lnTo>
                      <a:pt x="8" y="14"/>
                    </a:lnTo>
                    <a:lnTo>
                      <a:pt x="8" y="22"/>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57"/>
                    </a:lnTo>
                    <a:lnTo>
                      <a:pt x="8" y="64"/>
                    </a:lnTo>
                    <a:lnTo>
                      <a:pt x="8"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9" name="Freeform 217">
                <a:extLst>
                  <a:ext uri="{FF2B5EF4-FFF2-40B4-BE49-F238E27FC236}">
                    <a16:creationId xmlns:a16="http://schemas.microsoft.com/office/drawing/2014/main" xmlns="" id="{980808B4-1978-453A-AC5F-01173380AB57}"/>
                  </a:ext>
                </a:extLst>
              </p:cNvPr>
              <p:cNvSpPr>
                <a:spLocks noEditPoints="1"/>
              </p:cNvSpPr>
              <p:nvPr/>
            </p:nvSpPr>
            <p:spPr bwMode="auto">
              <a:xfrm>
                <a:off x="5869" y="1715"/>
                <a:ext cx="72" cy="79"/>
              </a:xfrm>
              <a:custGeom>
                <a:avLst/>
                <a:gdLst>
                  <a:gd name="T0" fmla="*/ 65 w 72"/>
                  <a:gd name="T1" fmla="*/ 72 h 79"/>
                  <a:gd name="T2" fmla="*/ 72 w 72"/>
                  <a:gd name="T3" fmla="*/ 64 h 79"/>
                  <a:gd name="T4" fmla="*/ 65 w 72"/>
                  <a:gd name="T5" fmla="*/ 50 h 79"/>
                  <a:gd name="T6" fmla="*/ 65 w 72"/>
                  <a:gd name="T7" fmla="*/ 36 h 79"/>
                  <a:gd name="T8" fmla="*/ 65 w 72"/>
                  <a:gd name="T9" fmla="*/ 36 h 79"/>
                  <a:gd name="T10" fmla="*/ 72 w 72"/>
                  <a:gd name="T11" fmla="*/ 7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2 h 79"/>
                  <a:gd name="T30" fmla="*/ 44 w 72"/>
                  <a:gd name="T31" fmla="*/ 29 h 79"/>
                  <a:gd name="T32" fmla="*/ 36 w 72"/>
                  <a:gd name="T33" fmla="*/ 36 h 79"/>
                  <a:gd name="T34" fmla="*/ 29 w 72"/>
                  <a:gd name="T35" fmla="*/ 22 h 79"/>
                  <a:gd name="T36" fmla="*/ 22 w 72"/>
                  <a:gd name="T37" fmla="*/ 14 h 79"/>
                  <a:gd name="T38" fmla="*/ 15 w 72"/>
                  <a:gd name="T39" fmla="*/ 0 h 79"/>
                  <a:gd name="T40" fmla="*/ 7 w 72"/>
                  <a:gd name="T41" fmla="*/ 0 h 79"/>
                  <a:gd name="T42" fmla="*/ 0 w 72"/>
                  <a:gd name="T43" fmla="*/ 7 h 79"/>
                  <a:gd name="T44" fmla="*/ 22 w 72"/>
                  <a:gd name="T45" fmla="*/ 22 h 79"/>
                  <a:gd name="T46" fmla="*/ 36 w 72"/>
                  <a:gd name="T47" fmla="*/ 36 h 79"/>
                  <a:gd name="T48" fmla="*/ 36 w 72"/>
                  <a:gd name="T49" fmla="*/ 36 h 79"/>
                  <a:gd name="T50" fmla="*/ 29 w 72"/>
                  <a:gd name="T51" fmla="*/ 36 h 79"/>
                  <a:gd name="T52" fmla="*/ 7 w 72"/>
                  <a:gd name="T53" fmla="*/ 29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0 h 79"/>
                  <a:gd name="T66" fmla="*/ 44 w 72"/>
                  <a:gd name="T67" fmla="*/ 57 h 79"/>
                  <a:gd name="T68" fmla="*/ 22 w 72"/>
                  <a:gd name="T69" fmla="*/ 57 h 79"/>
                  <a:gd name="T70" fmla="*/ 7 w 72"/>
                  <a:gd name="T71" fmla="*/ 64 h 79"/>
                  <a:gd name="T72" fmla="*/ 22 w 72"/>
                  <a:gd name="T73" fmla="*/ 79 h 79"/>
                  <a:gd name="T74" fmla="*/ 36 w 72"/>
                  <a:gd name="T75" fmla="*/ 72 h 79"/>
                  <a:gd name="T76" fmla="*/ 36 w 72"/>
                  <a:gd name="T77" fmla="*/ 64 h 79"/>
                  <a:gd name="T78" fmla="*/ 51 w 72"/>
                  <a:gd name="T79" fmla="*/ 57 h 79"/>
                  <a:gd name="T80" fmla="*/ 58 w 72"/>
                  <a:gd name="T81" fmla="*/ 64 h 79"/>
                  <a:gd name="T82" fmla="*/ 65 w 72"/>
                  <a:gd name="T83" fmla="*/ 72 h 79"/>
                  <a:gd name="T84" fmla="*/ 65 w 72"/>
                  <a:gd name="T85" fmla="*/ 29 h 79"/>
                  <a:gd name="T86" fmla="*/ 72 w 72"/>
                  <a:gd name="T87" fmla="*/ 14 h 79"/>
                  <a:gd name="T88" fmla="*/ 58 w 72"/>
                  <a:gd name="T89" fmla="*/ 14 h 79"/>
                  <a:gd name="T90" fmla="*/ 65 w 72"/>
                  <a:gd name="T91" fmla="*/ 29 h 79"/>
                  <a:gd name="T92" fmla="*/ 51 w 72"/>
                  <a:gd name="T93" fmla="*/ 14 h 79"/>
                  <a:gd name="T94" fmla="*/ 36 w 72"/>
                  <a:gd name="T95" fmla="*/ 14 h 79"/>
                  <a:gd name="T96" fmla="*/ 44 w 72"/>
                  <a:gd name="T97" fmla="*/ 22 h 79"/>
                  <a:gd name="T98" fmla="*/ 22 w 72"/>
                  <a:gd name="T99" fmla="*/ 14 h 79"/>
                  <a:gd name="T100" fmla="*/ 15 w 72"/>
                  <a:gd name="T101" fmla="*/ 0 h 79"/>
                  <a:gd name="T102" fmla="*/ 7 w 72"/>
                  <a:gd name="T103" fmla="*/ 7 h 79"/>
                  <a:gd name="T104" fmla="*/ 15 w 72"/>
                  <a:gd name="T105" fmla="*/ 22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15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2"/>
                    </a:lnTo>
                    <a:lnTo>
                      <a:pt x="58" y="36"/>
                    </a:lnTo>
                    <a:lnTo>
                      <a:pt x="58" y="43"/>
                    </a:lnTo>
                    <a:lnTo>
                      <a:pt x="58" y="50"/>
                    </a:lnTo>
                    <a:lnTo>
                      <a:pt x="58" y="50"/>
                    </a:lnTo>
                    <a:lnTo>
                      <a:pt x="51" y="43"/>
                    </a:lnTo>
                    <a:lnTo>
                      <a:pt x="44" y="36"/>
                    </a:lnTo>
                    <a:lnTo>
                      <a:pt x="44" y="36"/>
                    </a:lnTo>
                    <a:lnTo>
                      <a:pt x="44" y="29"/>
                    </a:lnTo>
                    <a:lnTo>
                      <a:pt x="51" y="22"/>
                    </a:lnTo>
                    <a:lnTo>
                      <a:pt x="51" y="7"/>
                    </a:lnTo>
                    <a:lnTo>
                      <a:pt x="44" y="0"/>
                    </a:lnTo>
                    <a:lnTo>
                      <a:pt x="36" y="7"/>
                    </a:lnTo>
                    <a:lnTo>
                      <a:pt x="36" y="22"/>
                    </a:lnTo>
                    <a:lnTo>
                      <a:pt x="44" y="29"/>
                    </a:lnTo>
                    <a:lnTo>
                      <a:pt x="44" y="29"/>
                    </a:lnTo>
                    <a:lnTo>
                      <a:pt x="44" y="36"/>
                    </a:lnTo>
                    <a:lnTo>
                      <a:pt x="36" y="36"/>
                    </a:lnTo>
                    <a:lnTo>
                      <a:pt x="29" y="29"/>
                    </a:lnTo>
                    <a:lnTo>
                      <a:pt x="29" y="22"/>
                    </a:lnTo>
                    <a:lnTo>
                      <a:pt x="22" y="22"/>
                    </a:lnTo>
                    <a:lnTo>
                      <a:pt x="22" y="14"/>
                    </a:lnTo>
                    <a:lnTo>
                      <a:pt x="22" y="7"/>
                    </a:lnTo>
                    <a:lnTo>
                      <a:pt x="15" y="0"/>
                    </a:lnTo>
                    <a:lnTo>
                      <a:pt x="7" y="0"/>
                    </a:lnTo>
                    <a:lnTo>
                      <a:pt x="7" y="0"/>
                    </a:lnTo>
                    <a:lnTo>
                      <a:pt x="0" y="0"/>
                    </a:lnTo>
                    <a:lnTo>
                      <a:pt x="0" y="7"/>
                    </a:lnTo>
                    <a:lnTo>
                      <a:pt x="7" y="22"/>
                    </a:lnTo>
                    <a:lnTo>
                      <a:pt x="22" y="22"/>
                    </a:lnTo>
                    <a:lnTo>
                      <a:pt x="29" y="29"/>
                    </a:lnTo>
                    <a:lnTo>
                      <a:pt x="36" y="36"/>
                    </a:lnTo>
                    <a:lnTo>
                      <a:pt x="36" y="36"/>
                    </a:lnTo>
                    <a:lnTo>
                      <a:pt x="36" y="36"/>
                    </a:lnTo>
                    <a:lnTo>
                      <a:pt x="29" y="36"/>
                    </a:lnTo>
                    <a:lnTo>
                      <a:pt x="29" y="36"/>
                    </a:lnTo>
                    <a:lnTo>
                      <a:pt x="22" y="29"/>
                    </a:lnTo>
                    <a:lnTo>
                      <a:pt x="7" y="29"/>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2" y="57"/>
                    </a:lnTo>
                    <a:lnTo>
                      <a:pt x="7" y="64"/>
                    </a:lnTo>
                    <a:lnTo>
                      <a:pt x="7" y="64"/>
                    </a:lnTo>
                    <a:lnTo>
                      <a:pt x="15" y="72"/>
                    </a:lnTo>
                    <a:lnTo>
                      <a:pt x="22" y="79"/>
                    </a:lnTo>
                    <a:lnTo>
                      <a:pt x="36" y="72"/>
                    </a:lnTo>
                    <a:lnTo>
                      <a:pt x="36" y="72"/>
                    </a:lnTo>
                    <a:lnTo>
                      <a:pt x="36" y="72"/>
                    </a:lnTo>
                    <a:lnTo>
                      <a:pt x="36" y="64"/>
                    </a:lnTo>
                    <a:lnTo>
                      <a:pt x="44" y="64"/>
                    </a:lnTo>
                    <a:lnTo>
                      <a:pt x="51" y="57"/>
                    </a:lnTo>
                    <a:lnTo>
                      <a:pt x="51" y="57"/>
                    </a:lnTo>
                    <a:lnTo>
                      <a:pt x="58" y="64"/>
                    </a:lnTo>
                    <a:lnTo>
                      <a:pt x="65" y="72"/>
                    </a:lnTo>
                    <a:lnTo>
                      <a:pt x="65" y="72"/>
                    </a:lnTo>
                    <a:close/>
                    <a:moveTo>
                      <a:pt x="65" y="29"/>
                    </a:moveTo>
                    <a:lnTo>
                      <a:pt x="65" y="29"/>
                    </a:lnTo>
                    <a:lnTo>
                      <a:pt x="72" y="29"/>
                    </a:lnTo>
                    <a:lnTo>
                      <a:pt x="72" y="14"/>
                    </a:lnTo>
                    <a:lnTo>
                      <a:pt x="65" y="7"/>
                    </a:lnTo>
                    <a:lnTo>
                      <a:pt x="58" y="14"/>
                    </a:lnTo>
                    <a:lnTo>
                      <a:pt x="65" y="29"/>
                    </a:lnTo>
                    <a:lnTo>
                      <a:pt x="65" y="29"/>
                    </a:lnTo>
                    <a:close/>
                    <a:moveTo>
                      <a:pt x="44" y="22"/>
                    </a:moveTo>
                    <a:lnTo>
                      <a:pt x="51" y="14"/>
                    </a:lnTo>
                    <a:lnTo>
                      <a:pt x="44" y="0"/>
                    </a:lnTo>
                    <a:lnTo>
                      <a:pt x="36" y="14"/>
                    </a:lnTo>
                    <a:lnTo>
                      <a:pt x="44" y="22"/>
                    </a:lnTo>
                    <a:lnTo>
                      <a:pt x="44" y="22"/>
                    </a:lnTo>
                    <a:close/>
                    <a:moveTo>
                      <a:pt x="22" y="14"/>
                    </a:moveTo>
                    <a:lnTo>
                      <a:pt x="22" y="14"/>
                    </a:lnTo>
                    <a:lnTo>
                      <a:pt x="22" y="7"/>
                    </a:lnTo>
                    <a:lnTo>
                      <a:pt x="15" y="0"/>
                    </a:lnTo>
                    <a:lnTo>
                      <a:pt x="7" y="0"/>
                    </a:lnTo>
                    <a:lnTo>
                      <a:pt x="7" y="7"/>
                    </a:lnTo>
                    <a:lnTo>
                      <a:pt x="7" y="14"/>
                    </a:lnTo>
                    <a:lnTo>
                      <a:pt x="15" y="22"/>
                    </a:lnTo>
                    <a:lnTo>
                      <a:pt x="22" y="14"/>
                    </a:lnTo>
                    <a:lnTo>
                      <a:pt x="22" y="14"/>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57"/>
                    </a:lnTo>
                    <a:lnTo>
                      <a:pt x="7"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0" name="Freeform 218">
                <a:extLst>
                  <a:ext uri="{FF2B5EF4-FFF2-40B4-BE49-F238E27FC236}">
                    <a16:creationId xmlns:a16="http://schemas.microsoft.com/office/drawing/2014/main" xmlns="" id="{D784AB73-B8B7-4143-961C-FCEAEC2AE4B3}"/>
                  </a:ext>
                </a:extLst>
              </p:cNvPr>
              <p:cNvSpPr>
                <a:spLocks noEditPoints="1"/>
              </p:cNvSpPr>
              <p:nvPr/>
            </p:nvSpPr>
            <p:spPr bwMode="auto">
              <a:xfrm>
                <a:off x="5797" y="1715"/>
                <a:ext cx="72" cy="79"/>
              </a:xfrm>
              <a:custGeom>
                <a:avLst/>
                <a:gdLst>
                  <a:gd name="T0" fmla="*/ 65 w 72"/>
                  <a:gd name="T1" fmla="*/ 72 h 79"/>
                  <a:gd name="T2" fmla="*/ 72 w 72"/>
                  <a:gd name="T3" fmla="*/ 64 h 79"/>
                  <a:gd name="T4" fmla="*/ 57 w 72"/>
                  <a:gd name="T5" fmla="*/ 50 h 79"/>
                  <a:gd name="T6" fmla="*/ 65 w 72"/>
                  <a:gd name="T7" fmla="*/ 36 h 79"/>
                  <a:gd name="T8" fmla="*/ 65 w 72"/>
                  <a:gd name="T9" fmla="*/ 36 h 79"/>
                  <a:gd name="T10" fmla="*/ 65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2 h 79"/>
                  <a:gd name="T30" fmla="*/ 36 w 72"/>
                  <a:gd name="T31" fmla="*/ 29 h 79"/>
                  <a:gd name="T32" fmla="*/ 36 w 72"/>
                  <a:gd name="T33" fmla="*/ 36 h 79"/>
                  <a:gd name="T34" fmla="*/ 21 w 72"/>
                  <a:gd name="T35" fmla="*/ 22 h 79"/>
                  <a:gd name="T36" fmla="*/ 21 w 72"/>
                  <a:gd name="T37" fmla="*/ 14 h 79"/>
                  <a:gd name="T38" fmla="*/ 14 w 72"/>
                  <a:gd name="T39" fmla="*/ 0 h 79"/>
                  <a:gd name="T40" fmla="*/ 0 w 72"/>
                  <a:gd name="T41" fmla="*/ 0 h 79"/>
                  <a:gd name="T42" fmla="*/ 0 w 72"/>
                  <a:gd name="T43" fmla="*/ 7 h 79"/>
                  <a:gd name="T44" fmla="*/ 21 w 72"/>
                  <a:gd name="T45" fmla="*/ 22 h 79"/>
                  <a:gd name="T46" fmla="*/ 36 w 72"/>
                  <a:gd name="T47" fmla="*/ 36 h 79"/>
                  <a:gd name="T48" fmla="*/ 28 w 72"/>
                  <a:gd name="T49" fmla="*/ 36 h 79"/>
                  <a:gd name="T50" fmla="*/ 21 w 72"/>
                  <a:gd name="T51" fmla="*/ 36 h 79"/>
                  <a:gd name="T52" fmla="*/ 7 w 72"/>
                  <a:gd name="T53" fmla="*/ 29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0 h 79"/>
                  <a:gd name="T66" fmla="*/ 36 w 72"/>
                  <a:gd name="T67" fmla="*/ 57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57 h 79"/>
                  <a:gd name="T80" fmla="*/ 57 w 72"/>
                  <a:gd name="T81" fmla="*/ 64 h 79"/>
                  <a:gd name="T82" fmla="*/ 65 w 72"/>
                  <a:gd name="T83" fmla="*/ 72 h 79"/>
                  <a:gd name="T84" fmla="*/ 65 w 72"/>
                  <a:gd name="T85" fmla="*/ 29 h 79"/>
                  <a:gd name="T86" fmla="*/ 65 w 72"/>
                  <a:gd name="T87" fmla="*/ 14 h 79"/>
                  <a:gd name="T88" fmla="*/ 57 w 72"/>
                  <a:gd name="T89" fmla="*/ 14 h 79"/>
                  <a:gd name="T90" fmla="*/ 65 w 72"/>
                  <a:gd name="T91" fmla="*/ 29 h 79"/>
                  <a:gd name="T92" fmla="*/ 43 w 72"/>
                  <a:gd name="T93" fmla="*/ 14 h 79"/>
                  <a:gd name="T94" fmla="*/ 36 w 72"/>
                  <a:gd name="T95" fmla="*/ 14 h 79"/>
                  <a:gd name="T96" fmla="*/ 43 w 72"/>
                  <a:gd name="T97" fmla="*/ 22 h 79"/>
                  <a:gd name="T98" fmla="*/ 21 w 72"/>
                  <a:gd name="T99" fmla="*/ 14 h 79"/>
                  <a:gd name="T100" fmla="*/ 14 w 72"/>
                  <a:gd name="T101" fmla="*/ 0 h 79"/>
                  <a:gd name="T102" fmla="*/ 0 w 72"/>
                  <a:gd name="T103" fmla="*/ 7 h 79"/>
                  <a:gd name="T104" fmla="*/ 14 w 72"/>
                  <a:gd name="T105" fmla="*/ 22 h 79"/>
                  <a:gd name="T106" fmla="*/ 21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2"/>
                    </a:lnTo>
                    <a:lnTo>
                      <a:pt x="57" y="36"/>
                    </a:lnTo>
                    <a:lnTo>
                      <a:pt x="57" y="43"/>
                    </a:lnTo>
                    <a:lnTo>
                      <a:pt x="57" y="50"/>
                    </a:lnTo>
                    <a:lnTo>
                      <a:pt x="50" y="50"/>
                    </a:lnTo>
                    <a:lnTo>
                      <a:pt x="50" y="43"/>
                    </a:lnTo>
                    <a:lnTo>
                      <a:pt x="43" y="36"/>
                    </a:lnTo>
                    <a:lnTo>
                      <a:pt x="43" y="36"/>
                    </a:lnTo>
                    <a:lnTo>
                      <a:pt x="43" y="29"/>
                    </a:lnTo>
                    <a:lnTo>
                      <a:pt x="43" y="22"/>
                    </a:lnTo>
                    <a:lnTo>
                      <a:pt x="50" y="7"/>
                    </a:lnTo>
                    <a:lnTo>
                      <a:pt x="43" y="0"/>
                    </a:lnTo>
                    <a:lnTo>
                      <a:pt x="28" y="7"/>
                    </a:lnTo>
                    <a:lnTo>
                      <a:pt x="36" y="22"/>
                    </a:lnTo>
                    <a:lnTo>
                      <a:pt x="36" y="29"/>
                    </a:lnTo>
                    <a:lnTo>
                      <a:pt x="36" y="29"/>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36"/>
                    </a:lnTo>
                    <a:lnTo>
                      <a:pt x="28" y="36"/>
                    </a:lnTo>
                    <a:lnTo>
                      <a:pt x="21" y="36"/>
                    </a:lnTo>
                    <a:lnTo>
                      <a:pt x="14" y="29"/>
                    </a:lnTo>
                    <a:lnTo>
                      <a:pt x="7" y="29"/>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0"/>
                    </a:lnTo>
                    <a:lnTo>
                      <a:pt x="43" y="57"/>
                    </a:lnTo>
                    <a:lnTo>
                      <a:pt x="36" y="57"/>
                    </a:lnTo>
                    <a:lnTo>
                      <a:pt x="28" y="57"/>
                    </a:lnTo>
                    <a:lnTo>
                      <a:pt x="21" y="57"/>
                    </a:lnTo>
                    <a:lnTo>
                      <a:pt x="7" y="64"/>
                    </a:lnTo>
                    <a:lnTo>
                      <a:pt x="7" y="64"/>
                    </a:lnTo>
                    <a:lnTo>
                      <a:pt x="7" y="72"/>
                    </a:lnTo>
                    <a:lnTo>
                      <a:pt x="21" y="79"/>
                    </a:lnTo>
                    <a:lnTo>
                      <a:pt x="28" y="72"/>
                    </a:lnTo>
                    <a:lnTo>
                      <a:pt x="28" y="72"/>
                    </a:lnTo>
                    <a:lnTo>
                      <a:pt x="36" y="72"/>
                    </a:lnTo>
                    <a:lnTo>
                      <a:pt x="36" y="64"/>
                    </a:lnTo>
                    <a:lnTo>
                      <a:pt x="43" y="64"/>
                    </a:lnTo>
                    <a:lnTo>
                      <a:pt x="43" y="57"/>
                    </a:lnTo>
                    <a:lnTo>
                      <a:pt x="50" y="57"/>
                    </a:lnTo>
                    <a:lnTo>
                      <a:pt x="57" y="64"/>
                    </a:lnTo>
                    <a:lnTo>
                      <a:pt x="65" y="72"/>
                    </a:lnTo>
                    <a:lnTo>
                      <a:pt x="65" y="72"/>
                    </a:lnTo>
                    <a:close/>
                    <a:moveTo>
                      <a:pt x="65" y="29"/>
                    </a:moveTo>
                    <a:lnTo>
                      <a:pt x="65" y="29"/>
                    </a:lnTo>
                    <a:lnTo>
                      <a:pt x="72" y="29"/>
                    </a:lnTo>
                    <a:lnTo>
                      <a:pt x="65" y="14"/>
                    </a:lnTo>
                    <a:lnTo>
                      <a:pt x="65" y="7"/>
                    </a:lnTo>
                    <a:lnTo>
                      <a:pt x="57" y="14"/>
                    </a:lnTo>
                    <a:lnTo>
                      <a:pt x="65" y="29"/>
                    </a:lnTo>
                    <a:lnTo>
                      <a:pt x="65" y="29"/>
                    </a:lnTo>
                    <a:close/>
                    <a:moveTo>
                      <a:pt x="43" y="22"/>
                    </a:moveTo>
                    <a:lnTo>
                      <a:pt x="43" y="14"/>
                    </a:lnTo>
                    <a:lnTo>
                      <a:pt x="43" y="0"/>
                    </a:lnTo>
                    <a:lnTo>
                      <a:pt x="36" y="14"/>
                    </a:lnTo>
                    <a:lnTo>
                      <a:pt x="43" y="22"/>
                    </a:lnTo>
                    <a:lnTo>
                      <a:pt x="43" y="22"/>
                    </a:lnTo>
                    <a:close/>
                    <a:moveTo>
                      <a:pt x="21" y="14"/>
                    </a:moveTo>
                    <a:lnTo>
                      <a:pt x="21" y="14"/>
                    </a:lnTo>
                    <a:lnTo>
                      <a:pt x="21" y="7"/>
                    </a:lnTo>
                    <a:lnTo>
                      <a:pt x="14" y="0"/>
                    </a:lnTo>
                    <a:lnTo>
                      <a:pt x="0" y="0"/>
                    </a:lnTo>
                    <a:lnTo>
                      <a:pt x="0" y="7"/>
                    </a:lnTo>
                    <a:lnTo>
                      <a:pt x="7" y="14"/>
                    </a:lnTo>
                    <a:lnTo>
                      <a:pt x="14" y="22"/>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21"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219">
                <a:extLst>
                  <a:ext uri="{FF2B5EF4-FFF2-40B4-BE49-F238E27FC236}">
                    <a16:creationId xmlns:a16="http://schemas.microsoft.com/office/drawing/2014/main" xmlns="" id="{3443C4F7-11D9-4396-839E-34B7A39D0414}"/>
                  </a:ext>
                </a:extLst>
              </p:cNvPr>
              <p:cNvSpPr>
                <a:spLocks noEditPoints="1"/>
              </p:cNvSpPr>
              <p:nvPr/>
            </p:nvSpPr>
            <p:spPr bwMode="auto">
              <a:xfrm>
                <a:off x="5725" y="1715"/>
                <a:ext cx="72" cy="79"/>
              </a:xfrm>
              <a:custGeom>
                <a:avLst/>
                <a:gdLst>
                  <a:gd name="T0" fmla="*/ 64 w 72"/>
                  <a:gd name="T1" fmla="*/ 72 h 79"/>
                  <a:gd name="T2" fmla="*/ 72 w 72"/>
                  <a:gd name="T3" fmla="*/ 64 h 79"/>
                  <a:gd name="T4" fmla="*/ 57 w 72"/>
                  <a:gd name="T5" fmla="*/ 50 h 79"/>
                  <a:gd name="T6" fmla="*/ 57 w 72"/>
                  <a:gd name="T7" fmla="*/ 36 h 79"/>
                  <a:gd name="T8" fmla="*/ 64 w 72"/>
                  <a:gd name="T9" fmla="*/ 36 h 79"/>
                  <a:gd name="T10" fmla="*/ 64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36 h 79"/>
                  <a:gd name="T50" fmla="*/ 21 w 72"/>
                  <a:gd name="T51" fmla="*/ 36 h 79"/>
                  <a:gd name="T52" fmla="*/ 7 w 72"/>
                  <a:gd name="T53" fmla="*/ 29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0 h 79"/>
                  <a:gd name="T66" fmla="*/ 36 w 72"/>
                  <a:gd name="T67" fmla="*/ 57 h 79"/>
                  <a:gd name="T68" fmla="*/ 21 w 72"/>
                  <a:gd name="T69" fmla="*/ 57 h 79"/>
                  <a:gd name="T70" fmla="*/ 0 w 72"/>
                  <a:gd name="T71" fmla="*/ 64 h 79"/>
                  <a:gd name="T72" fmla="*/ 21 w 72"/>
                  <a:gd name="T73" fmla="*/ 79 h 79"/>
                  <a:gd name="T74" fmla="*/ 28 w 72"/>
                  <a:gd name="T75" fmla="*/ 72 h 79"/>
                  <a:gd name="T76" fmla="*/ 36 w 72"/>
                  <a:gd name="T77" fmla="*/ 64 h 79"/>
                  <a:gd name="T78" fmla="*/ 43 w 72"/>
                  <a:gd name="T79" fmla="*/ 57 h 79"/>
                  <a:gd name="T80" fmla="*/ 50 w 72"/>
                  <a:gd name="T81" fmla="*/ 64 h 79"/>
                  <a:gd name="T82" fmla="*/ 57 w 72"/>
                  <a:gd name="T83" fmla="*/ 72 h 79"/>
                  <a:gd name="T84" fmla="*/ 64 w 72"/>
                  <a:gd name="T85" fmla="*/ 29 h 79"/>
                  <a:gd name="T86" fmla="*/ 64 w 72"/>
                  <a:gd name="T87" fmla="*/ 14 h 79"/>
                  <a:gd name="T88" fmla="*/ 57 w 72"/>
                  <a:gd name="T89" fmla="*/ 14 h 79"/>
                  <a:gd name="T90" fmla="*/ 57 w 72"/>
                  <a:gd name="T91" fmla="*/ 29 h 79"/>
                  <a:gd name="T92" fmla="*/ 43 w 72"/>
                  <a:gd name="T93" fmla="*/ 14 h 79"/>
                  <a:gd name="T94" fmla="*/ 28 w 72"/>
                  <a:gd name="T95" fmla="*/ 14 h 79"/>
                  <a:gd name="T96" fmla="*/ 36 w 72"/>
                  <a:gd name="T97" fmla="*/ 22 h 79"/>
                  <a:gd name="T98" fmla="*/ 21 w 72"/>
                  <a:gd name="T99" fmla="*/ 14 h 79"/>
                  <a:gd name="T100" fmla="*/ 7 w 72"/>
                  <a:gd name="T101" fmla="*/ 0 h 79"/>
                  <a:gd name="T102" fmla="*/ 0 w 72"/>
                  <a:gd name="T103" fmla="*/ 7 h 79"/>
                  <a:gd name="T104" fmla="*/ 7 w 72"/>
                  <a:gd name="T105" fmla="*/ 22 h 79"/>
                  <a:gd name="T106" fmla="*/ 14 w 72"/>
                  <a:gd name="T107" fmla="*/ 14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2"/>
                    </a:lnTo>
                    <a:lnTo>
                      <a:pt x="57" y="36"/>
                    </a:lnTo>
                    <a:lnTo>
                      <a:pt x="57" y="43"/>
                    </a:lnTo>
                    <a:lnTo>
                      <a:pt x="50" y="50"/>
                    </a:lnTo>
                    <a:lnTo>
                      <a:pt x="50" y="50"/>
                    </a:lnTo>
                    <a:lnTo>
                      <a:pt x="43" y="43"/>
                    </a:lnTo>
                    <a:lnTo>
                      <a:pt x="43" y="36"/>
                    </a:lnTo>
                    <a:lnTo>
                      <a:pt x="43" y="36"/>
                    </a:lnTo>
                    <a:lnTo>
                      <a:pt x="43" y="29"/>
                    </a:lnTo>
                    <a:lnTo>
                      <a:pt x="43" y="22"/>
                    </a:lnTo>
                    <a:lnTo>
                      <a:pt x="43" y="7"/>
                    </a:lnTo>
                    <a:lnTo>
                      <a:pt x="36" y="0"/>
                    </a:lnTo>
                    <a:lnTo>
                      <a:pt x="28" y="7"/>
                    </a:lnTo>
                    <a:lnTo>
                      <a:pt x="36" y="22"/>
                    </a:lnTo>
                    <a:lnTo>
                      <a:pt x="36" y="29"/>
                    </a:lnTo>
                    <a:lnTo>
                      <a:pt x="36" y="29"/>
                    </a:lnTo>
                    <a:lnTo>
                      <a:pt x="36" y="36"/>
                    </a:lnTo>
                    <a:lnTo>
                      <a:pt x="36" y="36"/>
                    </a:lnTo>
                    <a:lnTo>
                      <a:pt x="28"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8" y="36"/>
                    </a:lnTo>
                    <a:lnTo>
                      <a:pt x="28" y="36"/>
                    </a:lnTo>
                    <a:lnTo>
                      <a:pt x="28" y="36"/>
                    </a:lnTo>
                    <a:lnTo>
                      <a:pt x="21" y="36"/>
                    </a:lnTo>
                    <a:lnTo>
                      <a:pt x="21" y="36"/>
                    </a:lnTo>
                    <a:lnTo>
                      <a:pt x="14" y="29"/>
                    </a:lnTo>
                    <a:lnTo>
                      <a:pt x="7" y="29"/>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0" y="64"/>
                    </a:lnTo>
                    <a:lnTo>
                      <a:pt x="7" y="72"/>
                    </a:lnTo>
                    <a:lnTo>
                      <a:pt x="21" y="79"/>
                    </a:lnTo>
                    <a:lnTo>
                      <a:pt x="28" y="72"/>
                    </a:lnTo>
                    <a:lnTo>
                      <a:pt x="28" y="72"/>
                    </a:lnTo>
                    <a:lnTo>
                      <a:pt x="28" y="72"/>
                    </a:lnTo>
                    <a:lnTo>
                      <a:pt x="36" y="64"/>
                    </a:lnTo>
                    <a:lnTo>
                      <a:pt x="43" y="64"/>
                    </a:lnTo>
                    <a:lnTo>
                      <a:pt x="43" y="57"/>
                    </a:lnTo>
                    <a:lnTo>
                      <a:pt x="50" y="57"/>
                    </a:lnTo>
                    <a:lnTo>
                      <a:pt x="50" y="64"/>
                    </a:lnTo>
                    <a:lnTo>
                      <a:pt x="57" y="72"/>
                    </a:lnTo>
                    <a:lnTo>
                      <a:pt x="57" y="72"/>
                    </a:lnTo>
                    <a:close/>
                    <a:moveTo>
                      <a:pt x="57" y="29"/>
                    </a:moveTo>
                    <a:lnTo>
                      <a:pt x="64" y="29"/>
                    </a:lnTo>
                    <a:lnTo>
                      <a:pt x="64" y="29"/>
                    </a:lnTo>
                    <a:lnTo>
                      <a:pt x="64" y="14"/>
                    </a:lnTo>
                    <a:lnTo>
                      <a:pt x="64" y="7"/>
                    </a:lnTo>
                    <a:lnTo>
                      <a:pt x="57" y="14"/>
                    </a:lnTo>
                    <a:lnTo>
                      <a:pt x="57" y="29"/>
                    </a:lnTo>
                    <a:lnTo>
                      <a:pt x="57" y="29"/>
                    </a:lnTo>
                    <a:close/>
                    <a:moveTo>
                      <a:pt x="36" y="22"/>
                    </a:moveTo>
                    <a:lnTo>
                      <a:pt x="43" y="14"/>
                    </a:lnTo>
                    <a:lnTo>
                      <a:pt x="36" y="0"/>
                    </a:lnTo>
                    <a:lnTo>
                      <a:pt x="28" y="14"/>
                    </a:lnTo>
                    <a:lnTo>
                      <a:pt x="36" y="22"/>
                    </a:lnTo>
                    <a:lnTo>
                      <a:pt x="36" y="22"/>
                    </a:lnTo>
                    <a:close/>
                    <a:moveTo>
                      <a:pt x="14" y="14"/>
                    </a:moveTo>
                    <a:lnTo>
                      <a:pt x="21" y="14"/>
                    </a:lnTo>
                    <a:lnTo>
                      <a:pt x="14" y="7"/>
                    </a:lnTo>
                    <a:lnTo>
                      <a:pt x="7" y="0"/>
                    </a:lnTo>
                    <a:lnTo>
                      <a:pt x="0" y="0"/>
                    </a:lnTo>
                    <a:lnTo>
                      <a:pt x="0" y="7"/>
                    </a:lnTo>
                    <a:lnTo>
                      <a:pt x="7" y="14"/>
                    </a:lnTo>
                    <a:lnTo>
                      <a:pt x="7" y="22"/>
                    </a:lnTo>
                    <a:lnTo>
                      <a:pt x="14" y="14"/>
                    </a:lnTo>
                    <a:lnTo>
                      <a:pt x="14" y="14"/>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220">
                <a:extLst>
                  <a:ext uri="{FF2B5EF4-FFF2-40B4-BE49-F238E27FC236}">
                    <a16:creationId xmlns:a16="http://schemas.microsoft.com/office/drawing/2014/main" xmlns="" id="{644630B5-2F24-49F8-9798-04D65BAF40DE}"/>
                  </a:ext>
                </a:extLst>
              </p:cNvPr>
              <p:cNvSpPr>
                <a:spLocks noEditPoints="1"/>
              </p:cNvSpPr>
              <p:nvPr/>
            </p:nvSpPr>
            <p:spPr bwMode="auto">
              <a:xfrm>
                <a:off x="5653" y="1715"/>
                <a:ext cx="65" cy="79"/>
              </a:xfrm>
              <a:custGeom>
                <a:avLst/>
                <a:gdLst>
                  <a:gd name="T0" fmla="*/ 65 w 65"/>
                  <a:gd name="T1" fmla="*/ 72 h 79"/>
                  <a:gd name="T2" fmla="*/ 65 w 65"/>
                  <a:gd name="T3" fmla="*/ 64 h 79"/>
                  <a:gd name="T4" fmla="*/ 57 w 65"/>
                  <a:gd name="T5" fmla="*/ 50 h 79"/>
                  <a:gd name="T6" fmla="*/ 57 w 65"/>
                  <a:gd name="T7" fmla="*/ 36 h 79"/>
                  <a:gd name="T8" fmla="*/ 65 w 65"/>
                  <a:gd name="T9" fmla="*/ 36 h 79"/>
                  <a:gd name="T10" fmla="*/ 65 w 65"/>
                  <a:gd name="T11" fmla="*/ 7 h 79"/>
                  <a:gd name="T12" fmla="*/ 57 w 65"/>
                  <a:gd name="T13" fmla="*/ 7 h 79"/>
                  <a:gd name="T14" fmla="*/ 50 w 65"/>
                  <a:gd name="T15" fmla="*/ 14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2 h 79"/>
                  <a:gd name="T30" fmla="*/ 36 w 65"/>
                  <a:gd name="T31" fmla="*/ 29 h 79"/>
                  <a:gd name="T32" fmla="*/ 29 w 65"/>
                  <a:gd name="T33" fmla="*/ 36 h 79"/>
                  <a:gd name="T34" fmla="*/ 21 w 65"/>
                  <a:gd name="T35" fmla="*/ 22 h 79"/>
                  <a:gd name="T36" fmla="*/ 21 w 65"/>
                  <a:gd name="T37" fmla="*/ 14 h 79"/>
                  <a:gd name="T38" fmla="*/ 7 w 65"/>
                  <a:gd name="T39" fmla="*/ 0 h 79"/>
                  <a:gd name="T40" fmla="*/ 0 w 65"/>
                  <a:gd name="T41" fmla="*/ 0 h 79"/>
                  <a:gd name="T42" fmla="*/ 0 w 65"/>
                  <a:gd name="T43" fmla="*/ 7 h 79"/>
                  <a:gd name="T44" fmla="*/ 14 w 65"/>
                  <a:gd name="T45" fmla="*/ 22 h 79"/>
                  <a:gd name="T46" fmla="*/ 29 w 65"/>
                  <a:gd name="T47" fmla="*/ 36 h 79"/>
                  <a:gd name="T48" fmla="*/ 29 w 65"/>
                  <a:gd name="T49" fmla="*/ 36 h 79"/>
                  <a:gd name="T50" fmla="*/ 21 w 65"/>
                  <a:gd name="T51" fmla="*/ 36 h 79"/>
                  <a:gd name="T52" fmla="*/ 0 w 65"/>
                  <a:gd name="T53" fmla="*/ 29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0 h 79"/>
                  <a:gd name="T66" fmla="*/ 36 w 65"/>
                  <a:gd name="T67" fmla="*/ 57 h 79"/>
                  <a:gd name="T68" fmla="*/ 21 w 65"/>
                  <a:gd name="T69" fmla="*/ 57 h 79"/>
                  <a:gd name="T70" fmla="*/ 0 w 65"/>
                  <a:gd name="T71" fmla="*/ 64 h 79"/>
                  <a:gd name="T72" fmla="*/ 21 w 65"/>
                  <a:gd name="T73" fmla="*/ 79 h 79"/>
                  <a:gd name="T74" fmla="*/ 29 w 65"/>
                  <a:gd name="T75" fmla="*/ 72 h 79"/>
                  <a:gd name="T76" fmla="*/ 36 w 65"/>
                  <a:gd name="T77" fmla="*/ 64 h 79"/>
                  <a:gd name="T78" fmla="*/ 43 w 65"/>
                  <a:gd name="T79" fmla="*/ 57 h 79"/>
                  <a:gd name="T80" fmla="*/ 50 w 65"/>
                  <a:gd name="T81" fmla="*/ 64 h 79"/>
                  <a:gd name="T82" fmla="*/ 57 w 65"/>
                  <a:gd name="T83" fmla="*/ 72 h 79"/>
                  <a:gd name="T84" fmla="*/ 65 w 65"/>
                  <a:gd name="T85" fmla="*/ 29 h 79"/>
                  <a:gd name="T86" fmla="*/ 65 w 65"/>
                  <a:gd name="T87" fmla="*/ 14 h 79"/>
                  <a:gd name="T88" fmla="*/ 50 w 65"/>
                  <a:gd name="T89" fmla="*/ 14 h 79"/>
                  <a:gd name="T90" fmla="*/ 57 w 65"/>
                  <a:gd name="T91" fmla="*/ 29 h 79"/>
                  <a:gd name="T92" fmla="*/ 43 w 65"/>
                  <a:gd name="T93" fmla="*/ 14 h 79"/>
                  <a:gd name="T94" fmla="*/ 29 w 65"/>
                  <a:gd name="T95" fmla="*/ 14 h 79"/>
                  <a:gd name="T96" fmla="*/ 36 w 65"/>
                  <a:gd name="T97" fmla="*/ 22 h 79"/>
                  <a:gd name="T98" fmla="*/ 14 w 65"/>
                  <a:gd name="T99" fmla="*/ 14 h 79"/>
                  <a:gd name="T100" fmla="*/ 7 w 65"/>
                  <a:gd name="T101" fmla="*/ 0 h 79"/>
                  <a:gd name="T102" fmla="*/ 0 w 65"/>
                  <a:gd name="T103" fmla="*/ 7 h 79"/>
                  <a:gd name="T104" fmla="*/ 7 w 65"/>
                  <a:gd name="T105" fmla="*/ 22 h 79"/>
                  <a:gd name="T106" fmla="*/ 14 w 65"/>
                  <a:gd name="T107" fmla="*/ 14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57 h 79"/>
                  <a:gd name="T120" fmla="*/ 7 w 65"/>
                  <a:gd name="T121" fmla="*/ 72 h 79"/>
                  <a:gd name="T122" fmla="*/ 21 w 65"/>
                  <a:gd name="T123" fmla="*/ 72 h 79"/>
                  <a:gd name="T124" fmla="*/ 29 w 65"/>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2"/>
                    </a:lnTo>
                    <a:lnTo>
                      <a:pt x="57" y="36"/>
                    </a:lnTo>
                    <a:lnTo>
                      <a:pt x="57" y="43"/>
                    </a:lnTo>
                    <a:lnTo>
                      <a:pt x="50" y="50"/>
                    </a:lnTo>
                    <a:lnTo>
                      <a:pt x="50" y="50"/>
                    </a:lnTo>
                    <a:lnTo>
                      <a:pt x="43" y="43"/>
                    </a:lnTo>
                    <a:lnTo>
                      <a:pt x="43" y="36"/>
                    </a:lnTo>
                    <a:lnTo>
                      <a:pt x="36" y="36"/>
                    </a:lnTo>
                    <a:lnTo>
                      <a:pt x="36" y="29"/>
                    </a:lnTo>
                    <a:lnTo>
                      <a:pt x="43" y="22"/>
                    </a:lnTo>
                    <a:lnTo>
                      <a:pt x="43" y="7"/>
                    </a:lnTo>
                    <a:lnTo>
                      <a:pt x="36" y="0"/>
                    </a:lnTo>
                    <a:lnTo>
                      <a:pt x="29" y="7"/>
                    </a:lnTo>
                    <a:lnTo>
                      <a:pt x="36" y="22"/>
                    </a:lnTo>
                    <a:lnTo>
                      <a:pt x="36" y="29"/>
                    </a:lnTo>
                    <a:lnTo>
                      <a:pt x="36" y="29"/>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9" y="36"/>
                    </a:lnTo>
                    <a:lnTo>
                      <a:pt x="29" y="36"/>
                    </a:lnTo>
                    <a:lnTo>
                      <a:pt x="29" y="36"/>
                    </a:lnTo>
                    <a:lnTo>
                      <a:pt x="21" y="36"/>
                    </a:lnTo>
                    <a:lnTo>
                      <a:pt x="21" y="36"/>
                    </a:lnTo>
                    <a:lnTo>
                      <a:pt x="14" y="29"/>
                    </a:lnTo>
                    <a:lnTo>
                      <a:pt x="0" y="29"/>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4"/>
                    </a:lnTo>
                    <a:lnTo>
                      <a:pt x="0" y="64"/>
                    </a:lnTo>
                    <a:lnTo>
                      <a:pt x="7" y="72"/>
                    </a:lnTo>
                    <a:lnTo>
                      <a:pt x="21" y="79"/>
                    </a:lnTo>
                    <a:lnTo>
                      <a:pt x="29" y="72"/>
                    </a:lnTo>
                    <a:lnTo>
                      <a:pt x="29" y="72"/>
                    </a:lnTo>
                    <a:lnTo>
                      <a:pt x="29" y="72"/>
                    </a:lnTo>
                    <a:lnTo>
                      <a:pt x="36" y="64"/>
                    </a:lnTo>
                    <a:lnTo>
                      <a:pt x="36" y="64"/>
                    </a:lnTo>
                    <a:lnTo>
                      <a:pt x="43" y="57"/>
                    </a:lnTo>
                    <a:lnTo>
                      <a:pt x="43" y="57"/>
                    </a:lnTo>
                    <a:lnTo>
                      <a:pt x="50" y="64"/>
                    </a:lnTo>
                    <a:lnTo>
                      <a:pt x="57" y="72"/>
                    </a:lnTo>
                    <a:lnTo>
                      <a:pt x="57" y="72"/>
                    </a:lnTo>
                    <a:close/>
                    <a:moveTo>
                      <a:pt x="57" y="29"/>
                    </a:moveTo>
                    <a:lnTo>
                      <a:pt x="65" y="29"/>
                    </a:lnTo>
                    <a:lnTo>
                      <a:pt x="65" y="29"/>
                    </a:lnTo>
                    <a:lnTo>
                      <a:pt x="65" y="14"/>
                    </a:lnTo>
                    <a:lnTo>
                      <a:pt x="57" y="7"/>
                    </a:lnTo>
                    <a:lnTo>
                      <a:pt x="50" y="14"/>
                    </a:lnTo>
                    <a:lnTo>
                      <a:pt x="57" y="29"/>
                    </a:lnTo>
                    <a:lnTo>
                      <a:pt x="57" y="29"/>
                    </a:lnTo>
                    <a:close/>
                    <a:moveTo>
                      <a:pt x="36" y="22"/>
                    </a:moveTo>
                    <a:lnTo>
                      <a:pt x="43" y="14"/>
                    </a:lnTo>
                    <a:lnTo>
                      <a:pt x="36" y="0"/>
                    </a:lnTo>
                    <a:lnTo>
                      <a:pt x="29" y="14"/>
                    </a:lnTo>
                    <a:lnTo>
                      <a:pt x="36" y="22"/>
                    </a:lnTo>
                    <a:lnTo>
                      <a:pt x="36" y="22"/>
                    </a:lnTo>
                    <a:close/>
                    <a:moveTo>
                      <a:pt x="14" y="14"/>
                    </a:moveTo>
                    <a:lnTo>
                      <a:pt x="14" y="14"/>
                    </a:lnTo>
                    <a:lnTo>
                      <a:pt x="14" y="7"/>
                    </a:lnTo>
                    <a:lnTo>
                      <a:pt x="7" y="0"/>
                    </a:lnTo>
                    <a:lnTo>
                      <a:pt x="0" y="0"/>
                    </a:lnTo>
                    <a:lnTo>
                      <a:pt x="0" y="7"/>
                    </a:lnTo>
                    <a:lnTo>
                      <a:pt x="0" y="14"/>
                    </a:lnTo>
                    <a:lnTo>
                      <a:pt x="7" y="22"/>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57"/>
                    </a:lnTo>
                    <a:lnTo>
                      <a:pt x="7" y="64"/>
                    </a:lnTo>
                    <a:lnTo>
                      <a:pt x="7" y="72"/>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221">
                <a:extLst>
                  <a:ext uri="{FF2B5EF4-FFF2-40B4-BE49-F238E27FC236}">
                    <a16:creationId xmlns:a16="http://schemas.microsoft.com/office/drawing/2014/main" xmlns="" id="{E8C6FEF0-04CC-47D3-A382-11EB5E7F5ECA}"/>
                  </a:ext>
                </a:extLst>
              </p:cNvPr>
              <p:cNvSpPr>
                <a:spLocks noEditPoints="1"/>
              </p:cNvSpPr>
              <p:nvPr/>
            </p:nvSpPr>
            <p:spPr bwMode="auto">
              <a:xfrm>
                <a:off x="5574" y="1715"/>
                <a:ext cx="72" cy="79"/>
              </a:xfrm>
              <a:custGeom>
                <a:avLst/>
                <a:gdLst>
                  <a:gd name="T0" fmla="*/ 65 w 72"/>
                  <a:gd name="T1" fmla="*/ 72 h 79"/>
                  <a:gd name="T2" fmla="*/ 72 w 72"/>
                  <a:gd name="T3" fmla="*/ 64 h 79"/>
                  <a:gd name="T4" fmla="*/ 65 w 72"/>
                  <a:gd name="T5" fmla="*/ 50 h 79"/>
                  <a:gd name="T6" fmla="*/ 65 w 72"/>
                  <a:gd name="T7" fmla="*/ 36 h 79"/>
                  <a:gd name="T8" fmla="*/ 72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2 h 79"/>
                  <a:gd name="T30" fmla="*/ 43 w 72"/>
                  <a:gd name="T31" fmla="*/ 29 h 79"/>
                  <a:gd name="T32" fmla="*/ 36 w 72"/>
                  <a:gd name="T33" fmla="*/ 36 h 79"/>
                  <a:gd name="T34" fmla="*/ 29 w 72"/>
                  <a:gd name="T35" fmla="*/ 22 h 79"/>
                  <a:gd name="T36" fmla="*/ 21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36 h 79"/>
                  <a:gd name="T50" fmla="*/ 29 w 72"/>
                  <a:gd name="T51" fmla="*/ 36 h 79"/>
                  <a:gd name="T52" fmla="*/ 7 w 72"/>
                  <a:gd name="T53" fmla="*/ 29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0 h 79"/>
                  <a:gd name="T66" fmla="*/ 43 w 72"/>
                  <a:gd name="T67" fmla="*/ 57 h 79"/>
                  <a:gd name="T68" fmla="*/ 29 w 72"/>
                  <a:gd name="T69" fmla="*/ 57 h 79"/>
                  <a:gd name="T70" fmla="*/ 7 w 72"/>
                  <a:gd name="T71" fmla="*/ 64 h 79"/>
                  <a:gd name="T72" fmla="*/ 21 w 72"/>
                  <a:gd name="T73" fmla="*/ 79 h 79"/>
                  <a:gd name="T74" fmla="*/ 36 w 72"/>
                  <a:gd name="T75" fmla="*/ 72 h 79"/>
                  <a:gd name="T76" fmla="*/ 43 w 72"/>
                  <a:gd name="T77" fmla="*/ 64 h 79"/>
                  <a:gd name="T78" fmla="*/ 50 w 72"/>
                  <a:gd name="T79" fmla="*/ 57 h 79"/>
                  <a:gd name="T80" fmla="*/ 57 w 72"/>
                  <a:gd name="T81" fmla="*/ 64 h 79"/>
                  <a:gd name="T82" fmla="*/ 65 w 72"/>
                  <a:gd name="T83" fmla="*/ 72 h 79"/>
                  <a:gd name="T84" fmla="*/ 65 w 72"/>
                  <a:gd name="T85" fmla="*/ 29 h 79"/>
                  <a:gd name="T86" fmla="*/ 72 w 72"/>
                  <a:gd name="T87" fmla="*/ 14 h 79"/>
                  <a:gd name="T88" fmla="*/ 57 w 72"/>
                  <a:gd name="T89" fmla="*/ 14 h 79"/>
                  <a:gd name="T90" fmla="*/ 65 w 72"/>
                  <a:gd name="T91" fmla="*/ 29 h 79"/>
                  <a:gd name="T92" fmla="*/ 50 w 72"/>
                  <a:gd name="T93" fmla="*/ 14 h 79"/>
                  <a:gd name="T94" fmla="*/ 36 w 72"/>
                  <a:gd name="T95" fmla="*/ 14 h 79"/>
                  <a:gd name="T96" fmla="*/ 43 w 72"/>
                  <a:gd name="T97" fmla="*/ 22 h 79"/>
                  <a:gd name="T98" fmla="*/ 21 w 72"/>
                  <a:gd name="T99" fmla="*/ 14 h 79"/>
                  <a:gd name="T100" fmla="*/ 14 w 72"/>
                  <a:gd name="T101" fmla="*/ 0 h 79"/>
                  <a:gd name="T102" fmla="*/ 7 w 72"/>
                  <a:gd name="T103" fmla="*/ 7 h 79"/>
                  <a:gd name="T104" fmla="*/ 14 w 72"/>
                  <a:gd name="T105" fmla="*/ 22 h 79"/>
                  <a:gd name="T106" fmla="*/ 21 w 72"/>
                  <a:gd name="T107" fmla="*/ 14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2"/>
                    </a:lnTo>
                    <a:lnTo>
                      <a:pt x="57" y="36"/>
                    </a:lnTo>
                    <a:lnTo>
                      <a:pt x="57" y="43"/>
                    </a:lnTo>
                    <a:lnTo>
                      <a:pt x="57" y="50"/>
                    </a:lnTo>
                    <a:lnTo>
                      <a:pt x="57" y="50"/>
                    </a:lnTo>
                    <a:lnTo>
                      <a:pt x="50" y="43"/>
                    </a:lnTo>
                    <a:lnTo>
                      <a:pt x="43" y="36"/>
                    </a:lnTo>
                    <a:lnTo>
                      <a:pt x="43" y="36"/>
                    </a:lnTo>
                    <a:lnTo>
                      <a:pt x="43" y="29"/>
                    </a:lnTo>
                    <a:lnTo>
                      <a:pt x="50" y="22"/>
                    </a:lnTo>
                    <a:lnTo>
                      <a:pt x="50" y="7"/>
                    </a:lnTo>
                    <a:lnTo>
                      <a:pt x="43" y="0"/>
                    </a:lnTo>
                    <a:lnTo>
                      <a:pt x="36" y="7"/>
                    </a:lnTo>
                    <a:lnTo>
                      <a:pt x="43" y="22"/>
                    </a:lnTo>
                    <a:lnTo>
                      <a:pt x="43" y="29"/>
                    </a:lnTo>
                    <a:lnTo>
                      <a:pt x="43" y="29"/>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22"/>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4" y="72"/>
                    </a:lnTo>
                    <a:lnTo>
                      <a:pt x="21" y="79"/>
                    </a:lnTo>
                    <a:lnTo>
                      <a:pt x="36" y="72"/>
                    </a:lnTo>
                    <a:lnTo>
                      <a:pt x="36" y="72"/>
                    </a:lnTo>
                    <a:lnTo>
                      <a:pt x="36" y="72"/>
                    </a:lnTo>
                    <a:lnTo>
                      <a:pt x="43" y="64"/>
                    </a:lnTo>
                    <a:lnTo>
                      <a:pt x="43" y="64"/>
                    </a:lnTo>
                    <a:lnTo>
                      <a:pt x="50" y="57"/>
                    </a:lnTo>
                    <a:lnTo>
                      <a:pt x="50" y="57"/>
                    </a:lnTo>
                    <a:lnTo>
                      <a:pt x="57" y="64"/>
                    </a:lnTo>
                    <a:lnTo>
                      <a:pt x="65" y="72"/>
                    </a:lnTo>
                    <a:lnTo>
                      <a:pt x="65" y="72"/>
                    </a:lnTo>
                    <a:close/>
                    <a:moveTo>
                      <a:pt x="65" y="29"/>
                    </a:moveTo>
                    <a:lnTo>
                      <a:pt x="65" y="29"/>
                    </a:lnTo>
                    <a:lnTo>
                      <a:pt x="72" y="29"/>
                    </a:lnTo>
                    <a:lnTo>
                      <a:pt x="72" y="14"/>
                    </a:lnTo>
                    <a:lnTo>
                      <a:pt x="65" y="7"/>
                    </a:lnTo>
                    <a:lnTo>
                      <a:pt x="57" y="14"/>
                    </a:lnTo>
                    <a:lnTo>
                      <a:pt x="65" y="29"/>
                    </a:lnTo>
                    <a:lnTo>
                      <a:pt x="65" y="29"/>
                    </a:lnTo>
                    <a:close/>
                    <a:moveTo>
                      <a:pt x="43" y="22"/>
                    </a:moveTo>
                    <a:lnTo>
                      <a:pt x="50" y="14"/>
                    </a:lnTo>
                    <a:lnTo>
                      <a:pt x="43" y="0"/>
                    </a:lnTo>
                    <a:lnTo>
                      <a:pt x="36" y="14"/>
                    </a:lnTo>
                    <a:lnTo>
                      <a:pt x="43" y="22"/>
                    </a:lnTo>
                    <a:lnTo>
                      <a:pt x="43" y="22"/>
                    </a:lnTo>
                    <a:close/>
                    <a:moveTo>
                      <a:pt x="21" y="14"/>
                    </a:moveTo>
                    <a:lnTo>
                      <a:pt x="21" y="14"/>
                    </a:lnTo>
                    <a:lnTo>
                      <a:pt x="21" y="7"/>
                    </a:lnTo>
                    <a:lnTo>
                      <a:pt x="14" y="0"/>
                    </a:lnTo>
                    <a:lnTo>
                      <a:pt x="7" y="0"/>
                    </a:lnTo>
                    <a:lnTo>
                      <a:pt x="7" y="7"/>
                    </a:lnTo>
                    <a:lnTo>
                      <a:pt x="7" y="14"/>
                    </a:lnTo>
                    <a:lnTo>
                      <a:pt x="14" y="22"/>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72"/>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222">
                <a:extLst>
                  <a:ext uri="{FF2B5EF4-FFF2-40B4-BE49-F238E27FC236}">
                    <a16:creationId xmlns:a16="http://schemas.microsoft.com/office/drawing/2014/main" xmlns="" id="{ED77F95A-08CA-47DE-A21C-E610DBA7FCA1}"/>
                  </a:ext>
                </a:extLst>
              </p:cNvPr>
              <p:cNvSpPr>
                <a:spLocks noEditPoints="1"/>
              </p:cNvSpPr>
              <p:nvPr/>
            </p:nvSpPr>
            <p:spPr bwMode="auto">
              <a:xfrm>
                <a:off x="5501" y="1715"/>
                <a:ext cx="73" cy="79"/>
              </a:xfrm>
              <a:custGeom>
                <a:avLst/>
                <a:gdLst>
                  <a:gd name="T0" fmla="*/ 66 w 73"/>
                  <a:gd name="T1" fmla="*/ 72 h 79"/>
                  <a:gd name="T2" fmla="*/ 73 w 73"/>
                  <a:gd name="T3" fmla="*/ 64 h 79"/>
                  <a:gd name="T4" fmla="*/ 59 w 73"/>
                  <a:gd name="T5" fmla="*/ 50 h 79"/>
                  <a:gd name="T6" fmla="*/ 66 w 73"/>
                  <a:gd name="T7" fmla="*/ 36 h 79"/>
                  <a:gd name="T8" fmla="*/ 66 w 73"/>
                  <a:gd name="T9" fmla="*/ 36 h 79"/>
                  <a:gd name="T10" fmla="*/ 66 w 73"/>
                  <a:gd name="T11" fmla="*/ 7 h 79"/>
                  <a:gd name="T12" fmla="*/ 66 w 73"/>
                  <a:gd name="T13" fmla="*/ 7 h 79"/>
                  <a:gd name="T14" fmla="*/ 59 w 73"/>
                  <a:gd name="T15" fmla="*/ 14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2 h 79"/>
                  <a:gd name="T30" fmla="*/ 37 w 73"/>
                  <a:gd name="T31" fmla="*/ 29 h 79"/>
                  <a:gd name="T32" fmla="*/ 37 w 73"/>
                  <a:gd name="T33" fmla="*/ 36 h 79"/>
                  <a:gd name="T34" fmla="*/ 23 w 73"/>
                  <a:gd name="T35" fmla="*/ 22 h 79"/>
                  <a:gd name="T36" fmla="*/ 23 w 73"/>
                  <a:gd name="T37" fmla="*/ 14 h 79"/>
                  <a:gd name="T38" fmla="*/ 15 w 73"/>
                  <a:gd name="T39" fmla="*/ 0 h 79"/>
                  <a:gd name="T40" fmla="*/ 0 w 73"/>
                  <a:gd name="T41" fmla="*/ 0 h 79"/>
                  <a:gd name="T42" fmla="*/ 0 w 73"/>
                  <a:gd name="T43" fmla="*/ 7 h 79"/>
                  <a:gd name="T44" fmla="*/ 23 w 73"/>
                  <a:gd name="T45" fmla="*/ 22 h 79"/>
                  <a:gd name="T46" fmla="*/ 37 w 73"/>
                  <a:gd name="T47" fmla="*/ 36 h 79"/>
                  <a:gd name="T48" fmla="*/ 30 w 73"/>
                  <a:gd name="T49" fmla="*/ 36 h 79"/>
                  <a:gd name="T50" fmla="*/ 23 w 73"/>
                  <a:gd name="T51" fmla="*/ 36 h 79"/>
                  <a:gd name="T52" fmla="*/ 8 w 73"/>
                  <a:gd name="T53" fmla="*/ 29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0 h 79"/>
                  <a:gd name="T66" fmla="*/ 37 w 73"/>
                  <a:gd name="T67" fmla="*/ 57 h 79"/>
                  <a:gd name="T68" fmla="*/ 23 w 73"/>
                  <a:gd name="T69" fmla="*/ 57 h 79"/>
                  <a:gd name="T70" fmla="*/ 8 w 73"/>
                  <a:gd name="T71" fmla="*/ 64 h 79"/>
                  <a:gd name="T72" fmla="*/ 23 w 73"/>
                  <a:gd name="T73" fmla="*/ 79 h 79"/>
                  <a:gd name="T74" fmla="*/ 30 w 73"/>
                  <a:gd name="T75" fmla="*/ 72 h 79"/>
                  <a:gd name="T76" fmla="*/ 37 w 73"/>
                  <a:gd name="T77" fmla="*/ 64 h 79"/>
                  <a:gd name="T78" fmla="*/ 44 w 73"/>
                  <a:gd name="T79" fmla="*/ 57 h 79"/>
                  <a:gd name="T80" fmla="*/ 59 w 73"/>
                  <a:gd name="T81" fmla="*/ 64 h 79"/>
                  <a:gd name="T82" fmla="*/ 66 w 73"/>
                  <a:gd name="T83" fmla="*/ 72 h 79"/>
                  <a:gd name="T84" fmla="*/ 66 w 73"/>
                  <a:gd name="T85" fmla="*/ 29 h 79"/>
                  <a:gd name="T86" fmla="*/ 66 w 73"/>
                  <a:gd name="T87" fmla="*/ 14 h 79"/>
                  <a:gd name="T88" fmla="*/ 59 w 73"/>
                  <a:gd name="T89" fmla="*/ 14 h 79"/>
                  <a:gd name="T90" fmla="*/ 66 w 73"/>
                  <a:gd name="T91" fmla="*/ 29 h 79"/>
                  <a:gd name="T92" fmla="*/ 44 w 73"/>
                  <a:gd name="T93" fmla="*/ 14 h 79"/>
                  <a:gd name="T94" fmla="*/ 37 w 73"/>
                  <a:gd name="T95" fmla="*/ 14 h 79"/>
                  <a:gd name="T96" fmla="*/ 44 w 73"/>
                  <a:gd name="T97" fmla="*/ 22 h 79"/>
                  <a:gd name="T98" fmla="*/ 23 w 73"/>
                  <a:gd name="T99" fmla="*/ 14 h 79"/>
                  <a:gd name="T100" fmla="*/ 15 w 73"/>
                  <a:gd name="T101" fmla="*/ 0 h 79"/>
                  <a:gd name="T102" fmla="*/ 0 w 73"/>
                  <a:gd name="T103" fmla="*/ 7 h 79"/>
                  <a:gd name="T104" fmla="*/ 15 w 73"/>
                  <a:gd name="T105" fmla="*/ 22 h 79"/>
                  <a:gd name="T106" fmla="*/ 23 w 73"/>
                  <a:gd name="T107" fmla="*/ 14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57 h 79"/>
                  <a:gd name="T120" fmla="*/ 8 w 73"/>
                  <a:gd name="T121" fmla="*/ 72 h 79"/>
                  <a:gd name="T122" fmla="*/ 30 w 73"/>
                  <a:gd name="T123" fmla="*/ 72 h 79"/>
                  <a:gd name="T124" fmla="*/ 30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2"/>
                    </a:lnTo>
                    <a:lnTo>
                      <a:pt x="59" y="36"/>
                    </a:lnTo>
                    <a:lnTo>
                      <a:pt x="59" y="43"/>
                    </a:lnTo>
                    <a:lnTo>
                      <a:pt x="59" y="50"/>
                    </a:lnTo>
                    <a:lnTo>
                      <a:pt x="51" y="50"/>
                    </a:lnTo>
                    <a:lnTo>
                      <a:pt x="51" y="43"/>
                    </a:lnTo>
                    <a:lnTo>
                      <a:pt x="44" y="36"/>
                    </a:lnTo>
                    <a:lnTo>
                      <a:pt x="44" y="36"/>
                    </a:lnTo>
                    <a:lnTo>
                      <a:pt x="44" y="29"/>
                    </a:lnTo>
                    <a:lnTo>
                      <a:pt x="44" y="22"/>
                    </a:lnTo>
                    <a:lnTo>
                      <a:pt x="51" y="7"/>
                    </a:lnTo>
                    <a:lnTo>
                      <a:pt x="44" y="0"/>
                    </a:lnTo>
                    <a:lnTo>
                      <a:pt x="30" y="7"/>
                    </a:lnTo>
                    <a:lnTo>
                      <a:pt x="37" y="22"/>
                    </a:lnTo>
                    <a:lnTo>
                      <a:pt x="37" y="29"/>
                    </a:lnTo>
                    <a:lnTo>
                      <a:pt x="37" y="29"/>
                    </a:lnTo>
                    <a:lnTo>
                      <a:pt x="37" y="36"/>
                    </a:lnTo>
                    <a:lnTo>
                      <a:pt x="37" y="36"/>
                    </a:lnTo>
                    <a:lnTo>
                      <a:pt x="30" y="29"/>
                    </a:lnTo>
                    <a:lnTo>
                      <a:pt x="23" y="22"/>
                    </a:lnTo>
                    <a:lnTo>
                      <a:pt x="23" y="22"/>
                    </a:lnTo>
                    <a:lnTo>
                      <a:pt x="23" y="14"/>
                    </a:lnTo>
                    <a:lnTo>
                      <a:pt x="23" y="7"/>
                    </a:lnTo>
                    <a:lnTo>
                      <a:pt x="15" y="0"/>
                    </a:lnTo>
                    <a:lnTo>
                      <a:pt x="8" y="0"/>
                    </a:lnTo>
                    <a:lnTo>
                      <a:pt x="0" y="0"/>
                    </a:lnTo>
                    <a:lnTo>
                      <a:pt x="0" y="0"/>
                    </a:lnTo>
                    <a:lnTo>
                      <a:pt x="0" y="7"/>
                    </a:lnTo>
                    <a:lnTo>
                      <a:pt x="8" y="22"/>
                    </a:lnTo>
                    <a:lnTo>
                      <a:pt x="23" y="22"/>
                    </a:lnTo>
                    <a:lnTo>
                      <a:pt x="30" y="29"/>
                    </a:lnTo>
                    <a:lnTo>
                      <a:pt x="37" y="36"/>
                    </a:lnTo>
                    <a:lnTo>
                      <a:pt x="37" y="36"/>
                    </a:lnTo>
                    <a:lnTo>
                      <a:pt x="30" y="36"/>
                    </a:lnTo>
                    <a:lnTo>
                      <a:pt x="30" y="36"/>
                    </a:lnTo>
                    <a:lnTo>
                      <a:pt x="23" y="36"/>
                    </a:lnTo>
                    <a:lnTo>
                      <a:pt x="15" y="29"/>
                    </a:lnTo>
                    <a:lnTo>
                      <a:pt x="8" y="29"/>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0"/>
                    </a:lnTo>
                    <a:lnTo>
                      <a:pt x="44" y="57"/>
                    </a:lnTo>
                    <a:lnTo>
                      <a:pt x="37" y="57"/>
                    </a:lnTo>
                    <a:lnTo>
                      <a:pt x="30" y="57"/>
                    </a:lnTo>
                    <a:lnTo>
                      <a:pt x="23" y="57"/>
                    </a:lnTo>
                    <a:lnTo>
                      <a:pt x="8" y="64"/>
                    </a:lnTo>
                    <a:lnTo>
                      <a:pt x="8" y="64"/>
                    </a:lnTo>
                    <a:lnTo>
                      <a:pt x="8" y="72"/>
                    </a:lnTo>
                    <a:lnTo>
                      <a:pt x="23" y="79"/>
                    </a:lnTo>
                    <a:lnTo>
                      <a:pt x="30" y="72"/>
                    </a:lnTo>
                    <a:lnTo>
                      <a:pt x="30" y="72"/>
                    </a:lnTo>
                    <a:lnTo>
                      <a:pt x="37" y="72"/>
                    </a:lnTo>
                    <a:lnTo>
                      <a:pt x="37" y="64"/>
                    </a:lnTo>
                    <a:lnTo>
                      <a:pt x="44" y="64"/>
                    </a:lnTo>
                    <a:lnTo>
                      <a:pt x="44" y="57"/>
                    </a:lnTo>
                    <a:lnTo>
                      <a:pt x="51" y="57"/>
                    </a:lnTo>
                    <a:lnTo>
                      <a:pt x="59" y="64"/>
                    </a:lnTo>
                    <a:lnTo>
                      <a:pt x="66" y="72"/>
                    </a:lnTo>
                    <a:lnTo>
                      <a:pt x="66" y="72"/>
                    </a:lnTo>
                    <a:close/>
                    <a:moveTo>
                      <a:pt x="66" y="29"/>
                    </a:moveTo>
                    <a:lnTo>
                      <a:pt x="66" y="29"/>
                    </a:lnTo>
                    <a:lnTo>
                      <a:pt x="73" y="29"/>
                    </a:lnTo>
                    <a:lnTo>
                      <a:pt x="66" y="14"/>
                    </a:lnTo>
                    <a:lnTo>
                      <a:pt x="66" y="7"/>
                    </a:lnTo>
                    <a:lnTo>
                      <a:pt x="59" y="14"/>
                    </a:lnTo>
                    <a:lnTo>
                      <a:pt x="66" y="29"/>
                    </a:lnTo>
                    <a:lnTo>
                      <a:pt x="66" y="29"/>
                    </a:lnTo>
                    <a:close/>
                    <a:moveTo>
                      <a:pt x="44" y="22"/>
                    </a:moveTo>
                    <a:lnTo>
                      <a:pt x="44" y="14"/>
                    </a:lnTo>
                    <a:lnTo>
                      <a:pt x="44" y="0"/>
                    </a:lnTo>
                    <a:lnTo>
                      <a:pt x="37" y="14"/>
                    </a:lnTo>
                    <a:lnTo>
                      <a:pt x="44" y="22"/>
                    </a:lnTo>
                    <a:lnTo>
                      <a:pt x="44" y="22"/>
                    </a:lnTo>
                    <a:close/>
                    <a:moveTo>
                      <a:pt x="23" y="14"/>
                    </a:moveTo>
                    <a:lnTo>
                      <a:pt x="23" y="14"/>
                    </a:lnTo>
                    <a:lnTo>
                      <a:pt x="23" y="7"/>
                    </a:lnTo>
                    <a:lnTo>
                      <a:pt x="15" y="0"/>
                    </a:lnTo>
                    <a:lnTo>
                      <a:pt x="0" y="0"/>
                    </a:lnTo>
                    <a:lnTo>
                      <a:pt x="0" y="7"/>
                    </a:lnTo>
                    <a:lnTo>
                      <a:pt x="8" y="14"/>
                    </a:lnTo>
                    <a:lnTo>
                      <a:pt x="15" y="22"/>
                    </a:lnTo>
                    <a:lnTo>
                      <a:pt x="23" y="14"/>
                    </a:lnTo>
                    <a:lnTo>
                      <a:pt x="23" y="14"/>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57"/>
                    </a:lnTo>
                    <a:lnTo>
                      <a:pt x="8" y="64"/>
                    </a:lnTo>
                    <a:lnTo>
                      <a:pt x="8" y="72"/>
                    </a:lnTo>
                    <a:lnTo>
                      <a:pt x="23" y="72"/>
                    </a:lnTo>
                    <a:lnTo>
                      <a:pt x="30" y="72"/>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223">
                <a:extLst>
                  <a:ext uri="{FF2B5EF4-FFF2-40B4-BE49-F238E27FC236}">
                    <a16:creationId xmlns:a16="http://schemas.microsoft.com/office/drawing/2014/main" xmlns="" id="{02B37B59-D294-4298-AD8B-AD54E8F99AAA}"/>
                  </a:ext>
                </a:extLst>
              </p:cNvPr>
              <p:cNvSpPr>
                <a:spLocks noEditPoints="1"/>
              </p:cNvSpPr>
              <p:nvPr/>
            </p:nvSpPr>
            <p:spPr bwMode="auto">
              <a:xfrm>
                <a:off x="5429" y="1715"/>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2 h 79"/>
                  <a:gd name="T30" fmla="*/ 36 w 72"/>
                  <a:gd name="T31" fmla="*/ 29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5 w 72"/>
                  <a:gd name="T45" fmla="*/ 22 h 79"/>
                  <a:gd name="T46" fmla="*/ 29 w 72"/>
                  <a:gd name="T47" fmla="*/ 36 h 79"/>
                  <a:gd name="T48" fmla="*/ 29 w 72"/>
                  <a:gd name="T49" fmla="*/ 36 h 79"/>
                  <a:gd name="T50" fmla="*/ 22 w 72"/>
                  <a:gd name="T51" fmla="*/ 36 h 79"/>
                  <a:gd name="T52" fmla="*/ 7 w 72"/>
                  <a:gd name="T53" fmla="*/ 29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57 h 79"/>
                  <a:gd name="T80" fmla="*/ 50 w 72"/>
                  <a:gd name="T81" fmla="*/ 64 h 79"/>
                  <a:gd name="T82" fmla="*/ 58 w 72"/>
                  <a:gd name="T83" fmla="*/ 72 h 79"/>
                  <a:gd name="T84" fmla="*/ 65 w 72"/>
                  <a:gd name="T85" fmla="*/ 29 h 79"/>
                  <a:gd name="T86" fmla="*/ 65 w 72"/>
                  <a:gd name="T87" fmla="*/ 14 h 79"/>
                  <a:gd name="T88" fmla="*/ 58 w 72"/>
                  <a:gd name="T89" fmla="*/ 14 h 79"/>
                  <a:gd name="T90" fmla="*/ 58 w 72"/>
                  <a:gd name="T91" fmla="*/ 29 h 79"/>
                  <a:gd name="T92" fmla="*/ 43 w 72"/>
                  <a:gd name="T93" fmla="*/ 14 h 79"/>
                  <a:gd name="T94" fmla="*/ 29 w 72"/>
                  <a:gd name="T95" fmla="*/ 14 h 79"/>
                  <a:gd name="T96" fmla="*/ 36 w 72"/>
                  <a:gd name="T97" fmla="*/ 22 h 79"/>
                  <a:gd name="T98" fmla="*/ 22 w 72"/>
                  <a:gd name="T99" fmla="*/ 14 h 79"/>
                  <a:gd name="T100" fmla="*/ 7 w 72"/>
                  <a:gd name="T101" fmla="*/ 0 h 79"/>
                  <a:gd name="T102" fmla="*/ 0 w 72"/>
                  <a:gd name="T103" fmla="*/ 7 h 79"/>
                  <a:gd name="T104" fmla="*/ 7 w 72"/>
                  <a:gd name="T105" fmla="*/ 22 h 79"/>
                  <a:gd name="T106" fmla="*/ 15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2"/>
                    </a:lnTo>
                    <a:lnTo>
                      <a:pt x="58" y="36"/>
                    </a:lnTo>
                    <a:lnTo>
                      <a:pt x="58" y="43"/>
                    </a:lnTo>
                    <a:lnTo>
                      <a:pt x="50" y="50"/>
                    </a:lnTo>
                    <a:lnTo>
                      <a:pt x="50" y="50"/>
                    </a:lnTo>
                    <a:lnTo>
                      <a:pt x="43" y="43"/>
                    </a:lnTo>
                    <a:lnTo>
                      <a:pt x="43" y="36"/>
                    </a:lnTo>
                    <a:lnTo>
                      <a:pt x="43" y="36"/>
                    </a:lnTo>
                    <a:lnTo>
                      <a:pt x="43" y="29"/>
                    </a:lnTo>
                    <a:lnTo>
                      <a:pt x="43" y="22"/>
                    </a:lnTo>
                    <a:lnTo>
                      <a:pt x="43" y="7"/>
                    </a:lnTo>
                    <a:lnTo>
                      <a:pt x="36" y="0"/>
                    </a:lnTo>
                    <a:lnTo>
                      <a:pt x="29" y="7"/>
                    </a:lnTo>
                    <a:lnTo>
                      <a:pt x="36" y="22"/>
                    </a:lnTo>
                    <a:lnTo>
                      <a:pt x="36" y="29"/>
                    </a:lnTo>
                    <a:lnTo>
                      <a:pt x="36" y="29"/>
                    </a:lnTo>
                    <a:lnTo>
                      <a:pt x="36" y="36"/>
                    </a:lnTo>
                    <a:lnTo>
                      <a:pt x="36" y="36"/>
                    </a:lnTo>
                    <a:lnTo>
                      <a:pt x="29" y="29"/>
                    </a:lnTo>
                    <a:lnTo>
                      <a:pt x="22" y="22"/>
                    </a:lnTo>
                    <a:lnTo>
                      <a:pt x="22" y="22"/>
                    </a:lnTo>
                    <a:lnTo>
                      <a:pt x="22" y="14"/>
                    </a:lnTo>
                    <a:lnTo>
                      <a:pt x="15" y="7"/>
                    </a:lnTo>
                    <a:lnTo>
                      <a:pt x="7" y="0"/>
                    </a:lnTo>
                    <a:lnTo>
                      <a:pt x="7" y="0"/>
                    </a:lnTo>
                    <a:lnTo>
                      <a:pt x="0" y="0"/>
                    </a:lnTo>
                    <a:lnTo>
                      <a:pt x="0" y="0"/>
                    </a:lnTo>
                    <a:lnTo>
                      <a:pt x="0" y="7"/>
                    </a:lnTo>
                    <a:lnTo>
                      <a:pt x="0" y="22"/>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57"/>
                    </a:lnTo>
                    <a:lnTo>
                      <a:pt x="50" y="57"/>
                    </a:lnTo>
                    <a:lnTo>
                      <a:pt x="50" y="64"/>
                    </a:lnTo>
                    <a:lnTo>
                      <a:pt x="58" y="72"/>
                    </a:lnTo>
                    <a:lnTo>
                      <a:pt x="58" y="72"/>
                    </a:lnTo>
                    <a:close/>
                    <a:moveTo>
                      <a:pt x="58" y="29"/>
                    </a:moveTo>
                    <a:lnTo>
                      <a:pt x="65" y="29"/>
                    </a:lnTo>
                    <a:lnTo>
                      <a:pt x="65" y="29"/>
                    </a:lnTo>
                    <a:lnTo>
                      <a:pt x="65" y="14"/>
                    </a:lnTo>
                    <a:lnTo>
                      <a:pt x="65" y="7"/>
                    </a:lnTo>
                    <a:lnTo>
                      <a:pt x="58" y="14"/>
                    </a:lnTo>
                    <a:lnTo>
                      <a:pt x="58" y="29"/>
                    </a:lnTo>
                    <a:lnTo>
                      <a:pt x="58" y="29"/>
                    </a:lnTo>
                    <a:close/>
                    <a:moveTo>
                      <a:pt x="36" y="22"/>
                    </a:moveTo>
                    <a:lnTo>
                      <a:pt x="43" y="14"/>
                    </a:lnTo>
                    <a:lnTo>
                      <a:pt x="36" y="0"/>
                    </a:lnTo>
                    <a:lnTo>
                      <a:pt x="29" y="14"/>
                    </a:lnTo>
                    <a:lnTo>
                      <a:pt x="36" y="22"/>
                    </a:lnTo>
                    <a:lnTo>
                      <a:pt x="36" y="22"/>
                    </a:lnTo>
                    <a:close/>
                    <a:moveTo>
                      <a:pt x="15" y="14"/>
                    </a:moveTo>
                    <a:lnTo>
                      <a:pt x="22" y="14"/>
                    </a:lnTo>
                    <a:lnTo>
                      <a:pt x="15" y="7"/>
                    </a:lnTo>
                    <a:lnTo>
                      <a:pt x="7" y="0"/>
                    </a:lnTo>
                    <a:lnTo>
                      <a:pt x="0" y="0"/>
                    </a:lnTo>
                    <a:lnTo>
                      <a:pt x="0" y="7"/>
                    </a:lnTo>
                    <a:lnTo>
                      <a:pt x="7" y="14"/>
                    </a:lnTo>
                    <a:lnTo>
                      <a:pt x="7" y="22"/>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224">
                <a:extLst>
                  <a:ext uri="{FF2B5EF4-FFF2-40B4-BE49-F238E27FC236}">
                    <a16:creationId xmlns:a16="http://schemas.microsoft.com/office/drawing/2014/main" xmlns="" id="{A96C1ECF-722A-4F05-BF45-9C8ECB7464A4}"/>
                  </a:ext>
                </a:extLst>
              </p:cNvPr>
              <p:cNvSpPr>
                <a:spLocks noEditPoints="1"/>
              </p:cNvSpPr>
              <p:nvPr/>
            </p:nvSpPr>
            <p:spPr bwMode="auto">
              <a:xfrm>
                <a:off x="5357" y="1715"/>
                <a:ext cx="72" cy="79"/>
              </a:xfrm>
              <a:custGeom>
                <a:avLst/>
                <a:gdLst>
                  <a:gd name="T0" fmla="*/ 65 w 72"/>
                  <a:gd name="T1" fmla="*/ 72 h 79"/>
                  <a:gd name="T2" fmla="*/ 65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2 h 79"/>
                  <a:gd name="T30" fmla="*/ 36 w 72"/>
                  <a:gd name="T31" fmla="*/ 29 h 79"/>
                  <a:gd name="T32" fmla="*/ 29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36 h 79"/>
                  <a:gd name="T50" fmla="*/ 22 w 72"/>
                  <a:gd name="T51" fmla="*/ 36 h 79"/>
                  <a:gd name="T52" fmla="*/ 8 w 72"/>
                  <a:gd name="T53" fmla="*/ 29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0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57 h 79"/>
                  <a:gd name="T80" fmla="*/ 51 w 72"/>
                  <a:gd name="T81" fmla="*/ 64 h 79"/>
                  <a:gd name="T82" fmla="*/ 58 w 72"/>
                  <a:gd name="T83" fmla="*/ 72 h 79"/>
                  <a:gd name="T84" fmla="*/ 65 w 72"/>
                  <a:gd name="T85" fmla="*/ 29 h 79"/>
                  <a:gd name="T86" fmla="*/ 65 w 72"/>
                  <a:gd name="T87" fmla="*/ 14 h 79"/>
                  <a:gd name="T88" fmla="*/ 51 w 72"/>
                  <a:gd name="T89" fmla="*/ 14 h 79"/>
                  <a:gd name="T90" fmla="*/ 58 w 72"/>
                  <a:gd name="T91" fmla="*/ 29 h 79"/>
                  <a:gd name="T92" fmla="*/ 43 w 72"/>
                  <a:gd name="T93" fmla="*/ 14 h 79"/>
                  <a:gd name="T94" fmla="*/ 29 w 72"/>
                  <a:gd name="T95" fmla="*/ 14 h 79"/>
                  <a:gd name="T96" fmla="*/ 36 w 72"/>
                  <a:gd name="T97" fmla="*/ 22 h 79"/>
                  <a:gd name="T98" fmla="*/ 15 w 72"/>
                  <a:gd name="T99" fmla="*/ 14 h 79"/>
                  <a:gd name="T100" fmla="*/ 8 w 72"/>
                  <a:gd name="T101" fmla="*/ 0 h 79"/>
                  <a:gd name="T102" fmla="*/ 0 w 72"/>
                  <a:gd name="T103" fmla="*/ 7 h 79"/>
                  <a:gd name="T104" fmla="*/ 8 w 72"/>
                  <a:gd name="T105" fmla="*/ 22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2"/>
                    </a:lnTo>
                    <a:lnTo>
                      <a:pt x="58" y="36"/>
                    </a:lnTo>
                    <a:lnTo>
                      <a:pt x="58" y="43"/>
                    </a:lnTo>
                    <a:lnTo>
                      <a:pt x="51" y="50"/>
                    </a:lnTo>
                    <a:lnTo>
                      <a:pt x="51" y="50"/>
                    </a:lnTo>
                    <a:lnTo>
                      <a:pt x="43" y="43"/>
                    </a:lnTo>
                    <a:lnTo>
                      <a:pt x="43" y="36"/>
                    </a:lnTo>
                    <a:lnTo>
                      <a:pt x="36" y="36"/>
                    </a:lnTo>
                    <a:lnTo>
                      <a:pt x="36" y="29"/>
                    </a:lnTo>
                    <a:lnTo>
                      <a:pt x="43" y="22"/>
                    </a:lnTo>
                    <a:lnTo>
                      <a:pt x="43" y="7"/>
                    </a:lnTo>
                    <a:lnTo>
                      <a:pt x="36" y="0"/>
                    </a:lnTo>
                    <a:lnTo>
                      <a:pt x="29" y="7"/>
                    </a:lnTo>
                    <a:lnTo>
                      <a:pt x="36" y="22"/>
                    </a:lnTo>
                    <a:lnTo>
                      <a:pt x="36" y="29"/>
                    </a:lnTo>
                    <a:lnTo>
                      <a:pt x="36" y="29"/>
                    </a:lnTo>
                    <a:lnTo>
                      <a:pt x="36" y="36"/>
                    </a:lnTo>
                    <a:lnTo>
                      <a:pt x="29" y="36"/>
                    </a:lnTo>
                    <a:lnTo>
                      <a:pt x="22"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36"/>
                    </a:lnTo>
                    <a:lnTo>
                      <a:pt x="22" y="36"/>
                    </a:lnTo>
                    <a:lnTo>
                      <a:pt x="22" y="36"/>
                    </a:lnTo>
                    <a:lnTo>
                      <a:pt x="15" y="29"/>
                    </a:lnTo>
                    <a:lnTo>
                      <a:pt x="8" y="29"/>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0"/>
                    </a:lnTo>
                    <a:lnTo>
                      <a:pt x="43" y="57"/>
                    </a:lnTo>
                    <a:lnTo>
                      <a:pt x="36" y="57"/>
                    </a:lnTo>
                    <a:lnTo>
                      <a:pt x="29" y="57"/>
                    </a:lnTo>
                    <a:lnTo>
                      <a:pt x="22" y="57"/>
                    </a:lnTo>
                    <a:lnTo>
                      <a:pt x="0" y="64"/>
                    </a:lnTo>
                    <a:lnTo>
                      <a:pt x="0" y="64"/>
                    </a:lnTo>
                    <a:lnTo>
                      <a:pt x="8" y="72"/>
                    </a:lnTo>
                    <a:lnTo>
                      <a:pt x="22" y="79"/>
                    </a:lnTo>
                    <a:lnTo>
                      <a:pt x="29" y="72"/>
                    </a:lnTo>
                    <a:lnTo>
                      <a:pt x="29" y="72"/>
                    </a:lnTo>
                    <a:lnTo>
                      <a:pt x="29" y="72"/>
                    </a:lnTo>
                    <a:lnTo>
                      <a:pt x="36" y="64"/>
                    </a:lnTo>
                    <a:lnTo>
                      <a:pt x="36" y="64"/>
                    </a:lnTo>
                    <a:lnTo>
                      <a:pt x="43" y="57"/>
                    </a:lnTo>
                    <a:lnTo>
                      <a:pt x="43" y="57"/>
                    </a:lnTo>
                    <a:lnTo>
                      <a:pt x="51" y="64"/>
                    </a:lnTo>
                    <a:lnTo>
                      <a:pt x="58" y="72"/>
                    </a:lnTo>
                    <a:lnTo>
                      <a:pt x="58" y="72"/>
                    </a:lnTo>
                    <a:close/>
                    <a:moveTo>
                      <a:pt x="58" y="29"/>
                    </a:moveTo>
                    <a:lnTo>
                      <a:pt x="65" y="29"/>
                    </a:lnTo>
                    <a:lnTo>
                      <a:pt x="65" y="29"/>
                    </a:lnTo>
                    <a:lnTo>
                      <a:pt x="65" y="14"/>
                    </a:lnTo>
                    <a:lnTo>
                      <a:pt x="58" y="7"/>
                    </a:lnTo>
                    <a:lnTo>
                      <a:pt x="51" y="14"/>
                    </a:lnTo>
                    <a:lnTo>
                      <a:pt x="58" y="29"/>
                    </a:lnTo>
                    <a:lnTo>
                      <a:pt x="58" y="29"/>
                    </a:lnTo>
                    <a:close/>
                    <a:moveTo>
                      <a:pt x="36" y="22"/>
                    </a:moveTo>
                    <a:lnTo>
                      <a:pt x="43" y="14"/>
                    </a:lnTo>
                    <a:lnTo>
                      <a:pt x="36" y="0"/>
                    </a:lnTo>
                    <a:lnTo>
                      <a:pt x="29" y="14"/>
                    </a:lnTo>
                    <a:lnTo>
                      <a:pt x="36" y="22"/>
                    </a:lnTo>
                    <a:lnTo>
                      <a:pt x="36" y="22"/>
                    </a:lnTo>
                    <a:close/>
                    <a:moveTo>
                      <a:pt x="15" y="14"/>
                    </a:moveTo>
                    <a:lnTo>
                      <a:pt x="15" y="14"/>
                    </a:lnTo>
                    <a:lnTo>
                      <a:pt x="15" y="7"/>
                    </a:lnTo>
                    <a:lnTo>
                      <a:pt x="8" y="0"/>
                    </a:lnTo>
                    <a:lnTo>
                      <a:pt x="0" y="0"/>
                    </a:lnTo>
                    <a:lnTo>
                      <a:pt x="0" y="7"/>
                    </a:lnTo>
                    <a:lnTo>
                      <a:pt x="0" y="14"/>
                    </a:lnTo>
                    <a:lnTo>
                      <a:pt x="8" y="22"/>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57"/>
                    </a:lnTo>
                    <a:lnTo>
                      <a:pt x="8" y="64"/>
                    </a:lnTo>
                    <a:lnTo>
                      <a:pt x="8" y="72"/>
                    </a:lnTo>
                    <a:lnTo>
                      <a:pt x="15"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225">
                <a:extLst>
                  <a:ext uri="{FF2B5EF4-FFF2-40B4-BE49-F238E27FC236}">
                    <a16:creationId xmlns:a16="http://schemas.microsoft.com/office/drawing/2014/main" xmlns="" id="{4081DBEC-948F-42DC-B23C-2875A448D12C}"/>
                  </a:ext>
                </a:extLst>
              </p:cNvPr>
              <p:cNvSpPr>
                <a:spLocks noEditPoints="1"/>
              </p:cNvSpPr>
              <p:nvPr/>
            </p:nvSpPr>
            <p:spPr bwMode="auto">
              <a:xfrm>
                <a:off x="5207" y="1708"/>
                <a:ext cx="71" cy="79"/>
              </a:xfrm>
              <a:custGeom>
                <a:avLst/>
                <a:gdLst>
                  <a:gd name="T0" fmla="*/ 64 w 71"/>
                  <a:gd name="T1" fmla="*/ 79 h 79"/>
                  <a:gd name="T2" fmla="*/ 71 w 71"/>
                  <a:gd name="T3" fmla="*/ 71 h 79"/>
                  <a:gd name="T4" fmla="*/ 57 w 71"/>
                  <a:gd name="T5" fmla="*/ 57 h 79"/>
                  <a:gd name="T6" fmla="*/ 57 w 71"/>
                  <a:gd name="T7" fmla="*/ 43 h 79"/>
                  <a:gd name="T8" fmla="*/ 64 w 71"/>
                  <a:gd name="T9" fmla="*/ 36 h 79"/>
                  <a:gd name="T10" fmla="*/ 64 w 71"/>
                  <a:gd name="T11" fmla="*/ 14 h 79"/>
                  <a:gd name="T12" fmla="*/ 64 w 71"/>
                  <a:gd name="T13" fmla="*/ 14 h 79"/>
                  <a:gd name="T14" fmla="*/ 57 w 71"/>
                  <a:gd name="T15" fmla="*/ 21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7 h 79"/>
                  <a:gd name="T28" fmla="*/ 36 w 71"/>
                  <a:gd name="T29" fmla="*/ 29 h 79"/>
                  <a:gd name="T30" fmla="*/ 36 w 71"/>
                  <a:gd name="T31" fmla="*/ 36 h 79"/>
                  <a:gd name="T32" fmla="*/ 36 w 71"/>
                  <a:gd name="T33" fmla="*/ 36 h 79"/>
                  <a:gd name="T34" fmla="*/ 21 w 71"/>
                  <a:gd name="T35" fmla="*/ 29 h 79"/>
                  <a:gd name="T36" fmla="*/ 21 w 71"/>
                  <a:gd name="T37" fmla="*/ 21 h 79"/>
                  <a:gd name="T38" fmla="*/ 14 w 71"/>
                  <a:gd name="T39" fmla="*/ 7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50 h 79"/>
                  <a:gd name="T56" fmla="*/ 14 w 71"/>
                  <a:gd name="T57" fmla="*/ 57 h 79"/>
                  <a:gd name="T58" fmla="*/ 21 w 71"/>
                  <a:gd name="T59" fmla="*/ 50 h 79"/>
                  <a:gd name="T60" fmla="*/ 28 w 71"/>
                  <a:gd name="T61" fmla="*/ 50 h 79"/>
                  <a:gd name="T62" fmla="*/ 43 w 71"/>
                  <a:gd name="T63" fmla="*/ 50 h 79"/>
                  <a:gd name="T64" fmla="*/ 50 w 71"/>
                  <a:gd name="T65" fmla="*/ 57 h 79"/>
                  <a:gd name="T66" fmla="*/ 36 w 71"/>
                  <a:gd name="T67" fmla="*/ 64 h 79"/>
                  <a:gd name="T68" fmla="*/ 21 w 71"/>
                  <a:gd name="T69" fmla="*/ 64 h 79"/>
                  <a:gd name="T70" fmla="*/ 7 w 71"/>
                  <a:gd name="T71" fmla="*/ 71 h 79"/>
                  <a:gd name="T72" fmla="*/ 21 w 71"/>
                  <a:gd name="T73" fmla="*/ 79 h 79"/>
                  <a:gd name="T74" fmla="*/ 28 w 71"/>
                  <a:gd name="T75" fmla="*/ 79 h 79"/>
                  <a:gd name="T76" fmla="*/ 36 w 71"/>
                  <a:gd name="T77" fmla="*/ 71 h 79"/>
                  <a:gd name="T78" fmla="*/ 43 w 71"/>
                  <a:gd name="T79" fmla="*/ 64 h 79"/>
                  <a:gd name="T80" fmla="*/ 57 w 71"/>
                  <a:gd name="T81" fmla="*/ 71 h 79"/>
                  <a:gd name="T82" fmla="*/ 64 w 71"/>
                  <a:gd name="T83" fmla="*/ 79 h 79"/>
                  <a:gd name="T84" fmla="*/ 64 w 71"/>
                  <a:gd name="T85" fmla="*/ 36 h 79"/>
                  <a:gd name="T86" fmla="*/ 64 w 71"/>
                  <a:gd name="T87" fmla="*/ 21 h 79"/>
                  <a:gd name="T88" fmla="*/ 57 w 71"/>
                  <a:gd name="T89" fmla="*/ 21 h 79"/>
                  <a:gd name="T90" fmla="*/ 64 w 71"/>
                  <a:gd name="T91" fmla="*/ 36 h 79"/>
                  <a:gd name="T92" fmla="*/ 43 w 71"/>
                  <a:gd name="T93" fmla="*/ 21 h 79"/>
                  <a:gd name="T94" fmla="*/ 36 w 71"/>
                  <a:gd name="T95" fmla="*/ 14 h 79"/>
                  <a:gd name="T96" fmla="*/ 36 w 71"/>
                  <a:gd name="T97" fmla="*/ 29 h 79"/>
                  <a:gd name="T98" fmla="*/ 21 w 71"/>
                  <a:gd name="T99" fmla="*/ 14 h 79"/>
                  <a:gd name="T100" fmla="*/ 14 w 71"/>
                  <a:gd name="T101" fmla="*/ 7 h 79"/>
                  <a:gd name="T102" fmla="*/ 0 w 71"/>
                  <a:gd name="T103" fmla="*/ 14 h 79"/>
                  <a:gd name="T104" fmla="*/ 14 w 71"/>
                  <a:gd name="T105" fmla="*/ 29 h 79"/>
                  <a:gd name="T106" fmla="*/ 21 w 71"/>
                  <a:gd name="T107" fmla="*/ 21 h 79"/>
                  <a:gd name="T108" fmla="*/ 14 w 71"/>
                  <a:gd name="T109" fmla="*/ 36 h 79"/>
                  <a:gd name="T110" fmla="*/ 7 w 71"/>
                  <a:gd name="T111" fmla="*/ 50 h 79"/>
                  <a:gd name="T112" fmla="*/ 21 w 71"/>
                  <a:gd name="T113" fmla="*/ 50 h 79"/>
                  <a:gd name="T114" fmla="*/ 21 w 71"/>
                  <a:gd name="T115" fmla="*/ 43 h 79"/>
                  <a:gd name="T116" fmla="*/ 28 w 71"/>
                  <a:gd name="T117" fmla="*/ 64 h 79"/>
                  <a:gd name="T118" fmla="*/ 14 w 71"/>
                  <a:gd name="T119" fmla="*/ 64 h 79"/>
                  <a:gd name="T120" fmla="*/ 7 w 71"/>
                  <a:gd name="T121" fmla="*/ 71 h 79"/>
                  <a:gd name="T122" fmla="*/ 28 w 71"/>
                  <a:gd name="T123" fmla="*/ 79 h 79"/>
                  <a:gd name="T124" fmla="*/ 28 w 71"/>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1"/>
                    </a:lnTo>
                    <a:lnTo>
                      <a:pt x="71" y="71"/>
                    </a:lnTo>
                    <a:lnTo>
                      <a:pt x="71" y="71"/>
                    </a:lnTo>
                    <a:lnTo>
                      <a:pt x="57" y="57"/>
                    </a:lnTo>
                    <a:lnTo>
                      <a:pt x="57" y="57"/>
                    </a:lnTo>
                    <a:lnTo>
                      <a:pt x="57" y="43"/>
                    </a:lnTo>
                    <a:lnTo>
                      <a:pt x="64" y="43"/>
                    </a:lnTo>
                    <a:lnTo>
                      <a:pt x="64" y="36"/>
                    </a:lnTo>
                    <a:lnTo>
                      <a:pt x="71" y="36"/>
                    </a:lnTo>
                    <a:lnTo>
                      <a:pt x="64" y="14"/>
                    </a:lnTo>
                    <a:lnTo>
                      <a:pt x="64" y="14"/>
                    </a:lnTo>
                    <a:lnTo>
                      <a:pt x="64" y="14"/>
                    </a:lnTo>
                    <a:lnTo>
                      <a:pt x="57" y="14"/>
                    </a:lnTo>
                    <a:lnTo>
                      <a:pt x="57" y="21"/>
                    </a:lnTo>
                    <a:lnTo>
                      <a:pt x="50" y="29"/>
                    </a:lnTo>
                    <a:lnTo>
                      <a:pt x="57" y="36"/>
                    </a:lnTo>
                    <a:lnTo>
                      <a:pt x="57" y="43"/>
                    </a:lnTo>
                    <a:lnTo>
                      <a:pt x="57" y="50"/>
                    </a:lnTo>
                    <a:lnTo>
                      <a:pt x="50" y="57"/>
                    </a:lnTo>
                    <a:lnTo>
                      <a:pt x="50" y="50"/>
                    </a:lnTo>
                    <a:lnTo>
                      <a:pt x="43" y="43"/>
                    </a:lnTo>
                    <a:lnTo>
                      <a:pt x="43" y="36"/>
                    </a:lnTo>
                    <a:lnTo>
                      <a:pt x="43" y="29"/>
                    </a:lnTo>
                    <a:lnTo>
                      <a:pt x="43" y="29"/>
                    </a:lnTo>
                    <a:lnTo>
                      <a:pt x="50" y="14"/>
                    </a:lnTo>
                    <a:lnTo>
                      <a:pt x="36" y="7"/>
                    </a:lnTo>
                    <a:lnTo>
                      <a:pt x="28" y="14"/>
                    </a:lnTo>
                    <a:lnTo>
                      <a:pt x="36" y="29"/>
                    </a:lnTo>
                    <a:lnTo>
                      <a:pt x="36" y="29"/>
                    </a:lnTo>
                    <a:lnTo>
                      <a:pt x="36" y="36"/>
                    </a:lnTo>
                    <a:lnTo>
                      <a:pt x="36" y="43"/>
                    </a:lnTo>
                    <a:lnTo>
                      <a:pt x="36" y="36"/>
                    </a:lnTo>
                    <a:lnTo>
                      <a:pt x="28" y="29"/>
                    </a:lnTo>
                    <a:lnTo>
                      <a:pt x="21" y="29"/>
                    </a:lnTo>
                    <a:lnTo>
                      <a:pt x="21" y="21"/>
                    </a:lnTo>
                    <a:lnTo>
                      <a:pt x="21" y="21"/>
                    </a:lnTo>
                    <a:lnTo>
                      <a:pt x="21" y="14"/>
                    </a:lnTo>
                    <a:lnTo>
                      <a:pt x="14" y="7"/>
                    </a:lnTo>
                    <a:lnTo>
                      <a:pt x="7" y="7"/>
                    </a:lnTo>
                    <a:lnTo>
                      <a:pt x="0" y="0"/>
                    </a:lnTo>
                    <a:lnTo>
                      <a:pt x="0" y="7"/>
                    </a:lnTo>
                    <a:lnTo>
                      <a:pt x="0" y="7"/>
                    </a:lnTo>
                    <a:lnTo>
                      <a:pt x="7" y="21"/>
                    </a:lnTo>
                    <a:lnTo>
                      <a:pt x="14" y="29"/>
                    </a:lnTo>
                    <a:lnTo>
                      <a:pt x="21" y="36"/>
                    </a:lnTo>
                    <a:lnTo>
                      <a:pt x="28"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1" y="50"/>
                    </a:lnTo>
                    <a:lnTo>
                      <a:pt x="28" y="50"/>
                    </a:lnTo>
                    <a:lnTo>
                      <a:pt x="36" y="50"/>
                    </a:lnTo>
                    <a:lnTo>
                      <a:pt x="43" y="50"/>
                    </a:lnTo>
                    <a:lnTo>
                      <a:pt x="43" y="57"/>
                    </a:lnTo>
                    <a:lnTo>
                      <a:pt x="50" y="57"/>
                    </a:lnTo>
                    <a:lnTo>
                      <a:pt x="43" y="64"/>
                    </a:lnTo>
                    <a:lnTo>
                      <a:pt x="36" y="64"/>
                    </a:lnTo>
                    <a:lnTo>
                      <a:pt x="28" y="64"/>
                    </a:lnTo>
                    <a:lnTo>
                      <a:pt x="21" y="64"/>
                    </a:lnTo>
                    <a:lnTo>
                      <a:pt x="7" y="64"/>
                    </a:lnTo>
                    <a:lnTo>
                      <a:pt x="7" y="71"/>
                    </a:lnTo>
                    <a:lnTo>
                      <a:pt x="7" y="79"/>
                    </a:lnTo>
                    <a:lnTo>
                      <a:pt x="21" y="79"/>
                    </a:lnTo>
                    <a:lnTo>
                      <a:pt x="28" y="79"/>
                    </a:lnTo>
                    <a:lnTo>
                      <a:pt x="28" y="79"/>
                    </a:lnTo>
                    <a:lnTo>
                      <a:pt x="36" y="71"/>
                    </a:lnTo>
                    <a:lnTo>
                      <a:pt x="36" y="71"/>
                    </a:lnTo>
                    <a:lnTo>
                      <a:pt x="43" y="64"/>
                    </a:lnTo>
                    <a:lnTo>
                      <a:pt x="43" y="64"/>
                    </a:lnTo>
                    <a:lnTo>
                      <a:pt x="50" y="64"/>
                    </a:lnTo>
                    <a:lnTo>
                      <a:pt x="57" y="71"/>
                    </a:lnTo>
                    <a:lnTo>
                      <a:pt x="64" y="79"/>
                    </a:lnTo>
                    <a:lnTo>
                      <a:pt x="64" y="79"/>
                    </a:lnTo>
                    <a:close/>
                    <a:moveTo>
                      <a:pt x="64" y="36"/>
                    </a:moveTo>
                    <a:lnTo>
                      <a:pt x="64" y="36"/>
                    </a:lnTo>
                    <a:lnTo>
                      <a:pt x="71" y="29"/>
                    </a:lnTo>
                    <a:lnTo>
                      <a:pt x="64" y="21"/>
                    </a:lnTo>
                    <a:lnTo>
                      <a:pt x="64" y="14"/>
                    </a:lnTo>
                    <a:lnTo>
                      <a:pt x="57" y="21"/>
                    </a:lnTo>
                    <a:lnTo>
                      <a:pt x="64" y="36"/>
                    </a:lnTo>
                    <a:lnTo>
                      <a:pt x="64" y="36"/>
                    </a:lnTo>
                    <a:close/>
                    <a:moveTo>
                      <a:pt x="36" y="29"/>
                    </a:moveTo>
                    <a:lnTo>
                      <a:pt x="43" y="21"/>
                    </a:lnTo>
                    <a:lnTo>
                      <a:pt x="36" y="7"/>
                    </a:lnTo>
                    <a:lnTo>
                      <a:pt x="36" y="14"/>
                    </a:lnTo>
                    <a:lnTo>
                      <a:pt x="36" y="29"/>
                    </a:lnTo>
                    <a:lnTo>
                      <a:pt x="36" y="29"/>
                    </a:lnTo>
                    <a:close/>
                    <a:moveTo>
                      <a:pt x="21" y="21"/>
                    </a:moveTo>
                    <a:lnTo>
                      <a:pt x="21" y="14"/>
                    </a:lnTo>
                    <a:lnTo>
                      <a:pt x="14" y="14"/>
                    </a:lnTo>
                    <a:lnTo>
                      <a:pt x="14" y="7"/>
                    </a:lnTo>
                    <a:lnTo>
                      <a:pt x="0" y="7"/>
                    </a:lnTo>
                    <a:lnTo>
                      <a:pt x="0" y="14"/>
                    </a:lnTo>
                    <a:lnTo>
                      <a:pt x="7" y="21"/>
                    </a:lnTo>
                    <a:lnTo>
                      <a:pt x="14" y="29"/>
                    </a:lnTo>
                    <a:lnTo>
                      <a:pt x="21" y="21"/>
                    </a:lnTo>
                    <a:lnTo>
                      <a:pt x="21" y="21"/>
                    </a:lnTo>
                    <a:close/>
                    <a:moveTo>
                      <a:pt x="21" y="43"/>
                    </a:moveTo>
                    <a:lnTo>
                      <a:pt x="14" y="36"/>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9"/>
                    </a:lnTo>
                    <a:lnTo>
                      <a:pt x="28" y="79"/>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226">
                <a:extLst>
                  <a:ext uri="{FF2B5EF4-FFF2-40B4-BE49-F238E27FC236}">
                    <a16:creationId xmlns:a16="http://schemas.microsoft.com/office/drawing/2014/main" xmlns="" id="{B41EECF4-26DA-4B6C-A9EC-2AFA8C63D228}"/>
                  </a:ext>
                </a:extLst>
              </p:cNvPr>
              <p:cNvSpPr>
                <a:spLocks noEditPoints="1"/>
              </p:cNvSpPr>
              <p:nvPr/>
            </p:nvSpPr>
            <p:spPr bwMode="auto">
              <a:xfrm>
                <a:off x="5134" y="1708"/>
                <a:ext cx="73" cy="79"/>
              </a:xfrm>
              <a:custGeom>
                <a:avLst/>
                <a:gdLst>
                  <a:gd name="T0" fmla="*/ 65 w 73"/>
                  <a:gd name="T1" fmla="*/ 79 h 79"/>
                  <a:gd name="T2" fmla="*/ 73 w 73"/>
                  <a:gd name="T3" fmla="*/ 71 h 79"/>
                  <a:gd name="T4" fmla="*/ 58 w 73"/>
                  <a:gd name="T5" fmla="*/ 57 h 79"/>
                  <a:gd name="T6" fmla="*/ 58 w 73"/>
                  <a:gd name="T7" fmla="*/ 43 h 79"/>
                  <a:gd name="T8" fmla="*/ 65 w 73"/>
                  <a:gd name="T9" fmla="*/ 36 h 79"/>
                  <a:gd name="T10" fmla="*/ 65 w 73"/>
                  <a:gd name="T11" fmla="*/ 14 h 79"/>
                  <a:gd name="T12" fmla="*/ 65 w 73"/>
                  <a:gd name="T13" fmla="*/ 14 h 79"/>
                  <a:gd name="T14" fmla="*/ 51 w 73"/>
                  <a:gd name="T15" fmla="*/ 21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7 h 79"/>
                  <a:gd name="T28" fmla="*/ 37 w 73"/>
                  <a:gd name="T29" fmla="*/ 29 h 79"/>
                  <a:gd name="T30" fmla="*/ 37 w 73"/>
                  <a:gd name="T31" fmla="*/ 36 h 79"/>
                  <a:gd name="T32" fmla="*/ 37 w 73"/>
                  <a:gd name="T33" fmla="*/ 36 h 79"/>
                  <a:gd name="T34" fmla="*/ 22 w 73"/>
                  <a:gd name="T35" fmla="*/ 29 h 79"/>
                  <a:gd name="T36" fmla="*/ 22 w 73"/>
                  <a:gd name="T37" fmla="*/ 21 h 79"/>
                  <a:gd name="T38" fmla="*/ 7 w 73"/>
                  <a:gd name="T39" fmla="*/ 7 h 79"/>
                  <a:gd name="T40" fmla="*/ 0 w 73"/>
                  <a:gd name="T41" fmla="*/ 0 h 79"/>
                  <a:gd name="T42" fmla="*/ 0 w 73"/>
                  <a:gd name="T43" fmla="*/ 7 h 79"/>
                  <a:gd name="T44" fmla="*/ 15 w 73"/>
                  <a:gd name="T45" fmla="*/ 29 h 79"/>
                  <a:gd name="T46" fmla="*/ 29 w 73"/>
                  <a:gd name="T47" fmla="*/ 43 h 79"/>
                  <a:gd name="T48" fmla="*/ 29 w 73"/>
                  <a:gd name="T49" fmla="*/ 43 h 79"/>
                  <a:gd name="T50" fmla="*/ 22 w 73"/>
                  <a:gd name="T51" fmla="*/ 43 h 79"/>
                  <a:gd name="T52" fmla="*/ 7 w 73"/>
                  <a:gd name="T53" fmla="*/ 36 h 79"/>
                  <a:gd name="T54" fmla="*/ 0 w 73"/>
                  <a:gd name="T55" fmla="*/ 50 h 79"/>
                  <a:gd name="T56" fmla="*/ 15 w 73"/>
                  <a:gd name="T57" fmla="*/ 57 h 79"/>
                  <a:gd name="T58" fmla="*/ 22 w 73"/>
                  <a:gd name="T59" fmla="*/ 50 h 79"/>
                  <a:gd name="T60" fmla="*/ 29 w 73"/>
                  <a:gd name="T61" fmla="*/ 50 h 79"/>
                  <a:gd name="T62" fmla="*/ 44 w 73"/>
                  <a:gd name="T63" fmla="*/ 50 h 79"/>
                  <a:gd name="T64" fmla="*/ 44 w 73"/>
                  <a:gd name="T65" fmla="*/ 57 h 79"/>
                  <a:gd name="T66" fmla="*/ 37 w 73"/>
                  <a:gd name="T67" fmla="*/ 64 h 79"/>
                  <a:gd name="T68" fmla="*/ 22 w 73"/>
                  <a:gd name="T69" fmla="*/ 64 h 79"/>
                  <a:gd name="T70" fmla="*/ 0 w 73"/>
                  <a:gd name="T71" fmla="*/ 71 h 79"/>
                  <a:gd name="T72" fmla="*/ 22 w 73"/>
                  <a:gd name="T73" fmla="*/ 79 h 79"/>
                  <a:gd name="T74" fmla="*/ 29 w 73"/>
                  <a:gd name="T75" fmla="*/ 79 h 79"/>
                  <a:gd name="T76" fmla="*/ 37 w 73"/>
                  <a:gd name="T77" fmla="*/ 71 h 79"/>
                  <a:gd name="T78" fmla="*/ 44 w 73"/>
                  <a:gd name="T79" fmla="*/ 64 h 79"/>
                  <a:gd name="T80" fmla="*/ 58 w 73"/>
                  <a:gd name="T81" fmla="*/ 71 h 79"/>
                  <a:gd name="T82" fmla="*/ 58 w 73"/>
                  <a:gd name="T83" fmla="*/ 79 h 79"/>
                  <a:gd name="T84" fmla="*/ 65 w 73"/>
                  <a:gd name="T85" fmla="*/ 36 h 79"/>
                  <a:gd name="T86" fmla="*/ 65 w 73"/>
                  <a:gd name="T87" fmla="*/ 21 h 79"/>
                  <a:gd name="T88" fmla="*/ 58 w 73"/>
                  <a:gd name="T89" fmla="*/ 21 h 79"/>
                  <a:gd name="T90" fmla="*/ 58 w 73"/>
                  <a:gd name="T91" fmla="*/ 36 h 79"/>
                  <a:gd name="T92" fmla="*/ 44 w 73"/>
                  <a:gd name="T93" fmla="*/ 21 h 79"/>
                  <a:gd name="T94" fmla="*/ 29 w 73"/>
                  <a:gd name="T95" fmla="*/ 14 h 79"/>
                  <a:gd name="T96" fmla="*/ 37 w 73"/>
                  <a:gd name="T97" fmla="*/ 29 h 79"/>
                  <a:gd name="T98" fmla="*/ 22 w 73"/>
                  <a:gd name="T99" fmla="*/ 14 h 79"/>
                  <a:gd name="T100" fmla="*/ 15 w 73"/>
                  <a:gd name="T101" fmla="*/ 7 h 79"/>
                  <a:gd name="T102" fmla="*/ 0 w 73"/>
                  <a:gd name="T103" fmla="*/ 14 h 79"/>
                  <a:gd name="T104" fmla="*/ 7 w 73"/>
                  <a:gd name="T105" fmla="*/ 29 h 79"/>
                  <a:gd name="T106" fmla="*/ 15 w 73"/>
                  <a:gd name="T107" fmla="*/ 21 h 79"/>
                  <a:gd name="T108" fmla="*/ 7 w 73"/>
                  <a:gd name="T109" fmla="*/ 36 h 79"/>
                  <a:gd name="T110" fmla="*/ 0 w 73"/>
                  <a:gd name="T111" fmla="*/ 50 h 79"/>
                  <a:gd name="T112" fmla="*/ 22 w 73"/>
                  <a:gd name="T113" fmla="*/ 50 h 79"/>
                  <a:gd name="T114" fmla="*/ 22 w 73"/>
                  <a:gd name="T115" fmla="*/ 43 h 79"/>
                  <a:gd name="T116" fmla="*/ 29 w 73"/>
                  <a:gd name="T117" fmla="*/ 64 h 79"/>
                  <a:gd name="T118" fmla="*/ 15 w 73"/>
                  <a:gd name="T119" fmla="*/ 64 h 79"/>
                  <a:gd name="T120" fmla="*/ 7 w 73"/>
                  <a:gd name="T121" fmla="*/ 71 h 79"/>
                  <a:gd name="T122" fmla="*/ 29 w 73"/>
                  <a:gd name="T123" fmla="*/ 79 h 79"/>
                  <a:gd name="T124" fmla="*/ 29 w 73"/>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9"/>
                    </a:moveTo>
                    <a:lnTo>
                      <a:pt x="65" y="79"/>
                    </a:lnTo>
                    <a:lnTo>
                      <a:pt x="65" y="71"/>
                    </a:lnTo>
                    <a:lnTo>
                      <a:pt x="73" y="71"/>
                    </a:lnTo>
                    <a:lnTo>
                      <a:pt x="65" y="71"/>
                    </a:lnTo>
                    <a:lnTo>
                      <a:pt x="58" y="57"/>
                    </a:lnTo>
                    <a:lnTo>
                      <a:pt x="58" y="57"/>
                    </a:lnTo>
                    <a:lnTo>
                      <a:pt x="58" y="43"/>
                    </a:lnTo>
                    <a:lnTo>
                      <a:pt x="58" y="43"/>
                    </a:lnTo>
                    <a:lnTo>
                      <a:pt x="65" y="36"/>
                    </a:lnTo>
                    <a:lnTo>
                      <a:pt x="73" y="36"/>
                    </a:lnTo>
                    <a:lnTo>
                      <a:pt x="65" y="14"/>
                    </a:lnTo>
                    <a:lnTo>
                      <a:pt x="65" y="14"/>
                    </a:lnTo>
                    <a:lnTo>
                      <a:pt x="65" y="14"/>
                    </a:lnTo>
                    <a:lnTo>
                      <a:pt x="58" y="14"/>
                    </a:lnTo>
                    <a:lnTo>
                      <a:pt x="51" y="21"/>
                    </a:lnTo>
                    <a:lnTo>
                      <a:pt x="51" y="29"/>
                    </a:lnTo>
                    <a:lnTo>
                      <a:pt x="58" y="36"/>
                    </a:lnTo>
                    <a:lnTo>
                      <a:pt x="58" y="43"/>
                    </a:lnTo>
                    <a:lnTo>
                      <a:pt x="51" y="50"/>
                    </a:lnTo>
                    <a:lnTo>
                      <a:pt x="51" y="57"/>
                    </a:lnTo>
                    <a:lnTo>
                      <a:pt x="44" y="50"/>
                    </a:lnTo>
                    <a:lnTo>
                      <a:pt x="44" y="43"/>
                    </a:lnTo>
                    <a:lnTo>
                      <a:pt x="44" y="36"/>
                    </a:lnTo>
                    <a:lnTo>
                      <a:pt x="44" y="29"/>
                    </a:lnTo>
                    <a:lnTo>
                      <a:pt x="44" y="29"/>
                    </a:lnTo>
                    <a:lnTo>
                      <a:pt x="44" y="14"/>
                    </a:lnTo>
                    <a:lnTo>
                      <a:pt x="37" y="7"/>
                    </a:lnTo>
                    <a:lnTo>
                      <a:pt x="29" y="14"/>
                    </a:lnTo>
                    <a:lnTo>
                      <a:pt x="37" y="29"/>
                    </a:lnTo>
                    <a:lnTo>
                      <a:pt x="37" y="29"/>
                    </a:lnTo>
                    <a:lnTo>
                      <a:pt x="37" y="36"/>
                    </a:lnTo>
                    <a:lnTo>
                      <a:pt x="37" y="43"/>
                    </a:lnTo>
                    <a:lnTo>
                      <a:pt x="37" y="36"/>
                    </a:lnTo>
                    <a:lnTo>
                      <a:pt x="29" y="29"/>
                    </a:lnTo>
                    <a:lnTo>
                      <a:pt x="22" y="29"/>
                    </a:lnTo>
                    <a:lnTo>
                      <a:pt x="22" y="21"/>
                    </a:lnTo>
                    <a:lnTo>
                      <a:pt x="22" y="21"/>
                    </a:lnTo>
                    <a:lnTo>
                      <a:pt x="15" y="14"/>
                    </a:lnTo>
                    <a:lnTo>
                      <a:pt x="7" y="7"/>
                    </a:lnTo>
                    <a:lnTo>
                      <a:pt x="7" y="7"/>
                    </a:lnTo>
                    <a:lnTo>
                      <a:pt x="0" y="0"/>
                    </a:lnTo>
                    <a:lnTo>
                      <a:pt x="0" y="7"/>
                    </a:lnTo>
                    <a:lnTo>
                      <a:pt x="0" y="7"/>
                    </a:lnTo>
                    <a:lnTo>
                      <a:pt x="0" y="21"/>
                    </a:lnTo>
                    <a:lnTo>
                      <a:pt x="15" y="29"/>
                    </a:lnTo>
                    <a:lnTo>
                      <a:pt x="22" y="36"/>
                    </a:lnTo>
                    <a:lnTo>
                      <a:pt x="29" y="43"/>
                    </a:lnTo>
                    <a:lnTo>
                      <a:pt x="29" y="43"/>
                    </a:lnTo>
                    <a:lnTo>
                      <a:pt x="29" y="43"/>
                    </a:lnTo>
                    <a:lnTo>
                      <a:pt x="22" y="43"/>
                    </a:lnTo>
                    <a:lnTo>
                      <a:pt x="22" y="43"/>
                    </a:lnTo>
                    <a:lnTo>
                      <a:pt x="15" y="36"/>
                    </a:lnTo>
                    <a:lnTo>
                      <a:pt x="7" y="36"/>
                    </a:lnTo>
                    <a:lnTo>
                      <a:pt x="0" y="43"/>
                    </a:lnTo>
                    <a:lnTo>
                      <a:pt x="0" y="50"/>
                    </a:lnTo>
                    <a:lnTo>
                      <a:pt x="7" y="50"/>
                    </a:lnTo>
                    <a:lnTo>
                      <a:pt x="15" y="57"/>
                    </a:lnTo>
                    <a:lnTo>
                      <a:pt x="15" y="57"/>
                    </a:lnTo>
                    <a:lnTo>
                      <a:pt x="22" y="50"/>
                    </a:lnTo>
                    <a:lnTo>
                      <a:pt x="22" y="50"/>
                    </a:lnTo>
                    <a:lnTo>
                      <a:pt x="29" y="50"/>
                    </a:lnTo>
                    <a:lnTo>
                      <a:pt x="37" y="50"/>
                    </a:lnTo>
                    <a:lnTo>
                      <a:pt x="44" y="50"/>
                    </a:lnTo>
                    <a:lnTo>
                      <a:pt x="44" y="57"/>
                    </a:lnTo>
                    <a:lnTo>
                      <a:pt x="44" y="57"/>
                    </a:lnTo>
                    <a:lnTo>
                      <a:pt x="44" y="64"/>
                    </a:lnTo>
                    <a:lnTo>
                      <a:pt x="37" y="64"/>
                    </a:lnTo>
                    <a:lnTo>
                      <a:pt x="29" y="64"/>
                    </a:lnTo>
                    <a:lnTo>
                      <a:pt x="22" y="64"/>
                    </a:lnTo>
                    <a:lnTo>
                      <a:pt x="7" y="64"/>
                    </a:lnTo>
                    <a:lnTo>
                      <a:pt x="0" y="71"/>
                    </a:lnTo>
                    <a:lnTo>
                      <a:pt x="7" y="79"/>
                    </a:lnTo>
                    <a:lnTo>
                      <a:pt x="22" y="79"/>
                    </a:lnTo>
                    <a:lnTo>
                      <a:pt x="29" y="79"/>
                    </a:lnTo>
                    <a:lnTo>
                      <a:pt x="29" y="79"/>
                    </a:lnTo>
                    <a:lnTo>
                      <a:pt x="29" y="71"/>
                    </a:lnTo>
                    <a:lnTo>
                      <a:pt x="37" y="71"/>
                    </a:lnTo>
                    <a:lnTo>
                      <a:pt x="44" y="64"/>
                    </a:lnTo>
                    <a:lnTo>
                      <a:pt x="44" y="64"/>
                    </a:lnTo>
                    <a:lnTo>
                      <a:pt x="51" y="64"/>
                    </a:lnTo>
                    <a:lnTo>
                      <a:pt x="58" y="71"/>
                    </a:lnTo>
                    <a:lnTo>
                      <a:pt x="58" y="79"/>
                    </a:lnTo>
                    <a:lnTo>
                      <a:pt x="58" y="79"/>
                    </a:lnTo>
                    <a:close/>
                    <a:moveTo>
                      <a:pt x="58" y="36"/>
                    </a:moveTo>
                    <a:lnTo>
                      <a:pt x="65" y="36"/>
                    </a:lnTo>
                    <a:lnTo>
                      <a:pt x="65" y="29"/>
                    </a:lnTo>
                    <a:lnTo>
                      <a:pt x="65" y="21"/>
                    </a:lnTo>
                    <a:lnTo>
                      <a:pt x="65" y="14"/>
                    </a:lnTo>
                    <a:lnTo>
                      <a:pt x="58" y="21"/>
                    </a:lnTo>
                    <a:lnTo>
                      <a:pt x="58" y="36"/>
                    </a:lnTo>
                    <a:lnTo>
                      <a:pt x="58" y="36"/>
                    </a:lnTo>
                    <a:close/>
                    <a:moveTo>
                      <a:pt x="37" y="29"/>
                    </a:moveTo>
                    <a:lnTo>
                      <a:pt x="44" y="21"/>
                    </a:lnTo>
                    <a:lnTo>
                      <a:pt x="37" y="7"/>
                    </a:lnTo>
                    <a:lnTo>
                      <a:pt x="29" y="14"/>
                    </a:lnTo>
                    <a:lnTo>
                      <a:pt x="37" y="29"/>
                    </a:lnTo>
                    <a:lnTo>
                      <a:pt x="37" y="29"/>
                    </a:lnTo>
                    <a:close/>
                    <a:moveTo>
                      <a:pt x="15" y="21"/>
                    </a:moveTo>
                    <a:lnTo>
                      <a:pt x="22" y="14"/>
                    </a:lnTo>
                    <a:lnTo>
                      <a:pt x="15" y="14"/>
                    </a:lnTo>
                    <a:lnTo>
                      <a:pt x="15" y="7"/>
                    </a:lnTo>
                    <a:lnTo>
                      <a:pt x="0" y="7"/>
                    </a:lnTo>
                    <a:lnTo>
                      <a:pt x="0" y="14"/>
                    </a:lnTo>
                    <a:lnTo>
                      <a:pt x="7" y="21"/>
                    </a:lnTo>
                    <a:lnTo>
                      <a:pt x="7" y="29"/>
                    </a:lnTo>
                    <a:lnTo>
                      <a:pt x="15" y="21"/>
                    </a:lnTo>
                    <a:lnTo>
                      <a:pt x="15" y="21"/>
                    </a:lnTo>
                    <a:close/>
                    <a:moveTo>
                      <a:pt x="22" y="43"/>
                    </a:moveTo>
                    <a:lnTo>
                      <a:pt x="7" y="36"/>
                    </a:lnTo>
                    <a:lnTo>
                      <a:pt x="0" y="43"/>
                    </a:lnTo>
                    <a:lnTo>
                      <a:pt x="0" y="50"/>
                    </a:lnTo>
                    <a:lnTo>
                      <a:pt x="15" y="50"/>
                    </a:lnTo>
                    <a:lnTo>
                      <a:pt x="22" y="50"/>
                    </a:lnTo>
                    <a:lnTo>
                      <a:pt x="22" y="43"/>
                    </a:lnTo>
                    <a:lnTo>
                      <a:pt x="22" y="43"/>
                    </a:lnTo>
                    <a:close/>
                    <a:moveTo>
                      <a:pt x="29" y="71"/>
                    </a:moveTo>
                    <a:lnTo>
                      <a:pt x="29" y="64"/>
                    </a:lnTo>
                    <a:lnTo>
                      <a:pt x="22" y="64"/>
                    </a:lnTo>
                    <a:lnTo>
                      <a:pt x="15" y="64"/>
                    </a:lnTo>
                    <a:lnTo>
                      <a:pt x="7" y="71"/>
                    </a:lnTo>
                    <a:lnTo>
                      <a:pt x="7" y="71"/>
                    </a:lnTo>
                    <a:lnTo>
                      <a:pt x="15" y="79"/>
                    </a:lnTo>
                    <a:lnTo>
                      <a:pt x="29"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227">
                <a:extLst>
                  <a:ext uri="{FF2B5EF4-FFF2-40B4-BE49-F238E27FC236}">
                    <a16:creationId xmlns:a16="http://schemas.microsoft.com/office/drawing/2014/main" xmlns="" id="{B7CD3E2B-BA94-47DE-B487-672C81D551B0}"/>
                  </a:ext>
                </a:extLst>
              </p:cNvPr>
              <p:cNvSpPr>
                <a:spLocks noEditPoints="1"/>
              </p:cNvSpPr>
              <p:nvPr/>
            </p:nvSpPr>
            <p:spPr bwMode="auto">
              <a:xfrm>
                <a:off x="5062" y="1708"/>
                <a:ext cx="72" cy="79"/>
              </a:xfrm>
              <a:custGeom>
                <a:avLst/>
                <a:gdLst>
                  <a:gd name="T0" fmla="*/ 65 w 72"/>
                  <a:gd name="T1" fmla="*/ 79 h 79"/>
                  <a:gd name="T2" fmla="*/ 65 w 72"/>
                  <a:gd name="T3" fmla="*/ 71 h 79"/>
                  <a:gd name="T4" fmla="*/ 57 w 72"/>
                  <a:gd name="T5" fmla="*/ 57 h 79"/>
                  <a:gd name="T6" fmla="*/ 57 w 72"/>
                  <a:gd name="T7" fmla="*/ 43 h 79"/>
                  <a:gd name="T8" fmla="*/ 65 w 72"/>
                  <a:gd name="T9" fmla="*/ 36 h 79"/>
                  <a:gd name="T10" fmla="*/ 65 w 72"/>
                  <a:gd name="T11" fmla="*/ 14 h 79"/>
                  <a:gd name="T12" fmla="*/ 57 w 72"/>
                  <a:gd name="T13" fmla="*/ 14 h 79"/>
                  <a:gd name="T14" fmla="*/ 50 w 72"/>
                  <a:gd name="T15" fmla="*/ 21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7 h 79"/>
                  <a:gd name="T28" fmla="*/ 36 w 72"/>
                  <a:gd name="T29" fmla="*/ 29 h 79"/>
                  <a:gd name="T30" fmla="*/ 36 w 72"/>
                  <a:gd name="T31" fmla="*/ 36 h 79"/>
                  <a:gd name="T32" fmla="*/ 29 w 72"/>
                  <a:gd name="T33" fmla="*/ 36 h 79"/>
                  <a:gd name="T34" fmla="*/ 21 w 72"/>
                  <a:gd name="T35" fmla="*/ 29 h 79"/>
                  <a:gd name="T36" fmla="*/ 21 w 72"/>
                  <a:gd name="T37" fmla="*/ 21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9 w 72"/>
                  <a:gd name="T61" fmla="*/ 50 h 79"/>
                  <a:gd name="T62" fmla="*/ 36 w 72"/>
                  <a:gd name="T63" fmla="*/ 50 h 79"/>
                  <a:gd name="T64" fmla="*/ 43 w 72"/>
                  <a:gd name="T65" fmla="*/ 57 h 79"/>
                  <a:gd name="T66" fmla="*/ 36 w 72"/>
                  <a:gd name="T67" fmla="*/ 64 h 79"/>
                  <a:gd name="T68" fmla="*/ 21 w 72"/>
                  <a:gd name="T69" fmla="*/ 64 h 79"/>
                  <a:gd name="T70" fmla="*/ 0 w 72"/>
                  <a:gd name="T71" fmla="*/ 71 h 79"/>
                  <a:gd name="T72" fmla="*/ 21 w 72"/>
                  <a:gd name="T73" fmla="*/ 79 h 79"/>
                  <a:gd name="T74" fmla="*/ 29 w 72"/>
                  <a:gd name="T75" fmla="*/ 79 h 79"/>
                  <a:gd name="T76" fmla="*/ 36 w 72"/>
                  <a:gd name="T77" fmla="*/ 71 h 79"/>
                  <a:gd name="T78" fmla="*/ 43 w 72"/>
                  <a:gd name="T79" fmla="*/ 64 h 79"/>
                  <a:gd name="T80" fmla="*/ 50 w 72"/>
                  <a:gd name="T81" fmla="*/ 71 h 79"/>
                  <a:gd name="T82" fmla="*/ 57 w 72"/>
                  <a:gd name="T83" fmla="*/ 79 h 79"/>
                  <a:gd name="T84" fmla="*/ 65 w 72"/>
                  <a:gd name="T85" fmla="*/ 36 h 79"/>
                  <a:gd name="T86" fmla="*/ 65 w 72"/>
                  <a:gd name="T87" fmla="*/ 21 h 79"/>
                  <a:gd name="T88" fmla="*/ 50 w 72"/>
                  <a:gd name="T89" fmla="*/ 21 h 79"/>
                  <a:gd name="T90" fmla="*/ 57 w 72"/>
                  <a:gd name="T91" fmla="*/ 36 h 79"/>
                  <a:gd name="T92" fmla="*/ 43 w 72"/>
                  <a:gd name="T93" fmla="*/ 21 h 79"/>
                  <a:gd name="T94" fmla="*/ 29 w 72"/>
                  <a:gd name="T95" fmla="*/ 14 h 79"/>
                  <a:gd name="T96" fmla="*/ 36 w 72"/>
                  <a:gd name="T97" fmla="*/ 29 h 79"/>
                  <a:gd name="T98" fmla="*/ 14 w 72"/>
                  <a:gd name="T99" fmla="*/ 14 h 79"/>
                  <a:gd name="T100" fmla="*/ 7 w 72"/>
                  <a:gd name="T101" fmla="*/ 7 h 79"/>
                  <a:gd name="T102" fmla="*/ 0 w 72"/>
                  <a:gd name="T103" fmla="*/ 14 h 79"/>
                  <a:gd name="T104" fmla="*/ 7 w 72"/>
                  <a:gd name="T105" fmla="*/ 29 h 79"/>
                  <a:gd name="T106" fmla="*/ 14 w 72"/>
                  <a:gd name="T107" fmla="*/ 21 h 79"/>
                  <a:gd name="T108" fmla="*/ 7 w 72"/>
                  <a:gd name="T109" fmla="*/ 36 h 79"/>
                  <a:gd name="T110" fmla="*/ 0 w 72"/>
                  <a:gd name="T111" fmla="*/ 50 h 79"/>
                  <a:gd name="T112" fmla="*/ 21 w 72"/>
                  <a:gd name="T113" fmla="*/ 50 h 79"/>
                  <a:gd name="T114" fmla="*/ 21 w 72"/>
                  <a:gd name="T115" fmla="*/ 43 h 79"/>
                  <a:gd name="T116" fmla="*/ 29 w 72"/>
                  <a:gd name="T117" fmla="*/ 64 h 79"/>
                  <a:gd name="T118" fmla="*/ 14 w 72"/>
                  <a:gd name="T119" fmla="*/ 64 h 79"/>
                  <a:gd name="T120" fmla="*/ 7 w 72"/>
                  <a:gd name="T121" fmla="*/ 71 h 79"/>
                  <a:gd name="T122" fmla="*/ 21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1"/>
                    </a:lnTo>
                    <a:lnTo>
                      <a:pt x="65" y="71"/>
                    </a:lnTo>
                    <a:lnTo>
                      <a:pt x="65" y="71"/>
                    </a:lnTo>
                    <a:lnTo>
                      <a:pt x="57" y="57"/>
                    </a:lnTo>
                    <a:lnTo>
                      <a:pt x="57" y="57"/>
                    </a:lnTo>
                    <a:lnTo>
                      <a:pt x="57" y="43"/>
                    </a:lnTo>
                    <a:lnTo>
                      <a:pt x="57" y="43"/>
                    </a:lnTo>
                    <a:lnTo>
                      <a:pt x="65" y="36"/>
                    </a:lnTo>
                    <a:lnTo>
                      <a:pt x="72" y="36"/>
                    </a:lnTo>
                    <a:lnTo>
                      <a:pt x="65" y="14"/>
                    </a:lnTo>
                    <a:lnTo>
                      <a:pt x="65" y="14"/>
                    </a:lnTo>
                    <a:lnTo>
                      <a:pt x="57" y="14"/>
                    </a:lnTo>
                    <a:lnTo>
                      <a:pt x="57" y="14"/>
                    </a:lnTo>
                    <a:lnTo>
                      <a:pt x="50" y="21"/>
                    </a:lnTo>
                    <a:lnTo>
                      <a:pt x="50" y="29"/>
                    </a:lnTo>
                    <a:lnTo>
                      <a:pt x="57" y="36"/>
                    </a:lnTo>
                    <a:lnTo>
                      <a:pt x="57" y="43"/>
                    </a:lnTo>
                    <a:lnTo>
                      <a:pt x="50" y="50"/>
                    </a:lnTo>
                    <a:lnTo>
                      <a:pt x="50" y="57"/>
                    </a:lnTo>
                    <a:lnTo>
                      <a:pt x="43" y="50"/>
                    </a:lnTo>
                    <a:lnTo>
                      <a:pt x="43" y="43"/>
                    </a:lnTo>
                    <a:lnTo>
                      <a:pt x="36" y="36"/>
                    </a:lnTo>
                    <a:lnTo>
                      <a:pt x="36" y="29"/>
                    </a:lnTo>
                    <a:lnTo>
                      <a:pt x="43" y="29"/>
                    </a:lnTo>
                    <a:lnTo>
                      <a:pt x="43" y="14"/>
                    </a:lnTo>
                    <a:lnTo>
                      <a:pt x="36" y="7"/>
                    </a:lnTo>
                    <a:lnTo>
                      <a:pt x="29" y="14"/>
                    </a:lnTo>
                    <a:lnTo>
                      <a:pt x="36" y="29"/>
                    </a:lnTo>
                    <a:lnTo>
                      <a:pt x="36" y="29"/>
                    </a:lnTo>
                    <a:lnTo>
                      <a:pt x="36" y="36"/>
                    </a:lnTo>
                    <a:lnTo>
                      <a:pt x="36" y="43"/>
                    </a:lnTo>
                    <a:lnTo>
                      <a:pt x="29" y="36"/>
                    </a:lnTo>
                    <a:lnTo>
                      <a:pt x="21" y="29"/>
                    </a:lnTo>
                    <a:lnTo>
                      <a:pt x="21" y="29"/>
                    </a:lnTo>
                    <a:lnTo>
                      <a:pt x="21" y="21"/>
                    </a:lnTo>
                    <a:lnTo>
                      <a:pt x="21" y="21"/>
                    </a:lnTo>
                    <a:lnTo>
                      <a:pt x="14" y="14"/>
                    </a:lnTo>
                    <a:lnTo>
                      <a:pt x="7" y="7"/>
                    </a:lnTo>
                    <a:lnTo>
                      <a:pt x="7" y="7"/>
                    </a:lnTo>
                    <a:lnTo>
                      <a:pt x="0" y="0"/>
                    </a:lnTo>
                    <a:lnTo>
                      <a:pt x="0" y="7"/>
                    </a:lnTo>
                    <a:lnTo>
                      <a:pt x="0" y="7"/>
                    </a:lnTo>
                    <a:lnTo>
                      <a:pt x="0" y="21"/>
                    </a:lnTo>
                    <a:lnTo>
                      <a:pt x="14" y="29"/>
                    </a:lnTo>
                    <a:lnTo>
                      <a:pt x="21" y="36"/>
                    </a:lnTo>
                    <a:lnTo>
                      <a:pt x="29" y="43"/>
                    </a:lnTo>
                    <a:lnTo>
                      <a:pt x="29" y="43"/>
                    </a:lnTo>
                    <a:lnTo>
                      <a:pt x="29" y="43"/>
                    </a:lnTo>
                    <a:lnTo>
                      <a:pt x="21" y="43"/>
                    </a:lnTo>
                    <a:lnTo>
                      <a:pt x="21" y="43"/>
                    </a:lnTo>
                    <a:lnTo>
                      <a:pt x="14" y="36"/>
                    </a:lnTo>
                    <a:lnTo>
                      <a:pt x="7" y="36"/>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64"/>
                    </a:lnTo>
                    <a:lnTo>
                      <a:pt x="0" y="64"/>
                    </a:lnTo>
                    <a:lnTo>
                      <a:pt x="0" y="71"/>
                    </a:lnTo>
                    <a:lnTo>
                      <a:pt x="7" y="79"/>
                    </a:lnTo>
                    <a:lnTo>
                      <a:pt x="21" y="79"/>
                    </a:lnTo>
                    <a:lnTo>
                      <a:pt x="29" y="79"/>
                    </a:lnTo>
                    <a:lnTo>
                      <a:pt x="29" y="79"/>
                    </a:lnTo>
                    <a:lnTo>
                      <a:pt x="29" y="71"/>
                    </a:lnTo>
                    <a:lnTo>
                      <a:pt x="36" y="71"/>
                    </a:lnTo>
                    <a:lnTo>
                      <a:pt x="36" y="64"/>
                    </a:lnTo>
                    <a:lnTo>
                      <a:pt x="43" y="64"/>
                    </a:lnTo>
                    <a:lnTo>
                      <a:pt x="43" y="64"/>
                    </a:lnTo>
                    <a:lnTo>
                      <a:pt x="50" y="71"/>
                    </a:lnTo>
                    <a:lnTo>
                      <a:pt x="57" y="79"/>
                    </a:lnTo>
                    <a:lnTo>
                      <a:pt x="57" y="79"/>
                    </a:lnTo>
                    <a:close/>
                    <a:moveTo>
                      <a:pt x="57" y="36"/>
                    </a:moveTo>
                    <a:lnTo>
                      <a:pt x="65" y="36"/>
                    </a:lnTo>
                    <a:lnTo>
                      <a:pt x="65" y="29"/>
                    </a:lnTo>
                    <a:lnTo>
                      <a:pt x="65" y="21"/>
                    </a:lnTo>
                    <a:lnTo>
                      <a:pt x="57" y="14"/>
                    </a:lnTo>
                    <a:lnTo>
                      <a:pt x="50" y="21"/>
                    </a:lnTo>
                    <a:lnTo>
                      <a:pt x="57" y="36"/>
                    </a:lnTo>
                    <a:lnTo>
                      <a:pt x="57" y="36"/>
                    </a:lnTo>
                    <a:close/>
                    <a:moveTo>
                      <a:pt x="36" y="29"/>
                    </a:moveTo>
                    <a:lnTo>
                      <a:pt x="43" y="21"/>
                    </a:lnTo>
                    <a:lnTo>
                      <a:pt x="36" y="7"/>
                    </a:lnTo>
                    <a:lnTo>
                      <a:pt x="29" y="14"/>
                    </a:lnTo>
                    <a:lnTo>
                      <a:pt x="36" y="29"/>
                    </a:lnTo>
                    <a:lnTo>
                      <a:pt x="36" y="29"/>
                    </a:lnTo>
                    <a:close/>
                    <a:moveTo>
                      <a:pt x="14" y="21"/>
                    </a:moveTo>
                    <a:lnTo>
                      <a:pt x="14" y="14"/>
                    </a:lnTo>
                    <a:lnTo>
                      <a:pt x="14" y="14"/>
                    </a:lnTo>
                    <a:lnTo>
                      <a:pt x="7" y="7"/>
                    </a:lnTo>
                    <a:lnTo>
                      <a:pt x="0" y="7"/>
                    </a:lnTo>
                    <a:lnTo>
                      <a:pt x="0" y="14"/>
                    </a:lnTo>
                    <a:lnTo>
                      <a:pt x="0" y="21"/>
                    </a:lnTo>
                    <a:lnTo>
                      <a:pt x="7" y="29"/>
                    </a:lnTo>
                    <a:lnTo>
                      <a:pt x="14" y="21"/>
                    </a:lnTo>
                    <a:lnTo>
                      <a:pt x="14" y="21"/>
                    </a:lnTo>
                    <a:close/>
                    <a:moveTo>
                      <a:pt x="21" y="43"/>
                    </a:moveTo>
                    <a:lnTo>
                      <a:pt x="7" y="36"/>
                    </a:lnTo>
                    <a:lnTo>
                      <a:pt x="0" y="43"/>
                    </a:lnTo>
                    <a:lnTo>
                      <a:pt x="0" y="50"/>
                    </a:lnTo>
                    <a:lnTo>
                      <a:pt x="14" y="50"/>
                    </a:lnTo>
                    <a:lnTo>
                      <a:pt x="21" y="50"/>
                    </a:lnTo>
                    <a:lnTo>
                      <a:pt x="21" y="43"/>
                    </a:lnTo>
                    <a:lnTo>
                      <a:pt x="21" y="43"/>
                    </a:lnTo>
                    <a:close/>
                    <a:moveTo>
                      <a:pt x="29" y="71"/>
                    </a:moveTo>
                    <a:lnTo>
                      <a:pt x="29" y="64"/>
                    </a:lnTo>
                    <a:lnTo>
                      <a:pt x="14" y="64"/>
                    </a:lnTo>
                    <a:lnTo>
                      <a:pt x="14" y="64"/>
                    </a:lnTo>
                    <a:lnTo>
                      <a:pt x="7" y="71"/>
                    </a:lnTo>
                    <a:lnTo>
                      <a:pt x="7" y="71"/>
                    </a:lnTo>
                    <a:lnTo>
                      <a:pt x="14" y="79"/>
                    </a:lnTo>
                    <a:lnTo>
                      <a:pt x="21"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228">
                <a:extLst>
                  <a:ext uri="{FF2B5EF4-FFF2-40B4-BE49-F238E27FC236}">
                    <a16:creationId xmlns:a16="http://schemas.microsoft.com/office/drawing/2014/main" xmlns="" id="{B4EBD2C2-B993-4C34-9252-1F3C58903920}"/>
                  </a:ext>
                </a:extLst>
              </p:cNvPr>
              <p:cNvSpPr>
                <a:spLocks noEditPoints="1"/>
              </p:cNvSpPr>
              <p:nvPr/>
            </p:nvSpPr>
            <p:spPr bwMode="auto">
              <a:xfrm>
                <a:off x="4983" y="1708"/>
                <a:ext cx="72" cy="79"/>
              </a:xfrm>
              <a:custGeom>
                <a:avLst/>
                <a:gdLst>
                  <a:gd name="T0" fmla="*/ 65 w 72"/>
                  <a:gd name="T1" fmla="*/ 79 h 79"/>
                  <a:gd name="T2" fmla="*/ 72 w 72"/>
                  <a:gd name="T3" fmla="*/ 71 h 79"/>
                  <a:gd name="T4" fmla="*/ 65 w 72"/>
                  <a:gd name="T5" fmla="*/ 57 h 79"/>
                  <a:gd name="T6" fmla="*/ 65 w 72"/>
                  <a:gd name="T7" fmla="*/ 43 h 79"/>
                  <a:gd name="T8" fmla="*/ 72 w 72"/>
                  <a:gd name="T9" fmla="*/ 36 h 79"/>
                  <a:gd name="T10" fmla="*/ 72 w 72"/>
                  <a:gd name="T11" fmla="*/ 14 h 79"/>
                  <a:gd name="T12" fmla="*/ 65 w 72"/>
                  <a:gd name="T13" fmla="*/ 14 h 79"/>
                  <a:gd name="T14" fmla="*/ 57 w 72"/>
                  <a:gd name="T15" fmla="*/ 21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7 h 79"/>
                  <a:gd name="T28" fmla="*/ 43 w 72"/>
                  <a:gd name="T29" fmla="*/ 29 h 79"/>
                  <a:gd name="T30" fmla="*/ 43 w 72"/>
                  <a:gd name="T31" fmla="*/ 36 h 79"/>
                  <a:gd name="T32" fmla="*/ 36 w 72"/>
                  <a:gd name="T33" fmla="*/ 36 h 79"/>
                  <a:gd name="T34" fmla="*/ 29 w 72"/>
                  <a:gd name="T35" fmla="*/ 29 h 79"/>
                  <a:gd name="T36" fmla="*/ 21 w 72"/>
                  <a:gd name="T37" fmla="*/ 21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64 h 79"/>
                  <a:gd name="T70" fmla="*/ 7 w 72"/>
                  <a:gd name="T71" fmla="*/ 71 h 79"/>
                  <a:gd name="T72" fmla="*/ 21 w 72"/>
                  <a:gd name="T73" fmla="*/ 79 h 79"/>
                  <a:gd name="T74" fmla="*/ 36 w 72"/>
                  <a:gd name="T75" fmla="*/ 79 h 79"/>
                  <a:gd name="T76" fmla="*/ 43 w 72"/>
                  <a:gd name="T77" fmla="*/ 71 h 79"/>
                  <a:gd name="T78" fmla="*/ 50 w 72"/>
                  <a:gd name="T79" fmla="*/ 64 h 79"/>
                  <a:gd name="T80" fmla="*/ 57 w 72"/>
                  <a:gd name="T81" fmla="*/ 71 h 79"/>
                  <a:gd name="T82" fmla="*/ 65 w 72"/>
                  <a:gd name="T83" fmla="*/ 79 h 79"/>
                  <a:gd name="T84" fmla="*/ 65 w 72"/>
                  <a:gd name="T85" fmla="*/ 36 h 79"/>
                  <a:gd name="T86" fmla="*/ 72 w 72"/>
                  <a:gd name="T87" fmla="*/ 21 h 79"/>
                  <a:gd name="T88" fmla="*/ 57 w 72"/>
                  <a:gd name="T89" fmla="*/ 21 h 79"/>
                  <a:gd name="T90" fmla="*/ 65 w 72"/>
                  <a:gd name="T91" fmla="*/ 36 h 79"/>
                  <a:gd name="T92" fmla="*/ 50 w 72"/>
                  <a:gd name="T93" fmla="*/ 21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9 h 79"/>
                  <a:gd name="T106" fmla="*/ 21 w 72"/>
                  <a:gd name="T107" fmla="*/ 21 h 79"/>
                  <a:gd name="T108" fmla="*/ 14 w 72"/>
                  <a:gd name="T109" fmla="*/ 36 h 79"/>
                  <a:gd name="T110" fmla="*/ 7 w 72"/>
                  <a:gd name="T111" fmla="*/ 50 h 79"/>
                  <a:gd name="T112" fmla="*/ 21 w 72"/>
                  <a:gd name="T113" fmla="*/ 50 h 79"/>
                  <a:gd name="T114" fmla="*/ 29 w 72"/>
                  <a:gd name="T115" fmla="*/ 43 h 79"/>
                  <a:gd name="T116" fmla="*/ 29 w 72"/>
                  <a:gd name="T117" fmla="*/ 64 h 79"/>
                  <a:gd name="T118" fmla="*/ 14 w 72"/>
                  <a:gd name="T119" fmla="*/ 64 h 79"/>
                  <a:gd name="T120" fmla="*/ 14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1"/>
                    </a:lnTo>
                    <a:lnTo>
                      <a:pt x="72" y="71"/>
                    </a:lnTo>
                    <a:lnTo>
                      <a:pt x="72" y="71"/>
                    </a:lnTo>
                    <a:lnTo>
                      <a:pt x="65" y="57"/>
                    </a:lnTo>
                    <a:lnTo>
                      <a:pt x="57" y="57"/>
                    </a:lnTo>
                    <a:lnTo>
                      <a:pt x="65" y="43"/>
                    </a:lnTo>
                    <a:lnTo>
                      <a:pt x="65" y="43"/>
                    </a:lnTo>
                    <a:lnTo>
                      <a:pt x="72" y="36"/>
                    </a:lnTo>
                    <a:lnTo>
                      <a:pt x="72" y="36"/>
                    </a:lnTo>
                    <a:lnTo>
                      <a:pt x="72" y="14"/>
                    </a:lnTo>
                    <a:lnTo>
                      <a:pt x="72" y="14"/>
                    </a:lnTo>
                    <a:lnTo>
                      <a:pt x="65" y="14"/>
                    </a:lnTo>
                    <a:lnTo>
                      <a:pt x="57" y="14"/>
                    </a:lnTo>
                    <a:lnTo>
                      <a:pt x="57" y="21"/>
                    </a:lnTo>
                    <a:lnTo>
                      <a:pt x="57" y="29"/>
                    </a:lnTo>
                    <a:lnTo>
                      <a:pt x="57" y="36"/>
                    </a:lnTo>
                    <a:lnTo>
                      <a:pt x="57" y="43"/>
                    </a:lnTo>
                    <a:lnTo>
                      <a:pt x="57" y="50"/>
                    </a:lnTo>
                    <a:lnTo>
                      <a:pt x="57" y="57"/>
                    </a:lnTo>
                    <a:lnTo>
                      <a:pt x="50" y="50"/>
                    </a:lnTo>
                    <a:lnTo>
                      <a:pt x="43" y="43"/>
                    </a:lnTo>
                    <a:lnTo>
                      <a:pt x="43" y="36"/>
                    </a:lnTo>
                    <a:lnTo>
                      <a:pt x="43" y="29"/>
                    </a:lnTo>
                    <a:lnTo>
                      <a:pt x="50" y="29"/>
                    </a:lnTo>
                    <a:lnTo>
                      <a:pt x="50" y="14"/>
                    </a:lnTo>
                    <a:lnTo>
                      <a:pt x="43" y="7"/>
                    </a:lnTo>
                    <a:lnTo>
                      <a:pt x="36" y="14"/>
                    </a:lnTo>
                    <a:lnTo>
                      <a:pt x="43" y="29"/>
                    </a:lnTo>
                    <a:lnTo>
                      <a:pt x="43" y="29"/>
                    </a:lnTo>
                    <a:lnTo>
                      <a:pt x="43" y="36"/>
                    </a:lnTo>
                    <a:lnTo>
                      <a:pt x="43" y="43"/>
                    </a:lnTo>
                    <a:lnTo>
                      <a:pt x="36" y="36"/>
                    </a:lnTo>
                    <a:lnTo>
                      <a:pt x="29" y="29"/>
                    </a:lnTo>
                    <a:lnTo>
                      <a:pt x="29" y="29"/>
                    </a:lnTo>
                    <a:lnTo>
                      <a:pt x="29" y="21"/>
                    </a:lnTo>
                    <a:lnTo>
                      <a:pt x="21" y="21"/>
                    </a:lnTo>
                    <a:lnTo>
                      <a:pt x="21" y="14"/>
                    </a:lnTo>
                    <a:lnTo>
                      <a:pt x="14" y="7"/>
                    </a:lnTo>
                    <a:lnTo>
                      <a:pt x="14" y="7"/>
                    </a:lnTo>
                    <a:lnTo>
                      <a:pt x="7" y="0"/>
                    </a:lnTo>
                    <a:lnTo>
                      <a:pt x="0" y="7"/>
                    </a:lnTo>
                    <a:lnTo>
                      <a:pt x="0" y="7"/>
                    </a:lnTo>
                    <a:lnTo>
                      <a:pt x="7" y="21"/>
                    </a:lnTo>
                    <a:lnTo>
                      <a:pt x="21" y="29"/>
                    </a:lnTo>
                    <a:lnTo>
                      <a:pt x="29" y="36"/>
                    </a:lnTo>
                    <a:lnTo>
                      <a:pt x="36" y="43"/>
                    </a:lnTo>
                    <a:lnTo>
                      <a:pt x="36" y="43"/>
                    </a:lnTo>
                    <a:lnTo>
                      <a:pt x="36" y="43"/>
                    </a:lnTo>
                    <a:lnTo>
                      <a:pt x="29" y="43"/>
                    </a:lnTo>
                    <a:lnTo>
                      <a:pt x="29" y="43"/>
                    </a:lnTo>
                    <a:lnTo>
                      <a:pt x="21" y="36"/>
                    </a:lnTo>
                    <a:lnTo>
                      <a:pt x="7" y="36"/>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1"/>
                    </a:lnTo>
                    <a:lnTo>
                      <a:pt x="14" y="79"/>
                    </a:lnTo>
                    <a:lnTo>
                      <a:pt x="21" y="79"/>
                    </a:lnTo>
                    <a:lnTo>
                      <a:pt x="36" y="79"/>
                    </a:lnTo>
                    <a:lnTo>
                      <a:pt x="36" y="79"/>
                    </a:lnTo>
                    <a:lnTo>
                      <a:pt x="36" y="71"/>
                    </a:lnTo>
                    <a:lnTo>
                      <a:pt x="43" y="71"/>
                    </a:lnTo>
                    <a:lnTo>
                      <a:pt x="43" y="64"/>
                    </a:lnTo>
                    <a:lnTo>
                      <a:pt x="50" y="64"/>
                    </a:lnTo>
                    <a:lnTo>
                      <a:pt x="50" y="64"/>
                    </a:lnTo>
                    <a:lnTo>
                      <a:pt x="57" y="71"/>
                    </a:lnTo>
                    <a:lnTo>
                      <a:pt x="65" y="79"/>
                    </a:lnTo>
                    <a:lnTo>
                      <a:pt x="65" y="79"/>
                    </a:lnTo>
                    <a:close/>
                    <a:moveTo>
                      <a:pt x="65" y="36"/>
                    </a:moveTo>
                    <a:lnTo>
                      <a:pt x="65" y="36"/>
                    </a:lnTo>
                    <a:lnTo>
                      <a:pt x="72" y="29"/>
                    </a:lnTo>
                    <a:lnTo>
                      <a:pt x="72" y="21"/>
                    </a:lnTo>
                    <a:lnTo>
                      <a:pt x="65" y="14"/>
                    </a:lnTo>
                    <a:lnTo>
                      <a:pt x="57" y="21"/>
                    </a:lnTo>
                    <a:lnTo>
                      <a:pt x="65" y="36"/>
                    </a:lnTo>
                    <a:lnTo>
                      <a:pt x="65" y="36"/>
                    </a:lnTo>
                    <a:close/>
                    <a:moveTo>
                      <a:pt x="43" y="29"/>
                    </a:moveTo>
                    <a:lnTo>
                      <a:pt x="50" y="21"/>
                    </a:lnTo>
                    <a:lnTo>
                      <a:pt x="43" y="7"/>
                    </a:lnTo>
                    <a:lnTo>
                      <a:pt x="36" y="14"/>
                    </a:lnTo>
                    <a:lnTo>
                      <a:pt x="43" y="29"/>
                    </a:lnTo>
                    <a:lnTo>
                      <a:pt x="43" y="29"/>
                    </a:lnTo>
                    <a:close/>
                    <a:moveTo>
                      <a:pt x="21" y="21"/>
                    </a:moveTo>
                    <a:lnTo>
                      <a:pt x="21" y="14"/>
                    </a:lnTo>
                    <a:lnTo>
                      <a:pt x="21" y="14"/>
                    </a:lnTo>
                    <a:lnTo>
                      <a:pt x="14" y="7"/>
                    </a:lnTo>
                    <a:lnTo>
                      <a:pt x="7" y="7"/>
                    </a:lnTo>
                    <a:lnTo>
                      <a:pt x="7" y="14"/>
                    </a:lnTo>
                    <a:lnTo>
                      <a:pt x="7" y="21"/>
                    </a:lnTo>
                    <a:lnTo>
                      <a:pt x="14" y="29"/>
                    </a:lnTo>
                    <a:lnTo>
                      <a:pt x="21" y="21"/>
                    </a:lnTo>
                    <a:lnTo>
                      <a:pt x="21" y="21"/>
                    </a:lnTo>
                    <a:close/>
                    <a:moveTo>
                      <a:pt x="29" y="43"/>
                    </a:moveTo>
                    <a:lnTo>
                      <a:pt x="14" y="36"/>
                    </a:lnTo>
                    <a:lnTo>
                      <a:pt x="7" y="43"/>
                    </a:lnTo>
                    <a:lnTo>
                      <a:pt x="7" y="50"/>
                    </a:lnTo>
                    <a:lnTo>
                      <a:pt x="14" y="50"/>
                    </a:lnTo>
                    <a:lnTo>
                      <a:pt x="21" y="50"/>
                    </a:lnTo>
                    <a:lnTo>
                      <a:pt x="29" y="43"/>
                    </a:lnTo>
                    <a:lnTo>
                      <a:pt x="29" y="43"/>
                    </a:lnTo>
                    <a:close/>
                    <a:moveTo>
                      <a:pt x="36" y="71"/>
                    </a:moveTo>
                    <a:lnTo>
                      <a:pt x="29" y="64"/>
                    </a:lnTo>
                    <a:lnTo>
                      <a:pt x="21" y="64"/>
                    </a:lnTo>
                    <a:lnTo>
                      <a:pt x="14" y="64"/>
                    </a:lnTo>
                    <a:lnTo>
                      <a:pt x="7" y="71"/>
                    </a:lnTo>
                    <a:lnTo>
                      <a:pt x="14" y="71"/>
                    </a:lnTo>
                    <a:lnTo>
                      <a:pt x="21"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229">
                <a:extLst>
                  <a:ext uri="{FF2B5EF4-FFF2-40B4-BE49-F238E27FC236}">
                    <a16:creationId xmlns:a16="http://schemas.microsoft.com/office/drawing/2014/main" xmlns="" id="{E401D784-B40C-4A88-88E0-AF849F8CD761}"/>
                  </a:ext>
                </a:extLst>
              </p:cNvPr>
              <p:cNvSpPr>
                <a:spLocks noEditPoints="1"/>
              </p:cNvSpPr>
              <p:nvPr/>
            </p:nvSpPr>
            <p:spPr bwMode="auto">
              <a:xfrm>
                <a:off x="4983" y="1729"/>
                <a:ext cx="0" cy="50"/>
              </a:xfrm>
              <a:custGeom>
                <a:avLst/>
                <a:gdLst>
                  <a:gd name="T0" fmla="*/ 50 h 50"/>
                  <a:gd name="T1" fmla="*/ 50 h 50"/>
                  <a:gd name="T2" fmla="*/ 50 h 50"/>
                  <a:gd name="T3" fmla="*/ 50 h 50"/>
                  <a:gd name="T4" fmla="*/ 50 h 50"/>
                  <a:gd name="T5" fmla="*/ 50 h 50"/>
                  <a:gd name="T6" fmla="*/ 15 h 50"/>
                  <a:gd name="T7" fmla="*/ 8 h 50"/>
                  <a:gd name="T8" fmla="*/ 0 h 50"/>
                  <a:gd name="T9" fmla="*/ 8 h 50"/>
                  <a:gd name="T10" fmla="*/ 8 h 50"/>
                  <a:gd name="T11" fmla="*/ 8 h 50"/>
                  <a:gd name="T12" fmla="*/ 8 h 50"/>
                  <a:gd name="T13" fmla="*/ 15 h 50"/>
                  <a:gd name="T14" fmla="*/ 15 h 50"/>
                  <a:gd name="T15" fmla="*/ 15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0">
                    <a:moveTo>
                      <a:pt x="0" y="50"/>
                    </a:moveTo>
                    <a:lnTo>
                      <a:pt x="0" y="50"/>
                    </a:lnTo>
                    <a:lnTo>
                      <a:pt x="0" y="50"/>
                    </a:lnTo>
                    <a:lnTo>
                      <a:pt x="0" y="50"/>
                    </a:lnTo>
                    <a:lnTo>
                      <a:pt x="0" y="50"/>
                    </a:lnTo>
                    <a:lnTo>
                      <a:pt x="0" y="50"/>
                    </a:lnTo>
                    <a:close/>
                    <a:moveTo>
                      <a:pt x="0" y="15"/>
                    </a:moveTo>
                    <a:lnTo>
                      <a:pt x="0" y="8"/>
                    </a:lnTo>
                    <a:lnTo>
                      <a:pt x="0" y="0"/>
                    </a:lnTo>
                    <a:lnTo>
                      <a:pt x="0" y="8"/>
                    </a:lnTo>
                    <a:lnTo>
                      <a:pt x="0" y="8"/>
                    </a:lnTo>
                    <a:lnTo>
                      <a:pt x="0" y="8"/>
                    </a:lnTo>
                    <a:lnTo>
                      <a:pt x="0" y="8"/>
                    </a:lnTo>
                    <a:lnTo>
                      <a:pt x="0" y="15"/>
                    </a:lnTo>
                    <a:lnTo>
                      <a:pt x="0" y="15"/>
                    </a:lnTo>
                    <a:lnTo>
                      <a:pt x="0"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230">
                <a:extLst>
                  <a:ext uri="{FF2B5EF4-FFF2-40B4-BE49-F238E27FC236}">
                    <a16:creationId xmlns:a16="http://schemas.microsoft.com/office/drawing/2014/main" xmlns="" id="{1624CF3D-78CD-4B2C-BE45-6C101DB07613}"/>
                  </a:ext>
                </a:extLst>
              </p:cNvPr>
              <p:cNvSpPr>
                <a:spLocks noEditPoints="1"/>
              </p:cNvSpPr>
              <p:nvPr/>
            </p:nvSpPr>
            <p:spPr bwMode="auto">
              <a:xfrm>
                <a:off x="6388" y="1715"/>
                <a:ext cx="71" cy="79"/>
              </a:xfrm>
              <a:custGeom>
                <a:avLst/>
                <a:gdLst>
                  <a:gd name="T0" fmla="*/ 64 w 71"/>
                  <a:gd name="T1" fmla="*/ 72 h 79"/>
                  <a:gd name="T2" fmla="*/ 71 w 71"/>
                  <a:gd name="T3" fmla="*/ 64 h 79"/>
                  <a:gd name="T4" fmla="*/ 57 w 71"/>
                  <a:gd name="T5" fmla="*/ 50 h 79"/>
                  <a:gd name="T6" fmla="*/ 64 w 71"/>
                  <a:gd name="T7" fmla="*/ 36 h 79"/>
                  <a:gd name="T8" fmla="*/ 64 w 71"/>
                  <a:gd name="T9" fmla="*/ 36 h 79"/>
                  <a:gd name="T10" fmla="*/ 71 w 71"/>
                  <a:gd name="T11" fmla="*/ 7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2 h 79"/>
                  <a:gd name="T30" fmla="*/ 36 w 71"/>
                  <a:gd name="T31" fmla="*/ 29 h 79"/>
                  <a:gd name="T32" fmla="*/ 36 w 71"/>
                  <a:gd name="T33" fmla="*/ 36 h 79"/>
                  <a:gd name="T34" fmla="*/ 28 w 71"/>
                  <a:gd name="T35" fmla="*/ 22 h 79"/>
                  <a:gd name="T36" fmla="*/ 21 w 71"/>
                  <a:gd name="T37" fmla="*/ 14 h 79"/>
                  <a:gd name="T38" fmla="*/ 14 w 71"/>
                  <a:gd name="T39" fmla="*/ 0 h 79"/>
                  <a:gd name="T40" fmla="*/ 0 w 71"/>
                  <a:gd name="T41" fmla="*/ 0 h 79"/>
                  <a:gd name="T42" fmla="*/ 0 w 71"/>
                  <a:gd name="T43" fmla="*/ 7 h 79"/>
                  <a:gd name="T44" fmla="*/ 21 w 71"/>
                  <a:gd name="T45" fmla="*/ 22 h 79"/>
                  <a:gd name="T46" fmla="*/ 36 w 71"/>
                  <a:gd name="T47" fmla="*/ 36 h 79"/>
                  <a:gd name="T48" fmla="*/ 28 w 71"/>
                  <a:gd name="T49" fmla="*/ 36 h 79"/>
                  <a:gd name="T50" fmla="*/ 21 w 71"/>
                  <a:gd name="T51" fmla="*/ 36 h 79"/>
                  <a:gd name="T52" fmla="*/ 7 w 71"/>
                  <a:gd name="T53" fmla="*/ 29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0 h 79"/>
                  <a:gd name="T66" fmla="*/ 36 w 71"/>
                  <a:gd name="T67" fmla="*/ 57 h 79"/>
                  <a:gd name="T68" fmla="*/ 21 w 71"/>
                  <a:gd name="T69" fmla="*/ 57 h 79"/>
                  <a:gd name="T70" fmla="*/ 7 w 71"/>
                  <a:gd name="T71" fmla="*/ 64 h 79"/>
                  <a:gd name="T72" fmla="*/ 21 w 71"/>
                  <a:gd name="T73" fmla="*/ 79 h 79"/>
                  <a:gd name="T74" fmla="*/ 36 w 71"/>
                  <a:gd name="T75" fmla="*/ 72 h 79"/>
                  <a:gd name="T76" fmla="*/ 36 w 71"/>
                  <a:gd name="T77" fmla="*/ 64 h 79"/>
                  <a:gd name="T78" fmla="*/ 50 w 71"/>
                  <a:gd name="T79" fmla="*/ 57 h 79"/>
                  <a:gd name="T80" fmla="*/ 57 w 71"/>
                  <a:gd name="T81" fmla="*/ 64 h 79"/>
                  <a:gd name="T82" fmla="*/ 64 w 71"/>
                  <a:gd name="T83" fmla="*/ 72 h 79"/>
                  <a:gd name="T84" fmla="*/ 64 w 71"/>
                  <a:gd name="T85" fmla="*/ 29 h 79"/>
                  <a:gd name="T86" fmla="*/ 71 w 71"/>
                  <a:gd name="T87" fmla="*/ 14 h 79"/>
                  <a:gd name="T88" fmla="*/ 57 w 71"/>
                  <a:gd name="T89" fmla="*/ 14 h 79"/>
                  <a:gd name="T90" fmla="*/ 64 w 71"/>
                  <a:gd name="T91" fmla="*/ 29 h 79"/>
                  <a:gd name="T92" fmla="*/ 50 w 71"/>
                  <a:gd name="T93" fmla="*/ 14 h 79"/>
                  <a:gd name="T94" fmla="*/ 36 w 71"/>
                  <a:gd name="T95" fmla="*/ 14 h 79"/>
                  <a:gd name="T96" fmla="*/ 43 w 71"/>
                  <a:gd name="T97" fmla="*/ 22 h 79"/>
                  <a:gd name="T98" fmla="*/ 21 w 71"/>
                  <a:gd name="T99" fmla="*/ 14 h 79"/>
                  <a:gd name="T100" fmla="*/ 14 w 71"/>
                  <a:gd name="T101" fmla="*/ 0 h 79"/>
                  <a:gd name="T102" fmla="*/ 7 w 71"/>
                  <a:gd name="T103" fmla="*/ 7 h 79"/>
                  <a:gd name="T104" fmla="*/ 14 w 71"/>
                  <a:gd name="T105" fmla="*/ 22 h 79"/>
                  <a:gd name="T106" fmla="*/ 21 w 71"/>
                  <a:gd name="T107" fmla="*/ 14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14 w 71"/>
                  <a:gd name="T121" fmla="*/ 72 h 79"/>
                  <a:gd name="T122" fmla="*/ 28 w 71"/>
                  <a:gd name="T123" fmla="*/ 72 h 79"/>
                  <a:gd name="T124" fmla="*/ 36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2"/>
                    </a:lnTo>
                    <a:lnTo>
                      <a:pt x="57" y="36"/>
                    </a:lnTo>
                    <a:lnTo>
                      <a:pt x="57" y="43"/>
                    </a:lnTo>
                    <a:lnTo>
                      <a:pt x="57" y="50"/>
                    </a:lnTo>
                    <a:lnTo>
                      <a:pt x="57" y="50"/>
                    </a:lnTo>
                    <a:lnTo>
                      <a:pt x="50" y="43"/>
                    </a:lnTo>
                    <a:lnTo>
                      <a:pt x="43" y="36"/>
                    </a:lnTo>
                    <a:lnTo>
                      <a:pt x="43" y="36"/>
                    </a:lnTo>
                    <a:lnTo>
                      <a:pt x="43" y="29"/>
                    </a:lnTo>
                    <a:lnTo>
                      <a:pt x="50" y="22"/>
                    </a:lnTo>
                    <a:lnTo>
                      <a:pt x="50" y="7"/>
                    </a:lnTo>
                    <a:lnTo>
                      <a:pt x="43" y="0"/>
                    </a:lnTo>
                    <a:lnTo>
                      <a:pt x="36" y="7"/>
                    </a:lnTo>
                    <a:lnTo>
                      <a:pt x="36" y="22"/>
                    </a:lnTo>
                    <a:lnTo>
                      <a:pt x="36" y="29"/>
                    </a:lnTo>
                    <a:lnTo>
                      <a:pt x="36" y="29"/>
                    </a:lnTo>
                    <a:lnTo>
                      <a:pt x="36" y="36"/>
                    </a:lnTo>
                    <a:lnTo>
                      <a:pt x="36" y="36"/>
                    </a:lnTo>
                    <a:lnTo>
                      <a:pt x="28" y="29"/>
                    </a:lnTo>
                    <a:lnTo>
                      <a:pt x="28"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36"/>
                    </a:lnTo>
                    <a:lnTo>
                      <a:pt x="28" y="36"/>
                    </a:lnTo>
                    <a:lnTo>
                      <a:pt x="21" y="36"/>
                    </a:lnTo>
                    <a:lnTo>
                      <a:pt x="21" y="29"/>
                    </a:lnTo>
                    <a:lnTo>
                      <a:pt x="7" y="29"/>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0"/>
                    </a:lnTo>
                    <a:lnTo>
                      <a:pt x="43" y="57"/>
                    </a:lnTo>
                    <a:lnTo>
                      <a:pt x="36" y="57"/>
                    </a:lnTo>
                    <a:lnTo>
                      <a:pt x="36" y="57"/>
                    </a:lnTo>
                    <a:lnTo>
                      <a:pt x="21" y="57"/>
                    </a:lnTo>
                    <a:lnTo>
                      <a:pt x="7" y="64"/>
                    </a:lnTo>
                    <a:lnTo>
                      <a:pt x="7" y="64"/>
                    </a:lnTo>
                    <a:lnTo>
                      <a:pt x="7" y="72"/>
                    </a:lnTo>
                    <a:lnTo>
                      <a:pt x="21" y="79"/>
                    </a:lnTo>
                    <a:lnTo>
                      <a:pt x="28" y="72"/>
                    </a:lnTo>
                    <a:lnTo>
                      <a:pt x="36" y="72"/>
                    </a:lnTo>
                    <a:lnTo>
                      <a:pt x="36" y="72"/>
                    </a:lnTo>
                    <a:lnTo>
                      <a:pt x="36" y="64"/>
                    </a:lnTo>
                    <a:lnTo>
                      <a:pt x="43" y="64"/>
                    </a:lnTo>
                    <a:lnTo>
                      <a:pt x="50" y="57"/>
                    </a:lnTo>
                    <a:lnTo>
                      <a:pt x="50" y="57"/>
                    </a:lnTo>
                    <a:lnTo>
                      <a:pt x="57" y="64"/>
                    </a:lnTo>
                    <a:lnTo>
                      <a:pt x="64" y="72"/>
                    </a:lnTo>
                    <a:lnTo>
                      <a:pt x="64" y="72"/>
                    </a:lnTo>
                    <a:close/>
                    <a:moveTo>
                      <a:pt x="64" y="29"/>
                    </a:moveTo>
                    <a:lnTo>
                      <a:pt x="64" y="29"/>
                    </a:lnTo>
                    <a:lnTo>
                      <a:pt x="71" y="29"/>
                    </a:lnTo>
                    <a:lnTo>
                      <a:pt x="71" y="14"/>
                    </a:lnTo>
                    <a:lnTo>
                      <a:pt x="64" y="7"/>
                    </a:lnTo>
                    <a:lnTo>
                      <a:pt x="57" y="14"/>
                    </a:lnTo>
                    <a:lnTo>
                      <a:pt x="64" y="29"/>
                    </a:lnTo>
                    <a:lnTo>
                      <a:pt x="64" y="29"/>
                    </a:lnTo>
                    <a:close/>
                    <a:moveTo>
                      <a:pt x="43" y="22"/>
                    </a:moveTo>
                    <a:lnTo>
                      <a:pt x="50" y="14"/>
                    </a:lnTo>
                    <a:lnTo>
                      <a:pt x="43" y="0"/>
                    </a:lnTo>
                    <a:lnTo>
                      <a:pt x="36" y="14"/>
                    </a:lnTo>
                    <a:lnTo>
                      <a:pt x="43" y="22"/>
                    </a:lnTo>
                    <a:lnTo>
                      <a:pt x="43" y="22"/>
                    </a:lnTo>
                    <a:close/>
                    <a:moveTo>
                      <a:pt x="21" y="14"/>
                    </a:moveTo>
                    <a:lnTo>
                      <a:pt x="21" y="14"/>
                    </a:lnTo>
                    <a:lnTo>
                      <a:pt x="21" y="7"/>
                    </a:lnTo>
                    <a:lnTo>
                      <a:pt x="14" y="0"/>
                    </a:lnTo>
                    <a:lnTo>
                      <a:pt x="7" y="0"/>
                    </a:lnTo>
                    <a:lnTo>
                      <a:pt x="7" y="7"/>
                    </a:lnTo>
                    <a:lnTo>
                      <a:pt x="7" y="14"/>
                    </a:lnTo>
                    <a:lnTo>
                      <a:pt x="14" y="22"/>
                    </a:lnTo>
                    <a:lnTo>
                      <a:pt x="21" y="14"/>
                    </a:lnTo>
                    <a:lnTo>
                      <a:pt x="21" y="14"/>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57"/>
                    </a:lnTo>
                    <a:lnTo>
                      <a:pt x="7"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231">
                <a:extLst>
                  <a:ext uri="{FF2B5EF4-FFF2-40B4-BE49-F238E27FC236}">
                    <a16:creationId xmlns:a16="http://schemas.microsoft.com/office/drawing/2014/main" xmlns="" id="{123A5871-D904-4A85-898E-DC213406C364}"/>
                  </a:ext>
                </a:extLst>
              </p:cNvPr>
              <p:cNvSpPr>
                <a:spLocks noEditPoints="1"/>
              </p:cNvSpPr>
              <p:nvPr/>
            </p:nvSpPr>
            <p:spPr bwMode="auto">
              <a:xfrm>
                <a:off x="6467" y="1715"/>
                <a:ext cx="71" cy="79"/>
              </a:xfrm>
              <a:custGeom>
                <a:avLst/>
                <a:gdLst>
                  <a:gd name="T0" fmla="*/ 64 w 71"/>
                  <a:gd name="T1" fmla="*/ 72 h 79"/>
                  <a:gd name="T2" fmla="*/ 71 w 71"/>
                  <a:gd name="T3" fmla="*/ 64 h 79"/>
                  <a:gd name="T4" fmla="*/ 57 w 71"/>
                  <a:gd name="T5" fmla="*/ 50 h 79"/>
                  <a:gd name="T6" fmla="*/ 57 w 71"/>
                  <a:gd name="T7" fmla="*/ 36 h 79"/>
                  <a:gd name="T8" fmla="*/ 64 w 71"/>
                  <a:gd name="T9" fmla="*/ 36 h 79"/>
                  <a:gd name="T10" fmla="*/ 64 w 71"/>
                  <a:gd name="T11" fmla="*/ 7 h 79"/>
                  <a:gd name="T12" fmla="*/ 64 w 71"/>
                  <a:gd name="T13" fmla="*/ 7 h 79"/>
                  <a:gd name="T14" fmla="*/ 50 w 71"/>
                  <a:gd name="T15" fmla="*/ 14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2 h 79"/>
                  <a:gd name="T30" fmla="*/ 35 w 71"/>
                  <a:gd name="T31" fmla="*/ 29 h 79"/>
                  <a:gd name="T32" fmla="*/ 35 w 71"/>
                  <a:gd name="T33" fmla="*/ 36 h 79"/>
                  <a:gd name="T34" fmla="*/ 21 w 71"/>
                  <a:gd name="T35" fmla="*/ 22 h 79"/>
                  <a:gd name="T36" fmla="*/ 21 w 71"/>
                  <a:gd name="T37" fmla="*/ 14 h 79"/>
                  <a:gd name="T38" fmla="*/ 7 w 71"/>
                  <a:gd name="T39" fmla="*/ 0 h 79"/>
                  <a:gd name="T40" fmla="*/ 0 w 71"/>
                  <a:gd name="T41" fmla="*/ 0 h 79"/>
                  <a:gd name="T42" fmla="*/ 0 w 71"/>
                  <a:gd name="T43" fmla="*/ 7 h 79"/>
                  <a:gd name="T44" fmla="*/ 14 w 71"/>
                  <a:gd name="T45" fmla="*/ 22 h 79"/>
                  <a:gd name="T46" fmla="*/ 28 w 71"/>
                  <a:gd name="T47" fmla="*/ 36 h 79"/>
                  <a:gd name="T48" fmla="*/ 28 w 71"/>
                  <a:gd name="T49" fmla="*/ 36 h 79"/>
                  <a:gd name="T50" fmla="*/ 21 w 71"/>
                  <a:gd name="T51" fmla="*/ 36 h 79"/>
                  <a:gd name="T52" fmla="*/ 7 w 71"/>
                  <a:gd name="T53" fmla="*/ 29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0 h 79"/>
                  <a:gd name="T66" fmla="*/ 35 w 71"/>
                  <a:gd name="T67" fmla="*/ 57 h 79"/>
                  <a:gd name="T68" fmla="*/ 21 w 71"/>
                  <a:gd name="T69" fmla="*/ 57 h 79"/>
                  <a:gd name="T70" fmla="*/ 0 w 71"/>
                  <a:gd name="T71" fmla="*/ 64 h 79"/>
                  <a:gd name="T72" fmla="*/ 21 w 71"/>
                  <a:gd name="T73" fmla="*/ 79 h 79"/>
                  <a:gd name="T74" fmla="*/ 28 w 71"/>
                  <a:gd name="T75" fmla="*/ 72 h 79"/>
                  <a:gd name="T76" fmla="*/ 35 w 71"/>
                  <a:gd name="T77" fmla="*/ 64 h 79"/>
                  <a:gd name="T78" fmla="*/ 43 w 71"/>
                  <a:gd name="T79" fmla="*/ 57 h 79"/>
                  <a:gd name="T80" fmla="*/ 57 w 71"/>
                  <a:gd name="T81" fmla="*/ 64 h 79"/>
                  <a:gd name="T82" fmla="*/ 57 w 71"/>
                  <a:gd name="T83" fmla="*/ 72 h 79"/>
                  <a:gd name="T84" fmla="*/ 64 w 71"/>
                  <a:gd name="T85" fmla="*/ 29 h 79"/>
                  <a:gd name="T86" fmla="*/ 64 w 71"/>
                  <a:gd name="T87" fmla="*/ 14 h 79"/>
                  <a:gd name="T88" fmla="*/ 57 w 71"/>
                  <a:gd name="T89" fmla="*/ 14 h 79"/>
                  <a:gd name="T90" fmla="*/ 57 w 71"/>
                  <a:gd name="T91" fmla="*/ 29 h 79"/>
                  <a:gd name="T92" fmla="*/ 43 w 71"/>
                  <a:gd name="T93" fmla="*/ 14 h 79"/>
                  <a:gd name="T94" fmla="*/ 28 w 71"/>
                  <a:gd name="T95" fmla="*/ 14 h 79"/>
                  <a:gd name="T96" fmla="*/ 35 w 71"/>
                  <a:gd name="T97" fmla="*/ 22 h 79"/>
                  <a:gd name="T98" fmla="*/ 21 w 71"/>
                  <a:gd name="T99" fmla="*/ 14 h 79"/>
                  <a:gd name="T100" fmla="*/ 14 w 71"/>
                  <a:gd name="T101" fmla="*/ 0 h 79"/>
                  <a:gd name="T102" fmla="*/ 0 w 71"/>
                  <a:gd name="T103" fmla="*/ 7 h 79"/>
                  <a:gd name="T104" fmla="*/ 7 w 71"/>
                  <a:gd name="T105" fmla="*/ 22 h 79"/>
                  <a:gd name="T106" fmla="*/ 14 w 71"/>
                  <a:gd name="T107" fmla="*/ 14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7 w 71"/>
                  <a:gd name="T121" fmla="*/ 72 h 79"/>
                  <a:gd name="T122" fmla="*/ 28 w 71"/>
                  <a:gd name="T123" fmla="*/ 72 h 79"/>
                  <a:gd name="T124" fmla="*/ 28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2"/>
                    </a:lnTo>
                    <a:lnTo>
                      <a:pt x="57" y="36"/>
                    </a:lnTo>
                    <a:lnTo>
                      <a:pt x="57" y="43"/>
                    </a:lnTo>
                    <a:lnTo>
                      <a:pt x="50" y="50"/>
                    </a:lnTo>
                    <a:lnTo>
                      <a:pt x="50" y="50"/>
                    </a:lnTo>
                    <a:lnTo>
                      <a:pt x="43" y="43"/>
                    </a:lnTo>
                    <a:lnTo>
                      <a:pt x="43" y="36"/>
                    </a:lnTo>
                    <a:lnTo>
                      <a:pt x="43" y="36"/>
                    </a:lnTo>
                    <a:lnTo>
                      <a:pt x="43" y="29"/>
                    </a:lnTo>
                    <a:lnTo>
                      <a:pt x="43" y="22"/>
                    </a:lnTo>
                    <a:lnTo>
                      <a:pt x="43" y="7"/>
                    </a:lnTo>
                    <a:lnTo>
                      <a:pt x="35" y="0"/>
                    </a:lnTo>
                    <a:lnTo>
                      <a:pt x="28" y="7"/>
                    </a:lnTo>
                    <a:lnTo>
                      <a:pt x="35" y="22"/>
                    </a:lnTo>
                    <a:lnTo>
                      <a:pt x="35" y="29"/>
                    </a:lnTo>
                    <a:lnTo>
                      <a:pt x="35" y="29"/>
                    </a:lnTo>
                    <a:lnTo>
                      <a:pt x="35" y="36"/>
                    </a:lnTo>
                    <a:lnTo>
                      <a:pt x="35" y="36"/>
                    </a:lnTo>
                    <a:lnTo>
                      <a:pt x="28" y="29"/>
                    </a:lnTo>
                    <a:lnTo>
                      <a:pt x="21" y="22"/>
                    </a:lnTo>
                    <a:lnTo>
                      <a:pt x="21" y="22"/>
                    </a:lnTo>
                    <a:lnTo>
                      <a:pt x="21" y="14"/>
                    </a:lnTo>
                    <a:lnTo>
                      <a:pt x="14" y="7"/>
                    </a:lnTo>
                    <a:lnTo>
                      <a:pt x="7" y="0"/>
                    </a:lnTo>
                    <a:lnTo>
                      <a:pt x="7" y="0"/>
                    </a:lnTo>
                    <a:lnTo>
                      <a:pt x="0" y="0"/>
                    </a:lnTo>
                    <a:lnTo>
                      <a:pt x="0" y="0"/>
                    </a:lnTo>
                    <a:lnTo>
                      <a:pt x="0" y="7"/>
                    </a:lnTo>
                    <a:lnTo>
                      <a:pt x="7" y="22"/>
                    </a:lnTo>
                    <a:lnTo>
                      <a:pt x="14" y="22"/>
                    </a:lnTo>
                    <a:lnTo>
                      <a:pt x="21" y="29"/>
                    </a:lnTo>
                    <a:lnTo>
                      <a:pt x="28" y="36"/>
                    </a:lnTo>
                    <a:lnTo>
                      <a:pt x="28" y="36"/>
                    </a:lnTo>
                    <a:lnTo>
                      <a:pt x="28" y="36"/>
                    </a:lnTo>
                    <a:lnTo>
                      <a:pt x="28" y="36"/>
                    </a:lnTo>
                    <a:lnTo>
                      <a:pt x="21" y="36"/>
                    </a:lnTo>
                    <a:lnTo>
                      <a:pt x="14" y="29"/>
                    </a:lnTo>
                    <a:lnTo>
                      <a:pt x="7" y="29"/>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0"/>
                    </a:lnTo>
                    <a:lnTo>
                      <a:pt x="43" y="57"/>
                    </a:lnTo>
                    <a:lnTo>
                      <a:pt x="35" y="57"/>
                    </a:lnTo>
                    <a:lnTo>
                      <a:pt x="28" y="57"/>
                    </a:lnTo>
                    <a:lnTo>
                      <a:pt x="21" y="57"/>
                    </a:lnTo>
                    <a:lnTo>
                      <a:pt x="7" y="64"/>
                    </a:lnTo>
                    <a:lnTo>
                      <a:pt x="0" y="64"/>
                    </a:lnTo>
                    <a:lnTo>
                      <a:pt x="7" y="72"/>
                    </a:lnTo>
                    <a:lnTo>
                      <a:pt x="21" y="79"/>
                    </a:lnTo>
                    <a:lnTo>
                      <a:pt x="28" y="72"/>
                    </a:lnTo>
                    <a:lnTo>
                      <a:pt x="28" y="72"/>
                    </a:lnTo>
                    <a:lnTo>
                      <a:pt x="28" y="72"/>
                    </a:lnTo>
                    <a:lnTo>
                      <a:pt x="35" y="64"/>
                    </a:lnTo>
                    <a:lnTo>
                      <a:pt x="43" y="64"/>
                    </a:lnTo>
                    <a:lnTo>
                      <a:pt x="43" y="57"/>
                    </a:lnTo>
                    <a:lnTo>
                      <a:pt x="50" y="57"/>
                    </a:lnTo>
                    <a:lnTo>
                      <a:pt x="57" y="64"/>
                    </a:lnTo>
                    <a:lnTo>
                      <a:pt x="57" y="72"/>
                    </a:lnTo>
                    <a:lnTo>
                      <a:pt x="57" y="72"/>
                    </a:lnTo>
                    <a:close/>
                    <a:moveTo>
                      <a:pt x="57" y="29"/>
                    </a:moveTo>
                    <a:lnTo>
                      <a:pt x="64" y="29"/>
                    </a:lnTo>
                    <a:lnTo>
                      <a:pt x="64" y="29"/>
                    </a:lnTo>
                    <a:lnTo>
                      <a:pt x="64" y="14"/>
                    </a:lnTo>
                    <a:lnTo>
                      <a:pt x="64" y="7"/>
                    </a:lnTo>
                    <a:lnTo>
                      <a:pt x="57" y="14"/>
                    </a:lnTo>
                    <a:lnTo>
                      <a:pt x="57" y="29"/>
                    </a:lnTo>
                    <a:lnTo>
                      <a:pt x="57" y="29"/>
                    </a:lnTo>
                    <a:close/>
                    <a:moveTo>
                      <a:pt x="35" y="22"/>
                    </a:moveTo>
                    <a:lnTo>
                      <a:pt x="43" y="14"/>
                    </a:lnTo>
                    <a:lnTo>
                      <a:pt x="35" y="0"/>
                    </a:lnTo>
                    <a:lnTo>
                      <a:pt x="28" y="14"/>
                    </a:lnTo>
                    <a:lnTo>
                      <a:pt x="35" y="22"/>
                    </a:lnTo>
                    <a:lnTo>
                      <a:pt x="35" y="22"/>
                    </a:lnTo>
                    <a:close/>
                    <a:moveTo>
                      <a:pt x="14" y="14"/>
                    </a:moveTo>
                    <a:lnTo>
                      <a:pt x="21" y="14"/>
                    </a:lnTo>
                    <a:lnTo>
                      <a:pt x="14" y="7"/>
                    </a:lnTo>
                    <a:lnTo>
                      <a:pt x="14" y="0"/>
                    </a:lnTo>
                    <a:lnTo>
                      <a:pt x="0" y="0"/>
                    </a:lnTo>
                    <a:lnTo>
                      <a:pt x="0" y="7"/>
                    </a:lnTo>
                    <a:lnTo>
                      <a:pt x="7" y="14"/>
                    </a:lnTo>
                    <a:lnTo>
                      <a:pt x="7" y="22"/>
                    </a:lnTo>
                    <a:lnTo>
                      <a:pt x="14" y="14"/>
                    </a:lnTo>
                    <a:lnTo>
                      <a:pt x="14" y="14"/>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232">
                <a:extLst>
                  <a:ext uri="{FF2B5EF4-FFF2-40B4-BE49-F238E27FC236}">
                    <a16:creationId xmlns:a16="http://schemas.microsoft.com/office/drawing/2014/main" xmlns="" id="{2EA089CB-82B4-42BC-AF64-C681952E18C9}"/>
                  </a:ext>
                </a:extLst>
              </p:cNvPr>
              <p:cNvSpPr>
                <a:spLocks noEditPoints="1"/>
              </p:cNvSpPr>
              <p:nvPr/>
            </p:nvSpPr>
            <p:spPr bwMode="auto">
              <a:xfrm>
                <a:off x="6538" y="1715"/>
                <a:ext cx="73" cy="79"/>
              </a:xfrm>
              <a:custGeom>
                <a:avLst/>
                <a:gdLst>
                  <a:gd name="T0" fmla="*/ 66 w 73"/>
                  <a:gd name="T1" fmla="*/ 72 h 79"/>
                  <a:gd name="T2" fmla="*/ 73 w 73"/>
                  <a:gd name="T3" fmla="*/ 64 h 79"/>
                  <a:gd name="T4" fmla="*/ 66 w 73"/>
                  <a:gd name="T5" fmla="*/ 50 h 79"/>
                  <a:gd name="T6" fmla="*/ 66 w 73"/>
                  <a:gd name="T7" fmla="*/ 36 h 79"/>
                  <a:gd name="T8" fmla="*/ 73 w 73"/>
                  <a:gd name="T9" fmla="*/ 36 h 79"/>
                  <a:gd name="T10" fmla="*/ 73 w 73"/>
                  <a:gd name="T11" fmla="*/ 7 h 79"/>
                  <a:gd name="T12" fmla="*/ 66 w 73"/>
                  <a:gd name="T13" fmla="*/ 7 h 79"/>
                  <a:gd name="T14" fmla="*/ 58 w 73"/>
                  <a:gd name="T15" fmla="*/ 14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2 h 79"/>
                  <a:gd name="T30" fmla="*/ 44 w 73"/>
                  <a:gd name="T31" fmla="*/ 29 h 79"/>
                  <a:gd name="T32" fmla="*/ 36 w 73"/>
                  <a:gd name="T33" fmla="*/ 36 h 79"/>
                  <a:gd name="T34" fmla="*/ 29 w 73"/>
                  <a:gd name="T35" fmla="*/ 22 h 79"/>
                  <a:gd name="T36" fmla="*/ 29 w 73"/>
                  <a:gd name="T37" fmla="*/ 14 h 79"/>
                  <a:gd name="T38" fmla="*/ 15 w 73"/>
                  <a:gd name="T39" fmla="*/ 0 h 79"/>
                  <a:gd name="T40" fmla="*/ 8 w 73"/>
                  <a:gd name="T41" fmla="*/ 0 h 79"/>
                  <a:gd name="T42" fmla="*/ 0 w 73"/>
                  <a:gd name="T43" fmla="*/ 7 h 79"/>
                  <a:gd name="T44" fmla="*/ 22 w 73"/>
                  <a:gd name="T45" fmla="*/ 22 h 79"/>
                  <a:gd name="T46" fmla="*/ 36 w 73"/>
                  <a:gd name="T47" fmla="*/ 36 h 79"/>
                  <a:gd name="T48" fmla="*/ 36 w 73"/>
                  <a:gd name="T49" fmla="*/ 36 h 79"/>
                  <a:gd name="T50" fmla="*/ 29 w 73"/>
                  <a:gd name="T51" fmla="*/ 36 h 79"/>
                  <a:gd name="T52" fmla="*/ 8 w 73"/>
                  <a:gd name="T53" fmla="*/ 29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0 h 79"/>
                  <a:gd name="T66" fmla="*/ 44 w 73"/>
                  <a:gd name="T67" fmla="*/ 57 h 79"/>
                  <a:gd name="T68" fmla="*/ 29 w 73"/>
                  <a:gd name="T69" fmla="*/ 57 h 79"/>
                  <a:gd name="T70" fmla="*/ 8 w 73"/>
                  <a:gd name="T71" fmla="*/ 64 h 79"/>
                  <a:gd name="T72" fmla="*/ 22 w 73"/>
                  <a:gd name="T73" fmla="*/ 79 h 79"/>
                  <a:gd name="T74" fmla="*/ 36 w 73"/>
                  <a:gd name="T75" fmla="*/ 72 h 79"/>
                  <a:gd name="T76" fmla="*/ 44 w 73"/>
                  <a:gd name="T77" fmla="*/ 64 h 79"/>
                  <a:gd name="T78" fmla="*/ 51 w 73"/>
                  <a:gd name="T79" fmla="*/ 57 h 79"/>
                  <a:gd name="T80" fmla="*/ 58 w 73"/>
                  <a:gd name="T81" fmla="*/ 64 h 79"/>
                  <a:gd name="T82" fmla="*/ 66 w 73"/>
                  <a:gd name="T83" fmla="*/ 72 h 79"/>
                  <a:gd name="T84" fmla="*/ 73 w 73"/>
                  <a:gd name="T85" fmla="*/ 29 h 79"/>
                  <a:gd name="T86" fmla="*/ 73 w 73"/>
                  <a:gd name="T87" fmla="*/ 14 h 79"/>
                  <a:gd name="T88" fmla="*/ 58 w 73"/>
                  <a:gd name="T89" fmla="*/ 14 h 79"/>
                  <a:gd name="T90" fmla="*/ 66 w 73"/>
                  <a:gd name="T91" fmla="*/ 29 h 79"/>
                  <a:gd name="T92" fmla="*/ 51 w 73"/>
                  <a:gd name="T93" fmla="*/ 14 h 79"/>
                  <a:gd name="T94" fmla="*/ 36 w 73"/>
                  <a:gd name="T95" fmla="*/ 14 h 79"/>
                  <a:gd name="T96" fmla="*/ 44 w 73"/>
                  <a:gd name="T97" fmla="*/ 22 h 79"/>
                  <a:gd name="T98" fmla="*/ 22 w 73"/>
                  <a:gd name="T99" fmla="*/ 14 h 79"/>
                  <a:gd name="T100" fmla="*/ 15 w 73"/>
                  <a:gd name="T101" fmla="*/ 0 h 79"/>
                  <a:gd name="T102" fmla="*/ 8 w 73"/>
                  <a:gd name="T103" fmla="*/ 7 h 79"/>
                  <a:gd name="T104" fmla="*/ 15 w 73"/>
                  <a:gd name="T105" fmla="*/ 22 h 79"/>
                  <a:gd name="T106" fmla="*/ 22 w 73"/>
                  <a:gd name="T107" fmla="*/ 14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57 h 79"/>
                  <a:gd name="T120" fmla="*/ 15 w 73"/>
                  <a:gd name="T121" fmla="*/ 72 h 79"/>
                  <a:gd name="T122" fmla="*/ 29 w 73"/>
                  <a:gd name="T123" fmla="*/ 72 h 79"/>
                  <a:gd name="T124" fmla="*/ 36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2"/>
                    </a:lnTo>
                    <a:lnTo>
                      <a:pt x="66" y="36"/>
                    </a:lnTo>
                    <a:lnTo>
                      <a:pt x="58" y="43"/>
                    </a:lnTo>
                    <a:lnTo>
                      <a:pt x="58" y="50"/>
                    </a:lnTo>
                    <a:lnTo>
                      <a:pt x="58" y="50"/>
                    </a:lnTo>
                    <a:lnTo>
                      <a:pt x="51" y="43"/>
                    </a:lnTo>
                    <a:lnTo>
                      <a:pt x="51" y="36"/>
                    </a:lnTo>
                    <a:lnTo>
                      <a:pt x="44" y="36"/>
                    </a:lnTo>
                    <a:lnTo>
                      <a:pt x="44" y="29"/>
                    </a:lnTo>
                    <a:lnTo>
                      <a:pt x="51" y="22"/>
                    </a:lnTo>
                    <a:lnTo>
                      <a:pt x="51" y="7"/>
                    </a:lnTo>
                    <a:lnTo>
                      <a:pt x="44" y="0"/>
                    </a:lnTo>
                    <a:lnTo>
                      <a:pt x="36" y="7"/>
                    </a:lnTo>
                    <a:lnTo>
                      <a:pt x="44" y="22"/>
                    </a:lnTo>
                    <a:lnTo>
                      <a:pt x="44" y="29"/>
                    </a:lnTo>
                    <a:lnTo>
                      <a:pt x="44" y="29"/>
                    </a:lnTo>
                    <a:lnTo>
                      <a:pt x="44" y="36"/>
                    </a:lnTo>
                    <a:lnTo>
                      <a:pt x="36" y="36"/>
                    </a:lnTo>
                    <a:lnTo>
                      <a:pt x="29" y="29"/>
                    </a:lnTo>
                    <a:lnTo>
                      <a:pt x="29" y="22"/>
                    </a:lnTo>
                    <a:lnTo>
                      <a:pt x="29" y="22"/>
                    </a:lnTo>
                    <a:lnTo>
                      <a:pt x="29" y="14"/>
                    </a:lnTo>
                    <a:lnTo>
                      <a:pt x="22" y="7"/>
                    </a:lnTo>
                    <a:lnTo>
                      <a:pt x="15" y="0"/>
                    </a:lnTo>
                    <a:lnTo>
                      <a:pt x="15" y="0"/>
                    </a:lnTo>
                    <a:lnTo>
                      <a:pt x="8" y="0"/>
                    </a:lnTo>
                    <a:lnTo>
                      <a:pt x="8" y="0"/>
                    </a:lnTo>
                    <a:lnTo>
                      <a:pt x="0" y="7"/>
                    </a:lnTo>
                    <a:lnTo>
                      <a:pt x="8" y="22"/>
                    </a:lnTo>
                    <a:lnTo>
                      <a:pt x="22" y="22"/>
                    </a:lnTo>
                    <a:lnTo>
                      <a:pt x="29" y="29"/>
                    </a:lnTo>
                    <a:lnTo>
                      <a:pt x="36" y="36"/>
                    </a:lnTo>
                    <a:lnTo>
                      <a:pt x="36" y="36"/>
                    </a:lnTo>
                    <a:lnTo>
                      <a:pt x="36" y="36"/>
                    </a:lnTo>
                    <a:lnTo>
                      <a:pt x="29" y="36"/>
                    </a:lnTo>
                    <a:lnTo>
                      <a:pt x="29" y="36"/>
                    </a:lnTo>
                    <a:lnTo>
                      <a:pt x="22" y="29"/>
                    </a:lnTo>
                    <a:lnTo>
                      <a:pt x="8" y="29"/>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9" y="57"/>
                    </a:lnTo>
                    <a:lnTo>
                      <a:pt x="8" y="64"/>
                    </a:lnTo>
                    <a:lnTo>
                      <a:pt x="8" y="64"/>
                    </a:lnTo>
                    <a:lnTo>
                      <a:pt x="15" y="72"/>
                    </a:lnTo>
                    <a:lnTo>
                      <a:pt x="22" y="79"/>
                    </a:lnTo>
                    <a:lnTo>
                      <a:pt x="36" y="72"/>
                    </a:lnTo>
                    <a:lnTo>
                      <a:pt x="36" y="72"/>
                    </a:lnTo>
                    <a:lnTo>
                      <a:pt x="36" y="72"/>
                    </a:lnTo>
                    <a:lnTo>
                      <a:pt x="44" y="64"/>
                    </a:lnTo>
                    <a:lnTo>
                      <a:pt x="44" y="64"/>
                    </a:lnTo>
                    <a:lnTo>
                      <a:pt x="51" y="57"/>
                    </a:lnTo>
                    <a:lnTo>
                      <a:pt x="51" y="57"/>
                    </a:lnTo>
                    <a:lnTo>
                      <a:pt x="58" y="64"/>
                    </a:lnTo>
                    <a:lnTo>
                      <a:pt x="66" y="72"/>
                    </a:lnTo>
                    <a:lnTo>
                      <a:pt x="66" y="72"/>
                    </a:lnTo>
                    <a:close/>
                    <a:moveTo>
                      <a:pt x="66" y="29"/>
                    </a:moveTo>
                    <a:lnTo>
                      <a:pt x="73" y="29"/>
                    </a:lnTo>
                    <a:lnTo>
                      <a:pt x="73" y="29"/>
                    </a:lnTo>
                    <a:lnTo>
                      <a:pt x="73" y="14"/>
                    </a:lnTo>
                    <a:lnTo>
                      <a:pt x="66" y="7"/>
                    </a:lnTo>
                    <a:lnTo>
                      <a:pt x="58" y="14"/>
                    </a:lnTo>
                    <a:lnTo>
                      <a:pt x="66" y="29"/>
                    </a:lnTo>
                    <a:lnTo>
                      <a:pt x="66" y="29"/>
                    </a:lnTo>
                    <a:close/>
                    <a:moveTo>
                      <a:pt x="44" y="22"/>
                    </a:moveTo>
                    <a:lnTo>
                      <a:pt x="51" y="14"/>
                    </a:lnTo>
                    <a:lnTo>
                      <a:pt x="44" y="0"/>
                    </a:lnTo>
                    <a:lnTo>
                      <a:pt x="36" y="14"/>
                    </a:lnTo>
                    <a:lnTo>
                      <a:pt x="44" y="22"/>
                    </a:lnTo>
                    <a:lnTo>
                      <a:pt x="44" y="22"/>
                    </a:lnTo>
                    <a:close/>
                    <a:moveTo>
                      <a:pt x="22" y="14"/>
                    </a:moveTo>
                    <a:lnTo>
                      <a:pt x="22" y="14"/>
                    </a:lnTo>
                    <a:lnTo>
                      <a:pt x="22" y="7"/>
                    </a:lnTo>
                    <a:lnTo>
                      <a:pt x="15" y="0"/>
                    </a:lnTo>
                    <a:lnTo>
                      <a:pt x="8" y="0"/>
                    </a:lnTo>
                    <a:lnTo>
                      <a:pt x="8" y="7"/>
                    </a:lnTo>
                    <a:lnTo>
                      <a:pt x="8" y="14"/>
                    </a:lnTo>
                    <a:lnTo>
                      <a:pt x="15" y="22"/>
                    </a:lnTo>
                    <a:lnTo>
                      <a:pt x="22" y="14"/>
                    </a:lnTo>
                    <a:lnTo>
                      <a:pt x="22" y="14"/>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57"/>
                    </a:lnTo>
                    <a:lnTo>
                      <a:pt x="15"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233">
                <a:extLst>
                  <a:ext uri="{FF2B5EF4-FFF2-40B4-BE49-F238E27FC236}">
                    <a16:creationId xmlns:a16="http://schemas.microsoft.com/office/drawing/2014/main" xmlns="" id="{80C0389C-168D-4A47-9987-94F712472A59}"/>
                  </a:ext>
                </a:extLst>
              </p:cNvPr>
              <p:cNvSpPr>
                <a:spLocks noEditPoints="1"/>
              </p:cNvSpPr>
              <p:nvPr/>
            </p:nvSpPr>
            <p:spPr bwMode="auto">
              <a:xfrm>
                <a:off x="6762" y="1708"/>
                <a:ext cx="22" cy="79"/>
              </a:xfrm>
              <a:custGeom>
                <a:avLst/>
                <a:gdLst>
                  <a:gd name="T0" fmla="*/ 22 w 22"/>
                  <a:gd name="T1" fmla="*/ 29 h 79"/>
                  <a:gd name="T2" fmla="*/ 22 w 22"/>
                  <a:gd name="T3" fmla="*/ 21 h 79"/>
                  <a:gd name="T4" fmla="*/ 22 w 22"/>
                  <a:gd name="T5" fmla="*/ 21 h 79"/>
                  <a:gd name="T6" fmla="*/ 22 w 22"/>
                  <a:gd name="T7" fmla="*/ 14 h 79"/>
                  <a:gd name="T8" fmla="*/ 15 w 22"/>
                  <a:gd name="T9" fmla="*/ 7 h 79"/>
                  <a:gd name="T10" fmla="*/ 7 w 22"/>
                  <a:gd name="T11" fmla="*/ 7 h 79"/>
                  <a:gd name="T12" fmla="*/ 0 w 22"/>
                  <a:gd name="T13" fmla="*/ 0 h 79"/>
                  <a:gd name="T14" fmla="*/ 0 w 22"/>
                  <a:gd name="T15" fmla="*/ 7 h 79"/>
                  <a:gd name="T16" fmla="*/ 0 w 22"/>
                  <a:gd name="T17" fmla="*/ 7 h 79"/>
                  <a:gd name="T18" fmla="*/ 7 w 22"/>
                  <a:gd name="T19" fmla="*/ 21 h 79"/>
                  <a:gd name="T20" fmla="*/ 22 w 22"/>
                  <a:gd name="T21" fmla="*/ 29 h 79"/>
                  <a:gd name="T22" fmla="*/ 22 w 22"/>
                  <a:gd name="T23" fmla="*/ 29 h 79"/>
                  <a:gd name="T24" fmla="*/ 22 w 22"/>
                  <a:gd name="T25" fmla="*/ 36 h 79"/>
                  <a:gd name="T26" fmla="*/ 22 w 22"/>
                  <a:gd name="T27" fmla="*/ 29 h 79"/>
                  <a:gd name="T28" fmla="*/ 22 w 22"/>
                  <a:gd name="T29" fmla="*/ 29 h 79"/>
                  <a:gd name="T30" fmla="*/ 22 w 22"/>
                  <a:gd name="T31" fmla="*/ 43 h 79"/>
                  <a:gd name="T32" fmla="*/ 22 w 22"/>
                  <a:gd name="T33" fmla="*/ 43 h 79"/>
                  <a:gd name="T34" fmla="*/ 22 w 22"/>
                  <a:gd name="T35" fmla="*/ 43 h 79"/>
                  <a:gd name="T36" fmla="*/ 22 w 22"/>
                  <a:gd name="T37" fmla="*/ 36 h 79"/>
                  <a:gd name="T38" fmla="*/ 7 w 22"/>
                  <a:gd name="T39" fmla="*/ 36 h 79"/>
                  <a:gd name="T40" fmla="*/ 0 w 22"/>
                  <a:gd name="T41" fmla="*/ 43 h 79"/>
                  <a:gd name="T42" fmla="*/ 0 w 22"/>
                  <a:gd name="T43" fmla="*/ 50 h 79"/>
                  <a:gd name="T44" fmla="*/ 7 w 22"/>
                  <a:gd name="T45" fmla="*/ 50 h 79"/>
                  <a:gd name="T46" fmla="*/ 15 w 22"/>
                  <a:gd name="T47" fmla="*/ 57 h 79"/>
                  <a:gd name="T48" fmla="*/ 22 w 22"/>
                  <a:gd name="T49" fmla="*/ 57 h 79"/>
                  <a:gd name="T50" fmla="*/ 22 w 22"/>
                  <a:gd name="T51" fmla="*/ 50 h 79"/>
                  <a:gd name="T52" fmla="*/ 22 w 22"/>
                  <a:gd name="T53" fmla="*/ 43 h 79"/>
                  <a:gd name="T54" fmla="*/ 22 w 22"/>
                  <a:gd name="T55" fmla="*/ 43 h 79"/>
                  <a:gd name="T56" fmla="*/ 22 w 22"/>
                  <a:gd name="T57" fmla="*/ 64 h 79"/>
                  <a:gd name="T58" fmla="*/ 15 w 22"/>
                  <a:gd name="T59" fmla="*/ 64 h 79"/>
                  <a:gd name="T60" fmla="*/ 7 w 22"/>
                  <a:gd name="T61" fmla="*/ 64 h 79"/>
                  <a:gd name="T62" fmla="*/ 7 w 22"/>
                  <a:gd name="T63" fmla="*/ 71 h 79"/>
                  <a:gd name="T64" fmla="*/ 7 w 22"/>
                  <a:gd name="T65" fmla="*/ 79 h 79"/>
                  <a:gd name="T66" fmla="*/ 15 w 22"/>
                  <a:gd name="T67" fmla="*/ 79 h 79"/>
                  <a:gd name="T68" fmla="*/ 22 w 22"/>
                  <a:gd name="T69" fmla="*/ 79 h 79"/>
                  <a:gd name="T70" fmla="*/ 22 w 22"/>
                  <a:gd name="T71" fmla="*/ 79 h 79"/>
                  <a:gd name="T72" fmla="*/ 15 w 22"/>
                  <a:gd name="T73" fmla="*/ 71 h 79"/>
                  <a:gd name="T74" fmla="*/ 7 w 22"/>
                  <a:gd name="T75" fmla="*/ 71 h 79"/>
                  <a:gd name="T76" fmla="*/ 15 w 22"/>
                  <a:gd name="T77" fmla="*/ 64 h 79"/>
                  <a:gd name="T78" fmla="*/ 22 w 22"/>
                  <a:gd name="T79" fmla="*/ 64 h 79"/>
                  <a:gd name="T80" fmla="*/ 22 w 22"/>
                  <a:gd name="T81" fmla="*/ 64 h 79"/>
                  <a:gd name="T82" fmla="*/ 22 w 22"/>
                  <a:gd name="T83" fmla="*/ 64 h 79"/>
                  <a:gd name="T84" fmla="*/ 22 w 22"/>
                  <a:gd name="T85" fmla="*/ 64 h 79"/>
                  <a:gd name="T86" fmla="*/ 22 w 22"/>
                  <a:gd name="T87" fmla="*/ 64 h 79"/>
                  <a:gd name="T88" fmla="*/ 22 w 22"/>
                  <a:gd name="T89" fmla="*/ 21 h 79"/>
                  <a:gd name="T90" fmla="*/ 22 w 22"/>
                  <a:gd name="T91" fmla="*/ 14 h 79"/>
                  <a:gd name="T92" fmla="*/ 22 w 22"/>
                  <a:gd name="T93" fmla="*/ 14 h 79"/>
                  <a:gd name="T94" fmla="*/ 15 w 22"/>
                  <a:gd name="T95" fmla="*/ 7 h 79"/>
                  <a:gd name="T96" fmla="*/ 7 w 22"/>
                  <a:gd name="T97" fmla="*/ 7 h 79"/>
                  <a:gd name="T98" fmla="*/ 0 w 22"/>
                  <a:gd name="T99" fmla="*/ 14 h 79"/>
                  <a:gd name="T100" fmla="*/ 7 w 22"/>
                  <a:gd name="T101" fmla="*/ 21 h 79"/>
                  <a:gd name="T102" fmla="*/ 15 w 22"/>
                  <a:gd name="T103" fmla="*/ 29 h 79"/>
                  <a:gd name="T104" fmla="*/ 22 w 22"/>
                  <a:gd name="T105" fmla="*/ 21 h 79"/>
                  <a:gd name="T106" fmla="*/ 22 w 22"/>
                  <a:gd name="T107" fmla="*/ 21 h 79"/>
                  <a:gd name="T108" fmla="*/ 22 w 22"/>
                  <a:gd name="T109" fmla="*/ 43 h 79"/>
                  <a:gd name="T110" fmla="*/ 15 w 22"/>
                  <a:gd name="T111" fmla="*/ 36 h 79"/>
                  <a:gd name="T112" fmla="*/ 0 w 22"/>
                  <a:gd name="T113" fmla="*/ 43 h 79"/>
                  <a:gd name="T114" fmla="*/ 7 w 22"/>
                  <a:gd name="T115" fmla="*/ 50 h 79"/>
                  <a:gd name="T116" fmla="*/ 15 w 22"/>
                  <a:gd name="T117" fmla="*/ 50 h 79"/>
                  <a:gd name="T118" fmla="*/ 22 w 22"/>
                  <a:gd name="T119" fmla="*/ 50 h 79"/>
                  <a:gd name="T120" fmla="*/ 22 w 22"/>
                  <a:gd name="T121" fmla="*/ 43 h 79"/>
                  <a:gd name="T122" fmla="*/ 22 w 22"/>
                  <a:gd name="T123" fmla="*/ 4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9"/>
                    </a:moveTo>
                    <a:lnTo>
                      <a:pt x="22" y="21"/>
                    </a:lnTo>
                    <a:lnTo>
                      <a:pt x="22" y="21"/>
                    </a:lnTo>
                    <a:lnTo>
                      <a:pt x="22" y="14"/>
                    </a:lnTo>
                    <a:lnTo>
                      <a:pt x="15" y="7"/>
                    </a:lnTo>
                    <a:lnTo>
                      <a:pt x="7" y="7"/>
                    </a:lnTo>
                    <a:lnTo>
                      <a:pt x="0" y="0"/>
                    </a:lnTo>
                    <a:lnTo>
                      <a:pt x="0" y="7"/>
                    </a:lnTo>
                    <a:lnTo>
                      <a:pt x="0" y="7"/>
                    </a:lnTo>
                    <a:lnTo>
                      <a:pt x="7" y="21"/>
                    </a:lnTo>
                    <a:lnTo>
                      <a:pt x="22" y="29"/>
                    </a:lnTo>
                    <a:lnTo>
                      <a:pt x="22" y="29"/>
                    </a:lnTo>
                    <a:lnTo>
                      <a:pt x="22" y="36"/>
                    </a:lnTo>
                    <a:lnTo>
                      <a:pt x="22" y="29"/>
                    </a:lnTo>
                    <a:lnTo>
                      <a:pt x="22" y="29"/>
                    </a:lnTo>
                    <a:close/>
                    <a:moveTo>
                      <a:pt x="22" y="43"/>
                    </a:moveTo>
                    <a:lnTo>
                      <a:pt x="22" y="43"/>
                    </a:lnTo>
                    <a:lnTo>
                      <a:pt x="22" y="43"/>
                    </a:lnTo>
                    <a:lnTo>
                      <a:pt x="22" y="36"/>
                    </a:lnTo>
                    <a:lnTo>
                      <a:pt x="7" y="36"/>
                    </a:lnTo>
                    <a:lnTo>
                      <a:pt x="0" y="43"/>
                    </a:lnTo>
                    <a:lnTo>
                      <a:pt x="0" y="50"/>
                    </a:lnTo>
                    <a:lnTo>
                      <a:pt x="7" y="50"/>
                    </a:lnTo>
                    <a:lnTo>
                      <a:pt x="15" y="57"/>
                    </a:lnTo>
                    <a:lnTo>
                      <a:pt x="22" y="57"/>
                    </a:lnTo>
                    <a:lnTo>
                      <a:pt x="22" y="50"/>
                    </a:lnTo>
                    <a:lnTo>
                      <a:pt x="22" y="43"/>
                    </a:lnTo>
                    <a:lnTo>
                      <a:pt x="22" y="43"/>
                    </a:lnTo>
                    <a:close/>
                    <a:moveTo>
                      <a:pt x="22" y="64"/>
                    </a:moveTo>
                    <a:lnTo>
                      <a:pt x="15" y="64"/>
                    </a:lnTo>
                    <a:lnTo>
                      <a:pt x="7" y="64"/>
                    </a:lnTo>
                    <a:lnTo>
                      <a:pt x="7" y="71"/>
                    </a:lnTo>
                    <a:lnTo>
                      <a:pt x="7" y="79"/>
                    </a:lnTo>
                    <a:lnTo>
                      <a:pt x="15" y="79"/>
                    </a:lnTo>
                    <a:lnTo>
                      <a:pt x="22" y="79"/>
                    </a:lnTo>
                    <a:lnTo>
                      <a:pt x="22" y="79"/>
                    </a:lnTo>
                    <a:lnTo>
                      <a:pt x="15" y="71"/>
                    </a:lnTo>
                    <a:lnTo>
                      <a:pt x="7" y="71"/>
                    </a:lnTo>
                    <a:lnTo>
                      <a:pt x="15" y="64"/>
                    </a:lnTo>
                    <a:lnTo>
                      <a:pt x="22" y="64"/>
                    </a:lnTo>
                    <a:lnTo>
                      <a:pt x="22" y="64"/>
                    </a:lnTo>
                    <a:lnTo>
                      <a:pt x="22" y="64"/>
                    </a:lnTo>
                    <a:lnTo>
                      <a:pt x="22" y="64"/>
                    </a:lnTo>
                    <a:lnTo>
                      <a:pt x="22" y="64"/>
                    </a:lnTo>
                    <a:close/>
                    <a:moveTo>
                      <a:pt x="22" y="21"/>
                    </a:moveTo>
                    <a:lnTo>
                      <a:pt x="22" y="14"/>
                    </a:lnTo>
                    <a:lnTo>
                      <a:pt x="22" y="14"/>
                    </a:lnTo>
                    <a:lnTo>
                      <a:pt x="15" y="7"/>
                    </a:lnTo>
                    <a:lnTo>
                      <a:pt x="7" y="7"/>
                    </a:lnTo>
                    <a:lnTo>
                      <a:pt x="0" y="14"/>
                    </a:lnTo>
                    <a:lnTo>
                      <a:pt x="7" y="21"/>
                    </a:lnTo>
                    <a:lnTo>
                      <a:pt x="15" y="29"/>
                    </a:lnTo>
                    <a:lnTo>
                      <a:pt x="22" y="21"/>
                    </a:lnTo>
                    <a:lnTo>
                      <a:pt x="22" y="21"/>
                    </a:lnTo>
                    <a:close/>
                    <a:moveTo>
                      <a:pt x="22" y="43"/>
                    </a:moveTo>
                    <a:lnTo>
                      <a:pt x="15" y="36"/>
                    </a:lnTo>
                    <a:lnTo>
                      <a:pt x="0" y="43"/>
                    </a:lnTo>
                    <a:lnTo>
                      <a:pt x="7" y="50"/>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234">
                <a:extLst>
                  <a:ext uri="{FF2B5EF4-FFF2-40B4-BE49-F238E27FC236}">
                    <a16:creationId xmlns:a16="http://schemas.microsoft.com/office/drawing/2014/main" xmlns="" id="{0C95C35C-63FB-4BDA-A9DC-FDB87D84FDBA}"/>
                  </a:ext>
                </a:extLst>
              </p:cNvPr>
              <p:cNvSpPr>
                <a:spLocks noEditPoints="1"/>
              </p:cNvSpPr>
              <p:nvPr/>
            </p:nvSpPr>
            <p:spPr bwMode="auto">
              <a:xfrm>
                <a:off x="6690" y="1708"/>
                <a:ext cx="72" cy="79"/>
              </a:xfrm>
              <a:custGeom>
                <a:avLst/>
                <a:gdLst>
                  <a:gd name="T0" fmla="*/ 65 w 72"/>
                  <a:gd name="T1" fmla="*/ 79 h 79"/>
                  <a:gd name="T2" fmla="*/ 72 w 72"/>
                  <a:gd name="T3" fmla="*/ 71 h 79"/>
                  <a:gd name="T4" fmla="*/ 58 w 72"/>
                  <a:gd name="T5" fmla="*/ 57 h 79"/>
                  <a:gd name="T6" fmla="*/ 58 w 72"/>
                  <a:gd name="T7" fmla="*/ 43 h 79"/>
                  <a:gd name="T8" fmla="*/ 65 w 72"/>
                  <a:gd name="T9" fmla="*/ 36 h 79"/>
                  <a:gd name="T10" fmla="*/ 65 w 72"/>
                  <a:gd name="T11" fmla="*/ 14 h 79"/>
                  <a:gd name="T12" fmla="*/ 65 w 72"/>
                  <a:gd name="T13" fmla="*/ 14 h 79"/>
                  <a:gd name="T14" fmla="*/ 50 w 72"/>
                  <a:gd name="T15" fmla="*/ 21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7 h 79"/>
                  <a:gd name="T28" fmla="*/ 36 w 72"/>
                  <a:gd name="T29" fmla="*/ 29 h 79"/>
                  <a:gd name="T30" fmla="*/ 36 w 72"/>
                  <a:gd name="T31" fmla="*/ 36 h 79"/>
                  <a:gd name="T32" fmla="*/ 36 w 72"/>
                  <a:gd name="T33" fmla="*/ 36 h 79"/>
                  <a:gd name="T34" fmla="*/ 22 w 72"/>
                  <a:gd name="T35" fmla="*/ 29 h 79"/>
                  <a:gd name="T36" fmla="*/ 22 w 72"/>
                  <a:gd name="T37" fmla="*/ 21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64 h 79"/>
                  <a:gd name="T70" fmla="*/ 7 w 72"/>
                  <a:gd name="T71" fmla="*/ 71 h 79"/>
                  <a:gd name="T72" fmla="*/ 22 w 72"/>
                  <a:gd name="T73" fmla="*/ 79 h 79"/>
                  <a:gd name="T74" fmla="*/ 29 w 72"/>
                  <a:gd name="T75" fmla="*/ 79 h 79"/>
                  <a:gd name="T76" fmla="*/ 36 w 72"/>
                  <a:gd name="T77" fmla="*/ 71 h 79"/>
                  <a:gd name="T78" fmla="*/ 43 w 72"/>
                  <a:gd name="T79" fmla="*/ 64 h 79"/>
                  <a:gd name="T80" fmla="*/ 58 w 72"/>
                  <a:gd name="T81" fmla="*/ 71 h 79"/>
                  <a:gd name="T82" fmla="*/ 58 w 72"/>
                  <a:gd name="T83" fmla="*/ 79 h 79"/>
                  <a:gd name="T84" fmla="*/ 65 w 72"/>
                  <a:gd name="T85" fmla="*/ 36 h 79"/>
                  <a:gd name="T86" fmla="*/ 65 w 72"/>
                  <a:gd name="T87" fmla="*/ 21 h 79"/>
                  <a:gd name="T88" fmla="*/ 58 w 72"/>
                  <a:gd name="T89" fmla="*/ 21 h 79"/>
                  <a:gd name="T90" fmla="*/ 58 w 72"/>
                  <a:gd name="T91" fmla="*/ 36 h 79"/>
                  <a:gd name="T92" fmla="*/ 43 w 72"/>
                  <a:gd name="T93" fmla="*/ 21 h 79"/>
                  <a:gd name="T94" fmla="*/ 36 w 72"/>
                  <a:gd name="T95" fmla="*/ 14 h 79"/>
                  <a:gd name="T96" fmla="*/ 36 w 72"/>
                  <a:gd name="T97" fmla="*/ 29 h 79"/>
                  <a:gd name="T98" fmla="*/ 22 w 72"/>
                  <a:gd name="T99" fmla="*/ 14 h 79"/>
                  <a:gd name="T100" fmla="*/ 14 w 72"/>
                  <a:gd name="T101" fmla="*/ 7 h 79"/>
                  <a:gd name="T102" fmla="*/ 0 w 72"/>
                  <a:gd name="T103" fmla="*/ 14 h 79"/>
                  <a:gd name="T104" fmla="*/ 7 w 72"/>
                  <a:gd name="T105" fmla="*/ 29 h 79"/>
                  <a:gd name="T106" fmla="*/ 14 w 72"/>
                  <a:gd name="T107" fmla="*/ 21 h 79"/>
                  <a:gd name="T108" fmla="*/ 14 w 72"/>
                  <a:gd name="T109" fmla="*/ 36 h 79"/>
                  <a:gd name="T110" fmla="*/ 7 w 72"/>
                  <a:gd name="T111" fmla="*/ 50 h 79"/>
                  <a:gd name="T112" fmla="*/ 22 w 72"/>
                  <a:gd name="T113" fmla="*/ 50 h 79"/>
                  <a:gd name="T114" fmla="*/ 22 w 72"/>
                  <a:gd name="T115" fmla="*/ 43 h 79"/>
                  <a:gd name="T116" fmla="*/ 29 w 72"/>
                  <a:gd name="T117" fmla="*/ 64 h 79"/>
                  <a:gd name="T118" fmla="*/ 14 w 72"/>
                  <a:gd name="T119" fmla="*/ 64 h 79"/>
                  <a:gd name="T120" fmla="*/ 7 w 72"/>
                  <a:gd name="T121" fmla="*/ 71 h 79"/>
                  <a:gd name="T122" fmla="*/ 29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72" y="71"/>
                    </a:lnTo>
                    <a:lnTo>
                      <a:pt x="72" y="71"/>
                    </a:lnTo>
                    <a:lnTo>
                      <a:pt x="72" y="71"/>
                    </a:lnTo>
                    <a:lnTo>
                      <a:pt x="58" y="57"/>
                    </a:lnTo>
                    <a:lnTo>
                      <a:pt x="58" y="57"/>
                    </a:lnTo>
                    <a:lnTo>
                      <a:pt x="58" y="43"/>
                    </a:lnTo>
                    <a:lnTo>
                      <a:pt x="65" y="43"/>
                    </a:lnTo>
                    <a:lnTo>
                      <a:pt x="65" y="36"/>
                    </a:lnTo>
                    <a:lnTo>
                      <a:pt x="72" y="36"/>
                    </a:lnTo>
                    <a:lnTo>
                      <a:pt x="65" y="14"/>
                    </a:lnTo>
                    <a:lnTo>
                      <a:pt x="65" y="14"/>
                    </a:lnTo>
                    <a:lnTo>
                      <a:pt x="65" y="14"/>
                    </a:lnTo>
                    <a:lnTo>
                      <a:pt x="58" y="14"/>
                    </a:lnTo>
                    <a:lnTo>
                      <a:pt x="50" y="21"/>
                    </a:lnTo>
                    <a:lnTo>
                      <a:pt x="50" y="29"/>
                    </a:lnTo>
                    <a:lnTo>
                      <a:pt x="58" y="36"/>
                    </a:lnTo>
                    <a:lnTo>
                      <a:pt x="58" y="43"/>
                    </a:lnTo>
                    <a:lnTo>
                      <a:pt x="50" y="50"/>
                    </a:lnTo>
                    <a:lnTo>
                      <a:pt x="50" y="57"/>
                    </a:lnTo>
                    <a:lnTo>
                      <a:pt x="43" y="50"/>
                    </a:lnTo>
                    <a:lnTo>
                      <a:pt x="43" y="43"/>
                    </a:lnTo>
                    <a:lnTo>
                      <a:pt x="43" y="36"/>
                    </a:lnTo>
                    <a:lnTo>
                      <a:pt x="43" y="29"/>
                    </a:lnTo>
                    <a:lnTo>
                      <a:pt x="43" y="29"/>
                    </a:lnTo>
                    <a:lnTo>
                      <a:pt x="43" y="14"/>
                    </a:lnTo>
                    <a:lnTo>
                      <a:pt x="36" y="7"/>
                    </a:lnTo>
                    <a:lnTo>
                      <a:pt x="29" y="14"/>
                    </a:lnTo>
                    <a:lnTo>
                      <a:pt x="36" y="29"/>
                    </a:lnTo>
                    <a:lnTo>
                      <a:pt x="36" y="29"/>
                    </a:lnTo>
                    <a:lnTo>
                      <a:pt x="36" y="36"/>
                    </a:lnTo>
                    <a:lnTo>
                      <a:pt x="36" y="43"/>
                    </a:lnTo>
                    <a:lnTo>
                      <a:pt x="36" y="36"/>
                    </a:lnTo>
                    <a:lnTo>
                      <a:pt x="29" y="29"/>
                    </a:lnTo>
                    <a:lnTo>
                      <a:pt x="22" y="29"/>
                    </a:lnTo>
                    <a:lnTo>
                      <a:pt x="22" y="21"/>
                    </a:lnTo>
                    <a:lnTo>
                      <a:pt x="22" y="21"/>
                    </a:lnTo>
                    <a:lnTo>
                      <a:pt x="22" y="14"/>
                    </a:lnTo>
                    <a:lnTo>
                      <a:pt x="7" y="7"/>
                    </a:lnTo>
                    <a:lnTo>
                      <a:pt x="7" y="7"/>
                    </a:lnTo>
                    <a:lnTo>
                      <a:pt x="0" y="0"/>
                    </a:lnTo>
                    <a:lnTo>
                      <a:pt x="0" y="7"/>
                    </a:lnTo>
                    <a:lnTo>
                      <a:pt x="0" y="7"/>
                    </a:lnTo>
                    <a:lnTo>
                      <a:pt x="7" y="21"/>
                    </a:lnTo>
                    <a:lnTo>
                      <a:pt x="14" y="29"/>
                    </a:lnTo>
                    <a:lnTo>
                      <a:pt x="22" y="36"/>
                    </a:lnTo>
                    <a:lnTo>
                      <a:pt x="29" y="43"/>
                    </a:lnTo>
                    <a:lnTo>
                      <a:pt x="36" y="43"/>
                    </a:lnTo>
                    <a:lnTo>
                      <a:pt x="29" y="43"/>
                    </a:lnTo>
                    <a:lnTo>
                      <a:pt x="29" y="43"/>
                    </a:lnTo>
                    <a:lnTo>
                      <a:pt x="22" y="43"/>
                    </a:lnTo>
                    <a:lnTo>
                      <a:pt x="14" y="36"/>
                    </a:lnTo>
                    <a:lnTo>
                      <a:pt x="7" y="36"/>
                    </a:lnTo>
                    <a:lnTo>
                      <a:pt x="0" y="43"/>
                    </a:lnTo>
                    <a:lnTo>
                      <a:pt x="0" y="50"/>
                    </a:lnTo>
                    <a:lnTo>
                      <a:pt x="7" y="50"/>
                    </a:lnTo>
                    <a:lnTo>
                      <a:pt x="14" y="57"/>
                    </a:lnTo>
                    <a:lnTo>
                      <a:pt x="22"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7" y="71"/>
                    </a:lnTo>
                    <a:lnTo>
                      <a:pt x="7" y="79"/>
                    </a:lnTo>
                    <a:lnTo>
                      <a:pt x="22" y="79"/>
                    </a:lnTo>
                    <a:lnTo>
                      <a:pt x="29" y="79"/>
                    </a:lnTo>
                    <a:lnTo>
                      <a:pt x="29" y="79"/>
                    </a:lnTo>
                    <a:lnTo>
                      <a:pt x="29" y="71"/>
                    </a:lnTo>
                    <a:lnTo>
                      <a:pt x="36" y="71"/>
                    </a:lnTo>
                    <a:lnTo>
                      <a:pt x="43" y="64"/>
                    </a:lnTo>
                    <a:lnTo>
                      <a:pt x="43" y="64"/>
                    </a:lnTo>
                    <a:lnTo>
                      <a:pt x="50" y="64"/>
                    </a:lnTo>
                    <a:lnTo>
                      <a:pt x="58" y="71"/>
                    </a:lnTo>
                    <a:lnTo>
                      <a:pt x="58" y="79"/>
                    </a:lnTo>
                    <a:lnTo>
                      <a:pt x="58" y="79"/>
                    </a:lnTo>
                    <a:close/>
                    <a:moveTo>
                      <a:pt x="58" y="36"/>
                    </a:moveTo>
                    <a:lnTo>
                      <a:pt x="65" y="36"/>
                    </a:lnTo>
                    <a:lnTo>
                      <a:pt x="72" y="29"/>
                    </a:lnTo>
                    <a:lnTo>
                      <a:pt x="65" y="21"/>
                    </a:lnTo>
                    <a:lnTo>
                      <a:pt x="65" y="14"/>
                    </a:lnTo>
                    <a:lnTo>
                      <a:pt x="58" y="21"/>
                    </a:lnTo>
                    <a:lnTo>
                      <a:pt x="58" y="36"/>
                    </a:lnTo>
                    <a:lnTo>
                      <a:pt x="58" y="36"/>
                    </a:lnTo>
                    <a:close/>
                    <a:moveTo>
                      <a:pt x="36" y="29"/>
                    </a:moveTo>
                    <a:lnTo>
                      <a:pt x="43" y="21"/>
                    </a:lnTo>
                    <a:lnTo>
                      <a:pt x="36" y="7"/>
                    </a:lnTo>
                    <a:lnTo>
                      <a:pt x="36" y="14"/>
                    </a:lnTo>
                    <a:lnTo>
                      <a:pt x="36" y="29"/>
                    </a:lnTo>
                    <a:lnTo>
                      <a:pt x="36" y="29"/>
                    </a:lnTo>
                    <a:close/>
                    <a:moveTo>
                      <a:pt x="14" y="21"/>
                    </a:moveTo>
                    <a:lnTo>
                      <a:pt x="22" y="14"/>
                    </a:lnTo>
                    <a:lnTo>
                      <a:pt x="14" y="14"/>
                    </a:lnTo>
                    <a:lnTo>
                      <a:pt x="14" y="7"/>
                    </a:lnTo>
                    <a:lnTo>
                      <a:pt x="0" y="7"/>
                    </a:lnTo>
                    <a:lnTo>
                      <a:pt x="0" y="14"/>
                    </a:lnTo>
                    <a:lnTo>
                      <a:pt x="7" y="21"/>
                    </a:lnTo>
                    <a:lnTo>
                      <a:pt x="7" y="29"/>
                    </a:lnTo>
                    <a:lnTo>
                      <a:pt x="14" y="21"/>
                    </a:lnTo>
                    <a:lnTo>
                      <a:pt x="14" y="21"/>
                    </a:lnTo>
                    <a:close/>
                    <a:moveTo>
                      <a:pt x="22" y="43"/>
                    </a:moveTo>
                    <a:lnTo>
                      <a:pt x="14" y="36"/>
                    </a:lnTo>
                    <a:lnTo>
                      <a:pt x="0" y="43"/>
                    </a:lnTo>
                    <a:lnTo>
                      <a:pt x="7" y="50"/>
                    </a:lnTo>
                    <a:lnTo>
                      <a:pt x="14" y="50"/>
                    </a:lnTo>
                    <a:lnTo>
                      <a:pt x="22" y="50"/>
                    </a:lnTo>
                    <a:lnTo>
                      <a:pt x="22" y="43"/>
                    </a:lnTo>
                    <a:lnTo>
                      <a:pt x="22" y="43"/>
                    </a:lnTo>
                    <a:close/>
                    <a:moveTo>
                      <a:pt x="29" y="71"/>
                    </a:moveTo>
                    <a:lnTo>
                      <a:pt x="29" y="64"/>
                    </a:lnTo>
                    <a:lnTo>
                      <a:pt x="22" y="64"/>
                    </a:lnTo>
                    <a:lnTo>
                      <a:pt x="14" y="64"/>
                    </a:lnTo>
                    <a:lnTo>
                      <a:pt x="7" y="71"/>
                    </a:lnTo>
                    <a:lnTo>
                      <a:pt x="7" y="71"/>
                    </a:lnTo>
                    <a:lnTo>
                      <a:pt x="14" y="79"/>
                    </a:lnTo>
                    <a:lnTo>
                      <a:pt x="29"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235">
                <a:extLst>
                  <a:ext uri="{FF2B5EF4-FFF2-40B4-BE49-F238E27FC236}">
                    <a16:creationId xmlns:a16="http://schemas.microsoft.com/office/drawing/2014/main" xmlns="" id="{0D6D5E5C-738A-4B10-B34C-D1A40765BB99}"/>
                  </a:ext>
                </a:extLst>
              </p:cNvPr>
              <p:cNvSpPr>
                <a:spLocks noEditPoints="1"/>
              </p:cNvSpPr>
              <p:nvPr/>
            </p:nvSpPr>
            <p:spPr bwMode="auto">
              <a:xfrm>
                <a:off x="6611" y="1708"/>
                <a:ext cx="72" cy="79"/>
              </a:xfrm>
              <a:custGeom>
                <a:avLst/>
                <a:gdLst>
                  <a:gd name="T0" fmla="*/ 72 w 72"/>
                  <a:gd name="T1" fmla="*/ 79 h 79"/>
                  <a:gd name="T2" fmla="*/ 72 w 72"/>
                  <a:gd name="T3" fmla="*/ 71 h 79"/>
                  <a:gd name="T4" fmla="*/ 65 w 72"/>
                  <a:gd name="T5" fmla="*/ 57 h 79"/>
                  <a:gd name="T6" fmla="*/ 65 w 72"/>
                  <a:gd name="T7" fmla="*/ 43 h 79"/>
                  <a:gd name="T8" fmla="*/ 72 w 72"/>
                  <a:gd name="T9" fmla="*/ 36 h 79"/>
                  <a:gd name="T10" fmla="*/ 72 w 72"/>
                  <a:gd name="T11" fmla="*/ 14 h 79"/>
                  <a:gd name="T12" fmla="*/ 65 w 72"/>
                  <a:gd name="T13" fmla="*/ 14 h 79"/>
                  <a:gd name="T14" fmla="*/ 58 w 72"/>
                  <a:gd name="T15" fmla="*/ 21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7 h 79"/>
                  <a:gd name="T28" fmla="*/ 43 w 72"/>
                  <a:gd name="T29" fmla="*/ 29 h 79"/>
                  <a:gd name="T30" fmla="*/ 43 w 72"/>
                  <a:gd name="T31" fmla="*/ 36 h 79"/>
                  <a:gd name="T32" fmla="*/ 36 w 72"/>
                  <a:gd name="T33" fmla="*/ 36 h 79"/>
                  <a:gd name="T34" fmla="*/ 29 w 72"/>
                  <a:gd name="T35" fmla="*/ 29 h 79"/>
                  <a:gd name="T36" fmla="*/ 29 w 72"/>
                  <a:gd name="T37" fmla="*/ 21 h 79"/>
                  <a:gd name="T38" fmla="*/ 15 w 72"/>
                  <a:gd name="T39" fmla="*/ 7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22 w 72"/>
                  <a:gd name="T57" fmla="*/ 57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64 h 79"/>
                  <a:gd name="T70" fmla="*/ 7 w 72"/>
                  <a:gd name="T71" fmla="*/ 71 h 79"/>
                  <a:gd name="T72" fmla="*/ 29 w 72"/>
                  <a:gd name="T73" fmla="*/ 79 h 79"/>
                  <a:gd name="T74" fmla="*/ 36 w 72"/>
                  <a:gd name="T75" fmla="*/ 79 h 79"/>
                  <a:gd name="T76" fmla="*/ 43 w 72"/>
                  <a:gd name="T77" fmla="*/ 71 h 79"/>
                  <a:gd name="T78" fmla="*/ 50 w 72"/>
                  <a:gd name="T79" fmla="*/ 64 h 79"/>
                  <a:gd name="T80" fmla="*/ 58 w 72"/>
                  <a:gd name="T81" fmla="*/ 71 h 79"/>
                  <a:gd name="T82" fmla="*/ 65 w 72"/>
                  <a:gd name="T83" fmla="*/ 79 h 79"/>
                  <a:gd name="T84" fmla="*/ 72 w 72"/>
                  <a:gd name="T85" fmla="*/ 36 h 79"/>
                  <a:gd name="T86" fmla="*/ 72 w 72"/>
                  <a:gd name="T87" fmla="*/ 21 h 79"/>
                  <a:gd name="T88" fmla="*/ 58 w 72"/>
                  <a:gd name="T89" fmla="*/ 21 h 79"/>
                  <a:gd name="T90" fmla="*/ 65 w 72"/>
                  <a:gd name="T91" fmla="*/ 36 h 79"/>
                  <a:gd name="T92" fmla="*/ 50 w 72"/>
                  <a:gd name="T93" fmla="*/ 21 h 79"/>
                  <a:gd name="T94" fmla="*/ 36 w 72"/>
                  <a:gd name="T95" fmla="*/ 14 h 79"/>
                  <a:gd name="T96" fmla="*/ 43 w 72"/>
                  <a:gd name="T97" fmla="*/ 29 h 79"/>
                  <a:gd name="T98" fmla="*/ 22 w 72"/>
                  <a:gd name="T99" fmla="*/ 14 h 79"/>
                  <a:gd name="T100" fmla="*/ 15 w 72"/>
                  <a:gd name="T101" fmla="*/ 7 h 79"/>
                  <a:gd name="T102" fmla="*/ 7 w 72"/>
                  <a:gd name="T103" fmla="*/ 14 h 79"/>
                  <a:gd name="T104" fmla="*/ 15 w 72"/>
                  <a:gd name="T105" fmla="*/ 29 h 79"/>
                  <a:gd name="T106" fmla="*/ 22 w 72"/>
                  <a:gd name="T107" fmla="*/ 21 h 79"/>
                  <a:gd name="T108" fmla="*/ 15 w 72"/>
                  <a:gd name="T109" fmla="*/ 36 h 79"/>
                  <a:gd name="T110" fmla="*/ 7 w 72"/>
                  <a:gd name="T111" fmla="*/ 50 h 79"/>
                  <a:gd name="T112" fmla="*/ 29 w 72"/>
                  <a:gd name="T113" fmla="*/ 50 h 79"/>
                  <a:gd name="T114" fmla="*/ 29 w 72"/>
                  <a:gd name="T115" fmla="*/ 43 h 79"/>
                  <a:gd name="T116" fmla="*/ 29 w 72"/>
                  <a:gd name="T117" fmla="*/ 64 h 79"/>
                  <a:gd name="T118" fmla="*/ 22 w 72"/>
                  <a:gd name="T119" fmla="*/ 64 h 79"/>
                  <a:gd name="T120" fmla="*/ 15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72" y="79"/>
                    </a:lnTo>
                    <a:lnTo>
                      <a:pt x="72" y="71"/>
                    </a:lnTo>
                    <a:lnTo>
                      <a:pt x="72" y="71"/>
                    </a:lnTo>
                    <a:lnTo>
                      <a:pt x="72" y="71"/>
                    </a:lnTo>
                    <a:lnTo>
                      <a:pt x="65" y="57"/>
                    </a:lnTo>
                    <a:lnTo>
                      <a:pt x="58" y="57"/>
                    </a:lnTo>
                    <a:lnTo>
                      <a:pt x="65" y="43"/>
                    </a:lnTo>
                    <a:lnTo>
                      <a:pt x="65" y="43"/>
                    </a:lnTo>
                    <a:lnTo>
                      <a:pt x="72" y="36"/>
                    </a:lnTo>
                    <a:lnTo>
                      <a:pt x="72" y="36"/>
                    </a:lnTo>
                    <a:lnTo>
                      <a:pt x="72" y="14"/>
                    </a:lnTo>
                    <a:lnTo>
                      <a:pt x="72" y="14"/>
                    </a:lnTo>
                    <a:lnTo>
                      <a:pt x="65" y="14"/>
                    </a:lnTo>
                    <a:lnTo>
                      <a:pt x="65" y="14"/>
                    </a:lnTo>
                    <a:lnTo>
                      <a:pt x="58" y="21"/>
                    </a:lnTo>
                    <a:lnTo>
                      <a:pt x="58" y="29"/>
                    </a:lnTo>
                    <a:lnTo>
                      <a:pt x="65" y="36"/>
                    </a:lnTo>
                    <a:lnTo>
                      <a:pt x="58" y="43"/>
                    </a:lnTo>
                    <a:lnTo>
                      <a:pt x="58" y="50"/>
                    </a:lnTo>
                    <a:lnTo>
                      <a:pt x="58" y="57"/>
                    </a:lnTo>
                    <a:lnTo>
                      <a:pt x="50" y="50"/>
                    </a:lnTo>
                    <a:lnTo>
                      <a:pt x="50" y="43"/>
                    </a:lnTo>
                    <a:lnTo>
                      <a:pt x="43" y="36"/>
                    </a:lnTo>
                    <a:lnTo>
                      <a:pt x="43" y="29"/>
                    </a:lnTo>
                    <a:lnTo>
                      <a:pt x="50" y="29"/>
                    </a:lnTo>
                    <a:lnTo>
                      <a:pt x="50" y="14"/>
                    </a:lnTo>
                    <a:lnTo>
                      <a:pt x="43" y="7"/>
                    </a:lnTo>
                    <a:lnTo>
                      <a:pt x="36" y="14"/>
                    </a:lnTo>
                    <a:lnTo>
                      <a:pt x="43" y="29"/>
                    </a:lnTo>
                    <a:lnTo>
                      <a:pt x="43" y="29"/>
                    </a:lnTo>
                    <a:lnTo>
                      <a:pt x="43" y="36"/>
                    </a:lnTo>
                    <a:lnTo>
                      <a:pt x="43" y="43"/>
                    </a:lnTo>
                    <a:lnTo>
                      <a:pt x="36" y="36"/>
                    </a:lnTo>
                    <a:lnTo>
                      <a:pt x="29" y="29"/>
                    </a:lnTo>
                    <a:lnTo>
                      <a:pt x="29" y="29"/>
                    </a:lnTo>
                    <a:lnTo>
                      <a:pt x="29" y="21"/>
                    </a:lnTo>
                    <a:lnTo>
                      <a:pt x="29" y="21"/>
                    </a:lnTo>
                    <a:lnTo>
                      <a:pt x="22" y="14"/>
                    </a:lnTo>
                    <a:lnTo>
                      <a:pt x="15" y="7"/>
                    </a:lnTo>
                    <a:lnTo>
                      <a:pt x="15" y="7"/>
                    </a:lnTo>
                    <a:lnTo>
                      <a:pt x="7" y="0"/>
                    </a:lnTo>
                    <a:lnTo>
                      <a:pt x="7" y="7"/>
                    </a:lnTo>
                    <a:lnTo>
                      <a:pt x="0" y="7"/>
                    </a:lnTo>
                    <a:lnTo>
                      <a:pt x="7" y="21"/>
                    </a:lnTo>
                    <a:lnTo>
                      <a:pt x="22" y="29"/>
                    </a:lnTo>
                    <a:lnTo>
                      <a:pt x="29" y="36"/>
                    </a:lnTo>
                    <a:lnTo>
                      <a:pt x="36" y="43"/>
                    </a:lnTo>
                    <a:lnTo>
                      <a:pt x="36" y="43"/>
                    </a:lnTo>
                    <a:lnTo>
                      <a:pt x="36" y="43"/>
                    </a:lnTo>
                    <a:lnTo>
                      <a:pt x="29" y="43"/>
                    </a:lnTo>
                    <a:lnTo>
                      <a:pt x="29" y="43"/>
                    </a:lnTo>
                    <a:lnTo>
                      <a:pt x="22" y="36"/>
                    </a:lnTo>
                    <a:lnTo>
                      <a:pt x="7" y="36"/>
                    </a:lnTo>
                    <a:lnTo>
                      <a:pt x="0" y="43"/>
                    </a:lnTo>
                    <a:lnTo>
                      <a:pt x="7" y="50"/>
                    </a:lnTo>
                    <a:lnTo>
                      <a:pt x="15" y="50"/>
                    </a:lnTo>
                    <a:lnTo>
                      <a:pt x="22" y="57"/>
                    </a:lnTo>
                    <a:lnTo>
                      <a:pt x="22"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1"/>
                    </a:lnTo>
                    <a:lnTo>
                      <a:pt x="15" y="79"/>
                    </a:lnTo>
                    <a:lnTo>
                      <a:pt x="29" y="79"/>
                    </a:lnTo>
                    <a:lnTo>
                      <a:pt x="36" y="79"/>
                    </a:lnTo>
                    <a:lnTo>
                      <a:pt x="36" y="79"/>
                    </a:lnTo>
                    <a:lnTo>
                      <a:pt x="36" y="71"/>
                    </a:lnTo>
                    <a:lnTo>
                      <a:pt x="43" y="71"/>
                    </a:lnTo>
                    <a:lnTo>
                      <a:pt x="43" y="64"/>
                    </a:lnTo>
                    <a:lnTo>
                      <a:pt x="50" y="64"/>
                    </a:lnTo>
                    <a:lnTo>
                      <a:pt x="50" y="64"/>
                    </a:lnTo>
                    <a:lnTo>
                      <a:pt x="58" y="71"/>
                    </a:lnTo>
                    <a:lnTo>
                      <a:pt x="65" y="79"/>
                    </a:lnTo>
                    <a:lnTo>
                      <a:pt x="65" y="79"/>
                    </a:lnTo>
                    <a:close/>
                    <a:moveTo>
                      <a:pt x="65" y="36"/>
                    </a:moveTo>
                    <a:lnTo>
                      <a:pt x="72" y="36"/>
                    </a:lnTo>
                    <a:lnTo>
                      <a:pt x="72" y="29"/>
                    </a:lnTo>
                    <a:lnTo>
                      <a:pt x="72" y="21"/>
                    </a:lnTo>
                    <a:lnTo>
                      <a:pt x="65" y="14"/>
                    </a:lnTo>
                    <a:lnTo>
                      <a:pt x="58" y="21"/>
                    </a:lnTo>
                    <a:lnTo>
                      <a:pt x="65" y="36"/>
                    </a:lnTo>
                    <a:lnTo>
                      <a:pt x="65" y="36"/>
                    </a:lnTo>
                    <a:close/>
                    <a:moveTo>
                      <a:pt x="43" y="29"/>
                    </a:moveTo>
                    <a:lnTo>
                      <a:pt x="50" y="21"/>
                    </a:lnTo>
                    <a:lnTo>
                      <a:pt x="43" y="7"/>
                    </a:lnTo>
                    <a:lnTo>
                      <a:pt x="36" y="14"/>
                    </a:lnTo>
                    <a:lnTo>
                      <a:pt x="43" y="29"/>
                    </a:lnTo>
                    <a:lnTo>
                      <a:pt x="43" y="29"/>
                    </a:lnTo>
                    <a:close/>
                    <a:moveTo>
                      <a:pt x="22" y="21"/>
                    </a:moveTo>
                    <a:lnTo>
                      <a:pt x="22" y="14"/>
                    </a:lnTo>
                    <a:lnTo>
                      <a:pt x="22" y="14"/>
                    </a:lnTo>
                    <a:lnTo>
                      <a:pt x="15" y="7"/>
                    </a:lnTo>
                    <a:lnTo>
                      <a:pt x="7" y="7"/>
                    </a:lnTo>
                    <a:lnTo>
                      <a:pt x="7" y="14"/>
                    </a:lnTo>
                    <a:lnTo>
                      <a:pt x="7" y="21"/>
                    </a:lnTo>
                    <a:lnTo>
                      <a:pt x="15" y="29"/>
                    </a:lnTo>
                    <a:lnTo>
                      <a:pt x="22" y="21"/>
                    </a:lnTo>
                    <a:lnTo>
                      <a:pt x="22" y="21"/>
                    </a:lnTo>
                    <a:close/>
                    <a:moveTo>
                      <a:pt x="29" y="43"/>
                    </a:moveTo>
                    <a:lnTo>
                      <a:pt x="15" y="36"/>
                    </a:lnTo>
                    <a:lnTo>
                      <a:pt x="7" y="43"/>
                    </a:lnTo>
                    <a:lnTo>
                      <a:pt x="7" y="50"/>
                    </a:lnTo>
                    <a:lnTo>
                      <a:pt x="15" y="50"/>
                    </a:lnTo>
                    <a:lnTo>
                      <a:pt x="29" y="50"/>
                    </a:lnTo>
                    <a:lnTo>
                      <a:pt x="29" y="43"/>
                    </a:lnTo>
                    <a:lnTo>
                      <a:pt x="29" y="43"/>
                    </a:lnTo>
                    <a:close/>
                    <a:moveTo>
                      <a:pt x="36" y="71"/>
                    </a:moveTo>
                    <a:lnTo>
                      <a:pt x="29" y="64"/>
                    </a:lnTo>
                    <a:lnTo>
                      <a:pt x="22" y="64"/>
                    </a:lnTo>
                    <a:lnTo>
                      <a:pt x="22" y="64"/>
                    </a:lnTo>
                    <a:lnTo>
                      <a:pt x="15" y="71"/>
                    </a:lnTo>
                    <a:lnTo>
                      <a:pt x="15" y="71"/>
                    </a:lnTo>
                    <a:lnTo>
                      <a:pt x="22"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8" name="Freeform 236">
                <a:extLst>
                  <a:ext uri="{FF2B5EF4-FFF2-40B4-BE49-F238E27FC236}">
                    <a16:creationId xmlns:a16="http://schemas.microsoft.com/office/drawing/2014/main" xmlns="" id="{8F599E25-EF14-4717-B8B7-7CE6C08097E6}"/>
                  </a:ext>
                </a:extLst>
              </p:cNvPr>
              <p:cNvSpPr>
                <a:spLocks noEditPoints="1"/>
              </p:cNvSpPr>
              <p:nvPr/>
            </p:nvSpPr>
            <p:spPr bwMode="auto">
              <a:xfrm>
                <a:off x="6316" y="1794"/>
                <a:ext cx="72" cy="78"/>
              </a:xfrm>
              <a:custGeom>
                <a:avLst/>
                <a:gdLst>
                  <a:gd name="T0" fmla="*/ 64 w 72"/>
                  <a:gd name="T1" fmla="*/ 71 h 78"/>
                  <a:gd name="T2" fmla="*/ 72 w 72"/>
                  <a:gd name="T3" fmla="*/ 64 h 78"/>
                  <a:gd name="T4" fmla="*/ 57 w 72"/>
                  <a:gd name="T5" fmla="*/ 50 h 78"/>
                  <a:gd name="T6" fmla="*/ 57 w 72"/>
                  <a:gd name="T7" fmla="*/ 35 h 78"/>
                  <a:gd name="T8" fmla="*/ 64 w 72"/>
                  <a:gd name="T9" fmla="*/ 35 h 78"/>
                  <a:gd name="T10" fmla="*/ 64 w 72"/>
                  <a:gd name="T11" fmla="*/ 7 h 78"/>
                  <a:gd name="T12" fmla="*/ 64 w 72"/>
                  <a:gd name="T13" fmla="*/ 7 h 78"/>
                  <a:gd name="T14" fmla="*/ 50 w 72"/>
                  <a:gd name="T15" fmla="*/ 14 h 78"/>
                  <a:gd name="T16" fmla="*/ 57 w 72"/>
                  <a:gd name="T17" fmla="*/ 35 h 78"/>
                  <a:gd name="T18" fmla="*/ 50 w 72"/>
                  <a:gd name="T19" fmla="*/ 50 h 78"/>
                  <a:gd name="T20" fmla="*/ 50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5 h 78"/>
                  <a:gd name="T48" fmla="*/ 28 w 72"/>
                  <a:gd name="T49" fmla="*/ 43 h 78"/>
                  <a:gd name="T50" fmla="*/ 21 w 72"/>
                  <a:gd name="T51" fmla="*/ 35 h 78"/>
                  <a:gd name="T52" fmla="*/ 7 w 72"/>
                  <a:gd name="T53" fmla="*/ 28 h 78"/>
                  <a:gd name="T54" fmla="*/ 0 w 72"/>
                  <a:gd name="T55" fmla="*/ 43 h 78"/>
                  <a:gd name="T56" fmla="*/ 14 w 72"/>
                  <a:gd name="T57" fmla="*/ 50 h 78"/>
                  <a:gd name="T58" fmla="*/ 21 w 72"/>
                  <a:gd name="T59" fmla="*/ 43 h 78"/>
                  <a:gd name="T60" fmla="*/ 28 w 72"/>
                  <a:gd name="T61" fmla="*/ 43 h 78"/>
                  <a:gd name="T62" fmla="*/ 43 w 72"/>
                  <a:gd name="T63" fmla="*/ 50 h 78"/>
                  <a:gd name="T64" fmla="*/ 43 w 72"/>
                  <a:gd name="T65" fmla="*/ 57 h 78"/>
                  <a:gd name="T66" fmla="*/ 36 w 72"/>
                  <a:gd name="T67" fmla="*/ 57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57 w 72"/>
                  <a:gd name="T83" fmla="*/ 71 h 78"/>
                  <a:gd name="T84" fmla="*/ 64 w 72"/>
                  <a:gd name="T85" fmla="*/ 28 h 78"/>
                  <a:gd name="T86" fmla="*/ 64 w 72"/>
                  <a:gd name="T87" fmla="*/ 14 h 78"/>
                  <a:gd name="T88" fmla="*/ 57 w 72"/>
                  <a:gd name="T89" fmla="*/ 21 h 78"/>
                  <a:gd name="T90" fmla="*/ 57 w 72"/>
                  <a:gd name="T91" fmla="*/ 35 h 78"/>
                  <a:gd name="T92" fmla="*/ 43 w 72"/>
                  <a:gd name="T93" fmla="*/ 14 h 78"/>
                  <a:gd name="T94" fmla="*/ 36 w 72"/>
                  <a:gd name="T95" fmla="*/ 14 h 78"/>
                  <a:gd name="T96" fmla="*/ 36 w 72"/>
                  <a:gd name="T97" fmla="*/ 21 h 78"/>
                  <a:gd name="T98" fmla="*/ 21 w 72"/>
                  <a:gd name="T99" fmla="*/ 14 h 78"/>
                  <a:gd name="T100" fmla="*/ 14 w 72"/>
                  <a:gd name="T101" fmla="*/ 0 h 78"/>
                  <a:gd name="T102" fmla="*/ 0 w 72"/>
                  <a:gd name="T103" fmla="*/ 7 h 78"/>
                  <a:gd name="T104" fmla="*/ 7 w 72"/>
                  <a:gd name="T105" fmla="*/ 21 h 78"/>
                  <a:gd name="T106" fmla="*/ 14 w 72"/>
                  <a:gd name="T107" fmla="*/ 14 h 78"/>
                  <a:gd name="T108" fmla="*/ 14 w 72"/>
                  <a:gd name="T109" fmla="*/ 35 h 78"/>
                  <a:gd name="T110" fmla="*/ 7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72" y="71"/>
                    </a:lnTo>
                    <a:lnTo>
                      <a:pt x="72" y="64"/>
                    </a:lnTo>
                    <a:lnTo>
                      <a:pt x="72" y="64"/>
                    </a:lnTo>
                    <a:lnTo>
                      <a:pt x="57" y="50"/>
                    </a:lnTo>
                    <a:lnTo>
                      <a:pt x="57" y="50"/>
                    </a:lnTo>
                    <a:lnTo>
                      <a:pt x="57" y="35"/>
                    </a:lnTo>
                    <a:lnTo>
                      <a:pt x="64" y="35"/>
                    </a:lnTo>
                    <a:lnTo>
                      <a:pt x="64" y="35"/>
                    </a:lnTo>
                    <a:lnTo>
                      <a:pt x="72" y="28"/>
                    </a:lnTo>
                    <a:lnTo>
                      <a:pt x="64" y="7"/>
                    </a:lnTo>
                    <a:lnTo>
                      <a:pt x="64" y="7"/>
                    </a:lnTo>
                    <a:lnTo>
                      <a:pt x="64" y="7"/>
                    </a:lnTo>
                    <a:lnTo>
                      <a:pt x="57" y="7"/>
                    </a:lnTo>
                    <a:lnTo>
                      <a:pt x="50" y="14"/>
                    </a:lnTo>
                    <a:lnTo>
                      <a:pt x="50" y="21"/>
                    </a:lnTo>
                    <a:lnTo>
                      <a:pt x="57" y="35"/>
                    </a:lnTo>
                    <a:lnTo>
                      <a:pt x="57" y="43"/>
                    </a:lnTo>
                    <a:lnTo>
                      <a:pt x="50" y="50"/>
                    </a:lnTo>
                    <a:lnTo>
                      <a:pt x="50" y="50"/>
                    </a:lnTo>
                    <a:lnTo>
                      <a:pt x="50" y="43"/>
                    </a:lnTo>
                    <a:lnTo>
                      <a:pt x="43" y="43"/>
                    </a:lnTo>
                    <a:lnTo>
                      <a:pt x="43" y="35"/>
                    </a:lnTo>
                    <a:lnTo>
                      <a:pt x="43" y="28"/>
                    </a:lnTo>
                    <a:lnTo>
                      <a:pt x="43" y="21"/>
                    </a:lnTo>
                    <a:lnTo>
                      <a:pt x="43" y="7"/>
                    </a:lnTo>
                    <a:lnTo>
                      <a:pt x="36" y="0"/>
                    </a:lnTo>
                    <a:lnTo>
                      <a:pt x="28" y="7"/>
                    </a:lnTo>
                    <a:lnTo>
                      <a:pt x="36" y="28"/>
                    </a:lnTo>
                    <a:lnTo>
                      <a:pt x="36" y="28"/>
                    </a:lnTo>
                    <a:lnTo>
                      <a:pt x="36" y="28"/>
                    </a:lnTo>
                    <a:lnTo>
                      <a:pt x="36" y="35"/>
                    </a:lnTo>
                    <a:lnTo>
                      <a:pt x="36" y="35"/>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5"/>
                    </a:lnTo>
                    <a:lnTo>
                      <a:pt x="36" y="35"/>
                    </a:lnTo>
                    <a:lnTo>
                      <a:pt x="28" y="43"/>
                    </a:lnTo>
                    <a:lnTo>
                      <a:pt x="28" y="35"/>
                    </a:lnTo>
                    <a:lnTo>
                      <a:pt x="21" y="35"/>
                    </a:lnTo>
                    <a:lnTo>
                      <a:pt x="14" y="35"/>
                    </a:lnTo>
                    <a:lnTo>
                      <a:pt x="7" y="28"/>
                    </a:lnTo>
                    <a:lnTo>
                      <a:pt x="0" y="35"/>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57"/>
                    </a:lnTo>
                    <a:lnTo>
                      <a:pt x="28" y="57"/>
                    </a:lnTo>
                    <a:lnTo>
                      <a:pt x="21" y="57"/>
                    </a:lnTo>
                    <a:lnTo>
                      <a:pt x="7" y="64"/>
                    </a:lnTo>
                    <a:lnTo>
                      <a:pt x="7" y="64"/>
                    </a:lnTo>
                    <a:lnTo>
                      <a:pt x="7" y="71"/>
                    </a:lnTo>
                    <a:lnTo>
                      <a:pt x="21" y="78"/>
                    </a:lnTo>
                    <a:lnTo>
                      <a:pt x="28" y="71"/>
                    </a:lnTo>
                    <a:lnTo>
                      <a:pt x="28" y="71"/>
                    </a:lnTo>
                    <a:lnTo>
                      <a:pt x="28" y="71"/>
                    </a:lnTo>
                    <a:lnTo>
                      <a:pt x="36" y="64"/>
                    </a:lnTo>
                    <a:lnTo>
                      <a:pt x="43" y="64"/>
                    </a:lnTo>
                    <a:lnTo>
                      <a:pt x="43" y="64"/>
                    </a:lnTo>
                    <a:lnTo>
                      <a:pt x="50" y="57"/>
                    </a:lnTo>
                    <a:lnTo>
                      <a:pt x="57" y="64"/>
                    </a:lnTo>
                    <a:lnTo>
                      <a:pt x="57" y="71"/>
                    </a:lnTo>
                    <a:lnTo>
                      <a:pt x="57" y="71"/>
                    </a:lnTo>
                    <a:close/>
                    <a:moveTo>
                      <a:pt x="57" y="35"/>
                    </a:moveTo>
                    <a:lnTo>
                      <a:pt x="64" y="28"/>
                    </a:lnTo>
                    <a:lnTo>
                      <a:pt x="72" y="28"/>
                    </a:lnTo>
                    <a:lnTo>
                      <a:pt x="64" y="14"/>
                    </a:lnTo>
                    <a:lnTo>
                      <a:pt x="64" y="7"/>
                    </a:lnTo>
                    <a:lnTo>
                      <a:pt x="57" y="21"/>
                    </a:lnTo>
                    <a:lnTo>
                      <a:pt x="57" y="35"/>
                    </a:lnTo>
                    <a:lnTo>
                      <a:pt x="57" y="35"/>
                    </a:lnTo>
                    <a:close/>
                    <a:moveTo>
                      <a:pt x="36" y="21"/>
                    </a:moveTo>
                    <a:lnTo>
                      <a:pt x="43" y="14"/>
                    </a:lnTo>
                    <a:lnTo>
                      <a:pt x="36" y="0"/>
                    </a:lnTo>
                    <a:lnTo>
                      <a:pt x="36" y="14"/>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14"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9" name="Freeform 237">
                <a:extLst>
                  <a:ext uri="{FF2B5EF4-FFF2-40B4-BE49-F238E27FC236}">
                    <a16:creationId xmlns:a16="http://schemas.microsoft.com/office/drawing/2014/main" xmlns="" id="{F7A7D725-9B50-470B-B444-A3C1AD308FDE}"/>
                  </a:ext>
                </a:extLst>
              </p:cNvPr>
              <p:cNvSpPr>
                <a:spLocks noEditPoints="1"/>
              </p:cNvSpPr>
              <p:nvPr/>
            </p:nvSpPr>
            <p:spPr bwMode="auto">
              <a:xfrm>
                <a:off x="5278" y="1794"/>
                <a:ext cx="72" cy="71"/>
              </a:xfrm>
              <a:custGeom>
                <a:avLst/>
                <a:gdLst>
                  <a:gd name="T0" fmla="*/ 65 w 72"/>
                  <a:gd name="T1" fmla="*/ 71 h 71"/>
                  <a:gd name="T2" fmla="*/ 72 w 72"/>
                  <a:gd name="T3" fmla="*/ 64 h 71"/>
                  <a:gd name="T4" fmla="*/ 58 w 72"/>
                  <a:gd name="T5" fmla="*/ 50 h 71"/>
                  <a:gd name="T6" fmla="*/ 65 w 72"/>
                  <a:gd name="T7" fmla="*/ 35 h 71"/>
                  <a:gd name="T8" fmla="*/ 65 w 72"/>
                  <a:gd name="T9" fmla="*/ 35 h 71"/>
                  <a:gd name="T10" fmla="*/ 72 w 72"/>
                  <a:gd name="T11" fmla="*/ 7 h 71"/>
                  <a:gd name="T12" fmla="*/ 65 w 72"/>
                  <a:gd name="T13" fmla="*/ 7 h 71"/>
                  <a:gd name="T14" fmla="*/ 58 w 72"/>
                  <a:gd name="T15" fmla="*/ 14 h 71"/>
                  <a:gd name="T16" fmla="*/ 58 w 72"/>
                  <a:gd name="T17" fmla="*/ 28 h 71"/>
                  <a:gd name="T18" fmla="*/ 58 w 72"/>
                  <a:gd name="T19" fmla="*/ 43 h 71"/>
                  <a:gd name="T20" fmla="*/ 51 w 72"/>
                  <a:gd name="T21" fmla="*/ 43 h 71"/>
                  <a:gd name="T22" fmla="*/ 44 w 72"/>
                  <a:gd name="T23" fmla="*/ 28 h 71"/>
                  <a:gd name="T24" fmla="*/ 51 w 72"/>
                  <a:gd name="T25" fmla="*/ 21 h 71"/>
                  <a:gd name="T26" fmla="*/ 44 w 72"/>
                  <a:gd name="T27" fmla="*/ 0 h 71"/>
                  <a:gd name="T28" fmla="*/ 36 w 72"/>
                  <a:gd name="T29" fmla="*/ 21 h 71"/>
                  <a:gd name="T30" fmla="*/ 36 w 72"/>
                  <a:gd name="T31" fmla="*/ 28 h 71"/>
                  <a:gd name="T32" fmla="*/ 36 w 72"/>
                  <a:gd name="T33" fmla="*/ 35 h 71"/>
                  <a:gd name="T34" fmla="*/ 29 w 72"/>
                  <a:gd name="T35" fmla="*/ 21 h 71"/>
                  <a:gd name="T36" fmla="*/ 22 w 72"/>
                  <a:gd name="T37" fmla="*/ 14 h 71"/>
                  <a:gd name="T38" fmla="*/ 15 w 72"/>
                  <a:gd name="T39" fmla="*/ 0 h 71"/>
                  <a:gd name="T40" fmla="*/ 0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8 w 72"/>
                  <a:gd name="T53" fmla="*/ 28 h 71"/>
                  <a:gd name="T54" fmla="*/ 0 w 72"/>
                  <a:gd name="T55" fmla="*/ 43 h 71"/>
                  <a:gd name="T56" fmla="*/ 15 w 72"/>
                  <a:gd name="T57" fmla="*/ 50 h 71"/>
                  <a:gd name="T58" fmla="*/ 29 w 72"/>
                  <a:gd name="T59" fmla="*/ 43 h 71"/>
                  <a:gd name="T60" fmla="*/ 36 w 72"/>
                  <a:gd name="T61" fmla="*/ 43 h 71"/>
                  <a:gd name="T62" fmla="*/ 44 w 72"/>
                  <a:gd name="T63" fmla="*/ 43 h 71"/>
                  <a:gd name="T64" fmla="*/ 51 w 72"/>
                  <a:gd name="T65" fmla="*/ 50 h 71"/>
                  <a:gd name="T66" fmla="*/ 36 w 72"/>
                  <a:gd name="T67" fmla="*/ 57 h 71"/>
                  <a:gd name="T68" fmla="*/ 22 w 72"/>
                  <a:gd name="T69" fmla="*/ 57 h 71"/>
                  <a:gd name="T70" fmla="*/ 8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8 h 71"/>
                  <a:gd name="T86" fmla="*/ 72 w 72"/>
                  <a:gd name="T87" fmla="*/ 14 h 71"/>
                  <a:gd name="T88" fmla="*/ 58 w 72"/>
                  <a:gd name="T89" fmla="*/ 14 h 71"/>
                  <a:gd name="T90" fmla="*/ 65 w 72"/>
                  <a:gd name="T91" fmla="*/ 28 h 71"/>
                  <a:gd name="T92" fmla="*/ 51 w 72"/>
                  <a:gd name="T93" fmla="*/ 14 h 71"/>
                  <a:gd name="T94" fmla="*/ 36 w 72"/>
                  <a:gd name="T95" fmla="*/ 7 h 71"/>
                  <a:gd name="T96" fmla="*/ 44 w 72"/>
                  <a:gd name="T97" fmla="*/ 21 h 71"/>
                  <a:gd name="T98" fmla="*/ 22 w 72"/>
                  <a:gd name="T99" fmla="*/ 14 h 71"/>
                  <a:gd name="T100" fmla="*/ 15 w 72"/>
                  <a:gd name="T101" fmla="*/ 0 h 71"/>
                  <a:gd name="T102" fmla="*/ 8 w 72"/>
                  <a:gd name="T103" fmla="*/ 7 h 71"/>
                  <a:gd name="T104" fmla="*/ 15 w 72"/>
                  <a:gd name="T105" fmla="*/ 21 h 71"/>
                  <a:gd name="T106" fmla="*/ 22 w 72"/>
                  <a:gd name="T107" fmla="*/ 14 h 71"/>
                  <a:gd name="T108" fmla="*/ 15 w 72"/>
                  <a:gd name="T109" fmla="*/ 35 h 71"/>
                  <a:gd name="T110" fmla="*/ 8 w 72"/>
                  <a:gd name="T111" fmla="*/ 43 h 71"/>
                  <a:gd name="T112" fmla="*/ 22 w 72"/>
                  <a:gd name="T113" fmla="*/ 43 h 71"/>
                  <a:gd name="T114" fmla="*/ 22 w 72"/>
                  <a:gd name="T115" fmla="*/ 35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65" y="35"/>
                    </a:lnTo>
                    <a:lnTo>
                      <a:pt x="65" y="35"/>
                    </a:lnTo>
                    <a:lnTo>
                      <a:pt x="65" y="35"/>
                    </a:lnTo>
                    <a:lnTo>
                      <a:pt x="72" y="28"/>
                    </a:lnTo>
                    <a:lnTo>
                      <a:pt x="72" y="7"/>
                    </a:lnTo>
                    <a:lnTo>
                      <a:pt x="65" y="7"/>
                    </a:lnTo>
                    <a:lnTo>
                      <a:pt x="65" y="7"/>
                    </a:lnTo>
                    <a:lnTo>
                      <a:pt x="58" y="7"/>
                    </a:lnTo>
                    <a:lnTo>
                      <a:pt x="58" y="14"/>
                    </a:lnTo>
                    <a:lnTo>
                      <a:pt x="58" y="21"/>
                    </a:lnTo>
                    <a:lnTo>
                      <a:pt x="58" y="28"/>
                    </a:lnTo>
                    <a:lnTo>
                      <a:pt x="58" y="35"/>
                    </a:lnTo>
                    <a:lnTo>
                      <a:pt x="58" y="43"/>
                    </a:lnTo>
                    <a:lnTo>
                      <a:pt x="58" y="50"/>
                    </a:lnTo>
                    <a:lnTo>
                      <a:pt x="51" y="43"/>
                    </a:lnTo>
                    <a:lnTo>
                      <a:pt x="44" y="35"/>
                    </a:lnTo>
                    <a:lnTo>
                      <a:pt x="44" y="28"/>
                    </a:lnTo>
                    <a:lnTo>
                      <a:pt x="44" y="28"/>
                    </a:lnTo>
                    <a:lnTo>
                      <a:pt x="51" y="21"/>
                    </a:lnTo>
                    <a:lnTo>
                      <a:pt x="51" y="7"/>
                    </a:lnTo>
                    <a:lnTo>
                      <a:pt x="44" y="0"/>
                    </a:lnTo>
                    <a:lnTo>
                      <a:pt x="36" y="7"/>
                    </a:lnTo>
                    <a:lnTo>
                      <a:pt x="36" y="21"/>
                    </a:lnTo>
                    <a:lnTo>
                      <a:pt x="36" y="21"/>
                    </a:lnTo>
                    <a:lnTo>
                      <a:pt x="36" y="28"/>
                    </a:lnTo>
                    <a:lnTo>
                      <a:pt x="36" y="35"/>
                    </a:lnTo>
                    <a:lnTo>
                      <a:pt x="36" y="35"/>
                    </a:lnTo>
                    <a:lnTo>
                      <a:pt x="29" y="21"/>
                    </a:lnTo>
                    <a:lnTo>
                      <a:pt x="29" y="21"/>
                    </a:lnTo>
                    <a:lnTo>
                      <a:pt x="22" y="21"/>
                    </a:lnTo>
                    <a:lnTo>
                      <a:pt x="22" y="14"/>
                    </a:lnTo>
                    <a:lnTo>
                      <a:pt x="22" y="7"/>
                    </a:lnTo>
                    <a:lnTo>
                      <a:pt x="15" y="0"/>
                    </a:lnTo>
                    <a:lnTo>
                      <a:pt x="8" y="0"/>
                    </a:lnTo>
                    <a:lnTo>
                      <a:pt x="0" y="0"/>
                    </a:lnTo>
                    <a:lnTo>
                      <a:pt x="0" y="0"/>
                    </a:lnTo>
                    <a:lnTo>
                      <a:pt x="0" y="7"/>
                    </a:lnTo>
                    <a:lnTo>
                      <a:pt x="8" y="14"/>
                    </a:lnTo>
                    <a:lnTo>
                      <a:pt x="22" y="21"/>
                    </a:lnTo>
                    <a:lnTo>
                      <a:pt x="29" y="28"/>
                    </a:lnTo>
                    <a:lnTo>
                      <a:pt x="36" y="35"/>
                    </a:lnTo>
                    <a:lnTo>
                      <a:pt x="36" y="35"/>
                    </a:lnTo>
                    <a:lnTo>
                      <a:pt x="36" y="35"/>
                    </a:lnTo>
                    <a:lnTo>
                      <a:pt x="29" y="35"/>
                    </a:lnTo>
                    <a:lnTo>
                      <a:pt x="29" y="35"/>
                    </a:lnTo>
                    <a:lnTo>
                      <a:pt x="22" y="28"/>
                    </a:lnTo>
                    <a:lnTo>
                      <a:pt x="8" y="28"/>
                    </a:lnTo>
                    <a:lnTo>
                      <a:pt x="0" y="35"/>
                    </a:lnTo>
                    <a:lnTo>
                      <a:pt x="0" y="43"/>
                    </a:lnTo>
                    <a:lnTo>
                      <a:pt x="8" y="43"/>
                    </a:lnTo>
                    <a:lnTo>
                      <a:pt x="15" y="50"/>
                    </a:lnTo>
                    <a:lnTo>
                      <a:pt x="22" y="50"/>
                    </a:lnTo>
                    <a:lnTo>
                      <a:pt x="29" y="43"/>
                    </a:lnTo>
                    <a:lnTo>
                      <a:pt x="29" y="43"/>
                    </a:lnTo>
                    <a:lnTo>
                      <a:pt x="36" y="43"/>
                    </a:lnTo>
                    <a:lnTo>
                      <a:pt x="36" y="43"/>
                    </a:lnTo>
                    <a:lnTo>
                      <a:pt x="44" y="43"/>
                    </a:lnTo>
                    <a:lnTo>
                      <a:pt x="51" y="50"/>
                    </a:lnTo>
                    <a:lnTo>
                      <a:pt x="51" y="50"/>
                    </a:lnTo>
                    <a:lnTo>
                      <a:pt x="44" y="57"/>
                    </a:lnTo>
                    <a:lnTo>
                      <a:pt x="36" y="57"/>
                    </a:lnTo>
                    <a:lnTo>
                      <a:pt x="36" y="57"/>
                    </a:lnTo>
                    <a:lnTo>
                      <a:pt x="22" y="57"/>
                    </a:lnTo>
                    <a:lnTo>
                      <a:pt x="8" y="57"/>
                    </a:lnTo>
                    <a:lnTo>
                      <a:pt x="8" y="64"/>
                    </a:lnTo>
                    <a:lnTo>
                      <a:pt x="15" y="71"/>
                    </a:lnTo>
                    <a:lnTo>
                      <a:pt x="22" y="71"/>
                    </a:lnTo>
                    <a:lnTo>
                      <a:pt x="29" y="71"/>
                    </a:lnTo>
                    <a:lnTo>
                      <a:pt x="36" y="71"/>
                    </a:lnTo>
                    <a:lnTo>
                      <a:pt x="36" y="64"/>
                    </a:lnTo>
                    <a:lnTo>
                      <a:pt x="36" y="64"/>
                    </a:lnTo>
                    <a:lnTo>
                      <a:pt x="44" y="64"/>
                    </a:lnTo>
                    <a:lnTo>
                      <a:pt x="51" y="57"/>
                    </a:lnTo>
                    <a:lnTo>
                      <a:pt x="51" y="57"/>
                    </a:lnTo>
                    <a:lnTo>
                      <a:pt x="58" y="64"/>
                    </a:lnTo>
                    <a:lnTo>
                      <a:pt x="65" y="71"/>
                    </a:lnTo>
                    <a:lnTo>
                      <a:pt x="65" y="71"/>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2" y="35"/>
                    </a:moveTo>
                    <a:lnTo>
                      <a:pt x="15" y="35"/>
                    </a:lnTo>
                    <a:lnTo>
                      <a:pt x="0" y="35"/>
                    </a:lnTo>
                    <a:lnTo>
                      <a:pt x="8" y="43"/>
                    </a:lnTo>
                    <a:lnTo>
                      <a:pt x="15" y="43"/>
                    </a:lnTo>
                    <a:lnTo>
                      <a:pt x="22" y="43"/>
                    </a:lnTo>
                    <a:lnTo>
                      <a:pt x="22" y="35"/>
                    </a:lnTo>
                    <a:lnTo>
                      <a:pt x="22" y="35"/>
                    </a:lnTo>
                    <a:close/>
                    <a:moveTo>
                      <a:pt x="36" y="64"/>
                    </a:moveTo>
                    <a:lnTo>
                      <a:pt x="29" y="57"/>
                    </a:lnTo>
                    <a:lnTo>
                      <a:pt x="22" y="57"/>
                    </a:lnTo>
                    <a:lnTo>
                      <a:pt x="15" y="57"/>
                    </a:lnTo>
                    <a:lnTo>
                      <a:pt x="8"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0" name="Freeform 238">
                <a:extLst>
                  <a:ext uri="{FF2B5EF4-FFF2-40B4-BE49-F238E27FC236}">
                    <a16:creationId xmlns:a16="http://schemas.microsoft.com/office/drawing/2014/main" xmlns="" id="{07C8B34D-FDBB-424B-A02F-9C358951B3F1}"/>
                  </a:ext>
                </a:extLst>
              </p:cNvPr>
              <p:cNvSpPr>
                <a:spLocks noEditPoints="1"/>
              </p:cNvSpPr>
              <p:nvPr/>
            </p:nvSpPr>
            <p:spPr bwMode="auto">
              <a:xfrm>
                <a:off x="6244" y="1794"/>
                <a:ext cx="72" cy="78"/>
              </a:xfrm>
              <a:custGeom>
                <a:avLst/>
                <a:gdLst>
                  <a:gd name="T0" fmla="*/ 65 w 72"/>
                  <a:gd name="T1" fmla="*/ 71 h 78"/>
                  <a:gd name="T2" fmla="*/ 65 w 72"/>
                  <a:gd name="T3" fmla="*/ 64 h 78"/>
                  <a:gd name="T4" fmla="*/ 57 w 72"/>
                  <a:gd name="T5" fmla="*/ 50 h 78"/>
                  <a:gd name="T6" fmla="*/ 57 w 72"/>
                  <a:gd name="T7" fmla="*/ 35 h 78"/>
                  <a:gd name="T8" fmla="*/ 65 w 72"/>
                  <a:gd name="T9" fmla="*/ 35 h 78"/>
                  <a:gd name="T10" fmla="*/ 65 w 72"/>
                  <a:gd name="T11" fmla="*/ 7 h 78"/>
                  <a:gd name="T12" fmla="*/ 57 w 72"/>
                  <a:gd name="T13" fmla="*/ 7 h 78"/>
                  <a:gd name="T14" fmla="*/ 50 w 72"/>
                  <a:gd name="T15" fmla="*/ 14 h 78"/>
                  <a:gd name="T16" fmla="*/ 57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1 h 78"/>
                  <a:gd name="T46" fmla="*/ 29 w 72"/>
                  <a:gd name="T47" fmla="*/ 35 h 78"/>
                  <a:gd name="T48" fmla="*/ 29 w 72"/>
                  <a:gd name="T49" fmla="*/ 43 h 78"/>
                  <a:gd name="T50" fmla="*/ 22 w 72"/>
                  <a:gd name="T51" fmla="*/ 35 h 78"/>
                  <a:gd name="T52" fmla="*/ 7 w 72"/>
                  <a:gd name="T53" fmla="*/ 28 h 78"/>
                  <a:gd name="T54" fmla="*/ 0 w 72"/>
                  <a:gd name="T55" fmla="*/ 43 h 78"/>
                  <a:gd name="T56" fmla="*/ 14 w 72"/>
                  <a:gd name="T57" fmla="*/ 50 h 78"/>
                  <a:gd name="T58" fmla="*/ 22 w 72"/>
                  <a:gd name="T59" fmla="*/ 43 h 78"/>
                  <a:gd name="T60" fmla="*/ 29 w 72"/>
                  <a:gd name="T61" fmla="*/ 43 h 78"/>
                  <a:gd name="T62" fmla="*/ 43 w 72"/>
                  <a:gd name="T63" fmla="*/ 50 h 78"/>
                  <a:gd name="T64" fmla="*/ 43 w 72"/>
                  <a:gd name="T65" fmla="*/ 57 h 78"/>
                  <a:gd name="T66" fmla="*/ 36 w 72"/>
                  <a:gd name="T67" fmla="*/ 57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28 h 78"/>
                  <a:gd name="T86" fmla="*/ 65 w 72"/>
                  <a:gd name="T87" fmla="*/ 14 h 78"/>
                  <a:gd name="T88" fmla="*/ 50 w 72"/>
                  <a:gd name="T89" fmla="*/ 21 h 78"/>
                  <a:gd name="T90" fmla="*/ 57 w 72"/>
                  <a:gd name="T91" fmla="*/ 35 h 78"/>
                  <a:gd name="T92" fmla="*/ 43 w 72"/>
                  <a:gd name="T93" fmla="*/ 14 h 78"/>
                  <a:gd name="T94" fmla="*/ 29 w 72"/>
                  <a:gd name="T95" fmla="*/ 14 h 78"/>
                  <a:gd name="T96" fmla="*/ 36 w 72"/>
                  <a:gd name="T97" fmla="*/ 21 h 78"/>
                  <a:gd name="T98" fmla="*/ 14 w 72"/>
                  <a:gd name="T99" fmla="*/ 14 h 78"/>
                  <a:gd name="T100" fmla="*/ 7 w 72"/>
                  <a:gd name="T101" fmla="*/ 0 h 78"/>
                  <a:gd name="T102" fmla="*/ 0 w 72"/>
                  <a:gd name="T103" fmla="*/ 7 h 78"/>
                  <a:gd name="T104" fmla="*/ 7 w 72"/>
                  <a:gd name="T105" fmla="*/ 21 h 78"/>
                  <a:gd name="T106" fmla="*/ 14 w 72"/>
                  <a:gd name="T107" fmla="*/ 14 h 78"/>
                  <a:gd name="T108" fmla="*/ 7 w 72"/>
                  <a:gd name="T109" fmla="*/ 35 h 78"/>
                  <a:gd name="T110" fmla="*/ 0 w 72"/>
                  <a:gd name="T111" fmla="*/ 43 h 78"/>
                  <a:gd name="T112" fmla="*/ 22 w 72"/>
                  <a:gd name="T113" fmla="*/ 43 h 78"/>
                  <a:gd name="T114" fmla="*/ 22 w 72"/>
                  <a:gd name="T115" fmla="*/ 35 h 78"/>
                  <a:gd name="T116" fmla="*/ 29 w 72"/>
                  <a:gd name="T117" fmla="*/ 57 h 78"/>
                  <a:gd name="T118" fmla="*/ 14 w 72"/>
                  <a:gd name="T119" fmla="*/ 57 h 78"/>
                  <a:gd name="T120" fmla="*/ 7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64"/>
                    </a:lnTo>
                    <a:lnTo>
                      <a:pt x="65" y="64"/>
                    </a:lnTo>
                    <a:lnTo>
                      <a:pt x="57" y="50"/>
                    </a:lnTo>
                    <a:lnTo>
                      <a:pt x="57" y="50"/>
                    </a:lnTo>
                    <a:lnTo>
                      <a:pt x="57" y="35"/>
                    </a:lnTo>
                    <a:lnTo>
                      <a:pt x="57" y="35"/>
                    </a:lnTo>
                    <a:lnTo>
                      <a:pt x="65" y="35"/>
                    </a:lnTo>
                    <a:lnTo>
                      <a:pt x="72" y="28"/>
                    </a:lnTo>
                    <a:lnTo>
                      <a:pt x="65" y="7"/>
                    </a:lnTo>
                    <a:lnTo>
                      <a:pt x="65" y="7"/>
                    </a:lnTo>
                    <a:lnTo>
                      <a:pt x="57" y="7"/>
                    </a:lnTo>
                    <a:lnTo>
                      <a:pt x="57" y="7"/>
                    </a:lnTo>
                    <a:lnTo>
                      <a:pt x="50" y="14"/>
                    </a:lnTo>
                    <a:lnTo>
                      <a:pt x="50" y="21"/>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28"/>
                    </a:lnTo>
                    <a:lnTo>
                      <a:pt x="36" y="35"/>
                    </a:lnTo>
                    <a:lnTo>
                      <a:pt x="36" y="35"/>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5"/>
                    </a:lnTo>
                    <a:lnTo>
                      <a:pt x="29" y="35"/>
                    </a:lnTo>
                    <a:lnTo>
                      <a:pt x="29" y="43"/>
                    </a:lnTo>
                    <a:lnTo>
                      <a:pt x="22" y="35"/>
                    </a:lnTo>
                    <a:lnTo>
                      <a:pt x="22" y="35"/>
                    </a:lnTo>
                    <a:lnTo>
                      <a:pt x="14" y="35"/>
                    </a:lnTo>
                    <a:lnTo>
                      <a:pt x="7" y="28"/>
                    </a:lnTo>
                    <a:lnTo>
                      <a:pt x="0" y="35"/>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57"/>
                    </a:lnTo>
                    <a:lnTo>
                      <a:pt x="50" y="64"/>
                    </a:lnTo>
                    <a:lnTo>
                      <a:pt x="57" y="71"/>
                    </a:lnTo>
                    <a:lnTo>
                      <a:pt x="57" y="71"/>
                    </a:lnTo>
                    <a:close/>
                    <a:moveTo>
                      <a:pt x="57" y="35"/>
                    </a:moveTo>
                    <a:lnTo>
                      <a:pt x="65" y="28"/>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5"/>
                    </a:moveTo>
                    <a:lnTo>
                      <a:pt x="7" y="35"/>
                    </a:lnTo>
                    <a:lnTo>
                      <a:pt x="0" y="35"/>
                    </a:lnTo>
                    <a:lnTo>
                      <a:pt x="0" y="43"/>
                    </a:lnTo>
                    <a:lnTo>
                      <a:pt x="14" y="50"/>
                    </a:lnTo>
                    <a:lnTo>
                      <a:pt x="22" y="43"/>
                    </a:lnTo>
                    <a:lnTo>
                      <a:pt x="22" y="35"/>
                    </a:lnTo>
                    <a:lnTo>
                      <a:pt x="22" y="35"/>
                    </a:lnTo>
                    <a:close/>
                    <a:moveTo>
                      <a:pt x="29" y="64"/>
                    </a:moveTo>
                    <a:lnTo>
                      <a:pt x="29" y="57"/>
                    </a:lnTo>
                    <a:lnTo>
                      <a:pt x="22" y="57"/>
                    </a:lnTo>
                    <a:lnTo>
                      <a:pt x="14" y="57"/>
                    </a:lnTo>
                    <a:lnTo>
                      <a:pt x="7" y="64"/>
                    </a:lnTo>
                    <a:lnTo>
                      <a:pt x="7" y="71"/>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1" name="Freeform 239">
                <a:extLst>
                  <a:ext uri="{FF2B5EF4-FFF2-40B4-BE49-F238E27FC236}">
                    <a16:creationId xmlns:a16="http://schemas.microsoft.com/office/drawing/2014/main" xmlns="" id="{D62290CD-6FB3-49F2-A50C-E4EDD6E2590B}"/>
                  </a:ext>
                </a:extLst>
              </p:cNvPr>
              <p:cNvSpPr>
                <a:spLocks noEditPoints="1"/>
              </p:cNvSpPr>
              <p:nvPr/>
            </p:nvSpPr>
            <p:spPr bwMode="auto">
              <a:xfrm>
                <a:off x="6164" y="1794"/>
                <a:ext cx="72" cy="78"/>
              </a:xfrm>
              <a:custGeom>
                <a:avLst/>
                <a:gdLst>
                  <a:gd name="T0" fmla="*/ 65 w 72"/>
                  <a:gd name="T1" fmla="*/ 71 h 78"/>
                  <a:gd name="T2" fmla="*/ 72 w 72"/>
                  <a:gd name="T3" fmla="*/ 64 h 78"/>
                  <a:gd name="T4" fmla="*/ 65 w 72"/>
                  <a:gd name="T5" fmla="*/ 50 h 78"/>
                  <a:gd name="T6" fmla="*/ 65 w 72"/>
                  <a:gd name="T7" fmla="*/ 35 h 78"/>
                  <a:gd name="T8" fmla="*/ 72 w 72"/>
                  <a:gd name="T9" fmla="*/ 35 h 78"/>
                  <a:gd name="T10" fmla="*/ 72 w 72"/>
                  <a:gd name="T11" fmla="*/ 7 h 78"/>
                  <a:gd name="T12" fmla="*/ 65 w 72"/>
                  <a:gd name="T13" fmla="*/ 7 h 78"/>
                  <a:gd name="T14" fmla="*/ 58 w 72"/>
                  <a:gd name="T15" fmla="*/ 14 h 78"/>
                  <a:gd name="T16" fmla="*/ 65 w 72"/>
                  <a:gd name="T17" fmla="*/ 35 h 78"/>
                  <a:gd name="T18" fmla="*/ 58 w 72"/>
                  <a:gd name="T19" fmla="*/ 50 h 78"/>
                  <a:gd name="T20" fmla="*/ 50 w 72"/>
                  <a:gd name="T21" fmla="*/ 43 h 78"/>
                  <a:gd name="T22" fmla="*/ 43 w 72"/>
                  <a:gd name="T23" fmla="*/ 35 h 78"/>
                  <a:gd name="T24" fmla="*/ 50 w 72"/>
                  <a:gd name="T25" fmla="*/ 21 h 78"/>
                  <a:gd name="T26" fmla="*/ 43 w 72"/>
                  <a:gd name="T27" fmla="*/ 0 h 78"/>
                  <a:gd name="T28" fmla="*/ 43 w 72"/>
                  <a:gd name="T29" fmla="*/ 28 h 78"/>
                  <a:gd name="T30" fmla="*/ 43 w 72"/>
                  <a:gd name="T31" fmla="*/ 28 h 78"/>
                  <a:gd name="T32" fmla="*/ 36 w 72"/>
                  <a:gd name="T33" fmla="*/ 35 h 78"/>
                  <a:gd name="T34" fmla="*/ 28 w 72"/>
                  <a:gd name="T35" fmla="*/ 21 h 78"/>
                  <a:gd name="T36" fmla="*/ 28 w 72"/>
                  <a:gd name="T37" fmla="*/ 14 h 78"/>
                  <a:gd name="T38" fmla="*/ 14 w 72"/>
                  <a:gd name="T39" fmla="*/ 0 h 78"/>
                  <a:gd name="T40" fmla="*/ 7 w 72"/>
                  <a:gd name="T41" fmla="*/ 0 h 78"/>
                  <a:gd name="T42" fmla="*/ 0 w 72"/>
                  <a:gd name="T43" fmla="*/ 7 h 78"/>
                  <a:gd name="T44" fmla="*/ 21 w 72"/>
                  <a:gd name="T45" fmla="*/ 21 h 78"/>
                  <a:gd name="T46" fmla="*/ 36 w 72"/>
                  <a:gd name="T47" fmla="*/ 35 h 78"/>
                  <a:gd name="T48" fmla="*/ 36 w 72"/>
                  <a:gd name="T49" fmla="*/ 43 h 78"/>
                  <a:gd name="T50" fmla="*/ 28 w 72"/>
                  <a:gd name="T51" fmla="*/ 35 h 78"/>
                  <a:gd name="T52" fmla="*/ 7 w 72"/>
                  <a:gd name="T53" fmla="*/ 28 h 78"/>
                  <a:gd name="T54" fmla="*/ 7 w 72"/>
                  <a:gd name="T55" fmla="*/ 43 h 78"/>
                  <a:gd name="T56" fmla="*/ 21 w 72"/>
                  <a:gd name="T57" fmla="*/ 50 h 78"/>
                  <a:gd name="T58" fmla="*/ 28 w 72"/>
                  <a:gd name="T59" fmla="*/ 43 h 78"/>
                  <a:gd name="T60" fmla="*/ 36 w 72"/>
                  <a:gd name="T61" fmla="*/ 43 h 78"/>
                  <a:gd name="T62" fmla="*/ 43 w 72"/>
                  <a:gd name="T63" fmla="*/ 50 h 78"/>
                  <a:gd name="T64" fmla="*/ 50 w 72"/>
                  <a:gd name="T65" fmla="*/ 57 h 78"/>
                  <a:gd name="T66" fmla="*/ 43 w 72"/>
                  <a:gd name="T67" fmla="*/ 57 h 78"/>
                  <a:gd name="T68" fmla="*/ 28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28 h 78"/>
                  <a:gd name="T86" fmla="*/ 72 w 72"/>
                  <a:gd name="T87" fmla="*/ 14 h 78"/>
                  <a:gd name="T88" fmla="*/ 58 w 72"/>
                  <a:gd name="T89" fmla="*/ 21 h 78"/>
                  <a:gd name="T90" fmla="*/ 65 w 72"/>
                  <a:gd name="T91" fmla="*/ 35 h 78"/>
                  <a:gd name="T92" fmla="*/ 50 w 72"/>
                  <a:gd name="T93" fmla="*/ 14 h 78"/>
                  <a:gd name="T94" fmla="*/ 36 w 72"/>
                  <a:gd name="T95" fmla="*/ 14 h 78"/>
                  <a:gd name="T96" fmla="*/ 43 w 72"/>
                  <a:gd name="T97" fmla="*/ 21 h 78"/>
                  <a:gd name="T98" fmla="*/ 21 w 72"/>
                  <a:gd name="T99" fmla="*/ 14 h 78"/>
                  <a:gd name="T100" fmla="*/ 14 w 72"/>
                  <a:gd name="T101" fmla="*/ 0 h 78"/>
                  <a:gd name="T102" fmla="*/ 7 w 72"/>
                  <a:gd name="T103" fmla="*/ 7 h 78"/>
                  <a:gd name="T104" fmla="*/ 14 w 72"/>
                  <a:gd name="T105" fmla="*/ 21 h 78"/>
                  <a:gd name="T106" fmla="*/ 21 w 72"/>
                  <a:gd name="T107" fmla="*/ 14 h 78"/>
                  <a:gd name="T108" fmla="*/ 14 w 72"/>
                  <a:gd name="T109" fmla="*/ 35 h 78"/>
                  <a:gd name="T110" fmla="*/ 7 w 72"/>
                  <a:gd name="T111" fmla="*/ 43 h 78"/>
                  <a:gd name="T112" fmla="*/ 28 w 72"/>
                  <a:gd name="T113" fmla="*/ 43 h 78"/>
                  <a:gd name="T114" fmla="*/ 28 w 72"/>
                  <a:gd name="T115" fmla="*/ 35 h 78"/>
                  <a:gd name="T116" fmla="*/ 28 w 72"/>
                  <a:gd name="T117" fmla="*/ 57 h 78"/>
                  <a:gd name="T118" fmla="*/ 21 w 72"/>
                  <a:gd name="T119" fmla="*/ 57 h 78"/>
                  <a:gd name="T120" fmla="*/ 14 w 72"/>
                  <a:gd name="T121" fmla="*/ 71 h 78"/>
                  <a:gd name="T122" fmla="*/ 28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0"/>
                    </a:lnTo>
                    <a:lnTo>
                      <a:pt x="58" y="50"/>
                    </a:lnTo>
                    <a:lnTo>
                      <a:pt x="65" y="35"/>
                    </a:lnTo>
                    <a:lnTo>
                      <a:pt x="65" y="35"/>
                    </a:lnTo>
                    <a:lnTo>
                      <a:pt x="72" y="35"/>
                    </a:lnTo>
                    <a:lnTo>
                      <a:pt x="72" y="28"/>
                    </a:lnTo>
                    <a:lnTo>
                      <a:pt x="72" y="7"/>
                    </a:lnTo>
                    <a:lnTo>
                      <a:pt x="72" y="7"/>
                    </a:lnTo>
                    <a:lnTo>
                      <a:pt x="65" y="7"/>
                    </a:lnTo>
                    <a:lnTo>
                      <a:pt x="65" y="7"/>
                    </a:lnTo>
                    <a:lnTo>
                      <a:pt x="58" y="14"/>
                    </a:lnTo>
                    <a:lnTo>
                      <a:pt x="58" y="21"/>
                    </a:lnTo>
                    <a:lnTo>
                      <a:pt x="65" y="35"/>
                    </a:lnTo>
                    <a:lnTo>
                      <a:pt x="58" y="43"/>
                    </a:lnTo>
                    <a:lnTo>
                      <a:pt x="58" y="50"/>
                    </a:lnTo>
                    <a:lnTo>
                      <a:pt x="58" y="50"/>
                    </a:lnTo>
                    <a:lnTo>
                      <a:pt x="50" y="43"/>
                    </a:lnTo>
                    <a:lnTo>
                      <a:pt x="43" y="43"/>
                    </a:lnTo>
                    <a:lnTo>
                      <a:pt x="43" y="35"/>
                    </a:lnTo>
                    <a:lnTo>
                      <a:pt x="43" y="28"/>
                    </a:lnTo>
                    <a:lnTo>
                      <a:pt x="50" y="21"/>
                    </a:lnTo>
                    <a:lnTo>
                      <a:pt x="50" y="7"/>
                    </a:lnTo>
                    <a:lnTo>
                      <a:pt x="43" y="0"/>
                    </a:lnTo>
                    <a:lnTo>
                      <a:pt x="36" y="7"/>
                    </a:lnTo>
                    <a:lnTo>
                      <a:pt x="43" y="28"/>
                    </a:lnTo>
                    <a:lnTo>
                      <a:pt x="43" y="28"/>
                    </a:lnTo>
                    <a:lnTo>
                      <a:pt x="43" y="28"/>
                    </a:lnTo>
                    <a:lnTo>
                      <a:pt x="43" y="35"/>
                    </a:lnTo>
                    <a:lnTo>
                      <a:pt x="36" y="35"/>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5"/>
                    </a:lnTo>
                    <a:lnTo>
                      <a:pt x="36" y="35"/>
                    </a:lnTo>
                    <a:lnTo>
                      <a:pt x="36" y="43"/>
                    </a:lnTo>
                    <a:lnTo>
                      <a:pt x="28" y="35"/>
                    </a:lnTo>
                    <a:lnTo>
                      <a:pt x="28" y="35"/>
                    </a:lnTo>
                    <a:lnTo>
                      <a:pt x="21" y="35"/>
                    </a:lnTo>
                    <a:lnTo>
                      <a:pt x="7" y="28"/>
                    </a:lnTo>
                    <a:lnTo>
                      <a:pt x="0" y="35"/>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57"/>
                    </a:lnTo>
                    <a:lnTo>
                      <a:pt x="36" y="57"/>
                    </a:lnTo>
                    <a:lnTo>
                      <a:pt x="28" y="57"/>
                    </a:lnTo>
                    <a:lnTo>
                      <a:pt x="7" y="64"/>
                    </a:lnTo>
                    <a:lnTo>
                      <a:pt x="7" y="64"/>
                    </a:lnTo>
                    <a:lnTo>
                      <a:pt x="14" y="71"/>
                    </a:lnTo>
                    <a:lnTo>
                      <a:pt x="21" y="78"/>
                    </a:lnTo>
                    <a:lnTo>
                      <a:pt x="36" y="71"/>
                    </a:lnTo>
                    <a:lnTo>
                      <a:pt x="36" y="71"/>
                    </a:lnTo>
                    <a:lnTo>
                      <a:pt x="36" y="71"/>
                    </a:lnTo>
                    <a:lnTo>
                      <a:pt x="43" y="64"/>
                    </a:lnTo>
                    <a:lnTo>
                      <a:pt x="43" y="64"/>
                    </a:lnTo>
                    <a:lnTo>
                      <a:pt x="50" y="64"/>
                    </a:lnTo>
                    <a:lnTo>
                      <a:pt x="50" y="57"/>
                    </a:lnTo>
                    <a:lnTo>
                      <a:pt x="58" y="64"/>
                    </a:lnTo>
                    <a:lnTo>
                      <a:pt x="65" y="71"/>
                    </a:lnTo>
                    <a:lnTo>
                      <a:pt x="65" y="71"/>
                    </a:lnTo>
                    <a:close/>
                    <a:moveTo>
                      <a:pt x="65" y="35"/>
                    </a:moveTo>
                    <a:lnTo>
                      <a:pt x="72" y="28"/>
                    </a:lnTo>
                    <a:lnTo>
                      <a:pt x="72" y="28"/>
                    </a:lnTo>
                    <a:lnTo>
                      <a:pt x="72" y="14"/>
                    </a:lnTo>
                    <a:lnTo>
                      <a:pt x="65" y="7"/>
                    </a:lnTo>
                    <a:lnTo>
                      <a:pt x="58" y="21"/>
                    </a:lnTo>
                    <a:lnTo>
                      <a:pt x="65" y="35"/>
                    </a:lnTo>
                    <a:lnTo>
                      <a:pt x="65" y="35"/>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5"/>
                    </a:moveTo>
                    <a:lnTo>
                      <a:pt x="14" y="35"/>
                    </a:lnTo>
                    <a:lnTo>
                      <a:pt x="7" y="35"/>
                    </a:lnTo>
                    <a:lnTo>
                      <a:pt x="7" y="43"/>
                    </a:lnTo>
                    <a:lnTo>
                      <a:pt x="14" y="50"/>
                    </a:lnTo>
                    <a:lnTo>
                      <a:pt x="28" y="43"/>
                    </a:lnTo>
                    <a:lnTo>
                      <a:pt x="28" y="35"/>
                    </a:lnTo>
                    <a:lnTo>
                      <a:pt x="28" y="35"/>
                    </a:lnTo>
                    <a:close/>
                    <a:moveTo>
                      <a:pt x="36" y="64"/>
                    </a:moveTo>
                    <a:lnTo>
                      <a:pt x="28" y="57"/>
                    </a:lnTo>
                    <a:lnTo>
                      <a:pt x="21" y="57"/>
                    </a:lnTo>
                    <a:lnTo>
                      <a:pt x="21" y="57"/>
                    </a:lnTo>
                    <a:lnTo>
                      <a:pt x="14"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2" name="Freeform 240">
                <a:extLst>
                  <a:ext uri="{FF2B5EF4-FFF2-40B4-BE49-F238E27FC236}">
                    <a16:creationId xmlns:a16="http://schemas.microsoft.com/office/drawing/2014/main" xmlns="" id="{9094A603-306D-46B9-A8DB-163411F4E8FC}"/>
                  </a:ext>
                </a:extLst>
              </p:cNvPr>
              <p:cNvSpPr>
                <a:spLocks noEditPoints="1"/>
              </p:cNvSpPr>
              <p:nvPr/>
            </p:nvSpPr>
            <p:spPr bwMode="auto">
              <a:xfrm>
                <a:off x="6092" y="1794"/>
                <a:ext cx="72" cy="78"/>
              </a:xfrm>
              <a:custGeom>
                <a:avLst/>
                <a:gdLst>
                  <a:gd name="T0" fmla="*/ 65 w 72"/>
                  <a:gd name="T1" fmla="*/ 71 h 78"/>
                  <a:gd name="T2" fmla="*/ 72 w 72"/>
                  <a:gd name="T3" fmla="*/ 64 h 78"/>
                  <a:gd name="T4" fmla="*/ 57 w 72"/>
                  <a:gd name="T5" fmla="*/ 50 h 78"/>
                  <a:gd name="T6" fmla="*/ 65 w 72"/>
                  <a:gd name="T7" fmla="*/ 35 h 78"/>
                  <a:gd name="T8" fmla="*/ 65 w 72"/>
                  <a:gd name="T9" fmla="*/ 35 h 78"/>
                  <a:gd name="T10" fmla="*/ 72 w 72"/>
                  <a:gd name="T11" fmla="*/ 7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50 w 72"/>
                  <a:gd name="T25" fmla="*/ 21 h 78"/>
                  <a:gd name="T26" fmla="*/ 43 w 72"/>
                  <a:gd name="T27" fmla="*/ 0 h 78"/>
                  <a:gd name="T28" fmla="*/ 36 w 72"/>
                  <a:gd name="T29" fmla="*/ 28 h 78"/>
                  <a:gd name="T30" fmla="*/ 36 w 72"/>
                  <a:gd name="T31" fmla="*/ 28 h 78"/>
                  <a:gd name="T32" fmla="*/ 36 w 72"/>
                  <a:gd name="T33" fmla="*/ 35 h 78"/>
                  <a:gd name="T34" fmla="*/ 29 w 72"/>
                  <a:gd name="T35" fmla="*/ 21 h 78"/>
                  <a:gd name="T36" fmla="*/ 22 w 72"/>
                  <a:gd name="T37" fmla="*/ 14 h 78"/>
                  <a:gd name="T38" fmla="*/ 14 w 72"/>
                  <a:gd name="T39" fmla="*/ 0 h 78"/>
                  <a:gd name="T40" fmla="*/ 0 w 72"/>
                  <a:gd name="T41" fmla="*/ 0 h 78"/>
                  <a:gd name="T42" fmla="*/ 0 w 72"/>
                  <a:gd name="T43" fmla="*/ 7 h 78"/>
                  <a:gd name="T44" fmla="*/ 22 w 72"/>
                  <a:gd name="T45" fmla="*/ 21 h 78"/>
                  <a:gd name="T46" fmla="*/ 36 w 72"/>
                  <a:gd name="T47" fmla="*/ 35 h 78"/>
                  <a:gd name="T48" fmla="*/ 36 w 72"/>
                  <a:gd name="T49" fmla="*/ 43 h 78"/>
                  <a:gd name="T50" fmla="*/ 29 w 72"/>
                  <a:gd name="T51" fmla="*/ 35 h 78"/>
                  <a:gd name="T52" fmla="*/ 7 w 72"/>
                  <a:gd name="T53" fmla="*/ 28 h 78"/>
                  <a:gd name="T54" fmla="*/ 0 w 72"/>
                  <a:gd name="T55" fmla="*/ 43 h 78"/>
                  <a:gd name="T56" fmla="*/ 14 w 72"/>
                  <a:gd name="T57" fmla="*/ 50 h 78"/>
                  <a:gd name="T58" fmla="*/ 29 w 72"/>
                  <a:gd name="T59" fmla="*/ 43 h 78"/>
                  <a:gd name="T60" fmla="*/ 36 w 72"/>
                  <a:gd name="T61" fmla="*/ 43 h 78"/>
                  <a:gd name="T62" fmla="*/ 43 w 72"/>
                  <a:gd name="T63" fmla="*/ 50 h 78"/>
                  <a:gd name="T64" fmla="*/ 50 w 72"/>
                  <a:gd name="T65" fmla="*/ 57 h 78"/>
                  <a:gd name="T66" fmla="*/ 36 w 72"/>
                  <a:gd name="T67" fmla="*/ 57 h 78"/>
                  <a:gd name="T68" fmla="*/ 22 w 72"/>
                  <a:gd name="T69" fmla="*/ 57 h 78"/>
                  <a:gd name="T70" fmla="*/ 7 w 72"/>
                  <a:gd name="T71" fmla="*/ 64 h 78"/>
                  <a:gd name="T72" fmla="*/ 22 w 72"/>
                  <a:gd name="T73" fmla="*/ 78 h 78"/>
                  <a:gd name="T74" fmla="*/ 36 w 72"/>
                  <a:gd name="T75" fmla="*/ 71 h 78"/>
                  <a:gd name="T76" fmla="*/ 36 w 72"/>
                  <a:gd name="T77" fmla="*/ 64 h 78"/>
                  <a:gd name="T78" fmla="*/ 50 w 72"/>
                  <a:gd name="T79" fmla="*/ 64 h 78"/>
                  <a:gd name="T80" fmla="*/ 57 w 72"/>
                  <a:gd name="T81" fmla="*/ 64 h 78"/>
                  <a:gd name="T82" fmla="*/ 65 w 72"/>
                  <a:gd name="T83" fmla="*/ 71 h 78"/>
                  <a:gd name="T84" fmla="*/ 65 w 72"/>
                  <a:gd name="T85" fmla="*/ 28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1 h 78"/>
                  <a:gd name="T98" fmla="*/ 22 w 72"/>
                  <a:gd name="T99" fmla="*/ 14 h 78"/>
                  <a:gd name="T100" fmla="*/ 14 w 72"/>
                  <a:gd name="T101" fmla="*/ 0 h 78"/>
                  <a:gd name="T102" fmla="*/ 7 w 72"/>
                  <a:gd name="T103" fmla="*/ 7 h 78"/>
                  <a:gd name="T104" fmla="*/ 14 w 72"/>
                  <a:gd name="T105" fmla="*/ 21 h 78"/>
                  <a:gd name="T106" fmla="*/ 22 w 72"/>
                  <a:gd name="T107" fmla="*/ 14 h 78"/>
                  <a:gd name="T108" fmla="*/ 14 w 72"/>
                  <a:gd name="T109" fmla="*/ 35 h 78"/>
                  <a:gd name="T110" fmla="*/ 7 w 72"/>
                  <a:gd name="T111" fmla="*/ 43 h 78"/>
                  <a:gd name="T112" fmla="*/ 22 w 72"/>
                  <a:gd name="T113" fmla="*/ 43 h 78"/>
                  <a:gd name="T114" fmla="*/ 22 w 72"/>
                  <a:gd name="T115" fmla="*/ 35 h 78"/>
                  <a:gd name="T116" fmla="*/ 29 w 72"/>
                  <a:gd name="T117" fmla="*/ 57 h 78"/>
                  <a:gd name="T118" fmla="*/ 14 w 72"/>
                  <a:gd name="T119" fmla="*/ 57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0"/>
                    </a:lnTo>
                    <a:lnTo>
                      <a:pt x="57" y="50"/>
                    </a:lnTo>
                    <a:lnTo>
                      <a:pt x="65" y="35"/>
                    </a:lnTo>
                    <a:lnTo>
                      <a:pt x="65" y="35"/>
                    </a:lnTo>
                    <a:lnTo>
                      <a:pt x="65" y="35"/>
                    </a:lnTo>
                    <a:lnTo>
                      <a:pt x="72" y="28"/>
                    </a:lnTo>
                    <a:lnTo>
                      <a:pt x="72" y="7"/>
                    </a:lnTo>
                    <a:lnTo>
                      <a:pt x="65" y="7"/>
                    </a:lnTo>
                    <a:lnTo>
                      <a:pt x="65" y="7"/>
                    </a:lnTo>
                    <a:lnTo>
                      <a:pt x="57" y="7"/>
                    </a:lnTo>
                    <a:lnTo>
                      <a:pt x="57" y="14"/>
                    </a:lnTo>
                    <a:lnTo>
                      <a:pt x="57" y="21"/>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28"/>
                    </a:lnTo>
                    <a:lnTo>
                      <a:pt x="36" y="35"/>
                    </a:lnTo>
                    <a:lnTo>
                      <a:pt x="36" y="35"/>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5"/>
                    </a:lnTo>
                    <a:lnTo>
                      <a:pt x="36" y="35"/>
                    </a:lnTo>
                    <a:lnTo>
                      <a:pt x="36" y="43"/>
                    </a:lnTo>
                    <a:lnTo>
                      <a:pt x="29" y="35"/>
                    </a:lnTo>
                    <a:lnTo>
                      <a:pt x="29" y="35"/>
                    </a:lnTo>
                    <a:lnTo>
                      <a:pt x="22" y="35"/>
                    </a:lnTo>
                    <a:lnTo>
                      <a:pt x="7" y="28"/>
                    </a:lnTo>
                    <a:lnTo>
                      <a:pt x="0" y="35"/>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57"/>
                    </a:lnTo>
                    <a:lnTo>
                      <a:pt x="36" y="57"/>
                    </a:lnTo>
                    <a:lnTo>
                      <a:pt x="22" y="57"/>
                    </a:lnTo>
                    <a:lnTo>
                      <a:pt x="7" y="64"/>
                    </a:lnTo>
                    <a:lnTo>
                      <a:pt x="7" y="64"/>
                    </a:lnTo>
                    <a:lnTo>
                      <a:pt x="14" y="71"/>
                    </a:lnTo>
                    <a:lnTo>
                      <a:pt x="22" y="78"/>
                    </a:lnTo>
                    <a:lnTo>
                      <a:pt x="29" y="71"/>
                    </a:lnTo>
                    <a:lnTo>
                      <a:pt x="36" y="71"/>
                    </a:lnTo>
                    <a:lnTo>
                      <a:pt x="36" y="71"/>
                    </a:lnTo>
                    <a:lnTo>
                      <a:pt x="36" y="64"/>
                    </a:lnTo>
                    <a:lnTo>
                      <a:pt x="43" y="64"/>
                    </a:lnTo>
                    <a:lnTo>
                      <a:pt x="50" y="64"/>
                    </a:lnTo>
                    <a:lnTo>
                      <a:pt x="50" y="57"/>
                    </a:lnTo>
                    <a:lnTo>
                      <a:pt x="57" y="64"/>
                    </a:lnTo>
                    <a:lnTo>
                      <a:pt x="65" y="71"/>
                    </a:lnTo>
                    <a:lnTo>
                      <a:pt x="65" y="71"/>
                    </a:lnTo>
                    <a:close/>
                    <a:moveTo>
                      <a:pt x="65" y="35"/>
                    </a:moveTo>
                    <a:lnTo>
                      <a:pt x="65" y="28"/>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5"/>
                    </a:moveTo>
                    <a:lnTo>
                      <a:pt x="14" y="35"/>
                    </a:lnTo>
                    <a:lnTo>
                      <a:pt x="0" y="35"/>
                    </a:lnTo>
                    <a:lnTo>
                      <a:pt x="7" y="43"/>
                    </a:lnTo>
                    <a:lnTo>
                      <a:pt x="14" y="50"/>
                    </a:lnTo>
                    <a:lnTo>
                      <a:pt x="22" y="43"/>
                    </a:lnTo>
                    <a:lnTo>
                      <a:pt x="22" y="35"/>
                    </a:lnTo>
                    <a:lnTo>
                      <a:pt x="22" y="35"/>
                    </a:lnTo>
                    <a:close/>
                    <a:moveTo>
                      <a:pt x="36" y="64"/>
                    </a:moveTo>
                    <a:lnTo>
                      <a:pt x="29" y="57"/>
                    </a:lnTo>
                    <a:lnTo>
                      <a:pt x="22" y="57"/>
                    </a:lnTo>
                    <a:lnTo>
                      <a:pt x="14" y="57"/>
                    </a:lnTo>
                    <a:lnTo>
                      <a:pt x="7" y="64"/>
                    </a:lnTo>
                    <a:lnTo>
                      <a:pt x="14"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3" name="Freeform 241">
                <a:extLst>
                  <a:ext uri="{FF2B5EF4-FFF2-40B4-BE49-F238E27FC236}">
                    <a16:creationId xmlns:a16="http://schemas.microsoft.com/office/drawing/2014/main" xmlns="" id="{27392A4A-9561-4AE7-91EA-64D8E676B151}"/>
                  </a:ext>
                </a:extLst>
              </p:cNvPr>
              <p:cNvSpPr>
                <a:spLocks noEditPoints="1"/>
              </p:cNvSpPr>
              <p:nvPr/>
            </p:nvSpPr>
            <p:spPr bwMode="auto">
              <a:xfrm>
                <a:off x="6020" y="1794"/>
                <a:ext cx="72" cy="78"/>
              </a:xfrm>
              <a:custGeom>
                <a:avLst/>
                <a:gdLst>
                  <a:gd name="T0" fmla="*/ 65 w 72"/>
                  <a:gd name="T1" fmla="*/ 71 h 78"/>
                  <a:gd name="T2" fmla="*/ 72 w 72"/>
                  <a:gd name="T3" fmla="*/ 64 h 78"/>
                  <a:gd name="T4" fmla="*/ 58 w 72"/>
                  <a:gd name="T5" fmla="*/ 50 h 78"/>
                  <a:gd name="T6" fmla="*/ 58 w 72"/>
                  <a:gd name="T7" fmla="*/ 35 h 78"/>
                  <a:gd name="T8" fmla="*/ 65 w 72"/>
                  <a:gd name="T9" fmla="*/ 35 h 78"/>
                  <a:gd name="T10" fmla="*/ 65 w 72"/>
                  <a:gd name="T11" fmla="*/ 7 h 78"/>
                  <a:gd name="T12" fmla="*/ 65 w 72"/>
                  <a:gd name="T13" fmla="*/ 7 h 78"/>
                  <a:gd name="T14" fmla="*/ 58 w 72"/>
                  <a:gd name="T15" fmla="*/ 14 h 78"/>
                  <a:gd name="T16" fmla="*/ 58 w 72"/>
                  <a:gd name="T17" fmla="*/ 35 h 78"/>
                  <a:gd name="T18" fmla="*/ 50 w 72"/>
                  <a:gd name="T19" fmla="*/ 50 h 78"/>
                  <a:gd name="T20" fmla="*/ 50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2 w 72"/>
                  <a:gd name="T35" fmla="*/ 21 h 78"/>
                  <a:gd name="T36" fmla="*/ 22 w 72"/>
                  <a:gd name="T37" fmla="*/ 14 h 78"/>
                  <a:gd name="T38" fmla="*/ 15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7 w 72"/>
                  <a:gd name="T53" fmla="*/ 28 h 78"/>
                  <a:gd name="T54" fmla="*/ 0 w 72"/>
                  <a:gd name="T55" fmla="*/ 43 h 78"/>
                  <a:gd name="T56" fmla="*/ 15 w 72"/>
                  <a:gd name="T57" fmla="*/ 50 h 78"/>
                  <a:gd name="T58" fmla="*/ 22 w 72"/>
                  <a:gd name="T59" fmla="*/ 43 h 78"/>
                  <a:gd name="T60" fmla="*/ 29 w 72"/>
                  <a:gd name="T61" fmla="*/ 43 h 78"/>
                  <a:gd name="T62" fmla="*/ 43 w 72"/>
                  <a:gd name="T63" fmla="*/ 50 h 78"/>
                  <a:gd name="T64" fmla="*/ 50 w 72"/>
                  <a:gd name="T65" fmla="*/ 57 h 78"/>
                  <a:gd name="T66" fmla="*/ 36 w 72"/>
                  <a:gd name="T67" fmla="*/ 57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65 w 72"/>
                  <a:gd name="T83" fmla="*/ 71 h 78"/>
                  <a:gd name="T84" fmla="*/ 65 w 72"/>
                  <a:gd name="T85" fmla="*/ 28 h 78"/>
                  <a:gd name="T86" fmla="*/ 65 w 72"/>
                  <a:gd name="T87" fmla="*/ 14 h 78"/>
                  <a:gd name="T88" fmla="*/ 58 w 72"/>
                  <a:gd name="T89" fmla="*/ 21 h 78"/>
                  <a:gd name="T90" fmla="*/ 65 w 72"/>
                  <a:gd name="T91" fmla="*/ 35 h 78"/>
                  <a:gd name="T92" fmla="*/ 43 w 72"/>
                  <a:gd name="T93" fmla="*/ 14 h 78"/>
                  <a:gd name="T94" fmla="*/ 36 w 72"/>
                  <a:gd name="T95" fmla="*/ 14 h 78"/>
                  <a:gd name="T96" fmla="*/ 36 w 72"/>
                  <a:gd name="T97" fmla="*/ 21 h 78"/>
                  <a:gd name="T98" fmla="*/ 22 w 72"/>
                  <a:gd name="T99" fmla="*/ 14 h 78"/>
                  <a:gd name="T100" fmla="*/ 15 w 72"/>
                  <a:gd name="T101" fmla="*/ 0 h 78"/>
                  <a:gd name="T102" fmla="*/ 0 w 72"/>
                  <a:gd name="T103" fmla="*/ 7 h 78"/>
                  <a:gd name="T104" fmla="*/ 15 w 72"/>
                  <a:gd name="T105" fmla="*/ 21 h 78"/>
                  <a:gd name="T106" fmla="*/ 22 w 72"/>
                  <a:gd name="T107" fmla="*/ 14 h 78"/>
                  <a:gd name="T108" fmla="*/ 15 w 72"/>
                  <a:gd name="T109" fmla="*/ 35 h 78"/>
                  <a:gd name="T110" fmla="*/ 7 w 72"/>
                  <a:gd name="T111" fmla="*/ 43 h 78"/>
                  <a:gd name="T112" fmla="*/ 22 w 72"/>
                  <a:gd name="T113" fmla="*/ 43 h 78"/>
                  <a:gd name="T114" fmla="*/ 22 w 72"/>
                  <a:gd name="T115" fmla="*/ 35 h 78"/>
                  <a:gd name="T116" fmla="*/ 29 w 72"/>
                  <a:gd name="T117" fmla="*/ 57 h 78"/>
                  <a:gd name="T118" fmla="*/ 15 w 72"/>
                  <a:gd name="T119" fmla="*/ 57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8" y="50"/>
                    </a:lnTo>
                    <a:lnTo>
                      <a:pt x="58" y="50"/>
                    </a:lnTo>
                    <a:lnTo>
                      <a:pt x="58" y="35"/>
                    </a:lnTo>
                    <a:lnTo>
                      <a:pt x="65" y="35"/>
                    </a:lnTo>
                    <a:lnTo>
                      <a:pt x="65" y="35"/>
                    </a:lnTo>
                    <a:lnTo>
                      <a:pt x="72" y="28"/>
                    </a:lnTo>
                    <a:lnTo>
                      <a:pt x="65" y="7"/>
                    </a:lnTo>
                    <a:lnTo>
                      <a:pt x="65" y="7"/>
                    </a:lnTo>
                    <a:lnTo>
                      <a:pt x="65" y="7"/>
                    </a:lnTo>
                    <a:lnTo>
                      <a:pt x="58" y="7"/>
                    </a:lnTo>
                    <a:lnTo>
                      <a:pt x="58" y="14"/>
                    </a:lnTo>
                    <a:lnTo>
                      <a:pt x="50" y="21"/>
                    </a:lnTo>
                    <a:lnTo>
                      <a:pt x="58" y="35"/>
                    </a:lnTo>
                    <a:lnTo>
                      <a:pt x="58" y="43"/>
                    </a:lnTo>
                    <a:lnTo>
                      <a:pt x="50" y="50"/>
                    </a:lnTo>
                    <a:lnTo>
                      <a:pt x="50" y="50"/>
                    </a:lnTo>
                    <a:lnTo>
                      <a:pt x="50" y="43"/>
                    </a:lnTo>
                    <a:lnTo>
                      <a:pt x="43" y="43"/>
                    </a:lnTo>
                    <a:lnTo>
                      <a:pt x="43" y="35"/>
                    </a:lnTo>
                    <a:lnTo>
                      <a:pt x="43" y="28"/>
                    </a:lnTo>
                    <a:lnTo>
                      <a:pt x="43" y="21"/>
                    </a:lnTo>
                    <a:lnTo>
                      <a:pt x="50" y="7"/>
                    </a:lnTo>
                    <a:lnTo>
                      <a:pt x="36" y="0"/>
                    </a:lnTo>
                    <a:lnTo>
                      <a:pt x="29" y="7"/>
                    </a:lnTo>
                    <a:lnTo>
                      <a:pt x="36" y="28"/>
                    </a:lnTo>
                    <a:lnTo>
                      <a:pt x="36" y="28"/>
                    </a:lnTo>
                    <a:lnTo>
                      <a:pt x="36" y="28"/>
                    </a:lnTo>
                    <a:lnTo>
                      <a:pt x="36" y="35"/>
                    </a:lnTo>
                    <a:lnTo>
                      <a:pt x="36" y="35"/>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5"/>
                    </a:lnTo>
                    <a:lnTo>
                      <a:pt x="36" y="35"/>
                    </a:lnTo>
                    <a:lnTo>
                      <a:pt x="29" y="43"/>
                    </a:lnTo>
                    <a:lnTo>
                      <a:pt x="29" y="35"/>
                    </a:lnTo>
                    <a:lnTo>
                      <a:pt x="22" y="35"/>
                    </a:lnTo>
                    <a:lnTo>
                      <a:pt x="15" y="35"/>
                    </a:lnTo>
                    <a:lnTo>
                      <a:pt x="7" y="28"/>
                    </a:lnTo>
                    <a:lnTo>
                      <a:pt x="0" y="35"/>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57"/>
                    </a:lnTo>
                    <a:lnTo>
                      <a:pt x="29" y="57"/>
                    </a:lnTo>
                    <a:lnTo>
                      <a:pt x="22" y="57"/>
                    </a:lnTo>
                    <a:lnTo>
                      <a:pt x="7" y="64"/>
                    </a:lnTo>
                    <a:lnTo>
                      <a:pt x="7" y="64"/>
                    </a:lnTo>
                    <a:lnTo>
                      <a:pt x="7" y="71"/>
                    </a:lnTo>
                    <a:lnTo>
                      <a:pt x="22" y="78"/>
                    </a:lnTo>
                    <a:lnTo>
                      <a:pt x="29" y="71"/>
                    </a:lnTo>
                    <a:lnTo>
                      <a:pt x="29" y="71"/>
                    </a:lnTo>
                    <a:lnTo>
                      <a:pt x="36" y="71"/>
                    </a:lnTo>
                    <a:lnTo>
                      <a:pt x="36" y="64"/>
                    </a:lnTo>
                    <a:lnTo>
                      <a:pt x="43" y="64"/>
                    </a:lnTo>
                    <a:lnTo>
                      <a:pt x="43" y="64"/>
                    </a:lnTo>
                    <a:lnTo>
                      <a:pt x="50" y="57"/>
                    </a:lnTo>
                    <a:lnTo>
                      <a:pt x="58" y="64"/>
                    </a:lnTo>
                    <a:lnTo>
                      <a:pt x="65" y="71"/>
                    </a:lnTo>
                    <a:lnTo>
                      <a:pt x="65" y="71"/>
                    </a:lnTo>
                    <a:close/>
                    <a:moveTo>
                      <a:pt x="65" y="35"/>
                    </a:moveTo>
                    <a:lnTo>
                      <a:pt x="65" y="28"/>
                    </a:lnTo>
                    <a:lnTo>
                      <a:pt x="72" y="28"/>
                    </a:lnTo>
                    <a:lnTo>
                      <a:pt x="65" y="14"/>
                    </a:lnTo>
                    <a:lnTo>
                      <a:pt x="65" y="7"/>
                    </a:lnTo>
                    <a:lnTo>
                      <a:pt x="58" y="21"/>
                    </a:lnTo>
                    <a:lnTo>
                      <a:pt x="65" y="35"/>
                    </a:lnTo>
                    <a:lnTo>
                      <a:pt x="65" y="35"/>
                    </a:lnTo>
                    <a:close/>
                    <a:moveTo>
                      <a:pt x="36" y="21"/>
                    </a:moveTo>
                    <a:lnTo>
                      <a:pt x="43" y="14"/>
                    </a:lnTo>
                    <a:lnTo>
                      <a:pt x="36" y="0"/>
                    </a:lnTo>
                    <a:lnTo>
                      <a:pt x="36" y="14"/>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5"/>
                    </a:moveTo>
                    <a:lnTo>
                      <a:pt x="15" y="35"/>
                    </a:lnTo>
                    <a:lnTo>
                      <a:pt x="0" y="35"/>
                    </a:lnTo>
                    <a:lnTo>
                      <a:pt x="7" y="43"/>
                    </a:lnTo>
                    <a:lnTo>
                      <a:pt x="15" y="50"/>
                    </a:lnTo>
                    <a:lnTo>
                      <a:pt x="22" y="43"/>
                    </a:lnTo>
                    <a:lnTo>
                      <a:pt x="22" y="35"/>
                    </a:lnTo>
                    <a:lnTo>
                      <a:pt x="22" y="35"/>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4" name="Freeform 242">
                <a:extLst>
                  <a:ext uri="{FF2B5EF4-FFF2-40B4-BE49-F238E27FC236}">
                    <a16:creationId xmlns:a16="http://schemas.microsoft.com/office/drawing/2014/main" xmlns="" id="{EBDED082-5EBD-4833-AB99-E4C1F9755850}"/>
                  </a:ext>
                </a:extLst>
              </p:cNvPr>
              <p:cNvSpPr>
                <a:spLocks noEditPoints="1"/>
              </p:cNvSpPr>
              <p:nvPr/>
            </p:nvSpPr>
            <p:spPr bwMode="auto">
              <a:xfrm>
                <a:off x="5948" y="1794"/>
                <a:ext cx="72" cy="78"/>
              </a:xfrm>
              <a:custGeom>
                <a:avLst/>
                <a:gdLst>
                  <a:gd name="T0" fmla="*/ 65 w 72"/>
                  <a:gd name="T1" fmla="*/ 71 h 78"/>
                  <a:gd name="T2" fmla="*/ 72 w 72"/>
                  <a:gd name="T3" fmla="*/ 64 h 78"/>
                  <a:gd name="T4" fmla="*/ 58 w 72"/>
                  <a:gd name="T5" fmla="*/ 50 h 78"/>
                  <a:gd name="T6" fmla="*/ 58 w 72"/>
                  <a:gd name="T7" fmla="*/ 35 h 78"/>
                  <a:gd name="T8" fmla="*/ 65 w 72"/>
                  <a:gd name="T9" fmla="*/ 35 h 78"/>
                  <a:gd name="T10" fmla="*/ 65 w 72"/>
                  <a:gd name="T11" fmla="*/ 7 h 78"/>
                  <a:gd name="T12" fmla="*/ 58 w 72"/>
                  <a:gd name="T13" fmla="*/ 7 h 78"/>
                  <a:gd name="T14" fmla="*/ 51 w 72"/>
                  <a:gd name="T15" fmla="*/ 14 h 78"/>
                  <a:gd name="T16" fmla="*/ 58 w 72"/>
                  <a:gd name="T17" fmla="*/ 35 h 78"/>
                  <a:gd name="T18" fmla="*/ 51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8 w 72"/>
                  <a:gd name="T53" fmla="*/ 28 h 78"/>
                  <a:gd name="T54" fmla="*/ 0 w 72"/>
                  <a:gd name="T55" fmla="*/ 43 h 78"/>
                  <a:gd name="T56" fmla="*/ 15 w 72"/>
                  <a:gd name="T57" fmla="*/ 50 h 78"/>
                  <a:gd name="T58" fmla="*/ 22 w 72"/>
                  <a:gd name="T59" fmla="*/ 43 h 78"/>
                  <a:gd name="T60" fmla="*/ 29 w 72"/>
                  <a:gd name="T61" fmla="*/ 43 h 78"/>
                  <a:gd name="T62" fmla="*/ 43 w 72"/>
                  <a:gd name="T63" fmla="*/ 50 h 78"/>
                  <a:gd name="T64" fmla="*/ 43 w 72"/>
                  <a:gd name="T65" fmla="*/ 57 h 78"/>
                  <a:gd name="T66" fmla="*/ 36 w 72"/>
                  <a:gd name="T67" fmla="*/ 57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28 h 78"/>
                  <a:gd name="T86" fmla="*/ 65 w 72"/>
                  <a:gd name="T87" fmla="*/ 14 h 78"/>
                  <a:gd name="T88" fmla="*/ 58 w 72"/>
                  <a:gd name="T89" fmla="*/ 21 h 78"/>
                  <a:gd name="T90" fmla="*/ 58 w 72"/>
                  <a:gd name="T91" fmla="*/ 35 h 78"/>
                  <a:gd name="T92" fmla="*/ 43 w 72"/>
                  <a:gd name="T93" fmla="*/ 14 h 78"/>
                  <a:gd name="T94" fmla="*/ 29 w 72"/>
                  <a:gd name="T95" fmla="*/ 14 h 78"/>
                  <a:gd name="T96" fmla="*/ 36 w 72"/>
                  <a:gd name="T97" fmla="*/ 21 h 78"/>
                  <a:gd name="T98" fmla="*/ 22 w 72"/>
                  <a:gd name="T99" fmla="*/ 14 h 78"/>
                  <a:gd name="T100" fmla="*/ 8 w 72"/>
                  <a:gd name="T101" fmla="*/ 0 h 78"/>
                  <a:gd name="T102" fmla="*/ 0 w 72"/>
                  <a:gd name="T103" fmla="*/ 7 h 78"/>
                  <a:gd name="T104" fmla="*/ 8 w 72"/>
                  <a:gd name="T105" fmla="*/ 21 h 78"/>
                  <a:gd name="T106" fmla="*/ 15 w 72"/>
                  <a:gd name="T107" fmla="*/ 14 h 78"/>
                  <a:gd name="T108" fmla="*/ 8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8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43"/>
                    </a:lnTo>
                    <a:lnTo>
                      <a:pt x="51" y="50"/>
                    </a:lnTo>
                    <a:lnTo>
                      <a:pt x="51" y="50"/>
                    </a:lnTo>
                    <a:lnTo>
                      <a:pt x="43" y="43"/>
                    </a:lnTo>
                    <a:lnTo>
                      <a:pt x="43" y="43"/>
                    </a:lnTo>
                    <a:lnTo>
                      <a:pt x="43" y="35"/>
                    </a:lnTo>
                    <a:lnTo>
                      <a:pt x="43" y="28"/>
                    </a:lnTo>
                    <a:lnTo>
                      <a:pt x="43" y="21"/>
                    </a:lnTo>
                    <a:lnTo>
                      <a:pt x="43" y="7"/>
                    </a:lnTo>
                    <a:lnTo>
                      <a:pt x="36" y="0"/>
                    </a:lnTo>
                    <a:lnTo>
                      <a:pt x="29" y="7"/>
                    </a:lnTo>
                    <a:lnTo>
                      <a:pt x="36" y="28"/>
                    </a:lnTo>
                    <a:lnTo>
                      <a:pt x="36" y="28"/>
                    </a:lnTo>
                    <a:lnTo>
                      <a:pt x="36" y="28"/>
                    </a:lnTo>
                    <a:lnTo>
                      <a:pt x="36" y="35"/>
                    </a:lnTo>
                    <a:lnTo>
                      <a:pt x="36" y="35"/>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35"/>
                    </a:lnTo>
                    <a:lnTo>
                      <a:pt x="22" y="35"/>
                    </a:lnTo>
                    <a:lnTo>
                      <a:pt x="15" y="35"/>
                    </a:lnTo>
                    <a:lnTo>
                      <a:pt x="8" y="28"/>
                    </a:lnTo>
                    <a:lnTo>
                      <a:pt x="0" y="35"/>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8" y="64"/>
                    </a:lnTo>
                    <a:lnTo>
                      <a:pt x="0" y="64"/>
                    </a:lnTo>
                    <a:lnTo>
                      <a:pt x="8" y="71"/>
                    </a:lnTo>
                    <a:lnTo>
                      <a:pt x="22" y="78"/>
                    </a:lnTo>
                    <a:lnTo>
                      <a:pt x="29" y="71"/>
                    </a:lnTo>
                    <a:lnTo>
                      <a:pt x="29" y="71"/>
                    </a:lnTo>
                    <a:lnTo>
                      <a:pt x="29" y="71"/>
                    </a:lnTo>
                    <a:lnTo>
                      <a:pt x="36" y="64"/>
                    </a:lnTo>
                    <a:lnTo>
                      <a:pt x="43" y="64"/>
                    </a:lnTo>
                    <a:lnTo>
                      <a:pt x="43" y="64"/>
                    </a:lnTo>
                    <a:lnTo>
                      <a:pt x="51" y="57"/>
                    </a:lnTo>
                    <a:lnTo>
                      <a:pt x="51" y="64"/>
                    </a:lnTo>
                    <a:lnTo>
                      <a:pt x="58" y="71"/>
                    </a:lnTo>
                    <a:lnTo>
                      <a:pt x="58" y="71"/>
                    </a:lnTo>
                    <a:close/>
                    <a:moveTo>
                      <a:pt x="58" y="35"/>
                    </a:moveTo>
                    <a:lnTo>
                      <a:pt x="65" y="28"/>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5"/>
                    </a:moveTo>
                    <a:lnTo>
                      <a:pt x="8" y="35"/>
                    </a:lnTo>
                    <a:lnTo>
                      <a:pt x="0" y="35"/>
                    </a:lnTo>
                    <a:lnTo>
                      <a:pt x="0" y="43"/>
                    </a:lnTo>
                    <a:lnTo>
                      <a:pt x="15" y="50"/>
                    </a:lnTo>
                    <a:lnTo>
                      <a:pt x="22" y="43"/>
                    </a:lnTo>
                    <a:lnTo>
                      <a:pt x="22" y="35"/>
                    </a:lnTo>
                    <a:lnTo>
                      <a:pt x="22" y="35"/>
                    </a:lnTo>
                    <a:close/>
                    <a:moveTo>
                      <a:pt x="29" y="64"/>
                    </a:moveTo>
                    <a:lnTo>
                      <a:pt x="29" y="57"/>
                    </a:lnTo>
                    <a:lnTo>
                      <a:pt x="22" y="57"/>
                    </a:lnTo>
                    <a:lnTo>
                      <a:pt x="15" y="57"/>
                    </a:lnTo>
                    <a:lnTo>
                      <a:pt x="8" y="64"/>
                    </a:lnTo>
                    <a:lnTo>
                      <a:pt x="8"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5" name="Freeform 243">
                <a:extLst>
                  <a:ext uri="{FF2B5EF4-FFF2-40B4-BE49-F238E27FC236}">
                    <a16:creationId xmlns:a16="http://schemas.microsoft.com/office/drawing/2014/main" xmlns="" id="{05FB546D-6179-423B-8435-A480706100D9}"/>
                  </a:ext>
                </a:extLst>
              </p:cNvPr>
              <p:cNvSpPr>
                <a:spLocks noEditPoints="1"/>
              </p:cNvSpPr>
              <p:nvPr/>
            </p:nvSpPr>
            <p:spPr bwMode="auto">
              <a:xfrm>
                <a:off x="5869" y="1794"/>
                <a:ext cx="72" cy="78"/>
              </a:xfrm>
              <a:custGeom>
                <a:avLst/>
                <a:gdLst>
                  <a:gd name="T0" fmla="*/ 65 w 72"/>
                  <a:gd name="T1" fmla="*/ 71 h 78"/>
                  <a:gd name="T2" fmla="*/ 72 w 72"/>
                  <a:gd name="T3" fmla="*/ 64 h 78"/>
                  <a:gd name="T4" fmla="*/ 65 w 72"/>
                  <a:gd name="T5" fmla="*/ 50 h 78"/>
                  <a:gd name="T6" fmla="*/ 65 w 72"/>
                  <a:gd name="T7" fmla="*/ 35 h 78"/>
                  <a:gd name="T8" fmla="*/ 65 w 72"/>
                  <a:gd name="T9" fmla="*/ 35 h 78"/>
                  <a:gd name="T10" fmla="*/ 72 w 72"/>
                  <a:gd name="T11" fmla="*/ 7 h 78"/>
                  <a:gd name="T12" fmla="*/ 65 w 72"/>
                  <a:gd name="T13" fmla="*/ 7 h 78"/>
                  <a:gd name="T14" fmla="*/ 58 w 72"/>
                  <a:gd name="T15" fmla="*/ 14 h 78"/>
                  <a:gd name="T16" fmla="*/ 58 w 72"/>
                  <a:gd name="T17" fmla="*/ 35 h 78"/>
                  <a:gd name="T18" fmla="*/ 58 w 72"/>
                  <a:gd name="T19" fmla="*/ 50 h 78"/>
                  <a:gd name="T20" fmla="*/ 51 w 72"/>
                  <a:gd name="T21" fmla="*/ 43 h 78"/>
                  <a:gd name="T22" fmla="*/ 44 w 72"/>
                  <a:gd name="T23" fmla="*/ 35 h 78"/>
                  <a:gd name="T24" fmla="*/ 51 w 72"/>
                  <a:gd name="T25" fmla="*/ 21 h 78"/>
                  <a:gd name="T26" fmla="*/ 44 w 72"/>
                  <a:gd name="T27" fmla="*/ 0 h 78"/>
                  <a:gd name="T28" fmla="*/ 36 w 72"/>
                  <a:gd name="T29" fmla="*/ 28 h 78"/>
                  <a:gd name="T30" fmla="*/ 44 w 72"/>
                  <a:gd name="T31" fmla="*/ 28 h 78"/>
                  <a:gd name="T32" fmla="*/ 36 w 72"/>
                  <a:gd name="T33" fmla="*/ 35 h 78"/>
                  <a:gd name="T34" fmla="*/ 29 w 72"/>
                  <a:gd name="T35" fmla="*/ 21 h 78"/>
                  <a:gd name="T36" fmla="*/ 22 w 72"/>
                  <a:gd name="T37" fmla="*/ 14 h 78"/>
                  <a:gd name="T38" fmla="*/ 15 w 72"/>
                  <a:gd name="T39" fmla="*/ 0 h 78"/>
                  <a:gd name="T40" fmla="*/ 7 w 72"/>
                  <a:gd name="T41" fmla="*/ 0 h 78"/>
                  <a:gd name="T42" fmla="*/ 0 w 72"/>
                  <a:gd name="T43" fmla="*/ 7 h 78"/>
                  <a:gd name="T44" fmla="*/ 22 w 72"/>
                  <a:gd name="T45" fmla="*/ 21 h 78"/>
                  <a:gd name="T46" fmla="*/ 36 w 72"/>
                  <a:gd name="T47" fmla="*/ 35 h 78"/>
                  <a:gd name="T48" fmla="*/ 36 w 72"/>
                  <a:gd name="T49" fmla="*/ 43 h 78"/>
                  <a:gd name="T50" fmla="*/ 29 w 72"/>
                  <a:gd name="T51" fmla="*/ 35 h 78"/>
                  <a:gd name="T52" fmla="*/ 7 w 72"/>
                  <a:gd name="T53" fmla="*/ 28 h 78"/>
                  <a:gd name="T54" fmla="*/ 7 w 72"/>
                  <a:gd name="T55" fmla="*/ 43 h 78"/>
                  <a:gd name="T56" fmla="*/ 15 w 72"/>
                  <a:gd name="T57" fmla="*/ 50 h 78"/>
                  <a:gd name="T58" fmla="*/ 29 w 72"/>
                  <a:gd name="T59" fmla="*/ 43 h 78"/>
                  <a:gd name="T60" fmla="*/ 36 w 72"/>
                  <a:gd name="T61" fmla="*/ 43 h 78"/>
                  <a:gd name="T62" fmla="*/ 44 w 72"/>
                  <a:gd name="T63" fmla="*/ 50 h 78"/>
                  <a:gd name="T64" fmla="*/ 51 w 72"/>
                  <a:gd name="T65" fmla="*/ 57 h 78"/>
                  <a:gd name="T66" fmla="*/ 44 w 72"/>
                  <a:gd name="T67" fmla="*/ 57 h 78"/>
                  <a:gd name="T68" fmla="*/ 22 w 72"/>
                  <a:gd name="T69" fmla="*/ 57 h 78"/>
                  <a:gd name="T70" fmla="*/ 7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28 h 78"/>
                  <a:gd name="T86" fmla="*/ 72 w 72"/>
                  <a:gd name="T87" fmla="*/ 14 h 78"/>
                  <a:gd name="T88" fmla="*/ 58 w 72"/>
                  <a:gd name="T89" fmla="*/ 21 h 78"/>
                  <a:gd name="T90" fmla="*/ 65 w 72"/>
                  <a:gd name="T91" fmla="*/ 35 h 78"/>
                  <a:gd name="T92" fmla="*/ 51 w 72"/>
                  <a:gd name="T93" fmla="*/ 14 h 78"/>
                  <a:gd name="T94" fmla="*/ 36 w 72"/>
                  <a:gd name="T95" fmla="*/ 14 h 78"/>
                  <a:gd name="T96" fmla="*/ 44 w 72"/>
                  <a:gd name="T97" fmla="*/ 21 h 78"/>
                  <a:gd name="T98" fmla="*/ 22 w 72"/>
                  <a:gd name="T99" fmla="*/ 14 h 78"/>
                  <a:gd name="T100" fmla="*/ 15 w 72"/>
                  <a:gd name="T101" fmla="*/ 0 h 78"/>
                  <a:gd name="T102" fmla="*/ 7 w 72"/>
                  <a:gd name="T103" fmla="*/ 7 h 78"/>
                  <a:gd name="T104" fmla="*/ 15 w 72"/>
                  <a:gd name="T105" fmla="*/ 21 h 78"/>
                  <a:gd name="T106" fmla="*/ 22 w 72"/>
                  <a:gd name="T107" fmla="*/ 14 h 78"/>
                  <a:gd name="T108" fmla="*/ 15 w 72"/>
                  <a:gd name="T109" fmla="*/ 35 h 78"/>
                  <a:gd name="T110" fmla="*/ 7 w 72"/>
                  <a:gd name="T111" fmla="*/ 43 h 78"/>
                  <a:gd name="T112" fmla="*/ 22 w 72"/>
                  <a:gd name="T113" fmla="*/ 43 h 78"/>
                  <a:gd name="T114" fmla="*/ 22 w 72"/>
                  <a:gd name="T115" fmla="*/ 35 h 78"/>
                  <a:gd name="T116" fmla="*/ 29 w 72"/>
                  <a:gd name="T117" fmla="*/ 57 h 78"/>
                  <a:gd name="T118" fmla="*/ 15 w 72"/>
                  <a:gd name="T119" fmla="*/ 57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0"/>
                    </a:lnTo>
                    <a:lnTo>
                      <a:pt x="58" y="50"/>
                    </a:lnTo>
                    <a:lnTo>
                      <a:pt x="65" y="35"/>
                    </a:lnTo>
                    <a:lnTo>
                      <a:pt x="65" y="35"/>
                    </a:lnTo>
                    <a:lnTo>
                      <a:pt x="65" y="35"/>
                    </a:lnTo>
                    <a:lnTo>
                      <a:pt x="72" y="28"/>
                    </a:lnTo>
                    <a:lnTo>
                      <a:pt x="72" y="7"/>
                    </a:lnTo>
                    <a:lnTo>
                      <a:pt x="72" y="7"/>
                    </a:lnTo>
                    <a:lnTo>
                      <a:pt x="65" y="7"/>
                    </a:lnTo>
                    <a:lnTo>
                      <a:pt x="58" y="7"/>
                    </a:lnTo>
                    <a:lnTo>
                      <a:pt x="58" y="14"/>
                    </a:lnTo>
                    <a:lnTo>
                      <a:pt x="58" y="21"/>
                    </a:lnTo>
                    <a:lnTo>
                      <a:pt x="58" y="35"/>
                    </a:lnTo>
                    <a:lnTo>
                      <a:pt x="58" y="43"/>
                    </a:lnTo>
                    <a:lnTo>
                      <a:pt x="58" y="50"/>
                    </a:lnTo>
                    <a:lnTo>
                      <a:pt x="58" y="50"/>
                    </a:lnTo>
                    <a:lnTo>
                      <a:pt x="51" y="43"/>
                    </a:lnTo>
                    <a:lnTo>
                      <a:pt x="44" y="43"/>
                    </a:lnTo>
                    <a:lnTo>
                      <a:pt x="44" y="35"/>
                    </a:lnTo>
                    <a:lnTo>
                      <a:pt x="44" y="28"/>
                    </a:lnTo>
                    <a:lnTo>
                      <a:pt x="51" y="21"/>
                    </a:lnTo>
                    <a:lnTo>
                      <a:pt x="51" y="7"/>
                    </a:lnTo>
                    <a:lnTo>
                      <a:pt x="44" y="0"/>
                    </a:lnTo>
                    <a:lnTo>
                      <a:pt x="36" y="7"/>
                    </a:lnTo>
                    <a:lnTo>
                      <a:pt x="36" y="28"/>
                    </a:lnTo>
                    <a:lnTo>
                      <a:pt x="44" y="28"/>
                    </a:lnTo>
                    <a:lnTo>
                      <a:pt x="44" y="28"/>
                    </a:lnTo>
                    <a:lnTo>
                      <a:pt x="44" y="35"/>
                    </a:lnTo>
                    <a:lnTo>
                      <a:pt x="36" y="35"/>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5"/>
                    </a:lnTo>
                    <a:lnTo>
                      <a:pt x="36" y="35"/>
                    </a:lnTo>
                    <a:lnTo>
                      <a:pt x="36" y="43"/>
                    </a:lnTo>
                    <a:lnTo>
                      <a:pt x="29" y="35"/>
                    </a:lnTo>
                    <a:lnTo>
                      <a:pt x="29" y="35"/>
                    </a:lnTo>
                    <a:lnTo>
                      <a:pt x="22" y="35"/>
                    </a:lnTo>
                    <a:lnTo>
                      <a:pt x="7" y="28"/>
                    </a:lnTo>
                    <a:lnTo>
                      <a:pt x="0" y="35"/>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57"/>
                    </a:lnTo>
                    <a:lnTo>
                      <a:pt x="36" y="57"/>
                    </a:lnTo>
                    <a:lnTo>
                      <a:pt x="22" y="57"/>
                    </a:lnTo>
                    <a:lnTo>
                      <a:pt x="7" y="64"/>
                    </a:lnTo>
                    <a:lnTo>
                      <a:pt x="7" y="64"/>
                    </a:lnTo>
                    <a:lnTo>
                      <a:pt x="15" y="71"/>
                    </a:lnTo>
                    <a:lnTo>
                      <a:pt x="22" y="78"/>
                    </a:lnTo>
                    <a:lnTo>
                      <a:pt x="36" y="71"/>
                    </a:lnTo>
                    <a:lnTo>
                      <a:pt x="36" y="71"/>
                    </a:lnTo>
                    <a:lnTo>
                      <a:pt x="36" y="71"/>
                    </a:lnTo>
                    <a:lnTo>
                      <a:pt x="36" y="64"/>
                    </a:lnTo>
                    <a:lnTo>
                      <a:pt x="44" y="64"/>
                    </a:lnTo>
                    <a:lnTo>
                      <a:pt x="51" y="64"/>
                    </a:lnTo>
                    <a:lnTo>
                      <a:pt x="51" y="57"/>
                    </a:lnTo>
                    <a:lnTo>
                      <a:pt x="58" y="64"/>
                    </a:lnTo>
                    <a:lnTo>
                      <a:pt x="65" y="71"/>
                    </a:lnTo>
                    <a:lnTo>
                      <a:pt x="65" y="71"/>
                    </a:lnTo>
                    <a:close/>
                    <a:moveTo>
                      <a:pt x="65" y="35"/>
                    </a:moveTo>
                    <a:lnTo>
                      <a:pt x="65" y="28"/>
                    </a:lnTo>
                    <a:lnTo>
                      <a:pt x="72" y="28"/>
                    </a:lnTo>
                    <a:lnTo>
                      <a:pt x="72" y="14"/>
                    </a:lnTo>
                    <a:lnTo>
                      <a:pt x="65" y="7"/>
                    </a:lnTo>
                    <a:lnTo>
                      <a:pt x="58" y="21"/>
                    </a:lnTo>
                    <a:lnTo>
                      <a:pt x="65" y="35"/>
                    </a:lnTo>
                    <a:lnTo>
                      <a:pt x="65" y="35"/>
                    </a:lnTo>
                    <a:close/>
                    <a:moveTo>
                      <a:pt x="44" y="21"/>
                    </a:moveTo>
                    <a:lnTo>
                      <a:pt x="51" y="14"/>
                    </a:lnTo>
                    <a:lnTo>
                      <a:pt x="44" y="0"/>
                    </a:lnTo>
                    <a:lnTo>
                      <a:pt x="36" y="14"/>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5"/>
                    </a:moveTo>
                    <a:lnTo>
                      <a:pt x="15" y="35"/>
                    </a:lnTo>
                    <a:lnTo>
                      <a:pt x="7" y="35"/>
                    </a:lnTo>
                    <a:lnTo>
                      <a:pt x="7" y="43"/>
                    </a:lnTo>
                    <a:lnTo>
                      <a:pt x="15" y="50"/>
                    </a:lnTo>
                    <a:lnTo>
                      <a:pt x="22" y="43"/>
                    </a:lnTo>
                    <a:lnTo>
                      <a:pt x="22" y="35"/>
                    </a:lnTo>
                    <a:lnTo>
                      <a:pt x="22" y="35"/>
                    </a:lnTo>
                    <a:close/>
                    <a:moveTo>
                      <a:pt x="36" y="64"/>
                    </a:moveTo>
                    <a:lnTo>
                      <a:pt x="29" y="57"/>
                    </a:lnTo>
                    <a:lnTo>
                      <a:pt x="22" y="57"/>
                    </a:lnTo>
                    <a:lnTo>
                      <a:pt x="15" y="57"/>
                    </a:lnTo>
                    <a:lnTo>
                      <a:pt x="7"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6" name="Freeform 244">
                <a:extLst>
                  <a:ext uri="{FF2B5EF4-FFF2-40B4-BE49-F238E27FC236}">
                    <a16:creationId xmlns:a16="http://schemas.microsoft.com/office/drawing/2014/main" xmlns="" id="{129CD4E9-54B6-4D4F-9A4F-293E7C094F87}"/>
                  </a:ext>
                </a:extLst>
              </p:cNvPr>
              <p:cNvSpPr>
                <a:spLocks noEditPoints="1"/>
              </p:cNvSpPr>
              <p:nvPr/>
            </p:nvSpPr>
            <p:spPr bwMode="auto">
              <a:xfrm>
                <a:off x="5797" y="1794"/>
                <a:ext cx="72" cy="78"/>
              </a:xfrm>
              <a:custGeom>
                <a:avLst/>
                <a:gdLst>
                  <a:gd name="T0" fmla="*/ 65 w 72"/>
                  <a:gd name="T1" fmla="*/ 71 h 78"/>
                  <a:gd name="T2" fmla="*/ 72 w 72"/>
                  <a:gd name="T3" fmla="*/ 64 h 78"/>
                  <a:gd name="T4" fmla="*/ 57 w 72"/>
                  <a:gd name="T5" fmla="*/ 50 h 78"/>
                  <a:gd name="T6" fmla="*/ 65 w 72"/>
                  <a:gd name="T7" fmla="*/ 35 h 78"/>
                  <a:gd name="T8" fmla="*/ 65 w 72"/>
                  <a:gd name="T9" fmla="*/ 35 h 78"/>
                  <a:gd name="T10" fmla="*/ 65 w 72"/>
                  <a:gd name="T11" fmla="*/ 7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43 w 72"/>
                  <a:gd name="T25" fmla="*/ 21 h 78"/>
                  <a:gd name="T26" fmla="*/ 43 w 72"/>
                  <a:gd name="T27" fmla="*/ 0 h 78"/>
                  <a:gd name="T28" fmla="*/ 36 w 72"/>
                  <a:gd name="T29" fmla="*/ 28 h 78"/>
                  <a:gd name="T30" fmla="*/ 36 w 72"/>
                  <a:gd name="T31" fmla="*/ 28 h 78"/>
                  <a:gd name="T32" fmla="*/ 36 w 72"/>
                  <a:gd name="T33" fmla="*/ 35 h 78"/>
                  <a:gd name="T34" fmla="*/ 21 w 72"/>
                  <a:gd name="T35" fmla="*/ 21 h 78"/>
                  <a:gd name="T36" fmla="*/ 21 w 72"/>
                  <a:gd name="T37" fmla="*/ 14 h 78"/>
                  <a:gd name="T38" fmla="*/ 14 w 72"/>
                  <a:gd name="T39" fmla="*/ 0 h 78"/>
                  <a:gd name="T40" fmla="*/ 0 w 72"/>
                  <a:gd name="T41" fmla="*/ 0 h 78"/>
                  <a:gd name="T42" fmla="*/ 0 w 72"/>
                  <a:gd name="T43" fmla="*/ 7 h 78"/>
                  <a:gd name="T44" fmla="*/ 21 w 72"/>
                  <a:gd name="T45" fmla="*/ 21 h 78"/>
                  <a:gd name="T46" fmla="*/ 36 w 72"/>
                  <a:gd name="T47" fmla="*/ 35 h 78"/>
                  <a:gd name="T48" fmla="*/ 28 w 72"/>
                  <a:gd name="T49" fmla="*/ 43 h 78"/>
                  <a:gd name="T50" fmla="*/ 21 w 72"/>
                  <a:gd name="T51" fmla="*/ 35 h 78"/>
                  <a:gd name="T52" fmla="*/ 7 w 72"/>
                  <a:gd name="T53" fmla="*/ 28 h 78"/>
                  <a:gd name="T54" fmla="*/ 0 w 72"/>
                  <a:gd name="T55" fmla="*/ 43 h 78"/>
                  <a:gd name="T56" fmla="*/ 14 w 72"/>
                  <a:gd name="T57" fmla="*/ 50 h 78"/>
                  <a:gd name="T58" fmla="*/ 21 w 72"/>
                  <a:gd name="T59" fmla="*/ 43 h 78"/>
                  <a:gd name="T60" fmla="*/ 28 w 72"/>
                  <a:gd name="T61" fmla="*/ 43 h 78"/>
                  <a:gd name="T62" fmla="*/ 43 w 72"/>
                  <a:gd name="T63" fmla="*/ 50 h 78"/>
                  <a:gd name="T64" fmla="*/ 50 w 72"/>
                  <a:gd name="T65" fmla="*/ 57 h 78"/>
                  <a:gd name="T66" fmla="*/ 36 w 72"/>
                  <a:gd name="T67" fmla="*/ 57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65 w 72"/>
                  <a:gd name="T83" fmla="*/ 71 h 78"/>
                  <a:gd name="T84" fmla="*/ 65 w 72"/>
                  <a:gd name="T85" fmla="*/ 28 h 78"/>
                  <a:gd name="T86" fmla="*/ 65 w 72"/>
                  <a:gd name="T87" fmla="*/ 14 h 78"/>
                  <a:gd name="T88" fmla="*/ 57 w 72"/>
                  <a:gd name="T89" fmla="*/ 21 h 78"/>
                  <a:gd name="T90" fmla="*/ 65 w 72"/>
                  <a:gd name="T91" fmla="*/ 35 h 78"/>
                  <a:gd name="T92" fmla="*/ 43 w 72"/>
                  <a:gd name="T93" fmla="*/ 14 h 78"/>
                  <a:gd name="T94" fmla="*/ 36 w 72"/>
                  <a:gd name="T95" fmla="*/ 14 h 78"/>
                  <a:gd name="T96" fmla="*/ 43 w 72"/>
                  <a:gd name="T97" fmla="*/ 21 h 78"/>
                  <a:gd name="T98" fmla="*/ 21 w 72"/>
                  <a:gd name="T99" fmla="*/ 14 h 78"/>
                  <a:gd name="T100" fmla="*/ 14 w 72"/>
                  <a:gd name="T101" fmla="*/ 0 h 78"/>
                  <a:gd name="T102" fmla="*/ 0 w 72"/>
                  <a:gd name="T103" fmla="*/ 7 h 78"/>
                  <a:gd name="T104" fmla="*/ 14 w 72"/>
                  <a:gd name="T105" fmla="*/ 21 h 78"/>
                  <a:gd name="T106" fmla="*/ 21 w 72"/>
                  <a:gd name="T107" fmla="*/ 14 h 78"/>
                  <a:gd name="T108" fmla="*/ 14 w 72"/>
                  <a:gd name="T109" fmla="*/ 35 h 78"/>
                  <a:gd name="T110" fmla="*/ 7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0"/>
                    </a:lnTo>
                    <a:lnTo>
                      <a:pt x="57" y="50"/>
                    </a:lnTo>
                    <a:lnTo>
                      <a:pt x="65" y="35"/>
                    </a:lnTo>
                    <a:lnTo>
                      <a:pt x="65" y="35"/>
                    </a:lnTo>
                    <a:lnTo>
                      <a:pt x="65" y="35"/>
                    </a:lnTo>
                    <a:lnTo>
                      <a:pt x="72" y="28"/>
                    </a:lnTo>
                    <a:lnTo>
                      <a:pt x="65" y="7"/>
                    </a:lnTo>
                    <a:lnTo>
                      <a:pt x="65" y="7"/>
                    </a:lnTo>
                    <a:lnTo>
                      <a:pt x="65" y="7"/>
                    </a:lnTo>
                    <a:lnTo>
                      <a:pt x="57" y="7"/>
                    </a:lnTo>
                    <a:lnTo>
                      <a:pt x="57" y="14"/>
                    </a:lnTo>
                    <a:lnTo>
                      <a:pt x="50" y="21"/>
                    </a:lnTo>
                    <a:lnTo>
                      <a:pt x="57" y="35"/>
                    </a:lnTo>
                    <a:lnTo>
                      <a:pt x="57" y="43"/>
                    </a:lnTo>
                    <a:lnTo>
                      <a:pt x="57" y="50"/>
                    </a:lnTo>
                    <a:lnTo>
                      <a:pt x="50" y="50"/>
                    </a:lnTo>
                    <a:lnTo>
                      <a:pt x="50" y="43"/>
                    </a:lnTo>
                    <a:lnTo>
                      <a:pt x="43" y="43"/>
                    </a:lnTo>
                    <a:lnTo>
                      <a:pt x="43" y="35"/>
                    </a:lnTo>
                    <a:lnTo>
                      <a:pt x="43" y="28"/>
                    </a:lnTo>
                    <a:lnTo>
                      <a:pt x="43" y="21"/>
                    </a:lnTo>
                    <a:lnTo>
                      <a:pt x="50" y="7"/>
                    </a:lnTo>
                    <a:lnTo>
                      <a:pt x="43" y="0"/>
                    </a:lnTo>
                    <a:lnTo>
                      <a:pt x="28" y="7"/>
                    </a:lnTo>
                    <a:lnTo>
                      <a:pt x="36" y="28"/>
                    </a:lnTo>
                    <a:lnTo>
                      <a:pt x="36" y="28"/>
                    </a:lnTo>
                    <a:lnTo>
                      <a:pt x="36" y="28"/>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35"/>
                    </a:lnTo>
                    <a:lnTo>
                      <a:pt x="21" y="35"/>
                    </a:lnTo>
                    <a:lnTo>
                      <a:pt x="14" y="35"/>
                    </a:lnTo>
                    <a:lnTo>
                      <a:pt x="7" y="28"/>
                    </a:lnTo>
                    <a:lnTo>
                      <a:pt x="0" y="35"/>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57"/>
                    </a:lnTo>
                    <a:lnTo>
                      <a:pt x="28" y="57"/>
                    </a:lnTo>
                    <a:lnTo>
                      <a:pt x="21" y="57"/>
                    </a:lnTo>
                    <a:lnTo>
                      <a:pt x="7" y="64"/>
                    </a:lnTo>
                    <a:lnTo>
                      <a:pt x="7" y="64"/>
                    </a:lnTo>
                    <a:lnTo>
                      <a:pt x="7" y="71"/>
                    </a:lnTo>
                    <a:lnTo>
                      <a:pt x="21" y="78"/>
                    </a:lnTo>
                    <a:lnTo>
                      <a:pt x="28" y="71"/>
                    </a:lnTo>
                    <a:lnTo>
                      <a:pt x="28" y="71"/>
                    </a:lnTo>
                    <a:lnTo>
                      <a:pt x="36" y="71"/>
                    </a:lnTo>
                    <a:lnTo>
                      <a:pt x="36" y="64"/>
                    </a:lnTo>
                    <a:lnTo>
                      <a:pt x="43" y="64"/>
                    </a:lnTo>
                    <a:lnTo>
                      <a:pt x="43" y="64"/>
                    </a:lnTo>
                    <a:lnTo>
                      <a:pt x="50" y="57"/>
                    </a:lnTo>
                    <a:lnTo>
                      <a:pt x="57" y="64"/>
                    </a:lnTo>
                    <a:lnTo>
                      <a:pt x="65" y="71"/>
                    </a:lnTo>
                    <a:lnTo>
                      <a:pt x="65" y="71"/>
                    </a:lnTo>
                    <a:close/>
                    <a:moveTo>
                      <a:pt x="65" y="35"/>
                    </a:moveTo>
                    <a:lnTo>
                      <a:pt x="65" y="28"/>
                    </a:lnTo>
                    <a:lnTo>
                      <a:pt x="72" y="28"/>
                    </a:lnTo>
                    <a:lnTo>
                      <a:pt x="65" y="14"/>
                    </a:lnTo>
                    <a:lnTo>
                      <a:pt x="65" y="7"/>
                    </a:lnTo>
                    <a:lnTo>
                      <a:pt x="57" y="21"/>
                    </a:lnTo>
                    <a:lnTo>
                      <a:pt x="65" y="35"/>
                    </a:lnTo>
                    <a:lnTo>
                      <a:pt x="65" y="35"/>
                    </a:lnTo>
                    <a:close/>
                    <a:moveTo>
                      <a:pt x="43" y="21"/>
                    </a:moveTo>
                    <a:lnTo>
                      <a:pt x="43" y="14"/>
                    </a:lnTo>
                    <a:lnTo>
                      <a:pt x="43" y="0"/>
                    </a:lnTo>
                    <a:lnTo>
                      <a:pt x="36" y="14"/>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5"/>
                    </a:moveTo>
                    <a:lnTo>
                      <a:pt x="14"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7" name="Freeform 245">
                <a:extLst>
                  <a:ext uri="{FF2B5EF4-FFF2-40B4-BE49-F238E27FC236}">
                    <a16:creationId xmlns:a16="http://schemas.microsoft.com/office/drawing/2014/main" xmlns="" id="{C7949156-C01C-4E2F-B3BE-D57C78BDE9E9}"/>
                  </a:ext>
                </a:extLst>
              </p:cNvPr>
              <p:cNvSpPr>
                <a:spLocks noEditPoints="1"/>
              </p:cNvSpPr>
              <p:nvPr/>
            </p:nvSpPr>
            <p:spPr bwMode="auto">
              <a:xfrm>
                <a:off x="5725" y="1794"/>
                <a:ext cx="72" cy="78"/>
              </a:xfrm>
              <a:custGeom>
                <a:avLst/>
                <a:gdLst>
                  <a:gd name="T0" fmla="*/ 64 w 72"/>
                  <a:gd name="T1" fmla="*/ 71 h 78"/>
                  <a:gd name="T2" fmla="*/ 72 w 72"/>
                  <a:gd name="T3" fmla="*/ 64 h 78"/>
                  <a:gd name="T4" fmla="*/ 57 w 72"/>
                  <a:gd name="T5" fmla="*/ 50 h 78"/>
                  <a:gd name="T6" fmla="*/ 57 w 72"/>
                  <a:gd name="T7" fmla="*/ 35 h 78"/>
                  <a:gd name="T8" fmla="*/ 64 w 72"/>
                  <a:gd name="T9" fmla="*/ 35 h 78"/>
                  <a:gd name="T10" fmla="*/ 64 w 72"/>
                  <a:gd name="T11" fmla="*/ 7 h 78"/>
                  <a:gd name="T12" fmla="*/ 57 w 72"/>
                  <a:gd name="T13" fmla="*/ 7 h 78"/>
                  <a:gd name="T14" fmla="*/ 50 w 72"/>
                  <a:gd name="T15" fmla="*/ 14 h 78"/>
                  <a:gd name="T16" fmla="*/ 57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5 h 78"/>
                  <a:gd name="T48" fmla="*/ 28 w 72"/>
                  <a:gd name="T49" fmla="*/ 43 h 78"/>
                  <a:gd name="T50" fmla="*/ 21 w 72"/>
                  <a:gd name="T51" fmla="*/ 35 h 78"/>
                  <a:gd name="T52" fmla="*/ 7 w 72"/>
                  <a:gd name="T53" fmla="*/ 28 h 78"/>
                  <a:gd name="T54" fmla="*/ 0 w 72"/>
                  <a:gd name="T55" fmla="*/ 43 h 78"/>
                  <a:gd name="T56" fmla="*/ 14 w 72"/>
                  <a:gd name="T57" fmla="*/ 50 h 78"/>
                  <a:gd name="T58" fmla="*/ 21 w 72"/>
                  <a:gd name="T59" fmla="*/ 43 h 78"/>
                  <a:gd name="T60" fmla="*/ 28 w 72"/>
                  <a:gd name="T61" fmla="*/ 43 h 78"/>
                  <a:gd name="T62" fmla="*/ 43 w 72"/>
                  <a:gd name="T63" fmla="*/ 50 h 78"/>
                  <a:gd name="T64" fmla="*/ 43 w 72"/>
                  <a:gd name="T65" fmla="*/ 57 h 78"/>
                  <a:gd name="T66" fmla="*/ 36 w 72"/>
                  <a:gd name="T67" fmla="*/ 57 h 78"/>
                  <a:gd name="T68" fmla="*/ 21 w 72"/>
                  <a:gd name="T69" fmla="*/ 57 h 78"/>
                  <a:gd name="T70" fmla="*/ 0 w 72"/>
                  <a:gd name="T71" fmla="*/ 64 h 78"/>
                  <a:gd name="T72" fmla="*/ 21 w 72"/>
                  <a:gd name="T73" fmla="*/ 78 h 78"/>
                  <a:gd name="T74" fmla="*/ 28 w 72"/>
                  <a:gd name="T75" fmla="*/ 71 h 78"/>
                  <a:gd name="T76" fmla="*/ 36 w 72"/>
                  <a:gd name="T77" fmla="*/ 64 h 78"/>
                  <a:gd name="T78" fmla="*/ 43 w 72"/>
                  <a:gd name="T79" fmla="*/ 64 h 78"/>
                  <a:gd name="T80" fmla="*/ 50 w 72"/>
                  <a:gd name="T81" fmla="*/ 64 h 78"/>
                  <a:gd name="T82" fmla="*/ 57 w 72"/>
                  <a:gd name="T83" fmla="*/ 71 h 78"/>
                  <a:gd name="T84" fmla="*/ 64 w 72"/>
                  <a:gd name="T85" fmla="*/ 28 h 78"/>
                  <a:gd name="T86" fmla="*/ 64 w 72"/>
                  <a:gd name="T87" fmla="*/ 14 h 78"/>
                  <a:gd name="T88" fmla="*/ 57 w 72"/>
                  <a:gd name="T89" fmla="*/ 21 h 78"/>
                  <a:gd name="T90" fmla="*/ 57 w 72"/>
                  <a:gd name="T91" fmla="*/ 35 h 78"/>
                  <a:gd name="T92" fmla="*/ 43 w 72"/>
                  <a:gd name="T93" fmla="*/ 14 h 78"/>
                  <a:gd name="T94" fmla="*/ 28 w 72"/>
                  <a:gd name="T95" fmla="*/ 14 h 78"/>
                  <a:gd name="T96" fmla="*/ 36 w 72"/>
                  <a:gd name="T97" fmla="*/ 21 h 78"/>
                  <a:gd name="T98" fmla="*/ 21 w 72"/>
                  <a:gd name="T99" fmla="*/ 14 h 78"/>
                  <a:gd name="T100" fmla="*/ 7 w 72"/>
                  <a:gd name="T101" fmla="*/ 0 h 78"/>
                  <a:gd name="T102" fmla="*/ 0 w 72"/>
                  <a:gd name="T103" fmla="*/ 7 h 78"/>
                  <a:gd name="T104" fmla="*/ 7 w 72"/>
                  <a:gd name="T105" fmla="*/ 21 h 78"/>
                  <a:gd name="T106" fmla="*/ 14 w 72"/>
                  <a:gd name="T107" fmla="*/ 14 h 78"/>
                  <a:gd name="T108" fmla="*/ 7 w 72"/>
                  <a:gd name="T109" fmla="*/ 35 h 78"/>
                  <a:gd name="T110" fmla="*/ 0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64" y="71"/>
                    </a:lnTo>
                    <a:lnTo>
                      <a:pt x="72" y="64"/>
                    </a:lnTo>
                    <a:lnTo>
                      <a:pt x="64" y="64"/>
                    </a:lnTo>
                    <a:lnTo>
                      <a:pt x="57" y="50"/>
                    </a:lnTo>
                    <a:lnTo>
                      <a:pt x="57" y="50"/>
                    </a:lnTo>
                    <a:lnTo>
                      <a:pt x="57" y="35"/>
                    </a:lnTo>
                    <a:lnTo>
                      <a:pt x="57" y="35"/>
                    </a:lnTo>
                    <a:lnTo>
                      <a:pt x="64" y="35"/>
                    </a:lnTo>
                    <a:lnTo>
                      <a:pt x="72" y="28"/>
                    </a:lnTo>
                    <a:lnTo>
                      <a:pt x="64" y="7"/>
                    </a:lnTo>
                    <a:lnTo>
                      <a:pt x="64" y="7"/>
                    </a:lnTo>
                    <a:lnTo>
                      <a:pt x="57" y="7"/>
                    </a:lnTo>
                    <a:lnTo>
                      <a:pt x="57" y="7"/>
                    </a:lnTo>
                    <a:lnTo>
                      <a:pt x="50" y="14"/>
                    </a:lnTo>
                    <a:lnTo>
                      <a:pt x="50" y="21"/>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8" y="7"/>
                    </a:lnTo>
                    <a:lnTo>
                      <a:pt x="36" y="28"/>
                    </a:lnTo>
                    <a:lnTo>
                      <a:pt x="36" y="28"/>
                    </a:lnTo>
                    <a:lnTo>
                      <a:pt x="36" y="28"/>
                    </a:lnTo>
                    <a:lnTo>
                      <a:pt x="36" y="35"/>
                    </a:lnTo>
                    <a:lnTo>
                      <a:pt x="36" y="35"/>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5"/>
                    </a:lnTo>
                    <a:lnTo>
                      <a:pt x="28" y="35"/>
                    </a:lnTo>
                    <a:lnTo>
                      <a:pt x="28" y="43"/>
                    </a:lnTo>
                    <a:lnTo>
                      <a:pt x="21" y="35"/>
                    </a:lnTo>
                    <a:lnTo>
                      <a:pt x="21" y="35"/>
                    </a:lnTo>
                    <a:lnTo>
                      <a:pt x="14" y="35"/>
                    </a:lnTo>
                    <a:lnTo>
                      <a:pt x="7" y="28"/>
                    </a:lnTo>
                    <a:lnTo>
                      <a:pt x="0" y="35"/>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57"/>
                    </a:lnTo>
                    <a:lnTo>
                      <a:pt x="28" y="57"/>
                    </a:lnTo>
                    <a:lnTo>
                      <a:pt x="21" y="57"/>
                    </a:lnTo>
                    <a:lnTo>
                      <a:pt x="7" y="64"/>
                    </a:lnTo>
                    <a:lnTo>
                      <a:pt x="0" y="64"/>
                    </a:lnTo>
                    <a:lnTo>
                      <a:pt x="7" y="71"/>
                    </a:lnTo>
                    <a:lnTo>
                      <a:pt x="21" y="78"/>
                    </a:lnTo>
                    <a:lnTo>
                      <a:pt x="28" y="71"/>
                    </a:lnTo>
                    <a:lnTo>
                      <a:pt x="28" y="71"/>
                    </a:lnTo>
                    <a:lnTo>
                      <a:pt x="28" y="71"/>
                    </a:lnTo>
                    <a:lnTo>
                      <a:pt x="36" y="64"/>
                    </a:lnTo>
                    <a:lnTo>
                      <a:pt x="43" y="64"/>
                    </a:lnTo>
                    <a:lnTo>
                      <a:pt x="43" y="64"/>
                    </a:lnTo>
                    <a:lnTo>
                      <a:pt x="50" y="57"/>
                    </a:lnTo>
                    <a:lnTo>
                      <a:pt x="50" y="64"/>
                    </a:lnTo>
                    <a:lnTo>
                      <a:pt x="57" y="71"/>
                    </a:lnTo>
                    <a:lnTo>
                      <a:pt x="57" y="71"/>
                    </a:lnTo>
                    <a:close/>
                    <a:moveTo>
                      <a:pt x="57" y="35"/>
                    </a:moveTo>
                    <a:lnTo>
                      <a:pt x="64" y="28"/>
                    </a:lnTo>
                    <a:lnTo>
                      <a:pt x="64" y="28"/>
                    </a:lnTo>
                    <a:lnTo>
                      <a:pt x="64" y="14"/>
                    </a:lnTo>
                    <a:lnTo>
                      <a:pt x="64" y="7"/>
                    </a:lnTo>
                    <a:lnTo>
                      <a:pt x="57" y="21"/>
                    </a:lnTo>
                    <a:lnTo>
                      <a:pt x="57" y="35"/>
                    </a:lnTo>
                    <a:lnTo>
                      <a:pt x="57" y="35"/>
                    </a:lnTo>
                    <a:close/>
                    <a:moveTo>
                      <a:pt x="36" y="21"/>
                    </a:moveTo>
                    <a:lnTo>
                      <a:pt x="43" y="14"/>
                    </a:lnTo>
                    <a:lnTo>
                      <a:pt x="36" y="0"/>
                    </a:lnTo>
                    <a:lnTo>
                      <a:pt x="28" y="14"/>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5"/>
                    </a:moveTo>
                    <a:lnTo>
                      <a:pt x="7" y="35"/>
                    </a:lnTo>
                    <a:lnTo>
                      <a:pt x="0" y="35"/>
                    </a:lnTo>
                    <a:lnTo>
                      <a:pt x="0"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8" name="Freeform 246">
                <a:extLst>
                  <a:ext uri="{FF2B5EF4-FFF2-40B4-BE49-F238E27FC236}">
                    <a16:creationId xmlns:a16="http://schemas.microsoft.com/office/drawing/2014/main" xmlns="" id="{CAEDDB71-ECB5-43BE-98EF-2EF389A98A00}"/>
                  </a:ext>
                </a:extLst>
              </p:cNvPr>
              <p:cNvSpPr>
                <a:spLocks noEditPoints="1"/>
              </p:cNvSpPr>
              <p:nvPr/>
            </p:nvSpPr>
            <p:spPr bwMode="auto">
              <a:xfrm>
                <a:off x="5653" y="1794"/>
                <a:ext cx="65" cy="78"/>
              </a:xfrm>
              <a:custGeom>
                <a:avLst/>
                <a:gdLst>
                  <a:gd name="T0" fmla="*/ 65 w 65"/>
                  <a:gd name="T1" fmla="*/ 71 h 78"/>
                  <a:gd name="T2" fmla="*/ 65 w 65"/>
                  <a:gd name="T3" fmla="*/ 64 h 78"/>
                  <a:gd name="T4" fmla="*/ 57 w 65"/>
                  <a:gd name="T5" fmla="*/ 50 h 78"/>
                  <a:gd name="T6" fmla="*/ 57 w 65"/>
                  <a:gd name="T7" fmla="*/ 35 h 78"/>
                  <a:gd name="T8" fmla="*/ 65 w 65"/>
                  <a:gd name="T9" fmla="*/ 35 h 78"/>
                  <a:gd name="T10" fmla="*/ 65 w 65"/>
                  <a:gd name="T11" fmla="*/ 7 h 78"/>
                  <a:gd name="T12" fmla="*/ 57 w 65"/>
                  <a:gd name="T13" fmla="*/ 7 h 78"/>
                  <a:gd name="T14" fmla="*/ 50 w 65"/>
                  <a:gd name="T15" fmla="*/ 14 h 78"/>
                  <a:gd name="T16" fmla="*/ 57 w 65"/>
                  <a:gd name="T17" fmla="*/ 35 h 78"/>
                  <a:gd name="T18" fmla="*/ 50 w 65"/>
                  <a:gd name="T19" fmla="*/ 50 h 78"/>
                  <a:gd name="T20" fmla="*/ 43 w 65"/>
                  <a:gd name="T21" fmla="*/ 43 h 78"/>
                  <a:gd name="T22" fmla="*/ 36 w 65"/>
                  <a:gd name="T23" fmla="*/ 35 h 78"/>
                  <a:gd name="T24" fmla="*/ 43 w 65"/>
                  <a:gd name="T25" fmla="*/ 21 h 78"/>
                  <a:gd name="T26" fmla="*/ 36 w 65"/>
                  <a:gd name="T27" fmla="*/ 0 h 78"/>
                  <a:gd name="T28" fmla="*/ 36 w 65"/>
                  <a:gd name="T29" fmla="*/ 28 h 78"/>
                  <a:gd name="T30" fmla="*/ 36 w 65"/>
                  <a:gd name="T31" fmla="*/ 28 h 78"/>
                  <a:gd name="T32" fmla="*/ 29 w 65"/>
                  <a:gd name="T33" fmla="*/ 35 h 78"/>
                  <a:gd name="T34" fmla="*/ 21 w 65"/>
                  <a:gd name="T35" fmla="*/ 21 h 78"/>
                  <a:gd name="T36" fmla="*/ 21 w 65"/>
                  <a:gd name="T37" fmla="*/ 14 h 78"/>
                  <a:gd name="T38" fmla="*/ 7 w 65"/>
                  <a:gd name="T39" fmla="*/ 0 h 78"/>
                  <a:gd name="T40" fmla="*/ 0 w 65"/>
                  <a:gd name="T41" fmla="*/ 0 h 78"/>
                  <a:gd name="T42" fmla="*/ 0 w 65"/>
                  <a:gd name="T43" fmla="*/ 7 h 78"/>
                  <a:gd name="T44" fmla="*/ 14 w 65"/>
                  <a:gd name="T45" fmla="*/ 21 h 78"/>
                  <a:gd name="T46" fmla="*/ 29 w 65"/>
                  <a:gd name="T47" fmla="*/ 35 h 78"/>
                  <a:gd name="T48" fmla="*/ 29 w 65"/>
                  <a:gd name="T49" fmla="*/ 43 h 78"/>
                  <a:gd name="T50" fmla="*/ 21 w 65"/>
                  <a:gd name="T51" fmla="*/ 35 h 78"/>
                  <a:gd name="T52" fmla="*/ 0 w 65"/>
                  <a:gd name="T53" fmla="*/ 28 h 78"/>
                  <a:gd name="T54" fmla="*/ 0 w 65"/>
                  <a:gd name="T55" fmla="*/ 43 h 78"/>
                  <a:gd name="T56" fmla="*/ 14 w 65"/>
                  <a:gd name="T57" fmla="*/ 50 h 78"/>
                  <a:gd name="T58" fmla="*/ 21 w 65"/>
                  <a:gd name="T59" fmla="*/ 43 h 78"/>
                  <a:gd name="T60" fmla="*/ 29 w 65"/>
                  <a:gd name="T61" fmla="*/ 43 h 78"/>
                  <a:gd name="T62" fmla="*/ 36 w 65"/>
                  <a:gd name="T63" fmla="*/ 50 h 78"/>
                  <a:gd name="T64" fmla="*/ 43 w 65"/>
                  <a:gd name="T65" fmla="*/ 57 h 78"/>
                  <a:gd name="T66" fmla="*/ 36 w 65"/>
                  <a:gd name="T67" fmla="*/ 57 h 78"/>
                  <a:gd name="T68" fmla="*/ 21 w 65"/>
                  <a:gd name="T69" fmla="*/ 57 h 78"/>
                  <a:gd name="T70" fmla="*/ 0 w 65"/>
                  <a:gd name="T71" fmla="*/ 64 h 78"/>
                  <a:gd name="T72" fmla="*/ 21 w 65"/>
                  <a:gd name="T73" fmla="*/ 78 h 78"/>
                  <a:gd name="T74" fmla="*/ 29 w 65"/>
                  <a:gd name="T75" fmla="*/ 71 h 78"/>
                  <a:gd name="T76" fmla="*/ 36 w 65"/>
                  <a:gd name="T77" fmla="*/ 64 h 78"/>
                  <a:gd name="T78" fmla="*/ 43 w 65"/>
                  <a:gd name="T79" fmla="*/ 64 h 78"/>
                  <a:gd name="T80" fmla="*/ 50 w 65"/>
                  <a:gd name="T81" fmla="*/ 64 h 78"/>
                  <a:gd name="T82" fmla="*/ 57 w 65"/>
                  <a:gd name="T83" fmla="*/ 71 h 78"/>
                  <a:gd name="T84" fmla="*/ 65 w 65"/>
                  <a:gd name="T85" fmla="*/ 28 h 78"/>
                  <a:gd name="T86" fmla="*/ 65 w 65"/>
                  <a:gd name="T87" fmla="*/ 14 h 78"/>
                  <a:gd name="T88" fmla="*/ 50 w 65"/>
                  <a:gd name="T89" fmla="*/ 21 h 78"/>
                  <a:gd name="T90" fmla="*/ 57 w 65"/>
                  <a:gd name="T91" fmla="*/ 35 h 78"/>
                  <a:gd name="T92" fmla="*/ 43 w 65"/>
                  <a:gd name="T93" fmla="*/ 14 h 78"/>
                  <a:gd name="T94" fmla="*/ 29 w 65"/>
                  <a:gd name="T95" fmla="*/ 14 h 78"/>
                  <a:gd name="T96" fmla="*/ 36 w 65"/>
                  <a:gd name="T97" fmla="*/ 21 h 78"/>
                  <a:gd name="T98" fmla="*/ 14 w 65"/>
                  <a:gd name="T99" fmla="*/ 14 h 78"/>
                  <a:gd name="T100" fmla="*/ 7 w 65"/>
                  <a:gd name="T101" fmla="*/ 0 h 78"/>
                  <a:gd name="T102" fmla="*/ 0 w 65"/>
                  <a:gd name="T103" fmla="*/ 7 h 78"/>
                  <a:gd name="T104" fmla="*/ 7 w 65"/>
                  <a:gd name="T105" fmla="*/ 21 h 78"/>
                  <a:gd name="T106" fmla="*/ 14 w 65"/>
                  <a:gd name="T107" fmla="*/ 14 h 78"/>
                  <a:gd name="T108" fmla="*/ 7 w 65"/>
                  <a:gd name="T109" fmla="*/ 35 h 78"/>
                  <a:gd name="T110" fmla="*/ 0 w 65"/>
                  <a:gd name="T111" fmla="*/ 43 h 78"/>
                  <a:gd name="T112" fmla="*/ 21 w 65"/>
                  <a:gd name="T113" fmla="*/ 43 h 78"/>
                  <a:gd name="T114" fmla="*/ 21 w 65"/>
                  <a:gd name="T115" fmla="*/ 35 h 78"/>
                  <a:gd name="T116" fmla="*/ 21 w 65"/>
                  <a:gd name="T117" fmla="*/ 57 h 78"/>
                  <a:gd name="T118" fmla="*/ 14 w 65"/>
                  <a:gd name="T119" fmla="*/ 57 h 78"/>
                  <a:gd name="T120" fmla="*/ 7 w 65"/>
                  <a:gd name="T121" fmla="*/ 71 h 78"/>
                  <a:gd name="T122" fmla="*/ 21 w 65"/>
                  <a:gd name="T123" fmla="*/ 71 h 78"/>
                  <a:gd name="T124" fmla="*/ 29 w 65"/>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1"/>
                    </a:moveTo>
                    <a:lnTo>
                      <a:pt x="65" y="71"/>
                    </a:lnTo>
                    <a:lnTo>
                      <a:pt x="65" y="71"/>
                    </a:lnTo>
                    <a:lnTo>
                      <a:pt x="65" y="64"/>
                    </a:lnTo>
                    <a:lnTo>
                      <a:pt x="65" y="64"/>
                    </a:lnTo>
                    <a:lnTo>
                      <a:pt x="57" y="50"/>
                    </a:lnTo>
                    <a:lnTo>
                      <a:pt x="57" y="50"/>
                    </a:lnTo>
                    <a:lnTo>
                      <a:pt x="57" y="35"/>
                    </a:lnTo>
                    <a:lnTo>
                      <a:pt x="57" y="35"/>
                    </a:lnTo>
                    <a:lnTo>
                      <a:pt x="65" y="35"/>
                    </a:lnTo>
                    <a:lnTo>
                      <a:pt x="65" y="28"/>
                    </a:lnTo>
                    <a:lnTo>
                      <a:pt x="65" y="7"/>
                    </a:lnTo>
                    <a:lnTo>
                      <a:pt x="65" y="7"/>
                    </a:lnTo>
                    <a:lnTo>
                      <a:pt x="57" y="7"/>
                    </a:lnTo>
                    <a:lnTo>
                      <a:pt x="57" y="7"/>
                    </a:lnTo>
                    <a:lnTo>
                      <a:pt x="50" y="14"/>
                    </a:lnTo>
                    <a:lnTo>
                      <a:pt x="50" y="21"/>
                    </a:lnTo>
                    <a:lnTo>
                      <a:pt x="57" y="35"/>
                    </a:lnTo>
                    <a:lnTo>
                      <a:pt x="57" y="43"/>
                    </a:lnTo>
                    <a:lnTo>
                      <a:pt x="50" y="50"/>
                    </a:lnTo>
                    <a:lnTo>
                      <a:pt x="50" y="50"/>
                    </a:lnTo>
                    <a:lnTo>
                      <a:pt x="43" y="43"/>
                    </a:lnTo>
                    <a:lnTo>
                      <a:pt x="43" y="43"/>
                    </a:lnTo>
                    <a:lnTo>
                      <a:pt x="36" y="35"/>
                    </a:lnTo>
                    <a:lnTo>
                      <a:pt x="36" y="28"/>
                    </a:lnTo>
                    <a:lnTo>
                      <a:pt x="43" y="21"/>
                    </a:lnTo>
                    <a:lnTo>
                      <a:pt x="43" y="7"/>
                    </a:lnTo>
                    <a:lnTo>
                      <a:pt x="36" y="0"/>
                    </a:lnTo>
                    <a:lnTo>
                      <a:pt x="29" y="7"/>
                    </a:lnTo>
                    <a:lnTo>
                      <a:pt x="36" y="28"/>
                    </a:lnTo>
                    <a:lnTo>
                      <a:pt x="36" y="28"/>
                    </a:lnTo>
                    <a:lnTo>
                      <a:pt x="36" y="28"/>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43"/>
                    </a:lnTo>
                    <a:lnTo>
                      <a:pt x="21" y="35"/>
                    </a:lnTo>
                    <a:lnTo>
                      <a:pt x="21" y="35"/>
                    </a:lnTo>
                    <a:lnTo>
                      <a:pt x="14" y="35"/>
                    </a:lnTo>
                    <a:lnTo>
                      <a:pt x="0" y="28"/>
                    </a:lnTo>
                    <a:lnTo>
                      <a:pt x="0" y="35"/>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57"/>
                    </a:lnTo>
                    <a:lnTo>
                      <a:pt x="29" y="57"/>
                    </a:lnTo>
                    <a:lnTo>
                      <a:pt x="21" y="57"/>
                    </a:lnTo>
                    <a:lnTo>
                      <a:pt x="0" y="64"/>
                    </a:lnTo>
                    <a:lnTo>
                      <a:pt x="0" y="64"/>
                    </a:lnTo>
                    <a:lnTo>
                      <a:pt x="7" y="71"/>
                    </a:lnTo>
                    <a:lnTo>
                      <a:pt x="21" y="78"/>
                    </a:lnTo>
                    <a:lnTo>
                      <a:pt x="29" y="71"/>
                    </a:lnTo>
                    <a:lnTo>
                      <a:pt x="29" y="71"/>
                    </a:lnTo>
                    <a:lnTo>
                      <a:pt x="29" y="71"/>
                    </a:lnTo>
                    <a:lnTo>
                      <a:pt x="36" y="64"/>
                    </a:lnTo>
                    <a:lnTo>
                      <a:pt x="36" y="64"/>
                    </a:lnTo>
                    <a:lnTo>
                      <a:pt x="43" y="64"/>
                    </a:lnTo>
                    <a:lnTo>
                      <a:pt x="43" y="57"/>
                    </a:lnTo>
                    <a:lnTo>
                      <a:pt x="50" y="64"/>
                    </a:lnTo>
                    <a:lnTo>
                      <a:pt x="57" y="71"/>
                    </a:lnTo>
                    <a:lnTo>
                      <a:pt x="57" y="71"/>
                    </a:lnTo>
                    <a:close/>
                    <a:moveTo>
                      <a:pt x="57" y="35"/>
                    </a:moveTo>
                    <a:lnTo>
                      <a:pt x="65" y="28"/>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3"/>
                    </a:lnTo>
                    <a:lnTo>
                      <a:pt x="14" y="50"/>
                    </a:lnTo>
                    <a:lnTo>
                      <a:pt x="21" y="43"/>
                    </a:lnTo>
                    <a:lnTo>
                      <a:pt x="21" y="35"/>
                    </a:lnTo>
                    <a:lnTo>
                      <a:pt x="21" y="35"/>
                    </a:lnTo>
                    <a:close/>
                    <a:moveTo>
                      <a:pt x="29" y="64"/>
                    </a:moveTo>
                    <a:lnTo>
                      <a:pt x="21" y="57"/>
                    </a:lnTo>
                    <a:lnTo>
                      <a:pt x="14" y="57"/>
                    </a:lnTo>
                    <a:lnTo>
                      <a:pt x="14" y="57"/>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9" name="Freeform 247">
                <a:extLst>
                  <a:ext uri="{FF2B5EF4-FFF2-40B4-BE49-F238E27FC236}">
                    <a16:creationId xmlns:a16="http://schemas.microsoft.com/office/drawing/2014/main" xmlns="" id="{4C4C6909-DF10-4D41-9CA7-0C361B72EB38}"/>
                  </a:ext>
                </a:extLst>
              </p:cNvPr>
              <p:cNvSpPr>
                <a:spLocks noEditPoints="1"/>
              </p:cNvSpPr>
              <p:nvPr/>
            </p:nvSpPr>
            <p:spPr bwMode="auto">
              <a:xfrm>
                <a:off x="5574" y="1794"/>
                <a:ext cx="72" cy="78"/>
              </a:xfrm>
              <a:custGeom>
                <a:avLst/>
                <a:gdLst>
                  <a:gd name="T0" fmla="*/ 65 w 72"/>
                  <a:gd name="T1" fmla="*/ 71 h 78"/>
                  <a:gd name="T2" fmla="*/ 72 w 72"/>
                  <a:gd name="T3" fmla="*/ 64 h 78"/>
                  <a:gd name="T4" fmla="*/ 65 w 72"/>
                  <a:gd name="T5" fmla="*/ 50 h 78"/>
                  <a:gd name="T6" fmla="*/ 65 w 72"/>
                  <a:gd name="T7" fmla="*/ 35 h 78"/>
                  <a:gd name="T8" fmla="*/ 72 w 72"/>
                  <a:gd name="T9" fmla="*/ 35 h 78"/>
                  <a:gd name="T10" fmla="*/ 72 w 72"/>
                  <a:gd name="T11" fmla="*/ 7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50 w 72"/>
                  <a:gd name="T25" fmla="*/ 21 h 78"/>
                  <a:gd name="T26" fmla="*/ 43 w 72"/>
                  <a:gd name="T27" fmla="*/ 0 h 78"/>
                  <a:gd name="T28" fmla="*/ 43 w 72"/>
                  <a:gd name="T29" fmla="*/ 28 h 78"/>
                  <a:gd name="T30" fmla="*/ 43 w 72"/>
                  <a:gd name="T31" fmla="*/ 28 h 78"/>
                  <a:gd name="T32" fmla="*/ 36 w 72"/>
                  <a:gd name="T33" fmla="*/ 35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1 h 78"/>
                  <a:gd name="T46" fmla="*/ 36 w 72"/>
                  <a:gd name="T47" fmla="*/ 35 h 78"/>
                  <a:gd name="T48" fmla="*/ 36 w 72"/>
                  <a:gd name="T49" fmla="*/ 43 h 78"/>
                  <a:gd name="T50" fmla="*/ 29 w 72"/>
                  <a:gd name="T51" fmla="*/ 35 h 78"/>
                  <a:gd name="T52" fmla="*/ 7 w 72"/>
                  <a:gd name="T53" fmla="*/ 28 h 78"/>
                  <a:gd name="T54" fmla="*/ 7 w 72"/>
                  <a:gd name="T55" fmla="*/ 43 h 78"/>
                  <a:gd name="T56" fmla="*/ 21 w 72"/>
                  <a:gd name="T57" fmla="*/ 50 h 78"/>
                  <a:gd name="T58" fmla="*/ 29 w 72"/>
                  <a:gd name="T59" fmla="*/ 43 h 78"/>
                  <a:gd name="T60" fmla="*/ 36 w 72"/>
                  <a:gd name="T61" fmla="*/ 43 h 78"/>
                  <a:gd name="T62" fmla="*/ 43 w 72"/>
                  <a:gd name="T63" fmla="*/ 50 h 78"/>
                  <a:gd name="T64" fmla="*/ 50 w 72"/>
                  <a:gd name="T65" fmla="*/ 57 h 78"/>
                  <a:gd name="T66" fmla="*/ 43 w 72"/>
                  <a:gd name="T67" fmla="*/ 57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28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1 h 78"/>
                  <a:gd name="T98" fmla="*/ 21 w 72"/>
                  <a:gd name="T99" fmla="*/ 14 h 78"/>
                  <a:gd name="T100" fmla="*/ 14 w 72"/>
                  <a:gd name="T101" fmla="*/ 0 h 78"/>
                  <a:gd name="T102" fmla="*/ 7 w 72"/>
                  <a:gd name="T103" fmla="*/ 7 h 78"/>
                  <a:gd name="T104" fmla="*/ 14 w 72"/>
                  <a:gd name="T105" fmla="*/ 21 h 78"/>
                  <a:gd name="T106" fmla="*/ 21 w 72"/>
                  <a:gd name="T107" fmla="*/ 14 h 78"/>
                  <a:gd name="T108" fmla="*/ 14 w 72"/>
                  <a:gd name="T109" fmla="*/ 35 h 78"/>
                  <a:gd name="T110" fmla="*/ 7 w 72"/>
                  <a:gd name="T111" fmla="*/ 43 h 78"/>
                  <a:gd name="T112" fmla="*/ 21 w 72"/>
                  <a:gd name="T113" fmla="*/ 43 h 78"/>
                  <a:gd name="T114" fmla="*/ 29 w 72"/>
                  <a:gd name="T115" fmla="*/ 35 h 78"/>
                  <a:gd name="T116" fmla="*/ 29 w 72"/>
                  <a:gd name="T117" fmla="*/ 57 h 78"/>
                  <a:gd name="T118" fmla="*/ 14 w 72"/>
                  <a:gd name="T119" fmla="*/ 57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0"/>
                    </a:lnTo>
                    <a:lnTo>
                      <a:pt x="57" y="50"/>
                    </a:lnTo>
                    <a:lnTo>
                      <a:pt x="65" y="35"/>
                    </a:lnTo>
                    <a:lnTo>
                      <a:pt x="65" y="35"/>
                    </a:lnTo>
                    <a:lnTo>
                      <a:pt x="72" y="35"/>
                    </a:lnTo>
                    <a:lnTo>
                      <a:pt x="72" y="28"/>
                    </a:lnTo>
                    <a:lnTo>
                      <a:pt x="72" y="7"/>
                    </a:lnTo>
                    <a:lnTo>
                      <a:pt x="72" y="7"/>
                    </a:lnTo>
                    <a:lnTo>
                      <a:pt x="65" y="7"/>
                    </a:lnTo>
                    <a:lnTo>
                      <a:pt x="57" y="7"/>
                    </a:lnTo>
                    <a:lnTo>
                      <a:pt x="57" y="14"/>
                    </a:lnTo>
                    <a:lnTo>
                      <a:pt x="57" y="21"/>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43" y="28"/>
                    </a:lnTo>
                    <a:lnTo>
                      <a:pt x="43" y="28"/>
                    </a:lnTo>
                    <a:lnTo>
                      <a:pt x="43" y="28"/>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43"/>
                    </a:lnTo>
                    <a:lnTo>
                      <a:pt x="29" y="35"/>
                    </a:lnTo>
                    <a:lnTo>
                      <a:pt x="29" y="35"/>
                    </a:lnTo>
                    <a:lnTo>
                      <a:pt x="21" y="35"/>
                    </a:lnTo>
                    <a:lnTo>
                      <a:pt x="7" y="28"/>
                    </a:lnTo>
                    <a:lnTo>
                      <a:pt x="0" y="35"/>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57"/>
                    </a:lnTo>
                    <a:lnTo>
                      <a:pt x="36" y="57"/>
                    </a:lnTo>
                    <a:lnTo>
                      <a:pt x="29" y="57"/>
                    </a:lnTo>
                    <a:lnTo>
                      <a:pt x="7" y="64"/>
                    </a:lnTo>
                    <a:lnTo>
                      <a:pt x="7" y="64"/>
                    </a:lnTo>
                    <a:lnTo>
                      <a:pt x="14" y="71"/>
                    </a:lnTo>
                    <a:lnTo>
                      <a:pt x="21" y="78"/>
                    </a:lnTo>
                    <a:lnTo>
                      <a:pt x="36" y="71"/>
                    </a:lnTo>
                    <a:lnTo>
                      <a:pt x="36" y="71"/>
                    </a:lnTo>
                    <a:lnTo>
                      <a:pt x="36" y="71"/>
                    </a:lnTo>
                    <a:lnTo>
                      <a:pt x="43" y="64"/>
                    </a:lnTo>
                    <a:lnTo>
                      <a:pt x="43" y="64"/>
                    </a:lnTo>
                    <a:lnTo>
                      <a:pt x="50" y="64"/>
                    </a:lnTo>
                    <a:lnTo>
                      <a:pt x="50" y="57"/>
                    </a:lnTo>
                    <a:lnTo>
                      <a:pt x="57" y="64"/>
                    </a:lnTo>
                    <a:lnTo>
                      <a:pt x="65" y="71"/>
                    </a:lnTo>
                    <a:lnTo>
                      <a:pt x="65" y="71"/>
                    </a:lnTo>
                    <a:close/>
                    <a:moveTo>
                      <a:pt x="65" y="35"/>
                    </a:moveTo>
                    <a:lnTo>
                      <a:pt x="65" y="28"/>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3"/>
                    </a:lnTo>
                    <a:lnTo>
                      <a:pt x="14" y="50"/>
                    </a:lnTo>
                    <a:lnTo>
                      <a:pt x="21" y="43"/>
                    </a:lnTo>
                    <a:lnTo>
                      <a:pt x="29" y="35"/>
                    </a:lnTo>
                    <a:lnTo>
                      <a:pt x="29" y="35"/>
                    </a:lnTo>
                    <a:close/>
                    <a:moveTo>
                      <a:pt x="36" y="64"/>
                    </a:moveTo>
                    <a:lnTo>
                      <a:pt x="29" y="57"/>
                    </a:lnTo>
                    <a:lnTo>
                      <a:pt x="21" y="57"/>
                    </a:lnTo>
                    <a:lnTo>
                      <a:pt x="14" y="57"/>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0" name="Freeform 248">
                <a:extLst>
                  <a:ext uri="{FF2B5EF4-FFF2-40B4-BE49-F238E27FC236}">
                    <a16:creationId xmlns:a16="http://schemas.microsoft.com/office/drawing/2014/main" xmlns="" id="{E67FEA12-35A8-41A1-AFDC-A6CB973C83F5}"/>
                  </a:ext>
                </a:extLst>
              </p:cNvPr>
              <p:cNvSpPr>
                <a:spLocks noEditPoints="1"/>
              </p:cNvSpPr>
              <p:nvPr/>
            </p:nvSpPr>
            <p:spPr bwMode="auto">
              <a:xfrm>
                <a:off x="5501" y="1794"/>
                <a:ext cx="73" cy="78"/>
              </a:xfrm>
              <a:custGeom>
                <a:avLst/>
                <a:gdLst>
                  <a:gd name="T0" fmla="*/ 66 w 73"/>
                  <a:gd name="T1" fmla="*/ 71 h 78"/>
                  <a:gd name="T2" fmla="*/ 73 w 73"/>
                  <a:gd name="T3" fmla="*/ 64 h 78"/>
                  <a:gd name="T4" fmla="*/ 59 w 73"/>
                  <a:gd name="T5" fmla="*/ 50 h 78"/>
                  <a:gd name="T6" fmla="*/ 66 w 73"/>
                  <a:gd name="T7" fmla="*/ 35 h 78"/>
                  <a:gd name="T8" fmla="*/ 66 w 73"/>
                  <a:gd name="T9" fmla="*/ 35 h 78"/>
                  <a:gd name="T10" fmla="*/ 66 w 73"/>
                  <a:gd name="T11" fmla="*/ 7 h 78"/>
                  <a:gd name="T12" fmla="*/ 66 w 73"/>
                  <a:gd name="T13" fmla="*/ 7 h 78"/>
                  <a:gd name="T14" fmla="*/ 59 w 73"/>
                  <a:gd name="T15" fmla="*/ 14 h 78"/>
                  <a:gd name="T16" fmla="*/ 59 w 73"/>
                  <a:gd name="T17" fmla="*/ 35 h 78"/>
                  <a:gd name="T18" fmla="*/ 59 w 73"/>
                  <a:gd name="T19" fmla="*/ 50 h 78"/>
                  <a:gd name="T20" fmla="*/ 51 w 73"/>
                  <a:gd name="T21" fmla="*/ 43 h 78"/>
                  <a:gd name="T22" fmla="*/ 44 w 73"/>
                  <a:gd name="T23" fmla="*/ 35 h 78"/>
                  <a:gd name="T24" fmla="*/ 44 w 73"/>
                  <a:gd name="T25" fmla="*/ 21 h 78"/>
                  <a:gd name="T26" fmla="*/ 44 w 73"/>
                  <a:gd name="T27" fmla="*/ 0 h 78"/>
                  <a:gd name="T28" fmla="*/ 37 w 73"/>
                  <a:gd name="T29" fmla="*/ 28 h 78"/>
                  <a:gd name="T30" fmla="*/ 37 w 73"/>
                  <a:gd name="T31" fmla="*/ 28 h 78"/>
                  <a:gd name="T32" fmla="*/ 37 w 73"/>
                  <a:gd name="T33" fmla="*/ 35 h 78"/>
                  <a:gd name="T34" fmla="*/ 23 w 73"/>
                  <a:gd name="T35" fmla="*/ 21 h 78"/>
                  <a:gd name="T36" fmla="*/ 23 w 73"/>
                  <a:gd name="T37" fmla="*/ 14 h 78"/>
                  <a:gd name="T38" fmla="*/ 15 w 73"/>
                  <a:gd name="T39" fmla="*/ 0 h 78"/>
                  <a:gd name="T40" fmla="*/ 0 w 73"/>
                  <a:gd name="T41" fmla="*/ 0 h 78"/>
                  <a:gd name="T42" fmla="*/ 0 w 73"/>
                  <a:gd name="T43" fmla="*/ 7 h 78"/>
                  <a:gd name="T44" fmla="*/ 23 w 73"/>
                  <a:gd name="T45" fmla="*/ 21 h 78"/>
                  <a:gd name="T46" fmla="*/ 37 w 73"/>
                  <a:gd name="T47" fmla="*/ 35 h 78"/>
                  <a:gd name="T48" fmla="*/ 30 w 73"/>
                  <a:gd name="T49" fmla="*/ 43 h 78"/>
                  <a:gd name="T50" fmla="*/ 23 w 73"/>
                  <a:gd name="T51" fmla="*/ 35 h 78"/>
                  <a:gd name="T52" fmla="*/ 8 w 73"/>
                  <a:gd name="T53" fmla="*/ 28 h 78"/>
                  <a:gd name="T54" fmla="*/ 0 w 73"/>
                  <a:gd name="T55" fmla="*/ 43 h 78"/>
                  <a:gd name="T56" fmla="*/ 15 w 73"/>
                  <a:gd name="T57" fmla="*/ 50 h 78"/>
                  <a:gd name="T58" fmla="*/ 23 w 73"/>
                  <a:gd name="T59" fmla="*/ 43 h 78"/>
                  <a:gd name="T60" fmla="*/ 30 w 73"/>
                  <a:gd name="T61" fmla="*/ 43 h 78"/>
                  <a:gd name="T62" fmla="*/ 44 w 73"/>
                  <a:gd name="T63" fmla="*/ 50 h 78"/>
                  <a:gd name="T64" fmla="*/ 51 w 73"/>
                  <a:gd name="T65" fmla="*/ 57 h 78"/>
                  <a:gd name="T66" fmla="*/ 37 w 73"/>
                  <a:gd name="T67" fmla="*/ 57 h 78"/>
                  <a:gd name="T68" fmla="*/ 23 w 73"/>
                  <a:gd name="T69" fmla="*/ 57 h 78"/>
                  <a:gd name="T70" fmla="*/ 8 w 73"/>
                  <a:gd name="T71" fmla="*/ 64 h 78"/>
                  <a:gd name="T72" fmla="*/ 23 w 73"/>
                  <a:gd name="T73" fmla="*/ 78 h 78"/>
                  <a:gd name="T74" fmla="*/ 30 w 73"/>
                  <a:gd name="T75" fmla="*/ 71 h 78"/>
                  <a:gd name="T76" fmla="*/ 37 w 73"/>
                  <a:gd name="T77" fmla="*/ 64 h 78"/>
                  <a:gd name="T78" fmla="*/ 44 w 73"/>
                  <a:gd name="T79" fmla="*/ 64 h 78"/>
                  <a:gd name="T80" fmla="*/ 59 w 73"/>
                  <a:gd name="T81" fmla="*/ 64 h 78"/>
                  <a:gd name="T82" fmla="*/ 66 w 73"/>
                  <a:gd name="T83" fmla="*/ 71 h 78"/>
                  <a:gd name="T84" fmla="*/ 66 w 73"/>
                  <a:gd name="T85" fmla="*/ 28 h 78"/>
                  <a:gd name="T86" fmla="*/ 66 w 73"/>
                  <a:gd name="T87" fmla="*/ 14 h 78"/>
                  <a:gd name="T88" fmla="*/ 59 w 73"/>
                  <a:gd name="T89" fmla="*/ 21 h 78"/>
                  <a:gd name="T90" fmla="*/ 66 w 73"/>
                  <a:gd name="T91" fmla="*/ 35 h 78"/>
                  <a:gd name="T92" fmla="*/ 44 w 73"/>
                  <a:gd name="T93" fmla="*/ 14 h 78"/>
                  <a:gd name="T94" fmla="*/ 37 w 73"/>
                  <a:gd name="T95" fmla="*/ 14 h 78"/>
                  <a:gd name="T96" fmla="*/ 44 w 73"/>
                  <a:gd name="T97" fmla="*/ 21 h 78"/>
                  <a:gd name="T98" fmla="*/ 23 w 73"/>
                  <a:gd name="T99" fmla="*/ 14 h 78"/>
                  <a:gd name="T100" fmla="*/ 15 w 73"/>
                  <a:gd name="T101" fmla="*/ 0 h 78"/>
                  <a:gd name="T102" fmla="*/ 0 w 73"/>
                  <a:gd name="T103" fmla="*/ 7 h 78"/>
                  <a:gd name="T104" fmla="*/ 15 w 73"/>
                  <a:gd name="T105" fmla="*/ 21 h 78"/>
                  <a:gd name="T106" fmla="*/ 23 w 73"/>
                  <a:gd name="T107" fmla="*/ 14 h 78"/>
                  <a:gd name="T108" fmla="*/ 15 w 73"/>
                  <a:gd name="T109" fmla="*/ 35 h 78"/>
                  <a:gd name="T110" fmla="*/ 8 w 73"/>
                  <a:gd name="T111" fmla="*/ 43 h 78"/>
                  <a:gd name="T112" fmla="*/ 23 w 73"/>
                  <a:gd name="T113" fmla="*/ 43 h 78"/>
                  <a:gd name="T114" fmla="*/ 23 w 73"/>
                  <a:gd name="T115" fmla="*/ 35 h 78"/>
                  <a:gd name="T116" fmla="*/ 30 w 73"/>
                  <a:gd name="T117" fmla="*/ 57 h 78"/>
                  <a:gd name="T118" fmla="*/ 15 w 73"/>
                  <a:gd name="T119" fmla="*/ 57 h 78"/>
                  <a:gd name="T120" fmla="*/ 8 w 73"/>
                  <a:gd name="T121" fmla="*/ 71 h 78"/>
                  <a:gd name="T122" fmla="*/ 30 w 73"/>
                  <a:gd name="T123" fmla="*/ 71 h 78"/>
                  <a:gd name="T124" fmla="*/ 30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59" y="50"/>
                    </a:lnTo>
                    <a:lnTo>
                      <a:pt x="59" y="50"/>
                    </a:lnTo>
                    <a:lnTo>
                      <a:pt x="66" y="35"/>
                    </a:lnTo>
                    <a:lnTo>
                      <a:pt x="66" y="35"/>
                    </a:lnTo>
                    <a:lnTo>
                      <a:pt x="66" y="35"/>
                    </a:lnTo>
                    <a:lnTo>
                      <a:pt x="73" y="28"/>
                    </a:lnTo>
                    <a:lnTo>
                      <a:pt x="66" y="7"/>
                    </a:lnTo>
                    <a:lnTo>
                      <a:pt x="66" y="7"/>
                    </a:lnTo>
                    <a:lnTo>
                      <a:pt x="66" y="7"/>
                    </a:lnTo>
                    <a:lnTo>
                      <a:pt x="59" y="7"/>
                    </a:lnTo>
                    <a:lnTo>
                      <a:pt x="59" y="14"/>
                    </a:lnTo>
                    <a:lnTo>
                      <a:pt x="51" y="21"/>
                    </a:lnTo>
                    <a:lnTo>
                      <a:pt x="59" y="35"/>
                    </a:lnTo>
                    <a:lnTo>
                      <a:pt x="59" y="43"/>
                    </a:lnTo>
                    <a:lnTo>
                      <a:pt x="59" y="50"/>
                    </a:lnTo>
                    <a:lnTo>
                      <a:pt x="51" y="50"/>
                    </a:lnTo>
                    <a:lnTo>
                      <a:pt x="51" y="43"/>
                    </a:lnTo>
                    <a:lnTo>
                      <a:pt x="44" y="43"/>
                    </a:lnTo>
                    <a:lnTo>
                      <a:pt x="44" y="35"/>
                    </a:lnTo>
                    <a:lnTo>
                      <a:pt x="44" y="28"/>
                    </a:lnTo>
                    <a:lnTo>
                      <a:pt x="44" y="21"/>
                    </a:lnTo>
                    <a:lnTo>
                      <a:pt x="51" y="7"/>
                    </a:lnTo>
                    <a:lnTo>
                      <a:pt x="44" y="0"/>
                    </a:lnTo>
                    <a:lnTo>
                      <a:pt x="30" y="7"/>
                    </a:lnTo>
                    <a:lnTo>
                      <a:pt x="37" y="28"/>
                    </a:lnTo>
                    <a:lnTo>
                      <a:pt x="37" y="28"/>
                    </a:lnTo>
                    <a:lnTo>
                      <a:pt x="37" y="28"/>
                    </a:lnTo>
                    <a:lnTo>
                      <a:pt x="37" y="35"/>
                    </a:lnTo>
                    <a:lnTo>
                      <a:pt x="37" y="35"/>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5"/>
                    </a:lnTo>
                    <a:lnTo>
                      <a:pt x="37" y="35"/>
                    </a:lnTo>
                    <a:lnTo>
                      <a:pt x="30" y="43"/>
                    </a:lnTo>
                    <a:lnTo>
                      <a:pt x="30" y="35"/>
                    </a:lnTo>
                    <a:lnTo>
                      <a:pt x="23" y="35"/>
                    </a:lnTo>
                    <a:lnTo>
                      <a:pt x="15" y="35"/>
                    </a:lnTo>
                    <a:lnTo>
                      <a:pt x="8" y="28"/>
                    </a:lnTo>
                    <a:lnTo>
                      <a:pt x="0" y="35"/>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57"/>
                    </a:lnTo>
                    <a:lnTo>
                      <a:pt x="30" y="57"/>
                    </a:lnTo>
                    <a:lnTo>
                      <a:pt x="23" y="57"/>
                    </a:lnTo>
                    <a:lnTo>
                      <a:pt x="8" y="64"/>
                    </a:lnTo>
                    <a:lnTo>
                      <a:pt x="8" y="64"/>
                    </a:lnTo>
                    <a:lnTo>
                      <a:pt x="8" y="71"/>
                    </a:lnTo>
                    <a:lnTo>
                      <a:pt x="23" y="78"/>
                    </a:lnTo>
                    <a:lnTo>
                      <a:pt x="30" y="71"/>
                    </a:lnTo>
                    <a:lnTo>
                      <a:pt x="30" y="71"/>
                    </a:lnTo>
                    <a:lnTo>
                      <a:pt x="37" y="71"/>
                    </a:lnTo>
                    <a:lnTo>
                      <a:pt x="37" y="64"/>
                    </a:lnTo>
                    <a:lnTo>
                      <a:pt x="44" y="64"/>
                    </a:lnTo>
                    <a:lnTo>
                      <a:pt x="44" y="64"/>
                    </a:lnTo>
                    <a:lnTo>
                      <a:pt x="51" y="57"/>
                    </a:lnTo>
                    <a:lnTo>
                      <a:pt x="59" y="64"/>
                    </a:lnTo>
                    <a:lnTo>
                      <a:pt x="66" y="71"/>
                    </a:lnTo>
                    <a:lnTo>
                      <a:pt x="66" y="71"/>
                    </a:lnTo>
                    <a:close/>
                    <a:moveTo>
                      <a:pt x="66" y="35"/>
                    </a:moveTo>
                    <a:lnTo>
                      <a:pt x="66" y="28"/>
                    </a:lnTo>
                    <a:lnTo>
                      <a:pt x="73" y="28"/>
                    </a:lnTo>
                    <a:lnTo>
                      <a:pt x="66" y="14"/>
                    </a:lnTo>
                    <a:lnTo>
                      <a:pt x="66" y="7"/>
                    </a:lnTo>
                    <a:lnTo>
                      <a:pt x="59" y="21"/>
                    </a:lnTo>
                    <a:lnTo>
                      <a:pt x="66" y="35"/>
                    </a:lnTo>
                    <a:lnTo>
                      <a:pt x="66" y="35"/>
                    </a:lnTo>
                    <a:close/>
                    <a:moveTo>
                      <a:pt x="44" y="21"/>
                    </a:moveTo>
                    <a:lnTo>
                      <a:pt x="44" y="14"/>
                    </a:lnTo>
                    <a:lnTo>
                      <a:pt x="44" y="0"/>
                    </a:lnTo>
                    <a:lnTo>
                      <a:pt x="37" y="14"/>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5"/>
                    </a:moveTo>
                    <a:lnTo>
                      <a:pt x="15" y="35"/>
                    </a:lnTo>
                    <a:lnTo>
                      <a:pt x="0" y="35"/>
                    </a:lnTo>
                    <a:lnTo>
                      <a:pt x="8" y="43"/>
                    </a:lnTo>
                    <a:lnTo>
                      <a:pt x="15" y="50"/>
                    </a:lnTo>
                    <a:lnTo>
                      <a:pt x="23" y="43"/>
                    </a:lnTo>
                    <a:lnTo>
                      <a:pt x="23" y="35"/>
                    </a:lnTo>
                    <a:lnTo>
                      <a:pt x="23" y="35"/>
                    </a:lnTo>
                    <a:close/>
                    <a:moveTo>
                      <a:pt x="30" y="64"/>
                    </a:moveTo>
                    <a:lnTo>
                      <a:pt x="30" y="57"/>
                    </a:lnTo>
                    <a:lnTo>
                      <a:pt x="23" y="57"/>
                    </a:lnTo>
                    <a:lnTo>
                      <a:pt x="15" y="57"/>
                    </a:lnTo>
                    <a:lnTo>
                      <a:pt x="8" y="64"/>
                    </a:lnTo>
                    <a:lnTo>
                      <a:pt x="8" y="71"/>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249">
                <a:extLst>
                  <a:ext uri="{FF2B5EF4-FFF2-40B4-BE49-F238E27FC236}">
                    <a16:creationId xmlns:a16="http://schemas.microsoft.com/office/drawing/2014/main" xmlns="" id="{91C60F15-50A4-4AD8-B420-0773F94257B5}"/>
                  </a:ext>
                </a:extLst>
              </p:cNvPr>
              <p:cNvSpPr>
                <a:spLocks noEditPoints="1"/>
              </p:cNvSpPr>
              <p:nvPr/>
            </p:nvSpPr>
            <p:spPr bwMode="auto">
              <a:xfrm>
                <a:off x="5429" y="1794"/>
                <a:ext cx="72" cy="78"/>
              </a:xfrm>
              <a:custGeom>
                <a:avLst/>
                <a:gdLst>
                  <a:gd name="T0" fmla="*/ 65 w 72"/>
                  <a:gd name="T1" fmla="*/ 71 h 78"/>
                  <a:gd name="T2" fmla="*/ 72 w 72"/>
                  <a:gd name="T3" fmla="*/ 64 h 78"/>
                  <a:gd name="T4" fmla="*/ 58 w 72"/>
                  <a:gd name="T5" fmla="*/ 50 h 78"/>
                  <a:gd name="T6" fmla="*/ 58 w 72"/>
                  <a:gd name="T7" fmla="*/ 35 h 78"/>
                  <a:gd name="T8" fmla="*/ 65 w 72"/>
                  <a:gd name="T9" fmla="*/ 35 h 78"/>
                  <a:gd name="T10" fmla="*/ 65 w 72"/>
                  <a:gd name="T11" fmla="*/ 7 h 78"/>
                  <a:gd name="T12" fmla="*/ 58 w 72"/>
                  <a:gd name="T13" fmla="*/ 7 h 78"/>
                  <a:gd name="T14" fmla="*/ 50 w 72"/>
                  <a:gd name="T15" fmla="*/ 14 h 78"/>
                  <a:gd name="T16" fmla="*/ 58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28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7 w 72"/>
                  <a:gd name="T53" fmla="*/ 28 h 78"/>
                  <a:gd name="T54" fmla="*/ 0 w 72"/>
                  <a:gd name="T55" fmla="*/ 43 h 78"/>
                  <a:gd name="T56" fmla="*/ 15 w 72"/>
                  <a:gd name="T57" fmla="*/ 50 h 78"/>
                  <a:gd name="T58" fmla="*/ 22 w 72"/>
                  <a:gd name="T59" fmla="*/ 43 h 78"/>
                  <a:gd name="T60" fmla="*/ 29 w 72"/>
                  <a:gd name="T61" fmla="*/ 43 h 78"/>
                  <a:gd name="T62" fmla="*/ 43 w 72"/>
                  <a:gd name="T63" fmla="*/ 50 h 78"/>
                  <a:gd name="T64" fmla="*/ 43 w 72"/>
                  <a:gd name="T65" fmla="*/ 57 h 78"/>
                  <a:gd name="T66" fmla="*/ 36 w 72"/>
                  <a:gd name="T67" fmla="*/ 57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8 w 72"/>
                  <a:gd name="T83" fmla="*/ 71 h 78"/>
                  <a:gd name="T84" fmla="*/ 65 w 72"/>
                  <a:gd name="T85" fmla="*/ 28 h 78"/>
                  <a:gd name="T86" fmla="*/ 65 w 72"/>
                  <a:gd name="T87" fmla="*/ 14 h 78"/>
                  <a:gd name="T88" fmla="*/ 58 w 72"/>
                  <a:gd name="T89" fmla="*/ 21 h 78"/>
                  <a:gd name="T90" fmla="*/ 58 w 72"/>
                  <a:gd name="T91" fmla="*/ 35 h 78"/>
                  <a:gd name="T92" fmla="*/ 43 w 72"/>
                  <a:gd name="T93" fmla="*/ 14 h 78"/>
                  <a:gd name="T94" fmla="*/ 29 w 72"/>
                  <a:gd name="T95" fmla="*/ 14 h 78"/>
                  <a:gd name="T96" fmla="*/ 36 w 72"/>
                  <a:gd name="T97" fmla="*/ 21 h 78"/>
                  <a:gd name="T98" fmla="*/ 22 w 72"/>
                  <a:gd name="T99" fmla="*/ 14 h 78"/>
                  <a:gd name="T100" fmla="*/ 7 w 72"/>
                  <a:gd name="T101" fmla="*/ 0 h 78"/>
                  <a:gd name="T102" fmla="*/ 0 w 72"/>
                  <a:gd name="T103" fmla="*/ 7 h 78"/>
                  <a:gd name="T104" fmla="*/ 7 w 72"/>
                  <a:gd name="T105" fmla="*/ 21 h 78"/>
                  <a:gd name="T106" fmla="*/ 15 w 72"/>
                  <a:gd name="T107" fmla="*/ 14 h 78"/>
                  <a:gd name="T108" fmla="*/ 7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0" y="14"/>
                    </a:lnTo>
                    <a:lnTo>
                      <a:pt x="50" y="21"/>
                    </a:lnTo>
                    <a:lnTo>
                      <a:pt x="58" y="35"/>
                    </a:lnTo>
                    <a:lnTo>
                      <a:pt x="58"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28"/>
                    </a:lnTo>
                    <a:lnTo>
                      <a:pt x="36" y="35"/>
                    </a:lnTo>
                    <a:lnTo>
                      <a:pt x="36"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43"/>
                    </a:lnTo>
                    <a:lnTo>
                      <a:pt x="22" y="35"/>
                    </a:lnTo>
                    <a:lnTo>
                      <a:pt x="22" y="35"/>
                    </a:lnTo>
                    <a:lnTo>
                      <a:pt x="15" y="35"/>
                    </a:lnTo>
                    <a:lnTo>
                      <a:pt x="7" y="28"/>
                    </a:lnTo>
                    <a:lnTo>
                      <a:pt x="0" y="35"/>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57"/>
                    </a:lnTo>
                    <a:lnTo>
                      <a:pt x="50" y="64"/>
                    </a:lnTo>
                    <a:lnTo>
                      <a:pt x="58" y="71"/>
                    </a:lnTo>
                    <a:lnTo>
                      <a:pt x="58" y="71"/>
                    </a:lnTo>
                    <a:close/>
                    <a:moveTo>
                      <a:pt x="58" y="35"/>
                    </a:moveTo>
                    <a:lnTo>
                      <a:pt x="65" y="28"/>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5"/>
                    </a:moveTo>
                    <a:lnTo>
                      <a:pt x="7" y="35"/>
                    </a:lnTo>
                    <a:lnTo>
                      <a:pt x="0" y="35"/>
                    </a:lnTo>
                    <a:lnTo>
                      <a:pt x="0" y="43"/>
                    </a:lnTo>
                    <a:lnTo>
                      <a:pt x="15" y="50"/>
                    </a:lnTo>
                    <a:lnTo>
                      <a:pt x="22" y="43"/>
                    </a:lnTo>
                    <a:lnTo>
                      <a:pt x="22" y="35"/>
                    </a:lnTo>
                    <a:lnTo>
                      <a:pt x="22" y="35"/>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250">
                <a:extLst>
                  <a:ext uri="{FF2B5EF4-FFF2-40B4-BE49-F238E27FC236}">
                    <a16:creationId xmlns:a16="http://schemas.microsoft.com/office/drawing/2014/main" xmlns="" id="{64965208-3924-4BD2-8D99-7B8B0E42EAC9}"/>
                  </a:ext>
                </a:extLst>
              </p:cNvPr>
              <p:cNvSpPr>
                <a:spLocks noEditPoints="1"/>
              </p:cNvSpPr>
              <p:nvPr/>
            </p:nvSpPr>
            <p:spPr bwMode="auto">
              <a:xfrm>
                <a:off x="5357" y="1794"/>
                <a:ext cx="72" cy="78"/>
              </a:xfrm>
              <a:custGeom>
                <a:avLst/>
                <a:gdLst>
                  <a:gd name="T0" fmla="*/ 65 w 72"/>
                  <a:gd name="T1" fmla="*/ 71 h 78"/>
                  <a:gd name="T2" fmla="*/ 65 w 72"/>
                  <a:gd name="T3" fmla="*/ 64 h 78"/>
                  <a:gd name="T4" fmla="*/ 58 w 72"/>
                  <a:gd name="T5" fmla="*/ 50 h 78"/>
                  <a:gd name="T6" fmla="*/ 58 w 72"/>
                  <a:gd name="T7" fmla="*/ 35 h 78"/>
                  <a:gd name="T8" fmla="*/ 65 w 72"/>
                  <a:gd name="T9" fmla="*/ 35 h 78"/>
                  <a:gd name="T10" fmla="*/ 65 w 72"/>
                  <a:gd name="T11" fmla="*/ 7 h 78"/>
                  <a:gd name="T12" fmla="*/ 58 w 72"/>
                  <a:gd name="T13" fmla="*/ 7 h 78"/>
                  <a:gd name="T14" fmla="*/ 51 w 72"/>
                  <a:gd name="T15" fmla="*/ 14 h 78"/>
                  <a:gd name="T16" fmla="*/ 58 w 72"/>
                  <a:gd name="T17" fmla="*/ 35 h 78"/>
                  <a:gd name="T18" fmla="*/ 51 w 72"/>
                  <a:gd name="T19" fmla="*/ 50 h 78"/>
                  <a:gd name="T20" fmla="*/ 43 w 72"/>
                  <a:gd name="T21" fmla="*/ 43 h 78"/>
                  <a:gd name="T22" fmla="*/ 36 w 72"/>
                  <a:gd name="T23" fmla="*/ 35 h 78"/>
                  <a:gd name="T24" fmla="*/ 43 w 72"/>
                  <a:gd name="T25" fmla="*/ 21 h 78"/>
                  <a:gd name="T26" fmla="*/ 36 w 72"/>
                  <a:gd name="T27" fmla="*/ 0 h 78"/>
                  <a:gd name="T28" fmla="*/ 36 w 72"/>
                  <a:gd name="T29" fmla="*/ 28 h 78"/>
                  <a:gd name="T30" fmla="*/ 36 w 72"/>
                  <a:gd name="T31" fmla="*/ 28 h 78"/>
                  <a:gd name="T32" fmla="*/ 29 w 72"/>
                  <a:gd name="T33" fmla="*/ 35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8 w 72"/>
                  <a:gd name="T53" fmla="*/ 28 h 78"/>
                  <a:gd name="T54" fmla="*/ 0 w 72"/>
                  <a:gd name="T55" fmla="*/ 43 h 78"/>
                  <a:gd name="T56" fmla="*/ 15 w 72"/>
                  <a:gd name="T57" fmla="*/ 50 h 78"/>
                  <a:gd name="T58" fmla="*/ 22 w 72"/>
                  <a:gd name="T59" fmla="*/ 43 h 78"/>
                  <a:gd name="T60" fmla="*/ 29 w 72"/>
                  <a:gd name="T61" fmla="*/ 43 h 78"/>
                  <a:gd name="T62" fmla="*/ 36 w 72"/>
                  <a:gd name="T63" fmla="*/ 50 h 78"/>
                  <a:gd name="T64" fmla="*/ 43 w 72"/>
                  <a:gd name="T65" fmla="*/ 57 h 78"/>
                  <a:gd name="T66" fmla="*/ 36 w 72"/>
                  <a:gd name="T67" fmla="*/ 57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28 h 78"/>
                  <a:gd name="T86" fmla="*/ 65 w 72"/>
                  <a:gd name="T87" fmla="*/ 14 h 78"/>
                  <a:gd name="T88" fmla="*/ 51 w 72"/>
                  <a:gd name="T89" fmla="*/ 21 h 78"/>
                  <a:gd name="T90" fmla="*/ 58 w 72"/>
                  <a:gd name="T91" fmla="*/ 35 h 78"/>
                  <a:gd name="T92" fmla="*/ 43 w 72"/>
                  <a:gd name="T93" fmla="*/ 14 h 78"/>
                  <a:gd name="T94" fmla="*/ 29 w 72"/>
                  <a:gd name="T95" fmla="*/ 14 h 78"/>
                  <a:gd name="T96" fmla="*/ 36 w 72"/>
                  <a:gd name="T97" fmla="*/ 21 h 78"/>
                  <a:gd name="T98" fmla="*/ 15 w 72"/>
                  <a:gd name="T99" fmla="*/ 14 h 78"/>
                  <a:gd name="T100" fmla="*/ 8 w 72"/>
                  <a:gd name="T101" fmla="*/ 0 h 78"/>
                  <a:gd name="T102" fmla="*/ 0 w 72"/>
                  <a:gd name="T103" fmla="*/ 7 h 78"/>
                  <a:gd name="T104" fmla="*/ 8 w 72"/>
                  <a:gd name="T105" fmla="*/ 21 h 78"/>
                  <a:gd name="T106" fmla="*/ 15 w 72"/>
                  <a:gd name="T107" fmla="*/ 14 h 78"/>
                  <a:gd name="T108" fmla="*/ 8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8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65" y="64"/>
                    </a:lnTo>
                    <a:lnTo>
                      <a:pt x="65" y="64"/>
                    </a:lnTo>
                    <a:lnTo>
                      <a:pt x="58" y="50"/>
                    </a:lnTo>
                    <a:lnTo>
                      <a:pt x="58" y="50"/>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43"/>
                    </a:lnTo>
                    <a:lnTo>
                      <a:pt x="51" y="50"/>
                    </a:lnTo>
                    <a:lnTo>
                      <a:pt x="51" y="50"/>
                    </a:lnTo>
                    <a:lnTo>
                      <a:pt x="43" y="43"/>
                    </a:lnTo>
                    <a:lnTo>
                      <a:pt x="43" y="43"/>
                    </a:lnTo>
                    <a:lnTo>
                      <a:pt x="36" y="35"/>
                    </a:lnTo>
                    <a:lnTo>
                      <a:pt x="36" y="28"/>
                    </a:lnTo>
                    <a:lnTo>
                      <a:pt x="43" y="21"/>
                    </a:lnTo>
                    <a:lnTo>
                      <a:pt x="43" y="7"/>
                    </a:lnTo>
                    <a:lnTo>
                      <a:pt x="36" y="0"/>
                    </a:lnTo>
                    <a:lnTo>
                      <a:pt x="29" y="7"/>
                    </a:lnTo>
                    <a:lnTo>
                      <a:pt x="36" y="28"/>
                    </a:lnTo>
                    <a:lnTo>
                      <a:pt x="36" y="28"/>
                    </a:lnTo>
                    <a:lnTo>
                      <a:pt x="36" y="28"/>
                    </a:lnTo>
                    <a:lnTo>
                      <a:pt x="36" y="35"/>
                    </a:lnTo>
                    <a:lnTo>
                      <a:pt x="29" y="35"/>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35"/>
                    </a:lnTo>
                    <a:lnTo>
                      <a:pt x="22" y="35"/>
                    </a:lnTo>
                    <a:lnTo>
                      <a:pt x="15" y="35"/>
                    </a:lnTo>
                    <a:lnTo>
                      <a:pt x="8" y="28"/>
                    </a:lnTo>
                    <a:lnTo>
                      <a:pt x="0" y="35"/>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57"/>
                    </a:lnTo>
                    <a:lnTo>
                      <a:pt x="29" y="57"/>
                    </a:lnTo>
                    <a:lnTo>
                      <a:pt x="22" y="57"/>
                    </a:lnTo>
                    <a:lnTo>
                      <a:pt x="0" y="64"/>
                    </a:lnTo>
                    <a:lnTo>
                      <a:pt x="0" y="64"/>
                    </a:lnTo>
                    <a:lnTo>
                      <a:pt x="8" y="71"/>
                    </a:lnTo>
                    <a:lnTo>
                      <a:pt x="22" y="78"/>
                    </a:lnTo>
                    <a:lnTo>
                      <a:pt x="29" y="71"/>
                    </a:lnTo>
                    <a:lnTo>
                      <a:pt x="29" y="71"/>
                    </a:lnTo>
                    <a:lnTo>
                      <a:pt x="29" y="71"/>
                    </a:lnTo>
                    <a:lnTo>
                      <a:pt x="36" y="64"/>
                    </a:lnTo>
                    <a:lnTo>
                      <a:pt x="36" y="64"/>
                    </a:lnTo>
                    <a:lnTo>
                      <a:pt x="43" y="64"/>
                    </a:lnTo>
                    <a:lnTo>
                      <a:pt x="43" y="57"/>
                    </a:lnTo>
                    <a:lnTo>
                      <a:pt x="51" y="64"/>
                    </a:lnTo>
                    <a:lnTo>
                      <a:pt x="58" y="71"/>
                    </a:lnTo>
                    <a:lnTo>
                      <a:pt x="58" y="71"/>
                    </a:lnTo>
                    <a:close/>
                    <a:moveTo>
                      <a:pt x="58" y="35"/>
                    </a:moveTo>
                    <a:lnTo>
                      <a:pt x="65" y="28"/>
                    </a:lnTo>
                    <a:lnTo>
                      <a:pt x="65" y="28"/>
                    </a:lnTo>
                    <a:lnTo>
                      <a:pt x="65" y="14"/>
                    </a:lnTo>
                    <a:lnTo>
                      <a:pt x="58" y="7"/>
                    </a:lnTo>
                    <a:lnTo>
                      <a:pt x="51" y="21"/>
                    </a:lnTo>
                    <a:lnTo>
                      <a:pt x="58" y="35"/>
                    </a:lnTo>
                    <a:lnTo>
                      <a:pt x="58" y="35"/>
                    </a:lnTo>
                    <a:close/>
                    <a:moveTo>
                      <a:pt x="36" y="21"/>
                    </a:moveTo>
                    <a:lnTo>
                      <a:pt x="43" y="14"/>
                    </a:lnTo>
                    <a:lnTo>
                      <a:pt x="36" y="0"/>
                    </a:lnTo>
                    <a:lnTo>
                      <a:pt x="29" y="14"/>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5"/>
                    </a:moveTo>
                    <a:lnTo>
                      <a:pt x="8" y="35"/>
                    </a:lnTo>
                    <a:lnTo>
                      <a:pt x="0" y="35"/>
                    </a:lnTo>
                    <a:lnTo>
                      <a:pt x="0" y="43"/>
                    </a:lnTo>
                    <a:lnTo>
                      <a:pt x="15" y="50"/>
                    </a:lnTo>
                    <a:lnTo>
                      <a:pt x="22" y="43"/>
                    </a:lnTo>
                    <a:lnTo>
                      <a:pt x="22" y="35"/>
                    </a:lnTo>
                    <a:lnTo>
                      <a:pt x="22" y="35"/>
                    </a:lnTo>
                    <a:close/>
                    <a:moveTo>
                      <a:pt x="29" y="64"/>
                    </a:moveTo>
                    <a:lnTo>
                      <a:pt x="29" y="57"/>
                    </a:lnTo>
                    <a:lnTo>
                      <a:pt x="15" y="57"/>
                    </a:lnTo>
                    <a:lnTo>
                      <a:pt x="15" y="57"/>
                    </a:lnTo>
                    <a:lnTo>
                      <a:pt x="8" y="64"/>
                    </a:lnTo>
                    <a:lnTo>
                      <a:pt x="8" y="71"/>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251">
                <a:extLst>
                  <a:ext uri="{FF2B5EF4-FFF2-40B4-BE49-F238E27FC236}">
                    <a16:creationId xmlns:a16="http://schemas.microsoft.com/office/drawing/2014/main" xmlns="" id="{437D070F-7C19-4883-9A67-253E53FD0723}"/>
                  </a:ext>
                </a:extLst>
              </p:cNvPr>
              <p:cNvSpPr>
                <a:spLocks noEditPoints="1"/>
              </p:cNvSpPr>
              <p:nvPr/>
            </p:nvSpPr>
            <p:spPr bwMode="auto">
              <a:xfrm>
                <a:off x="5207" y="1794"/>
                <a:ext cx="71" cy="71"/>
              </a:xfrm>
              <a:custGeom>
                <a:avLst/>
                <a:gdLst>
                  <a:gd name="T0" fmla="*/ 64 w 71"/>
                  <a:gd name="T1" fmla="*/ 71 h 71"/>
                  <a:gd name="T2" fmla="*/ 71 w 71"/>
                  <a:gd name="T3" fmla="*/ 64 h 71"/>
                  <a:gd name="T4" fmla="*/ 57 w 71"/>
                  <a:gd name="T5" fmla="*/ 50 h 71"/>
                  <a:gd name="T6" fmla="*/ 57 w 71"/>
                  <a:gd name="T7" fmla="*/ 35 h 71"/>
                  <a:gd name="T8" fmla="*/ 64 w 71"/>
                  <a:gd name="T9" fmla="*/ 35 h 71"/>
                  <a:gd name="T10" fmla="*/ 64 w 71"/>
                  <a:gd name="T11" fmla="*/ 7 h 71"/>
                  <a:gd name="T12" fmla="*/ 64 w 71"/>
                  <a:gd name="T13" fmla="*/ 7 h 71"/>
                  <a:gd name="T14" fmla="*/ 57 w 71"/>
                  <a:gd name="T15" fmla="*/ 14 h 71"/>
                  <a:gd name="T16" fmla="*/ 57 w 71"/>
                  <a:gd name="T17" fmla="*/ 28 h 71"/>
                  <a:gd name="T18" fmla="*/ 57 w 71"/>
                  <a:gd name="T19" fmla="*/ 43 h 71"/>
                  <a:gd name="T20" fmla="*/ 50 w 71"/>
                  <a:gd name="T21" fmla="*/ 43 h 71"/>
                  <a:gd name="T22" fmla="*/ 43 w 71"/>
                  <a:gd name="T23" fmla="*/ 28 h 71"/>
                  <a:gd name="T24" fmla="*/ 43 w 71"/>
                  <a:gd name="T25" fmla="*/ 21 h 71"/>
                  <a:gd name="T26" fmla="*/ 36 w 71"/>
                  <a:gd name="T27" fmla="*/ 0 h 71"/>
                  <a:gd name="T28" fmla="*/ 36 w 71"/>
                  <a:gd name="T29" fmla="*/ 21 h 71"/>
                  <a:gd name="T30" fmla="*/ 36 w 71"/>
                  <a:gd name="T31" fmla="*/ 28 h 71"/>
                  <a:gd name="T32" fmla="*/ 36 w 71"/>
                  <a:gd name="T33" fmla="*/ 35 h 71"/>
                  <a:gd name="T34" fmla="*/ 21 w 71"/>
                  <a:gd name="T35" fmla="*/ 21 h 71"/>
                  <a:gd name="T36" fmla="*/ 21 w 71"/>
                  <a:gd name="T37" fmla="*/ 14 h 71"/>
                  <a:gd name="T38" fmla="*/ 14 w 71"/>
                  <a:gd name="T39" fmla="*/ 0 h 71"/>
                  <a:gd name="T40" fmla="*/ 0 w 71"/>
                  <a:gd name="T41" fmla="*/ 0 h 71"/>
                  <a:gd name="T42" fmla="*/ 0 w 71"/>
                  <a:gd name="T43" fmla="*/ 7 h 71"/>
                  <a:gd name="T44" fmla="*/ 14 w 71"/>
                  <a:gd name="T45" fmla="*/ 21 h 71"/>
                  <a:gd name="T46" fmla="*/ 28 w 71"/>
                  <a:gd name="T47" fmla="*/ 35 h 71"/>
                  <a:gd name="T48" fmla="*/ 28 w 71"/>
                  <a:gd name="T49" fmla="*/ 35 h 71"/>
                  <a:gd name="T50" fmla="*/ 21 w 71"/>
                  <a:gd name="T51" fmla="*/ 35 h 71"/>
                  <a:gd name="T52" fmla="*/ 7 w 71"/>
                  <a:gd name="T53" fmla="*/ 28 h 71"/>
                  <a:gd name="T54" fmla="*/ 0 w 71"/>
                  <a:gd name="T55" fmla="*/ 43 h 71"/>
                  <a:gd name="T56" fmla="*/ 14 w 71"/>
                  <a:gd name="T57" fmla="*/ 50 h 71"/>
                  <a:gd name="T58" fmla="*/ 21 w 71"/>
                  <a:gd name="T59" fmla="*/ 43 h 71"/>
                  <a:gd name="T60" fmla="*/ 28 w 71"/>
                  <a:gd name="T61" fmla="*/ 43 h 71"/>
                  <a:gd name="T62" fmla="*/ 43 w 71"/>
                  <a:gd name="T63" fmla="*/ 43 h 71"/>
                  <a:gd name="T64" fmla="*/ 50 w 71"/>
                  <a:gd name="T65" fmla="*/ 50 h 71"/>
                  <a:gd name="T66" fmla="*/ 36 w 71"/>
                  <a:gd name="T67" fmla="*/ 57 h 71"/>
                  <a:gd name="T68" fmla="*/ 21 w 71"/>
                  <a:gd name="T69" fmla="*/ 57 h 71"/>
                  <a:gd name="T70" fmla="*/ 7 w 71"/>
                  <a:gd name="T71" fmla="*/ 64 h 71"/>
                  <a:gd name="T72" fmla="*/ 21 w 71"/>
                  <a:gd name="T73" fmla="*/ 71 h 71"/>
                  <a:gd name="T74" fmla="*/ 28 w 71"/>
                  <a:gd name="T75" fmla="*/ 71 h 71"/>
                  <a:gd name="T76" fmla="*/ 36 w 71"/>
                  <a:gd name="T77" fmla="*/ 64 h 71"/>
                  <a:gd name="T78" fmla="*/ 43 w 71"/>
                  <a:gd name="T79" fmla="*/ 57 h 71"/>
                  <a:gd name="T80" fmla="*/ 57 w 71"/>
                  <a:gd name="T81" fmla="*/ 64 h 71"/>
                  <a:gd name="T82" fmla="*/ 64 w 71"/>
                  <a:gd name="T83" fmla="*/ 71 h 71"/>
                  <a:gd name="T84" fmla="*/ 64 w 71"/>
                  <a:gd name="T85" fmla="*/ 28 h 71"/>
                  <a:gd name="T86" fmla="*/ 64 w 71"/>
                  <a:gd name="T87" fmla="*/ 14 h 71"/>
                  <a:gd name="T88" fmla="*/ 57 w 71"/>
                  <a:gd name="T89" fmla="*/ 14 h 71"/>
                  <a:gd name="T90" fmla="*/ 64 w 71"/>
                  <a:gd name="T91" fmla="*/ 28 h 71"/>
                  <a:gd name="T92" fmla="*/ 43 w 71"/>
                  <a:gd name="T93" fmla="*/ 14 h 71"/>
                  <a:gd name="T94" fmla="*/ 36 w 71"/>
                  <a:gd name="T95" fmla="*/ 7 h 71"/>
                  <a:gd name="T96" fmla="*/ 36 w 71"/>
                  <a:gd name="T97" fmla="*/ 21 h 71"/>
                  <a:gd name="T98" fmla="*/ 21 w 71"/>
                  <a:gd name="T99" fmla="*/ 14 h 71"/>
                  <a:gd name="T100" fmla="*/ 14 w 71"/>
                  <a:gd name="T101" fmla="*/ 0 h 71"/>
                  <a:gd name="T102" fmla="*/ 0 w 71"/>
                  <a:gd name="T103" fmla="*/ 7 h 71"/>
                  <a:gd name="T104" fmla="*/ 14 w 71"/>
                  <a:gd name="T105" fmla="*/ 21 h 71"/>
                  <a:gd name="T106" fmla="*/ 21 w 71"/>
                  <a:gd name="T107" fmla="*/ 14 h 71"/>
                  <a:gd name="T108" fmla="*/ 14 w 71"/>
                  <a:gd name="T109" fmla="*/ 35 h 71"/>
                  <a:gd name="T110" fmla="*/ 7 w 71"/>
                  <a:gd name="T111" fmla="*/ 43 h 71"/>
                  <a:gd name="T112" fmla="*/ 21 w 71"/>
                  <a:gd name="T113" fmla="*/ 43 h 71"/>
                  <a:gd name="T114" fmla="*/ 21 w 71"/>
                  <a:gd name="T115" fmla="*/ 35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57" y="35"/>
                    </a:lnTo>
                    <a:lnTo>
                      <a:pt x="64" y="35"/>
                    </a:lnTo>
                    <a:lnTo>
                      <a:pt x="64" y="35"/>
                    </a:lnTo>
                    <a:lnTo>
                      <a:pt x="71" y="28"/>
                    </a:lnTo>
                    <a:lnTo>
                      <a:pt x="64" y="7"/>
                    </a:lnTo>
                    <a:lnTo>
                      <a:pt x="64" y="7"/>
                    </a:lnTo>
                    <a:lnTo>
                      <a:pt x="64" y="7"/>
                    </a:lnTo>
                    <a:lnTo>
                      <a:pt x="57" y="7"/>
                    </a:lnTo>
                    <a:lnTo>
                      <a:pt x="57" y="14"/>
                    </a:lnTo>
                    <a:lnTo>
                      <a:pt x="50" y="21"/>
                    </a:lnTo>
                    <a:lnTo>
                      <a:pt x="57" y="28"/>
                    </a:lnTo>
                    <a:lnTo>
                      <a:pt x="57" y="35"/>
                    </a:lnTo>
                    <a:lnTo>
                      <a:pt x="57" y="43"/>
                    </a:lnTo>
                    <a:lnTo>
                      <a:pt x="50" y="50"/>
                    </a:lnTo>
                    <a:lnTo>
                      <a:pt x="50" y="43"/>
                    </a:lnTo>
                    <a:lnTo>
                      <a:pt x="43" y="35"/>
                    </a:lnTo>
                    <a:lnTo>
                      <a:pt x="43" y="28"/>
                    </a:lnTo>
                    <a:lnTo>
                      <a:pt x="43" y="28"/>
                    </a:lnTo>
                    <a:lnTo>
                      <a:pt x="43" y="21"/>
                    </a:lnTo>
                    <a:lnTo>
                      <a:pt x="50" y="7"/>
                    </a:lnTo>
                    <a:lnTo>
                      <a:pt x="36" y="0"/>
                    </a:lnTo>
                    <a:lnTo>
                      <a:pt x="28" y="7"/>
                    </a:lnTo>
                    <a:lnTo>
                      <a:pt x="36" y="21"/>
                    </a:lnTo>
                    <a:lnTo>
                      <a:pt x="36" y="21"/>
                    </a:lnTo>
                    <a:lnTo>
                      <a:pt x="36" y="28"/>
                    </a:lnTo>
                    <a:lnTo>
                      <a:pt x="36" y="35"/>
                    </a:lnTo>
                    <a:lnTo>
                      <a:pt x="36" y="35"/>
                    </a:lnTo>
                    <a:lnTo>
                      <a:pt x="28" y="21"/>
                    </a:lnTo>
                    <a:lnTo>
                      <a:pt x="21" y="21"/>
                    </a:lnTo>
                    <a:lnTo>
                      <a:pt x="21" y="21"/>
                    </a:lnTo>
                    <a:lnTo>
                      <a:pt x="21" y="14"/>
                    </a:lnTo>
                    <a:lnTo>
                      <a:pt x="21" y="7"/>
                    </a:lnTo>
                    <a:lnTo>
                      <a:pt x="14" y="0"/>
                    </a:lnTo>
                    <a:lnTo>
                      <a:pt x="7" y="0"/>
                    </a:lnTo>
                    <a:lnTo>
                      <a:pt x="0" y="0"/>
                    </a:lnTo>
                    <a:lnTo>
                      <a:pt x="0" y="0"/>
                    </a:lnTo>
                    <a:lnTo>
                      <a:pt x="0" y="7"/>
                    </a:lnTo>
                    <a:lnTo>
                      <a:pt x="7" y="14"/>
                    </a:lnTo>
                    <a:lnTo>
                      <a:pt x="14" y="21"/>
                    </a:lnTo>
                    <a:lnTo>
                      <a:pt x="21" y="28"/>
                    </a:lnTo>
                    <a:lnTo>
                      <a:pt x="28" y="35"/>
                    </a:lnTo>
                    <a:lnTo>
                      <a:pt x="36" y="35"/>
                    </a:lnTo>
                    <a:lnTo>
                      <a:pt x="28" y="35"/>
                    </a:lnTo>
                    <a:lnTo>
                      <a:pt x="28" y="35"/>
                    </a:lnTo>
                    <a:lnTo>
                      <a:pt x="21" y="35"/>
                    </a:lnTo>
                    <a:lnTo>
                      <a:pt x="14" y="28"/>
                    </a:lnTo>
                    <a:lnTo>
                      <a:pt x="7" y="28"/>
                    </a:lnTo>
                    <a:lnTo>
                      <a:pt x="0" y="35"/>
                    </a:lnTo>
                    <a:lnTo>
                      <a:pt x="0" y="43"/>
                    </a:lnTo>
                    <a:lnTo>
                      <a:pt x="7" y="43"/>
                    </a:lnTo>
                    <a:lnTo>
                      <a:pt x="14" y="50"/>
                    </a:lnTo>
                    <a:lnTo>
                      <a:pt x="21" y="50"/>
                    </a:lnTo>
                    <a:lnTo>
                      <a:pt x="21" y="43"/>
                    </a:lnTo>
                    <a:lnTo>
                      <a:pt x="21" y="43"/>
                    </a:lnTo>
                    <a:lnTo>
                      <a:pt x="28" y="43"/>
                    </a:lnTo>
                    <a:lnTo>
                      <a:pt x="36" y="43"/>
                    </a:lnTo>
                    <a:lnTo>
                      <a:pt x="43" y="43"/>
                    </a:lnTo>
                    <a:lnTo>
                      <a:pt x="43" y="50"/>
                    </a:lnTo>
                    <a:lnTo>
                      <a:pt x="50" y="50"/>
                    </a:lnTo>
                    <a:lnTo>
                      <a:pt x="43" y="57"/>
                    </a:lnTo>
                    <a:lnTo>
                      <a:pt x="36" y="57"/>
                    </a:lnTo>
                    <a:lnTo>
                      <a:pt x="28" y="57"/>
                    </a:lnTo>
                    <a:lnTo>
                      <a:pt x="21" y="57"/>
                    </a:lnTo>
                    <a:lnTo>
                      <a:pt x="7" y="57"/>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4" y="71"/>
                    </a:lnTo>
                    <a:lnTo>
                      <a:pt x="64" y="71"/>
                    </a:lnTo>
                    <a:close/>
                    <a:moveTo>
                      <a:pt x="64" y="28"/>
                    </a:moveTo>
                    <a:lnTo>
                      <a:pt x="64" y="28"/>
                    </a:lnTo>
                    <a:lnTo>
                      <a:pt x="71" y="21"/>
                    </a:lnTo>
                    <a:lnTo>
                      <a:pt x="64" y="14"/>
                    </a:lnTo>
                    <a:lnTo>
                      <a:pt x="64" y="7"/>
                    </a:lnTo>
                    <a:lnTo>
                      <a:pt x="57" y="14"/>
                    </a:lnTo>
                    <a:lnTo>
                      <a:pt x="64" y="28"/>
                    </a:lnTo>
                    <a:lnTo>
                      <a:pt x="64" y="28"/>
                    </a:lnTo>
                    <a:close/>
                    <a:moveTo>
                      <a:pt x="36" y="21"/>
                    </a:moveTo>
                    <a:lnTo>
                      <a:pt x="43" y="14"/>
                    </a:lnTo>
                    <a:lnTo>
                      <a:pt x="36" y="0"/>
                    </a:lnTo>
                    <a:lnTo>
                      <a:pt x="36" y="7"/>
                    </a:lnTo>
                    <a:lnTo>
                      <a:pt x="36" y="21"/>
                    </a:lnTo>
                    <a:lnTo>
                      <a:pt x="36" y="21"/>
                    </a:lnTo>
                    <a:close/>
                    <a:moveTo>
                      <a:pt x="21" y="14"/>
                    </a:moveTo>
                    <a:lnTo>
                      <a:pt x="21" y="14"/>
                    </a:lnTo>
                    <a:lnTo>
                      <a:pt x="14" y="7"/>
                    </a:lnTo>
                    <a:lnTo>
                      <a:pt x="14" y="0"/>
                    </a:lnTo>
                    <a:lnTo>
                      <a:pt x="0" y="0"/>
                    </a:lnTo>
                    <a:lnTo>
                      <a:pt x="0" y="7"/>
                    </a:lnTo>
                    <a:lnTo>
                      <a:pt x="7" y="14"/>
                    </a:lnTo>
                    <a:lnTo>
                      <a:pt x="14" y="21"/>
                    </a:lnTo>
                    <a:lnTo>
                      <a:pt x="21" y="14"/>
                    </a:lnTo>
                    <a:lnTo>
                      <a:pt x="21" y="14"/>
                    </a:lnTo>
                    <a:close/>
                    <a:moveTo>
                      <a:pt x="21" y="35"/>
                    </a:moveTo>
                    <a:lnTo>
                      <a:pt x="14" y="35"/>
                    </a:lnTo>
                    <a:lnTo>
                      <a:pt x="0" y="35"/>
                    </a:lnTo>
                    <a:lnTo>
                      <a:pt x="7" y="43"/>
                    </a:lnTo>
                    <a:lnTo>
                      <a:pt x="14" y="43"/>
                    </a:lnTo>
                    <a:lnTo>
                      <a:pt x="21" y="43"/>
                    </a:lnTo>
                    <a:lnTo>
                      <a:pt x="21" y="35"/>
                    </a:lnTo>
                    <a:lnTo>
                      <a:pt x="21" y="35"/>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252">
                <a:extLst>
                  <a:ext uri="{FF2B5EF4-FFF2-40B4-BE49-F238E27FC236}">
                    <a16:creationId xmlns:a16="http://schemas.microsoft.com/office/drawing/2014/main" xmlns="" id="{E7A17D06-6247-4D35-9C83-95270164EE92}"/>
                  </a:ext>
                </a:extLst>
              </p:cNvPr>
              <p:cNvSpPr>
                <a:spLocks noEditPoints="1"/>
              </p:cNvSpPr>
              <p:nvPr/>
            </p:nvSpPr>
            <p:spPr bwMode="auto">
              <a:xfrm>
                <a:off x="5134" y="1794"/>
                <a:ext cx="73" cy="71"/>
              </a:xfrm>
              <a:custGeom>
                <a:avLst/>
                <a:gdLst>
                  <a:gd name="T0" fmla="*/ 65 w 73"/>
                  <a:gd name="T1" fmla="*/ 71 h 71"/>
                  <a:gd name="T2" fmla="*/ 73 w 73"/>
                  <a:gd name="T3" fmla="*/ 64 h 71"/>
                  <a:gd name="T4" fmla="*/ 58 w 73"/>
                  <a:gd name="T5" fmla="*/ 50 h 71"/>
                  <a:gd name="T6" fmla="*/ 58 w 73"/>
                  <a:gd name="T7" fmla="*/ 35 h 71"/>
                  <a:gd name="T8" fmla="*/ 65 w 73"/>
                  <a:gd name="T9" fmla="*/ 35 h 71"/>
                  <a:gd name="T10" fmla="*/ 65 w 73"/>
                  <a:gd name="T11" fmla="*/ 7 h 71"/>
                  <a:gd name="T12" fmla="*/ 65 w 73"/>
                  <a:gd name="T13" fmla="*/ 7 h 71"/>
                  <a:gd name="T14" fmla="*/ 51 w 73"/>
                  <a:gd name="T15" fmla="*/ 14 h 71"/>
                  <a:gd name="T16" fmla="*/ 58 w 73"/>
                  <a:gd name="T17" fmla="*/ 28 h 71"/>
                  <a:gd name="T18" fmla="*/ 51 w 73"/>
                  <a:gd name="T19" fmla="*/ 43 h 71"/>
                  <a:gd name="T20" fmla="*/ 44 w 73"/>
                  <a:gd name="T21" fmla="*/ 43 h 71"/>
                  <a:gd name="T22" fmla="*/ 44 w 73"/>
                  <a:gd name="T23" fmla="*/ 28 h 71"/>
                  <a:gd name="T24" fmla="*/ 44 w 73"/>
                  <a:gd name="T25" fmla="*/ 21 h 71"/>
                  <a:gd name="T26" fmla="*/ 37 w 73"/>
                  <a:gd name="T27" fmla="*/ 0 h 71"/>
                  <a:gd name="T28" fmla="*/ 37 w 73"/>
                  <a:gd name="T29" fmla="*/ 21 h 71"/>
                  <a:gd name="T30" fmla="*/ 37 w 73"/>
                  <a:gd name="T31" fmla="*/ 28 h 71"/>
                  <a:gd name="T32" fmla="*/ 37 w 73"/>
                  <a:gd name="T33" fmla="*/ 35 h 71"/>
                  <a:gd name="T34" fmla="*/ 22 w 73"/>
                  <a:gd name="T35" fmla="*/ 21 h 71"/>
                  <a:gd name="T36" fmla="*/ 22 w 73"/>
                  <a:gd name="T37" fmla="*/ 14 h 71"/>
                  <a:gd name="T38" fmla="*/ 7 w 73"/>
                  <a:gd name="T39" fmla="*/ 0 h 71"/>
                  <a:gd name="T40" fmla="*/ 0 w 73"/>
                  <a:gd name="T41" fmla="*/ 0 h 71"/>
                  <a:gd name="T42" fmla="*/ 0 w 73"/>
                  <a:gd name="T43" fmla="*/ 7 h 71"/>
                  <a:gd name="T44" fmla="*/ 15 w 73"/>
                  <a:gd name="T45" fmla="*/ 21 h 71"/>
                  <a:gd name="T46" fmla="*/ 29 w 73"/>
                  <a:gd name="T47" fmla="*/ 35 h 71"/>
                  <a:gd name="T48" fmla="*/ 29 w 73"/>
                  <a:gd name="T49" fmla="*/ 35 h 71"/>
                  <a:gd name="T50" fmla="*/ 22 w 73"/>
                  <a:gd name="T51" fmla="*/ 35 h 71"/>
                  <a:gd name="T52" fmla="*/ 7 w 73"/>
                  <a:gd name="T53" fmla="*/ 28 h 71"/>
                  <a:gd name="T54" fmla="*/ 0 w 73"/>
                  <a:gd name="T55" fmla="*/ 43 h 71"/>
                  <a:gd name="T56" fmla="*/ 15 w 73"/>
                  <a:gd name="T57" fmla="*/ 50 h 71"/>
                  <a:gd name="T58" fmla="*/ 22 w 73"/>
                  <a:gd name="T59" fmla="*/ 43 h 71"/>
                  <a:gd name="T60" fmla="*/ 29 w 73"/>
                  <a:gd name="T61" fmla="*/ 43 h 71"/>
                  <a:gd name="T62" fmla="*/ 44 w 73"/>
                  <a:gd name="T63" fmla="*/ 43 h 71"/>
                  <a:gd name="T64" fmla="*/ 44 w 73"/>
                  <a:gd name="T65" fmla="*/ 50 h 71"/>
                  <a:gd name="T66" fmla="*/ 37 w 73"/>
                  <a:gd name="T67" fmla="*/ 57 h 71"/>
                  <a:gd name="T68" fmla="*/ 22 w 73"/>
                  <a:gd name="T69" fmla="*/ 57 h 71"/>
                  <a:gd name="T70" fmla="*/ 0 w 73"/>
                  <a:gd name="T71" fmla="*/ 64 h 71"/>
                  <a:gd name="T72" fmla="*/ 22 w 73"/>
                  <a:gd name="T73" fmla="*/ 71 h 71"/>
                  <a:gd name="T74" fmla="*/ 29 w 73"/>
                  <a:gd name="T75" fmla="*/ 71 h 71"/>
                  <a:gd name="T76" fmla="*/ 37 w 73"/>
                  <a:gd name="T77" fmla="*/ 64 h 71"/>
                  <a:gd name="T78" fmla="*/ 44 w 73"/>
                  <a:gd name="T79" fmla="*/ 57 h 71"/>
                  <a:gd name="T80" fmla="*/ 58 w 73"/>
                  <a:gd name="T81" fmla="*/ 64 h 71"/>
                  <a:gd name="T82" fmla="*/ 58 w 73"/>
                  <a:gd name="T83" fmla="*/ 71 h 71"/>
                  <a:gd name="T84" fmla="*/ 65 w 73"/>
                  <a:gd name="T85" fmla="*/ 28 h 71"/>
                  <a:gd name="T86" fmla="*/ 65 w 73"/>
                  <a:gd name="T87" fmla="*/ 14 h 71"/>
                  <a:gd name="T88" fmla="*/ 58 w 73"/>
                  <a:gd name="T89" fmla="*/ 14 h 71"/>
                  <a:gd name="T90" fmla="*/ 58 w 73"/>
                  <a:gd name="T91" fmla="*/ 28 h 71"/>
                  <a:gd name="T92" fmla="*/ 44 w 73"/>
                  <a:gd name="T93" fmla="*/ 14 h 71"/>
                  <a:gd name="T94" fmla="*/ 29 w 73"/>
                  <a:gd name="T95" fmla="*/ 7 h 71"/>
                  <a:gd name="T96" fmla="*/ 37 w 73"/>
                  <a:gd name="T97" fmla="*/ 21 h 71"/>
                  <a:gd name="T98" fmla="*/ 22 w 73"/>
                  <a:gd name="T99" fmla="*/ 14 h 71"/>
                  <a:gd name="T100" fmla="*/ 15 w 73"/>
                  <a:gd name="T101" fmla="*/ 0 h 71"/>
                  <a:gd name="T102" fmla="*/ 0 w 73"/>
                  <a:gd name="T103" fmla="*/ 7 h 71"/>
                  <a:gd name="T104" fmla="*/ 7 w 73"/>
                  <a:gd name="T105" fmla="*/ 21 h 71"/>
                  <a:gd name="T106" fmla="*/ 15 w 73"/>
                  <a:gd name="T107" fmla="*/ 14 h 71"/>
                  <a:gd name="T108" fmla="*/ 7 w 73"/>
                  <a:gd name="T109" fmla="*/ 35 h 71"/>
                  <a:gd name="T110" fmla="*/ 0 w 73"/>
                  <a:gd name="T111" fmla="*/ 43 h 71"/>
                  <a:gd name="T112" fmla="*/ 22 w 73"/>
                  <a:gd name="T113" fmla="*/ 43 h 71"/>
                  <a:gd name="T114" fmla="*/ 22 w 73"/>
                  <a:gd name="T115" fmla="*/ 35 h 71"/>
                  <a:gd name="T116" fmla="*/ 29 w 73"/>
                  <a:gd name="T117" fmla="*/ 57 h 71"/>
                  <a:gd name="T118" fmla="*/ 15 w 73"/>
                  <a:gd name="T119" fmla="*/ 57 h 71"/>
                  <a:gd name="T120" fmla="*/ 7 w 73"/>
                  <a:gd name="T121" fmla="*/ 64 h 71"/>
                  <a:gd name="T122" fmla="*/ 29 w 73"/>
                  <a:gd name="T123" fmla="*/ 71 h 71"/>
                  <a:gd name="T124" fmla="*/ 29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58" y="71"/>
                    </a:moveTo>
                    <a:lnTo>
                      <a:pt x="65" y="71"/>
                    </a:lnTo>
                    <a:lnTo>
                      <a:pt x="65" y="71"/>
                    </a:lnTo>
                    <a:lnTo>
                      <a:pt x="73" y="64"/>
                    </a:lnTo>
                    <a:lnTo>
                      <a:pt x="65" y="64"/>
                    </a:lnTo>
                    <a:lnTo>
                      <a:pt x="58" y="50"/>
                    </a:lnTo>
                    <a:lnTo>
                      <a:pt x="58" y="50"/>
                    </a:lnTo>
                    <a:lnTo>
                      <a:pt x="58" y="35"/>
                    </a:lnTo>
                    <a:lnTo>
                      <a:pt x="58" y="35"/>
                    </a:lnTo>
                    <a:lnTo>
                      <a:pt x="65" y="35"/>
                    </a:lnTo>
                    <a:lnTo>
                      <a:pt x="73" y="28"/>
                    </a:lnTo>
                    <a:lnTo>
                      <a:pt x="65" y="7"/>
                    </a:lnTo>
                    <a:lnTo>
                      <a:pt x="65" y="7"/>
                    </a:lnTo>
                    <a:lnTo>
                      <a:pt x="65" y="7"/>
                    </a:lnTo>
                    <a:lnTo>
                      <a:pt x="58" y="7"/>
                    </a:lnTo>
                    <a:lnTo>
                      <a:pt x="51" y="14"/>
                    </a:lnTo>
                    <a:lnTo>
                      <a:pt x="51" y="21"/>
                    </a:lnTo>
                    <a:lnTo>
                      <a:pt x="58" y="28"/>
                    </a:lnTo>
                    <a:lnTo>
                      <a:pt x="58" y="35"/>
                    </a:lnTo>
                    <a:lnTo>
                      <a:pt x="51" y="43"/>
                    </a:lnTo>
                    <a:lnTo>
                      <a:pt x="51" y="50"/>
                    </a:lnTo>
                    <a:lnTo>
                      <a:pt x="44" y="43"/>
                    </a:lnTo>
                    <a:lnTo>
                      <a:pt x="44" y="35"/>
                    </a:lnTo>
                    <a:lnTo>
                      <a:pt x="44" y="28"/>
                    </a:lnTo>
                    <a:lnTo>
                      <a:pt x="44" y="28"/>
                    </a:lnTo>
                    <a:lnTo>
                      <a:pt x="44" y="21"/>
                    </a:lnTo>
                    <a:lnTo>
                      <a:pt x="44" y="7"/>
                    </a:lnTo>
                    <a:lnTo>
                      <a:pt x="37" y="0"/>
                    </a:lnTo>
                    <a:lnTo>
                      <a:pt x="29" y="7"/>
                    </a:lnTo>
                    <a:lnTo>
                      <a:pt x="37" y="21"/>
                    </a:lnTo>
                    <a:lnTo>
                      <a:pt x="37" y="21"/>
                    </a:lnTo>
                    <a:lnTo>
                      <a:pt x="37" y="28"/>
                    </a:lnTo>
                    <a:lnTo>
                      <a:pt x="37" y="35"/>
                    </a:lnTo>
                    <a:lnTo>
                      <a:pt x="37" y="35"/>
                    </a:lnTo>
                    <a:lnTo>
                      <a:pt x="29" y="21"/>
                    </a:lnTo>
                    <a:lnTo>
                      <a:pt x="22" y="21"/>
                    </a:lnTo>
                    <a:lnTo>
                      <a:pt x="22" y="21"/>
                    </a:lnTo>
                    <a:lnTo>
                      <a:pt x="22" y="14"/>
                    </a:lnTo>
                    <a:lnTo>
                      <a:pt x="15" y="7"/>
                    </a:lnTo>
                    <a:lnTo>
                      <a:pt x="7" y="0"/>
                    </a:lnTo>
                    <a:lnTo>
                      <a:pt x="7" y="0"/>
                    </a:lnTo>
                    <a:lnTo>
                      <a:pt x="0" y="0"/>
                    </a:lnTo>
                    <a:lnTo>
                      <a:pt x="0" y="0"/>
                    </a:lnTo>
                    <a:lnTo>
                      <a:pt x="0" y="7"/>
                    </a:lnTo>
                    <a:lnTo>
                      <a:pt x="0" y="14"/>
                    </a:lnTo>
                    <a:lnTo>
                      <a:pt x="15" y="21"/>
                    </a:lnTo>
                    <a:lnTo>
                      <a:pt x="22" y="28"/>
                    </a:lnTo>
                    <a:lnTo>
                      <a:pt x="29" y="35"/>
                    </a:lnTo>
                    <a:lnTo>
                      <a:pt x="29" y="35"/>
                    </a:lnTo>
                    <a:lnTo>
                      <a:pt x="29" y="35"/>
                    </a:lnTo>
                    <a:lnTo>
                      <a:pt x="22" y="35"/>
                    </a:lnTo>
                    <a:lnTo>
                      <a:pt x="22" y="35"/>
                    </a:lnTo>
                    <a:lnTo>
                      <a:pt x="15" y="28"/>
                    </a:lnTo>
                    <a:lnTo>
                      <a:pt x="7" y="28"/>
                    </a:lnTo>
                    <a:lnTo>
                      <a:pt x="0" y="35"/>
                    </a:lnTo>
                    <a:lnTo>
                      <a:pt x="0" y="43"/>
                    </a:lnTo>
                    <a:lnTo>
                      <a:pt x="7" y="43"/>
                    </a:lnTo>
                    <a:lnTo>
                      <a:pt x="15" y="50"/>
                    </a:lnTo>
                    <a:lnTo>
                      <a:pt x="15" y="50"/>
                    </a:lnTo>
                    <a:lnTo>
                      <a:pt x="22" y="43"/>
                    </a:lnTo>
                    <a:lnTo>
                      <a:pt x="22" y="43"/>
                    </a:lnTo>
                    <a:lnTo>
                      <a:pt x="29" y="43"/>
                    </a:lnTo>
                    <a:lnTo>
                      <a:pt x="37" y="43"/>
                    </a:lnTo>
                    <a:lnTo>
                      <a:pt x="44" y="43"/>
                    </a:lnTo>
                    <a:lnTo>
                      <a:pt x="44" y="50"/>
                    </a:lnTo>
                    <a:lnTo>
                      <a:pt x="44" y="50"/>
                    </a:lnTo>
                    <a:lnTo>
                      <a:pt x="44" y="57"/>
                    </a:lnTo>
                    <a:lnTo>
                      <a:pt x="37" y="57"/>
                    </a:lnTo>
                    <a:lnTo>
                      <a:pt x="29" y="57"/>
                    </a:lnTo>
                    <a:lnTo>
                      <a:pt x="22" y="57"/>
                    </a:lnTo>
                    <a:lnTo>
                      <a:pt x="7" y="57"/>
                    </a:lnTo>
                    <a:lnTo>
                      <a:pt x="0" y="64"/>
                    </a:lnTo>
                    <a:lnTo>
                      <a:pt x="7" y="71"/>
                    </a:lnTo>
                    <a:lnTo>
                      <a:pt x="22" y="71"/>
                    </a:lnTo>
                    <a:lnTo>
                      <a:pt x="29" y="71"/>
                    </a:lnTo>
                    <a:lnTo>
                      <a:pt x="29" y="71"/>
                    </a:lnTo>
                    <a:lnTo>
                      <a:pt x="29" y="64"/>
                    </a:lnTo>
                    <a:lnTo>
                      <a:pt x="37" y="64"/>
                    </a:lnTo>
                    <a:lnTo>
                      <a:pt x="44" y="64"/>
                    </a:lnTo>
                    <a:lnTo>
                      <a:pt x="44" y="57"/>
                    </a:lnTo>
                    <a:lnTo>
                      <a:pt x="51" y="57"/>
                    </a:lnTo>
                    <a:lnTo>
                      <a:pt x="58" y="64"/>
                    </a:lnTo>
                    <a:lnTo>
                      <a:pt x="58" y="71"/>
                    </a:lnTo>
                    <a:lnTo>
                      <a:pt x="58" y="71"/>
                    </a:lnTo>
                    <a:close/>
                    <a:moveTo>
                      <a:pt x="58" y="28"/>
                    </a:moveTo>
                    <a:lnTo>
                      <a:pt x="65" y="28"/>
                    </a:lnTo>
                    <a:lnTo>
                      <a:pt x="65" y="21"/>
                    </a:lnTo>
                    <a:lnTo>
                      <a:pt x="65" y="14"/>
                    </a:lnTo>
                    <a:lnTo>
                      <a:pt x="65" y="7"/>
                    </a:lnTo>
                    <a:lnTo>
                      <a:pt x="58" y="14"/>
                    </a:lnTo>
                    <a:lnTo>
                      <a:pt x="58" y="28"/>
                    </a:lnTo>
                    <a:lnTo>
                      <a:pt x="58" y="28"/>
                    </a:lnTo>
                    <a:close/>
                    <a:moveTo>
                      <a:pt x="37" y="21"/>
                    </a:moveTo>
                    <a:lnTo>
                      <a:pt x="44" y="14"/>
                    </a:lnTo>
                    <a:lnTo>
                      <a:pt x="37" y="0"/>
                    </a:lnTo>
                    <a:lnTo>
                      <a:pt x="29" y="7"/>
                    </a:lnTo>
                    <a:lnTo>
                      <a:pt x="37" y="21"/>
                    </a:lnTo>
                    <a:lnTo>
                      <a:pt x="37" y="21"/>
                    </a:lnTo>
                    <a:close/>
                    <a:moveTo>
                      <a:pt x="15" y="14"/>
                    </a:moveTo>
                    <a:lnTo>
                      <a:pt x="22" y="14"/>
                    </a:lnTo>
                    <a:lnTo>
                      <a:pt x="15" y="7"/>
                    </a:lnTo>
                    <a:lnTo>
                      <a:pt x="15" y="0"/>
                    </a:lnTo>
                    <a:lnTo>
                      <a:pt x="0" y="0"/>
                    </a:lnTo>
                    <a:lnTo>
                      <a:pt x="0" y="7"/>
                    </a:lnTo>
                    <a:lnTo>
                      <a:pt x="7" y="14"/>
                    </a:lnTo>
                    <a:lnTo>
                      <a:pt x="7" y="21"/>
                    </a:lnTo>
                    <a:lnTo>
                      <a:pt x="15" y="14"/>
                    </a:lnTo>
                    <a:lnTo>
                      <a:pt x="15" y="14"/>
                    </a:lnTo>
                    <a:close/>
                    <a:moveTo>
                      <a:pt x="22" y="35"/>
                    </a:moveTo>
                    <a:lnTo>
                      <a:pt x="7" y="35"/>
                    </a:lnTo>
                    <a:lnTo>
                      <a:pt x="0" y="35"/>
                    </a:lnTo>
                    <a:lnTo>
                      <a:pt x="0" y="43"/>
                    </a:lnTo>
                    <a:lnTo>
                      <a:pt x="15" y="43"/>
                    </a:lnTo>
                    <a:lnTo>
                      <a:pt x="22" y="43"/>
                    </a:lnTo>
                    <a:lnTo>
                      <a:pt x="22" y="35"/>
                    </a:lnTo>
                    <a:lnTo>
                      <a:pt x="22" y="35"/>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253">
                <a:extLst>
                  <a:ext uri="{FF2B5EF4-FFF2-40B4-BE49-F238E27FC236}">
                    <a16:creationId xmlns:a16="http://schemas.microsoft.com/office/drawing/2014/main" xmlns="" id="{E36A18CB-F9DF-46F5-B1B7-123F0E98683B}"/>
                  </a:ext>
                </a:extLst>
              </p:cNvPr>
              <p:cNvSpPr>
                <a:spLocks noEditPoints="1"/>
              </p:cNvSpPr>
              <p:nvPr/>
            </p:nvSpPr>
            <p:spPr bwMode="auto">
              <a:xfrm>
                <a:off x="5062" y="1794"/>
                <a:ext cx="72" cy="71"/>
              </a:xfrm>
              <a:custGeom>
                <a:avLst/>
                <a:gdLst>
                  <a:gd name="T0" fmla="*/ 65 w 72"/>
                  <a:gd name="T1" fmla="*/ 71 h 71"/>
                  <a:gd name="T2" fmla="*/ 65 w 72"/>
                  <a:gd name="T3" fmla="*/ 64 h 71"/>
                  <a:gd name="T4" fmla="*/ 57 w 72"/>
                  <a:gd name="T5" fmla="*/ 50 h 71"/>
                  <a:gd name="T6" fmla="*/ 57 w 72"/>
                  <a:gd name="T7" fmla="*/ 35 h 71"/>
                  <a:gd name="T8" fmla="*/ 65 w 72"/>
                  <a:gd name="T9" fmla="*/ 35 h 71"/>
                  <a:gd name="T10" fmla="*/ 65 w 72"/>
                  <a:gd name="T11" fmla="*/ 7 h 71"/>
                  <a:gd name="T12" fmla="*/ 57 w 72"/>
                  <a:gd name="T13" fmla="*/ 7 h 71"/>
                  <a:gd name="T14" fmla="*/ 50 w 72"/>
                  <a:gd name="T15" fmla="*/ 14 h 71"/>
                  <a:gd name="T16" fmla="*/ 57 w 72"/>
                  <a:gd name="T17" fmla="*/ 28 h 71"/>
                  <a:gd name="T18" fmla="*/ 50 w 72"/>
                  <a:gd name="T19" fmla="*/ 43 h 71"/>
                  <a:gd name="T20" fmla="*/ 43 w 72"/>
                  <a:gd name="T21" fmla="*/ 43 h 71"/>
                  <a:gd name="T22" fmla="*/ 36 w 72"/>
                  <a:gd name="T23" fmla="*/ 28 h 71"/>
                  <a:gd name="T24" fmla="*/ 43 w 72"/>
                  <a:gd name="T25" fmla="*/ 21 h 71"/>
                  <a:gd name="T26" fmla="*/ 36 w 72"/>
                  <a:gd name="T27" fmla="*/ 0 h 71"/>
                  <a:gd name="T28" fmla="*/ 36 w 72"/>
                  <a:gd name="T29" fmla="*/ 21 h 71"/>
                  <a:gd name="T30" fmla="*/ 36 w 72"/>
                  <a:gd name="T31" fmla="*/ 28 h 71"/>
                  <a:gd name="T32" fmla="*/ 29 w 72"/>
                  <a:gd name="T33" fmla="*/ 35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9 w 72"/>
                  <a:gd name="T47" fmla="*/ 35 h 71"/>
                  <a:gd name="T48" fmla="*/ 29 w 72"/>
                  <a:gd name="T49" fmla="*/ 35 h 71"/>
                  <a:gd name="T50" fmla="*/ 21 w 72"/>
                  <a:gd name="T51" fmla="*/ 35 h 71"/>
                  <a:gd name="T52" fmla="*/ 7 w 72"/>
                  <a:gd name="T53" fmla="*/ 28 h 71"/>
                  <a:gd name="T54" fmla="*/ 0 w 72"/>
                  <a:gd name="T55" fmla="*/ 43 h 71"/>
                  <a:gd name="T56" fmla="*/ 14 w 72"/>
                  <a:gd name="T57" fmla="*/ 50 h 71"/>
                  <a:gd name="T58" fmla="*/ 21 w 72"/>
                  <a:gd name="T59" fmla="*/ 43 h 71"/>
                  <a:gd name="T60" fmla="*/ 29 w 72"/>
                  <a:gd name="T61" fmla="*/ 43 h 71"/>
                  <a:gd name="T62" fmla="*/ 36 w 72"/>
                  <a:gd name="T63" fmla="*/ 43 h 71"/>
                  <a:gd name="T64" fmla="*/ 43 w 72"/>
                  <a:gd name="T65" fmla="*/ 50 h 71"/>
                  <a:gd name="T66" fmla="*/ 36 w 72"/>
                  <a:gd name="T67" fmla="*/ 57 h 71"/>
                  <a:gd name="T68" fmla="*/ 21 w 72"/>
                  <a:gd name="T69" fmla="*/ 57 h 71"/>
                  <a:gd name="T70" fmla="*/ 0 w 72"/>
                  <a:gd name="T71" fmla="*/ 64 h 71"/>
                  <a:gd name="T72" fmla="*/ 21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8 h 71"/>
                  <a:gd name="T86" fmla="*/ 65 w 72"/>
                  <a:gd name="T87" fmla="*/ 14 h 71"/>
                  <a:gd name="T88" fmla="*/ 50 w 72"/>
                  <a:gd name="T89" fmla="*/ 14 h 71"/>
                  <a:gd name="T90" fmla="*/ 57 w 72"/>
                  <a:gd name="T91" fmla="*/ 28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5 h 71"/>
                  <a:gd name="T110" fmla="*/ 0 w 72"/>
                  <a:gd name="T111" fmla="*/ 43 h 71"/>
                  <a:gd name="T112" fmla="*/ 21 w 72"/>
                  <a:gd name="T113" fmla="*/ 43 h 71"/>
                  <a:gd name="T114" fmla="*/ 21 w 72"/>
                  <a:gd name="T115" fmla="*/ 35 h 71"/>
                  <a:gd name="T116" fmla="*/ 29 w 72"/>
                  <a:gd name="T117" fmla="*/ 57 h 71"/>
                  <a:gd name="T118" fmla="*/ 14 w 72"/>
                  <a:gd name="T119" fmla="*/ 57 h 71"/>
                  <a:gd name="T120" fmla="*/ 7 w 72"/>
                  <a:gd name="T121" fmla="*/ 64 h 71"/>
                  <a:gd name="T122" fmla="*/ 21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5"/>
                    </a:lnTo>
                    <a:lnTo>
                      <a:pt x="57" y="35"/>
                    </a:lnTo>
                    <a:lnTo>
                      <a:pt x="65" y="35"/>
                    </a:lnTo>
                    <a:lnTo>
                      <a:pt x="72" y="28"/>
                    </a:lnTo>
                    <a:lnTo>
                      <a:pt x="65" y="7"/>
                    </a:lnTo>
                    <a:lnTo>
                      <a:pt x="65" y="7"/>
                    </a:lnTo>
                    <a:lnTo>
                      <a:pt x="57" y="7"/>
                    </a:lnTo>
                    <a:lnTo>
                      <a:pt x="57" y="7"/>
                    </a:lnTo>
                    <a:lnTo>
                      <a:pt x="50" y="14"/>
                    </a:lnTo>
                    <a:lnTo>
                      <a:pt x="50" y="21"/>
                    </a:lnTo>
                    <a:lnTo>
                      <a:pt x="57" y="28"/>
                    </a:lnTo>
                    <a:lnTo>
                      <a:pt x="57" y="35"/>
                    </a:lnTo>
                    <a:lnTo>
                      <a:pt x="50" y="43"/>
                    </a:lnTo>
                    <a:lnTo>
                      <a:pt x="50" y="50"/>
                    </a:lnTo>
                    <a:lnTo>
                      <a:pt x="43" y="43"/>
                    </a:lnTo>
                    <a:lnTo>
                      <a:pt x="43" y="35"/>
                    </a:lnTo>
                    <a:lnTo>
                      <a:pt x="36" y="28"/>
                    </a:lnTo>
                    <a:lnTo>
                      <a:pt x="36" y="28"/>
                    </a:lnTo>
                    <a:lnTo>
                      <a:pt x="43" y="21"/>
                    </a:lnTo>
                    <a:lnTo>
                      <a:pt x="43" y="7"/>
                    </a:lnTo>
                    <a:lnTo>
                      <a:pt x="36" y="0"/>
                    </a:lnTo>
                    <a:lnTo>
                      <a:pt x="29" y="7"/>
                    </a:lnTo>
                    <a:lnTo>
                      <a:pt x="36" y="21"/>
                    </a:lnTo>
                    <a:lnTo>
                      <a:pt x="36" y="21"/>
                    </a:lnTo>
                    <a:lnTo>
                      <a:pt x="36" y="28"/>
                    </a:lnTo>
                    <a:lnTo>
                      <a:pt x="36" y="35"/>
                    </a:lnTo>
                    <a:lnTo>
                      <a:pt x="29" y="35"/>
                    </a:lnTo>
                    <a:lnTo>
                      <a:pt x="21" y="21"/>
                    </a:lnTo>
                    <a:lnTo>
                      <a:pt x="21" y="21"/>
                    </a:lnTo>
                    <a:lnTo>
                      <a:pt x="21" y="21"/>
                    </a:lnTo>
                    <a:lnTo>
                      <a:pt x="21" y="14"/>
                    </a:lnTo>
                    <a:lnTo>
                      <a:pt x="14" y="7"/>
                    </a:lnTo>
                    <a:lnTo>
                      <a:pt x="7" y="0"/>
                    </a:lnTo>
                    <a:lnTo>
                      <a:pt x="7" y="0"/>
                    </a:lnTo>
                    <a:lnTo>
                      <a:pt x="0" y="0"/>
                    </a:lnTo>
                    <a:lnTo>
                      <a:pt x="0" y="0"/>
                    </a:lnTo>
                    <a:lnTo>
                      <a:pt x="0" y="7"/>
                    </a:lnTo>
                    <a:lnTo>
                      <a:pt x="0" y="14"/>
                    </a:lnTo>
                    <a:lnTo>
                      <a:pt x="14" y="21"/>
                    </a:lnTo>
                    <a:lnTo>
                      <a:pt x="21" y="28"/>
                    </a:lnTo>
                    <a:lnTo>
                      <a:pt x="29" y="35"/>
                    </a:lnTo>
                    <a:lnTo>
                      <a:pt x="29" y="35"/>
                    </a:lnTo>
                    <a:lnTo>
                      <a:pt x="29" y="35"/>
                    </a:lnTo>
                    <a:lnTo>
                      <a:pt x="21" y="35"/>
                    </a:lnTo>
                    <a:lnTo>
                      <a:pt x="21" y="35"/>
                    </a:lnTo>
                    <a:lnTo>
                      <a:pt x="14" y="28"/>
                    </a:lnTo>
                    <a:lnTo>
                      <a:pt x="7" y="28"/>
                    </a:lnTo>
                    <a:lnTo>
                      <a:pt x="0" y="35"/>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57"/>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3"/>
                    </a:lnTo>
                    <a:lnTo>
                      <a:pt x="14" y="43"/>
                    </a:lnTo>
                    <a:lnTo>
                      <a:pt x="21" y="43"/>
                    </a:lnTo>
                    <a:lnTo>
                      <a:pt x="21" y="35"/>
                    </a:lnTo>
                    <a:lnTo>
                      <a:pt x="21" y="35"/>
                    </a:lnTo>
                    <a:close/>
                    <a:moveTo>
                      <a:pt x="29" y="64"/>
                    </a:moveTo>
                    <a:lnTo>
                      <a:pt x="29"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254">
                <a:extLst>
                  <a:ext uri="{FF2B5EF4-FFF2-40B4-BE49-F238E27FC236}">
                    <a16:creationId xmlns:a16="http://schemas.microsoft.com/office/drawing/2014/main" xmlns="" id="{CEC01FEA-85DF-486B-8CBC-6DB10A7E1160}"/>
                  </a:ext>
                </a:extLst>
              </p:cNvPr>
              <p:cNvSpPr>
                <a:spLocks noEditPoints="1"/>
              </p:cNvSpPr>
              <p:nvPr/>
            </p:nvSpPr>
            <p:spPr bwMode="auto">
              <a:xfrm>
                <a:off x="4983" y="1794"/>
                <a:ext cx="72" cy="71"/>
              </a:xfrm>
              <a:custGeom>
                <a:avLst/>
                <a:gdLst>
                  <a:gd name="T0" fmla="*/ 65 w 72"/>
                  <a:gd name="T1" fmla="*/ 71 h 71"/>
                  <a:gd name="T2" fmla="*/ 72 w 72"/>
                  <a:gd name="T3" fmla="*/ 64 h 71"/>
                  <a:gd name="T4" fmla="*/ 65 w 72"/>
                  <a:gd name="T5" fmla="*/ 50 h 71"/>
                  <a:gd name="T6" fmla="*/ 65 w 72"/>
                  <a:gd name="T7" fmla="*/ 35 h 71"/>
                  <a:gd name="T8" fmla="*/ 72 w 72"/>
                  <a:gd name="T9" fmla="*/ 35 h 71"/>
                  <a:gd name="T10" fmla="*/ 72 w 72"/>
                  <a:gd name="T11" fmla="*/ 7 h 71"/>
                  <a:gd name="T12" fmla="*/ 65 w 72"/>
                  <a:gd name="T13" fmla="*/ 7 h 71"/>
                  <a:gd name="T14" fmla="*/ 57 w 72"/>
                  <a:gd name="T15" fmla="*/ 14 h 71"/>
                  <a:gd name="T16" fmla="*/ 57 w 72"/>
                  <a:gd name="T17" fmla="*/ 28 h 71"/>
                  <a:gd name="T18" fmla="*/ 57 w 72"/>
                  <a:gd name="T19" fmla="*/ 43 h 71"/>
                  <a:gd name="T20" fmla="*/ 50 w 72"/>
                  <a:gd name="T21" fmla="*/ 43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5 h 71"/>
                  <a:gd name="T48" fmla="*/ 36 w 72"/>
                  <a:gd name="T49" fmla="*/ 35 h 71"/>
                  <a:gd name="T50" fmla="*/ 29 w 72"/>
                  <a:gd name="T51" fmla="*/ 35 h 71"/>
                  <a:gd name="T52" fmla="*/ 7 w 72"/>
                  <a:gd name="T53" fmla="*/ 28 h 71"/>
                  <a:gd name="T54" fmla="*/ 7 w 72"/>
                  <a:gd name="T55" fmla="*/ 43 h 71"/>
                  <a:gd name="T56" fmla="*/ 21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8 h 71"/>
                  <a:gd name="T86" fmla="*/ 72 w 72"/>
                  <a:gd name="T87" fmla="*/ 14 h 71"/>
                  <a:gd name="T88" fmla="*/ 57 w 72"/>
                  <a:gd name="T89" fmla="*/ 14 h 71"/>
                  <a:gd name="T90" fmla="*/ 65 w 72"/>
                  <a:gd name="T91" fmla="*/ 28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5 h 71"/>
                  <a:gd name="T110" fmla="*/ 7 w 72"/>
                  <a:gd name="T111" fmla="*/ 43 h 71"/>
                  <a:gd name="T112" fmla="*/ 21 w 72"/>
                  <a:gd name="T113" fmla="*/ 43 h 71"/>
                  <a:gd name="T114" fmla="*/ 29 w 72"/>
                  <a:gd name="T115" fmla="*/ 35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5"/>
                    </a:lnTo>
                    <a:lnTo>
                      <a:pt x="65" y="35"/>
                    </a:lnTo>
                    <a:lnTo>
                      <a:pt x="72" y="35"/>
                    </a:lnTo>
                    <a:lnTo>
                      <a:pt x="72" y="28"/>
                    </a:lnTo>
                    <a:lnTo>
                      <a:pt x="72" y="7"/>
                    </a:lnTo>
                    <a:lnTo>
                      <a:pt x="72" y="7"/>
                    </a:lnTo>
                    <a:lnTo>
                      <a:pt x="65" y="7"/>
                    </a:lnTo>
                    <a:lnTo>
                      <a:pt x="57" y="7"/>
                    </a:lnTo>
                    <a:lnTo>
                      <a:pt x="57" y="14"/>
                    </a:lnTo>
                    <a:lnTo>
                      <a:pt x="57" y="21"/>
                    </a:lnTo>
                    <a:lnTo>
                      <a:pt x="57" y="28"/>
                    </a:lnTo>
                    <a:lnTo>
                      <a:pt x="57" y="35"/>
                    </a:lnTo>
                    <a:lnTo>
                      <a:pt x="57" y="43"/>
                    </a:lnTo>
                    <a:lnTo>
                      <a:pt x="57" y="50"/>
                    </a:lnTo>
                    <a:lnTo>
                      <a:pt x="50" y="43"/>
                    </a:lnTo>
                    <a:lnTo>
                      <a:pt x="43" y="35"/>
                    </a:lnTo>
                    <a:lnTo>
                      <a:pt x="43" y="28"/>
                    </a:lnTo>
                    <a:lnTo>
                      <a:pt x="43" y="28"/>
                    </a:lnTo>
                    <a:lnTo>
                      <a:pt x="50" y="21"/>
                    </a:lnTo>
                    <a:lnTo>
                      <a:pt x="50" y="7"/>
                    </a:lnTo>
                    <a:lnTo>
                      <a:pt x="43" y="0"/>
                    </a:lnTo>
                    <a:lnTo>
                      <a:pt x="36" y="7"/>
                    </a:lnTo>
                    <a:lnTo>
                      <a:pt x="43" y="21"/>
                    </a:lnTo>
                    <a:lnTo>
                      <a:pt x="43" y="21"/>
                    </a:lnTo>
                    <a:lnTo>
                      <a:pt x="43" y="28"/>
                    </a:lnTo>
                    <a:lnTo>
                      <a:pt x="43" y="35"/>
                    </a:lnTo>
                    <a:lnTo>
                      <a:pt x="36" y="35"/>
                    </a:lnTo>
                    <a:lnTo>
                      <a:pt x="29" y="21"/>
                    </a:lnTo>
                    <a:lnTo>
                      <a:pt x="29" y="21"/>
                    </a:lnTo>
                    <a:lnTo>
                      <a:pt x="29" y="21"/>
                    </a:lnTo>
                    <a:lnTo>
                      <a:pt x="21" y="14"/>
                    </a:lnTo>
                    <a:lnTo>
                      <a:pt x="21" y="7"/>
                    </a:lnTo>
                    <a:lnTo>
                      <a:pt x="14" y="0"/>
                    </a:lnTo>
                    <a:lnTo>
                      <a:pt x="14" y="0"/>
                    </a:lnTo>
                    <a:lnTo>
                      <a:pt x="7" y="0"/>
                    </a:lnTo>
                    <a:lnTo>
                      <a:pt x="0" y="0"/>
                    </a:lnTo>
                    <a:lnTo>
                      <a:pt x="0" y="7"/>
                    </a:lnTo>
                    <a:lnTo>
                      <a:pt x="7" y="14"/>
                    </a:lnTo>
                    <a:lnTo>
                      <a:pt x="21" y="21"/>
                    </a:lnTo>
                    <a:lnTo>
                      <a:pt x="29" y="28"/>
                    </a:lnTo>
                    <a:lnTo>
                      <a:pt x="36" y="35"/>
                    </a:lnTo>
                    <a:lnTo>
                      <a:pt x="36" y="35"/>
                    </a:lnTo>
                    <a:lnTo>
                      <a:pt x="36" y="35"/>
                    </a:lnTo>
                    <a:lnTo>
                      <a:pt x="29" y="35"/>
                    </a:lnTo>
                    <a:lnTo>
                      <a:pt x="29" y="35"/>
                    </a:lnTo>
                    <a:lnTo>
                      <a:pt x="21" y="28"/>
                    </a:lnTo>
                    <a:lnTo>
                      <a:pt x="7" y="28"/>
                    </a:lnTo>
                    <a:lnTo>
                      <a:pt x="0" y="35"/>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3"/>
                    </a:lnTo>
                    <a:lnTo>
                      <a:pt x="14" y="43"/>
                    </a:lnTo>
                    <a:lnTo>
                      <a:pt x="21" y="43"/>
                    </a:lnTo>
                    <a:lnTo>
                      <a:pt x="29" y="35"/>
                    </a:lnTo>
                    <a:lnTo>
                      <a:pt x="29" y="35"/>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7" name="Freeform 255">
                <a:extLst>
                  <a:ext uri="{FF2B5EF4-FFF2-40B4-BE49-F238E27FC236}">
                    <a16:creationId xmlns:a16="http://schemas.microsoft.com/office/drawing/2014/main" xmlns="" id="{09CFB1AC-0738-438A-9C77-5A2C237D5821}"/>
                  </a:ext>
                </a:extLst>
              </p:cNvPr>
              <p:cNvSpPr>
                <a:spLocks noEditPoints="1"/>
              </p:cNvSpPr>
              <p:nvPr/>
            </p:nvSpPr>
            <p:spPr bwMode="auto">
              <a:xfrm>
                <a:off x="4983" y="1808"/>
                <a:ext cx="0" cy="50"/>
              </a:xfrm>
              <a:custGeom>
                <a:avLst/>
                <a:gdLst>
                  <a:gd name="T0" fmla="*/ 50 h 50"/>
                  <a:gd name="T1" fmla="*/ 50 h 50"/>
                  <a:gd name="T2" fmla="*/ 50 h 50"/>
                  <a:gd name="T3" fmla="*/ 50 h 50"/>
                  <a:gd name="T4" fmla="*/ 50 h 50"/>
                  <a:gd name="T5" fmla="*/ 50 h 50"/>
                  <a:gd name="T6" fmla="*/ 14 h 50"/>
                  <a:gd name="T7" fmla="*/ 7 h 50"/>
                  <a:gd name="T8" fmla="*/ 0 h 50"/>
                  <a:gd name="T9" fmla="*/ 7 h 50"/>
                  <a:gd name="T10" fmla="*/ 7 h 50"/>
                  <a:gd name="T11" fmla="*/ 7 h 50"/>
                  <a:gd name="T12" fmla="*/ 7 h 50"/>
                  <a:gd name="T13" fmla="*/ 14 h 50"/>
                  <a:gd name="T14" fmla="*/ 14 h 50"/>
                  <a:gd name="T15" fmla="*/ 14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0">
                    <a:moveTo>
                      <a:pt x="0" y="50"/>
                    </a:moveTo>
                    <a:lnTo>
                      <a:pt x="0" y="50"/>
                    </a:lnTo>
                    <a:lnTo>
                      <a:pt x="0" y="50"/>
                    </a:lnTo>
                    <a:lnTo>
                      <a:pt x="0" y="50"/>
                    </a:lnTo>
                    <a:lnTo>
                      <a:pt x="0" y="50"/>
                    </a:lnTo>
                    <a:lnTo>
                      <a:pt x="0" y="50"/>
                    </a:lnTo>
                    <a:close/>
                    <a:moveTo>
                      <a:pt x="0" y="14"/>
                    </a:moveTo>
                    <a:lnTo>
                      <a:pt x="0" y="7"/>
                    </a:lnTo>
                    <a:lnTo>
                      <a:pt x="0" y="0"/>
                    </a:lnTo>
                    <a:lnTo>
                      <a:pt x="0" y="7"/>
                    </a:lnTo>
                    <a:lnTo>
                      <a:pt x="0" y="7"/>
                    </a:lnTo>
                    <a:lnTo>
                      <a:pt x="0" y="7"/>
                    </a:lnTo>
                    <a:lnTo>
                      <a:pt x="0" y="7"/>
                    </a:lnTo>
                    <a:lnTo>
                      <a:pt x="0" y="14"/>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256">
                <a:extLst>
                  <a:ext uri="{FF2B5EF4-FFF2-40B4-BE49-F238E27FC236}">
                    <a16:creationId xmlns:a16="http://schemas.microsoft.com/office/drawing/2014/main" xmlns="" id="{C11A7BF4-1146-4705-9A4B-3AE1FF1F7602}"/>
                  </a:ext>
                </a:extLst>
              </p:cNvPr>
              <p:cNvSpPr>
                <a:spLocks noEditPoints="1"/>
              </p:cNvSpPr>
              <p:nvPr/>
            </p:nvSpPr>
            <p:spPr bwMode="auto">
              <a:xfrm>
                <a:off x="6388" y="1794"/>
                <a:ext cx="71" cy="78"/>
              </a:xfrm>
              <a:custGeom>
                <a:avLst/>
                <a:gdLst>
                  <a:gd name="T0" fmla="*/ 64 w 71"/>
                  <a:gd name="T1" fmla="*/ 71 h 78"/>
                  <a:gd name="T2" fmla="*/ 71 w 71"/>
                  <a:gd name="T3" fmla="*/ 64 h 78"/>
                  <a:gd name="T4" fmla="*/ 57 w 71"/>
                  <a:gd name="T5" fmla="*/ 50 h 78"/>
                  <a:gd name="T6" fmla="*/ 64 w 71"/>
                  <a:gd name="T7" fmla="*/ 35 h 78"/>
                  <a:gd name="T8" fmla="*/ 64 w 71"/>
                  <a:gd name="T9" fmla="*/ 35 h 78"/>
                  <a:gd name="T10" fmla="*/ 71 w 71"/>
                  <a:gd name="T11" fmla="*/ 7 h 78"/>
                  <a:gd name="T12" fmla="*/ 64 w 71"/>
                  <a:gd name="T13" fmla="*/ 7 h 78"/>
                  <a:gd name="T14" fmla="*/ 57 w 71"/>
                  <a:gd name="T15" fmla="*/ 14 h 78"/>
                  <a:gd name="T16" fmla="*/ 57 w 71"/>
                  <a:gd name="T17" fmla="*/ 35 h 78"/>
                  <a:gd name="T18" fmla="*/ 57 w 71"/>
                  <a:gd name="T19" fmla="*/ 50 h 78"/>
                  <a:gd name="T20" fmla="*/ 50 w 71"/>
                  <a:gd name="T21" fmla="*/ 43 h 78"/>
                  <a:gd name="T22" fmla="*/ 43 w 71"/>
                  <a:gd name="T23" fmla="*/ 35 h 78"/>
                  <a:gd name="T24" fmla="*/ 50 w 71"/>
                  <a:gd name="T25" fmla="*/ 21 h 78"/>
                  <a:gd name="T26" fmla="*/ 43 w 71"/>
                  <a:gd name="T27" fmla="*/ 0 h 78"/>
                  <a:gd name="T28" fmla="*/ 36 w 71"/>
                  <a:gd name="T29" fmla="*/ 28 h 78"/>
                  <a:gd name="T30" fmla="*/ 36 w 71"/>
                  <a:gd name="T31" fmla="*/ 28 h 78"/>
                  <a:gd name="T32" fmla="*/ 36 w 71"/>
                  <a:gd name="T33" fmla="*/ 35 h 78"/>
                  <a:gd name="T34" fmla="*/ 28 w 71"/>
                  <a:gd name="T35" fmla="*/ 21 h 78"/>
                  <a:gd name="T36" fmla="*/ 21 w 71"/>
                  <a:gd name="T37" fmla="*/ 14 h 78"/>
                  <a:gd name="T38" fmla="*/ 14 w 71"/>
                  <a:gd name="T39" fmla="*/ 0 h 78"/>
                  <a:gd name="T40" fmla="*/ 0 w 71"/>
                  <a:gd name="T41" fmla="*/ 0 h 78"/>
                  <a:gd name="T42" fmla="*/ 0 w 71"/>
                  <a:gd name="T43" fmla="*/ 7 h 78"/>
                  <a:gd name="T44" fmla="*/ 21 w 71"/>
                  <a:gd name="T45" fmla="*/ 21 h 78"/>
                  <a:gd name="T46" fmla="*/ 36 w 71"/>
                  <a:gd name="T47" fmla="*/ 35 h 78"/>
                  <a:gd name="T48" fmla="*/ 28 w 71"/>
                  <a:gd name="T49" fmla="*/ 43 h 78"/>
                  <a:gd name="T50" fmla="*/ 21 w 71"/>
                  <a:gd name="T51" fmla="*/ 35 h 78"/>
                  <a:gd name="T52" fmla="*/ 7 w 71"/>
                  <a:gd name="T53" fmla="*/ 28 h 78"/>
                  <a:gd name="T54" fmla="*/ 0 w 71"/>
                  <a:gd name="T55" fmla="*/ 43 h 78"/>
                  <a:gd name="T56" fmla="*/ 14 w 71"/>
                  <a:gd name="T57" fmla="*/ 50 h 78"/>
                  <a:gd name="T58" fmla="*/ 28 w 71"/>
                  <a:gd name="T59" fmla="*/ 43 h 78"/>
                  <a:gd name="T60" fmla="*/ 28 w 71"/>
                  <a:gd name="T61" fmla="*/ 43 h 78"/>
                  <a:gd name="T62" fmla="*/ 43 w 71"/>
                  <a:gd name="T63" fmla="*/ 50 h 78"/>
                  <a:gd name="T64" fmla="*/ 50 w 71"/>
                  <a:gd name="T65" fmla="*/ 57 h 78"/>
                  <a:gd name="T66" fmla="*/ 36 w 71"/>
                  <a:gd name="T67" fmla="*/ 57 h 78"/>
                  <a:gd name="T68" fmla="*/ 21 w 71"/>
                  <a:gd name="T69" fmla="*/ 57 h 78"/>
                  <a:gd name="T70" fmla="*/ 7 w 71"/>
                  <a:gd name="T71" fmla="*/ 64 h 78"/>
                  <a:gd name="T72" fmla="*/ 21 w 71"/>
                  <a:gd name="T73" fmla="*/ 78 h 78"/>
                  <a:gd name="T74" fmla="*/ 36 w 71"/>
                  <a:gd name="T75" fmla="*/ 71 h 78"/>
                  <a:gd name="T76" fmla="*/ 36 w 71"/>
                  <a:gd name="T77" fmla="*/ 64 h 78"/>
                  <a:gd name="T78" fmla="*/ 50 w 71"/>
                  <a:gd name="T79" fmla="*/ 64 h 78"/>
                  <a:gd name="T80" fmla="*/ 57 w 71"/>
                  <a:gd name="T81" fmla="*/ 64 h 78"/>
                  <a:gd name="T82" fmla="*/ 64 w 71"/>
                  <a:gd name="T83" fmla="*/ 71 h 78"/>
                  <a:gd name="T84" fmla="*/ 64 w 71"/>
                  <a:gd name="T85" fmla="*/ 28 h 78"/>
                  <a:gd name="T86" fmla="*/ 71 w 71"/>
                  <a:gd name="T87" fmla="*/ 14 h 78"/>
                  <a:gd name="T88" fmla="*/ 57 w 71"/>
                  <a:gd name="T89" fmla="*/ 21 h 78"/>
                  <a:gd name="T90" fmla="*/ 64 w 71"/>
                  <a:gd name="T91" fmla="*/ 35 h 78"/>
                  <a:gd name="T92" fmla="*/ 50 w 71"/>
                  <a:gd name="T93" fmla="*/ 14 h 78"/>
                  <a:gd name="T94" fmla="*/ 36 w 71"/>
                  <a:gd name="T95" fmla="*/ 14 h 78"/>
                  <a:gd name="T96" fmla="*/ 43 w 71"/>
                  <a:gd name="T97" fmla="*/ 21 h 78"/>
                  <a:gd name="T98" fmla="*/ 21 w 71"/>
                  <a:gd name="T99" fmla="*/ 14 h 78"/>
                  <a:gd name="T100" fmla="*/ 14 w 71"/>
                  <a:gd name="T101" fmla="*/ 0 h 78"/>
                  <a:gd name="T102" fmla="*/ 7 w 71"/>
                  <a:gd name="T103" fmla="*/ 7 h 78"/>
                  <a:gd name="T104" fmla="*/ 14 w 71"/>
                  <a:gd name="T105" fmla="*/ 21 h 78"/>
                  <a:gd name="T106" fmla="*/ 21 w 71"/>
                  <a:gd name="T107" fmla="*/ 14 h 78"/>
                  <a:gd name="T108" fmla="*/ 14 w 71"/>
                  <a:gd name="T109" fmla="*/ 35 h 78"/>
                  <a:gd name="T110" fmla="*/ 7 w 71"/>
                  <a:gd name="T111" fmla="*/ 43 h 78"/>
                  <a:gd name="T112" fmla="*/ 21 w 71"/>
                  <a:gd name="T113" fmla="*/ 43 h 78"/>
                  <a:gd name="T114" fmla="*/ 21 w 71"/>
                  <a:gd name="T115" fmla="*/ 35 h 78"/>
                  <a:gd name="T116" fmla="*/ 28 w 71"/>
                  <a:gd name="T117" fmla="*/ 57 h 78"/>
                  <a:gd name="T118" fmla="*/ 14 w 71"/>
                  <a:gd name="T119" fmla="*/ 57 h 78"/>
                  <a:gd name="T120" fmla="*/ 14 w 71"/>
                  <a:gd name="T121" fmla="*/ 71 h 78"/>
                  <a:gd name="T122" fmla="*/ 28 w 71"/>
                  <a:gd name="T123" fmla="*/ 71 h 78"/>
                  <a:gd name="T124" fmla="*/ 36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64"/>
                    </a:lnTo>
                    <a:lnTo>
                      <a:pt x="71" y="64"/>
                    </a:lnTo>
                    <a:lnTo>
                      <a:pt x="57" y="50"/>
                    </a:lnTo>
                    <a:lnTo>
                      <a:pt x="57" y="50"/>
                    </a:lnTo>
                    <a:lnTo>
                      <a:pt x="64" y="35"/>
                    </a:lnTo>
                    <a:lnTo>
                      <a:pt x="64" y="35"/>
                    </a:lnTo>
                    <a:lnTo>
                      <a:pt x="64" y="35"/>
                    </a:lnTo>
                    <a:lnTo>
                      <a:pt x="71" y="28"/>
                    </a:lnTo>
                    <a:lnTo>
                      <a:pt x="71" y="7"/>
                    </a:lnTo>
                    <a:lnTo>
                      <a:pt x="64" y="7"/>
                    </a:lnTo>
                    <a:lnTo>
                      <a:pt x="64" y="7"/>
                    </a:lnTo>
                    <a:lnTo>
                      <a:pt x="57" y="7"/>
                    </a:lnTo>
                    <a:lnTo>
                      <a:pt x="57" y="14"/>
                    </a:lnTo>
                    <a:lnTo>
                      <a:pt x="57" y="21"/>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28"/>
                    </a:lnTo>
                    <a:lnTo>
                      <a:pt x="36" y="35"/>
                    </a:lnTo>
                    <a:lnTo>
                      <a:pt x="36" y="35"/>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35"/>
                    </a:lnTo>
                    <a:lnTo>
                      <a:pt x="21" y="35"/>
                    </a:lnTo>
                    <a:lnTo>
                      <a:pt x="21" y="35"/>
                    </a:lnTo>
                    <a:lnTo>
                      <a:pt x="7" y="28"/>
                    </a:lnTo>
                    <a:lnTo>
                      <a:pt x="0" y="35"/>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57"/>
                    </a:lnTo>
                    <a:lnTo>
                      <a:pt x="36" y="57"/>
                    </a:lnTo>
                    <a:lnTo>
                      <a:pt x="21" y="57"/>
                    </a:lnTo>
                    <a:lnTo>
                      <a:pt x="7" y="64"/>
                    </a:lnTo>
                    <a:lnTo>
                      <a:pt x="7" y="64"/>
                    </a:lnTo>
                    <a:lnTo>
                      <a:pt x="7" y="71"/>
                    </a:lnTo>
                    <a:lnTo>
                      <a:pt x="21" y="78"/>
                    </a:lnTo>
                    <a:lnTo>
                      <a:pt x="28" y="71"/>
                    </a:lnTo>
                    <a:lnTo>
                      <a:pt x="36" y="71"/>
                    </a:lnTo>
                    <a:lnTo>
                      <a:pt x="36" y="71"/>
                    </a:lnTo>
                    <a:lnTo>
                      <a:pt x="36" y="64"/>
                    </a:lnTo>
                    <a:lnTo>
                      <a:pt x="43" y="64"/>
                    </a:lnTo>
                    <a:lnTo>
                      <a:pt x="50" y="64"/>
                    </a:lnTo>
                    <a:lnTo>
                      <a:pt x="50" y="57"/>
                    </a:lnTo>
                    <a:lnTo>
                      <a:pt x="57" y="64"/>
                    </a:lnTo>
                    <a:lnTo>
                      <a:pt x="64" y="71"/>
                    </a:lnTo>
                    <a:lnTo>
                      <a:pt x="64" y="71"/>
                    </a:lnTo>
                    <a:close/>
                    <a:moveTo>
                      <a:pt x="64" y="35"/>
                    </a:moveTo>
                    <a:lnTo>
                      <a:pt x="64" y="28"/>
                    </a:lnTo>
                    <a:lnTo>
                      <a:pt x="71" y="28"/>
                    </a:lnTo>
                    <a:lnTo>
                      <a:pt x="71" y="14"/>
                    </a:lnTo>
                    <a:lnTo>
                      <a:pt x="64" y="7"/>
                    </a:lnTo>
                    <a:lnTo>
                      <a:pt x="57" y="21"/>
                    </a:lnTo>
                    <a:lnTo>
                      <a:pt x="64" y="35"/>
                    </a:lnTo>
                    <a:lnTo>
                      <a:pt x="64" y="35"/>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5"/>
                    </a:moveTo>
                    <a:lnTo>
                      <a:pt x="14" y="35"/>
                    </a:lnTo>
                    <a:lnTo>
                      <a:pt x="0" y="35"/>
                    </a:lnTo>
                    <a:lnTo>
                      <a:pt x="7" y="43"/>
                    </a:lnTo>
                    <a:lnTo>
                      <a:pt x="14" y="50"/>
                    </a:lnTo>
                    <a:lnTo>
                      <a:pt x="21" y="43"/>
                    </a:lnTo>
                    <a:lnTo>
                      <a:pt x="21" y="35"/>
                    </a:lnTo>
                    <a:lnTo>
                      <a:pt x="21" y="35"/>
                    </a:lnTo>
                    <a:close/>
                    <a:moveTo>
                      <a:pt x="36" y="64"/>
                    </a:moveTo>
                    <a:lnTo>
                      <a:pt x="28" y="57"/>
                    </a:lnTo>
                    <a:lnTo>
                      <a:pt x="21" y="57"/>
                    </a:lnTo>
                    <a:lnTo>
                      <a:pt x="14" y="57"/>
                    </a:lnTo>
                    <a:lnTo>
                      <a:pt x="7"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257">
                <a:extLst>
                  <a:ext uri="{FF2B5EF4-FFF2-40B4-BE49-F238E27FC236}">
                    <a16:creationId xmlns:a16="http://schemas.microsoft.com/office/drawing/2014/main" xmlns="" id="{2FF51F97-1BA3-4FBA-91D7-4E5AA5F5BF51}"/>
                  </a:ext>
                </a:extLst>
              </p:cNvPr>
              <p:cNvSpPr>
                <a:spLocks noEditPoints="1"/>
              </p:cNvSpPr>
              <p:nvPr/>
            </p:nvSpPr>
            <p:spPr bwMode="auto">
              <a:xfrm>
                <a:off x="6467" y="1794"/>
                <a:ext cx="71" cy="78"/>
              </a:xfrm>
              <a:custGeom>
                <a:avLst/>
                <a:gdLst>
                  <a:gd name="T0" fmla="*/ 64 w 71"/>
                  <a:gd name="T1" fmla="*/ 71 h 78"/>
                  <a:gd name="T2" fmla="*/ 71 w 71"/>
                  <a:gd name="T3" fmla="*/ 64 h 78"/>
                  <a:gd name="T4" fmla="*/ 57 w 71"/>
                  <a:gd name="T5" fmla="*/ 50 h 78"/>
                  <a:gd name="T6" fmla="*/ 57 w 71"/>
                  <a:gd name="T7" fmla="*/ 35 h 78"/>
                  <a:gd name="T8" fmla="*/ 64 w 71"/>
                  <a:gd name="T9" fmla="*/ 35 h 78"/>
                  <a:gd name="T10" fmla="*/ 64 w 71"/>
                  <a:gd name="T11" fmla="*/ 7 h 78"/>
                  <a:gd name="T12" fmla="*/ 64 w 71"/>
                  <a:gd name="T13" fmla="*/ 7 h 78"/>
                  <a:gd name="T14" fmla="*/ 50 w 71"/>
                  <a:gd name="T15" fmla="*/ 14 h 78"/>
                  <a:gd name="T16" fmla="*/ 57 w 71"/>
                  <a:gd name="T17" fmla="*/ 35 h 78"/>
                  <a:gd name="T18" fmla="*/ 50 w 71"/>
                  <a:gd name="T19" fmla="*/ 50 h 78"/>
                  <a:gd name="T20" fmla="*/ 43 w 71"/>
                  <a:gd name="T21" fmla="*/ 43 h 78"/>
                  <a:gd name="T22" fmla="*/ 43 w 71"/>
                  <a:gd name="T23" fmla="*/ 35 h 78"/>
                  <a:gd name="T24" fmla="*/ 43 w 71"/>
                  <a:gd name="T25" fmla="*/ 21 h 78"/>
                  <a:gd name="T26" fmla="*/ 35 w 71"/>
                  <a:gd name="T27" fmla="*/ 0 h 78"/>
                  <a:gd name="T28" fmla="*/ 35 w 71"/>
                  <a:gd name="T29" fmla="*/ 28 h 78"/>
                  <a:gd name="T30" fmla="*/ 35 w 71"/>
                  <a:gd name="T31" fmla="*/ 28 h 78"/>
                  <a:gd name="T32" fmla="*/ 35 w 71"/>
                  <a:gd name="T33" fmla="*/ 35 h 78"/>
                  <a:gd name="T34" fmla="*/ 21 w 71"/>
                  <a:gd name="T35" fmla="*/ 21 h 78"/>
                  <a:gd name="T36" fmla="*/ 21 w 71"/>
                  <a:gd name="T37" fmla="*/ 14 h 78"/>
                  <a:gd name="T38" fmla="*/ 7 w 71"/>
                  <a:gd name="T39" fmla="*/ 0 h 78"/>
                  <a:gd name="T40" fmla="*/ 0 w 71"/>
                  <a:gd name="T41" fmla="*/ 0 h 78"/>
                  <a:gd name="T42" fmla="*/ 0 w 71"/>
                  <a:gd name="T43" fmla="*/ 7 h 78"/>
                  <a:gd name="T44" fmla="*/ 14 w 71"/>
                  <a:gd name="T45" fmla="*/ 21 h 78"/>
                  <a:gd name="T46" fmla="*/ 28 w 71"/>
                  <a:gd name="T47" fmla="*/ 35 h 78"/>
                  <a:gd name="T48" fmla="*/ 28 w 71"/>
                  <a:gd name="T49" fmla="*/ 43 h 78"/>
                  <a:gd name="T50" fmla="*/ 21 w 71"/>
                  <a:gd name="T51" fmla="*/ 35 h 78"/>
                  <a:gd name="T52" fmla="*/ 7 w 71"/>
                  <a:gd name="T53" fmla="*/ 28 h 78"/>
                  <a:gd name="T54" fmla="*/ 0 w 71"/>
                  <a:gd name="T55" fmla="*/ 43 h 78"/>
                  <a:gd name="T56" fmla="*/ 14 w 71"/>
                  <a:gd name="T57" fmla="*/ 50 h 78"/>
                  <a:gd name="T58" fmla="*/ 21 w 71"/>
                  <a:gd name="T59" fmla="*/ 43 h 78"/>
                  <a:gd name="T60" fmla="*/ 28 w 71"/>
                  <a:gd name="T61" fmla="*/ 43 h 78"/>
                  <a:gd name="T62" fmla="*/ 43 w 71"/>
                  <a:gd name="T63" fmla="*/ 50 h 78"/>
                  <a:gd name="T64" fmla="*/ 43 w 71"/>
                  <a:gd name="T65" fmla="*/ 57 h 78"/>
                  <a:gd name="T66" fmla="*/ 35 w 71"/>
                  <a:gd name="T67" fmla="*/ 57 h 78"/>
                  <a:gd name="T68" fmla="*/ 21 w 71"/>
                  <a:gd name="T69" fmla="*/ 57 h 78"/>
                  <a:gd name="T70" fmla="*/ 0 w 71"/>
                  <a:gd name="T71" fmla="*/ 64 h 78"/>
                  <a:gd name="T72" fmla="*/ 21 w 71"/>
                  <a:gd name="T73" fmla="*/ 78 h 78"/>
                  <a:gd name="T74" fmla="*/ 28 w 71"/>
                  <a:gd name="T75" fmla="*/ 71 h 78"/>
                  <a:gd name="T76" fmla="*/ 35 w 71"/>
                  <a:gd name="T77" fmla="*/ 64 h 78"/>
                  <a:gd name="T78" fmla="*/ 43 w 71"/>
                  <a:gd name="T79" fmla="*/ 64 h 78"/>
                  <a:gd name="T80" fmla="*/ 57 w 71"/>
                  <a:gd name="T81" fmla="*/ 64 h 78"/>
                  <a:gd name="T82" fmla="*/ 57 w 71"/>
                  <a:gd name="T83" fmla="*/ 71 h 78"/>
                  <a:gd name="T84" fmla="*/ 64 w 71"/>
                  <a:gd name="T85" fmla="*/ 28 h 78"/>
                  <a:gd name="T86" fmla="*/ 64 w 71"/>
                  <a:gd name="T87" fmla="*/ 14 h 78"/>
                  <a:gd name="T88" fmla="*/ 57 w 71"/>
                  <a:gd name="T89" fmla="*/ 21 h 78"/>
                  <a:gd name="T90" fmla="*/ 57 w 71"/>
                  <a:gd name="T91" fmla="*/ 35 h 78"/>
                  <a:gd name="T92" fmla="*/ 43 w 71"/>
                  <a:gd name="T93" fmla="*/ 14 h 78"/>
                  <a:gd name="T94" fmla="*/ 28 w 71"/>
                  <a:gd name="T95" fmla="*/ 14 h 78"/>
                  <a:gd name="T96" fmla="*/ 35 w 71"/>
                  <a:gd name="T97" fmla="*/ 21 h 78"/>
                  <a:gd name="T98" fmla="*/ 21 w 71"/>
                  <a:gd name="T99" fmla="*/ 14 h 78"/>
                  <a:gd name="T100" fmla="*/ 14 w 71"/>
                  <a:gd name="T101" fmla="*/ 0 h 78"/>
                  <a:gd name="T102" fmla="*/ 0 w 71"/>
                  <a:gd name="T103" fmla="*/ 7 h 78"/>
                  <a:gd name="T104" fmla="*/ 7 w 71"/>
                  <a:gd name="T105" fmla="*/ 21 h 78"/>
                  <a:gd name="T106" fmla="*/ 14 w 71"/>
                  <a:gd name="T107" fmla="*/ 14 h 78"/>
                  <a:gd name="T108" fmla="*/ 7 w 71"/>
                  <a:gd name="T109" fmla="*/ 35 h 78"/>
                  <a:gd name="T110" fmla="*/ 7 w 71"/>
                  <a:gd name="T111" fmla="*/ 43 h 78"/>
                  <a:gd name="T112" fmla="*/ 21 w 71"/>
                  <a:gd name="T113" fmla="*/ 43 h 78"/>
                  <a:gd name="T114" fmla="*/ 21 w 71"/>
                  <a:gd name="T115" fmla="*/ 35 h 78"/>
                  <a:gd name="T116" fmla="*/ 28 w 71"/>
                  <a:gd name="T117" fmla="*/ 57 h 78"/>
                  <a:gd name="T118" fmla="*/ 14 w 71"/>
                  <a:gd name="T119" fmla="*/ 57 h 78"/>
                  <a:gd name="T120" fmla="*/ 7 w 71"/>
                  <a:gd name="T121" fmla="*/ 71 h 78"/>
                  <a:gd name="T122" fmla="*/ 28 w 71"/>
                  <a:gd name="T123" fmla="*/ 71 h 78"/>
                  <a:gd name="T124" fmla="*/ 28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1"/>
                    </a:moveTo>
                    <a:lnTo>
                      <a:pt x="64" y="71"/>
                    </a:lnTo>
                    <a:lnTo>
                      <a:pt x="64" y="71"/>
                    </a:lnTo>
                    <a:lnTo>
                      <a:pt x="71" y="64"/>
                    </a:lnTo>
                    <a:lnTo>
                      <a:pt x="64" y="64"/>
                    </a:lnTo>
                    <a:lnTo>
                      <a:pt x="57" y="50"/>
                    </a:lnTo>
                    <a:lnTo>
                      <a:pt x="57" y="50"/>
                    </a:lnTo>
                    <a:lnTo>
                      <a:pt x="57" y="35"/>
                    </a:lnTo>
                    <a:lnTo>
                      <a:pt x="57" y="35"/>
                    </a:lnTo>
                    <a:lnTo>
                      <a:pt x="64" y="35"/>
                    </a:lnTo>
                    <a:lnTo>
                      <a:pt x="71" y="28"/>
                    </a:lnTo>
                    <a:lnTo>
                      <a:pt x="64" y="7"/>
                    </a:lnTo>
                    <a:lnTo>
                      <a:pt x="64" y="7"/>
                    </a:lnTo>
                    <a:lnTo>
                      <a:pt x="64" y="7"/>
                    </a:lnTo>
                    <a:lnTo>
                      <a:pt x="57" y="7"/>
                    </a:lnTo>
                    <a:lnTo>
                      <a:pt x="50" y="14"/>
                    </a:lnTo>
                    <a:lnTo>
                      <a:pt x="50" y="21"/>
                    </a:lnTo>
                    <a:lnTo>
                      <a:pt x="57" y="35"/>
                    </a:lnTo>
                    <a:lnTo>
                      <a:pt x="57" y="43"/>
                    </a:lnTo>
                    <a:lnTo>
                      <a:pt x="50" y="50"/>
                    </a:lnTo>
                    <a:lnTo>
                      <a:pt x="50" y="50"/>
                    </a:lnTo>
                    <a:lnTo>
                      <a:pt x="43" y="43"/>
                    </a:lnTo>
                    <a:lnTo>
                      <a:pt x="43" y="43"/>
                    </a:lnTo>
                    <a:lnTo>
                      <a:pt x="43" y="35"/>
                    </a:lnTo>
                    <a:lnTo>
                      <a:pt x="43" y="28"/>
                    </a:lnTo>
                    <a:lnTo>
                      <a:pt x="43" y="21"/>
                    </a:lnTo>
                    <a:lnTo>
                      <a:pt x="43" y="7"/>
                    </a:lnTo>
                    <a:lnTo>
                      <a:pt x="35" y="0"/>
                    </a:lnTo>
                    <a:lnTo>
                      <a:pt x="28" y="7"/>
                    </a:lnTo>
                    <a:lnTo>
                      <a:pt x="35" y="28"/>
                    </a:lnTo>
                    <a:lnTo>
                      <a:pt x="35" y="28"/>
                    </a:lnTo>
                    <a:lnTo>
                      <a:pt x="35" y="28"/>
                    </a:lnTo>
                    <a:lnTo>
                      <a:pt x="35" y="35"/>
                    </a:lnTo>
                    <a:lnTo>
                      <a:pt x="35" y="35"/>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5"/>
                    </a:lnTo>
                    <a:lnTo>
                      <a:pt x="28" y="35"/>
                    </a:lnTo>
                    <a:lnTo>
                      <a:pt x="28" y="43"/>
                    </a:lnTo>
                    <a:lnTo>
                      <a:pt x="28" y="35"/>
                    </a:lnTo>
                    <a:lnTo>
                      <a:pt x="21" y="35"/>
                    </a:lnTo>
                    <a:lnTo>
                      <a:pt x="14" y="35"/>
                    </a:lnTo>
                    <a:lnTo>
                      <a:pt x="7" y="28"/>
                    </a:lnTo>
                    <a:lnTo>
                      <a:pt x="0" y="35"/>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57"/>
                    </a:lnTo>
                    <a:lnTo>
                      <a:pt x="28" y="57"/>
                    </a:lnTo>
                    <a:lnTo>
                      <a:pt x="21" y="57"/>
                    </a:lnTo>
                    <a:lnTo>
                      <a:pt x="7" y="64"/>
                    </a:lnTo>
                    <a:lnTo>
                      <a:pt x="0" y="64"/>
                    </a:lnTo>
                    <a:lnTo>
                      <a:pt x="7" y="71"/>
                    </a:lnTo>
                    <a:lnTo>
                      <a:pt x="21" y="78"/>
                    </a:lnTo>
                    <a:lnTo>
                      <a:pt x="28" y="71"/>
                    </a:lnTo>
                    <a:lnTo>
                      <a:pt x="28" y="71"/>
                    </a:lnTo>
                    <a:lnTo>
                      <a:pt x="28" y="71"/>
                    </a:lnTo>
                    <a:lnTo>
                      <a:pt x="35" y="64"/>
                    </a:lnTo>
                    <a:lnTo>
                      <a:pt x="43" y="64"/>
                    </a:lnTo>
                    <a:lnTo>
                      <a:pt x="43" y="64"/>
                    </a:lnTo>
                    <a:lnTo>
                      <a:pt x="50" y="57"/>
                    </a:lnTo>
                    <a:lnTo>
                      <a:pt x="57" y="64"/>
                    </a:lnTo>
                    <a:lnTo>
                      <a:pt x="57" y="71"/>
                    </a:lnTo>
                    <a:lnTo>
                      <a:pt x="57" y="71"/>
                    </a:lnTo>
                    <a:close/>
                    <a:moveTo>
                      <a:pt x="57" y="35"/>
                    </a:moveTo>
                    <a:lnTo>
                      <a:pt x="64" y="28"/>
                    </a:lnTo>
                    <a:lnTo>
                      <a:pt x="64" y="28"/>
                    </a:lnTo>
                    <a:lnTo>
                      <a:pt x="64" y="14"/>
                    </a:lnTo>
                    <a:lnTo>
                      <a:pt x="64" y="7"/>
                    </a:lnTo>
                    <a:lnTo>
                      <a:pt x="57" y="21"/>
                    </a:lnTo>
                    <a:lnTo>
                      <a:pt x="57" y="35"/>
                    </a:lnTo>
                    <a:lnTo>
                      <a:pt x="57" y="35"/>
                    </a:lnTo>
                    <a:close/>
                    <a:moveTo>
                      <a:pt x="35" y="21"/>
                    </a:moveTo>
                    <a:lnTo>
                      <a:pt x="43" y="14"/>
                    </a:lnTo>
                    <a:lnTo>
                      <a:pt x="35" y="0"/>
                    </a:lnTo>
                    <a:lnTo>
                      <a:pt x="28" y="14"/>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7"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258">
                <a:extLst>
                  <a:ext uri="{FF2B5EF4-FFF2-40B4-BE49-F238E27FC236}">
                    <a16:creationId xmlns:a16="http://schemas.microsoft.com/office/drawing/2014/main" xmlns="" id="{73E69B93-5222-4365-A7C5-A9674653221F}"/>
                  </a:ext>
                </a:extLst>
              </p:cNvPr>
              <p:cNvSpPr>
                <a:spLocks noEditPoints="1"/>
              </p:cNvSpPr>
              <p:nvPr/>
            </p:nvSpPr>
            <p:spPr bwMode="auto">
              <a:xfrm>
                <a:off x="6538" y="1794"/>
                <a:ext cx="73" cy="78"/>
              </a:xfrm>
              <a:custGeom>
                <a:avLst/>
                <a:gdLst>
                  <a:gd name="T0" fmla="*/ 66 w 73"/>
                  <a:gd name="T1" fmla="*/ 71 h 78"/>
                  <a:gd name="T2" fmla="*/ 73 w 73"/>
                  <a:gd name="T3" fmla="*/ 64 h 78"/>
                  <a:gd name="T4" fmla="*/ 66 w 73"/>
                  <a:gd name="T5" fmla="*/ 50 h 78"/>
                  <a:gd name="T6" fmla="*/ 66 w 73"/>
                  <a:gd name="T7" fmla="*/ 35 h 78"/>
                  <a:gd name="T8" fmla="*/ 73 w 73"/>
                  <a:gd name="T9" fmla="*/ 35 h 78"/>
                  <a:gd name="T10" fmla="*/ 73 w 73"/>
                  <a:gd name="T11" fmla="*/ 7 h 78"/>
                  <a:gd name="T12" fmla="*/ 66 w 73"/>
                  <a:gd name="T13" fmla="*/ 7 h 78"/>
                  <a:gd name="T14" fmla="*/ 58 w 73"/>
                  <a:gd name="T15" fmla="*/ 14 h 78"/>
                  <a:gd name="T16" fmla="*/ 66 w 73"/>
                  <a:gd name="T17" fmla="*/ 35 h 78"/>
                  <a:gd name="T18" fmla="*/ 58 w 73"/>
                  <a:gd name="T19" fmla="*/ 50 h 78"/>
                  <a:gd name="T20" fmla="*/ 51 w 73"/>
                  <a:gd name="T21" fmla="*/ 43 h 78"/>
                  <a:gd name="T22" fmla="*/ 44 w 73"/>
                  <a:gd name="T23" fmla="*/ 35 h 78"/>
                  <a:gd name="T24" fmla="*/ 51 w 73"/>
                  <a:gd name="T25" fmla="*/ 21 h 78"/>
                  <a:gd name="T26" fmla="*/ 44 w 73"/>
                  <a:gd name="T27" fmla="*/ 0 h 78"/>
                  <a:gd name="T28" fmla="*/ 44 w 73"/>
                  <a:gd name="T29" fmla="*/ 28 h 78"/>
                  <a:gd name="T30" fmla="*/ 44 w 73"/>
                  <a:gd name="T31" fmla="*/ 28 h 78"/>
                  <a:gd name="T32" fmla="*/ 36 w 73"/>
                  <a:gd name="T33" fmla="*/ 35 h 78"/>
                  <a:gd name="T34" fmla="*/ 29 w 73"/>
                  <a:gd name="T35" fmla="*/ 21 h 78"/>
                  <a:gd name="T36" fmla="*/ 29 w 73"/>
                  <a:gd name="T37" fmla="*/ 14 h 78"/>
                  <a:gd name="T38" fmla="*/ 15 w 73"/>
                  <a:gd name="T39" fmla="*/ 0 h 78"/>
                  <a:gd name="T40" fmla="*/ 8 w 73"/>
                  <a:gd name="T41" fmla="*/ 0 h 78"/>
                  <a:gd name="T42" fmla="*/ 0 w 73"/>
                  <a:gd name="T43" fmla="*/ 7 h 78"/>
                  <a:gd name="T44" fmla="*/ 22 w 73"/>
                  <a:gd name="T45" fmla="*/ 21 h 78"/>
                  <a:gd name="T46" fmla="*/ 36 w 73"/>
                  <a:gd name="T47" fmla="*/ 35 h 78"/>
                  <a:gd name="T48" fmla="*/ 36 w 73"/>
                  <a:gd name="T49" fmla="*/ 43 h 78"/>
                  <a:gd name="T50" fmla="*/ 29 w 73"/>
                  <a:gd name="T51" fmla="*/ 35 h 78"/>
                  <a:gd name="T52" fmla="*/ 8 w 73"/>
                  <a:gd name="T53" fmla="*/ 28 h 78"/>
                  <a:gd name="T54" fmla="*/ 8 w 73"/>
                  <a:gd name="T55" fmla="*/ 43 h 78"/>
                  <a:gd name="T56" fmla="*/ 22 w 73"/>
                  <a:gd name="T57" fmla="*/ 50 h 78"/>
                  <a:gd name="T58" fmla="*/ 29 w 73"/>
                  <a:gd name="T59" fmla="*/ 43 h 78"/>
                  <a:gd name="T60" fmla="*/ 36 w 73"/>
                  <a:gd name="T61" fmla="*/ 43 h 78"/>
                  <a:gd name="T62" fmla="*/ 44 w 73"/>
                  <a:gd name="T63" fmla="*/ 50 h 78"/>
                  <a:gd name="T64" fmla="*/ 51 w 73"/>
                  <a:gd name="T65" fmla="*/ 57 h 78"/>
                  <a:gd name="T66" fmla="*/ 44 w 73"/>
                  <a:gd name="T67" fmla="*/ 57 h 78"/>
                  <a:gd name="T68" fmla="*/ 29 w 73"/>
                  <a:gd name="T69" fmla="*/ 57 h 78"/>
                  <a:gd name="T70" fmla="*/ 8 w 73"/>
                  <a:gd name="T71" fmla="*/ 64 h 78"/>
                  <a:gd name="T72" fmla="*/ 22 w 73"/>
                  <a:gd name="T73" fmla="*/ 78 h 78"/>
                  <a:gd name="T74" fmla="*/ 36 w 73"/>
                  <a:gd name="T75" fmla="*/ 71 h 78"/>
                  <a:gd name="T76" fmla="*/ 44 w 73"/>
                  <a:gd name="T77" fmla="*/ 64 h 78"/>
                  <a:gd name="T78" fmla="*/ 51 w 73"/>
                  <a:gd name="T79" fmla="*/ 64 h 78"/>
                  <a:gd name="T80" fmla="*/ 58 w 73"/>
                  <a:gd name="T81" fmla="*/ 64 h 78"/>
                  <a:gd name="T82" fmla="*/ 66 w 73"/>
                  <a:gd name="T83" fmla="*/ 71 h 78"/>
                  <a:gd name="T84" fmla="*/ 73 w 73"/>
                  <a:gd name="T85" fmla="*/ 28 h 78"/>
                  <a:gd name="T86" fmla="*/ 73 w 73"/>
                  <a:gd name="T87" fmla="*/ 14 h 78"/>
                  <a:gd name="T88" fmla="*/ 58 w 73"/>
                  <a:gd name="T89" fmla="*/ 21 h 78"/>
                  <a:gd name="T90" fmla="*/ 66 w 73"/>
                  <a:gd name="T91" fmla="*/ 35 h 78"/>
                  <a:gd name="T92" fmla="*/ 51 w 73"/>
                  <a:gd name="T93" fmla="*/ 14 h 78"/>
                  <a:gd name="T94" fmla="*/ 36 w 73"/>
                  <a:gd name="T95" fmla="*/ 14 h 78"/>
                  <a:gd name="T96" fmla="*/ 44 w 73"/>
                  <a:gd name="T97" fmla="*/ 21 h 78"/>
                  <a:gd name="T98" fmla="*/ 22 w 73"/>
                  <a:gd name="T99" fmla="*/ 14 h 78"/>
                  <a:gd name="T100" fmla="*/ 15 w 73"/>
                  <a:gd name="T101" fmla="*/ 0 h 78"/>
                  <a:gd name="T102" fmla="*/ 8 w 73"/>
                  <a:gd name="T103" fmla="*/ 7 h 78"/>
                  <a:gd name="T104" fmla="*/ 15 w 73"/>
                  <a:gd name="T105" fmla="*/ 21 h 78"/>
                  <a:gd name="T106" fmla="*/ 22 w 73"/>
                  <a:gd name="T107" fmla="*/ 14 h 78"/>
                  <a:gd name="T108" fmla="*/ 15 w 73"/>
                  <a:gd name="T109" fmla="*/ 35 h 78"/>
                  <a:gd name="T110" fmla="*/ 8 w 73"/>
                  <a:gd name="T111" fmla="*/ 43 h 78"/>
                  <a:gd name="T112" fmla="*/ 29 w 73"/>
                  <a:gd name="T113" fmla="*/ 43 h 78"/>
                  <a:gd name="T114" fmla="*/ 29 w 73"/>
                  <a:gd name="T115" fmla="*/ 35 h 78"/>
                  <a:gd name="T116" fmla="*/ 29 w 73"/>
                  <a:gd name="T117" fmla="*/ 57 h 78"/>
                  <a:gd name="T118" fmla="*/ 22 w 73"/>
                  <a:gd name="T119" fmla="*/ 57 h 78"/>
                  <a:gd name="T120" fmla="*/ 15 w 73"/>
                  <a:gd name="T121" fmla="*/ 71 h 78"/>
                  <a:gd name="T122" fmla="*/ 29 w 73"/>
                  <a:gd name="T123" fmla="*/ 71 h 78"/>
                  <a:gd name="T124" fmla="*/ 36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66" y="50"/>
                    </a:lnTo>
                    <a:lnTo>
                      <a:pt x="58" y="50"/>
                    </a:lnTo>
                    <a:lnTo>
                      <a:pt x="66" y="35"/>
                    </a:lnTo>
                    <a:lnTo>
                      <a:pt x="66" y="35"/>
                    </a:lnTo>
                    <a:lnTo>
                      <a:pt x="73" y="35"/>
                    </a:lnTo>
                    <a:lnTo>
                      <a:pt x="73" y="28"/>
                    </a:lnTo>
                    <a:lnTo>
                      <a:pt x="73" y="7"/>
                    </a:lnTo>
                    <a:lnTo>
                      <a:pt x="73" y="7"/>
                    </a:lnTo>
                    <a:lnTo>
                      <a:pt x="66" y="7"/>
                    </a:lnTo>
                    <a:lnTo>
                      <a:pt x="66" y="7"/>
                    </a:lnTo>
                    <a:lnTo>
                      <a:pt x="58" y="14"/>
                    </a:lnTo>
                    <a:lnTo>
                      <a:pt x="58" y="21"/>
                    </a:lnTo>
                    <a:lnTo>
                      <a:pt x="66" y="35"/>
                    </a:lnTo>
                    <a:lnTo>
                      <a:pt x="58" y="43"/>
                    </a:lnTo>
                    <a:lnTo>
                      <a:pt x="58" y="50"/>
                    </a:lnTo>
                    <a:lnTo>
                      <a:pt x="58" y="50"/>
                    </a:lnTo>
                    <a:lnTo>
                      <a:pt x="51" y="43"/>
                    </a:lnTo>
                    <a:lnTo>
                      <a:pt x="51" y="43"/>
                    </a:lnTo>
                    <a:lnTo>
                      <a:pt x="44" y="35"/>
                    </a:lnTo>
                    <a:lnTo>
                      <a:pt x="44" y="28"/>
                    </a:lnTo>
                    <a:lnTo>
                      <a:pt x="51" y="21"/>
                    </a:lnTo>
                    <a:lnTo>
                      <a:pt x="51" y="7"/>
                    </a:lnTo>
                    <a:lnTo>
                      <a:pt x="44" y="0"/>
                    </a:lnTo>
                    <a:lnTo>
                      <a:pt x="36" y="7"/>
                    </a:lnTo>
                    <a:lnTo>
                      <a:pt x="44" y="28"/>
                    </a:lnTo>
                    <a:lnTo>
                      <a:pt x="44" y="28"/>
                    </a:lnTo>
                    <a:lnTo>
                      <a:pt x="44" y="28"/>
                    </a:lnTo>
                    <a:lnTo>
                      <a:pt x="44" y="35"/>
                    </a:lnTo>
                    <a:lnTo>
                      <a:pt x="36" y="35"/>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5"/>
                    </a:lnTo>
                    <a:lnTo>
                      <a:pt x="36" y="35"/>
                    </a:lnTo>
                    <a:lnTo>
                      <a:pt x="36" y="43"/>
                    </a:lnTo>
                    <a:lnTo>
                      <a:pt x="29" y="35"/>
                    </a:lnTo>
                    <a:lnTo>
                      <a:pt x="29" y="35"/>
                    </a:lnTo>
                    <a:lnTo>
                      <a:pt x="22" y="35"/>
                    </a:lnTo>
                    <a:lnTo>
                      <a:pt x="8" y="28"/>
                    </a:lnTo>
                    <a:lnTo>
                      <a:pt x="0" y="35"/>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57"/>
                    </a:lnTo>
                    <a:lnTo>
                      <a:pt x="36" y="57"/>
                    </a:lnTo>
                    <a:lnTo>
                      <a:pt x="29" y="57"/>
                    </a:lnTo>
                    <a:lnTo>
                      <a:pt x="8" y="64"/>
                    </a:lnTo>
                    <a:lnTo>
                      <a:pt x="8" y="64"/>
                    </a:lnTo>
                    <a:lnTo>
                      <a:pt x="15" y="71"/>
                    </a:lnTo>
                    <a:lnTo>
                      <a:pt x="22" y="78"/>
                    </a:lnTo>
                    <a:lnTo>
                      <a:pt x="36" y="71"/>
                    </a:lnTo>
                    <a:lnTo>
                      <a:pt x="36" y="71"/>
                    </a:lnTo>
                    <a:lnTo>
                      <a:pt x="36" y="71"/>
                    </a:lnTo>
                    <a:lnTo>
                      <a:pt x="44" y="64"/>
                    </a:lnTo>
                    <a:lnTo>
                      <a:pt x="44" y="64"/>
                    </a:lnTo>
                    <a:lnTo>
                      <a:pt x="51" y="64"/>
                    </a:lnTo>
                    <a:lnTo>
                      <a:pt x="51" y="57"/>
                    </a:lnTo>
                    <a:lnTo>
                      <a:pt x="58" y="64"/>
                    </a:lnTo>
                    <a:lnTo>
                      <a:pt x="66" y="71"/>
                    </a:lnTo>
                    <a:lnTo>
                      <a:pt x="66" y="71"/>
                    </a:lnTo>
                    <a:close/>
                    <a:moveTo>
                      <a:pt x="66" y="35"/>
                    </a:moveTo>
                    <a:lnTo>
                      <a:pt x="73" y="28"/>
                    </a:lnTo>
                    <a:lnTo>
                      <a:pt x="73" y="28"/>
                    </a:lnTo>
                    <a:lnTo>
                      <a:pt x="73" y="14"/>
                    </a:lnTo>
                    <a:lnTo>
                      <a:pt x="66" y="7"/>
                    </a:lnTo>
                    <a:lnTo>
                      <a:pt x="58" y="21"/>
                    </a:lnTo>
                    <a:lnTo>
                      <a:pt x="66" y="35"/>
                    </a:lnTo>
                    <a:lnTo>
                      <a:pt x="66" y="35"/>
                    </a:lnTo>
                    <a:close/>
                    <a:moveTo>
                      <a:pt x="44" y="21"/>
                    </a:moveTo>
                    <a:lnTo>
                      <a:pt x="51" y="14"/>
                    </a:lnTo>
                    <a:lnTo>
                      <a:pt x="44" y="0"/>
                    </a:lnTo>
                    <a:lnTo>
                      <a:pt x="36" y="14"/>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5"/>
                    </a:moveTo>
                    <a:lnTo>
                      <a:pt x="15" y="35"/>
                    </a:lnTo>
                    <a:lnTo>
                      <a:pt x="8" y="35"/>
                    </a:lnTo>
                    <a:lnTo>
                      <a:pt x="8" y="43"/>
                    </a:lnTo>
                    <a:lnTo>
                      <a:pt x="15" y="50"/>
                    </a:lnTo>
                    <a:lnTo>
                      <a:pt x="29" y="43"/>
                    </a:lnTo>
                    <a:lnTo>
                      <a:pt x="29" y="35"/>
                    </a:lnTo>
                    <a:lnTo>
                      <a:pt x="29" y="35"/>
                    </a:lnTo>
                    <a:close/>
                    <a:moveTo>
                      <a:pt x="36" y="64"/>
                    </a:moveTo>
                    <a:lnTo>
                      <a:pt x="29" y="57"/>
                    </a:lnTo>
                    <a:lnTo>
                      <a:pt x="22" y="57"/>
                    </a:lnTo>
                    <a:lnTo>
                      <a:pt x="22" y="57"/>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259">
                <a:extLst>
                  <a:ext uri="{FF2B5EF4-FFF2-40B4-BE49-F238E27FC236}">
                    <a16:creationId xmlns:a16="http://schemas.microsoft.com/office/drawing/2014/main" xmlns="" id="{10362231-990A-489C-82ED-D3D95B728282}"/>
                  </a:ext>
                </a:extLst>
              </p:cNvPr>
              <p:cNvSpPr>
                <a:spLocks noEditPoints="1"/>
              </p:cNvSpPr>
              <p:nvPr/>
            </p:nvSpPr>
            <p:spPr bwMode="auto">
              <a:xfrm>
                <a:off x="6762" y="1794"/>
                <a:ext cx="22" cy="71"/>
              </a:xfrm>
              <a:custGeom>
                <a:avLst/>
                <a:gdLst>
                  <a:gd name="T0" fmla="*/ 22 w 22"/>
                  <a:gd name="T1" fmla="*/ 21 h 71"/>
                  <a:gd name="T2" fmla="*/ 22 w 22"/>
                  <a:gd name="T3" fmla="*/ 14 h 71"/>
                  <a:gd name="T4" fmla="*/ 22 w 22"/>
                  <a:gd name="T5" fmla="*/ 14 h 71"/>
                  <a:gd name="T6" fmla="*/ 22 w 22"/>
                  <a:gd name="T7" fmla="*/ 7 h 71"/>
                  <a:gd name="T8" fmla="*/ 15 w 22"/>
                  <a:gd name="T9" fmla="*/ 0 h 71"/>
                  <a:gd name="T10" fmla="*/ 7 w 22"/>
                  <a:gd name="T11" fmla="*/ 0 h 71"/>
                  <a:gd name="T12" fmla="*/ 0 w 22"/>
                  <a:gd name="T13" fmla="*/ 0 h 71"/>
                  <a:gd name="T14" fmla="*/ 0 w 22"/>
                  <a:gd name="T15" fmla="*/ 0 h 71"/>
                  <a:gd name="T16" fmla="*/ 0 w 22"/>
                  <a:gd name="T17" fmla="*/ 7 h 71"/>
                  <a:gd name="T18" fmla="*/ 7 w 22"/>
                  <a:gd name="T19" fmla="*/ 14 h 71"/>
                  <a:gd name="T20" fmla="*/ 22 w 22"/>
                  <a:gd name="T21" fmla="*/ 21 h 71"/>
                  <a:gd name="T22" fmla="*/ 22 w 22"/>
                  <a:gd name="T23" fmla="*/ 21 h 71"/>
                  <a:gd name="T24" fmla="*/ 22 w 22"/>
                  <a:gd name="T25" fmla="*/ 28 h 71"/>
                  <a:gd name="T26" fmla="*/ 22 w 22"/>
                  <a:gd name="T27" fmla="*/ 21 h 71"/>
                  <a:gd name="T28" fmla="*/ 22 w 22"/>
                  <a:gd name="T29" fmla="*/ 21 h 71"/>
                  <a:gd name="T30" fmla="*/ 22 w 22"/>
                  <a:gd name="T31" fmla="*/ 35 h 71"/>
                  <a:gd name="T32" fmla="*/ 22 w 22"/>
                  <a:gd name="T33" fmla="*/ 35 h 71"/>
                  <a:gd name="T34" fmla="*/ 22 w 22"/>
                  <a:gd name="T35" fmla="*/ 35 h 71"/>
                  <a:gd name="T36" fmla="*/ 22 w 22"/>
                  <a:gd name="T37" fmla="*/ 28 h 71"/>
                  <a:gd name="T38" fmla="*/ 7 w 22"/>
                  <a:gd name="T39" fmla="*/ 28 h 71"/>
                  <a:gd name="T40" fmla="*/ 0 w 22"/>
                  <a:gd name="T41" fmla="*/ 35 h 71"/>
                  <a:gd name="T42" fmla="*/ 0 w 22"/>
                  <a:gd name="T43" fmla="*/ 43 h 71"/>
                  <a:gd name="T44" fmla="*/ 7 w 22"/>
                  <a:gd name="T45" fmla="*/ 43 h 71"/>
                  <a:gd name="T46" fmla="*/ 15 w 22"/>
                  <a:gd name="T47" fmla="*/ 50 h 71"/>
                  <a:gd name="T48" fmla="*/ 22 w 22"/>
                  <a:gd name="T49" fmla="*/ 50 h 71"/>
                  <a:gd name="T50" fmla="*/ 22 w 22"/>
                  <a:gd name="T51" fmla="*/ 43 h 71"/>
                  <a:gd name="T52" fmla="*/ 22 w 22"/>
                  <a:gd name="T53" fmla="*/ 35 h 71"/>
                  <a:gd name="T54" fmla="*/ 22 w 22"/>
                  <a:gd name="T55" fmla="*/ 35 h 71"/>
                  <a:gd name="T56" fmla="*/ 22 w 22"/>
                  <a:gd name="T57" fmla="*/ 57 h 71"/>
                  <a:gd name="T58" fmla="*/ 15 w 22"/>
                  <a:gd name="T59" fmla="*/ 57 h 71"/>
                  <a:gd name="T60" fmla="*/ 7 w 22"/>
                  <a:gd name="T61" fmla="*/ 57 h 71"/>
                  <a:gd name="T62" fmla="*/ 7 w 22"/>
                  <a:gd name="T63" fmla="*/ 64 h 71"/>
                  <a:gd name="T64" fmla="*/ 7 w 22"/>
                  <a:gd name="T65" fmla="*/ 71 h 71"/>
                  <a:gd name="T66" fmla="*/ 15 w 22"/>
                  <a:gd name="T67" fmla="*/ 71 h 71"/>
                  <a:gd name="T68" fmla="*/ 22 w 22"/>
                  <a:gd name="T69" fmla="*/ 71 h 71"/>
                  <a:gd name="T70" fmla="*/ 22 w 22"/>
                  <a:gd name="T71" fmla="*/ 71 h 71"/>
                  <a:gd name="T72" fmla="*/ 15 w 22"/>
                  <a:gd name="T73" fmla="*/ 71 h 71"/>
                  <a:gd name="T74" fmla="*/ 7 w 22"/>
                  <a:gd name="T75" fmla="*/ 64 h 71"/>
                  <a:gd name="T76" fmla="*/ 15 w 22"/>
                  <a:gd name="T77" fmla="*/ 57 h 71"/>
                  <a:gd name="T78" fmla="*/ 22 w 22"/>
                  <a:gd name="T79" fmla="*/ 57 h 71"/>
                  <a:gd name="T80" fmla="*/ 22 w 22"/>
                  <a:gd name="T81" fmla="*/ 57 h 71"/>
                  <a:gd name="T82" fmla="*/ 22 w 22"/>
                  <a:gd name="T83" fmla="*/ 57 h 71"/>
                  <a:gd name="T84" fmla="*/ 22 w 22"/>
                  <a:gd name="T85" fmla="*/ 57 h 71"/>
                  <a:gd name="T86" fmla="*/ 22 w 22"/>
                  <a:gd name="T87" fmla="*/ 57 h 71"/>
                  <a:gd name="T88" fmla="*/ 22 w 22"/>
                  <a:gd name="T89" fmla="*/ 14 h 71"/>
                  <a:gd name="T90" fmla="*/ 22 w 22"/>
                  <a:gd name="T91" fmla="*/ 14 h 71"/>
                  <a:gd name="T92" fmla="*/ 22 w 22"/>
                  <a:gd name="T93" fmla="*/ 7 h 71"/>
                  <a:gd name="T94" fmla="*/ 15 w 22"/>
                  <a:gd name="T95" fmla="*/ 0 h 71"/>
                  <a:gd name="T96" fmla="*/ 7 w 22"/>
                  <a:gd name="T97" fmla="*/ 0 h 71"/>
                  <a:gd name="T98" fmla="*/ 0 w 22"/>
                  <a:gd name="T99" fmla="*/ 7 h 71"/>
                  <a:gd name="T100" fmla="*/ 7 w 22"/>
                  <a:gd name="T101" fmla="*/ 14 h 71"/>
                  <a:gd name="T102" fmla="*/ 15 w 22"/>
                  <a:gd name="T103" fmla="*/ 21 h 71"/>
                  <a:gd name="T104" fmla="*/ 22 w 22"/>
                  <a:gd name="T105" fmla="*/ 14 h 71"/>
                  <a:gd name="T106" fmla="*/ 22 w 22"/>
                  <a:gd name="T107" fmla="*/ 14 h 71"/>
                  <a:gd name="T108" fmla="*/ 22 w 22"/>
                  <a:gd name="T109" fmla="*/ 35 h 71"/>
                  <a:gd name="T110" fmla="*/ 15 w 22"/>
                  <a:gd name="T111" fmla="*/ 35 h 71"/>
                  <a:gd name="T112" fmla="*/ 0 w 22"/>
                  <a:gd name="T113" fmla="*/ 35 h 71"/>
                  <a:gd name="T114" fmla="*/ 7 w 22"/>
                  <a:gd name="T115" fmla="*/ 43 h 71"/>
                  <a:gd name="T116" fmla="*/ 15 w 22"/>
                  <a:gd name="T117" fmla="*/ 43 h 71"/>
                  <a:gd name="T118" fmla="*/ 22 w 22"/>
                  <a:gd name="T119" fmla="*/ 43 h 71"/>
                  <a:gd name="T120" fmla="*/ 22 w 22"/>
                  <a:gd name="T121" fmla="*/ 35 h 71"/>
                  <a:gd name="T122" fmla="*/ 22 w 22"/>
                  <a:gd name="T12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1">
                    <a:moveTo>
                      <a:pt x="22" y="21"/>
                    </a:moveTo>
                    <a:lnTo>
                      <a:pt x="22" y="14"/>
                    </a:lnTo>
                    <a:lnTo>
                      <a:pt x="22" y="14"/>
                    </a:lnTo>
                    <a:lnTo>
                      <a:pt x="22" y="7"/>
                    </a:lnTo>
                    <a:lnTo>
                      <a:pt x="15" y="0"/>
                    </a:lnTo>
                    <a:lnTo>
                      <a:pt x="7" y="0"/>
                    </a:lnTo>
                    <a:lnTo>
                      <a:pt x="0" y="0"/>
                    </a:lnTo>
                    <a:lnTo>
                      <a:pt x="0" y="0"/>
                    </a:lnTo>
                    <a:lnTo>
                      <a:pt x="0" y="7"/>
                    </a:lnTo>
                    <a:lnTo>
                      <a:pt x="7" y="14"/>
                    </a:lnTo>
                    <a:lnTo>
                      <a:pt x="22" y="21"/>
                    </a:lnTo>
                    <a:lnTo>
                      <a:pt x="22" y="21"/>
                    </a:lnTo>
                    <a:lnTo>
                      <a:pt x="22" y="28"/>
                    </a:lnTo>
                    <a:lnTo>
                      <a:pt x="22" y="21"/>
                    </a:lnTo>
                    <a:lnTo>
                      <a:pt x="22" y="21"/>
                    </a:lnTo>
                    <a:close/>
                    <a:moveTo>
                      <a:pt x="22" y="35"/>
                    </a:moveTo>
                    <a:lnTo>
                      <a:pt x="22" y="35"/>
                    </a:lnTo>
                    <a:lnTo>
                      <a:pt x="22" y="35"/>
                    </a:lnTo>
                    <a:lnTo>
                      <a:pt x="22" y="28"/>
                    </a:lnTo>
                    <a:lnTo>
                      <a:pt x="7" y="28"/>
                    </a:lnTo>
                    <a:lnTo>
                      <a:pt x="0" y="35"/>
                    </a:lnTo>
                    <a:lnTo>
                      <a:pt x="0" y="43"/>
                    </a:lnTo>
                    <a:lnTo>
                      <a:pt x="7" y="43"/>
                    </a:lnTo>
                    <a:lnTo>
                      <a:pt x="15" y="50"/>
                    </a:lnTo>
                    <a:lnTo>
                      <a:pt x="22" y="50"/>
                    </a:lnTo>
                    <a:lnTo>
                      <a:pt x="22" y="43"/>
                    </a:lnTo>
                    <a:lnTo>
                      <a:pt x="22" y="35"/>
                    </a:lnTo>
                    <a:lnTo>
                      <a:pt x="22" y="35"/>
                    </a:lnTo>
                    <a:close/>
                    <a:moveTo>
                      <a:pt x="22" y="57"/>
                    </a:moveTo>
                    <a:lnTo>
                      <a:pt x="15" y="57"/>
                    </a:lnTo>
                    <a:lnTo>
                      <a:pt x="7" y="57"/>
                    </a:lnTo>
                    <a:lnTo>
                      <a:pt x="7" y="64"/>
                    </a:lnTo>
                    <a:lnTo>
                      <a:pt x="7" y="71"/>
                    </a:lnTo>
                    <a:lnTo>
                      <a:pt x="15" y="71"/>
                    </a:lnTo>
                    <a:lnTo>
                      <a:pt x="22" y="71"/>
                    </a:lnTo>
                    <a:lnTo>
                      <a:pt x="22" y="71"/>
                    </a:lnTo>
                    <a:lnTo>
                      <a:pt x="15" y="71"/>
                    </a:lnTo>
                    <a:lnTo>
                      <a:pt x="7" y="64"/>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1"/>
                    </a:lnTo>
                    <a:lnTo>
                      <a:pt x="22" y="14"/>
                    </a:lnTo>
                    <a:lnTo>
                      <a:pt x="22" y="14"/>
                    </a:lnTo>
                    <a:close/>
                    <a:moveTo>
                      <a:pt x="22" y="35"/>
                    </a:moveTo>
                    <a:lnTo>
                      <a:pt x="15" y="35"/>
                    </a:lnTo>
                    <a:lnTo>
                      <a:pt x="0" y="35"/>
                    </a:lnTo>
                    <a:lnTo>
                      <a:pt x="7" y="43"/>
                    </a:lnTo>
                    <a:lnTo>
                      <a:pt x="15" y="43"/>
                    </a:lnTo>
                    <a:lnTo>
                      <a:pt x="22" y="43"/>
                    </a:lnTo>
                    <a:lnTo>
                      <a:pt x="22" y="35"/>
                    </a:lnTo>
                    <a:lnTo>
                      <a:pt x="22" y="3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260">
                <a:extLst>
                  <a:ext uri="{FF2B5EF4-FFF2-40B4-BE49-F238E27FC236}">
                    <a16:creationId xmlns:a16="http://schemas.microsoft.com/office/drawing/2014/main" xmlns="" id="{515309C8-4C22-4B20-870C-A8BFD0B77CAC}"/>
                  </a:ext>
                </a:extLst>
              </p:cNvPr>
              <p:cNvSpPr>
                <a:spLocks noEditPoints="1"/>
              </p:cNvSpPr>
              <p:nvPr/>
            </p:nvSpPr>
            <p:spPr bwMode="auto">
              <a:xfrm>
                <a:off x="6690" y="1794"/>
                <a:ext cx="72" cy="71"/>
              </a:xfrm>
              <a:custGeom>
                <a:avLst/>
                <a:gdLst>
                  <a:gd name="T0" fmla="*/ 65 w 72"/>
                  <a:gd name="T1" fmla="*/ 71 h 71"/>
                  <a:gd name="T2" fmla="*/ 72 w 72"/>
                  <a:gd name="T3" fmla="*/ 64 h 71"/>
                  <a:gd name="T4" fmla="*/ 58 w 72"/>
                  <a:gd name="T5" fmla="*/ 50 h 71"/>
                  <a:gd name="T6" fmla="*/ 58 w 72"/>
                  <a:gd name="T7" fmla="*/ 35 h 71"/>
                  <a:gd name="T8" fmla="*/ 65 w 72"/>
                  <a:gd name="T9" fmla="*/ 35 h 71"/>
                  <a:gd name="T10" fmla="*/ 65 w 72"/>
                  <a:gd name="T11" fmla="*/ 7 h 71"/>
                  <a:gd name="T12" fmla="*/ 65 w 72"/>
                  <a:gd name="T13" fmla="*/ 7 h 71"/>
                  <a:gd name="T14" fmla="*/ 50 w 72"/>
                  <a:gd name="T15" fmla="*/ 14 h 71"/>
                  <a:gd name="T16" fmla="*/ 58 w 72"/>
                  <a:gd name="T17" fmla="*/ 28 h 71"/>
                  <a:gd name="T18" fmla="*/ 50 w 72"/>
                  <a:gd name="T19" fmla="*/ 43 h 71"/>
                  <a:gd name="T20" fmla="*/ 43 w 72"/>
                  <a:gd name="T21" fmla="*/ 43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5 h 71"/>
                  <a:gd name="T48" fmla="*/ 29 w 72"/>
                  <a:gd name="T49" fmla="*/ 35 h 71"/>
                  <a:gd name="T50" fmla="*/ 22 w 72"/>
                  <a:gd name="T51" fmla="*/ 35 h 71"/>
                  <a:gd name="T52" fmla="*/ 7 w 72"/>
                  <a:gd name="T53" fmla="*/ 28 h 71"/>
                  <a:gd name="T54" fmla="*/ 0 w 72"/>
                  <a:gd name="T55" fmla="*/ 43 h 71"/>
                  <a:gd name="T56" fmla="*/ 14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58 w 72"/>
                  <a:gd name="T83" fmla="*/ 71 h 71"/>
                  <a:gd name="T84" fmla="*/ 65 w 72"/>
                  <a:gd name="T85" fmla="*/ 28 h 71"/>
                  <a:gd name="T86" fmla="*/ 65 w 72"/>
                  <a:gd name="T87" fmla="*/ 14 h 71"/>
                  <a:gd name="T88" fmla="*/ 58 w 72"/>
                  <a:gd name="T89" fmla="*/ 14 h 71"/>
                  <a:gd name="T90" fmla="*/ 58 w 72"/>
                  <a:gd name="T91" fmla="*/ 28 h 71"/>
                  <a:gd name="T92" fmla="*/ 43 w 72"/>
                  <a:gd name="T93" fmla="*/ 14 h 71"/>
                  <a:gd name="T94" fmla="*/ 36 w 72"/>
                  <a:gd name="T95" fmla="*/ 7 h 71"/>
                  <a:gd name="T96" fmla="*/ 36 w 72"/>
                  <a:gd name="T97" fmla="*/ 21 h 71"/>
                  <a:gd name="T98" fmla="*/ 22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5 h 71"/>
                  <a:gd name="T110" fmla="*/ 7 w 72"/>
                  <a:gd name="T111" fmla="*/ 43 h 71"/>
                  <a:gd name="T112" fmla="*/ 22 w 72"/>
                  <a:gd name="T113" fmla="*/ 43 h 71"/>
                  <a:gd name="T114" fmla="*/ 22 w 72"/>
                  <a:gd name="T115" fmla="*/ 35 h 71"/>
                  <a:gd name="T116" fmla="*/ 29 w 72"/>
                  <a:gd name="T117" fmla="*/ 57 h 71"/>
                  <a:gd name="T118" fmla="*/ 14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72" y="71"/>
                    </a:lnTo>
                    <a:lnTo>
                      <a:pt x="72" y="64"/>
                    </a:lnTo>
                    <a:lnTo>
                      <a:pt x="72" y="64"/>
                    </a:lnTo>
                    <a:lnTo>
                      <a:pt x="58" y="50"/>
                    </a:lnTo>
                    <a:lnTo>
                      <a:pt x="58" y="50"/>
                    </a:lnTo>
                    <a:lnTo>
                      <a:pt x="58" y="35"/>
                    </a:lnTo>
                    <a:lnTo>
                      <a:pt x="65" y="35"/>
                    </a:lnTo>
                    <a:lnTo>
                      <a:pt x="65" y="35"/>
                    </a:lnTo>
                    <a:lnTo>
                      <a:pt x="72" y="28"/>
                    </a:lnTo>
                    <a:lnTo>
                      <a:pt x="65" y="7"/>
                    </a:lnTo>
                    <a:lnTo>
                      <a:pt x="65" y="7"/>
                    </a:lnTo>
                    <a:lnTo>
                      <a:pt x="65" y="7"/>
                    </a:lnTo>
                    <a:lnTo>
                      <a:pt x="58" y="7"/>
                    </a:lnTo>
                    <a:lnTo>
                      <a:pt x="50" y="14"/>
                    </a:lnTo>
                    <a:lnTo>
                      <a:pt x="50" y="21"/>
                    </a:lnTo>
                    <a:lnTo>
                      <a:pt x="58" y="28"/>
                    </a:lnTo>
                    <a:lnTo>
                      <a:pt x="58" y="35"/>
                    </a:lnTo>
                    <a:lnTo>
                      <a:pt x="50" y="43"/>
                    </a:lnTo>
                    <a:lnTo>
                      <a:pt x="50" y="50"/>
                    </a:lnTo>
                    <a:lnTo>
                      <a:pt x="43" y="43"/>
                    </a:lnTo>
                    <a:lnTo>
                      <a:pt x="43" y="35"/>
                    </a:lnTo>
                    <a:lnTo>
                      <a:pt x="43" y="28"/>
                    </a:lnTo>
                    <a:lnTo>
                      <a:pt x="43" y="28"/>
                    </a:lnTo>
                    <a:lnTo>
                      <a:pt x="43" y="21"/>
                    </a:lnTo>
                    <a:lnTo>
                      <a:pt x="43" y="7"/>
                    </a:lnTo>
                    <a:lnTo>
                      <a:pt x="36" y="0"/>
                    </a:lnTo>
                    <a:lnTo>
                      <a:pt x="29" y="7"/>
                    </a:lnTo>
                    <a:lnTo>
                      <a:pt x="36" y="21"/>
                    </a:lnTo>
                    <a:lnTo>
                      <a:pt x="36" y="21"/>
                    </a:lnTo>
                    <a:lnTo>
                      <a:pt x="36" y="28"/>
                    </a:lnTo>
                    <a:lnTo>
                      <a:pt x="36" y="35"/>
                    </a:lnTo>
                    <a:lnTo>
                      <a:pt x="36" y="35"/>
                    </a:lnTo>
                    <a:lnTo>
                      <a:pt x="29" y="21"/>
                    </a:lnTo>
                    <a:lnTo>
                      <a:pt x="22" y="21"/>
                    </a:lnTo>
                    <a:lnTo>
                      <a:pt x="22" y="21"/>
                    </a:lnTo>
                    <a:lnTo>
                      <a:pt x="22" y="14"/>
                    </a:lnTo>
                    <a:lnTo>
                      <a:pt x="22" y="7"/>
                    </a:lnTo>
                    <a:lnTo>
                      <a:pt x="7" y="0"/>
                    </a:lnTo>
                    <a:lnTo>
                      <a:pt x="7" y="0"/>
                    </a:lnTo>
                    <a:lnTo>
                      <a:pt x="0" y="0"/>
                    </a:lnTo>
                    <a:lnTo>
                      <a:pt x="0" y="0"/>
                    </a:lnTo>
                    <a:lnTo>
                      <a:pt x="0" y="7"/>
                    </a:lnTo>
                    <a:lnTo>
                      <a:pt x="7" y="14"/>
                    </a:lnTo>
                    <a:lnTo>
                      <a:pt x="14" y="21"/>
                    </a:lnTo>
                    <a:lnTo>
                      <a:pt x="22" y="28"/>
                    </a:lnTo>
                    <a:lnTo>
                      <a:pt x="29" y="35"/>
                    </a:lnTo>
                    <a:lnTo>
                      <a:pt x="36" y="35"/>
                    </a:lnTo>
                    <a:lnTo>
                      <a:pt x="29" y="35"/>
                    </a:lnTo>
                    <a:lnTo>
                      <a:pt x="29" y="35"/>
                    </a:lnTo>
                    <a:lnTo>
                      <a:pt x="22" y="35"/>
                    </a:lnTo>
                    <a:lnTo>
                      <a:pt x="14" y="28"/>
                    </a:lnTo>
                    <a:lnTo>
                      <a:pt x="7" y="28"/>
                    </a:lnTo>
                    <a:lnTo>
                      <a:pt x="0" y="35"/>
                    </a:lnTo>
                    <a:lnTo>
                      <a:pt x="0" y="43"/>
                    </a:lnTo>
                    <a:lnTo>
                      <a:pt x="7" y="43"/>
                    </a:lnTo>
                    <a:lnTo>
                      <a:pt x="14" y="50"/>
                    </a:lnTo>
                    <a:lnTo>
                      <a:pt x="22"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57"/>
                    </a:lnTo>
                    <a:lnTo>
                      <a:pt x="7" y="64"/>
                    </a:lnTo>
                    <a:lnTo>
                      <a:pt x="7" y="71"/>
                    </a:lnTo>
                    <a:lnTo>
                      <a:pt x="22" y="71"/>
                    </a:lnTo>
                    <a:lnTo>
                      <a:pt x="29" y="71"/>
                    </a:lnTo>
                    <a:lnTo>
                      <a:pt x="29" y="71"/>
                    </a:lnTo>
                    <a:lnTo>
                      <a:pt x="29" y="64"/>
                    </a:lnTo>
                    <a:lnTo>
                      <a:pt x="36" y="64"/>
                    </a:lnTo>
                    <a:lnTo>
                      <a:pt x="43" y="64"/>
                    </a:lnTo>
                    <a:lnTo>
                      <a:pt x="43" y="57"/>
                    </a:lnTo>
                    <a:lnTo>
                      <a:pt x="50" y="57"/>
                    </a:lnTo>
                    <a:lnTo>
                      <a:pt x="58" y="64"/>
                    </a:lnTo>
                    <a:lnTo>
                      <a:pt x="58" y="71"/>
                    </a:lnTo>
                    <a:lnTo>
                      <a:pt x="58" y="71"/>
                    </a:lnTo>
                    <a:close/>
                    <a:moveTo>
                      <a:pt x="58" y="28"/>
                    </a:moveTo>
                    <a:lnTo>
                      <a:pt x="65" y="28"/>
                    </a:lnTo>
                    <a:lnTo>
                      <a:pt x="72" y="21"/>
                    </a:lnTo>
                    <a:lnTo>
                      <a:pt x="65" y="14"/>
                    </a:lnTo>
                    <a:lnTo>
                      <a:pt x="65" y="7"/>
                    </a:lnTo>
                    <a:lnTo>
                      <a:pt x="58" y="14"/>
                    </a:lnTo>
                    <a:lnTo>
                      <a:pt x="58" y="28"/>
                    </a:lnTo>
                    <a:lnTo>
                      <a:pt x="58" y="28"/>
                    </a:lnTo>
                    <a:close/>
                    <a:moveTo>
                      <a:pt x="36" y="21"/>
                    </a:moveTo>
                    <a:lnTo>
                      <a:pt x="43" y="14"/>
                    </a:lnTo>
                    <a:lnTo>
                      <a:pt x="36" y="0"/>
                    </a:lnTo>
                    <a:lnTo>
                      <a:pt x="36" y="7"/>
                    </a:lnTo>
                    <a:lnTo>
                      <a:pt x="36" y="21"/>
                    </a:lnTo>
                    <a:lnTo>
                      <a:pt x="36" y="21"/>
                    </a:lnTo>
                    <a:close/>
                    <a:moveTo>
                      <a:pt x="14" y="14"/>
                    </a:moveTo>
                    <a:lnTo>
                      <a:pt x="22" y="14"/>
                    </a:lnTo>
                    <a:lnTo>
                      <a:pt x="14" y="7"/>
                    </a:lnTo>
                    <a:lnTo>
                      <a:pt x="14" y="0"/>
                    </a:lnTo>
                    <a:lnTo>
                      <a:pt x="0" y="0"/>
                    </a:lnTo>
                    <a:lnTo>
                      <a:pt x="0" y="7"/>
                    </a:lnTo>
                    <a:lnTo>
                      <a:pt x="7" y="14"/>
                    </a:lnTo>
                    <a:lnTo>
                      <a:pt x="7" y="21"/>
                    </a:lnTo>
                    <a:lnTo>
                      <a:pt x="14" y="14"/>
                    </a:lnTo>
                    <a:lnTo>
                      <a:pt x="14" y="14"/>
                    </a:lnTo>
                    <a:close/>
                    <a:moveTo>
                      <a:pt x="22" y="35"/>
                    </a:moveTo>
                    <a:lnTo>
                      <a:pt x="14" y="35"/>
                    </a:lnTo>
                    <a:lnTo>
                      <a:pt x="0" y="35"/>
                    </a:lnTo>
                    <a:lnTo>
                      <a:pt x="7" y="43"/>
                    </a:lnTo>
                    <a:lnTo>
                      <a:pt x="14" y="43"/>
                    </a:lnTo>
                    <a:lnTo>
                      <a:pt x="22" y="43"/>
                    </a:lnTo>
                    <a:lnTo>
                      <a:pt x="22" y="35"/>
                    </a:lnTo>
                    <a:lnTo>
                      <a:pt x="22" y="35"/>
                    </a:lnTo>
                    <a:close/>
                    <a:moveTo>
                      <a:pt x="29" y="64"/>
                    </a:moveTo>
                    <a:lnTo>
                      <a:pt x="29" y="57"/>
                    </a:lnTo>
                    <a:lnTo>
                      <a:pt x="22" y="57"/>
                    </a:lnTo>
                    <a:lnTo>
                      <a:pt x="14" y="57"/>
                    </a:lnTo>
                    <a:lnTo>
                      <a:pt x="7" y="64"/>
                    </a:lnTo>
                    <a:lnTo>
                      <a:pt x="7" y="64"/>
                    </a:lnTo>
                    <a:lnTo>
                      <a:pt x="14"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261">
                <a:extLst>
                  <a:ext uri="{FF2B5EF4-FFF2-40B4-BE49-F238E27FC236}">
                    <a16:creationId xmlns:a16="http://schemas.microsoft.com/office/drawing/2014/main" xmlns="" id="{AB65364E-5686-4BC2-9126-5BAE55FD0382}"/>
                  </a:ext>
                </a:extLst>
              </p:cNvPr>
              <p:cNvSpPr>
                <a:spLocks noEditPoints="1"/>
              </p:cNvSpPr>
              <p:nvPr/>
            </p:nvSpPr>
            <p:spPr bwMode="auto">
              <a:xfrm>
                <a:off x="6611" y="1794"/>
                <a:ext cx="72" cy="71"/>
              </a:xfrm>
              <a:custGeom>
                <a:avLst/>
                <a:gdLst>
                  <a:gd name="T0" fmla="*/ 72 w 72"/>
                  <a:gd name="T1" fmla="*/ 71 h 71"/>
                  <a:gd name="T2" fmla="*/ 72 w 72"/>
                  <a:gd name="T3" fmla="*/ 64 h 71"/>
                  <a:gd name="T4" fmla="*/ 65 w 72"/>
                  <a:gd name="T5" fmla="*/ 50 h 71"/>
                  <a:gd name="T6" fmla="*/ 65 w 72"/>
                  <a:gd name="T7" fmla="*/ 35 h 71"/>
                  <a:gd name="T8" fmla="*/ 72 w 72"/>
                  <a:gd name="T9" fmla="*/ 35 h 71"/>
                  <a:gd name="T10" fmla="*/ 72 w 72"/>
                  <a:gd name="T11" fmla="*/ 7 h 71"/>
                  <a:gd name="T12" fmla="*/ 65 w 72"/>
                  <a:gd name="T13" fmla="*/ 7 h 71"/>
                  <a:gd name="T14" fmla="*/ 58 w 72"/>
                  <a:gd name="T15" fmla="*/ 14 h 71"/>
                  <a:gd name="T16" fmla="*/ 65 w 72"/>
                  <a:gd name="T17" fmla="*/ 28 h 71"/>
                  <a:gd name="T18" fmla="*/ 58 w 72"/>
                  <a:gd name="T19" fmla="*/ 43 h 71"/>
                  <a:gd name="T20" fmla="*/ 50 w 72"/>
                  <a:gd name="T21" fmla="*/ 43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9 w 72"/>
                  <a:gd name="T35" fmla="*/ 21 h 71"/>
                  <a:gd name="T36" fmla="*/ 29 w 72"/>
                  <a:gd name="T37" fmla="*/ 14 h 71"/>
                  <a:gd name="T38" fmla="*/ 15 w 72"/>
                  <a:gd name="T39" fmla="*/ 0 h 71"/>
                  <a:gd name="T40" fmla="*/ 7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7 w 72"/>
                  <a:gd name="T53" fmla="*/ 28 h 71"/>
                  <a:gd name="T54" fmla="*/ 7 w 72"/>
                  <a:gd name="T55" fmla="*/ 43 h 71"/>
                  <a:gd name="T56" fmla="*/ 22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9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8 h 71"/>
                  <a:gd name="T86" fmla="*/ 72 w 72"/>
                  <a:gd name="T87" fmla="*/ 14 h 71"/>
                  <a:gd name="T88" fmla="*/ 58 w 72"/>
                  <a:gd name="T89" fmla="*/ 14 h 71"/>
                  <a:gd name="T90" fmla="*/ 65 w 72"/>
                  <a:gd name="T91" fmla="*/ 28 h 71"/>
                  <a:gd name="T92" fmla="*/ 50 w 72"/>
                  <a:gd name="T93" fmla="*/ 14 h 71"/>
                  <a:gd name="T94" fmla="*/ 36 w 72"/>
                  <a:gd name="T95" fmla="*/ 7 h 71"/>
                  <a:gd name="T96" fmla="*/ 43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5 h 71"/>
                  <a:gd name="T110" fmla="*/ 7 w 72"/>
                  <a:gd name="T111" fmla="*/ 43 h 71"/>
                  <a:gd name="T112" fmla="*/ 29 w 72"/>
                  <a:gd name="T113" fmla="*/ 43 h 71"/>
                  <a:gd name="T114" fmla="*/ 29 w 72"/>
                  <a:gd name="T115" fmla="*/ 35 h 71"/>
                  <a:gd name="T116" fmla="*/ 29 w 72"/>
                  <a:gd name="T117" fmla="*/ 57 h 71"/>
                  <a:gd name="T118" fmla="*/ 22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72" y="71"/>
                    </a:lnTo>
                    <a:lnTo>
                      <a:pt x="72" y="71"/>
                    </a:lnTo>
                    <a:lnTo>
                      <a:pt x="72" y="64"/>
                    </a:lnTo>
                    <a:lnTo>
                      <a:pt x="72" y="64"/>
                    </a:lnTo>
                    <a:lnTo>
                      <a:pt x="65" y="50"/>
                    </a:lnTo>
                    <a:lnTo>
                      <a:pt x="58" y="50"/>
                    </a:lnTo>
                    <a:lnTo>
                      <a:pt x="65" y="35"/>
                    </a:lnTo>
                    <a:lnTo>
                      <a:pt x="65" y="35"/>
                    </a:lnTo>
                    <a:lnTo>
                      <a:pt x="72" y="35"/>
                    </a:lnTo>
                    <a:lnTo>
                      <a:pt x="72" y="28"/>
                    </a:lnTo>
                    <a:lnTo>
                      <a:pt x="72" y="7"/>
                    </a:lnTo>
                    <a:lnTo>
                      <a:pt x="72" y="7"/>
                    </a:lnTo>
                    <a:lnTo>
                      <a:pt x="65" y="7"/>
                    </a:lnTo>
                    <a:lnTo>
                      <a:pt x="65" y="7"/>
                    </a:lnTo>
                    <a:lnTo>
                      <a:pt x="58" y="14"/>
                    </a:lnTo>
                    <a:lnTo>
                      <a:pt x="58" y="21"/>
                    </a:lnTo>
                    <a:lnTo>
                      <a:pt x="65" y="28"/>
                    </a:lnTo>
                    <a:lnTo>
                      <a:pt x="58" y="35"/>
                    </a:lnTo>
                    <a:lnTo>
                      <a:pt x="58" y="43"/>
                    </a:lnTo>
                    <a:lnTo>
                      <a:pt x="58" y="50"/>
                    </a:lnTo>
                    <a:lnTo>
                      <a:pt x="50" y="43"/>
                    </a:lnTo>
                    <a:lnTo>
                      <a:pt x="50" y="35"/>
                    </a:lnTo>
                    <a:lnTo>
                      <a:pt x="43" y="28"/>
                    </a:lnTo>
                    <a:lnTo>
                      <a:pt x="43" y="28"/>
                    </a:lnTo>
                    <a:lnTo>
                      <a:pt x="50" y="21"/>
                    </a:lnTo>
                    <a:lnTo>
                      <a:pt x="50" y="7"/>
                    </a:lnTo>
                    <a:lnTo>
                      <a:pt x="43" y="0"/>
                    </a:lnTo>
                    <a:lnTo>
                      <a:pt x="36" y="7"/>
                    </a:lnTo>
                    <a:lnTo>
                      <a:pt x="43" y="21"/>
                    </a:lnTo>
                    <a:lnTo>
                      <a:pt x="43" y="21"/>
                    </a:lnTo>
                    <a:lnTo>
                      <a:pt x="43" y="28"/>
                    </a:lnTo>
                    <a:lnTo>
                      <a:pt x="43" y="35"/>
                    </a:lnTo>
                    <a:lnTo>
                      <a:pt x="36" y="35"/>
                    </a:lnTo>
                    <a:lnTo>
                      <a:pt x="29" y="21"/>
                    </a:lnTo>
                    <a:lnTo>
                      <a:pt x="29" y="21"/>
                    </a:lnTo>
                    <a:lnTo>
                      <a:pt x="29" y="21"/>
                    </a:lnTo>
                    <a:lnTo>
                      <a:pt x="29" y="14"/>
                    </a:lnTo>
                    <a:lnTo>
                      <a:pt x="22" y="7"/>
                    </a:lnTo>
                    <a:lnTo>
                      <a:pt x="15" y="0"/>
                    </a:lnTo>
                    <a:lnTo>
                      <a:pt x="15" y="0"/>
                    </a:lnTo>
                    <a:lnTo>
                      <a:pt x="7" y="0"/>
                    </a:lnTo>
                    <a:lnTo>
                      <a:pt x="7" y="0"/>
                    </a:lnTo>
                    <a:lnTo>
                      <a:pt x="0" y="7"/>
                    </a:lnTo>
                    <a:lnTo>
                      <a:pt x="7" y="14"/>
                    </a:lnTo>
                    <a:lnTo>
                      <a:pt x="22" y="21"/>
                    </a:lnTo>
                    <a:lnTo>
                      <a:pt x="29" y="28"/>
                    </a:lnTo>
                    <a:lnTo>
                      <a:pt x="36" y="35"/>
                    </a:lnTo>
                    <a:lnTo>
                      <a:pt x="36" y="35"/>
                    </a:lnTo>
                    <a:lnTo>
                      <a:pt x="36" y="35"/>
                    </a:lnTo>
                    <a:lnTo>
                      <a:pt x="29" y="35"/>
                    </a:lnTo>
                    <a:lnTo>
                      <a:pt x="29" y="35"/>
                    </a:lnTo>
                    <a:lnTo>
                      <a:pt x="22" y="28"/>
                    </a:lnTo>
                    <a:lnTo>
                      <a:pt x="7" y="28"/>
                    </a:lnTo>
                    <a:lnTo>
                      <a:pt x="0" y="35"/>
                    </a:lnTo>
                    <a:lnTo>
                      <a:pt x="7" y="43"/>
                    </a:lnTo>
                    <a:lnTo>
                      <a:pt x="15" y="43"/>
                    </a:lnTo>
                    <a:lnTo>
                      <a:pt x="22" y="50"/>
                    </a:lnTo>
                    <a:lnTo>
                      <a:pt x="22"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4"/>
                    </a:lnTo>
                    <a:lnTo>
                      <a:pt x="15" y="71"/>
                    </a:lnTo>
                    <a:lnTo>
                      <a:pt x="29" y="71"/>
                    </a:lnTo>
                    <a:lnTo>
                      <a:pt x="36" y="71"/>
                    </a:lnTo>
                    <a:lnTo>
                      <a:pt x="36" y="71"/>
                    </a:lnTo>
                    <a:lnTo>
                      <a:pt x="36" y="64"/>
                    </a:lnTo>
                    <a:lnTo>
                      <a:pt x="43" y="64"/>
                    </a:lnTo>
                    <a:lnTo>
                      <a:pt x="43" y="64"/>
                    </a:lnTo>
                    <a:lnTo>
                      <a:pt x="50" y="57"/>
                    </a:lnTo>
                    <a:lnTo>
                      <a:pt x="50" y="57"/>
                    </a:lnTo>
                    <a:lnTo>
                      <a:pt x="58" y="64"/>
                    </a:lnTo>
                    <a:lnTo>
                      <a:pt x="65" y="71"/>
                    </a:lnTo>
                    <a:lnTo>
                      <a:pt x="65" y="71"/>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5" y="0"/>
                    </a:lnTo>
                    <a:lnTo>
                      <a:pt x="7" y="0"/>
                    </a:lnTo>
                    <a:lnTo>
                      <a:pt x="7" y="7"/>
                    </a:lnTo>
                    <a:lnTo>
                      <a:pt x="7" y="14"/>
                    </a:lnTo>
                    <a:lnTo>
                      <a:pt x="15" y="21"/>
                    </a:lnTo>
                    <a:lnTo>
                      <a:pt x="22" y="14"/>
                    </a:lnTo>
                    <a:lnTo>
                      <a:pt x="22" y="14"/>
                    </a:lnTo>
                    <a:close/>
                    <a:moveTo>
                      <a:pt x="29" y="35"/>
                    </a:moveTo>
                    <a:lnTo>
                      <a:pt x="15" y="35"/>
                    </a:lnTo>
                    <a:lnTo>
                      <a:pt x="7" y="35"/>
                    </a:lnTo>
                    <a:lnTo>
                      <a:pt x="7" y="43"/>
                    </a:lnTo>
                    <a:lnTo>
                      <a:pt x="15" y="43"/>
                    </a:lnTo>
                    <a:lnTo>
                      <a:pt x="29" y="43"/>
                    </a:lnTo>
                    <a:lnTo>
                      <a:pt x="29" y="35"/>
                    </a:lnTo>
                    <a:lnTo>
                      <a:pt x="29" y="35"/>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262">
                <a:extLst>
                  <a:ext uri="{FF2B5EF4-FFF2-40B4-BE49-F238E27FC236}">
                    <a16:creationId xmlns:a16="http://schemas.microsoft.com/office/drawing/2014/main" xmlns="" id="{5EA0FE86-6140-44B2-B2F0-171838FAB7DA}"/>
                  </a:ext>
                </a:extLst>
              </p:cNvPr>
              <p:cNvSpPr>
                <a:spLocks noEditPoints="1"/>
              </p:cNvSpPr>
              <p:nvPr/>
            </p:nvSpPr>
            <p:spPr bwMode="auto">
              <a:xfrm>
                <a:off x="6316" y="1872"/>
                <a:ext cx="72" cy="79"/>
              </a:xfrm>
              <a:custGeom>
                <a:avLst/>
                <a:gdLst>
                  <a:gd name="T0" fmla="*/ 64 w 72"/>
                  <a:gd name="T1" fmla="*/ 72 h 79"/>
                  <a:gd name="T2" fmla="*/ 72 w 72"/>
                  <a:gd name="T3" fmla="*/ 64 h 79"/>
                  <a:gd name="T4" fmla="*/ 57 w 72"/>
                  <a:gd name="T5" fmla="*/ 57 h 79"/>
                  <a:gd name="T6" fmla="*/ 57 w 72"/>
                  <a:gd name="T7" fmla="*/ 36 h 79"/>
                  <a:gd name="T8" fmla="*/ 64 w 72"/>
                  <a:gd name="T9" fmla="*/ 36 h 79"/>
                  <a:gd name="T10" fmla="*/ 64 w 72"/>
                  <a:gd name="T11" fmla="*/ 14 h 79"/>
                  <a:gd name="T12" fmla="*/ 64 w 72"/>
                  <a:gd name="T13" fmla="*/ 7 h 79"/>
                  <a:gd name="T14" fmla="*/ 50 w 72"/>
                  <a:gd name="T15" fmla="*/ 14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4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57 w 72"/>
                  <a:gd name="T83" fmla="*/ 72 h 79"/>
                  <a:gd name="T84" fmla="*/ 64 w 72"/>
                  <a:gd name="T85" fmla="*/ 36 h 79"/>
                  <a:gd name="T86" fmla="*/ 64 w 72"/>
                  <a:gd name="T87" fmla="*/ 14 h 79"/>
                  <a:gd name="T88" fmla="*/ 57 w 72"/>
                  <a:gd name="T89" fmla="*/ 22 h 79"/>
                  <a:gd name="T90" fmla="*/ 57 w 72"/>
                  <a:gd name="T91" fmla="*/ 36 h 79"/>
                  <a:gd name="T92" fmla="*/ 43 w 72"/>
                  <a:gd name="T93" fmla="*/ 14 h 79"/>
                  <a:gd name="T94" fmla="*/ 36 w 72"/>
                  <a:gd name="T95" fmla="*/ 14 h 79"/>
                  <a:gd name="T96" fmla="*/ 36 w 72"/>
                  <a:gd name="T97" fmla="*/ 22 h 79"/>
                  <a:gd name="T98" fmla="*/ 21 w 72"/>
                  <a:gd name="T99" fmla="*/ 14 h 79"/>
                  <a:gd name="T100" fmla="*/ 14 w 72"/>
                  <a:gd name="T101" fmla="*/ 7 h 79"/>
                  <a:gd name="T102" fmla="*/ 0 w 72"/>
                  <a:gd name="T103" fmla="*/ 7 h 79"/>
                  <a:gd name="T104" fmla="*/ 7 w 72"/>
                  <a:gd name="T105" fmla="*/ 22 h 79"/>
                  <a:gd name="T106" fmla="*/ 14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4"/>
                    </a:lnTo>
                    <a:lnTo>
                      <a:pt x="72" y="64"/>
                    </a:lnTo>
                    <a:lnTo>
                      <a:pt x="57" y="57"/>
                    </a:lnTo>
                    <a:lnTo>
                      <a:pt x="57" y="50"/>
                    </a:lnTo>
                    <a:lnTo>
                      <a:pt x="57" y="36"/>
                    </a:lnTo>
                    <a:lnTo>
                      <a:pt x="64" y="36"/>
                    </a:lnTo>
                    <a:lnTo>
                      <a:pt x="64" y="36"/>
                    </a:lnTo>
                    <a:lnTo>
                      <a:pt x="72" y="29"/>
                    </a:lnTo>
                    <a:lnTo>
                      <a:pt x="64" y="14"/>
                    </a:lnTo>
                    <a:lnTo>
                      <a:pt x="64" y="7"/>
                    </a:lnTo>
                    <a:lnTo>
                      <a:pt x="64" y="7"/>
                    </a:lnTo>
                    <a:lnTo>
                      <a:pt x="57" y="7"/>
                    </a:lnTo>
                    <a:lnTo>
                      <a:pt x="50" y="14"/>
                    </a:lnTo>
                    <a:lnTo>
                      <a:pt x="50" y="29"/>
                    </a:lnTo>
                    <a:lnTo>
                      <a:pt x="57" y="36"/>
                    </a:lnTo>
                    <a:lnTo>
                      <a:pt x="57" y="43"/>
                    </a:lnTo>
                    <a:lnTo>
                      <a:pt x="50" y="50"/>
                    </a:lnTo>
                    <a:lnTo>
                      <a:pt x="50" y="50"/>
                    </a:lnTo>
                    <a:lnTo>
                      <a:pt x="50" y="43"/>
                    </a:lnTo>
                    <a:lnTo>
                      <a:pt x="43" y="43"/>
                    </a:lnTo>
                    <a:lnTo>
                      <a:pt x="43" y="36"/>
                    </a:lnTo>
                    <a:lnTo>
                      <a:pt x="43" y="29"/>
                    </a:lnTo>
                    <a:lnTo>
                      <a:pt x="43" y="22"/>
                    </a:lnTo>
                    <a:lnTo>
                      <a:pt x="43" y="7"/>
                    </a:lnTo>
                    <a:lnTo>
                      <a:pt x="36" y="0"/>
                    </a:lnTo>
                    <a:lnTo>
                      <a:pt x="28" y="7"/>
                    </a:lnTo>
                    <a:lnTo>
                      <a:pt x="36" y="29"/>
                    </a:lnTo>
                    <a:lnTo>
                      <a:pt x="36" y="29"/>
                    </a:lnTo>
                    <a:lnTo>
                      <a:pt x="36" y="36"/>
                    </a:lnTo>
                    <a:lnTo>
                      <a:pt x="36" y="36"/>
                    </a:lnTo>
                    <a:lnTo>
                      <a:pt x="36" y="36"/>
                    </a:lnTo>
                    <a:lnTo>
                      <a:pt x="28" y="29"/>
                    </a:lnTo>
                    <a:lnTo>
                      <a:pt x="21" y="22"/>
                    </a:lnTo>
                    <a:lnTo>
                      <a:pt x="21" y="22"/>
                    </a:lnTo>
                    <a:lnTo>
                      <a:pt x="21" y="14"/>
                    </a:lnTo>
                    <a:lnTo>
                      <a:pt x="21" y="7"/>
                    </a:lnTo>
                    <a:lnTo>
                      <a:pt x="7" y="0"/>
                    </a:lnTo>
                    <a:lnTo>
                      <a:pt x="7" y="0"/>
                    </a:lnTo>
                    <a:lnTo>
                      <a:pt x="0" y="0"/>
                    </a:lnTo>
                    <a:lnTo>
                      <a:pt x="0" y="0"/>
                    </a:lnTo>
                    <a:lnTo>
                      <a:pt x="0" y="7"/>
                    </a:lnTo>
                    <a:lnTo>
                      <a:pt x="7" y="22"/>
                    </a:lnTo>
                    <a:lnTo>
                      <a:pt x="14" y="22"/>
                    </a:lnTo>
                    <a:lnTo>
                      <a:pt x="21" y="29"/>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7" y="64"/>
                    </a:lnTo>
                    <a:lnTo>
                      <a:pt x="7" y="72"/>
                    </a:lnTo>
                    <a:lnTo>
                      <a:pt x="21" y="79"/>
                    </a:lnTo>
                    <a:lnTo>
                      <a:pt x="28" y="72"/>
                    </a:lnTo>
                    <a:lnTo>
                      <a:pt x="28" y="72"/>
                    </a:lnTo>
                    <a:lnTo>
                      <a:pt x="28" y="72"/>
                    </a:lnTo>
                    <a:lnTo>
                      <a:pt x="36" y="64"/>
                    </a:lnTo>
                    <a:lnTo>
                      <a:pt x="43" y="64"/>
                    </a:lnTo>
                    <a:lnTo>
                      <a:pt x="43" y="64"/>
                    </a:lnTo>
                    <a:lnTo>
                      <a:pt x="50" y="57"/>
                    </a:lnTo>
                    <a:lnTo>
                      <a:pt x="57" y="64"/>
                    </a:lnTo>
                    <a:lnTo>
                      <a:pt x="57" y="72"/>
                    </a:lnTo>
                    <a:lnTo>
                      <a:pt x="57" y="72"/>
                    </a:lnTo>
                    <a:close/>
                    <a:moveTo>
                      <a:pt x="57" y="36"/>
                    </a:moveTo>
                    <a:lnTo>
                      <a:pt x="64" y="36"/>
                    </a:lnTo>
                    <a:lnTo>
                      <a:pt x="72" y="29"/>
                    </a:lnTo>
                    <a:lnTo>
                      <a:pt x="64" y="14"/>
                    </a:lnTo>
                    <a:lnTo>
                      <a:pt x="64" y="7"/>
                    </a:lnTo>
                    <a:lnTo>
                      <a:pt x="57" y="22"/>
                    </a:lnTo>
                    <a:lnTo>
                      <a:pt x="57" y="36"/>
                    </a:lnTo>
                    <a:lnTo>
                      <a:pt x="57" y="36"/>
                    </a:lnTo>
                    <a:close/>
                    <a:moveTo>
                      <a:pt x="36" y="22"/>
                    </a:moveTo>
                    <a:lnTo>
                      <a:pt x="43" y="14"/>
                    </a:lnTo>
                    <a:lnTo>
                      <a:pt x="36" y="0"/>
                    </a:lnTo>
                    <a:lnTo>
                      <a:pt x="36" y="14"/>
                    </a:lnTo>
                    <a:lnTo>
                      <a:pt x="36" y="22"/>
                    </a:lnTo>
                    <a:lnTo>
                      <a:pt x="36" y="22"/>
                    </a:lnTo>
                    <a:close/>
                    <a:moveTo>
                      <a:pt x="14" y="22"/>
                    </a:moveTo>
                    <a:lnTo>
                      <a:pt x="21" y="14"/>
                    </a:lnTo>
                    <a:lnTo>
                      <a:pt x="14" y="7"/>
                    </a:lnTo>
                    <a:lnTo>
                      <a:pt x="14" y="7"/>
                    </a:lnTo>
                    <a:lnTo>
                      <a:pt x="0" y="0"/>
                    </a:lnTo>
                    <a:lnTo>
                      <a:pt x="0" y="7"/>
                    </a:lnTo>
                    <a:lnTo>
                      <a:pt x="7" y="14"/>
                    </a:lnTo>
                    <a:lnTo>
                      <a:pt x="7" y="22"/>
                    </a:lnTo>
                    <a:lnTo>
                      <a:pt x="14" y="22"/>
                    </a:lnTo>
                    <a:lnTo>
                      <a:pt x="14" y="22"/>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263">
                <a:extLst>
                  <a:ext uri="{FF2B5EF4-FFF2-40B4-BE49-F238E27FC236}">
                    <a16:creationId xmlns:a16="http://schemas.microsoft.com/office/drawing/2014/main" xmlns="" id="{52D4B8A5-EFFE-4D3D-8EA7-386E53558712}"/>
                  </a:ext>
                </a:extLst>
              </p:cNvPr>
              <p:cNvSpPr>
                <a:spLocks noEditPoints="1"/>
              </p:cNvSpPr>
              <p:nvPr/>
            </p:nvSpPr>
            <p:spPr bwMode="auto">
              <a:xfrm>
                <a:off x="5278" y="1872"/>
                <a:ext cx="72" cy="72"/>
              </a:xfrm>
              <a:custGeom>
                <a:avLst/>
                <a:gdLst>
                  <a:gd name="T0" fmla="*/ 65 w 72"/>
                  <a:gd name="T1" fmla="*/ 72 h 72"/>
                  <a:gd name="T2" fmla="*/ 72 w 72"/>
                  <a:gd name="T3" fmla="*/ 64 h 72"/>
                  <a:gd name="T4" fmla="*/ 58 w 72"/>
                  <a:gd name="T5" fmla="*/ 50 h 72"/>
                  <a:gd name="T6" fmla="*/ 65 w 72"/>
                  <a:gd name="T7" fmla="*/ 36 h 72"/>
                  <a:gd name="T8" fmla="*/ 65 w 72"/>
                  <a:gd name="T9" fmla="*/ 36 h 72"/>
                  <a:gd name="T10" fmla="*/ 72 w 72"/>
                  <a:gd name="T11" fmla="*/ 7 h 72"/>
                  <a:gd name="T12" fmla="*/ 65 w 72"/>
                  <a:gd name="T13" fmla="*/ 7 h 72"/>
                  <a:gd name="T14" fmla="*/ 58 w 72"/>
                  <a:gd name="T15" fmla="*/ 14 h 72"/>
                  <a:gd name="T16" fmla="*/ 58 w 72"/>
                  <a:gd name="T17" fmla="*/ 29 h 72"/>
                  <a:gd name="T18" fmla="*/ 58 w 72"/>
                  <a:gd name="T19" fmla="*/ 43 h 72"/>
                  <a:gd name="T20" fmla="*/ 51 w 72"/>
                  <a:gd name="T21" fmla="*/ 43 h 72"/>
                  <a:gd name="T22" fmla="*/ 44 w 72"/>
                  <a:gd name="T23" fmla="*/ 29 h 72"/>
                  <a:gd name="T24" fmla="*/ 51 w 72"/>
                  <a:gd name="T25" fmla="*/ 22 h 72"/>
                  <a:gd name="T26" fmla="*/ 44 w 72"/>
                  <a:gd name="T27" fmla="*/ 0 h 72"/>
                  <a:gd name="T28" fmla="*/ 36 w 72"/>
                  <a:gd name="T29" fmla="*/ 22 h 72"/>
                  <a:gd name="T30" fmla="*/ 36 w 72"/>
                  <a:gd name="T31" fmla="*/ 29 h 72"/>
                  <a:gd name="T32" fmla="*/ 36 w 72"/>
                  <a:gd name="T33" fmla="*/ 36 h 72"/>
                  <a:gd name="T34" fmla="*/ 29 w 72"/>
                  <a:gd name="T35" fmla="*/ 22 h 72"/>
                  <a:gd name="T36" fmla="*/ 22 w 72"/>
                  <a:gd name="T37" fmla="*/ 14 h 72"/>
                  <a:gd name="T38" fmla="*/ 15 w 72"/>
                  <a:gd name="T39" fmla="*/ 0 h 72"/>
                  <a:gd name="T40" fmla="*/ 0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8 w 72"/>
                  <a:gd name="T53" fmla="*/ 29 h 72"/>
                  <a:gd name="T54" fmla="*/ 0 w 72"/>
                  <a:gd name="T55" fmla="*/ 43 h 72"/>
                  <a:gd name="T56" fmla="*/ 15 w 72"/>
                  <a:gd name="T57" fmla="*/ 50 h 72"/>
                  <a:gd name="T58" fmla="*/ 29 w 72"/>
                  <a:gd name="T59" fmla="*/ 43 h 72"/>
                  <a:gd name="T60" fmla="*/ 36 w 72"/>
                  <a:gd name="T61" fmla="*/ 43 h 72"/>
                  <a:gd name="T62" fmla="*/ 44 w 72"/>
                  <a:gd name="T63" fmla="*/ 43 h 72"/>
                  <a:gd name="T64" fmla="*/ 51 w 72"/>
                  <a:gd name="T65" fmla="*/ 50 h 72"/>
                  <a:gd name="T66" fmla="*/ 36 w 72"/>
                  <a:gd name="T67" fmla="*/ 57 h 72"/>
                  <a:gd name="T68" fmla="*/ 22 w 72"/>
                  <a:gd name="T69" fmla="*/ 57 h 72"/>
                  <a:gd name="T70" fmla="*/ 8 w 72"/>
                  <a:gd name="T71" fmla="*/ 64 h 72"/>
                  <a:gd name="T72" fmla="*/ 22 w 72"/>
                  <a:gd name="T73" fmla="*/ 72 h 72"/>
                  <a:gd name="T74" fmla="*/ 36 w 72"/>
                  <a:gd name="T75" fmla="*/ 72 h 72"/>
                  <a:gd name="T76" fmla="*/ 36 w 72"/>
                  <a:gd name="T77" fmla="*/ 64 h 72"/>
                  <a:gd name="T78" fmla="*/ 51 w 72"/>
                  <a:gd name="T79" fmla="*/ 57 h 72"/>
                  <a:gd name="T80" fmla="*/ 58 w 72"/>
                  <a:gd name="T81" fmla="*/ 64 h 72"/>
                  <a:gd name="T82" fmla="*/ 65 w 72"/>
                  <a:gd name="T83" fmla="*/ 72 h 72"/>
                  <a:gd name="T84" fmla="*/ 65 w 72"/>
                  <a:gd name="T85" fmla="*/ 29 h 72"/>
                  <a:gd name="T86" fmla="*/ 72 w 72"/>
                  <a:gd name="T87" fmla="*/ 14 h 72"/>
                  <a:gd name="T88" fmla="*/ 58 w 72"/>
                  <a:gd name="T89" fmla="*/ 14 h 72"/>
                  <a:gd name="T90" fmla="*/ 65 w 72"/>
                  <a:gd name="T91" fmla="*/ 29 h 72"/>
                  <a:gd name="T92" fmla="*/ 51 w 72"/>
                  <a:gd name="T93" fmla="*/ 14 h 72"/>
                  <a:gd name="T94" fmla="*/ 36 w 72"/>
                  <a:gd name="T95" fmla="*/ 7 h 72"/>
                  <a:gd name="T96" fmla="*/ 44 w 72"/>
                  <a:gd name="T97" fmla="*/ 22 h 72"/>
                  <a:gd name="T98" fmla="*/ 22 w 72"/>
                  <a:gd name="T99" fmla="*/ 14 h 72"/>
                  <a:gd name="T100" fmla="*/ 15 w 72"/>
                  <a:gd name="T101" fmla="*/ 0 h 72"/>
                  <a:gd name="T102" fmla="*/ 8 w 72"/>
                  <a:gd name="T103" fmla="*/ 7 h 72"/>
                  <a:gd name="T104" fmla="*/ 15 w 72"/>
                  <a:gd name="T105" fmla="*/ 22 h 72"/>
                  <a:gd name="T106" fmla="*/ 22 w 72"/>
                  <a:gd name="T107" fmla="*/ 14 h 72"/>
                  <a:gd name="T108" fmla="*/ 15 w 72"/>
                  <a:gd name="T109" fmla="*/ 36 h 72"/>
                  <a:gd name="T110" fmla="*/ 8 w 72"/>
                  <a:gd name="T111" fmla="*/ 43 h 72"/>
                  <a:gd name="T112" fmla="*/ 22 w 72"/>
                  <a:gd name="T113" fmla="*/ 43 h 72"/>
                  <a:gd name="T114" fmla="*/ 22 w 72"/>
                  <a:gd name="T115" fmla="*/ 36 h 72"/>
                  <a:gd name="T116" fmla="*/ 29 w 72"/>
                  <a:gd name="T117" fmla="*/ 57 h 72"/>
                  <a:gd name="T118" fmla="*/ 15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8" y="50"/>
                    </a:lnTo>
                    <a:lnTo>
                      <a:pt x="58" y="50"/>
                    </a:lnTo>
                    <a:lnTo>
                      <a:pt x="65" y="36"/>
                    </a:lnTo>
                    <a:lnTo>
                      <a:pt x="65" y="36"/>
                    </a:lnTo>
                    <a:lnTo>
                      <a:pt x="65" y="36"/>
                    </a:lnTo>
                    <a:lnTo>
                      <a:pt x="72" y="29"/>
                    </a:lnTo>
                    <a:lnTo>
                      <a:pt x="72" y="7"/>
                    </a:lnTo>
                    <a:lnTo>
                      <a:pt x="65" y="7"/>
                    </a:lnTo>
                    <a:lnTo>
                      <a:pt x="65" y="7"/>
                    </a:lnTo>
                    <a:lnTo>
                      <a:pt x="58" y="7"/>
                    </a:lnTo>
                    <a:lnTo>
                      <a:pt x="58" y="14"/>
                    </a:lnTo>
                    <a:lnTo>
                      <a:pt x="58" y="22"/>
                    </a:lnTo>
                    <a:lnTo>
                      <a:pt x="58" y="29"/>
                    </a:lnTo>
                    <a:lnTo>
                      <a:pt x="58" y="36"/>
                    </a:lnTo>
                    <a:lnTo>
                      <a:pt x="58" y="43"/>
                    </a:lnTo>
                    <a:lnTo>
                      <a:pt x="58" y="50"/>
                    </a:lnTo>
                    <a:lnTo>
                      <a:pt x="51" y="43"/>
                    </a:lnTo>
                    <a:lnTo>
                      <a:pt x="44" y="36"/>
                    </a:lnTo>
                    <a:lnTo>
                      <a:pt x="44" y="29"/>
                    </a:lnTo>
                    <a:lnTo>
                      <a:pt x="44" y="29"/>
                    </a:lnTo>
                    <a:lnTo>
                      <a:pt x="51" y="22"/>
                    </a:lnTo>
                    <a:lnTo>
                      <a:pt x="51" y="7"/>
                    </a:lnTo>
                    <a:lnTo>
                      <a:pt x="44" y="0"/>
                    </a:lnTo>
                    <a:lnTo>
                      <a:pt x="36" y="7"/>
                    </a:lnTo>
                    <a:lnTo>
                      <a:pt x="36" y="22"/>
                    </a:lnTo>
                    <a:lnTo>
                      <a:pt x="36" y="22"/>
                    </a:lnTo>
                    <a:lnTo>
                      <a:pt x="36" y="29"/>
                    </a:lnTo>
                    <a:lnTo>
                      <a:pt x="36" y="36"/>
                    </a:lnTo>
                    <a:lnTo>
                      <a:pt x="36" y="36"/>
                    </a:lnTo>
                    <a:lnTo>
                      <a:pt x="29" y="29"/>
                    </a:lnTo>
                    <a:lnTo>
                      <a:pt x="29" y="22"/>
                    </a:lnTo>
                    <a:lnTo>
                      <a:pt x="22" y="22"/>
                    </a:lnTo>
                    <a:lnTo>
                      <a:pt x="22" y="14"/>
                    </a:lnTo>
                    <a:lnTo>
                      <a:pt x="22" y="7"/>
                    </a:lnTo>
                    <a:lnTo>
                      <a:pt x="15" y="0"/>
                    </a:lnTo>
                    <a:lnTo>
                      <a:pt x="8" y="0"/>
                    </a:lnTo>
                    <a:lnTo>
                      <a:pt x="0" y="0"/>
                    </a:lnTo>
                    <a:lnTo>
                      <a:pt x="0" y="0"/>
                    </a:lnTo>
                    <a:lnTo>
                      <a:pt x="0" y="7"/>
                    </a:lnTo>
                    <a:lnTo>
                      <a:pt x="8" y="14"/>
                    </a:lnTo>
                    <a:lnTo>
                      <a:pt x="22" y="22"/>
                    </a:lnTo>
                    <a:lnTo>
                      <a:pt x="29" y="29"/>
                    </a:lnTo>
                    <a:lnTo>
                      <a:pt x="36" y="36"/>
                    </a:lnTo>
                    <a:lnTo>
                      <a:pt x="36" y="36"/>
                    </a:lnTo>
                    <a:lnTo>
                      <a:pt x="36" y="36"/>
                    </a:lnTo>
                    <a:lnTo>
                      <a:pt x="29" y="36"/>
                    </a:lnTo>
                    <a:lnTo>
                      <a:pt x="29" y="36"/>
                    </a:lnTo>
                    <a:lnTo>
                      <a:pt x="22" y="29"/>
                    </a:lnTo>
                    <a:lnTo>
                      <a:pt x="8" y="29"/>
                    </a:lnTo>
                    <a:lnTo>
                      <a:pt x="0" y="36"/>
                    </a:lnTo>
                    <a:lnTo>
                      <a:pt x="0" y="43"/>
                    </a:lnTo>
                    <a:lnTo>
                      <a:pt x="8" y="43"/>
                    </a:lnTo>
                    <a:lnTo>
                      <a:pt x="15" y="50"/>
                    </a:lnTo>
                    <a:lnTo>
                      <a:pt x="22" y="50"/>
                    </a:lnTo>
                    <a:lnTo>
                      <a:pt x="29" y="43"/>
                    </a:lnTo>
                    <a:lnTo>
                      <a:pt x="29" y="43"/>
                    </a:lnTo>
                    <a:lnTo>
                      <a:pt x="36" y="43"/>
                    </a:lnTo>
                    <a:lnTo>
                      <a:pt x="36" y="43"/>
                    </a:lnTo>
                    <a:lnTo>
                      <a:pt x="44" y="43"/>
                    </a:lnTo>
                    <a:lnTo>
                      <a:pt x="51" y="50"/>
                    </a:lnTo>
                    <a:lnTo>
                      <a:pt x="51" y="50"/>
                    </a:lnTo>
                    <a:lnTo>
                      <a:pt x="44" y="57"/>
                    </a:lnTo>
                    <a:lnTo>
                      <a:pt x="36" y="57"/>
                    </a:lnTo>
                    <a:lnTo>
                      <a:pt x="36" y="57"/>
                    </a:lnTo>
                    <a:lnTo>
                      <a:pt x="22" y="57"/>
                    </a:lnTo>
                    <a:lnTo>
                      <a:pt x="8" y="64"/>
                    </a:lnTo>
                    <a:lnTo>
                      <a:pt x="8" y="64"/>
                    </a:lnTo>
                    <a:lnTo>
                      <a:pt x="15" y="72"/>
                    </a:lnTo>
                    <a:lnTo>
                      <a:pt x="22" y="72"/>
                    </a:lnTo>
                    <a:lnTo>
                      <a:pt x="29" y="72"/>
                    </a:lnTo>
                    <a:lnTo>
                      <a:pt x="36" y="72"/>
                    </a:lnTo>
                    <a:lnTo>
                      <a:pt x="36" y="64"/>
                    </a:lnTo>
                    <a:lnTo>
                      <a:pt x="36" y="64"/>
                    </a:lnTo>
                    <a:lnTo>
                      <a:pt x="44" y="64"/>
                    </a:lnTo>
                    <a:lnTo>
                      <a:pt x="51" y="57"/>
                    </a:lnTo>
                    <a:lnTo>
                      <a:pt x="51" y="57"/>
                    </a:lnTo>
                    <a:lnTo>
                      <a:pt x="58" y="64"/>
                    </a:lnTo>
                    <a:lnTo>
                      <a:pt x="65" y="72"/>
                    </a:lnTo>
                    <a:lnTo>
                      <a:pt x="65" y="72"/>
                    </a:lnTo>
                    <a:close/>
                    <a:moveTo>
                      <a:pt x="65" y="29"/>
                    </a:moveTo>
                    <a:lnTo>
                      <a:pt x="65" y="29"/>
                    </a:lnTo>
                    <a:lnTo>
                      <a:pt x="72" y="22"/>
                    </a:lnTo>
                    <a:lnTo>
                      <a:pt x="72" y="14"/>
                    </a:lnTo>
                    <a:lnTo>
                      <a:pt x="65" y="7"/>
                    </a:lnTo>
                    <a:lnTo>
                      <a:pt x="58" y="14"/>
                    </a:lnTo>
                    <a:lnTo>
                      <a:pt x="65" y="29"/>
                    </a:lnTo>
                    <a:lnTo>
                      <a:pt x="65" y="29"/>
                    </a:lnTo>
                    <a:close/>
                    <a:moveTo>
                      <a:pt x="44" y="22"/>
                    </a:moveTo>
                    <a:lnTo>
                      <a:pt x="51" y="14"/>
                    </a:lnTo>
                    <a:lnTo>
                      <a:pt x="44" y="0"/>
                    </a:lnTo>
                    <a:lnTo>
                      <a:pt x="36" y="7"/>
                    </a:lnTo>
                    <a:lnTo>
                      <a:pt x="44" y="22"/>
                    </a:lnTo>
                    <a:lnTo>
                      <a:pt x="44" y="22"/>
                    </a:lnTo>
                    <a:close/>
                    <a:moveTo>
                      <a:pt x="22" y="14"/>
                    </a:moveTo>
                    <a:lnTo>
                      <a:pt x="22" y="14"/>
                    </a:lnTo>
                    <a:lnTo>
                      <a:pt x="22" y="7"/>
                    </a:lnTo>
                    <a:lnTo>
                      <a:pt x="15" y="0"/>
                    </a:lnTo>
                    <a:lnTo>
                      <a:pt x="8" y="0"/>
                    </a:lnTo>
                    <a:lnTo>
                      <a:pt x="8" y="7"/>
                    </a:lnTo>
                    <a:lnTo>
                      <a:pt x="8" y="14"/>
                    </a:lnTo>
                    <a:lnTo>
                      <a:pt x="15" y="22"/>
                    </a:lnTo>
                    <a:lnTo>
                      <a:pt x="22" y="14"/>
                    </a:lnTo>
                    <a:lnTo>
                      <a:pt x="22" y="14"/>
                    </a:lnTo>
                    <a:close/>
                    <a:moveTo>
                      <a:pt x="22" y="36"/>
                    </a:moveTo>
                    <a:lnTo>
                      <a:pt x="15" y="36"/>
                    </a:lnTo>
                    <a:lnTo>
                      <a:pt x="0" y="36"/>
                    </a:lnTo>
                    <a:lnTo>
                      <a:pt x="8" y="43"/>
                    </a:lnTo>
                    <a:lnTo>
                      <a:pt x="15" y="43"/>
                    </a:lnTo>
                    <a:lnTo>
                      <a:pt x="22" y="43"/>
                    </a:lnTo>
                    <a:lnTo>
                      <a:pt x="22" y="36"/>
                    </a:lnTo>
                    <a:lnTo>
                      <a:pt x="22" y="36"/>
                    </a:lnTo>
                    <a:close/>
                    <a:moveTo>
                      <a:pt x="36" y="64"/>
                    </a:moveTo>
                    <a:lnTo>
                      <a:pt x="29" y="57"/>
                    </a:lnTo>
                    <a:lnTo>
                      <a:pt x="22" y="57"/>
                    </a:lnTo>
                    <a:lnTo>
                      <a:pt x="15" y="57"/>
                    </a:lnTo>
                    <a:lnTo>
                      <a:pt x="8"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6" name="Freeform 264">
                <a:extLst>
                  <a:ext uri="{FF2B5EF4-FFF2-40B4-BE49-F238E27FC236}">
                    <a16:creationId xmlns:a16="http://schemas.microsoft.com/office/drawing/2014/main" xmlns="" id="{9AAAB5CB-4394-44B3-80A0-4E2942B0CD21}"/>
                  </a:ext>
                </a:extLst>
              </p:cNvPr>
              <p:cNvSpPr>
                <a:spLocks noEditPoints="1"/>
              </p:cNvSpPr>
              <p:nvPr/>
            </p:nvSpPr>
            <p:spPr bwMode="auto">
              <a:xfrm>
                <a:off x="6244" y="1872"/>
                <a:ext cx="72" cy="79"/>
              </a:xfrm>
              <a:custGeom>
                <a:avLst/>
                <a:gdLst>
                  <a:gd name="T0" fmla="*/ 65 w 72"/>
                  <a:gd name="T1" fmla="*/ 72 h 79"/>
                  <a:gd name="T2" fmla="*/ 65 w 72"/>
                  <a:gd name="T3" fmla="*/ 64 h 79"/>
                  <a:gd name="T4" fmla="*/ 57 w 72"/>
                  <a:gd name="T5" fmla="*/ 57 h 79"/>
                  <a:gd name="T6" fmla="*/ 57 w 72"/>
                  <a:gd name="T7" fmla="*/ 36 h 79"/>
                  <a:gd name="T8" fmla="*/ 65 w 72"/>
                  <a:gd name="T9" fmla="*/ 36 h 79"/>
                  <a:gd name="T10" fmla="*/ 65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7 w 72"/>
                  <a:gd name="T83" fmla="*/ 72 h 79"/>
                  <a:gd name="T84" fmla="*/ 65 w 72"/>
                  <a:gd name="T85" fmla="*/ 36 h 79"/>
                  <a:gd name="T86" fmla="*/ 65 w 72"/>
                  <a:gd name="T87" fmla="*/ 14 h 79"/>
                  <a:gd name="T88" fmla="*/ 50 w 72"/>
                  <a:gd name="T89" fmla="*/ 22 h 79"/>
                  <a:gd name="T90" fmla="*/ 57 w 72"/>
                  <a:gd name="T91" fmla="*/ 36 h 79"/>
                  <a:gd name="T92" fmla="*/ 43 w 72"/>
                  <a:gd name="T93" fmla="*/ 14 h 79"/>
                  <a:gd name="T94" fmla="*/ 29 w 72"/>
                  <a:gd name="T95" fmla="*/ 14 h 79"/>
                  <a:gd name="T96" fmla="*/ 36 w 72"/>
                  <a:gd name="T97" fmla="*/ 22 h 79"/>
                  <a:gd name="T98" fmla="*/ 14 w 72"/>
                  <a:gd name="T99" fmla="*/ 14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57 h 79"/>
                  <a:gd name="T120" fmla="*/ 7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4"/>
                    </a:lnTo>
                    <a:lnTo>
                      <a:pt x="65" y="64"/>
                    </a:lnTo>
                    <a:lnTo>
                      <a:pt x="57" y="57"/>
                    </a:lnTo>
                    <a:lnTo>
                      <a:pt x="57" y="50"/>
                    </a:lnTo>
                    <a:lnTo>
                      <a:pt x="57" y="36"/>
                    </a:lnTo>
                    <a:lnTo>
                      <a:pt x="57" y="36"/>
                    </a:lnTo>
                    <a:lnTo>
                      <a:pt x="65" y="36"/>
                    </a:lnTo>
                    <a:lnTo>
                      <a:pt x="72" y="29"/>
                    </a:lnTo>
                    <a:lnTo>
                      <a:pt x="65" y="14"/>
                    </a:lnTo>
                    <a:lnTo>
                      <a:pt x="65" y="7"/>
                    </a:lnTo>
                    <a:lnTo>
                      <a:pt x="57"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4"/>
                    </a:lnTo>
                    <a:lnTo>
                      <a:pt x="14" y="7"/>
                    </a:lnTo>
                    <a:lnTo>
                      <a:pt x="7" y="0"/>
                    </a:lnTo>
                    <a:lnTo>
                      <a:pt x="7" y="0"/>
                    </a:lnTo>
                    <a:lnTo>
                      <a:pt x="0" y="0"/>
                    </a:lnTo>
                    <a:lnTo>
                      <a:pt x="0" y="0"/>
                    </a:lnTo>
                    <a:lnTo>
                      <a:pt x="0" y="7"/>
                    </a:lnTo>
                    <a:lnTo>
                      <a:pt x="0" y="22"/>
                    </a:lnTo>
                    <a:lnTo>
                      <a:pt x="14" y="22"/>
                    </a:lnTo>
                    <a:lnTo>
                      <a:pt x="22" y="29"/>
                    </a:lnTo>
                    <a:lnTo>
                      <a:pt x="29" y="36"/>
                    </a:lnTo>
                    <a:lnTo>
                      <a:pt x="29" y="36"/>
                    </a:lnTo>
                    <a:lnTo>
                      <a:pt x="29" y="43"/>
                    </a:lnTo>
                    <a:lnTo>
                      <a:pt x="22" y="43"/>
                    </a:lnTo>
                    <a:lnTo>
                      <a:pt x="22" y="36"/>
                    </a:lnTo>
                    <a:lnTo>
                      <a:pt x="14" y="36"/>
                    </a:lnTo>
                    <a:lnTo>
                      <a:pt x="7" y="36"/>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7" y="72"/>
                    </a:lnTo>
                    <a:lnTo>
                      <a:pt x="57" y="72"/>
                    </a:lnTo>
                    <a:close/>
                    <a:moveTo>
                      <a:pt x="57" y="36"/>
                    </a:moveTo>
                    <a:lnTo>
                      <a:pt x="65" y="36"/>
                    </a:lnTo>
                    <a:lnTo>
                      <a:pt x="65" y="29"/>
                    </a:lnTo>
                    <a:lnTo>
                      <a:pt x="65" y="14"/>
                    </a:lnTo>
                    <a:lnTo>
                      <a:pt x="57" y="7"/>
                    </a:lnTo>
                    <a:lnTo>
                      <a:pt x="50" y="22"/>
                    </a:lnTo>
                    <a:lnTo>
                      <a:pt x="57" y="36"/>
                    </a:lnTo>
                    <a:lnTo>
                      <a:pt x="57" y="36"/>
                    </a:lnTo>
                    <a:close/>
                    <a:moveTo>
                      <a:pt x="36" y="22"/>
                    </a:moveTo>
                    <a:lnTo>
                      <a:pt x="43" y="14"/>
                    </a:lnTo>
                    <a:lnTo>
                      <a:pt x="36" y="0"/>
                    </a:lnTo>
                    <a:lnTo>
                      <a:pt x="29" y="14"/>
                    </a:lnTo>
                    <a:lnTo>
                      <a:pt x="36" y="22"/>
                    </a:lnTo>
                    <a:lnTo>
                      <a:pt x="36" y="22"/>
                    </a:lnTo>
                    <a:close/>
                    <a:moveTo>
                      <a:pt x="14" y="22"/>
                    </a:moveTo>
                    <a:lnTo>
                      <a:pt x="14" y="14"/>
                    </a:lnTo>
                    <a:lnTo>
                      <a:pt x="14" y="7"/>
                    </a:lnTo>
                    <a:lnTo>
                      <a:pt x="7" y="7"/>
                    </a:lnTo>
                    <a:lnTo>
                      <a:pt x="0" y="0"/>
                    </a:lnTo>
                    <a:lnTo>
                      <a:pt x="0" y="7"/>
                    </a:lnTo>
                    <a:lnTo>
                      <a:pt x="0" y="14"/>
                    </a:lnTo>
                    <a:lnTo>
                      <a:pt x="7" y="22"/>
                    </a:lnTo>
                    <a:lnTo>
                      <a:pt x="14" y="22"/>
                    </a:lnTo>
                    <a:lnTo>
                      <a:pt x="14" y="22"/>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57"/>
                    </a:lnTo>
                    <a:lnTo>
                      <a:pt x="7" y="64"/>
                    </a:lnTo>
                    <a:lnTo>
                      <a:pt x="7" y="72"/>
                    </a:lnTo>
                    <a:lnTo>
                      <a:pt x="14"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265">
                <a:extLst>
                  <a:ext uri="{FF2B5EF4-FFF2-40B4-BE49-F238E27FC236}">
                    <a16:creationId xmlns:a16="http://schemas.microsoft.com/office/drawing/2014/main" xmlns="" id="{9386EFA6-55D9-4608-A214-191E2738FEF4}"/>
                  </a:ext>
                </a:extLst>
              </p:cNvPr>
              <p:cNvSpPr>
                <a:spLocks noEditPoints="1"/>
              </p:cNvSpPr>
              <p:nvPr/>
            </p:nvSpPr>
            <p:spPr bwMode="auto">
              <a:xfrm>
                <a:off x="6164" y="1872"/>
                <a:ext cx="72" cy="79"/>
              </a:xfrm>
              <a:custGeom>
                <a:avLst/>
                <a:gdLst>
                  <a:gd name="T0" fmla="*/ 65 w 72"/>
                  <a:gd name="T1" fmla="*/ 72 h 79"/>
                  <a:gd name="T2" fmla="*/ 72 w 72"/>
                  <a:gd name="T3" fmla="*/ 64 h 79"/>
                  <a:gd name="T4" fmla="*/ 65 w 72"/>
                  <a:gd name="T5" fmla="*/ 57 h 79"/>
                  <a:gd name="T6" fmla="*/ 65 w 72"/>
                  <a:gd name="T7" fmla="*/ 36 h 79"/>
                  <a:gd name="T8" fmla="*/ 72 w 72"/>
                  <a:gd name="T9" fmla="*/ 36 h 79"/>
                  <a:gd name="T10" fmla="*/ 72 w 72"/>
                  <a:gd name="T11" fmla="*/ 14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8 w 72"/>
                  <a:gd name="T35" fmla="*/ 22 h 79"/>
                  <a:gd name="T36" fmla="*/ 28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7 h 79"/>
                  <a:gd name="T66" fmla="*/ 43 w 72"/>
                  <a:gd name="T67" fmla="*/ 64 h 79"/>
                  <a:gd name="T68" fmla="*/ 28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8 w 72"/>
                  <a:gd name="T81" fmla="*/ 64 h 79"/>
                  <a:gd name="T82" fmla="*/ 65 w 72"/>
                  <a:gd name="T83" fmla="*/ 72 h 79"/>
                  <a:gd name="T84" fmla="*/ 72 w 72"/>
                  <a:gd name="T85" fmla="*/ 36 h 79"/>
                  <a:gd name="T86" fmla="*/ 72 w 72"/>
                  <a:gd name="T87" fmla="*/ 14 h 79"/>
                  <a:gd name="T88" fmla="*/ 58 w 72"/>
                  <a:gd name="T89" fmla="*/ 22 h 79"/>
                  <a:gd name="T90" fmla="*/ 65 w 72"/>
                  <a:gd name="T91" fmla="*/ 36 h 79"/>
                  <a:gd name="T92" fmla="*/ 50 w 72"/>
                  <a:gd name="T93" fmla="*/ 14 h 79"/>
                  <a:gd name="T94" fmla="*/ 36 w 72"/>
                  <a:gd name="T95" fmla="*/ 14 h 79"/>
                  <a:gd name="T96" fmla="*/ 43 w 72"/>
                  <a:gd name="T97" fmla="*/ 22 h 79"/>
                  <a:gd name="T98" fmla="*/ 21 w 72"/>
                  <a:gd name="T99" fmla="*/ 14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57 h 79"/>
                  <a:gd name="T120" fmla="*/ 14 w 72"/>
                  <a:gd name="T121" fmla="*/ 72 h 79"/>
                  <a:gd name="T122" fmla="*/ 28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8" y="50"/>
                    </a:lnTo>
                    <a:lnTo>
                      <a:pt x="65" y="36"/>
                    </a:lnTo>
                    <a:lnTo>
                      <a:pt x="65" y="36"/>
                    </a:lnTo>
                    <a:lnTo>
                      <a:pt x="72" y="36"/>
                    </a:lnTo>
                    <a:lnTo>
                      <a:pt x="72" y="29"/>
                    </a:lnTo>
                    <a:lnTo>
                      <a:pt x="72" y="14"/>
                    </a:lnTo>
                    <a:lnTo>
                      <a:pt x="72" y="7"/>
                    </a:lnTo>
                    <a:lnTo>
                      <a:pt x="65" y="7"/>
                    </a:lnTo>
                    <a:lnTo>
                      <a:pt x="65" y="7"/>
                    </a:lnTo>
                    <a:lnTo>
                      <a:pt x="58" y="14"/>
                    </a:lnTo>
                    <a:lnTo>
                      <a:pt x="58" y="29"/>
                    </a:lnTo>
                    <a:lnTo>
                      <a:pt x="65" y="36"/>
                    </a:lnTo>
                    <a:lnTo>
                      <a:pt x="58" y="43"/>
                    </a:lnTo>
                    <a:lnTo>
                      <a:pt x="58" y="50"/>
                    </a:lnTo>
                    <a:lnTo>
                      <a:pt x="58" y="50"/>
                    </a:lnTo>
                    <a:lnTo>
                      <a:pt x="50" y="43"/>
                    </a:lnTo>
                    <a:lnTo>
                      <a:pt x="43" y="43"/>
                    </a:lnTo>
                    <a:lnTo>
                      <a:pt x="43" y="36"/>
                    </a:lnTo>
                    <a:lnTo>
                      <a:pt x="43" y="29"/>
                    </a:lnTo>
                    <a:lnTo>
                      <a:pt x="50" y="22"/>
                    </a:lnTo>
                    <a:lnTo>
                      <a:pt x="50" y="7"/>
                    </a:lnTo>
                    <a:lnTo>
                      <a:pt x="43" y="0"/>
                    </a:lnTo>
                    <a:lnTo>
                      <a:pt x="36" y="7"/>
                    </a:lnTo>
                    <a:lnTo>
                      <a:pt x="43" y="29"/>
                    </a:lnTo>
                    <a:lnTo>
                      <a:pt x="43" y="29"/>
                    </a:lnTo>
                    <a:lnTo>
                      <a:pt x="43" y="36"/>
                    </a:lnTo>
                    <a:lnTo>
                      <a:pt x="43" y="36"/>
                    </a:lnTo>
                    <a:lnTo>
                      <a:pt x="36" y="36"/>
                    </a:lnTo>
                    <a:lnTo>
                      <a:pt x="28" y="29"/>
                    </a:lnTo>
                    <a:lnTo>
                      <a:pt x="28" y="22"/>
                    </a:lnTo>
                    <a:lnTo>
                      <a:pt x="28" y="22"/>
                    </a:lnTo>
                    <a:lnTo>
                      <a:pt x="28" y="14"/>
                    </a:lnTo>
                    <a:lnTo>
                      <a:pt x="21" y="7"/>
                    </a:lnTo>
                    <a:lnTo>
                      <a:pt x="14" y="0"/>
                    </a:lnTo>
                    <a:lnTo>
                      <a:pt x="14" y="0"/>
                    </a:lnTo>
                    <a:lnTo>
                      <a:pt x="7" y="0"/>
                    </a:lnTo>
                    <a:lnTo>
                      <a:pt x="7" y="0"/>
                    </a:lnTo>
                    <a:lnTo>
                      <a:pt x="0" y="7"/>
                    </a:lnTo>
                    <a:lnTo>
                      <a:pt x="7" y="22"/>
                    </a:lnTo>
                    <a:lnTo>
                      <a:pt x="21" y="22"/>
                    </a:lnTo>
                    <a:lnTo>
                      <a:pt x="28" y="29"/>
                    </a:lnTo>
                    <a:lnTo>
                      <a:pt x="36" y="36"/>
                    </a:lnTo>
                    <a:lnTo>
                      <a:pt x="36" y="36"/>
                    </a:lnTo>
                    <a:lnTo>
                      <a:pt x="36" y="43"/>
                    </a:lnTo>
                    <a:lnTo>
                      <a:pt x="28" y="43"/>
                    </a:lnTo>
                    <a:lnTo>
                      <a:pt x="28" y="36"/>
                    </a:lnTo>
                    <a:lnTo>
                      <a:pt x="21" y="36"/>
                    </a:lnTo>
                    <a:lnTo>
                      <a:pt x="7" y="36"/>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64"/>
                    </a:lnTo>
                    <a:lnTo>
                      <a:pt x="36" y="57"/>
                    </a:lnTo>
                    <a:lnTo>
                      <a:pt x="28"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8" y="64"/>
                    </a:lnTo>
                    <a:lnTo>
                      <a:pt x="65" y="72"/>
                    </a:lnTo>
                    <a:lnTo>
                      <a:pt x="65" y="72"/>
                    </a:lnTo>
                    <a:close/>
                    <a:moveTo>
                      <a:pt x="65" y="36"/>
                    </a:moveTo>
                    <a:lnTo>
                      <a:pt x="72" y="36"/>
                    </a:lnTo>
                    <a:lnTo>
                      <a:pt x="72" y="29"/>
                    </a:lnTo>
                    <a:lnTo>
                      <a:pt x="72" y="14"/>
                    </a:lnTo>
                    <a:lnTo>
                      <a:pt x="65" y="7"/>
                    </a:lnTo>
                    <a:lnTo>
                      <a:pt x="58" y="22"/>
                    </a:lnTo>
                    <a:lnTo>
                      <a:pt x="65" y="36"/>
                    </a:lnTo>
                    <a:lnTo>
                      <a:pt x="65" y="36"/>
                    </a:lnTo>
                    <a:close/>
                    <a:moveTo>
                      <a:pt x="43" y="22"/>
                    </a:moveTo>
                    <a:lnTo>
                      <a:pt x="50" y="14"/>
                    </a:lnTo>
                    <a:lnTo>
                      <a:pt x="43" y="0"/>
                    </a:lnTo>
                    <a:lnTo>
                      <a:pt x="36" y="14"/>
                    </a:lnTo>
                    <a:lnTo>
                      <a:pt x="43" y="22"/>
                    </a:lnTo>
                    <a:lnTo>
                      <a:pt x="43" y="22"/>
                    </a:lnTo>
                    <a:close/>
                    <a:moveTo>
                      <a:pt x="21" y="22"/>
                    </a:moveTo>
                    <a:lnTo>
                      <a:pt x="21" y="14"/>
                    </a:lnTo>
                    <a:lnTo>
                      <a:pt x="21" y="7"/>
                    </a:lnTo>
                    <a:lnTo>
                      <a:pt x="14" y="7"/>
                    </a:lnTo>
                    <a:lnTo>
                      <a:pt x="7" y="0"/>
                    </a:lnTo>
                    <a:lnTo>
                      <a:pt x="7" y="7"/>
                    </a:lnTo>
                    <a:lnTo>
                      <a:pt x="7" y="14"/>
                    </a:lnTo>
                    <a:lnTo>
                      <a:pt x="14" y="22"/>
                    </a:lnTo>
                    <a:lnTo>
                      <a:pt x="21" y="22"/>
                    </a:lnTo>
                    <a:lnTo>
                      <a:pt x="21" y="22"/>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57"/>
                    </a:lnTo>
                    <a:lnTo>
                      <a:pt x="14"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266">
                <a:extLst>
                  <a:ext uri="{FF2B5EF4-FFF2-40B4-BE49-F238E27FC236}">
                    <a16:creationId xmlns:a16="http://schemas.microsoft.com/office/drawing/2014/main" xmlns="" id="{A2D510A5-A3EE-4DF1-BD2F-60654EDEF1E8}"/>
                  </a:ext>
                </a:extLst>
              </p:cNvPr>
              <p:cNvSpPr>
                <a:spLocks noEditPoints="1"/>
              </p:cNvSpPr>
              <p:nvPr/>
            </p:nvSpPr>
            <p:spPr bwMode="auto">
              <a:xfrm>
                <a:off x="6092" y="1872"/>
                <a:ext cx="72" cy="79"/>
              </a:xfrm>
              <a:custGeom>
                <a:avLst/>
                <a:gdLst>
                  <a:gd name="T0" fmla="*/ 65 w 72"/>
                  <a:gd name="T1" fmla="*/ 72 h 79"/>
                  <a:gd name="T2" fmla="*/ 72 w 72"/>
                  <a:gd name="T3" fmla="*/ 64 h 79"/>
                  <a:gd name="T4" fmla="*/ 57 w 72"/>
                  <a:gd name="T5" fmla="*/ 57 h 79"/>
                  <a:gd name="T6" fmla="*/ 65 w 72"/>
                  <a:gd name="T7" fmla="*/ 36 h 79"/>
                  <a:gd name="T8" fmla="*/ 65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9 h 79"/>
                  <a:gd name="T30" fmla="*/ 36 w 72"/>
                  <a:gd name="T31" fmla="*/ 36 h 79"/>
                  <a:gd name="T32" fmla="*/ 36 w 72"/>
                  <a:gd name="T33" fmla="*/ 36 h 79"/>
                  <a:gd name="T34" fmla="*/ 29 w 72"/>
                  <a:gd name="T35" fmla="*/ 22 h 79"/>
                  <a:gd name="T36" fmla="*/ 22 w 72"/>
                  <a:gd name="T37" fmla="*/ 14 h 79"/>
                  <a:gd name="T38" fmla="*/ 14 w 72"/>
                  <a:gd name="T39" fmla="*/ 0 h 79"/>
                  <a:gd name="T40" fmla="*/ 0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7 h 79"/>
                  <a:gd name="T66" fmla="*/ 36 w 72"/>
                  <a:gd name="T67" fmla="*/ 64 h 79"/>
                  <a:gd name="T68" fmla="*/ 22 w 72"/>
                  <a:gd name="T69" fmla="*/ 57 h 79"/>
                  <a:gd name="T70" fmla="*/ 7 w 72"/>
                  <a:gd name="T71" fmla="*/ 64 h 79"/>
                  <a:gd name="T72" fmla="*/ 22 w 72"/>
                  <a:gd name="T73" fmla="*/ 79 h 79"/>
                  <a:gd name="T74" fmla="*/ 36 w 72"/>
                  <a:gd name="T75" fmla="*/ 72 h 79"/>
                  <a:gd name="T76" fmla="*/ 36 w 72"/>
                  <a:gd name="T77" fmla="*/ 64 h 79"/>
                  <a:gd name="T78" fmla="*/ 50 w 72"/>
                  <a:gd name="T79" fmla="*/ 64 h 79"/>
                  <a:gd name="T80" fmla="*/ 57 w 72"/>
                  <a:gd name="T81" fmla="*/ 64 h 79"/>
                  <a:gd name="T82" fmla="*/ 65 w 72"/>
                  <a:gd name="T83" fmla="*/ 72 h 79"/>
                  <a:gd name="T84" fmla="*/ 65 w 72"/>
                  <a:gd name="T85" fmla="*/ 36 h 79"/>
                  <a:gd name="T86" fmla="*/ 72 w 72"/>
                  <a:gd name="T87" fmla="*/ 14 h 79"/>
                  <a:gd name="T88" fmla="*/ 57 w 72"/>
                  <a:gd name="T89" fmla="*/ 22 h 79"/>
                  <a:gd name="T90" fmla="*/ 65 w 72"/>
                  <a:gd name="T91" fmla="*/ 36 h 79"/>
                  <a:gd name="T92" fmla="*/ 50 w 72"/>
                  <a:gd name="T93" fmla="*/ 14 h 79"/>
                  <a:gd name="T94" fmla="*/ 36 w 72"/>
                  <a:gd name="T95" fmla="*/ 14 h 79"/>
                  <a:gd name="T96" fmla="*/ 43 w 72"/>
                  <a:gd name="T97" fmla="*/ 22 h 79"/>
                  <a:gd name="T98" fmla="*/ 22 w 72"/>
                  <a:gd name="T99" fmla="*/ 14 h 79"/>
                  <a:gd name="T100" fmla="*/ 14 w 72"/>
                  <a:gd name="T101" fmla="*/ 7 h 79"/>
                  <a:gd name="T102" fmla="*/ 7 w 72"/>
                  <a:gd name="T103" fmla="*/ 7 h 79"/>
                  <a:gd name="T104" fmla="*/ 14 w 72"/>
                  <a:gd name="T105" fmla="*/ 22 h 79"/>
                  <a:gd name="T106" fmla="*/ 22 w 72"/>
                  <a:gd name="T107" fmla="*/ 22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7"/>
                    </a:lnTo>
                    <a:lnTo>
                      <a:pt x="57" y="50"/>
                    </a:lnTo>
                    <a:lnTo>
                      <a:pt x="65" y="36"/>
                    </a:lnTo>
                    <a:lnTo>
                      <a:pt x="65" y="36"/>
                    </a:lnTo>
                    <a:lnTo>
                      <a:pt x="65" y="36"/>
                    </a:lnTo>
                    <a:lnTo>
                      <a:pt x="72" y="29"/>
                    </a:lnTo>
                    <a:lnTo>
                      <a:pt x="72" y="14"/>
                    </a:lnTo>
                    <a:lnTo>
                      <a:pt x="65" y="7"/>
                    </a:lnTo>
                    <a:lnTo>
                      <a:pt x="65"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36"/>
                    </a:lnTo>
                    <a:lnTo>
                      <a:pt x="36" y="36"/>
                    </a:lnTo>
                    <a:lnTo>
                      <a:pt x="36" y="36"/>
                    </a:lnTo>
                    <a:lnTo>
                      <a:pt x="29" y="29"/>
                    </a:lnTo>
                    <a:lnTo>
                      <a:pt x="29" y="22"/>
                    </a:lnTo>
                    <a:lnTo>
                      <a:pt x="22" y="22"/>
                    </a:lnTo>
                    <a:lnTo>
                      <a:pt x="22" y="14"/>
                    </a:lnTo>
                    <a:lnTo>
                      <a:pt x="22" y="7"/>
                    </a:lnTo>
                    <a:lnTo>
                      <a:pt x="14" y="0"/>
                    </a:lnTo>
                    <a:lnTo>
                      <a:pt x="7" y="0"/>
                    </a:lnTo>
                    <a:lnTo>
                      <a:pt x="0"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64"/>
                    </a:lnTo>
                    <a:lnTo>
                      <a:pt x="36" y="57"/>
                    </a:lnTo>
                    <a:lnTo>
                      <a:pt x="22" y="57"/>
                    </a:lnTo>
                    <a:lnTo>
                      <a:pt x="7" y="64"/>
                    </a:lnTo>
                    <a:lnTo>
                      <a:pt x="7" y="64"/>
                    </a:lnTo>
                    <a:lnTo>
                      <a:pt x="14" y="72"/>
                    </a:lnTo>
                    <a:lnTo>
                      <a:pt x="22" y="79"/>
                    </a:lnTo>
                    <a:lnTo>
                      <a:pt x="29" y="72"/>
                    </a:lnTo>
                    <a:lnTo>
                      <a:pt x="36" y="72"/>
                    </a:lnTo>
                    <a:lnTo>
                      <a:pt x="36" y="72"/>
                    </a:lnTo>
                    <a:lnTo>
                      <a:pt x="36" y="64"/>
                    </a:lnTo>
                    <a:lnTo>
                      <a:pt x="43" y="64"/>
                    </a:lnTo>
                    <a:lnTo>
                      <a:pt x="50" y="64"/>
                    </a:lnTo>
                    <a:lnTo>
                      <a:pt x="50" y="57"/>
                    </a:lnTo>
                    <a:lnTo>
                      <a:pt x="57" y="64"/>
                    </a:lnTo>
                    <a:lnTo>
                      <a:pt x="65" y="72"/>
                    </a:lnTo>
                    <a:lnTo>
                      <a:pt x="65" y="72"/>
                    </a:lnTo>
                    <a:close/>
                    <a:moveTo>
                      <a:pt x="65" y="36"/>
                    </a:moveTo>
                    <a:lnTo>
                      <a:pt x="65" y="36"/>
                    </a:lnTo>
                    <a:lnTo>
                      <a:pt x="72" y="29"/>
                    </a:lnTo>
                    <a:lnTo>
                      <a:pt x="72" y="14"/>
                    </a:lnTo>
                    <a:lnTo>
                      <a:pt x="65" y="7"/>
                    </a:lnTo>
                    <a:lnTo>
                      <a:pt x="57" y="22"/>
                    </a:lnTo>
                    <a:lnTo>
                      <a:pt x="65" y="36"/>
                    </a:lnTo>
                    <a:lnTo>
                      <a:pt x="65" y="36"/>
                    </a:lnTo>
                    <a:close/>
                    <a:moveTo>
                      <a:pt x="43" y="22"/>
                    </a:moveTo>
                    <a:lnTo>
                      <a:pt x="50" y="14"/>
                    </a:lnTo>
                    <a:lnTo>
                      <a:pt x="43" y="0"/>
                    </a:lnTo>
                    <a:lnTo>
                      <a:pt x="36" y="14"/>
                    </a:lnTo>
                    <a:lnTo>
                      <a:pt x="43" y="22"/>
                    </a:lnTo>
                    <a:lnTo>
                      <a:pt x="43" y="22"/>
                    </a:lnTo>
                    <a:close/>
                    <a:moveTo>
                      <a:pt x="22" y="22"/>
                    </a:moveTo>
                    <a:lnTo>
                      <a:pt x="22" y="14"/>
                    </a:lnTo>
                    <a:lnTo>
                      <a:pt x="22" y="7"/>
                    </a:lnTo>
                    <a:lnTo>
                      <a:pt x="14" y="7"/>
                    </a:lnTo>
                    <a:lnTo>
                      <a:pt x="7" y="0"/>
                    </a:lnTo>
                    <a:lnTo>
                      <a:pt x="7" y="7"/>
                    </a:lnTo>
                    <a:lnTo>
                      <a:pt x="7" y="14"/>
                    </a:lnTo>
                    <a:lnTo>
                      <a:pt x="14" y="22"/>
                    </a:lnTo>
                    <a:lnTo>
                      <a:pt x="22" y="22"/>
                    </a:lnTo>
                    <a:lnTo>
                      <a:pt x="22" y="22"/>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57"/>
                    </a:lnTo>
                    <a:lnTo>
                      <a:pt x="7" y="64"/>
                    </a:lnTo>
                    <a:lnTo>
                      <a:pt x="14"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9" name="Freeform 267">
                <a:extLst>
                  <a:ext uri="{FF2B5EF4-FFF2-40B4-BE49-F238E27FC236}">
                    <a16:creationId xmlns:a16="http://schemas.microsoft.com/office/drawing/2014/main" xmlns="" id="{7D415E72-511C-41B4-A860-EFCDD2DBEC5C}"/>
                  </a:ext>
                </a:extLst>
              </p:cNvPr>
              <p:cNvSpPr>
                <a:spLocks noEditPoints="1"/>
              </p:cNvSpPr>
              <p:nvPr/>
            </p:nvSpPr>
            <p:spPr bwMode="auto">
              <a:xfrm>
                <a:off x="6020" y="1872"/>
                <a:ext cx="72" cy="79"/>
              </a:xfrm>
              <a:custGeom>
                <a:avLst/>
                <a:gdLst>
                  <a:gd name="T0" fmla="*/ 65 w 72"/>
                  <a:gd name="T1" fmla="*/ 72 h 79"/>
                  <a:gd name="T2" fmla="*/ 72 w 72"/>
                  <a:gd name="T3" fmla="*/ 64 h 79"/>
                  <a:gd name="T4" fmla="*/ 58 w 72"/>
                  <a:gd name="T5" fmla="*/ 57 h 79"/>
                  <a:gd name="T6" fmla="*/ 58 w 72"/>
                  <a:gd name="T7" fmla="*/ 36 h 79"/>
                  <a:gd name="T8" fmla="*/ 65 w 72"/>
                  <a:gd name="T9" fmla="*/ 36 h 79"/>
                  <a:gd name="T10" fmla="*/ 65 w 72"/>
                  <a:gd name="T11" fmla="*/ 14 h 79"/>
                  <a:gd name="T12" fmla="*/ 65 w 72"/>
                  <a:gd name="T13" fmla="*/ 7 h 79"/>
                  <a:gd name="T14" fmla="*/ 58 w 72"/>
                  <a:gd name="T15" fmla="*/ 14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4 h 79"/>
                  <a:gd name="T38" fmla="*/ 15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7 h 79"/>
                  <a:gd name="T66" fmla="*/ 36 w 72"/>
                  <a:gd name="T67" fmla="*/ 64 h 79"/>
                  <a:gd name="T68" fmla="*/ 22 w 72"/>
                  <a:gd name="T69" fmla="*/ 57 h 79"/>
                  <a:gd name="T70" fmla="*/ 7 w 72"/>
                  <a:gd name="T71" fmla="*/ 64 h 79"/>
                  <a:gd name="T72" fmla="*/ 22 w 72"/>
                  <a:gd name="T73" fmla="*/ 79 h 79"/>
                  <a:gd name="T74" fmla="*/ 29 w 72"/>
                  <a:gd name="T75" fmla="*/ 72 h 79"/>
                  <a:gd name="T76" fmla="*/ 36 w 72"/>
                  <a:gd name="T77" fmla="*/ 64 h 79"/>
                  <a:gd name="T78" fmla="*/ 43 w 72"/>
                  <a:gd name="T79" fmla="*/ 64 h 79"/>
                  <a:gd name="T80" fmla="*/ 58 w 72"/>
                  <a:gd name="T81" fmla="*/ 64 h 79"/>
                  <a:gd name="T82" fmla="*/ 65 w 72"/>
                  <a:gd name="T83" fmla="*/ 72 h 79"/>
                  <a:gd name="T84" fmla="*/ 65 w 72"/>
                  <a:gd name="T85" fmla="*/ 36 h 79"/>
                  <a:gd name="T86" fmla="*/ 65 w 72"/>
                  <a:gd name="T87" fmla="*/ 14 h 79"/>
                  <a:gd name="T88" fmla="*/ 58 w 72"/>
                  <a:gd name="T89" fmla="*/ 22 h 79"/>
                  <a:gd name="T90" fmla="*/ 65 w 72"/>
                  <a:gd name="T91" fmla="*/ 36 h 79"/>
                  <a:gd name="T92" fmla="*/ 43 w 72"/>
                  <a:gd name="T93" fmla="*/ 14 h 79"/>
                  <a:gd name="T94" fmla="*/ 36 w 72"/>
                  <a:gd name="T95" fmla="*/ 14 h 79"/>
                  <a:gd name="T96" fmla="*/ 36 w 72"/>
                  <a:gd name="T97" fmla="*/ 22 h 79"/>
                  <a:gd name="T98" fmla="*/ 22 w 72"/>
                  <a:gd name="T99" fmla="*/ 14 h 79"/>
                  <a:gd name="T100" fmla="*/ 15 w 72"/>
                  <a:gd name="T101" fmla="*/ 7 h 79"/>
                  <a:gd name="T102" fmla="*/ 0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8" y="57"/>
                    </a:lnTo>
                    <a:lnTo>
                      <a:pt x="58" y="50"/>
                    </a:lnTo>
                    <a:lnTo>
                      <a:pt x="58" y="36"/>
                    </a:lnTo>
                    <a:lnTo>
                      <a:pt x="65" y="36"/>
                    </a:lnTo>
                    <a:lnTo>
                      <a:pt x="65" y="36"/>
                    </a:lnTo>
                    <a:lnTo>
                      <a:pt x="72" y="29"/>
                    </a:lnTo>
                    <a:lnTo>
                      <a:pt x="65" y="14"/>
                    </a:lnTo>
                    <a:lnTo>
                      <a:pt x="65" y="7"/>
                    </a:lnTo>
                    <a:lnTo>
                      <a:pt x="65" y="7"/>
                    </a:lnTo>
                    <a:lnTo>
                      <a:pt x="58" y="7"/>
                    </a:lnTo>
                    <a:lnTo>
                      <a:pt x="58" y="14"/>
                    </a:lnTo>
                    <a:lnTo>
                      <a:pt x="50" y="29"/>
                    </a:lnTo>
                    <a:lnTo>
                      <a:pt x="58" y="36"/>
                    </a:lnTo>
                    <a:lnTo>
                      <a:pt x="58" y="43"/>
                    </a:lnTo>
                    <a:lnTo>
                      <a:pt x="50" y="50"/>
                    </a:lnTo>
                    <a:lnTo>
                      <a:pt x="50" y="50"/>
                    </a:lnTo>
                    <a:lnTo>
                      <a:pt x="50" y="43"/>
                    </a:lnTo>
                    <a:lnTo>
                      <a:pt x="43" y="43"/>
                    </a:lnTo>
                    <a:lnTo>
                      <a:pt x="43" y="36"/>
                    </a:lnTo>
                    <a:lnTo>
                      <a:pt x="43" y="29"/>
                    </a:lnTo>
                    <a:lnTo>
                      <a:pt x="43" y="22"/>
                    </a:lnTo>
                    <a:lnTo>
                      <a:pt x="50" y="7"/>
                    </a:lnTo>
                    <a:lnTo>
                      <a:pt x="36" y="0"/>
                    </a:lnTo>
                    <a:lnTo>
                      <a:pt x="29" y="7"/>
                    </a:lnTo>
                    <a:lnTo>
                      <a:pt x="36" y="29"/>
                    </a:lnTo>
                    <a:lnTo>
                      <a:pt x="36" y="29"/>
                    </a:lnTo>
                    <a:lnTo>
                      <a:pt x="36" y="36"/>
                    </a:lnTo>
                    <a:lnTo>
                      <a:pt x="36" y="36"/>
                    </a:lnTo>
                    <a:lnTo>
                      <a:pt x="36" y="36"/>
                    </a:lnTo>
                    <a:lnTo>
                      <a:pt x="29" y="29"/>
                    </a:lnTo>
                    <a:lnTo>
                      <a:pt x="22" y="22"/>
                    </a:lnTo>
                    <a:lnTo>
                      <a:pt x="22" y="22"/>
                    </a:lnTo>
                    <a:lnTo>
                      <a:pt x="22" y="14"/>
                    </a:lnTo>
                    <a:lnTo>
                      <a:pt x="22" y="7"/>
                    </a:lnTo>
                    <a:lnTo>
                      <a:pt x="15" y="0"/>
                    </a:lnTo>
                    <a:lnTo>
                      <a:pt x="7" y="0"/>
                    </a:lnTo>
                    <a:lnTo>
                      <a:pt x="0" y="0"/>
                    </a:lnTo>
                    <a:lnTo>
                      <a:pt x="0" y="0"/>
                    </a:lnTo>
                    <a:lnTo>
                      <a:pt x="0" y="7"/>
                    </a:lnTo>
                    <a:lnTo>
                      <a:pt x="7" y="22"/>
                    </a:lnTo>
                    <a:lnTo>
                      <a:pt x="15" y="22"/>
                    </a:lnTo>
                    <a:lnTo>
                      <a:pt x="22" y="29"/>
                    </a:lnTo>
                    <a:lnTo>
                      <a:pt x="29" y="36"/>
                    </a:lnTo>
                    <a:lnTo>
                      <a:pt x="36" y="36"/>
                    </a:lnTo>
                    <a:lnTo>
                      <a:pt x="29" y="43"/>
                    </a:lnTo>
                    <a:lnTo>
                      <a:pt x="29" y="43"/>
                    </a:lnTo>
                    <a:lnTo>
                      <a:pt x="22" y="36"/>
                    </a:lnTo>
                    <a:lnTo>
                      <a:pt x="15" y="36"/>
                    </a:lnTo>
                    <a:lnTo>
                      <a:pt x="7" y="36"/>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64"/>
                    </a:lnTo>
                    <a:lnTo>
                      <a:pt x="29" y="57"/>
                    </a:lnTo>
                    <a:lnTo>
                      <a:pt x="22" y="57"/>
                    </a:lnTo>
                    <a:lnTo>
                      <a:pt x="7" y="64"/>
                    </a:lnTo>
                    <a:lnTo>
                      <a:pt x="7" y="64"/>
                    </a:lnTo>
                    <a:lnTo>
                      <a:pt x="7" y="72"/>
                    </a:lnTo>
                    <a:lnTo>
                      <a:pt x="22" y="79"/>
                    </a:lnTo>
                    <a:lnTo>
                      <a:pt x="29" y="72"/>
                    </a:lnTo>
                    <a:lnTo>
                      <a:pt x="29" y="72"/>
                    </a:lnTo>
                    <a:lnTo>
                      <a:pt x="36" y="72"/>
                    </a:lnTo>
                    <a:lnTo>
                      <a:pt x="36" y="64"/>
                    </a:lnTo>
                    <a:lnTo>
                      <a:pt x="43" y="64"/>
                    </a:lnTo>
                    <a:lnTo>
                      <a:pt x="43" y="64"/>
                    </a:lnTo>
                    <a:lnTo>
                      <a:pt x="50" y="57"/>
                    </a:lnTo>
                    <a:lnTo>
                      <a:pt x="58" y="64"/>
                    </a:lnTo>
                    <a:lnTo>
                      <a:pt x="65" y="72"/>
                    </a:lnTo>
                    <a:lnTo>
                      <a:pt x="65" y="72"/>
                    </a:lnTo>
                    <a:close/>
                    <a:moveTo>
                      <a:pt x="65" y="36"/>
                    </a:moveTo>
                    <a:lnTo>
                      <a:pt x="65" y="36"/>
                    </a:lnTo>
                    <a:lnTo>
                      <a:pt x="72" y="29"/>
                    </a:lnTo>
                    <a:lnTo>
                      <a:pt x="65" y="14"/>
                    </a:lnTo>
                    <a:lnTo>
                      <a:pt x="65" y="7"/>
                    </a:lnTo>
                    <a:lnTo>
                      <a:pt x="58" y="22"/>
                    </a:lnTo>
                    <a:lnTo>
                      <a:pt x="65" y="36"/>
                    </a:lnTo>
                    <a:lnTo>
                      <a:pt x="65" y="36"/>
                    </a:lnTo>
                    <a:close/>
                    <a:moveTo>
                      <a:pt x="36" y="22"/>
                    </a:moveTo>
                    <a:lnTo>
                      <a:pt x="43" y="14"/>
                    </a:lnTo>
                    <a:lnTo>
                      <a:pt x="36" y="0"/>
                    </a:lnTo>
                    <a:lnTo>
                      <a:pt x="36" y="14"/>
                    </a:lnTo>
                    <a:lnTo>
                      <a:pt x="36" y="22"/>
                    </a:lnTo>
                    <a:lnTo>
                      <a:pt x="36" y="22"/>
                    </a:lnTo>
                    <a:close/>
                    <a:moveTo>
                      <a:pt x="22" y="22"/>
                    </a:moveTo>
                    <a:lnTo>
                      <a:pt x="22" y="14"/>
                    </a:lnTo>
                    <a:lnTo>
                      <a:pt x="15" y="7"/>
                    </a:lnTo>
                    <a:lnTo>
                      <a:pt x="15" y="7"/>
                    </a:lnTo>
                    <a:lnTo>
                      <a:pt x="0" y="0"/>
                    </a:lnTo>
                    <a:lnTo>
                      <a:pt x="0" y="7"/>
                    </a:lnTo>
                    <a:lnTo>
                      <a:pt x="7" y="14"/>
                    </a:lnTo>
                    <a:lnTo>
                      <a:pt x="15" y="22"/>
                    </a:lnTo>
                    <a:lnTo>
                      <a:pt x="22" y="22"/>
                    </a:lnTo>
                    <a:lnTo>
                      <a:pt x="22" y="22"/>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268">
                <a:extLst>
                  <a:ext uri="{FF2B5EF4-FFF2-40B4-BE49-F238E27FC236}">
                    <a16:creationId xmlns:a16="http://schemas.microsoft.com/office/drawing/2014/main" xmlns="" id="{80E5E243-4864-43D3-9855-C0CB23B407B1}"/>
                  </a:ext>
                </a:extLst>
              </p:cNvPr>
              <p:cNvSpPr>
                <a:spLocks noEditPoints="1"/>
              </p:cNvSpPr>
              <p:nvPr/>
            </p:nvSpPr>
            <p:spPr bwMode="auto">
              <a:xfrm>
                <a:off x="5948" y="1872"/>
                <a:ext cx="72" cy="79"/>
              </a:xfrm>
              <a:custGeom>
                <a:avLst/>
                <a:gdLst>
                  <a:gd name="T0" fmla="*/ 65 w 72"/>
                  <a:gd name="T1" fmla="*/ 72 h 79"/>
                  <a:gd name="T2" fmla="*/ 72 w 72"/>
                  <a:gd name="T3" fmla="*/ 64 h 79"/>
                  <a:gd name="T4" fmla="*/ 58 w 72"/>
                  <a:gd name="T5" fmla="*/ 57 h 79"/>
                  <a:gd name="T6" fmla="*/ 58 w 72"/>
                  <a:gd name="T7" fmla="*/ 36 h 79"/>
                  <a:gd name="T8" fmla="*/ 65 w 72"/>
                  <a:gd name="T9" fmla="*/ 36 h 79"/>
                  <a:gd name="T10" fmla="*/ 65 w 72"/>
                  <a:gd name="T11" fmla="*/ 14 h 79"/>
                  <a:gd name="T12" fmla="*/ 58 w 72"/>
                  <a:gd name="T13" fmla="*/ 7 h 79"/>
                  <a:gd name="T14" fmla="*/ 51 w 72"/>
                  <a:gd name="T15" fmla="*/ 14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36 h 79"/>
                  <a:gd name="T86" fmla="*/ 65 w 72"/>
                  <a:gd name="T87" fmla="*/ 14 h 79"/>
                  <a:gd name="T88" fmla="*/ 58 w 72"/>
                  <a:gd name="T89" fmla="*/ 22 h 79"/>
                  <a:gd name="T90" fmla="*/ 58 w 72"/>
                  <a:gd name="T91" fmla="*/ 36 h 79"/>
                  <a:gd name="T92" fmla="*/ 43 w 72"/>
                  <a:gd name="T93" fmla="*/ 14 h 79"/>
                  <a:gd name="T94" fmla="*/ 29 w 72"/>
                  <a:gd name="T95" fmla="*/ 14 h 79"/>
                  <a:gd name="T96" fmla="*/ 36 w 72"/>
                  <a:gd name="T97" fmla="*/ 22 h 79"/>
                  <a:gd name="T98" fmla="*/ 22 w 72"/>
                  <a:gd name="T99" fmla="*/ 14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7"/>
                    </a:lnTo>
                    <a:lnTo>
                      <a:pt x="58" y="50"/>
                    </a:lnTo>
                    <a:lnTo>
                      <a:pt x="58" y="36"/>
                    </a:lnTo>
                    <a:lnTo>
                      <a:pt x="58" y="36"/>
                    </a:lnTo>
                    <a:lnTo>
                      <a:pt x="65" y="36"/>
                    </a:lnTo>
                    <a:lnTo>
                      <a:pt x="72" y="29"/>
                    </a:lnTo>
                    <a:lnTo>
                      <a:pt x="65" y="14"/>
                    </a:lnTo>
                    <a:lnTo>
                      <a:pt x="65" y="7"/>
                    </a:lnTo>
                    <a:lnTo>
                      <a:pt x="58" y="7"/>
                    </a:lnTo>
                    <a:lnTo>
                      <a:pt x="58" y="7"/>
                    </a:lnTo>
                    <a:lnTo>
                      <a:pt x="51" y="14"/>
                    </a:lnTo>
                    <a:lnTo>
                      <a:pt x="51" y="29"/>
                    </a:lnTo>
                    <a:lnTo>
                      <a:pt x="58" y="36"/>
                    </a:lnTo>
                    <a:lnTo>
                      <a:pt x="58" y="43"/>
                    </a:lnTo>
                    <a:lnTo>
                      <a:pt x="51" y="50"/>
                    </a:lnTo>
                    <a:lnTo>
                      <a:pt x="51"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8" y="64"/>
                    </a:lnTo>
                    <a:lnTo>
                      <a:pt x="0" y="64"/>
                    </a:lnTo>
                    <a:lnTo>
                      <a:pt x="8" y="72"/>
                    </a:lnTo>
                    <a:lnTo>
                      <a:pt x="22" y="79"/>
                    </a:lnTo>
                    <a:lnTo>
                      <a:pt x="29" y="72"/>
                    </a:lnTo>
                    <a:lnTo>
                      <a:pt x="29" y="72"/>
                    </a:lnTo>
                    <a:lnTo>
                      <a:pt x="29" y="72"/>
                    </a:lnTo>
                    <a:lnTo>
                      <a:pt x="36" y="64"/>
                    </a:lnTo>
                    <a:lnTo>
                      <a:pt x="43" y="64"/>
                    </a:lnTo>
                    <a:lnTo>
                      <a:pt x="43" y="64"/>
                    </a:lnTo>
                    <a:lnTo>
                      <a:pt x="51" y="57"/>
                    </a:lnTo>
                    <a:lnTo>
                      <a:pt x="51" y="64"/>
                    </a:lnTo>
                    <a:lnTo>
                      <a:pt x="58" y="72"/>
                    </a:lnTo>
                    <a:lnTo>
                      <a:pt x="58" y="72"/>
                    </a:lnTo>
                    <a:close/>
                    <a:moveTo>
                      <a:pt x="58" y="36"/>
                    </a:moveTo>
                    <a:lnTo>
                      <a:pt x="65" y="36"/>
                    </a:lnTo>
                    <a:lnTo>
                      <a:pt x="65" y="29"/>
                    </a:lnTo>
                    <a:lnTo>
                      <a:pt x="65" y="14"/>
                    </a:lnTo>
                    <a:lnTo>
                      <a:pt x="65" y="7"/>
                    </a:lnTo>
                    <a:lnTo>
                      <a:pt x="58" y="22"/>
                    </a:lnTo>
                    <a:lnTo>
                      <a:pt x="58" y="36"/>
                    </a:lnTo>
                    <a:lnTo>
                      <a:pt x="58" y="36"/>
                    </a:lnTo>
                    <a:close/>
                    <a:moveTo>
                      <a:pt x="36" y="22"/>
                    </a:moveTo>
                    <a:lnTo>
                      <a:pt x="43" y="14"/>
                    </a:lnTo>
                    <a:lnTo>
                      <a:pt x="36" y="0"/>
                    </a:lnTo>
                    <a:lnTo>
                      <a:pt x="29" y="14"/>
                    </a:lnTo>
                    <a:lnTo>
                      <a:pt x="36" y="22"/>
                    </a:lnTo>
                    <a:lnTo>
                      <a:pt x="36" y="22"/>
                    </a:lnTo>
                    <a:close/>
                    <a:moveTo>
                      <a:pt x="15" y="22"/>
                    </a:moveTo>
                    <a:lnTo>
                      <a:pt x="22" y="14"/>
                    </a:lnTo>
                    <a:lnTo>
                      <a:pt x="15" y="7"/>
                    </a:lnTo>
                    <a:lnTo>
                      <a:pt x="8" y="7"/>
                    </a:lnTo>
                    <a:lnTo>
                      <a:pt x="0" y="0"/>
                    </a:lnTo>
                    <a:lnTo>
                      <a:pt x="0" y="7"/>
                    </a:lnTo>
                    <a:lnTo>
                      <a:pt x="8" y="14"/>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57"/>
                    </a:lnTo>
                    <a:lnTo>
                      <a:pt x="8" y="64"/>
                    </a:lnTo>
                    <a:lnTo>
                      <a:pt x="8"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269">
                <a:extLst>
                  <a:ext uri="{FF2B5EF4-FFF2-40B4-BE49-F238E27FC236}">
                    <a16:creationId xmlns:a16="http://schemas.microsoft.com/office/drawing/2014/main" xmlns="" id="{1442FBF1-205E-410C-9999-8573CC3472A8}"/>
                  </a:ext>
                </a:extLst>
              </p:cNvPr>
              <p:cNvSpPr>
                <a:spLocks noEditPoints="1"/>
              </p:cNvSpPr>
              <p:nvPr/>
            </p:nvSpPr>
            <p:spPr bwMode="auto">
              <a:xfrm>
                <a:off x="5869" y="1872"/>
                <a:ext cx="72" cy="79"/>
              </a:xfrm>
              <a:custGeom>
                <a:avLst/>
                <a:gdLst>
                  <a:gd name="T0" fmla="*/ 65 w 72"/>
                  <a:gd name="T1" fmla="*/ 72 h 79"/>
                  <a:gd name="T2" fmla="*/ 72 w 72"/>
                  <a:gd name="T3" fmla="*/ 64 h 79"/>
                  <a:gd name="T4" fmla="*/ 65 w 72"/>
                  <a:gd name="T5" fmla="*/ 57 h 79"/>
                  <a:gd name="T6" fmla="*/ 65 w 72"/>
                  <a:gd name="T7" fmla="*/ 36 h 79"/>
                  <a:gd name="T8" fmla="*/ 65 w 72"/>
                  <a:gd name="T9" fmla="*/ 36 h 79"/>
                  <a:gd name="T10" fmla="*/ 72 w 72"/>
                  <a:gd name="T11" fmla="*/ 14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44 w 72"/>
                  <a:gd name="T31" fmla="*/ 36 h 79"/>
                  <a:gd name="T32" fmla="*/ 36 w 72"/>
                  <a:gd name="T33" fmla="*/ 36 h 79"/>
                  <a:gd name="T34" fmla="*/ 29 w 72"/>
                  <a:gd name="T35" fmla="*/ 22 h 79"/>
                  <a:gd name="T36" fmla="*/ 22 w 72"/>
                  <a:gd name="T37" fmla="*/ 14 h 79"/>
                  <a:gd name="T38" fmla="*/ 15 w 72"/>
                  <a:gd name="T39" fmla="*/ 0 h 79"/>
                  <a:gd name="T40" fmla="*/ 7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44 w 72"/>
                  <a:gd name="T67" fmla="*/ 64 h 79"/>
                  <a:gd name="T68" fmla="*/ 22 w 72"/>
                  <a:gd name="T69" fmla="*/ 57 h 79"/>
                  <a:gd name="T70" fmla="*/ 7 w 72"/>
                  <a:gd name="T71" fmla="*/ 64 h 79"/>
                  <a:gd name="T72" fmla="*/ 22 w 72"/>
                  <a:gd name="T73" fmla="*/ 79 h 79"/>
                  <a:gd name="T74" fmla="*/ 36 w 72"/>
                  <a:gd name="T75" fmla="*/ 72 h 79"/>
                  <a:gd name="T76" fmla="*/ 36 w 72"/>
                  <a:gd name="T77" fmla="*/ 64 h 79"/>
                  <a:gd name="T78" fmla="*/ 51 w 72"/>
                  <a:gd name="T79" fmla="*/ 64 h 79"/>
                  <a:gd name="T80" fmla="*/ 58 w 72"/>
                  <a:gd name="T81" fmla="*/ 64 h 79"/>
                  <a:gd name="T82" fmla="*/ 65 w 72"/>
                  <a:gd name="T83" fmla="*/ 72 h 79"/>
                  <a:gd name="T84" fmla="*/ 65 w 72"/>
                  <a:gd name="T85" fmla="*/ 36 h 79"/>
                  <a:gd name="T86" fmla="*/ 72 w 72"/>
                  <a:gd name="T87" fmla="*/ 14 h 79"/>
                  <a:gd name="T88" fmla="*/ 58 w 72"/>
                  <a:gd name="T89" fmla="*/ 22 h 79"/>
                  <a:gd name="T90" fmla="*/ 65 w 72"/>
                  <a:gd name="T91" fmla="*/ 36 h 79"/>
                  <a:gd name="T92" fmla="*/ 51 w 72"/>
                  <a:gd name="T93" fmla="*/ 14 h 79"/>
                  <a:gd name="T94" fmla="*/ 36 w 72"/>
                  <a:gd name="T95" fmla="*/ 14 h 79"/>
                  <a:gd name="T96" fmla="*/ 44 w 72"/>
                  <a:gd name="T97" fmla="*/ 22 h 79"/>
                  <a:gd name="T98" fmla="*/ 22 w 72"/>
                  <a:gd name="T99" fmla="*/ 14 h 79"/>
                  <a:gd name="T100" fmla="*/ 15 w 72"/>
                  <a:gd name="T101" fmla="*/ 7 h 79"/>
                  <a:gd name="T102" fmla="*/ 7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15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8" y="50"/>
                    </a:lnTo>
                    <a:lnTo>
                      <a:pt x="65" y="36"/>
                    </a:lnTo>
                    <a:lnTo>
                      <a:pt x="65" y="36"/>
                    </a:lnTo>
                    <a:lnTo>
                      <a:pt x="65" y="36"/>
                    </a:lnTo>
                    <a:lnTo>
                      <a:pt x="72" y="29"/>
                    </a:lnTo>
                    <a:lnTo>
                      <a:pt x="72" y="14"/>
                    </a:lnTo>
                    <a:lnTo>
                      <a:pt x="72" y="7"/>
                    </a:lnTo>
                    <a:lnTo>
                      <a:pt x="65" y="7"/>
                    </a:lnTo>
                    <a:lnTo>
                      <a:pt x="58" y="7"/>
                    </a:lnTo>
                    <a:lnTo>
                      <a:pt x="58" y="14"/>
                    </a:lnTo>
                    <a:lnTo>
                      <a:pt x="58" y="29"/>
                    </a:lnTo>
                    <a:lnTo>
                      <a:pt x="58" y="36"/>
                    </a:lnTo>
                    <a:lnTo>
                      <a:pt x="58" y="43"/>
                    </a:lnTo>
                    <a:lnTo>
                      <a:pt x="58" y="50"/>
                    </a:lnTo>
                    <a:lnTo>
                      <a:pt x="58" y="50"/>
                    </a:lnTo>
                    <a:lnTo>
                      <a:pt x="51" y="43"/>
                    </a:lnTo>
                    <a:lnTo>
                      <a:pt x="44" y="43"/>
                    </a:lnTo>
                    <a:lnTo>
                      <a:pt x="44" y="36"/>
                    </a:lnTo>
                    <a:lnTo>
                      <a:pt x="44" y="29"/>
                    </a:lnTo>
                    <a:lnTo>
                      <a:pt x="51" y="22"/>
                    </a:lnTo>
                    <a:lnTo>
                      <a:pt x="51" y="7"/>
                    </a:lnTo>
                    <a:lnTo>
                      <a:pt x="44" y="0"/>
                    </a:lnTo>
                    <a:lnTo>
                      <a:pt x="36" y="7"/>
                    </a:lnTo>
                    <a:lnTo>
                      <a:pt x="36" y="29"/>
                    </a:lnTo>
                    <a:lnTo>
                      <a:pt x="44" y="29"/>
                    </a:lnTo>
                    <a:lnTo>
                      <a:pt x="44" y="36"/>
                    </a:lnTo>
                    <a:lnTo>
                      <a:pt x="44" y="36"/>
                    </a:lnTo>
                    <a:lnTo>
                      <a:pt x="36" y="36"/>
                    </a:lnTo>
                    <a:lnTo>
                      <a:pt x="29" y="29"/>
                    </a:lnTo>
                    <a:lnTo>
                      <a:pt x="29" y="22"/>
                    </a:lnTo>
                    <a:lnTo>
                      <a:pt x="22" y="22"/>
                    </a:lnTo>
                    <a:lnTo>
                      <a:pt x="22" y="14"/>
                    </a:lnTo>
                    <a:lnTo>
                      <a:pt x="22" y="7"/>
                    </a:lnTo>
                    <a:lnTo>
                      <a:pt x="15" y="0"/>
                    </a:lnTo>
                    <a:lnTo>
                      <a:pt x="7" y="0"/>
                    </a:lnTo>
                    <a:lnTo>
                      <a:pt x="7"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2" y="57"/>
                    </a:lnTo>
                    <a:lnTo>
                      <a:pt x="7" y="64"/>
                    </a:lnTo>
                    <a:lnTo>
                      <a:pt x="7" y="64"/>
                    </a:lnTo>
                    <a:lnTo>
                      <a:pt x="15" y="72"/>
                    </a:lnTo>
                    <a:lnTo>
                      <a:pt x="22" y="79"/>
                    </a:lnTo>
                    <a:lnTo>
                      <a:pt x="36" y="72"/>
                    </a:lnTo>
                    <a:lnTo>
                      <a:pt x="36" y="72"/>
                    </a:lnTo>
                    <a:lnTo>
                      <a:pt x="36" y="72"/>
                    </a:lnTo>
                    <a:lnTo>
                      <a:pt x="36" y="64"/>
                    </a:lnTo>
                    <a:lnTo>
                      <a:pt x="44" y="64"/>
                    </a:lnTo>
                    <a:lnTo>
                      <a:pt x="51" y="64"/>
                    </a:lnTo>
                    <a:lnTo>
                      <a:pt x="51" y="57"/>
                    </a:lnTo>
                    <a:lnTo>
                      <a:pt x="58" y="64"/>
                    </a:lnTo>
                    <a:lnTo>
                      <a:pt x="65" y="72"/>
                    </a:lnTo>
                    <a:lnTo>
                      <a:pt x="65" y="72"/>
                    </a:lnTo>
                    <a:close/>
                    <a:moveTo>
                      <a:pt x="65" y="36"/>
                    </a:moveTo>
                    <a:lnTo>
                      <a:pt x="65" y="36"/>
                    </a:lnTo>
                    <a:lnTo>
                      <a:pt x="72" y="29"/>
                    </a:lnTo>
                    <a:lnTo>
                      <a:pt x="72" y="14"/>
                    </a:lnTo>
                    <a:lnTo>
                      <a:pt x="65" y="7"/>
                    </a:lnTo>
                    <a:lnTo>
                      <a:pt x="58" y="22"/>
                    </a:lnTo>
                    <a:lnTo>
                      <a:pt x="65" y="36"/>
                    </a:lnTo>
                    <a:lnTo>
                      <a:pt x="65" y="36"/>
                    </a:lnTo>
                    <a:close/>
                    <a:moveTo>
                      <a:pt x="44" y="22"/>
                    </a:moveTo>
                    <a:lnTo>
                      <a:pt x="51" y="14"/>
                    </a:lnTo>
                    <a:lnTo>
                      <a:pt x="44" y="0"/>
                    </a:lnTo>
                    <a:lnTo>
                      <a:pt x="36" y="14"/>
                    </a:lnTo>
                    <a:lnTo>
                      <a:pt x="44" y="22"/>
                    </a:lnTo>
                    <a:lnTo>
                      <a:pt x="44" y="22"/>
                    </a:lnTo>
                    <a:close/>
                    <a:moveTo>
                      <a:pt x="22" y="22"/>
                    </a:moveTo>
                    <a:lnTo>
                      <a:pt x="22" y="14"/>
                    </a:lnTo>
                    <a:lnTo>
                      <a:pt x="22" y="7"/>
                    </a:lnTo>
                    <a:lnTo>
                      <a:pt x="15" y="7"/>
                    </a:lnTo>
                    <a:lnTo>
                      <a:pt x="7" y="0"/>
                    </a:lnTo>
                    <a:lnTo>
                      <a:pt x="7" y="7"/>
                    </a:lnTo>
                    <a:lnTo>
                      <a:pt x="7" y="14"/>
                    </a:lnTo>
                    <a:lnTo>
                      <a:pt x="15" y="22"/>
                    </a:lnTo>
                    <a:lnTo>
                      <a:pt x="22" y="22"/>
                    </a:lnTo>
                    <a:lnTo>
                      <a:pt x="22" y="22"/>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57"/>
                    </a:lnTo>
                    <a:lnTo>
                      <a:pt x="7"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270">
                <a:extLst>
                  <a:ext uri="{FF2B5EF4-FFF2-40B4-BE49-F238E27FC236}">
                    <a16:creationId xmlns:a16="http://schemas.microsoft.com/office/drawing/2014/main" xmlns="" id="{8BA81988-F834-4C2F-BE50-A31E2F47F74E}"/>
                  </a:ext>
                </a:extLst>
              </p:cNvPr>
              <p:cNvSpPr>
                <a:spLocks noEditPoints="1"/>
              </p:cNvSpPr>
              <p:nvPr/>
            </p:nvSpPr>
            <p:spPr bwMode="auto">
              <a:xfrm>
                <a:off x="5797" y="1872"/>
                <a:ext cx="72" cy="79"/>
              </a:xfrm>
              <a:custGeom>
                <a:avLst/>
                <a:gdLst>
                  <a:gd name="T0" fmla="*/ 65 w 72"/>
                  <a:gd name="T1" fmla="*/ 72 h 79"/>
                  <a:gd name="T2" fmla="*/ 72 w 72"/>
                  <a:gd name="T3" fmla="*/ 64 h 79"/>
                  <a:gd name="T4" fmla="*/ 57 w 72"/>
                  <a:gd name="T5" fmla="*/ 57 h 79"/>
                  <a:gd name="T6" fmla="*/ 65 w 72"/>
                  <a:gd name="T7" fmla="*/ 36 h 79"/>
                  <a:gd name="T8" fmla="*/ 65 w 72"/>
                  <a:gd name="T9" fmla="*/ 36 h 79"/>
                  <a:gd name="T10" fmla="*/ 65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9 h 79"/>
                  <a:gd name="T30" fmla="*/ 36 w 72"/>
                  <a:gd name="T31" fmla="*/ 36 h 79"/>
                  <a:gd name="T32" fmla="*/ 36 w 72"/>
                  <a:gd name="T33" fmla="*/ 36 h 79"/>
                  <a:gd name="T34" fmla="*/ 21 w 72"/>
                  <a:gd name="T35" fmla="*/ 22 h 79"/>
                  <a:gd name="T36" fmla="*/ 21 w 72"/>
                  <a:gd name="T37" fmla="*/ 14 h 79"/>
                  <a:gd name="T38" fmla="*/ 14 w 72"/>
                  <a:gd name="T39" fmla="*/ 0 h 79"/>
                  <a:gd name="T40" fmla="*/ 0 w 72"/>
                  <a:gd name="T41" fmla="*/ 0 h 79"/>
                  <a:gd name="T42" fmla="*/ 0 w 72"/>
                  <a:gd name="T43" fmla="*/ 7 h 79"/>
                  <a:gd name="T44" fmla="*/ 21 w 72"/>
                  <a:gd name="T45" fmla="*/ 22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7 h 79"/>
                  <a:gd name="T66" fmla="*/ 36 w 72"/>
                  <a:gd name="T67" fmla="*/ 64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65 w 72"/>
                  <a:gd name="T83" fmla="*/ 72 h 79"/>
                  <a:gd name="T84" fmla="*/ 65 w 72"/>
                  <a:gd name="T85" fmla="*/ 36 h 79"/>
                  <a:gd name="T86" fmla="*/ 65 w 72"/>
                  <a:gd name="T87" fmla="*/ 14 h 79"/>
                  <a:gd name="T88" fmla="*/ 57 w 72"/>
                  <a:gd name="T89" fmla="*/ 22 h 79"/>
                  <a:gd name="T90" fmla="*/ 65 w 72"/>
                  <a:gd name="T91" fmla="*/ 36 h 79"/>
                  <a:gd name="T92" fmla="*/ 43 w 72"/>
                  <a:gd name="T93" fmla="*/ 14 h 79"/>
                  <a:gd name="T94" fmla="*/ 36 w 72"/>
                  <a:gd name="T95" fmla="*/ 14 h 79"/>
                  <a:gd name="T96" fmla="*/ 43 w 72"/>
                  <a:gd name="T97" fmla="*/ 22 h 79"/>
                  <a:gd name="T98" fmla="*/ 21 w 72"/>
                  <a:gd name="T99" fmla="*/ 14 h 79"/>
                  <a:gd name="T100" fmla="*/ 14 w 72"/>
                  <a:gd name="T101" fmla="*/ 7 h 79"/>
                  <a:gd name="T102" fmla="*/ 0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7"/>
                    </a:lnTo>
                    <a:lnTo>
                      <a:pt x="57" y="50"/>
                    </a:lnTo>
                    <a:lnTo>
                      <a:pt x="65" y="36"/>
                    </a:lnTo>
                    <a:lnTo>
                      <a:pt x="65" y="36"/>
                    </a:lnTo>
                    <a:lnTo>
                      <a:pt x="65" y="36"/>
                    </a:lnTo>
                    <a:lnTo>
                      <a:pt x="72" y="29"/>
                    </a:lnTo>
                    <a:lnTo>
                      <a:pt x="65" y="14"/>
                    </a:lnTo>
                    <a:lnTo>
                      <a:pt x="65" y="7"/>
                    </a:lnTo>
                    <a:lnTo>
                      <a:pt x="65" y="7"/>
                    </a:lnTo>
                    <a:lnTo>
                      <a:pt x="57" y="7"/>
                    </a:lnTo>
                    <a:lnTo>
                      <a:pt x="57" y="14"/>
                    </a:lnTo>
                    <a:lnTo>
                      <a:pt x="50" y="29"/>
                    </a:lnTo>
                    <a:lnTo>
                      <a:pt x="57" y="36"/>
                    </a:lnTo>
                    <a:lnTo>
                      <a:pt x="57" y="43"/>
                    </a:lnTo>
                    <a:lnTo>
                      <a:pt x="57" y="50"/>
                    </a:lnTo>
                    <a:lnTo>
                      <a:pt x="50" y="50"/>
                    </a:lnTo>
                    <a:lnTo>
                      <a:pt x="50" y="43"/>
                    </a:lnTo>
                    <a:lnTo>
                      <a:pt x="43" y="43"/>
                    </a:lnTo>
                    <a:lnTo>
                      <a:pt x="43" y="36"/>
                    </a:lnTo>
                    <a:lnTo>
                      <a:pt x="43" y="29"/>
                    </a:lnTo>
                    <a:lnTo>
                      <a:pt x="43" y="22"/>
                    </a:lnTo>
                    <a:lnTo>
                      <a:pt x="50" y="7"/>
                    </a:lnTo>
                    <a:lnTo>
                      <a:pt x="43" y="0"/>
                    </a:lnTo>
                    <a:lnTo>
                      <a:pt x="28" y="7"/>
                    </a:lnTo>
                    <a:lnTo>
                      <a:pt x="36" y="29"/>
                    </a:lnTo>
                    <a:lnTo>
                      <a:pt x="36" y="29"/>
                    </a:lnTo>
                    <a:lnTo>
                      <a:pt x="36" y="36"/>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64"/>
                    </a:lnTo>
                    <a:lnTo>
                      <a:pt x="28" y="57"/>
                    </a:lnTo>
                    <a:lnTo>
                      <a:pt x="21" y="57"/>
                    </a:lnTo>
                    <a:lnTo>
                      <a:pt x="7" y="64"/>
                    </a:lnTo>
                    <a:lnTo>
                      <a:pt x="7" y="64"/>
                    </a:lnTo>
                    <a:lnTo>
                      <a:pt x="7" y="72"/>
                    </a:lnTo>
                    <a:lnTo>
                      <a:pt x="21" y="79"/>
                    </a:lnTo>
                    <a:lnTo>
                      <a:pt x="28" y="72"/>
                    </a:lnTo>
                    <a:lnTo>
                      <a:pt x="28" y="72"/>
                    </a:lnTo>
                    <a:lnTo>
                      <a:pt x="36" y="72"/>
                    </a:lnTo>
                    <a:lnTo>
                      <a:pt x="36" y="64"/>
                    </a:lnTo>
                    <a:lnTo>
                      <a:pt x="43" y="64"/>
                    </a:lnTo>
                    <a:lnTo>
                      <a:pt x="43" y="64"/>
                    </a:lnTo>
                    <a:lnTo>
                      <a:pt x="50" y="57"/>
                    </a:lnTo>
                    <a:lnTo>
                      <a:pt x="57" y="64"/>
                    </a:lnTo>
                    <a:lnTo>
                      <a:pt x="65" y="72"/>
                    </a:lnTo>
                    <a:lnTo>
                      <a:pt x="65" y="72"/>
                    </a:lnTo>
                    <a:close/>
                    <a:moveTo>
                      <a:pt x="65" y="36"/>
                    </a:moveTo>
                    <a:lnTo>
                      <a:pt x="65" y="36"/>
                    </a:lnTo>
                    <a:lnTo>
                      <a:pt x="72" y="29"/>
                    </a:lnTo>
                    <a:lnTo>
                      <a:pt x="65" y="14"/>
                    </a:lnTo>
                    <a:lnTo>
                      <a:pt x="65" y="7"/>
                    </a:lnTo>
                    <a:lnTo>
                      <a:pt x="57" y="22"/>
                    </a:lnTo>
                    <a:lnTo>
                      <a:pt x="65" y="36"/>
                    </a:lnTo>
                    <a:lnTo>
                      <a:pt x="65" y="36"/>
                    </a:lnTo>
                    <a:close/>
                    <a:moveTo>
                      <a:pt x="43" y="22"/>
                    </a:moveTo>
                    <a:lnTo>
                      <a:pt x="43" y="14"/>
                    </a:lnTo>
                    <a:lnTo>
                      <a:pt x="43" y="0"/>
                    </a:lnTo>
                    <a:lnTo>
                      <a:pt x="36" y="14"/>
                    </a:lnTo>
                    <a:lnTo>
                      <a:pt x="43" y="22"/>
                    </a:lnTo>
                    <a:lnTo>
                      <a:pt x="43" y="22"/>
                    </a:lnTo>
                    <a:close/>
                    <a:moveTo>
                      <a:pt x="21" y="22"/>
                    </a:moveTo>
                    <a:lnTo>
                      <a:pt x="21" y="14"/>
                    </a:lnTo>
                    <a:lnTo>
                      <a:pt x="21" y="7"/>
                    </a:lnTo>
                    <a:lnTo>
                      <a:pt x="14" y="7"/>
                    </a:lnTo>
                    <a:lnTo>
                      <a:pt x="0" y="0"/>
                    </a:lnTo>
                    <a:lnTo>
                      <a:pt x="0" y="7"/>
                    </a:lnTo>
                    <a:lnTo>
                      <a:pt x="7" y="14"/>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21"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271">
                <a:extLst>
                  <a:ext uri="{FF2B5EF4-FFF2-40B4-BE49-F238E27FC236}">
                    <a16:creationId xmlns:a16="http://schemas.microsoft.com/office/drawing/2014/main" xmlns="" id="{33B8D200-A622-4D2C-91C8-17B80B10E123}"/>
                  </a:ext>
                </a:extLst>
              </p:cNvPr>
              <p:cNvSpPr>
                <a:spLocks noEditPoints="1"/>
              </p:cNvSpPr>
              <p:nvPr/>
            </p:nvSpPr>
            <p:spPr bwMode="auto">
              <a:xfrm>
                <a:off x="5725" y="1872"/>
                <a:ext cx="72" cy="79"/>
              </a:xfrm>
              <a:custGeom>
                <a:avLst/>
                <a:gdLst>
                  <a:gd name="T0" fmla="*/ 64 w 72"/>
                  <a:gd name="T1" fmla="*/ 72 h 79"/>
                  <a:gd name="T2" fmla="*/ 72 w 72"/>
                  <a:gd name="T3" fmla="*/ 64 h 79"/>
                  <a:gd name="T4" fmla="*/ 57 w 72"/>
                  <a:gd name="T5" fmla="*/ 57 h 79"/>
                  <a:gd name="T6" fmla="*/ 57 w 72"/>
                  <a:gd name="T7" fmla="*/ 36 h 79"/>
                  <a:gd name="T8" fmla="*/ 64 w 72"/>
                  <a:gd name="T9" fmla="*/ 36 h 79"/>
                  <a:gd name="T10" fmla="*/ 64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4 h 79"/>
                  <a:gd name="T68" fmla="*/ 21 w 72"/>
                  <a:gd name="T69" fmla="*/ 57 h 79"/>
                  <a:gd name="T70" fmla="*/ 0 w 72"/>
                  <a:gd name="T71" fmla="*/ 64 h 79"/>
                  <a:gd name="T72" fmla="*/ 21 w 72"/>
                  <a:gd name="T73" fmla="*/ 79 h 79"/>
                  <a:gd name="T74" fmla="*/ 28 w 72"/>
                  <a:gd name="T75" fmla="*/ 72 h 79"/>
                  <a:gd name="T76" fmla="*/ 36 w 72"/>
                  <a:gd name="T77" fmla="*/ 64 h 79"/>
                  <a:gd name="T78" fmla="*/ 43 w 72"/>
                  <a:gd name="T79" fmla="*/ 64 h 79"/>
                  <a:gd name="T80" fmla="*/ 50 w 72"/>
                  <a:gd name="T81" fmla="*/ 64 h 79"/>
                  <a:gd name="T82" fmla="*/ 57 w 72"/>
                  <a:gd name="T83" fmla="*/ 72 h 79"/>
                  <a:gd name="T84" fmla="*/ 64 w 72"/>
                  <a:gd name="T85" fmla="*/ 36 h 79"/>
                  <a:gd name="T86" fmla="*/ 64 w 72"/>
                  <a:gd name="T87" fmla="*/ 14 h 79"/>
                  <a:gd name="T88" fmla="*/ 57 w 72"/>
                  <a:gd name="T89" fmla="*/ 22 h 79"/>
                  <a:gd name="T90" fmla="*/ 57 w 72"/>
                  <a:gd name="T91" fmla="*/ 36 h 79"/>
                  <a:gd name="T92" fmla="*/ 43 w 72"/>
                  <a:gd name="T93" fmla="*/ 14 h 79"/>
                  <a:gd name="T94" fmla="*/ 28 w 72"/>
                  <a:gd name="T95" fmla="*/ 14 h 79"/>
                  <a:gd name="T96" fmla="*/ 36 w 72"/>
                  <a:gd name="T97" fmla="*/ 22 h 79"/>
                  <a:gd name="T98" fmla="*/ 21 w 72"/>
                  <a:gd name="T99" fmla="*/ 14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4"/>
                    </a:lnTo>
                    <a:lnTo>
                      <a:pt x="64" y="64"/>
                    </a:lnTo>
                    <a:lnTo>
                      <a:pt x="57" y="57"/>
                    </a:lnTo>
                    <a:lnTo>
                      <a:pt x="57" y="50"/>
                    </a:lnTo>
                    <a:lnTo>
                      <a:pt x="57" y="36"/>
                    </a:lnTo>
                    <a:lnTo>
                      <a:pt x="57" y="36"/>
                    </a:lnTo>
                    <a:lnTo>
                      <a:pt x="64" y="36"/>
                    </a:lnTo>
                    <a:lnTo>
                      <a:pt x="72" y="29"/>
                    </a:lnTo>
                    <a:lnTo>
                      <a:pt x="64" y="14"/>
                    </a:lnTo>
                    <a:lnTo>
                      <a:pt x="64" y="7"/>
                    </a:lnTo>
                    <a:lnTo>
                      <a:pt x="57"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8" y="7"/>
                    </a:lnTo>
                    <a:lnTo>
                      <a:pt x="36" y="29"/>
                    </a:lnTo>
                    <a:lnTo>
                      <a:pt x="36" y="29"/>
                    </a:lnTo>
                    <a:lnTo>
                      <a:pt x="36" y="36"/>
                    </a:lnTo>
                    <a:lnTo>
                      <a:pt x="36" y="36"/>
                    </a:lnTo>
                    <a:lnTo>
                      <a:pt x="36" y="36"/>
                    </a:lnTo>
                    <a:lnTo>
                      <a:pt x="28"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8" y="36"/>
                    </a:lnTo>
                    <a:lnTo>
                      <a:pt x="28" y="36"/>
                    </a:lnTo>
                    <a:lnTo>
                      <a:pt x="28"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0" y="64"/>
                    </a:lnTo>
                    <a:lnTo>
                      <a:pt x="7" y="72"/>
                    </a:lnTo>
                    <a:lnTo>
                      <a:pt x="21" y="79"/>
                    </a:lnTo>
                    <a:lnTo>
                      <a:pt x="28" y="72"/>
                    </a:lnTo>
                    <a:lnTo>
                      <a:pt x="28" y="72"/>
                    </a:lnTo>
                    <a:lnTo>
                      <a:pt x="28" y="72"/>
                    </a:lnTo>
                    <a:lnTo>
                      <a:pt x="36" y="64"/>
                    </a:lnTo>
                    <a:lnTo>
                      <a:pt x="43" y="64"/>
                    </a:lnTo>
                    <a:lnTo>
                      <a:pt x="43" y="64"/>
                    </a:lnTo>
                    <a:lnTo>
                      <a:pt x="50" y="57"/>
                    </a:lnTo>
                    <a:lnTo>
                      <a:pt x="50" y="64"/>
                    </a:lnTo>
                    <a:lnTo>
                      <a:pt x="57" y="72"/>
                    </a:lnTo>
                    <a:lnTo>
                      <a:pt x="57" y="72"/>
                    </a:lnTo>
                    <a:close/>
                    <a:moveTo>
                      <a:pt x="57" y="36"/>
                    </a:moveTo>
                    <a:lnTo>
                      <a:pt x="64" y="36"/>
                    </a:lnTo>
                    <a:lnTo>
                      <a:pt x="64" y="29"/>
                    </a:lnTo>
                    <a:lnTo>
                      <a:pt x="64" y="14"/>
                    </a:lnTo>
                    <a:lnTo>
                      <a:pt x="64" y="7"/>
                    </a:lnTo>
                    <a:lnTo>
                      <a:pt x="57" y="22"/>
                    </a:lnTo>
                    <a:lnTo>
                      <a:pt x="57" y="36"/>
                    </a:lnTo>
                    <a:lnTo>
                      <a:pt x="57" y="36"/>
                    </a:lnTo>
                    <a:close/>
                    <a:moveTo>
                      <a:pt x="36" y="22"/>
                    </a:moveTo>
                    <a:lnTo>
                      <a:pt x="43" y="14"/>
                    </a:lnTo>
                    <a:lnTo>
                      <a:pt x="36" y="0"/>
                    </a:lnTo>
                    <a:lnTo>
                      <a:pt x="28" y="14"/>
                    </a:lnTo>
                    <a:lnTo>
                      <a:pt x="36" y="22"/>
                    </a:lnTo>
                    <a:lnTo>
                      <a:pt x="36" y="22"/>
                    </a:lnTo>
                    <a:close/>
                    <a:moveTo>
                      <a:pt x="14" y="22"/>
                    </a:moveTo>
                    <a:lnTo>
                      <a:pt x="21" y="14"/>
                    </a:lnTo>
                    <a:lnTo>
                      <a:pt x="14" y="7"/>
                    </a:lnTo>
                    <a:lnTo>
                      <a:pt x="7" y="7"/>
                    </a:lnTo>
                    <a:lnTo>
                      <a:pt x="0" y="0"/>
                    </a:lnTo>
                    <a:lnTo>
                      <a:pt x="0" y="7"/>
                    </a:lnTo>
                    <a:lnTo>
                      <a:pt x="7" y="14"/>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272">
                <a:extLst>
                  <a:ext uri="{FF2B5EF4-FFF2-40B4-BE49-F238E27FC236}">
                    <a16:creationId xmlns:a16="http://schemas.microsoft.com/office/drawing/2014/main" xmlns="" id="{4B1D1D2C-1B86-4E17-85BD-85E8E9210A28}"/>
                  </a:ext>
                </a:extLst>
              </p:cNvPr>
              <p:cNvSpPr>
                <a:spLocks noEditPoints="1"/>
              </p:cNvSpPr>
              <p:nvPr/>
            </p:nvSpPr>
            <p:spPr bwMode="auto">
              <a:xfrm>
                <a:off x="5653" y="1872"/>
                <a:ext cx="65" cy="79"/>
              </a:xfrm>
              <a:custGeom>
                <a:avLst/>
                <a:gdLst>
                  <a:gd name="T0" fmla="*/ 65 w 65"/>
                  <a:gd name="T1" fmla="*/ 72 h 79"/>
                  <a:gd name="T2" fmla="*/ 65 w 65"/>
                  <a:gd name="T3" fmla="*/ 64 h 79"/>
                  <a:gd name="T4" fmla="*/ 57 w 65"/>
                  <a:gd name="T5" fmla="*/ 57 h 79"/>
                  <a:gd name="T6" fmla="*/ 57 w 65"/>
                  <a:gd name="T7" fmla="*/ 36 h 79"/>
                  <a:gd name="T8" fmla="*/ 65 w 65"/>
                  <a:gd name="T9" fmla="*/ 36 h 79"/>
                  <a:gd name="T10" fmla="*/ 65 w 65"/>
                  <a:gd name="T11" fmla="*/ 14 h 79"/>
                  <a:gd name="T12" fmla="*/ 57 w 65"/>
                  <a:gd name="T13" fmla="*/ 7 h 79"/>
                  <a:gd name="T14" fmla="*/ 50 w 65"/>
                  <a:gd name="T15" fmla="*/ 14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9 h 79"/>
                  <a:gd name="T30" fmla="*/ 36 w 65"/>
                  <a:gd name="T31" fmla="*/ 36 h 79"/>
                  <a:gd name="T32" fmla="*/ 29 w 65"/>
                  <a:gd name="T33" fmla="*/ 36 h 79"/>
                  <a:gd name="T34" fmla="*/ 21 w 65"/>
                  <a:gd name="T35" fmla="*/ 22 h 79"/>
                  <a:gd name="T36" fmla="*/ 21 w 65"/>
                  <a:gd name="T37" fmla="*/ 14 h 79"/>
                  <a:gd name="T38" fmla="*/ 7 w 65"/>
                  <a:gd name="T39" fmla="*/ 0 h 79"/>
                  <a:gd name="T40" fmla="*/ 0 w 65"/>
                  <a:gd name="T41" fmla="*/ 0 h 79"/>
                  <a:gd name="T42" fmla="*/ 0 w 65"/>
                  <a:gd name="T43" fmla="*/ 7 h 79"/>
                  <a:gd name="T44" fmla="*/ 14 w 65"/>
                  <a:gd name="T45" fmla="*/ 22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7 h 79"/>
                  <a:gd name="T66" fmla="*/ 36 w 65"/>
                  <a:gd name="T67" fmla="*/ 64 h 79"/>
                  <a:gd name="T68" fmla="*/ 21 w 65"/>
                  <a:gd name="T69" fmla="*/ 57 h 79"/>
                  <a:gd name="T70" fmla="*/ 0 w 65"/>
                  <a:gd name="T71" fmla="*/ 64 h 79"/>
                  <a:gd name="T72" fmla="*/ 21 w 65"/>
                  <a:gd name="T73" fmla="*/ 79 h 79"/>
                  <a:gd name="T74" fmla="*/ 29 w 65"/>
                  <a:gd name="T75" fmla="*/ 72 h 79"/>
                  <a:gd name="T76" fmla="*/ 36 w 65"/>
                  <a:gd name="T77" fmla="*/ 64 h 79"/>
                  <a:gd name="T78" fmla="*/ 43 w 65"/>
                  <a:gd name="T79" fmla="*/ 64 h 79"/>
                  <a:gd name="T80" fmla="*/ 50 w 65"/>
                  <a:gd name="T81" fmla="*/ 64 h 79"/>
                  <a:gd name="T82" fmla="*/ 57 w 65"/>
                  <a:gd name="T83" fmla="*/ 72 h 79"/>
                  <a:gd name="T84" fmla="*/ 65 w 65"/>
                  <a:gd name="T85" fmla="*/ 36 h 79"/>
                  <a:gd name="T86" fmla="*/ 65 w 65"/>
                  <a:gd name="T87" fmla="*/ 14 h 79"/>
                  <a:gd name="T88" fmla="*/ 50 w 65"/>
                  <a:gd name="T89" fmla="*/ 22 h 79"/>
                  <a:gd name="T90" fmla="*/ 57 w 65"/>
                  <a:gd name="T91" fmla="*/ 36 h 79"/>
                  <a:gd name="T92" fmla="*/ 43 w 65"/>
                  <a:gd name="T93" fmla="*/ 14 h 79"/>
                  <a:gd name="T94" fmla="*/ 29 w 65"/>
                  <a:gd name="T95" fmla="*/ 14 h 79"/>
                  <a:gd name="T96" fmla="*/ 36 w 65"/>
                  <a:gd name="T97" fmla="*/ 22 h 79"/>
                  <a:gd name="T98" fmla="*/ 14 w 65"/>
                  <a:gd name="T99" fmla="*/ 14 h 79"/>
                  <a:gd name="T100" fmla="*/ 7 w 65"/>
                  <a:gd name="T101" fmla="*/ 7 h 79"/>
                  <a:gd name="T102" fmla="*/ 0 w 65"/>
                  <a:gd name="T103" fmla="*/ 7 h 79"/>
                  <a:gd name="T104" fmla="*/ 7 w 65"/>
                  <a:gd name="T105" fmla="*/ 22 h 79"/>
                  <a:gd name="T106" fmla="*/ 14 w 65"/>
                  <a:gd name="T107" fmla="*/ 22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57 h 79"/>
                  <a:gd name="T120" fmla="*/ 7 w 65"/>
                  <a:gd name="T121" fmla="*/ 72 h 79"/>
                  <a:gd name="T122" fmla="*/ 21 w 65"/>
                  <a:gd name="T123" fmla="*/ 72 h 79"/>
                  <a:gd name="T124" fmla="*/ 29 w 65"/>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4"/>
                    </a:lnTo>
                    <a:lnTo>
                      <a:pt x="65" y="64"/>
                    </a:lnTo>
                    <a:lnTo>
                      <a:pt x="57" y="57"/>
                    </a:lnTo>
                    <a:lnTo>
                      <a:pt x="57" y="50"/>
                    </a:lnTo>
                    <a:lnTo>
                      <a:pt x="57" y="36"/>
                    </a:lnTo>
                    <a:lnTo>
                      <a:pt x="57" y="36"/>
                    </a:lnTo>
                    <a:lnTo>
                      <a:pt x="65" y="36"/>
                    </a:lnTo>
                    <a:lnTo>
                      <a:pt x="65" y="29"/>
                    </a:lnTo>
                    <a:lnTo>
                      <a:pt x="65" y="14"/>
                    </a:lnTo>
                    <a:lnTo>
                      <a:pt x="65" y="7"/>
                    </a:lnTo>
                    <a:lnTo>
                      <a:pt x="57" y="7"/>
                    </a:lnTo>
                    <a:lnTo>
                      <a:pt x="57" y="7"/>
                    </a:lnTo>
                    <a:lnTo>
                      <a:pt x="50" y="14"/>
                    </a:lnTo>
                    <a:lnTo>
                      <a:pt x="50" y="29"/>
                    </a:lnTo>
                    <a:lnTo>
                      <a:pt x="57" y="36"/>
                    </a:lnTo>
                    <a:lnTo>
                      <a:pt x="57" y="43"/>
                    </a:lnTo>
                    <a:lnTo>
                      <a:pt x="50" y="50"/>
                    </a:lnTo>
                    <a:lnTo>
                      <a:pt x="50" y="50"/>
                    </a:lnTo>
                    <a:lnTo>
                      <a:pt x="43" y="43"/>
                    </a:lnTo>
                    <a:lnTo>
                      <a:pt x="43" y="43"/>
                    </a:lnTo>
                    <a:lnTo>
                      <a:pt x="36" y="36"/>
                    </a:lnTo>
                    <a:lnTo>
                      <a:pt x="36" y="29"/>
                    </a:lnTo>
                    <a:lnTo>
                      <a:pt x="43" y="22"/>
                    </a:lnTo>
                    <a:lnTo>
                      <a:pt x="43" y="7"/>
                    </a:lnTo>
                    <a:lnTo>
                      <a:pt x="36" y="0"/>
                    </a:lnTo>
                    <a:lnTo>
                      <a:pt x="29" y="7"/>
                    </a:lnTo>
                    <a:lnTo>
                      <a:pt x="36" y="29"/>
                    </a:lnTo>
                    <a:lnTo>
                      <a:pt x="36" y="29"/>
                    </a:lnTo>
                    <a:lnTo>
                      <a:pt x="36" y="36"/>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9" y="36"/>
                    </a:lnTo>
                    <a:lnTo>
                      <a:pt x="29" y="36"/>
                    </a:lnTo>
                    <a:lnTo>
                      <a:pt x="29" y="43"/>
                    </a:lnTo>
                    <a:lnTo>
                      <a:pt x="21" y="43"/>
                    </a:lnTo>
                    <a:lnTo>
                      <a:pt x="21" y="36"/>
                    </a:lnTo>
                    <a:lnTo>
                      <a:pt x="14" y="36"/>
                    </a:lnTo>
                    <a:lnTo>
                      <a:pt x="0"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64"/>
                    </a:lnTo>
                    <a:lnTo>
                      <a:pt x="29" y="57"/>
                    </a:lnTo>
                    <a:lnTo>
                      <a:pt x="21" y="57"/>
                    </a:lnTo>
                    <a:lnTo>
                      <a:pt x="0" y="64"/>
                    </a:lnTo>
                    <a:lnTo>
                      <a:pt x="0" y="64"/>
                    </a:lnTo>
                    <a:lnTo>
                      <a:pt x="7" y="72"/>
                    </a:lnTo>
                    <a:lnTo>
                      <a:pt x="21" y="79"/>
                    </a:lnTo>
                    <a:lnTo>
                      <a:pt x="29" y="72"/>
                    </a:lnTo>
                    <a:lnTo>
                      <a:pt x="29" y="72"/>
                    </a:lnTo>
                    <a:lnTo>
                      <a:pt x="29" y="72"/>
                    </a:lnTo>
                    <a:lnTo>
                      <a:pt x="36" y="64"/>
                    </a:lnTo>
                    <a:lnTo>
                      <a:pt x="36" y="64"/>
                    </a:lnTo>
                    <a:lnTo>
                      <a:pt x="43" y="64"/>
                    </a:lnTo>
                    <a:lnTo>
                      <a:pt x="43" y="57"/>
                    </a:lnTo>
                    <a:lnTo>
                      <a:pt x="50" y="64"/>
                    </a:lnTo>
                    <a:lnTo>
                      <a:pt x="57" y="72"/>
                    </a:lnTo>
                    <a:lnTo>
                      <a:pt x="57" y="72"/>
                    </a:lnTo>
                    <a:close/>
                    <a:moveTo>
                      <a:pt x="57" y="36"/>
                    </a:moveTo>
                    <a:lnTo>
                      <a:pt x="65" y="36"/>
                    </a:lnTo>
                    <a:lnTo>
                      <a:pt x="65" y="29"/>
                    </a:lnTo>
                    <a:lnTo>
                      <a:pt x="65" y="14"/>
                    </a:lnTo>
                    <a:lnTo>
                      <a:pt x="57" y="7"/>
                    </a:lnTo>
                    <a:lnTo>
                      <a:pt x="50" y="22"/>
                    </a:lnTo>
                    <a:lnTo>
                      <a:pt x="57" y="36"/>
                    </a:lnTo>
                    <a:lnTo>
                      <a:pt x="57" y="36"/>
                    </a:lnTo>
                    <a:close/>
                    <a:moveTo>
                      <a:pt x="36" y="22"/>
                    </a:moveTo>
                    <a:lnTo>
                      <a:pt x="43" y="14"/>
                    </a:lnTo>
                    <a:lnTo>
                      <a:pt x="36" y="0"/>
                    </a:lnTo>
                    <a:lnTo>
                      <a:pt x="29" y="14"/>
                    </a:lnTo>
                    <a:lnTo>
                      <a:pt x="36" y="22"/>
                    </a:lnTo>
                    <a:lnTo>
                      <a:pt x="36" y="22"/>
                    </a:lnTo>
                    <a:close/>
                    <a:moveTo>
                      <a:pt x="14" y="22"/>
                    </a:moveTo>
                    <a:lnTo>
                      <a:pt x="14" y="14"/>
                    </a:lnTo>
                    <a:lnTo>
                      <a:pt x="14" y="7"/>
                    </a:lnTo>
                    <a:lnTo>
                      <a:pt x="7" y="7"/>
                    </a:lnTo>
                    <a:lnTo>
                      <a:pt x="0" y="0"/>
                    </a:lnTo>
                    <a:lnTo>
                      <a:pt x="0" y="7"/>
                    </a:lnTo>
                    <a:lnTo>
                      <a:pt x="0" y="14"/>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57"/>
                    </a:lnTo>
                    <a:lnTo>
                      <a:pt x="7" y="64"/>
                    </a:lnTo>
                    <a:lnTo>
                      <a:pt x="7" y="72"/>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273">
                <a:extLst>
                  <a:ext uri="{FF2B5EF4-FFF2-40B4-BE49-F238E27FC236}">
                    <a16:creationId xmlns:a16="http://schemas.microsoft.com/office/drawing/2014/main" xmlns="" id="{EC43CF03-02C7-4D10-AACF-86ADD5BD256C}"/>
                  </a:ext>
                </a:extLst>
              </p:cNvPr>
              <p:cNvSpPr>
                <a:spLocks noEditPoints="1"/>
              </p:cNvSpPr>
              <p:nvPr/>
            </p:nvSpPr>
            <p:spPr bwMode="auto">
              <a:xfrm>
                <a:off x="5574" y="1872"/>
                <a:ext cx="72" cy="79"/>
              </a:xfrm>
              <a:custGeom>
                <a:avLst/>
                <a:gdLst>
                  <a:gd name="T0" fmla="*/ 65 w 72"/>
                  <a:gd name="T1" fmla="*/ 72 h 79"/>
                  <a:gd name="T2" fmla="*/ 72 w 72"/>
                  <a:gd name="T3" fmla="*/ 64 h 79"/>
                  <a:gd name="T4" fmla="*/ 65 w 72"/>
                  <a:gd name="T5" fmla="*/ 57 h 79"/>
                  <a:gd name="T6" fmla="*/ 65 w 72"/>
                  <a:gd name="T7" fmla="*/ 36 h 79"/>
                  <a:gd name="T8" fmla="*/ 72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64 h 79"/>
                  <a:gd name="T68" fmla="*/ 29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7 w 72"/>
                  <a:gd name="T81" fmla="*/ 64 h 79"/>
                  <a:gd name="T82" fmla="*/ 65 w 72"/>
                  <a:gd name="T83" fmla="*/ 72 h 79"/>
                  <a:gd name="T84" fmla="*/ 65 w 72"/>
                  <a:gd name="T85" fmla="*/ 36 h 79"/>
                  <a:gd name="T86" fmla="*/ 72 w 72"/>
                  <a:gd name="T87" fmla="*/ 14 h 79"/>
                  <a:gd name="T88" fmla="*/ 57 w 72"/>
                  <a:gd name="T89" fmla="*/ 22 h 79"/>
                  <a:gd name="T90" fmla="*/ 65 w 72"/>
                  <a:gd name="T91" fmla="*/ 36 h 79"/>
                  <a:gd name="T92" fmla="*/ 50 w 72"/>
                  <a:gd name="T93" fmla="*/ 14 h 79"/>
                  <a:gd name="T94" fmla="*/ 36 w 72"/>
                  <a:gd name="T95" fmla="*/ 14 h 79"/>
                  <a:gd name="T96" fmla="*/ 43 w 72"/>
                  <a:gd name="T97" fmla="*/ 22 h 79"/>
                  <a:gd name="T98" fmla="*/ 21 w 72"/>
                  <a:gd name="T99" fmla="*/ 14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7" y="50"/>
                    </a:lnTo>
                    <a:lnTo>
                      <a:pt x="65" y="36"/>
                    </a:lnTo>
                    <a:lnTo>
                      <a:pt x="65" y="36"/>
                    </a:lnTo>
                    <a:lnTo>
                      <a:pt x="72" y="36"/>
                    </a:lnTo>
                    <a:lnTo>
                      <a:pt x="72" y="29"/>
                    </a:lnTo>
                    <a:lnTo>
                      <a:pt x="72" y="14"/>
                    </a:lnTo>
                    <a:lnTo>
                      <a:pt x="72" y="7"/>
                    </a:lnTo>
                    <a:lnTo>
                      <a:pt x="65"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43" y="29"/>
                    </a:lnTo>
                    <a:lnTo>
                      <a:pt x="43" y="29"/>
                    </a:lnTo>
                    <a:lnTo>
                      <a:pt x="43" y="36"/>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22"/>
                    </a:lnTo>
                    <a:lnTo>
                      <a:pt x="21" y="22"/>
                    </a:lnTo>
                    <a:lnTo>
                      <a:pt x="29" y="29"/>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64"/>
                    </a:lnTo>
                    <a:lnTo>
                      <a:pt x="36" y="57"/>
                    </a:lnTo>
                    <a:lnTo>
                      <a:pt x="29"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7" y="64"/>
                    </a:lnTo>
                    <a:lnTo>
                      <a:pt x="65" y="72"/>
                    </a:lnTo>
                    <a:lnTo>
                      <a:pt x="65" y="72"/>
                    </a:lnTo>
                    <a:close/>
                    <a:moveTo>
                      <a:pt x="65" y="36"/>
                    </a:moveTo>
                    <a:lnTo>
                      <a:pt x="65" y="36"/>
                    </a:lnTo>
                    <a:lnTo>
                      <a:pt x="72" y="29"/>
                    </a:lnTo>
                    <a:lnTo>
                      <a:pt x="72" y="14"/>
                    </a:lnTo>
                    <a:lnTo>
                      <a:pt x="65" y="7"/>
                    </a:lnTo>
                    <a:lnTo>
                      <a:pt x="57" y="22"/>
                    </a:lnTo>
                    <a:lnTo>
                      <a:pt x="65" y="36"/>
                    </a:lnTo>
                    <a:lnTo>
                      <a:pt x="65" y="36"/>
                    </a:lnTo>
                    <a:close/>
                    <a:moveTo>
                      <a:pt x="43" y="22"/>
                    </a:moveTo>
                    <a:lnTo>
                      <a:pt x="50" y="14"/>
                    </a:lnTo>
                    <a:lnTo>
                      <a:pt x="43" y="0"/>
                    </a:lnTo>
                    <a:lnTo>
                      <a:pt x="36" y="14"/>
                    </a:lnTo>
                    <a:lnTo>
                      <a:pt x="43" y="22"/>
                    </a:lnTo>
                    <a:lnTo>
                      <a:pt x="43" y="22"/>
                    </a:lnTo>
                    <a:close/>
                    <a:moveTo>
                      <a:pt x="21" y="22"/>
                    </a:moveTo>
                    <a:lnTo>
                      <a:pt x="21" y="14"/>
                    </a:lnTo>
                    <a:lnTo>
                      <a:pt x="21" y="7"/>
                    </a:lnTo>
                    <a:lnTo>
                      <a:pt x="14" y="7"/>
                    </a:lnTo>
                    <a:lnTo>
                      <a:pt x="7" y="0"/>
                    </a:lnTo>
                    <a:lnTo>
                      <a:pt x="7" y="7"/>
                    </a:lnTo>
                    <a:lnTo>
                      <a:pt x="7" y="14"/>
                    </a:lnTo>
                    <a:lnTo>
                      <a:pt x="14" y="22"/>
                    </a:lnTo>
                    <a:lnTo>
                      <a:pt x="21" y="22"/>
                    </a:lnTo>
                    <a:lnTo>
                      <a:pt x="21" y="22"/>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72"/>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274">
                <a:extLst>
                  <a:ext uri="{FF2B5EF4-FFF2-40B4-BE49-F238E27FC236}">
                    <a16:creationId xmlns:a16="http://schemas.microsoft.com/office/drawing/2014/main" xmlns="" id="{8A06F3E1-2A66-4106-9837-5AAC0035572C}"/>
                  </a:ext>
                </a:extLst>
              </p:cNvPr>
              <p:cNvSpPr>
                <a:spLocks noEditPoints="1"/>
              </p:cNvSpPr>
              <p:nvPr/>
            </p:nvSpPr>
            <p:spPr bwMode="auto">
              <a:xfrm>
                <a:off x="5501" y="1872"/>
                <a:ext cx="73" cy="79"/>
              </a:xfrm>
              <a:custGeom>
                <a:avLst/>
                <a:gdLst>
                  <a:gd name="T0" fmla="*/ 66 w 73"/>
                  <a:gd name="T1" fmla="*/ 72 h 79"/>
                  <a:gd name="T2" fmla="*/ 73 w 73"/>
                  <a:gd name="T3" fmla="*/ 64 h 79"/>
                  <a:gd name="T4" fmla="*/ 59 w 73"/>
                  <a:gd name="T5" fmla="*/ 57 h 79"/>
                  <a:gd name="T6" fmla="*/ 66 w 73"/>
                  <a:gd name="T7" fmla="*/ 36 h 79"/>
                  <a:gd name="T8" fmla="*/ 66 w 73"/>
                  <a:gd name="T9" fmla="*/ 36 h 79"/>
                  <a:gd name="T10" fmla="*/ 66 w 73"/>
                  <a:gd name="T11" fmla="*/ 14 h 79"/>
                  <a:gd name="T12" fmla="*/ 66 w 73"/>
                  <a:gd name="T13" fmla="*/ 7 h 79"/>
                  <a:gd name="T14" fmla="*/ 59 w 73"/>
                  <a:gd name="T15" fmla="*/ 14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9 h 79"/>
                  <a:gd name="T30" fmla="*/ 37 w 73"/>
                  <a:gd name="T31" fmla="*/ 36 h 79"/>
                  <a:gd name="T32" fmla="*/ 37 w 73"/>
                  <a:gd name="T33" fmla="*/ 36 h 79"/>
                  <a:gd name="T34" fmla="*/ 23 w 73"/>
                  <a:gd name="T35" fmla="*/ 22 h 79"/>
                  <a:gd name="T36" fmla="*/ 23 w 73"/>
                  <a:gd name="T37" fmla="*/ 14 h 79"/>
                  <a:gd name="T38" fmla="*/ 15 w 73"/>
                  <a:gd name="T39" fmla="*/ 0 h 79"/>
                  <a:gd name="T40" fmla="*/ 0 w 73"/>
                  <a:gd name="T41" fmla="*/ 0 h 79"/>
                  <a:gd name="T42" fmla="*/ 0 w 73"/>
                  <a:gd name="T43" fmla="*/ 7 h 79"/>
                  <a:gd name="T44" fmla="*/ 23 w 73"/>
                  <a:gd name="T45" fmla="*/ 22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7 h 79"/>
                  <a:gd name="T66" fmla="*/ 37 w 73"/>
                  <a:gd name="T67" fmla="*/ 64 h 79"/>
                  <a:gd name="T68" fmla="*/ 23 w 73"/>
                  <a:gd name="T69" fmla="*/ 57 h 79"/>
                  <a:gd name="T70" fmla="*/ 8 w 73"/>
                  <a:gd name="T71" fmla="*/ 64 h 79"/>
                  <a:gd name="T72" fmla="*/ 23 w 73"/>
                  <a:gd name="T73" fmla="*/ 79 h 79"/>
                  <a:gd name="T74" fmla="*/ 30 w 73"/>
                  <a:gd name="T75" fmla="*/ 72 h 79"/>
                  <a:gd name="T76" fmla="*/ 37 w 73"/>
                  <a:gd name="T77" fmla="*/ 64 h 79"/>
                  <a:gd name="T78" fmla="*/ 44 w 73"/>
                  <a:gd name="T79" fmla="*/ 64 h 79"/>
                  <a:gd name="T80" fmla="*/ 59 w 73"/>
                  <a:gd name="T81" fmla="*/ 64 h 79"/>
                  <a:gd name="T82" fmla="*/ 66 w 73"/>
                  <a:gd name="T83" fmla="*/ 72 h 79"/>
                  <a:gd name="T84" fmla="*/ 66 w 73"/>
                  <a:gd name="T85" fmla="*/ 36 h 79"/>
                  <a:gd name="T86" fmla="*/ 66 w 73"/>
                  <a:gd name="T87" fmla="*/ 14 h 79"/>
                  <a:gd name="T88" fmla="*/ 59 w 73"/>
                  <a:gd name="T89" fmla="*/ 22 h 79"/>
                  <a:gd name="T90" fmla="*/ 66 w 73"/>
                  <a:gd name="T91" fmla="*/ 36 h 79"/>
                  <a:gd name="T92" fmla="*/ 44 w 73"/>
                  <a:gd name="T93" fmla="*/ 14 h 79"/>
                  <a:gd name="T94" fmla="*/ 37 w 73"/>
                  <a:gd name="T95" fmla="*/ 14 h 79"/>
                  <a:gd name="T96" fmla="*/ 44 w 73"/>
                  <a:gd name="T97" fmla="*/ 22 h 79"/>
                  <a:gd name="T98" fmla="*/ 23 w 73"/>
                  <a:gd name="T99" fmla="*/ 14 h 79"/>
                  <a:gd name="T100" fmla="*/ 15 w 73"/>
                  <a:gd name="T101" fmla="*/ 7 h 79"/>
                  <a:gd name="T102" fmla="*/ 0 w 73"/>
                  <a:gd name="T103" fmla="*/ 7 h 79"/>
                  <a:gd name="T104" fmla="*/ 15 w 73"/>
                  <a:gd name="T105" fmla="*/ 22 h 79"/>
                  <a:gd name="T106" fmla="*/ 23 w 73"/>
                  <a:gd name="T107" fmla="*/ 22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57 h 79"/>
                  <a:gd name="T120" fmla="*/ 8 w 73"/>
                  <a:gd name="T121" fmla="*/ 72 h 79"/>
                  <a:gd name="T122" fmla="*/ 30 w 73"/>
                  <a:gd name="T123" fmla="*/ 72 h 79"/>
                  <a:gd name="T124" fmla="*/ 30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59" y="57"/>
                    </a:lnTo>
                    <a:lnTo>
                      <a:pt x="59" y="50"/>
                    </a:lnTo>
                    <a:lnTo>
                      <a:pt x="66" y="36"/>
                    </a:lnTo>
                    <a:lnTo>
                      <a:pt x="66" y="36"/>
                    </a:lnTo>
                    <a:lnTo>
                      <a:pt x="66" y="36"/>
                    </a:lnTo>
                    <a:lnTo>
                      <a:pt x="73" y="29"/>
                    </a:lnTo>
                    <a:lnTo>
                      <a:pt x="66" y="14"/>
                    </a:lnTo>
                    <a:lnTo>
                      <a:pt x="66" y="7"/>
                    </a:lnTo>
                    <a:lnTo>
                      <a:pt x="66" y="7"/>
                    </a:lnTo>
                    <a:lnTo>
                      <a:pt x="59" y="7"/>
                    </a:lnTo>
                    <a:lnTo>
                      <a:pt x="59" y="14"/>
                    </a:lnTo>
                    <a:lnTo>
                      <a:pt x="51" y="29"/>
                    </a:lnTo>
                    <a:lnTo>
                      <a:pt x="59" y="36"/>
                    </a:lnTo>
                    <a:lnTo>
                      <a:pt x="59" y="43"/>
                    </a:lnTo>
                    <a:lnTo>
                      <a:pt x="59" y="50"/>
                    </a:lnTo>
                    <a:lnTo>
                      <a:pt x="51" y="50"/>
                    </a:lnTo>
                    <a:lnTo>
                      <a:pt x="51" y="43"/>
                    </a:lnTo>
                    <a:lnTo>
                      <a:pt x="44" y="43"/>
                    </a:lnTo>
                    <a:lnTo>
                      <a:pt x="44" y="36"/>
                    </a:lnTo>
                    <a:lnTo>
                      <a:pt x="44" y="29"/>
                    </a:lnTo>
                    <a:lnTo>
                      <a:pt x="44" y="22"/>
                    </a:lnTo>
                    <a:lnTo>
                      <a:pt x="51" y="7"/>
                    </a:lnTo>
                    <a:lnTo>
                      <a:pt x="44" y="0"/>
                    </a:lnTo>
                    <a:lnTo>
                      <a:pt x="30" y="7"/>
                    </a:lnTo>
                    <a:lnTo>
                      <a:pt x="37" y="29"/>
                    </a:lnTo>
                    <a:lnTo>
                      <a:pt x="37" y="29"/>
                    </a:lnTo>
                    <a:lnTo>
                      <a:pt x="37" y="36"/>
                    </a:lnTo>
                    <a:lnTo>
                      <a:pt x="37" y="36"/>
                    </a:lnTo>
                    <a:lnTo>
                      <a:pt x="37" y="36"/>
                    </a:lnTo>
                    <a:lnTo>
                      <a:pt x="30" y="29"/>
                    </a:lnTo>
                    <a:lnTo>
                      <a:pt x="23" y="22"/>
                    </a:lnTo>
                    <a:lnTo>
                      <a:pt x="23" y="22"/>
                    </a:lnTo>
                    <a:lnTo>
                      <a:pt x="23" y="14"/>
                    </a:lnTo>
                    <a:lnTo>
                      <a:pt x="23" y="7"/>
                    </a:lnTo>
                    <a:lnTo>
                      <a:pt x="15" y="0"/>
                    </a:lnTo>
                    <a:lnTo>
                      <a:pt x="8" y="0"/>
                    </a:lnTo>
                    <a:lnTo>
                      <a:pt x="0" y="0"/>
                    </a:lnTo>
                    <a:lnTo>
                      <a:pt x="0" y="0"/>
                    </a:lnTo>
                    <a:lnTo>
                      <a:pt x="0" y="7"/>
                    </a:lnTo>
                    <a:lnTo>
                      <a:pt x="8" y="22"/>
                    </a:lnTo>
                    <a:lnTo>
                      <a:pt x="23" y="22"/>
                    </a:lnTo>
                    <a:lnTo>
                      <a:pt x="30" y="29"/>
                    </a:lnTo>
                    <a:lnTo>
                      <a:pt x="37" y="36"/>
                    </a:lnTo>
                    <a:lnTo>
                      <a:pt x="37" y="36"/>
                    </a:lnTo>
                    <a:lnTo>
                      <a:pt x="30" y="43"/>
                    </a:lnTo>
                    <a:lnTo>
                      <a:pt x="30" y="43"/>
                    </a:lnTo>
                    <a:lnTo>
                      <a:pt x="23" y="36"/>
                    </a:lnTo>
                    <a:lnTo>
                      <a:pt x="15" y="36"/>
                    </a:lnTo>
                    <a:lnTo>
                      <a:pt x="8" y="36"/>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64"/>
                    </a:lnTo>
                    <a:lnTo>
                      <a:pt x="30" y="57"/>
                    </a:lnTo>
                    <a:lnTo>
                      <a:pt x="23" y="57"/>
                    </a:lnTo>
                    <a:lnTo>
                      <a:pt x="8" y="64"/>
                    </a:lnTo>
                    <a:lnTo>
                      <a:pt x="8" y="64"/>
                    </a:lnTo>
                    <a:lnTo>
                      <a:pt x="8" y="72"/>
                    </a:lnTo>
                    <a:lnTo>
                      <a:pt x="23" y="79"/>
                    </a:lnTo>
                    <a:lnTo>
                      <a:pt x="30" y="72"/>
                    </a:lnTo>
                    <a:lnTo>
                      <a:pt x="30" y="72"/>
                    </a:lnTo>
                    <a:lnTo>
                      <a:pt x="37" y="72"/>
                    </a:lnTo>
                    <a:lnTo>
                      <a:pt x="37" y="64"/>
                    </a:lnTo>
                    <a:lnTo>
                      <a:pt x="44" y="64"/>
                    </a:lnTo>
                    <a:lnTo>
                      <a:pt x="44" y="64"/>
                    </a:lnTo>
                    <a:lnTo>
                      <a:pt x="51" y="57"/>
                    </a:lnTo>
                    <a:lnTo>
                      <a:pt x="59" y="64"/>
                    </a:lnTo>
                    <a:lnTo>
                      <a:pt x="66" y="72"/>
                    </a:lnTo>
                    <a:lnTo>
                      <a:pt x="66" y="72"/>
                    </a:lnTo>
                    <a:close/>
                    <a:moveTo>
                      <a:pt x="66" y="36"/>
                    </a:moveTo>
                    <a:lnTo>
                      <a:pt x="66" y="36"/>
                    </a:lnTo>
                    <a:lnTo>
                      <a:pt x="73" y="29"/>
                    </a:lnTo>
                    <a:lnTo>
                      <a:pt x="66" y="14"/>
                    </a:lnTo>
                    <a:lnTo>
                      <a:pt x="66" y="7"/>
                    </a:lnTo>
                    <a:lnTo>
                      <a:pt x="59" y="22"/>
                    </a:lnTo>
                    <a:lnTo>
                      <a:pt x="66" y="36"/>
                    </a:lnTo>
                    <a:lnTo>
                      <a:pt x="66" y="36"/>
                    </a:lnTo>
                    <a:close/>
                    <a:moveTo>
                      <a:pt x="44" y="22"/>
                    </a:moveTo>
                    <a:lnTo>
                      <a:pt x="44" y="14"/>
                    </a:lnTo>
                    <a:lnTo>
                      <a:pt x="44" y="0"/>
                    </a:lnTo>
                    <a:lnTo>
                      <a:pt x="37" y="14"/>
                    </a:lnTo>
                    <a:lnTo>
                      <a:pt x="44" y="22"/>
                    </a:lnTo>
                    <a:lnTo>
                      <a:pt x="44" y="22"/>
                    </a:lnTo>
                    <a:close/>
                    <a:moveTo>
                      <a:pt x="23" y="22"/>
                    </a:moveTo>
                    <a:lnTo>
                      <a:pt x="23" y="14"/>
                    </a:lnTo>
                    <a:lnTo>
                      <a:pt x="23" y="7"/>
                    </a:lnTo>
                    <a:lnTo>
                      <a:pt x="15" y="7"/>
                    </a:lnTo>
                    <a:lnTo>
                      <a:pt x="0" y="0"/>
                    </a:lnTo>
                    <a:lnTo>
                      <a:pt x="0" y="7"/>
                    </a:lnTo>
                    <a:lnTo>
                      <a:pt x="8" y="14"/>
                    </a:lnTo>
                    <a:lnTo>
                      <a:pt x="15" y="22"/>
                    </a:lnTo>
                    <a:lnTo>
                      <a:pt x="23" y="22"/>
                    </a:lnTo>
                    <a:lnTo>
                      <a:pt x="23" y="22"/>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57"/>
                    </a:lnTo>
                    <a:lnTo>
                      <a:pt x="8" y="64"/>
                    </a:lnTo>
                    <a:lnTo>
                      <a:pt x="8" y="72"/>
                    </a:lnTo>
                    <a:lnTo>
                      <a:pt x="23" y="72"/>
                    </a:lnTo>
                    <a:lnTo>
                      <a:pt x="30" y="72"/>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275">
                <a:extLst>
                  <a:ext uri="{FF2B5EF4-FFF2-40B4-BE49-F238E27FC236}">
                    <a16:creationId xmlns:a16="http://schemas.microsoft.com/office/drawing/2014/main" xmlns="" id="{438A3F97-28CF-423F-B7B2-79AB2CBD716E}"/>
                  </a:ext>
                </a:extLst>
              </p:cNvPr>
              <p:cNvSpPr>
                <a:spLocks noEditPoints="1"/>
              </p:cNvSpPr>
              <p:nvPr/>
            </p:nvSpPr>
            <p:spPr bwMode="auto">
              <a:xfrm>
                <a:off x="5429" y="1872"/>
                <a:ext cx="72" cy="79"/>
              </a:xfrm>
              <a:custGeom>
                <a:avLst/>
                <a:gdLst>
                  <a:gd name="T0" fmla="*/ 65 w 72"/>
                  <a:gd name="T1" fmla="*/ 72 h 79"/>
                  <a:gd name="T2" fmla="*/ 72 w 72"/>
                  <a:gd name="T3" fmla="*/ 64 h 79"/>
                  <a:gd name="T4" fmla="*/ 58 w 72"/>
                  <a:gd name="T5" fmla="*/ 57 h 79"/>
                  <a:gd name="T6" fmla="*/ 58 w 72"/>
                  <a:gd name="T7" fmla="*/ 36 h 79"/>
                  <a:gd name="T8" fmla="*/ 65 w 72"/>
                  <a:gd name="T9" fmla="*/ 36 h 79"/>
                  <a:gd name="T10" fmla="*/ 65 w 72"/>
                  <a:gd name="T11" fmla="*/ 14 h 79"/>
                  <a:gd name="T12" fmla="*/ 58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8 w 72"/>
                  <a:gd name="T83" fmla="*/ 72 h 79"/>
                  <a:gd name="T84" fmla="*/ 65 w 72"/>
                  <a:gd name="T85" fmla="*/ 36 h 79"/>
                  <a:gd name="T86" fmla="*/ 65 w 72"/>
                  <a:gd name="T87" fmla="*/ 14 h 79"/>
                  <a:gd name="T88" fmla="*/ 58 w 72"/>
                  <a:gd name="T89" fmla="*/ 22 h 79"/>
                  <a:gd name="T90" fmla="*/ 58 w 72"/>
                  <a:gd name="T91" fmla="*/ 36 h 79"/>
                  <a:gd name="T92" fmla="*/ 43 w 72"/>
                  <a:gd name="T93" fmla="*/ 14 h 79"/>
                  <a:gd name="T94" fmla="*/ 29 w 72"/>
                  <a:gd name="T95" fmla="*/ 14 h 79"/>
                  <a:gd name="T96" fmla="*/ 36 w 72"/>
                  <a:gd name="T97" fmla="*/ 22 h 79"/>
                  <a:gd name="T98" fmla="*/ 22 w 72"/>
                  <a:gd name="T99" fmla="*/ 14 h 79"/>
                  <a:gd name="T100" fmla="*/ 7 w 72"/>
                  <a:gd name="T101" fmla="*/ 7 h 79"/>
                  <a:gd name="T102" fmla="*/ 0 w 72"/>
                  <a:gd name="T103" fmla="*/ 7 h 79"/>
                  <a:gd name="T104" fmla="*/ 7 w 72"/>
                  <a:gd name="T105" fmla="*/ 22 h 79"/>
                  <a:gd name="T106" fmla="*/ 15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7"/>
                    </a:lnTo>
                    <a:lnTo>
                      <a:pt x="58" y="50"/>
                    </a:lnTo>
                    <a:lnTo>
                      <a:pt x="58" y="36"/>
                    </a:lnTo>
                    <a:lnTo>
                      <a:pt x="58" y="36"/>
                    </a:lnTo>
                    <a:lnTo>
                      <a:pt x="65" y="36"/>
                    </a:lnTo>
                    <a:lnTo>
                      <a:pt x="72" y="29"/>
                    </a:lnTo>
                    <a:lnTo>
                      <a:pt x="65" y="14"/>
                    </a:lnTo>
                    <a:lnTo>
                      <a:pt x="65" y="7"/>
                    </a:lnTo>
                    <a:lnTo>
                      <a:pt x="58" y="7"/>
                    </a:lnTo>
                    <a:lnTo>
                      <a:pt x="58" y="7"/>
                    </a:lnTo>
                    <a:lnTo>
                      <a:pt x="50" y="14"/>
                    </a:lnTo>
                    <a:lnTo>
                      <a:pt x="50" y="29"/>
                    </a:lnTo>
                    <a:lnTo>
                      <a:pt x="58" y="36"/>
                    </a:lnTo>
                    <a:lnTo>
                      <a:pt x="58"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4"/>
                    </a:lnTo>
                    <a:lnTo>
                      <a:pt x="15" y="7"/>
                    </a:lnTo>
                    <a:lnTo>
                      <a:pt x="7" y="0"/>
                    </a:lnTo>
                    <a:lnTo>
                      <a:pt x="7"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8" y="72"/>
                    </a:lnTo>
                    <a:lnTo>
                      <a:pt x="58" y="72"/>
                    </a:lnTo>
                    <a:close/>
                    <a:moveTo>
                      <a:pt x="58" y="36"/>
                    </a:moveTo>
                    <a:lnTo>
                      <a:pt x="65" y="36"/>
                    </a:lnTo>
                    <a:lnTo>
                      <a:pt x="65" y="29"/>
                    </a:lnTo>
                    <a:lnTo>
                      <a:pt x="65" y="14"/>
                    </a:lnTo>
                    <a:lnTo>
                      <a:pt x="65" y="7"/>
                    </a:lnTo>
                    <a:lnTo>
                      <a:pt x="58" y="22"/>
                    </a:lnTo>
                    <a:lnTo>
                      <a:pt x="58" y="36"/>
                    </a:lnTo>
                    <a:lnTo>
                      <a:pt x="58" y="36"/>
                    </a:lnTo>
                    <a:close/>
                    <a:moveTo>
                      <a:pt x="36" y="22"/>
                    </a:moveTo>
                    <a:lnTo>
                      <a:pt x="43" y="14"/>
                    </a:lnTo>
                    <a:lnTo>
                      <a:pt x="36" y="0"/>
                    </a:lnTo>
                    <a:lnTo>
                      <a:pt x="29" y="14"/>
                    </a:lnTo>
                    <a:lnTo>
                      <a:pt x="36" y="22"/>
                    </a:lnTo>
                    <a:lnTo>
                      <a:pt x="36" y="22"/>
                    </a:lnTo>
                    <a:close/>
                    <a:moveTo>
                      <a:pt x="15" y="22"/>
                    </a:moveTo>
                    <a:lnTo>
                      <a:pt x="22" y="14"/>
                    </a:lnTo>
                    <a:lnTo>
                      <a:pt x="15" y="7"/>
                    </a:lnTo>
                    <a:lnTo>
                      <a:pt x="7" y="7"/>
                    </a:lnTo>
                    <a:lnTo>
                      <a:pt x="0" y="0"/>
                    </a:lnTo>
                    <a:lnTo>
                      <a:pt x="0" y="7"/>
                    </a:lnTo>
                    <a:lnTo>
                      <a:pt x="7" y="14"/>
                    </a:lnTo>
                    <a:lnTo>
                      <a:pt x="7" y="22"/>
                    </a:lnTo>
                    <a:lnTo>
                      <a:pt x="15" y="22"/>
                    </a:lnTo>
                    <a:lnTo>
                      <a:pt x="15" y="22"/>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276">
                <a:extLst>
                  <a:ext uri="{FF2B5EF4-FFF2-40B4-BE49-F238E27FC236}">
                    <a16:creationId xmlns:a16="http://schemas.microsoft.com/office/drawing/2014/main" xmlns="" id="{366134E2-563E-4F3F-BDA3-33D30D802ACD}"/>
                  </a:ext>
                </a:extLst>
              </p:cNvPr>
              <p:cNvSpPr>
                <a:spLocks noEditPoints="1"/>
              </p:cNvSpPr>
              <p:nvPr/>
            </p:nvSpPr>
            <p:spPr bwMode="auto">
              <a:xfrm>
                <a:off x="5357" y="1872"/>
                <a:ext cx="72" cy="79"/>
              </a:xfrm>
              <a:custGeom>
                <a:avLst/>
                <a:gdLst>
                  <a:gd name="T0" fmla="*/ 65 w 72"/>
                  <a:gd name="T1" fmla="*/ 72 h 79"/>
                  <a:gd name="T2" fmla="*/ 65 w 72"/>
                  <a:gd name="T3" fmla="*/ 64 h 79"/>
                  <a:gd name="T4" fmla="*/ 58 w 72"/>
                  <a:gd name="T5" fmla="*/ 57 h 79"/>
                  <a:gd name="T6" fmla="*/ 58 w 72"/>
                  <a:gd name="T7" fmla="*/ 36 h 79"/>
                  <a:gd name="T8" fmla="*/ 65 w 72"/>
                  <a:gd name="T9" fmla="*/ 36 h 79"/>
                  <a:gd name="T10" fmla="*/ 65 w 72"/>
                  <a:gd name="T11" fmla="*/ 14 h 79"/>
                  <a:gd name="T12" fmla="*/ 58 w 72"/>
                  <a:gd name="T13" fmla="*/ 7 h 79"/>
                  <a:gd name="T14" fmla="*/ 51 w 72"/>
                  <a:gd name="T15" fmla="*/ 14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36 h 79"/>
                  <a:gd name="T32" fmla="*/ 29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36 h 79"/>
                  <a:gd name="T86" fmla="*/ 65 w 72"/>
                  <a:gd name="T87" fmla="*/ 14 h 79"/>
                  <a:gd name="T88" fmla="*/ 51 w 72"/>
                  <a:gd name="T89" fmla="*/ 22 h 79"/>
                  <a:gd name="T90" fmla="*/ 58 w 72"/>
                  <a:gd name="T91" fmla="*/ 36 h 79"/>
                  <a:gd name="T92" fmla="*/ 43 w 72"/>
                  <a:gd name="T93" fmla="*/ 14 h 79"/>
                  <a:gd name="T94" fmla="*/ 29 w 72"/>
                  <a:gd name="T95" fmla="*/ 14 h 79"/>
                  <a:gd name="T96" fmla="*/ 36 w 72"/>
                  <a:gd name="T97" fmla="*/ 22 h 79"/>
                  <a:gd name="T98" fmla="*/ 15 w 72"/>
                  <a:gd name="T99" fmla="*/ 14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4"/>
                    </a:lnTo>
                    <a:lnTo>
                      <a:pt x="65" y="64"/>
                    </a:lnTo>
                    <a:lnTo>
                      <a:pt x="58" y="57"/>
                    </a:lnTo>
                    <a:lnTo>
                      <a:pt x="58" y="50"/>
                    </a:lnTo>
                    <a:lnTo>
                      <a:pt x="58" y="36"/>
                    </a:lnTo>
                    <a:lnTo>
                      <a:pt x="58" y="36"/>
                    </a:lnTo>
                    <a:lnTo>
                      <a:pt x="65" y="36"/>
                    </a:lnTo>
                    <a:lnTo>
                      <a:pt x="72" y="29"/>
                    </a:lnTo>
                    <a:lnTo>
                      <a:pt x="65" y="14"/>
                    </a:lnTo>
                    <a:lnTo>
                      <a:pt x="65" y="7"/>
                    </a:lnTo>
                    <a:lnTo>
                      <a:pt x="58" y="7"/>
                    </a:lnTo>
                    <a:lnTo>
                      <a:pt x="58" y="7"/>
                    </a:lnTo>
                    <a:lnTo>
                      <a:pt x="51" y="14"/>
                    </a:lnTo>
                    <a:lnTo>
                      <a:pt x="51" y="29"/>
                    </a:lnTo>
                    <a:lnTo>
                      <a:pt x="58" y="36"/>
                    </a:lnTo>
                    <a:lnTo>
                      <a:pt x="58" y="43"/>
                    </a:lnTo>
                    <a:lnTo>
                      <a:pt x="51" y="50"/>
                    </a:lnTo>
                    <a:lnTo>
                      <a:pt x="51" y="50"/>
                    </a:lnTo>
                    <a:lnTo>
                      <a:pt x="43" y="43"/>
                    </a:lnTo>
                    <a:lnTo>
                      <a:pt x="43" y="43"/>
                    </a:lnTo>
                    <a:lnTo>
                      <a:pt x="36" y="36"/>
                    </a:lnTo>
                    <a:lnTo>
                      <a:pt x="36" y="29"/>
                    </a:lnTo>
                    <a:lnTo>
                      <a:pt x="43" y="22"/>
                    </a:lnTo>
                    <a:lnTo>
                      <a:pt x="43" y="7"/>
                    </a:lnTo>
                    <a:lnTo>
                      <a:pt x="36" y="0"/>
                    </a:lnTo>
                    <a:lnTo>
                      <a:pt x="29" y="7"/>
                    </a:lnTo>
                    <a:lnTo>
                      <a:pt x="36" y="29"/>
                    </a:lnTo>
                    <a:lnTo>
                      <a:pt x="36" y="29"/>
                    </a:lnTo>
                    <a:lnTo>
                      <a:pt x="36" y="36"/>
                    </a:lnTo>
                    <a:lnTo>
                      <a:pt x="36" y="36"/>
                    </a:lnTo>
                    <a:lnTo>
                      <a:pt x="29" y="36"/>
                    </a:lnTo>
                    <a:lnTo>
                      <a:pt x="22"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64"/>
                    </a:lnTo>
                    <a:lnTo>
                      <a:pt x="29" y="57"/>
                    </a:lnTo>
                    <a:lnTo>
                      <a:pt x="22" y="57"/>
                    </a:lnTo>
                    <a:lnTo>
                      <a:pt x="0" y="64"/>
                    </a:lnTo>
                    <a:lnTo>
                      <a:pt x="0" y="64"/>
                    </a:lnTo>
                    <a:lnTo>
                      <a:pt x="8" y="72"/>
                    </a:lnTo>
                    <a:lnTo>
                      <a:pt x="22" y="79"/>
                    </a:lnTo>
                    <a:lnTo>
                      <a:pt x="29" y="72"/>
                    </a:lnTo>
                    <a:lnTo>
                      <a:pt x="29" y="72"/>
                    </a:lnTo>
                    <a:lnTo>
                      <a:pt x="29" y="72"/>
                    </a:lnTo>
                    <a:lnTo>
                      <a:pt x="36" y="64"/>
                    </a:lnTo>
                    <a:lnTo>
                      <a:pt x="36" y="64"/>
                    </a:lnTo>
                    <a:lnTo>
                      <a:pt x="43" y="64"/>
                    </a:lnTo>
                    <a:lnTo>
                      <a:pt x="43" y="57"/>
                    </a:lnTo>
                    <a:lnTo>
                      <a:pt x="51" y="64"/>
                    </a:lnTo>
                    <a:lnTo>
                      <a:pt x="58" y="72"/>
                    </a:lnTo>
                    <a:lnTo>
                      <a:pt x="58" y="72"/>
                    </a:lnTo>
                    <a:close/>
                    <a:moveTo>
                      <a:pt x="58" y="36"/>
                    </a:moveTo>
                    <a:lnTo>
                      <a:pt x="65" y="36"/>
                    </a:lnTo>
                    <a:lnTo>
                      <a:pt x="65" y="29"/>
                    </a:lnTo>
                    <a:lnTo>
                      <a:pt x="65" y="14"/>
                    </a:lnTo>
                    <a:lnTo>
                      <a:pt x="58" y="7"/>
                    </a:lnTo>
                    <a:lnTo>
                      <a:pt x="51" y="22"/>
                    </a:lnTo>
                    <a:lnTo>
                      <a:pt x="58" y="36"/>
                    </a:lnTo>
                    <a:lnTo>
                      <a:pt x="58" y="36"/>
                    </a:lnTo>
                    <a:close/>
                    <a:moveTo>
                      <a:pt x="36" y="22"/>
                    </a:moveTo>
                    <a:lnTo>
                      <a:pt x="43" y="14"/>
                    </a:lnTo>
                    <a:lnTo>
                      <a:pt x="36" y="0"/>
                    </a:lnTo>
                    <a:lnTo>
                      <a:pt x="29" y="14"/>
                    </a:lnTo>
                    <a:lnTo>
                      <a:pt x="36" y="22"/>
                    </a:lnTo>
                    <a:lnTo>
                      <a:pt x="36" y="22"/>
                    </a:lnTo>
                    <a:close/>
                    <a:moveTo>
                      <a:pt x="15" y="22"/>
                    </a:moveTo>
                    <a:lnTo>
                      <a:pt x="15" y="14"/>
                    </a:lnTo>
                    <a:lnTo>
                      <a:pt x="15" y="7"/>
                    </a:lnTo>
                    <a:lnTo>
                      <a:pt x="8" y="7"/>
                    </a:lnTo>
                    <a:lnTo>
                      <a:pt x="0" y="0"/>
                    </a:lnTo>
                    <a:lnTo>
                      <a:pt x="0" y="7"/>
                    </a:lnTo>
                    <a:lnTo>
                      <a:pt x="0" y="14"/>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57"/>
                    </a:lnTo>
                    <a:lnTo>
                      <a:pt x="8" y="64"/>
                    </a:lnTo>
                    <a:lnTo>
                      <a:pt x="8" y="72"/>
                    </a:lnTo>
                    <a:lnTo>
                      <a:pt x="15"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277">
                <a:extLst>
                  <a:ext uri="{FF2B5EF4-FFF2-40B4-BE49-F238E27FC236}">
                    <a16:creationId xmlns:a16="http://schemas.microsoft.com/office/drawing/2014/main" xmlns="" id="{B8DC6930-CF95-441D-AF8C-8968D867E23D}"/>
                  </a:ext>
                </a:extLst>
              </p:cNvPr>
              <p:cNvSpPr>
                <a:spLocks noEditPoints="1"/>
              </p:cNvSpPr>
              <p:nvPr/>
            </p:nvSpPr>
            <p:spPr bwMode="auto">
              <a:xfrm>
                <a:off x="5207" y="1872"/>
                <a:ext cx="71" cy="72"/>
              </a:xfrm>
              <a:custGeom>
                <a:avLst/>
                <a:gdLst>
                  <a:gd name="T0" fmla="*/ 64 w 71"/>
                  <a:gd name="T1" fmla="*/ 72 h 72"/>
                  <a:gd name="T2" fmla="*/ 71 w 71"/>
                  <a:gd name="T3" fmla="*/ 64 h 72"/>
                  <a:gd name="T4" fmla="*/ 57 w 71"/>
                  <a:gd name="T5" fmla="*/ 50 h 72"/>
                  <a:gd name="T6" fmla="*/ 57 w 71"/>
                  <a:gd name="T7" fmla="*/ 36 h 72"/>
                  <a:gd name="T8" fmla="*/ 64 w 71"/>
                  <a:gd name="T9" fmla="*/ 36 h 72"/>
                  <a:gd name="T10" fmla="*/ 64 w 71"/>
                  <a:gd name="T11" fmla="*/ 7 h 72"/>
                  <a:gd name="T12" fmla="*/ 64 w 71"/>
                  <a:gd name="T13" fmla="*/ 7 h 72"/>
                  <a:gd name="T14" fmla="*/ 57 w 71"/>
                  <a:gd name="T15" fmla="*/ 14 h 72"/>
                  <a:gd name="T16" fmla="*/ 57 w 71"/>
                  <a:gd name="T17" fmla="*/ 29 h 72"/>
                  <a:gd name="T18" fmla="*/ 57 w 71"/>
                  <a:gd name="T19" fmla="*/ 43 h 72"/>
                  <a:gd name="T20" fmla="*/ 50 w 71"/>
                  <a:gd name="T21" fmla="*/ 43 h 72"/>
                  <a:gd name="T22" fmla="*/ 43 w 71"/>
                  <a:gd name="T23" fmla="*/ 29 h 72"/>
                  <a:gd name="T24" fmla="*/ 43 w 71"/>
                  <a:gd name="T25" fmla="*/ 22 h 72"/>
                  <a:gd name="T26" fmla="*/ 36 w 71"/>
                  <a:gd name="T27" fmla="*/ 0 h 72"/>
                  <a:gd name="T28" fmla="*/ 36 w 71"/>
                  <a:gd name="T29" fmla="*/ 22 h 72"/>
                  <a:gd name="T30" fmla="*/ 36 w 71"/>
                  <a:gd name="T31" fmla="*/ 29 h 72"/>
                  <a:gd name="T32" fmla="*/ 36 w 71"/>
                  <a:gd name="T33" fmla="*/ 36 h 72"/>
                  <a:gd name="T34" fmla="*/ 21 w 71"/>
                  <a:gd name="T35" fmla="*/ 22 h 72"/>
                  <a:gd name="T36" fmla="*/ 21 w 71"/>
                  <a:gd name="T37" fmla="*/ 14 h 72"/>
                  <a:gd name="T38" fmla="*/ 14 w 71"/>
                  <a:gd name="T39" fmla="*/ 0 h 72"/>
                  <a:gd name="T40" fmla="*/ 0 w 71"/>
                  <a:gd name="T41" fmla="*/ 0 h 72"/>
                  <a:gd name="T42" fmla="*/ 0 w 71"/>
                  <a:gd name="T43" fmla="*/ 7 h 72"/>
                  <a:gd name="T44" fmla="*/ 14 w 71"/>
                  <a:gd name="T45" fmla="*/ 22 h 72"/>
                  <a:gd name="T46" fmla="*/ 28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1 w 71"/>
                  <a:gd name="T59" fmla="*/ 43 h 72"/>
                  <a:gd name="T60" fmla="*/ 28 w 71"/>
                  <a:gd name="T61" fmla="*/ 43 h 72"/>
                  <a:gd name="T62" fmla="*/ 43 w 71"/>
                  <a:gd name="T63" fmla="*/ 43 h 72"/>
                  <a:gd name="T64" fmla="*/ 50 w 71"/>
                  <a:gd name="T65" fmla="*/ 50 h 72"/>
                  <a:gd name="T66" fmla="*/ 36 w 71"/>
                  <a:gd name="T67" fmla="*/ 57 h 72"/>
                  <a:gd name="T68" fmla="*/ 21 w 71"/>
                  <a:gd name="T69" fmla="*/ 57 h 72"/>
                  <a:gd name="T70" fmla="*/ 7 w 71"/>
                  <a:gd name="T71" fmla="*/ 64 h 72"/>
                  <a:gd name="T72" fmla="*/ 21 w 71"/>
                  <a:gd name="T73" fmla="*/ 72 h 72"/>
                  <a:gd name="T74" fmla="*/ 28 w 71"/>
                  <a:gd name="T75" fmla="*/ 72 h 72"/>
                  <a:gd name="T76" fmla="*/ 36 w 71"/>
                  <a:gd name="T77" fmla="*/ 64 h 72"/>
                  <a:gd name="T78" fmla="*/ 43 w 71"/>
                  <a:gd name="T79" fmla="*/ 57 h 72"/>
                  <a:gd name="T80" fmla="*/ 57 w 71"/>
                  <a:gd name="T81" fmla="*/ 64 h 72"/>
                  <a:gd name="T82" fmla="*/ 64 w 71"/>
                  <a:gd name="T83" fmla="*/ 72 h 72"/>
                  <a:gd name="T84" fmla="*/ 64 w 71"/>
                  <a:gd name="T85" fmla="*/ 29 h 72"/>
                  <a:gd name="T86" fmla="*/ 64 w 71"/>
                  <a:gd name="T87" fmla="*/ 14 h 72"/>
                  <a:gd name="T88" fmla="*/ 57 w 71"/>
                  <a:gd name="T89" fmla="*/ 14 h 72"/>
                  <a:gd name="T90" fmla="*/ 64 w 71"/>
                  <a:gd name="T91" fmla="*/ 29 h 72"/>
                  <a:gd name="T92" fmla="*/ 43 w 71"/>
                  <a:gd name="T93" fmla="*/ 14 h 72"/>
                  <a:gd name="T94" fmla="*/ 36 w 71"/>
                  <a:gd name="T95" fmla="*/ 7 h 72"/>
                  <a:gd name="T96" fmla="*/ 36 w 71"/>
                  <a:gd name="T97" fmla="*/ 22 h 72"/>
                  <a:gd name="T98" fmla="*/ 21 w 71"/>
                  <a:gd name="T99" fmla="*/ 14 h 72"/>
                  <a:gd name="T100" fmla="*/ 14 w 71"/>
                  <a:gd name="T101" fmla="*/ 0 h 72"/>
                  <a:gd name="T102" fmla="*/ 0 w 71"/>
                  <a:gd name="T103" fmla="*/ 7 h 72"/>
                  <a:gd name="T104" fmla="*/ 14 w 71"/>
                  <a:gd name="T105" fmla="*/ 22 h 72"/>
                  <a:gd name="T106" fmla="*/ 21 w 71"/>
                  <a:gd name="T107" fmla="*/ 14 h 72"/>
                  <a:gd name="T108" fmla="*/ 14 w 71"/>
                  <a:gd name="T109" fmla="*/ 36 h 72"/>
                  <a:gd name="T110" fmla="*/ 7 w 71"/>
                  <a:gd name="T111" fmla="*/ 43 h 72"/>
                  <a:gd name="T112" fmla="*/ 21 w 71"/>
                  <a:gd name="T113" fmla="*/ 43 h 72"/>
                  <a:gd name="T114" fmla="*/ 21 w 71"/>
                  <a:gd name="T115" fmla="*/ 36 h 72"/>
                  <a:gd name="T116" fmla="*/ 28 w 71"/>
                  <a:gd name="T117" fmla="*/ 57 h 72"/>
                  <a:gd name="T118" fmla="*/ 14 w 71"/>
                  <a:gd name="T119" fmla="*/ 57 h 72"/>
                  <a:gd name="T120" fmla="*/ 7 w 71"/>
                  <a:gd name="T121" fmla="*/ 64 h 72"/>
                  <a:gd name="T122" fmla="*/ 28 w 71"/>
                  <a:gd name="T123" fmla="*/ 72 h 72"/>
                  <a:gd name="T124" fmla="*/ 28 w 71"/>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4"/>
                    </a:lnTo>
                    <a:lnTo>
                      <a:pt x="71" y="64"/>
                    </a:lnTo>
                    <a:lnTo>
                      <a:pt x="57" y="50"/>
                    </a:lnTo>
                    <a:lnTo>
                      <a:pt x="57" y="50"/>
                    </a:lnTo>
                    <a:lnTo>
                      <a:pt x="57" y="36"/>
                    </a:lnTo>
                    <a:lnTo>
                      <a:pt x="64" y="36"/>
                    </a:lnTo>
                    <a:lnTo>
                      <a:pt x="64" y="36"/>
                    </a:lnTo>
                    <a:lnTo>
                      <a:pt x="71" y="29"/>
                    </a:lnTo>
                    <a:lnTo>
                      <a:pt x="64" y="7"/>
                    </a:lnTo>
                    <a:lnTo>
                      <a:pt x="64" y="7"/>
                    </a:lnTo>
                    <a:lnTo>
                      <a:pt x="64" y="7"/>
                    </a:lnTo>
                    <a:lnTo>
                      <a:pt x="57" y="7"/>
                    </a:lnTo>
                    <a:lnTo>
                      <a:pt x="57" y="14"/>
                    </a:lnTo>
                    <a:lnTo>
                      <a:pt x="50" y="22"/>
                    </a:lnTo>
                    <a:lnTo>
                      <a:pt x="57" y="29"/>
                    </a:lnTo>
                    <a:lnTo>
                      <a:pt x="57" y="36"/>
                    </a:lnTo>
                    <a:lnTo>
                      <a:pt x="57" y="43"/>
                    </a:lnTo>
                    <a:lnTo>
                      <a:pt x="50" y="50"/>
                    </a:lnTo>
                    <a:lnTo>
                      <a:pt x="50" y="43"/>
                    </a:lnTo>
                    <a:lnTo>
                      <a:pt x="43" y="36"/>
                    </a:lnTo>
                    <a:lnTo>
                      <a:pt x="43" y="29"/>
                    </a:lnTo>
                    <a:lnTo>
                      <a:pt x="43" y="29"/>
                    </a:lnTo>
                    <a:lnTo>
                      <a:pt x="43" y="22"/>
                    </a:lnTo>
                    <a:lnTo>
                      <a:pt x="50" y="7"/>
                    </a:lnTo>
                    <a:lnTo>
                      <a:pt x="36" y="0"/>
                    </a:lnTo>
                    <a:lnTo>
                      <a:pt x="28" y="7"/>
                    </a:lnTo>
                    <a:lnTo>
                      <a:pt x="36" y="22"/>
                    </a:lnTo>
                    <a:lnTo>
                      <a:pt x="36" y="22"/>
                    </a:lnTo>
                    <a:lnTo>
                      <a:pt x="36" y="29"/>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14"/>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43"/>
                    </a:lnTo>
                    <a:lnTo>
                      <a:pt x="43" y="50"/>
                    </a:lnTo>
                    <a:lnTo>
                      <a:pt x="50" y="50"/>
                    </a:lnTo>
                    <a:lnTo>
                      <a:pt x="43" y="57"/>
                    </a:lnTo>
                    <a:lnTo>
                      <a:pt x="36" y="57"/>
                    </a:lnTo>
                    <a:lnTo>
                      <a:pt x="28" y="57"/>
                    </a:lnTo>
                    <a:lnTo>
                      <a:pt x="21" y="57"/>
                    </a:lnTo>
                    <a:lnTo>
                      <a:pt x="7" y="64"/>
                    </a:lnTo>
                    <a:lnTo>
                      <a:pt x="7" y="64"/>
                    </a:lnTo>
                    <a:lnTo>
                      <a:pt x="7" y="72"/>
                    </a:lnTo>
                    <a:lnTo>
                      <a:pt x="21" y="72"/>
                    </a:lnTo>
                    <a:lnTo>
                      <a:pt x="28" y="72"/>
                    </a:lnTo>
                    <a:lnTo>
                      <a:pt x="28" y="72"/>
                    </a:lnTo>
                    <a:lnTo>
                      <a:pt x="36" y="64"/>
                    </a:lnTo>
                    <a:lnTo>
                      <a:pt x="36" y="64"/>
                    </a:lnTo>
                    <a:lnTo>
                      <a:pt x="43" y="64"/>
                    </a:lnTo>
                    <a:lnTo>
                      <a:pt x="43" y="57"/>
                    </a:lnTo>
                    <a:lnTo>
                      <a:pt x="50" y="57"/>
                    </a:lnTo>
                    <a:lnTo>
                      <a:pt x="57" y="64"/>
                    </a:lnTo>
                    <a:lnTo>
                      <a:pt x="64" y="72"/>
                    </a:lnTo>
                    <a:lnTo>
                      <a:pt x="64" y="72"/>
                    </a:lnTo>
                    <a:close/>
                    <a:moveTo>
                      <a:pt x="64" y="29"/>
                    </a:moveTo>
                    <a:lnTo>
                      <a:pt x="64" y="29"/>
                    </a:lnTo>
                    <a:lnTo>
                      <a:pt x="71" y="22"/>
                    </a:lnTo>
                    <a:lnTo>
                      <a:pt x="64" y="14"/>
                    </a:lnTo>
                    <a:lnTo>
                      <a:pt x="64" y="7"/>
                    </a:lnTo>
                    <a:lnTo>
                      <a:pt x="57" y="14"/>
                    </a:lnTo>
                    <a:lnTo>
                      <a:pt x="64" y="29"/>
                    </a:lnTo>
                    <a:lnTo>
                      <a:pt x="64" y="29"/>
                    </a:lnTo>
                    <a:close/>
                    <a:moveTo>
                      <a:pt x="36" y="22"/>
                    </a:moveTo>
                    <a:lnTo>
                      <a:pt x="43" y="14"/>
                    </a:lnTo>
                    <a:lnTo>
                      <a:pt x="36" y="0"/>
                    </a:lnTo>
                    <a:lnTo>
                      <a:pt x="36" y="7"/>
                    </a:lnTo>
                    <a:lnTo>
                      <a:pt x="36" y="22"/>
                    </a:lnTo>
                    <a:lnTo>
                      <a:pt x="36" y="22"/>
                    </a:lnTo>
                    <a:close/>
                    <a:moveTo>
                      <a:pt x="21" y="14"/>
                    </a:moveTo>
                    <a:lnTo>
                      <a:pt x="21" y="14"/>
                    </a:lnTo>
                    <a:lnTo>
                      <a:pt x="14" y="7"/>
                    </a:lnTo>
                    <a:lnTo>
                      <a:pt x="14" y="0"/>
                    </a:lnTo>
                    <a:lnTo>
                      <a:pt x="0" y="0"/>
                    </a:lnTo>
                    <a:lnTo>
                      <a:pt x="0" y="7"/>
                    </a:lnTo>
                    <a:lnTo>
                      <a:pt x="7" y="14"/>
                    </a:lnTo>
                    <a:lnTo>
                      <a:pt x="14" y="22"/>
                    </a:lnTo>
                    <a:lnTo>
                      <a:pt x="21" y="14"/>
                    </a:lnTo>
                    <a:lnTo>
                      <a:pt x="21"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278">
                <a:extLst>
                  <a:ext uri="{FF2B5EF4-FFF2-40B4-BE49-F238E27FC236}">
                    <a16:creationId xmlns:a16="http://schemas.microsoft.com/office/drawing/2014/main" xmlns="" id="{E8547761-52D8-4DF8-B7FD-0B539F412781}"/>
                  </a:ext>
                </a:extLst>
              </p:cNvPr>
              <p:cNvSpPr>
                <a:spLocks noEditPoints="1"/>
              </p:cNvSpPr>
              <p:nvPr/>
            </p:nvSpPr>
            <p:spPr bwMode="auto">
              <a:xfrm>
                <a:off x="5134" y="1872"/>
                <a:ext cx="73" cy="72"/>
              </a:xfrm>
              <a:custGeom>
                <a:avLst/>
                <a:gdLst>
                  <a:gd name="T0" fmla="*/ 65 w 73"/>
                  <a:gd name="T1" fmla="*/ 72 h 72"/>
                  <a:gd name="T2" fmla="*/ 73 w 73"/>
                  <a:gd name="T3" fmla="*/ 64 h 72"/>
                  <a:gd name="T4" fmla="*/ 58 w 73"/>
                  <a:gd name="T5" fmla="*/ 50 h 72"/>
                  <a:gd name="T6" fmla="*/ 58 w 73"/>
                  <a:gd name="T7" fmla="*/ 36 h 72"/>
                  <a:gd name="T8" fmla="*/ 65 w 73"/>
                  <a:gd name="T9" fmla="*/ 36 h 72"/>
                  <a:gd name="T10" fmla="*/ 65 w 73"/>
                  <a:gd name="T11" fmla="*/ 7 h 72"/>
                  <a:gd name="T12" fmla="*/ 65 w 73"/>
                  <a:gd name="T13" fmla="*/ 7 h 72"/>
                  <a:gd name="T14" fmla="*/ 51 w 73"/>
                  <a:gd name="T15" fmla="*/ 14 h 72"/>
                  <a:gd name="T16" fmla="*/ 58 w 73"/>
                  <a:gd name="T17" fmla="*/ 29 h 72"/>
                  <a:gd name="T18" fmla="*/ 51 w 73"/>
                  <a:gd name="T19" fmla="*/ 43 h 72"/>
                  <a:gd name="T20" fmla="*/ 44 w 73"/>
                  <a:gd name="T21" fmla="*/ 43 h 72"/>
                  <a:gd name="T22" fmla="*/ 44 w 73"/>
                  <a:gd name="T23" fmla="*/ 29 h 72"/>
                  <a:gd name="T24" fmla="*/ 44 w 73"/>
                  <a:gd name="T25" fmla="*/ 22 h 72"/>
                  <a:gd name="T26" fmla="*/ 37 w 73"/>
                  <a:gd name="T27" fmla="*/ 0 h 72"/>
                  <a:gd name="T28" fmla="*/ 37 w 73"/>
                  <a:gd name="T29" fmla="*/ 22 h 72"/>
                  <a:gd name="T30" fmla="*/ 37 w 73"/>
                  <a:gd name="T31" fmla="*/ 29 h 72"/>
                  <a:gd name="T32" fmla="*/ 37 w 73"/>
                  <a:gd name="T33" fmla="*/ 36 h 72"/>
                  <a:gd name="T34" fmla="*/ 22 w 73"/>
                  <a:gd name="T35" fmla="*/ 22 h 72"/>
                  <a:gd name="T36" fmla="*/ 22 w 73"/>
                  <a:gd name="T37" fmla="*/ 14 h 72"/>
                  <a:gd name="T38" fmla="*/ 7 w 73"/>
                  <a:gd name="T39" fmla="*/ 0 h 72"/>
                  <a:gd name="T40" fmla="*/ 0 w 73"/>
                  <a:gd name="T41" fmla="*/ 0 h 72"/>
                  <a:gd name="T42" fmla="*/ 0 w 73"/>
                  <a:gd name="T43" fmla="*/ 7 h 72"/>
                  <a:gd name="T44" fmla="*/ 15 w 73"/>
                  <a:gd name="T45" fmla="*/ 22 h 72"/>
                  <a:gd name="T46" fmla="*/ 29 w 73"/>
                  <a:gd name="T47" fmla="*/ 36 h 72"/>
                  <a:gd name="T48" fmla="*/ 29 w 73"/>
                  <a:gd name="T49" fmla="*/ 36 h 72"/>
                  <a:gd name="T50" fmla="*/ 22 w 73"/>
                  <a:gd name="T51" fmla="*/ 36 h 72"/>
                  <a:gd name="T52" fmla="*/ 7 w 73"/>
                  <a:gd name="T53" fmla="*/ 29 h 72"/>
                  <a:gd name="T54" fmla="*/ 0 w 73"/>
                  <a:gd name="T55" fmla="*/ 43 h 72"/>
                  <a:gd name="T56" fmla="*/ 15 w 73"/>
                  <a:gd name="T57" fmla="*/ 50 h 72"/>
                  <a:gd name="T58" fmla="*/ 22 w 73"/>
                  <a:gd name="T59" fmla="*/ 43 h 72"/>
                  <a:gd name="T60" fmla="*/ 29 w 73"/>
                  <a:gd name="T61" fmla="*/ 43 h 72"/>
                  <a:gd name="T62" fmla="*/ 44 w 73"/>
                  <a:gd name="T63" fmla="*/ 43 h 72"/>
                  <a:gd name="T64" fmla="*/ 44 w 73"/>
                  <a:gd name="T65" fmla="*/ 50 h 72"/>
                  <a:gd name="T66" fmla="*/ 37 w 73"/>
                  <a:gd name="T67" fmla="*/ 57 h 72"/>
                  <a:gd name="T68" fmla="*/ 22 w 73"/>
                  <a:gd name="T69" fmla="*/ 57 h 72"/>
                  <a:gd name="T70" fmla="*/ 0 w 73"/>
                  <a:gd name="T71" fmla="*/ 64 h 72"/>
                  <a:gd name="T72" fmla="*/ 22 w 73"/>
                  <a:gd name="T73" fmla="*/ 72 h 72"/>
                  <a:gd name="T74" fmla="*/ 29 w 73"/>
                  <a:gd name="T75" fmla="*/ 72 h 72"/>
                  <a:gd name="T76" fmla="*/ 37 w 73"/>
                  <a:gd name="T77" fmla="*/ 64 h 72"/>
                  <a:gd name="T78" fmla="*/ 44 w 73"/>
                  <a:gd name="T79" fmla="*/ 57 h 72"/>
                  <a:gd name="T80" fmla="*/ 58 w 73"/>
                  <a:gd name="T81" fmla="*/ 64 h 72"/>
                  <a:gd name="T82" fmla="*/ 58 w 73"/>
                  <a:gd name="T83" fmla="*/ 72 h 72"/>
                  <a:gd name="T84" fmla="*/ 65 w 73"/>
                  <a:gd name="T85" fmla="*/ 29 h 72"/>
                  <a:gd name="T86" fmla="*/ 65 w 73"/>
                  <a:gd name="T87" fmla="*/ 14 h 72"/>
                  <a:gd name="T88" fmla="*/ 58 w 73"/>
                  <a:gd name="T89" fmla="*/ 14 h 72"/>
                  <a:gd name="T90" fmla="*/ 58 w 73"/>
                  <a:gd name="T91" fmla="*/ 29 h 72"/>
                  <a:gd name="T92" fmla="*/ 44 w 73"/>
                  <a:gd name="T93" fmla="*/ 14 h 72"/>
                  <a:gd name="T94" fmla="*/ 29 w 73"/>
                  <a:gd name="T95" fmla="*/ 7 h 72"/>
                  <a:gd name="T96" fmla="*/ 37 w 73"/>
                  <a:gd name="T97" fmla="*/ 22 h 72"/>
                  <a:gd name="T98" fmla="*/ 22 w 73"/>
                  <a:gd name="T99" fmla="*/ 14 h 72"/>
                  <a:gd name="T100" fmla="*/ 15 w 73"/>
                  <a:gd name="T101" fmla="*/ 0 h 72"/>
                  <a:gd name="T102" fmla="*/ 0 w 73"/>
                  <a:gd name="T103" fmla="*/ 7 h 72"/>
                  <a:gd name="T104" fmla="*/ 7 w 73"/>
                  <a:gd name="T105" fmla="*/ 22 h 72"/>
                  <a:gd name="T106" fmla="*/ 15 w 73"/>
                  <a:gd name="T107" fmla="*/ 14 h 72"/>
                  <a:gd name="T108" fmla="*/ 7 w 73"/>
                  <a:gd name="T109" fmla="*/ 36 h 72"/>
                  <a:gd name="T110" fmla="*/ 0 w 73"/>
                  <a:gd name="T111" fmla="*/ 43 h 72"/>
                  <a:gd name="T112" fmla="*/ 22 w 73"/>
                  <a:gd name="T113" fmla="*/ 43 h 72"/>
                  <a:gd name="T114" fmla="*/ 22 w 73"/>
                  <a:gd name="T115" fmla="*/ 36 h 72"/>
                  <a:gd name="T116" fmla="*/ 29 w 73"/>
                  <a:gd name="T117" fmla="*/ 57 h 72"/>
                  <a:gd name="T118" fmla="*/ 15 w 73"/>
                  <a:gd name="T119" fmla="*/ 57 h 72"/>
                  <a:gd name="T120" fmla="*/ 7 w 73"/>
                  <a:gd name="T121" fmla="*/ 64 h 72"/>
                  <a:gd name="T122" fmla="*/ 29 w 73"/>
                  <a:gd name="T123" fmla="*/ 72 h 72"/>
                  <a:gd name="T124" fmla="*/ 29 w 73"/>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4"/>
                    </a:lnTo>
                    <a:lnTo>
                      <a:pt x="65" y="64"/>
                    </a:lnTo>
                    <a:lnTo>
                      <a:pt x="58" y="50"/>
                    </a:lnTo>
                    <a:lnTo>
                      <a:pt x="58" y="50"/>
                    </a:lnTo>
                    <a:lnTo>
                      <a:pt x="58" y="36"/>
                    </a:lnTo>
                    <a:lnTo>
                      <a:pt x="58" y="36"/>
                    </a:lnTo>
                    <a:lnTo>
                      <a:pt x="65" y="36"/>
                    </a:lnTo>
                    <a:lnTo>
                      <a:pt x="73" y="29"/>
                    </a:lnTo>
                    <a:lnTo>
                      <a:pt x="65" y="7"/>
                    </a:lnTo>
                    <a:lnTo>
                      <a:pt x="65" y="7"/>
                    </a:lnTo>
                    <a:lnTo>
                      <a:pt x="65" y="7"/>
                    </a:lnTo>
                    <a:lnTo>
                      <a:pt x="58" y="7"/>
                    </a:lnTo>
                    <a:lnTo>
                      <a:pt x="51" y="14"/>
                    </a:lnTo>
                    <a:lnTo>
                      <a:pt x="51" y="22"/>
                    </a:lnTo>
                    <a:lnTo>
                      <a:pt x="58" y="29"/>
                    </a:lnTo>
                    <a:lnTo>
                      <a:pt x="58" y="36"/>
                    </a:lnTo>
                    <a:lnTo>
                      <a:pt x="51" y="43"/>
                    </a:lnTo>
                    <a:lnTo>
                      <a:pt x="51" y="50"/>
                    </a:lnTo>
                    <a:lnTo>
                      <a:pt x="44" y="43"/>
                    </a:lnTo>
                    <a:lnTo>
                      <a:pt x="44" y="36"/>
                    </a:lnTo>
                    <a:lnTo>
                      <a:pt x="44" y="29"/>
                    </a:lnTo>
                    <a:lnTo>
                      <a:pt x="44" y="29"/>
                    </a:lnTo>
                    <a:lnTo>
                      <a:pt x="44" y="22"/>
                    </a:lnTo>
                    <a:lnTo>
                      <a:pt x="44" y="7"/>
                    </a:lnTo>
                    <a:lnTo>
                      <a:pt x="37" y="0"/>
                    </a:lnTo>
                    <a:lnTo>
                      <a:pt x="29" y="7"/>
                    </a:lnTo>
                    <a:lnTo>
                      <a:pt x="37" y="22"/>
                    </a:lnTo>
                    <a:lnTo>
                      <a:pt x="37" y="22"/>
                    </a:lnTo>
                    <a:lnTo>
                      <a:pt x="37" y="29"/>
                    </a:lnTo>
                    <a:lnTo>
                      <a:pt x="37" y="36"/>
                    </a:lnTo>
                    <a:lnTo>
                      <a:pt x="37" y="36"/>
                    </a:lnTo>
                    <a:lnTo>
                      <a:pt x="29" y="29"/>
                    </a:lnTo>
                    <a:lnTo>
                      <a:pt x="22" y="22"/>
                    </a:lnTo>
                    <a:lnTo>
                      <a:pt x="22" y="22"/>
                    </a:lnTo>
                    <a:lnTo>
                      <a:pt x="22" y="14"/>
                    </a:lnTo>
                    <a:lnTo>
                      <a:pt x="15" y="7"/>
                    </a:lnTo>
                    <a:lnTo>
                      <a:pt x="7" y="0"/>
                    </a:lnTo>
                    <a:lnTo>
                      <a:pt x="7" y="0"/>
                    </a:lnTo>
                    <a:lnTo>
                      <a:pt x="0" y="0"/>
                    </a:lnTo>
                    <a:lnTo>
                      <a:pt x="0" y="0"/>
                    </a:lnTo>
                    <a:lnTo>
                      <a:pt x="0" y="7"/>
                    </a:lnTo>
                    <a:lnTo>
                      <a:pt x="0" y="14"/>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7" y="43"/>
                    </a:lnTo>
                    <a:lnTo>
                      <a:pt x="44" y="43"/>
                    </a:lnTo>
                    <a:lnTo>
                      <a:pt x="44" y="50"/>
                    </a:lnTo>
                    <a:lnTo>
                      <a:pt x="44" y="50"/>
                    </a:lnTo>
                    <a:lnTo>
                      <a:pt x="44" y="57"/>
                    </a:lnTo>
                    <a:lnTo>
                      <a:pt x="37" y="57"/>
                    </a:lnTo>
                    <a:lnTo>
                      <a:pt x="29" y="57"/>
                    </a:lnTo>
                    <a:lnTo>
                      <a:pt x="22" y="57"/>
                    </a:lnTo>
                    <a:lnTo>
                      <a:pt x="7" y="64"/>
                    </a:lnTo>
                    <a:lnTo>
                      <a:pt x="0" y="64"/>
                    </a:lnTo>
                    <a:lnTo>
                      <a:pt x="7" y="72"/>
                    </a:lnTo>
                    <a:lnTo>
                      <a:pt x="22" y="72"/>
                    </a:lnTo>
                    <a:lnTo>
                      <a:pt x="29" y="72"/>
                    </a:lnTo>
                    <a:lnTo>
                      <a:pt x="29" y="72"/>
                    </a:lnTo>
                    <a:lnTo>
                      <a:pt x="29" y="64"/>
                    </a:lnTo>
                    <a:lnTo>
                      <a:pt x="37" y="64"/>
                    </a:lnTo>
                    <a:lnTo>
                      <a:pt x="44" y="64"/>
                    </a:lnTo>
                    <a:lnTo>
                      <a:pt x="44" y="57"/>
                    </a:lnTo>
                    <a:lnTo>
                      <a:pt x="51" y="57"/>
                    </a:lnTo>
                    <a:lnTo>
                      <a:pt x="58" y="64"/>
                    </a:lnTo>
                    <a:lnTo>
                      <a:pt x="58" y="72"/>
                    </a:lnTo>
                    <a:lnTo>
                      <a:pt x="58" y="72"/>
                    </a:lnTo>
                    <a:close/>
                    <a:moveTo>
                      <a:pt x="58" y="29"/>
                    </a:moveTo>
                    <a:lnTo>
                      <a:pt x="65" y="29"/>
                    </a:lnTo>
                    <a:lnTo>
                      <a:pt x="65" y="22"/>
                    </a:lnTo>
                    <a:lnTo>
                      <a:pt x="65" y="14"/>
                    </a:lnTo>
                    <a:lnTo>
                      <a:pt x="65" y="7"/>
                    </a:lnTo>
                    <a:lnTo>
                      <a:pt x="58" y="14"/>
                    </a:lnTo>
                    <a:lnTo>
                      <a:pt x="58" y="29"/>
                    </a:lnTo>
                    <a:lnTo>
                      <a:pt x="58" y="29"/>
                    </a:lnTo>
                    <a:close/>
                    <a:moveTo>
                      <a:pt x="37" y="22"/>
                    </a:moveTo>
                    <a:lnTo>
                      <a:pt x="44" y="14"/>
                    </a:lnTo>
                    <a:lnTo>
                      <a:pt x="37" y="0"/>
                    </a:lnTo>
                    <a:lnTo>
                      <a:pt x="29" y="7"/>
                    </a:lnTo>
                    <a:lnTo>
                      <a:pt x="37" y="22"/>
                    </a:lnTo>
                    <a:lnTo>
                      <a:pt x="37" y="22"/>
                    </a:lnTo>
                    <a:close/>
                    <a:moveTo>
                      <a:pt x="15" y="14"/>
                    </a:moveTo>
                    <a:lnTo>
                      <a:pt x="22" y="14"/>
                    </a:lnTo>
                    <a:lnTo>
                      <a:pt x="15" y="7"/>
                    </a:lnTo>
                    <a:lnTo>
                      <a:pt x="15" y="0"/>
                    </a:lnTo>
                    <a:lnTo>
                      <a:pt x="0" y="0"/>
                    </a:lnTo>
                    <a:lnTo>
                      <a:pt x="0" y="7"/>
                    </a:lnTo>
                    <a:lnTo>
                      <a:pt x="7" y="14"/>
                    </a:lnTo>
                    <a:lnTo>
                      <a:pt x="7" y="22"/>
                    </a:lnTo>
                    <a:lnTo>
                      <a:pt x="15" y="14"/>
                    </a:lnTo>
                    <a:lnTo>
                      <a:pt x="15" y="14"/>
                    </a:lnTo>
                    <a:close/>
                    <a:moveTo>
                      <a:pt x="22" y="36"/>
                    </a:moveTo>
                    <a:lnTo>
                      <a:pt x="7" y="36"/>
                    </a:lnTo>
                    <a:lnTo>
                      <a:pt x="0" y="36"/>
                    </a:lnTo>
                    <a:lnTo>
                      <a:pt x="0" y="43"/>
                    </a:lnTo>
                    <a:lnTo>
                      <a:pt x="15" y="43"/>
                    </a:lnTo>
                    <a:lnTo>
                      <a:pt x="22" y="43"/>
                    </a:lnTo>
                    <a:lnTo>
                      <a:pt x="22" y="36"/>
                    </a:lnTo>
                    <a:lnTo>
                      <a:pt x="22" y="36"/>
                    </a:lnTo>
                    <a:close/>
                    <a:moveTo>
                      <a:pt x="29" y="64"/>
                    </a:moveTo>
                    <a:lnTo>
                      <a:pt x="29" y="57"/>
                    </a:lnTo>
                    <a:lnTo>
                      <a:pt x="22" y="57"/>
                    </a:lnTo>
                    <a:lnTo>
                      <a:pt x="15" y="57"/>
                    </a:lnTo>
                    <a:lnTo>
                      <a:pt x="7" y="64"/>
                    </a:lnTo>
                    <a:lnTo>
                      <a:pt x="7"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279">
                <a:extLst>
                  <a:ext uri="{FF2B5EF4-FFF2-40B4-BE49-F238E27FC236}">
                    <a16:creationId xmlns:a16="http://schemas.microsoft.com/office/drawing/2014/main" xmlns="" id="{72B176D4-6A73-47EE-80B3-641130323AA3}"/>
                  </a:ext>
                </a:extLst>
              </p:cNvPr>
              <p:cNvSpPr>
                <a:spLocks noEditPoints="1"/>
              </p:cNvSpPr>
              <p:nvPr/>
            </p:nvSpPr>
            <p:spPr bwMode="auto">
              <a:xfrm>
                <a:off x="5062" y="1872"/>
                <a:ext cx="72" cy="72"/>
              </a:xfrm>
              <a:custGeom>
                <a:avLst/>
                <a:gdLst>
                  <a:gd name="T0" fmla="*/ 65 w 72"/>
                  <a:gd name="T1" fmla="*/ 72 h 72"/>
                  <a:gd name="T2" fmla="*/ 65 w 72"/>
                  <a:gd name="T3" fmla="*/ 64 h 72"/>
                  <a:gd name="T4" fmla="*/ 57 w 72"/>
                  <a:gd name="T5" fmla="*/ 50 h 72"/>
                  <a:gd name="T6" fmla="*/ 57 w 72"/>
                  <a:gd name="T7" fmla="*/ 36 h 72"/>
                  <a:gd name="T8" fmla="*/ 65 w 72"/>
                  <a:gd name="T9" fmla="*/ 36 h 72"/>
                  <a:gd name="T10" fmla="*/ 65 w 72"/>
                  <a:gd name="T11" fmla="*/ 7 h 72"/>
                  <a:gd name="T12" fmla="*/ 57 w 72"/>
                  <a:gd name="T13" fmla="*/ 7 h 72"/>
                  <a:gd name="T14" fmla="*/ 50 w 72"/>
                  <a:gd name="T15" fmla="*/ 14 h 72"/>
                  <a:gd name="T16" fmla="*/ 57 w 72"/>
                  <a:gd name="T17" fmla="*/ 29 h 72"/>
                  <a:gd name="T18" fmla="*/ 50 w 72"/>
                  <a:gd name="T19" fmla="*/ 43 h 72"/>
                  <a:gd name="T20" fmla="*/ 43 w 72"/>
                  <a:gd name="T21" fmla="*/ 43 h 72"/>
                  <a:gd name="T22" fmla="*/ 36 w 72"/>
                  <a:gd name="T23" fmla="*/ 29 h 72"/>
                  <a:gd name="T24" fmla="*/ 43 w 72"/>
                  <a:gd name="T25" fmla="*/ 22 h 72"/>
                  <a:gd name="T26" fmla="*/ 36 w 72"/>
                  <a:gd name="T27" fmla="*/ 0 h 72"/>
                  <a:gd name="T28" fmla="*/ 36 w 72"/>
                  <a:gd name="T29" fmla="*/ 22 h 72"/>
                  <a:gd name="T30" fmla="*/ 36 w 72"/>
                  <a:gd name="T31" fmla="*/ 29 h 72"/>
                  <a:gd name="T32" fmla="*/ 29 w 72"/>
                  <a:gd name="T33" fmla="*/ 36 h 72"/>
                  <a:gd name="T34" fmla="*/ 21 w 72"/>
                  <a:gd name="T35" fmla="*/ 22 h 72"/>
                  <a:gd name="T36" fmla="*/ 21 w 72"/>
                  <a:gd name="T37" fmla="*/ 14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9 w 72"/>
                  <a:gd name="T61" fmla="*/ 43 h 72"/>
                  <a:gd name="T62" fmla="*/ 36 w 72"/>
                  <a:gd name="T63" fmla="*/ 43 h 72"/>
                  <a:gd name="T64" fmla="*/ 43 w 72"/>
                  <a:gd name="T65" fmla="*/ 50 h 72"/>
                  <a:gd name="T66" fmla="*/ 36 w 72"/>
                  <a:gd name="T67" fmla="*/ 57 h 72"/>
                  <a:gd name="T68" fmla="*/ 21 w 72"/>
                  <a:gd name="T69" fmla="*/ 57 h 72"/>
                  <a:gd name="T70" fmla="*/ 0 w 72"/>
                  <a:gd name="T71" fmla="*/ 64 h 72"/>
                  <a:gd name="T72" fmla="*/ 21 w 72"/>
                  <a:gd name="T73" fmla="*/ 72 h 72"/>
                  <a:gd name="T74" fmla="*/ 29 w 72"/>
                  <a:gd name="T75" fmla="*/ 72 h 72"/>
                  <a:gd name="T76" fmla="*/ 36 w 72"/>
                  <a:gd name="T77" fmla="*/ 64 h 72"/>
                  <a:gd name="T78" fmla="*/ 43 w 72"/>
                  <a:gd name="T79" fmla="*/ 57 h 72"/>
                  <a:gd name="T80" fmla="*/ 50 w 72"/>
                  <a:gd name="T81" fmla="*/ 64 h 72"/>
                  <a:gd name="T82" fmla="*/ 57 w 72"/>
                  <a:gd name="T83" fmla="*/ 72 h 72"/>
                  <a:gd name="T84" fmla="*/ 65 w 72"/>
                  <a:gd name="T85" fmla="*/ 29 h 72"/>
                  <a:gd name="T86" fmla="*/ 65 w 72"/>
                  <a:gd name="T87" fmla="*/ 14 h 72"/>
                  <a:gd name="T88" fmla="*/ 50 w 72"/>
                  <a:gd name="T89" fmla="*/ 14 h 72"/>
                  <a:gd name="T90" fmla="*/ 57 w 72"/>
                  <a:gd name="T91" fmla="*/ 29 h 72"/>
                  <a:gd name="T92" fmla="*/ 43 w 72"/>
                  <a:gd name="T93" fmla="*/ 14 h 72"/>
                  <a:gd name="T94" fmla="*/ 29 w 72"/>
                  <a:gd name="T95" fmla="*/ 7 h 72"/>
                  <a:gd name="T96" fmla="*/ 36 w 72"/>
                  <a:gd name="T97" fmla="*/ 22 h 72"/>
                  <a:gd name="T98" fmla="*/ 14 w 72"/>
                  <a:gd name="T99" fmla="*/ 14 h 72"/>
                  <a:gd name="T100" fmla="*/ 7 w 72"/>
                  <a:gd name="T101" fmla="*/ 0 h 72"/>
                  <a:gd name="T102" fmla="*/ 0 w 72"/>
                  <a:gd name="T103" fmla="*/ 7 h 72"/>
                  <a:gd name="T104" fmla="*/ 7 w 72"/>
                  <a:gd name="T105" fmla="*/ 22 h 72"/>
                  <a:gd name="T106" fmla="*/ 14 w 72"/>
                  <a:gd name="T107" fmla="*/ 14 h 72"/>
                  <a:gd name="T108" fmla="*/ 7 w 72"/>
                  <a:gd name="T109" fmla="*/ 36 h 72"/>
                  <a:gd name="T110" fmla="*/ 0 w 72"/>
                  <a:gd name="T111" fmla="*/ 43 h 72"/>
                  <a:gd name="T112" fmla="*/ 21 w 72"/>
                  <a:gd name="T113" fmla="*/ 43 h 72"/>
                  <a:gd name="T114" fmla="*/ 21 w 72"/>
                  <a:gd name="T115" fmla="*/ 36 h 72"/>
                  <a:gd name="T116" fmla="*/ 29 w 72"/>
                  <a:gd name="T117" fmla="*/ 57 h 72"/>
                  <a:gd name="T118" fmla="*/ 14 w 72"/>
                  <a:gd name="T119" fmla="*/ 57 h 72"/>
                  <a:gd name="T120" fmla="*/ 7 w 72"/>
                  <a:gd name="T121" fmla="*/ 64 h 72"/>
                  <a:gd name="T122" fmla="*/ 21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2"/>
                    </a:lnTo>
                    <a:lnTo>
                      <a:pt x="57" y="29"/>
                    </a:lnTo>
                    <a:lnTo>
                      <a:pt x="57" y="36"/>
                    </a:lnTo>
                    <a:lnTo>
                      <a:pt x="50" y="43"/>
                    </a:lnTo>
                    <a:lnTo>
                      <a:pt x="50" y="50"/>
                    </a:lnTo>
                    <a:lnTo>
                      <a:pt x="43" y="43"/>
                    </a:lnTo>
                    <a:lnTo>
                      <a:pt x="43" y="36"/>
                    </a:lnTo>
                    <a:lnTo>
                      <a:pt x="36" y="29"/>
                    </a:lnTo>
                    <a:lnTo>
                      <a:pt x="36" y="29"/>
                    </a:lnTo>
                    <a:lnTo>
                      <a:pt x="43" y="22"/>
                    </a:lnTo>
                    <a:lnTo>
                      <a:pt x="43" y="7"/>
                    </a:lnTo>
                    <a:lnTo>
                      <a:pt x="36" y="0"/>
                    </a:lnTo>
                    <a:lnTo>
                      <a:pt x="29" y="7"/>
                    </a:lnTo>
                    <a:lnTo>
                      <a:pt x="36" y="22"/>
                    </a:lnTo>
                    <a:lnTo>
                      <a:pt x="36" y="22"/>
                    </a:lnTo>
                    <a:lnTo>
                      <a:pt x="36" y="29"/>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14"/>
                    </a:lnTo>
                    <a:lnTo>
                      <a:pt x="14" y="22"/>
                    </a:lnTo>
                    <a:lnTo>
                      <a:pt x="21" y="29"/>
                    </a:lnTo>
                    <a:lnTo>
                      <a:pt x="29" y="36"/>
                    </a:lnTo>
                    <a:lnTo>
                      <a:pt x="29" y="36"/>
                    </a:lnTo>
                    <a:lnTo>
                      <a:pt x="29"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64"/>
                    </a:lnTo>
                    <a:lnTo>
                      <a:pt x="0" y="64"/>
                    </a:lnTo>
                    <a:lnTo>
                      <a:pt x="7" y="72"/>
                    </a:lnTo>
                    <a:lnTo>
                      <a:pt x="21" y="72"/>
                    </a:lnTo>
                    <a:lnTo>
                      <a:pt x="29" y="72"/>
                    </a:lnTo>
                    <a:lnTo>
                      <a:pt x="29" y="72"/>
                    </a:lnTo>
                    <a:lnTo>
                      <a:pt x="29" y="64"/>
                    </a:lnTo>
                    <a:lnTo>
                      <a:pt x="36" y="64"/>
                    </a:lnTo>
                    <a:lnTo>
                      <a:pt x="36" y="64"/>
                    </a:lnTo>
                    <a:lnTo>
                      <a:pt x="43" y="57"/>
                    </a:lnTo>
                    <a:lnTo>
                      <a:pt x="43" y="57"/>
                    </a:lnTo>
                    <a:lnTo>
                      <a:pt x="50" y="64"/>
                    </a:lnTo>
                    <a:lnTo>
                      <a:pt x="57" y="72"/>
                    </a:lnTo>
                    <a:lnTo>
                      <a:pt x="57" y="72"/>
                    </a:lnTo>
                    <a:close/>
                    <a:moveTo>
                      <a:pt x="57" y="29"/>
                    </a:moveTo>
                    <a:lnTo>
                      <a:pt x="65" y="29"/>
                    </a:lnTo>
                    <a:lnTo>
                      <a:pt x="65" y="22"/>
                    </a:lnTo>
                    <a:lnTo>
                      <a:pt x="65" y="14"/>
                    </a:lnTo>
                    <a:lnTo>
                      <a:pt x="57" y="7"/>
                    </a:lnTo>
                    <a:lnTo>
                      <a:pt x="50" y="14"/>
                    </a:lnTo>
                    <a:lnTo>
                      <a:pt x="57" y="29"/>
                    </a:lnTo>
                    <a:lnTo>
                      <a:pt x="57" y="29"/>
                    </a:lnTo>
                    <a:close/>
                    <a:moveTo>
                      <a:pt x="36" y="22"/>
                    </a:moveTo>
                    <a:lnTo>
                      <a:pt x="43" y="14"/>
                    </a:lnTo>
                    <a:lnTo>
                      <a:pt x="36" y="0"/>
                    </a:lnTo>
                    <a:lnTo>
                      <a:pt x="29" y="7"/>
                    </a:lnTo>
                    <a:lnTo>
                      <a:pt x="36" y="22"/>
                    </a:lnTo>
                    <a:lnTo>
                      <a:pt x="36" y="22"/>
                    </a:lnTo>
                    <a:close/>
                    <a:moveTo>
                      <a:pt x="14" y="14"/>
                    </a:moveTo>
                    <a:lnTo>
                      <a:pt x="14" y="14"/>
                    </a:lnTo>
                    <a:lnTo>
                      <a:pt x="14" y="7"/>
                    </a:lnTo>
                    <a:lnTo>
                      <a:pt x="7" y="0"/>
                    </a:lnTo>
                    <a:lnTo>
                      <a:pt x="0" y="0"/>
                    </a:lnTo>
                    <a:lnTo>
                      <a:pt x="0" y="7"/>
                    </a:lnTo>
                    <a:lnTo>
                      <a:pt x="0" y="14"/>
                    </a:lnTo>
                    <a:lnTo>
                      <a:pt x="7" y="22"/>
                    </a:lnTo>
                    <a:lnTo>
                      <a:pt x="14" y="14"/>
                    </a:lnTo>
                    <a:lnTo>
                      <a:pt x="14" y="14"/>
                    </a:lnTo>
                    <a:close/>
                    <a:moveTo>
                      <a:pt x="21" y="36"/>
                    </a:moveTo>
                    <a:lnTo>
                      <a:pt x="7" y="36"/>
                    </a:lnTo>
                    <a:lnTo>
                      <a:pt x="0" y="36"/>
                    </a:lnTo>
                    <a:lnTo>
                      <a:pt x="0" y="43"/>
                    </a:lnTo>
                    <a:lnTo>
                      <a:pt x="14" y="43"/>
                    </a:lnTo>
                    <a:lnTo>
                      <a:pt x="21" y="43"/>
                    </a:lnTo>
                    <a:lnTo>
                      <a:pt x="21" y="36"/>
                    </a:lnTo>
                    <a:lnTo>
                      <a:pt x="21" y="36"/>
                    </a:lnTo>
                    <a:close/>
                    <a:moveTo>
                      <a:pt x="29" y="64"/>
                    </a:moveTo>
                    <a:lnTo>
                      <a:pt x="29" y="57"/>
                    </a:lnTo>
                    <a:lnTo>
                      <a:pt x="14" y="57"/>
                    </a:lnTo>
                    <a:lnTo>
                      <a:pt x="14" y="57"/>
                    </a:lnTo>
                    <a:lnTo>
                      <a:pt x="7" y="64"/>
                    </a:lnTo>
                    <a:lnTo>
                      <a:pt x="7" y="64"/>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280">
                <a:extLst>
                  <a:ext uri="{FF2B5EF4-FFF2-40B4-BE49-F238E27FC236}">
                    <a16:creationId xmlns:a16="http://schemas.microsoft.com/office/drawing/2014/main" xmlns="" id="{8B99728D-8D23-4595-B57F-491EFF68F259}"/>
                  </a:ext>
                </a:extLst>
              </p:cNvPr>
              <p:cNvSpPr>
                <a:spLocks noEditPoints="1"/>
              </p:cNvSpPr>
              <p:nvPr/>
            </p:nvSpPr>
            <p:spPr bwMode="auto">
              <a:xfrm>
                <a:off x="4983" y="1872"/>
                <a:ext cx="72" cy="72"/>
              </a:xfrm>
              <a:custGeom>
                <a:avLst/>
                <a:gdLst>
                  <a:gd name="T0" fmla="*/ 65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7 w 72"/>
                  <a:gd name="T15" fmla="*/ 14 h 72"/>
                  <a:gd name="T16" fmla="*/ 57 w 72"/>
                  <a:gd name="T17" fmla="*/ 29 h 72"/>
                  <a:gd name="T18" fmla="*/ 57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1 w 72"/>
                  <a:gd name="T37" fmla="*/ 14 h 72"/>
                  <a:gd name="T38" fmla="*/ 14 w 72"/>
                  <a:gd name="T39" fmla="*/ 0 h 72"/>
                  <a:gd name="T40" fmla="*/ 7 w 72"/>
                  <a:gd name="T41" fmla="*/ 0 h 72"/>
                  <a:gd name="T42" fmla="*/ 0 w 72"/>
                  <a:gd name="T43" fmla="*/ 7 h 72"/>
                  <a:gd name="T44" fmla="*/ 21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1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4 h 72"/>
                  <a:gd name="T72" fmla="*/ 21 w 72"/>
                  <a:gd name="T73" fmla="*/ 72 h 72"/>
                  <a:gd name="T74" fmla="*/ 36 w 72"/>
                  <a:gd name="T75" fmla="*/ 72 h 72"/>
                  <a:gd name="T76" fmla="*/ 43 w 72"/>
                  <a:gd name="T77" fmla="*/ 64 h 72"/>
                  <a:gd name="T78" fmla="*/ 50 w 72"/>
                  <a:gd name="T79" fmla="*/ 57 h 72"/>
                  <a:gd name="T80" fmla="*/ 57 w 72"/>
                  <a:gd name="T81" fmla="*/ 64 h 72"/>
                  <a:gd name="T82" fmla="*/ 65 w 72"/>
                  <a:gd name="T83" fmla="*/ 72 h 72"/>
                  <a:gd name="T84" fmla="*/ 65 w 72"/>
                  <a:gd name="T85" fmla="*/ 29 h 72"/>
                  <a:gd name="T86" fmla="*/ 72 w 72"/>
                  <a:gd name="T87" fmla="*/ 14 h 72"/>
                  <a:gd name="T88" fmla="*/ 57 w 72"/>
                  <a:gd name="T89" fmla="*/ 14 h 72"/>
                  <a:gd name="T90" fmla="*/ 65 w 72"/>
                  <a:gd name="T91" fmla="*/ 29 h 72"/>
                  <a:gd name="T92" fmla="*/ 50 w 72"/>
                  <a:gd name="T93" fmla="*/ 14 h 72"/>
                  <a:gd name="T94" fmla="*/ 36 w 72"/>
                  <a:gd name="T95" fmla="*/ 7 h 72"/>
                  <a:gd name="T96" fmla="*/ 43 w 72"/>
                  <a:gd name="T97" fmla="*/ 22 h 72"/>
                  <a:gd name="T98" fmla="*/ 21 w 72"/>
                  <a:gd name="T99" fmla="*/ 14 h 72"/>
                  <a:gd name="T100" fmla="*/ 14 w 72"/>
                  <a:gd name="T101" fmla="*/ 0 h 72"/>
                  <a:gd name="T102" fmla="*/ 7 w 72"/>
                  <a:gd name="T103" fmla="*/ 7 h 72"/>
                  <a:gd name="T104" fmla="*/ 14 w 72"/>
                  <a:gd name="T105" fmla="*/ 22 h 72"/>
                  <a:gd name="T106" fmla="*/ 21 w 72"/>
                  <a:gd name="T107" fmla="*/ 14 h 72"/>
                  <a:gd name="T108" fmla="*/ 14 w 72"/>
                  <a:gd name="T109" fmla="*/ 36 h 72"/>
                  <a:gd name="T110" fmla="*/ 7 w 72"/>
                  <a:gd name="T111" fmla="*/ 43 h 72"/>
                  <a:gd name="T112" fmla="*/ 21 w 72"/>
                  <a:gd name="T113" fmla="*/ 43 h 72"/>
                  <a:gd name="T114" fmla="*/ 29 w 72"/>
                  <a:gd name="T115" fmla="*/ 36 h 72"/>
                  <a:gd name="T116" fmla="*/ 29 w 72"/>
                  <a:gd name="T117" fmla="*/ 57 h 72"/>
                  <a:gd name="T118" fmla="*/ 14 w 72"/>
                  <a:gd name="T119" fmla="*/ 57 h 72"/>
                  <a:gd name="T120" fmla="*/ 14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2"/>
                    </a:lnTo>
                    <a:lnTo>
                      <a:pt x="57" y="29"/>
                    </a:lnTo>
                    <a:lnTo>
                      <a:pt x="57" y="36"/>
                    </a:lnTo>
                    <a:lnTo>
                      <a:pt x="57" y="43"/>
                    </a:lnTo>
                    <a:lnTo>
                      <a:pt x="57" y="50"/>
                    </a:lnTo>
                    <a:lnTo>
                      <a:pt x="50" y="43"/>
                    </a:lnTo>
                    <a:lnTo>
                      <a:pt x="43" y="36"/>
                    </a:lnTo>
                    <a:lnTo>
                      <a:pt x="43" y="29"/>
                    </a:lnTo>
                    <a:lnTo>
                      <a:pt x="43" y="29"/>
                    </a:lnTo>
                    <a:lnTo>
                      <a:pt x="50" y="22"/>
                    </a:lnTo>
                    <a:lnTo>
                      <a:pt x="50" y="7"/>
                    </a:lnTo>
                    <a:lnTo>
                      <a:pt x="43" y="0"/>
                    </a:lnTo>
                    <a:lnTo>
                      <a:pt x="36" y="7"/>
                    </a:lnTo>
                    <a:lnTo>
                      <a:pt x="43" y="22"/>
                    </a:lnTo>
                    <a:lnTo>
                      <a:pt x="43" y="22"/>
                    </a:lnTo>
                    <a:lnTo>
                      <a:pt x="43" y="29"/>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14"/>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64"/>
                    </a:lnTo>
                    <a:lnTo>
                      <a:pt x="7" y="64"/>
                    </a:lnTo>
                    <a:lnTo>
                      <a:pt x="14" y="72"/>
                    </a:lnTo>
                    <a:lnTo>
                      <a:pt x="21" y="72"/>
                    </a:lnTo>
                    <a:lnTo>
                      <a:pt x="36" y="72"/>
                    </a:lnTo>
                    <a:lnTo>
                      <a:pt x="36" y="72"/>
                    </a:lnTo>
                    <a:lnTo>
                      <a:pt x="36" y="64"/>
                    </a:lnTo>
                    <a:lnTo>
                      <a:pt x="43" y="64"/>
                    </a:lnTo>
                    <a:lnTo>
                      <a:pt x="43" y="64"/>
                    </a:lnTo>
                    <a:lnTo>
                      <a:pt x="50" y="57"/>
                    </a:lnTo>
                    <a:lnTo>
                      <a:pt x="50" y="57"/>
                    </a:lnTo>
                    <a:lnTo>
                      <a:pt x="57" y="64"/>
                    </a:lnTo>
                    <a:lnTo>
                      <a:pt x="65" y="72"/>
                    </a:lnTo>
                    <a:lnTo>
                      <a:pt x="65" y="72"/>
                    </a:lnTo>
                    <a:close/>
                    <a:moveTo>
                      <a:pt x="65" y="29"/>
                    </a:moveTo>
                    <a:lnTo>
                      <a:pt x="65" y="29"/>
                    </a:lnTo>
                    <a:lnTo>
                      <a:pt x="72" y="22"/>
                    </a:lnTo>
                    <a:lnTo>
                      <a:pt x="72" y="14"/>
                    </a:lnTo>
                    <a:lnTo>
                      <a:pt x="65" y="7"/>
                    </a:lnTo>
                    <a:lnTo>
                      <a:pt x="57" y="14"/>
                    </a:lnTo>
                    <a:lnTo>
                      <a:pt x="65" y="29"/>
                    </a:lnTo>
                    <a:lnTo>
                      <a:pt x="65" y="29"/>
                    </a:lnTo>
                    <a:close/>
                    <a:moveTo>
                      <a:pt x="43" y="22"/>
                    </a:moveTo>
                    <a:lnTo>
                      <a:pt x="50" y="14"/>
                    </a:lnTo>
                    <a:lnTo>
                      <a:pt x="43" y="0"/>
                    </a:lnTo>
                    <a:lnTo>
                      <a:pt x="36" y="7"/>
                    </a:lnTo>
                    <a:lnTo>
                      <a:pt x="43" y="22"/>
                    </a:lnTo>
                    <a:lnTo>
                      <a:pt x="43" y="22"/>
                    </a:lnTo>
                    <a:close/>
                    <a:moveTo>
                      <a:pt x="21" y="14"/>
                    </a:moveTo>
                    <a:lnTo>
                      <a:pt x="21" y="14"/>
                    </a:lnTo>
                    <a:lnTo>
                      <a:pt x="21" y="7"/>
                    </a:lnTo>
                    <a:lnTo>
                      <a:pt x="14" y="0"/>
                    </a:lnTo>
                    <a:lnTo>
                      <a:pt x="7" y="0"/>
                    </a:lnTo>
                    <a:lnTo>
                      <a:pt x="7" y="7"/>
                    </a:lnTo>
                    <a:lnTo>
                      <a:pt x="7" y="14"/>
                    </a:lnTo>
                    <a:lnTo>
                      <a:pt x="14" y="22"/>
                    </a:lnTo>
                    <a:lnTo>
                      <a:pt x="21" y="14"/>
                    </a:lnTo>
                    <a:lnTo>
                      <a:pt x="21" y="14"/>
                    </a:lnTo>
                    <a:close/>
                    <a:moveTo>
                      <a:pt x="29" y="36"/>
                    </a:moveTo>
                    <a:lnTo>
                      <a:pt x="14" y="36"/>
                    </a:lnTo>
                    <a:lnTo>
                      <a:pt x="7" y="36"/>
                    </a:lnTo>
                    <a:lnTo>
                      <a:pt x="7" y="43"/>
                    </a:lnTo>
                    <a:lnTo>
                      <a:pt x="14" y="43"/>
                    </a:lnTo>
                    <a:lnTo>
                      <a:pt x="21" y="43"/>
                    </a:lnTo>
                    <a:lnTo>
                      <a:pt x="29" y="36"/>
                    </a:lnTo>
                    <a:lnTo>
                      <a:pt x="29" y="36"/>
                    </a:lnTo>
                    <a:close/>
                    <a:moveTo>
                      <a:pt x="36" y="64"/>
                    </a:moveTo>
                    <a:lnTo>
                      <a:pt x="29" y="57"/>
                    </a:lnTo>
                    <a:lnTo>
                      <a:pt x="21" y="57"/>
                    </a:lnTo>
                    <a:lnTo>
                      <a:pt x="14" y="57"/>
                    </a:lnTo>
                    <a:lnTo>
                      <a:pt x="7" y="64"/>
                    </a:lnTo>
                    <a:lnTo>
                      <a:pt x="14" y="64"/>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281">
                <a:extLst>
                  <a:ext uri="{FF2B5EF4-FFF2-40B4-BE49-F238E27FC236}">
                    <a16:creationId xmlns:a16="http://schemas.microsoft.com/office/drawing/2014/main" xmlns="" id="{DAC53886-315E-43EC-AADB-5DE3F26125B7}"/>
                  </a:ext>
                </a:extLst>
              </p:cNvPr>
              <p:cNvSpPr>
                <a:spLocks noEditPoints="1"/>
              </p:cNvSpPr>
              <p:nvPr/>
            </p:nvSpPr>
            <p:spPr bwMode="auto">
              <a:xfrm>
                <a:off x="4983" y="1886"/>
                <a:ext cx="0" cy="50"/>
              </a:xfrm>
              <a:custGeom>
                <a:avLst/>
                <a:gdLst>
                  <a:gd name="T0" fmla="*/ 50 h 50"/>
                  <a:gd name="T1" fmla="*/ 50 h 50"/>
                  <a:gd name="T2" fmla="*/ 50 h 50"/>
                  <a:gd name="T3" fmla="*/ 50 h 50"/>
                  <a:gd name="T4" fmla="*/ 50 h 50"/>
                  <a:gd name="T5" fmla="*/ 50 h 50"/>
                  <a:gd name="T6" fmla="*/ 15 h 50"/>
                  <a:gd name="T7" fmla="*/ 8 h 50"/>
                  <a:gd name="T8" fmla="*/ 0 h 50"/>
                  <a:gd name="T9" fmla="*/ 8 h 50"/>
                  <a:gd name="T10" fmla="*/ 8 h 50"/>
                  <a:gd name="T11" fmla="*/ 8 h 50"/>
                  <a:gd name="T12" fmla="*/ 8 h 50"/>
                  <a:gd name="T13" fmla="*/ 15 h 50"/>
                  <a:gd name="T14" fmla="*/ 15 h 50"/>
                  <a:gd name="T15" fmla="*/ 15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0">
                    <a:moveTo>
                      <a:pt x="0" y="50"/>
                    </a:moveTo>
                    <a:lnTo>
                      <a:pt x="0" y="50"/>
                    </a:lnTo>
                    <a:lnTo>
                      <a:pt x="0" y="50"/>
                    </a:lnTo>
                    <a:lnTo>
                      <a:pt x="0" y="50"/>
                    </a:lnTo>
                    <a:lnTo>
                      <a:pt x="0" y="50"/>
                    </a:lnTo>
                    <a:lnTo>
                      <a:pt x="0" y="50"/>
                    </a:lnTo>
                    <a:close/>
                    <a:moveTo>
                      <a:pt x="0" y="15"/>
                    </a:moveTo>
                    <a:lnTo>
                      <a:pt x="0" y="8"/>
                    </a:lnTo>
                    <a:lnTo>
                      <a:pt x="0" y="0"/>
                    </a:lnTo>
                    <a:lnTo>
                      <a:pt x="0" y="8"/>
                    </a:lnTo>
                    <a:lnTo>
                      <a:pt x="0" y="8"/>
                    </a:lnTo>
                    <a:lnTo>
                      <a:pt x="0" y="8"/>
                    </a:lnTo>
                    <a:lnTo>
                      <a:pt x="0" y="8"/>
                    </a:lnTo>
                    <a:lnTo>
                      <a:pt x="0" y="15"/>
                    </a:lnTo>
                    <a:lnTo>
                      <a:pt x="0" y="15"/>
                    </a:lnTo>
                    <a:lnTo>
                      <a:pt x="0"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282">
                <a:extLst>
                  <a:ext uri="{FF2B5EF4-FFF2-40B4-BE49-F238E27FC236}">
                    <a16:creationId xmlns:a16="http://schemas.microsoft.com/office/drawing/2014/main" xmlns="" id="{189C96DC-44F3-417B-B9AF-CAF5600092ED}"/>
                  </a:ext>
                </a:extLst>
              </p:cNvPr>
              <p:cNvSpPr>
                <a:spLocks noEditPoints="1"/>
              </p:cNvSpPr>
              <p:nvPr/>
            </p:nvSpPr>
            <p:spPr bwMode="auto">
              <a:xfrm>
                <a:off x="6388" y="1872"/>
                <a:ext cx="71" cy="79"/>
              </a:xfrm>
              <a:custGeom>
                <a:avLst/>
                <a:gdLst>
                  <a:gd name="T0" fmla="*/ 64 w 71"/>
                  <a:gd name="T1" fmla="*/ 72 h 79"/>
                  <a:gd name="T2" fmla="*/ 71 w 71"/>
                  <a:gd name="T3" fmla="*/ 64 h 79"/>
                  <a:gd name="T4" fmla="*/ 57 w 71"/>
                  <a:gd name="T5" fmla="*/ 57 h 79"/>
                  <a:gd name="T6" fmla="*/ 64 w 71"/>
                  <a:gd name="T7" fmla="*/ 36 h 79"/>
                  <a:gd name="T8" fmla="*/ 64 w 71"/>
                  <a:gd name="T9" fmla="*/ 36 h 79"/>
                  <a:gd name="T10" fmla="*/ 71 w 71"/>
                  <a:gd name="T11" fmla="*/ 14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9 h 79"/>
                  <a:gd name="T30" fmla="*/ 36 w 71"/>
                  <a:gd name="T31" fmla="*/ 36 h 79"/>
                  <a:gd name="T32" fmla="*/ 36 w 71"/>
                  <a:gd name="T33" fmla="*/ 36 h 79"/>
                  <a:gd name="T34" fmla="*/ 28 w 71"/>
                  <a:gd name="T35" fmla="*/ 22 h 79"/>
                  <a:gd name="T36" fmla="*/ 21 w 71"/>
                  <a:gd name="T37" fmla="*/ 14 h 79"/>
                  <a:gd name="T38" fmla="*/ 14 w 71"/>
                  <a:gd name="T39" fmla="*/ 0 h 79"/>
                  <a:gd name="T40" fmla="*/ 0 w 71"/>
                  <a:gd name="T41" fmla="*/ 0 h 79"/>
                  <a:gd name="T42" fmla="*/ 0 w 71"/>
                  <a:gd name="T43" fmla="*/ 7 h 79"/>
                  <a:gd name="T44" fmla="*/ 21 w 71"/>
                  <a:gd name="T45" fmla="*/ 22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7 h 79"/>
                  <a:gd name="T66" fmla="*/ 36 w 71"/>
                  <a:gd name="T67" fmla="*/ 64 h 79"/>
                  <a:gd name="T68" fmla="*/ 21 w 71"/>
                  <a:gd name="T69" fmla="*/ 57 h 79"/>
                  <a:gd name="T70" fmla="*/ 7 w 71"/>
                  <a:gd name="T71" fmla="*/ 64 h 79"/>
                  <a:gd name="T72" fmla="*/ 21 w 71"/>
                  <a:gd name="T73" fmla="*/ 79 h 79"/>
                  <a:gd name="T74" fmla="*/ 36 w 71"/>
                  <a:gd name="T75" fmla="*/ 72 h 79"/>
                  <a:gd name="T76" fmla="*/ 36 w 71"/>
                  <a:gd name="T77" fmla="*/ 64 h 79"/>
                  <a:gd name="T78" fmla="*/ 50 w 71"/>
                  <a:gd name="T79" fmla="*/ 64 h 79"/>
                  <a:gd name="T80" fmla="*/ 57 w 71"/>
                  <a:gd name="T81" fmla="*/ 64 h 79"/>
                  <a:gd name="T82" fmla="*/ 64 w 71"/>
                  <a:gd name="T83" fmla="*/ 72 h 79"/>
                  <a:gd name="T84" fmla="*/ 64 w 71"/>
                  <a:gd name="T85" fmla="*/ 36 h 79"/>
                  <a:gd name="T86" fmla="*/ 71 w 71"/>
                  <a:gd name="T87" fmla="*/ 14 h 79"/>
                  <a:gd name="T88" fmla="*/ 57 w 71"/>
                  <a:gd name="T89" fmla="*/ 22 h 79"/>
                  <a:gd name="T90" fmla="*/ 64 w 71"/>
                  <a:gd name="T91" fmla="*/ 36 h 79"/>
                  <a:gd name="T92" fmla="*/ 50 w 71"/>
                  <a:gd name="T93" fmla="*/ 14 h 79"/>
                  <a:gd name="T94" fmla="*/ 36 w 71"/>
                  <a:gd name="T95" fmla="*/ 14 h 79"/>
                  <a:gd name="T96" fmla="*/ 43 w 71"/>
                  <a:gd name="T97" fmla="*/ 22 h 79"/>
                  <a:gd name="T98" fmla="*/ 21 w 71"/>
                  <a:gd name="T99" fmla="*/ 14 h 79"/>
                  <a:gd name="T100" fmla="*/ 14 w 71"/>
                  <a:gd name="T101" fmla="*/ 7 h 79"/>
                  <a:gd name="T102" fmla="*/ 7 w 71"/>
                  <a:gd name="T103" fmla="*/ 7 h 79"/>
                  <a:gd name="T104" fmla="*/ 14 w 71"/>
                  <a:gd name="T105" fmla="*/ 22 h 79"/>
                  <a:gd name="T106" fmla="*/ 21 w 71"/>
                  <a:gd name="T107" fmla="*/ 22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14 w 71"/>
                  <a:gd name="T121" fmla="*/ 72 h 79"/>
                  <a:gd name="T122" fmla="*/ 28 w 71"/>
                  <a:gd name="T123" fmla="*/ 72 h 79"/>
                  <a:gd name="T124" fmla="*/ 36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4"/>
                    </a:lnTo>
                    <a:lnTo>
                      <a:pt x="71" y="64"/>
                    </a:lnTo>
                    <a:lnTo>
                      <a:pt x="57" y="57"/>
                    </a:lnTo>
                    <a:lnTo>
                      <a:pt x="57" y="50"/>
                    </a:lnTo>
                    <a:lnTo>
                      <a:pt x="64" y="36"/>
                    </a:lnTo>
                    <a:lnTo>
                      <a:pt x="64" y="36"/>
                    </a:lnTo>
                    <a:lnTo>
                      <a:pt x="64" y="36"/>
                    </a:lnTo>
                    <a:lnTo>
                      <a:pt x="71" y="29"/>
                    </a:lnTo>
                    <a:lnTo>
                      <a:pt x="71" y="14"/>
                    </a:lnTo>
                    <a:lnTo>
                      <a:pt x="64" y="7"/>
                    </a:lnTo>
                    <a:lnTo>
                      <a:pt x="64"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36"/>
                    </a:lnTo>
                    <a:lnTo>
                      <a:pt x="36" y="36"/>
                    </a:lnTo>
                    <a:lnTo>
                      <a:pt x="36" y="36"/>
                    </a:lnTo>
                    <a:lnTo>
                      <a:pt x="28" y="29"/>
                    </a:lnTo>
                    <a:lnTo>
                      <a:pt x="28"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21" y="36"/>
                    </a:lnTo>
                    <a:lnTo>
                      <a:pt x="7" y="36"/>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64"/>
                    </a:lnTo>
                    <a:lnTo>
                      <a:pt x="36" y="57"/>
                    </a:lnTo>
                    <a:lnTo>
                      <a:pt x="21" y="57"/>
                    </a:lnTo>
                    <a:lnTo>
                      <a:pt x="7" y="64"/>
                    </a:lnTo>
                    <a:lnTo>
                      <a:pt x="7" y="64"/>
                    </a:lnTo>
                    <a:lnTo>
                      <a:pt x="7" y="72"/>
                    </a:lnTo>
                    <a:lnTo>
                      <a:pt x="21" y="79"/>
                    </a:lnTo>
                    <a:lnTo>
                      <a:pt x="28" y="72"/>
                    </a:lnTo>
                    <a:lnTo>
                      <a:pt x="36" y="72"/>
                    </a:lnTo>
                    <a:lnTo>
                      <a:pt x="36" y="72"/>
                    </a:lnTo>
                    <a:lnTo>
                      <a:pt x="36" y="64"/>
                    </a:lnTo>
                    <a:lnTo>
                      <a:pt x="43" y="64"/>
                    </a:lnTo>
                    <a:lnTo>
                      <a:pt x="50" y="64"/>
                    </a:lnTo>
                    <a:lnTo>
                      <a:pt x="50" y="57"/>
                    </a:lnTo>
                    <a:lnTo>
                      <a:pt x="57" y="64"/>
                    </a:lnTo>
                    <a:lnTo>
                      <a:pt x="64" y="72"/>
                    </a:lnTo>
                    <a:lnTo>
                      <a:pt x="64" y="72"/>
                    </a:lnTo>
                    <a:close/>
                    <a:moveTo>
                      <a:pt x="64" y="36"/>
                    </a:moveTo>
                    <a:lnTo>
                      <a:pt x="64" y="36"/>
                    </a:lnTo>
                    <a:lnTo>
                      <a:pt x="71" y="29"/>
                    </a:lnTo>
                    <a:lnTo>
                      <a:pt x="71" y="14"/>
                    </a:lnTo>
                    <a:lnTo>
                      <a:pt x="64" y="7"/>
                    </a:lnTo>
                    <a:lnTo>
                      <a:pt x="57" y="22"/>
                    </a:lnTo>
                    <a:lnTo>
                      <a:pt x="64" y="36"/>
                    </a:lnTo>
                    <a:lnTo>
                      <a:pt x="64" y="36"/>
                    </a:lnTo>
                    <a:close/>
                    <a:moveTo>
                      <a:pt x="43" y="22"/>
                    </a:moveTo>
                    <a:lnTo>
                      <a:pt x="50" y="14"/>
                    </a:lnTo>
                    <a:lnTo>
                      <a:pt x="43" y="0"/>
                    </a:lnTo>
                    <a:lnTo>
                      <a:pt x="36" y="14"/>
                    </a:lnTo>
                    <a:lnTo>
                      <a:pt x="43" y="22"/>
                    </a:lnTo>
                    <a:lnTo>
                      <a:pt x="43" y="22"/>
                    </a:lnTo>
                    <a:close/>
                    <a:moveTo>
                      <a:pt x="21" y="22"/>
                    </a:moveTo>
                    <a:lnTo>
                      <a:pt x="21" y="14"/>
                    </a:lnTo>
                    <a:lnTo>
                      <a:pt x="21" y="7"/>
                    </a:lnTo>
                    <a:lnTo>
                      <a:pt x="14" y="7"/>
                    </a:lnTo>
                    <a:lnTo>
                      <a:pt x="7" y="0"/>
                    </a:lnTo>
                    <a:lnTo>
                      <a:pt x="7" y="7"/>
                    </a:lnTo>
                    <a:lnTo>
                      <a:pt x="7" y="14"/>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57"/>
                    </a:lnTo>
                    <a:lnTo>
                      <a:pt x="7"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283">
                <a:extLst>
                  <a:ext uri="{FF2B5EF4-FFF2-40B4-BE49-F238E27FC236}">
                    <a16:creationId xmlns:a16="http://schemas.microsoft.com/office/drawing/2014/main" xmlns="" id="{AE717B7C-9CFC-4E5C-95BE-513B458C0789}"/>
                  </a:ext>
                </a:extLst>
              </p:cNvPr>
              <p:cNvSpPr>
                <a:spLocks noEditPoints="1"/>
              </p:cNvSpPr>
              <p:nvPr/>
            </p:nvSpPr>
            <p:spPr bwMode="auto">
              <a:xfrm>
                <a:off x="6467" y="1872"/>
                <a:ext cx="71" cy="79"/>
              </a:xfrm>
              <a:custGeom>
                <a:avLst/>
                <a:gdLst>
                  <a:gd name="T0" fmla="*/ 64 w 71"/>
                  <a:gd name="T1" fmla="*/ 72 h 79"/>
                  <a:gd name="T2" fmla="*/ 71 w 71"/>
                  <a:gd name="T3" fmla="*/ 64 h 79"/>
                  <a:gd name="T4" fmla="*/ 57 w 71"/>
                  <a:gd name="T5" fmla="*/ 57 h 79"/>
                  <a:gd name="T6" fmla="*/ 57 w 71"/>
                  <a:gd name="T7" fmla="*/ 36 h 79"/>
                  <a:gd name="T8" fmla="*/ 64 w 71"/>
                  <a:gd name="T9" fmla="*/ 36 h 79"/>
                  <a:gd name="T10" fmla="*/ 64 w 71"/>
                  <a:gd name="T11" fmla="*/ 14 h 79"/>
                  <a:gd name="T12" fmla="*/ 64 w 71"/>
                  <a:gd name="T13" fmla="*/ 7 h 79"/>
                  <a:gd name="T14" fmla="*/ 50 w 71"/>
                  <a:gd name="T15" fmla="*/ 14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9 h 79"/>
                  <a:gd name="T30" fmla="*/ 35 w 71"/>
                  <a:gd name="T31" fmla="*/ 36 h 79"/>
                  <a:gd name="T32" fmla="*/ 35 w 71"/>
                  <a:gd name="T33" fmla="*/ 36 h 79"/>
                  <a:gd name="T34" fmla="*/ 21 w 71"/>
                  <a:gd name="T35" fmla="*/ 22 h 79"/>
                  <a:gd name="T36" fmla="*/ 21 w 71"/>
                  <a:gd name="T37" fmla="*/ 14 h 79"/>
                  <a:gd name="T38" fmla="*/ 7 w 71"/>
                  <a:gd name="T39" fmla="*/ 0 h 79"/>
                  <a:gd name="T40" fmla="*/ 0 w 71"/>
                  <a:gd name="T41" fmla="*/ 0 h 79"/>
                  <a:gd name="T42" fmla="*/ 0 w 71"/>
                  <a:gd name="T43" fmla="*/ 7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7 h 79"/>
                  <a:gd name="T66" fmla="*/ 35 w 71"/>
                  <a:gd name="T67" fmla="*/ 64 h 79"/>
                  <a:gd name="T68" fmla="*/ 21 w 71"/>
                  <a:gd name="T69" fmla="*/ 57 h 79"/>
                  <a:gd name="T70" fmla="*/ 0 w 71"/>
                  <a:gd name="T71" fmla="*/ 64 h 79"/>
                  <a:gd name="T72" fmla="*/ 21 w 71"/>
                  <a:gd name="T73" fmla="*/ 79 h 79"/>
                  <a:gd name="T74" fmla="*/ 28 w 71"/>
                  <a:gd name="T75" fmla="*/ 72 h 79"/>
                  <a:gd name="T76" fmla="*/ 35 w 71"/>
                  <a:gd name="T77" fmla="*/ 64 h 79"/>
                  <a:gd name="T78" fmla="*/ 43 w 71"/>
                  <a:gd name="T79" fmla="*/ 64 h 79"/>
                  <a:gd name="T80" fmla="*/ 57 w 71"/>
                  <a:gd name="T81" fmla="*/ 64 h 79"/>
                  <a:gd name="T82" fmla="*/ 57 w 71"/>
                  <a:gd name="T83" fmla="*/ 72 h 79"/>
                  <a:gd name="T84" fmla="*/ 64 w 71"/>
                  <a:gd name="T85" fmla="*/ 36 h 79"/>
                  <a:gd name="T86" fmla="*/ 64 w 71"/>
                  <a:gd name="T87" fmla="*/ 14 h 79"/>
                  <a:gd name="T88" fmla="*/ 57 w 71"/>
                  <a:gd name="T89" fmla="*/ 22 h 79"/>
                  <a:gd name="T90" fmla="*/ 57 w 71"/>
                  <a:gd name="T91" fmla="*/ 36 h 79"/>
                  <a:gd name="T92" fmla="*/ 43 w 71"/>
                  <a:gd name="T93" fmla="*/ 14 h 79"/>
                  <a:gd name="T94" fmla="*/ 28 w 71"/>
                  <a:gd name="T95" fmla="*/ 14 h 79"/>
                  <a:gd name="T96" fmla="*/ 35 w 71"/>
                  <a:gd name="T97" fmla="*/ 22 h 79"/>
                  <a:gd name="T98" fmla="*/ 21 w 71"/>
                  <a:gd name="T99" fmla="*/ 14 h 79"/>
                  <a:gd name="T100" fmla="*/ 14 w 71"/>
                  <a:gd name="T101" fmla="*/ 7 h 79"/>
                  <a:gd name="T102" fmla="*/ 0 w 71"/>
                  <a:gd name="T103" fmla="*/ 7 h 79"/>
                  <a:gd name="T104" fmla="*/ 7 w 71"/>
                  <a:gd name="T105" fmla="*/ 22 h 79"/>
                  <a:gd name="T106" fmla="*/ 14 w 71"/>
                  <a:gd name="T107" fmla="*/ 22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7 w 71"/>
                  <a:gd name="T121" fmla="*/ 72 h 79"/>
                  <a:gd name="T122" fmla="*/ 28 w 71"/>
                  <a:gd name="T123" fmla="*/ 72 h 79"/>
                  <a:gd name="T124" fmla="*/ 28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4"/>
                    </a:lnTo>
                    <a:lnTo>
                      <a:pt x="64" y="64"/>
                    </a:lnTo>
                    <a:lnTo>
                      <a:pt x="57" y="57"/>
                    </a:lnTo>
                    <a:lnTo>
                      <a:pt x="57" y="50"/>
                    </a:lnTo>
                    <a:lnTo>
                      <a:pt x="57" y="36"/>
                    </a:lnTo>
                    <a:lnTo>
                      <a:pt x="57" y="36"/>
                    </a:lnTo>
                    <a:lnTo>
                      <a:pt x="64" y="36"/>
                    </a:lnTo>
                    <a:lnTo>
                      <a:pt x="71" y="29"/>
                    </a:lnTo>
                    <a:lnTo>
                      <a:pt x="64" y="14"/>
                    </a:lnTo>
                    <a:lnTo>
                      <a:pt x="64" y="7"/>
                    </a:lnTo>
                    <a:lnTo>
                      <a:pt x="64"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5" y="0"/>
                    </a:lnTo>
                    <a:lnTo>
                      <a:pt x="28" y="7"/>
                    </a:lnTo>
                    <a:lnTo>
                      <a:pt x="35" y="29"/>
                    </a:lnTo>
                    <a:lnTo>
                      <a:pt x="35" y="29"/>
                    </a:lnTo>
                    <a:lnTo>
                      <a:pt x="35" y="36"/>
                    </a:lnTo>
                    <a:lnTo>
                      <a:pt x="35" y="36"/>
                    </a:lnTo>
                    <a:lnTo>
                      <a:pt x="35" y="36"/>
                    </a:lnTo>
                    <a:lnTo>
                      <a:pt x="28" y="29"/>
                    </a:lnTo>
                    <a:lnTo>
                      <a:pt x="21" y="22"/>
                    </a:lnTo>
                    <a:lnTo>
                      <a:pt x="21" y="22"/>
                    </a:lnTo>
                    <a:lnTo>
                      <a:pt x="21" y="14"/>
                    </a:lnTo>
                    <a:lnTo>
                      <a:pt x="14" y="7"/>
                    </a:lnTo>
                    <a:lnTo>
                      <a:pt x="7" y="0"/>
                    </a:lnTo>
                    <a:lnTo>
                      <a:pt x="7" y="0"/>
                    </a:lnTo>
                    <a:lnTo>
                      <a:pt x="0" y="0"/>
                    </a:lnTo>
                    <a:lnTo>
                      <a:pt x="0" y="0"/>
                    </a:lnTo>
                    <a:lnTo>
                      <a:pt x="0" y="7"/>
                    </a:lnTo>
                    <a:lnTo>
                      <a:pt x="7" y="22"/>
                    </a:lnTo>
                    <a:lnTo>
                      <a:pt x="14" y="22"/>
                    </a:lnTo>
                    <a:lnTo>
                      <a:pt x="21" y="29"/>
                    </a:lnTo>
                    <a:lnTo>
                      <a:pt x="28" y="36"/>
                    </a:lnTo>
                    <a:lnTo>
                      <a:pt x="28" y="36"/>
                    </a:lnTo>
                    <a:lnTo>
                      <a:pt x="28" y="43"/>
                    </a:lnTo>
                    <a:lnTo>
                      <a:pt x="28"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64"/>
                    </a:lnTo>
                    <a:lnTo>
                      <a:pt x="28" y="57"/>
                    </a:lnTo>
                    <a:lnTo>
                      <a:pt x="21" y="57"/>
                    </a:lnTo>
                    <a:lnTo>
                      <a:pt x="7" y="64"/>
                    </a:lnTo>
                    <a:lnTo>
                      <a:pt x="0" y="64"/>
                    </a:lnTo>
                    <a:lnTo>
                      <a:pt x="7" y="72"/>
                    </a:lnTo>
                    <a:lnTo>
                      <a:pt x="21" y="79"/>
                    </a:lnTo>
                    <a:lnTo>
                      <a:pt x="28" y="72"/>
                    </a:lnTo>
                    <a:lnTo>
                      <a:pt x="28" y="72"/>
                    </a:lnTo>
                    <a:lnTo>
                      <a:pt x="28" y="72"/>
                    </a:lnTo>
                    <a:lnTo>
                      <a:pt x="35" y="64"/>
                    </a:lnTo>
                    <a:lnTo>
                      <a:pt x="43" y="64"/>
                    </a:lnTo>
                    <a:lnTo>
                      <a:pt x="43" y="64"/>
                    </a:lnTo>
                    <a:lnTo>
                      <a:pt x="50" y="57"/>
                    </a:lnTo>
                    <a:lnTo>
                      <a:pt x="57" y="64"/>
                    </a:lnTo>
                    <a:lnTo>
                      <a:pt x="57" y="72"/>
                    </a:lnTo>
                    <a:lnTo>
                      <a:pt x="57" y="72"/>
                    </a:lnTo>
                    <a:close/>
                    <a:moveTo>
                      <a:pt x="57" y="36"/>
                    </a:moveTo>
                    <a:lnTo>
                      <a:pt x="64" y="36"/>
                    </a:lnTo>
                    <a:lnTo>
                      <a:pt x="64" y="29"/>
                    </a:lnTo>
                    <a:lnTo>
                      <a:pt x="64" y="14"/>
                    </a:lnTo>
                    <a:lnTo>
                      <a:pt x="64" y="7"/>
                    </a:lnTo>
                    <a:lnTo>
                      <a:pt x="57" y="22"/>
                    </a:lnTo>
                    <a:lnTo>
                      <a:pt x="57" y="36"/>
                    </a:lnTo>
                    <a:lnTo>
                      <a:pt x="57" y="36"/>
                    </a:lnTo>
                    <a:close/>
                    <a:moveTo>
                      <a:pt x="35" y="22"/>
                    </a:moveTo>
                    <a:lnTo>
                      <a:pt x="43" y="14"/>
                    </a:lnTo>
                    <a:lnTo>
                      <a:pt x="35" y="0"/>
                    </a:lnTo>
                    <a:lnTo>
                      <a:pt x="28" y="14"/>
                    </a:lnTo>
                    <a:lnTo>
                      <a:pt x="35" y="22"/>
                    </a:lnTo>
                    <a:lnTo>
                      <a:pt x="35" y="22"/>
                    </a:lnTo>
                    <a:close/>
                    <a:moveTo>
                      <a:pt x="14" y="22"/>
                    </a:moveTo>
                    <a:lnTo>
                      <a:pt x="21" y="14"/>
                    </a:lnTo>
                    <a:lnTo>
                      <a:pt x="14" y="7"/>
                    </a:lnTo>
                    <a:lnTo>
                      <a:pt x="14" y="7"/>
                    </a:lnTo>
                    <a:lnTo>
                      <a:pt x="0" y="0"/>
                    </a:lnTo>
                    <a:lnTo>
                      <a:pt x="0" y="7"/>
                    </a:lnTo>
                    <a:lnTo>
                      <a:pt x="7" y="14"/>
                    </a:lnTo>
                    <a:lnTo>
                      <a:pt x="7" y="22"/>
                    </a:lnTo>
                    <a:lnTo>
                      <a:pt x="14" y="22"/>
                    </a:lnTo>
                    <a:lnTo>
                      <a:pt x="14" y="22"/>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284">
                <a:extLst>
                  <a:ext uri="{FF2B5EF4-FFF2-40B4-BE49-F238E27FC236}">
                    <a16:creationId xmlns:a16="http://schemas.microsoft.com/office/drawing/2014/main" xmlns="" id="{C2D54095-E86E-40CC-9ED1-5305DF3CBD95}"/>
                  </a:ext>
                </a:extLst>
              </p:cNvPr>
              <p:cNvSpPr>
                <a:spLocks noEditPoints="1"/>
              </p:cNvSpPr>
              <p:nvPr/>
            </p:nvSpPr>
            <p:spPr bwMode="auto">
              <a:xfrm>
                <a:off x="6538" y="1872"/>
                <a:ext cx="73" cy="79"/>
              </a:xfrm>
              <a:custGeom>
                <a:avLst/>
                <a:gdLst>
                  <a:gd name="T0" fmla="*/ 66 w 73"/>
                  <a:gd name="T1" fmla="*/ 72 h 79"/>
                  <a:gd name="T2" fmla="*/ 73 w 73"/>
                  <a:gd name="T3" fmla="*/ 64 h 79"/>
                  <a:gd name="T4" fmla="*/ 66 w 73"/>
                  <a:gd name="T5" fmla="*/ 57 h 79"/>
                  <a:gd name="T6" fmla="*/ 66 w 73"/>
                  <a:gd name="T7" fmla="*/ 36 h 79"/>
                  <a:gd name="T8" fmla="*/ 73 w 73"/>
                  <a:gd name="T9" fmla="*/ 36 h 79"/>
                  <a:gd name="T10" fmla="*/ 73 w 73"/>
                  <a:gd name="T11" fmla="*/ 14 h 79"/>
                  <a:gd name="T12" fmla="*/ 66 w 73"/>
                  <a:gd name="T13" fmla="*/ 7 h 79"/>
                  <a:gd name="T14" fmla="*/ 58 w 73"/>
                  <a:gd name="T15" fmla="*/ 14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9 h 79"/>
                  <a:gd name="T30" fmla="*/ 44 w 73"/>
                  <a:gd name="T31" fmla="*/ 36 h 79"/>
                  <a:gd name="T32" fmla="*/ 36 w 73"/>
                  <a:gd name="T33" fmla="*/ 36 h 79"/>
                  <a:gd name="T34" fmla="*/ 29 w 73"/>
                  <a:gd name="T35" fmla="*/ 22 h 79"/>
                  <a:gd name="T36" fmla="*/ 29 w 73"/>
                  <a:gd name="T37" fmla="*/ 14 h 79"/>
                  <a:gd name="T38" fmla="*/ 15 w 73"/>
                  <a:gd name="T39" fmla="*/ 0 h 79"/>
                  <a:gd name="T40" fmla="*/ 8 w 73"/>
                  <a:gd name="T41" fmla="*/ 0 h 79"/>
                  <a:gd name="T42" fmla="*/ 0 w 73"/>
                  <a:gd name="T43" fmla="*/ 7 h 79"/>
                  <a:gd name="T44" fmla="*/ 22 w 73"/>
                  <a:gd name="T45" fmla="*/ 22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7 h 79"/>
                  <a:gd name="T66" fmla="*/ 44 w 73"/>
                  <a:gd name="T67" fmla="*/ 64 h 79"/>
                  <a:gd name="T68" fmla="*/ 29 w 73"/>
                  <a:gd name="T69" fmla="*/ 57 h 79"/>
                  <a:gd name="T70" fmla="*/ 8 w 73"/>
                  <a:gd name="T71" fmla="*/ 64 h 79"/>
                  <a:gd name="T72" fmla="*/ 22 w 73"/>
                  <a:gd name="T73" fmla="*/ 79 h 79"/>
                  <a:gd name="T74" fmla="*/ 36 w 73"/>
                  <a:gd name="T75" fmla="*/ 72 h 79"/>
                  <a:gd name="T76" fmla="*/ 44 w 73"/>
                  <a:gd name="T77" fmla="*/ 64 h 79"/>
                  <a:gd name="T78" fmla="*/ 51 w 73"/>
                  <a:gd name="T79" fmla="*/ 64 h 79"/>
                  <a:gd name="T80" fmla="*/ 58 w 73"/>
                  <a:gd name="T81" fmla="*/ 64 h 79"/>
                  <a:gd name="T82" fmla="*/ 66 w 73"/>
                  <a:gd name="T83" fmla="*/ 72 h 79"/>
                  <a:gd name="T84" fmla="*/ 73 w 73"/>
                  <a:gd name="T85" fmla="*/ 36 h 79"/>
                  <a:gd name="T86" fmla="*/ 73 w 73"/>
                  <a:gd name="T87" fmla="*/ 14 h 79"/>
                  <a:gd name="T88" fmla="*/ 58 w 73"/>
                  <a:gd name="T89" fmla="*/ 22 h 79"/>
                  <a:gd name="T90" fmla="*/ 66 w 73"/>
                  <a:gd name="T91" fmla="*/ 36 h 79"/>
                  <a:gd name="T92" fmla="*/ 51 w 73"/>
                  <a:gd name="T93" fmla="*/ 14 h 79"/>
                  <a:gd name="T94" fmla="*/ 36 w 73"/>
                  <a:gd name="T95" fmla="*/ 14 h 79"/>
                  <a:gd name="T96" fmla="*/ 44 w 73"/>
                  <a:gd name="T97" fmla="*/ 22 h 79"/>
                  <a:gd name="T98" fmla="*/ 22 w 73"/>
                  <a:gd name="T99" fmla="*/ 14 h 79"/>
                  <a:gd name="T100" fmla="*/ 15 w 73"/>
                  <a:gd name="T101" fmla="*/ 7 h 79"/>
                  <a:gd name="T102" fmla="*/ 8 w 73"/>
                  <a:gd name="T103" fmla="*/ 7 h 79"/>
                  <a:gd name="T104" fmla="*/ 15 w 73"/>
                  <a:gd name="T105" fmla="*/ 22 h 79"/>
                  <a:gd name="T106" fmla="*/ 22 w 73"/>
                  <a:gd name="T107" fmla="*/ 22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57 h 79"/>
                  <a:gd name="T120" fmla="*/ 15 w 73"/>
                  <a:gd name="T121" fmla="*/ 72 h 79"/>
                  <a:gd name="T122" fmla="*/ 29 w 73"/>
                  <a:gd name="T123" fmla="*/ 72 h 79"/>
                  <a:gd name="T124" fmla="*/ 36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66" y="57"/>
                    </a:lnTo>
                    <a:lnTo>
                      <a:pt x="58" y="50"/>
                    </a:lnTo>
                    <a:lnTo>
                      <a:pt x="66" y="36"/>
                    </a:lnTo>
                    <a:lnTo>
                      <a:pt x="66" y="36"/>
                    </a:lnTo>
                    <a:lnTo>
                      <a:pt x="73" y="36"/>
                    </a:lnTo>
                    <a:lnTo>
                      <a:pt x="73" y="29"/>
                    </a:lnTo>
                    <a:lnTo>
                      <a:pt x="73" y="14"/>
                    </a:lnTo>
                    <a:lnTo>
                      <a:pt x="73" y="7"/>
                    </a:lnTo>
                    <a:lnTo>
                      <a:pt x="66" y="7"/>
                    </a:lnTo>
                    <a:lnTo>
                      <a:pt x="66" y="7"/>
                    </a:lnTo>
                    <a:lnTo>
                      <a:pt x="58" y="14"/>
                    </a:lnTo>
                    <a:lnTo>
                      <a:pt x="58" y="29"/>
                    </a:lnTo>
                    <a:lnTo>
                      <a:pt x="66" y="36"/>
                    </a:lnTo>
                    <a:lnTo>
                      <a:pt x="58" y="43"/>
                    </a:lnTo>
                    <a:lnTo>
                      <a:pt x="58" y="50"/>
                    </a:lnTo>
                    <a:lnTo>
                      <a:pt x="58" y="50"/>
                    </a:lnTo>
                    <a:lnTo>
                      <a:pt x="51" y="43"/>
                    </a:lnTo>
                    <a:lnTo>
                      <a:pt x="51" y="43"/>
                    </a:lnTo>
                    <a:lnTo>
                      <a:pt x="44" y="36"/>
                    </a:lnTo>
                    <a:lnTo>
                      <a:pt x="44" y="29"/>
                    </a:lnTo>
                    <a:lnTo>
                      <a:pt x="51" y="22"/>
                    </a:lnTo>
                    <a:lnTo>
                      <a:pt x="51" y="7"/>
                    </a:lnTo>
                    <a:lnTo>
                      <a:pt x="44" y="0"/>
                    </a:lnTo>
                    <a:lnTo>
                      <a:pt x="36" y="7"/>
                    </a:lnTo>
                    <a:lnTo>
                      <a:pt x="44" y="29"/>
                    </a:lnTo>
                    <a:lnTo>
                      <a:pt x="44" y="29"/>
                    </a:lnTo>
                    <a:lnTo>
                      <a:pt x="44" y="36"/>
                    </a:lnTo>
                    <a:lnTo>
                      <a:pt x="44" y="36"/>
                    </a:lnTo>
                    <a:lnTo>
                      <a:pt x="36" y="36"/>
                    </a:lnTo>
                    <a:lnTo>
                      <a:pt x="29" y="29"/>
                    </a:lnTo>
                    <a:lnTo>
                      <a:pt x="29" y="22"/>
                    </a:lnTo>
                    <a:lnTo>
                      <a:pt x="29" y="22"/>
                    </a:lnTo>
                    <a:lnTo>
                      <a:pt x="29" y="14"/>
                    </a:lnTo>
                    <a:lnTo>
                      <a:pt x="22" y="7"/>
                    </a:lnTo>
                    <a:lnTo>
                      <a:pt x="15" y="0"/>
                    </a:lnTo>
                    <a:lnTo>
                      <a:pt x="15" y="0"/>
                    </a:lnTo>
                    <a:lnTo>
                      <a:pt x="8" y="0"/>
                    </a:lnTo>
                    <a:lnTo>
                      <a:pt x="8" y="0"/>
                    </a:lnTo>
                    <a:lnTo>
                      <a:pt x="0" y="7"/>
                    </a:lnTo>
                    <a:lnTo>
                      <a:pt x="8" y="22"/>
                    </a:lnTo>
                    <a:lnTo>
                      <a:pt x="22" y="22"/>
                    </a:lnTo>
                    <a:lnTo>
                      <a:pt x="29" y="29"/>
                    </a:lnTo>
                    <a:lnTo>
                      <a:pt x="36" y="36"/>
                    </a:lnTo>
                    <a:lnTo>
                      <a:pt x="36" y="36"/>
                    </a:lnTo>
                    <a:lnTo>
                      <a:pt x="36" y="43"/>
                    </a:lnTo>
                    <a:lnTo>
                      <a:pt x="29" y="43"/>
                    </a:lnTo>
                    <a:lnTo>
                      <a:pt x="29" y="36"/>
                    </a:lnTo>
                    <a:lnTo>
                      <a:pt x="22" y="36"/>
                    </a:lnTo>
                    <a:lnTo>
                      <a:pt x="8" y="36"/>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9" y="57"/>
                    </a:lnTo>
                    <a:lnTo>
                      <a:pt x="8" y="64"/>
                    </a:lnTo>
                    <a:lnTo>
                      <a:pt x="8" y="64"/>
                    </a:lnTo>
                    <a:lnTo>
                      <a:pt x="15" y="72"/>
                    </a:lnTo>
                    <a:lnTo>
                      <a:pt x="22" y="79"/>
                    </a:lnTo>
                    <a:lnTo>
                      <a:pt x="36" y="72"/>
                    </a:lnTo>
                    <a:lnTo>
                      <a:pt x="36" y="72"/>
                    </a:lnTo>
                    <a:lnTo>
                      <a:pt x="36" y="72"/>
                    </a:lnTo>
                    <a:lnTo>
                      <a:pt x="44" y="64"/>
                    </a:lnTo>
                    <a:lnTo>
                      <a:pt x="44" y="64"/>
                    </a:lnTo>
                    <a:lnTo>
                      <a:pt x="51" y="64"/>
                    </a:lnTo>
                    <a:lnTo>
                      <a:pt x="51" y="57"/>
                    </a:lnTo>
                    <a:lnTo>
                      <a:pt x="58" y="64"/>
                    </a:lnTo>
                    <a:lnTo>
                      <a:pt x="66" y="72"/>
                    </a:lnTo>
                    <a:lnTo>
                      <a:pt x="66" y="72"/>
                    </a:lnTo>
                    <a:close/>
                    <a:moveTo>
                      <a:pt x="66" y="36"/>
                    </a:moveTo>
                    <a:lnTo>
                      <a:pt x="73" y="36"/>
                    </a:lnTo>
                    <a:lnTo>
                      <a:pt x="73" y="29"/>
                    </a:lnTo>
                    <a:lnTo>
                      <a:pt x="73" y="14"/>
                    </a:lnTo>
                    <a:lnTo>
                      <a:pt x="66" y="7"/>
                    </a:lnTo>
                    <a:lnTo>
                      <a:pt x="58" y="22"/>
                    </a:lnTo>
                    <a:lnTo>
                      <a:pt x="66" y="36"/>
                    </a:lnTo>
                    <a:lnTo>
                      <a:pt x="66" y="36"/>
                    </a:lnTo>
                    <a:close/>
                    <a:moveTo>
                      <a:pt x="44" y="22"/>
                    </a:moveTo>
                    <a:lnTo>
                      <a:pt x="51" y="14"/>
                    </a:lnTo>
                    <a:lnTo>
                      <a:pt x="44" y="0"/>
                    </a:lnTo>
                    <a:lnTo>
                      <a:pt x="36" y="14"/>
                    </a:lnTo>
                    <a:lnTo>
                      <a:pt x="44" y="22"/>
                    </a:lnTo>
                    <a:lnTo>
                      <a:pt x="44" y="22"/>
                    </a:lnTo>
                    <a:close/>
                    <a:moveTo>
                      <a:pt x="22" y="22"/>
                    </a:moveTo>
                    <a:lnTo>
                      <a:pt x="22" y="14"/>
                    </a:lnTo>
                    <a:lnTo>
                      <a:pt x="22" y="7"/>
                    </a:lnTo>
                    <a:lnTo>
                      <a:pt x="15" y="7"/>
                    </a:lnTo>
                    <a:lnTo>
                      <a:pt x="8" y="0"/>
                    </a:lnTo>
                    <a:lnTo>
                      <a:pt x="8" y="7"/>
                    </a:lnTo>
                    <a:lnTo>
                      <a:pt x="8" y="14"/>
                    </a:lnTo>
                    <a:lnTo>
                      <a:pt x="15" y="22"/>
                    </a:lnTo>
                    <a:lnTo>
                      <a:pt x="22" y="22"/>
                    </a:lnTo>
                    <a:lnTo>
                      <a:pt x="22" y="22"/>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57"/>
                    </a:lnTo>
                    <a:lnTo>
                      <a:pt x="15"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285">
                <a:extLst>
                  <a:ext uri="{FF2B5EF4-FFF2-40B4-BE49-F238E27FC236}">
                    <a16:creationId xmlns:a16="http://schemas.microsoft.com/office/drawing/2014/main" xmlns="" id="{FF124737-E5EA-4B56-874F-BBDD93382591}"/>
                  </a:ext>
                </a:extLst>
              </p:cNvPr>
              <p:cNvSpPr>
                <a:spLocks noEditPoints="1"/>
              </p:cNvSpPr>
              <p:nvPr/>
            </p:nvSpPr>
            <p:spPr bwMode="auto">
              <a:xfrm>
                <a:off x="6762" y="1872"/>
                <a:ext cx="22" cy="72"/>
              </a:xfrm>
              <a:custGeom>
                <a:avLst/>
                <a:gdLst>
                  <a:gd name="T0" fmla="*/ 22 w 22"/>
                  <a:gd name="T1" fmla="*/ 22 h 72"/>
                  <a:gd name="T2" fmla="*/ 22 w 22"/>
                  <a:gd name="T3" fmla="*/ 22 h 72"/>
                  <a:gd name="T4" fmla="*/ 22 w 22"/>
                  <a:gd name="T5" fmla="*/ 14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7 h 72"/>
                  <a:gd name="T18" fmla="*/ 7 w 22"/>
                  <a:gd name="T19" fmla="*/ 14 h 72"/>
                  <a:gd name="T20" fmla="*/ 22 w 22"/>
                  <a:gd name="T21" fmla="*/ 22 h 72"/>
                  <a:gd name="T22" fmla="*/ 22 w 22"/>
                  <a:gd name="T23" fmla="*/ 22 h 72"/>
                  <a:gd name="T24" fmla="*/ 22 w 22"/>
                  <a:gd name="T25" fmla="*/ 29 h 72"/>
                  <a:gd name="T26" fmla="*/ 22 w 22"/>
                  <a:gd name="T27" fmla="*/ 22 h 72"/>
                  <a:gd name="T28" fmla="*/ 22 w 22"/>
                  <a:gd name="T29" fmla="*/ 22 h 72"/>
                  <a:gd name="T30" fmla="*/ 22 w 22"/>
                  <a:gd name="T31" fmla="*/ 36 h 72"/>
                  <a:gd name="T32" fmla="*/ 22 w 22"/>
                  <a:gd name="T33" fmla="*/ 36 h 72"/>
                  <a:gd name="T34" fmla="*/ 22 w 22"/>
                  <a:gd name="T35" fmla="*/ 36 h 72"/>
                  <a:gd name="T36" fmla="*/ 22 w 22"/>
                  <a:gd name="T37" fmla="*/ 29 h 72"/>
                  <a:gd name="T38" fmla="*/ 7 w 22"/>
                  <a:gd name="T39" fmla="*/ 29 h 72"/>
                  <a:gd name="T40" fmla="*/ 0 w 22"/>
                  <a:gd name="T41" fmla="*/ 36 h 72"/>
                  <a:gd name="T42" fmla="*/ 0 w 22"/>
                  <a:gd name="T43" fmla="*/ 43 h 72"/>
                  <a:gd name="T44" fmla="*/ 7 w 22"/>
                  <a:gd name="T45" fmla="*/ 43 h 72"/>
                  <a:gd name="T46" fmla="*/ 15 w 22"/>
                  <a:gd name="T47" fmla="*/ 50 h 72"/>
                  <a:gd name="T48" fmla="*/ 22 w 22"/>
                  <a:gd name="T49" fmla="*/ 50 h 72"/>
                  <a:gd name="T50" fmla="*/ 22 w 22"/>
                  <a:gd name="T51" fmla="*/ 43 h 72"/>
                  <a:gd name="T52" fmla="*/ 22 w 22"/>
                  <a:gd name="T53" fmla="*/ 36 h 72"/>
                  <a:gd name="T54" fmla="*/ 22 w 22"/>
                  <a:gd name="T55" fmla="*/ 36 h 72"/>
                  <a:gd name="T56" fmla="*/ 22 w 22"/>
                  <a:gd name="T57" fmla="*/ 57 h 72"/>
                  <a:gd name="T58" fmla="*/ 15 w 22"/>
                  <a:gd name="T59" fmla="*/ 57 h 72"/>
                  <a:gd name="T60" fmla="*/ 7 w 22"/>
                  <a:gd name="T61" fmla="*/ 64 h 72"/>
                  <a:gd name="T62" fmla="*/ 7 w 22"/>
                  <a:gd name="T63" fmla="*/ 64 h 72"/>
                  <a:gd name="T64" fmla="*/ 7 w 22"/>
                  <a:gd name="T65" fmla="*/ 72 h 72"/>
                  <a:gd name="T66" fmla="*/ 15 w 22"/>
                  <a:gd name="T67" fmla="*/ 72 h 72"/>
                  <a:gd name="T68" fmla="*/ 22 w 22"/>
                  <a:gd name="T69" fmla="*/ 72 h 72"/>
                  <a:gd name="T70" fmla="*/ 22 w 22"/>
                  <a:gd name="T71" fmla="*/ 72 h 72"/>
                  <a:gd name="T72" fmla="*/ 15 w 22"/>
                  <a:gd name="T73" fmla="*/ 72 h 72"/>
                  <a:gd name="T74" fmla="*/ 7 w 22"/>
                  <a:gd name="T75" fmla="*/ 64 h 72"/>
                  <a:gd name="T76" fmla="*/ 15 w 22"/>
                  <a:gd name="T77" fmla="*/ 57 h 72"/>
                  <a:gd name="T78" fmla="*/ 22 w 22"/>
                  <a:gd name="T79" fmla="*/ 57 h 72"/>
                  <a:gd name="T80" fmla="*/ 22 w 22"/>
                  <a:gd name="T81" fmla="*/ 57 h 72"/>
                  <a:gd name="T82" fmla="*/ 22 w 22"/>
                  <a:gd name="T83" fmla="*/ 57 h 72"/>
                  <a:gd name="T84" fmla="*/ 22 w 22"/>
                  <a:gd name="T85" fmla="*/ 57 h 72"/>
                  <a:gd name="T86" fmla="*/ 22 w 22"/>
                  <a:gd name="T87" fmla="*/ 57 h 72"/>
                  <a:gd name="T88" fmla="*/ 22 w 22"/>
                  <a:gd name="T89" fmla="*/ 14 h 72"/>
                  <a:gd name="T90" fmla="*/ 22 w 22"/>
                  <a:gd name="T91" fmla="*/ 14 h 72"/>
                  <a:gd name="T92" fmla="*/ 22 w 22"/>
                  <a:gd name="T93" fmla="*/ 7 h 72"/>
                  <a:gd name="T94" fmla="*/ 15 w 22"/>
                  <a:gd name="T95" fmla="*/ 0 h 72"/>
                  <a:gd name="T96" fmla="*/ 7 w 22"/>
                  <a:gd name="T97" fmla="*/ 0 h 72"/>
                  <a:gd name="T98" fmla="*/ 0 w 22"/>
                  <a:gd name="T99" fmla="*/ 7 h 72"/>
                  <a:gd name="T100" fmla="*/ 7 w 22"/>
                  <a:gd name="T101" fmla="*/ 14 h 72"/>
                  <a:gd name="T102" fmla="*/ 15 w 22"/>
                  <a:gd name="T103" fmla="*/ 22 h 72"/>
                  <a:gd name="T104" fmla="*/ 22 w 22"/>
                  <a:gd name="T105" fmla="*/ 14 h 72"/>
                  <a:gd name="T106" fmla="*/ 22 w 22"/>
                  <a:gd name="T107" fmla="*/ 14 h 72"/>
                  <a:gd name="T108" fmla="*/ 22 w 22"/>
                  <a:gd name="T109" fmla="*/ 36 h 72"/>
                  <a:gd name="T110" fmla="*/ 15 w 22"/>
                  <a:gd name="T111" fmla="*/ 36 h 72"/>
                  <a:gd name="T112" fmla="*/ 0 w 22"/>
                  <a:gd name="T113" fmla="*/ 36 h 72"/>
                  <a:gd name="T114" fmla="*/ 7 w 22"/>
                  <a:gd name="T115" fmla="*/ 43 h 72"/>
                  <a:gd name="T116" fmla="*/ 15 w 22"/>
                  <a:gd name="T117" fmla="*/ 43 h 72"/>
                  <a:gd name="T118" fmla="*/ 22 w 22"/>
                  <a:gd name="T119" fmla="*/ 43 h 72"/>
                  <a:gd name="T120" fmla="*/ 22 w 22"/>
                  <a:gd name="T121" fmla="*/ 36 h 72"/>
                  <a:gd name="T122" fmla="*/ 22 w 22"/>
                  <a:gd name="T1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2">
                    <a:moveTo>
                      <a:pt x="22" y="22"/>
                    </a:moveTo>
                    <a:lnTo>
                      <a:pt x="22" y="22"/>
                    </a:lnTo>
                    <a:lnTo>
                      <a:pt x="22" y="14"/>
                    </a:lnTo>
                    <a:lnTo>
                      <a:pt x="22" y="7"/>
                    </a:lnTo>
                    <a:lnTo>
                      <a:pt x="15" y="0"/>
                    </a:lnTo>
                    <a:lnTo>
                      <a:pt x="7" y="0"/>
                    </a:lnTo>
                    <a:lnTo>
                      <a:pt x="0" y="0"/>
                    </a:lnTo>
                    <a:lnTo>
                      <a:pt x="0" y="0"/>
                    </a:lnTo>
                    <a:lnTo>
                      <a:pt x="0" y="7"/>
                    </a:lnTo>
                    <a:lnTo>
                      <a:pt x="7" y="14"/>
                    </a:lnTo>
                    <a:lnTo>
                      <a:pt x="22" y="22"/>
                    </a:lnTo>
                    <a:lnTo>
                      <a:pt x="22" y="22"/>
                    </a:lnTo>
                    <a:lnTo>
                      <a:pt x="22" y="29"/>
                    </a:lnTo>
                    <a:lnTo>
                      <a:pt x="22" y="22"/>
                    </a:lnTo>
                    <a:lnTo>
                      <a:pt x="22" y="22"/>
                    </a:lnTo>
                    <a:close/>
                    <a:moveTo>
                      <a:pt x="22" y="36"/>
                    </a:moveTo>
                    <a:lnTo>
                      <a:pt x="22" y="36"/>
                    </a:lnTo>
                    <a:lnTo>
                      <a:pt x="22" y="36"/>
                    </a:lnTo>
                    <a:lnTo>
                      <a:pt x="22" y="29"/>
                    </a:lnTo>
                    <a:lnTo>
                      <a:pt x="7" y="29"/>
                    </a:lnTo>
                    <a:lnTo>
                      <a:pt x="0" y="36"/>
                    </a:lnTo>
                    <a:lnTo>
                      <a:pt x="0" y="43"/>
                    </a:lnTo>
                    <a:lnTo>
                      <a:pt x="7" y="43"/>
                    </a:lnTo>
                    <a:lnTo>
                      <a:pt x="15" y="50"/>
                    </a:lnTo>
                    <a:lnTo>
                      <a:pt x="22" y="50"/>
                    </a:lnTo>
                    <a:lnTo>
                      <a:pt x="22" y="43"/>
                    </a:lnTo>
                    <a:lnTo>
                      <a:pt x="22" y="36"/>
                    </a:lnTo>
                    <a:lnTo>
                      <a:pt x="22" y="36"/>
                    </a:lnTo>
                    <a:close/>
                    <a:moveTo>
                      <a:pt x="22" y="57"/>
                    </a:moveTo>
                    <a:lnTo>
                      <a:pt x="15" y="57"/>
                    </a:lnTo>
                    <a:lnTo>
                      <a:pt x="7" y="64"/>
                    </a:lnTo>
                    <a:lnTo>
                      <a:pt x="7" y="64"/>
                    </a:lnTo>
                    <a:lnTo>
                      <a:pt x="7" y="72"/>
                    </a:lnTo>
                    <a:lnTo>
                      <a:pt x="15" y="72"/>
                    </a:lnTo>
                    <a:lnTo>
                      <a:pt x="22" y="72"/>
                    </a:lnTo>
                    <a:lnTo>
                      <a:pt x="22" y="72"/>
                    </a:lnTo>
                    <a:lnTo>
                      <a:pt x="15" y="72"/>
                    </a:lnTo>
                    <a:lnTo>
                      <a:pt x="7" y="64"/>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2"/>
                    </a:lnTo>
                    <a:lnTo>
                      <a:pt x="22" y="14"/>
                    </a:lnTo>
                    <a:lnTo>
                      <a:pt x="22" y="14"/>
                    </a:lnTo>
                    <a:close/>
                    <a:moveTo>
                      <a:pt x="22" y="36"/>
                    </a:moveTo>
                    <a:lnTo>
                      <a:pt x="15" y="36"/>
                    </a:lnTo>
                    <a:lnTo>
                      <a:pt x="0" y="36"/>
                    </a:lnTo>
                    <a:lnTo>
                      <a:pt x="7" y="43"/>
                    </a:lnTo>
                    <a:lnTo>
                      <a:pt x="15" y="43"/>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286">
                <a:extLst>
                  <a:ext uri="{FF2B5EF4-FFF2-40B4-BE49-F238E27FC236}">
                    <a16:creationId xmlns:a16="http://schemas.microsoft.com/office/drawing/2014/main" xmlns="" id="{C88B8432-D73F-4696-9AF9-946F080638FD}"/>
                  </a:ext>
                </a:extLst>
              </p:cNvPr>
              <p:cNvSpPr>
                <a:spLocks noEditPoints="1"/>
              </p:cNvSpPr>
              <p:nvPr/>
            </p:nvSpPr>
            <p:spPr bwMode="auto">
              <a:xfrm>
                <a:off x="6690" y="1872"/>
                <a:ext cx="72" cy="72"/>
              </a:xfrm>
              <a:custGeom>
                <a:avLst/>
                <a:gdLst>
                  <a:gd name="T0" fmla="*/ 65 w 72"/>
                  <a:gd name="T1" fmla="*/ 72 h 72"/>
                  <a:gd name="T2" fmla="*/ 72 w 72"/>
                  <a:gd name="T3" fmla="*/ 64 h 72"/>
                  <a:gd name="T4" fmla="*/ 58 w 72"/>
                  <a:gd name="T5" fmla="*/ 50 h 72"/>
                  <a:gd name="T6" fmla="*/ 58 w 72"/>
                  <a:gd name="T7" fmla="*/ 36 h 72"/>
                  <a:gd name="T8" fmla="*/ 65 w 72"/>
                  <a:gd name="T9" fmla="*/ 36 h 72"/>
                  <a:gd name="T10" fmla="*/ 65 w 72"/>
                  <a:gd name="T11" fmla="*/ 7 h 72"/>
                  <a:gd name="T12" fmla="*/ 65 w 72"/>
                  <a:gd name="T13" fmla="*/ 7 h 72"/>
                  <a:gd name="T14" fmla="*/ 50 w 72"/>
                  <a:gd name="T15" fmla="*/ 14 h 72"/>
                  <a:gd name="T16" fmla="*/ 58 w 72"/>
                  <a:gd name="T17" fmla="*/ 29 h 72"/>
                  <a:gd name="T18" fmla="*/ 50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4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4 w 72"/>
                  <a:gd name="T57" fmla="*/ 50 h 72"/>
                  <a:gd name="T58" fmla="*/ 22 w 72"/>
                  <a:gd name="T59" fmla="*/ 43 h 72"/>
                  <a:gd name="T60" fmla="*/ 29 w 72"/>
                  <a:gd name="T61" fmla="*/ 43 h 72"/>
                  <a:gd name="T62" fmla="*/ 43 w 72"/>
                  <a:gd name="T63" fmla="*/ 43 h 72"/>
                  <a:gd name="T64" fmla="*/ 43 w 72"/>
                  <a:gd name="T65" fmla="*/ 50 h 72"/>
                  <a:gd name="T66" fmla="*/ 36 w 72"/>
                  <a:gd name="T67" fmla="*/ 57 h 72"/>
                  <a:gd name="T68" fmla="*/ 22 w 72"/>
                  <a:gd name="T69" fmla="*/ 57 h 72"/>
                  <a:gd name="T70" fmla="*/ 7 w 72"/>
                  <a:gd name="T71" fmla="*/ 64 h 72"/>
                  <a:gd name="T72" fmla="*/ 22 w 72"/>
                  <a:gd name="T73" fmla="*/ 72 h 72"/>
                  <a:gd name="T74" fmla="*/ 29 w 72"/>
                  <a:gd name="T75" fmla="*/ 72 h 72"/>
                  <a:gd name="T76" fmla="*/ 36 w 72"/>
                  <a:gd name="T77" fmla="*/ 64 h 72"/>
                  <a:gd name="T78" fmla="*/ 43 w 72"/>
                  <a:gd name="T79" fmla="*/ 57 h 72"/>
                  <a:gd name="T80" fmla="*/ 58 w 72"/>
                  <a:gd name="T81" fmla="*/ 64 h 72"/>
                  <a:gd name="T82" fmla="*/ 58 w 72"/>
                  <a:gd name="T83" fmla="*/ 72 h 72"/>
                  <a:gd name="T84" fmla="*/ 65 w 72"/>
                  <a:gd name="T85" fmla="*/ 29 h 72"/>
                  <a:gd name="T86" fmla="*/ 65 w 72"/>
                  <a:gd name="T87" fmla="*/ 14 h 72"/>
                  <a:gd name="T88" fmla="*/ 58 w 72"/>
                  <a:gd name="T89" fmla="*/ 14 h 72"/>
                  <a:gd name="T90" fmla="*/ 58 w 72"/>
                  <a:gd name="T91" fmla="*/ 29 h 72"/>
                  <a:gd name="T92" fmla="*/ 43 w 72"/>
                  <a:gd name="T93" fmla="*/ 14 h 72"/>
                  <a:gd name="T94" fmla="*/ 36 w 72"/>
                  <a:gd name="T95" fmla="*/ 7 h 72"/>
                  <a:gd name="T96" fmla="*/ 36 w 72"/>
                  <a:gd name="T97" fmla="*/ 22 h 72"/>
                  <a:gd name="T98" fmla="*/ 22 w 72"/>
                  <a:gd name="T99" fmla="*/ 14 h 72"/>
                  <a:gd name="T100" fmla="*/ 14 w 72"/>
                  <a:gd name="T101" fmla="*/ 0 h 72"/>
                  <a:gd name="T102" fmla="*/ 0 w 72"/>
                  <a:gd name="T103" fmla="*/ 7 h 72"/>
                  <a:gd name="T104" fmla="*/ 7 w 72"/>
                  <a:gd name="T105" fmla="*/ 22 h 72"/>
                  <a:gd name="T106" fmla="*/ 14 w 72"/>
                  <a:gd name="T107" fmla="*/ 14 h 72"/>
                  <a:gd name="T108" fmla="*/ 14 w 72"/>
                  <a:gd name="T109" fmla="*/ 36 h 72"/>
                  <a:gd name="T110" fmla="*/ 7 w 72"/>
                  <a:gd name="T111" fmla="*/ 43 h 72"/>
                  <a:gd name="T112" fmla="*/ 22 w 72"/>
                  <a:gd name="T113" fmla="*/ 43 h 72"/>
                  <a:gd name="T114" fmla="*/ 22 w 72"/>
                  <a:gd name="T115" fmla="*/ 36 h 72"/>
                  <a:gd name="T116" fmla="*/ 29 w 72"/>
                  <a:gd name="T117" fmla="*/ 57 h 72"/>
                  <a:gd name="T118" fmla="*/ 14 w 72"/>
                  <a:gd name="T119" fmla="*/ 57 h 72"/>
                  <a:gd name="T120" fmla="*/ 7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72"/>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0" y="14"/>
                    </a:lnTo>
                    <a:lnTo>
                      <a:pt x="50" y="22"/>
                    </a:lnTo>
                    <a:lnTo>
                      <a:pt x="58" y="29"/>
                    </a:lnTo>
                    <a:lnTo>
                      <a:pt x="58" y="36"/>
                    </a:lnTo>
                    <a:lnTo>
                      <a:pt x="50" y="43"/>
                    </a:lnTo>
                    <a:lnTo>
                      <a:pt x="50" y="50"/>
                    </a:lnTo>
                    <a:lnTo>
                      <a:pt x="43" y="43"/>
                    </a:lnTo>
                    <a:lnTo>
                      <a:pt x="43" y="36"/>
                    </a:lnTo>
                    <a:lnTo>
                      <a:pt x="43" y="29"/>
                    </a:lnTo>
                    <a:lnTo>
                      <a:pt x="43" y="29"/>
                    </a:lnTo>
                    <a:lnTo>
                      <a:pt x="43" y="22"/>
                    </a:lnTo>
                    <a:lnTo>
                      <a:pt x="43" y="7"/>
                    </a:lnTo>
                    <a:lnTo>
                      <a:pt x="36" y="0"/>
                    </a:lnTo>
                    <a:lnTo>
                      <a:pt x="29" y="7"/>
                    </a:lnTo>
                    <a:lnTo>
                      <a:pt x="36" y="22"/>
                    </a:lnTo>
                    <a:lnTo>
                      <a:pt x="36" y="22"/>
                    </a:lnTo>
                    <a:lnTo>
                      <a:pt x="36" y="29"/>
                    </a:lnTo>
                    <a:lnTo>
                      <a:pt x="36" y="36"/>
                    </a:lnTo>
                    <a:lnTo>
                      <a:pt x="36" y="36"/>
                    </a:lnTo>
                    <a:lnTo>
                      <a:pt x="29" y="29"/>
                    </a:lnTo>
                    <a:lnTo>
                      <a:pt x="22" y="22"/>
                    </a:lnTo>
                    <a:lnTo>
                      <a:pt x="22" y="22"/>
                    </a:lnTo>
                    <a:lnTo>
                      <a:pt x="22" y="14"/>
                    </a:lnTo>
                    <a:lnTo>
                      <a:pt x="22" y="7"/>
                    </a:lnTo>
                    <a:lnTo>
                      <a:pt x="7" y="0"/>
                    </a:lnTo>
                    <a:lnTo>
                      <a:pt x="7" y="0"/>
                    </a:lnTo>
                    <a:lnTo>
                      <a:pt x="0" y="0"/>
                    </a:lnTo>
                    <a:lnTo>
                      <a:pt x="0" y="0"/>
                    </a:lnTo>
                    <a:lnTo>
                      <a:pt x="0" y="7"/>
                    </a:lnTo>
                    <a:lnTo>
                      <a:pt x="7" y="14"/>
                    </a:lnTo>
                    <a:lnTo>
                      <a:pt x="14" y="22"/>
                    </a:lnTo>
                    <a:lnTo>
                      <a:pt x="22" y="29"/>
                    </a:lnTo>
                    <a:lnTo>
                      <a:pt x="29" y="36"/>
                    </a:lnTo>
                    <a:lnTo>
                      <a:pt x="36" y="36"/>
                    </a:lnTo>
                    <a:lnTo>
                      <a:pt x="29" y="36"/>
                    </a:lnTo>
                    <a:lnTo>
                      <a:pt x="29" y="36"/>
                    </a:lnTo>
                    <a:lnTo>
                      <a:pt x="22" y="36"/>
                    </a:lnTo>
                    <a:lnTo>
                      <a:pt x="14" y="29"/>
                    </a:lnTo>
                    <a:lnTo>
                      <a:pt x="7" y="29"/>
                    </a:lnTo>
                    <a:lnTo>
                      <a:pt x="0" y="36"/>
                    </a:lnTo>
                    <a:lnTo>
                      <a:pt x="0" y="43"/>
                    </a:lnTo>
                    <a:lnTo>
                      <a:pt x="7" y="43"/>
                    </a:lnTo>
                    <a:lnTo>
                      <a:pt x="14" y="50"/>
                    </a:lnTo>
                    <a:lnTo>
                      <a:pt x="22"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64"/>
                    </a:lnTo>
                    <a:lnTo>
                      <a:pt x="7" y="64"/>
                    </a:lnTo>
                    <a:lnTo>
                      <a:pt x="7" y="72"/>
                    </a:lnTo>
                    <a:lnTo>
                      <a:pt x="22" y="72"/>
                    </a:lnTo>
                    <a:lnTo>
                      <a:pt x="29" y="72"/>
                    </a:lnTo>
                    <a:lnTo>
                      <a:pt x="29" y="72"/>
                    </a:lnTo>
                    <a:lnTo>
                      <a:pt x="29" y="64"/>
                    </a:lnTo>
                    <a:lnTo>
                      <a:pt x="36" y="64"/>
                    </a:lnTo>
                    <a:lnTo>
                      <a:pt x="43" y="64"/>
                    </a:lnTo>
                    <a:lnTo>
                      <a:pt x="43" y="57"/>
                    </a:lnTo>
                    <a:lnTo>
                      <a:pt x="50" y="57"/>
                    </a:lnTo>
                    <a:lnTo>
                      <a:pt x="58" y="64"/>
                    </a:lnTo>
                    <a:lnTo>
                      <a:pt x="58" y="72"/>
                    </a:lnTo>
                    <a:lnTo>
                      <a:pt x="58" y="72"/>
                    </a:lnTo>
                    <a:close/>
                    <a:moveTo>
                      <a:pt x="58" y="29"/>
                    </a:moveTo>
                    <a:lnTo>
                      <a:pt x="65" y="29"/>
                    </a:lnTo>
                    <a:lnTo>
                      <a:pt x="72" y="22"/>
                    </a:lnTo>
                    <a:lnTo>
                      <a:pt x="65" y="14"/>
                    </a:lnTo>
                    <a:lnTo>
                      <a:pt x="65" y="7"/>
                    </a:lnTo>
                    <a:lnTo>
                      <a:pt x="58" y="14"/>
                    </a:lnTo>
                    <a:lnTo>
                      <a:pt x="58" y="29"/>
                    </a:lnTo>
                    <a:lnTo>
                      <a:pt x="58" y="29"/>
                    </a:lnTo>
                    <a:close/>
                    <a:moveTo>
                      <a:pt x="36" y="22"/>
                    </a:moveTo>
                    <a:lnTo>
                      <a:pt x="43" y="14"/>
                    </a:lnTo>
                    <a:lnTo>
                      <a:pt x="36" y="0"/>
                    </a:lnTo>
                    <a:lnTo>
                      <a:pt x="36" y="7"/>
                    </a:lnTo>
                    <a:lnTo>
                      <a:pt x="36" y="22"/>
                    </a:lnTo>
                    <a:lnTo>
                      <a:pt x="36" y="22"/>
                    </a:lnTo>
                    <a:close/>
                    <a:moveTo>
                      <a:pt x="14" y="14"/>
                    </a:moveTo>
                    <a:lnTo>
                      <a:pt x="22" y="14"/>
                    </a:lnTo>
                    <a:lnTo>
                      <a:pt x="14" y="7"/>
                    </a:lnTo>
                    <a:lnTo>
                      <a:pt x="14" y="0"/>
                    </a:lnTo>
                    <a:lnTo>
                      <a:pt x="0" y="0"/>
                    </a:lnTo>
                    <a:lnTo>
                      <a:pt x="0" y="7"/>
                    </a:lnTo>
                    <a:lnTo>
                      <a:pt x="7" y="14"/>
                    </a:lnTo>
                    <a:lnTo>
                      <a:pt x="7" y="22"/>
                    </a:lnTo>
                    <a:lnTo>
                      <a:pt x="14" y="14"/>
                    </a:lnTo>
                    <a:lnTo>
                      <a:pt x="14" y="14"/>
                    </a:lnTo>
                    <a:close/>
                    <a:moveTo>
                      <a:pt x="22" y="36"/>
                    </a:moveTo>
                    <a:lnTo>
                      <a:pt x="14" y="36"/>
                    </a:lnTo>
                    <a:lnTo>
                      <a:pt x="0" y="36"/>
                    </a:lnTo>
                    <a:lnTo>
                      <a:pt x="7" y="43"/>
                    </a:lnTo>
                    <a:lnTo>
                      <a:pt x="14" y="43"/>
                    </a:lnTo>
                    <a:lnTo>
                      <a:pt x="22" y="43"/>
                    </a:lnTo>
                    <a:lnTo>
                      <a:pt x="22" y="36"/>
                    </a:lnTo>
                    <a:lnTo>
                      <a:pt x="22" y="36"/>
                    </a:lnTo>
                    <a:close/>
                    <a:moveTo>
                      <a:pt x="29" y="64"/>
                    </a:moveTo>
                    <a:lnTo>
                      <a:pt x="29" y="57"/>
                    </a:lnTo>
                    <a:lnTo>
                      <a:pt x="22" y="57"/>
                    </a:lnTo>
                    <a:lnTo>
                      <a:pt x="14" y="57"/>
                    </a:lnTo>
                    <a:lnTo>
                      <a:pt x="7" y="64"/>
                    </a:lnTo>
                    <a:lnTo>
                      <a:pt x="7" y="64"/>
                    </a:lnTo>
                    <a:lnTo>
                      <a:pt x="14"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287">
                <a:extLst>
                  <a:ext uri="{FF2B5EF4-FFF2-40B4-BE49-F238E27FC236}">
                    <a16:creationId xmlns:a16="http://schemas.microsoft.com/office/drawing/2014/main" xmlns="" id="{2A56DB03-925E-423F-ADBA-0FDFD78B159D}"/>
                  </a:ext>
                </a:extLst>
              </p:cNvPr>
              <p:cNvSpPr>
                <a:spLocks noEditPoints="1"/>
              </p:cNvSpPr>
              <p:nvPr/>
            </p:nvSpPr>
            <p:spPr bwMode="auto">
              <a:xfrm>
                <a:off x="6611" y="1872"/>
                <a:ext cx="72" cy="72"/>
              </a:xfrm>
              <a:custGeom>
                <a:avLst/>
                <a:gdLst>
                  <a:gd name="T0" fmla="*/ 72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8 w 72"/>
                  <a:gd name="T15" fmla="*/ 14 h 72"/>
                  <a:gd name="T16" fmla="*/ 65 w 72"/>
                  <a:gd name="T17" fmla="*/ 29 h 72"/>
                  <a:gd name="T18" fmla="*/ 58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9 w 72"/>
                  <a:gd name="T37" fmla="*/ 14 h 72"/>
                  <a:gd name="T38" fmla="*/ 15 w 72"/>
                  <a:gd name="T39" fmla="*/ 0 h 72"/>
                  <a:gd name="T40" fmla="*/ 7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2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4 h 72"/>
                  <a:gd name="T72" fmla="*/ 29 w 72"/>
                  <a:gd name="T73" fmla="*/ 72 h 72"/>
                  <a:gd name="T74" fmla="*/ 36 w 72"/>
                  <a:gd name="T75" fmla="*/ 72 h 72"/>
                  <a:gd name="T76" fmla="*/ 43 w 72"/>
                  <a:gd name="T77" fmla="*/ 64 h 72"/>
                  <a:gd name="T78" fmla="*/ 50 w 72"/>
                  <a:gd name="T79" fmla="*/ 57 h 72"/>
                  <a:gd name="T80" fmla="*/ 58 w 72"/>
                  <a:gd name="T81" fmla="*/ 64 h 72"/>
                  <a:gd name="T82" fmla="*/ 65 w 72"/>
                  <a:gd name="T83" fmla="*/ 72 h 72"/>
                  <a:gd name="T84" fmla="*/ 72 w 72"/>
                  <a:gd name="T85" fmla="*/ 29 h 72"/>
                  <a:gd name="T86" fmla="*/ 72 w 72"/>
                  <a:gd name="T87" fmla="*/ 14 h 72"/>
                  <a:gd name="T88" fmla="*/ 58 w 72"/>
                  <a:gd name="T89" fmla="*/ 14 h 72"/>
                  <a:gd name="T90" fmla="*/ 65 w 72"/>
                  <a:gd name="T91" fmla="*/ 29 h 72"/>
                  <a:gd name="T92" fmla="*/ 50 w 72"/>
                  <a:gd name="T93" fmla="*/ 14 h 72"/>
                  <a:gd name="T94" fmla="*/ 36 w 72"/>
                  <a:gd name="T95" fmla="*/ 7 h 72"/>
                  <a:gd name="T96" fmla="*/ 43 w 72"/>
                  <a:gd name="T97" fmla="*/ 22 h 72"/>
                  <a:gd name="T98" fmla="*/ 22 w 72"/>
                  <a:gd name="T99" fmla="*/ 14 h 72"/>
                  <a:gd name="T100" fmla="*/ 15 w 72"/>
                  <a:gd name="T101" fmla="*/ 0 h 72"/>
                  <a:gd name="T102" fmla="*/ 7 w 72"/>
                  <a:gd name="T103" fmla="*/ 7 h 72"/>
                  <a:gd name="T104" fmla="*/ 15 w 72"/>
                  <a:gd name="T105" fmla="*/ 22 h 72"/>
                  <a:gd name="T106" fmla="*/ 22 w 72"/>
                  <a:gd name="T107" fmla="*/ 14 h 72"/>
                  <a:gd name="T108" fmla="*/ 15 w 72"/>
                  <a:gd name="T109" fmla="*/ 36 h 72"/>
                  <a:gd name="T110" fmla="*/ 7 w 72"/>
                  <a:gd name="T111" fmla="*/ 43 h 72"/>
                  <a:gd name="T112" fmla="*/ 29 w 72"/>
                  <a:gd name="T113" fmla="*/ 43 h 72"/>
                  <a:gd name="T114" fmla="*/ 29 w 72"/>
                  <a:gd name="T115" fmla="*/ 36 h 72"/>
                  <a:gd name="T116" fmla="*/ 29 w 72"/>
                  <a:gd name="T117" fmla="*/ 57 h 72"/>
                  <a:gd name="T118" fmla="*/ 22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2"/>
                    </a:lnTo>
                    <a:lnTo>
                      <a:pt x="65" y="29"/>
                    </a:lnTo>
                    <a:lnTo>
                      <a:pt x="58" y="36"/>
                    </a:lnTo>
                    <a:lnTo>
                      <a:pt x="58" y="43"/>
                    </a:lnTo>
                    <a:lnTo>
                      <a:pt x="58" y="50"/>
                    </a:lnTo>
                    <a:lnTo>
                      <a:pt x="50" y="43"/>
                    </a:lnTo>
                    <a:lnTo>
                      <a:pt x="50" y="36"/>
                    </a:lnTo>
                    <a:lnTo>
                      <a:pt x="43" y="29"/>
                    </a:lnTo>
                    <a:lnTo>
                      <a:pt x="43" y="29"/>
                    </a:lnTo>
                    <a:lnTo>
                      <a:pt x="50" y="22"/>
                    </a:lnTo>
                    <a:lnTo>
                      <a:pt x="50" y="7"/>
                    </a:lnTo>
                    <a:lnTo>
                      <a:pt x="43" y="0"/>
                    </a:lnTo>
                    <a:lnTo>
                      <a:pt x="36" y="7"/>
                    </a:lnTo>
                    <a:lnTo>
                      <a:pt x="43" y="22"/>
                    </a:lnTo>
                    <a:lnTo>
                      <a:pt x="43" y="22"/>
                    </a:lnTo>
                    <a:lnTo>
                      <a:pt x="43" y="29"/>
                    </a:lnTo>
                    <a:lnTo>
                      <a:pt x="43" y="36"/>
                    </a:lnTo>
                    <a:lnTo>
                      <a:pt x="36" y="36"/>
                    </a:lnTo>
                    <a:lnTo>
                      <a:pt x="29" y="29"/>
                    </a:lnTo>
                    <a:lnTo>
                      <a:pt x="29" y="22"/>
                    </a:lnTo>
                    <a:lnTo>
                      <a:pt x="29" y="22"/>
                    </a:lnTo>
                    <a:lnTo>
                      <a:pt x="29" y="14"/>
                    </a:lnTo>
                    <a:lnTo>
                      <a:pt x="22" y="7"/>
                    </a:lnTo>
                    <a:lnTo>
                      <a:pt x="15" y="0"/>
                    </a:lnTo>
                    <a:lnTo>
                      <a:pt x="15" y="0"/>
                    </a:lnTo>
                    <a:lnTo>
                      <a:pt x="7" y="0"/>
                    </a:lnTo>
                    <a:lnTo>
                      <a:pt x="7" y="0"/>
                    </a:lnTo>
                    <a:lnTo>
                      <a:pt x="0" y="7"/>
                    </a:lnTo>
                    <a:lnTo>
                      <a:pt x="7" y="14"/>
                    </a:lnTo>
                    <a:lnTo>
                      <a:pt x="22" y="22"/>
                    </a:lnTo>
                    <a:lnTo>
                      <a:pt x="29" y="29"/>
                    </a:lnTo>
                    <a:lnTo>
                      <a:pt x="36" y="36"/>
                    </a:lnTo>
                    <a:lnTo>
                      <a:pt x="36" y="36"/>
                    </a:lnTo>
                    <a:lnTo>
                      <a:pt x="36" y="36"/>
                    </a:lnTo>
                    <a:lnTo>
                      <a:pt x="29" y="36"/>
                    </a:lnTo>
                    <a:lnTo>
                      <a:pt x="29" y="36"/>
                    </a:lnTo>
                    <a:lnTo>
                      <a:pt x="22" y="29"/>
                    </a:lnTo>
                    <a:lnTo>
                      <a:pt x="7" y="29"/>
                    </a:lnTo>
                    <a:lnTo>
                      <a:pt x="0" y="36"/>
                    </a:lnTo>
                    <a:lnTo>
                      <a:pt x="7" y="43"/>
                    </a:lnTo>
                    <a:lnTo>
                      <a:pt x="15" y="43"/>
                    </a:lnTo>
                    <a:lnTo>
                      <a:pt x="22" y="50"/>
                    </a:lnTo>
                    <a:lnTo>
                      <a:pt x="22"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64"/>
                    </a:lnTo>
                    <a:lnTo>
                      <a:pt x="7" y="64"/>
                    </a:lnTo>
                    <a:lnTo>
                      <a:pt x="15" y="72"/>
                    </a:lnTo>
                    <a:lnTo>
                      <a:pt x="29" y="72"/>
                    </a:lnTo>
                    <a:lnTo>
                      <a:pt x="36" y="72"/>
                    </a:lnTo>
                    <a:lnTo>
                      <a:pt x="36" y="72"/>
                    </a:lnTo>
                    <a:lnTo>
                      <a:pt x="36" y="64"/>
                    </a:lnTo>
                    <a:lnTo>
                      <a:pt x="43" y="64"/>
                    </a:lnTo>
                    <a:lnTo>
                      <a:pt x="43" y="64"/>
                    </a:lnTo>
                    <a:lnTo>
                      <a:pt x="50" y="57"/>
                    </a:lnTo>
                    <a:lnTo>
                      <a:pt x="50" y="57"/>
                    </a:lnTo>
                    <a:lnTo>
                      <a:pt x="58" y="64"/>
                    </a:lnTo>
                    <a:lnTo>
                      <a:pt x="65" y="72"/>
                    </a:lnTo>
                    <a:lnTo>
                      <a:pt x="65" y="72"/>
                    </a:lnTo>
                    <a:close/>
                    <a:moveTo>
                      <a:pt x="65" y="29"/>
                    </a:moveTo>
                    <a:lnTo>
                      <a:pt x="72" y="29"/>
                    </a:lnTo>
                    <a:lnTo>
                      <a:pt x="72" y="22"/>
                    </a:lnTo>
                    <a:lnTo>
                      <a:pt x="72" y="14"/>
                    </a:lnTo>
                    <a:lnTo>
                      <a:pt x="65" y="7"/>
                    </a:lnTo>
                    <a:lnTo>
                      <a:pt x="58" y="14"/>
                    </a:lnTo>
                    <a:lnTo>
                      <a:pt x="65" y="29"/>
                    </a:lnTo>
                    <a:lnTo>
                      <a:pt x="65" y="29"/>
                    </a:lnTo>
                    <a:close/>
                    <a:moveTo>
                      <a:pt x="43" y="22"/>
                    </a:moveTo>
                    <a:lnTo>
                      <a:pt x="50" y="14"/>
                    </a:lnTo>
                    <a:lnTo>
                      <a:pt x="43" y="0"/>
                    </a:lnTo>
                    <a:lnTo>
                      <a:pt x="36" y="7"/>
                    </a:lnTo>
                    <a:lnTo>
                      <a:pt x="43" y="22"/>
                    </a:lnTo>
                    <a:lnTo>
                      <a:pt x="43" y="22"/>
                    </a:lnTo>
                    <a:close/>
                    <a:moveTo>
                      <a:pt x="22" y="14"/>
                    </a:moveTo>
                    <a:lnTo>
                      <a:pt x="22" y="14"/>
                    </a:lnTo>
                    <a:lnTo>
                      <a:pt x="22" y="7"/>
                    </a:lnTo>
                    <a:lnTo>
                      <a:pt x="15" y="0"/>
                    </a:lnTo>
                    <a:lnTo>
                      <a:pt x="7" y="0"/>
                    </a:lnTo>
                    <a:lnTo>
                      <a:pt x="7" y="7"/>
                    </a:lnTo>
                    <a:lnTo>
                      <a:pt x="7" y="14"/>
                    </a:lnTo>
                    <a:lnTo>
                      <a:pt x="15" y="22"/>
                    </a:lnTo>
                    <a:lnTo>
                      <a:pt x="22" y="14"/>
                    </a:lnTo>
                    <a:lnTo>
                      <a:pt x="22" y="14"/>
                    </a:lnTo>
                    <a:close/>
                    <a:moveTo>
                      <a:pt x="29" y="36"/>
                    </a:moveTo>
                    <a:lnTo>
                      <a:pt x="15" y="36"/>
                    </a:lnTo>
                    <a:lnTo>
                      <a:pt x="7" y="36"/>
                    </a:lnTo>
                    <a:lnTo>
                      <a:pt x="7" y="43"/>
                    </a:lnTo>
                    <a:lnTo>
                      <a:pt x="15" y="43"/>
                    </a:lnTo>
                    <a:lnTo>
                      <a:pt x="29" y="43"/>
                    </a:lnTo>
                    <a:lnTo>
                      <a:pt x="29" y="36"/>
                    </a:lnTo>
                    <a:lnTo>
                      <a:pt x="29" y="36"/>
                    </a:lnTo>
                    <a:close/>
                    <a:moveTo>
                      <a:pt x="36" y="64"/>
                    </a:moveTo>
                    <a:lnTo>
                      <a:pt x="29" y="57"/>
                    </a:lnTo>
                    <a:lnTo>
                      <a:pt x="22" y="57"/>
                    </a:lnTo>
                    <a:lnTo>
                      <a:pt x="22" y="57"/>
                    </a:lnTo>
                    <a:lnTo>
                      <a:pt x="15"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288">
                <a:extLst>
                  <a:ext uri="{FF2B5EF4-FFF2-40B4-BE49-F238E27FC236}">
                    <a16:creationId xmlns:a16="http://schemas.microsoft.com/office/drawing/2014/main" xmlns="" id="{92817904-BF33-4ABE-9DA2-A41B88FF7CCC}"/>
                  </a:ext>
                </a:extLst>
              </p:cNvPr>
              <p:cNvSpPr>
                <a:spLocks noEditPoints="1"/>
              </p:cNvSpPr>
              <p:nvPr/>
            </p:nvSpPr>
            <p:spPr bwMode="auto">
              <a:xfrm>
                <a:off x="6316" y="1951"/>
                <a:ext cx="72" cy="79"/>
              </a:xfrm>
              <a:custGeom>
                <a:avLst/>
                <a:gdLst>
                  <a:gd name="T0" fmla="*/ 64 w 72"/>
                  <a:gd name="T1" fmla="*/ 72 h 79"/>
                  <a:gd name="T2" fmla="*/ 72 w 72"/>
                  <a:gd name="T3" fmla="*/ 65 h 79"/>
                  <a:gd name="T4" fmla="*/ 57 w 72"/>
                  <a:gd name="T5" fmla="*/ 57 h 79"/>
                  <a:gd name="T6" fmla="*/ 57 w 72"/>
                  <a:gd name="T7" fmla="*/ 43 h 79"/>
                  <a:gd name="T8" fmla="*/ 64 w 72"/>
                  <a:gd name="T9" fmla="*/ 35 h 79"/>
                  <a:gd name="T10" fmla="*/ 64 w 72"/>
                  <a:gd name="T11" fmla="*/ 14 h 79"/>
                  <a:gd name="T12" fmla="*/ 64 w 72"/>
                  <a:gd name="T13" fmla="*/ 7 h 79"/>
                  <a:gd name="T14" fmla="*/ 50 w 72"/>
                  <a:gd name="T15" fmla="*/ 14 h 79"/>
                  <a:gd name="T16" fmla="*/ 57 w 72"/>
                  <a:gd name="T17" fmla="*/ 35 h 79"/>
                  <a:gd name="T18" fmla="*/ 50 w 72"/>
                  <a:gd name="T19" fmla="*/ 50 h 79"/>
                  <a:gd name="T20" fmla="*/ 50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5 h 79"/>
                  <a:gd name="T48" fmla="*/ 28 w 72"/>
                  <a:gd name="T49" fmla="*/ 43 h 79"/>
                  <a:gd name="T50" fmla="*/ 21 w 72"/>
                  <a:gd name="T51" fmla="*/ 35 h 79"/>
                  <a:gd name="T52" fmla="*/ 7 w 72"/>
                  <a:gd name="T53" fmla="*/ 35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5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5 h 79"/>
                  <a:gd name="T86" fmla="*/ 64 w 72"/>
                  <a:gd name="T87" fmla="*/ 14 h 79"/>
                  <a:gd name="T88" fmla="*/ 57 w 72"/>
                  <a:gd name="T89" fmla="*/ 21 h 79"/>
                  <a:gd name="T90" fmla="*/ 57 w 72"/>
                  <a:gd name="T91" fmla="*/ 35 h 79"/>
                  <a:gd name="T92" fmla="*/ 43 w 72"/>
                  <a:gd name="T93" fmla="*/ 14 h 79"/>
                  <a:gd name="T94" fmla="*/ 36 w 72"/>
                  <a:gd name="T95" fmla="*/ 14 h 79"/>
                  <a:gd name="T96" fmla="*/ 36 w 72"/>
                  <a:gd name="T97" fmla="*/ 21 h 79"/>
                  <a:gd name="T98" fmla="*/ 21 w 72"/>
                  <a:gd name="T99" fmla="*/ 14 h 79"/>
                  <a:gd name="T100" fmla="*/ 14 w 72"/>
                  <a:gd name="T101" fmla="*/ 7 h 79"/>
                  <a:gd name="T102" fmla="*/ 0 w 72"/>
                  <a:gd name="T103" fmla="*/ 7 h 79"/>
                  <a:gd name="T104" fmla="*/ 7 w 72"/>
                  <a:gd name="T105" fmla="*/ 21 h 79"/>
                  <a:gd name="T106" fmla="*/ 14 w 72"/>
                  <a:gd name="T107" fmla="*/ 21 h 79"/>
                  <a:gd name="T108" fmla="*/ 14 w 72"/>
                  <a:gd name="T109" fmla="*/ 35 h 79"/>
                  <a:gd name="T110" fmla="*/ 7 w 72"/>
                  <a:gd name="T111" fmla="*/ 43 h 79"/>
                  <a:gd name="T112" fmla="*/ 21 w 72"/>
                  <a:gd name="T113" fmla="*/ 43 h 79"/>
                  <a:gd name="T114" fmla="*/ 21 w 72"/>
                  <a:gd name="T115" fmla="*/ 35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5"/>
                    </a:lnTo>
                    <a:lnTo>
                      <a:pt x="72" y="65"/>
                    </a:lnTo>
                    <a:lnTo>
                      <a:pt x="57" y="57"/>
                    </a:lnTo>
                    <a:lnTo>
                      <a:pt x="57" y="50"/>
                    </a:lnTo>
                    <a:lnTo>
                      <a:pt x="57" y="43"/>
                    </a:lnTo>
                    <a:lnTo>
                      <a:pt x="64" y="35"/>
                    </a:lnTo>
                    <a:lnTo>
                      <a:pt x="64" y="35"/>
                    </a:lnTo>
                    <a:lnTo>
                      <a:pt x="72" y="28"/>
                    </a:lnTo>
                    <a:lnTo>
                      <a:pt x="64" y="14"/>
                    </a:lnTo>
                    <a:lnTo>
                      <a:pt x="64" y="7"/>
                    </a:lnTo>
                    <a:lnTo>
                      <a:pt x="64" y="7"/>
                    </a:lnTo>
                    <a:lnTo>
                      <a:pt x="57" y="7"/>
                    </a:lnTo>
                    <a:lnTo>
                      <a:pt x="50" y="14"/>
                    </a:lnTo>
                    <a:lnTo>
                      <a:pt x="50" y="28"/>
                    </a:lnTo>
                    <a:lnTo>
                      <a:pt x="57" y="35"/>
                    </a:lnTo>
                    <a:lnTo>
                      <a:pt x="57" y="43"/>
                    </a:lnTo>
                    <a:lnTo>
                      <a:pt x="50" y="50"/>
                    </a:lnTo>
                    <a:lnTo>
                      <a:pt x="50" y="50"/>
                    </a:lnTo>
                    <a:lnTo>
                      <a:pt x="50" y="43"/>
                    </a:lnTo>
                    <a:lnTo>
                      <a:pt x="43" y="43"/>
                    </a:lnTo>
                    <a:lnTo>
                      <a:pt x="43" y="35"/>
                    </a:lnTo>
                    <a:lnTo>
                      <a:pt x="43" y="28"/>
                    </a:lnTo>
                    <a:lnTo>
                      <a:pt x="43" y="21"/>
                    </a:lnTo>
                    <a:lnTo>
                      <a:pt x="43" y="7"/>
                    </a:lnTo>
                    <a:lnTo>
                      <a:pt x="36" y="0"/>
                    </a:lnTo>
                    <a:lnTo>
                      <a:pt x="28" y="7"/>
                    </a:lnTo>
                    <a:lnTo>
                      <a:pt x="36" y="28"/>
                    </a:lnTo>
                    <a:lnTo>
                      <a:pt x="36" y="28"/>
                    </a:lnTo>
                    <a:lnTo>
                      <a:pt x="36" y="35"/>
                    </a:lnTo>
                    <a:lnTo>
                      <a:pt x="36" y="35"/>
                    </a:lnTo>
                    <a:lnTo>
                      <a:pt x="36" y="35"/>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5"/>
                    </a:lnTo>
                    <a:lnTo>
                      <a:pt x="36" y="35"/>
                    </a:lnTo>
                    <a:lnTo>
                      <a:pt x="28" y="43"/>
                    </a:lnTo>
                    <a:lnTo>
                      <a:pt x="28" y="43"/>
                    </a:lnTo>
                    <a:lnTo>
                      <a:pt x="21" y="35"/>
                    </a:lnTo>
                    <a:lnTo>
                      <a:pt x="14" y="35"/>
                    </a:lnTo>
                    <a:lnTo>
                      <a:pt x="7" y="35"/>
                    </a:lnTo>
                    <a:lnTo>
                      <a:pt x="0" y="35"/>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65"/>
                    </a:lnTo>
                    <a:lnTo>
                      <a:pt x="28" y="57"/>
                    </a:lnTo>
                    <a:lnTo>
                      <a:pt x="21" y="57"/>
                    </a:lnTo>
                    <a:lnTo>
                      <a:pt x="7" y="65"/>
                    </a:lnTo>
                    <a:lnTo>
                      <a:pt x="7" y="65"/>
                    </a:lnTo>
                    <a:lnTo>
                      <a:pt x="7" y="72"/>
                    </a:lnTo>
                    <a:lnTo>
                      <a:pt x="21" y="79"/>
                    </a:lnTo>
                    <a:lnTo>
                      <a:pt x="28" y="72"/>
                    </a:lnTo>
                    <a:lnTo>
                      <a:pt x="28" y="72"/>
                    </a:lnTo>
                    <a:lnTo>
                      <a:pt x="28" y="72"/>
                    </a:lnTo>
                    <a:lnTo>
                      <a:pt x="36" y="65"/>
                    </a:lnTo>
                    <a:lnTo>
                      <a:pt x="43" y="65"/>
                    </a:lnTo>
                    <a:lnTo>
                      <a:pt x="43" y="65"/>
                    </a:lnTo>
                    <a:lnTo>
                      <a:pt x="50" y="57"/>
                    </a:lnTo>
                    <a:lnTo>
                      <a:pt x="57" y="65"/>
                    </a:lnTo>
                    <a:lnTo>
                      <a:pt x="57" y="72"/>
                    </a:lnTo>
                    <a:lnTo>
                      <a:pt x="57" y="72"/>
                    </a:lnTo>
                    <a:close/>
                    <a:moveTo>
                      <a:pt x="57" y="35"/>
                    </a:moveTo>
                    <a:lnTo>
                      <a:pt x="64" y="35"/>
                    </a:lnTo>
                    <a:lnTo>
                      <a:pt x="72" y="28"/>
                    </a:lnTo>
                    <a:lnTo>
                      <a:pt x="64" y="14"/>
                    </a:lnTo>
                    <a:lnTo>
                      <a:pt x="64" y="7"/>
                    </a:lnTo>
                    <a:lnTo>
                      <a:pt x="57" y="21"/>
                    </a:lnTo>
                    <a:lnTo>
                      <a:pt x="57" y="35"/>
                    </a:lnTo>
                    <a:lnTo>
                      <a:pt x="57" y="35"/>
                    </a:lnTo>
                    <a:close/>
                    <a:moveTo>
                      <a:pt x="36" y="21"/>
                    </a:moveTo>
                    <a:lnTo>
                      <a:pt x="43" y="14"/>
                    </a:lnTo>
                    <a:lnTo>
                      <a:pt x="36" y="0"/>
                    </a:lnTo>
                    <a:lnTo>
                      <a:pt x="36" y="14"/>
                    </a:lnTo>
                    <a:lnTo>
                      <a:pt x="36" y="21"/>
                    </a:lnTo>
                    <a:lnTo>
                      <a:pt x="36" y="21"/>
                    </a:lnTo>
                    <a:close/>
                    <a:moveTo>
                      <a:pt x="14" y="21"/>
                    </a:moveTo>
                    <a:lnTo>
                      <a:pt x="21" y="14"/>
                    </a:lnTo>
                    <a:lnTo>
                      <a:pt x="14" y="7"/>
                    </a:lnTo>
                    <a:lnTo>
                      <a:pt x="14" y="7"/>
                    </a:lnTo>
                    <a:lnTo>
                      <a:pt x="0" y="0"/>
                    </a:lnTo>
                    <a:lnTo>
                      <a:pt x="0" y="7"/>
                    </a:lnTo>
                    <a:lnTo>
                      <a:pt x="7" y="14"/>
                    </a:lnTo>
                    <a:lnTo>
                      <a:pt x="7" y="21"/>
                    </a:lnTo>
                    <a:lnTo>
                      <a:pt x="14" y="21"/>
                    </a:lnTo>
                    <a:lnTo>
                      <a:pt x="14" y="21"/>
                    </a:lnTo>
                    <a:close/>
                    <a:moveTo>
                      <a:pt x="21" y="35"/>
                    </a:moveTo>
                    <a:lnTo>
                      <a:pt x="14" y="35"/>
                    </a:lnTo>
                    <a:lnTo>
                      <a:pt x="0" y="35"/>
                    </a:lnTo>
                    <a:lnTo>
                      <a:pt x="7" y="43"/>
                    </a:lnTo>
                    <a:lnTo>
                      <a:pt x="14" y="50"/>
                    </a:lnTo>
                    <a:lnTo>
                      <a:pt x="21" y="43"/>
                    </a:lnTo>
                    <a:lnTo>
                      <a:pt x="21" y="35"/>
                    </a:lnTo>
                    <a:lnTo>
                      <a:pt x="21" y="35"/>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289">
                <a:extLst>
                  <a:ext uri="{FF2B5EF4-FFF2-40B4-BE49-F238E27FC236}">
                    <a16:creationId xmlns:a16="http://schemas.microsoft.com/office/drawing/2014/main" xmlns="" id="{511B5BAA-D460-4607-A888-4FF7AFD6F94D}"/>
                  </a:ext>
                </a:extLst>
              </p:cNvPr>
              <p:cNvSpPr>
                <a:spLocks noEditPoints="1"/>
              </p:cNvSpPr>
              <p:nvPr/>
            </p:nvSpPr>
            <p:spPr bwMode="auto">
              <a:xfrm>
                <a:off x="5278" y="1951"/>
                <a:ext cx="72" cy="72"/>
              </a:xfrm>
              <a:custGeom>
                <a:avLst/>
                <a:gdLst>
                  <a:gd name="T0" fmla="*/ 65 w 72"/>
                  <a:gd name="T1" fmla="*/ 72 h 72"/>
                  <a:gd name="T2" fmla="*/ 72 w 72"/>
                  <a:gd name="T3" fmla="*/ 65 h 72"/>
                  <a:gd name="T4" fmla="*/ 58 w 72"/>
                  <a:gd name="T5" fmla="*/ 50 h 72"/>
                  <a:gd name="T6" fmla="*/ 65 w 72"/>
                  <a:gd name="T7" fmla="*/ 35 h 72"/>
                  <a:gd name="T8" fmla="*/ 65 w 72"/>
                  <a:gd name="T9" fmla="*/ 35 h 72"/>
                  <a:gd name="T10" fmla="*/ 72 w 72"/>
                  <a:gd name="T11" fmla="*/ 7 h 72"/>
                  <a:gd name="T12" fmla="*/ 65 w 72"/>
                  <a:gd name="T13" fmla="*/ 7 h 72"/>
                  <a:gd name="T14" fmla="*/ 58 w 72"/>
                  <a:gd name="T15" fmla="*/ 14 h 72"/>
                  <a:gd name="T16" fmla="*/ 58 w 72"/>
                  <a:gd name="T17" fmla="*/ 35 h 72"/>
                  <a:gd name="T18" fmla="*/ 58 w 72"/>
                  <a:gd name="T19" fmla="*/ 50 h 72"/>
                  <a:gd name="T20" fmla="*/ 51 w 72"/>
                  <a:gd name="T21" fmla="*/ 43 h 72"/>
                  <a:gd name="T22" fmla="*/ 44 w 72"/>
                  <a:gd name="T23" fmla="*/ 28 h 72"/>
                  <a:gd name="T24" fmla="*/ 51 w 72"/>
                  <a:gd name="T25" fmla="*/ 21 h 72"/>
                  <a:gd name="T26" fmla="*/ 44 w 72"/>
                  <a:gd name="T27" fmla="*/ 0 h 72"/>
                  <a:gd name="T28" fmla="*/ 36 w 72"/>
                  <a:gd name="T29" fmla="*/ 21 h 72"/>
                  <a:gd name="T30" fmla="*/ 36 w 72"/>
                  <a:gd name="T31" fmla="*/ 28 h 72"/>
                  <a:gd name="T32" fmla="*/ 36 w 72"/>
                  <a:gd name="T33" fmla="*/ 35 h 72"/>
                  <a:gd name="T34" fmla="*/ 29 w 72"/>
                  <a:gd name="T35" fmla="*/ 21 h 72"/>
                  <a:gd name="T36" fmla="*/ 22 w 72"/>
                  <a:gd name="T37" fmla="*/ 14 h 72"/>
                  <a:gd name="T38" fmla="*/ 15 w 72"/>
                  <a:gd name="T39" fmla="*/ 0 h 72"/>
                  <a:gd name="T40" fmla="*/ 0 w 72"/>
                  <a:gd name="T41" fmla="*/ 0 h 72"/>
                  <a:gd name="T42" fmla="*/ 0 w 72"/>
                  <a:gd name="T43" fmla="*/ 7 h 72"/>
                  <a:gd name="T44" fmla="*/ 22 w 72"/>
                  <a:gd name="T45" fmla="*/ 21 h 72"/>
                  <a:gd name="T46" fmla="*/ 36 w 72"/>
                  <a:gd name="T47" fmla="*/ 35 h 72"/>
                  <a:gd name="T48" fmla="*/ 36 w 72"/>
                  <a:gd name="T49" fmla="*/ 35 h 72"/>
                  <a:gd name="T50" fmla="*/ 29 w 72"/>
                  <a:gd name="T51" fmla="*/ 35 h 72"/>
                  <a:gd name="T52" fmla="*/ 8 w 72"/>
                  <a:gd name="T53" fmla="*/ 28 h 72"/>
                  <a:gd name="T54" fmla="*/ 0 w 72"/>
                  <a:gd name="T55" fmla="*/ 43 h 72"/>
                  <a:gd name="T56" fmla="*/ 15 w 72"/>
                  <a:gd name="T57" fmla="*/ 50 h 72"/>
                  <a:gd name="T58" fmla="*/ 29 w 72"/>
                  <a:gd name="T59" fmla="*/ 43 h 72"/>
                  <a:gd name="T60" fmla="*/ 36 w 72"/>
                  <a:gd name="T61" fmla="*/ 43 h 72"/>
                  <a:gd name="T62" fmla="*/ 44 w 72"/>
                  <a:gd name="T63" fmla="*/ 50 h 72"/>
                  <a:gd name="T64" fmla="*/ 51 w 72"/>
                  <a:gd name="T65" fmla="*/ 50 h 72"/>
                  <a:gd name="T66" fmla="*/ 36 w 72"/>
                  <a:gd name="T67" fmla="*/ 57 h 72"/>
                  <a:gd name="T68" fmla="*/ 22 w 72"/>
                  <a:gd name="T69" fmla="*/ 57 h 72"/>
                  <a:gd name="T70" fmla="*/ 8 w 72"/>
                  <a:gd name="T71" fmla="*/ 65 h 72"/>
                  <a:gd name="T72" fmla="*/ 22 w 72"/>
                  <a:gd name="T73" fmla="*/ 72 h 72"/>
                  <a:gd name="T74" fmla="*/ 36 w 72"/>
                  <a:gd name="T75" fmla="*/ 72 h 72"/>
                  <a:gd name="T76" fmla="*/ 36 w 72"/>
                  <a:gd name="T77" fmla="*/ 65 h 72"/>
                  <a:gd name="T78" fmla="*/ 51 w 72"/>
                  <a:gd name="T79" fmla="*/ 57 h 72"/>
                  <a:gd name="T80" fmla="*/ 58 w 72"/>
                  <a:gd name="T81" fmla="*/ 65 h 72"/>
                  <a:gd name="T82" fmla="*/ 65 w 72"/>
                  <a:gd name="T83" fmla="*/ 72 h 72"/>
                  <a:gd name="T84" fmla="*/ 65 w 72"/>
                  <a:gd name="T85" fmla="*/ 28 h 72"/>
                  <a:gd name="T86" fmla="*/ 72 w 72"/>
                  <a:gd name="T87" fmla="*/ 14 h 72"/>
                  <a:gd name="T88" fmla="*/ 58 w 72"/>
                  <a:gd name="T89" fmla="*/ 14 h 72"/>
                  <a:gd name="T90" fmla="*/ 65 w 72"/>
                  <a:gd name="T91" fmla="*/ 28 h 72"/>
                  <a:gd name="T92" fmla="*/ 51 w 72"/>
                  <a:gd name="T93" fmla="*/ 14 h 72"/>
                  <a:gd name="T94" fmla="*/ 36 w 72"/>
                  <a:gd name="T95" fmla="*/ 7 h 72"/>
                  <a:gd name="T96" fmla="*/ 44 w 72"/>
                  <a:gd name="T97" fmla="*/ 21 h 72"/>
                  <a:gd name="T98" fmla="*/ 22 w 72"/>
                  <a:gd name="T99" fmla="*/ 14 h 72"/>
                  <a:gd name="T100" fmla="*/ 15 w 72"/>
                  <a:gd name="T101" fmla="*/ 0 h 72"/>
                  <a:gd name="T102" fmla="*/ 8 w 72"/>
                  <a:gd name="T103" fmla="*/ 7 h 72"/>
                  <a:gd name="T104" fmla="*/ 15 w 72"/>
                  <a:gd name="T105" fmla="*/ 21 h 72"/>
                  <a:gd name="T106" fmla="*/ 22 w 72"/>
                  <a:gd name="T107" fmla="*/ 14 h 72"/>
                  <a:gd name="T108" fmla="*/ 15 w 72"/>
                  <a:gd name="T109" fmla="*/ 35 h 72"/>
                  <a:gd name="T110" fmla="*/ 8 w 72"/>
                  <a:gd name="T111" fmla="*/ 43 h 72"/>
                  <a:gd name="T112" fmla="*/ 22 w 72"/>
                  <a:gd name="T113" fmla="*/ 43 h 72"/>
                  <a:gd name="T114" fmla="*/ 22 w 72"/>
                  <a:gd name="T115" fmla="*/ 35 h 72"/>
                  <a:gd name="T116" fmla="*/ 29 w 72"/>
                  <a:gd name="T117" fmla="*/ 57 h 72"/>
                  <a:gd name="T118" fmla="*/ 15 w 72"/>
                  <a:gd name="T119" fmla="*/ 57 h 72"/>
                  <a:gd name="T120" fmla="*/ 15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8" y="50"/>
                    </a:lnTo>
                    <a:lnTo>
                      <a:pt x="58" y="50"/>
                    </a:lnTo>
                    <a:lnTo>
                      <a:pt x="65" y="35"/>
                    </a:lnTo>
                    <a:lnTo>
                      <a:pt x="65" y="35"/>
                    </a:lnTo>
                    <a:lnTo>
                      <a:pt x="65" y="35"/>
                    </a:lnTo>
                    <a:lnTo>
                      <a:pt x="72" y="28"/>
                    </a:lnTo>
                    <a:lnTo>
                      <a:pt x="72" y="7"/>
                    </a:lnTo>
                    <a:lnTo>
                      <a:pt x="65" y="7"/>
                    </a:lnTo>
                    <a:lnTo>
                      <a:pt x="65" y="7"/>
                    </a:lnTo>
                    <a:lnTo>
                      <a:pt x="58" y="7"/>
                    </a:lnTo>
                    <a:lnTo>
                      <a:pt x="58" y="14"/>
                    </a:lnTo>
                    <a:lnTo>
                      <a:pt x="58" y="21"/>
                    </a:lnTo>
                    <a:lnTo>
                      <a:pt x="58" y="35"/>
                    </a:lnTo>
                    <a:lnTo>
                      <a:pt x="58" y="35"/>
                    </a:lnTo>
                    <a:lnTo>
                      <a:pt x="58" y="50"/>
                    </a:lnTo>
                    <a:lnTo>
                      <a:pt x="58" y="50"/>
                    </a:lnTo>
                    <a:lnTo>
                      <a:pt x="51" y="43"/>
                    </a:lnTo>
                    <a:lnTo>
                      <a:pt x="44" y="35"/>
                    </a:lnTo>
                    <a:lnTo>
                      <a:pt x="44" y="28"/>
                    </a:lnTo>
                    <a:lnTo>
                      <a:pt x="44" y="28"/>
                    </a:lnTo>
                    <a:lnTo>
                      <a:pt x="51" y="21"/>
                    </a:lnTo>
                    <a:lnTo>
                      <a:pt x="51" y="7"/>
                    </a:lnTo>
                    <a:lnTo>
                      <a:pt x="44" y="0"/>
                    </a:lnTo>
                    <a:lnTo>
                      <a:pt x="36" y="7"/>
                    </a:lnTo>
                    <a:lnTo>
                      <a:pt x="36" y="21"/>
                    </a:lnTo>
                    <a:lnTo>
                      <a:pt x="36" y="28"/>
                    </a:lnTo>
                    <a:lnTo>
                      <a:pt x="36" y="28"/>
                    </a:lnTo>
                    <a:lnTo>
                      <a:pt x="36" y="35"/>
                    </a:lnTo>
                    <a:lnTo>
                      <a:pt x="36" y="35"/>
                    </a:lnTo>
                    <a:lnTo>
                      <a:pt x="29" y="28"/>
                    </a:lnTo>
                    <a:lnTo>
                      <a:pt x="29" y="21"/>
                    </a:lnTo>
                    <a:lnTo>
                      <a:pt x="22" y="21"/>
                    </a:lnTo>
                    <a:lnTo>
                      <a:pt x="22" y="14"/>
                    </a:lnTo>
                    <a:lnTo>
                      <a:pt x="22" y="7"/>
                    </a:lnTo>
                    <a:lnTo>
                      <a:pt x="15" y="0"/>
                    </a:lnTo>
                    <a:lnTo>
                      <a:pt x="8" y="0"/>
                    </a:lnTo>
                    <a:lnTo>
                      <a:pt x="0" y="0"/>
                    </a:lnTo>
                    <a:lnTo>
                      <a:pt x="0" y="0"/>
                    </a:lnTo>
                    <a:lnTo>
                      <a:pt x="0" y="7"/>
                    </a:lnTo>
                    <a:lnTo>
                      <a:pt x="8" y="21"/>
                    </a:lnTo>
                    <a:lnTo>
                      <a:pt x="22" y="21"/>
                    </a:lnTo>
                    <a:lnTo>
                      <a:pt x="29" y="28"/>
                    </a:lnTo>
                    <a:lnTo>
                      <a:pt x="36" y="35"/>
                    </a:lnTo>
                    <a:lnTo>
                      <a:pt x="36" y="35"/>
                    </a:lnTo>
                    <a:lnTo>
                      <a:pt x="36" y="35"/>
                    </a:lnTo>
                    <a:lnTo>
                      <a:pt x="29" y="35"/>
                    </a:lnTo>
                    <a:lnTo>
                      <a:pt x="29" y="35"/>
                    </a:lnTo>
                    <a:lnTo>
                      <a:pt x="22" y="28"/>
                    </a:lnTo>
                    <a:lnTo>
                      <a:pt x="8" y="28"/>
                    </a:lnTo>
                    <a:lnTo>
                      <a:pt x="0" y="35"/>
                    </a:lnTo>
                    <a:lnTo>
                      <a:pt x="0" y="43"/>
                    </a:lnTo>
                    <a:lnTo>
                      <a:pt x="8" y="43"/>
                    </a:lnTo>
                    <a:lnTo>
                      <a:pt x="15" y="50"/>
                    </a:lnTo>
                    <a:lnTo>
                      <a:pt x="22" y="50"/>
                    </a:lnTo>
                    <a:lnTo>
                      <a:pt x="29" y="43"/>
                    </a:lnTo>
                    <a:lnTo>
                      <a:pt x="29" y="43"/>
                    </a:lnTo>
                    <a:lnTo>
                      <a:pt x="36" y="43"/>
                    </a:lnTo>
                    <a:lnTo>
                      <a:pt x="36" y="43"/>
                    </a:lnTo>
                    <a:lnTo>
                      <a:pt x="44" y="50"/>
                    </a:lnTo>
                    <a:lnTo>
                      <a:pt x="51" y="50"/>
                    </a:lnTo>
                    <a:lnTo>
                      <a:pt x="51" y="50"/>
                    </a:lnTo>
                    <a:lnTo>
                      <a:pt x="44" y="57"/>
                    </a:lnTo>
                    <a:lnTo>
                      <a:pt x="36" y="57"/>
                    </a:lnTo>
                    <a:lnTo>
                      <a:pt x="36" y="57"/>
                    </a:lnTo>
                    <a:lnTo>
                      <a:pt x="22" y="57"/>
                    </a:lnTo>
                    <a:lnTo>
                      <a:pt x="8" y="65"/>
                    </a:lnTo>
                    <a:lnTo>
                      <a:pt x="8" y="65"/>
                    </a:lnTo>
                    <a:lnTo>
                      <a:pt x="15" y="72"/>
                    </a:lnTo>
                    <a:lnTo>
                      <a:pt x="22" y="72"/>
                    </a:lnTo>
                    <a:lnTo>
                      <a:pt x="29" y="72"/>
                    </a:lnTo>
                    <a:lnTo>
                      <a:pt x="36" y="72"/>
                    </a:lnTo>
                    <a:lnTo>
                      <a:pt x="36" y="65"/>
                    </a:lnTo>
                    <a:lnTo>
                      <a:pt x="36" y="65"/>
                    </a:lnTo>
                    <a:lnTo>
                      <a:pt x="44" y="65"/>
                    </a:lnTo>
                    <a:lnTo>
                      <a:pt x="51" y="57"/>
                    </a:lnTo>
                    <a:lnTo>
                      <a:pt x="51" y="57"/>
                    </a:lnTo>
                    <a:lnTo>
                      <a:pt x="58" y="65"/>
                    </a:lnTo>
                    <a:lnTo>
                      <a:pt x="65" y="72"/>
                    </a:lnTo>
                    <a:lnTo>
                      <a:pt x="65" y="72"/>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2" y="35"/>
                    </a:moveTo>
                    <a:lnTo>
                      <a:pt x="15" y="35"/>
                    </a:lnTo>
                    <a:lnTo>
                      <a:pt x="0" y="35"/>
                    </a:lnTo>
                    <a:lnTo>
                      <a:pt x="8" y="43"/>
                    </a:lnTo>
                    <a:lnTo>
                      <a:pt x="15" y="50"/>
                    </a:lnTo>
                    <a:lnTo>
                      <a:pt x="22" y="43"/>
                    </a:lnTo>
                    <a:lnTo>
                      <a:pt x="22" y="35"/>
                    </a:lnTo>
                    <a:lnTo>
                      <a:pt x="22" y="35"/>
                    </a:lnTo>
                    <a:close/>
                    <a:moveTo>
                      <a:pt x="36" y="65"/>
                    </a:moveTo>
                    <a:lnTo>
                      <a:pt x="29" y="57"/>
                    </a:lnTo>
                    <a:lnTo>
                      <a:pt x="22" y="57"/>
                    </a:lnTo>
                    <a:lnTo>
                      <a:pt x="15" y="57"/>
                    </a:lnTo>
                    <a:lnTo>
                      <a:pt x="8"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290">
                <a:extLst>
                  <a:ext uri="{FF2B5EF4-FFF2-40B4-BE49-F238E27FC236}">
                    <a16:creationId xmlns:a16="http://schemas.microsoft.com/office/drawing/2014/main" xmlns="" id="{18F15EE1-8A9F-4136-8021-51982F1AFFFF}"/>
                  </a:ext>
                </a:extLst>
              </p:cNvPr>
              <p:cNvSpPr>
                <a:spLocks noEditPoints="1"/>
              </p:cNvSpPr>
              <p:nvPr/>
            </p:nvSpPr>
            <p:spPr bwMode="auto">
              <a:xfrm>
                <a:off x="6244" y="1951"/>
                <a:ext cx="72" cy="79"/>
              </a:xfrm>
              <a:custGeom>
                <a:avLst/>
                <a:gdLst>
                  <a:gd name="T0" fmla="*/ 65 w 72"/>
                  <a:gd name="T1" fmla="*/ 72 h 79"/>
                  <a:gd name="T2" fmla="*/ 65 w 72"/>
                  <a:gd name="T3" fmla="*/ 65 h 79"/>
                  <a:gd name="T4" fmla="*/ 57 w 72"/>
                  <a:gd name="T5" fmla="*/ 57 h 79"/>
                  <a:gd name="T6" fmla="*/ 57 w 72"/>
                  <a:gd name="T7" fmla="*/ 43 h 79"/>
                  <a:gd name="T8" fmla="*/ 65 w 72"/>
                  <a:gd name="T9" fmla="*/ 35 h 79"/>
                  <a:gd name="T10" fmla="*/ 65 w 72"/>
                  <a:gd name="T11" fmla="*/ 14 h 79"/>
                  <a:gd name="T12" fmla="*/ 57 w 72"/>
                  <a:gd name="T13" fmla="*/ 7 h 79"/>
                  <a:gd name="T14" fmla="*/ 50 w 72"/>
                  <a:gd name="T15" fmla="*/ 14 h 79"/>
                  <a:gd name="T16" fmla="*/ 57 w 72"/>
                  <a:gd name="T17" fmla="*/ 35 h 79"/>
                  <a:gd name="T18" fmla="*/ 50 w 72"/>
                  <a:gd name="T19" fmla="*/ 50 h 79"/>
                  <a:gd name="T20" fmla="*/ 43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1 h 79"/>
                  <a:gd name="T46" fmla="*/ 29 w 72"/>
                  <a:gd name="T47" fmla="*/ 35 h 79"/>
                  <a:gd name="T48" fmla="*/ 29 w 72"/>
                  <a:gd name="T49" fmla="*/ 43 h 79"/>
                  <a:gd name="T50" fmla="*/ 22 w 72"/>
                  <a:gd name="T51" fmla="*/ 35 h 79"/>
                  <a:gd name="T52" fmla="*/ 7 w 72"/>
                  <a:gd name="T53" fmla="*/ 35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5 h 79"/>
                  <a:gd name="T86" fmla="*/ 65 w 72"/>
                  <a:gd name="T87" fmla="*/ 14 h 79"/>
                  <a:gd name="T88" fmla="*/ 50 w 72"/>
                  <a:gd name="T89" fmla="*/ 21 h 79"/>
                  <a:gd name="T90" fmla="*/ 57 w 72"/>
                  <a:gd name="T91" fmla="*/ 35 h 79"/>
                  <a:gd name="T92" fmla="*/ 43 w 72"/>
                  <a:gd name="T93" fmla="*/ 14 h 79"/>
                  <a:gd name="T94" fmla="*/ 29 w 72"/>
                  <a:gd name="T95" fmla="*/ 14 h 79"/>
                  <a:gd name="T96" fmla="*/ 36 w 72"/>
                  <a:gd name="T97" fmla="*/ 21 h 79"/>
                  <a:gd name="T98" fmla="*/ 14 w 72"/>
                  <a:gd name="T99" fmla="*/ 14 h 79"/>
                  <a:gd name="T100" fmla="*/ 7 w 72"/>
                  <a:gd name="T101" fmla="*/ 7 h 79"/>
                  <a:gd name="T102" fmla="*/ 0 w 72"/>
                  <a:gd name="T103" fmla="*/ 7 h 79"/>
                  <a:gd name="T104" fmla="*/ 7 w 72"/>
                  <a:gd name="T105" fmla="*/ 21 h 79"/>
                  <a:gd name="T106" fmla="*/ 14 w 72"/>
                  <a:gd name="T107" fmla="*/ 21 h 79"/>
                  <a:gd name="T108" fmla="*/ 7 w 72"/>
                  <a:gd name="T109" fmla="*/ 35 h 79"/>
                  <a:gd name="T110" fmla="*/ 0 w 72"/>
                  <a:gd name="T111" fmla="*/ 43 h 79"/>
                  <a:gd name="T112" fmla="*/ 22 w 72"/>
                  <a:gd name="T113" fmla="*/ 43 h 79"/>
                  <a:gd name="T114" fmla="*/ 22 w 72"/>
                  <a:gd name="T115" fmla="*/ 35 h 79"/>
                  <a:gd name="T116" fmla="*/ 29 w 72"/>
                  <a:gd name="T117" fmla="*/ 57 h 79"/>
                  <a:gd name="T118" fmla="*/ 14 w 72"/>
                  <a:gd name="T119" fmla="*/ 57 h 79"/>
                  <a:gd name="T120" fmla="*/ 7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7"/>
                    </a:lnTo>
                    <a:lnTo>
                      <a:pt x="57" y="50"/>
                    </a:lnTo>
                    <a:lnTo>
                      <a:pt x="57" y="43"/>
                    </a:lnTo>
                    <a:lnTo>
                      <a:pt x="57" y="35"/>
                    </a:lnTo>
                    <a:lnTo>
                      <a:pt x="65" y="35"/>
                    </a:lnTo>
                    <a:lnTo>
                      <a:pt x="72" y="28"/>
                    </a:lnTo>
                    <a:lnTo>
                      <a:pt x="65" y="14"/>
                    </a:lnTo>
                    <a:lnTo>
                      <a:pt x="65" y="7"/>
                    </a:lnTo>
                    <a:lnTo>
                      <a:pt x="57"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5"/>
                    </a:lnTo>
                    <a:lnTo>
                      <a:pt x="29" y="35"/>
                    </a:lnTo>
                    <a:lnTo>
                      <a:pt x="29" y="43"/>
                    </a:lnTo>
                    <a:lnTo>
                      <a:pt x="22" y="43"/>
                    </a:lnTo>
                    <a:lnTo>
                      <a:pt x="22" y="35"/>
                    </a:lnTo>
                    <a:lnTo>
                      <a:pt x="14" y="35"/>
                    </a:lnTo>
                    <a:lnTo>
                      <a:pt x="7" y="35"/>
                    </a:lnTo>
                    <a:lnTo>
                      <a:pt x="0" y="35"/>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65"/>
                    </a:lnTo>
                    <a:lnTo>
                      <a:pt x="50" y="57"/>
                    </a:lnTo>
                    <a:lnTo>
                      <a:pt x="50" y="65"/>
                    </a:lnTo>
                    <a:lnTo>
                      <a:pt x="57" y="72"/>
                    </a:lnTo>
                    <a:lnTo>
                      <a:pt x="57" y="72"/>
                    </a:lnTo>
                    <a:close/>
                    <a:moveTo>
                      <a:pt x="57" y="35"/>
                    </a:moveTo>
                    <a:lnTo>
                      <a:pt x="65" y="35"/>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2" y="35"/>
                    </a:moveTo>
                    <a:lnTo>
                      <a:pt x="7" y="35"/>
                    </a:lnTo>
                    <a:lnTo>
                      <a:pt x="0" y="35"/>
                    </a:lnTo>
                    <a:lnTo>
                      <a:pt x="0" y="43"/>
                    </a:lnTo>
                    <a:lnTo>
                      <a:pt x="14" y="50"/>
                    </a:lnTo>
                    <a:lnTo>
                      <a:pt x="22" y="43"/>
                    </a:lnTo>
                    <a:lnTo>
                      <a:pt x="22" y="35"/>
                    </a:lnTo>
                    <a:lnTo>
                      <a:pt x="22" y="35"/>
                    </a:lnTo>
                    <a:close/>
                    <a:moveTo>
                      <a:pt x="29" y="65"/>
                    </a:moveTo>
                    <a:lnTo>
                      <a:pt x="29" y="57"/>
                    </a:lnTo>
                    <a:lnTo>
                      <a:pt x="22" y="57"/>
                    </a:lnTo>
                    <a:lnTo>
                      <a:pt x="14" y="57"/>
                    </a:lnTo>
                    <a:lnTo>
                      <a:pt x="7" y="65"/>
                    </a:lnTo>
                    <a:lnTo>
                      <a:pt x="7" y="72"/>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291">
                <a:extLst>
                  <a:ext uri="{FF2B5EF4-FFF2-40B4-BE49-F238E27FC236}">
                    <a16:creationId xmlns:a16="http://schemas.microsoft.com/office/drawing/2014/main" xmlns="" id="{54BC99E3-0FB5-464C-84F4-54304E0A68CC}"/>
                  </a:ext>
                </a:extLst>
              </p:cNvPr>
              <p:cNvSpPr>
                <a:spLocks noEditPoints="1"/>
              </p:cNvSpPr>
              <p:nvPr/>
            </p:nvSpPr>
            <p:spPr bwMode="auto">
              <a:xfrm>
                <a:off x="6164" y="1951"/>
                <a:ext cx="72" cy="79"/>
              </a:xfrm>
              <a:custGeom>
                <a:avLst/>
                <a:gdLst>
                  <a:gd name="T0" fmla="*/ 65 w 72"/>
                  <a:gd name="T1" fmla="*/ 72 h 79"/>
                  <a:gd name="T2" fmla="*/ 72 w 72"/>
                  <a:gd name="T3" fmla="*/ 65 h 79"/>
                  <a:gd name="T4" fmla="*/ 65 w 72"/>
                  <a:gd name="T5" fmla="*/ 57 h 79"/>
                  <a:gd name="T6" fmla="*/ 65 w 72"/>
                  <a:gd name="T7" fmla="*/ 43 h 79"/>
                  <a:gd name="T8" fmla="*/ 72 w 72"/>
                  <a:gd name="T9" fmla="*/ 35 h 79"/>
                  <a:gd name="T10" fmla="*/ 72 w 72"/>
                  <a:gd name="T11" fmla="*/ 14 h 79"/>
                  <a:gd name="T12" fmla="*/ 65 w 72"/>
                  <a:gd name="T13" fmla="*/ 7 h 79"/>
                  <a:gd name="T14" fmla="*/ 58 w 72"/>
                  <a:gd name="T15" fmla="*/ 14 h 79"/>
                  <a:gd name="T16" fmla="*/ 65 w 72"/>
                  <a:gd name="T17" fmla="*/ 35 h 79"/>
                  <a:gd name="T18" fmla="*/ 58 w 72"/>
                  <a:gd name="T19" fmla="*/ 50 h 79"/>
                  <a:gd name="T20" fmla="*/ 50 w 72"/>
                  <a:gd name="T21" fmla="*/ 43 h 79"/>
                  <a:gd name="T22" fmla="*/ 43 w 72"/>
                  <a:gd name="T23" fmla="*/ 35 h 79"/>
                  <a:gd name="T24" fmla="*/ 50 w 72"/>
                  <a:gd name="T25" fmla="*/ 21 h 79"/>
                  <a:gd name="T26" fmla="*/ 43 w 72"/>
                  <a:gd name="T27" fmla="*/ 0 h 79"/>
                  <a:gd name="T28" fmla="*/ 43 w 72"/>
                  <a:gd name="T29" fmla="*/ 28 h 79"/>
                  <a:gd name="T30" fmla="*/ 43 w 72"/>
                  <a:gd name="T31" fmla="*/ 35 h 79"/>
                  <a:gd name="T32" fmla="*/ 36 w 72"/>
                  <a:gd name="T33" fmla="*/ 35 h 79"/>
                  <a:gd name="T34" fmla="*/ 28 w 72"/>
                  <a:gd name="T35" fmla="*/ 21 h 79"/>
                  <a:gd name="T36" fmla="*/ 28 w 72"/>
                  <a:gd name="T37" fmla="*/ 14 h 79"/>
                  <a:gd name="T38" fmla="*/ 14 w 72"/>
                  <a:gd name="T39" fmla="*/ 0 h 79"/>
                  <a:gd name="T40" fmla="*/ 7 w 72"/>
                  <a:gd name="T41" fmla="*/ 0 h 79"/>
                  <a:gd name="T42" fmla="*/ 0 w 72"/>
                  <a:gd name="T43" fmla="*/ 7 h 79"/>
                  <a:gd name="T44" fmla="*/ 21 w 72"/>
                  <a:gd name="T45" fmla="*/ 21 h 79"/>
                  <a:gd name="T46" fmla="*/ 36 w 72"/>
                  <a:gd name="T47" fmla="*/ 35 h 79"/>
                  <a:gd name="T48" fmla="*/ 36 w 72"/>
                  <a:gd name="T49" fmla="*/ 43 h 79"/>
                  <a:gd name="T50" fmla="*/ 28 w 72"/>
                  <a:gd name="T51" fmla="*/ 35 h 79"/>
                  <a:gd name="T52" fmla="*/ 7 w 72"/>
                  <a:gd name="T53" fmla="*/ 35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7 h 79"/>
                  <a:gd name="T66" fmla="*/ 43 w 72"/>
                  <a:gd name="T67" fmla="*/ 65 h 79"/>
                  <a:gd name="T68" fmla="*/ 28 w 72"/>
                  <a:gd name="T69" fmla="*/ 57 h 79"/>
                  <a:gd name="T70" fmla="*/ 7 w 72"/>
                  <a:gd name="T71" fmla="*/ 65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5 h 79"/>
                  <a:gd name="T86" fmla="*/ 72 w 72"/>
                  <a:gd name="T87" fmla="*/ 14 h 79"/>
                  <a:gd name="T88" fmla="*/ 58 w 72"/>
                  <a:gd name="T89" fmla="*/ 21 h 79"/>
                  <a:gd name="T90" fmla="*/ 65 w 72"/>
                  <a:gd name="T91" fmla="*/ 35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5 h 79"/>
                  <a:gd name="T110" fmla="*/ 7 w 72"/>
                  <a:gd name="T111" fmla="*/ 43 h 79"/>
                  <a:gd name="T112" fmla="*/ 28 w 72"/>
                  <a:gd name="T113" fmla="*/ 43 h 79"/>
                  <a:gd name="T114" fmla="*/ 28 w 72"/>
                  <a:gd name="T115" fmla="*/ 35 h 79"/>
                  <a:gd name="T116" fmla="*/ 28 w 72"/>
                  <a:gd name="T117" fmla="*/ 57 h 79"/>
                  <a:gd name="T118" fmla="*/ 21 w 72"/>
                  <a:gd name="T119" fmla="*/ 57 h 79"/>
                  <a:gd name="T120" fmla="*/ 14 w 72"/>
                  <a:gd name="T121" fmla="*/ 72 h 79"/>
                  <a:gd name="T122" fmla="*/ 28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8" y="50"/>
                    </a:lnTo>
                    <a:lnTo>
                      <a:pt x="65" y="43"/>
                    </a:lnTo>
                    <a:lnTo>
                      <a:pt x="65" y="35"/>
                    </a:lnTo>
                    <a:lnTo>
                      <a:pt x="72" y="35"/>
                    </a:lnTo>
                    <a:lnTo>
                      <a:pt x="72" y="28"/>
                    </a:lnTo>
                    <a:lnTo>
                      <a:pt x="72" y="14"/>
                    </a:lnTo>
                    <a:lnTo>
                      <a:pt x="72" y="7"/>
                    </a:lnTo>
                    <a:lnTo>
                      <a:pt x="65" y="7"/>
                    </a:lnTo>
                    <a:lnTo>
                      <a:pt x="65" y="7"/>
                    </a:lnTo>
                    <a:lnTo>
                      <a:pt x="58" y="14"/>
                    </a:lnTo>
                    <a:lnTo>
                      <a:pt x="58" y="28"/>
                    </a:lnTo>
                    <a:lnTo>
                      <a:pt x="65" y="35"/>
                    </a:lnTo>
                    <a:lnTo>
                      <a:pt x="58" y="43"/>
                    </a:lnTo>
                    <a:lnTo>
                      <a:pt x="58" y="50"/>
                    </a:lnTo>
                    <a:lnTo>
                      <a:pt x="58" y="50"/>
                    </a:lnTo>
                    <a:lnTo>
                      <a:pt x="50" y="43"/>
                    </a:lnTo>
                    <a:lnTo>
                      <a:pt x="43" y="43"/>
                    </a:lnTo>
                    <a:lnTo>
                      <a:pt x="43" y="35"/>
                    </a:lnTo>
                    <a:lnTo>
                      <a:pt x="43" y="28"/>
                    </a:lnTo>
                    <a:lnTo>
                      <a:pt x="50" y="21"/>
                    </a:lnTo>
                    <a:lnTo>
                      <a:pt x="50" y="7"/>
                    </a:lnTo>
                    <a:lnTo>
                      <a:pt x="43" y="0"/>
                    </a:lnTo>
                    <a:lnTo>
                      <a:pt x="36" y="7"/>
                    </a:lnTo>
                    <a:lnTo>
                      <a:pt x="43" y="28"/>
                    </a:lnTo>
                    <a:lnTo>
                      <a:pt x="43" y="28"/>
                    </a:lnTo>
                    <a:lnTo>
                      <a:pt x="43" y="35"/>
                    </a:lnTo>
                    <a:lnTo>
                      <a:pt x="43" y="35"/>
                    </a:lnTo>
                    <a:lnTo>
                      <a:pt x="36" y="35"/>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5"/>
                    </a:lnTo>
                    <a:lnTo>
                      <a:pt x="36" y="35"/>
                    </a:lnTo>
                    <a:lnTo>
                      <a:pt x="36" y="43"/>
                    </a:lnTo>
                    <a:lnTo>
                      <a:pt x="28" y="43"/>
                    </a:lnTo>
                    <a:lnTo>
                      <a:pt x="28" y="35"/>
                    </a:lnTo>
                    <a:lnTo>
                      <a:pt x="21" y="35"/>
                    </a:lnTo>
                    <a:lnTo>
                      <a:pt x="7" y="35"/>
                    </a:lnTo>
                    <a:lnTo>
                      <a:pt x="0" y="35"/>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65"/>
                    </a:lnTo>
                    <a:lnTo>
                      <a:pt x="36" y="57"/>
                    </a:lnTo>
                    <a:lnTo>
                      <a:pt x="28" y="57"/>
                    </a:lnTo>
                    <a:lnTo>
                      <a:pt x="7" y="65"/>
                    </a:lnTo>
                    <a:lnTo>
                      <a:pt x="7" y="65"/>
                    </a:lnTo>
                    <a:lnTo>
                      <a:pt x="14" y="72"/>
                    </a:lnTo>
                    <a:lnTo>
                      <a:pt x="21" y="79"/>
                    </a:lnTo>
                    <a:lnTo>
                      <a:pt x="36" y="72"/>
                    </a:lnTo>
                    <a:lnTo>
                      <a:pt x="36" y="72"/>
                    </a:lnTo>
                    <a:lnTo>
                      <a:pt x="36" y="72"/>
                    </a:lnTo>
                    <a:lnTo>
                      <a:pt x="43" y="65"/>
                    </a:lnTo>
                    <a:lnTo>
                      <a:pt x="43" y="65"/>
                    </a:lnTo>
                    <a:lnTo>
                      <a:pt x="50" y="65"/>
                    </a:lnTo>
                    <a:lnTo>
                      <a:pt x="50" y="57"/>
                    </a:lnTo>
                    <a:lnTo>
                      <a:pt x="58" y="65"/>
                    </a:lnTo>
                    <a:lnTo>
                      <a:pt x="65" y="72"/>
                    </a:lnTo>
                    <a:lnTo>
                      <a:pt x="65" y="72"/>
                    </a:lnTo>
                    <a:close/>
                    <a:moveTo>
                      <a:pt x="65" y="35"/>
                    </a:moveTo>
                    <a:lnTo>
                      <a:pt x="72" y="35"/>
                    </a:lnTo>
                    <a:lnTo>
                      <a:pt x="72" y="28"/>
                    </a:lnTo>
                    <a:lnTo>
                      <a:pt x="72" y="14"/>
                    </a:lnTo>
                    <a:lnTo>
                      <a:pt x="65" y="7"/>
                    </a:lnTo>
                    <a:lnTo>
                      <a:pt x="58" y="21"/>
                    </a:lnTo>
                    <a:lnTo>
                      <a:pt x="65" y="35"/>
                    </a:lnTo>
                    <a:lnTo>
                      <a:pt x="65"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8" y="35"/>
                    </a:moveTo>
                    <a:lnTo>
                      <a:pt x="14" y="35"/>
                    </a:lnTo>
                    <a:lnTo>
                      <a:pt x="7" y="35"/>
                    </a:lnTo>
                    <a:lnTo>
                      <a:pt x="7" y="43"/>
                    </a:lnTo>
                    <a:lnTo>
                      <a:pt x="14" y="50"/>
                    </a:lnTo>
                    <a:lnTo>
                      <a:pt x="28" y="43"/>
                    </a:lnTo>
                    <a:lnTo>
                      <a:pt x="28" y="35"/>
                    </a:lnTo>
                    <a:lnTo>
                      <a:pt x="28" y="35"/>
                    </a:lnTo>
                    <a:close/>
                    <a:moveTo>
                      <a:pt x="36" y="65"/>
                    </a:moveTo>
                    <a:lnTo>
                      <a:pt x="28" y="57"/>
                    </a:lnTo>
                    <a:lnTo>
                      <a:pt x="21" y="57"/>
                    </a:lnTo>
                    <a:lnTo>
                      <a:pt x="21" y="57"/>
                    </a:lnTo>
                    <a:lnTo>
                      <a:pt x="14"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292">
                <a:extLst>
                  <a:ext uri="{FF2B5EF4-FFF2-40B4-BE49-F238E27FC236}">
                    <a16:creationId xmlns:a16="http://schemas.microsoft.com/office/drawing/2014/main" xmlns="" id="{3B2B1E5D-1392-4A48-8A85-60AA43990392}"/>
                  </a:ext>
                </a:extLst>
              </p:cNvPr>
              <p:cNvSpPr>
                <a:spLocks noEditPoints="1"/>
              </p:cNvSpPr>
              <p:nvPr/>
            </p:nvSpPr>
            <p:spPr bwMode="auto">
              <a:xfrm>
                <a:off x="6092" y="1951"/>
                <a:ext cx="72" cy="79"/>
              </a:xfrm>
              <a:custGeom>
                <a:avLst/>
                <a:gdLst>
                  <a:gd name="T0" fmla="*/ 65 w 72"/>
                  <a:gd name="T1" fmla="*/ 72 h 79"/>
                  <a:gd name="T2" fmla="*/ 72 w 72"/>
                  <a:gd name="T3" fmla="*/ 65 h 79"/>
                  <a:gd name="T4" fmla="*/ 57 w 72"/>
                  <a:gd name="T5" fmla="*/ 57 h 79"/>
                  <a:gd name="T6" fmla="*/ 65 w 72"/>
                  <a:gd name="T7" fmla="*/ 43 h 79"/>
                  <a:gd name="T8" fmla="*/ 65 w 72"/>
                  <a:gd name="T9" fmla="*/ 35 h 79"/>
                  <a:gd name="T10" fmla="*/ 72 w 72"/>
                  <a:gd name="T11" fmla="*/ 14 h 79"/>
                  <a:gd name="T12" fmla="*/ 65 w 72"/>
                  <a:gd name="T13" fmla="*/ 7 h 79"/>
                  <a:gd name="T14" fmla="*/ 57 w 72"/>
                  <a:gd name="T15" fmla="*/ 14 h 79"/>
                  <a:gd name="T16" fmla="*/ 57 w 72"/>
                  <a:gd name="T17" fmla="*/ 35 h 79"/>
                  <a:gd name="T18" fmla="*/ 57 w 72"/>
                  <a:gd name="T19" fmla="*/ 50 h 79"/>
                  <a:gd name="T20" fmla="*/ 50 w 72"/>
                  <a:gd name="T21" fmla="*/ 43 h 79"/>
                  <a:gd name="T22" fmla="*/ 43 w 72"/>
                  <a:gd name="T23" fmla="*/ 35 h 79"/>
                  <a:gd name="T24" fmla="*/ 50 w 72"/>
                  <a:gd name="T25" fmla="*/ 21 h 79"/>
                  <a:gd name="T26" fmla="*/ 43 w 72"/>
                  <a:gd name="T27" fmla="*/ 0 h 79"/>
                  <a:gd name="T28" fmla="*/ 36 w 72"/>
                  <a:gd name="T29" fmla="*/ 28 h 79"/>
                  <a:gd name="T30" fmla="*/ 36 w 72"/>
                  <a:gd name="T31" fmla="*/ 35 h 79"/>
                  <a:gd name="T32" fmla="*/ 36 w 72"/>
                  <a:gd name="T33" fmla="*/ 35 h 79"/>
                  <a:gd name="T34" fmla="*/ 29 w 72"/>
                  <a:gd name="T35" fmla="*/ 21 h 79"/>
                  <a:gd name="T36" fmla="*/ 22 w 72"/>
                  <a:gd name="T37" fmla="*/ 14 h 79"/>
                  <a:gd name="T38" fmla="*/ 14 w 72"/>
                  <a:gd name="T39" fmla="*/ 0 h 79"/>
                  <a:gd name="T40" fmla="*/ 0 w 72"/>
                  <a:gd name="T41" fmla="*/ 0 h 79"/>
                  <a:gd name="T42" fmla="*/ 0 w 72"/>
                  <a:gd name="T43" fmla="*/ 7 h 79"/>
                  <a:gd name="T44" fmla="*/ 22 w 72"/>
                  <a:gd name="T45" fmla="*/ 21 h 79"/>
                  <a:gd name="T46" fmla="*/ 36 w 72"/>
                  <a:gd name="T47" fmla="*/ 35 h 79"/>
                  <a:gd name="T48" fmla="*/ 36 w 72"/>
                  <a:gd name="T49" fmla="*/ 43 h 79"/>
                  <a:gd name="T50" fmla="*/ 29 w 72"/>
                  <a:gd name="T51" fmla="*/ 35 h 79"/>
                  <a:gd name="T52" fmla="*/ 7 w 72"/>
                  <a:gd name="T53" fmla="*/ 35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7 h 79"/>
                  <a:gd name="T66" fmla="*/ 36 w 72"/>
                  <a:gd name="T67" fmla="*/ 65 h 79"/>
                  <a:gd name="T68" fmla="*/ 22 w 72"/>
                  <a:gd name="T69" fmla="*/ 57 h 79"/>
                  <a:gd name="T70" fmla="*/ 7 w 72"/>
                  <a:gd name="T71" fmla="*/ 65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5 h 79"/>
                  <a:gd name="T86" fmla="*/ 72 w 72"/>
                  <a:gd name="T87" fmla="*/ 14 h 79"/>
                  <a:gd name="T88" fmla="*/ 57 w 72"/>
                  <a:gd name="T89" fmla="*/ 21 h 79"/>
                  <a:gd name="T90" fmla="*/ 65 w 72"/>
                  <a:gd name="T91" fmla="*/ 35 h 79"/>
                  <a:gd name="T92" fmla="*/ 50 w 72"/>
                  <a:gd name="T93" fmla="*/ 14 h 79"/>
                  <a:gd name="T94" fmla="*/ 36 w 72"/>
                  <a:gd name="T95" fmla="*/ 14 h 79"/>
                  <a:gd name="T96" fmla="*/ 43 w 72"/>
                  <a:gd name="T97" fmla="*/ 21 h 79"/>
                  <a:gd name="T98" fmla="*/ 22 w 72"/>
                  <a:gd name="T99" fmla="*/ 14 h 79"/>
                  <a:gd name="T100" fmla="*/ 14 w 72"/>
                  <a:gd name="T101" fmla="*/ 7 h 79"/>
                  <a:gd name="T102" fmla="*/ 7 w 72"/>
                  <a:gd name="T103" fmla="*/ 7 h 79"/>
                  <a:gd name="T104" fmla="*/ 14 w 72"/>
                  <a:gd name="T105" fmla="*/ 21 h 79"/>
                  <a:gd name="T106" fmla="*/ 22 w 72"/>
                  <a:gd name="T107" fmla="*/ 21 h 79"/>
                  <a:gd name="T108" fmla="*/ 14 w 72"/>
                  <a:gd name="T109" fmla="*/ 35 h 79"/>
                  <a:gd name="T110" fmla="*/ 7 w 72"/>
                  <a:gd name="T111" fmla="*/ 43 h 79"/>
                  <a:gd name="T112" fmla="*/ 22 w 72"/>
                  <a:gd name="T113" fmla="*/ 43 h 79"/>
                  <a:gd name="T114" fmla="*/ 22 w 72"/>
                  <a:gd name="T115" fmla="*/ 35 h 79"/>
                  <a:gd name="T116" fmla="*/ 29 w 72"/>
                  <a:gd name="T117" fmla="*/ 57 h 79"/>
                  <a:gd name="T118" fmla="*/ 14 w 72"/>
                  <a:gd name="T119" fmla="*/ 57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7"/>
                    </a:lnTo>
                    <a:lnTo>
                      <a:pt x="57" y="50"/>
                    </a:lnTo>
                    <a:lnTo>
                      <a:pt x="65" y="43"/>
                    </a:lnTo>
                    <a:lnTo>
                      <a:pt x="65" y="35"/>
                    </a:lnTo>
                    <a:lnTo>
                      <a:pt x="65" y="35"/>
                    </a:lnTo>
                    <a:lnTo>
                      <a:pt x="72" y="28"/>
                    </a:lnTo>
                    <a:lnTo>
                      <a:pt x="72" y="14"/>
                    </a:lnTo>
                    <a:lnTo>
                      <a:pt x="65" y="7"/>
                    </a:lnTo>
                    <a:lnTo>
                      <a:pt x="65"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35"/>
                    </a:lnTo>
                    <a:lnTo>
                      <a:pt x="36" y="35"/>
                    </a:lnTo>
                    <a:lnTo>
                      <a:pt x="36" y="35"/>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5"/>
                    </a:lnTo>
                    <a:lnTo>
                      <a:pt x="36" y="35"/>
                    </a:lnTo>
                    <a:lnTo>
                      <a:pt x="36" y="43"/>
                    </a:lnTo>
                    <a:lnTo>
                      <a:pt x="29" y="43"/>
                    </a:lnTo>
                    <a:lnTo>
                      <a:pt x="29" y="35"/>
                    </a:lnTo>
                    <a:lnTo>
                      <a:pt x="22" y="35"/>
                    </a:lnTo>
                    <a:lnTo>
                      <a:pt x="7" y="35"/>
                    </a:lnTo>
                    <a:lnTo>
                      <a:pt x="0" y="35"/>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65"/>
                    </a:lnTo>
                    <a:lnTo>
                      <a:pt x="36" y="57"/>
                    </a:lnTo>
                    <a:lnTo>
                      <a:pt x="22" y="57"/>
                    </a:lnTo>
                    <a:lnTo>
                      <a:pt x="7" y="65"/>
                    </a:lnTo>
                    <a:lnTo>
                      <a:pt x="7" y="65"/>
                    </a:lnTo>
                    <a:lnTo>
                      <a:pt x="14" y="72"/>
                    </a:lnTo>
                    <a:lnTo>
                      <a:pt x="22" y="79"/>
                    </a:lnTo>
                    <a:lnTo>
                      <a:pt x="29" y="72"/>
                    </a:lnTo>
                    <a:lnTo>
                      <a:pt x="36" y="72"/>
                    </a:lnTo>
                    <a:lnTo>
                      <a:pt x="36" y="72"/>
                    </a:lnTo>
                    <a:lnTo>
                      <a:pt x="36" y="65"/>
                    </a:lnTo>
                    <a:lnTo>
                      <a:pt x="43" y="65"/>
                    </a:lnTo>
                    <a:lnTo>
                      <a:pt x="50" y="65"/>
                    </a:lnTo>
                    <a:lnTo>
                      <a:pt x="50" y="57"/>
                    </a:lnTo>
                    <a:lnTo>
                      <a:pt x="57" y="65"/>
                    </a:lnTo>
                    <a:lnTo>
                      <a:pt x="65" y="72"/>
                    </a:lnTo>
                    <a:lnTo>
                      <a:pt x="65" y="72"/>
                    </a:lnTo>
                    <a:close/>
                    <a:moveTo>
                      <a:pt x="65" y="35"/>
                    </a:moveTo>
                    <a:lnTo>
                      <a:pt x="65" y="35"/>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2" y="21"/>
                    </a:moveTo>
                    <a:lnTo>
                      <a:pt x="22" y="14"/>
                    </a:lnTo>
                    <a:lnTo>
                      <a:pt x="22" y="7"/>
                    </a:lnTo>
                    <a:lnTo>
                      <a:pt x="14" y="7"/>
                    </a:lnTo>
                    <a:lnTo>
                      <a:pt x="7" y="0"/>
                    </a:lnTo>
                    <a:lnTo>
                      <a:pt x="7" y="7"/>
                    </a:lnTo>
                    <a:lnTo>
                      <a:pt x="7" y="14"/>
                    </a:lnTo>
                    <a:lnTo>
                      <a:pt x="14" y="21"/>
                    </a:lnTo>
                    <a:lnTo>
                      <a:pt x="22" y="21"/>
                    </a:lnTo>
                    <a:lnTo>
                      <a:pt x="22" y="21"/>
                    </a:lnTo>
                    <a:close/>
                    <a:moveTo>
                      <a:pt x="22" y="35"/>
                    </a:moveTo>
                    <a:lnTo>
                      <a:pt x="14" y="35"/>
                    </a:lnTo>
                    <a:lnTo>
                      <a:pt x="0" y="35"/>
                    </a:lnTo>
                    <a:lnTo>
                      <a:pt x="7" y="43"/>
                    </a:lnTo>
                    <a:lnTo>
                      <a:pt x="14" y="50"/>
                    </a:lnTo>
                    <a:lnTo>
                      <a:pt x="22" y="43"/>
                    </a:lnTo>
                    <a:lnTo>
                      <a:pt x="22" y="35"/>
                    </a:lnTo>
                    <a:lnTo>
                      <a:pt x="22" y="35"/>
                    </a:lnTo>
                    <a:close/>
                    <a:moveTo>
                      <a:pt x="36" y="65"/>
                    </a:moveTo>
                    <a:lnTo>
                      <a:pt x="29" y="57"/>
                    </a:lnTo>
                    <a:lnTo>
                      <a:pt x="22" y="57"/>
                    </a:lnTo>
                    <a:lnTo>
                      <a:pt x="14" y="57"/>
                    </a:lnTo>
                    <a:lnTo>
                      <a:pt x="7" y="65"/>
                    </a:lnTo>
                    <a:lnTo>
                      <a:pt x="14"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293">
                <a:extLst>
                  <a:ext uri="{FF2B5EF4-FFF2-40B4-BE49-F238E27FC236}">
                    <a16:creationId xmlns:a16="http://schemas.microsoft.com/office/drawing/2014/main" xmlns="" id="{C8655025-12C2-4544-9B1F-727D43556574}"/>
                  </a:ext>
                </a:extLst>
              </p:cNvPr>
              <p:cNvSpPr>
                <a:spLocks noEditPoints="1"/>
              </p:cNvSpPr>
              <p:nvPr/>
            </p:nvSpPr>
            <p:spPr bwMode="auto">
              <a:xfrm>
                <a:off x="6020" y="1951"/>
                <a:ext cx="72" cy="79"/>
              </a:xfrm>
              <a:custGeom>
                <a:avLst/>
                <a:gdLst>
                  <a:gd name="T0" fmla="*/ 65 w 72"/>
                  <a:gd name="T1" fmla="*/ 72 h 79"/>
                  <a:gd name="T2" fmla="*/ 72 w 72"/>
                  <a:gd name="T3" fmla="*/ 65 h 79"/>
                  <a:gd name="T4" fmla="*/ 58 w 72"/>
                  <a:gd name="T5" fmla="*/ 57 h 79"/>
                  <a:gd name="T6" fmla="*/ 58 w 72"/>
                  <a:gd name="T7" fmla="*/ 43 h 79"/>
                  <a:gd name="T8" fmla="*/ 65 w 72"/>
                  <a:gd name="T9" fmla="*/ 35 h 79"/>
                  <a:gd name="T10" fmla="*/ 65 w 72"/>
                  <a:gd name="T11" fmla="*/ 14 h 79"/>
                  <a:gd name="T12" fmla="*/ 65 w 72"/>
                  <a:gd name="T13" fmla="*/ 7 h 79"/>
                  <a:gd name="T14" fmla="*/ 58 w 72"/>
                  <a:gd name="T15" fmla="*/ 14 h 79"/>
                  <a:gd name="T16" fmla="*/ 58 w 72"/>
                  <a:gd name="T17" fmla="*/ 35 h 79"/>
                  <a:gd name="T18" fmla="*/ 50 w 72"/>
                  <a:gd name="T19" fmla="*/ 50 h 79"/>
                  <a:gd name="T20" fmla="*/ 50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2 w 72"/>
                  <a:gd name="T35" fmla="*/ 21 h 79"/>
                  <a:gd name="T36" fmla="*/ 22 w 72"/>
                  <a:gd name="T37" fmla="*/ 14 h 79"/>
                  <a:gd name="T38" fmla="*/ 15 w 72"/>
                  <a:gd name="T39" fmla="*/ 0 h 79"/>
                  <a:gd name="T40" fmla="*/ 0 w 72"/>
                  <a:gd name="T41" fmla="*/ 0 h 79"/>
                  <a:gd name="T42" fmla="*/ 0 w 72"/>
                  <a:gd name="T43" fmla="*/ 7 h 79"/>
                  <a:gd name="T44" fmla="*/ 15 w 72"/>
                  <a:gd name="T45" fmla="*/ 21 h 79"/>
                  <a:gd name="T46" fmla="*/ 29 w 72"/>
                  <a:gd name="T47" fmla="*/ 35 h 79"/>
                  <a:gd name="T48" fmla="*/ 29 w 72"/>
                  <a:gd name="T49" fmla="*/ 43 h 79"/>
                  <a:gd name="T50" fmla="*/ 22 w 72"/>
                  <a:gd name="T51" fmla="*/ 35 h 79"/>
                  <a:gd name="T52" fmla="*/ 7 w 72"/>
                  <a:gd name="T53" fmla="*/ 35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7 h 79"/>
                  <a:gd name="T66" fmla="*/ 36 w 72"/>
                  <a:gd name="T67" fmla="*/ 65 h 79"/>
                  <a:gd name="T68" fmla="*/ 22 w 72"/>
                  <a:gd name="T69" fmla="*/ 57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5 h 79"/>
                  <a:gd name="T86" fmla="*/ 65 w 72"/>
                  <a:gd name="T87" fmla="*/ 14 h 79"/>
                  <a:gd name="T88" fmla="*/ 58 w 72"/>
                  <a:gd name="T89" fmla="*/ 21 h 79"/>
                  <a:gd name="T90" fmla="*/ 65 w 72"/>
                  <a:gd name="T91" fmla="*/ 35 h 79"/>
                  <a:gd name="T92" fmla="*/ 43 w 72"/>
                  <a:gd name="T93" fmla="*/ 14 h 79"/>
                  <a:gd name="T94" fmla="*/ 36 w 72"/>
                  <a:gd name="T95" fmla="*/ 14 h 79"/>
                  <a:gd name="T96" fmla="*/ 36 w 72"/>
                  <a:gd name="T97" fmla="*/ 21 h 79"/>
                  <a:gd name="T98" fmla="*/ 22 w 72"/>
                  <a:gd name="T99" fmla="*/ 14 h 79"/>
                  <a:gd name="T100" fmla="*/ 15 w 72"/>
                  <a:gd name="T101" fmla="*/ 7 h 79"/>
                  <a:gd name="T102" fmla="*/ 0 w 72"/>
                  <a:gd name="T103" fmla="*/ 7 h 79"/>
                  <a:gd name="T104" fmla="*/ 15 w 72"/>
                  <a:gd name="T105" fmla="*/ 21 h 79"/>
                  <a:gd name="T106" fmla="*/ 22 w 72"/>
                  <a:gd name="T107" fmla="*/ 21 h 79"/>
                  <a:gd name="T108" fmla="*/ 15 w 72"/>
                  <a:gd name="T109" fmla="*/ 35 h 79"/>
                  <a:gd name="T110" fmla="*/ 7 w 72"/>
                  <a:gd name="T111" fmla="*/ 43 h 79"/>
                  <a:gd name="T112" fmla="*/ 22 w 72"/>
                  <a:gd name="T113" fmla="*/ 43 h 79"/>
                  <a:gd name="T114" fmla="*/ 22 w 72"/>
                  <a:gd name="T115" fmla="*/ 35 h 79"/>
                  <a:gd name="T116" fmla="*/ 29 w 72"/>
                  <a:gd name="T117" fmla="*/ 57 h 79"/>
                  <a:gd name="T118" fmla="*/ 15 w 72"/>
                  <a:gd name="T119" fmla="*/ 57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7"/>
                    </a:lnTo>
                    <a:lnTo>
                      <a:pt x="58" y="50"/>
                    </a:lnTo>
                    <a:lnTo>
                      <a:pt x="58" y="43"/>
                    </a:lnTo>
                    <a:lnTo>
                      <a:pt x="65" y="35"/>
                    </a:lnTo>
                    <a:lnTo>
                      <a:pt x="65" y="35"/>
                    </a:lnTo>
                    <a:lnTo>
                      <a:pt x="72" y="28"/>
                    </a:lnTo>
                    <a:lnTo>
                      <a:pt x="65" y="14"/>
                    </a:lnTo>
                    <a:lnTo>
                      <a:pt x="65" y="7"/>
                    </a:lnTo>
                    <a:lnTo>
                      <a:pt x="65" y="7"/>
                    </a:lnTo>
                    <a:lnTo>
                      <a:pt x="58" y="7"/>
                    </a:lnTo>
                    <a:lnTo>
                      <a:pt x="58" y="14"/>
                    </a:lnTo>
                    <a:lnTo>
                      <a:pt x="50" y="28"/>
                    </a:lnTo>
                    <a:lnTo>
                      <a:pt x="58" y="35"/>
                    </a:lnTo>
                    <a:lnTo>
                      <a:pt x="58" y="43"/>
                    </a:lnTo>
                    <a:lnTo>
                      <a:pt x="50" y="50"/>
                    </a:lnTo>
                    <a:lnTo>
                      <a:pt x="50" y="50"/>
                    </a:lnTo>
                    <a:lnTo>
                      <a:pt x="50" y="43"/>
                    </a:lnTo>
                    <a:lnTo>
                      <a:pt x="43" y="43"/>
                    </a:lnTo>
                    <a:lnTo>
                      <a:pt x="43" y="35"/>
                    </a:lnTo>
                    <a:lnTo>
                      <a:pt x="43" y="28"/>
                    </a:lnTo>
                    <a:lnTo>
                      <a:pt x="43" y="21"/>
                    </a:lnTo>
                    <a:lnTo>
                      <a:pt x="50"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5"/>
                    </a:lnTo>
                    <a:lnTo>
                      <a:pt x="36" y="35"/>
                    </a:lnTo>
                    <a:lnTo>
                      <a:pt x="29" y="43"/>
                    </a:lnTo>
                    <a:lnTo>
                      <a:pt x="29" y="43"/>
                    </a:lnTo>
                    <a:lnTo>
                      <a:pt x="22" y="35"/>
                    </a:lnTo>
                    <a:lnTo>
                      <a:pt x="15" y="35"/>
                    </a:lnTo>
                    <a:lnTo>
                      <a:pt x="7" y="35"/>
                    </a:lnTo>
                    <a:lnTo>
                      <a:pt x="0" y="35"/>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65"/>
                    </a:lnTo>
                    <a:lnTo>
                      <a:pt x="29" y="57"/>
                    </a:lnTo>
                    <a:lnTo>
                      <a:pt x="22" y="57"/>
                    </a:lnTo>
                    <a:lnTo>
                      <a:pt x="7" y="65"/>
                    </a:lnTo>
                    <a:lnTo>
                      <a:pt x="7" y="65"/>
                    </a:lnTo>
                    <a:lnTo>
                      <a:pt x="7" y="72"/>
                    </a:lnTo>
                    <a:lnTo>
                      <a:pt x="22" y="79"/>
                    </a:lnTo>
                    <a:lnTo>
                      <a:pt x="29" y="72"/>
                    </a:lnTo>
                    <a:lnTo>
                      <a:pt x="29" y="72"/>
                    </a:lnTo>
                    <a:lnTo>
                      <a:pt x="36" y="72"/>
                    </a:lnTo>
                    <a:lnTo>
                      <a:pt x="36" y="65"/>
                    </a:lnTo>
                    <a:lnTo>
                      <a:pt x="43" y="65"/>
                    </a:lnTo>
                    <a:lnTo>
                      <a:pt x="43" y="65"/>
                    </a:lnTo>
                    <a:lnTo>
                      <a:pt x="50" y="57"/>
                    </a:lnTo>
                    <a:lnTo>
                      <a:pt x="58" y="65"/>
                    </a:lnTo>
                    <a:lnTo>
                      <a:pt x="65" y="72"/>
                    </a:lnTo>
                    <a:lnTo>
                      <a:pt x="65" y="72"/>
                    </a:lnTo>
                    <a:close/>
                    <a:moveTo>
                      <a:pt x="65" y="35"/>
                    </a:moveTo>
                    <a:lnTo>
                      <a:pt x="65" y="35"/>
                    </a:lnTo>
                    <a:lnTo>
                      <a:pt x="72" y="28"/>
                    </a:lnTo>
                    <a:lnTo>
                      <a:pt x="65" y="14"/>
                    </a:lnTo>
                    <a:lnTo>
                      <a:pt x="65" y="7"/>
                    </a:lnTo>
                    <a:lnTo>
                      <a:pt x="58" y="21"/>
                    </a:lnTo>
                    <a:lnTo>
                      <a:pt x="65" y="35"/>
                    </a:lnTo>
                    <a:lnTo>
                      <a:pt x="65" y="35"/>
                    </a:lnTo>
                    <a:close/>
                    <a:moveTo>
                      <a:pt x="36" y="21"/>
                    </a:moveTo>
                    <a:lnTo>
                      <a:pt x="43" y="14"/>
                    </a:lnTo>
                    <a:lnTo>
                      <a:pt x="36" y="0"/>
                    </a:lnTo>
                    <a:lnTo>
                      <a:pt x="36" y="14"/>
                    </a:lnTo>
                    <a:lnTo>
                      <a:pt x="36" y="21"/>
                    </a:lnTo>
                    <a:lnTo>
                      <a:pt x="36" y="21"/>
                    </a:lnTo>
                    <a:close/>
                    <a:moveTo>
                      <a:pt x="22" y="21"/>
                    </a:moveTo>
                    <a:lnTo>
                      <a:pt x="22" y="14"/>
                    </a:lnTo>
                    <a:lnTo>
                      <a:pt x="15" y="7"/>
                    </a:lnTo>
                    <a:lnTo>
                      <a:pt x="15" y="7"/>
                    </a:lnTo>
                    <a:lnTo>
                      <a:pt x="0" y="0"/>
                    </a:lnTo>
                    <a:lnTo>
                      <a:pt x="0" y="7"/>
                    </a:lnTo>
                    <a:lnTo>
                      <a:pt x="7" y="14"/>
                    </a:lnTo>
                    <a:lnTo>
                      <a:pt x="15" y="21"/>
                    </a:lnTo>
                    <a:lnTo>
                      <a:pt x="22" y="21"/>
                    </a:lnTo>
                    <a:lnTo>
                      <a:pt x="22" y="21"/>
                    </a:lnTo>
                    <a:close/>
                    <a:moveTo>
                      <a:pt x="22" y="35"/>
                    </a:moveTo>
                    <a:lnTo>
                      <a:pt x="15" y="35"/>
                    </a:lnTo>
                    <a:lnTo>
                      <a:pt x="0" y="35"/>
                    </a:lnTo>
                    <a:lnTo>
                      <a:pt x="7" y="43"/>
                    </a:lnTo>
                    <a:lnTo>
                      <a:pt x="15" y="50"/>
                    </a:lnTo>
                    <a:lnTo>
                      <a:pt x="22" y="43"/>
                    </a:lnTo>
                    <a:lnTo>
                      <a:pt x="22" y="35"/>
                    </a:lnTo>
                    <a:lnTo>
                      <a:pt x="22" y="35"/>
                    </a:lnTo>
                    <a:close/>
                    <a:moveTo>
                      <a:pt x="29" y="65"/>
                    </a:moveTo>
                    <a:lnTo>
                      <a:pt x="29" y="57"/>
                    </a:lnTo>
                    <a:lnTo>
                      <a:pt x="22" y="57"/>
                    </a:lnTo>
                    <a:lnTo>
                      <a:pt x="15" y="57"/>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294">
                <a:extLst>
                  <a:ext uri="{FF2B5EF4-FFF2-40B4-BE49-F238E27FC236}">
                    <a16:creationId xmlns:a16="http://schemas.microsoft.com/office/drawing/2014/main" xmlns="" id="{A505F4EC-F226-426A-8239-1075281C46BC}"/>
                  </a:ext>
                </a:extLst>
              </p:cNvPr>
              <p:cNvSpPr>
                <a:spLocks noEditPoints="1"/>
              </p:cNvSpPr>
              <p:nvPr/>
            </p:nvSpPr>
            <p:spPr bwMode="auto">
              <a:xfrm>
                <a:off x="5948" y="1951"/>
                <a:ext cx="72" cy="79"/>
              </a:xfrm>
              <a:custGeom>
                <a:avLst/>
                <a:gdLst>
                  <a:gd name="T0" fmla="*/ 65 w 72"/>
                  <a:gd name="T1" fmla="*/ 72 h 79"/>
                  <a:gd name="T2" fmla="*/ 72 w 72"/>
                  <a:gd name="T3" fmla="*/ 65 h 79"/>
                  <a:gd name="T4" fmla="*/ 58 w 72"/>
                  <a:gd name="T5" fmla="*/ 57 h 79"/>
                  <a:gd name="T6" fmla="*/ 58 w 72"/>
                  <a:gd name="T7" fmla="*/ 43 h 79"/>
                  <a:gd name="T8" fmla="*/ 65 w 72"/>
                  <a:gd name="T9" fmla="*/ 35 h 79"/>
                  <a:gd name="T10" fmla="*/ 65 w 72"/>
                  <a:gd name="T11" fmla="*/ 14 h 79"/>
                  <a:gd name="T12" fmla="*/ 58 w 72"/>
                  <a:gd name="T13" fmla="*/ 7 h 79"/>
                  <a:gd name="T14" fmla="*/ 51 w 72"/>
                  <a:gd name="T15" fmla="*/ 14 h 79"/>
                  <a:gd name="T16" fmla="*/ 58 w 72"/>
                  <a:gd name="T17" fmla="*/ 35 h 79"/>
                  <a:gd name="T18" fmla="*/ 51 w 72"/>
                  <a:gd name="T19" fmla="*/ 50 h 79"/>
                  <a:gd name="T20" fmla="*/ 43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5 h 79"/>
                  <a:gd name="T48" fmla="*/ 29 w 72"/>
                  <a:gd name="T49" fmla="*/ 43 h 79"/>
                  <a:gd name="T50" fmla="*/ 22 w 72"/>
                  <a:gd name="T51" fmla="*/ 35 h 79"/>
                  <a:gd name="T52" fmla="*/ 8 w 72"/>
                  <a:gd name="T53" fmla="*/ 35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5 h 79"/>
                  <a:gd name="T86" fmla="*/ 65 w 72"/>
                  <a:gd name="T87" fmla="*/ 14 h 79"/>
                  <a:gd name="T88" fmla="*/ 58 w 72"/>
                  <a:gd name="T89" fmla="*/ 21 h 79"/>
                  <a:gd name="T90" fmla="*/ 58 w 72"/>
                  <a:gd name="T91" fmla="*/ 35 h 79"/>
                  <a:gd name="T92" fmla="*/ 43 w 72"/>
                  <a:gd name="T93" fmla="*/ 14 h 79"/>
                  <a:gd name="T94" fmla="*/ 29 w 72"/>
                  <a:gd name="T95" fmla="*/ 14 h 79"/>
                  <a:gd name="T96" fmla="*/ 36 w 72"/>
                  <a:gd name="T97" fmla="*/ 21 h 79"/>
                  <a:gd name="T98" fmla="*/ 22 w 72"/>
                  <a:gd name="T99" fmla="*/ 14 h 79"/>
                  <a:gd name="T100" fmla="*/ 8 w 72"/>
                  <a:gd name="T101" fmla="*/ 7 h 79"/>
                  <a:gd name="T102" fmla="*/ 0 w 72"/>
                  <a:gd name="T103" fmla="*/ 7 h 79"/>
                  <a:gd name="T104" fmla="*/ 8 w 72"/>
                  <a:gd name="T105" fmla="*/ 21 h 79"/>
                  <a:gd name="T106" fmla="*/ 15 w 72"/>
                  <a:gd name="T107" fmla="*/ 21 h 79"/>
                  <a:gd name="T108" fmla="*/ 8 w 72"/>
                  <a:gd name="T109" fmla="*/ 35 h 79"/>
                  <a:gd name="T110" fmla="*/ 0 w 72"/>
                  <a:gd name="T111" fmla="*/ 43 h 79"/>
                  <a:gd name="T112" fmla="*/ 22 w 72"/>
                  <a:gd name="T113" fmla="*/ 43 h 79"/>
                  <a:gd name="T114" fmla="*/ 22 w 72"/>
                  <a:gd name="T115" fmla="*/ 35 h 79"/>
                  <a:gd name="T116" fmla="*/ 29 w 72"/>
                  <a:gd name="T117" fmla="*/ 57 h 79"/>
                  <a:gd name="T118" fmla="*/ 15 w 72"/>
                  <a:gd name="T119" fmla="*/ 57 h 79"/>
                  <a:gd name="T120" fmla="*/ 8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7"/>
                    </a:lnTo>
                    <a:lnTo>
                      <a:pt x="58" y="50"/>
                    </a:lnTo>
                    <a:lnTo>
                      <a:pt x="58" y="43"/>
                    </a:lnTo>
                    <a:lnTo>
                      <a:pt x="58" y="35"/>
                    </a:lnTo>
                    <a:lnTo>
                      <a:pt x="65" y="35"/>
                    </a:lnTo>
                    <a:lnTo>
                      <a:pt x="72" y="28"/>
                    </a:lnTo>
                    <a:lnTo>
                      <a:pt x="65" y="14"/>
                    </a:lnTo>
                    <a:lnTo>
                      <a:pt x="65" y="7"/>
                    </a:lnTo>
                    <a:lnTo>
                      <a:pt x="58" y="7"/>
                    </a:lnTo>
                    <a:lnTo>
                      <a:pt x="58" y="7"/>
                    </a:lnTo>
                    <a:lnTo>
                      <a:pt x="51" y="14"/>
                    </a:lnTo>
                    <a:lnTo>
                      <a:pt x="51" y="28"/>
                    </a:lnTo>
                    <a:lnTo>
                      <a:pt x="58" y="35"/>
                    </a:lnTo>
                    <a:lnTo>
                      <a:pt x="58" y="43"/>
                    </a:lnTo>
                    <a:lnTo>
                      <a:pt x="51" y="50"/>
                    </a:lnTo>
                    <a:lnTo>
                      <a:pt x="51"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8" y="35"/>
                    </a:lnTo>
                    <a:lnTo>
                      <a:pt x="0" y="35"/>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8" y="65"/>
                    </a:lnTo>
                    <a:lnTo>
                      <a:pt x="0" y="65"/>
                    </a:lnTo>
                    <a:lnTo>
                      <a:pt x="8" y="72"/>
                    </a:lnTo>
                    <a:lnTo>
                      <a:pt x="22" y="79"/>
                    </a:lnTo>
                    <a:lnTo>
                      <a:pt x="29" y="72"/>
                    </a:lnTo>
                    <a:lnTo>
                      <a:pt x="29" y="72"/>
                    </a:lnTo>
                    <a:lnTo>
                      <a:pt x="29" y="72"/>
                    </a:lnTo>
                    <a:lnTo>
                      <a:pt x="36" y="65"/>
                    </a:lnTo>
                    <a:lnTo>
                      <a:pt x="43" y="65"/>
                    </a:lnTo>
                    <a:lnTo>
                      <a:pt x="43" y="65"/>
                    </a:lnTo>
                    <a:lnTo>
                      <a:pt x="51" y="57"/>
                    </a:lnTo>
                    <a:lnTo>
                      <a:pt x="51" y="65"/>
                    </a:lnTo>
                    <a:lnTo>
                      <a:pt x="58" y="72"/>
                    </a:lnTo>
                    <a:lnTo>
                      <a:pt x="58" y="72"/>
                    </a:lnTo>
                    <a:close/>
                    <a:moveTo>
                      <a:pt x="58" y="35"/>
                    </a:moveTo>
                    <a:lnTo>
                      <a:pt x="65" y="35"/>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21"/>
                    </a:moveTo>
                    <a:lnTo>
                      <a:pt x="22" y="14"/>
                    </a:lnTo>
                    <a:lnTo>
                      <a:pt x="15" y="7"/>
                    </a:lnTo>
                    <a:lnTo>
                      <a:pt x="8" y="7"/>
                    </a:lnTo>
                    <a:lnTo>
                      <a:pt x="0" y="0"/>
                    </a:lnTo>
                    <a:lnTo>
                      <a:pt x="0" y="7"/>
                    </a:lnTo>
                    <a:lnTo>
                      <a:pt x="8" y="14"/>
                    </a:lnTo>
                    <a:lnTo>
                      <a:pt x="8" y="21"/>
                    </a:lnTo>
                    <a:lnTo>
                      <a:pt x="15" y="21"/>
                    </a:lnTo>
                    <a:lnTo>
                      <a:pt x="15" y="21"/>
                    </a:lnTo>
                    <a:close/>
                    <a:moveTo>
                      <a:pt x="22" y="35"/>
                    </a:moveTo>
                    <a:lnTo>
                      <a:pt x="8" y="35"/>
                    </a:lnTo>
                    <a:lnTo>
                      <a:pt x="0" y="35"/>
                    </a:lnTo>
                    <a:lnTo>
                      <a:pt x="0" y="43"/>
                    </a:lnTo>
                    <a:lnTo>
                      <a:pt x="15" y="50"/>
                    </a:lnTo>
                    <a:lnTo>
                      <a:pt x="22" y="43"/>
                    </a:lnTo>
                    <a:lnTo>
                      <a:pt x="22" y="35"/>
                    </a:lnTo>
                    <a:lnTo>
                      <a:pt x="22" y="35"/>
                    </a:lnTo>
                    <a:close/>
                    <a:moveTo>
                      <a:pt x="29" y="65"/>
                    </a:moveTo>
                    <a:lnTo>
                      <a:pt x="29" y="57"/>
                    </a:lnTo>
                    <a:lnTo>
                      <a:pt x="22" y="57"/>
                    </a:lnTo>
                    <a:lnTo>
                      <a:pt x="15" y="57"/>
                    </a:lnTo>
                    <a:lnTo>
                      <a:pt x="8" y="65"/>
                    </a:lnTo>
                    <a:lnTo>
                      <a:pt x="8"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295">
                <a:extLst>
                  <a:ext uri="{FF2B5EF4-FFF2-40B4-BE49-F238E27FC236}">
                    <a16:creationId xmlns:a16="http://schemas.microsoft.com/office/drawing/2014/main" xmlns="" id="{4DC4A710-8460-4BD5-A70D-BFEA0BBBF231}"/>
                  </a:ext>
                </a:extLst>
              </p:cNvPr>
              <p:cNvSpPr>
                <a:spLocks noEditPoints="1"/>
              </p:cNvSpPr>
              <p:nvPr/>
            </p:nvSpPr>
            <p:spPr bwMode="auto">
              <a:xfrm>
                <a:off x="5869" y="1951"/>
                <a:ext cx="72" cy="79"/>
              </a:xfrm>
              <a:custGeom>
                <a:avLst/>
                <a:gdLst>
                  <a:gd name="T0" fmla="*/ 65 w 72"/>
                  <a:gd name="T1" fmla="*/ 72 h 79"/>
                  <a:gd name="T2" fmla="*/ 72 w 72"/>
                  <a:gd name="T3" fmla="*/ 65 h 79"/>
                  <a:gd name="T4" fmla="*/ 65 w 72"/>
                  <a:gd name="T5" fmla="*/ 57 h 79"/>
                  <a:gd name="T6" fmla="*/ 65 w 72"/>
                  <a:gd name="T7" fmla="*/ 43 h 79"/>
                  <a:gd name="T8" fmla="*/ 65 w 72"/>
                  <a:gd name="T9" fmla="*/ 35 h 79"/>
                  <a:gd name="T10" fmla="*/ 72 w 72"/>
                  <a:gd name="T11" fmla="*/ 14 h 79"/>
                  <a:gd name="T12" fmla="*/ 65 w 72"/>
                  <a:gd name="T13" fmla="*/ 7 h 79"/>
                  <a:gd name="T14" fmla="*/ 58 w 72"/>
                  <a:gd name="T15" fmla="*/ 14 h 79"/>
                  <a:gd name="T16" fmla="*/ 58 w 72"/>
                  <a:gd name="T17" fmla="*/ 35 h 79"/>
                  <a:gd name="T18" fmla="*/ 58 w 72"/>
                  <a:gd name="T19" fmla="*/ 50 h 79"/>
                  <a:gd name="T20" fmla="*/ 51 w 72"/>
                  <a:gd name="T21" fmla="*/ 43 h 79"/>
                  <a:gd name="T22" fmla="*/ 44 w 72"/>
                  <a:gd name="T23" fmla="*/ 35 h 79"/>
                  <a:gd name="T24" fmla="*/ 51 w 72"/>
                  <a:gd name="T25" fmla="*/ 21 h 79"/>
                  <a:gd name="T26" fmla="*/ 44 w 72"/>
                  <a:gd name="T27" fmla="*/ 0 h 79"/>
                  <a:gd name="T28" fmla="*/ 36 w 72"/>
                  <a:gd name="T29" fmla="*/ 28 h 79"/>
                  <a:gd name="T30" fmla="*/ 44 w 72"/>
                  <a:gd name="T31" fmla="*/ 35 h 79"/>
                  <a:gd name="T32" fmla="*/ 36 w 72"/>
                  <a:gd name="T33" fmla="*/ 35 h 79"/>
                  <a:gd name="T34" fmla="*/ 29 w 72"/>
                  <a:gd name="T35" fmla="*/ 21 h 79"/>
                  <a:gd name="T36" fmla="*/ 22 w 72"/>
                  <a:gd name="T37" fmla="*/ 14 h 79"/>
                  <a:gd name="T38" fmla="*/ 15 w 72"/>
                  <a:gd name="T39" fmla="*/ 0 h 79"/>
                  <a:gd name="T40" fmla="*/ 7 w 72"/>
                  <a:gd name="T41" fmla="*/ 0 h 79"/>
                  <a:gd name="T42" fmla="*/ 0 w 72"/>
                  <a:gd name="T43" fmla="*/ 7 h 79"/>
                  <a:gd name="T44" fmla="*/ 22 w 72"/>
                  <a:gd name="T45" fmla="*/ 21 h 79"/>
                  <a:gd name="T46" fmla="*/ 36 w 72"/>
                  <a:gd name="T47" fmla="*/ 35 h 79"/>
                  <a:gd name="T48" fmla="*/ 36 w 72"/>
                  <a:gd name="T49" fmla="*/ 43 h 79"/>
                  <a:gd name="T50" fmla="*/ 29 w 72"/>
                  <a:gd name="T51" fmla="*/ 35 h 79"/>
                  <a:gd name="T52" fmla="*/ 7 w 72"/>
                  <a:gd name="T53" fmla="*/ 35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44 w 72"/>
                  <a:gd name="T67" fmla="*/ 65 h 79"/>
                  <a:gd name="T68" fmla="*/ 22 w 72"/>
                  <a:gd name="T69" fmla="*/ 57 h 79"/>
                  <a:gd name="T70" fmla="*/ 7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5 h 79"/>
                  <a:gd name="T86" fmla="*/ 72 w 72"/>
                  <a:gd name="T87" fmla="*/ 14 h 79"/>
                  <a:gd name="T88" fmla="*/ 58 w 72"/>
                  <a:gd name="T89" fmla="*/ 21 h 79"/>
                  <a:gd name="T90" fmla="*/ 65 w 72"/>
                  <a:gd name="T91" fmla="*/ 35 h 79"/>
                  <a:gd name="T92" fmla="*/ 51 w 72"/>
                  <a:gd name="T93" fmla="*/ 14 h 79"/>
                  <a:gd name="T94" fmla="*/ 36 w 72"/>
                  <a:gd name="T95" fmla="*/ 14 h 79"/>
                  <a:gd name="T96" fmla="*/ 44 w 72"/>
                  <a:gd name="T97" fmla="*/ 21 h 79"/>
                  <a:gd name="T98" fmla="*/ 22 w 72"/>
                  <a:gd name="T99" fmla="*/ 14 h 79"/>
                  <a:gd name="T100" fmla="*/ 15 w 72"/>
                  <a:gd name="T101" fmla="*/ 7 h 79"/>
                  <a:gd name="T102" fmla="*/ 7 w 72"/>
                  <a:gd name="T103" fmla="*/ 7 h 79"/>
                  <a:gd name="T104" fmla="*/ 15 w 72"/>
                  <a:gd name="T105" fmla="*/ 21 h 79"/>
                  <a:gd name="T106" fmla="*/ 22 w 72"/>
                  <a:gd name="T107" fmla="*/ 21 h 79"/>
                  <a:gd name="T108" fmla="*/ 15 w 72"/>
                  <a:gd name="T109" fmla="*/ 35 h 79"/>
                  <a:gd name="T110" fmla="*/ 7 w 72"/>
                  <a:gd name="T111" fmla="*/ 43 h 79"/>
                  <a:gd name="T112" fmla="*/ 22 w 72"/>
                  <a:gd name="T113" fmla="*/ 43 h 79"/>
                  <a:gd name="T114" fmla="*/ 22 w 72"/>
                  <a:gd name="T115" fmla="*/ 35 h 79"/>
                  <a:gd name="T116" fmla="*/ 29 w 72"/>
                  <a:gd name="T117" fmla="*/ 57 h 79"/>
                  <a:gd name="T118" fmla="*/ 15 w 72"/>
                  <a:gd name="T119" fmla="*/ 57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8" y="50"/>
                    </a:lnTo>
                    <a:lnTo>
                      <a:pt x="65" y="43"/>
                    </a:lnTo>
                    <a:lnTo>
                      <a:pt x="65" y="35"/>
                    </a:lnTo>
                    <a:lnTo>
                      <a:pt x="65" y="35"/>
                    </a:lnTo>
                    <a:lnTo>
                      <a:pt x="72" y="28"/>
                    </a:lnTo>
                    <a:lnTo>
                      <a:pt x="72" y="14"/>
                    </a:lnTo>
                    <a:lnTo>
                      <a:pt x="72" y="7"/>
                    </a:lnTo>
                    <a:lnTo>
                      <a:pt x="65" y="7"/>
                    </a:lnTo>
                    <a:lnTo>
                      <a:pt x="58" y="7"/>
                    </a:lnTo>
                    <a:lnTo>
                      <a:pt x="58" y="14"/>
                    </a:lnTo>
                    <a:lnTo>
                      <a:pt x="58" y="28"/>
                    </a:lnTo>
                    <a:lnTo>
                      <a:pt x="58" y="35"/>
                    </a:lnTo>
                    <a:lnTo>
                      <a:pt x="58" y="43"/>
                    </a:lnTo>
                    <a:lnTo>
                      <a:pt x="58" y="50"/>
                    </a:lnTo>
                    <a:lnTo>
                      <a:pt x="58" y="50"/>
                    </a:lnTo>
                    <a:lnTo>
                      <a:pt x="51" y="43"/>
                    </a:lnTo>
                    <a:lnTo>
                      <a:pt x="44" y="43"/>
                    </a:lnTo>
                    <a:lnTo>
                      <a:pt x="44" y="35"/>
                    </a:lnTo>
                    <a:lnTo>
                      <a:pt x="44" y="28"/>
                    </a:lnTo>
                    <a:lnTo>
                      <a:pt x="51" y="21"/>
                    </a:lnTo>
                    <a:lnTo>
                      <a:pt x="51" y="7"/>
                    </a:lnTo>
                    <a:lnTo>
                      <a:pt x="44" y="0"/>
                    </a:lnTo>
                    <a:lnTo>
                      <a:pt x="36" y="7"/>
                    </a:lnTo>
                    <a:lnTo>
                      <a:pt x="36" y="28"/>
                    </a:lnTo>
                    <a:lnTo>
                      <a:pt x="44" y="28"/>
                    </a:lnTo>
                    <a:lnTo>
                      <a:pt x="44" y="35"/>
                    </a:lnTo>
                    <a:lnTo>
                      <a:pt x="44" y="35"/>
                    </a:lnTo>
                    <a:lnTo>
                      <a:pt x="36" y="35"/>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5"/>
                    </a:lnTo>
                    <a:lnTo>
                      <a:pt x="36" y="35"/>
                    </a:lnTo>
                    <a:lnTo>
                      <a:pt x="36" y="43"/>
                    </a:lnTo>
                    <a:lnTo>
                      <a:pt x="29" y="43"/>
                    </a:lnTo>
                    <a:lnTo>
                      <a:pt x="29" y="35"/>
                    </a:lnTo>
                    <a:lnTo>
                      <a:pt x="22" y="35"/>
                    </a:lnTo>
                    <a:lnTo>
                      <a:pt x="7" y="35"/>
                    </a:lnTo>
                    <a:lnTo>
                      <a:pt x="0" y="35"/>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65"/>
                    </a:lnTo>
                    <a:lnTo>
                      <a:pt x="36" y="57"/>
                    </a:lnTo>
                    <a:lnTo>
                      <a:pt x="22" y="57"/>
                    </a:lnTo>
                    <a:lnTo>
                      <a:pt x="7" y="65"/>
                    </a:lnTo>
                    <a:lnTo>
                      <a:pt x="7" y="65"/>
                    </a:lnTo>
                    <a:lnTo>
                      <a:pt x="15" y="72"/>
                    </a:lnTo>
                    <a:lnTo>
                      <a:pt x="22" y="79"/>
                    </a:lnTo>
                    <a:lnTo>
                      <a:pt x="36" y="72"/>
                    </a:lnTo>
                    <a:lnTo>
                      <a:pt x="36" y="72"/>
                    </a:lnTo>
                    <a:lnTo>
                      <a:pt x="36" y="72"/>
                    </a:lnTo>
                    <a:lnTo>
                      <a:pt x="36" y="65"/>
                    </a:lnTo>
                    <a:lnTo>
                      <a:pt x="44" y="65"/>
                    </a:lnTo>
                    <a:lnTo>
                      <a:pt x="51" y="65"/>
                    </a:lnTo>
                    <a:lnTo>
                      <a:pt x="51" y="57"/>
                    </a:lnTo>
                    <a:lnTo>
                      <a:pt x="58" y="65"/>
                    </a:lnTo>
                    <a:lnTo>
                      <a:pt x="65" y="72"/>
                    </a:lnTo>
                    <a:lnTo>
                      <a:pt x="65" y="72"/>
                    </a:lnTo>
                    <a:close/>
                    <a:moveTo>
                      <a:pt x="65" y="35"/>
                    </a:moveTo>
                    <a:lnTo>
                      <a:pt x="65" y="35"/>
                    </a:lnTo>
                    <a:lnTo>
                      <a:pt x="72" y="28"/>
                    </a:lnTo>
                    <a:lnTo>
                      <a:pt x="72" y="14"/>
                    </a:lnTo>
                    <a:lnTo>
                      <a:pt x="65" y="7"/>
                    </a:lnTo>
                    <a:lnTo>
                      <a:pt x="58" y="21"/>
                    </a:lnTo>
                    <a:lnTo>
                      <a:pt x="65" y="35"/>
                    </a:lnTo>
                    <a:lnTo>
                      <a:pt x="65" y="35"/>
                    </a:lnTo>
                    <a:close/>
                    <a:moveTo>
                      <a:pt x="44" y="21"/>
                    </a:moveTo>
                    <a:lnTo>
                      <a:pt x="51" y="14"/>
                    </a:lnTo>
                    <a:lnTo>
                      <a:pt x="44" y="0"/>
                    </a:lnTo>
                    <a:lnTo>
                      <a:pt x="36" y="14"/>
                    </a:lnTo>
                    <a:lnTo>
                      <a:pt x="44" y="21"/>
                    </a:lnTo>
                    <a:lnTo>
                      <a:pt x="44" y="21"/>
                    </a:lnTo>
                    <a:close/>
                    <a:moveTo>
                      <a:pt x="22" y="21"/>
                    </a:moveTo>
                    <a:lnTo>
                      <a:pt x="22" y="14"/>
                    </a:lnTo>
                    <a:lnTo>
                      <a:pt x="22" y="7"/>
                    </a:lnTo>
                    <a:lnTo>
                      <a:pt x="15" y="7"/>
                    </a:lnTo>
                    <a:lnTo>
                      <a:pt x="7" y="0"/>
                    </a:lnTo>
                    <a:lnTo>
                      <a:pt x="7" y="7"/>
                    </a:lnTo>
                    <a:lnTo>
                      <a:pt x="7" y="14"/>
                    </a:lnTo>
                    <a:lnTo>
                      <a:pt x="15" y="21"/>
                    </a:lnTo>
                    <a:lnTo>
                      <a:pt x="22" y="21"/>
                    </a:lnTo>
                    <a:lnTo>
                      <a:pt x="22" y="21"/>
                    </a:lnTo>
                    <a:close/>
                    <a:moveTo>
                      <a:pt x="22" y="35"/>
                    </a:moveTo>
                    <a:lnTo>
                      <a:pt x="15" y="35"/>
                    </a:lnTo>
                    <a:lnTo>
                      <a:pt x="7" y="35"/>
                    </a:lnTo>
                    <a:lnTo>
                      <a:pt x="7" y="43"/>
                    </a:lnTo>
                    <a:lnTo>
                      <a:pt x="15" y="50"/>
                    </a:lnTo>
                    <a:lnTo>
                      <a:pt x="22" y="43"/>
                    </a:lnTo>
                    <a:lnTo>
                      <a:pt x="22" y="35"/>
                    </a:lnTo>
                    <a:lnTo>
                      <a:pt x="22" y="35"/>
                    </a:lnTo>
                    <a:close/>
                    <a:moveTo>
                      <a:pt x="36" y="65"/>
                    </a:moveTo>
                    <a:lnTo>
                      <a:pt x="29" y="57"/>
                    </a:lnTo>
                    <a:lnTo>
                      <a:pt x="22" y="57"/>
                    </a:lnTo>
                    <a:lnTo>
                      <a:pt x="15" y="57"/>
                    </a:lnTo>
                    <a:lnTo>
                      <a:pt x="7"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296">
                <a:extLst>
                  <a:ext uri="{FF2B5EF4-FFF2-40B4-BE49-F238E27FC236}">
                    <a16:creationId xmlns:a16="http://schemas.microsoft.com/office/drawing/2014/main" xmlns="" id="{F4A72534-538A-417B-A32C-011E3AC780D9}"/>
                  </a:ext>
                </a:extLst>
              </p:cNvPr>
              <p:cNvSpPr>
                <a:spLocks noEditPoints="1"/>
              </p:cNvSpPr>
              <p:nvPr/>
            </p:nvSpPr>
            <p:spPr bwMode="auto">
              <a:xfrm>
                <a:off x="5797" y="1951"/>
                <a:ext cx="72" cy="79"/>
              </a:xfrm>
              <a:custGeom>
                <a:avLst/>
                <a:gdLst>
                  <a:gd name="T0" fmla="*/ 65 w 72"/>
                  <a:gd name="T1" fmla="*/ 72 h 79"/>
                  <a:gd name="T2" fmla="*/ 72 w 72"/>
                  <a:gd name="T3" fmla="*/ 65 h 79"/>
                  <a:gd name="T4" fmla="*/ 57 w 72"/>
                  <a:gd name="T5" fmla="*/ 57 h 79"/>
                  <a:gd name="T6" fmla="*/ 65 w 72"/>
                  <a:gd name="T7" fmla="*/ 43 h 79"/>
                  <a:gd name="T8" fmla="*/ 65 w 72"/>
                  <a:gd name="T9" fmla="*/ 35 h 79"/>
                  <a:gd name="T10" fmla="*/ 65 w 72"/>
                  <a:gd name="T11" fmla="*/ 14 h 79"/>
                  <a:gd name="T12" fmla="*/ 65 w 72"/>
                  <a:gd name="T13" fmla="*/ 7 h 79"/>
                  <a:gd name="T14" fmla="*/ 57 w 72"/>
                  <a:gd name="T15" fmla="*/ 14 h 79"/>
                  <a:gd name="T16" fmla="*/ 57 w 72"/>
                  <a:gd name="T17" fmla="*/ 35 h 79"/>
                  <a:gd name="T18" fmla="*/ 57 w 72"/>
                  <a:gd name="T19" fmla="*/ 50 h 79"/>
                  <a:gd name="T20" fmla="*/ 50 w 72"/>
                  <a:gd name="T21" fmla="*/ 43 h 79"/>
                  <a:gd name="T22" fmla="*/ 43 w 72"/>
                  <a:gd name="T23" fmla="*/ 35 h 79"/>
                  <a:gd name="T24" fmla="*/ 43 w 72"/>
                  <a:gd name="T25" fmla="*/ 21 h 79"/>
                  <a:gd name="T26" fmla="*/ 43 w 72"/>
                  <a:gd name="T27" fmla="*/ 0 h 79"/>
                  <a:gd name="T28" fmla="*/ 36 w 72"/>
                  <a:gd name="T29" fmla="*/ 28 h 79"/>
                  <a:gd name="T30" fmla="*/ 36 w 72"/>
                  <a:gd name="T31" fmla="*/ 35 h 79"/>
                  <a:gd name="T32" fmla="*/ 36 w 72"/>
                  <a:gd name="T33" fmla="*/ 35 h 79"/>
                  <a:gd name="T34" fmla="*/ 21 w 72"/>
                  <a:gd name="T35" fmla="*/ 21 h 79"/>
                  <a:gd name="T36" fmla="*/ 21 w 72"/>
                  <a:gd name="T37" fmla="*/ 14 h 79"/>
                  <a:gd name="T38" fmla="*/ 14 w 72"/>
                  <a:gd name="T39" fmla="*/ 0 h 79"/>
                  <a:gd name="T40" fmla="*/ 0 w 72"/>
                  <a:gd name="T41" fmla="*/ 0 h 79"/>
                  <a:gd name="T42" fmla="*/ 0 w 72"/>
                  <a:gd name="T43" fmla="*/ 7 h 79"/>
                  <a:gd name="T44" fmla="*/ 21 w 72"/>
                  <a:gd name="T45" fmla="*/ 21 h 79"/>
                  <a:gd name="T46" fmla="*/ 36 w 72"/>
                  <a:gd name="T47" fmla="*/ 35 h 79"/>
                  <a:gd name="T48" fmla="*/ 28 w 72"/>
                  <a:gd name="T49" fmla="*/ 43 h 79"/>
                  <a:gd name="T50" fmla="*/ 21 w 72"/>
                  <a:gd name="T51" fmla="*/ 35 h 79"/>
                  <a:gd name="T52" fmla="*/ 7 w 72"/>
                  <a:gd name="T53" fmla="*/ 35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7 h 79"/>
                  <a:gd name="T66" fmla="*/ 36 w 72"/>
                  <a:gd name="T67" fmla="*/ 65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5 h 79"/>
                  <a:gd name="T86" fmla="*/ 65 w 72"/>
                  <a:gd name="T87" fmla="*/ 14 h 79"/>
                  <a:gd name="T88" fmla="*/ 57 w 72"/>
                  <a:gd name="T89" fmla="*/ 21 h 79"/>
                  <a:gd name="T90" fmla="*/ 65 w 72"/>
                  <a:gd name="T91" fmla="*/ 35 h 79"/>
                  <a:gd name="T92" fmla="*/ 43 w 72"/>
                  <a:gd name="T93" fmla="*/ 14 h 79"/>
                  <a:gd name="T94" fmla="*/ 36 w 72"/>
                  <a:gd name="T95" fmla="*/ 14 h 79"/>
                  <a:gd name="T96" fmla="*/ 43 w 72"/>
                  <a:gd name="T97" fmla="*/ 21 h 79"/>
                  <a:gd name="T98" fmla="*/ 21 w 72"/>
                  <a:gd name="T99" fmla="*/ 14 h 79"/>
                  <a:gd name="T100" fmla="*/ 14 w 72"/>
                  <a:gd name="T101" fmla="*/ 7 h 79"/>
                  <a:gd name="T102" fmla="*/ 0 w 72"/>
                  <a:gd name="T103" fmla="*/ 7 h 79"/>
                  <a:gd name="T104" fmla="*/ 14 w 72"/>
                  <a:gd name="T105" fmla="*/ 21 h 79"/>
                  <a:gd name="T106" fmla="*/ 21 w 72"/>
                  <a:gd name="T107" fmla="*/ 21 h 79"/>
                  <a:gd name="T108" fmla="*/ 14 w 72"/>
                  <a:gd name="T109" fmla="*/ 35 h 79"/>
                  <a:gd name="T110" fmla="*/ 7 w 72"/>
                  <a:gd name="T111" fmla="*/ 43 h 79"/>
                  <a:gd name="T112" fmla="*/ 21 w 72"/>
                  <a:gd name="T113" fmla="*/ 43 h 79"/>
                  <a:gd name="T114" fmla="*/ 21 w 72"/>
                  <a:gd name="T115" fmla="*/ 35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7"/>
                    </a:lnTo>
                    <a:lnTo>
                      <a:pt x="57" y="50"/>
                    </a:lnTo>
                    <a:lnTo>
                      <a:pt x="65" y="43"/>
                    </a:lnTo>
                    <a:lnTo>
                      <a:pt x="65" y="35"/>
                    </a:lnTo>
                    <a:lnTo>
                      <a:pt x="65" y="35"/>
                    </a:lnTo>
                    <a:lnTo>
                      <a:pt x="72" y="28"/>
                    </a:lnTo>
                    <a:lnTo>
                      <a:pt x="65" y="14"/>
                    </a:lnTo>
                    <a:lnTo>
                      <a:pt x="65" y="7"/>
                    </a:lnTo>
                    <a:lnTo>
                      <a:pt x="65" y="7"/>
                    </a:lnTo>
                    <a:lnTo>
                      <a:pt x="57" y="7"/>
                    </a:lnTo>
                    <a:lnTo>
                      <a:pt x="57" y="14"/>
                    </a:lnTo>
                    <a:lnTo>
                      <a:pt x="50" y="28"/>
                    </a:lnTo>
                    <a:lnTo>
                      <a:pt x="57" y="35"/>
                    </a:lnTo>
                    <a:lnTo>
                      <a:pt x="57" y="43"/>
                    </a:lnTo>
                    <a:lnTo>
                      <a:pt x="57" y="50"/>
                    </a:lnTo>
                    <a:lnTo>
                      <a:pt x="50" y="50"/>
                    </a:lnTo>
                    <a:lnTo>
                      <a:pt x="50" y="43"/>
                    </a:lnTo>
                    <a:lnTo>
                      <a:pt x="43" y="43"/>
                    </a:lnTo>
                    <a:lnTo>
                      <a:pt x="43" y="35"/>
                    </a:lnTo>
                    <a:lnTo>
                      <a:pt x="43" y="28"/>
                    </a:lnTo>
                    <a:lnTo>
                      <a:pt x="43" y="21"/>
                    </a:lnTo>
                    <a:lnTo>
                      <a:pt x="50" y="7"/>
                    </a:lnTo>
                    <a:lnTo>
                      <a:pt x="43" y="0"/>
                    </a:lnTo>
                    <a:lnTo>
                      <a:pt x="28" y="7"/>
                    </a:lnTo>
                    <a:lnTo>
                      <a:pt x="36" y="28"/>
                    </a:lnTo>
                    <a:lnTo>
                      <a:pt x="36" y="28"/>
                    </a:lnTo>
                    <a:lnTo>
                      <a:pt x="36" y="35"/>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43"/>
                    </a:lnTo>
                    <a:lnTo>
                      <a:pt x="21" y="35"/>
                    </a:lnTo>
                    <a:lnTo>
                      <a:pt x="14" y="35"/>
                    </a:lnTo>
                    <a:lnTo>
                      <a:pt x="7" y="35"/>
                    </a:lnTo>
                    <a:lnTo>
                      <a:pt x="0" y="35"/>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65"/>
                    </a:lnTo>
                    <a:lnTo>
                      <a:pt x="28" y="57"/>
                    </a:lnTo>
                    <a:lnTo>
                      <a:pt x="21" y="57"/>
                    </a:lnTo>
                    <a:lnTo>
                      <a:pt x="7" y="65"/>
                    </a:lnTo>
                    <a:lnTo>
                      <a:pt x="7" y="65"/>
                    </a:lnTo>
                    <a:lnTo>
                      <a:pt x="7" y="72"/>
                    </a:lnTo>
                    <a:lnTo>
                      <a:pt x="21" y="79"/>
                    </a:lnTo>
                    <a:lnTo>
                      <a:pt x="28" y="72"/>
                    </a:lnTo>
                    <a:lnTo>
                      <a:pt x="28" y="72"/>
                    </a:lnTo>
                    <a:lnTo>
                      <a:pt x="36" y="72"/>
                    </a:lnTo>
                    <a:lnTo>
                      <a:pt x="36" y="65"/>
                    </a:lnTo>
                    <a:lnTo>
                      <a:pt x="43" y="65"/>
                    </a:lnTo>
                    <a:lnTo>
                      <a:pt x="43" y="65"/>
                    </a:lnTo>
                    <a:lnTo>
                      <a:pt x="50" y="57"/>
                    </a:lnTo>
                    <a:lnTo>
                      <a:pt x="57" y="65"/>
                    </a:lnTo>
                    <a:lnTo>
                      <a:pt x="65" y="72"/>
                    </a:lnTo>
                    <a:lnTo>
                      <a:pt x="65" y="72"/>
                    </a:lnTo>
                    <a:close/>
                    <a:moveTo>
                      <a:pt x="65" y="35"/>
                    </a:moveTo>
                    <a:lnTo>
                      <a:pt x="65" y="35"/>
                    </a:lnTo>
                    <a:lnTo>
                      <a:pt x="72" y="28"/>
                    </a:lnTo>
                    <a:lnTo>
                      <a:pt x="65" y="14"/>
                    </a:lnTo>
                    <a:lnTo>
                      <a:pt x="65" y="7"/>
                    </a:lnTo>
                    <a:lnTo>
                      <a:pt x="57" y="21"/>
                    </a:lnTo>
                    <a:lnTo>
                      <a:pt x="65" y="35"/>
                    </a:lnTo>
                    <a:lnTo>
                      <a:pt x="65" y="35"/>
                    </a:lnTo>
                    <a:close/>
                    <a:moveTo>
                      <a:pt x="43" y="21"/>
                    </a:moveTo>
                    <a:lnTo>
                      <a:pt x="43" y="14"/>
                    </a:lnTo>
                    <a:lnTo>
                      <a:pt x="43" y="0"/>
                    </a:lnTo>
                    <a:lnTo>
                      <a:pt x="36" y="14"/>
                    </a:lnTo>
                    <a:lnTo>
                      <a:pt x="43" y="21"/>
                    </a:lnTo>
                    <a:lnTo>
                      <a:pt x="43" y="21"/>
                    </a:lnTo>
                    <a:close/>
                    <a:moveTo>
                      <a:pt x="21" y="21"/>
                    </a:moveTo>
                    <a:lnTo>
                      <a:pt x="21" y="14"/>
                    </a:lnTo>
                    <a:lnTo>
                      <a:pt x="21" y="7"/>
                    </a:lnTo>
                    <a:lnTo>
                      <a:pt x="14" y="7"/>
                    </a:lnTo>
                    <a:lnTo>
                      <a:pt x="0" y="0"/>
                    </a:lnTo>
                    <a:lnTo>
                      <a:pt x="0" y="7"/>
                    </a:lnTo>
                    <a:lnTo>
                      <a:pt x="7" y="14"/>
                    </a:lnTo>
                    <a:lnTo>
                      <a:pt x="14" y="21"/>
                    </a:lnTo>
                    <a:lnTo>
                      <a:pt x="21" y="21"/>
                    </a:lnTo>
                    <a:lnTo>
                      <a:pt x="21" y="21"/>
                    </a:lnTo>
                    <a:close/>
                    <a:moveTo>
                      <a:pt x="21" y="35"/>
                    </a:moveTo>
                    <a:lnTo>
                      <a:pt x="14" y="35"/>
                    </a:lnTo>
                    <a:lnTo>
                      <a:pt x="0" y="35"/>
                    </a:lnTo>
                    <a:lnTo>
                      <a:pt x="7" y="43"/>
                    </a:lnTo>
                    <a:lnTo>
                      <a:pt x="14" y="50"/>
                    </a:lnTo>
                    <a:lnTo>
                      <a:pt x="21" y="43"/>
                    </a:lnTo>
                    <a:lnTo>
                      <a:pt x="21" y="35"/>
                    </a:lnTo>
                    <a:lnTo>
                      <a:pt x="21" y="35"/>
                    </a:lnTo>
                    <a:close/>
                    <a:moveTo>
                      <a:pt x="28" y="65"/>
                    </a:moveTo>
                    <a:lnTo>
                      <a:pt x="28" y="57"/>
                    </a:lnTo>
                    <a:lnTo>
                      <a:pt x="21" y="57"/>
                    </a:lnTo>
                    <a:lnTo>
                      <a:pt x="14" y="57"/>
                    </a:lnTo>
                    <a:lnTo>
                      <a:pt x="7" y="65"/>
                    </a:lnTo>
                    <a:lnTo>
                      <a:pt x="7" y="72"/>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297">
                <a:extLst>
                  <a:ext uri="{FF2B5EF4-FFF2-40B4-BE49-F238E27FC236}">
                    <a16:creationId xmlns:a16="http://schemas.microsoft.com/office/drawing/2014/main" xmlns="" id="{C214CAC7-D361-48A0-9546-59DE58805244}"/>
                  </a:ext>
                </a:extLst>
              </p:cNvPr>
              <p:cNvSpPr>
                <a:spLocks noEditPoints="1"/>
              </p:cNvSpPr>
              <p:nvPr/>
            </p:nvSpPr>
            <p:spPr bwMode="auto">
              <a:xfrm>
                <a:off x="5725" y="1951"/>
                <a:ext cx="72" cy="79"/>
              </a:xfrm>
              <a:custGeom>
                <a:avLst/>
                <a:gdLst>
                  <a:gd name="T0" fmla="*/ 64 w 72"/>
                  <a:gd name="T1" fmla="*/ 72 h 79"/>
                  <a:gd name="T2" fmla="*/ 72 w 72"/>
                  <a:gd name="T3" fmla="*/ 65 h 79"/>
                  <a:gd name="T4" fmla="*/ 57 w 72"/>
                  <a:gd name="T5" fmla="*/ 57 h 79"/>
                  <a:gd name="T6" fmla="*/ 57 w 72"/>
                  <a:gd name="T7" fmla="*/ 43 h 79"/>
                  <a:gd name="T8" fmla="*/ 64 w 72"/>
                  <a:gd name="T9" fmla="*/ 35 h 79"/>
                  <a:gd name="T10" fmla="*/ 64 w 72"/>
                  <a:gd name="T11" fmla="*/ 14 h 79"/>
                  <a:gd name="T12" fmla="*/ 57 w 72"/>
                  <a:gd name="T13" fmla="*/ 7 h 79"/>
                  <a:gd name="T14" fmla="*/ 50 w 72"/>
                  <a:gd name="T15" fmla="*/ 14 h 79"/>
                  <a:gd name="T16" fmla="*/ 57 w 72"/>
                  <a:gd name="T17" fmla="*/ 35 h 79"/>
                  <a:gd name="T18" fmla="*/ 50 w 72"/>
                  <a:gd name="T19" fmla="*/ 50 h 79"/>
                  <a:gd name="T20" fmla="*/ 43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5 h 79"/>
                  <a:gd name="T48" fmla="*/ 28 w 72"/>
                  <a:gd name="T49" fmla="*/ 43 h 79"/>
                  <a:gd name="T50" fmla="*/ 21 w 72"/>
                  <a:gd name="T51" fmla="*/ 35 h 79"/>
                  <a:gd name="T52" fmla="*/ 7 w 72"/>
                  <a:gd name="T53" fmla="*/ 35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5 h 79"/>
                  <a:gd name="T68" fmla="*/ 21 w 72"/>
                  <a:gd name="T69" fmla="*/ 57 h 79"/>
                  <a:gd name="T70" fmla="*/ 0 w 72"/>
                  <a:gd name="T71" fmla="*/ 65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5 h 79"/>
                  <a:gd name="T86" fmla="*/ 64 w 72"/>
                  <a:gd name="T87" fmla="*/ 14 h 79"/>
                  <a:gd name="T88" fmla="*/ 57 w 72"/>
                  <a:gd name="T89" fmla="*/ 21 h 79"/>
                  <a:gd name="T90" fmla="*/ 57 w 72"/>
                  <a:gd name="T91" fmla="*/ 35 h 79"/>
                  <a:gd name="T92" fmla="*/ 43 w 72"/>
                  <a:gd name="T93" fmla="*/ 14 h 79"/>
                  <a:gd name="T94" fmla="*/ 28 w 72"/>
                  <a:gd name="T95" fmla="*/ 14 h 79"/>
                  <a:gd name="T96" fmla="*/ 36 w 72"/>
                  <a:gd name="T97" fmla="*/ 21 h 79"/>
                  <a:gd name="T98" fmla="*/ 21 w 72"/>
                  <a:gd name="T99" fmla="*/ 14 h 79"/>
                  <a:gd name="T100" fmla="*/ 7 w 72"/>
                  <a:gd name="T101" fmla="*/ 7 h 79"/>
                  <a:gd name="T102" fmla="*/ 0 w 72"/>
                  <a:gd name="T103" fmla="*/ 7 h 79"/>
                  <a:gd name="T104" fmla="*/ 7 w 72"/>
                  <a:gd name="T105" fmla="*/ 21 h 79"/>
                  <a:gd name="T106" fmla="*/ 14 w 72"/>
                  <a:gd name="T107" fmla="*/ 21 h 79"/>
                  <a:gd name="T108" fmla="*/ 7 w 72"/>
                  <a:gd name="T109" fmla="*/ 35 h 79"/>
                  <a:gd name="T110" fmla="*/ 0 w 72"/>
                  <a:gd name="T111" fmla="*/ 43 h 79"/>
                  <a:gd name="T112" fmla="*/ 21 w 72"/>
                  <a:gd name="T113" fmla="*/ 43 h 79"/>
                  <a:gd name="T114" fmla="*/ 21 w 72"/>
                  <a:gd name="T115" fmla="*/ 35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5"/>
                    </a:lnTo>
                    <a:lnTo>
                      <a:pt x="64" y="65"/>
                    </a:lnTo>
                    <a:lnTo>
                      <a:pt x="57" y="57"/>
                    </a:lnTo>
                    <a:lnTo>
                      <a:pt x="57" y="50"/>
                    </a:lnTo>
                    <a:lnTo>
                      <a:pt x="57" y="43"/>
                    </a:lnTo>
                    <a:lnTo>
                      <a:pt x="57" y="35"/>
                    </a:lnTo>
                    <a:lnTo>
                      <a:pt x="64" y="35"/>
                    </a:lnTo>
                    <a:lnTo>
                      <a:pt x="72" y="28"/>
                    </a:lnTo>
                    <a:lnTo>
                      <a:pt x="64" y="14"/>
                    </a:lnTo>
                    <a:lnTo>
                      <a:pt x="64" y="7"/>
                    </a:lnTo>
                    <a:lnTo>
                      <a:pt x="57"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8" y="7"/>
                    </a:lnTo>
                    <a:lnTo>
                      <a:pt x="36" y="28"/>
                    </a:lnTo>
                    <a:lnTo>
                      <a:pt x="36" y="28"/>
                    </a:lnTo>
                    <a:lnTo>
                      <a:pt x="36" y="35"/>
                    </a:lnTo>
                    <a:lnTo>
                      <a:pt x="36" y="35"/>
                    </a:lnTo>
                    <a:lnTo>
                      <a:pt x="36" y="35"/>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5"/>
                    </a:lnTo>
                    <a:lnTo>
                      <a:pt x="28" y="35"/>
                    </a:lnTo>
                    <a:lnTo>
                      <a:pt x="28" y="43"/>
                    </a:lnTo>
                    <a:lnTo>
                      <a:pt x="21" y="43"/>
                    </a:lnTo>
                    <a:lnTo>
                      <a:pt x="21" y="35"/>
                    </a:lnTo>
                    <a:lnTo>
                      <a:pt x="14" y="35"/>
                    </a:lnTo>
                    <a:lnTo>
                      <a:pt x="7" y="35"/>
                    </a:lnTo>
                    <a:lnTo>
                      <a:pt x="0" y="35"/>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65"/>
                    </a:lnTo>
                    <a:lnTo>
                      <a:pt x="28" y="57"/>
                    </a:lnTo>
                    <a:lnTo>
                      <a:pt x="21" y="57"/>
                    </a:lnTo>
                    <a:lnTo>
                      <a:pt x="7" y="65"/>
                    </a:lnTo>
                    <a:lnTo>
                      <a:pt x="0" y="65"/>
                    </a:lnTo>
                    <a:lnTo>
                      <a:pt x="7" y="72"/>
                    </a:lnTo>
                    <a:lnTo>
                      <a:pt x="21" y="79"/>
                    </a:lnTo>
                    <a:lnTo>
                      <a:pt x="28" y="72"/>
                    </a:lnTo>
                    <a:lnTo>
                      <a:pt x="28" y="72"/>
                    </a:lnTo>
                    <a:lnTo>
                      <a:pt x="28" y="72"/>
                    </a:lnTo>
                    <a:lnTo>
                      <a:pt x="36" y="65"/>
                    </a:lnTo>
                    <a:lnTo>
                      <a:pt x="43" y="65"/>
                    </a:lnTo>
                    <a:lnTo>
                      <a:pt x="43" y="65"/>
                    </a:lnTo>
                    <a:lnTo>
                      <a:pt x="50" y="57"/>
                    </a:lnTo>
                    <a:lnTo>
                      <a:pt x="50" y="65"/>
                    </a:lnTo>
                    <a:lnTo>
                      <a:pt x="57" y="72"/>
                    </a:lnTo>
                    <a:lnTo>
                      <a:pt x="57" y="72"/>
                    </a:lnTo>
                    <a:close/>
                    <a:moveTo>
                      <a:pt x="57" y="35"/>
                    </a:moveTo>
                    <a:lnTo>
                      <a:pt x="64" y="35"/>
                    </a:lnTo>
                    <a:lnTo>
                      <a:pt x="64" y="28"/>
                    </a:lnTo>
                    <a:lnTo>
                      <a:pt x="64" y="14"/>
                    </a:lnTo>
                    <a:lnTo>
                      <a:pt x="64" y="7"/>
                    </a:lnTo>
                    <a:lnTo>
                      <a:pt x="57" y="21"/>
                    </a:lnTo>
                    <a:lnTo>
                      <a:pt x="57" y="35"/>
                    </a:lnTo>
                    <a:lnTo>
                      <a:pt x="57" y="35"/>
                    </a:lnTo>
                    <a:close/>
                    <a:moveTo>
                      <a:pt x="36" y="21"/>
                    </a:moveTo>
                    <a:lnTo>
                      <a:pt x="43" y="14"/>
                    </a:lnTo>
                    <a:lnTo>
                      <a:pt x="36" y="0"/>
                    </a:lnTo>
                    <a:lnTo>
                      <a:pt x="28" y="14"/>
                    </a:lnTo>
                    <a:lnTo>
                      <a:pt x="36" y="21"/>
                    </a:lnTo>
                    <a:lnTo>
                      <a:pt x="36" y="21"/>
                    </a:lnTo>
                    <a:close/>
                    <a:moveTo>
                      <a:pt x="14" y="21"/>
                    </a:moveTo>
                    <a:lnTo>
                      <a:pt x="21" y="14"/>
                    </a:lnTo>
                    <a:lnTo>
                      <a:pt x="14" y="7"/>
                    </a:lnTo>
                    <a:lnTo>
                      <a:pt x="7" y="7"/>
                    </a:lnTo>
                    <a:lnTo>
                      <a:pt x="0" y="0"/>
                    </a:lnTo>
                    <a:lnTo>
                      <a:pt x="0" y="7"/>
                    </a:lnTo>
                    <a:lnTo>
                      <a:pt x="7" y="14"/>
                    </a:lnTo>
                    <a:lnTo>
                      <a:pt x="7" y="21"/>
                    </a:lnTo>
                    <a:lnTo>
                      <a:pt x="14" y="21"/>
                    </a:lnTo>
                    <a:lnTo>
                      <a:pt x="14" y="21"/>
                    </a:lnTo>
                    <a:close/>
                    <a:moveTo>
                      <a:pt x="21" y="35"/>
                    </a:moveTo>
                    <a:lnTo>
                      <a:pt x="7" y="35"/>
                    </a:lnTo>
                    <a:lnTo>
                      <a:pt x="0" y="35"/>
                    </a:lnTo>
                    <a:lnTo>
                      <a:pt x="0" y="43"/>
                    </a:lnTo>
                    <a:lnTo>
                      <a:pt x="14" y="50"/>
                    </a:lnTo>
                    <a:lnTo>
                      <a:pt x="21" y="43"/>
                    </a:lnTo>
                    <a:lnTo>
                      <a:pt x="21" y="35"/>
                    </a:lnTo>
                    <a:lnTo>
                      <a:pt x="21" y="35"/>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298">
                <a:extLst>
                  <a:ext uri="{FF2B5EF4-FFF2-40B4-BE49-F238E27FC236}">
                    <a16:creationId xmlns:a16="http://schemas.microsoft.com/office/drawing/2014/main" xmlns="" id="{29F12DF6-C810-43D0-A55C-F6D4ED18035B}"/>
                  </a:ext>
                </a:extLst>
              </p:cNvPr>
              <p:cNvSpPr>
                <a:spLocks noEditPoints="1"/>
              </p:cNvSpPr>
              <p:nvPr/>
            </p:nvSpPr>
            <p:spPr bwMode="auto">
              <a:xfrm>
                <a:off x="5653" y="1951"/>
                <a:ext cx="65" cy="79"/>
              </a:xfrm>
              <a:custGeom>
                <a:avLst/>
                <a:gdLst>
                  <a:gd name="T0" fmla="*/ 65 w 65"/>
                  <a:gd name="T1" fmla="*/ 72 h 79"/>
                  <a:gd name="T2" fmla="*/ 65 w 65"/>
                  <a:gd name="T3" fmla="*/ 65 h 79"/>
                  <a:gd name="T4" fmla="*/ 57 w 65"/>
                  <a:gd name="T5" fmla="*/ 57 h 79"/>
                  <a:gd name="T6" fmla="*/ 57 w 65"/>
                  <a:gd name="T7" fmla="*/ 43 h 79"/>
                  <a:gd name="T8" fmla="*/ 65 w 65"/>
                  <a:gd name="T9" fmla="*/ 35 h 79"/>
                  <a:gd name="T10" fmla="*/ 65 w 65"/>
                  <a:gd name="T11" fmla="*/ 14 h 79"/>
                  <a:gd name="T12" fmla="*/ 57 w 65"/>
                  <a:gd name="T13" fmla="*/ 7 h 79"/>
                  <a:gd name="T14" fmla="*/ 50 w 65"/>
                  <a:gd name="T15" fmla="*/ 14 h 79"/>
                  <a:gd name="T16" fmla="*/ 57 w 65"/>
                  <a:gd name="T17" fmla="*/ 35 h 79"/>
                  <a:gd name="T18" fmla="*/ 50 w 65"/>
                  <a:gd name="T19" fmla="*/ 50 h 79"/>
                  <a:gd name="T20" fmla="*/ 43 w 65"/>
                  <a:gd name="T21" fmla="*/ 43 h 79"/>
                  <a:gd name="T22" fmla="*/ 36 w 65"/>
                  <a:gd name="T23" fmla="*/ 35 h 79"/>
                  <a:gd name="T24" fmla="*/ 43 w 65"/>
                  <a:gd name="T25" fmla="*/ 21 h 79"/>
                  <a:gd name="T26" fmla="*/ 36 w 65"/>
                  <a:gd name="T27" fmla="*/ 0 h 79"/>
                  <a:gd name="T28" fmla="*/ 36 w 65"/>
                  <a:gd name="T29" fmla="*/ 28 h 79"/>
                  <a:gd name="T30" fmla="*/ 36 w 65"/>
                  <a:gd name="T31" fmla="*/ 35 h 79"/>
                  <a:gd name="T32" fmla="*/ 29 w 65"/>
                  <a:gd name="T33" fmla="*/ 35 h 79"/>
                  <a:gd name="T34" fmla="*/ 21 w 65"/>
                  <a:gd name="T35" fmla="*/ 21 h 79"/>
                  <a:gd name="T36" fmla="*/ 21 w 65"/>
                  <a:gd name="T37" fmla="*/ 14 h 79"/>
                  <a:gd name="T38" fmla="*/ 7 w 65"/>
                  <a:gd name="T39" fmla="*/ 0 h 79"/>
                  <a:gd name="T40" fmla="*/ 0 w 65"/>
                  <a:gd name="T41" fmla="*/ 0 h 79"/>
                  <a:gd name="T42" fmla="*/ 0 w 65"/>
                  <a:gd name="T43" fmla="*/ 7 h 79"/>
                  <a:gd name="T44" fmla="*/ 14 w 65"/>
                  <a:gd name="T45" fmla="*/ 21 h 79"/>
                  <a:gd name="T46" fmla="*/ 29 w 65"/>
                  <a:gd name="T47" fmla="*/ 35 h 79"/>
                  <a:gd name="T48" fmla="*/ 29 w 65"/>
                  <a:gd name="T49" fmla="*/ 43 h 79"/>
                  <a:gd name="T50" fmla="*/ 21 w 65"/>
                  <a:gd name="T51" fmla="*/ 35 h 79"/>
                  <a:gd name="T52" fmla="*/ 0 w 65"/>
                  <a:gd name="T53" fmla="*/ 35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7 h 79"/>
                  <a:gd name="T66" fmla="*/ 36 w 65"/>
                  <a:gd name="T67" fmla="*/ 65 h 79"/>
                  <a:gd name="T68" fmla="*/ 21 w 65"/>
                  <a:gd name="T69" fmla="*/ 57 h 79"/>
                  <a:gd name="T70" fmla="*/ 0 w 65"/>
                  <a:gd name="T71" fmla="*/ 65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5 h 79"/>
                  <a:gd name="T86" fmla="*/ 65 w 65"/>
                  <a:gd name="T87" fmla="*/ 14 h 79"/>
                  <a:gd name="T88" fmla="*/ 50 w 65"/>
                  <a:gd name="T89" fmla="*/ 21 h 79"/>
                  <a:gd name="T90" fmla="*/ 57 w 65"/>
                  <a:gd name="T91" fmla="*/ 35 h 79"/>
                  <a:gd name="T92" fmla="*/ 43 w 65"/>
                  <a:gd name="T93" fmla="*/ 14 h 79"/>
                  <a:gd name="T94" fmla="*/ 29 w 65"/>
                  <a:gd name="T95" fmla="*/ 14 h 79"/>
                  <a:gd name="T96" fmla="*/ 36 w 65"/>
                  <a:gd name="T97" fmla="*/ 21 h 79"/>
                  <a:gd name="T98" fmla="*/ 14 w 65"/>
                  <a:gd name="T99" fmla="*/ 14 h 79"/>
                  <a:gd name="T100" fmla="*/ 7 w 65"/>
                  <a:gd name="T101" fmla="*/ 7 h 79"/>
                  <a:gd name="T102" fmla="*/ 0 w 65"/>
                  <a:gd name="T103" fmla="*/ 7 h 79"/>
                  <a:gd name="T104" fmla="*/ 7 w 65"/>
                  <a:gd name="T105" fmla="*/ 21 h 79"/>
                  <a:gd name="T106" fmla="*/ 14 w 65"/>
                  <a:gd name="T107" fmla="*/ 21 h 79"/>
                  <a:gd name="T108" fmla="*/ 7 w 65"/>
                  <a:gd name="T109" fmla="*/ 35 h 79"/>
                  <a:gd name="T110" fmla="*/ 0 w 65"/>
                  <a:gd name="T111" fmla="*/ 43 h 79"/>
                  <a:gd name="T112" fmla="*/ 21 w 65"/>
                  <a:gd name="T113" fmla="*/ 43 h 79"/>
                  <a:gd name="T114" fmla="*/ 21 w 65"/>
                  <a:gd name="T115" fmla="*/ 35 h 79"/>
                  <a:gd name="T116" fmla="*/ 21 w 65"/>
                  <a:gd name="T117" fmla="*/ 57 h 79"/>
                  <a:gd name="T118" fmla="*/ 14 w 65"/>
                  <a:gd name="T119" fmla="*/ 57 h 79"/>
                  <a:gd name="T120" fmla="*/ 7 w 65"/>
                  <a:gd name="T121" fmla="*/ 72 h 79"/>
                  <a:gd name="T122" fmla="*/ 21 w 65"/>
                  <a:gd name="T123" fmla="*/ 72 h 79"/>
                  <a:gd name="T124" fmla="*/ 29 w 65"/>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5"/>
                    </a:lnTo>
                    <a:lnTo>
                      <a:pt x="65" y="65"/>
                    </a:lnTo>
                    <a:lnTo>
                      <a:pt x="57" y="57"/>
                    </a:lnTo>
                    <a:lnTo>
                      <a:pt x="57" y="50"/>
                    </a:lnTo>
                    <a:lnTo>
                      <a:pt x="57" y="43"/>
                    </a:lnTo>
                    <a:lnTo>
                      <a:pt x="57" y="35"/>
                    </a:lnTo>
                    <a:lnTo>
                      <a:pt x="65" y="35"/>
                    </a:lnTo>
                    <a:lnTo>
                      <a:pt x="65" y="28"/>
                    </a:lnTo>
                    <a:lnTo>
                      <a:pt x="65" y="14"/>
                    </a:lnTo>
                    <a:lnTo>
                      <a:pt x="65" y="7"/>
                    </a:lnTo>
                    <a:lnTo>
                      <a:pt x="57" y="7"/>
                    </a:lnTo>
                    <a:lnTo>
                      <a:pt x="57" y="7"/>
                    </a:lnTo>
                    <a:lnTo>
                      <a:pt x="50" y="14"/>
                    </a:lnTo>
                    <a:lnTo>
                      <a:pt x="50" y="28"/>
                    </a:lnTo>
                    <a:lnTo>
                      <a:pt x="57" y="35"/>
                    </a:lnTo>
                    <a:lnTo>
                      <a:pt x="57" y="43"/>
                    </a:lnTo>
                    <a:lnTo>
                      <a:pt x="50" y="50"/>
                    </a:lnTo>
                    <a:lnTo>
                      <a:pt x="50" y="50"/>
                    </a:lnTo>
                    <a:lnTo>
                      <a:pt x="43" y="43"/>
                    </a:lnTo>
                    <a:lnTo>
                      <a:pt x="43" y="43"/>
                    </a:lnTo>
                    <a:lnTo>
                      <a:pt x="36" y="35"/>
                    </a:lnTo>
                    <a:lnTo>
                      <a:pt x="36" y="28"/>
                    </a:lnTo>
                    <a:lnTo>
                      <a:pt x="43" y="21"/>
                    </a:lnTo>
                    <a:lnTo>
                      <a:pt x="43" y="7"/>
                    </a:lnTo>
                    <a:lnTo>
                      <a:pt x="36" y="0"/>
                    </a:lnTo>
                    <a:lnTo>
                      <a:pt x="29" y="7"/>
                    </a:lnTo>
                    <a:lnTo>
                      <a:pt x="36" y="28"/>
                    </a:lnTo>
                    <a:lnTo>
                      <a:pt x="36" y="28"/>
                    </a:lnTo>
                    <a:lnTo>
                      <a:pt x="36" y="35"/>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43"/>
                    </a:lnTo>
                    <a:lnTo>
                      <a:pt x="21" y="43"/>
                    </a:lnTo>
                    <a:lnTo>
                      <a:pt x="21" y="35"/>
                    </a:lnTo>
                    <a:lnTo>
                      <a:pt x="14" y="35"/>
                    </a:lnTo>
                    <a:lnTo>
                      <a:pt x="0" y="35"/>
                    </a:lnTo>
                    <a:lnTo>
                      <a:pt x="0" y="35"/>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65"/>
                    </a:lnTo>
                    <a:lnTo>
                      <a:pt x="29" y="57"/>
                    </a:lnTo>
                    <a:lnTo>
                      <a:pt x="21" y="57"/>
                    </a:lnTo>
                    <a:lnTo>
                      <a:pt x="0" y="65"/>
                    </a:lnTo>
                    <a:lnTo>
                      <a:pt x="0" y="65"/>
                    </a:lnTo>
                    <a:lnTo>
                      <a:pt x="7" y="72"/>
                    </a:lnTo>
                    <a:lnTo>
                      <a:pt x="21" y="79"/>
                    </a:lnTo>
                    <a:lnTo>
                      <a:pt x="29" y="72"/>
                    </a:lnTo>
                    <a:lnTo>
                      <a:pt x="29" y="72"/>
                    </a:lnTo>
                    <a:lnTo>
                      <a:pt x="29" y="72"/>
                    </a:lnTo>
                    <a:lnTo>
                      <a:pt x="36" y="65"/>
                    </a:lnTo>
                    <a:lnTo>
                      <a:pt x="36" y="65"/>
                    </a:lnTo>
                    <a:lnTo>
                      <a:pt x="43" y="65"/>
                    </a:lnTo>
                    <a:lnTo>
                      <a:pt x="43" y="57"/>
                    </a:lnTo>
                    <a:lnTo>
                      <a:pt x="50" y="65"/>
                    </a:lnTo>
                    <a:lnTo>
                      <a:pt x="57" y="72"/>
                    </a:lnTo>
                    <a:lnTo>
                      <a:pt x="57" y="72"/>
                    </a:lnTo>
                    <a:close/>
                    <a:moveTo>
                      <a:pt x="57" y="35"/>
                    </a:moveTo>
                    <a:lnTo>
                      <a:pt x="65" y="35"/>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5"/>
                    </a:moveTo>
                    <a:lnTo>
                      <a:pt x="7" y="35"/>
                    </a:lnTo>
                    <a:lnTo>
                      <a:pt x="0" y="35"/>
                    </a:lnTo>
                    <a:lnTo>
                      <a:pt x="0" y="43"/>
                    </a:lnTo>
                    <a:lnTo>
                      <a:pt x="14" y="50"/>
                    </a:lnTo>
                    <a:lnTo>
                      <a:pt x="21" y="43"/>
                    </a:lnTo>
                    <a:lnTo>
                      <a:pt x="21" y="35"/>
                    </a:lnTo>
                    <a:lnTo>
                      <a:pt x="21" y="35"/>
                    </a:lnTo>
                    <a:close/>
                    <a:moveTo>
                      <a:pt x="29" y="65"/>
                    </a:moveTo>
                    <a:lnTo>
                      <a:pt x="21" y="57"/>
                    </a:lnTo>
                    <a:lnTo>
                      <a:pt x="14" y="57"/>
                    </a:lnTo>
                    <a:lnTo>
                      <a:pt x="14" y="57"/>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299">
                <a:extLst>
                  <a:ext uri="{FF2B5EF4-FFF2-40B4-BE49-F238E27FC236}">
                    <a16:creationId xmlns:a16="http://schemas.microsoft.com/office/drawing/2014/main" xmlns="" id="{B4E98120-7F13-4164-B02B-E2C8D35E55B0}"/>
                  </a:ext>
                </a:extLst>
              </p:cNvPr>
              <p:cNvSpPr>
                <a:spLocks noEditPoints="1"/>
              </p:cNvSpPr>
              <p:nvPr/>
            </p:nvSpPr>
            <p:spPr bwMode="auto">
              <a:xfrm>
                <a:off x="5574" y="1951"/>
                <a:ext cx="72" cy="79"/>
              </a:xfrm>
              <a:custGeom>
                <a:avLst/>
                <a:gdLst>
                  <a:gd name="T0" fmla="*/ 65 w 72"/>
                  <a:gd name="T1" fmla="*/ 72 h 79"/>
                  <a:gd name="T2" fmla="*/ 72 w 72"/>
                  <a:gd name="T3" fmla="*/ 65 h 79"/>
                  <a:gd name="T4" fmla="*/ 65 w 72"/>
                  <a:gd name="T5" fmla="*/ 57 h 79"/>
                  <a:gd name="T6" fmla="*/ 65 w 72"/>
                  <a:gd name="T7" fmla="*/ 43 h 79"/>
                  <a:gd name="T8" fmla="*/ 72 w 72"/>
                  <a:gd name="T9" fmla="*/ 35 h 79"/>
                  <a:gd name="T10" fmla="*/ 72 w 72"/>
                  <a:gd name="T11" fmla="*/ 14 h 79"/>
                  <a:gd name="T12" fmla="*/ 65 w 72"/>
                  <a:gd name="T13" fmla="*/ 7 h 79"/>
                  <a:gd name="T14" fmla="*/ 57 w 72"/>
                  <a:gd name="T15" fmla="*/ 14 h 79"/>
                  <a:gd name="T16" fmla="*/ 57 w 72"/>
                  <a:gd name="T17" fmla="*/ 35 h 79"/>
                  <a:gd name="T18" fmla="*/ 57 w 72"/>
                  <a:gd name="T19" fmla="*/ 50 h 79"/>
                  <a:gd name="T20" fmla="*/ 50 w 72"/>
                  <a:gd name="T21" fmla="*/ 43 h 79"/>
                  <a:gd name="T22" fmla="*/ 43 w 72"/>
                  <a:gd name="T23" fmla="*/ 35 h 79"/>
                  <a:gd name="T24" fmla="*/ 50 w 72"/>
                  <a:gd name="T25" fmla="*/ 21 h 79"/>
                  <a:gd name="T26" fmla="*/ 43 w 72"/>
                  <a:gd name="T27" fmla="*/ 0 h 79"/>
                  <a:gd name="T28" fmla="*/ 43 w 72"/>
                  <a:gd name="T29" fmla="*/ 28 h 79"/>
                  <a:gd name="T30" fmla="*/ 43 w 72"/>
                  <a:gd name="T31" fmla="*/ 35 h 79"/>
                  <a:gd name="T32" fmla="*/ 36 w 72"/>
                  <a:gd name="T33" fmla="*/ 35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1 h 79"/>
                  <a:gd name="T46" fmla="*/ 36 w 72"/>
                  <a:gd name="T47" fmla="*/ 35 h 79"/>
                  <a:gd name="T48" fmla="*/ 36 w 72"/>
                  <a:gd name="T49" fmla="*/ 43 h 79"/>
                  <a:gd name="T50" fmla="*/ 29 w 72"/>
                  <a:gd name="T51" fmla="*/ 35 h 79"/>
                  <a:gd name="T52" fmla="*/ 7 w 72"/>
                  <a:gd name="T53" fmla="*/ 35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65 h 79"/>
                  <a:gd name="T68" fmla="*/ 29 w 72"/>
                  <a:gd name="T69" fmla="*/ 57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5 h 79"/>
                  <a:gd name="T86" fmla="*/ 72 w 72"/>
                  <a:gd name="T87" fmla="*/ 14 h 79"/>
                  <a:gd name="T88" fmla="*/ 57 w 72"/>
                  <a:gd name="T89" fmla="*/ 21 h 79"/>
                  <a:gd name="T90" fmla="*/ 65 w 72"/>
                  <a:gd name="T91" fmla="*/ 35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5 h 79"/>
                  <a:gd name="T110" fmla="*/ 7 w 72"/>
                  <a:gd name="T111" fmla="*/ 43 h 79"/>
                  <a:gd name="T112" fmla="*/ 21 w 72"/>
                  <a:gd name="T113" fmla="*/ 43 h 79"/>
                  <a:gd name="T114" fmla="*/ 29 w 72"/>
                  <a:gd name="T115" fmla="*/ 35 h 79"/>
                  <a:gd name="T116" fmla="*/ 29 w 72"/>
                  <a:gd name="T117" fmla="*/ 57 h 79"/>
                  <a:gd name="T118" fmla="*/ 14 w 72"/>
                  <a:gd name="T119" fmla="*/ 57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7" y="50"/>
                    </a:lnTo>
                    <a:lnTo>
                      <a:pt x="65" y="43"/>
                    </a:lnTo>
                    <a:lnTo>
                      <a:pt x="65" y="35"/>
                    </a:lnTo>
                    <a:lnTo>
                      <a:pt x="72" y="35"/>
                    </a:lnTo>
                    <a:lnTo>
                      <a:pt x="72" y="28"/>
                    </a:lnTo>
                    <a:lnTo>
                      <a:pt x="72" y="14"/>
                    </a:lnTo>
                    <a:lnTo>
                      <a:pt x="72" y="7"/>
                    </a:lnTo>
                    <a:lnTo>
                      <a:pt x="65"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43" y="28"/>
                    </a:lnTo>
                    <a:lnTo>
                      <a:pt x="43" y="28"/>
                    </a:lnTo>
                    <a:lnTo>
                      <a:pt x="43" y="35"/>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43"/>
                    </a:lnTo>
                    <a:lnTo>
                      <a:pt x="29" y="43"/>
                    </a:lnTo>
                    <a:lnTo>
                      <a:pt x="29" y="35"/>
                    </a:lnTo>
                    <a:lnTo>
                      <a:pt x="21" y="35"/>
                    </a:lnTo>
                    <a:lnTo>
                      <a:pt x="7" y="35"/>
                    </a:lnTo>
                    <a:lnTo>
                      <a:pt x="0" y="35"/>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65"/>
                    </a:lnTo>
                    <a:lnTo>
                      <a:pt x="36" y="57"/>
                    </a:lnTo>
                    <a:lnTo>
                      <a:pt x="29" y="57"/>
                    </a:lnTo>
                    <a:lnTo>
                      <a:pt x="7" y="65"/>
                    </a:lnTo>
                    <a:lnTo>
                      <a:pt x="7" y="65"/>
                    </a:lnTo>
                    <a:lnTo>
                      <a:pt x="14" y="72"/>
                    </a:lnTo>
                    <a:lnTo>
                      <a:pt x="21" y="79"/>
                    </a:lnTo>
                    <a:lnTo>
                      <a:pt x="36" y="72"/>
                    </a:lnTo>
                    <a:lnTo>
                      <a:pt x="36" y="72"/>
                    </a:lnTo>
                    <a:lnTo>
                      <a:pt x="36" y="72"/>
                    </a:lnTo>
                    <a:lnTo>
                      <a:pt x="43" y="65"/>
                    </a:lnTo>
                    <a:lnTo>
                      <a:pt x="43" y="65"/>
                    </a:lnTo>
                    <a:lnTo>
                      <a:pt x="50" y="65"/>
                    </a:lnTo>
                    <a:lnTo>
                      <a:pt x="50" y="57"/>
                    </a:lnTo>
                    <a:lnTo>
                      <a:pt x="57" y="65"/>
                    </a:lnTo>
                    <a:lnTo>
                      <a:pt x="65" y="72"/>
                    </a:lnTo>
                    <a:lnTo>
                      <a:pt x="65" y="72"/>
                    </a:lnTo>
                    <a:close/>
                    <a:moveTo>
                      <a:pt x="65" y="35"/>
                    </a:moveTo>
                    <a:lnTo>
                      <a:pt x="65" y="35"/>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5"/>
                    </a:moveTo>
                    <a:lnTo>
                      <a:pt x="14" y="35"/>
                    </a:lnTo>
                    <a:lnTo>
                      <a:pt x="7" y="35"/>
                    </a:lnTo>
                    <a:lnTo>
                      <a:pt x="7" y="43"/>
                    </a:lnTo>
                    <a:lnTo>
                      <a:pt x="14" y="50"/>
                    </a:lnTo>
                    <a:lnTo>
                      <a:pt x="21" y="43"/>
                    </a:lnTo>
                    <a:lnTo>
                      <a:pt x="29" y="35"/>
                    </a:lnTo>
                    <a:lnTo>
                      <a:pt x="29" y="35"/>
                    </a:lnTo>
                    <a:close/>
                    <a:moveTo>
                      <a:pt x="36" y="65"/>
                    </a:moveTo>
                    <a:lnTo>
                      <a:pt x="29" y="57"/>
                    </a:lnTo>
                    <a:lnTo>
                      <a:pt x="21" y="57"/>
                    </a:lnTo>
                    <a:lnTo>
                      <a:pt x="14" y="57"/>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300">
                <a:extLst>
                  <a:ext uri="{FF2B5EF4-FFF2-40B4-BE49-F238E27FC236}">
                    <a16:creationId xmlns:a16="http://schemas.microsoft.com/office/drawing/2014/main" xmlns="" id="{81736405-76E6-4B37-BAD2-BDC5781268D1}"/>
                  </a:ext>
                </a:extLst>
              </p:cNvPr>
              <p:cNvSpPr>
                <a:spLocks noEditPoints="1"/>
              </p:cNvSpPr>
              <p:nvPr/>
            </p:nvSpPr>
            <p:spPr bwMode="auto">
              <a:xfrm>
                <a:off x="5501" y="1951"/>
                <a:ext cx="73" cy="79"/>
              </a:xfrm>
              <a:custGeom>
                <a:avLst/>
                <a:gdLst>
                  <a:gd name="T0" fmla="*/ 66 w 73"/>
                  <a:gd name="T1" fmla="*/ 72 h 79"/>
                  <a:gd name="T2" fmla="*/ 73 w 73"/>
                  <a:gd name="T3" fmla="*/ 65 h 79"/>
                  <a:gd name="T4" fmla="*/ 59 w 73"/>
                  <a:gd name="T5" fmla="*/ 57 h 79"/>
                  <a:gd name="T6" fmla="*/ 66 w 73"/>
                  <a:gd name="T7" fmla="*/ 43 h 79"/>
                  <a:gd name="T8" fmla="*/ 66 w 73"/>
                  <a:gd name="T9" fmla="*/ 35 h 79"/>
                  <a:gd name="T10" fmla="*/ 66 w 73"/>
                  <a:gd name="T11" fmla="*/ 14 h 79"/>
                  <a:gd name="T12" fmla="*/ 66 w 73"/>
                  <a:gd name="T13" fmla="*/ 7 h 79"/>
                  <a:gd name="T14" fmla="*/ 59 w 73"/>
                  <a:gd name="T15" fmla="*/ 14 h 79"/>
                  <a:gd name="T16" fmla="*/ 59 w 73"/>
                  <a:gd name="T17" fmla="*/ 35 h 79"/>
                  <a:gd name="T18" fmla="*/ 59 w 73"/>
                  <a:gd name="T19" fmla="*/ 50 h 79"/>
                  <a:gd name="T20" fmla="*/ 51 w 73"/>
                  <a:gd name="T21" fmla="*/ 43 h 79"/>
                  <a:gd name="T22" fmla="*/ 44 w 73"/>
                  <a:gd name="T23" fmla="*/ 35 h 79"/>
                  <a:gd name="T24" fmla="*/ 44 w 73"/>
                  <a:gd name="T25" fmla="*/ 21 h 79"/>
                  <a:gd name="T26" fmla="*/ 44 w 73"/>
                  <a:gd name="T27" fmla="*/ 0 h 79"/>
                  <a:gd name="T28" fmla="*/ 37 w 73"/>
                  <a:gd name="T29" fmla="*/ 28 h 79"/>
                  <a:gd name="T30" fmla="*/ 37 w 73"/>
                  <a:gd name="T31" fmla="*/ 35 h 79"/>
                  <a:gd name="T32" fmla="*/ 37 w 73"/>
                  <a:gd name="T33" fmla="*/ 35 h 79"/>
                  <a:gd name="T34" fmla="*/ 23 w 73"/>
                  <a:gd name="T35" fmla="*/ 21 h 79"/>
                  <a:gd name="T36" fmla="*/ 23 w 73"/>
                  <a:gd name="T37" fmla="*/ 14 h 79"/>
                  <a:gd name="T38" fmla="*/ 15 w 73"/>
                  <a:gd name="T39" fmla="*/ 0 h 79"/>
                  <a:gd name="T40" fmla="*/ 0 w 73"/>
                  <a:gd name="T41" fmla="*/ 0 h 79"/>
                  <a:gd name="T42" fmla="*/ 0 w 73"/>
                  <a:gd name="T43" fmla="*/ 7 h 79"/>
                  <a:gd name="T44" fmla="*/ 23 w 73"/>
                  <a:gd name="T45" fmla="*/ 21 h 79"/>
                  <a:gd name="T46" fmla="*/ 37 w 73"/>
                  <a:gd name="T47" fmla="*/ 35 h 79"/>
                  <a:gd name="T48" fmla="*/ 30 w 73"/>
                  <a:gd name="T49" fmla="*/ 43 h 79"/>
                  <a:gd name="T50" fmla="*/ 23 w 73"/>
                  <a:gd name="T51" fmla="*/ 35 h 79"/>
                  <a:gd name="T52" fmla="*/ 8 w 73"/>
                  <a:gd name="T53" fmla="*/ 35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7 h 79"/>
                  <a:gd name="T66" fmla="*/ 37 w 73"/>
                  <a:gd name="T67" fmla="*/ 65 h 79"/>
                  <a:gd name="T68" fmla="*/ 23 w 73"/>
                  <a:gd name="T69" fmla="*/ 57 h 79"/>
                  <a:gd name="T70" fmla="*/ 8 w 73"/>
                  <a:gd name="T71" fmla="*/ 65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5 h 79"/>
                  <a:gd name="T86" fmla="*/ 66 w 73"/>
                  <a:gd name="T87" fmla="*/ 14 h 79"/>
                  <a:gd name="T88" fmla="*/ 59 w 73"/>
                  <a:gd name="T89" fmla="*/ 21 h 79"/>
                  <a:gd name="T90" fmla="*/ 66 w 73"/>
                  <a:gd name="T91" fmla="*/ 35 h 79"/>
                  <a:gd name="T92" fmla="*/ 44 w 73"/>
                  <a:gd name="T93" fmla="*/ 14 h 79"/>
                  <a:gd name="T94" fmla="*/ 37 w 73"/>
                  <a:gd name="T95" fmla="*/ 14 h 79"/>
                  <a:gd name="T96" fmla="*/ 44 w 73"/>
                  <a:gd name="T97" fmla="*/ 21 h 79"/>
                  <a:gd name="T98" fmla="*/ 23 w 73"/>
                  <a:gd name="T99" fmla="*/ 14 h 79"/>
                  <a:gd name="T100" fmla="*/ 15 w 73"/>
                  <a:gd name="T101" fmla="*/ 7 h 79"/>
                  <a:gd name="T102" fmla="*/ 0 w 73"/>
                  <a:gd name="T103" fmla="*/ 7 h 79"/>
                  <a:gd name="T104" fmla="*/ 15 w 73"/>
                  <a:gd name="T105" fmla="*/ 21 h 79"/>
                  <a:gd name="T106" fmla="*/ 23 w 73"/>
                  <a:gd name="T107" fmla="*/ 21 h 79"/>
                  <a:gd name="T108" fmla="*/ 15 w 73"/>
                  <a:gd name="T109" fmla="*/ 35 h 79"/>
                  <a:gd name="T110" fmla="*/ 8 w 73"/>
                  <a:gd name="T111" fmla="*/ 43 h 79"/>
                  <a:gd name="T112" fmla="*/ 23 w 73"/>
                  <a:gd name="T113" fmla="*/ 43 h 79"/>
                  <a:gd name="T114" fmla="*/ 23 w 73"/>
                  <a:gd name="T115" fmla="*/ 35 h 79"/>
                  <a:gd name="T116" fmla="*/ 30 w 73"/>
                  <a:gd name="T117" fmla="*/ 57 h 79"/>
                  <a:gd name="T118" fmla="*/ 15 w 73"/>
                  <a:gd name="T119" fmla="*/ 57 h 79"/>
                  <a:gd name="T120" fmla="*/ 8 w 73"/>
                  <a:gd name="T121" fmla="*/ 72 h 79"/>
                  <a:gd name="T122" fmla="*/ 30 w 73"/>
                  <a:gd name="T123" fmla="*/ 72 h 79"/>
                  <a:gd name="T124" fmla="*/ 30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59" y="57"/>
                    </a:lnTo>
                    <a:lnTo>
                      <a:pt x="59" y="50"/>
                    </a:lnTo>
                    <a:lnTo>
                      <a:pt x="66" y="43"/>
                    </a:lnTo>
                    <a:lnTo>
                      <a:pt x="66" y="35"/>
                    </a:lnTo>
                    <a:lnTo>
                      <a:pt x="66" y="35"/>
                    </a:lnTo>
                    <a:lnTo>
                      <a:pt x="73" y="28"/>
                    </a:lnTo>
                    <a:lnTo>
                      <a:pt x="66" y="14"/>
                    </a:lnTo>
                    <a:lnTo>
                      <a:pt x="66" y="7"/>
                    </a:lnTo>
                    <a:lnTo>
                      <a:pt x="66" y="7"/>
                    </a:lnTo>
                    <a:lnTo>
                      <a:pt x="59" y="7"/>
                    </a:lnTo>
                    <a:lnTo>
                      <a:pt x="59" y="14"/>
                    </a:lnTo>
                    <a:lnTo>
                      <a:pt x="51" y="28"/>
                    </a:lnTo>
                    <a:lnTo>
                      <a:pt x="59" y="35"/>
                    </a:lnTo>
                    <a:lnTo>
                      <a:pt x="59" y="43"/>
                    </a:lnTo>
                    <a:lnTo>
                      <a:pt x="59" y="50"/>
                    </a:lnTo>
                    <a:lnTo>
                      <a:pt x="51" y="50"/>
                    </a:lnTo>
                    <a:lnTo>
                      <a:pt x="51" y="43"/>
                    </a:lnTo>
                    <a:lnTo>
                      <a:pt x="44" y="43"/>
                    </a:lnTo>
                    <a:lnTo>
                      <a:pt x="44" y="35"/>
                    </a:lnTo>
                    <a:lnTo>
                      <a:pt x="44" y="28"/>
                    </a:lnTo>
                    <a:lnTo>
                      <a:pt x="44" y="21"/>
                    </a:lnTo>
                    <a:lnTo>
                      <a:pt x="51" y="7"/>
                    </a:lnTo>
                    <a:lnTo>
                      <a:pt x="44" y="0"/>
                    </a:lnTo>
                    <a:lnTo>
                      <a:pt x="30" y="7"/>
                    </a:lnTo>
                    <a:lnTo>
                      <a:pt x="37" y="28"/>
                    </a:lnTo>
                    <a:lnTo>
                      <a:pt x="37" y="28"/>
                    </a:lnTo>
                    <a:lnTo>
                      <a:pt x="37" y="35"/>
                    </a:lnTo>
                    <a:lnTo>
                      <a:pt x="37" y="35"/>
                    </a:lnTo>
                    <a:lnTo>
                      <a:pt x="37" y="35"/>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5"/>
                    </a:lnTo>
                    <a:lnTo>
                      <a:pt x="37" y="35"/>
                    </a:lnTo>
                    <a:lnTo>
                      <a:pt x="30" y="43"/>
                    </a:lnTo>
                    <a:lnTo>
                      <a:pt x="30" y="43"/>
                    </a:lnTo>
                    <a:lnTo>
                      <a:pt x="23" y="35"/>
                    </a:lnTo>
                    <a:lnTo>
                      <a:pt x="15" y="35"/>
                    </a:lnTo>
                    <a:lnTo>
                      <a:pt x="8" y="35"/>
                    </a:lnTo>
                    <a:lnTo>
                      <a:pt x="0" y="35"/>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65"/>
                    </a:lnTo>
                    <a:lnTo>
                      <a:pt x="30" y="57"/>
                    </a:lnTo>
                    <a:lnTo>
                      <a:pt x="23" y="57"/>
                    </a:lnTo>
                    <a:lnTo>
                      <a:pt x="8" y="65"/>
                    </a:lnTo>
                    <a:lnTo>
                      <a:pt x="8" y="65"/>
                    </a:lnTo>
                    <a:lnTo>
                      <a:pt x="8" y="72"/>
                    </a:lnTo>
                    <a:lnTo>
                      <a:pt x="23" y="79"/>
                    </a:lnTo>
                    <a:lnTo>
                      <a:pt x="30" y="72"/>
                    </a:lnTo>
                    <a:lnTo>
                      <a:pt x="30" y="72"/>
                    </a:lnTo>
                    <a:lnTo>
                      <a:pt x="37" y="72"/>
                    </a:lnTo>
                    <a:lnTo>
                      <a:pt x="37" y="65"/>
                    </a:lnTo>
                    <a:lnTo>
                      <a:pt x="44" y="65"/>
                    </a:lnTo>
                    <a:lnTo>
                      <a:pt x="44" y="65"/>
                    </a:lnTo>
                    <a:lnTo>
                      <a:pt x="51" y="57"/>
                    </a:lnTo>
                    <a:lnTo>
                      <a:pt x="59" y="65"/>
                    </a:lnTo>
                    <a:lnTo>
                      <a:pt x="66" y="72"/>
                    </a:lnTo>
                    <a:lnTo>
                      <a:pt x="66" y="72"/>
                    </a:lnTo>
                    <a:close/>
                    <a:moveTo>
                      <a:pt x="66" y="35"/>
                    </a:moveTo>
                    <a:lnTo>
                      <a:pt x="66" y="35"/>
                    </a:lnTo>
                    <a:lnTo>
                      <a:pt x="73" y="28"/>
                    </a:lnTo>
                    <a:lnTo>
                      <a:pt x="66" y="14"/>
                    </a:lnTo>
                    <a:lnTo>
                      <a:pt x="66" y="7"/>
                    </a:lnTo>
                    <a:lnTo>
                      <a:pt x="59" y="21"/>
                    </a:lnTo>
                    <a:lnTo>
                      <a:pt x="66" y="35"/>
                    </a:lnTo>
                    <a:lnTo>
                      <a:pt x="66" y="35"/>
                    </a:lnTo>
                    <a:close/>
                    <a:moveTo>
                      <a:pt x="44" y="21"/>
                    </a:moveTo>
                    <a:lnTo>
                      <a:pt x="44" y="14"/>
                    </a:lnTo>
                    <a:lnTo>
                      <a:pt x="44" y="0"/>
                    </a:lnTo>
                    <a:lnTo>
                      <a:pt x="37" y="14"/>
                    </a:lnTo>
                    <a:lnTo>
                      <a:pt x="44" y="21"/>
                    </a:lnTo>
                    <a:lnTo>
                      <a:pt x="44" y="21"/>
                    </a:lnTo>
                    <a:close/>
                    <a:moveTo>
                      <a:pt x="23" y="21"/>
                    </a:moveTo>
                    <a:lnTo>
                      <a:pt x="23" y="14"/>
                    </a:lnTo>
                    <a:lnTo>
                      <a:pt x="23" y="7"/>
                    </a:lnTo>
                    <a:lnTo>
                      <a:pt x="15" y="7"/>
                    </a:lnTo>
                    <a:lnTo>
                      <a:pt x="0" y="0"/>
                    </a:lnTo>
                    <a:lnTo>
                      <a:pt x="0" y="7"/>
                    </a:lnTo>
                    <a:lnTo>
                      <a:pt x="8" y="14"/>
                    </a:lnTo>
                    <a:lnTo>
                      <a:pt x="15" y="21"/>
                    </a:lnTo>
                    <a:lnTo>
                      <a:pt x="23" y="21"/>
                    </a:lnTo>
                    <a:lnTo>
                      <a:pt x="23" y="21"/>
                    </a:lnTo>
                    <a:close/>
                    <a:moveTo>
                      <a:pt x="23" y="35"/>
                    </a:moveTo>
                    <a:lnTo>
                      <a:pt x="15" y="35"/>
                    </a:lnTo>
                    <a:lnTo>
                      <a:pt x="0" y="35"/>
                    </a:lnTo>
                    <a:lnTo>
                      <a:pt x="8" y="43"/>
                    </a:lnTo>
                    <a:lnTo>
                      <a:pt x="15" y="50"/>
                    </a:lnTo>
                    <a:lnTo>
                      <a:pt x="23" y="43"/>
                    </a:lnTo>
                    <a:lnTo>
                      <a:pt x="23" y="35"/>
                    </a:lnTo>
                    <a:lnTo>
                      <a:pt x="23" y="35"/>
                    </a:lnTo>
                    <a:close/>
                    <a:moveTo>
                      <a:pt x="30" y="65"/>
                    </a:moveTo>
                    <a:lnTo>
                      <a:pt x="30" y="57"/>
                    </a:lnTo>
                    <a:lnTo>
                      <a:pt x="23" y="57"/>
                    </a:lnTo>
                    <a:lnTo>
                      <a:pt x="15" y="57"/>
                    </a:lnTo>
                    <a:lnTo>
                      <a:pt x="8" y="65"/>
                    </a:lnTo>
                    <a:lnTo>
                      <a:pt x="8" y="72"/>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301">
                <a:extLst>
                  <a:ext uri="{FF2B5EF4-FFF2-40B4-BE49-F238E27FC236}">
                    <a16:creationId xmlns:a16="http://schemas.microsoft.com/office/drawing/2014/main" xmlns="" id="{A6DDD651-0A1D-4DC5-BE00-4DCC6188FBC1}"/>
                  </a:ext>
                </a:extLst>
              </p:cNvPr>
              <p:cNvSpPr>
                <a:spLocks noEditPoints="1"/>
              </p:cNvSpPr>
              <p:nvPr/>
            </p:nvSpPr>
            <p:spPr bwMode="auto">
              <a:xfrm>
                <a:off x="5429" y="1951"/>
                <a:ext cx="72" cy="79"/>
              </a:xfrm>
              <a:custGeom>
                <a:avLst/>
                <a:gdLst>
                  <a:gd name="T0" fmla="*/ 65 w 72"/>
                  <a:gd name="T1" fmla="*/ 72 h 79"/>
                  <a:gd name="T2" fmla="*/ 72 w 72"/>
                  <a:gd name="T3" fmla="*/ 65 h 79"/>
                  <a:gd name="T4" fmla="*/ 58 w 72"/>
                  <a:gd name="T5" fmla="*/ 57 h 79"/>
                  <a:gd name="T6" fmla="*/ 58 w 72"/>
                  <a:gd name="T7" fmla="*/ 43 h 79"/>
                  <a:gd name="T8" fmla="*/ 65 w 72"/>
                  <a:gd name="T9" fmla="*/ 35 h 79"/>
                  <a:gd name="T10" fmla="*/ 65 w 72"/>
                  <a:gd name="T11" fmla="*/ 14 h 79"/>
                  <a:gd name="T12" fmla="*/ 58 w 72"/>
                  <a:gd name="T13" fmla="*/ 7 h 79"/>
                  <a:gd name="T14" fmla="*/ 50 w 72"/>
                  <a:gd name="T15" fmla="*/ 14 h 79"/>
                  <a:gd name="T16" fmla="*/ 58 w 72"/>
                  <a:gd name="T17" fmla="*/ 35 h 79"/>
                  <a:gd name="T18" fmla="*/ 50 w 72"/>
                  <a:gd name="T19" fmla="*/ 50 h 79"/>
                  <a:gd name="T20" fmla="*/ 43 w 72"/>
                  <a:gd name="T21" fmla="*/ 43 h 79"/>
                  <a:gd name="T22" fmla="*/ 43 w 72"/>
                  <a:gd name="T23" fmla="*/ 35 h 79"/>
                  <a:gd name="T24" fmla="*/ 43 w 72"/>
                  <a:gd name="T25" fmla="*/ 21 h 79"/>
                  <a:gd name="T26" fmla="*/ 36 w 72"/>
                  <a:gd name="T27" fmla="*/ 0 h 79"/>
                  <a:gd name="T28" fmla="*/ 36 w 72"/>
                  <a:gd name="T29" fmla="*/ 28 h 79"/>
                  <a:gd name="T30" fmla="*/ 36 w 72"/>
                  <a:gd name="T31" fmla="*/ 35 h 79"/>
                  <a:gd name="T32" fmla="*/ 36 w 72"/>
                  <a:gd name="T33" fmla="*/ 35 h 79"/>
                  <a:gd name="T34" fmla="*/ 22 w 72"/>
                  <a:gd name="T35" fmla="*/ 21 h 79"/>
                  <a:gd name="T36" fmla="*/ 22 w 72"/>
                  <a:gd name="T37" fmla="*/ 14 h 79"/>
                  <a:gd name="T38" fmla="*/ 7 w 72"/>
                  <a:gd name="T39" fmla="*/ 0 h 79"/>
                  <a:gd name="T40" fmla="*/ 0 w 72"/>
                  <a:gd name="T41" fmla="*/ 0 h 79"/>
                  <a:gd name="T42" fmla="*/ 0 w 72"/>
                  <a:gd name="T43" fmla="*/ 7 h 79"/>
                  <a:gd name="T44" fmla="*/ 15 w 72"/>
                  <a:gd name="T45" fmla="*/ 21 h 79"/>
                  <a:gd name="T46" fmla="*/ 29 w 72"/>
                  <a:gd name="T47" fmla="*/ 35 h 79"/>
                  <a:gd name="T48" fmla="*/ 29 w 72"/>
                  <a:gd name="T49" fmla="*/ 43 h 79"/>
                  <a:gd name="T50" fmla="*/ 22 w 72"/>
                  <a:gd name="T51" fmla="*/ 35 h 79"/>
                  <a:gd name="T52" fmla="*/ 7 w 72"/>
                  <a:gd name="T53" fmla="*/ 35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5 h 79"/>
                  <a:gd name="T86" fmla="*/ 65 w 72"/>
                  <a:gd name="T87" fmla="*/ 14 h 79"/>
                  <a:gd name="T88" fmla="*/ 58 w 72"/>
                  <a:gd name="T89" fmla="*/ 21 h 79"/>
                  <a:gd name="T90" fmla="*/ 58 w 72"/>
                  <a:gd name="T91" fmla="*/ 35 h 79"/>
                  <a:gd name="T92" fmla="*/ 43 w 72"/>
                  <a:gd name="T93" fmla="*/ 14 h 79"/>
                  <a:gd name="T94" fmla="*/ 29 w 72"/>
                  <a:gd name="T95" fmla="*/ 14 h 79"/>
                  <a:gd name="T96" fmla="*/ 36 w 72"/>
                  <a:gd name="T97" fmla="*/ 21 h 79"/>
                  <a:gd name="T98" fmla="*/ 22 w 72"/>
                  <a:gd name="T99" fmla="*/ 14 h 79"/>
                  <a:gd name="T100" fmla="*/ 7 w 72"/>
                  <a:gd name="T101" fmla="*/ 7 h 79"/>
                  <a:gd name="T102" fmla="*/ 0 w 72"/>
                  <a:gd name="T103" fmla="*/ 7 h 79"/>
                  <a:gd name="T104" fmla="*/ 7 w 72"/>
                  <a:gd name="T105" fmla="*/ 21 h 79"/>
                  <a:gd name="T106" fmla="*/ 15 w 72"/>
                  <a:gd name="T107" fmla="*/ 21 h 79"/>
                  <a:gd name="T108" fmla="*/ 7 w 72"/>
                  <a:gd name="T109" fmla="*/ 35 h 79"/>
                  <a:gd name="T110" fmla="*/ 0 w 72"/>
                  <a:gd name="T111" fmla="*/ 43 h 79"/>
                  <a:gd name="T112" fmla="*/ 22 w 72"/>
                  <a:gd name="T113" fmla="*/ 43 h 79"/>
                  <a:gd name="T114" fmla="*/ 22 w 72"/>
                  <a:gd name="T115" fmla="*/ 35 h 79"/>
                  <a:gd name="T116" fmla="*/ 29 w 72"/>
                  <a:gd name="T117" fmla="*/ 57 h 79"/>
                  <a:gd name="T118" fmla="*/ 15 w 72"/>
                  <a:gd name="T119" fmla="*/ 57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7"/>
                    </a:lnTo>
                    <a:lnTo>
                      <a:pt x="58" y="50"/>
                    </a:lnTo>
                    <a:lnTo>
                      <a:pt x="58" y="43"/>
                    </a:lnTo>
                    <a:lnTo>
                      <a:pt x="58" y="35"/>
                    </a:lnTo>
                    <a:lnTo>
                      <a:pt x="65" y="35"/>
                    </a:lnTo>
                    <a:lnTo>
                      <a:pt x="72" y="28"/>
                    </a:lnTo>
                    <a:lnTo>
                      <a:pt x="65" y="14"/>
                    </a:lnTo>
                    <a:lnTo>
                      <a:pt x="65" y="7"/>
                    </a:lnTo>
                    <a:lnTo>
                      <a:pt x="58" y="7"/>
                    </a:lnTo>
                    <a:lnTo>
                      <a:pt x="58" y="7"/>
                    </a:lnTo>
                    <a:lnTo>
                      <a:pt x="50" y="14"/>
                    </a:lnTo>
                    <a:lnTo>
                      <a:pt x="50" y="28"/>
                    </a:lnTo>
                    <a:lnTo>
                      <a:pt x="58" y="35"/>
                    </a:lnTo>
                    <a:lnTo>
                      <a:pt x="58"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7" y="35"/>
                    </a:lnTo>
                    <a:lnTo>
                      <a:pt x="0" y="35"/>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65"/>
                    </a:lnTo>
                    <a:lnTo>
                      <a:pt x="50" y="57"/>
                    </a:lnTo>
                    <a:lnTo>
                      <a:pt x="50" y="65"/>
                    </a:lnTo>
                    <a:lnTo>
                      <a:pt x="58" y="72"/>
                    </a:lnTo>
                    <a:lnTo>
                      <a:pt x="58" y="72"/>
                    </a:lnTo>
                    <a:close/>
                    <a:moveTo>
                      <a:pt x="58" y="35"/>
                    </a:moveTo>
                    <a:lnTo>
                      <a:pt x="65" y="35"/>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21"/>
                    </a:moveTo>
                    <a:lnTo>
                      <a:pt x="22" y="14"/>
                    </a:lnTo>
                    <a:lnTo>
                      <a:pt x="15" y="7"/>
                    </a:lnTo>
                    <a:lnTo>
                      <a:pt x="7" y="7"/>
                    </a:lnTo>
                    <a:lnTo>
                      <a:pt x="0" y="0"/>
                    </a:lnTo>
                    <a:lnTo>
                      <a:pt x="0" y="7"/>
                    </a:lnTo>
                    <a:lnTo>
                      <a:pt x="7" y="14"/>
                    </a:lnTo>
                    <a:lnTo>
                      <a:pt x="7" y="21"/>
                    </a:lnTo>
                    <a:lnTo>
                      <a:pt x="15" y="21"/>
                    </a:lnTo>
                    <a:lnTo>
                      <a:pt x="15" y="21"/>
                    </a:lnTo>
                    <a:close/>
                    <a:moveTo>
                      <a:pt x="22" y="35"/>
                    </a:moveTo>
                    <a:lnTo>
                      <a:pt x="7" y="35"/>
                    </a:lnTo>
                    <a:lnTo>
                      <a:pt x="0" y="35"/>
                    </a:lnTo>
                    <a:lnTo>
                      <a:pt x="0" y="43"/>
                    </a:lnTo>
                    <a:lnTo>
                      <a:pt x="15" y="50"/>
                    </a:lnTo>
                    <a:lnTo>
                      <a:pt x="22" y="43"/>
                    </a:lnTo>
                    <a:lnTo>
                      <a:pt x="22" y="35"/>
                    </a:lnTo>
                    <a:lnTo>
                      <a:pt x="22" y="35"/>
                    </a:lnTo>
                    <a:close/>
                    <a:moveTo>
                      <a:pt x="29" y="65"/>
                    </a:moveTo>
                    <a:lnTo>
                      <a:pt x="29" y="57"/>
                    </a:lnTo>
                    <a:lnTo>
                      <a:pt x="22" y="57"/>
                    </a:lnTo>
                    <a:lnTo>
                      <a:pt x="15" y="57"/>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302">
                <a:extLst>
                  <a:ext uri="{FF2B5EF4-FFF2-40B4-BE49-F238E27FC236}">
                    <a16:creationId xmlns:a16="http://schemas.microsoft.com/office/drawing/2014/main" xmlns="" id="{FECDD525-08EE-4CD3-B421-5FBC7EB75A4A}"/>
                  </a:ext>
                </a:extLst>
              </p:cNvPr>
              <p:cNvSpPr>
                <a:spLocks noEditPoints="1"/>
              </p:cNvSpPr>
              <p:nvPr/>
            </p:nvSpPr>
            <p:spPr bwMode="auto">
              <a:xfrm>
                <a:off x="5357" y="1951"/>
                <a:ext cx="72" cy="79"/>
              </a:xfrm>
              <a:custGeom>
                <a:avLst/>
                <a:gdLst>
                  <a:gd name="T0" fmla="*/ 65 w 72"/>
                  <a:gd name="T1" fmla="*/ 72 h 79"/>
                  <a:gd name="T2" fmla="*/ 65 w 72"/>
                  <a:gd name="T3" fmla="*/ 65 h 79"/>
                  <a:gd name="T4" fmla="*/ 58 w 72"/>
                  <a:gd name="T5" fmla="*/ 57 h 79"/>
                  <a:gd name="T6" fmla="*/ 58 w 72"/>
                  <a:gd name="T7" fmla="*/ 43 h 79"/>
                  <a:gd name="T8" fmla="*/ 65 w 72"/>
                  <a:gd name="T9" fmla="*/ 35 h 79"/>
                  <a:gd name="T10" fmla="*/ 65 w 72"/>
                  <a:gd name="T11" fmla="*/ 14 h 79"/>
                  <a:gd name="T12" fmla="*/ 58 w 72"/>
                  <a:gd name="T13" fmla="*/ 7 h 79"/>
                  <a:gd name="T14" fmla="*/ 51 w 72"/>
                  <a:gd name="T15" fmla="*/ 14 h 79"/>
                  <a:gd name="T16" fmla="*/ 58 w 72"/>
                  <a:gd name="T17" fmla="*/ 35 h 79"/>
                  <a:gd name="T18" fmla="*/ 51 w 72"/>
                  <a:gd name="T19" fmla="*/ 50 h 79"/>
                  <a:gd name="T20" fmla="*/ 43 w 72"/>
                  <a:gd name="T21" fmla="*/ 43 h 79"/>
                  <a:gd name="T22" fmla="*/ 36 w 72"/>
                  <a:gd name="T23" fmla="*/ 35 h 79"/>
                  <a:gd name="T24" fmla="*/ 43 w 72"/>
                  <a:gd name="T25" fmla="*/ 21 h 79"/>
                  <a:gd name="T26" fmla="*/ 36 w 72"/>
                  <a:gd name="T27" fmla="*/ 0 h 79"/>
                  <a:gd name="T28" fmla="*/ 36 w 72"/>
                  <a:gd name="T29" fmla="*/ 28 h 79"/>
                  <a:gd name="T30" fmla="*/ 36 w 72"/>
                  <a:gd name="T31" fmla="*/ 35 h 79"/>
                  <a:gd name="T32" fmla="*/ 29 w 72"/>
                  <a:gd name="T33" fmla="*/ 35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5 h 79"/>
                  <a:gd name="T48" fmla="*/ 29 w 72"/>
                  <a:gd name="T49" fmla="*/ 43 h 79"/>
                  <a:gd name="T50" fmla="*/ 22 w 72"/>
                  <a:gd name="T51" fmla="*/ 35 h 79"/>
                  <a:gd name="T52" fmla="*/ 8 w 72"/>
                  <a:gd name="T53" fmla="*/ 35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5 h 79"/>
                  <a:gd name="T86" fmla="*/ 65 w 72"/>
                  <a:gd name="T87" fmla="*/ 14 h 79"/>
                  <a:gd name="T88" fmla="*/ 51 w 72"/>
                  <a:gd name="T89" fmla="*/ 21 h 79"/>
                  <a:gd name="T90" fmla="*/ 58 w 72"/>
                  <a:gd name="T91" fmla="*/ 35 h 79"/>
                  <a:gd name="T92" fmla="*/ 43 w 72"/>
                  <a:gd name="T93" fmla="*/ 14 h 79"/>
                  <a:gd name="T94" fmla="*/ 29 w 72"/>
                  <a:gd name="T95" fmla="*/ 14 h 79"/>
                  <a:gd name="T96" fmla="*/ 36 w 72"/>
                  <a:gd name="T97" fmla="*/ 21 h 79"/>
                  <a:gd name="T98" fmla="*/ 15 w 72"/>
                  <a:gd name="T99" fmla="*/ 14 h 79"/>
                  <a:gd name="T100" fmla="*/ 8 w 72"/>
                  <a:gd name="T101" fmla="*/ 7 h 79"/>
                  <a:gd name="T102" fmla="*/ 0 w 72"/>
                  <a:gd name="T103" fmla="*/ 7 h 79"/>
                  <a:gd name="T104" fmla="*/ 8 w 72"/>
                  <a:gd name="T105" fmla="*/ 21 h 79"/>
                  <a:gd name="T106" fmla="*/ 15 w 72"/>
                  <a:gd name="T107" fmla="*/ 21 h 79"/>
                  <a:gd name="T108" fmla="*/ 8 w 72"/>
                  <a:gd name="T109" fmla="*/ 35 h 79"/>
                  <a:gd name="T110" fmla="*/ 0 w 72"/>
                  <a:gd name="T111" fmla="*/ 43 h 79"/>
                  <a:gd name="T112" fmla="*/ 22 w 72"/>
                  <a:gd name="T113" fmla="*/ 43 h 79"/>
                  <a:gd name="T114" fmla="*/ 22 w 72"/>
                  <a:gd name="T115" fmla="*/ 35 h 79"/>
                  <a:gd name="T116" fmla="*/ 29 w 72"/>
                  <a:gd name="T117" fmla="*/ 57 h 79"/>
                  <a:gd name="T118" fmla="*/ 15 w 72"/>
                  <a:gd name="T119" fmla="*/ 57 h 79"/>
                  <a:gd name="T120" fmla="*/ 8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5"/>
                    </a:lnTo>
                    <a:lnTo>
                      <a:pt x="65" y="65"/>
                    </a:lnTo>
                    <a:lnTo>
                      <a:pt x="58" y="57"/>
                    </a:lnTo>
                    <a:lnTo>
                      <a:pt x="58" y="50"/>
                    </a:lnTo>
                    <a:lnTo>
                      <a:pt x="58" y="43"/>
                    </a:lnTo>
                    <a:lnTo>
                      <a:pt x="58" y="35"/>
                    </a:lnTo>
                    <a:lnTo>
                      <a:pt x="65" y="35"/>
                    </a:lnTo>
                    <a:lnTo>
                      <a:pt x="72" y="28"/>
                    </a:lnTo>
                    <a:lnTo>
                      <a:pt x="65" y="14"/>
                    </a:lnTo>
                    <a:lnTo>
                      <a:pt x="65" y="7"/>
                    </a:lnTo>
                    <a:lnTo>
                      <a:pt x="58" y="7"/>
                    </a:lnTo>
                    <a:lnTo>
                      <a:pt x="58" y="7"/>
                    </a:lnTo>
                    <a:lnTo>
                      <a:pt x="51" y="14"/>
                    </a:lnTo>
                    <a:lnTo>
                      <a:pt x="51" y="28"/>
                    </a:lnTo>
                    <a:lnTo>
                      <a:pt x="58" y="35"/>
                    </a:lnTo>
                    <a:lnTo>
                      <a:pt x="58" y="43"/>
                    </a:lnTo>
                    <a:lnTo>
                      <a:pt x="51" y="50"/>
                    </a:lnTo>
                    <a:lnTo>
                      <a:pt x="51" y="50"/>
                    </a:lnTo>
                    <a:lnTo>
                      <a:pt x="43" y="43"/>
                    </a:lnTo>
                    <a:lnTo>
                      <a:pt x="43" y="43"/>
                    </a:lnTo>
                    <a:lnTo>
                      <a:pt x="36" y="35"/>
                    </a:lnTo>
                    <a:lnTo>
                      <a:pt x="36" y="28"/>
                    </a:lnTo>
                    <a:lnTo>
                      <a:pt x="43" y="21"/>
                    </a:lnTo>
                    <a:lnTo>
                      <a:pt x="43" y="7"/>
                    </a:lnTo>
                    <a:lnTo>
                      <a:pt x="36" y="0"/>
                    </a:lnTo>
                    <a:lnTo>
                      <a:pt x="29" y="7"/>
                    </a:lnTo>
                    <a:lnTo>
                      <a:pt x="36" y="28"/>
                    </a:lnTo>
                    <a:lnTo>
                      <a:pt x="36" y="28"/>
                    </a:lnTo>
                    <a:lnTo>
                      <a:pt x="36" y="35"/>
                    </a:lnTo>
                    <a:lnTo>
                      <a:pt x="36" y="35"/>
                    </a:lnTo>
                    <a:lnTo>
                      <a:pt x="29" y="35"/>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8" y="35"/>
                    </a:lnTo>
                    <a:lnTo>
                      <a:pt x="0" y="35"/>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65"/>
                    </a:lnTo>
                    <a:lnTo>
                      <a:pt x="29" y="57"/>
                    </a:lnTo>
                    <a:lnTo>
                      <a:pt x="22" y="57"/>
                    </a:lnTo>
                    <a:lnTo>
                      <a:pt x="0" y="65"/>
                    </a:lnTo>
                    <a:lnTo>
                      <a:pt x="0" y="65"/>
                    </a:lnTo>
                    <a:lnTo>
                      <a:pt x="8" y="72"/>
                    </a:lnTo>
                    <a:lnTo>
                      <a:pt x="22" y="79"/>
                    </a:lnTo>
                    <a:lnTo>
                      <a:pt x="29" y="72"/>
                    </a:lnTo>
                    <a:lnTo>
                      <a:pt x="29" y="72"/>
                    </a:lnTo>
                    <a:lnTo>
                      <a:pt x="29" y="72"/>
                    </a:lnTo>
                    <a:lnTo>
                      <a:pt x="36" y="65"/>
                    </a:lnTo>
                    <a:lnTo>
                      <a:pt x="36" y="65"/>
                    </a:lnTo>
                    <a:lnTo>
                      <a:pt x="43" y="65"/>
                    </a:lnTo>
                    <a:lnTo>
                      <a:pt x="43" y="57"/>
                    </a:lnTo>
                    <a:lnTo>
                      <a:pt x="51" y="65"/>
                    </a:lnTo>
                    <a:lnTo>
                      <a:pt x="58" y="72"/>
                    </a:lnTo>
                    <a:lnTo>
                      <a:pt x="58" y="72"/>
                    </a:lnTo>
                    <a:close/>
                    <a:moveTo>
                      <a:pt x="58" y="35"/>
                    </a:moveTo>
                    <a:lnTo>
                      <a:pt x="65" y="35"/>
                    </a:lnTo>
                    <a:lnTo>
                      <a:pt x="65" y="28"/>
                    </a:lnTo>
                    <a:lnTo>
                      <a:pt x="65" y="14"/>
                    </a:lnTo>
                    <a:lnTo>
                      <a:pt x="58" y="7"/>
                    </a:lnTo>
                    <a:lnTo>
                      <a:pt x="51" y="21"/>
                    </a:lnTo>
                    <a:lnTo>
                      <a:pt x="58" y="35"/>
                    </a:lnTo>
                    <a:lnTo>
                      <a:pt x="58" y="35"/>
                    </a:lnTo>
                    <a:close/>
                    <a:moveTo>
                      <a:pt x="36" y="21"/>
                    </a:moveTo>
                    <a:lnTo>
                      <a:pt x="43" y="14"/>
                    </a:lnTo>
                    <a:lnTo>
                      <a:pt x="36" y="0"/>
                    </a:lnTo>
                    <a:lnTo>
                      <a:pt x="29" y="14"/>
                    </a:lnTo>
                    <a:lnTo>
                      <a:pt x="36" y="21"/>
                    </a:lnTo>
                    <a:lnTo>
                      <a:pt x="36" y="21"/>
                    </a:lnTo>
                    <a:close/>
                    <a:moveTo>
                      <a:pt x="15" y="21"/>
                    </a:moveTo>
                    <a:lnTo>
                      <a:pt x="15" y="14"/>
                    </a:lnTo>
                    <a:lnTo>
                      <a:pt x="15" y="7"/>
                    </a:lnTo>
                    <a:lnTo>
                      <a:pt x="8" y="7"/>
                    </a:lnTo>
                    <a:lnTo>
                      <a:pt x="0" y="0"/>
                    </a:lnTo>
                    <a:lnTo>
                      <a:pt x="0" y="7"/>
                    </a:lnTo>
                    <a:lnTo>
                      <a:pt x="0" y="14"/>
                    </a:lnTo>
                    <a:lnTo>
                      <a:pt x="8" y="21"/>
                    </a:lnTo>
                    <a:lnTo>
                      <a:pt x="15" y="21"/>
                    </a:lnTo>
                    <a:lnTo>
                      <a:pt x="15" y="21"/>
                    </a:lnTo>
                    <a:close/>
                    <a:moveTo>
                      <a:pt x="22" y="35"/>
                    </a:moveTo>
                    <a:lnTo>
                      <a:pt x="8" y="35"/>
                    </a:lnTo>
                    <a:lnTo>
                      <a:pt x="0" y="35"/>
                    </a:lnTo>
                    <a:lnTo>
                      <a:pt x="0" y="43"/>
                    </a:lnTo>
                    <a:lnTo>
                      <a:pt x="15" y="50"/>
                    </a:lnTo>
                    <a:lnTo>
                      <a:pt x="22" y="43"/>
                    </a:lnTo>
                    <a:lnTo>
                      <a:pt x="22" y="35"/>
                    </a:lnTo>
                    <a:lnTo>
                      <a:pt x="22" y="35"/>
                    </a:lnTo>
                    <a:close/>
                    <a:moveTo>
                      <a:pt x="29" y="65"/>
                    </a:moveTo>
                    <a:lnTo>
                      <a:pt x="29" y="57"/>
                    </a:lnTo>
                    <a:lnTo>
                      <a:pt x="15" y="57"/>
                    </a:lnTo>
                    <a:lnTo>
                      <a:pt x="15" y="57"/>
                    </a:lnTo>
                    <a:lnTo>
                      <a:pt x="8" y="65"/>
                    </a:lnTo>
                    <a:lnTo>
                      <a:pt x="8" y="72"/>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303">
                <a:extLst>
                  <a:ext uri="{FF2B5EF4-FFF2-40B4-BE49-F238E27FC236}">
                    <a16:creationId xmlns:a16="http://schemas.microsoft.com/office/drawing/2014/main" xmlns="" id="{A7D07E30-8B54-4A0F-87E4-2B9EF159DB2A}"/>
                  </a:ext>
                </a:extLst>
              </p:cNvPr>
              <p:cNvSpPr>
                <a:spLocks noEditPoints="1"/>
              </p:cNvSpPr>
              <p:nvPr/>
            </p:nvSpPr>
            <p:spPr bwMode="auto">
              <a:xfrm>
                <a:off x="5207" y="1951"/>
                <a:ext cx="71" cy="72"/>
              </a:xfrm>
              <a:custGeom>
                <a:avLst/>
                <a:gdLst>
                  <a:gd name="T0" fmla="*/ 64 w 71"/>
                  <a:gd name="T1" fmla="*/ 72 h 72"/>
                  <a:gd name="T2" fmla="*/ 71 w 71"/>
                  <a:gd name="T3" fmla="*/ 65 h 72"/>
                  <a:gd name="T4" fmla="*/ 57 w 71"/>
                  <a:gd name="T5" fmla="*/ 50 h 72"/>
                  <a:gd name="T6" fmla="*/ 57 w 71"/>
                  <a:gd name="T7" fmla="*/ 35 h 72"/>
                  <a:gd name="T8" fmla="*/ 64 w 71"/>
                  <a:gd name="T9" fmla="*/ 35 h 72"/>
                  <a:gd name="T10" fmla="*/ 64 w 71"/>
                  <a:gd name="T11" fmla="*/ 7 h 72"/>
                  <a:gd name="T12" fmla="*/ 64 w 71"/>
                  <a:gd name="T13" fmla="*/ 7 h 72"/>
                  <a:gd name="T14" fmla="*/ 57 w 71"/>
                  <a:gd name="T15" fmla="*/ 14 h 72"/>
                  <a:gd name="T16" fmla="*/ 57 w 71"/>
                  <a:gd name="T17" fmla="*/ 35 h 72"/>
                  <a:gd name="T18" fmla="*/ 57 w 71"/>
                  <a:gd name="T19" fmla="*/ 50 h 72"/>
                  <a:gd name="T20" fmla="*/ 50 w 71"/>
                  <a:gd name="T21" fmla="*/ 43 h 72"/>
                  <a:gd name="T22" fmla="*/ 43 w 71"/>
                  <a:gd name="T23" fmla="*/ 28 h 72"/>
                  <a:gd name="T24" fmla="*/ 43 w 71"/>
                  <a:gd name="T25" fmla="*/ 21 h 72"/>
                  <a:gd name="T26" fmla="*/ 36 w 71"/>
                  <a:gd name="T27" fmla="*/ 0 h 72"/>
                  <a:gd name="T28" fmla="*/ 36 w 71"/>
                  <a:gd name="T29" fmla="*/ 21 h 72"/>
                  <a:gd name="T30" fmla="*/ 36 w 71"/>
                  <a:gd name="T31" fmla="*/ 28 h 72"/>
                  <a:gd name="T32" fmla="*/ 36 w 71"/>
                  <a:gd name="T33" fmla="*/ 35 h 72"/>
                  <a:gd name="T34" fmla="*/ 21 w 71"/>
                  <a:gd name="T35" fmla="*/ 21 h 72"/>
                  <a:gd name="T36" fmla="*/ 21 w 71"/>
                  <a:gd name="T37" fmla="*/ 14 h 72"/>
                  <a:gd name="T38" fmla="*/ 14 w 71"/>
                  <a:gd name="T39" fmla="*/ 0 h 72"/>
                  <a:gd name="T40" fmla="*/ 0 w 71"/>
                  <a:gd name="T41" fmla="*/ 0 h 72"/>
                  <a:gd name="T42" fmla="*/ 0 w 71"/>
                  <a:gd name="T43" fmla="*/ 7 h 72"/>
                  <a:gd name="T44" fmla="*/ 14 w 71"/>
                  <a:gd name="T45" fmla="*/ 21 h 72"/>
                  <a:gd name="T46" fmla="*/ 28 w 71"/>
                  <a:gd name="T47" fmla="*/ 35 h 72"/>
                  <a:gd name="T48" fmla="*/ 28 w 71"/>
                  <a:gd name="T49" fmla="*/ 35 h 72"/>
                  <a:gd name="T50" fmla="*/ 21 w 71"/>
                  <a:gd name="T51" fmla="*/ 35 h 72"/>
                  <a:gd name="T52" fmla="*/ 7 w 71"/>
                  <a:gd name="T53" fmla="*/ 28 h 72"/>
                  <a:gd name="T54" fmla="*/ 0 w 71"/>
                  <a:gd name="T55" fmla="*/ 43 h 72"/>
                  <a:gd name="T56" fmla="*/ 14 w 71"/>
                  <a:gd name="T57" fmla="*/ 50 h 72"/>
                  <a:gd name="T58" fmla="*/ 21 w 71"/>
                  <a:gd name="T59" fmla="*/ 43 h 72"/>
                  <a:gd name="T60" fmla="*/ 28 w 71"/>
                  <a:gd name="T61" fmla="*/ 43 h 72"/>
                  <a:gd name="T62" fmla="*/ 43 w 71"/>
                  <a:gd name="T63" fmla="*/ 50 h 72"/>
                  <a:gd name="T64" fmla="*/ 50 w 71"/>
                  <a:gd name="T65" fmla="*/ 50 h 72"/>
                  <a:gd name="T66" fmla="*/ 36 w 71"/>
                  <a:gd name="T67" fmla="*/ 57 h 72"/>
                  <a:gd name="T68" fmla="*/ 21 w 71"/>
                  <a:gd name="T69" fmla="*/ 57 h 72"/>
                  <a:gd name="T70" fmla="*/ 7 w 71"/>
                  <a:gd name="T71" fmla="*/ 65 h 72"/>
                  <a:gd name="T72" fmla="*/ 21 w 71"/>
                  <a:gd name="T73" fmla="*/ 72 h 72"/>
                  <a:gd name="T74" fmla="*/ 28 w 71"/>
                  <a:gd name="T75" fmla="*/ 72 h 72"/>
                  <a:gd name="T76" fmla="*/ 36 w 71"/>
                  <a:gd name="T77" fmla="*/ 65 h 72"/>
                  <a:gd name="T78" fmla="*/ 43 w 71"/>
                  <a:gd name="T79" fmla="*/ 57 h 72"/>
                  <a:gd name="T80" fmla="*/ 57 w 71"/>
                  <a:gd name="T81" fmla="*/ 65 h 72"/>
                  <a:gd name="T82" fmla="*/ 64 w 71"/>
                  <a:gd name="T83" fmla="*/ 72 h 72"/>
                  <a:gd name="T84" fmla="*/ 64 w 71"/>
                  <a:gd name="T85" fmla="*/ 28 h 72"/>
                  <a:gd name="T86" fmla="*/ 64 w 71"/>
                  <a:gd name="T87" fmla="*/ 14 h 72"/>
                  <a:gd name="T88" fmla="*/ 57 w 71"/>
                  <a:gd name="T89" fmla="*/ 14 h 72"/>
                  <a:gd name="T90" fmla="*/ 64 w 71"/>
                  <a:gd name="T91" fmla="*/ 28 h 72"/>
                  <a:gd name="T92" fmla="*/ 43 w 71"/>
                  <a:gd name="T93" fmla="*/ 14 h 72"/>
                  <a:gd name="T94" fmla="*/ 36 w 71"/>
                  <a:gd name="T95" fmla="*/ 7 h 72"/>
                  <a:gd name="T96" fmla="*/ 36 w 71"/>
                  <a:gd name="T97" fmla="*/ 21 h 72"/>
                  <a:gd name="T98" fmla="*/ 21 w 71"/>
                  <a:gd name="T99" fmla="*/ 14 h 72"/>
                  <a:gd name="T100" fmla="*/ 14 w 71"/>
                  <a:gd name="T101" fmla="*/ 0 h 72"/>
                  <a:gd name="T102" fmla="*/ 0 w 71"/>
                  <a:gd name="T103" fmla="*/ 7 h 72"/>
                  <a:gd name="T104" fmla="*/ 14 w 71"/>
                  <a:gd name="T105" fmla="*/ 21 h 72"/>
                  <a:gd name="T106" fmla="*/ 21 w 71"/>
                  <a:gd name="T107" fmla="*/ 14 h 72"/>
                  <a:gd name="T108" fmla="*/ 14 w 71"/>
                  <a:gd name="T109" fmla="*/ 35 h 72"/>
                  <a:gd name="T110" fmla="*/ 7 w 71"/>
                  <a:gd name="T111" fmla="*/ 43 h 72"/>
                  <a:gd name="T112" fmla="*/ 21 w 71"/>
                  <a:gd name="T113" fmla="*/ 43 h 72"/>
                  <a:gd name="T114" fmla="*/ 21 w 71"/>
                  <a:gd name="T115" fmla="*/ 35 h 72"/>
                  <a:gd name="T116" fmla="*/ 28 w 71"/>
                  <a:gd name="T117" fmla="*/ 57 h 72"/>
                  <a:gd name="T118" fmla="*/ 14 w 71"/>
                  <a:gd name="T119" fmla="*/ 57 h 72"/>
                  <a:gd name="T120" fmla="*/ 7 w 71"/>
                  <a:gd name="T121" fmla="*/ 65 h 72"/>
                  <a:gd name="T122" fmla="*/ 28 w 71"/>
                  <a:gd name="T123" fmla="*/ 72 h 72"/>
                  <a:gd name="T124" fmla="*/ 28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5"/>
                    </a:lnTo>
                    <a:lnTo>
                      <a:pt x="71" y="65"/>
                    </a:lnTo>
                    <a:lnTo>
                      <a:pt x="57" y="50"/>
                    </a:lnTo>
                    <a:lnTo>
                      <a:pt x="57" y="50"/>
                    </a:lnTo>
                    <a:lnTo>
                      <a:pt x="57" y="35"/>
                    </a:lnTo>
                    <a:lnTo>
                      <a:pt x="64" y="35"/>
                    </a:lnTo>
                    <a:lnTo>
                      <a:pt x="64" y="35"/>
                    </a:lnTo>
                    <a:lnTo>
                      <a:pt x="71" y="28"/>
                    </a:lnTo>
                    <a:lnTo>
                      <a:pt x="64" y="7"/>
                    </a:lnTo>
                    <a:lnTo>
                      <a:pt x="64" y="7"/>
                    </a:lnTo>
                    <a:lnTo>
                      <a:pt x="64" y="7"/>
                    </a:lnTo>
                    <a:lnTo>
                      <a:pt x="57" y="7"/>
                    </a:lnTo>
                    <a:lnTo>
                      <a:pt x="57" y="14"/>
                    </a:lnTo>
                    <a:lnTo>
                      <a:pt x="50" y="21"/>
                    </a:lnTo>
                    <a:lnTo>
                      <a:pt x="57" y="35"/>
                    </a:lnTo>
                    <a:lnTo>
                      <a:pt x="57" y="35"/>
                    </a:lnTo>
                    <a:lnTo>
                      <a:pt x="57" y="50"/>
                    </a:lnTo>
                    <a:lnTo>
                      <a:pt x="50" y="50"/>
                    </a:lnTo>
                    <a:lnTo>
                      <a:pt x="50" y="43"/>
                    </a:lnTo>
                    <a:lnTo>
                      <a:pt x="43" y="35"/>
                    </a:lnTo>
                    <a:lnTo>
                      <a:pt x="43" y="28"/>
                    </a:lnTo>
                    <a:lnTo>
                      <a:pt x="43" y="28"/>
                    </a:lnTo>
                    <a:lnTo>
                      <a:pt x="43" y="21"/>
                    </a:lnTo>
                    <a:lnTo>
                      <a:pt x="50" y="7"/>
                    </a:lnTo>
                    <a:lnTo>
                      <a:pt x="36" y="0"/>
                    </a:lnTo>
                    <a:lnTo>
                      <a:pt x="28" y="7"/>
                    </a:lnTo>
                    <a:lnTo>
                      <a:pt x="36" y="21"/>
                    </a:lnTo>
                    <a:lnTo>
                      <a:pt x="36" y="28"/>
                    </a:lnTo>
                    <a:lnTo>
                      <a:pt x="36" y="28"/>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14" y="21"/>
                    </a:lnTo>
                    <a:lnTo>
                      <a:pt x="21" y="28"/>
                    </a:lnTo>
                    <a:lnTo>
                      <a:pt x="28" y="35"/>
                    </a:lnTo>
                    <a:lnTo>
                      <a:pt x="36" y="35"/>
                    </a:lnTo>
                    <a:lnTo>
                      <a:pt x="28" y="35"/>
                    </a:lnTo>
                    <a:lnTo>
                      <a:pt x="28" y="35"/>
                    </a:lnTo>
                    <a:lnTo>
                      <a:pt x="21" y="35"/>
                    </a:lnTo>
                    <a:lnTo>
                      <a:pt x="14" y="28"/>
                    </a:lnTo>
                    <a:lnTo>
                      <a:pt x="7" y="28"/>
                    </a:lnTo>
                    <a:lnTo>
                      <a:pt x="0" y="35"/>
                    </a:lnTo>
                    <a:lnTo>
                      <a:pt x="0" y="43"/>
                    </a:lnTo>
                    <a:lnTo>
                      <a:pt x="7" y="43"/>
                    </a:lnTo>
                    <a:lnTo>
                      <a:pt x="14" y="50"/>
                    </a:lnTo>
                    <a:lnTo>
                      <a:pt x="21" y="50"/>
                    </a:lnTo>
                    <a:lnTo>
                      <a:pt x="21" y="43"/>
                    </a:lnTo>
                    <a:lnTo>
                      <a:pt x="21" y="43"/>
                    </a:lnTo>
                    <a:lnTo>
                      <a:pt x="28" y="43"/>
                    </a:lnTo>
                    <a:lnTo>
                      <a:pt x="36" y="43"/>
                    </a:lnTo>
                    <a:lnTo>
                      <a:pt x="43" y="50"/>
                    </a:lnTo>
                    <a:lnTo>
                      <a:pt x="43" y="50"/>
                    </a:lnTo>
                    <a:lnTo>
                      <a:pt x="50" y="50"/>
                    </a:lnTo>
                    <a:lnTo>
                      <a:pt x="43" y="57"/>
                    </a:lnTo>
                    <a:lnTo>
                      <a:pt x="36" y="57"/>
                    </a:lnTo>
                    <a:lnTo>
                      <a:pt x="28" y="57"/>
                    </a:lnTo>
                    <a:lnTo>
                      <a:pt x="21" y="57"/>
                    </a:lnTo>
                    <a:lnTo>
                      <a:pt x="7" y="65"/>
                    </a:lnTo>
                    <a:lnTo>
                      <a:pt x="7" y="65"/>
                    </a:lnTo>
                    <a:lnTo>
                      <a:pt x="7" y="72"/>
                    </a:lnTo>
                    <a:lnTo>
                      <a:pt x="21" y="72"/>
                    </a:lnTo>
                    <a:lnTo>
                      <a:pt x="28" y="72"/>
                    </a:lnTo>
                    <a:lnTo>
                      <a:pt x="28" y="72"/>
                    </a:lnTo>
                    <a:lnTo>
                      <a:pt x="36" y="65"/>
                    </a:lnTo>
                    <a:lnTo>
                      <a:pt x="36" y="65"/>
                    </a:lnTo>
                    <a:lnTo>
                      <a:pt x="43" y="65"/>
                    </a:lnTo>
                    <a:lnTo>
                      <a:pt x="43" y="57"/>
                    </a:lnTo>
                    <a:lnTo>
                      <a:pt x="50" y="57"/>
                    </a:lnTo>
                    <a:lnTo>
                      <a:pt x="57" y="65"/>
                    </a:lnTo>
                    <a:lnTo>
                      <a:pt x="64" y="72"/>
                    </a:lnTo>
                    <a:lnTo>
                      <a:pt x="64" y="72"/>
                    </a:lnTo>
                    <a:close/>
                    <a:moveTo>
                      <a:pt x="64" y="28"/>
                    </a:moveTo>
                    <a:lnTo>
                      <a:pt x="64" y="28"/>
                    </a:lnTo>
                    <a:lnTo>
                      <a:pt x="71" y="21"/>
                    </a:lnTo>
                    <a:lnTo>
                      <a:pt x="64" y="14"/>
                    </a:lnTo>
                    <a:lnTo>
                      <a:pt x="64" y="7"/>
                    </a:lnTo>
                    <a:lnTo>
                      <a:pt x="57" y="14"/>
                    </a:lnTo>
                    <a:lnTo>
                      <a:pt x="64" y="28"/>
                    </a:lnTo>
                    <a:lnTo>
                      <a:pt x="64" y="28"/>
                    </a:lnTo>
                    <a:close/>
                    <a:moveTo>
                      <a:pt x="36" y="21"/>
                    </a:moveTo>
                    <a:lnTo>
                      <a:pt x="43" y="14"/>
                    </a:lnTo>
                    <a:lnTo>
                      <a:pt x="36" y="0"/>
                    </a:lnTo>
                    <a:lnTo>
                      <a:pt x="36" y="7"/>
                    </a:lnTo>
                    <a:lnTo>
                      <a:pt x="36" y="21"/>
                    </a:lnTo>
                    <a:lnTo>
                      <a:pt x="36" y="21"/>
                    </a:lnTo>
                    <a:close/>
                    <a:moveTo>
                      <a:pt x="21" y="14"/>
                    </a:moveTo>
                    <a:lnTo>
                      <a:pt x="21" y="14"/>
                    </a:lnTo>
                    <a:lnTo>
                      <a:pt x="14" y="7"/>
                    </a:lnTo>
                    <a:lnTo>
                      <a:pt x="14" y="0"/>
                    </a:lnTo>
                    <a:lnTo>
                      <a:pt x="0" y="0"/>
                    </a:lnTo>
                    <a:lnTo>
                      <a:pt x="0" y="7"/>
                    </a:lnTo>
                    <a:lnTo>
                      <a:pt x="7" y="14"/>
                    </a:lnTo>
                    <a:lnTo>
                      <a:pt x="14" y="21"/>
                    </a:lnTo>
                    <a:lnTo>
                      <a:pt x="21" y="14"/>
                    </a:lnTo>
                    <a:lnTo>
                      <a:pt x="21" y="14"/>
                    </a:lnTo>
                    <a:close/>
                    <a:moveTo>
                      <a:pt x="21" y="35"/>
                    </a:moveTo>
                    <a:lnTo>
                      <a:pt x="14" y="35"/>
                    </a:lnTo>
                    <a:lnTo>
                      <a:pt x="0" y="35"/>
                    </a:lnTo>
                    <a:lnTo>
                      <a:pt x="7" y="43"/>
                    </a:lnTo>
                    <a:lnTo>
                      <a:pt x="14" y="50"/>
                    </a:lnTo>
                    <a:lnTo>
                      <a:pt x="21" y="43"/>
                    </a:lnTo>
                    <a:lnTo>
                      <a:pt x="21" y="35"/>
                    </a:lnTo>
                    <a:lnTo>
                      <a:pt x="21" y="35"/>
                    </a:lnTo>
                    <a:close/>
                    <a:moveTo>
                      <a:pt x="28" y="65"/>
                    </a:moveTo>
                    <a:lnTo>
                      <a:pt x="28" y="57"/>
                    </a:lnTo>
                    <a:lnTo>
                      <a:pt x="21" y="57"/>
                    </a:lnTo>
                    <a:lnTo>
                      <a:pt x="14" y="57"/>
                    </a:lnTo>
                    <a:lnTo>
                      <a:pt x="7" y="65"/>
                    </a:lnTo>
                    <a:lnTo>
                      <a:pt x="7" y="65"/>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304">
                <a:extLst>
                  <a:ext uri="{FF2B5EF4-FFF2-40B4-BE49-F238E27FC236}">
                    <a16:creationId xmlns:a16="http://schemas.microsoft.com/office/drawing/2014/main" xmlns="" id="{C1D13FE4-26C2-4B0C-AE1D-87FC8929C2C7}"/>
                  </a:ext>
                </a:extLst>
              </p:cNvPr>
              <p:cNvSpPr>
                <a:spLocks noEditPoints="1"/>
              </p:cNvSpPr>
              <p:nvPr/>
            </p:nvSpPr>
            <p:spPr bwMode="auto">
              <a:xfrm>
                <a:off x="5134" y="1951"/>
                <a:ext cx="73" cy="72"/>
              </a:xfrm>
              <a:custGeom>
                <a:avLst/>
                <a:gdLst>
                  <a:gd name="T0" fmla="*/ 65 w 73"/>
                  <a:gd name="T1" fmla="*/ 72 h 72"/>
                  <a:gd name="T2" fmla="*/ 73 w 73"/>
                  <a:gd name="T3" fmla="*/ 65 h 72"/>
                  <a:gd name="T4" fmla="*/ 58 w 73"/>
                  <a:gd name="T5" fmla="*/ 50 h 72"/>
                  <a:gd name="T6" fmla="*/ 58 w 73"/>
                  <a:gd name="T7" fmla="*/ 35 h 72"/>
                  <a:gd name="T8" fmla="*/ 65 w 73"/>
                  <a:gd name="T9" fmla="*/ 35 h 72"/>
                  <a:gd name="T10" fmla="*/ 65 w 73"/>
                  <a:gd name="T11" fmla="*/ 7 h 72"/>
                  <a:gd name="T12" fmla="*/ 65 w 73"/>
                  <a:gd name="T13" fmla="*/ 7 h 72"/>
                  <a:gd name="T14" fmla="*/ 51 w 73"/>
                  <a:gd name="T15" fmla="*/ 14 h 72"/>
                  <a:gd name="T16" fmla="*/ 58 w 73"/>
                  <a:gd name="T17" fmla="*/ 35 h 72"/>
                  <a:gd name="T18" fmla="*/ 51 w 73"/>
                  <a:gd name="T19" fmla="*/ 50 h 72"/>
                  <a:gd name="T20" fmla="*/ 44 w 73"/>
                  <a:gd name="T21" fmla="*/ 43 h 72"/>
                  <a:gd name="T22" fmla="*/ 44 w 73"/>
                  <a:gd name="T23" fmla="*/ 28 h 72"/>
                  <a:gd name="T24" fmla="*/ 44 w 73"/>
                  <a:gd name="T25" fmla="*/ 21 h 72"/>
                  <a:gd name="T26" fmla="*/ 37 w 73"/>
                  <a:gd name="T27" fmla="*/ 0 h 72"/>
                  <a:gd name="T28" fmla="*/ 37 w 73"/>
                  <a:gd name="T29" fmla="*/ 21 h 72"/>
                  <a:gd name="T30" fmla="*/ 37 w 73"/>
                  <a:gd name="T31" fmla="*/ 28 h 72"/>
                  <a:gd name="T32" fmla="*/ 37 w 73"/>
                  <a:gd name="T33" fmla="*/ 35 h 72"/>
                  <a:gd name="T34" fmla="*/ 22 w 73"/>
                  <a:gd name="T35" fmla="*/ 21 h 72"/>
                  <a:gd name="T36" fmla="*/ 22 w 73"/>
                  <a:gd name="T37" fmla="*/ 14 h 72"/>
                  <a:gd name="T38" fmla="*/ 7 w 73"/>
                  <a:gd name="T39" fmla="*/ 0 h 72"/>
                  <a:gd name="T40" fmla="*/ 0 w 73"/>
                  <a:gd name="T41" fmla="*/ 0 h 72"/>
                  <a:gd name="T42" fmla="*/ 0 w 73"/>
                  <a:gd name="T43" fmla="*/ 7 h 72"/>
                  <a:gd name="T44" fmla="*/ 15 w 73"/>
                  <a:gd name="T45" fmla="*/ 21 h 72"/>
                  <a:gd name="T46" fmla="*/ 29 w 73"/>
                  <a:gd name="T47" fmla="*/ 35 h 72"/>
                  <a:gd name="T48" fmla="*/ 29 w 73"/>
                  <a:gd name="T49" fmla="*/ 35 h 72"/>
                  <a:gd name="T50" fmla="*/ 22 w 73"/>
                  <a:gd name="T51" fmla="*/ 35 h 72"/>
                  <a:gd name="T52" fmla="*/ 7 w 73"/>
                  <a:gd name="T53" fmla="*/ 28 h 72"/>
                  <a:gd name="T54" fmla="*/ 0 w 73"/>
                  <a:gd name="T55" fmla="*/ 43 h 72"/>
                  <a:gd name="T56" fmla="*/ 15 w 73"/>
                  <a:gd name="T57" fmla="*/ 50 h 72"/>
                  <a:gd name="T58" fmla="*/ 22 w 73"/>
                  <a:gd name="T59" fmla="*/ 43 h 72"/>
                  <a:gd name="T60" fmla="*/ 29 w 73"/>
                  <a:gd name="T61" fmla="*/ 43 h 72"/>
                  <a:gd name="T62" fmla="*/ 44 w 73"/>
                  <a:gd name="T63" fmla="*/ 50 h 72"/>
                  <a:gd name="T64" fmla="*/ 44 w 73"/>
                  <a:gd name="T65" fmla="*/ 50 h 72"/>
                  <a:gd name="T66" fmla="*/ 37 w 73"/>
                  <a:gd name="T67" fmla="*/ 57 h 72"/>
                  <a:gd name="T68" fmla="*/ 22 w 73"/>
                  <a:gd name="T69" fmla="*/ 57 h 72"/>
                  <a:gd name="T70" fmla="*/ 0 w 73"/>
                  <a:gd name="T71" fmla="*/ 65 h 72"/>
                  <a:gd name="T72" fmla="*/ 22 w 73"/>
                  <a:gd name="T73" fmla="*/ 72 h 72"/>
                  <a:gd name="T74" fmla="*/ 29 w 73"/>
                  <a:gd name="T75" fmla="*/ 72 h 72"/>
                  <a:gd name="T76" fmla="*/ 37 w 73"/>
                  <a:gd name="T77" fmla="*/ 65 h 72"/>
                  <a:gd name="T78" fmla="*/ 44 w 73"/>
                  <a:gd name="T79" fmla="*/ 57 h 72"/>
                  <a:gd name="T80" fmla="*/ 58 w 73"/>
                  <a:gd name="T81" fmla="*/ 65 h 72"/>
                  <a:gd name="T82" fmla="*/ 58 w 73"/>
                  <a:gd name="T83" fmla="*/ 72 h 72"/>
                  <a:gd name="T84" fmla="*/ 65 w 73"/>
                  <a:gd name="T85" fmla="*/ 28 h 72"/>
                  <a:gd name="T86" fmla="*/ 65 w 73"/>
                  <a:gd name="T87" fmla="*/ 14 h 72"/>
                  <a:gd name="T88" fmla="*/ 58 w 73"/>
                  <a:gd name="T89" fmla="*/ 14 h 72"/>
                  <a:gd name="T90" fmla="*/ 58 w 73"/>
                  <a:gd name="T91" fmla="*/ 28 h 72"/>
                  <a:gd name="T92" fmla="*/ 44 w 73"/>
                  <a:gd name="T93" fmla="*/ 14 h 72"/>
                  <a:gd name="T94" fmla="*/ 29 w 73"/>
                  <a:gd name="T95" fmla="*/ 7 h 72"/>
                  <a:gd name="T96" fmla="*/ 37 w 73"/>
                  <a:gd name="T97" fmla="*/ 21 h 72"/>
                  <a:gd name="T98" fmla="*/ 22 w 73"/>
                  <a:gd name="T99" fmla="*/ 14 h 72"/>
                  <a:gd name="T100" fmla="*/ 15 w 73"/>
                  <a:gd name="T101" fmla="*/ 0 h 72"/>
                  <a:gd name="T102" fmla="*/ 0 w 73"/>
                  <a:gd name="T103" fmla="*/ 7 h 72"/>
                  <a:gd name="T104" fmla="*/ 7 w 73"/>
                  <a:gd name="T105" fmla="*/ 21 h 72"/>
                  <a:gd name="T106" fmla="*/ 15 w 73"/>
                  <a:gd name="T107" fmla="*/ 14 h 72"/>
                  <a:gd name="T108" fmla="*/ 7 w 73"/>
                  <a:gd name="T109" fmla="*/ 35 h 72"/>
                  <a:gd name="T110" fmla="*/ 0 w 73"/>
                  <a:gd name="T111" fmla="*/ 43 h 72"/>
                  <a:gd name="T112" fmla="*/ 22 w 73"/>
                  <a:gd name="T113" fmla="*/ 43 h 72"/>
                  <a:gd name="T114" fmla="*/ 22 w 73"/>
                  <a:gd name="T115" fmla="*/ 35 h 72"/>
                  <a:gd name="T116" fmla="*/ 29 w 73"/>
                  <a:gd name="T117" fmla="*/ 57 h 72"/>
                  <a:gd name="T118" fmla="*/ 15 w 73"/>
                  <a:gd name="T119" fmla="*/ 57 h 72"/>
                  <a:gd name="T120" fmla="*/ 7 w 73"/>
                  <a:gd name="T121" fmla="*/ 65 h 72"/>
                  <a:gd name="T122" fmla="*/ 29 w 73"/>
                  <a:gd name="T123" fmla="*/ 72 h 72"/>
                  <a:gd name="T124" fmla="*/ 29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5"/>
                    </a:lnTo>
                    <a:lnTo>
                      <a:pt x="65" y="65"/>
                    </a:lnTo>
                    <a:lnTo>
                      <a:pt x="58" y="50"/>
                    </a:lnTo>
                    <a:lnTo>
                      <a:pt x="58" y="50"/>
                    </a:lnTo>
                    <a:lnTo>
                      <a:pt x="58" y="35"/>
                    </a:lnTo>
                    <a:lnTo>
                      <a:pt x="58" y="35"/>
                    </a:lnTo>
                    <a:lnTo>
                      <a:pt x="65" y="35"/>
                    </a:lnTo>
                    <a:lnTo>
                      <a:pt x="73" y="28"/>
                    </a:lnTo>
                    <a:lnTo>
                      <a:pt x="65" y="7"/>
                    </a:lnTo>
                    <a:lnTo>
                      <a:pt x="65" y="7"/>
                    </a:lnTo>
                    <a:lnTo>
                      <a:pt x="65" y="7"/>
                    </a:lnTo>
                    <a:lnTo>
                      <a:pt x="58" y="7"/>
                    </a:lnTo>
                    <a:lnTo>
                      <a:pt x="51" y="14"/>
                    </a:lnTo>
                    <a:lnTo>
                      <a:pt x="51" y="21"/>
                    </a:lnTo>
                    <a:lnTo>
                      <a:pt x="58" y="35"/>
                    </a:lnTo>
                    <a:lnTo>
                      <a:pt x="58" y="35"/>
                    </a:lnTo>
                    <a:lnTo>
                      <a:pt x="51" y="50"/>
                    </a:lnTo>
                    <a:lnTo>
                      <a:pt x="51" y="50"/>
                    </a:lnTo>
                    <a:lnTo>
                      <a:pt x="44" y="43"/>
                    </a:lnTo>
                    <a:lnTo>
                      <a:pt x="44" y="35"/>
                    </a:lnTo>
                    <a:lnTo>
                      <a:pt x="44" y="28"/>
                    </a:lnTo>
                    <a:lnTo>
                      <a:pt x="44" y="28"/>
                    </a:lnTo>
                    <a:lnTo>
                      <a:pt x="44" y="21"/>
                    </a:lnTo>
                    <a:lnTo>
                      <a:pt x="44" y="7"/>
                    </a:lnTo>
                    <a:lnTo>
                      <a:pt x="37" y="0"/>
                    </a:lnTo>
                    <a:lnTo>
                      <a:pt x="29" y="7"/>
                    </a:lnTo>
                    <a:lnTo>
                      <a:pt x="37" y="21"/>
                    </a:lnTo>
                    <a:lnTo>
                      <a:pt x="37" y="28"/>
                    </a:lnTo>
                    <a:lnTo>
                      <a:pt x="37" y="28"/>
                    </a:lnTo>
                    <a:lnTo>
                      <a:pt x="37" y="35"/>
                    </a:lnTo>
                    <a:lnTo>
                      <a:pt x="37"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7" y="28"/>
                    </a:lnTo>
                    <a:lnTo>
                      <a:pt x="0" y="35"/>
                    </a:lnTo>
                    <a:lnTo>
                      <a:pt x="0" y="43"/>
                    </a:lnTo>
                    <a:lnTo>
                      <a:pt x="7" y="43"/>
                    </a:lnTo>
                    <a:lnTo>
                      <a:pt x="15" y="50"/>
                    </a:lnTo>
                    <a:lnTo>
                      <a:pt x="15" y="50"/>
                    </a:lnTo>
                    <a:lnTo>
                      <a:pt x="22" y="43"/>
                    </a:lnTo>
                    <a:lnTo>
                      <a:pt x="22" y="43"/>
                    </a:lnTo>
                    <a:lnTo>
                      <a:pt x="29" y="43"/>
                    </a:lnTo>
                    <a:lnTo>
                      <a:pt x="37" y="43"/>
                    </a:lnTo>
                    <a:lnTo>
                      <a:pt x="44" y="50"/>
                    </a:lnTo>
                    <a:lnTo>
                      <a:pt x="44" y="50"/>
                    </a:lnTo>
                    <a:lnTo>
                      <a:pt x="44" y="50"/>
                    </a:lnTo>
                    <a:lnTo>
                      <a:pt x="44" y="57"/>
                    </a:lnTo>
                    <a:lnTo>
                      <a:pt x="37" y="57"/>
                    </a:lnTo>
                    <a:lnTo>
                      <a:pt x="29" y="57"/>
                    </a:lnTo>
                    <a:lnTo>
                      <a:pt x="22" y="57"/>
                    </a:lnTo>
                    <a:lnTo>
                      <a:pt x="7" y="65"/>
                    </a:lnTo>
                    <a:lnTo>
                      <a:pt x="0" y="65"/>
                    </a:lnTo>
                    <a:lnTo>
                      <a:pt x="7" y="72"/>
                    </a:lnTo>
                    <a:lnTo>
                      <a:pt x="22" y="72"/>
                    </a:lnTo>
                    <a:lnTo>
                      <a:pt x="29" y="72"/>
                    </a:lnTo>
                    <a:lnTo>
                      <a:pt x="29" y="72"/>
                    </a:lnTo>
                    <a:lnTo>
                      <a:pt x="29" y="65"/>
                    </a:lnTo>
                    <a:lnTo>
                      <a:pt x="37" y="65"/>
                    </a:lnTo>
                    <a:lnTo>
                      <a:pt x="44" y="65"/>
                    </a:lnTo>
                    <a:lnTo>
                      <a:pt x="44" y="57"/>
                    </a:lnTo>
                    <a:lnTo>
                      <a:pt x="51" y="57"/>
                    </a:lnTo>
                    <a:lnTo>
                      <a:pt x="58" y="65"/>
                    </a:lnTo>
                    <a:lnTo>
                      <a:pt x="58" y="72"/>
                    </a:lnTo>
                    <a:lnTo>
                      <a:pt x="58" y="72"/>
                    </a:lnTo>
                    <a:close/>
                    <a:moveTo>
                      <a:pt x="58" y="28"/>
                    </a:moveTo>
                    <a:lnTo>
                      <a:pt x="65" y="28"/>
                    </a:lnTo>
                    <a:lnTo>
                      <a:pt x="65" y="21"/>
                    </a:lnTo>
                    <a:lnTo>
                      <a:pt x="65" y="14"/>
                    </a:lnTo>
                    <a:lnTo>
                      <a:pt x="65" y="7"/>
                    </a:lnTo>
                    <a:lnTo>
                      <a:pt x="58" y="14"/>
                    </a:lnTo>
                    <a:lnTo>
                      <a:pt x="58" y="28"/>
                    </a:lnTo>
                    <a:lnTo>
                      <a:pt x="58" y="28"/>
                    </a:lnTo>
                    <a:close/>
                    <a:moveTo>
                      <a:pt x="37" y="21"/>
                    </a:moveTo>
                    <a:lnTo>
                      <a:pt x="44" y="14"/>
                    </a:lnTo>
                    <a:lnTo>
                      <a:pt x="37" y="0"/>
                    </a:lnTo>
                    <a:lnTo>
                      <a:pt x="29" y="7"/>
                    </a:lnTo>
                    <a:lnTo>
                      <a:pt x="37" y="21"/>
                    </a:lnTo>
                    <a:lnTo>
                      <a:pt x="37" y="21"/>
                    </a:lnTo>
                    <a:close/>
                    <a:moveTo>
                      <a:pt x="15" y="14"/>
                    </a:moveTo>
                    <a:lnTo>
                      <a:pt x="22" y="14"/>
                    </a:lnTo>
                    <a:lnTo>
                      <a:pt x="15" y="7"/>
                    </a:lnTo>
                    <a:lnTo>
                      <a:pt x="15" y="0"/>
                    </a:lnTo>
                    <a:lnTo>
                      <a:pt x="0" y="0"/>
                    </a:lnTo>
                    <a:lnTo>
                      <a:pt x="0" y="7"/>
                    </a:lnTo>
                    <a:lnTo>
                      <a:pt x="7" y="14"/>
                    </a:lnTo>
                    <a:lnTo>
                      <a:pt x="7" y="21"/>
                    </a:lnTo>
                    <a:lnTo>
                      <a:pt x="15" y="14"/>
                    </a:lnTo>
                    <a:lnTo>
                      <a:pt x="15" y="14"/>
                    </a:lnTo>
                    <a:close/>
                    <a:moveTo>
                      <a:pt x="22" y="35"/>
                    </a:moveTo>
                    <a:lnTo>
                      <a:pt x="7" y="35"/>
                    </a:lnTo>
                    <a:lnTo>
                      <a:pt x="0" y="35"/>
                    </a:lnTo>
                    <a:lnTo>
                      <a:pt x="0" y="43"/>
                    </a:lnTo>
                    <a:lnTo>
                      <a:pt x="15" y="50"/>
                    </a:lnTo>
                    <a:lnTo>
                      <a:pt x="22" y="43"/>
                    </a:lnTo>
                    <a:lnTo>
                      <a:pt x="22" y="35"/>
                    </a:lnTo>
                    <a:lnTo>
                      <a:pt x="22" y="35"/>
                    </a:lnTo>
                    <a:close/>
                    <a:moveTo>
                      <a:pt x="29" y="65"/>
                    </a:moveTo>
                    <a:lnTo>
                      <a:pt x="29" y="57"/>
                    </a:lnTo>
                    <a:lnTo>
                      <a:pt x="22" y="57"/>
                    </a:lnTo>
                    <a:lnTo>
                      <a:pt x="15" y="57"/>
                    </a:lnTo>
                    <a:lnTo>
                      <a:pt x="7" y="65"/>
                    </a:lnTo>
                    <a:lnTo>
                      <a:pt x="7" y="65"/>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305">
                <a:extLst>
                  <a:ext uri="{FF2B5EF4-FFF2-40B4-BE49-F238E27FC236}">
                    <a16:creationId xmlns:a16="http://schemas.microsoft.com/office/drawing/2014/main" xmlns="" id="{666C999B-B024-40F3-BA74-53A59CADD927}"/>
                  </a:ext>
                </a:extLst>
              </p:cNvPr>
              <p:cNvSpPr>
                <a:spLocks noEditPoints="1"/>
              </p:cNvSpPr>
              <p:nvPr/>
            </p:nvSpPr>
            <p:spPr bwMode="auto">
              <a:xfrm>
                <a:off x="5062" y="1951"/>
                <a:ext cx="72" cy="72"/>
              </a:xfrm>
              <a:custGeom>
                <a:avLst/>
                <a:gdLst>
                  <a:gd name="T0" fmla="*/ 65 w 72"/>
                  <a:gd name="T1" fmla="*/ 72 h 72"/>
                  <a:gd name="T2" fmla="*/ 65 w 72"/>
                  <a:gd name="T3" fmla="*/ 65 h 72"/>
                  <a:gd name="T4" fmla="*/ 57 w 72"/>
                  <a:gd name="T5" fmla="*/ 50 h 72"/>
                  <a:gd name="T6" fmla="*/ 57 w 72"/>
                  <a:gd name="T7" fmla="*/ 35 h 72"/>
                  <a:gd name="T8" fmla="*/ 65 w 72"/>
                  <a:gd name="T9" fmla="*/ 35 h 72"/>
                  <a:gd name="T10" fmla="*/ 65 w 72"/>
                  <a:gd name="T11" fmla="*/ 7 h 72"/>
                  <a:gd name="T12" fmla="*/ 57 w 72"/>
                  <a:gd name="T13" fmla="*/ 7 h 72"/>
                  <a:gd name="T14" fmla="*/ 50 w 72"/>
                  <a:gd name="T15" fmla="*/ 14 h 72"/>
                  <a:gd name="T16" fmla="*/ 57 w 72"/>
                  <a:gd name="T17" fmla="*/ 35 h 72"/>
                  <a:gd name="T18" fmla="*/ 50 w 72"/>
                  <a:gd name="T19" fmla="*/ 50 h 72"/>
                  <a:gd name="T20" fmla="*/ 43 w 72"/>
                  <a:gd name="T21" fmla="*/ 43 h 72"/>
                  <a:gd name="T22" fmla="*/ 36 w 72"/>
                  <a:gd name="T23" fmla="*/ 28 h 72"/>
                  <a:gd name="T24" fmla="*/ 43 w 72"/>
                  <a:gd name="T25" fmla="*/ 21 h 72"/>
                  <a:gd name="T26" fmla="*/ 36 w 72"/>
                  <a:gd name="T27" fmla="*/ 0 h 72"/>
                  <a:gd name="T28" fmla="*/ 36 w 72"/>
                  <a:gd name="T29" fmla="*/ 21 h 72"/>
                  <a:gd name="T30" fmla="*/ 36 w 72"/>
                  <a:gd name="T31" fmla="*/ 28 h 72"/>
                  <a:gd name="T32" fmla="*/ 29 w 72"/>
                  <a:gd name="T33" fmla="*/ 35 h 72"/>
                  <a:gd name="T34" fmla="*/ 21 w 72"/>
                  <a:gd name="T35" fmla="*/ 21 h 72"/>
                  <a:gd name="T36" fmla="*/ 21 w 72"/>
                  <a:gd name="T37" fmla="*/ 14 h 72"/>
                  <a:gd name="T38" fmla="*/ 7 w 72"/>
                  <a:gd name="T39" fmla="*/ 0 h 72"/>
                  <a:gd name="T40" fmla="*/ 0 w 72"/>
                  <a:gd name="T41" fmla="*/ 0 h 72"/>
                  <a:gd name="T42" fmla="*/ 0 w 72"/>
                  <a:gd name="T43" fmla="*/ 7 h 72"/>
                  <a:gd name="T44" fmla="*/ 14 w 72"/>
                  <a:gd name="T45" fmla="*/ 21 h 72"/>
                  <a:gd name="T46" fmla="*/ 29 w 72"/>
                  <a:gd name="T47" fmla="*/ 35 h 72"/>
                  <a:gd name="T48" fmla="*/ 29 w 72"/>
                  <a:gd name="T49" fmla="*/ 35 h 72"/>
                  <a:gd name="T50" fmla="*/ 21 w 72"/>
                  <a:gd name="T51" fmla="*/ 35 h 72"/>
                  <a:gd name="T52" fmla="*/ 7 w 72"/>
                  <a:gd name="T53" fmla="*/ 28 h 72"/>
                  <a:gd name="T54" fmla="*/ 0 w 72"/>
                  <a:gd name="T55" fmla="*/ 43 h 72"/>
                  <a:gd name="T56" fmla="*/ 14 w 72"/>
                  <a:gd name="T57" fmla="*/ 50 h 72"/>
                  <a:gd name="T58" fmla="*/ 21 w 72"/>
                  <a:gd name="T59" fmla="*/ 43 h 72"/>
                  <a:gd name="T60" fmla="*/ 29 w 72"/>
                  <a:gd name="T61" fmla="*/ 43 h 72"/>
                  <a:gd name="T62" fmla="*/ 36 w 72"/>
                  <a:gd name="T63" fmla="*/ 50 h 72"/>
                  <a:gd name="T64" fmla="*/ 43 w 72"/>
                  <a:gd name="T65" fmla="*/ 50 h 72"/>
                  <a:gd name="T66" fmla="*/ 36 w 72"/>
                  <a:gd name="T67" fmla="*/ 57 h 72"/>
                  <a:gd name="T68" fmla="*/ 21 w 72"/>
                  <a:gd name="T69" fmla="*/ 57 h 72"/>
                  <a:gd name="T70" fmla="*/ 0 w 72"/>
                  <a:gd name="T71" fmla="*/ 65 h 72"/>
                  <a:gd name="T72" fmla="*/ 21 w 72"/>
                  <a:gd name="T73" fmla="*/ 72 h 72"/>
                  <a:gd name="T74" fmla="*/ 29 w 72"/>
                  <a:gd name="T75" fmla="*/ 72 h 72"/>
                  <a:gd name="T76" fmla="*/ 36 w 72"/>
                  <a:gd name="T77" fmla="*/ 65 h 72"/>
                  <a:gd name="T78" fmla="*/ 43 w 72"/>
                  <a:gd name="T79" fmla="*/ 57 h 72"/>
                  <a:gd name="T80" fmla="*/ 50 w 72"/>
                  <a:gd name="T81" fmla="*/ 65 h 72"/>
                  <a:gd name="T82" fmla="*/ 57 w 72"/>
                  <a:gd name="T83" fmla="*/ 72 h 72"/>
                  <a:gd name="T84" fmla="*/ 65 w 72"/>
                  <a:gd name="T85" fmla="*/ 28 h 72"/>
                  <a:gd name="T86" fmla="*/ 65 w 72"/>
                  <a:gd name="T87" fmla="*/ 14 h 72"/>
                  <a:gd name="T88" fmla="*/ 50 w 72"/>
                  <a:gd name="T89" fmla="*/ 14 h 72"/>
                  <a:gd name="T90" fmla="*/ 57 w 72"/>
                  <a:gd name="T91" fmla="*/ 28 h 72"/>
                  <a:gd name="T92" fmla="*/ 43 w 72"/>
                  <a:gd name="T93" fmla="*/ 14 h 72"/>
                  <a:gd name="T94" fmla="*/ 29 w 72"/>
                  <a:gd name="T95" fmla="*/ 7 h 72"/>
                  <a:gd name="T96" fmla="*/ 36 w 72"/>
                  <a:gd name="T97" fmla="*/ 21 h 72"/>
                  <a:gd name="T98" fmla="*/ 14 w 72"/>
                  <a:gd name="T99" fmla="*/ 14 h 72"/>
                  <a:gd name="T100" fmla="*/ 7 w 72"/>
                  <a:gd name="T101" fmla="*/ 0 h 72"/>
                  <a:gd name="T102" fmla="*/ 0 w 72"/>
                  <a:gd name="T103" fmla="*/ 7 h 72"/>
                  <a:gd name="T104" fmla="*/ 7 w 72"/>
                  <a:gd name="T105" fmla="*/ 21 h 72"/>
                  <a:gd name="T106" fmla="*/ 14 w 72"/>
                  <a:gd name="T107" fmla="*/ 14 h 72"/>
                  <a:gd name="T108" fmla="*/ 7 w 72"/>
                  <a:gd name="T109" fmla="*/ 35 h 72"/>
                  <a:gd name="T110" fmla="*/ 0 w 72"/>
                  <a:gd name="T111" fmla="*/ 43 h 72"/>
                  <a:gd name="T112" fmla="*/ 21 w 72"/>
                  <a:gd name="T113" fmla="*/ 43 h 72"/>
                  <a:gd name="T114" fmla="*/ 21 w 72"/>
                  <a:gd name="T115" fmla="*/ 35 h 72"/>
                  <a:gd name="T116" fmla="*/ 29 w 72"/>
                  <a:gd name="T117" fmla="*/ 57 h 72"/>
                  <a:gd name="T118" fmla="*/ 14 w 72"/>
                  <a:gd name="T119" fmla="*/ 57 h 72"/>
                  <a:gd name="T120" fmla="*/ 7 w 72"/>
                  <a:gd name="T121" fmla="*/ 65 h 72"/>
                  <a:gd name="T122" fmla="*/ 21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5"/>
                    </a:lnTo>
                    <a:lnTo>
                      <a:pt x="65" y="65"/>
                    </a:lnTo>
                    <a:lnTo>
                      <a:pt x="57" y="50"/>
                    </a:lnTo>
                    <a:lnTo>
                      <a:pt x="57" y="50"/>
                    </a:lnTo>
                    <a:lnTo>
                      <a:pt x="57" y="35"/>
                    </a:lnTo>
                    <a:lnTo>
                      <a:pt x="57" y="35"/>
                    </a:lnTo>
                    <a:lnTo>
                      <a:pt x="65" y="35"/>
                    </a:lnTo>
                    <a:lnTo>
                      <a:pt x="72" y="28"/>
                    </a:lnTo>
                    <a:lnTo>
                      <a:pt x="65" y="7"/>
                    </a:lnTo>
                    <a:lnTo>
                      <a:pt x="65" y="7"/>
                    </a:lnTo>
                    <a:lnTo>
                      <a:pt x="57" y="7"/>
                    </a:lnTo>
                    <a:lnTo>
                      <a:pt x="57" y="7"/>
                    </a:lnTo>
                    <a:lnTo>
                      <a:pt x="50" y="14"/>
                    </a:lnTo>
                    <a:lnTo>
                      <a:pt x="50" y="21"/>
                    </a:lnTo>
                    <a:lnTo>
                      <a:pt x="57" y="35"/>
                    </a:lnTo>
                    <a:lnTo>
                      <a:pt x="57" y="35"/>
                    </a:lnTo>
                    <a:lnTo>
                      <a:pt x="50" y="50"/>
                    </a:lnTo>
                    <a:lnTo>
                      <a:pt x="50" y="50"/>
                    </a:lnTo>
                    <a:lnTo>
                      <a:pt x="43" y="43"/>
                    </a:lnTo>
                    <a:lnTo>
                      <a:pt x="43" y="35"/>
                    </a:lnTo>
                    <a:lnTo>
                      <a:pt x="36" y="28"/>
                    </a:lnTo>
                    <a:lnTo>
                      <a:pt x="36" y="28"/>
                    </a:lnTo>
                    <a:lnTo>
                      <a:pt x="43" y="21"/>
                    </a:lnTo>
                    <a:lnTo>
                      <a:pt x="43" y="7"/>
                    </a:lnTo>
                    <a:lnTo>
                      <a:pt x="36" y="0"/>
                    </a:lnTo>
                    <a:lnTo>
                      <a:pt x="29" y="7"/>
                    </a:lnTo>
                    <a:lnTo>
                      <a:pt x="36" y="21"/>
                    </a:lnTo>
                    <a:lnTo>
                      <a:pt x="36" y="28"/>
                    </a:lnTo>
                    <a:lnTo>
                      <a:pt x="36" y="28"/>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35"/>
                    </a:lnTo>
                    <a:lnTo>
                      <a:pt x="21" y="35"/>
                    </a:lnTo>
                    <a:lnTo>
                      <a:pt x="21" y="35"/>
                    </a:lnTo>
                    <a:lnTo>
                      <a:pt x="14" y="28"/>
                    </a:lnTo>
                    <a:lnTo>
                      <a:pt x="7" y="28"/>
                    </a:lnTo>
                    <a:lnTo>
                      <a:pt x="0" y="35"/>
                    </a:lnTo>
                    <a:lnTo>
                      <a:pt x="0" y="43"/>
                    </a:lnTo>
                    <a:lnTo>
                      <a:pt x="7" y="43"/>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5"/>
                    </a:lnTo>
                    <a:lnTo>
                      <a:pt x="0" y="65"/>
                    </a:lnTo>
                    <a:lnTo>
                      <a:pt x="7" y="72"/>
                    </a:lnTo>
                    <a:lnTo>
                      <a:pt x="21" y="72"/>
                    </a:lnTo>
                    <a:lnTo>
                      <a:pt x="29" y="72"/>
                    </a:lnTo>
                    <a:lnTo>
                      <a:pt x="29" y="72"/>
                    </a:lnTo>
                    <a:lnTo>
                      <a:pt x="29" y="65"/>
                    </a:lnTo>
                    <a:lnTo>
                      <a:pt x="36" y="65"/>
                    </a:lnTo>
                    <a:lnTo>
                      <a:pt x="36" y="65"/>
                    </a:lnTo>
                    <a:lnTo>
                      <a:pt x="43" y="57"/>
                    </a:lnTo>
                    <a:lnTo>
                      <a:pt x="43" y="57"/>
                    </a:lnTo>
                    <a:lnTo>
                      <a:pt x="50" y="65"/>
                    </a:lnTo>
                    <a:lnTo>
                      <a:pt x="57" y="72"/>
                    </a:lnTo>
                    <a:lnTo>
                      <a:pt x="57" y="72"/>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3"/>
                    </a:lnTo>
                    <a:lnTo>
                      <a:pt x="14" y="50"/>
                    </a:lnTo>
                    <a:lnTo>
                      <a:pt x="21" y="43"/>
                    </a:lnTo>
                    <a:lnTo>
                      <a:pt x="21" y="35"/>
                    </a:lnTo>
                    <a:lnTo>
                      <a:pt x="21" y="35"/>
                    </a:lnTo>
                    <a:close/>
                    <a:moveTo>
                      <a:pt x="29" y="65"/>
                    </a:moveTo>
                    <a:lnTo>
                      <a:pt x="29" y="57"/>
                    </a:lnTo>
                    <a:lnTo>
                      <a:pt x="14" y="57"/>
                    </a:lnTo>
                    <a:lnTo>
                      <a:pt x="14" y="57"/>
                    </a:lnTo>
                    <a:lnTo>
                      <a:pt x="7" y="65"/>
                    </a:lnTo>
                    <a:lnTo>
                      <a:pt x="7" y="65"/>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306">
                <a:extLst>
                  <a:ext uri="{FF2B5EF4-FFF2-40B4-BE49-F238E27FC236}">
                    <a16:creationId xmlns:a16="http://schemas.microsoft.com/office/drawing/2014/main" xmlns="" id="{DF4650F0-8AD8-4BB5-B6F1-0F923033A7E3}"/>
                  </a:ext>
                </a:extLst>
              </p:cNvPr>
              <p:cNvSpPr>
                <a:spLocks noEditPoints="1"/>
              </p:cNvSpPr>
              <p:nvPr/>
            </p:nvSpPr>
            <p:spPr bwMode="auto">
              <a:xfrm>
                <a:off x="4983" y="1951"/>
                <a:ext cx="72" cy="72"/>
              </a:xfrm>
              <a:custGeom>
                <a:avLst/>
                <a:gdLst>
                  <a:gd name="T0" fmla="*/ 65 w 72"/>
                  <a:gd name="T1" fmla="*/ 72 h 72"/>
                  <a:gd name="T2" fmla="*/ 72 w 72"/>
                  <a:gd name="T3" fmla="*/ 65 h 72"/>
                  <a:gd name="T4" fmla="*/ 65 w 72"/>
                  <a:gd name="T5" fmla="*/ 50 h 72"/>
                  <a:gd name="T6" fmla="*/ 65 w 72"/>
                  <a:gd name="T7" fmla="*/ 35 h 72"/>
                  <a:gd name="T8" fmla="*/ 72 w 72"/>
                  <a:gd name="T9" fmla="*/ 35 h 72"/>
                  <a:gd name="T10" fmla="*/ 72 w 72"/>
                  <a:gd name="T11" fmla="*/ 7 h 72"/>
                  <a:gd name="T12" fmla="*/ 65 w 72"/>
                  <a:gd name="T13" fmla="*/ 7 h 72"/>
                  <a:gd name="T14" fmla="*/ 57 w 72"/>
                  <a:gd name="T15" fmla="*/ 14 h 72"/>
                  <a:gd name="T16" fmla="*/ 57 w 72"/>
                  <a:gd name="T17" fmla="*/ 35 h 72"/>
                  <a:gd name="T18" fmla="*/ 57 w 72"/>
                  <a:gd name="T19" fmla="*/ 50 h 72"/>
                  <a:gd name="T20" fmla="*/ 50 w 72"/>
                  <a:gd name="T21" fmla="*/ 43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5 h 72"/>
                  <a:gd name="T34" fmla="*/ 29 w 72"/>
                  <a:gd name="T35" fmla="*/ 21 h 72"/>
                  <a:gd name="T36" fmla="*/ 21 w 72"/>
                  <a:gd name="T37" fmla="*/ 14 h 72"/>
                  <a:gd name="T38" fmla="*/ 14 w 72"/>
                  <a:gd name="T39" fmla="*/ 0 h 72"/>
                  <a:gd name="T40" fmla="*/ 7 w 72"/>
                  <a:gd name="T41" fmla="*/ 0 h 72"/>
                  <a:gd name="T42" fmla="*/ 0 w 72"/>
                  <a:gd name="T43" fmla="*/ 7 h 72"/>
                  <a:gd name="T44" fmla="*/ 21 w 72"/>
                  <a:gd name="T45" fmla="*/ 21 h 72"/>
                  <a:gd name="T46" fmla="*/ 36 w 72"/>
                  <a:gd name="T47" fmla="*/ 35 h 72"/>
                  <a:gd name="T48" fmla="*/ 36 w 72"/>
                  <a:gd name="T49" fmla="*/ 35 h 72"/>
                  <a:gd name="T50" fmla="*/ 29 w 72"/>
                  <a:gd name="T51" fmla="*/ 35 h 72"/>
                  <a:gd name="T52" fmla="*/ 7 w 72"/>
                  <a:gd name="T53" fmla="*/ 28 h 72"/>
                  <a:gd name="T54" fmla="*/ 7 w 72"/>
                  <a:gd name="T55" fmla="*/ 43 h 72"/>
                  <a:gd name="T56" fmla="*/ 21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5 h 72"/>
                  <a:gd name="T72" fmla="*/ 21 w 72"/>
                  <a:gd name="T73" fmla="*/ 72 h 72"/>
                  <a:gd name="T74" fmla="*/ 36 w 72"/>
                  <a:gd name="T75" fmla="*/ 72 h 72"/>
                  <a:gd name="T76" fmla="*/ 43 w 72"/>
                  <a:gd name="T77" fmla="*/ 65 h 72"/>
                  <a:gd name="T78" fmla="*/ 50 w 72"/>
                  <a:gd name="T79" fmla="*/ 57 h 72"/>
                  <a:gd name="T80" fmla="*/ 57 w 72"/>
                  <a:gd name="T81" fmla="*/ 65 h 72"/>
                  <a:gd name="T82" fmla="*/ 65 w 72"/>
                  <a:gd name="T83" fmla="*/ 72 h 72"/>
                  <a:gd name="T84" fmla="*/ 65 w 72"/>
                  <a:gd name="T85" fmla="*/ 28 h 72"/>
                  <a:gd name="T86" fmla="*/ 72 w 72"/>
                  <a:gd name="T87" fmla="*/ 14 h 72"/>
                  <a:gd name="T88" fmla="*/ 57 w 72"/>
                  <a:gd name="T89" fmla="*/ 14 h 72"/>
                  <a:gd name="T90" fmla="*/ 65 w 72"/>
                  <a:gd name="T91" fmla="*/ 28 h 72"/>
                  <a:gd name="T92" fmla="*/ 50 w 72"/>
                  <a:gd name="T93" fmla="*/ 14 h 72"/>
                  <a:gd name="T94" fmla="*/ 36 w 72"/>
                  <a:gd name="T95" fmla="*/ 7 h 72"/>
                  <a:gd name="T96" fmla="*/ 43 w 72"/>
                  <a:gd name="T97" fmla="*/ 21 h 72"/>
                  <a:gd name="T98" fmla="*/ 21 w 72"/>
                  <a:gd name="T99" fmla="*/ 14 h 72"/>
                  <a:gd name="T100" fmla="*/ 14 w 72"/>
                  <a:gd name="T101" fmla="*/ 0 h 72"/>
                  <a:gd name="T102" fmla="*/ 7 w 72"/>
                  <a:gd name="T103" fmla="*/ 7 h 72"/>
                  <a:gd name="T104" fmla="*/ 14 w 72"/>
                  <a:gd name="T105" fmla="*/ 21 h 72"/>
                  <a:gd name="T106" fmla="*/ 21 w 72"/>
                  <a:gd name="T107" fmla="*/ 14 h 72"/>
                  <a:gd name="T108" fmla="*/ 14 w 72"/>
                  <a:gd name="T109" fmla="*/ 35 h 72"/>
                  <a:gd name="T110" fmla="*/ 7 w 72"/>
                  <a:gd name="T111" fmla="*/ 43 h 72"/>
                  <a:gd name="T112" fmla="*/ 21 w 72"/>
                  <a:gd name="T113" fmla="*/ 43 h 72"/>
                  <a:gd name="T114" fmla="*/ 29 w 72"/>
                  <a:gd name="T115" fmla="*/ 35 h 72"/>
                  <a:gd name="T116" fmla="*/ 29 w 72"/>
                  <a:gd name="T117" fmla="*/ 57 h 72"/>
                  <a:gd name="T118" fmla="*/ 14 w 72"/>
                  <a:gd name="T119" fmla="*/ 57 h 72"/>
                  <a:gd name="T120" fmla="*/ 14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65" y="50"/>
                    </a:lnTo>
                    <a:lnTo>
                      <a:pt x="57" y="50"/>
                    </a:lnTo>
                    <a:lnTo>
                      <a:pt x="65" y="35"/>
                    </a:lnTo>
                    <a:lnTo>
                      <a:pt x="65" y="35"/>
                    </a:lnTo>
                    <a:lnTo>
                      <a:pt x="72" y="35"/>
                    </a:lnTo>
                    <a:lnTo>
                      <a:pt x="72" y="28"/>
                    </a:lnTo>
                    <a:lnTo>
                      <a:pt x="72" y="7"/>
                    </a:lnTo>
                    <a:lnTo>
                      <a:pt x="72" y="7"/>
                    </a:lnTo>
                    <a:lnTo>
                      <a:pt x="65" y="7"/>
                    </a:lnTo>
                    <a:lnTo>
                      <a:pt x="57" y="7"/>
                    </a:lnTo>
                    <a:lnTo>
                      <a:pt x="57" y="14"/>
                    </a:lnTo>
                    <a:lnTo>
                      <a:pt x="57" y="21"/>
                    </a:lnTo>
                    <a:lnTo>
                      <a:pt x="57" y="35"/>
                    </a:lnTo>
                    <a:lnTo>
                      <a:pt x="57" y="35"/>
                    </a:lnTo>
                    <a:lnTo>
                      <a:pt x="57" y="50"/>
                    </a:lnTo>
                    <a:lnTo>
                      <a:pt x="57" y="50"/>
                    </a:lnTo>
                    <a:lnTo>
                      <a:pt x="50" y="43"/>
                    </a:lnTo>
                    <a:lnTo>
                      <a:pt x="43"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35"/>
                    </a:lnTo>
                    <a:lnTo>
                      <a:pt x="29" y="35"/>
                    </a:lnTo>
                    <a:lnTo>
                      <a:pt x="29" y="35"/>
                    </a:lnTo>
                    <a:lnTo>
                      <a:pt x="21" y="28"/>
                    </a:lnTo>
                    <a:lnTo>
                      <a:pt x="7" y="28"/>
                    </a:lnTo>
                    <a:lnTo>
                      <a:pt x="0" y="35"/>
                    </a:lnTo>
                    <a:lnTo>
                      <a:pt x="7" y="43"/>
                    </a:lnTo>
                    <a:lnTo>
                      <a:pt x="7" y="43"/>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5"/>
                    </a:lnTo>
                    <a:lnTo>
                      <a:pt x="7" y="65"/>
                    </a:lnTo>
                    <a:lnTo>
                      <a:pt x="14" y="72"/>
                    </a:lnTo>
                    <a:lnTo>
                      <a:pt x="21" y="72"/>
                    </a:lnTo>
                    <a:lnTo>
                      <a:pt x="36" y="72"/>
                    </a:lnTo>
                    <a:lnTo>
                      <a:pt x="36" y="72"/>
                    </a:lnTo>
                    <a:lnTo>
                      <a:pt x="36" y="65"/>
                    </a:lnTo>
                    <a:lnTo>
                      <a:pt x="43" y="65"/>
                    </a:lnTo>
                    <a:lnTo>
                      <a:pt x="43" y="65"/>
                    </a:lnTo>
                    <a:lnTo>
                      <a:pt x="50" y="57"/>
                    </a:lnTo>
                    <a:lnTo>
                      <a:pt x="50" y="57"/>
                    </a:lnTo>
                    <a:lnTo>
                      <a:pt x="57" y="65"/>
                    </a:lnTo>
                    <a:lnTo>
                      <a:pt x="65" y="72"/>
                    </a:lnTo>
                    <a:lnTo>
                      <a:pt x="65" y="72"/>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3"/>
                    </a:lnTo>
                    <a:lnTo>
                      <a:pt x="14" y="50"/>
                    </a:lnTo>
                    <a:lnTo>
                      <a:pt x="21" y="43"/>
                    </a:lnTo>
                    <a:lnTo>
                      <a:pt x="29" y="35"/>
                    </a:lnTo>
                    <a:lnTo>
                      <a:pt x="29" y="35"/>
                    </a:lnTo>
                    <a:close/>
                    <a:moveTo>
                      <a:pt x="36" y="65"/>
                    </a:moveTo>
                    <a:lnTo>
                      <a:pt x="29" y="57"/>
                    </a:lnTo>
                    <a:lnTo>
                      <a:pt x="21" y="57"/>
                    </a:lnTo>
                    <a:lnTo>
                      <a:pt x="14" y="57"/>
                    </a:lnTo>
                    <a:lnTo>
                      <a:pt x="7" y="65"/>
                    </a:lnTo>
                    <a:lnTo>
                      <a:pt x="14" y="65"/>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9" name="Freeform 307">
                <a:extLst>
                  <a:ext uri="{FF2B5EF4-FFF2-40B4-BE49-F238E27FC236}">
                    <a16:creationId xmlns:a16="http://schemas.microsoft.com/office/drawing/2014/main" xmlns="" id="{78A25DCC-0D38-4CED-B76D-9C9EEEC62CBE}"/>
                  </a:ext>
                </a:extLst>
              </p:cNvPr>
              <p:cNvSpPr>
                <a:spLocks noEditPoints="1"/>
              </p:cNvSpPr>
              <p:nvPr/>
            </p:nvSpPr>
            <p:spPr bwMode="auto">
              <a:xfrm>
                <a:off x="4983" y="1965"/>
                <a:ext cx="0" cy="58"/>
              </a:xfrm>
              <a:custGeom>
                <a:avLst/>
                <a:gdLst>
                  <a:gd name="T0" fmla="*/ 58 h 58"/>
                  <a:gd name="T1" fmla="*/ 51 h 58"/>
                  <a:gd name="T2" fmla="*/ 51 h 58"/>
                  <a:gd name="T3" fmla="*/ 51 h 58"/>
                  <a:gd name="T4" fmla="*/ 58 h 58"/>
                  <a:gd name="T5" fmla="*/ 58 h 58"/>
                  <a:gd name="T6" fmla="*/ 14 h 58"/>
                  <a:gd name="T7" fmla="*/ 7 h 58"/>
                  <a:gd name="T8" fmla="*/ 0 h 58"/>
                  <a:gd name="T9" fmla="*/ 7 h 58"/>
                  <a:gd name="T10" fmla="*/ 7 h 58"/>
                  <a:gd name="T11" fmla="*/ 7 h 58"/>
                  <a:gd name="T12" fmla="*/ 14 h 58"/>
                  <a:gd name="T13" fmla="*/ 14 h 58"/>
                  <a:gd name="T14" fmla="*/ 14 h 58"/>
                  <a:gd name="T15" fmla="*/ 14 h 5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8">
                    <a:moveTo>
                      <a:pt x="0" y="58"/>
                    </a:moveTo>
                    <a:lnTo>
                      <a:pt x="0" y="51"/>
                    </a:lnTo>
                    <a:lnTo>
                      <a:pt x="0" y="51"/>
                    </a:lnTo>
                    <a:lnTo>
                      <a:pt x="0" y="51"/>
                    </a:lnTo>
                    <a:lnTo>
                      <a:pt x="0" y="58"/>
                    </a:lnTo>
                    <a:lnTo>
                      <a:pt x="0" y="58"/>
                    </a:lnTo>
                    <a:close/>
                    <a:moveTo>
                      <a:pt x="0" y="14"/>
                    </a:moveTo>
                    <a:lnTo>
                      <a:pt x="0" y="7"/>
                    </a:lnTo>
                    <a:lnTo>
                      <a:pt x="0" y="0"/>
                    </a:lnTo>
                    <a:lnTo>
                      <a:pt x="0" y="7"/>
                    </a:lnTo>
                    <a:lnTo>
                      <a:pt x="0" y="7"/>
                    </a:lnTo>
                    <a:lnTo>
                      <a:pt x="0" y="7"/>
                    </a:lnTo>
                    <a:lnTo>
                      <a:pt x="0" y="14"/>
                    </a:lnTo>
                    <a:lnTo>
                      <a:pt x="0" y="14"/>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0" name="Freeform 308">
                <a:extLst>
                  <a:ext uri="{FF2B5EF4-FFF2-40B4-BE49-F238E27FC236}">
                    <a16:creationId xmlns:a16="http://schemas.microsoft.com/office/drawing/2014/main" xmlns="" id="{8F7D3416-E749-4069-B8C8-1AB1BFCB636F}"/>
                  </a:ext>
                </a:extLst>
              </p:cNvPr>
              <p:cNvSpPr>
                <a:spLocks noEditPoints="1"/>
              </p:cNvSpPr>
              <p:nvPr/>
            </p:nvSpPr>
            <p:spPr bwMode="auto">
              <a:xfrm>
                <a:off x="6388" y="1951"/>
                <a:ext cx="71" cy="79"/>
              </a:xfrm>
              <a:custGeom>
                <a:avLst/>
                <a:gdLst>
                  <a:gd name="T0" fmla="*/ 64 w 71"/>
                  <a:gd name="T1" fmla="*/ 72 h 79"/>
                  <a:gd name="T2" fmla="*/ 71 w 71"/>
                  <a:gd name="T3" fmla="*/ 65 h 79"/>
                  <a:gd name="T4" fmla="*/ 57 w 71"/>
                  <a:gd name="T5" fmla="*/ 57 h 79"/>
                  <a:gd name="T6" fmla="*/ 64 w 71"/>
                  <a:gd name="T7" fmla="*/ 43 h 79"/>
                  <a:gd name="T8" fmla="*/ 64 w 71"/>
                  <a:gd name="T9" fmla="*/ 35 h 79"/>
                  <a:gd name="T10" fmla="*/ 71 w 71"/>
                  <a:gd name="T11" fmla="*/ 14 h 79"/>
                  <a:gd name="T12" fmla="*/ 64 w 71"/>
                  <a:gd name="T13" fmla="*/ 7 h 79"/>
                  <a:gd name="T14" fmla="*/ 57 w 71"/>
                  <a:gd name="T15" fmla="*/ 14 h 79"/>
                  <a:gd name="T16" fmla="*/ 57 w 71"/>
                  <a:gd name="T17" fmla="*/ 35 h 79"/>
                  <a:gd name="T18" fmla="*/ 57 w 71"/>
                  <a:gd name="T19" fmla="*/ 50 h 79"/>
                  <a:gd name="T20" fmla="*/ 50 w 71"/>
                  <a:gd name="T21" fmla="*/ 43 h 79"/>
                  <a:gd name="T22" fmla="*/ 43 w 71"/>
                  <a:gd name="T23" fmla="*/ 35 h 79"/>
                  <a:gd name="T24" fmla="*/ 50 w 71"/>
                  <a:gd name="T25" fmla="*/ 21 h 79"/>
                  <a:gd name="T26" fmla="*/ 43 w 71"/>
                  <a:gd name="T27" fmla="*/ 0 h 79"/>
                  <a:gd name="T28" fmla="*/ 36 w 71"/>
                  <a:gd name="T29" fmla="*/ 28 h 79"/>
                  <a:gd name="T30" fmla="*/ 36 w 71"/>
                  <a:gd name="T31" fmla="*/ 35 h 79"/>
                  <a:gd name="T32" fmla="*/ 36 w 71"/>
                  <a:gd name="T33" fmla="*/ 35 h 79"/>
                  <a:gd name="T34" fmla="*/ 28 w 71"/>
                  <a:gd name="T35" fmla="*/ 21 h 79"/>
                  <a:gd name="T36" fmla="*/ 21 w 71"/>
                  <a:gd name="T37" fmla="*/ 14 h 79"/>
                  <a:gd name="T38" fmla="*/ 14 w 71"/>
                  <a:gd name="T39" fmla="*/ 0 h 79"/>
                  <a:gd name="T40" fmla="*/ 0 w 71"/>
                  <a:gd name="T41" fmla="*/ 0 h 79"/>
                  <a:gd name="T42" fmla="*/ 0 w 71"/>
                  <a:gd name="T43" fmla="*/ 7 h 79"/>
                  <a:gd name="T44" fmla="*/ 21 w 71"/>
                  <a:gd name="T45" fmla="*/ 21 h 79"/>
                  <a:gd name="T46" fmla="*/ 36 w 71"/>
                  <a:gd name="T47" fmla="*/ 35 h 79"/>
                  <a:gd name="T48" fmla="*/ 28 w 71"/>
                  <a:gd name="T49" fmla="*/ 43 h 79"/>
                  <a:gd name="T50" fmla="*/ 21 w 71"/>
                  <a:gd name="T51" fmla="*/ 35 h 79"/>
                  <a:gd name="T52" fmla="*/ 7 w 71"/>
                  <a:gd name="T53" fmla="*/ 35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7 h 79"/>
                  <a:gd name="T66" fmla="*/ 36 w 71"/>
                  <a:gd name="T67" fmla="*/ 65 h 79"/>
                  <a:gd name="T68" fmla="*/ 21 w 71"/>
                  <a:gd name="T69" fmla="*/ 57 h 79"/>
                  <a:gd name="T70" fmla="*/ 7 w 71"/>
                  <a:gd name="T71" fmla="*/ 65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5 h 79"/>
                  <a:gd name="T86" fmla="*/ 71 w 71"/>
                  <a:gd name="T87" fmla="*/ 14 h 79"/>
                  <a:gd name="T88" fmla="*/ 57 w 71"/>
                  <a:gd name="T89" fmla="*/ 21 h 79"/>
                  <a:gd name="T90" fmla="*/ 64 w 71"/>
                  <a:gd name="T91" fmla="*/ 35 h 79"/>
                  <a:gd name="T92" fmla="*/ 50 w 71"/>
                  <a:gd name="T93" fmla="*/ 14 h 79"/>
                  <a:gd name="T94" fmla="*/ 36 w 71"/>
                  <a:gd name="T95" fmla="*/ 14 h 79"/>
                  <a:gd name="T96" fmla="*/ 43 w 71"/>
                  <a:gd name="T97" fmla="*/ 21 h 79"/>
                  <a:gd name="T98" fmla="*/ 21 w 71"/>
                  <a:gd name="T99" fmla="*/ 14 h 79"/>
                  <a:gd name="T100" fmla="*/ 14 w 71"/>
                  <a:gd name="T101" fmla="*/ 7 h 79"/>
                  <a:gd name="T102" fmla="*/ 7 w 71"/>
                  <a:gd name="T103" fmla="*/ 7 h 79"/>
                  <a:gd name="T104" fmla="*/ 14 w 71"/>
                  <a:gd name="T105" fmla="*/ 21 h 79"/>
                  <a:gd name="T106" fmla="*/ 21 w 71"/>
                  <a:gd name="T107" fmla="*/ 21 h 79"/>
                  <a:gd name="T108" fmla="*/ 14 w 71"/>
                  <a:gd name="T109" fmla="*/ 35 h 79"/>
                  <a:gd name="T110" fmla="*/ 7 w 71"/>
                  <a:gd name="T111" fmla="*/ 43 h 79"/>
                  <a:gd name="T112" fmla="*/ 21 w 71"/>
                  <a:gd name="T113" fmla="*/ 43 h 79"/>
                  <a:gd name="T114" fmla="*/ 21 w 71"/>
                  <a:gd name="T115" fmla="*/ 35 h 79"/>
                  <a:gd name="T116" fmla="*/ 28 w 71"/>
                  <a:gd name="T117" fmla="*/ 57 h 79"/>
                  <a:gd name="T118" fmla="*/ 14 w 71"/>
                  <a:gd name="T119" fmla="*/ 57 h 79"/>
                  <a:gd name="T120" fmla="*/ 14 w 71"/>
                  <a:gd name="T121" fmla="*/ 72 h 79"/>
                  <a:gd name="T122" fmla="*/ 28 w 71"/>
                  <a:gd name="T123" fmla="*/ 72 h 79"/>
                  <a:gd name="T124" fmla="*/ 36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7"/>
                    </a:lnTo>
                    <a:lnTo>
                      <a:pt x="57" y="50"/>
                    </a:lnTo>
                    <a:lnTo>
                      <a:pt x="64" y="43"/>
                    </a:lnTo>
                    <a:lnTo>
                      <a:pt x="64" y="35"/>
                    </a:lnTo>
                    <a:lnTo>
                      <a:pt x="64" y="35"/>
                    </a:lnTo>
                    <a:lnTo>
                      <a:pt x="71" y="28"/>
                    </a:lnTo>
                    <a:lnTo>
                      <a:pt x="71" y="14"/>
                    </a:lnTo>
                    <a:lnTo>
                      <a:pt x="64" y="7"/>
                    </a:lnTo>
                    <a:lnTo>
                      <a:pt x="64"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35"/>
                    </a:lnTo>
                    <a:lnTo>
                      <a:pt x="36" y="35"/>
                    </a:lnTo>
                    <a:lnTo>
                      <a:pt x="36" y="35"/>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43"/>
                    </a:lnTo>
                    <a:lnTo>
                      <a:pt x="21" y="35"/>
                    </a:lnTo>
                    <a:lnTo>
                      <a:pt x="21" y="35"/>
                    </a:lnTo>
                    <a:lnTo>
                      <a:pt x="7" y="35"/>
                    </a:lnTo>
                    <a:lnTo>
                      <a:pt x="0" y="35"/>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65"/>
                    </a:lnTo>
                    <a:lnTo>
                      <a:pt x="36" y="57"/>
                    </a:lnTo>
                    <a:lnTo>
                      <a:pt x="21" y="57"/>
                    </a:lnTo>
                    <a:lnTo>
                      <a:pt x="7" y="65"/>
                    </a:lnTo>
                    <a:lnTo>
                      <a:pt x="7" y="65"/>
                    </a:lnTo>
                    <a:lnTo>
                      <a:pt x="7" y="72"/>
                    </a:lnTo>
                    <a:lnTo>
                      <a:pt x="21" y="79"/>
                    </a:lnTo>
                    <a:lnTo>
                      <a:pt x="28" y="72"/>
                    </a:lnTo>
                    <a:lnTo>
                      <a:pt x="36" y="72"/>
                    </a:lnTo>
                    <a:lnTo>
                      <a:pt x="36" y="72"/>
                    </a:lnTo>
                    <a:lnTo>
                      <a:pt x="36" y="65"/>
                    </a:lnTo>
                    <a:lnTo>
                      <a:pt x="43" y="65"/>
                    </a:lnTo>
                    <a:lnTo>
                      <a:pt x="50" y="65"/>
                    </a:lnTo>
                    <a:lnTo>
                      <a:pt x="50" y="57"/>
                    </a:lnTo>
                    <a:lnTo>
                      <a:pt x="57" y="65"/>
                    </a:lnTo>
                    <a:lnTo>
                      <a:pt x="64" y="72"/>
                    </a:lnTo>
                    <a:lnTo>
                      <a:pt x="64" y="72"/>
                    </a:lnTo>
                    <a:close/>
                    <a:moveTo>
                      <a:pt x="64" y="35"/>
                    </a:moveTo>
                    <a:lnTo>
                      <a:pt x="64" y="35"/>
                    </a:lnTo>
                    <a:lnTo>
                      <a:pt x="71" y="28"/>
                    </a:lnTo>
                    <a:lnTo>
                      <a:pt x="71" y="14"/>
                    </a:lnTo>
                    <a:lnTo>
                      <a:pt x="64" y="7"/>
                    </a:lnTo>
                    <a:lnTo>
                      <a:pt x="57" y="21"/>
                    </a:lnTo>
                    <a:lnTo>
                      <a:pt x="64" y="35"/>
                    </a:lnTo>
                    <a:lnTo>
                      <a:pt x="64"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1" y="35"/>
                    </a:moveTo>
                    <a:lnTo>
                      <a:pt x="14" y="35"/>
                    </a:lnTo>
                    <a:lnTo>
                      <a:pt x="0" y="35"/>
                    </a:lnTo>
                    <a:lnTo>
                      <a:pt x="7" y="43"/>
                    </a:lnTo>
                    <a:lnTo>
                      <a:pt x="14" y="50"/>
                    </a:lnTo>
                    <a:lnTo>
                      <a:pt x="21" y="43"/>
                    </a:lnTo>
                    <a:lnTo>
                      <a:pt x="21" y="35"/>
                    </a:lnTo>
                    <a:lnTo>
                      <a:pt x="21" y="35"/>
                    </a:lnTo>
                    <a:close/>
                    <a:moveTo>
                      <a:pt x="36" y="65"/>
                    </a:moveTo>
                    <a:lnTo>
                      <a:pt x="28" y="57"/>
                    </a:lnTo>
                    <a:lnTo>
                      <a:pt x="21" y="57"/>
                    </a:lnTo>
                    <a:lnTo>
                      <a:pt x="14" y="57"/>
                    </a:lnTo>
                    <a:lnTo>
                      <a:pt x="7"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309">
                <a:extLst>
                  <a:ext uri="{FF2B5EF4-FFF2-40B4-BE49-F238E27FC236}">
                    <a16:creationId xmlns:a16="http://schemas.microsoft.com/office/drawing/2014/main" xmlns="" id="{9148B7CB-9DAE-4B05-948D-ED2092E9CAC0}"/>
                  </a:ext>
                </a:extLst>
              </p:cNvPr>
              <p:cNvSpPr>
                <a:spLocks noEditPoints="1"/>
              </p:cNvSpPr>
              <p:nvPr/>
            </p:nvSpPr>
            <p:spPr bwMode="auto">
              <a:xfrm>
                <a:off x="6467" y="1951"/>
                <a:ext cx="71" cy="79"/>
              </a:xfrm>
              <a:custGeom>
                <a:avLst/>
                <a:gdLst>
                  <a:gd name="T0" fmla="*/ 64 w 71"/>
                  <a:gd name="T1" fmla="*/ 72 h 79"/>
                  <a:gd name="T2" fmla="*/ 71 w 71"/>
                  <a:gd name="T3" fmla="*/ 65 h 79"/>
                  <a:gd name="T4" fmla="*/ 57 w 71"/>
                  <a:gd name="T5" fmla="*/ 57 h 79"/>
                  <a:gd name="T6" fmla="*/ 57 w 71"/>
                  <a:gd name="T7" fmla="*/ 43 h 79"/>
                  <a:gd name="T8" fmla="*/ 64 w 71"/>
                  <a:gd name="T9" fmla="*/ 35 h 79"/>
                  <a:gd name="T10" fmla="*/ 64 w 71"/>
                  <a:gd name="T11" fmla="*/ 14 h 79"/>
                  <a:gd name="T12" fmla="*/ 64 w 71"/>
                  <a:gd name="T13" fmla="*/ 7 h 79"/>
                  <a:gd name="T14" fmla="*/ 50 w 71"/>
                  <a:gd name="T15" fmla="*/ 14 h 79"/>
                  <a:gd name="T16" fmla="*/ 57 w 71"/>
                  <a:gd name="T17" fmla="*/ 35 h 79"/>
                  <a:gd name="T18" fmla="*/ 50 w 71"/>
                  <a:gd name="T19" fmla="*/ 50 h 79"/>
                  <a:gd name="T20" fmla="*/ 43 w 71"/>
                  <a:gd name="T21" fmla="*/ 43 h 79"/>
                  <a:gd name="T22" fmla="*/ 43 w 71"/>
                  <a:gd name="T23" fmla="*/ 35 h 79"/>
                  <a:gd name="T24" fmla="*/ 43 w 71"/>
                  <a:gd name="T25" fmla="*/ 21 h 79"/>
                  <a:gd name="T26" fmla="*/ 35 w 71"/>
                  <a:gd name="T27" fmla="*/ 0 h 79"/>
                  <a:gd name="T28" fmla="*/ 35 w 71"/>
                  <a:gd name="T29" fmla="*/ 28 h 79"/>
                  <a:gd name="T30" fmla="*/ 35 w 71"/>
                  <a:gd name="T31" fmla="*/ 35 h 79"/>
                  <a:gd name="T32" fmla="*/ 35 w 71"/>
                  <a:gd name="T33" fmla="*/ 35 h 79"/>
                  <a:gd name="T34" fmla="*/ 21 w 71"/>
                  <a:gd name="T35" fmla="*/ 21 h 79"/>
                  <a:gd name="T36" fmla="*/ 21 w 71"/>
                  <a:gd name="T37" fmla="*/ 14 h 79"/>
                  <a:gd name="T38" fmla="*/ 7 w 71"/>
                  <a:gd name="T39" fmla="*/ 0 h 79"/>
                  <a:gd name="T40" fmla="*/ 0 w 71"/>
                  <a:gd name="T41" fmla="*/ 0 h 79"/>
                  <a:gd name="T42" fmla="*/ 0 w 71"/>
                  <a:gd name="T43" fmla="*/ 7 h 79"/>
                  <a:gd name="T44" fmla="*/ 14 w 71"/>
                  <a:gd name="T45" fmla="*/ 21 h 79"/>
                  <a:gd name="T46" fmla="*/ 28 w 71"/>
                  <a:gd name="T47" fmla="*/ 35 h 79"/>
                  <a:gd name="T48" fmla="*/ 28 w 71"/>
                  <a:gd name="T49" fmla="*/ 43 h 79"/>
                  <a:gd name="T50" fmla="*/ 21 w 71"/>
                  <a:gd name="T51" fmla="*/ 35 h 79"/>
                  <a:gd name="T52" fmla="*/ 7 w 71"/>
                  <a:gd name="T53" fmla="*/ 35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7 h 79"/>
                  <a:gd name="T66" fmla="*/ 35 w 71"/>
                  <a:gd name="T67" fmla="*/ 65 h 79"/>
                  <a:gd name="T68" fmla="*/ 21 w 71"/>
                  <a:gd name="T69" fmla="*/ 57 h 79"/>
                  <a:gd name="T70" fmla="*/ 0 w 71"/>
                  <a:gd name="T71" fmla="*/ 65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5 h 79"/>
                  <a:gd name="T86" fmla="*/ 64 w 71"/>
                  <a:gd name="T87" fmla="*/ 14 h 79"/>
                  <a:gd name="T88" fmla="*/ 57 w 71"/>
                  <a:gd name="T89" fmla="*/ 21 h 79"/>
                  <a:gd name="T90" fmla="*/ 57 w 71"/>
                  <a:gd name="T91" fmla="*/ 35 h 79"/>
                  <a:gd name="T92" fmla="*/ 43 w 71"/>
                  <a:gd name="T93" fmla="*/ 14 h 79"/>
                  <a:gd name="T94" fmla="*/ 28 w 71"/>
                  <a:gd name="T95" fmla="*/ 14 h 79"/>
                  <a:gd name="T96" fmla="*/ 35 w 71"/>
                  <a:gd name="T97" fmla="*/ 21 h 79"/>
                  <a:gd name="T98" fmla="*/ 21 w 71"/>
                  <a:gd name="T99" fmla="*/ 14 h 79"/>
                  <a:gd name="T100" fmla="*/ 14 w 71"/>
                  <a:gd name="T101" fmla="*/ 7 h 79"/>
                  <a:gd name="T102" fmla="*/ 0 w 71"/>
                  <a:gd name="T103" fmla="*/ 7 h 79"/>
                  <a:gd name="T104" fmla="*/ 7 w 71"/>
                  <a:gd name="T105" fmla="*/ 21 h 79"/>
                  <a:gd name="T106" fmla="*/ 14 w 71"/>
                  <a:gd name="T107" fmla="*/ 21 h 79"/>
                  <a:gd name="T108" fmla="*/ 7 w 71"/>
                  <a:gd name="T109" fmla="*/ 35 h 79"/>
                  <a:gd name="T110" fmla="*/ 7 w 71"/>
                  <a:gd name="T111" fmla="*/ 43 h 79"/>
                  <a:gd name="T112" fmla="*/ 21 w 71"/>
                  <a:gd name="T113" fmla="*/ 43 h 79"/>
                  <a:gd name="T114" fmla="*/ 21 w 71"/>
                  <a:gd name="T115" fmla="*/ 35 h 79"/>
                  <a:gd name="T116" fmla="*/ 28 w 71"/>
                  <a:gd name="T117" fmla="*/ 57 h 79"/>
                  <a:gd name="T118" fmla="*/ 14 w 71"/>
                  <a:gd name="T119" fmla="*/ 57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5"/>
                    </a:lnTo>
                    <a:lnTo>
                      <a:pt x="64" y="65"/>
                    </a:lnTo>
                    <a:lnTo>
                      <a:pt x="57" y="57"/>
                    </a:lnTo>
                    <a:lnTo>
                      <a:pt x="57" y="50"/>
                    </a:lnTo>
                    <a:lnTo>
                      <a:pt x="57" y="43"/>
                    </a:lnTo>
                    <a:lnTo>
                      <a:pt x="57" y="35"/>
                    </a:lnTo>
                    <a:lnTo>
                      <a:pt x="64" y="35"/>
                    </a:lnTo>
                    <a:lnTo>
                      <a:pt x="71" y="28"/>
                    </a:lnTo>
                    <a:lnTo>
                      <a:pt x="64" y="14"/>
                    </a:lnTo>
                    <a:lnTo>
                      <a:pt x="64" y="7"/>
                    </a:lnTo>
                    <a:lnTo>
                      <a:pt x="64"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5" y="0"/>
                    </a:lnTo>
                    <a:lnTo>
                      <a:pt x="28" y="7"/>
                    </a:lnTo>
                    <a:lnTo>
                      <a:pt x="35" y="28"/>
                    </a:lnTo>
                    <a:lnTo>
                      <a:pt x="35" y="28"/>
                    </a:lnTo>
                    <a:lnTo>
                      <a:pt x="35" y="35"/>
                    </a:lnTo>
                    <a:lnTo>
                      <a:pt x="35" y="35"/>
                    </a:lnTo>
                    <a:lnTo>
                      <a:pt x="35" y="35"/>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5"/>
                    </a:lnTo>
                    <a:lnTo>
                      <a:pt x="28" y="35"/>
                    </a:lnTo>
                    <a:lnTo>
                      <a:pt x="28" y="43"/>
                    </a:lnTo>
                    <a:lnTo>
                      <a:pt x="28" y="43"/>
                    </a:lnTo>
                    <a:lnTo>
                      <a:pt x="21" y="35"/>
                    </a:lnTo>
                    <a:lnTo>
                      <a:pt x="14" y="35"/>
                    </a:lnTo>
                    <a:lnTo>
                      <a:pt x="7" y="35"/>
                    </a:lnTo>
                    <a:lnTo>
                      <a:pt x="0" y="35"/>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65"/>
                    </a:lnTo>
                    <a:lnTo>
                      <a:pt x="28" y="57"/>
                    </a:lnTo>
                    <a:lnTo>
                      <a:pt x="21" y="57"/>
                    </a:lnTo>
                    <a:lnTo>
                      <a:pt x="7" y="65"/>
                    </a:lnTo>
                    <a:lnTo>
                      <a:pt x="0" y="65"/>
                    </a:lnTo>
                    <a:lnTo>
                      <a:pt x="7" y="72"/>
                    </a:lnTo>
                    <a:lnTo>
                      <a:pt x="21" y="79"/>
                    </a:lnTo>
                    <a:lnTo>
                      <a:pt x="28" y="72"/>
                    </a:lnTo>
                    <a:lnTo>
                      <a:pt x="28" y="72"/>
                    </a:lnTo>
                    <a:lnTo>
                      <a:pt x="28" y="72"/>
                    </a:lnTo>
                    <a:lnTo>
                      <a:pt x="35" y="65"/>
                    </a:lnTo>
                    <a:lnTo>
                      <a:pt x="43" y="65"/>
                    </a:lnTo>
                    <a:lnTo>
                      <a:pt x="43" y="65"/>
                    </a:lnTo>
                    <a:lnTo>
                      <a:pt x="50" y="57"/>
                    </a:lnTo>
                    <a:lnTo>
                      <a:pt x="57" y="65"/>
                    </a:lnTo>
                    <a:lnTo>
                      <a:pt x="57" y="72"/>
                    </a:lnTo>
                    <a:lnTo>
                      <a:pt x="57" y="72"/>
                    </a:lnTo>
                    <a:close/>
                    <a:moveTo>
                      <a:pt x="57" y="35"/>
                    </a:moveTo>
                    <a:lnTo>
                      <a:pt x="64" y="35"/>
                    </a:lnTo>
                    <a:lnTo>
                      <a:pt x="64" y="28"/>
                    </a:lnTo>
                    <a:lnTo>
                      <a:pt x="64" y="14"/>
                    </a:lnTo>
                    <a:lnTo>
                      <a:pt x="64" y="7"/>
                    </a:lnTo>
                    <a:lnTo>
                      <a:pt x="57" y="21"/>
                    </a:lnTo>
                    <a:lnTo>
                      <a:pt x="57" y="35"/>
                    </a:lnTo>
                    <a:lnTo>
                      <a:pt x="57" y="35"/>
                    </a:lnTo>
                    <a:close/>
                    <a:moveTo>
                      <a:pt x="35" y="21"/>
                    </a:moveTo>
                    <a:lnTo>
                      <a:pt x="43" y="14"/>
                    </a:lnTo>
                    <a:lnTo>
                      <a:pt x="35" y="0"/>
                    </a:lnTo>
                    <a:lnTo>
                      <a:pt x="28" y="14"/>
                    </a:lnTo>
                    <a:lnTo>
                      <a:pt x="35" y="21"/>
                    </a:lnTo>
                    <a:lnTo>
                      <a:pt x="35" y="21"/>
                    </a:lnTo>
                    <a:close/>
                    <a:moveTo>
                      <a:pt x="14" y="21"/>
                    </a:moveTo>
                    <a:lnTo>
                      <a:pt x="21" y="14"/>
                    </a:lnTo>
                    <a:lnTo>
                      <a:pt x="14" y="7"/>
                    </a:lnTo>
                    <a:lnTo>
                      <a:pt x="14" y="7"/>
                    </a:lnTo>
                    <a:lnTo>
                      <a:pt x="0" y="0"/>
                    </a:lnTo>
                    <a:lnTo>
                      <a:pt x="0" y="7"/>
                    </a:lnTo>
                    <a:lnTo>
                      <a:pt x="7" y="14"/>
                    </a:lnTo>
                    <a:lnTo>
                      <a:pt x="7" y="21"/>
                    </a:lnTo>
                    <a:lnTo>
                      <a:pt x="14" y="21"/>
                    </a:lnTo>
                    <a:lnTo>
                      <a:pt x="14" y="21"/>
                    </a:lnTo>
                    <a:close/>
                    <a:moveTo>
                      <a:pt x="21" y="35"/>
                    </a:moveTo>
                    <a:lnTo>
                      <a:pt x="7" y="35"/>
                    </a:lnTo>
                    <a:lnTo>
                      <a:pt x="0" y="35"/>
                    </a:lnTo>
                    <a:lnTo>
                      <a:pt x="7" y="43"/>
                    </a:lnTo>
                    <a:lnTo>
                      <a:pt x="14" y="50"/>
                    </a:lnTo>
                    <a:lnTo>
                      <a:pt x="21" y="43"/>
                    </a:lnTo>
                    <a:lnTo>
                      <a:pt x="21" y="35"/>
                    </a:lnTo>
                    <a:lnTo>
                      <a:pt x="21" y="35"/>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310">
                <a:extLst>
                  <a:ext uri="{FF2B5EF4-FFF2-40B4-BE49-F238E27FC236}">
                    <a16:creationId xmlns:a16="http://schemas.microsoft.com/office/drawing/2014/main" xmlns="" id="{AFAFF9D2-0C9B-48FC-BC76-EDF5FD6524EF}"/>
                  </a:ext>
                </a:extLst>
              </p:cNvPr>
              <p:cNvSpPr>
                <a:spLocks noEditPoints="1"/>
              </p:cNvSpPr>
              <p:nvPr/>
            </p:nvSpPr>
            <p:spPr bwMode="auto">
              <a:xfrm>
                <a:off x="6538" y="1951"/>
                <a:ext cx="73" cy="79"/>
              </a:xfrm>
              <a:custGeom>
                <a:avLst/>
                <a:gdLst>
                  <a:gd name="T0" fmla="*/ 66 w 73"/>
                  <a:gd name="T1" fmla="*/ 72 h 79"/>
                  <a:gd name="T2" fmla="*/ 73 w 73"/>
                  <a:gd name="T3" fmla="*/ 65 h 79"/>
                  <a:gd name="T4" fmla="*/ 66 w 73"/>
                  <a:gd name="T5" fmla="*/ 57 h 79"/>
                  <a:gd name="T6" fmla="*/ 66 w 73"/>
                  <a:gd name="T7" fmla="*/ 43 h 79"/>
                  <a:gd name="T8" fmla="*/ 73 w 73"/>
                  <a:gd name="T9" fmla="*/ 35 h 79"/>
                  <a:gd name="T10" fmla="*/ 73 w 73"/>
                  <a:gd name="T11" fmla="*/ 14 h 79"/>
                  <a:gd name="T12" fmla="*/ 66 w 73"/>
                  <a:gd name="T13" fmla="*/ 7 h 79"/>
                  <a:gd name="T14" fmla="*/ 58 w 73"/>
                  <a:gd name="T15" fmla="*/ 14 h 79"/>
                  <a:gd name="T16" fmla="*/ 66 w 73"/>
                  <a:gd name="T17" fmla="*/ 35 h 79"/>
                  <a:gd name="T18" fmla="*/ 58 w 73"/>
                  <a:gd name="T19" fmla="*/ 50 h 79"/>
                  <a:gd name="T20" fmla="*/ 51 w 73"/>
                  <a:gd name="T21" fmla="*/ 43 h 79"/>
                  <a:gd name="T22" fmla="*/ 44 w 73"/>
                  <a:gd name="T23" fmla="*/ 35 h 79"/>
                  <a:gd name="T24" fmla="*/ 51 w 73"/>
                  <a:gd name="T25" fmla="*/ 21 h 79"/>
                  <a:gd name="T26" fmla="*/ 44 w 73"/>
                  <a:gd name="T27" fmla="*/ 0 h 79"/>
                  <a:gd name="T28" fmla="*/ 44 w 73"/>
                  <a:gd name="T29" fmla="*/ 28 h 79"/>
                  <a:gd name="T30" fmla="*/ 44 w 73"/>
                  <a:gd name="T31" fmla="*/ 35 h 79"/>
                  <a:gd name="T32" fmla="*/ 36 w 73"/>
                  <a:gd name="T33" fmla="*/ 35 h 79"/>
                  <a:gd name="T34" fmla="*/ 29 w 73"/>
                  <a:gd name="T35" fmla="*/ 21 h 79"/>
                  <a:gd name="T36" fmla="*/ 29 w 73"/>
                  <a:gd name="T37" fmla="*/ 14 h 79"/>
                  <a:gd name="T38" fmla="*/ 15 w 73"/>
                  <a:gd name="T39" fmla="*/ 0 h 79"/>
                  <a:gd name="T40" fmla="*/ 8 w 73"/>
                  <a:gd name="T41" fmla="*/ 0 h 79"/>
                  <a:gd name="T42" fmla="*/ 0 w 73"/>
                  <a:gd name="T43" fmla="*/ 7 h 79"/>
                  <a:gd name="T44" fmla="*/ 22 w 73"/>
                  <a:gd name="T45" fmla="*/ 21 h 79"/>
                  <a:gd name="T46" fmla="*/ 36 w 73"/>
                  <a:gd name="T47" fmla="*/ 35 h 79"/>
                  <a:gd name="T48" fmla="*/ 36 w 73"/>
                  <a:gd name="T49" fmla="*/ 43 h 79"/>
                  <a:gd name="T50" fmla="*/ 29 w 73"/>
                  <a:gd name="T51" fmla="*/ 35 h 79"/>
                  <a:gd name="T52" fmla="*/ 8 w 73"/>
                  <a:gd name="T53" fmla="*/ 35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7 h 79"/>
                  <a:gd name="T66" fmla="*/ 44 w 73"/>
                  <a:gd name="T67" fmla="*/ 65 h 79"/>
                  <a:gd name="T68" fmla="*/ 29 w 73"/>
                  <a:gd name="T69" fmla="*/ 57 h 79"/>
                  <a:gd name="T70" fmla="*/ 8 w 73"/>
                  <a:gd name="T71" fmla="*/ 65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5 h 79"/>
                  <a:gd name="T86" fmla="*/ 73 w 73"/>
                  <a:gd name="T87" fmla="*/ 14 h 79"/>
                  <a:gd name="T88" fmla="*/ 58 w 73"/>
                  <a:gd name="T89" fmla="*/ 21 h 79"/>
                  <a:gd name="T90" fmla="*/ 66 w 73"/>
                  <a:gd name="T91" fmla="*/ 35 h 79"/>
                  <a:gd name="T92" fmla="*/ 51 w 73"/>
                  <a:gd name="T93" fmla="*/ 14 h 79"/>
                  <a:gd name="T94" fmla="*/ 36 w 73"/>
                  <a:gd name="T95" fmla="*/ 14 h 79"/>
                  <a:gd name="T96" fmla="*/ 44 w 73"/>
                  <a:gd name="T97" fmla="*/ 21 h 79"/>
                  <a:gd name="T98" fmla="*/ 22 w 73"/>
                  <a:gd name="T99" fmla="*/ 14 h 79"/>
                  <a:gd name="T100" fmla="*/ 15 w 73"/>
                  <a:gd name="T101" fmla="*/ 7 h 79"/>
                  <a:gd name="T102" fmla="*/ 8 w 73"/>
                  <a:gd name="T103" fmla="*/ 7 h 79"/>
                  <a:gd name="T104" fmla="*/ 15 w 73"/>
                  <a:gd name="T105" fmla="*/ 21 h 79"/>
                  <a:gd name="T106" fmla="*/ 22 w 73"/>
                  <a:gd name="T107" fmla="*/ 21 h 79"/>
                  <a:gd name="T108" fmla="*/ 15 w 73"/>
                  <a:gd name="T109" fmla="*/ 35 h 79"/>
                  <a:gd name="T110" fmla="*/ 8 w 73"/>
                  <a:gd name="T111" fmla="*/ 43 h 79"/>
                  <a:gd name="T112" fmla="*/ 29 w 73"/>
                  <a:gd name="T113" fmla="*/ 43 h 79"/>
                  <a:gd name="T114" fmla="*/ 29 w 73"/>
                  <a:gd name="T115" fmla="*/ 35 h 79"/>
                  <a:gd name="T116" fmla="*/ 29 w 73"/>
                  <a:gd name="T117" fmla="*/ 57 h 79"/>
                  <a:gd name="T118" fmla="*/ 22 w 73"/>
                  <a:gd name="T119" fmla="*/ 57 h 79"/>
                  <a:gd name="T120" fmla="*/ 15 w 73"/>
                  <a:gd name="T121" fmla="*/ 72 h 79"/>
                  <a:gd name="T122" fmla="*/ 29 w 73"/>
                  <a:gd name="T123" fmla="*/ 72 h 79"/>
                  <a:gd name="T124" fmla="*/ 36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66" y="57"/>
                    </a:lnTo>
                    <a:lnTo>
                      <a:pt x="58" y="50"/>
                    </a:lnTo>
                    <a:lnTo>
                      <a:pt x="66" y="43"/>
                    </a:lnTo>
                    <a:lnTo>
                      <a:pt x="66" y="35"/>
                    </a:lnTo>
                    <a:lnTo>
                      <a:pt x="73" y="35"/>
                    </a:lnTo>
                    <a:lnTo>
                      <a:pt x="73" y="28"/>
                    </a:lnTo>
                    <a:lnTo>
                      <a:pt x="73" y="14"/>
                    </a:lnTo>
                    <a:lnTo>
                      <a:pt x="73" y="7"/>
                    </a:lnTo>
                    <a:lnTo>
                      <a:pt x="66" y="7"/>
                    </a:lnTo>
                    <a:lnTo>
                      <a:pt x="66" y="7"/>
                    </a:lnTo>
                    <a:lnTo>
                      <a:pt x="58" y="14"/>
                    </a:lnTo>
                    <a:lnTo>
                      <a:pt x="58" y="28"/>
                    </a:lnTo>
                    <a:lnTo>
                      <a:pt x="66" y="35"/>
                    </a:lnTo>
                    <a:lnTo>
                      <a:pt x="58" y="43"/>
                    </a:lnTo>
                    <a:lnTo>
                      <a:pt x="58" y="50"/>
                    </a:lnTo>
                    <a:lnTo>
                      <a:pt x="58" y="50"/>
                    </a:lnTo>
                    <a:lnTo>
                      <a:pt x="51" y="43"/>
                    </a:lnTo>
                    <a:lnTo>
                      <a:pt x="51" y="43"/>
                    </a:lnTo>
                    <a:lnTo>
                      <a:pt x="44" y="35"/>
                    </a:lnTo>
                    <a:lnTo>
                      <a:pt x="44" y="28"/>
                    </a:lnTo>
                    <a:lnTo>
                      <a:pt x="51" y="21"/>
                    </a:lnTo>
                    <a:lnTo>
                      <a:pt x="51" y="7"/>
                    </a:lnTo>
                    <a:lnTo>
                      <a:pt x="44" y="0"/>
                    </a:lnTo>
                    <a:lnTo>
                      <a:pt x="36" y="7"/>
                    </a:lnTo>
                    <a:lnTo>
                      <a:pt x="44" y="28"/>
                    </a:lnTo>
                    <a:lnTo>
                      <a:pt x="44" y="28"/>
                    </a:lnTo>
                    <a:lnTo>
                      <a:pt x="44" y="35"/>
                    </a:lnTo>
                    <a:lnTo>
                      <a:pt x="44" y="35"/>
                    </a:lnTo>
                    <a:lnTo>
                      <a:pt x="36" y="35"/>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5"/>
                    </a:lnTo>
                    <a:lnTo>
                      <a:pt x="36" y="35"/>
                    </a:lnTo>
                    <a:lnTo>
                      <a:pt x="36" y="43"/>
                    </a:lnTo>
                    <a:lnTo>
                      <a:pt x="29" y="43"/>
                    </a:lnTo>
                    <a:lnTo>
                      <a:pt x="29" y="35"/>
                    </a:lnTo>
                    <a:lnTo>
                      <a:pt x="22" y="35"/>
                    </a:lnTo>
                    <a:lnTo>
                      <a:pt x="8" y="35"/>
                    </a:lnTo>
                    <a:lnTo>
                      <a:pt x="0" y="35"/>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65"/>
                    </a:lnTo>
                    <a:lnTo>
                      <a:pt x="36" y="57"/>
                    </a:lnTo>
                    <a:lnTo>
                      <a:pt x="29" y="57"/>
                    </a:lnTo>
                    <a:lnTo>
                      <a:pt x="8" y="65"/>
                    </a:lnTo>
                    <a:lnTo>
                      <a:pt x="8" y="65"/>
                    </a:lnTo>
                    <a:lnTo>
                      <a:pt x="15" y="72"/>
                    </a:lnTo>
                    <a:lnTo>
                      <a:pt x="22" y="79"/>
                    </a:lnTo>
                    <a:lnTo>
                      <a:pt x="36" y="72"/>
                    </a:lnTo>
                    <a:lnTo>
                      <a:pt x="36" y="72"/>
                    </a:lnTo>
                    <a:lnTo>
                      <a:pt x="36" y="72"/>
                    </a:lnTo>
                    <a:lnTo>
                      <a:pt x="44" y="65"/>
                    </a:lnTo>
                    <a:lnTo>
                      <a:pt x="44" y="65"/>
                    </a:lnTo>
                    <a:lnTo>
                      <a:pt x="51" y="65"/>
                    </a:lnTo>
                    <a:lnTo>
                      <a:pt x="51" y="57"/>
                    </a:lnTo>
                    <a:lnTo>
                      <a:pt x="58" y="65"/>
                    </a:lnTo>
                    <a:lnTo>
                      <a:pt x="66" y="72"/>
                    </a:lnTo>
                    <a:lnTo>
                      <a:pt x="66" y="72"/>
                    </a:lnTo>
                    <a:close/>
                    <a:moveTo>
                      <a:pt x="66" y="35"/>
                    </a:moveTo>
                    <a:lnTo>
                      <a:pt x="73" y="35"/>
                    </a:lnTo>
                    <a:lnTo>
                      <a:pt x="73" y="28"/>
                    </a:lnTo>
                    <a:lnTo>
                      <a:pt x="73" y="14"/>
                    </a:lnTo>
                    <a:lnTo>
                      <a:pt x="66" y="7"/>
                    </a:lnTo>
                    <a:lnTo>
                      <a:pt x="58" y="21"/>
                    </a:lnTo>
                    <a:lnTo>
                      <a:pt x="66" y="35"/>
                    </a:lnTo>
                    <a:lnTo>
                      <a:pt x="66" y="35"/>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9" y="35"/>
                    </a:moveTo>
                    <a:lnTo>
                      <a:pt x="15" y="35"/>
                    </a:lnTo>
                    <a:lnTo>
                      <a:pt x="8" y="35"/>
                    </a:lnTo>
                    <a:lnTo>
                      <a:pt x="8" y="43"/>
                    </a:lnTo>
                    <a:lnTo>
                      <a:pt x="15" y="50"/>
                    </a:lnTo>
                    <a:lnTo>
                      <a:pt x="29" y="43"/>
                    </a:lnTo>
                    <a:lnTo>
                      <a:pt x="29" y="35"/>
                    </a:lnTo>
                    <a:lnTo>
                      <a:pt x="29" y="35"/>
                    </a:lnTo>
                    <a:close/>
                    <a:moveTo>
                      <a:pt x="36" y="65"/>
                    </a:moveTo>
                    <a:lnTo>
                      <a:pt x="29" y="57"/>
                    </a:lnTo>
                    <a:lnTo>
                      <a:pt x="22" y="57"/>
                    </a:lnTo>
                    <a:lnTo>
                      <a:pt x="22" y="57"/>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311">
                <a:extLst>
                  <a:ext uri="{FF2B5EF4-FFF2-40B4-BE49-F238E27FC236}">
                    <a16:creationId xmlns:a16="http://schemas.microsoft.com/office/drawing/2014/main" xmlns="" id="{EC08C9CD-23C4-46B4-8EEE-C2481E154FE6}"/>
                  </a:ext>
                </a:extLst>
              </p:cNvPr>
              <p:cNvSpPr>
                <a:spLocks noEditPoints="1"/>
              </p:cNvSpPr>
              <p:nvPr/>
            </p:nvSpPr>
            <p:spPr bwMode="auto">
              <a:xfrm>
                <a:off x="6762" y="1951"/>
                <a:ext cx="22" cy="72"/>
              </a:xfrm>
              <a:custGeom>
                <a:avLst/>
                <a:gdLst>
                  <a:gd name="T0" fmla="*/ 22 w 22"/>
                  <a:gd name="T1" fmla="*/ 21 h 72"/>
                  <a:gd name="T2" fmla="*/ 22 w 22"/>
                  <a:gd name="T3" fmla="*/ 21 h 72"/>
                  <a:gd name="T4" fmla="*/ 22 w 22"/>
                  <a:gd name="T5" fmla="*/ 14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7 h 72"/>
                  <a:gd name="T18" fmla="*/ 7 w 22"/>
                  <a:gd name="T19" fmla="*/ 21 h 72"/>
                  <a:gd name="T20" fmla="*/ 22 w 22"/>
                  <a:gd name="T21" fmla="*/ 21 h 72"/>
                  <a:gd name="T22" fmla="*/ 22 w 22"/>
                  <a:gd name="T23" fmla="*/ 21 h 72"/>
                  <a:gd name="T24" fmla="*/ 22 w 22"/>
                  <a:gd name="T25" fmla="*/ 28 h 72"/>
                  <a:gd name="T26" fmla="*/ 22 w 22"/>
                  <a:gd name="T27" fmla="*/ 21 h 72"/>
                  <a:gd name="T28" fmla="*/ 22 w 22"/>
                  <a:gd name="T29" fmla="*/ 21 h 72"/>
                  <a:gd name="T30" fmla="*/ 22 w 22"/>
                  <a:gd name="T31" fmla="*/ 35 h 72"/>
                  <a:gd name="T32" fmla="*/ 22 w 22"/>
                  <a:gd name="T33" fmla="*/ 35 h 72"/>
                  <a:gd name="T34" fmla="*/ 22 w 22"/>
                  <a:gd name="T35" fmla="*/ 35 h 72"/>
                  <a:gd name="T36" fmla="*/ 22 w 22"/>
                  <a:gd name="T37" fmla="*/ 28 h 72"/>
                  <a:gd name="T38" fmla="*/ 7 w 22"/>
                  <a:gd name="T39" fmla="*/ 28 h 72"/>
                  <a:gd name="T40" fmla="*/ 0 w 22"/>
                  <a:gd name="T41" fmla="*/ 35 h 72"/>
                  <a:gd name="T42" fmla="*/ 0 w 22"/>
                  <a:gd name="T43" fmla="*/ 43 h 72"/>
                  <a:gd name="T44" fmla="*/ 7 w 22"/>
                  <a:gd name="T45" fmla="*/ 43 h 72"/>
                  <a:gd name="T46" fmla="*/ 15 w 22"/>
                  <a:gd name="T47" fmla="*/ 50 h 72"/>
                  <a:gd name="T48" fmla="*/ 22 w 22"/>
                  <a:gd name="T49" fmla="*/ 50 h 72"/>
                  <a:gd name="T50" fmla="*/ 22 w 22"/>
                  <a:gd name="T51" fmla="*/ 43 h 72"/>
                  <a:gd name="T52" fmla="*/ 22 w 22"/>
                  <a:gd name="T53" fmla="*/ 35 h 72"/>
                  <a:gd name="T54" fmla="*/ 22 w 22"/>
                  <a:gd name="T55" fmla="*/ 35 h 72"/>
                  <a:gd name="T56" fmla="*/ 22 w 22"/>
                  <a:gd name="T57" fmla="*/ 57 h 72"/>
                  <a:gd name="T58" fmla="*/ 15 w 22"/>
                  <a:gd name="T59" fmla="*/ 57 h 72"/>
                  <a:gd name="T60" fmla="*/ 7 w 22"/>
                  <a:gd name="T61" fmla="*/ 65 h 72"/>
                  <a:gd name="T62" fmla="*/ 7 w 22"/>
                  <a:gd name="T63" fmla="*/ 65 h 72"/>
                  <a:gd name="T64" fmla="*/ 7 w 22"/>
                  <a:gd name="T65" fmla="*/ 72 h 72"/>
                  <a:gd name="T66" fmla="*/ 15 w 22"/>
                  <a:gd name="T67" fmla="*/ 72 h 72"/>
                  <a:gd name="T68" fmla="*/ 22 w 22"/>
                  <a:gd name="T69" fmla="*/ 72 h 72"/>
                  <a:gd name="T70" fmla="*/ 22 w 22"/>
                  <a:gd name="T71" fmla="*/ 72 h 72"/>
                  <a:gd name="T72" fmla="*/ 15 w 22"/>
                  <a:gd name="T73" fmla="*/ 72 h 72"/>
                  <a:gd name="T74" fmla="*/ 7 w 22"/>
                  <a:gd name="T75" fmla="*/ 65 h 72"/>
                  <a:gd name="T76" fmla="*/ 15 w 22"/>
                  <a:gd name="T77" fmla="*/ 57 h 72"/>
                  <a:gd name="T78" fmla="*/ 22 w 22"/>
                  <a:gd name="T79" fmla="*/ 57 h 72"/>
                  <a:gd name="T80" fmla="*/ 22 w 22"/>
                  <a:gd name="T81" fmla="*/ 57 h 72"/>
                  <a:gd name="T82" fmla="*/ 22 w 22"/>
                  <a:gd name="T83" fmla="*/ 57 h 72"/>
                  <a:gd name="T84" fmla="*/ 22 w 22"/>
                  <a:gd name="T85" fmla="*/ 57 h 72"/>
                  <a:gd name="T86" fmla="*/ 22 w 22"/>
                  <a:gd name="T87" fmla="*/ 57 h 72"/>
                  <a:gd name="T88" fmla="*/ 22 w 22"/>
                  <a:gd name="T89" fmla="*/ 14 h 72"/>
                  <a:gd name="T90" fmla="*/ 22 w 22"/>
                  <a:gd name="T91" fmla="*/ 14 h 72"/>
                  <a:gd name="T92" fmla="*/ 22 w 22"/>
                  <a:gd name="T93" fmla="*/ 7 h 72"/>
                  <a:gd name="T94" fmla="*/ 15 w 22"/>
                  <a:gd name="T95" fmla="*/ 0 h 72"/>
                  <a:gd name="T96" fmla="*/ 7 w 22"/>
                  <a:gd name="T97" fmla="*/ 0 h 72"/>
                  <a:gd name="T98" fmla="*/ 0 w 22"/>
                  <a:gd name="T99" fmla="*/ 7 h 72"/>
                  <a:gd name="T100" fmla="*/ 7 w 22"/>
                  <a:gd name="T101" fmla="*/ 14 h 72"/>
                  <a:gd name="T102" fmla="*/ 15 w 22"/>
                  <a:gd name="T103" fmla="*/ 21 h 72"/>
                  <a:gd name="T104" fmla="*/ 22 w 22"/>
                  <a:gd name="T105" fmla="*/ 14 h 72"/>
                  <a:gd name="T106" fmla="*/ 22 w 22"/>
                  <a:gd name="T107" fmla="*/ 14 h 72"/>
                  <a:gd name="T108" fmla="*/ 22 w 22"/>
                  <a:gd name="T109" fmla="*/ 35 h 72"/>
                  <a:gd name="T110" fmla="*/ 15 w 22"/>
                  <a:gd name="T111" fmla="*/ 35 h 72"/>
                  <a:gd name="T112" fmla="*/ 0 w 22"/>
                  <a:gd name="T113" fmla="*/ 35 h 72"/>
                  <a:gd name="T114" fmla="*/ 7 w 22"/>
                  <a:gd name="T115" fmla="*/ 43 h 72"/>
                  <a:gd name="T116" fmla="*/ 15 w 22"/>
                  <a:gd name="T117" fmla="*/ 50 h 72"/>
                  <a:gd name="T118" fmla="*/ 22 w 22"/>
                  <a:gd name="T119" fmla="*/ 43 h 72"/>
                  <a:gd name="T120" fmla="*/ 22 w 22"/>
                  <a:gd name="T121" fmla="*/ 35 h 72"/>
                  <a:gd name="T122" fmla="*/ 22 w 22"/>
                  <a:gd name="T123" fmla="*/ 3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2">
                    <a:moveTo>
                      <a:pt x="22" y="21"/>
                    </a:moveTo>
                    <a:lnTo>
                      <a:pt x="22" y="21"/>
                    </a:lnTo>
                    <a:lnTo>
                      <a:pt x="22" y="14"/>
                    </a:lnTo>
                    <a:lnTo>
                      <a:pt x="22" y="7"/>
                    </a:lnTo>
                    <a:lnTo>
                      <a:pt x="15" y="0"/>
                    </a:lnTo>
                    <a:lnTo>
                      <a:pt x="7" y="0"/>
                    </a:lnTo>
                    <a:lnTo>
                      <a:pt x="0" y="0"/>
                    </a:lnTo>
                    <a:lnTo>
                      <a:pt x="0" y="0"/>
                    </a:lnTo>
                    <a:lnTo>
                      <a:pt x="0" y="7"/>
                    </a:lnTo>
                    <a:lnTo>
                      <a:pt x="7" y="21"/>
                    </a:lnTo>
                    <a:lnTo>
                      <a:pt x="22" y="21"/>
                    </a:lnTo>
                    <a:lnTo>
                      <a:pt x="22" y="21"/>
                    </a:lnTo>
                    <a:lnTo>
                      <a:pt x="22" y="28"/>
                    </a:lnTo>
                    <a:lnTo>
                      <a:pt x="22" y="21"/>
                    </a:lnTo>
                    <a:lnTo>
                      <a:pt x="22" y="21"/>
                    </a:lnTo>
                    <a:close/>
                    <a:moveTo>
                      <a:pt x="22" y="35"/>
                    </a:moveTo>
                    <a:lnTo>
                      <a:pt x="22" y="35"/>
                    </a:lnTo>
                    <a:lnTo>
                      <a:pt x="22" y="35"/>
                    </a:lnTo>
                    <a:lnTo>
                      <a:pt x="22" y="28"/>
                    </a:lnTo>
                    <a:lnTo>
                      <a:pt x="7" y="28"/>
                    </a:lnTo>
                    <a:lnTo>
                      <a:pt x="0" y="35"/>
                    </a:lnTo>
                    <a:lnTo>
                      <a:pt x="0" y="43"/>
                    </a:lnTo>
                    <a:lnTo>
                      <a:pt x="7" y="43"/>
                    </a:lnTo>
                    <a:lnTo>
                      <a:pt x="15" y="50"/>
                    </a:lnTo>
                    <a:lnTo>
                      <a:pt x="22" y="50"/>
                    </a:lnTo>
                    <a:lnTo>
                      <a:pt x="22" y="43"/>
                    </a:lnTo>
                    <a:lnTo>
                      <a:pt x="22" y="35"/>
                    </a:lnTo>
                    <a:lnTo>
                      <a:pt x="22" y="35"/>
                    </a:lnTo>
                    <a:close/>
                    <a:moveTo>
                      <a:pt x="22" y="57"/>
                    </a:moveTo>
                    <a:lnTo>
                      <a:pt x="15" y="57"/>
                    </a:lnTo>
                    <a:lnTo>
                      <a:pt x="7" y="65"/>
                    </a:lnTo>
                    <a:lnTo>
                      <a:pt x="7" y="65"/>
                    </a:lnTo>
                    <a:lnTo>
                      <a:pt x="7" y="72"/>
                    </a:lnTo>
                    <a:lnTo>
                      <a:pt x="15" y="72"/>
                    </a:lnTo>
                    <a:lnTo>
                      <a:pt x="22" y="72"/>
                    </a:lnTo>
                    <a:lnTo>
                      <a:pt x="22" y="72"/>
                    </a:lnTo>
                    <a:lnTo>
                      <a:pt x="15" y="72"/>
                    </a:lnTo>
                    <a:lnTo>
                      <a:pt x="7" y="65"/>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1"/>
                    </a:lnTo>
                    <a:lnTo>
                      <a:pt x="22" y="14"/>
                    </a:lnTo>
                    <a:lnTo>
                      <a:pt x="22" y="14"/>
                    </a:lnTo>
                    <a:close/>
                    <a:moveTo>
                      <a:pt x="22" y="35"/>
                    </a:moveTo>
                    <a:lnTo>
                      <a:pt x="15" y="35"/>
                    </a:lnTo>
                    <a:lnTo>
                      <a:pt x="0" y="35"/>
                    </a:lnTo>
                    <a:lnTo>
                      <a:pt x="7" y="43"/>
                    </a:lnTo>
                    <a:lnTo>
                      <a:pt x="15" y="50"/>
                    </a:lnTo>
                    <a:lnTo>
                      <a:pt x="22" y="43"/>
                    </a:lnTo>
                    <a:lnTo>
                      <a:pt x="22" y="35"/>
                    </a:lnTo>
                    <a:lnTo>
                      <a:pt x="22" y="3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312">
                <a:extLst>
                  <a:ext uri="{FF2B5EF4-FFF2-40B4-BE49-F238E27FC236}">
                    <a16:creationId xmlns:a16="http://schemas.microsoft.com/office/drawing/2014/main" xmlns="" id="{4F19C984-5ECF-4BD5-8383-7FBC38E23D54}"/>
                  </a:ext>
                </a:extLst>
              </p:cNvPr>
              <p:cNvSpPr>
                <a:spLocks noEditPoints="1"/>
              </p:cNvSpPr>
              <p:nvPr/>
            </p:nvSpPr>
            <p:spPr bwMode="auto">
              <a:xfrm>
                <a:off x="6690" y="1951"/>
                <a:ext cx="72" cy="72"/>
              </a:xfrm>
              <a:custGeom>
                <a:avLst/>
                <a:gdLst>
                  <a:gd name="T0" fmla="*/ 65 w 72"/>
                  <a:gd name="T1" fmla="*/ 72 h 72"/>
                  <a:gd name="T2" fmla="*/ 72 w 72"/>
                  <a:gd name="T3" fmla="*/ 65 h 72"/>
                  <a:gd name="T4" fmla="*/ 58 w 72"/>
                  <a:gd name="T5" fmla="*/ 50 h 72"/>
                  <a:gd name="T6" fmla="*/ 58 w 72"/>
                  <a:gd name="T7" fmla="*/ 35 h 72"/>
                  <a:gd name="T8" fmla="*/ 65 w 72"/>
                  <a:gd name="T9" fmla="*/ 35 h 72"/>
                  <a:gd name="T10" fmla="*/ 65 w 72"/>
                  <a:gd name="T11" fmla="*/ 7 h 72"/>
                  <a:gd name="T12" fmla="*/ 65 w 72"/>
                  <a:gd name="T13" fmla="*/ 7 h 72"/>
                  <a:gd name="T14" fmla="*/ 50 w 72"/>
                  <a:gd name="T15" fmla="*/ 14 h 72"/>
                  <a:gd name="T16" fmla="*/ 58 w 72"/>
                  <a:gd name="T17" fmla="*/ 35 h 72"/>
                  <a:gd name="T18" fmla="*/ 50 w 72"/>
                  <a:gd name="T19" fmla="*/ 50 h 72"/>
                  <a:gd name="T20" fmla="*/ 43 w 72"/>
                  <a:gd name="T21" fmla="*/ 43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5 h 72"/>
                  <a:gd name="T34" fmla="*/ 22 w 72"/>
                  <a:gd name="T35" fmla="*/ 21 h 72"/>
                  <a:gd name="T36" fmla="*/ 22 w 72"/>
                  <a:gd name="T37" fmla="*/ 14 h 72"/>
                  <a:gd name="T38" fmla="*/ 7 w 72"/>
                  <a:gd name="T39" fmla="*/ 0 h 72"/>
                  <a:gd name="T40" fmla="*/ 0 w 72"/>
                  <a:gd name="T41" fmla="*/ 0 h 72"/>
                  <a:gd name="T42" fmla="*/ 0 w 72"/>
                  <a:gd name="T43" fmla="*/ 7 h 72"/>
                  <a:gd name="T44" fmla="*/ 14 w 72"/>
                  <a:gd name="T45" fmla="*/ 21 h 72"/>
                  <a:gd name="T46" fmla="*/ 29 w 72"/>
                  <a:gd name="T47" fmla="*/ 35 h 72"/>
                  <a:gd name="T48" fmla="*/ 29 w 72"/>
                  <a:gd name="T49" fmla="*/ 35 h 72"/>
                  <a:gd name="T50" fmla="*/ 22 w 72"/>
                  <a:gd name="T51" fmla="*/ 35 h 72"/>
                  <a:gd name="T52" fmla="*/ 7 w 72"/>
                  <a:gd name="T53" fmla="*/ 28 h 72"/>
                  <a:gd name="T54" fmla="*/ 0 w 72"/>
                  <a:gd name="T55" fmla="*/ 43 h 72"/>
                  <a:gd name="T56" fmla="*/ 14 w 72"/>
                  <a:gd name="T57" fmla="*/ 50 h 72"/>
                  <a:gd name="T58" fmla="*/ 22 w 72"/>
                  <a:gd name="T59" fmla="*/ 43 h 72"/>
                  <a:gd name="T60" fmla="*/ 29 w 72"/>
                  <a:gd name="T61" fmla="*/ 43 h 72"/>
                  <a:gd name="T62" fmla="*/ 43 w 72"/>
                  <a:gd name="T63" fmla="*/ 50 h 72"/>
                  <a:gd name="T64" fmla="*/ 43 w 72"/>
                  <a:gd name="T65" fmla="*/ 50 h 72"/>
                  <a:gd name="T66" fmla="*/ 36 w 72"/>
                  <a:gd name="T67" fmla="*/ 57 h 72"/>
                  <a:gd name="T68" fmla="*/ 22 w 72"/>
                  <a:gd name="T69" fmla="*/ 57 h 72"/>
                  <a:gd name="T70" fmla="*/ 7 w 72"/>
                  <a:gd name="T71" fmla="*/ 65 h 72"/>
                  <a:gd name="T72" fmla="*/ 22 w 72"/>
                  <a:gd name="T73" fmla="*/ 72 h 72"/>
                  <a:gd name="T74" fmla="*/ 29 w 72"/>
                  <a:gd name="T75" fmla="*/ 72 h 72"/>
                  <a:gd name="T76" fmla="*/ 36 w 72"/>
                  <a:gd name="T77" fmla="*/ 65 h 72"/>
                  <a:gd name="T78" fmla="*/ 43 w 72"/>
                  <a:gd name="T79" fmla="*/ 57 h 72"/>
                  <a:gd name="T80" fmla="*/ 58 w 72"/>
                  <a:gd name="T81" fmla="*/ 65 h 72"/>
                  <a:gd name="T82" fmla="*/ 58 w 72"/>
                  <a:gd name="T83" fmla="*/ 72 h 72"/>
                  <a:gd name="T84" fmla="*/ 65 w 72"/>
                  <a:gd name="T85" fmla="*/ 28 h 72"/>
                  <a:gd name="T86" fmla="*/ 65 w 72"/>
                  <a:gd name="T87" fmla="*/ 14 h 72"/>
                  <a:gd name="T88" fmla="*/ 58 w 72"/>
                  <a:gd name="T89" fmla="*/ 14 h 72"/>
                  <a:gd name="T90" fmla="*/ 58 w 72"/>
                  <a:gd name="T91" fmla="*/ 28 h 72"/>
                  <a:gd name="T92" fmla="*/ 43 w 72"/>
                  <a:gd name="T93" fmla="*/ 14 h 72"/>
                  <a:gd name="T94" fmla="*/ 36 w 72"/>
                  <a:gd name="T95" fmla="*/ 7 h 72"/>
                  <a:gd name="T96" fmla="*/ 36 w 72"/>
                  <a:gd name="T97" fmla="*/ 21 h 72"/>
                  <a:gd name="T98" fmla="*/ 22 w 72"/>
                  <a:gd name="T99" fmla="*/ 14 h 72"/>
                  <a:gd name="T100" fmla="*/ 14 w 72"/>
                  <a:gd name="T101" fmla="*/ 0 h 72"/>
                  <a:gd name="T102" fmla="*/ 0 w 72"/>
                  <a:gd name="T103" fmla="*/ 7 h 72"/>
                  <a:gd name="T104" fmla="*/ 7 w 72"/>
                  <a:gd name="T105" fmla="*/ 21 h 72"/>
                  <a:gd name="T106" fmla="*/ 14 w 72"/>
                  <a:gd name="T107" fmla="*/ 14 h 72"/>
                  <a:gd name="T108" fmla="*/ 14 w 72"/>
                  <a:gd name="T109" fmla="*/ 35 h 72"/>
                  <a:gd name="T110" fmla="*/ 7 w 72"/>
                  <a:gd name="T111" fmla="*/ 43 h 72"/>
                  <a:gd name="T112" fmla="*/ 22 w 72"/>
                  <a:gd name="T113" fmla="*/ 43 h 72"/>
                  <a:gd name="T114" fmla="*/ 22 w 72"/>
                  <a:gd name="T115" fmla="*/ 35 h 72"/>
                  <a:gd name="T116" fmla="*/ 29 w 72"/>
                  <a:gd name="T117" fmla="*/ 57 h 72"/>
                  <a:gd name="T118" fmla="*/ 14 w 72"/>
                  <a:gd name="T119" fmla="*/ 57 h 72"/>
                  <a:gd name="T120" fmla="*/ 7 w 72"/>
                  <a:gd name="T121" fmla="*/ 65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72"/>
                    </a:lnTo>
                    <a:lnTo>
                      <a:pt x="72" y="65"/>
                    </a:lnTo>
                    <a:lnTo>
                      <a:pt x="72" y="65"/>
                    </a:lnTo>
                    <a:lnTo>
                      <a:pt x="58" y="50"/>
                    </a:lnTo>
                    <a:lnTo>
                      <a:pt x="58" y="50"/>
                    </a:lnTo>
                    <a:lnTo>
                      <a:pt x="58" y="35"/>
                    </a:lnTo>
                    <a:lnTo>
                      <a:pt x="65" y="35"/>
                    </a:lnTo>
                    <a:lnTo>
                      <a:pt x="65" y="35"/>
                    </a:lnTo>
                    <a:lnTo>
                      <a:pt x="72" y="28"/>
                    </a:lnTo>
                    <a:lnTo>
                      <a:pt x="65" y="7"/>
                    </a:lnTo>
                    <a:lnTo>
                      <a:pt x="65" y="7"/>
                    </a:lnTo>
                    <a:lnTo>
                      <a:pt x="65" y="7"/>
                    </a:lnTo>
                    <a:lnTo>
                      <a:pt x="58" y="7"/>
                    </a:lnTo>
                    <a:lnTo>
                      <a:pt x="50" y="14"/>
                    </a:lnTo>
                    <a:lnTo>
                      <a:pt x="50" y="21"/>
                    </a:lnTo>
                    <a:lnTo>
                      <a:pt x="58" y="35"/>
                    </a:lnTo>
                    <a:lnTo>
                      <a:pt x="58" y="35"/>
                    </a:lnTo>
                    <a:lnTo>
                      <a:pt x="50" y="50"/>
                    </a:lnTo>
                    <a:lnTo>
                      <a:pt x="50" y="50"/>
                    </a:lnTo>
                    <a:lnTo>
                      <a:pt x="43" y="43"/>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22" y="7"/>
                    </a:lnTo>
                    <a:lnTo>
                      <a:pt x="7" y="0"/>
                    </a:lnTo>
                    <a:lnTo>
                      <a:pt x="7" y="0"/>
                    </a:lnTo>
                    <a:lnTo>
                      <a:pt x="0" y="0"/>
                    </a:lnTo>
                    <a:lnTo>
                      <a:pt x="0" y="0"/>
                    </a:lnTo>
                    <a:lnTo>
                      <a:pt x="0" y="7"/>
                    </a:lnTo>
                    <a:lnTo>
                      <a:pt x="7" y="21"/>
                    </a:lnTo>
                    <a:lnTo>
                      <a:pt x="14" y="21"/>
                    </a:lnTo>
                    <a:lnTo>
                      <a:pt x="22" y="28"/>
                    </a:lnTo>
                    <a:lnTo>
                      <a:pt x="29" y="35"/>
                    </a:lnTo>
                    <a:lnTo>
                      <a:pt x="36" y="35"/>
                    </a:lnTo>
                    <a:lnTo>
                      <a:pt x="29" y="35"/>
                    </a:lnTo>
                    <a:lnTo>
                      <a:pt x="29" y="35"/>
                    </a:lnTo>
                    <a:lnTo>
                      <a:pt x="22" y="35"/>
                    </a:lnTo>
                    <a:lnTo>
                      <a:pt x="14" y="28"/>
                    </a:lnTo>
                    <a:lnTo>
                      <a:pt x="7" y="28"/>
                    </a:lnTo>
                    <a:lnTo>
                      <a:pt x="0" y="35"/>
                    </a:lnTo>
                    <a:lnTo>
                      <a:pt x="0" y="43"/>
                    </a:lnTo>
                    <a:lnTo>
                      <a:pt x="7" y="43"/>
                    </a:lnTo>
                    <a:lnTo>
                      <a:pt x="14" y="50"/>
                    </a:lnTo>
                    <a:lnTo>
                      <a:pt x="22"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5"/>
                    </a:lnTo>
                    <a:lnTo>
                      <a:pt x="7" y="65"/>
                    </a:lnTo>
                    <a:lnTo>
                      <a:pt x="7" y="72"/>
                    </a:lnTo>
                    <a:lnTo>
                      <a:pt x="22" y="72"/>
                    </a:lnTo>
                    <a:lnTo>
                      <a:pt x="29" y="72"/>
                    </a:lnTo>
                    <a:lnTo>
                      <a:pt x="29" y="72"/>
                    </a:lnTo>
                    <a:lnTo>
                      <a:pt x="29" y="65"/>
                    </a:lnTo>
                    <a:lnTo>
                      <a:pt x="36" y="65"/>
                    </a:lnTo>
                    <a:lnTo>
                      <a:pt x="43" y="65"/>
                    </a:lnTo>
                    <a:lnTo>
                      <a:pt x="43" y="57"/>
                    </a:lnTo>
                    <a:lnTo>
                      <a:pt x="50" y="57"/>
                    </a:lnTo>
                    <a:lnTo>
                      <a:pt x="58" y="65"/>
                    </a:lnTo>
                    <a:lnTo>
                      <a:pt x="58" y="72"/>
                    </a:lnTo>
                    <a:lnTo>
                      <a:pt x="58" y="72"/>
                    </a:lnTo>
                    <a:close/>
                    <a:moveTo>
                      <a:pt x="58" y="28"/>
                    </a:moveTo>
                    <a:lnTo>
                      <a:pt x="65" y="28"/>
                    </a:lnTo>
                    <a:lnTo>
                      <a:pt x="72" y="21"/>
                    </a:lnTo>
                    <a:lnTo>
                      <a:pt x="65" y="14"/>
                    </a:lnTo>
                    <a:lnTo>
                      <a:pt x="65" y="7"/>
                    </a:lnTo>
                    <a:lnTo>
                      <a:pt x="58" y="14"/>
                    </a:lnTo>
                    <a:lnTo>
                      <a:pt x="58" y="28"/>
                    </a:lnTo>
                    <a:lnTo>
                      <a:pt x="58" y="28"/>
                    </a:lnTo>
                    <a:close/>
                    <a:moveTo>
                      <a:pt x="36" y="21"/>
                    </a:moveTo>
                    <a:lnTo>
                      <a:pt x="43" y="14"/>
                    </a:lnTo>
                    <a:lnTo>
                      <a:pt x="36" y="0"/>
                    </a:lnTo>
                    <a:lnTo>
                      <a:pt x="36" y="7"/>
                    </a:lnTo>
                    <a:lnTo>
                      <a:pt x="36" y="21"/>
                    </a:lnTo>
                    <a:lnTo>
                      <a:pt x="36" y="21"/>
                    </a:lnTo>
                    <a:close/>
                    <a:moveTo>
                      <a:pt x="14" y="14"/>
                    </a:moveTo>
                    <a:lnTo>
                      <a:pt x="22" y="14"/>
                    </a:lnTo>
                    <a:lnTo>
                      <a:pt x="14" y="7"/>
                    </a:lnTo>
                    <a:lnTo>
                      <a:pt x="14" y="0"/>
                    </a:lnTo>
                    <a:lnTo>
                      <a:pt x="0" y="0"/>
                    </a:lnTo>
                    <a:lnTo>
                      <a:pt x="0" y="7"/>
                    </a:lnTo>
                    <a:lnTo>
                      <a:pt x="7" y="14"/>
                    </a:lnTo>
                    <a:lnTo>
                      <a:pt x="7" y="21"/>
                    </a:lnTo>
                    <a:lnTo>
                      <a:pt x="14" y="14"/>
                    </a:lnTo>
                    <a:lnTo>
                      <a:pt x="14" y="14"/>
                    </a:lnTo>
                    <a:close/>
                    <a:moveTo>
                      <a:pt x="22" y="35"/>
                    </a:moveTo>
                    <a:lnTo>
                      <a:pt x="14" y="35"/>
                    </a:lnTo>
                    <a:lnTo>
                      <a:pt x="0" y="35"/>
                    </a:lnTo>
                    <a:lnTo>
                      <a:pt x="7" y="43"/>
                    </a:lnTo>
                    <a:lnTo>
                      <a:pt x="14" y="50"/>
                    </a:lnTo>
                    <a:lnTo>
                      <a:pt x="22" y="43"/>
                    </a:lnTo>
                    <a:lnTo>
                      <a:pt x="22" y="35"/>
                    </a:lnTo>
                    <a:lnTo>
                      <a:pt x="22" y="35"/>
                    </a:lnTo>
                    <a:close/>
                    <a:moveTo>
                      <a:pt x="29" y="65"/>
                    </a:moveTo>
                    <a:lnTo>
                      <a:pt x="29" y="57"/>
                    </a:lnTo>
                    <a:lnTo>
                      <a:pt x="22" y="57"/>
                    </a:lnTo>
                    <a:lnTo>
                      <a:pt x="14" y="57"/>
                    </a:lnTo>
                    <a:lnTo>
                      <a:pt x="7" y="65"/>
                    </a:lnTo>
                    <a:lnTo>
                      <a:pt x="7" y="65"/>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313">
                <a:extLst>
                  <a:ext uri="{FF2B5EF4-FFF2-40B4-BE49-F238E27FC236}">
                    <a16:creationId xmlns:a16="http://schemas.microsoft.com/office/drawing/2014/main" xmlns="" id="{949D1912-D6C9-4EC9-870B-55E469B8EE30}"/>
                  </a:ext>
                </a:extLst>
              </p:cNvPr>
              <p:cNvSpPr>
                <a:spLocks noEditPoints="1"/>
              </p:cNvSpPr>
              <p:nvPr/>
            </p:nvSpPr>
            <p:spPr bwMode="auto">
              <a:xfrm>
                <a:off x="6611" y="1951"/>
                <a:ext cx="72" cy="72"/>
              </a:xfrm>
              <a:custGeom>
                <a:avLst/>
                <a:gdLst>
                  <a:gd name="T0" fmla="*/ 72 w 72"/>
                  <a:gd name="T1" fmla="*/ 72 h 72"/>
                  <a:gd name="T2" fmla="*/ 72 w 72"/>
                  <a:gd name="T3" fmla="*/ 65 h 72"/>
                  <a:gd name="T4" fmla="*/ 65 w 72"/>
                  <a:gd name="T5" fmla="*/ 50 h 72"/>
                  <a:gd name="T6" fmla="*/ 65 w 72"/>
                  <a:gd name="T7" fmla="*/ 35 h 72"/>
                  <a:gd name="T8" fmla="*/ 72 w 72"/>
                  <a:gd name="T9" fmla="*/ 35 h 72"/>
                  <a:gd name="T10" fmla="*/ 72 w 72"/>
                  <a:gd name="T11" fmla="*/ 7 h 72"/>
                  <a:gd name="T12" fmla="*/ 65 w 72"/>
                  <a:gd name="T13" fmla="*/ 7 h 72"/>
                  <a:gd name="T14" fmla="*/ 58 w 72"/>
                  <a:gd name="T15" fmla="*/ 14 h 72"/>
                  <a:gd name="T16" fmla="*/ 65 w 72"/>
                  <a:gd name="T17" fmla="*/ 35 h 72"/>
                  <a:gd name="T18" fmla="*/ 58 w 72"/>
                  <a:gd name="T19" fmla="*/ 50 h 72"/>
                  <a:gd name="T20" fmla="*/ 50 w 72"/>
                  <a:gd name="T21" fmla="*/ 43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5 h 72"/>
                  <a:gd name="T34" fmla="*/ 29 w 72"/>
                  <a:gd name="T35" fmla="*/ 21 h 72"/>
                  <a:gd name="T36" fmla="*/ 29 w 72"/>
                  <a:gd name="T37" fmla="*/ 14 h 72"/>
                  <a:gd name="T38" fmla="*/ 15 w 72"/>
                  <a:gd name="T39" fmla="*/ 0 h 72"/>
                  <a:gd name="T40" fmla="*/ 7 w 72"/>
                  <a:gd name="T41" fmla="*/ 0 h 72"/>
                  <a:gd name="T42" fmla="*/ 0 w 72"/>
                  <a:gd name="T43" fmla="*/ 7 h 72"/>
                  <a:gd name="T44" fmla="*/ 22 w 72"/>
                  <a:gd name="T45" fmla="*/ 21 h 72"/>
                  <a:gd name="T46" fmla="*/ 36 w 72"/>
                  <a:gd name="T47" fmla="*/ 35 h 72"/>
                  <a:gd name="T48" fmla="*/ 36 w 72"/>
                  <a:gd name="T49" fmla="*/ 35 h 72"/>
                  <a:gd name="T50" fmla="*/ 29 w 72"/>
                  <a:gd name="T51" fmla="*/ 35 h 72"/>
                  <a:gd name="T52" fmla="*/ 7 w 72"/>
                  <a:gd name="T53" fmla="*/ 28 h 72"/>
                  <a:gd name="T54" fmla="*/ 7 w 72"/>
                  <a:gd name="T55" fmla="*/ 43 h 72"/>
                  <a:gd name="T56" fmla="*/ 22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5 h 72"/>
                  <a:gd name="T72" fmla="*/ 29 w 72"/>
                  <a:gd name="T73" fmla="*/ 72 h 72"/>
                  <a:gd name="T74" fmla="*/ 36 w 72"/>
                  <a:gd name="T75" fmla="*/ 72 h 72"/>
                  <a:gd name="T76" fmla="*/ 43 w 72"/>
                  <a:gd name="T77" fmla="*/ 65 h 72"/>
                  <a:gd name="T78" fmla="*/ 50 w 72"/>
                  <a:gd name="T79" fmla="*/ 57 h 72"/>
                  <a:gd name="T80" fmla="*/ 58 w 72"/>
                  <a:gd name="T81" fmla="*/ 65 h 72"/>
                  <a:gd name="T82" fmla="*/ 65 w 72"/>
                  <a:gd name="T83" fmla="*/ 72 h 72"/>
                  <a:gd name="T84" fmla="*/ 72 w 72"/>
                  <a:gd name="T85" fmla="*/ 28 h 72"/>
                  <a:gd name="T86" fmla="*/ 72 w 72"/>
                  <a:gd name="T87" fmla="*/ 14 h 72"/>
                  <a:gd name="T88" fmla="*/ 58 w 72"/>
                  <a:gd name="T89" fmla="*/ 14 h 72"/>
                  <a:gd name="T90" fmla="*/ 65 w 72"/>
                  <a:gd name="T91" fmla="*/ 28 h 72"/>
                  <a:gd name="T92" fmla="*/ 50 w 72"/>
                  <a:gd name="T93" fmla="*/ 14 h 72"/>
                  <a:gd name="T94" fmla="*/ 36 w 72"/>
                  <a:gd name="T95" fmla="*/ 7 h 72"/>
                  <a:gd name="T96" fmla="*/ 43 w 72"/>
                  <a:gd name="T97" fmla="*/ 21 h 72"/>
                  <a:gd name="T98" fmla="*/ 22 w 72"/>
                  <a:gd name="T99" fmla="*/ 14 h 72"/>
                  <a:gd name="T100" fmla="*/ 15 w 72"/>
                  <a:gd name="T101" fmla="*/ 0 h 72"/>
                  <a:gd name="T102" fmla="*/ 7 w 72"/>
                  <a:gd name="T103" fmla="*/ 7 h 72"/>
                  <a:gd name="T104" fmla="*/ 15 w 72"/>
                  <a:gd name="T105" fmla="*/ 21 h 72"/>
                  <a:gd name="T106" fmla="*/ 22 w 72"/>
                  <a:gd name="T107" fmla="*/ 14 h 72"/>
                  <a:gd name="T108" fmla="*/ 15 w 72"/>
                  <a:gd name="T109" fmla="*/ 35 h 72"/>
                  <a:gd name="T110" fmla="*/ 7 w 72"/>
                  <a:gd name="T111" fmla="*/ 43 h 72"/>
                  <a:gd name="T112" fmla="*/ 29 w 72"/>
                  <a:gd name="T113" fmla="*/ 43 h 72"/>
                  <a:gd name="T114" fmla="*/ 29 w 72"/>
                  <a:gd name="T115" fmla="*/ 35 h 72"/>
                  <a:gd name="T116" fmla="*/ 29 w 72"/>
                  <a:gd name="T117" fmla="*/ 57 h 72"/>
                  <a:gd name="T118" fmla="*/ 22 w 72"/>
                  <a:gd name="T119" fmla="*/ 57 h 72"/>
                  <a:gd name="T120" fmla="*/ 15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5"/>
                    </a:lnTo>
                    <a:lnTo>
                      <a:pt x="72" y="65"/>
                    </a:lnTo>
                    <a:lnTo>
                      <a:pt x="65" y="50"/>
                    </a:lnTo>
                    <a:lnTo>
                      <a:pt x="58" y="50"/>
                    </a:lnTo>
                    <a:lnTo>
                      <a:pt x="65" y="35"/>
                    </a:lnTo>
                    <a:lnTo>
                      <a:pt x="65" y="35"/>
                    </a:lnTo>
                    <a:lnTo>
                      <a:pt x="72" y="35"/>
                    </a:lnTo>
                    <a:lnTo>
                      <a:pt x="72" y="28"/>
                    </a:lnTo>
                    <a:lnTo>
                      <a:pt x="72" y="7"/>
                    </a:lnTo>
                    <a:lnTo>
                      <a:pt x="72" y="7"/>
                    </a:lnTo>
                    <a:lnTo>
                      <a:pt x="65" y="7"/>
                    </a:lnTo>
                    <a:lnTo>
                      <a:pt x="65" y="7"/>
                    </a:lnTo>
                    <a:lnTo>
                      <a:pt x="58" y="14"/>
                    </a:lnTo>
                    <a:lnTo>
                      <a:pt x="58" y="21"/>
                    </a:lnTo>
                    <a:lnTo>
                      <a:pt x="65" y="35"/>
                    </a:lnTo>
                    <a:lnTo>
                      <a:pt x="58" y="35"/>
                    </a:lnTo>
                    <a:lnTo>
                      <a:pt x="58" y="50"/>
                    </a:lnTo>
                    <a:lnTo>
                      <a:pt x="58" y="50"/>
                    </a:lnTo>
                    <a:lnTo>
                      <a:pt x="50" y="43"/>
                    </a:lnTo>
                    <a:lnTo>
                      <a:pt x="50"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9" y="28"/>
                    </a:lnTo>
                    <a:lnTo>
                      <a:pt x="29" y="21"/>
                    </a:lnTo>
                    <a:lnTo>
                      <a:pt x="29" y="21"/>
                    </a:lnTo>
                    <a:lnTo>
                      <a:pt x="29" y="14"/>
                    </a:lnTo>
                    <a:lnTo>
                      <a:pt x="22" y="7"/>
                    </a:lnTo>
                    <a:lnTo>
                      <a:pt x="15" y="0"/>
                    </a:lnTo>
                    <a:lnTo>
                      <a:pt x="15" y="0"/>
                    </a:lnTo>
                    <a:lnTo>
                      <a:pt x="7" y="0"/>
                    </a:lnTo>
                    <a:lnTo>
                      <a:pt x="7" y="0"/>
                    </a:lnTo>
                    <a:lnTo>
                      <a:pt x="0" y="7"/>
                    </a:lnTo>
                    <a:lnTo>
                      <a:pt x="7" y="21"/>
                    </a:lnTo>
                    <a:lnTo>
                      <a:pt x="22" y="21"/>
                    </a:lnTo>
                    <a:lnTo>
                      <a:pt x="29" y="28"/>
                    </a:lnTo>
                    <a:lnTo>
                      <a:pt x="36" y="35"/>
                    </a:lnTo>
                    <a:lnTo>
                      <a:pt x="36" y="35"/>
                    </a:lnTo>
                    <a:lnTo>
                      <a:pt x="36" y="35"/>
                    </a:lnTo>
                    <a:lnTo>
                      <a:pt x="29" y="35"/>
                    </a:lnTo>
                    <a:lnTo>
                      <a:pt x="29" y="35"/>
                    </a:lnTo>
                    <a:lnTo>
                      <a:pt x="22" y="28"/>
                    </a:lnTo>
                    <a:lnTo>
                      <a:pt x="7" y="28"/>
                    </a:lnTo>
                    <a:lnTo>
                      <a:pt x="0" y="35"/>
                    </a:lnTo>
                    <a:lnTo>
                      <a:pt x="7" y="43"/>
                    </a:lnTo>
                    <a:lnTo>
                      <a:pt x="15" y="43"/>
                    </a:lnTo>
                    <a:lnTo>
                      <a:pt x="22" y="50"/>
                    </a:lnTo>
                    <a:lnTo>
                      <a:pt x="22"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5"/>
                    </a:lnTo>
                    <a:lnTo>
                      <a:pt x="7" y="65"/>
                    </a:lnTo>
                    <a:lnTo>
                      <a:pt x="15" y="72"/>
                    </a:lnTo>
                    <a:lnTo>
                      <a:pt x="29" y="72"/>
                    </a:lnTo>
                    <a:lnTo>
                      <a:pt x="36" y="72"/>
                    </a:lnTo>
                    <a:lnTo>
                      <a:pt x="36" y="72"/>
                    </a:lnTo>
                    <a:lnTo>
                      <a:pt x="36" y="65"/>
                    </a:lnTo>
                    <a:lnTo>
                      <a:pt x="43" y="65"/>
                    </a:lnTo>
                    <a:lnTo>
                      <a:pt x="43" y="65"/>
                    </a:lnTo>
                    <a:lnTo>
                      <a:pt x="50" y="57"/>
                    </a:lnTo>
                    <a:lnTo>
                      <a:pt x="50" y="57"/>
                    </a:lnTo>
                    <a:lnTo>
                      <a:pt x="58" y="65"/>
                    </a:lnTo>
                    <a:lnTo>
                      <a:pt x="65" y="72"/>
                    </a:lnTo>
                    <a:lnTo>
                      <a:pt x="65" y="72"/>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5" y="0"/>
                    </a:lnTo>
                    <a:lnTo>
                      <a:pt x="7" y="0"/>
                    </a:lnTo>
                    <a:lnTo>
                      <a:pt x="7" y="7"/>
                    </a:lnTo>
                    <a:lnTo>
                      <a:pt x="7" y="14"/>
                    </a:lnTo>
                    <a:lnTo>
                      <a:pt x="15" y="21"/>
                    </a:lnTo>
                    <a:lnTo>
                      <a:pt x="22" y="14"/>
                    </a:lnTo>
                    <a:lnTo>
                      <a:pt x="22" y="14"/>
                    </a:lnTo>
                    <a:close/>
                    <a:moveTo>
                      <a:pt x="29" y="35"/>
                    </a:moveTo>
                    <a:lnTo>
                      <a:pt x="15" y="35"/>
                    </a:lnTo>
                    <a:lnTo>
                      <a:pt x="7" y="35"/>
                    </a:lnTo>
                    <a:lnTo>
                      <a:pt x="7" y="43"/>
                    </a:lnTo>
                    <a:lnTo>
                      <a:pt x="15" y="50"/>
                    </a:lnTo>
                    <a:lnTo>
                      <a:pt x="29" y="43"/>
                    </a:lnTo>
                    <a:lnTo>
                      <a:pt x="29" y="35"/>
                    </a:lnTo>
                    <a:lnTo>
                      <a:pt x="29" y="35"/>
                    </a:lnTo>
                    <a:close/>
                    <a:moveTo>
                      <a:pt x="36" y="65"/>
                    </a:moveTo>
                    <a:lnTo>
                      <a:pt x="29" y="57"/>
                    </a:lnTo>
                    <a:lnTo>
                      <a:pt x="22" y="57"/>
                    </a:lnTo>
                    <a:lnTo>
                      <a:pt x="22" y="57"/>
                    </a:lnTo>
                    <a:lnTo>
                      <a:pt x="15"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314">
                <a:extLst>
                  <a:ext uri="{FF2B5EF4-FFF2-40B4-BE49-F238E27FC236}">
                    <a16:creationId xmlns:a16="http://schemas.microsoft.com/office/drawing/2014/main" xmlns="" id="{2AD3714B-48F1-46B9-B4B1-3631EBDFDC5E}"/>
                  </a:ext>
                </a:extLst>
              </p:cNvPr>
              <p:cNvSpPr>
                <a:spLocks noEditPoints="1"/>
              </p:cNvSpPr>
              <p:nvPr/>
            </p:nvSpPr>
            <p:spPr bwMode="auto">
              <a:xfrm>
                <a:off x="6316" y="2030"/>
                <a:ext cx="72" cy="79"/>
              </a:xfrm>
              <a:custGeom>
                <a:avLst/>
                <a:gdLst>
                  <a:gd name="T0" fmla="*/ 64 w 72"/>
                  <a:gd name="T1" fmla="*/ 72 h 79"/>
                  <a:gd name="T2" fmla="*/ 72 w 72"/>
                  <a:gd name="T3" fmla="*/ 65 h 79"/>
                  <a:gd name="T4" fmla="*/ 57 w 72"/>
                  <a:gd name="T5" fmla="*/ 57 h 79"/>
                  <a:gd name="T6" fmla="*/ 57 w 72"/>
                  <a:gd name="T7" fmla="*/ 43 h 79"/>
                  <a:gd name="T8" fmla="*/ 64 w 72"/>
                  <a:gd name="T9" fmla="*/ 36 h 79"/>
                  <a:gd name="T10" fmla="*/ 64 w 72"/>
                  <a:gd name="T11" fmla="*/ 15 h 79"/>
                  <a:gd name="T12" fmla="*/ 64 w 72"/>
                  <a:gd name="T13" fmla="*/ 7 h 79"/>
                  <a:gd name="T14" fmla="*/ 50 w 72"/>
                  <a:gd name="T15" fmla="*/ 15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5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36 w 72"/>
                  <a:gd name="T95" fmla="*/ 15 h 79"/>
                  <a:gd name="T96" fmla="*/ 36 w 72"/>
                  <a:gd name="T97" fmla="*/ 22 h 79"/>
                  <a:gd name="T98" fmla="*/ 21 w 72"/>
                  <a:gd name="T99" fmla="*/ 15 h 79"/>
                  <a:gd name="T100" fmla="*/ 14 w 72"/>
                  <a:gd name="T101" fmla="*/ 7 h 79"/>
                  <a:gd name="T102" fmla="*/ 0 w 72"/>
                  <a:gd name="T103" fmla="*/ 7 h 79"/>
                  <a:gd name="T104" fmla="*/ 7 w 72"/>
                  <a:gd name="T105" fmla="*/ 22 h 79"/>
                  <a:gd name="T106" fmla="*/ 14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5"/>
                    </a:lnTo>
                    <a:lnTo>
                      <a:pt x="72" y="65"/>
                    </a:lnTo>
                    <a:lnTo>
                      <a:pt x="57" y="57"/>
                    </a:lnTo>
                    <a:lnTo>
                      <a:pt x="57" y="50"/>
                    </a:lnTo>
                    <a:lnTo>
                      <a:pt x="57" y="43"/>
                    </a:lnTo>
                    <a:lnTo>
                      <a:pt x="64" y="36"/>
                    </a:lnTo>
                    <a:lnTo>
                      <a:pt x="64" y="36"/>
                    </a:lnTo>
                    <a:lnTo>
                      <a:pt x="72" y="29"/>
                    </a:lnTo>
                    <a:lnTo>
                      <a:pt x="64" y="15"/>
                    </a:lnTo>
                    <a:lnTo>
                      <a:pt x="64" y="7"/>
                    </a:lnTo>
                    <a:lnTo>
                      <a:pt x="64" y="7"/>
                    </a:lnTo>
                    <a:lnTo>
                      <a:pt x="57" y="7"/>
                    </a:lnTo>
                    <a:lnTo>
                      <a:pt x="50" y="15"/>
                    </a:lnTo>
                    <a:lnTo>
                      <a:pt x="50" y="29"/>
                    </a:lnTo>
                    <a:lnTo>
                      <a:pt x="57" y="36"/>
                    </a:lnTo>
                    <a:lnTo>
                      <a:pt x="57" y="43"/>
                    </a:lnTo>
                    <a:lnTo>
                      <a:pt x="50" y="50"/>
                    </a:lnTo>
                    <a:lnTo>
                      <a:pt x="50" y="50"/>
                    </a:lnTo>
                    <a:lnTo>
                      <a:pt x="50" y="43"/>
                    </a:lnTo>
                    <a:lnTo>
                      <a:pt x="43" y="43"/>
                    </a:lnTo>
                    <a:lnTo>
                      <a:pt x="43" y="36"/>
                    </a:lnTo>
                    <a:lnTo>
                      <a:pt x="43" y="29"/>
                    </a:lnTo>
                    <a:lnTo>
                      <a:pt x="43" y="22"/>
                    </a:lnTo>
                    <a:lnTo>
                      <a:pt x="43" y="15"/>
                    </a:lnTo>
                    <a:lnTo>
                      <a:pt x="36" y="0"/>
                    </a:lnTo>
                    <a:lnTo>
                      <a:pt x="28" y="7"/>
                    </a:lnTo>
                    <a:lnTo>
                      <a:pt x="36" y="29"/>
                    </a:lnTo>
                    <a:lnTo>
                      <a:pt x="36" y="29"/>
                    </a:lnTo>
                    <a:lnTo>
                      <a:pt x="36" y="36"/>
                    </a:lnTo>
                    <a:lnTo>
                      <a:pt x="36" y="36"/>
                    </a:lnTo>
                    <a:lnTo>
                      <a:pt x="36" y="36"/>
                    </a:lnTo>
                    <a:lnTo>
                      <a:pt x="28" y="29"/>
                    </a:lnTo>
                    <a:lnTo>
                      <a:pt x="21" y="22"/>
                    </a:lnTo>
                    <a:lnTo>
                      <a:pt x="21" y="22"/>
                    </a:lnTo>
                    <a:lnTo>
                      <a:pt x="21" y="15"/>
                    </a:lnTo>
                    <a:lnTo>
                      <a:pt x="21" y="7"/>
                    </a:lnTo>
                    <a:lnTo>
                      <a:pt x="7" y="0"/>
                    </a:lnTo>
                    <a:lnTo>
                      <a:pt x="7" y="0"/>
                    </a:lnTo>
                    <a:lnTo>
                      <a:pt x="0" y="0"/>
                    </a:lnTo>
                    <a:lnTo>
                      <a:pt x="0" y="0"/>
                    </a:lnTo>
                    <a:lnTo>
                      <a:pt x="0" y="7"/>
                    </a:lnTo>
                    <a:lnTo>
                      <a:pt x="7" y="22"/>
                    </a:lnTo>
                    <a:lnTo>
                      <a:pt x="14" y="22"/>
                    </a:lnTo>
                    <a:lnTo>
                      <a:pt x="21" y="29"/>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65"/>
                    </a:lnTo>
                    <a:lnTo>
                      <a:pt x="28" y="57"/>
                    </a:lnTo>
                    <a:lnTo>
                      <a:pt x="21" y="57"/>
                    </a:lnTo>
                    <a:lnTo>
                      <a:pt x="7" y="65"/>
                    </a:lnTo>
                    <a:lnTo>
                      <a:pt x="7" y="65"/>
                    </a:lnTo>
                    <a:lnTo>
                      <a:pt x="7" y="72"/>
                    </a:lnTo>
                    <a:lnTo>
                      <a:pt x="21" y="79"/>
                    </a:lnTo>
                    <a:lnTo>
                      <a:pt x="28" y="72"/>
                    </a:lnTo>
                    <a:lnTo>
                      <a:pt x="28" y="72"/>
                    </a:lnTo>
                    <a:lnTo>
                      <a:pt x="28" y="72"/>
                    </a:lnTo>
                    <a:lnTo>
                      <a:pt x="36" y="65"/>
                    </a:lnTo>
                    <a:lnTo>
                      <a:pt x="43" y="65"/>
                    </a:lnTo>
                    <a:lnTo>
                      <a:pt x="43" y="65"/>
                    </a:lnTo>
                    <a:lnTo>
                      <a:pt x="50" y="57"/>
                    </a:lnTo>
                    <a:lnTo>
                      <a:pt x="57" y="65"/>
                    </a:lnTo>
                    <a:lnTo>
                      <a:pt x="57" y="72"/>
                    </a:lnTo>
                    <a:lnTo>
                      <a:pt x="57" y="72"/>
                    </a:lnTo>
                    <a:close/>
                    <a:moveTo>
                      <a:pt x="57" y="36"/>
                    </a:moveTo>
                    <a:lnTo>
                      <a:pt x="64" y="36"/>
                    </a:lnTo>
                    <a:lnTo>
                      <a:pt x="72" y="29"/>
                    </a:lnTo>
                    <a:lnTo>
                      <a:pt x="64" y="15"/>
                    </a:lnTo>
                    <a:lnTo>
                      <a:pt x="64" y="7"/>
                    </a:lnTo>
                    <a:lnTo>
                      <a:pt x="57" y="22"/>
                    </a:lnTo>
                    <a:lnTo>
                      <a:pt x="57" y="36"/>
                    </a:lnTo>
                    <a:lnTo>
                      <a:pt x="57" y="36"/>
                    </a:lnTo>
                    <a:close/>
                    <a:moveTo>
                      <a:pt x="36" y="22"/>
                    </a:moveTo>
                    <a:lnTo>
                      <a:pt x="43" y="15"/>
                    </a:lnTo>
                    <a:lnTo>
                      <a:pt x="36" y="0"/>
                    </a:lnTo>
                    <a:lnTo>
                      <a:pt x="36" y="15"/>
                    </a:lnTo>
                    <a:lnTo>
                      <a:pt x="36" y="22"/>
                    </a:lnTo>
                    <a:lnTo>
                      <a:pt x="36" y="22"/>
                    </a:lnTo>
                    <a:close/>
                    <a:moveTo>
                      <a:pt x="14" y="22"/>
                    </a:moveTo>
                    <a:lnTo>
                      <a:pt x="21" y="15"/>
                    </a:lnTo>
                    <a:lnTo>
                      <a:pt x="14" y="7"/>
                    </a:lnTo>
                    <a:lnTo>
                      <a:pt x="14" y="7"/>
                    </a:lnTo>
                    <a:lnTo>
                      <a:pt x="0" y="0"/>
                    </a:lnTo>
                    <a:lnTo>
                      <a:pt x="0" y="7"/>
                    </a:lnTo>
                    <a:lnTo>
                      <a:pt x="7" y="15"/>
                    </a:lnTo>
                    <a:lnTo>
                      <a:pt x="7" y="22"/>
                    </a:lnTo>
                    <a:lnTo>
                      <a:pt x="14" y="22"/>
                    </a:lnTo>
                    <a:lnTo>
                      <a:pt x="14" y="22"/>
                    </a:lnTo>
                    <a:close/>
                    <a:moveTo>
                      <a:pt x="21" y="36"/>
                    </a:moveTo>
                    <a:lnTo>
                      <a:pt x="14" y="36"/>
                    </a:lnTo>
                    <a:lnTo>
                      <a:pt x="0" y="36"/>
                    </a:lnTo>
                    <a:lnTo>
                      <a:pt x="7" y="43"/>
                    </a:lnTo>
                    <a:lnTo>
                      <a:pt x="14" y="50"/>
                    </a:lnTo>
                    <a:lnTo>
                      <a:pt x="21" y="43"/>
                    </a:lnTo>
                    <a:lnTo>
                      <a:pt x="21" y="36"/>
                    </a:lnTo>
                    <a:lnTo>
                      <a:pt x="21" y="36"/>
                    </a:lnTo>
                    <a:close/>
                    <a:moveTo>
                      <a:pt x="28" y="65"/>
                    </a:moveTo>
                    <a:lnTo>
                      <a:pt x="28" y="57"/>
                    </a:lnTo>
                    <a:lnTo>
                      <a:pt x="21" y="57"/>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315">
                <a:extLst>
                  <a:ext uri="{FF2B5EF4-FFF2-40B4-BE49-F238E27FC236}">
                    <a16:creationId xmlns:a16="http://schemas.microsoft.com/office/drawing/2014/main" xmlns="" id="{966E1CA6-C298-4C1C-A954-12711440A395}"/>
                  </a:ext>
                </a:extLst>
              </p:cNvPr>
              <p:cNvSpPr>
                <a:spLocks noEditPoints="1"/>
              </p:cNvSpPr>
              <p:nvPr/>
            </p:nvSpPr>
            <p:spPr bwMode="auto">
              <a:xfrm>
                <a:off x="5278" y="2030"/>
                <a:ext cx="72" cy="72"/>
              </a:xfrm>
              <a:custGeom>
                <a:avLst/>
                <a:gdLst>
                  <a:gd name="T0" fmla="*/ 65 w 72"/>
                  <a:gd name="T1" fmla="*/ 72 h 72"/>
                  <a:gd name="T2" fmla="*/ 72 w 72"/>
                  <a:gd name="T3" fmla="*/ 65 h 72"/>
                  <a:gd name="T4" fmla="*/ 58 w 72"/>
                  <a:gd name="T5" fmla="*/ 50 h 72"/>
                  <a:gd name="T6" fmla="*/ 65 w 72"/>
                  <a:gd name="T7" fmla="*/ 36 h 72"/>
                  <a:gd name="T8" fmla="*/ 65 w 72"/>
                  <a:gd name="T9" fmla="*/ 36 h 72"/>
                  <a:gd name="T10" fmla="*/ 72 w 72"/>
                  <a:gd name="T11" fmla="*/ 7 h 72"/>
                  <a:gd name="T12" fmla="*/ 65 w 72"/>
                  <a:gd name="T13" fmla="*/ 7 h 72"/>
                  <a:gd name="T14" fmla="*/ 58 w 72"/>
                  <a:gd name="T15" fmla="*/ 15 h 72"/>
                  <a:gd name="T16" fmla="*/ 58 w 72"/>
                  <a:gd name="T17" fmla="*/ 36 h 72"/>
                  <a:gd name="T18" fmla="*/ 58 w 72"/>
                  <a:gd name="T19" fmla="*/ 50 h 72"/>
                  <a:gd name="T20" fmla="*/ 51 w 72"/>
                  <a:gd name="T21" fmla="*/ 43 h 72"/>
                  <a:gd name="T22" fmla="*/ 44 w 72"/>
                  <a:gd name="T23" fmla="*/ 36 h 72"/>
                  <a:gd name="T24" fmla="*/ 51 w 72"/>
                  <a:gd name="T25" fmla="*/ 22 h 72"/>
                  <a:gd name="T26" fmla="*/ 44 w 72"/>
                  <a:gd name="T27" fmla="*/ 0 h 72"/>
                  <a:gd name="T28" fmla="*/ 36 w 72"/>
                  <a:gd name="T29" fmla="*/ 22 h 72"/>
                  <a:gd name="T30" fmla="*/ 36 w 72"/>
                  <a:gd name="T31" fmla="*/ 29 h 72"/>
                  <a:gd name="T32" fmla="*/ 36 w 72"/>
                  <a:gd name="T33" fmla="*/ 36 h 72"/>
                  <a:gd name="T34" fmla="*/ 29 w 72"/>
                  <a:gd name="T35" fmla="*/ 22 h 72"/>
                  <a:gd name="T36" fmla="*/ 22 w 72"/>
                  <a:gd name="T37" fmla="*/ 15 h 72"/>
                  <a:gd name="T38" fmla="*/ 15 w 72"/>
                  <a:gd name="T39" fmla="*/ 0 h 72"/>
                  <a:gd name="T40" fmla="*/ 0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8 w 72"/>
                  <a:gd name="T53" fmla="*/ 29 h 72"/>
                  <a:gd name="T54" fmla="*/ 0 w 72"/>
                  <a:gd name="T55" fmla="*/ 43 h 72"/>
                  <a:gd name="T56" fmla="*/ 15 w 72"/>
                  <a:gd name="T57" fmla="*/ 50 h 72"/>
                  <a:gd name="T58" fmla="*/ 29 w 72"/>
                  <a:gd name="T59" fmla="*/ 43 h 72"/>
                  <a:gd name="T60" fmla="*/ 36 w 72"/>
                  <a:gd name="T61" fmla="*/ 43 h 72"/>
                  <a:gd name="T62" fmla="*/ 44 w 72"/>
                  <a:gd name="T63" fmla="*/ 50 h 72"/>
                  <a:gd name="T64" fmla="*/ 51 w 72"/>
                  <a:gd name="T65" fmla="*/ 50 h 72"/>
                  <a:gd name="T66" fmla="*/ 36 w 72"/>
                  <a:gd name="T67" fmla="*/ 57 h 72"/>
                  <a:gd name="T68" fmla="*/ 22 w 72"/>
                  <a:gd name="T69" fmla="*/ 57 h 72"/>
                  <a:gd name="T70" fmla="*/ 8 w 72"/>
                  <a:gd name="T71" fmla="*/ 65 h 72"/>
                  <a:gd name="T72" fmla="*/ 22 w 72"/>
                  <a:gd name="T73" fmla="*/ 72 h 72"/>
                  <a:gd name="T74" fmla="*/ 36 w 72"/>
                  <a:gd name="T75" fmla="*/ 72 h 72"/>
                  <a:gd name="T76" fmla="*/ 36 w 72"/>
                  <a:gd name="T77" fmla="*/ 65 h 72"/>
                  <a:gd name="T78" fmla="*/ 51 w 72"/>
                  <a:gd name="T79" fmla="*/ 57 h 72"/>
                  <a:gd name="T80" fmla="*/ 58 w 72"/>
                  <a:gd name="T81" fmla="*/ 65 h 72"/>
                  <a:gd name="T82" fmla="*/ 65 w 72"/>
                  <a:gd name="T83" fmla="*/ 72 h 72"/>
                  <a:gd name="T84" fmla="*/ 65 w 72"/>
                  <a:gd name="T85" fmla="*/ 29 h 72"/>
                  <a:gd name="T86" fmla="*/ 72 w 72"/>
                  <a:gd name="T87" fmla="*/ 15 h 72"/>
                  <a:gd name="T88" fmla="*/ 58 w 72"/>
                  <a:gd name="T89" fmla="*/ 15 h 72"/>
                  <a:gd name="T90" fmla="*/ 65 w 72"/>
                  <a:gd name="T91" fmla="*/ 29 h 72"/>
                  <a:gd name="T92" fmla="*/ 51 w 72"/>
                  <a:gd name="T93" fmla="*/ 15 h 72"/>
                  <a:gd name="T94" fmla="*/ 36 w 72"/>
                  <a:gd name="T95" fmla="*/ 7 h 72"/>
                  <a:gd name="T96" fmla="*/ 44 w 72"/>
                  <a:gd name="T97" fmla="*/ 22 h 72"/>
                  <a:gd name="T98" fmla="*/ 22 w 72"/>
                  <a:gd name="T99" fmla="*/ 15 h 72"/>
                  <a:gd name="T100" fmla="*/ 15 w 72"/>
                  <a:gd name="T101" fmla="*/ 0 h 72"/>
                  <a:gd name="T102" fmla="*/ 8 w 72"/>
                  <a:gd name="T103" fmla="*/ 7 h 72"/>
                  <a:gd name="T104" fmla="*/ 15 w 72"/>
                  <a:gd name="T105" fmla="*/ 22 h 72"/>
                  <a:gd name="T106" fmla="*/ 22 w 72"/>
                  <a:gd name="T107" fmla="*/ 15 h 72"/>
                  <a:gd name="T108" fmla="*/ 15 w 72"/>
                  <a:gd name="T109" fmla="*/ 36 h 72"/>
                  <a:gd name="T110" fmla="*/ 8 w 72"/>
                  <a:gd name="T111" fmla="*/ 43 h 72"/>
                  <a:gd name="T112" fmla="*/ 22 w 72"/>
                  <a:gd name="T113" fmla="*/ 43 h 72"/>
                  <a:gd name="T114" fmla="*/ 22 w 72"/>
                  <a:gd name="T115" fmla="*/ 36 h 72"/>
                  <a:gd name="T116" fmla="*/ 29 w 72"/>
                  <a:gd name="T117" fmla="*/ 57 h 72"/>
                  <a:gd name="T118" fmla="*/ 15 w 72"/>
                  <a:gd name="T119" fmla="*/ 57 h 72"/>
                  <a:gd name="T120" fmla="*/ 15 w 72"/>
                  <a:gd name="T121" fmla="*/ 72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8" y="50"/>
                    </a:lnTo>
                    <a:lnTo>
                      <a:pt x="58" y="50"/>
                    </a:lnTo>
                    <a:lnTo>
                      <a:pt x="65" y="36"/>
                    </a:lnTo>
                    <a:lnTo>
                      <a:pt x="65" y="36"/>
                    </a:lnTo>
                    <a:lnTo>
                      <a:pt x="65" y="36"/>
                    </a:lnTo>
                    <a:lnTo>
                      <a:pt x="72" y="29"/>
                    </a:lnTo>
                    <a:lnTo>
                      <a:pt x="72" y="7"/>
                    </a:lnTo>
                    <a:lnTo>
                      <a:pt x="65" y="7"/>
                    </a:lnTo>
                    <a:lnTo>
                      <a:pt x="65" y="7"/>
                    </a:lnTo>
                    <a:lnTo>
                      <a:pt x="58" y="7"/>
                    </a:lnTo>
                    <a:lnTo>
                      <a:pt x="58" y="15"/>
                    </a:lnTo>
                    <a:lnTo>
                      <a:pt x="58" y="22"/>
                    </a:lnTo>
                    <a:lnTo>
                      <a:pt x="58" y="36"/>
                    </a:lnTo>
                    <a:lnTo>
                      <a:pt x="58" y="43"/>
                    </a:lnTo>
                    <a:lnTo>
                      <a:pt x="58" y="50"/>
                    </a:lnTo>
                    <a:lnTo>
                      <a:pt x="58" y="50"/>
                    </a:lnTo>
                    <a:lnTo>
                      <a:pt x="51" y="43"/>
                    </a:lnTo>
                    <a:lnTo>
                      <a:pt x="44" y="36"/>
                    </a:lnTo>
                    <a:lnTo>
                      <a:pt x="44" y="36"/>
                    </a:lnTo>
                    <a:lnTo>
                      <a:pt x="44" y="29"/>
                    </a:lnTo>
                    <a:lnTo>
                      <a:pt x="51" y="22"/>
                    </a:lnTo>
                    <a:lnTo>
                      <a:pt x="51" y="7"/>
                    </a:lnTo>
                    <a:lnTo>
                      <a:pt x="44" y="0"/>
                    </a:lnTo>
                    <a:lnTo>
                      <a:pt x="36" y="7"/>
                    </a:lnTo>
                    <a:lnTo>
                      <a:pt x="36" y="22"/>
                    </a:lnTo>
                    <a:lnTo>
                      <a:pt x="36" y="29"/>
                    </a:lnTo>
                    <a:lnTo>
                      <a:pt x="36" y="29"/>
                    </a:lnTo>
                    <a:lnTo>
                      <a:pt x="36" y="36"/>
                    </a:lnTo>
                    <a:lnTo>
                      <a:pt x="36" y="36"/>
                    </a:lnTo>
                    <a:lnTo>
                      <a:pt x="29" y="29"/>
                    </a:lnTo>
                    <a:lnTo>
                      <a:pt x="29" y="22"/>
                    </a:lnTo>
                    <a:lnTo>
                      <a:pt x="22" y="22"/>
                    </a:lnTo>
                    <a:lnTo>
                      <a:pt x="22" y="15"/>
                    </a:lnTo>
                    <a:lnTo>
                      <a:pt x="22" y="7"/>
                    </a:lnTo>
                    <a:lnTo>
                      <a:pt x="15" y="0"/>
                    </a:lnTo>
                    <a:lnTo>
                      <a:pt x="8" y="0"/>
                    </a:lnTo>
                    <a:lnTo>
                      <a:pt x="0" y="0"/>
                    </a:lnTo>
                    <a:lnTo>
                      <a:pt x="0" y="0"/>
                    </a:lnTo>
                    <a:lnTo>
                      <a:pt x="0" y="7"/>
                    </a:lnTo>
                    <a:lnTo>
                      <a:pt x="8" y="22"/>
                    </a:lnTo>
                    <a:lnTo>
                      <a:pt x="22" y="22"/>
                    </a:lnTo>
                    <a:lnTo>
                      <a:pt x="29" y="29"/>
                    </a:lnTo>
                    <a:lnTo>
                      <a:pt x="36" y="36"/>
                    </a:lnTo>
                    <a:lnTo>
                      <a:pt x="36" y="36"/>
                    </a:lnTo>
                    <a:lnTo>
                      <a:pt x="36" y="36"/>
                    </a:lnTo>
                    <a:lnTo>
                      <a:pt x="29" y="36"/>
                    </a:lnTo>
                    <a:lnTo>
                      <a:pt x="29" y="36"/>
                    </a:lnTo>
                    <a:lnTo>
                      <a:pt x="22" y="29"/>
                    </a:lnTo>
                    <a:lnTo>
                      <a:pt x="8" y="29"/>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0"/>
                    </a:lnTo>
                    <a:lnTo>
                      <a:pt x="44" y="57"/>
                    </a:lnTo>
                    <a:lnTo>
                      <a:pt x="36" y="57"/>
                    </a:lnTo>
                    <a:lnTo>
                      <a:pt x="36" y="57"/>
                    </a:lnTo>
                    <a:lnTo>
                      <a:pt x="22" y="57"/>
                    </a:lnTo>
                    <a:lnTo>
                      <a:pt x="8" y="65"/>
                    </a:lnTo>
                    <a:lnTo>
                      <a:pt x="8" y="65"/>
                    </a:lnTo>
                    <a:lnTo>
                      <a:pt x="15" y="72"/>
                    </a:lnTo>
                    <a:lnTo>
                      <a:pt x="22" y="72"/>
                    </a:lnTo>
                    <a:lnTo>
                      <a:pt x="29" y="72"/>
                    </a:lnTo>
                    <a:lnTo>
                      <a:pt x="36" y="72"/>
                    </a:lnTo>
                    <a:lnTo>
                      <a:pt x="36" y="72"/>
                    </a:lnTo>
                    <a:lnTo>
                      <a:pt x="36" y="65"/>
                    </a:lnTo>
                    <a:lnTo>
                      <a:pt x="44" y="65"/>
                    </a:lnTo>
                    <a:lnTo>
                      <a:pt x="51" y="57"/>
                    </a:lnTo>
                    <a:lnTo>
                      <a:pt x="51" y="57"/>
                    </a:lnTo>
                    <a:lnTo>
                      <a:pt x="58" y="65"/>
                    </a:lnTo>
                    <a:lnTo>
                      <a:pt x="65" y="72"/>
                    </a:lnTo>
                    <a:lnTo>
                      <a:pt x="65" y="72"/>
                    </a:lnTo>
                    <a:close/>
                    <a:moveTo>
                      <a:pt x="65" y="29"/>
                    </a:moveTo>
                    <a:lnTo>
                      <a:pt x="65" y="29"/>
                    </a:lnTo>
                    <a:lnTo>
                      <a:pt x="72" y="22"/>
                    </a:lnTo>
                    <a:lnTo>
                      <a:pt x="72" y="15"/>
                    </a:lnTo>
                    <a:lnTo>
                      <a:pt x="65" y="7"/>
                    </a:lnTo>
                    <a:lnTo>
                      <a:pt x="58" y="15"/>
                    </a:lnTo>
                    <a:lnTo>
                      <a:pt x="65" y="29"/>
                    </a:lnTo>
                    <a:lnTo>
                      <a:pt x="65" y="29"/>
                    </a:lnTo>
                    <a:close/>
                    <a:moveTo>
                      <a:pt x="44" y="22"/>
                    </a:moveTo>
                    <a:lnTo>
                      <a:pt x="51" y="15"/>
                    </a:lnTo>
                    <a:lnTo>
                      <a:pt x="44" y="0"/>
                    </a:lnTo>
                    <a:lnTo>
                      <a:pt x="36" y="7"/>
                    </a:lnTo>
                    <a:lnTo>
                      <a:pt x="44" y="22"/>
                    </a:lnTo>
                    <a:lnTo>
                      <a:pt x="44" y="22"/>
                    </a:lnTo>
                    <a:close/>
                    <a:moveTo>
                      <a:pt x="22" y="15"/>
                    </a:moveTo>
                    <a:lnTo>
                      <a:pt x="22" y="15"/>
                    </a:lnTo>
                    <a:lnTo>
                      <a:pt x="22" y="7"/>
                    </a:lnTo>
                    <a:lnTo>
                      <a:pt x="15" y="0"/>
                    </a:lnTo>
                    <a:lnTo>
                      <a:pt x="8" y="0"/>
                    </a:lnTo>
                    <a:lnTo>
                      <a:pt x="8" y="7"/>
                    </a:lnTo>
                    <a:lnTo>
                      <a:pt x="8" y="15"/>
                    </a:lnTo>
                    <a:lnTo>
                      <a:pt x="15" y="22"/>
                    </a:lnTo>
                    <a:lnTo>
                      <a:pt x="22" y="15"/>
                    </a:lnTo>
                    <a:lnTo>
                      <a:pt x="22" y="15"/>
                    </a:lnTo>
                    <a:close/>
                    <a:moveTo>
                      <a:pt x="22" y="36"/>
                    </a:moveTo>
                    <a:lnTo>
                      <a:pt x="15" y="36"/>
                    </a:lnTo>
                    <a:lnTo>
                      <a:pt x="0" y="36"/>
                    </a:lnTo>
                    <a:lnTo>
                      <a:pt x="8" y="43"/>
                    </a:lnTo>
                    <a:lnTo>
                      <a:pt x="15" y="50"/>
                    </a:lnTo>
                    <a:lnTo>
                      <a:pt x="22" y="43"/>
                    </a:lnTo>
                    <a:lnTo>
                      <a:pt x="22" y="36"/>
                    </a:lnTo>
                    <a:lnTo>
                      <a:pt x="22" y="36"/>
                    </a:lnTo>
                    <a:close/>
                    <a:moveTo>
                      <a:pt x="36" y="65"/>
                    </a:moveTo>
                    <a:lnTo>
                      <a:pt x="29" y="57"/>
                    </a:lnTo>
                    <a:lnTo>
                      <a:pt x="22" y="57"/>
                    </a:lnTo>
                    <a:lnTo>
                      <a:pt x="15" y="57"/>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316">
                <a:extLst>
                  <a:ext uri="{FF2B5EF4-FFF2-40B4-BE49-F238E27FC236}">
                    <a16:creationId xmlns:a16="http://schemas.microsoft.com/office/drawing/2014/main" xmlns="" id="{908413EB-3F2A-49F9-BD22-A14F129092BE}"/>
                  </a:ext>
                </a:extLst>
              </p:cNvPr>
              <p:cNvSpPr>
                <a:spLocks noEditPoints="1"/>
              </p:cNvSpPr>
              <p:nvPr/>
            </p:nvSpPr>
            <p:spPr bwMode="auto">
              <a:xfrm>
                <a:off x="6244" y="2030"/>
                <a:ext cx="72" cy="79"/>
              </a:xfrm>
              <a:custGeom>
                <a:avLst/>
                <a:gdLst>
                  <a:gd name="T0" fmla="*/ 65 w 72"/>
                  <a:gd name="T1" fmla="*/ 72 h 79"/>
                  <a:gd name="T2" fmla="*/ 65 w 72"/>
                  <a:gd name="T3" fmla="*/ 65 h 79"/>
                  <a:gd name="T4" fmla="*/ 57 w 72"/>
                  <a:gd name="T5" fmla="*/ 57 h 79"/>
                  <a:gd name="T6" fmla="*/ 57 w 72"/>
                  <a:gd name="T7" fmla="*/ 43 h 79"/>
                  <a:gd name="T8" fmla="*/ 65 w 72"/>
                  <a:gd name="T9" fmla="*/ 36 h 79"/>
                  <a:gd name="T10" fmla="*/ 65 w 72"/>
                  <a:gd name="T11" fmla="*/ 15 h 79"/>
                  <a:gd name="T12" fmla="*/ 57 w 72"/>
                  <a:gd name="T13" fmla="*/ 7 h 79"/>
                  <a:gd name="T14" fmla="*/ 50 w 72"/>
                  <a:gd name="T15" fmla="*/ 15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7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2 h 79"/>
                  <a:gd name="T98" fmla="*/ 14 w 72"/>
                  <a:gd name="T99" fmla="*/ 15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65 h 79"/>
                  <a:gd name="T120" fmla="*/ 7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7"/>
                    </a:lnTo>
                    <a:lnTo>
                      <a:pt x="57" y="50"/>
                    </a:lnTo>
                    <a:lnTo>
                      <a:pt x="57" y="43"/>
                    </a:lnTo>
                    <a:lnTo>
                      <a:pt x="57" y="36"/>
                    </a:lnTo>
                    <a:lnTo>
                      <a:pt x="65" y="36"/>
                    </a:lnTo>
                    <a:lnTo>
                      <a:pt x="72" y="29"/>
                    </a:lnTo>
                    <a:lnTo>
                      <a:pt x="65" y="15"/>
                    </a:lnTo>
                    <a:lnTo>
                      <a:pt x="65" y="7"/>
                    </a:lnTo>
                    <a:lnTo>
                      <a:pt x="57"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4" y="7"/>
                    </a:lnTo>
                    <a:lnTo>
                      <a:pt x="7" y="0"/>
                    </a:lnTo>
                    <a:lnTo>
                      <a:pt x="7" y="0"/>
                    </a:lnTo>
                    <a:lnTo>
                      <a:pt x="0" y="0"/>
                    </a:lnTo>
                    <a:lnTo>
                      <a:pt x="0" y="0"/>
                    </a:lnTo>
                    <a:lnTo>
                      <a:pt x="0" y="7"/>
                    </a:lnTo>
                    <a:lnTo>
                      <a:pt x="0" y="22"/>
                    </a:lnTo>
                    <a:lnTo>
                      <a:pt x="14" y="22"/>
                    </a:lnTo>
                    <a:lnTo>
                      <a:pt x="22" y="29"/>
                    </a:lnTo>
                    <a:lnTo>
                      <a:pt x="29" y="36"/>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65"/>
                    </a:lnTo>
                    <a:lnTo>
                      <a:pt x="50" y="57"/>
                    </a:lnTo>
                    <a:lnTo>
                      <a:pt x="50" y="65"/>
                    </a:lnTo>
                    <a:lnTo>
                      <a:pt x="57" y="72"/>
                    </a:lnTo>
                    <a:lnTo>
                      <a:pt x="57" y="72"/>
                    </a:lnTo>
                    <a:close/>
                    <a:moveTo>
                      <a:pt x="57" y="36"/>
                    </a:moveTo>
                    <a:lnTo>
                      <a:pt x="65" y="36"/>
                    </a:lnTo>
                    <a:lnTo>
                      <a:pt x="65" y="29"/>
                    </a:lnTo>
                    <a:lnTo>
                      <a:pt x="65" y="15"/>
                    </a:lnTo>
                    <a:lnTo>
                      <a:pt x="57" y="7"/>
                    </a:lnTo>
                    <a:lnTo>
                      <a:pt x="50" y="22"/>
                    </a:lnTo>
                    <a:lnTo>
                      <a:pt x="57" y="36"/>
                    </a:lnTo>
                    <a:lnTo>
                      <a:pt x="57" y="36"/>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moveTo>
                      <a:pt x="22" y="36"/>
                    </a:moveTo>
                    <a:lnTo>
                      <a:pt x="7" y="36"/>
                    </a:lnTo>
                    <a:lnTo>
                      <a:pt x="0" y="36"/>
                    </a:lnTo>
                    <a:lnTo>
                      <a:pt x="0" y="43"/>
                    </a:lnTo>
                    <a:lnTo>
                      <a:pt x="14" y="50"/>
                    </a:lnTo>
                    <a:lnTo>
                      <a:pt x="22" y="43"/>
                    </a:lnTo>
                    <a:lnTo>
                      <a:pt x="22" y="36"/>
                    </a:lnTo>
                    <a:lnTo>
                      <a:pt x="22" y="36"/>
                    </a:lnTo>
                    <a:close/>
                    <a:moveTo>
                      <a:pt x="29" y="65"/>
                    </a:moveTo>
                    <a:lnTo>
                      <a:pt x="29" y="57"/>
                    </a:lnTo>
                    <a:lnTo>
                      <a:pt x="22" y="57"/>
                    </a:lnTo>
                    <a:lnTo>
                      <a:pt x="14" y="65"/>
                    </a:lnTo>
                    <a:lnTo>
                      <a:pt x="7" y="65"/>
                    </a:lnTo>
                    <a:lnTo>
                      <a:pt x="7" y="72"/>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317">
                <a:extLst>
                  <a:ext uri="{FF2B5EF4-FFF2-40B4-BE49-F238E27FC236}">
                    <a16:creationId xmlns:a16="http://schemas.microsoft.com/office/drawing/2014/main" xmlns="" id="{BC45660E-438F-4718-8B35-D2E94257F329}"/>
                  </a:ext>
                </a:extLst>
              </p:cNvPr>
              <p:cNvSpPr>
                <a:spLocks noEditPoints="1"/>
              </p:cNvSpPr>
              <p:nvPr/>
            </p:nvSpPr>
            <p:spPr bwMode="auto">
              <a:xfrm>
                <a:off x="6164" y="2030"/>
                <a:ext cx="72" cy="79"/>
              </a:xfrm>
              <a:custGeom>
                <a:avLst/>
                <a:gdLst>
                  <a:gd name="T0" fmla="*/ 65 w 72"/>
                  <a:gd name="T1" fmla="*/ 72 h 79"/>
                  <a:gd name="T2" fmla="*/ 72 w 72"/>
                  <a:gd name="T3" fmla="*/ 65 h 79"/>
                  <a:gd name="T4" fmla="*/ 65 w 72"/>
                  <a:gd name="T5" fmla="*/ 57 h 79"/>
                  <a:gd name="T6" fmla="*/ 65 w 72"/>
                  <a:gd name="T7" fmla="*/ 43 h 79"/>
                  <a:gd name="T8" fmla="*/ 72 w 72"/>
                  <a:gd name="T9" fmla="*/ 36 h 79"/>
                  <a:gd name="T10" fmla="*/ 72 w 72"/>
                  <a:gd name="T11" fmla="*/ 15 h 79"/>
                  <a:gd name="T12" fmla="*/ 65 w 72"/>
                  <a:gd name="T13" fmla="*/ 7 h 79"/>
                  <a:gd name="T14" fmla="*/ 58 w 72"/>
                  <a:gd name="T15" fmla="*/ 15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8 w 72"/>
                  <a:gd name="T35" fmla="*/ 22 h 79"/>
                  <a:gd name="T36" fmla="*/ 28 w 72"/>
                  <a:gd name="T37" fmla="*/ 15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7 h 79"/>
                  <a:gd name="T66" fmla="*/ 43 w 72"/>
                  <a:gd name="T67" fmla="*/ 65 h 79"/>
                  <a:gd name="T68" fmla="*/ 28 w 72"/>
                  <a:gd name="T69" fmla="*/ 57 h 79"/>
                  <a:gd name="T70" fmla="*/ 7 w 72"/>
                  <a:gd name="T71" fmla="*/ 65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65 h 79"/>
                  <a:gd name="T120" fmla="*/ 14 w 72"/>
                  <a:gd name="T121" fmla="*/ 72 h 79"/>
                  <a:gd name="T122" fmla="*/ 28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8" y="50"/>
                    </a:lnTo>
                    <a:lnTo>
                      <a:pt x="65" y="43"/>
                    </a:lnTo>
                    <a:lnTo>
                      <a:pt x="65" y="36"/>
                    </a:lnTo>
                    <a:lnTo>
                      <a:pt x="72" y="36"/>
                    </a:lnTo>
                    <a:lnTo>
                      <a:pt x="72" y="29"/>
                    </a:lnTo>
                    <a:lnTo>
                      <a:pt x="72" y="15"/>
                    </a:lnTo>
                    <a:lnTo>
                      <a:pt x="72" y="7"/>
                    </a:lnTo>
                    <a:lnTo>
                      <a:pt x="65" y="7"/>
                    </a:lnTo>
                    <a:lnTo>
                      <a:pt x="65" y="7"/>
                    </a:lnTo>
                    <a:lnTo>
                      <a:pt x="58" y="15"/>
                    </a:lnTo>
                    <a:lnTo>
                      <a:pt x="58" y="29"/>
                    </a:lnTo>
                    <a:lnTo>
                      <a:pt x="65" y="36"/>
                    </a:lnTo>
                    <a:lnTo>
                      <a:pt x="58" y="43"/>
                    </a:lnTo>
                    <a:lnTo>
                      <a:pt x="58" y="50"/>
                    </a:lnTo>
                    <a:lnTo>
                      <a:pt x="58" y="50"/>
                    </a:lnTo>
                    <a:lnTo>
                      <a:pt x="50" y="43"/>
                    </a:lnTo>
                    <a:lnTo>
                      <a:pt x="43" y="43"/>
                    </a:lnTo>
                    <a:lnTo>
                      <a:pt x="43" y="36"/>
                    </a:lnTo>
                    <a:lnTo>
                      <a:pt x="43" y="29"/>
                    </a:lnTo>
                    <a:lnTo>
                      <a:pt x="50" y="22"/>
                    </a:lnTo>
                    <a:lnTo>
                      <a:pt x="50" y="15"/>
                    </a:lnTo>
                    <a:lnTo>
                      <a:pt x="43" y="0"/>
                    </a:lnTo>
                    <a:lnTo>
                      <a:pt x="36" y="7"/>
                    </a:lnTo>
                    <a:lnTo>
                      <a:pt x="43" y="29"/>
                    </a:lnTo>
                    <a:lnTo>
                      <a:pt x="43" y="29"/>
                    </a:lnTo>
                    <a:lnTo>
                      <a:pt x="43" y="36"/>
                    </a:lnTo>
                    <a:lnTo>
                      <a:pt x="43" y="36"/>
                    </a:lnTo>
                    <a:lnTo>
                      <a:pt x="36" y="36"/>
                    </a:lnTo>
                    <a:lnTo>
                      <a:pt x="28" y="29"/>
                    </a:lnTo>
                    <a:lnTo>
                      <a:pt x="28" y="22"/>
                    </a:lnTo>
                    <a:lnTo>
                      <a:pt x="28" y="22"/>
                    </a:lnTo>
                    <a:lnTo>
                      <a:pt x="28" y="15"/>
                    </a:lnTo>
                    <a:lnTo>
                      <a:pt x="21" y="7"/>
                    </a:lnTo>
                    <a:lnTo>
                      <a:pt x="14" y="0"/>
                    </a:lnTo>
                    <a:lnTo>
                      <a:pt x="14" y="0"/>
                    </a:lnTo>
                    <a:lnTo>
                      <a:pt x="7" y="0"/>
                    </a:lnTo>
                    <a:lnTo>
                      <a:pt x="7" y="0"/>
                    </a:lnTo>
                    <a:lnTo>
                      <a:pt x="0" y="7"/>
                    </a:lnTo>
                    <a:lnTo>
                      <a:pt x="7" y="22"/>
                    </a:lnTo>
                    <a:lnTo>
                      <a:pt x="21" y="22"/>
                    </a:lnTo>
                    <a:lnTo>
                      <a:pt x="28" y="29"/>
                    </a:lnTo>
                    <a:lnTo>
                      <a:pt x="36" y="36"/>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65"/>
                    </a:lnTo>
                    <a:lnTo>
                      <a:pt x="36" y="57"/>
                    </a:lnTo>
                    <a:lnTo>
                      <a:pt x="28" y="57"/>
                    </a:lnTo>
                    <a:lnTo>
                      <a:pt x="7" y="65"/>
                    </a:lnTo>
                    <a:lnTo>
                      <a:pt x="7" y="65"/>
                    </a:lnTo>
                    <a:lnTo>
                      <a:pt x="14" y="72"/>
                    </a:lnTo>
                    <a:lnTo>
                      <a:pt x="21" y="79"/>
                    </a:lnTo>
                    <a:lnTo>
                      <a:pt x="36" y="72"/>
                    </a:lnTo>
                    <a:lnTo>
                      <a:pt x="36" y="72"/>
                    </a:lnTo>
                    <a:lnTo>
                      <a:pt x="36" y="72"/>
                    </a:lnTo>
                    <a:lnTo>
                      <a:pt x="43" y="65"/>
                    </a:lnTo>
                    <a:lnTo>
                      <a:pt x="43" y="65"/>
                    </a:lnTo>
                    <a:lnTo>
                      <a:pt x="50" y="65"/>
                    </a:lnTo>
                    <a:lnTo>
                      <a:pt x="50" y="57"/>
                    </a:lnTo>
                    <a:lnTo>
                      <a:pt x="58" y="65"/>
                    </a:lnTo>
                    <a:lnTo>
                      <a:pt x="65" y="72"/>
                    </a:lnTo>
                    <a:lnTo>
                      <a:pt x="65" y="72"/>
                    </a:lnTo>
                    <a:close/>
                    <a:moveTo>
                      <a:pt x="65" y="36"/>
                    </a:moveTo>
                    <a:lnTo>
                      <a:pt x="72" y="36"/>
                    </a:lnTo>
                    <a:lnTo>
                      <a:pt x="72" y="29"/>
                    </a:lnTo>
                    <a:lnTo>
                      <a:pt x="72" y="15"/>
                    </a:lnTo>
                    <a:lnTo>
                      <a:pt x="65" y="7"/>
                    </a:lnTo>
                    <a:lnTo>
                      <a:pt x="58" y="22"/>
                    </a:lnTo>
                    <a:lnTo>
                      <a:pt x="65" y="36"/>
                    </a:lnTo>
                    <a:lnTo>
                      <a:pt x="65"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8" y="36"/>
                    </a:moveTo>
                    <a:lnTo>
                      <a:pt x="14" y="36"/>
                    </a:lnTo>
                    <a:lnTo>
                      <a:pt x="7" y="36"/>
                    </a:lnTo>
                    <a:lnTo>
                      <a:pt x="7" y="43"/>
                    </a:lnTo>
                    <a:lnTo>
                      <a:pt x="14" y="50"/>
                    </a:lnTo>
                    <a:lnTo>
                      <a:pt x="28" y="43"/>
                    </a:lnTo>
                    <a:lnTo>
                      <a:pt x="28" y="36"/>
                    </a:lnTo>
                    <a:lnTo>
                      <a:pt x="28" y="36"/>
                    </a:lnTo>
                    <a:close/>
                    <a:moveTo>
                      <a:pt x="36" y="65"/>
                    </a:moveTo>
                    <a:lnTo>
                      <a:pt x="28" y="57"/>
                    </a:lnTo>
                    <a:lnTo>
                      <a:pt x="21" y="57"/>
                    </a:lnTo>
                    <a:lnTo>
                      <a:pt x="21" y="65"/>
                    </a:lnTo>
                    <a:lnTo>
                      <a:pt x="14"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318">
                <a:extLst>
                  <a:ext uri="{FF2B5EF4-FFF2-40B4-BE49-F238E27FC236}">
                    <a16:creationId xmlns:a16="http://schemas.microsoft.com/office/drawing/2014/main" xmlns="" id="{E518B78B-A9EE-443E-8E72-00364BCAB387}"/>
                  </a:ext>
                </a:extLst>
              </p:cNvPr>
              <p:cNvSpPr>
                <a:spLocks noEditPoints="1"/>
              </p:cNvSpPr>
              <p:nvPr/>
            </p:nvSpPr>
            <p:spPr bwMode="auto">
              <a:xfrm>
                <a:off x="6092" y="2030"/>
                <a:ext cx="72" cy="79"/>
              </a:xfrm>
              <a:custGeom>
                <a:avLst/>
                <a:gdLst>
                  <a:gd name="T0" fmla="*/ 65 w 72"/>
                  <a:gd name="T1" fmla="*/ 72 h 79"/>
                  <a:gd name="T2" fmla="*/ 72 w 72"/>
                  <a:gd name="T3" fmla="*/ 65 h 79"/>
                  <a:gd name="T4" fmla="*/ 57 w 72"/>
                  <a:gd name="T5" fmla="*/ 57 h 79"/>
                  <a:gd name="T6" fmla="*/ 65 w 72"/>
                  <a:gd name="T7" fmla="*/ 43 h 79"/>
                  <a:gd name="T8" fmla="*/ 65 w 72"/>
                  <a:gd name="T9" fmla="*/ 36 h 79"/>
                  <a:gd name="T10" fmla="*/ 72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9 h 79"/>
                  <a:gd name="T30" fmla="*/ 36 w 72"/>
                  <a:gd name="T31" fmla="*/ 36 h 79"/>
                  <a:gd name="T32" fmla="*/ 36 w 72"/>
                  <a:gd name="T33" fmla="*/ 36 h 79"/>
                  <a:gd name="T34" fmla="*/ 29 w 72"/>
                  <a:gd name="T35" fmla="*/ 22 h 79"/>
                  <a:gd name="T36" fmla="*/ 22 w 72"/>
                  <a:gd name="T37" fmla="*/ 15 h 79"/>
                  <a:gd name="T38" fmla="*/ 14 w 72"/>
                  <a:gd name="T39" fmla="*/ 0 h 79"/>
                  <a:gd name="T40" fmla="*/ 0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7 h 79"/>
                  <a:gd name="T66" fmla="*/ 36 w 72"/>
                  <a:gd name="T67" fmla="*/ 65 h 79"/>
                  <a:gd name="T68" fmla="*/ 22 w 72"/>
                  <a:gd name="T69" fmla="*/ 57 h 79"/>
                  <a:gd name="T70" fmla="*/ 7 w 72"/>
                  <a:gd name="T71" fmla="*/ 65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2 w 72"/>
                  <a:gd name="T99" fmla="*/ 15 h 79"/>
                  <a:gd name="T100" fmla="*/ 14 w 72"/>
                  <a:gd name="T101" fmla="*/ 7 h 79"/>
                  <a:gd name="T102" fmla="*/ 7 w 72"/>
                  <a:gd name="T103" fmla="*/ 7 h 79"/>
                  <a:gd name="T104" fmla="*/ 14 w 72"/>
                  <a:gd name="T105" fmla="*/ 22 h 79"/>
                  <a:gd name="T106" fmla="*/ 22 w 72"/>
                  <a:gd name="T107" fmla="*/ 22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7"/>
                    </a:lnTo>
                    <a:lnTo>
                      <a:pt x="57" y="50"/>
                    </a:lnTo>
                    <a:lnTo>
                      <a:pt x="65" y="43"/>
                    </a:lnTo>
                    <a:lnTo>
                      <a:pt x="65" y="36"/>
                    </a:lnTo>
                    <a:lnTo>
                      <a:pt x="65" y="36"/>
                    </a:lnTo>
                    <a:lnTo>
                      <a:pt x="72" y="29"/>
                    </a:lnTo>
                    <a:lnTo>
                      <a:pt x="72" y="15"/>
                    </a:lnTo>
                    <a:lnTo>
                      <a:pt x="65" y="7"/>
                    </a:lnTo>
                    <a:lnTo>
                      <a:pt x="65"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7"/>
                    </a:lnTo>
                    <a:lnTo>
                      <a:pt x="36" y="29"/>
                    </a:lnTo>
                    <a:lnTo>
                      <a:pt x="36" y="29"/>
                    </a:lnTo>
                    <a:lnTo>
                      <a:pt x="36" y="36"/>
                    </a:lnTo>
                    <a:lnTo>
                      <a:pt x="36" y="36"/>
                    </a:lnTo>
                    <a:lnTo>
                      <a:pt x="36" y="36"/>
                    </a:lnTo>
                    <a:lnTo>
                      <a:pt x="29" y="29"/>
                    </a:lnTo>
                    <a:lnTo>
                      <a:pt x="29" y="22"/>
                    </a:lnTo>
                    <a:lnTo>
                      <a:pt x="22" y="22"/>
                    </a:lnTo>
                    <a:lnTo>
                      <a:pt x="22" y="15"/>
                    </a:lnTo>
                    <a:lnTo>
                      <a:pt x="22" y="7"/>
                    </a:lnTo>
                    <a:lnTo>
                      <a:pt x="14" y="0"/>
                    </a:lnTo>
                    <a:lnTo>
                      <a:pt x="7" y="0"/>
                    </a:lnTo>
                    <a:lnTo>
                      <a:pt x="0" y="0"/>
                    </a:lnTo>
                    <a:lnTo>
                      <a:pt x="0" y="0"/>
                    </a:lnTo>
                    <a:lnTo>
                      <a:pt x="0" y="7"/>
                    </a:lnTo>
                    <a:lnTo>
                      <a:pt x="7" y="22"/>
                    </a:lnTo>
                    <a:lnTo>
                      <a:pt x="22" y="22"/>
                    </a:lnTo>
                    <a:lnTo>
                      <a:pt x="29" y="29"/>
                    </a:lnTo>
                    <a:lnTo>
                      <a:pt x="36" y="36"/>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65"/>
                    </a:lnTo>
                    <a:lnTo>
                      <a:pt x="36" y="57"/>
                    </a:lnTo>
                    <a:lnTo>
                      <a:pt x="22" y="57"/>
                    </a:lnTo>
                    <a:lnTo>
                      <a:pt x="7" y="65"/>
                    </a:lnTo>
                    <a:lnTo>
                      <a:pt x="7" y="65"/>
                    </a:lnTo>
                    <a:lnTo>
                      <a:pt x="14" y="72"/>
                    </a:lnTo>
                    <a:lnTo>
                      <a:pt x="22" y="79"/>
                    </a:lnTo>
                    <a:lnTo>
                      <a:pt x="29" y="72"/>
                    </a:lnTo>
                    <a:lnTo>
                      <a:pt x="36" y="72"/>
                    </a:lnTo>
                    <a:lnTo>
                      <a:pt x="36" y="72"/>
                    </a:lnTo>
                    <a:lnTo>
                      <a:pt x="36" y="65"/>
                    </a:lnTo>
                    <a:lnTo>
                      <a:pt x="43" y="65"/>
                    </a:lnTo>
                    <a:lnTo>
                      <a:pt x="50" y="65"/>
                    </a:lnTo>
                    <a:lnTo>
                      <a:pt x="50" y="57"/>
                    </a:lnTo>
                    <a:lnTo>
                      <a:pt x="57" y="65"/>
                    </a:lnTo>
                    <a:lnTo>
                      <a:pt x="65" y="72"/>
                    </a:lnTo>
                    <a:lnTo>
                      <a:pt x="65" y="72"/>
                    </a:lnTo>
                    <a:close/>
                    <a:moveTo>
                      <a:pt x="65" y="36"/>
                    </a:moveTo>
                    <a:lnTo>
                      <a:pt x="65" y="36"/>
                    </a:lnTo>
                    <a:lnTo>
                      <a:pt x="72" y="29"/>
                    </a:lnTo>
                    <a:lnTo>
                      <a:pt x="72" y="15"/>
                    </a:lnTo>
                    <a:lnTo>
                      <a:pt x="65" y="7"/>
                    </a:lnTo>
                    <a:lnTo>
                      <a:pt x="57" y="22"/>
                    </a:lnTo>
                    <a:lnTo>
                      <a:pt x="65" y="36"/>
                    </a:lnTo>
                    <a:lnTo>
                      <a:pt x="65" y="36"/>
                    </a:lnTo>
                    <a:close/>
                    <a:moveTo>
                      <a:pt x="43" y="22"/>
                    </a:moveTo>
                    <a:lnTo>
                      <a:pt x="50" y="15"/>
                    </a:lnTo>
                    <a:lnTo>
                      <a:pt x="43" y="0"/>
                    </a:lnTo>
                    <a:lnTo>
                      <a:pt x="36" y="15"/>
                    </a:lnTo>
                    <a:lnTo>
                      <a:pt x="43" y="22"/>
                    </a:lnTo>
                    <a:lnTo>
                      <a:pt x="43" y="22"/>
                    </a:lnTo>
                    <a:close/>
                    <a:moveTo>
                      <a:pt x="22" y="22"/>
                    </a:moveTo>
                    <a:lnTo>
                      <a:pt x="22" y="15"/>
                    </a:lnTo>
                    <a:lnTo>
                      <a:pt x="22" y="7"/>
                    </a:lnTo>
                    <a:lnTo>
                      <a:pt x="14" y="7"/>
                    </a:lnTo>
                    <a:lnTo>
                      <a:pt x="7" y="0"/>
                    </a:lnTo>
                    <a:lnTo>
                      <a:pt x="7" y="7"/>
                    </a:lnTo>
                    <a:lnTo>
                      <a:pt x="7" y="15"/>
                    </a:lnTo>
                    <a:lnTo>
                      <a:pt x="14" y="22"/>
                    </a:lnTo>
                    <a:lnTo>
                      <a:pt x="22" y="22"/>
                    </a:lnTo>
                    <a:lnTo>
                      <a:pt x="22" y="22"/>
                    </a:lnTo>
                    <a:close/>
                    <a:moveTo>
                      <a:pt x="22" y="36"/>
                    </a:moveTo>
                    <a:lnTo>
                      <a:pt x="14" y="36"/>
                    </a:lnTo>
                    <a:lnTo>
                      <a:pt x="0" y="36"/>
                    </a:lnTo>
                    <a:lnTo>
                      <a:pt x="7" y="43"/>
                    </a:lnTo>
                    <a:lnTo>
                      <a:pt x="14" y="50"/>
                    </a:lnTo>
                    <a:lnTo>
                      <a:pt x="22" y="43"/>
                    </a:lnTo>
                    <a:lnTo>
                      <a:pt x="22" y="36"/>
                    </a:lnTo>
                    <a:lnTo>
                      <a:pt x="22" y="36"/>
                    </a:lnTo>
                    <a:close/>
                    <a:moveTo>
                      <a:pt x="36" y="65"/>
                    </a:moveTo>
                    <a:lnTo>
                      <a:pt x="29" y="57"/>
                    </a:lnTo>
                    <a:lnTo>
                      <a:pt x="22" y="57"/>
                    </a:lnTo>
                    <a:lnTo>
                      <a:pt x="14" y="65"/>
                    </a:lnTo>
                    <a:lnTo>
                      <a:pt x="7" y="65"/>
                    </a:lnTo>
                    <a:lnTo>
                      <a:pt x="14"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1" name="Freeform 319">
                <a:extLst>
                  <a:ext uri="{FF2B5EF4-FFF2-40B4-BE49-F238E27FC236}">
                    <a16:creationId xmlns:a16="http://schemas.microsoft.com/office/drawing/2014/main" xmlns="" id="{5C210542-A30C-4BBD-BA88-EE8060D9AC88}"/>
                  </a:ext>
                </a:extLst>
              </p:cNvPr>
              <p:cNvSpPr>
                <a:spLocks noEditPoints="1"/>
              </p:cNvSpPr>
              <p:nvPr/>
            </p:nvSpPr>
            <p:spPr bwMode="auto">
              <a:xfrm>
                <a:off x="6020" y="2030"/>
                <a:ext cx="72" cy="79"/>
              </a:xfrm>
              <a:custGeom>
                <a:avLst/>
                <a:gdLst>
                  <a:gd name="T0" fmla="*/ 65 w 72"/>
                  <a:gd name="T1" fmla="*/ 72 h 79"/>
                  <a:gd name="T2" fmla="*/ 72 w 72"/>
                  <a:gd name="T3" fmla="*/ 65 h 79"/>
                  <a:gd name="T4" fmla="*/ 58 w 72"/>
                  <a:gd name="T5" fmla="*/ 57 h 79"/>
                  <a:gd name="T6" fmla="*/ 58 w 72"/>
                  <a:gd name="T7" fmla="*/ 43 h 79"/>
                  <a:gd name="T8" fmla="*/ 65 w 72"/>
                  <a:gd name="T9" fmla="*/ 36 h 79"/>
                  <a:gd name="T10" fmla="*/ 65 w 72"/>
                  <a:gd name="T11" fmla="*/ 15 h 79"/>
                  <a:gd name="T12" fmla="*/ 65 w 72"/>
                  <a:gd name="T13" fmla="*/ 7 h 79"/>
                  <a:gd name="T14" fmla="*/ 58 w 72"/>
                  <a:gd name="T15" fmla="*/ 15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15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7 h 79"/>
                  <a:gd name="T66" fmla="*/ 36 w 72"/>
                  <a:gd name="T67" fmla="*/ 65 h 79"/>
                  <a:gd name="T68" fmla="*/ 22 w 72"/>
                  <a:gd name="T69" fmla="*/ 57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6 h 79"/>
                  <a:gd name="T86" fmla="*/ 65 w 72"/>
                  <a:gd name="T87" fmla="*/ 15 h 79"/>
                  <a:gd name="T88" fmla="*/ 58 w 72"/>
                  <a:gd name="T89" fmla="*/ 22 h 79"/>
                  <a:gd name="T90" fmla="*/ 65 w 72"/>
                  <a:gd name="T91" fmla="*/ 36 h 79"/>
                  <a:gd name="T92" fmla="*/ 43 w 72"/>
                  <a:gd name="T93" fmla="*/ 15 h 79"/>
                  <a:gd name="T94" fmla="*/ 36 w 72"/>
                  <a:gd name="T95" fmla="*/ 15 h 79"/>
                  <a:gd name="T96" fmla="*/ 36 w 72"/>
                  <a:gd name="T97" fmla="*/ 22 h 79"/>
                  <a:gd name="T98" fmla="*/ 22 w 72"/>
                  <a:gd name="T99" fmla="*/ 15 h 79"/>
                  <a:gd name="T100" fmla="*/ 15 w 72"/>
                  <a:gd name="T101" fmla="*/ 7 h 79"/>
                  <a:gd name="T102" fmla="*/ 0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7"/>
                    </a:lnTo>
                    <a:lnTo>
                      <a:pt x="58" y="50"/>
                    </a:lnTo>
                    <a:lnTo>
                      <a:pt x="58" y="43"/>
                    </a:lnTo>
                    <a:lnTo>
                      <a:pt x="65" y="36"/>
                    </a:lnTo>
                    <a:lnTo>
                      <a:pt x="65" y="36"/>
                    </a:lnTo>
                    <a:lnTo>
                      <a:pt x="72" y="29"/>
                    </a:lnTo>
                    <a:lnTo>
                      <a:pt x="65" y="15"/>
                    </a:lnTo>
                    <a:lnTo>
                      <a:pt x="65" y="7"/>
                    </a:lnTo>
                    <a:lnTo>
                      <a:pt x="65" y="7"/>
                    </a:lnTo>
                    <a:lnTo>
                      <a:pt x="58" y="7"/>
                    </a:lnTo>
                    <a:lnTo>
                      <a:pt x="58" y="15"/>
                    </a:lnTo>
                    <a:lnTo>
                      <a:pt x="50" y="29"/>
                    </a:lnTo>
                    <a:lnTo>
                      <a:pt x="58" y="36"/>
                    </a:lnTo>
                    <a:lnTo>
                      <a:pt x="58" y="43"/>
                    </a:lnTo>
                    <a:lnTo>
                      <a:pt x="50" y="50"/>
                    </a:lnTo>
                    <a:lnTo>
                      <a:pt x="50" y="50"/>
                    </a:lnTo>
                    <a:lnTo>
                      <a:pt x="50" y="43"/>
                    </a:lnTo>
                    <a:lnTo>
                      <a:pt x="43" y="43"/>
                    </a:lnTo>
                    <a:lnTo>
                      <a:pt x="43" y="36"/>
                    </a:lnTo>
                    <a:lnTo>
                      <a:pt x="43" y="29"/>
                    </a:lnTo>
                    <a:lnTo>
                      <a:pt x="43" y="22"/>
                    </a:lnTo>
                    <a:lnTo>
                      <a:pt x="50" y="15"/>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22" y="7"/>
                    </a:lnTo>
                    <a:lnTo>
                      <a:pt x="15" y="0"/>
                    </a:lnTo>
                    <a:lnTo>
                      <a:pt x="7" y="0"/>
                    </a:lnTo>
                    <a:lnTo>
                      <a:pt x="0" y="0"/>
                    </a:lnTo>
                    <a:lnTo>
                      <a:pt x="0" y="0"/>
                    </a:lnTo>
                    <a:lnTo>
                      <a:pt x="0" y="7"/>
                    </a:lnTo>
                    <a:lnTo>
                      <a:pt x="7" y="22"/>
                    </a:lnTo>
                    <a:lnTo>
                      <a:pt x="15" y="22"/>
                    </a:lnTo>
                    <a:lnTo>
                      <a:pt x="22" y="29"/>
                    </a:lnTo>
                    <a:lnTo>
                      <a:pt x="29" y="36"/>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65"/>
                    </a:lnTo>
                    <a:lnTo>
                      <a:pt x="29" y="57"/>
                    </a:lnTo>
                    <a:lnTo>
                      <a:pt x="22" y="57"/>
                    </a:lnTo>
                    <a:lnTo>
                      <a:pt x="7" y="65"/>
                    </a:lnTo>
                    <a:lnTo>
                      <a:pt x="7" y="65"/>
                    </a:lnTo>
                    <a:lnTo>
                      <a:pt x="7" y="72"/>
                    </a:lnTo>
                    <a:lnTo>
                      <a:pt x="22" y="79"/>
                    </a:lnTo>
                    <a:lnTo>
                      <a:pt x="29" y="72"/>
                    </a:lnTo>
                    <a:lnTo>
                      <a:pt x="29" y="72"/>
                    </a:lnTo>
                    <a:lnTo>
                      <a:pt x="36" y="72"/>
                    </a:lnTo>
                    <a:lnTo>
                      <a:pt x="36" y="65"/>
                    </a:lnTo>
                    <a:lnTo>
                      <a:pt x="43" y="65"/>
                    </a:lnTo>
                    <a:lnTo>
                      <a:pt x="43" y="65"/>
                    </a:lnTo>
                    <a:lnTo>
                      <a:pt x="50" y="57"/>
                    </a:lnTo>
                    <a:lnTo>
                      <a:pt x="58" y="65"/>
                    </a:lnTo>
                    <a:lnTo>
                      <a:pt x="65" y="72"/>
                    </a:lnTo>
                    <a:lnTo>
                      <a:pt x="65" y="72"/>
                    </a:lnTo>
                    <a:close/>
                    <a:moveTo>
                      <a:pt x="65" y="36"/>
                    </a:moveTo>
                    <a:lnTo>
                      <a:pt x="65" y="36"/>
                    </a:lnTo>
                    <a:lnTo>
                      <a:pt x="72" y="29"/>
                    </a:lnTo>
                    <a:lnTo>
                      <a:pt x="65" y="15"/>
                    </a:lnTo>
                    <a:lnTo>
                      <a:pt x="65" y="7"/>
                    </a:lnTo>
                    <a:lnTo>
                      <a:pt x="58" y="22"/>
                    </a:lnTo>
                    <a:lnTo>
                      <a:pt x="65" y="36"/>
                    </a:lnTo>
                    <a:lnTo>
                      <a:pt x="65" y="36"/>
                    </a:lnTo>
                    <a:close/>
                    <a:moveTo>
                      <a:pt x="36" y="22"/>
                    </a:moveTo>
                    <a:lnTo>
                      <a:pt x="43" y="15"/>
                    </a:lnTo>
                    <a:lnTo>
                      <a:pt x="36" y="0"/>
                    </a:lnTo>
                    <a:lnTo>
                      <a:pt x="36" y="15"/>
                    </a:lnTo>
                    <a:lnTo>
                      <a:pt x="36" y="22"/>
                    </a:lnTo>
                    <a:lnTo>
                      <a:pt x="36" y="22"/>
                    </a:lnTo>
                    <a:close/>
                    <a:moveTo>
                      <a:pt x="22" y="22"/>
                    </a:moveTo>
                    <a:lnTo>
                      <a:pt x="22" y="15"/>
                    </a:lnTo>
                    <a:lnTo>
                      <a:pt x="15" y="7"/>
                    </a:lnTo>
                    <a:lnTo>
                      <a:pt x="15" y="7"/>
                    </a:lnTo>
                    <a:lnTo>
                      <a:pt x="0" y="0"/>
                    </a:lnTo>
                    <a:lnTo>
                      <a:pt x="0" y="7"/>
                    </a:lnTo>
                    <a:lnTo>
                      <a:pt x="7" y="15"/>
                    </a:lnTo>
                    <a:lnTo>
                      <a:pt x="15" y="22"/>
                    </a:lnTo>
                    <a:lnTo>
                      <a:pt x="22" y="22"/>
                    </a:lnTo>
                    <a:lnTo>
                      <a:pt x="22" y="22"/>
                    </a:lnTo>
                    <a:close/>
                    <a:moveTo>
                      <a:pt x="22" y="36"/>
                    </a:moveTo>
                    <a:lnTo>
                      <a:pt x="15" y="36"/>
                    </a:lnTo>
                    <a:lnTo>
                      <a:pt x="0" y="36"/>
                    </a:lnTo>
                    <a:lnTo>
                      <a:pt x="7" y="43"/>
                    </a:lnTo>
                    <a:lnTo>
                      <a:pt x="15" y="50"/>
                    </a:lnTo>
                    <a:lnTo>
                      <a:pt x="22" y="43"/>
                    </a:lnTo>
                    <a:lnTo>
                      <a:pt x="22" y="36"/>
                    </a:lnTo>
                    <a:lnTo>
                      <a:pt x="22" y="36"/>
                    </a:lnTo>
                    <a:close/>
                    <a:moveTo>
                      <a:pt x="29" y="65"/>
                    </a:moveTo>
                    <a:lnTo>
                      <a:pt x="29" y="57"/>
                    </a:lnTo>
                    <a:lnTo>
                      <a:pt x="22" y="57"/>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320">
                <a:extLst>
                  <a:ext uri="{FF2B5EF4-FFF2-40B4-BE49-F238E27FC236}">
                    <a16:creationId xmlns:a16="http://schemas.microsoft.com/office/drawing/2014/main" xmlns="" id="{92FD219F-DE3E-42A7-884D-F600C57B9A8E}"/>
                  </a:ext>
                </a:extLst>
              </p:cNvPr>
              <p:cNvSpPr>
                <a:spLocks noEditPoints="1"/>
              </p:cNvSpPr>
              <p:nvPr/>
            </p:nvSpPr>
            <p:spPr bwMode="auto">
              <a:xfrm>
                <a:off x="5948" y="2030"/>
                <a:ext cx="72" cy="79"/>
              </a:xfrm>
              <a:custGeom>
                <a:avLst/>
                <a:gdLst>
                  <a:gd name="T0" fmla="*/ 65 w 72"/>
                  <a:gd name="T1" fmla="*/ 72 h 79"/>
                  <a:gd name="T2" fmla="*/ 72 w 72"/>
                  <a:gd name="T3" fmla="*/ 65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15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5 h 79"/>
                  <a:gd name="T120" fmla="*/ 8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7"/>
                    </a:lnTo>
                    <a:lnTo>
                      <a:pt x="58" y="50"/>
                    </a:lnTo>
                    <a:lnTo>
                      <a:pt x="58" y="43"/>
                    </a:lnTo>
                    <a:lnTo>
                      <a:pt x="58" y="36"/>
                    </a:lnTo>
                    <a:lnTo>
                      <a:pt x="65" y="36"/>
                    </a:lnTo>
                    <a:lnTo>
                      <a:pt x="72" y="29"/>
                    </a:lnTo>
                    <a:lnTo>
                      <a:pt x="65" y="15"/>
                    </a:lnTo>
                    <a:lnTo>
                      <a:pt x="65" y="7"/>
                    </a:lnTo>
                    <a:lnTo>
                      <a:pt x="58" y="7"/>
                    </a:lnTo>
                    <a:lnTo>
                      <a:pt x="58" y="7"/>
                    </a:lnTo>
                    <a:lnTo>
                      <a:pt x="51" y="15"/>
                    </a:lnTo>
                    <a:lnTo>
                      <a:pt x="51" y="29"/>
                    </a:lnTo>
                    <a:lnTo>
                      <a:pt x="58" y="36"/>
                    </a:lnTo>
                    <a:lnTo>
                      <a:pt x="58" y="43"/>
                    </a:lnTo>
                    <a:lnTo>
                      <a:pt x="51" y="50"/>
                    </a:lnTo>
                    <a:lnTo>
                      <a:pt x="51" y="50"/>
                    </a:lnTo>
                    <a:lnTo>
                      <a:pt x="43" y="43"/>
                    </a:lnTo>
                    <a:lnTo>
                      <a:pt x="43" y="43"/>
                    </a:lnTo>
                    <a:lnTo>
                      <a:pt x="43" y="36"/>
                    </a:lnTo>
                    <a:lnTo>
                      <a:pt x="43" y="29"/>
                    </a:lnTo>
                    <a:lnTo>
                      <a:pt x="43" y="22"/>
                    </a:lnTo>
                    <a:lnTo>
                      <a:pt x="43" y="15"/>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5" y="7"/>
                    </a:lnTo>
                    <a:lnTo>
                      <a:pt x="8" y="0"/>
                    </a:lnTo>
                    <a:lnTo>
                      <a:pt x="8" y="0"/>
                    </a:lnTo>
                    <a:lnTo>
                      <a:pt x="0" y="0"/>
                    </a:lnTo>
                    <a:lnTo>
                      <a:pt x="0" y="0"/>
                    </a:lnTo>
                    <a:lnTo>
                      <a:pt x="0" y="7"/>
                    </a:lnTo>
                    <a:lnTo>
                      <a:pt x="0" y="22"/>
                    </a:lnTo>
                    <a:lnTo>
                      <a:pt x="15" y="22"/>
                    </a:lnTo>
                    <a:lnTo>
                      <a:pt x="22" y="29"/>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8" y="65"/>
                    </a:lnTo>
                    <a:lnTo>
                      <a:pt x="0" y="65"/>
                    </a:lnTo>
                    <a:lnTo>
                      <a:pt x="8" y="72"/>
                    </a:lnTo>
                    <a:lnTo>
                      <a:pt x="22" y="79"/>
                    </a:lnTo>
                    <a:lnTo>
                      <a:pt x="29" y="72"/>
                    </a:lnTo>
                    <a:lnTo>
                      <a:pt x="29" y="72"/>
                    </a:lnTo>
                    <a:lnTo>
                      <a:pt x="29" y="72"/>
                    </a:lnTo>
                    <a:lnTo>
                      <a:pt x="36" y="65"/>
                    </a:lnTo>
                    <a:lnTo>
                      <a:pt x="43" y="65"/>
                    </a:lnTo>
                    <a:lnTo>
                      <a:pt x="43" y="65"/>
                    </a:lnTo>
                    <a:lnTo>
                      <a:pt x="51" y="57"/>
                    </a:lnTo>
                    <a:lnTo>
                      <a:pt x="51" y="65"/>
                    </a:lnTo>
                    <a:lnTo>
                      <a:pt x="58" y="72"/>
                    </a:lnTo>
                    <a:lnTo>
                      <a:pt x="58" y="72"/>
                    </a:lnTo>
                    <a:close/>
                    <a:moveTo>
                      <a:pt x="58" y="36"/>
                    </a:moveTo>
                    <a:lnTo>
                      <a:pt x="65" y="36"/>
                    </a:lnTo>
                    <a:lnTo>
                      <a:pt x="65" y="29"/>
                    </a:lnTo>
                    <a:lnTo>
                      <a:pt x="65" y="15"/>
                    </a:lnTo>
                    <a:lnTo>
                      <a:pt x="65" y="7"/>
                    </a:lnTo>
                    <a:lnTo>
                      <a:pt x="58" y="22"/>
                    </a:lnTo>
                    <a:lnTo>
                      <a:pt x="58" y="36"/>
                    </a:lnTo>
                    <a:lnTo>
                      <a:pt x="58" y="36"/>
                    </a:lnTo>
                    <a:close/>
                    <a:moveTo>
                      <a:pt x="36" y="22"/>
                    </a:moveTo>
                    <a:lnTo>
                      <a:pt x="43" y="15"/>
                    </a:lnTo>
                    <a:lnTo>
                      <a:pt x="36" y="0"/>
                    </a:lnTo>
                    <a:lnTo>
                      <a:pt x="29" y="15"/>
                    </a:lnTo>
                    <a:lnTo>
                      <a:pt x="36" y="22"/>
                    </a:lnTo>
                    <a:lnTo>
                      <a:pt x="36" y="22"/>
                    </a:lnTo>
                    <a:close/>
                    <a:moveTo>
                      <a:pt x="15" y="22"/>
                    </a:moveTo>
                    <a:lnTo>
                      <a:pt x="22" y="15"/>
                    </a:lnTo>
                    <a:lnTo>
                      <a:pt x="15" y="7"/>
                    </a:lnTo>
                    <a:lnTo>
                      <a:pt x="8" y="7"/>
                    </a:lnTo>
                    <a:lnTo>
                      <a:pt x="0" y="0"/>
                    </a:lnTo>
                    <a:lnTo>
                      <a:pt x="0" y="7"/>
                    </a:lnTo>
                    <a:lnTo>
                      <a:pt x="8" y="15"/>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5"/>
                    </a:moveTo>
                    <a:lnTo>
                      <a:pt x="29" y="57"/>
                    </a:lnTo>
                    <a:lnTo>
                      <a:pt x="22" y="57"/>
                    </a:lnTo>
                    <a:lnTo>
                      <a:pt x="15" y="65"/>
                    </a:lnTo>
                    <a:lnTo>
                      <a:pt x="8" y="65"/>
                    </a:lnTo>
                    <a:lnTo>
                      <a:pt x="8"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321">
                <a:extLst>
                  <a:ext uri="{FF2B5EF4-FFF2-40B4-BE49-F238E27FC236}">
                    <a16:creationId xmlns:a16="http://schemas.microsoft.com/office/drawing/2014/main" xmlns="" id="{28EC67E9-520B-4A9C-89B5-5D9F9D23CFF3}"/>
                  </a:ext>
                </a:extLst>
              </p:cNvPr>
              <p:cNvSpPr>
                <a:spLocks noEditPoints="1"/>
              </p:cNvSpPr>
              <p:nvPr/>
            </p:nvSpPr>
            <p:spPr bwMode="auto">
              <a:xfrm>
                <a:off x="5869" y="2030"/>
                <a:ext cx="72" cy="79"/>
              </a:xfrm>
              <a:custGeom>
                <a:avLst/>
                <a:gdLst>
                  <a:gd name="T0" fmla="*/ 65 w 72"/>
                  <a:gd name="T1" fmla="*/ 72 h 79"/>
                  <a:gd name="T2" fmla="*/ 72 w 72"/>
                  <a:gd name="T3" fmla="*/ 65 h 79"/>
                  <a:gd name="T4" fmla="*/ 65 w 72"/>
                  <a:gd name="T5" fmla="*/ 57 h 79"/>
                  <a:gd name="T6" fmla="*/ 65 w 72"/>
                  <a:gd name="T7" fmla="*/ 43 h 79"/>
                  <a:gd name="T8" fmla="*/ 65 w 72"/>
                  <a:gd name="T9" fmla="*/ 36 h 79"/>
                  <a:gd name="T10" fmla="*/ 72 w 72"/>
                  <a:gd name="T11" fmla="*/ 15 h 79"/>
                  <a:gd name="T12" fmla="*/ 65 w 72"/>
                  <a:gd name="T13" fmla="*/ 7 h 79"/>
                  <a:gd name="T14" fmla="*/ 58 w 72"/>
                  <a:gd name="T15" fmla="*/ 15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44 w 72"/>
                  <a:gd name="T31" fmla="*/ 36 h 79"/>
                  <a:gd name="T32" fmla="*/ 36 w 72"/>
                  <a:gd name="T33" fmla="*/ 36 h 79"/>
                  <a:gd name="T34" fmla="*/ 29 w 72"/>
                  <a:gd name="T35" fmla="*/ 22 h 79"/>
                  <a:gd name="T36" fmla="*/ 22 w 72"/>
                  <a:gd name="T37" fmla="*/ 15 h 79"/>
                  <a:gd name="T38" fmla="*/ 15 w 72"/>
                  <a:gd name="T39" fmla="*/ 0 h 79"/>
                  <a:gd name="T40" fmla="*/ 7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44 w 72"/>
                  <a:gd name="T67" fmla="*/ 65 h 79"/>
                  <a:gd name="T68" fmla="*/ 22 w 72"/>
                  <a:gd name="T69" fmla="*/ 57 h 79"/>
                  <a:gd name="T70" fmla="*/ 7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2 h 79"/>
                  <a:gd name="T98" fmla="*/ 22 w 72"/>
                  <a:gd name="T99" fmla="*/ 15 h 79"/>
                  <a:gd name="T100" fmla="*/ 15 w 72"/>
                  <a:gd name="T101" fmla="*/ 7 h 79"/>
                  <a:gd name="T102" fmla="*/ 7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8" y="50"/>
                    </a:lnTo>
                    <a:lnTo>
                      <a:pt x="65" y="43"/>
                    </a:lnTo>
                    <a:lnTo>
                      <a:pt x="65" y="36"/>
                    </a:lnTo>
                    <a:lnTo>
                      <a:pt x="65" y="36"/>
                    </a:lnTo>
                    <a:lnTo>
                      <a:pt x="72" y="29"/>
                    </a:lnTo>
                    <a:lnTo>
                      <a:pt x="72" y="15"/>
                    </a:lnTo>
                    <a:lnTo>
                      <a:pt x="72" y="7"/>
                    </a:lnTo>
                    <a:lnTo>
                      <a:pt x="65" y="7"/>
                    </a:lnTo>
                    <a:lnTo>
                      <a:pt x="58" y="7"/>
                    </a:lnTo>
                    <a:lnTo>
                      <a:pt x="58" y="15"/>
                    </a:lnTo>
                    <a:lnTo>
                      <a:pt x="58" y="29"/>
                    </a:lnTo>
                    <a:lnTo>
                      <a:pt x="58" y="36"/>
                    </a:lnTo>
                    <a:lnTo>
                      <a:pt x="58" y="43"/>
                    </a:lnTo>
                    <a:lnTo>
                      <a:pt x="58" y="50"/>
                    </a:lnTo>
                    <a:lnTo>
                      <a:pt x="58" y="50"/>
                    </a:lnTo>
                    <a:lnTo>
                      <a:pt x="51" y="43"/>
                    </a:lnTo>
                    <a:lnTo>
                      <a:pt x="44" y="43"/>
                    </a:lnTo>
                    <a:lnTo>
                      <a:pt x="44" y="36"/>
                    </a:lnTo>
                    <a:lnTo>
                      <a:pt x="44" y="29"/>
                    </a:lnTo>
                    <a:lnTo>
                      <a:pt x="51" y="22"/>
                    </a:lnTo>
                    <a:lnTo>
                      <a:pt x="51" y="15"/>
                    </a:lnTo>
                    <a:lnTo>
                      <a:pt x="44" y="0"/>
                    </a:lnTo>
                    <a:lnTo>
                      <a:pt x="36" y="7"/>
                    </a:lnTo>
                    <a:lnTo>
                      <a:pt x="36" y="29"/>
                    </a:lnTo>
                    <a:lnTo>
                      <a:pt x="44" y="29"/>
                    </a:lnTo>
                    <a:lnTo>
                      <a:pt x="44" y="36"/>
                    </a:lnTo>
                    <a:lnTo>
                      <a:pt x="44" y="36"/>
                    </a:lnTo>
                    <a:lnTo>
                      <a:pt x="36" y="36"/>
                    </a:lnTo>
                    <a:lnTo>
                      <a:pt x="29" y="29"/>
                    </a:lnTo>
                    <a:lnTo>
                      <a:pt x="29" y="22"/>
                    </a:lnTo>
                    <a:lnTo>
                      <a:pt x="22" y="22"/>
                    </a:lnTo>
                    <a:lnTo>
                      <a:pt x="22" y="15"/>
                    </a:lnTo>
                    <a:lnTo>
                      <a:pt x="22" y="7"/>
                    </a:lnTo>
                    <a:lnTo>
                      <a:pt x="15" y="0"/>
                    </a:lnTo>
                    <a:lnTo>
                      <a:pt x="7" y="0"/>
                    </a:lnTo>
                    <a:lnTo>
                      <a:pt x="7" y="0"/>
                    </a:lnTo>
                    <a:lnTo>
                      <a:pt x="0" y="0"/>
                    </a:lnTo>
                    <a:lnTo>
                      <a:pt x="0" y="7"/>
                    </a:lnTo>
                    <a:lnTo>
                      <a:pt x="7" y="22"/>
                    </a:lnTo>
                    <a:lnTo>
                      <a:pt x="22" y="22"/>
                    </a:lnTo>
                    <a:lnTo>
                      <a:pt x="29" y="29"/>
                    </a:lnTo>
                    <a:lnTo>
                      <a:pt x="36" y="36"/>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65"/>
                    </a:lnTo>
                    <a:lnTo>
                      <a:pt x="36" y="57"/>
                    </a:lnTo>
                    <a:lnTo>
                      <a:pt x="22" y="57"/>
                    </a:lnTo>
                    <a:lnTo>
                      <a:pt x="7" y="65"/>
                    </a:lnTo>
                    <a:lnTo>
                      <a:pt x="7" y="65"/>
                    </a:lnTo>
                    <a:lnTo>
                      <a:pt x="15" y="72"/>
                    </a:lnTo>
                    <a:lnTo>
                      <a:pt x="22" y="79"/>
                    </a:lnTo>
                    <a:lnTo>
                      <a:pt x="36" y="72"/>
                    </a:lnTo>
                    <a:lnTo>
                      <a:pt x="36" y="72"/>
                    </a:lnTo>
                    <a:lnTo>
                      <a:pt x="36" y="72"/>
                    </a:lnTo>
                    <a:lnTo>
                      <a:pt x="36" y="65"/>
                    </a:lnTo>
                    <a:lnTo>
                      <a:pt x="44" y="65"/>
                    </a:lnTo>
                    <a:lnTo>
                      <a:pt x="51" y="65"/>
                    </a:lnTo>
                    <a:lnTo>
                      <a:pt x="51" y="57"/>
                    </a:lnTo>
                    <a:lnTo>
                      <a:pt x="58" y="65"/>
                    </a:lnTo>
                    <a:lnTo>
                      <a:pt x="65" y="72"/>
                    </a:lnTo>
                    <a:lnTo>
                      <a:pt x="65" y="72"/>
                    </a:lnTo>
                    <a:close/>
                    <a:moveTo>
                      <a:pt x="65" y="36"/>
                    </a:moveTo>
                    <a:lnTo>
                      <a:pt x="65" y="36"/>
                    </a:lnTo>
                    <a:lnTo>
                      <a:pt x="72" y="29"/>
                    </a:lnTo>
                    <a:lnTo>
                      <a:pt x="72" y="15"/>
                    </a:lnTo>
                    <a:lnTo>
                      <a:pt x="65" y="7"/>
                    </a:lnTo>
                    <a:lnTo>
                      <a:pt x="58" y="22"/>
                    </a:lnTo>
                    <a:lnTo>
                      <a:pt x="65" y="36"/>
                    </a:lnTo>
                    <a:lnTo>
                      <a:pt x="65" y="36"/>
                    </a:lnTo>
                    <a:close/>
                    <a:moveTo>
                      <a:pt x="44" y="22"/>
                    </a:moveTo>
                    <a:lnTo>
                      <a:pt x="51" y="15"/>
                    </a:lnTo>
                    <a:lnTo>
                      <a:pt x="44" y="0"/>
                    </a:lnTo>
                    <a:lnTo>
                      <a:pt x="36" y="15"/>
                    </a:lnTo>
                    <a:lnTo>
                      <a:pt x="44" y="22"/>
                    </a:lnTo>
                    <a:lnTo>
                      <a:pt x="44" y="22"/>
                    </a:lnTo>
                    <a:close/>
                    <a:moveTo>
                      <a:pt x="22" y="22"/>
                    </a:moveTo>
                    <a:lnTo>
                      <a:pt x="22" y="15"/>
                    </a:lnTo>
                    <a:lnTo>
                      <a:pt x="22" y="7"/>
                    </a:lnTo>
                    <a:lnTo>
                      <a:pt x="15" y="7"/>
                    </a:lnTo>
                    <a:lnTo>
                      <a:pt x="7" y="0"/>
                    </a:lnTo>
                    <a:lnTo>
                      <a:pt x="7" y="7"/>
                    </a:lnTo>
                    <a:lnTo>
                      <a:pt x="7" y="15"/>
                    </a:lnTo>
                    <a:lnTo>
                      <a:pt x="15" y="22"/>
                    </a:lnTo>
                    <a:lnTo>
                      <a:pt x="22" y="22"/>
                    </a:lnTo>
                    <a:lnTo>
                      <a:pt x="22" y="22"/>
                    </a:lnTo>
                    <a:close/>
                    <a:moveTo>
                      <a:pt x="22" y="36"/>
                    </a:moveTo>
                    <a:lnTo>
                      <a:pt x="15" y="36"/>
                    </a:lnTo>
                    <a:lnTo>
                      <a:pt x="7" y="36"/>
                    </a:lnTo>
                    <a:lnTo>
                      <a:pt x="7" y="43"/>
                    </a:lnTo>
                    <a:lnTo>
                      <a:pt x="15" y="50"/>
                    </a:lnTo>
                    <a:lnTo>
                      <a:pt x="22" y="43"/>
                    </a:lnTo>
                    <a:lnTo>
                      <a:pt x="22" y="36"/>
                    </a:lnTo>
                    <a:lnTo>
                      <a:pt x="22" y="36"/>
                    </a:lnTo>
                    <a:close/>
                    <a:moveTo>
                      <a:pt x="36" y="65"/>
                    </a:moveTo>
                    <a:lnTo>
                      <a:pt x="29" y="57"/>
                    </a:lnTo>
                    <a:lnTo>
                      <a:pt x="22" y="57"/>
                    </a:lnTo>
                    <a:lnTo>
                      <a:pt x="15" y="65"/>
                    </a:lnTo>
                    <a:lnTo>
                      <a:pt x="7"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322">
                <a:extLst>
                  <a:ext uri="{FF2B5EF4-FFF2-40B4-BE49-F238E27FC236}">
                    <a16:creationId xmlns:a16="http://schemas.microsoft.com/office/drawing/2014/main" xmlns="" id="{5652211B-3019-4CDA-962E-7DAFB92D487F}"/>
                  </a:ext>
                </a:extLst>
              </p:cNvPr>
              <p:cNvSpPr>
                <a:spLocks noEditPoints="1"/>
              </p:cNvSpPr>
              <p:nvPr/>
            </p:nvSpPr>
            <p:spPr bwMode="auto">
              <a:xfrm>
                <a:off x="5797" y="2030"/>
                <a:ext cx="72" cy="79"/>
              </a:xfrm>
              <a:custGeom>
                <a:avLst/>
                <a:gdLst>
                  <a:gd name="T0" fmla="*/ 65 w 72"/>
                  <a:gd name="T1" fmla="*/ 72 h 79"/>
                  <a:gd name="T2" fmla="*/ 72 w 72"/>
                  <a:gd name="T3" fmla="*/ 65 h 79"/>
                  <a:gd name="T4" fmla="*/ 57 w 72"/>
                  <a:gd name="T5" fmla="*/ 57 h 79"/>
                  <a:gd name="T6" fmla="*/ 65 w 72"/>
                  <a:gd name="T7" fmla="*/ 43 h 79"/>
                  <a:gd name="T8" fmla="*/ 65 w 72"/>
                  <a:gd name="T9" fmla="*/ 36 h 79"/>
                  <a:gd name="T10" fmla="*/ 65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14 w 72"/>
                  <a:gd name="T39" fmla="*/ 0 h 79"/>
                  <a:gd name="T40" fmla="*/ 0 w 72"/>
                  <a:gd name="T41" fmla="*/ 0 h 79"/>
                  <a:gd name="T42" fmla="*/ 0 w 72"/>
                  <a:gd name="T43" fmla="*/ 7 h 79"/>
                  <a:gd name="T44" fmla="*/ 21 w 72"/>
                  <a:gd name="T45" fmla="*/ 22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7 h 79"/>
                  <a:gd name="T66" fmla="*/ 36 w 72"/>
                  <a:gd name="T67" fmla="*/ 65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6 h 79"/>
                  <a:gd name="T86" fmla="*/ 65 w 72"/>
                  <a:gd name="T87" fmla="*/ 15 h 79"/>
                  <a:gd name="T88" fmla="*/ 57 w 72"/>
                  <a:gd name="T89" fmla="*/ 22 h 79"/>
                  <a:gd name="T90" fmla="*/ 65 w 72"/>
                  <a:gd name="T91" fmla="*/ 36 h 79"/>
                  <a:gd name="T92" fmla="*/ 43 w 72"/>
                  <a:gd name="T93" fmla="*/ 15 h 79"/>
                  <a:gd name="T94" fmla="*/ 36 w 72"/>
                  <a:gd name="T95" fmla="*/ 15 h 79"/>
                  <a:gd name="T96" fmla="*/ 43 w 72"/>
                  <a:gd name="T97" fmla="*/ 22 h 79"/>
                  <a:gd name="T98" fmla="*/ 21 w 72"/>
                  <a:gd name="T99" fmla="*/ 15 h 79"/>
                  <a:gd name="T100" fmla="*/ 14 w 72"/>
                  <a:gd name="T101" fmla="*/ 7 h 79"/>
                  <a:gd name="T102" fmla="*/ 0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7"/>
                    </a:lnTo>
                    <a:lnTo>
                      <a:pt x="57" y="50"/>
                    </a:lnTo>
                    <a:lnTo>
                      <a:pt x="65" y="43"/>
                    </a:lnTo>
                    <a:lnTo>
                      <a:pt x="65" y="36"/>
                    </a:lnTo>
                    <a:lnTo>
                      <a:pt x="65" y="36"/>
                    </a:lnTo>
                    <a:lnTo>
                      <a:pt x="72" y="29"/>
                    </a:lnTo>
                    <a:lnTo>
                      <a:pt x="65" y="15"/>
                    </a:lnTo>
                    <a:lnTo>
                      <a:pt x="65" y="7"/>
                    </a:lnTo>
                    <a:lnTo>
                      <a:pt x="65" y="7"/>
                    </a:lnTo>
                    <a:lnTo>
                      <a:pt x="57" y="7"/>
                    </a:lnTo>
                    <a:lnTo>
                      <a:pt x="57" y="15"/>
                    </a:lnTo>
                    <a:lnTo>
                      <a:pt x="50" y="29"/>
                    </a:lnTo>
                    <a:lnTo>
                      <a:pt x="57" y="36"/>
                    </a:lnTo>
                    <a:lnTo>
                      <a:pt x="57" y="43"/>
                    </a:lnTo>
                    <a:lnTo>
                      <a:pt x="57" y="50"/>
                    </a:lnTo>
                    <a:lnTo>
                      <a:pt x="50" y="50"/>
                    </a:lnTo>
                    <a:lnTo>
                      <a:pt x="50" y="43"/>
                    </a:lnTo>
                    <a:lnTo>
                      <a:pt x="43" y="43"/>
                    </a:lnTo>
                    <a:lnTo>
                      <a:pt x="43" y="36"/>
                    </a:lnTo>
                    <a:lnTo>
                      <a:pt x="43" y="29"/>
                    </a:lnTo>
                    <a:lnTo>
                      <a:pt x="43" y="22"/>
                    </a:lnTo>
                    <a:lnTo>
                      <a:pt x="50" y="15"/>
                    </a:lnTo>
                    <a:lnTo>
                      <a:pt x="43" y="0"/>
                    </a:lnTo>
                    <a:lnTo>
                      <a:pt x="28" y="7"/>
                    </a:lnTo>
                    <a:lnTo>
                      <a:pt x="36" y="29"/>
                    </a:lnTo>
                    <a:lnTo>
                      <a:pt x="36" y="29"/>
                    </a:lnTo>
                    <a:lnTo>
                      <a:pt x="36" y="36"/>
                    </a:lnTo>
                    <a:lnTo>
                      <a:pt x="36" y="36"/>
                    </a:lnTo>
                    <a:lnTo>
                      <a:pt x="36" y="36"/>
                    </a:lnTo>
                    <a:lnTo>
                      <a:pt x="28" y="29"/>
                    </a:lnTo>
                    <a:lnTo>
                      <a:pt x="21" y="22"/>
                    </a:lnTo>
                    <a:lnTo>
                      <a:pt x="21" y="22"/>
                    </a:lnTo>
                    <a:lnTo>
                      <a:pt x="21" y="15"/>
                    </a:lnTo>
                    <a:lnTo>
                      <a:pt x="21" y="7"/>
                    </a:lnTo>
                    <a:lnTo>
                      <a:pt x="14" y="0"/>
                    </a:lnTo>
                    <a:lnTo>
                      <a:pt x="7" y="0"/>
                    </a:lnTo>
                    <a:lnTo>
                      <a:pt x="0" y="0"/>
                    </a:lnTo>
                    <a:lnTo>
                      <a:pt x="0" y="0"/>
                    </a:lnTo>
                    <a:lnTo>
                      <a:pt x="0" y="7"/>
                    </a:lnTo>
                    <a:lnTo>
                      <a:pt x="7" y="22"/>
                    </a:lnTo>
                    <a:lnTo>
                      <a:pt x="21" y="22"/>
                    </a:lnTo>
                    <a:lnTo>
                      <a:pt x="28" y="29"/>
                    </a:lnTo>
                    <a:lnTo>
                      <a:pt x="36"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65"/>
                    </a:lnTo>
                    <a:lnTo>
                      <a:pt x="28" y="57"/>
                    </a:lnTo>
                    <a:lnTo>
                      <a:pt x="21" y="57"/>
                    </a:lnTo>
                    <a:lnTo>
                      <a:pt x="7" y="65"/>
                    </a:lnTo>
                    <a:lnTo>
                      <a:pt x="7" y="65"/>
                    </a:lnTo>
                    <a:lnTo>
                      <a:pt x="7" y="72"/>
                    </a:lnTo>
                    <a:lnTo>
                      <a:pt x="21" y="79"/>
                    </a:lnTo>
                    <a:lnTo>
                      <a:pt x="28" y="72"/>
                    </a:lnTo>
                    <a:lnTo>
                      <a:pt x="28" y="72"/>
                    </a:lnTo>
                    <a:lnTo>
                      <a:pt x="36" y="72"/>
                    </a:lnTo>
                    <a:lnTo>
                      <a:pt x="36" y="65"/>
                    </a:lnTo>
                    <a:lnTo>
                      <a:pt x="43" y="65"/>
                    </a:lnTo>
                    <a:lnTo>
                      <a:pt x="43" y="65"/>
                    </a:lnTo>
                    <a:lnTo>
                      <a:pt x="50" y="57"/>
                    </a:lnTo>
                    <a:lnTo>
                      <a:pt x="57" y="65"/>
                    </a:lnTo>
                    <a:lnTo>
                      <a:pt x="65" y="72"/>
                    </a:lnTo>
                    <a:lnTo>
                      <a:pt x="65" y="72"/>
                    </a:lnTo>
                    <a:close/>
                    <a:moveTo>
                      <a:pt x="65" y="36"/>
                    </a:moveTo>
                    <a:lnTo>
                      <a:pt x="65" y="36"/>
                    </a:lnTo>
                    <a:lnTo>
                      <a:pt x="72" y="29"/>
                    </a:lnTo>
                    <a:lnTo>
                      <a:pt x="65" y="15"/>
                    </a:lnTo>
                    <a:lnTo>
                      <a:pt x="65" y="7"/>
                    </a:lnTo>
                    <a:lnTo>
                      <a:pt x="57" y="22"/>
                    </a:lnTo>
                    <a:lnTo>
                      <a:pt x="65" y="36"/>
                    </a:lnTo>
                    <a:lnTo>
                      <a:pt x="65" y="36"/>
                    </a:lnTo>
                    <a:close/>
                    <a:moveTo>
                      <a:pt x="43" y="22"/>
                    </a:moveTo>
                    <a:lnTo>
                      <a:pt x="43" y="15"/>
                    </a:lnTo>
                    <a:lnTo>
                      <a:pt x="43" y="0"/>
                    </a:lnTo>
                    <a:lnTo>
                      <a:pt x="36" y="15"/>
                    </a:lnTo>
                    <a:lnTo>
                      <a:pt x="43" y="22"/>
                    </a:lnTo>
                    <a:lnTo>
                      <a:pt x="43" y="22"/>
                    </a:lnTo>
                    <a:close/>
                    <a:moveTo>
                      <a:pt x="21" y="22"/>
                    </a:moveTo>
                    <a:lnTo>
                      <a:pt x="21" y="15"/>
                    </a:lnTo>
                    <a:lnTo>
                      <a:pt x="21" y="7"/>
                    </a:lnTo>
                    <a:lnTo>
                      <a:pt x="14" y="7"/>
                    </a:lnTo>
                    <a:lnTo>
                      <a:pt x="0" y="0"/>
                    </a:lnTo>
                    <a:lnTo>
                      <a:pt x="0" y="7"/>
                    </a:lnTo>
                    <a:lnTo>
                      <a:pt x="7" y="15"/>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28" y="65"/>
                    </a:moveTo>
                    <a:lnTo>
                      <a:pt x="28" y="57"/>
                    </a:lnTo>
                    <a:lnTo>
                      <a:pt x="21" y="57"/>
                    </a:lnTo>
                    <a:lnTo>
                      <a:pt x="14" y="65"/>
                    </a:lnTo>
                    <a:lnTo>
                      <a:pt x="7" y="65"/>
                    </a:lnTo>
                    <a:lnTo>
                      <a:pt x="7" y="72"/>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323">
                <a:extLst>
                  <a:ext uri="{FF2B5EF4-FFF2-40B4-BE49-F238E27FC236}">
                    <a16:creationId xmlns:a16="http://schemas.microsoft.com/office/drawing/2014/main" xmlns="" id="{D0F461CE-8D8C-4321-B837-3B9106688907}"/>
                  </a:ext>
                </a:extLst>
              </p:cNvPr>
              <p:cNvSpPr>
                <a:spLocks noEditPoints="1"/>
              </p:cNvSpPr>
              <p:nvPr/>
            </p:nvSpPr>
            <p:spPr bwMode="auto">
              <a:xfrm>
                <a:off x="5725" y="2030"/>
                <a:ext cx="72" cy="79"/>
              </a:xfrm>
              <a:custGeom>
                <a:avLst/>
                <a:gdLst>
                  <a:gd name="T0" fmla="*/ 64 w 72"/>
                  <a:gd name="T1" fmla="*/ 72 h 79"/>
                  <a:gd name="T2" fmla="*/ 72 w 72"/>
                  <a:gd name="T3" fmla="*/ 65 h 79"/>
                  <a:gd name="T4" fmla="*/ 57 w 72"/>
                  <a:gd name="T5" fmla="*/ 57 h 79"/>
                  <a:gd name="T6" fmla="*/ 57 w 72"/>
                  <a:gd name="T7" fmla="*/ 43 h 79"/>
                  <a:gd name="T8" fmla="*/ 64 w 72"/>
                  <a:gd name="T9" fmla="*/ 36 h 79"/>
                  <a:gd name="T10" fmla="*/ 64 w 72"/>
                  <a:gd name="T11" fmla="*/ 15 h 79"/>
                  <a:gd name="T12" fmla="*/ 57 w 72"/>
                  <a:gd name="T13" fmla="*/ 7 h 79"/>
                  <a:gd name="T14" fmla="*/ 50 w 72"/>
                  <a:gd name="T15" fmla="*/ 15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5 h 79"/>
                  <a:gd name="T68" fmla="*/ 21 w 72"/>
                  <a:gd name="T69" fmla="*/ 57 h 79"/>
                  <a:gd name="T70" fmla="*/ 0 w 72"/>
                  <a:gd name="T71" fmla="*/ 65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28 w 72"/>
                  <a:gd name="T95" fmla="*/ 15 h 79"/>
                  <a:gd name="T96" fmla="*/ 36 w 72"/>
                  <a:gd name="T97" fmla="*/ 22 h 79"/>
                  <a:gd name="T98" fmla="*/ 21 w 72"/>
                  <a:gd name="T99" fmla="*/ 15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5"/>
                    </a:lnTo>
                    <a:lnTo>
                      <a:pt x="64" y="65"/>
                    </a:lnTo>
                    <a:lnTo>
                      <a:pt x="57" y="57"/>
                    </a:lnTo>
                    <a:lnTo>
                      <a:pt x="57" y="50"/>
                    </a:lnTo>
                    <a:lnTo>
                      <a:pt x="57" y="43"/>
                    </a:lnTo>
                    <a:lnTo>
                      <a:pt x="57" y="36"/>
                    </a:lnTo>
                    <a:lnTo>
                      <a:pt x="64" y="36"/>
                    </a:lnTo>
                    <a:lnTo>
                      <a:pt x="72" y="29"/>
                    </a:lnTo>
                    <a:lnTo>
                      <a:pt x="64" y="15"/>
                    </a:lnTo>
                    <a:lnTo>
                      <a:pt x="64" y="7"/>
                    </a:lnTo>
                    <a:lnTo>
                      <a:pt x="57"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6" y="0"/>
                    </a:lnTo>
                    <a:lnTo>
                      <a:pt x="28" y="7"/>
                    </a:lnTo>
                    <a:lnTo>
                      <a:pt x="36" y="29"/>
                    </a:lnTo>
                    <a:lnTo>
                      <a:pt x="36" y="29"/>
                    </a:lnTo>
                    <a:lnTo>
                      <a:pt x="36" y="36"/>
                    </a:lnTo>
                    <a:lnTo>
                      <a:pt x="36" y="36"/>
                    </a:lnTo>
                    <a:lnTo>
                      <a:pt x="36" y="36"/>
                    </a:lnTo>
                    <a:lnTo>
                      <a:pt x="28"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8" y="36"/>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65"/>
                    </a:lnTo>
                    <a:lnTo>
                      <a:pt x="28" y="57"/>
                    </a:lnTo>
                    <a:lnTo>
                      <a:pt x="21" y="57"/>
                    </a:lnTo>
                    <a:lnTo>
                      <a:pt x="7" y="65"/>
                    </a:lnTo>
                    <a:lnTo>
                      <a:pt x="0" y="65"/>
                    </a:lnTo>
                    <a:lnTo>
                      <a:pt x="7" y="72"/>
                    </a:lnTo>
                    <a:lnTo>
                      <a:pt x="21" y="79"/>
                    </a:lnTo>
                    <a:lnTo>
                      <a:pt x="28" y="72"/>
                    </a:lnTo>
                    <a:lnTo>
                      <a:pt x="28" y="72"/>
                    </a:lnTo>
                    <a:lnTo>
                      <a:pt x="28" y="72"/>
                    </a:lnTo>
                    <a:lnTo>
                      <a:pt x="36" y="65"/>
                    </a:lnTo>
                    <a:lnTo>
                      <a:pt x="43" y="65"/>
                    </a:lnTo>
                    <a:lnTo>
                      <a:pt x="43" y="65"/>
                    </a:lnTo>
                    <a:lnTo>
                      <a:pt x="50" y="57"/>
                    </a:lnTo>
                    <a:lnTo>
                      <a:pt x="50" y="65"/>
                    </a:lnTo>
                    <a:lnTo>
                      <a:pt x="57" y="72"/>
                    </a:lnTo>
                    <a:lnTo>
                      <a:pt x="57" y="72"/>
                    </a:lnTo>
                    <a:close/>
                    <a:moveTo>
                      <a:pt x="57" y="36"/>
                    </a:moveTo>
                    <a:lnTo>
                      <a:pt x="64" y="36"/>
                    </a:lnTo>
                    <a:lnTo>
                      <a:pt x="64" y="29"/>
                    </a:lnTo>
                    <a:lnTo>
                      <a:pt x="64" y="15"/>
                    </a:lnTo>
                    <a:lnTo>
                      <a:pt x="64" y="7"/>
                    </a:lnTo>
                    <a:lnTo>
                      <a:pt x="57" y="22"/>
                    </a:lnTo>
                    <a:lnTo>
                      <a:pt x="57" y="36"/>
                    </a:lnTo>
                    <a:lnTo>
                      <a:pt x="57" y="36"/>
                    </a:lnTo>
                    <a:close/>
                    <a:moveTo>
                      <a:pt x="36" y="22"/>
                    </a:moveTo>
                    <a:lnTo>
                      <a:pt x="43" y="15"/>
                    </a:lnTo>
                    <a:lnTo>
                      <a:pt x="36" y="0"/>
                    </a:lnTo>
                    <a:lnTo>
                      <a:pt x="28" y="15"/>
                    </a:lnTo>
                    <a:lnTo>
                      <a:pt x="36" y="22"/>
                    </a:lnTo>
                    <a:lnTo>
                      <a:pt x="36" y="22"/>
                    </a:lnTo>
                    <a:close/>
                    <a:moveTo>
                      <a:pt x="14" y="22"/>
                    </a:moveTo>
                    <a:lnTo>
                      <a:pt x="21" y="15"/>
                    </a:lnTo>
                    <a:lnTo>
                      <a:pt x="14" y="7"/>
                    </a:lnTo>
                    <a:lnTo>
                      <a:pt x="7" y="7"/>
                    </a:lnTo>
                    <a:lnTo>
                      <a:pt x="0" y="0"/>
                    </a:lnTo>
                    <a:lnTo>
                      <a:pt x="0" y="7"/>
                    </a:lnTo>
                    <a:lnTo>
                      <a:pt x="7" y="15"/>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8" y="65"/>
                    </a:moveTo>
                    <a:lnTo>
                      <a:pt x="28" y="57"/>
                    </a:lnTo>
                    <a:lnTo>
                      <a:pt x="21" y="57"/>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324">
                <a:extLst>
                  <a:ext uri="{FF2B5EF4-FFF2-40B4-BE49-F238E27FC236}">
                    <a16:creationId xmlns:a16="http://schemas.microsoft.com/office/drawing/2014/main" xmlns="" id="{2E5895D0-7700-47F1-A103-C2EDABE5052B}"/>
                  </a:ext>
                </a:extLst>
              </p:cNvPr>
              <p:cNvSpPr>
                <a:spLocks noEditPoints="1"/>
              </p:cNvSpPr>
              <p:nvPr/>
            </p:nvSpPr>
            <p:spPr bwMode="auto">
              <a:xfrm>
                <a:off x="5653" y="2030"/>
                <a:ext cx="65" cy="79"/>
              </a:xfrm>
              <a:custGeom>
                <a:avLst/>
                <a:gdLst>
                  <a:gd name="T0" fmla="*/ 65 w 65"/>
                  <a:gd name="T1" fmla="*/ 72 h 79"/>
                  <a:gd name="T2" fmla="*/ 65 w 65"/>
                  <a:gd name="T3" fmla="*/ 65 h 79"/>
                  <a:gd name="T4" fmla="*/ 57 w 65"/>
                  <a:gd name="T5" fmla="*/ 57 h 79"/>
                  <a:gd name="T6" fmla="*/ 57 w 65"/>
                  <a:gd name="T7" fmla="*/ 43 h 79"/>
                  <a:gd name="T8" fmla="*/ 65 w 65"/>
                  <a:gd name="T9" fmla="*/ 36 h 79"/>
                  <a:gd name="T10" fmla="*/ 65 w 65"/>
                  <a:gd name="T11" fmla="*/ 15 h 79"/>
                  <a:gd name="T12" fmla="*/ 57 w 65"/>
                  <a:gd name="T13" fmla="*/ 7 h 79"/>
                  <a:gd name="T14" fmla="*/ 50 w 65"/>
                  <a:gd name="T15" fmla="*/ 15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9 h 79"/>
                  <a:gd name="T30" fmla="*/ 36 w 65"/>
                  <a:gd name="T31" fmla="*/ 36 h 79"/>
                  <a:gd name="T32" fmla="*/ 29 w 65"/>
                  <a:gd name="T33" fmla="*/ 36 h 79"/>
                  <a:gd name="T34" fmla="*/ 21 w 65"/>
                  <a:gd name="T35" fmla="*/ 22 h 79"/>
                  <a:gd name="T36" fmla="*/ 21 w 65"/>
                  <a:gd name="T37" fmla="*/ 15 h 79"/>
                  <a:gd name="T38" fmla="*/ 7 w 65"/>
                  <a:gd name="T39" fmla="*/ 0 h 79"/>
                  <a:gd name="T40" fmla="*/ 0 w 65"/>
                  <a:gd name="T41" fmla="*/ 0 h 79"/>
                  <a:gd name="T42" fmla="*/ 0 w 65"/>
                  <a:gd name="T43" fmla="*/ 7 h 79"/>
                  <a:gd name="T44" fmla="*/ 14 w 65"/>
                  <a:gd name="T45" fmla="*/ 22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7 h 79"/>
                  <a:gd name="T66" fmla="*/ 36 w 65"/>
                  <a:gd name="T67" fmla="*/ 65 h 79"/>
                  <a:gd name="T68" fmla="*/ 21 w 65"/>
                  <a:gd name="T69" fmla="*/ 57 h 79"/>
                  <a:gd name="T70" fmla="*/ 0 w 65"/>
                  <a:gd name="T71" fmla="*/ 65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6 h 79"/>
                  <a:gd name="T86" fmla="*/ 65 w 65"/>
                  <a:gd name="T87" fmla="*/ 15 h 79"/>
                  <a:gd name="T88" fmla="*/ 50 w 65"/>
                  <a:gd name="T89" fmla="*/ 22 h 79"/>
                  <a:gd name="T90" fmla="*/ 57 w 65"/>
                  <a:gd name="T91" fmla="*/ 36 h 79"/>
                  <a:gd name="T92" fmla="*/ 43 w 65"/>
                  <a:gd name="T93" fmla="*/ 15 h 79"/>
                  <a:gd name="T94" fmla="*/ 29 w 65"/>
                  <a:gd name="T95" fmla="*/ 15 h 79"/>
                  <a:gd name="T96" fmla="*/ 36 w 65"/>
                  <a:gd name="T97" fmla="*/ 22 h 79"/>
                  <a:gd name="T98" fmla="*/ 14 w 65"/>
                  <a:gd name="T99" fmla="*/ 15 h 79"/>
                  <a:gd name="T100" fmla="*/ 7 w 65"/>
                  <a:gd name="T101" fmla="*/ 7 h 79"/>
                  <a:gd name="T102" fmla="*/ 0 w 65"/>
                  <a:gd name="T103" fmla="*/ 7 h 79"/>
                  <a:gd name="T104" fmla="*/ 7 w 65"/>
                  <a:gd name="T105" fmla="*/ 22 h 79"/>
                  <a:gd name="T106" fmla="*/ 14 w 65"/>
                  <a:gd name="T107" fmla="*/ 22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65 h 79"/>
                  <a:gd name="T120" fmla="*/ 7 w 65"/>
                  <a:gd name="T121" fmla="*/ 72 h 79"/>
                  <a:gd name="T122" fmla="*/ 21 w 65"/>
                  <a:gd name="T123" fmla="*/ 72 h 79"/>
                  <a:gd name="T124" fmla="*/ 29 w 65"/>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5"/>
                    </a:lnTo>
                    <a:lnTo>
                      <a:pt x="65" y="65"/>
                    </a:lnTo>
                    <a:lnTo>
                      <a:pt x="57" y="57"/>
                    </a:lnTo>
                    <a:lnTo>
                      <a:pt x="57" y="50"/>
                    </a:lnTo>
                    <a:lnTo>
                      <a:pt x="57" y="43"/>
                    </a:lnTo>
                    <a:lnTo>
                      <a:pt x="57" y="36"/>
                    </a:lnTo>
                    <a:lnTo>
                      <a:pt x="65" y="36"/>
                    </a:lnTo>
                    <a:lnTo>
                      <a:pt x="65" y="29"/>
                    </a:lnTo>
                    <a:lnTo>
                      <a:pt x="65" y="15"/>
                    </a:lnTo>
                    <a:lnTo>
                      <a:pt x="65" y="7"/>
                    </a:lnTo>
                    <a:lnTo>
                      <a:pt x="57" y="7"/>
                    </a:lnTo>
                    <a:lnTo>
                      <a:pt x="57" y="7"/>
                    </a:lnTo>
                    <a:lnTo>
                      <a:pt x="50" y="15"/>
                    </a:lnTo>
                    <a:lnTo>
                      <a:pt x="50" y="29"/>
                    </a:lnTo>
                    <a:lnTo>
                      <a:pt x="57" y="36"/>
                    </a:lnTo>
                    <a:lnTo>
                      <a:pt x="57" y="43"/>
                    </a:lnTo>
                    <a:lnTo>
                      <a:pt x="50" y="50"/>
                    </a:lnTo>
                    <a:lnTo>
                      <a:pt x="50" y="50"/>
                    </a:lnTo>
                    <a:lnTo>
                      <a:pt x="43" y="43"/>
                    </a:lnTo>
                    <a:lnTo>
                      <a:pt x="43" y="43"/>
                    </a:lnTo>
                    <a:lnTo>
                      <a:pt x="36" y="36"/>
                    </a:lnTo>
                    <a:lnTo>
                      <a:pt x="36" y="29"/>
                    </a:lnTo>
                    <a:lnTo>
                      <a:pt x="43" y="22"/>
                    </a:lnTo>
                    <a:lnTo>
                      <a:pt x="43" y="15"/>
                    </a:lnTo>
                    <a:lnTo>
                      <a:pt x="36" y="0"/>
                    </a:lnTo>
                    <a:lnTo>
                      <a:pt x="29" y="7"/>
                    </a:lnTo>
                    <a:lnTo>
                      <a:pt x="36" y="29"/>
                    </a:lnTo>
                    <a:lnTo>
                      <a:pt x="36" y="29"/>
                    </a:lnTo>
                    <a:lnTo>
                      <a:pt x="36" y="36"/>
                    </a:lnTo>
                    <a:lnTo>
                      <a:pt x="36" y="36"/>
                    </a:lnTo>
                    <a:lnTo>
                      <a:pt x="29" y="36"/>
                    </a:ln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9" y="36"/>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65"/>
                    </a:lnTo>
                    <a:lnTo>
                      <a:pt x="29" y="57"/>
                    </a:lnTo>
                    <a:lnTo>
                      <a:pt x="21" y="57"/>
                    </a:lnTo>
                    <a:lnTo>
                      <a:pt x="0" y="65"/>
                    </a:lnTo>
                    <a:lnTo>
                      <a:pt x="0" y="65"/>
                    </a:lnTo>
                    <a:lnTo>
                      <a:pt x="7" y="72"/>
                    </a:lnTo>
                    <a:lnTo>
                      <a:pt x="21" y="79"/>
                    </a:lnTo>
                    <a:lnTo>
                      <a:pt x="29" y="72"/>
                    </a:lnTo>
                    <a:lnTo>
                      <a:pt x="29" y="72"/>
                    </a:lnTo>
                    <a:lnTo>
                      <a:pt x="29" y="72"/>
                    </a:lnTo>
                    <a:lnTo>
                      <a:pt x="36" y="65"/>
                    </a:lnTo>
                    <a:lnTo>
                      <a:pt x="36" y="65"/>
                    </a:lnTo>
                    <a:lnTo>
                      <a:pt x="43" y="65"/>
                    </a:lnTo>
                    <a:lnTo>
                      <a:pt x="43" y="57"/>
                    </a:lnTo>
                    <a:lnTo>
                      <a:pt x="50" y="65"/>
                    </a:lnTo>
                    <a:lnTo>
                      <a:pt x="57" y="72"/>
                    </a:lnTo>
                    <a:lnTo>
                      <a:pt x="57" y="72"/>
                    </a:lnTo>
                    <a:close/>
                    <a:moveTo>
                      <a:pt x="57" y="36"/>
                    </a:moveTo>
                    <a:lnTo>
                      <a:pt x="65" y="36"/>
                    </a:lnTo>
                    <a:lnTo>
                      <a:pt x="65" y="29"/>
                    </a:lnTo>
                    <a:lnTo>
                      <a:pt x="65" y="15"/>
                    </a:lnTo>
                    <a:lnTo>
                      <a:pt x="57" y="7"/>
                    </a:lnTo>
                    <a:lnTo>
                      <a:pt x="50" y="22"/>
                    </a:lnTo>
                    <a:lnTo>
                      <a:pt x="57" y="36"/>
                    </a:lnTo>
                    <a:lnTo>
                      <a:pt x="57" y="36"/>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9" y="65"/>
                    </a:moveTo>
                    <a:lnTo>
                      <a:pt x="21" y="57"/>
                    </a:lnTo>
                    <a:lnTo>
                      <a:pt x="14" y="57"/>
                    </a:lnTo>
                    <a:lnTo>
                      <a:pt x="14" y="65"/>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325">
                <a:extLst>
                  <a:ext uri="{FF2B5EF4-FFF2-40B4-BE49-F238E27FC236}">
                    <a16:creationId xmlns:a16="http://schemas.microsoft.com/office/drawing/2014/main" xmlns="" id="{18311019-8E31-4F48-955A-DC840694687C}"/>
                  </a:ext>
                </a:extLst>
              </p:cNvPr>
              <p:cNvSpPr>
                <a:spLocks noEditPoints="1"/>
              </p:cNvSpPr>
              <p:nvPr/>
            </p:nvSpPr>
            <p:spPr bwMode="auto">
              <a:xfrm>
                <a:off x="5574" y="2030"/>
                <a:ext cx="72" cy="79"/>
              </a:xfrm>
              <a:custGeom>
                <a:avLst/>
                <a:gdLst>
                  <a:gd name="T0" fmla="*/ 65 w 72"/>
                  <a:gd name="T1" fmla="*/ 72 h 79"/>
                  <a:gd name="T2" fmla="*/ 72 w 72"/>
                  <a:gd name="T3" fmla="*/ 65 h 79"/>
                  <a:gd name="T4" fmla="*/ 65 w 72"/>
                  <a:gd name="T5" fmla="*/ 57 h 79"/>
                  <a:gd name="T6" fmla="*/ 65 w 72"/>
                  <a:gd name="T7" fmla="*/ 43 h 79"/>
                  <a:gd name="T8" fmla="*/ 72 w 72"/>
                  <a:gd name="T9" fmla="*/ 36 h 79"/>
                  <a:gd name="T10" fmla="*/ 72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65 h 79"/>
                  <a:gd name="T68" fmla="*/ 29 w 72"/>
                  <a:gd name="T69" fmla="*/ 57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7"/>
                    </a:lnTo>
                    <a:lnTo>
                      <a:pt x="57" y="50"/>
                    </a:lnTo>
                    <a:lnTo>
                      <a:pt x="65" y="43"/>
                    </a:lnTo>
                    <a:lnTo>
                      <a:pt x="65" y="36"/>
                    </a:lnTo>
                    <a:lnTo>
                      <a:pt x="72" y="36"/>
                    </a:lnTo>
                    <a:lnTo>
                      <a:pt x="72" y="29"/>
                    </a:lnTo>
                    <a:lnTo>
                      <a:pt x="72" y="15"/>
                    </a:lnTo>
                    <a:lnTo>
                      <a:pt x="72" y="7"/>
                    </a:lnTo>
                    <a:lnTo>
                      <a:pt x="65"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7"/>
                    </a:lnTo>
                    <a:lnTo>
                      <a:pt x="43" y="29"/>
                    </a:lnTo>
                    <a:lnTo>
                      <a:pt x="43" y="29"/>
                    </a:lnTo>
                    <a:lnTo>
                      <a:pt x="43" y="36"/>
                    </a:lnTo>
                    <a:lnTo>
                      <a:pt x="43" y="36"/>
                    </a:lnTo>
                    <a:lnTo>
                      <a:pt x="36" y="36"/>
                    </a:lnTo>
                    <a:lnTo>
                      <a:pt x="29" y="29"/>
                    </a:lnTo>
                    <a:lnTo>
                      <a:pt x="29" y="22"/>
                    </a:lnTo>
                    <a:lnTo>
                      <a:pt x="29" y="22"/>
                    </a:lnTo>
                    <a:lnTo>
                      <a:pt x="21" y="15"/>
                    </a:lnTo>
                    <a:lnTo>
                      <a:pt x="21" y="7"/>
                    </a:lnTo>
                    <a:lnTo>
                      <a:pt x="14" y="0"/>
                    </a:lnTo>
                    <a:lnTo>
                      <a:pt x="14" y="0"/>
                    </a:lnTo>
                    <a:lnTo>
                      <a:pt x="7" y="0"/>
                    </a:lnTo>
                    <a:lnTo>
                      <a:pt x="0" y="0"/>
                    </a:lnTo>
                    <a:lnTo>
                      <a:pt x="0" y="7"/>
                    </a:lnTo>
                    <a:lnTo>
                      <a:pt x="7" y="22"/>
                    </a:lnTo>
                    <a:lnTo>
                      <a:pt x="21" y="22"/>
                    </a:lnTo>
                    <a:lnTo>
                      <a:pt x="29" y="29"/>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65"/>
                    </a:lnTo>
                    <a:lnTo>
                      <a:pt x="36" y="57"/>
                    </a:lnTo>
                    <a:lnTo>
                      <a:pt x="29" y="57"/>
                    </a:lnTo>
                    <a:lnTo>
                      <a:pt x="7" y="65"/>
                    </a:lnTo>
                    <a:lnTo>
                      <a:pt x="7" y="65"/>
                    </a:lnTo>
                    <a:lnTo>
                      <a:pt x="14" y="72"/>
                    </a:lnTo>
                    <a:lnTo>
                      <a:pt x="21" y="79"/>
                    </a:lnTo>
                    <a:lnTo>
                      <a:pt x="36" y="72"/>
                    </a:lnTo>
                    <a:lnTo>
                      <a:pt x="36" y="72"/>
                    </a:lnTo>
                    <a:lnTo>
                      <a:pt x="36" y="72"/>
                    </a:lnTo>
                    <a:lnTo>
                      <a:pt x="43" y="65"/>
                    </a:lnTo>
                    <a:lnTo>
                      <a:pt x="43" y="65"/>
                    </a:lnTo>
                    <a:lnTo>
                      <a:pt x="50" y="65"/>
                    </a:lnTo>
                    <a:lnTo>
                      <a:pt x="50" y="57"/>
                    </a:lnTo>
                    <a:lnTo>
                      <a:pt x="57" y="65"/>
                    </a:lnTo>
                    <a:lnTo>
                      <a:pt x="65" y="72"/>
                    </a:lnTo>
                    <a:lnTo>
                      <a:pt x="65" y="72"/>
                    </a:lnTo>
                    <a:close/>
                    <a:moveTo>
                      <a:pt x="65" y="36"/>
                    </a:moveTo>
                    <a:lnTo>
                      <a:pt x="65" y="36"/>
                    </a:lnTo>
                    <a:lnTo>
                      <a:pt x="72" y="29"/>
                    </a:lnTo>
                    <a:lnTo>
                      <a:pt x="72" y="15"/>
                    </a:lnTo>
                    <a:lnTo>
                      <a:pt x="65" y="7"/>
                    </a:lnTo>
                    <a:lnTo>
                      <a:pt x="57" y="22"/>
                    </a:lnTo>
                    <a:lnTo>
                      <a:pt x="65" y="36"/>
                    </a:lnTo>
                    <a:lnTo>
                      <a:pt x="65"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9" y="36"/>
                    </a:moveTo>
                    <a:lnTo>
                      <a:pt x="14" y="36"/>
                    </a:lnTo>
                    <a:lnTo>
                      <a:pt x="7" y="36"/>
                    </a:lnTo>
                    <a:lnTo>
                      <a:pt x="7" y="43"/>
                    </a:lnTo>
                    <a:lnTo>
                      <a:pt x="14" y="50"/>
                    </a:lnTo>
                    <a:lnTo>
                      <a:pt x="21" y="43"/>
                    </a:lnTo>
                    <a:lnTo>
                      <a:pt x="29" y="36"/>
                    </a:lnTo>
                    <a:lnTo>
                      <a:pt x="29" y="36"/>
                    </a:lnTo>
                    <a:close/>
                    <a:moveTo>
                      <a:pt x="36" y="65"/>
                    </a:moveTo>
                    <a:lnTo>
                      <a:pt x="29" y="57"/>
                    </a:lnTo>
                    <a:lnTo>
                      <a:pt x="21" y="57"/>
                    </a:lnTo>
                    <a:lnTo>
                      <a:pt x="14" y="65"/>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8" name="Freeform 326">
                <a:extLst>
                  <a:ext uri="{FF2B5EF4-FFF2-40B4-BE49-F238E27FC236}">
                    <a16:creationId xmlns:a16="http://schemas.microsoft.com/office/drawing/2014/main" xmlns="" id="{BC2E3939-9CF0-4975-914F-1F15C363D134}"/>
                  </a:ext>
                </a:extLst>
              </p:cNvPr>
              <p:cNvSpPr>
                <a:spLocks noEditPoints="1"/>
              </p:cNvSpPr>
              <p:nvPr/>
            </p:nvSpPr>
            <p:spPr bwMode="auto">
              <a:xfrm>
                <a:off x="5501" y="2030"/>
                <a:ext cx="73" cy="79"/>
              </a:xfrm>
              <a:custGeom>
                <a:avLst/>
                <a:gdLst>
                  <a:gd name="T0" fmla="*/ 66 w 73"/>
                  <a:gd name="T1" fmla="*/ 72 h 79"/>
                  <a:gd name="T2" fmla="*/ 73 w 73"/>
                  <a:gd name="T3" fmla="*/ 65 h 79"/>
                  <a:gd name="T4" fmla="*/ 59 w 73"/>
                  <a:gd name="T5" fmla="*/ 57 h 79"/>
                  <a:gd name="T6" fmla="*/ 66 w 73"/>
                  <a:gd name="T7" fmla="*/ 43 h 79"/>
                  <a:gd name="T8" fmla="*/ 66 w 73"/>
                  <a:gd name="T9" fmla="*/ 36 h 79"/>
                  <a:gd name="T10" fmla="*/ 66 w 73"/>
                  <a:gd name="T11" fmla="*/ 15 h 79"/>
                  <a:gd name="T12" fmla="*/ 66 w 73"/>
                  <a:gd name="T13" fmla="*/ 7 h 79"/>
                  <a:gd name="T14" fmla="*/ 59 w 73"/>
                  <a:gd name="T15" fmla="*/ 15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9 h 79"/>
                  <a:gd name="T30" fmla="*/ 37 w 73"/>
                  <a:gd name="T31" fmla="*/ 36 h 79"/>
                  <a:gd name="T32" fmla="*/ 37 w 73"/>
                  <a:gd name="T33" fmla="*/ 36 h 79"/>
                  <a:gd name="T34" fmla="*/ 23 w 73"/>
                  <a:gd name="T35" fmla="*/ 22 h 79"/>
                  <a:gd name="T36" fmla="*/ 23 w 73"/>
                  <a:gd name="T37" fmla="*/ 15 h 79"/>
                  <a:gd name="T38" fmla="*/ 15 w 73"/>
                  <a:gd name="T39" fmla="*/ 0 h 79"/>
                  <a:gd name="T40" fmla="*/ 0 w 73"/>
                  <a:gd name="T41" fmla="*/ 0 h 79"/>
                  <a:gd name="T42" fmla="*/ 0 w 73"/>
                  <a:gd name="T43" fmla="*/ 7 h 79"/>
                  <a:gd name="T44" fmla="*/ 23 w 73"/>
                  <a:gd name="T45" fmla="*/ 22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7 h 79"/>
                  <a:gd name="T66" fmla="*/ 37 w 73"/>
                  <a:gd name="T67" fmla="*/ 65 h 79"/>
                  <a:gd name="T68" fmla="*/ 23 w 73"/>
                  <a:gd name="T69" fmla="*/ 57 h 79"/>
                  <a:gd name="T70" fmla="*/ 8 w 73"/>
                  <a:gd name="T71" fmla="*/ 65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6 h 79"/>
                  <a:gd name="T86" fmla="*/ 66 w 73"/>
                  <a:gd name="T87" fmla="*/ 15 h 79"/>
                  <a:gd name="T88" fmla="*/ 59 w 73"/>
                  <a:gd name="T89" fmla="*/ 22 h 79"/>
                  <a:gd name="T90" fmla="*/ 66 w 73"/>
                  <a:gd name="T91" fmla="*/ 36 h 79"/>
                  <a:gd name="T92" fmla="*/ 44 w 73"/>
                  <a:gd name="T93" fmla="*/ 15 h 79"/>
                  <a:gd name="T94" fmla="*/ 37 w 73"/>
                  <a:gd name="T95" fmla="*/ 15 h 79"/>
                  <a:gd name="T96" fmla="*/ 44 w 73"/>
                  <a:gd name="T97" fmla="*/ 22 h 79"/>
                  <a:gd name="T98" fmla="*/ 23 w 73"/>
                  <a:gd name="T99" fmla="*/ 15 h 79"/>
                  <a:gd name="T100" fmla="*/ 15 w 73"/>
                  <a:gd name="T101" fmla="*/ 7 h 79"/>
                  <a:gd name="T102" fmla="*/ 0 w 73"/>
                  <a:gd name="T103" fmla="*/ 7 h 79"/>
                  <a:gd name="T104" fmla="*/ 15 w 73"/>
                  <a:gd name="T105" fmla="*/ 22 h 79"/>
                  <a:gd name="T106" fmla="*/ 23 w 73"/>
                  <a:gd name="T107" fmla="*/ 22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65 h 79"/>
                  <a:gd name="T120" fmla="*/ 8 w 73"/>
                  <a:gd name="T121" fmla="*/ 72 h 79"/>
                  <a:gd name="T122" fmla="*/ 30 w 73"/>
                  <a:gd name="T123" fmla="*/ 72 h 79"/>
                  <a:gd name="T124" fmla="*/ 30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59" y="57"/>
                    </a:lnTo>
                    <a:lnTo>
                      <a:pt x="59" y="50"/>
                    </a:lnTo>
                    <a:lnTo>
                      <a:pt x="66" y="43"/>
                    </a:lnTo>
                    <a:lnTo>
                      <a:pt x="66" y="36"/>
                    </a:lnTo>
                    <a:lnTo>
                      <a:pt x="66" y="36"/>
                    </a:lnTo>
                    <a:lnTo>
                      <a:pt x="73" y="29"/>
                    </a:lnTo>
                    <a:lnTo>
                      <a:pt x="66" y="15"/>
                    </a:lnTo>
                    <a:lnTo>
                      <a:pt x="66" y="7"/>
                    </a:lnTo>
                    <a:lnTo>
                      <a:pt x="66" y="7"/>
                    </a:lnTo>
                    <a:lnTo>
                      <a:pt x="59" y="7"/>
                    </a:lnTo>
                    <a:lnTo>
                      <a:pt x="59" y="15"/>
                    </a:lnTo>
                    <a:lnTo>
                      <a:pt x="51" y="29"/>
                    </a:lnTo>
                    <a:lnTo>
                      <a:pt x="59" y="36"/>
                    </a:lnTo>
                    <a:lnTo>
                      <a:pt x="59" y="43"/>
                    </a:lnTo>
                    <a:lnTo>
                      <a:pt x="59" y="50"/>
                    </a:lnTo>
                    <a:lnTo>
                      <a:pt x="51" y="50"/>
                    </a:lnTo>
                    <a:lnTo>
                      <a:pt x="51" y="43"/>
                    </a:lnTo>
                    <a:lnTo>
                      <a:pt x="44" y="43"/>
                    </a:lnTo>
                    <a:lnTo>
                      <a:pt x="44" y="36"/>
                    </a:lnTo>
                    <a:lnTo>
                      <a:pt x="44" y="29"/>
                    </a:lnTo>
                    <a:lnTo>
                      <a:pt x="44" y="22"/>
                    </a:lnTo>
                    <a:lnTo>
                      <a:pt x="51" y="15"/>
                    </a:lnTo>
                    <a:lnTo>
                      <a:pt x="44" y="0"/>
                    </a:lnTo>
                    <a:lnTo>
                      <a:pt x="30" y="7"/>
                    </a:lnTo>
                    <a:lnTo>
                      <a:pt x="37" y="29"/>
                    </a:lnTo>
                    <a:lnTo>
                      <a:pt x="37" y="29"/>
                    </a:lnTo>
                    <a:lnTo>
                      <a:pt x="37" y="36"/>
                    </a:lnTo>
                    <a:lnTo>
                      <a:pt x="37" y="36"/>
                    </a:lnTo>
                    <a:lnTo>
                      <a:pt x="37" y="36"/>
                    </a:lnTo>
                    <a:lnTo>
                      <a:pt x="30" y="29"/>
                    </a:lnTo>
                    <a:lnTo>
                      <a:pt x="23" y="22"/>
                    </a:lnTo>
                    <a:lnTo>
                      <a:pt x="23" y="22"/>
                    </a:lnTo>
                    <a:lnTo>
                      <a:pt x="23" y="15"/>
                    </a:lnTo>
                    <a:lnTo>
                      <a:pt x="23" y="7"/>
                    </a:lnTo>
                    <a:lnTo>
                      <a:pt x="15" y="0"/>
                    </a:lnTo>
                    <a:lnTo>
                      <a:pt x="8" y="0"/>
                    </a:lnTo>
                    <a:lnTo>
                      <a:pt x="0" y="0"/>
                    </a:lnTo>
                    <a:lnTo>
                      <a:pt x="0" y="0"/>
                    </a:lnTo>
                    <a:lnTo>
                      <a:pt x="0" y="7"/>
                    </a:lnTo>
                    <a:lnTo>
                      <a:pt x="8" y="22"/>
                    </a:lnTo>
                    <a:lnTo>
                      <a:pt x="23" y="22"/>
                    </a:lnTo>
                    <a:lnTo>
                      <a:pt x="30" y="29"/>
                    </a:lnTo>
                    <a:lnTo>
                      <a:pt x="37" y="36"/>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65"/>
                    </a:lnTo>
                    <a:lnTo>
                      <a:pt x="30" y="57"/>
                    </a:lnTo>
                    <a:lnTo>
                      <a:pt x="23" y="57"/>
                    </a:lnTo>
                    <a:lnTo>
                      <a:pt x="8" y="65"/>
                    </a:lnTo>
                    <a:lnTo>
                      <a:pt x="8" y="65"/>
                    </a:lnTo>
                    <a:lnTo>
                      <a:pt x="8" y="72"/>
                    </a:lnTo>
                    <a:lnTo>
                      <a:pt x="23" y="79"/>
                    </a:lnTo>
                    <a:lnTo>
                      <a:pt x="30" y="72"/>
                    </a:lnTo>
                    <a:lnTo>
                      <a:pt x="30" y="72"/>
                    </a:lnTo>
                    <a:lnTo>
                      <a:pt x="37" y="72"/>
                    </a:lnTo>
                    <a:lnTo>
                      <a:pt x="37" y="65"/>
                    </a:lnTo>
                    <a:lnTo>
                      <a:pt x="44" y="65"/>
                    </a:lnTo>
                    <a:lnTo>
                      <a:pt x="44" y="65"/>
                    </a:lnTo>
                    <a:lnTo>
                      <a:pt x="51" y="57"/>
                    </a:lnTo>
                    <a:lnTo>
                      <a:pt x="59" y="65"/>
                    </a:lnTo>
                    <a:lnTo>
                      <a:pt x="66" y="72"/>
                    </a:lnTo>
                    <a:lnTo>
                      <a:pt x="66" y="72"/>
                    </a:lnTo>
                    <a:close/>
                    <a:moveTo>
                      <a:pt x="66" y="36"/>
                    </a:moveTo>
                    <a:lnTo>
                      <a:pt x="66" y="36"/>
                    </a:lnTo>
                    <a:lnTo>
                      <a:pt x="73" y="29"/>
                    </a:lnTo>
                    <a:lnTo>
                      <a:pt x="66" y="15"/>
                    </a:lnTo>
                    <a:lnTo>
                      <a:pt x="66" y="7"/>
                    </a:lnTo>
                    <a:lnTo>
                      <a:pt x="59" y="22"/>
                    </a:lnTo>
                    <a:lnTo>
                      <a:pt x="66" y="36"/>
                    </a:lnTo>
                    <a:lnTo>
                      <a:pt x="66" y="36"/>
                    </a:lnTo>
                    <a:close/>
                    <a:moveTo>
                      <a:pt x="44" y="22"/>
                    </a:moveTo>
                    <a:lnTo>
                      <a:pt x="44" y="15"/>
                    </a:lnTo>
                    <a:lnTo>
                      <a:pt x="44" y="0"/>
                    </a:lnTo>
                    <a:lnTo>
                      <a:pt x="37" y="15"/>
                    </a:lnTo>
                    <a:lnTo>
                      <a:pt x="44" y="22"/>
                    </a:lnTo>
                    <a:lnTo>
                      <a:pt x="44" y="22"/>
                    </a:lnTo>
                    <a:close/>
                    <a:moveTo>
                      <a:pt x="23" y="22"/>
                    </a:moveTo>
                    <a:lnTo>
                      <a:pt x="23" y="15"/>
                    </a:lnTo>
                    <a:lnTo>
                      <a:pt x="23" y="7"/>
                    </a:lnTo>
                    <a:lnTo>
                      <a:pt x="15" y="7"/>
                    </a:lnTo>
                    <a:lnTo>
                      <a:pt x="0" y="0"/>
                    </a:lnTo>
                    <a:lnTo>
                      <a:pt x="0" y="7"/>
                    </a:lnTo>
                    <a:lnTo>
                      <a:pt x="8" y="15"/>
                    </a:lnTo>
                    <a:lnTo>
                      <a:pt x="15" y="22"/>
                    </a:lnTo>
                    <a:lnTo>
                      <a:pt x="23" y="22"/>
                    </a:lnTo>
                    <a:lnTo>
                      <a:pt x="23" y="22"/>
                    </a:lnTo>
                    <a:close/>
                    <a:moveTo>
                      <a:pt x="23" y="36"/>
                    </a:moveTo>
                    <a:lnTo>
                      <a:pt x="15" y="36"/>
                    </a:lnTo>
                    <a:lnTo>
                      <a:pt x="0" y="36"/>
                    </a:lnTo>
                    <a:lnTo>
                      <a:pt x="8" y="43"/>
                    </a:lnTo>
                    <a:lnTo>
                      <a:pt x="15" y="50"/>
                    </a:lnTo>
                    <a:lnTo>
                      <a:pt x="23" y="43"/>
                    </a:lnTo>
                    <a:lnTo>
                      <a:pt x="23" y="36"/>
                    </a:lnTo>
                    <a:lnTo>
                      <a:pt x="23" y="36"/>
                    </a:lnTo>
                    <a:close/>
                    <a:moveTo>
                      <a:pt x="30" y="65"/>
                    </a:moveTo>
                    <a:lnTo>
                      <a:pt x="30" y="57"/>
                    </a:lnTo>
                    <a:lnTo>
                      <a:pt x="23" y="57"/>
                    </a:lnTo>
                    <a:lnTo>
                      <a:pt x="15" y="65"/>
                    </a:lnTo>
                    <a:lnTo>
                      <a:pt x="8" y="65"/>
                    </a:lnTo>
                    <a:lnTo>
                      <a:pt x="8" y="72"/>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9" name="Freeform 327">
                <a:extLst>
                  <a:ext uri="{FF2B5EF4-FFF2-40B4-BE49-F238E27FC236}">
                    <a16:creationId xmlns:a16="http://schemas.microsoft.com/office/drawing/2014/main" xmlns="" id="{01CD5CCA-D81B-4D0D-B3F1-96A554570815}"/>
                  </a:ext>
                </a:extLst>
              </p:cNvPr>
              <p:cNvSpPr>
                <a:spLocks noEditPoints="1"/>
              </p:cNvSpPr>
              <p:nvPr/>
            </p:nvSpPr>
            <p:spPr bwMode="auto">
              <a:xfrm>
                <a:off x="5429" y="2030"/>
                <a:ext cx="72" cy="79"/>
              </a:xfrm>
              <a:custGeom>
                <a:avLst/>
                <a:gdLst>
                  <a:gd name="T0" fmla="*/ 65 w 72"/>
                  <a:gd name="T1" fmla="*/ 72 h 79"/>
                  <a:gd name="T2" fmla="*/ 72 w 72"/>
                  <a:gd name="T3" fmla="*/ 65 h 79"/>
                  <a:gd name="T4" fmla="*/ 58 w 72"/>
                  <a:gd name="T5" fmla="*/ 57 h 79"/>
                  <a:gd name="T6" fmla="*/ 58 w 72"/>
                  <a:gd name="T7" fmla="*/ 43 h 79"/>
                  <a:gd name="T8" fmla="*/ 65 w 72"/>
                  <a:gd name="T9" fmla="*/ 36 h 79"/>
                  <a:gd name="T10" fmla="*/ 65 w 72"/>
                  <a:gd name="T11" fmla="*/ 15 h 79"/>
                  <a:gd name="T12" fmla="*/ 58 w 72"/>
                  <a:gd name="T13" fmla="*/ 7 h 79"/>
                  <a:gd name="T14" fmla="*/ 50 w 72"/>
                  <a:gd name="T15" fmla="*/ 15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7 w 72"/>
                  <a:gd name="T101" fmla="*/ 7 h 79"/>
                  <a:gd name="T102" fmla="*/ 0 w 72"/>
                  <a:gd name="T103" fmla="*/ 7 h 79"/>
                  <a:gd name="T104" fmla="*/ 7 w 72"/>
                  <a:gd name="T105" fmla="*/ 22 h 79"/>
                  <a:gd name="T106" fmla="*/ 15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7"/>
                    </a:lnTo>
                    <a:lnTo>
                      <a:pt x="58" y="50"/>
                    </a:lnTo>
                    <a:lnTo>
                      <a:pt x="58" y="43"/>
                    </a:lnTo>
                    <a:lnTo>
                      <a:pt x="58" y="36"/>
                    </a:lnTo>
                    <a:lnTo>
                      <a:pt x="65" y="36"/>
                    </a:lnTo>
                    <a:lnTo>
                      <a:pt x="72" y="29"/>
                    </a:lnTo>
                    <a:lnTo>
                      <a:pt x="65" y="15"/>
                    </a:lnTo>
                    <a:lnTo>
                      <a:pt x="65" y="7"/>
                    </a:lnTo>
                    <a:lnTo>
                      <a:pt x="58" y="7"/>
                    </a:lnTo>
                    <a:lnTo>
                      <a:pt x="58" y="7"/>
                    </a:lnTo>
                    <a:lnTo>
                      <a:pt x="50" y="15"/>
                    </a:lnTo>
                    <a:lnTo>
                      <a:pt x="50" y="29"/>
                    </a:lnTo>
                    <a:lnTo>
                      <a:pt x="58" y="36"/>
                    </a:lnTo>
                    <a:lnTo>
                      <a:pt x="58" y="43"/>
                    </a:lnTo>
                    <a:lnTo>
                      <a:pt x="50" y="50"/>
                    </a:lnTo>
                    <a:lnTo>
                      <a:pt x="50" y="50"/>
                    </a:lnTo>
                    <a:lnTo>
                      <a:pt x="43" y="43"/>
                    </a:lnTo>
                    <a:lnTo>
                      <a:pt x="43" y="43"/>
                    </a:lnTo>
                    <a:lnTo>
                      <a:pt x="43" y="36"/>
                    </a:lnTo>
                    <a:lnTo>
                      <a:pt x="43" y="29"/>
                    </a:lnTo>
                    <a:lnTo>
                      <a:pt x="43" y="22"/>
                    </a:lnTo>
                    <a:lnTo>
                      <a:pt x="43" y="15"/>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5" y="7"/>
                    </a:lnTo>
                    <a:lnTo>
                      <a:pt x="7" y="0"/>
                    </a:lnTo>
                    <a:lnTo>
                      <a:pt x="7" y="0"/>
                    </a:lnTo>
                    <a:lnTo>
                      <a:pt x="0" y="0"/>
                    </a:lnTo>
                    <a:lnTo>
                      <a:pt x="0" y="0"/>
                    </a:lnTo>
                    <a:lnTo>
                      <a:pt x="0" y="7"/>
                    </a:lnTo>
                    <a:lnTo>
                      <a:pt x="0" y="22"/>
                    </a:lnTo>
                    <a:lnTo>
                      <a:pt x="15" y="22"/>
                    </a:lnTo>
                    <a:lnTo>
                      <a:pt x="22" y="29"/>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65"/>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65"/>
                    </a:lnTo>
                    <a:lnTo>
                      <a:pt x="50" y="57"/>
                    </a:lnTo>
                    <a:lnTo>
                      <a:pt x="50" y="65"/>
                    </a:lnTo>
                    <a:lnTo>
                      <a:pt x="58" y="72"/>
                    </a:lnTo>
                    <a:lnTo>
                      <a:pt x="58" y="72"/>
                    </a:lnTo>
                    <a:close/>
                    <a:moveTo>
                      <a:pt x="58" y="36"/>
                    </a:moveTo>
                    <a:lnTo>
                      <a:pt x="65" y="36"/>
                    </a:lnTo>
                    <a:lnTo>
                      <a:pt x="65" y="29"/>
                    </a:lnTo>
                    <a:lnTo>
                      <a:pt x="65" y="15"/>
                    </a:lnTo>
                    <a:lnTo>
                      <a:pt x="65" y="7"/>
                    </a:lnTo>
                    <a:lnTo>
                      <a:pt x="58" y="22"/>
                    </a:lnTo>
                    <a:lnTo>
                      <a:pt x="58" y="36"/>
                    </a:lnTo>
                    <a:lnTo>
                      <a:pt x="58" y="36"/>
                    </a:lnTo>
                    <a:close/>
                    <a:moveTo>
                      <a:pt x="36" y="22"/>
                    </a:moveTo>
                    <a:lnTo>
                      <a:pt x="43" y="15"/>
                    </a:lnTo>
                    <a:lnTo>
                      <a:pt x="36" y="0"/>
                    </a:lnTo>
                    <a:lnTo>
                      <a:pt x="29" y="15"/>
                    </a:lnTo>
                    <a:lnTo>
                      <a:pt x="36" y="22"/>
                    </a:lnTo>
                    <a:lnTo>
                      <a:pt x="36" y="22"/>
                    </a:lnTo>
                    <a:close/>
                    <a:moveTo>
                      <a:pt x="15" y="22"/>
                    </a:moveTo>
                    <a:lnTo>
                      <a:pt x="22" y="15"/>
                    </a:lnTo>
                    <a:lnTo>
                      <a:pt x="15" y="7"/>
                    </a:lnTo>
                    <a:lnTo>
                      <a:pt x="7" y="7"/>
                    </a:lnTo>
                    <a:lnTo>
                      <a:pt x="0" y="0"/>
                    </a:lnTo>
                    <a:lnTo>
                      <a:pt x="0" y="7"/>
                    </a:lnTo>
                    <a:lnTo>
                      <a:pt x="7" y="15"/>
                    </a:lnTo>
                    <a:lnTo>
                      <a:pt x="7" y="22"/>
                    </a:lnTo>
                    <a:lnTo>
                      <a:pt x="15" y="22"/>
                    </a:lnTo>
                    <a:lnTo>
                      <a:pt x="15" y="22"/>
                    </a:lnTo>
                    <a:close/>
                    <a:moveTo>
                      <a:pt x="22" y="36"/>
                    </a:moveTo>
                    <a:lnTo>
                      <a:pt x="7" y="36"/>
                    </a:lnTo>
                    <a:lnTo>
                      <a:pt x="0" y="36"/>
                    </a:lnTo>
                    <a:lnTo>
                      <a:pt x="0" y="43"/>
                    </a:lnTo>
                    <a:lnTo>
                      <a:pt x="15" y="50"/>
                    </a:lnTo>
                    <a:lnTo>
                      <a:pt x="22" y="43"/>
                    </a:lnTo>
                    <a:lnTo>
                      <a:pt x="22" y="36"/>
                    </a:lnTo>
                    <a:lnTo>
                      <a:pt x="22" y="36"/>
                    </a:lnTo>
                    <a:close/>
                    <a:moveTo>
                      <a:pt x="29" y="65"/>
                    </a:moveTo>
                    <a:lnTo>
                      <a:pt x="29" y="57"/>
                    </a:lnTo>
                    <a:lnTo>
                      <a:pt x="22" y="57"/>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328">
                <a:extLst>
                  <a:ext uri="{FF2B5EF4-FFF2-40B4-BE49-F238E27FC236}">
                    <a16:creationId xmlns:a16="http://schemas.microsoft.com/office/drawing/2014/main" xmlns="" id="{C9C9CE9D-BACC-49FD-98BE-A503BA2C1725}"/>
                  </a:ext>
                </a:extLst>
              </p:cNvPr>
              <p:cNvSpPr>
                <a:spLocks noEditPoints="1"/>
              </p:cNvSpPr>
              <p:nvPr/>
            </p:nvSpPr>
            <p:spPr bwMode="auto">
              <a:xfrm>
                <a:off x="5357" y="2030"/>
                <a:ext cx="72" cy="79"/>
              </a:xfrm>
              <a:custGeom>
                <a:avLst/>
                <a:gdLst>
                  <a:gd name="T0" fmla="*/ 65 w 72"/>
                  <a:gd name="T1" fmla="*/ 72 h 79"/>
                  <a:gd name="T2" fmla="*/ 65 w 72"/>
                  <a:gd name="T3" fmla="*/ 65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15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36 h 79"/>
                  <a:gd name="T32" fmla="*/ 29 w 72"/>
                  <a:gd name="T33" fmla="*/ 36 h 79"/>
                  <a:gd name="T34" fmla="*/ 22 w 72"/>
                  <a:gd name="T35" fmla="*/ 22 h 79"/>
                  <a:gd name="T36" fmla="*/ 22 w 72"/>
                  <a:gd name="T37" fmla="*/ 15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7 h 79"/>
                  <a:gd name="T66" fmla="*/ 36 w 72"/>
                  <a:gd name="T67" fmla="*/ 65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1 w 72"/>
                  <a:gd name="T89" fmla="*/ 22 h 79"/>
                  <a:gd name="T90" fmla="*/ 58 w 72"/>
                  <a:gd name="T91" fmla="*/ 36 h 79"/>
                  <a:gd name="T92" fmla="*/ 43 w 72"/>
                  <a:gd name="T93" fmla="*/ 15 h 79"/>
                  <a:gd name="T94" fmla="*/ 29 w 72"/>
                  <a:gd name="T95" fmla="*/ 15 h 79"/>
                  <a:gd name="T96" fmla="*/ 36 w 72"/>
                  <a:gd name="T97" fmla="*/ 22 h 79"/>
                  <a:gd name="T98" fmla="*/ 15 w 72"/>
                  <a:gd name="T99" fmla="*/ 15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5 h 79"/>
                  <a:gd name="T120" fmla="*/ 8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5"/>
                    </a:lnTo>
                    <a:lnTo>
                      <a:pt x="65" y="65"/>
                    </a:lnTo>
                    <a:lnTo>
                      <a:pt x="58" y="57"/>
                    </a:lnTo>
                    <a:lnTo>
                      <a:pt x="58" y="50"/>
                    </a:lnTo>
                    <a:lnTo>
                      <a:pt x="58" y="43"/>
                    </a:lnTo>
                    <a:lnTo>
                      <a:pt x="58" y="36"/>
                    </a:lnTo>
                    <a:lnTo>
                      <a:pt x="65" y="36"/>
                    </a:lnTo>
                    <a:lnTo>
                      <a:pt x="72" y="29"/>
                    </a:lnTo>
                    <a:lnTo>
                      <a:pt x="65" y="15"/>
                    </a:lnTo>
                    <a:lnTo>
                      <a:pt x="65" y="7"/>
                    </a:lnTo>
                    <a:lnTo>
                      <a:pt x="58" y="7"/>
                    </a:lnTo>
                    <a:lnTo>
                      <a:pt x="58" y="7"/>
                    </a:lnTo>
                    <a:lnTo>
                      <a:pt x="51" y="15"/>
                    </a:lnTo>
                    <a:lnTo>
                      <a:pt x="51" y="29"/>
                    </a:lnTo>
                    <a:lnTo>
                      <a:pt x="58" y="36"/>
                    </a:lnTo>
                    <a:lnTo>
                      <a:pt x="58" y="43"/>
                    </a:lnTo>
                    <a:lnTo>
                      <a:pt x="51" y="50"/>
                    </a:lnTo>
                    <a:lnTo>
                      <a:pt x="51" y="50"/>
                    </a:lnTo>
                    <a:lnTo>
                      <a:pt x="43" y="43"/>
                    </a:lnTo>
                    <a:lnTo>
                      <a:pt x="43" y="43"/>
                    </a:lnTo>
                    <a:lnTo>
                      <a:pt x="36" y="36"/>
                    </a:lnTo>
                    <a:lnTo>
                      <a:pt x="36" y="29"/>
                    </a:lnTo>
                    <a:lnTo>
                      <a:pt x="43" y="22"/>
                    </a:lnTo>
                    <a:lnTo>
                      <a:pt x="43" y="15"/>
                    </a:lnTo>
                    <a:lnTo>
                      <a:pt x="36" y="0"/>
                    </a:lnTo>
                    <a:lnTo>
                      <a:pt x="29" y="7"/>
                    </a:lnTo>
                    <a:lnTo>
                      <a:pt x="36" y="29"/>
                    </a:lnTo>
                    <a:lnTo>
                      <a:pt x="36" y="29"/>
                    </a:lnTo>
                    <a:lnTo>
                      <a:pt x="36" y="36"/>
                    </a:lnTo>
                    <a:lnTo>
                      <a:pt x="36" y="36"/>
                    </a:lnTo>
                    <a:lnTo>
                      <a:pt x="29" y="36"/>
                    </a:lnTo>
                    <a:lnTo>
                      <a:pt x="22" y="29"/>
                    </a:lnTo>
                    <a:lnTo>
                      <a:pt x="22" y="22"/>
                    </a:lnTo>
                    <a:lnTo>
                      <a:pt x="22" y="22"/>
                    </a:lnTo>
                    <a:lnTo>
                      <a:pt x="22" y="15"/>
                    </a:lnTo>
                    <a:lnTo>
                      <a:pt x="15" y="7"/>
                    </a:lnTo>
                    <a:lnTo>
                      <a:pt x="8" y="0"/>
                    </a:lnTo>
                    <a:lnTo>
                      <a:pt x="8" y="0"/>
                    </a:lnTo>
                    <a:lnTo>
                      <a:pt x="0" y="0"/>
                    </a:lnTo>
                    <a:lnTo>
                      <a:pt x="0" y="0"/>
                    </a:lnTo>
                    <a:lnTo>
                      <a:pt x="0" y="7"/>
                    </a:lnTo>
                    <a:lnTo>
                      <a:pt x="0" y="22"/>
                    </a:lnTo>
                    <a:lnTo>
                      <a:pt x="15" y="22"/>
                    </a:lnTo>
                    <a:lnTo>
                      <a:pt x="22" y="29"/>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65"/>
                    </a:lnTo>
                    <a:lnTo>
                      <a:pt x="29" y="57"/>
                    </a:lnTo>
                    <a:lnTo>
                      <a:pt x="22" y="57"/>
                    </a:lnTo>
                    <a:lnTo>
                      <a:pt x="0" y="65"/>
                    </a:lnTo>
                    <a:lnTo>
                      <a:pt x="0" y="65"/>
                    </a:lnTo>
                    <a:lnTo>
                      <a:pt x="8" y="72"/>
                    </a:lnTo>
                    <a:lnTo>
                      <a:pt x="22" y="79"/>
                    </a:lnTo>
                    <a:lnTo>
                      <a:pt x="29" y="72"/>
                    </a:lnTo>
                    <a:lnTo>
                      <a:pt x="29" y="72"/>
                    </a:lnTo>
                    <a:lnTo>
                      <a:pt x="29" y="72"/>
                    </a:lnTo>
                    <a:lnTo>
                      <a:pt x="36" y="65"/>
                    </a:lnTo>
                    <a:lnTo>
                      <a:pt x="36" y="65"/>
                    </a:lnTo>
                    <a:lnTo>
                      <a:pt x="43" y="65"/>
                    </a:lnTo>
                    <a:lnTo>
                      <a:pt x="43" y="57"/>
                    </a:lnTo>
                    <a:lnTo>
                      <a:pt x="51" y="65"/>
                    </a:lnTo>
                    <a:lnTo>
                      <a:pt x="58" y="72"/>
                    </a:lnTo>
                    <a:lnTo>
                      <a:pt x="58" y="72"/>
                    </a:lnTo>
                    <a:close/>
                    <a:moveTo>
                      <a:pt x="58" y="36"/>
                    </a:moveTo>
                    <a:lnTo>
                      <a:pt x="65" y="36"/>
                    </a:lnTo>
                    <a:lnTo>
                      <a:pt x="65" y="29"/>
                    </a:lnTo>
                    <a:lnTo>
                      <a:pt x="65" y="15"/>
                    </a:lnTo>
                    <a:lnTo>
                      <a:pt x="58" y="7"/>
                    </a:lnTo>
                    <a:lnTo>
                      <a:pt x="51" y="22"/>
                    </a:lnTo>
                    <a:lnTo>
                      <a:pt x="58" y="36"/>
                    </a:lnTo>
                    <a:lnTo>
                      <a:pt x="58" y="36"/>
                    </a:lnTo>
                    <a:close/>
                    <a:moveTo>
                      <a:pt x="36" y="22"/>
                    </a:moveTo>
                    <a:lnTo>
                      <a:pt x="43" y="15"/>
                    </a:lnTo>
                    <a:lnTo>
                      <a:pt x="36" y="0"/>
                    </a:lnTo>
                    <a:lnTo>
                      <a:pt x="29" y="15"/>
                    </a:lnTo>
                    <a:lnTo>
                      <a:pt x="36" y="22"/>
                    </a:lnTo>
                    <a:lnTo>
                      <a:pt x="36" y="22"/>
                    </a:lnTo>
                    <a:close/>
                    <a:moveTo>
                      <a:pt x="15" y="22"/>
                    </a:moveTo>
                    <a:lnTo>
                      <a:pt x="15" y="15"/>
                    </a:lnTo>
                    <a:lnTo>
                      <a:pt x="15" y="7"/>
                    </a:lnTo>
                    <a:lnTo>
                      <a:pt x="8" y="7"/>
                    </a:lnTo>
                    <a:lnTo>
                      <a:pt x="0" y="0"/>
                    </a:lnTo>
                    <a:lnTo>
                      <a:pt x="0" y="7"/>
                    </a:lnTo>
                    <a:lnTo>
                      <a:pt x="0" y="15"/>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5"/>
                    </a:moveTo>
                    <a:lnTo>
                      <a:pt x="29" y="57"/>
                    </a:lnTo>
                    <a:lnTo>
                      <a:pt x="15" y="57"/>
                    </a:lnTo>
                    <a:lnTo>
                      <a:pt x="15" y="65"/>
                    </a:lnTo>
                    <a:lnTo>
                      <a:pt x="8" y="65"/>
                    </a:lnTo>
                    <a:lnTo>
                      <a:pt x="8" y="72"/>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329">
                <a:extLst>
                  <a:ext uri="{FF2B5EF4-FFF2-40B4-BE49-F238E27FC236}">
                    <a16:creationId xmlns:a16="http://schemas.microsoft.com/office/drawing/2014/main" xmlns="" id="{54CE30FA-2A10-43A8-BC0E-C82C06197B8C}"/>
                  </a:ext>
                </a:extLst>
              </p:cNvPr>
              <p:cNvSpPr>
                <a:spLocks noEditPoints="1"/>
              </p:cNvSpPr>
              <p:nvPr/>
            </p:nvSpPr>
            <p:spPr bwMode="auto">
              <a:xfrm>
                <a:off x="5207" y="2030"/>
                <a:ext cx="71" cy="72"/>
              </a:xfrm>
              <a:custGeom>
                <a:avLst/>
                <a:gdLst>
                  <a:gd name="T0" fmla="*/ 64 w 71"/>
                  <a:gd name="T1" fmla="*/ 72 h 72"/>
                  <a:gd name="T2" fmla="*/ 71 w 71"/>
                  <a:gd name="T3" fmla="*/ 65 h 72"/>
                  <a:gd name="T4" fmla="*/ 57 w 71"/>
                  <a:gd name="T5" fmla="*/ 50 h 72"/>
                  <a:gd name="T6" fmla="*/ 57 w 71"/>
                  <a:gd name="T7" fmla="*/ 36 h 72"/>
                  <a:gd name="T8" fmla="*/ 64 w 71"/>
                  <a:gd name="T9" fmla="*/ 36 h 72"/>
                  <a:gd name="T10" fmla="*/ 64 w 71"/>
                  <a:gd name="T11" fmla="*/ 7 h 72"/>
                  <a:gd name="T12" fmla="*/ 64 w 71"/>
                  <a:gd name="T13" fmla="*/ 7 h 72"/>
                  <a:gd name="T14" fmla="*/ 57 w 71"/>
                  <a:gd name="T15" fmla="*/ 15 h 72"/>
                  <a:gd name="T16" fmla="*/ 57 w 71"/>
                  <a:gd name="T17" fmla="*/ 36 h 72"/>
                  <a:gd name="T18" fmla="*/ 57 w 71"/>
                  <a:gd name="T19" fmla="*/ 50 h 72"/>
                  <a:gd name="T20" fmla="*/ 50 w 71"/>
                  <a:gd name="T21" fmla="*/ 43 h 72"/>
                  <a:gd name="T22" fmla="*/ 43 w 71"/>
                  <a:gd name="T23" fmla="*/ 36 h 72"/>
                  <a:gd name="T24" fmla="*/ 43 w 71"/>
                  <a:gd name="T25" fmla="*/ 22 h 72"/>
                  <a:gd name="T26" fmla="*/ 36 w 71"/>
                  <a:gd name="T27" fmla="*/ 0 h 72"/>
                  <a:gd name="T28" fmla="*/ 36 w 71"/>
                  <a:gd name="T29" fmla="*/ 22 h 72"/>
                  <a:gd name="T30" fmla="*/ 36 w 71"/>
                  <a:gd name="T31" fmla="*/ 29 h 72"/>
                  <a:gd name="T32" fmla="*/ 36 w 71"/>
                  <a:gd name="T33" fmla="*/ 36 h 72"/>
                  <a:gd name="T34" fmla="*/ 21 w 71"/>
                  <a:gd name="T35" fmla="*/ 22 h 72"/>
                  <a:gd name="T36" fmla="*/ 21 w 71"/>
                  <a:gd name="T37" fmla="*/ 15 h 72"/>
                  <a:gd name="T38" fmla="*/ 14 w 71"/>
                  <a:gd name="T39" fmla="*/ 0 h 72"/>
                  <a:gd name="T40" fmla="*/ 0 w 71"/>
                  <a:gd name="T41" fmla="*/ 0 h 72"/>
                  <a:gd name="T42" fmla="*/ 0 w 71"/>
                  <a:gd name="T43" fmla="*/ 7 h 72"/>
                  <a:gd name="T44" fmla="*/ 14 w 71"/>
                  <a:gd name="T45" fmla="*/ 22 h 72"/>
                  <a:gd name="T46" fmla="*/ 28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1 w 71"/>
                  <a:gd name="T59" fmla="*/ 43 h 72"/>
                  <a:gd name="T60" fmla="*/ 28 w 71"/>
                  <a:gd name="T61" fmla="*/ 43 h 72"/>
                  <a:gd name="T62" fmla="*/ 43 w 71"/>
                  <a:gd name="T63" fmla="*/ 50 h 72"/>
                  <a:gd name="T64" fmla="*/ 50 w 71"/>
                  <a:gd name="T65" fmla="*/ 50 h 72"/>
                  <a:gd name="T66" fmla="*/ 36 w 71"/>
                  <a:gd name="T67" fmla="*/ 57 h 72"/>
                  <a:gd name="T68" fmla="*/ 21 w 71"/>
                  <a:gd name="T69" fmla="*/ 57 h 72"/>
                  <a:gd name="T70" fmla="*/ 7 w 71"/>
                  <a:gd name="T71" fmla="*/ 65 h 72"/>
                  <a:gd name="T72" fmla="*/ 21 w 71"/>
                  <a:gd name="T73" fmla="*/ 72 h 72"/>
                  <a:gd name="T74" fmla="*/ 28 w 71"/>
                  <a:gd name="T75" fmla="*/ 72 h 72"/>
                  <a:gd name="T76" fmla="*/ 36 w 71"/>
                  <a:gd name="T77" fmla="*/ 65 h 72"/>
                  <a:gd name="T78" fmla="*/ 43 w 71"/>
                  <a:gd name="T79" fmla="*/ 57 h 72"/>
                  <a:gd name="T80" fmla="*/ 57 w 71"/>
                  <a:gd name="T81" fmla="*/ 65 h 72"/>
                  <a:gd name="T82" fmla="*/ 64 w 71"/>
                  <a:gd name="T83" fmla="*/ 72 h 72"/>
                  <a:gd name="T84" fmla="*/ 64 w 71"/>
                  <a:gd name="T85" fmla="*/ 29 h 72"/>
                  <a:gd name="T86" fmla="*/ 64 w 71"/>
                  <a:gd name="T87" fmla="*/ 15 h 72"/>
                  <a:gd name="T88" fmla="*/ 57 w 71"/>
                  <a:gd name="T89" fmla="*/ 15 h 72"/>
                  <a:gd name="T90" fmla="*/ 64 w 71"/>
                  <a:gd name="T91" fmla="*/ 29 h 72"/>
                  <a:gd name="T92" fmla="*/ 43 w 71"/>
                  <a:gd name="T93" fmla="*/ 15 h 72"/>
                  <a:gd name="T94" fmla="*/ 36 w 71"/>
                  <a:gd name="T95" fmla="*/ 7 h 72"/>
                  <a:gd name="T96" fmla="*/ 36 w 71"/>
                  <a:gd name="T97" fmla="*/ 22 h 72"/>
                  <a:gd name="T98" fmla="*/ 21 w 71"/>
                  <a:gd name="T99" fmla="*/ 15 h 72"/>
                  <a:gd name="T100" fmla="*/ 14 w 71"/>
                  <a:gd name="T101" fmla="*/ 0 h 72"/>
                  <a:gd name="T102" fmla="*/ 0 w 71"/>
                  <a:gd name="T103" fmla="*/ 7 h 72"/>
                  <a:gd name="T104" fmla="*/ 14 w 71"/>
                  <a:gd name="T105" fmla="*/ 22 h 72"/>
                  <a:gd name="T106" fmla="*/ 21 w 71"/>
                  <a:gd name="T107" fmla="*/ 15 h 72"/>
                  <a:gd name="T108" fmla="*/ 14 w 71"/>
                  <a:gd name="T109" fmla="*/ 36 h 72"/>
                  <a:gd name="T110" fmla="*/ 7 w 71"/>
                  <a:gd name="T111" fmla="*/ 43 h 72"/>
                  <a:gd name="T112" fmla="*/ 21 w 71"/>
                  <a:gd name="T113" fmla="*/ 43 h 72"/>
                  <a:gd name="T114" fmla="*/ 21 w 71"/>
                  <a:gd name="T115" fmla="*/ 36 h 72"/>
                  <a:gd name="T116" fmla="*/ 28 w 71"/>
                  <a:gd name="T117" fmla="*/ 57 h 72"/>
                  <a:gd name="T118" fmla="*/ 14 w 71"/>
                  <a:gd name="T119" fmla="*/ 57 h 72"/>
                  <a:gd name="T120" fmla="*/ 7 w 71"/>
                  <a:gd name="T121" fmla="*/ 72 h 72"/>
                  <a:gd name="T122" fmla="*/ 28 w 71"/>
                  <a:gd name="T123" fmla="*/ 72 h 72"/>
                  <a:gd name="T124" fmla="*/ 28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5"/>
                    </a:lnTo>
                    <a:lnTo>
                      <a:pt x="71" y="65"/>
                    </a:lnTo>
                    <a:lnTo>
                      <a:pt x="57" y="50"/>
                    </a:lnTo>
                    <a:lnTo>
                      <a:pt x="57" y="50"/>
                    </a:lnTo>
                    <a:lnTo>
                      <a:pt x="57" y="36"/>
                    </a:lnTo>
                    <a:lnTo>
                      <a:pt x="64" y="36"/>
                    </a:lnTo>
                    <a:lnTo>
                      <a:pt x="64" y="36"/>
                    </a:lnTo>
                    <a:lnTo>
                      <a:pt x="71" y="29"/>
                    </a:lnTo>
                    <a:lnTo>
                      <a:pt x="64" y="7"/>
                    </a:lnTo>
                    <a:lnTo>
                      <a:pt x="64" y="7"/>
                    </a:lnTo>
                    <a:lnTo>
                      <a:pt x="64" y="7"/>
                    </a:lnTo>
                    <a:lnTo>
                      <a:pt x="57" y="7"/>
                    </a:lnTo>
                    <a:lnTo>
                      <a:pt x="57" y="15"/>
                    </a:lnTo>
                    <a:lnTo>
                      <a:pt x="50" y="22"/>
                    </a:lnTo>
                    <a:lnTo>
                      <a:pt x="57" y="36"/>
                    </a:lnTo>
                    <a:lnTo>
                      <a:pt x="57" y="43"/>
                    </a:lnTo>
                    <a:lnTo>
                      <a:pt x="57" y="50"/>
                    </a:lnTo>
                    <a:lnTo>
                      <a:pt x="50" y="50"/>
                    </a:lnTo>
                    <a:lnTo>
                      <a:pt x="50" y="43"/>
                    </a:lnTo>
                    <a:lnTo>
                      <a:pt x="43" y="36"/>
                    </a:lnTo>
                    <a:lnTo>
                      <a:pt x="43" y="36"/>
                    </a:lnTo>
                    <a:lnTo>
                      <a:pt x="43" y="29"/>
                    </a:lnTo>
                    <a:lnTo>
                      <a:pt x="43" y="22"/>
                    </a:lnTo>
                    <a:lnTo>
                      <a:pt x="50" y="7"/>
                    </a:lnTo>
                    <a:lnTo>
                      <a:pt x="36" y="0"/>
                    </a:lnTo>
                    <a:lnTo>
                      <a:pt x="28" y="7"/>
                    </a:lnTo>
                    <a:lnTo>
                      <a:pt x="36" y="22"/>
                    </a:lnTo>
                    <a:lnTo>
                      <a:pt x="36" y="29"/>
                    </a:lnTo>
                    <a:lnTo>
                      <a:pt x="36" y="29"/>
                    </a:lnTo>
                    <a:lnTo>
                      <a:pt x="36" y="36"/>
                    </a:lnTo>
                    <a:lnTo>
                      <a:pt x="36" y="36"/>
                    </a:lnTo>
                    <a:lnTo>
                      <a:pt x="28" y="29"/>
                    </a:lnTo>
                    <a:lnTo>
                      <a:pt x="21" y="22"/>
                    </a:lnTo>
                    <a:lnTo>
                      <a:pt x="21" y="22"/>
                    </a:lnTo>
                    <a:lnTo>
                      <a:pt x="21" y="15"/>
                    </a:lnTo>
                    <a:lnTo>
                      <a:pt x="21" y="7"/>
                    </a:lnTo>
                    <a:lnTo>
                      <a:pt x="14" y="0"/>
                    </a:lnTo>
                    <a:lnTo>
                      <a:pt x="7" y="0"/>
                    </a:lnTo>
                    <a:lnTo>
                      <a:pt x="0" y="0"/>
                    </a:lnTo>
                    <a:lnTo>
                      <a:pt x="0" y="0"/>
                    </a:lnTo>
                    <a:lnTo>
                      <a:pt x="0" y="7"/>
                    </a:lnTo>
                    <a:lnTo>
                      <a:pt x="7" y="22"/>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0"/>
                    </a:lnTo>
                    <a:lnTo>
                      <a:pt x="43" y="57"/>
                    </a:lnTo>
                    <a:lnTo>
                      <a:pt x="36" y="57"/>
                    </a:lnTo>
                    <a:lnTo>
                      <a:pt x="28" y="57"/>
                    </a:lnTo>
                    <a:lnTo>
                      <a:pt x="21" y="57"/>
                    </a:lnTo>
                    <a:lnTo>
                      <a:pt x="7" y="65"/>
                    </a:lnTo>
                    <a:lnTo>
                      <a:pt x="7" y="65"/>
                    </a:lnTo>
                    <a:lnTo>
                      <a:pt x="7" y="72"/>
                    </a:lnTo>
                    <a:lnTo>
                      <a:pt x="21" y="72"/>
                    </a:lnTo>
                    <a:lnTo>
                      <a:pt x="28" y="72"/>
                    </a:lnTo>
                    <a:lnTo>
                      <a:pt x="28" y="72"/>
                    </a:lnTo>
                    <a:lnTo>
                      <a:pt x="36" y="72"/>
                    </a:lnTo>
                    <a:lnTo>
                      <a:pt x="36" y="65"/>
                    </a:lnTo>
                    <a:lnTo>
                      <a:pt x="43" y="65"/>
                    </a:lnTo>
                    <a:lnTo>
                      <a:pt x="43" y="57"/>
                    </a:lnTo>
                    <a:lnTo>
                      <a:pt x="50" y="57"/>
                    </a:lnTo>
                    <a:lnTo>
                      <a:pt x="57" y="65"/>
                    </a:lnTo>
                    <a:lnTo>
                      <a:pt x="64" y="72"/>
                    </a:lnTo>
                    <a:lnTo>
                      <a:pt x="64" y="72"/>
                    </a:lnTo>
                    <a:close/>
                    <a:moveTo>
                      <a:pt x="64" y="29"/>
                    </a:moveTo>
                    <a:lnTo>
                      <a:pt x="64" y="29"/>
                    </a:lnTo>
                    <a:lnTo>
                      <a:pt x="71" y="22"/>
                    </a:lnTo>
                    <a:lnTo>
                      <a:pt x="64" y="15"/>
                    </a:lnTo>
                    <a:lnTo>
                      <a:pt x="64" y="7"/>
                    </a:lnTo>
                    <a:lnTo>
                      <a:pt x="57" y="15"/>
                    </a:lnTo>
                    <a:lnTo>
                      <a:pt x="64" y="29"/>
                    </a:lnTo>
                    <a:lnTo>
                      <a:pt x="64" y="29"/>
                    </a:lnTo>
                    <a:close/>
                    <a:moveTo>
                      <a:pt x="36" y="22"/>
                    </a:moveTo>
                    <a:lnTo>
                      <a:pt x="43" y="15"/>
                    </a:lnTo>
                    <a:lnTo>
                      <a:pt x="36" y="0"/>
                    </a:lnTo>
                    <a:lnTo>
                      <a:pt x="36" y="7"/>
                    </a:lnTo>
                    <a:lnTo>
                      <a:pt x="36" y="22"/>
                    </a:lnTo>
                    <a:lnTo>
                      <a:pt x="36" y="22"/>
                    </a:lnTo>
                    <a:close/>
                    <a:moveTo>
                      <a:pt x="21" y="15"/>
                    </a:moveTo>
                    <a:lnTo>
                      <a:pt x="21" y="15"/>
                    </a:lnTo>
                    <a:lnTo>
                      <a:pt x="14" y="7"/>
                    </a:lnTo>
                    <a:lnTo>
                      <a:pt x="14" y="0"/>
                    </a:lnTo>
                    <a:lnTo>
                      <a:pt x="0" y="0"/>
                    </a:lnTo>
                    <a:lnTo>
                      <a:pt x="0" y="7"/>
                    </a:lnTo>
                    <a:lnTo>
                      <a:pt x="7" y="15"/>
                    </a:lnTo>
                    <a:lnTo>
                      <a:pt x="14" y="22"/>
                    </a:lnTo>
                    <a:lnTo>
                      <a:pt x="21" y="15"/>
                    </a:lnTo>
                    <a:lnTo>
                      <a:pt x="21" y="15"/>
                    </a:lnTo>
                    <a:close/>
                    <a:moveTo>
                      <a:pt x="21" y="36"/>
                    </a:moveTo>
                    <a:lnTo>
                      <a:pt x="14" y="36"/>
                    </a:lnTo>
                    <a:lnTo>
                      <a:pt x="0" y="36"/>
                    </a:lnTo>
                    <a:lnTo>
                      <a:pt x="7" y="43"/>
                    </a:lnTo>
                    <a:lnTo>
                      <a:pt x="14" y="50"/>
                    </a:lnTo>
                    <a:lnTo>
                      <a:pt x="21" y="43"/>
                    </a:lnTo>
                    <a:lnTo>
                      <a:pt x="21" y="36"/>
                    </a:lnTo>
                    <a:lnTo>
                      <a:pt x="21" y="36"/>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330">
                <a:extLst>
                  <a:ext uri="{FF2B5EF4-FFF2-40B4-BE49-F238E27FC236}">
                    <a16:creationId xmlns:a16="http://schemas.microsoft.com/office/drawing/2014/main" xmlns="" id="{90776CC5-E6D2-48B2-8CD1-423961E9ACA9}"/>
                  </a:ext>
                </a:extLst>
              </p:cNvPr>
              <p:cNvSpPr>
                <a:spLocks noEditPoints="1"/>
              </p:cNvSpPr>
              <p:nvPr/>
            </p:nvSpPr>
            <p:spPr bwMode="auto">
              <a:xfrm>
                <a:off x="5134" y="2030"/>
                <a:ext cx="73" cy="72"/>
              </a:xfrm>
              <a:custGeom>
                <a:avLst/>
                <a:gdLst>
                  <a:gd name="T0" fmla="*/ 65 w 73"/>
                  <a:gd name="T1" fmla="*/ 72 h 72"/>
                  <a:gd name="T2" fmla="*/ 73 w 73"/>
                  <a:gd name="T3" fmla="*/ 65 h 72"/>
                  <a:gd name="T4" fmla="*/ 58 w 73"/>
                  <a:gd name="T5" fmla="*/ 50 h 72"/>
                  <a:gd name="T6" fmla="*/ 58 w 73"/>
                  <a:gd name="T7" fmla="*/ 36 h 72"/>
                  <a:gd name="T8" fmla="*/ 65 w 73"/>
                  <a:gd name="T9" fmla="*/ 36 h 72"/>
                  <a:gd name="T10" fmla="*/ 65 w 73"/>
                  <a:gd name="T11" fmla="*/ 7 h 72"/>
                  <a:gd name="T12" fmla="*/ 65 w 73"/>
                  <a:gd name="T13" fmla="*/ 7 h 72"/>
                  <a:gd name="T14" fmla="*/ 51 w 73"/>
                  <a:gd name="T15" fmla="*/ 15 h 72"/>
                  <a:gd name="T16" fmla="*/ 58 w 73"/>
                  <a:gd name="T17" fmla="*/ 36 h 72"/>
                  <a:gd name="T18" fmla="*/ 51 w 73"/>
                  <a:gd name="T19" fmla="*/ 50 h 72"/>
                  <a:gd name="T20" fmla="*/ 44 w 73"/>
                  <a:gd name="T21" fmla="*/ 43 h 72"/>
                  <a:gd name="T22" fmla="*/ 44 w 73"/>
                  <a:gd name="T23" fmla="*/ 36 h 72"/>
                  <a:gd name="T24" fmla="*/ 44 w 73"/>
                  <a:gd name="T25" fmla="*/ 22 h 72"/>
                  <a:gd name="T26" fmla="*/ 37 w 73"/>
                  <a:gd name="T27" fmla="*/ 0 h 72"/>
                  <a:gd name="T28" fmla="*/ 37 w 73"/>
                  <a:gd name="T29" fmla="*/ 22 h 72"/>
                  <a:gd name="T30" fmla="*/ 37 w 73"/>
                  <a:gd name="T31" fmla="*/ 29 h 72"/>
                  <a:gd name="T32" fmla="*/ 37 w 73"/>
                  <a:gd name="T33" fmla="*/ 36 h 72"/>
                  <a:gd name="T34" fmla="*/ 22 w 73"/>
                  <a:gd name="T35" fmla="*/ 22 h 72"/>
                  <a:gd name="T36" fmla="*/ 22 w 73"/>
                  <a:gd name="T37" fmla="*/ 15 h 72"/>
                  <a:gd name="T38" fmla="*/ 7 w 73"/>
                  <a:gd name="T39" fmla="*/ 0 h 72"/>
                  <a:gd name="T40" fmla="*/ 0 w 73"/>
                  <a:gd name="T41" fmla="*/ 0 h 72"/>
                  <a:gd name="T42" fmla="*/ 0 w 73"/>
                  <a:gd name="T43" fmla="*/ 7 h 72"/>
                  <a:gd name="T44" fmla="*/ 15 w 73"/>
                  <a:gd name="T45" fmla="*/ 22 h 72"/>
                  <a:gd name="T46" fmla="*/ 29 w 73"/>
                  <a:gd name="T47" fmla="*/ 36 h 72"/>
                  <a:gd name="T48" fmla="*/ 29 w 73"/>
                  <a:gd name="T49" fmla="*/ 36 h 72"/>
                  <a:gd name="T50" fmla="*/ 22 w 73"/>
                  <a:gd name="T51" fmla="*/ 36 h 72"/>
                  <a:gd name="T52" fmla="*/ 7 w 73"/>
                  <a:gd name="T53" fmla="*/ 29 h 72"/>
                  <a:gd name="T54" fmla="*/ 0 w 73"/>
                  <a:gd name="T55" fmla="*/ 43 h 72"/>
                  <a:gd name="T56" fmla="*/ 15 w 73"/>
                  <a:gd name="T57" fmla="*/ 50 h 72"/>
                  <a:gd name="T58" fmla="*/ 22 w 73"/>
                  <a:gd name="T59" fmla="*/ 43 h 72"/>
                  <a:gd name="T60" fmla="*/ 29 w 73"/>
                  <a:gd name="T61" fmla="*/ 43 h 72"/>
                  <a:gd name="T62" fmla="*/ 44 w 73"/>
                  <a:gd name="T63" fmla="*/ 50 h 72"/>
                  <a:gd name="T64" fmla="*/ 44 w 73"/>
                  <a:gd name="T65" fmla="*/ 50 h 72"/>
                  <a:gd name="T66" fmla="*/ 37 w 73"/>
                  <a:gd name="T67" fmla="*/ 57 h 72"/>
                  <a:gd name="T68" fmla="*/ 22 w 73"/>
                  <a:gd name="T69" fmla="*/ 57 h 72"/>
                  <a:gd name="T70" fmla="*/ 0 w 73"/>
                  <a:gd name="T71" fmla="*/ 65 h 72"/>
                  <a:gd name="T72" fmla="*/ 22 w 73"/>
                  <a:gd name="T73" fmla="*/ 72 h 72"/>
                  <a:gd name="T74" fmla="*/ 29 w 73"/>
                  <a:gd name="T75" fmla="*/ 72 h 72"/>
                  <a:gd name="T76" fmla="*/ 37 w 73"/>
                  <a:gd name="T77" fmla="*/ 65 h 72"/>
                  <a:gd name="T78" fmla="*/ 44 w 73"/>
                  <a:gd name="T79" fmla="*/ 57 h 72"/>
                  <a:gd name="T80" fmla="*/ 58 w 73"/>
                  <a:gd name="T81" fmla="*/ 65 h 72"/>
                  <a:gd name="T82" fmla="*/ 58 w 73"/>
                  <a:gd name="T83" fmla="*/ 72 h 72"/>
                  <a:gd name="T84" fmla="*/ 65 w 73"/>
                  <a:gd name="T85" fmla="*/ 29 h 72"/>
                  <a:gd name="T86" fmla="*/ 65 w 73"/>
                  <a:gd name="T87" fmla="*/ 15 h 72"/>
                  <a:gd name="T88" fmla="*/ 58 w 73"/>
                  <a:gd name="T89" fmla="*/ 15 h 72"/>
                  <a:gd name="T90" fmla="*/ 58 w 73"/>
                  <a:gd name="T91" fmla="*/ 29 h 72"/>
                  <a:gd name="T92" fmla="*/ 44 w 73"/>
                  <a:gd name="T93" fmla="*/ 15 h 72"/>
                  <a:gd name="T94" fmla="*/ 29 w 73"/>
                  <a:gd name="T95" fmla="*/ 7 h 72"/>
                  <a:gd name="T96" fmla="*/ 37 w 73"/>
                  <a:gd name="T97" fmla="*/ 22 h 72"/>
                  <a:gd name="T98" fmla="*/ 22 w 73"/>
                  <a:gd name="T99" fmla="*/ 15 h 72"/>
                  <a:gd name="T100" fmla="*/ 15 w 73"/>
                  <a:gd name="T101" fmla="*/ 0 h 72"/>
                  <a:gd name="T102" fmla="*/ 0 w 73"/>
                  <a:gd name="T103" fmla="*/ 7 h 72"/>
                  <a:gd name="T104" fmla="*/ 7 w 73"/>
                  <a:gd name="T105" fmla="*/ 22 h 72"/>
                  <a:gd name="T106" fmla="*/ 15 w 73"/>
                  <a:gd name="T107" fmla="*/ 15 h 72"/>
                  <a:gd name="T108" fmla="*/ 7 w 73"/>
                  <a:gd name="T109" fmla="*/ 36 h 72"/>
                  <a:gd name="T110" fmla="*/ 0 w 73"/>
                  <a:gd name="T111" fmla="*/ 43 h 72"/>
                  <a:gd name="T112" fmla="*/ 22 w 73"/>
                  <a:gd name="T113" fmla="*/ 43 h 72"/>
                  <a:gd name="T114" fmla="*/ 22 w 73"/>
                  <a:gd name="T115" fmla="*/ 36 h 72"/>
                  <a:gd name="T116" fmla="*/ 29 w 73"/>
                  <a:gd name="T117" fmla="*/ 57 h 72"/>
                  <a:gd name="T118" fmla="*/ 15 w 73"/>
                  <a:gd name="T119" fmla="*/ 57 h 72"/>
                  <a:gd name="T120" fmla="*/ 7 w 73"/>
                  <a:gd name="T121" fmla="*/ 72 h 72"/>
                  <a:gd name="T122" fmla="*/ 29 w 73"/>
                  <a:gd name="T123" fmla="*/ 72 h 72"/>
                  <a:gd name="T124" fmla="*/ 29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5"/>
                    </a:lnTo>
                    <a:lnTo>
                      <a:pt x="65" y="65"/>
                    </a:lnTo>
                    <a:lnTo>
                      <a:pt x="58" y="50"/>
                    </a:lnTo>
                    <a:lnTo>
                      <a:pt x="58" y="50"/>
                    </a:lnTo>
                    <a:lnTo>
                      <a:pt x="58" y="36"/>
                    </a:lnTo>
                    <a:lnTo>
                      <a:pt x="58" y="36"/>
                    </a:lnTo>
                    <a:lnTo>
                      <a:pt x="65" y="36"/>
                    </a:lnTo>
                    <a:lnTo>
                      <a:pt x="73" y="29"/>
                    </a:lnTo>
                    <a:lnTo>
                      <a:pt x="65" y="7"/>
                    </a:lnTo>
                    <a:lnTo>
                      <a:pt x="65" y="7"/>
                    </a:lnTo>
                    <a:lnTo>
                      <a:pt x="65" y="7"/>
                    </a:lnTo>
                    <a:lnTo>
                      <a:pt x="58" y="7"/>
                    </a:lnTo>
                    <a:lnTo>
                      <a:pt x="51" y="15"/>
                    </a:lnTo>
                    <a:lnTo>
                      <a:pt x="51" y="22"/>
                    </a:lnTo>
                    <a:lnTo>
                      <a:pt x="58" y="36"/>
                    </a:lnTo>
                    <a:lnTo>
                      <a:pt x="58" y="43"/>
                    </a:lnTo>
                    <a:lnTo>
                      <a:pt x="51" y="50"/>
                    </a:lnTo>
                    <a:lnTo>
                      <a:pt x="51" y="50"/>
                    </a:lnTo>
                    <a:lnTo>
                      <a:pt x="44" y="43"/>
                    </a:lnTo>
                    <a:lnTo>
                      <a:pt x="44" y="36"/>
                    </a:lnTo>
                    <a:lnTo>
                      <a:pt x="44" y="36"/>
                    </a:lnTo>
                    <a:lnTo>
                      <a:pt x="44" y="29"/>
                    </a:lnTo>
                    <a:lnTo>
                      <a:pt x="44" y="22"/>
                    </a:lnTo>
                    <a:lnTo>
                      <a:pt x="44" y="7"/>
                    </a:lnTo>
                    <a:lnTo>
                      <a:pt x="37" y="0"/>
                    </a:lnTo>
                    <a:lnTo>
                      <a:pt x="29" y="7"/>
                    </a:lnTo>
                    <a:lnTo>
                      <a:pt x="37" y="22"/>
                    </a:lnTo>
                    <a:lnTo>
                      <a:pt x="37" y="29"/>
                    </a:lnTo>
                    <a:lnTo>
                      <a:pt x="37" y="29"/>
                    </a:lnTo>
                    <a:lnTo>
                      <a:pt x="37" y="36"/>
                    </a:lnTo>
                    <a:lnTo>
                      <a:pt x="37" y="36"/>
                    </a:lnTo>
                    <a:lnTo>
                      <a:pt x="29" y="29"/>
                    </a:lnTo>
                    <a:lnTo>
                      <a:pt x="22" y="22"/>
                    </a:lnTo>
                    <a:lnTo>
                      <a:pt x="22" y="22"/>
                    </a:lnTo>
                    <a:lnTo>
                      <a:pt x="22" y="15"/>
                    </a:lnTo>
                    <a:lnTo>
                      <a:pt x="15" y="7"/>
                    </a:lnTo>
                    <a:lnTo>
                      <a:pt x="7" y="0"/>
                    </a:lnTo>
                    <a:lnTo>
                      <a:pt x="7" y="0"/>
                    </a:lnTo>
                    <a:lnTo>
                      <a:pt x="0" y="0"/>
                    </a:lnTo>
                    <a:lnTo>
                      <a:pt x="0" y="0"/>
                    </a:lnTo>
                    <a:lnTo>
                      <a:pt x="0" y="7"/>
                    </a:lnTo>
                    <a:lnTo>
                      <a:pt x="0" y="22"/>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0"/>
                    </a:lnTo>
                    <a:lnTo>
                      <a:pt x="44" y="57"/>
                    </a:lnTo>
                    <a:lnTo>
                      <a:pt x="37" y="57"/>
                    </a:lnTo>
                    <a:lnTo>
                      <a:pt x="29" y="57"/>
                    </a:lnTo>
                    <a:lnTo>
                      <a:pt x="22" y="57"/>
                    </a:lnTo>
                    <a:lnTo>
                      <a:pt x="7" y="65"/>
                    </a:lnTo>
                    <a:lnTo>
                      <a:pt x="0" y="65"/>
                    </a:lnTo>
                    <a:lnTo>
                      <a:pt x="7" y="72"/>
                    </a:lnTo>
                    <a:lnTo>
                      <a:pt x="22" y="72"/>
                    </a:lnTo>
                    <a:lnTo>
                      <a:pt x="29" y="72"/>
                    </a:lnTo>
                    <a:lnTo>
                      <a:pt x="29" y="72"/>
                    </a:lnTo>
                    <a:lnTo>
                      <a:pt x="29" y="72"/>
                    </a:lnTo>
                    <a:lnTo>
                      <a:pt x="37" y="65"/>
                    </a:lnTo>
                    <a:lnTo>
                      <a:pt x="44" y="65"/>
                    </a:lnTo>
                    <a:lnTo>
                      <a:pt x="44" y="57"/>
                    </a:lnTo>
                    <a:lnTo>
                      <a:pt x="51" y="57"/>
                    </a:lnTo>
                    <a:lnTo>
                      <a:pt x="58" y="65"/>
                    </a:lnTo>
                    <a:lnTo>
                      <a:pt x="58" y="72"/>
                    </a:lnTo>
                    <a:lnTo>
                      <a:pt x="58" y="72"/>
                    </a:lnTo>
                    <a:close/>
                    <a:moveTo>
                      <a:pt x="58" y="29"/>
                    </a:moveTo>
                    <a:lnTo>
                      <a:pt x="65" y="29"/>
                    </a:lnTo>
                    <a:lnTo>
                      <a:pt x="65" y="22"/>
                    </a:lnTo>
                    <a:lnTo>
                      <a:pt x="65" y="15"/>
                    </a:lnTo>
                    <a:lnTo>
                      <a:pt x="65" y="7"/>
                    </a:lnTo>
                    <a:lnTo>
                      <a:pt x="58" y="15"/>
                    </a:lnTo>
                    <a:lnTo>
                      <a:pt x="58" y="29"/>
                    </a:lnTo>
                    <a:lnTo>
                      <a:pt x="58" y="29"/>
                    </a:lnTo>
                    <a:close/>
                    <a:moveTo>
                      <a:pt x="37" y="22"/>
                    </a:moveTo>
                    <a:lnTo>
                      <a:pt x="44" y="15"/>
                    </a:lnTo>
                    <a:lnTo>
                      <a:pt x="37" y="0"/>
                    </a:lnTo>
                    <a:lnTo>
                      <a:pt x="29" y="7"/>
                    </a:lnTo>
                    <a:lnTo>
                      <a:pt x="37" y="22"/>
                    </a:lnTo>
                    <a:lnTo>
                      <a:pt x="37" y="22"/>
                    </a:lnTo>
                    <a:close/>
                    <a:moveTo>
                      <a:pt x="15" y="15"/>
                    </a:moveTo>
                    <a:lnTo>
                      <a:pt x="22" y="15"/>
                    </a:lnTo>
                    <a:lnTo>
                      <a:pt x="15" y="7"/>
                    </a:lnTo>
                    <a:lnTo>
                      <a:pt x="15" y="0"/>
                    </a:lnTo>
                    <a:lnTo>
                      <a:pt x="0" y="0"/>
                    </a:lnTo>
                    <a:lnTo>
                      <a:pt x="0" y="7"/>
                    </a:lnTo>
                    <a:lnTo>
                      <a:pt x="7" y="15"/>
                    </a:lnTo>
                    <a:lnTo>
                      <a:pt x="7" y="22"/>
                    </a:lnTo>
                    <a:lnTo>
                      <a:pt x="15" y="15"/>
                    </a:lnTo>
                    <a:lnTo>
                      <a:pt x="15" y="15"/>
                    </a:lnTo>
                    <a:close/>
                    <a:moveTo>
                      <a:pt x="22" y="36"/>
                    </a:moveTo>
                    <a:lnTo>
                      <a:pt x="7" y="36"/>
                    </a:lnTo>
                    <a:lnTo>
                      <a:pt x="0" y="36"/>
                    </a:lnTo>
                    <a:lnTo>
                      <a:pt x="0" y="43"/>
                    </a:lnTo>
                    <a:lnTo>
                      <a:pt x="15" y="50"/>
                    </a:lnTo>
                    <a:lnTo>
                      <a:pt x="22" y="43"/>
                    </a:lnTo>
                    <a:lnTo>
                      <a:pt x="22" y="36"/>
                    </a:lnTo>
                    <a:lnTo>
                      <a:pt x="22" y="36"/>
                    </a:lnTo>
                    <a:close/>
                    <a:moveTo>
                      <a:pt x="29" y="65"/>
                    </a:moveTo>
                    <a:lnTo>
                      <a:pt x="29" y="57"/>
                    </a:lnTo>
                    <a:lnTo>
                      <a:pt x="22" y="57"/>
                    </a:lnTo>
                    <a:lnTo>
                      <a:pt x="15" y="57"/>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331">
                <a:extLst>
                  <a:ext uri="{FF2B5EF4-FFF2-40B4-BE49-F238E27FC236}">
                    <a16:creationId xmlns:a16="http://schemas.microsoft.com/office/drawing/2014/main" xmlns="" id="{AA82364A-E7B5-4AD4-8715-F9CBFC3B1BB8}"/>
                  </a:ext>
                </a:extLst>
              </p:cNvPr>
              <p:cNvSpPr>
                <a:spLocks noEditPoints="1"/>
              </p:cNvSpPr>
              <p:nvPr/>
            </p:nvSpPr>
            <p:spPr bwMode="auto">
              <a:xfrm>
                <a:off x="5062" y="2030"/>
                <a:ext cx="72" cy="72"/>
              </a:xfrm>
              <a:custGeom>
                <a:avLst/>
                <a:gdLst>
                  <a:gd name="T0" fmla="*/ 65 w 72"/>
                  <a:gd name="T1" fmla="*/ 72 h 72"/>
                  <a:gd name="T2" fmla="*/ 65 w 72"/>
                  <a:gd name="T3" fmla="*/ 65 h 72"/>
                  <a:gd name="T4" fmla="*/ 57 w 72"/>
                  <a:gd name="T5" fmla="*/ 50 h 72"/>
                  <a:gd name="T6" fmla="*/ 57 w 72"/>
                  <a:gd name="T7" fmla="*/ 36 h 72"/>
                  <a:gd name="T8" fmla="*/ 65 w 72"/>
                  <a:gd name="T9" fmla="*/ 36 h 72"/>
                  <a:gd name="T10" fmla="*/ 65 w 72"/>
                  <a:gd name="T11" fmla="*/ 7 h 72"/>
                  <a:gd name="T12" fmla="*/ 57 w 72"/>
                  <a:gd name="T13" fmla="*/ 7 h 72"/>
                  <a:gd name="T14" fmla="*/ 50 w 72"/>
                  <a:gd name="T15" fmla="*/ 15 h 72"/>
                  <a:gd name="T16" fmla="*/ 57 w 72"/>
                  <a:gd name="T17" fmla="*/ 36 h 72"/>
                  <a:gd name="T18" fmla="*/ 50 w 72"/>
                  <a:gd name="T19" fmla="*/ 50 h 72"/>
                  <a:gd name="T20" fmla="*/ 43 w 72"/>
                  <a:gd name="T21" fmla="*/ 43 h 72"/>
                  <a:gd name="T22" fmla="*/ 36 w 72"/>
                  <a:gd name="T23" fmla="*/ 36 h 72"/>
                  <a:gd name="T24" fmla="*/ 43 w 72"/>
                  <a:gd name="T25" fmla="*/ 22 h 72"/>
                  <a:gd name="T26" fmla="*/ 36 w 72"/>
                  <a:gd name="T27" fmla="*/ 0 h 72"/>
                  <a:gd name="T28" fmla="*/ 36 w 72"/>
                  <a:gd name="T29" fmla="*/ 22 h 72"/>
                  <a:gd name="T30" fmla="*/ 36 w 72"/>
                  <a:gd name="T31" fmla="*/ 29 h 72"/>
                  <a:gd name="T32" fmla="*/ 29 w 72"/>
                  <a:gd name="T33" fmla="*/ 36 h 72"/>
                  <a:gd name="T34" fmla="*/ 21 w 72"/>
                  <a:gd name="T35" fmla="*/ 22 h 72"/>
                  <a:gd name="T36" fmla="*/ 21 w 72"/>
                  <a:gd name="T37" fmla="*/ 15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9 w 72"/>
                  <a:gd name="T61" fmla="*/ 43 h 72"/>
                  <a:gd name="T62" fmla="*/ 36 w 72"/>
                  <a:gd name="T63" fmla="*/ 50 h 72"/>
                  <a:gd name="T64" fmla="*/ 43 w 72"/>
                  <a:gd name="T65" fmla="*/ 50 h 72"/>
                  <a:gd name="T66" fmla="*/ 36 w 72"/>
                  <a:gd name="T67" fmla="*/ 57 h 72"/>
                  <a:gd name="T68" fmla="*/ 21 w 72"/>
                  <a:gd name="T69" fmla="*/ 57 h 72"/>
                  <a:gd name="T70" fmla="*/ 0 w 72"/>
                  <a:gd name="T71" fmla="*/ 65 h 72"/>
                  <a:gd name="T72" fmla="*/ 21 w 72"/>
                  <a:gd name="T73" fmla="*/ 72 h 72"/>
                  <a:gd name="T74" fmla="*/ 29 w 72"/>
                  <a:gd name="T75" fmla="*/ 72 h 72"/>
                  <a:gd name="T76" fmla="*/ 36 w 72"/>
                  <a:gd name="T77" fmla="*/ 65 h 72"/>
                  <a:gd name="T78" fmla="*/ 43 w 72"/>
                  <a:gd name="T79" fmla="*/ 57 h 72"/>
                  <a:gd name="T80" fmla="*/ 50 w 72"/>
                  <a:gd name="T81" fmla="*/ 65 h 72"/>
                  <a:gd name="T82" fmla="*/ 57 w 72"/>
                  <a:gd name="T83" fmla="*/ 72 h 72"/>
                  <a:gd name="T84" fmla="*/ 65 w 72"/>
                  <a:gd name="T85" fmla="*/ 29 h 72"/>
                  <a:gd name="T86" fmla="*/ 65 w 72"/>
                  <a:gd name="T87" fmla="*/ 15 h 72"/>
                  <a:gd name="T88" fmla="*/ 50 w 72"/>
                  <a:gd name="T89" fmla="*/ 15 h 72"/>
                  <a:gd name="T90" fmla="*/ 57 w 72"/>
                  <a:gd name="T91" fmla="*/ 29 h 72"/>
                  <a:gd name="T92" fmla="*/ 43 w 72"/>
                  <a:gd name="T93" fmla="*/ 15 h 72"/>
                  <a:gd name="T94" fmla="*/ 29 w 72"/>
                  <a:gd name="T95" fmla="*/ 7 h 72"/>
                  <a:gd name="T96" fmla="*/ 36 w 72"/>
                  <a:gd name="T97" fmla="*/ 22 h 72"/>
                  <a:gd name="T98" fmla="*/ 14 w 72"/>
                  <a:gd name="T99" fmla="*/ 15 h 72"/>
                  <a:gd name="T100" fmla="*/ 7 w 72"/>
                  <a:gd name="T101" fmla="*/ 0 h 72"/>
                  <a:gd name="T102" fmla="*/ 0 w 72"/>
                  <a:gd name="T103" fmla="*/ 7 h 72"/>
                  <a:gd name="T104" fmla="*/ 7 w 72"/>
                  <a:gd name="T105" fmla="*/ 22 h 72"/>
                  <a:gd name="T106" fmla="*/ 14 w 72"/>
                  <a:gd name="T107" fmla="*/ 15 h 72"/>
                  <a:gd name="T108" fmla="*/ 7 w 72"/>
                  <a:gd name="T109" fmla="*/ 36 h 72"/>
                  <a:gd name="T110" fmla="*/ 0 w 72"/>
                  <a:gd name="T111" fmla="*/ 43 h 72"/>
                  <a:gd name="T112" fmla="*/ 21 w 72"/>
                  <a:gd name="T113" fmla="*/ 43 h 72"/>
                  <a:gd name="T114" fmla="*/ 21 w 72"/>
                  <a:gd name="T115" fmla="*/ 36 h 72"/>
                  <a:gd name="T116" fmla="*/ 29 w 72"/>
                  <a:gd name="T117" fmla="*/ 57 h 72"/>
                  <a:gd name="T118" fmla="*/ 14 w 72"/>
                  <a:gd name="T119" fmla="*/ 57 h 72"/>
                  <a:gd name="T120" fmla="*/ 7 w 72"/>
                  <a:gd name="T121" fmla="*/ 72 h 72"/>
                  <a:gd name="T122" fmla="*/ 21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5"/>
                    </a:lnTo>
                    <a:lnTo>
                      <a:pt x="65" y="65"/>
                    </a:lnTo>
                    <a:lnTo>
                      <a:pt x="57" y="50"/>
                    </a:lnTo>
                    <a:lnTo>
                      <a:pt x="57" y="50"/>
                    </a:lnTo>
                    <a:lnTo>
                      <a:pt x="57" y="36"/>
                    </a:lnTo>
                    <a:lnTo>
                      <a:pt x="57" y="36"/>
                    </a:lnTo>
                    <a:lnTo>
                      <a:pt x="65" y="36"/>
                    </a:lnTo>
                    <a:lnTo>
                      <a:pt x="72" y="29"/>
                    </a:lnTo>
                    <a:lnTo>
                      <a:pt x="65" y="7"/>
                    </a:lnTo>
                    <a:lnTo>
                      <a:pt x="65" y="7"/>
                    </a:lnTo>
                    <a:lnTo>
                      <a:pt x="57" y="7"/>
                    </a:lnTo>
                    <a:lnTo>
                      <a:pt x="57" y="7"/>
                    </a:lnTo>
                    <a:lnTo>
                      <a:pt x="50" y="15"/>
                    </a:lnTo>
                    <a:lnTo>
                      <a:pt x="50" y="22"/>
                    </a:lnTo>
                    <a:lnTo>
                      <a:pt x="57" y="36"/>
                    </a:lnTo>
                    <a:lnTo>
                      <a:pt x="57" y="43"/>
                    </a:lnTo>
                    <a:lnTo>
                      <a:pt x="50" y="50"/>
                    </a:lnTo>
                    <a:lnTo>
                      <a:pt x="50" y="50"/>
                    </a:lnTo>
                    <a:lnTo>
                      <a:pt x="43" y="43"/>
                    </a:lnTo>
                    <a:lnTo>
                      <a:pt x="43" y="36"/>
                    </a:lnTo>
                    <a:lnTo>
                      <a:pt x="36" y="36"/>
                    </a:lnTo>
                    <a:lnTo>
                      <a:pt x="36" y="29"/>
                    </a:lnTo>
                    <a:lnTo>
                      <a:pt x="43" y="22"/>
                    </a:lnTo>
                    <a:lnTo>
                      <a:pt x="43" y="7"/>
                    </a:lnTo>
                    <a:lnTo>
                      <a:pt x="36" y="0"/>
                    </a:lnTo>
                    <a:lnTo>
                      <a:pt x="29" y="7"/>
                    </a:lnTo>
                    <a:lnTo>
                      <a:pt x="36" y="22"/>
                    </a:lnTo>
                    <a:lnTo>
                      <a:pt x="36" y="29"/>
                    </a:lnTo>
                    <a:lnTo>
                      <a:pt x="36" y="29"/>
                    </a:lnTo>
                    <a:lnTo>
                      <a:pt x="36" y="36"/>
                    </a:lnTo>
                    <a:lnTo>
                      <a:pt x="29" y="36"/>
                    </a:ln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9" y="36"/>
                    </a:lnTo>
                    <a:lnTo>
                      <a:pt x="29" y="36"/>
                    </a:lnTo>
                    <a:lnTo>
                      <a:pt x="29" y="36"/>
                    </a:lnTo>
                    <a:lnTo>
                      <a:pt x="21" y="36"/>
                    </a:lnTo>
                    <a:lnTo>
                      <a:pt x="21" y="36"/>
                    </a:lnTo>
                    <a:lnTo>
                      <a:pt x="14" y="29"/>
                    </a:lnTo>
                    <a:lnTo>
                      <a:pt x="7" y="29"/>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5"/>
                    </a:lnTo>
                    <a:lnTo>
                      <a:pt x="0" y="65"/>
                    </a:lnTo>
                    <a:lnTo>
                      <a:pt x="7" y="72"/>
                    </a:lnTo>
                    <a:lnTo>
                      <a:pt x="21" y="72"/>
                    </a:lnTo>
                    <a:lnTo>
                      <a:pt x="29" y="72"/>
                    </a:lnTo>
                    <a:lnTo>
                      <a:pt x="29" y="72"/>
                    </a:lnTo>
                    <a:lnTo>
                      <a:pt x="29" y="72"/>
                    </a:lnTo>
                    <a:lnTo>
                      <a:pt x="36" y="65"/>
                    </a:lnTo>
                    <a:lnTo>
                      <a:pt x="36" y="65"/>
                    </a:lnTo>
                    <a:lnTo>
                      <a:pt x="43" y="57"/>
                    </a:lnTo>
                    <a:lnTo>
                      <a:pt x="43" y="57"/>
                    </a:lnTo>
                    <a:lnTo>
                      <a:pt x="50" y="65"/>
                    </a:lnTo>
                    <a:lnTo>
                      <a:pt x="57" y="72"/>
                    </a:lnTo>
                    <a:lnTo>
                      <a:pt x="57" y="72"/>
                    </a:lnTo>
                    <a:close/>
                    <a:moveTo>
                      <a:pt x="57" y="29"/>
                    </a:moveTo>
                    <a:lnTo>
                      <a:pt x="65" y="29"/>
                    </a:lnTo>
                    <a:lnTo>
                      <a:pt x="65" y="22"/>
                    </a:lnTo>
                    <a:lnTo>
                      <a:pt x="65" y="15"/>
                    </a:lnTo>
                    <a:lnTo>
                      <a:pt x="57" y="7"/>
                    </a:lnTo>
                    <a:lnTo>
                      <a:pt x="50" y="15"/>
                    </a:lnTo>
                    <a:lnTo>
                      <a:pt x="57" y="29"/>
                    </a:lnTo>
                    <a:lnTo>
                      <a:pt x="57" y="29"/>
                    </a:lnTo>
                    <a:close/>
                    <a:moveTo>
                      <a:pt x="36" y="22"/>
                    </a:moveTo>
                    <a:lnTo>
                      <a:pt x="43" y="15"/>
                    </a:lnTo>
                    <a:lnTo>
                      <a:pt x="36" y="0"/>
                    </a:lnTo>
                    <a:lnTo>
                      <a:pt x="29" y="7"/>
                    </a:lnTo>
                    <a:lnTo>
                      <a:pt x="36" y="22"/>
                    </a:lnTo>
                    <a:lnTo>
                      <a:pt x="36" y="22"/>
                    </a:lnTo>
                    <a:close/>
                    <a:moveTo>
                      <a:pt x="14" y="15"/>
                    </a:moveTo>
                    <a:lnTo>
                      <a:pt x="14" y="15"/>
                    </a:lnTo>
                    <a:lnTo>
                      <a:pt x="14" y="7"/>
                    </a:lnTo>
                    <a:lnTo>
                      <a:pt x="7" y="0"/>
                    </a:lnTo>
                    <a:lnTo>
                      <a:pt x="0" y="0"/>
                    </a:lnTo>
                    <a:lnTo>
                      <a:pt x="0" y="7"/>
                    </a:lnTo>
                    <a:lnTo>
                      <a:pt x="0" y="15"/>
                    </a:lnTo>
                    <a:lnTo>
                      <a:pt x="7" y="22"/>
                    </a:lnTo>
                    <a:lnTo>
                      <a:pt x="14" y="15"/>
                    </a:lnTo>
                    <a:lnTo>
                      <a:pt x="14" y="15"/>
                    </a:lnTo>
                    <a:close/>
                    <a:moveTo>
                      <a:pt x="21" y="36"/>
                    </a:moveTo>
                    <a:lnTo>
                      <a:pt x="7" y="36"/>
                    </a:lnTo>
                    <a:lnTo>
                      <a:pt x="0" y="36"/>
                    </a:lnTo>
                    <a:lnTo>
                      <a:pt x="0" y="43"/>
                    </a:lnTo>
                    <a:lnTo>
                      <a:pt x="14" y="50"/>
                    </a:lnTo>
                    <a:lnTo>
                      <a:pt x="21" y="43"/>
                    </a:lnTo>
                    <a:lnTo>
                      <a:pt x="21" y="36"/>
                    </a:lnTo>
                    <a:lnTo>
                      <a:pt x="21" y="36"/>
                    </a:lnTo>
                    <a:close/>
                    <a:moveTo>
                      <a:pt x="29" y="65"/>
                    </a:moveTo>
                    <a:lnTo>
                      <a:pt x="29" y="57"/>
                    </a:lnTo>
                    <a:lnTo>
                      <a:pt x="14" y="57"/>
                    </a:lnTo>
                    <a:lnTo>
                      <a:pt x="14" y="57"/>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332">
                <a:extLst>
                  <a:ext uri="{FF2B5EF4-FFF2-40B4-BE49-F238E27FC236}">
                    <a16:creationId xmlns:a16="http://schemas.microsoft.com/office/drawing/2014/main" xmlns="" id="{0A886FFF-2A74-4885-8C2C-72D27A75E5B0}"/>
                  </a:ext>
                </a:extLst>
              </p:cNvPr>
              <p:cNvSpPr>
                <a:spLocks noEditPoints="1"/>
              </p:cNvSpPr>
              <p:nvPr/>
            </p:nvSpPr>
            <p:spPr bwMode="auto">
              <a:xfrm>
                <a:off x="4983" y="2030"/>
                <a:ext cx="72" cy="72"/>
              </a:xfrm>
              <a:custGeom>
                <a:avLst/>
                <a:gdLst>
                  <a:gd name="T0" fmla="*/ 65 w 72"/>
                  <a:gd name="T1" fmla="*/ 72 h 72"/>
                  <a:gd name="T2" fmla="*/ 72 w 72"/>
                  <a:gd name="T3" fmla="*/ 65 h 72"/>
                  <a:gd name="T4" fmla="*/ 65 w 72"/>
                  <a:gd name="T5" fmla="*/ 50 h 72"/>
                  <a:gd name="T6" fmla="*/ 65 w 72"/>
                  <a:gd name="T7" fmla="*/ 36 h 72"/>
                  <a:gd name="T8" fmla="*/ 72 w 72"/>
                  <a:gd name="T9" fmla="*/ 36 h 72"/>
                  <a:gd name="T10" fmla="*/ 72 w 72"/>
                  <a:gd name="T11" fmla="*/ 7 h 72"/>
                  <a:gd name="T12" fmla="*/ 65 w 72"/>
                  <a:gd name="T13" fmla="*/ 7 h 72"/>
                  <a:gd name="T14" fmla="*/ 57 w 72"/>
                  <a:gd name="T15" fmla="*/ 15 h 72"/>
                  <a:gd name="T16" fmla="*/ 57 w 72"/>
                  <a:gd name="T17" fmla="*/ 36 h 72"/>
                  <a:gd name="T18" fmla="*/ 57 w 72"/>
                  <a:gd name="T19" fmla="*/ 50 h 72"/>
                  <a:gd name="T20" fmla="*/ 50 w 72"/>
                  <a:gd name="T21" fmla="*/ 43 h 72"/>
                  <a:gd name="T22" fmla="*/ 43 w 72"/>
                  <a:gd name="T23" fmla="*/ 36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1 w 72"/>
                  <a:gd name="T37" fmla="*/ 15 h 72"/>
                  <a:gd name="T38" fmla="*/ 14 w 72"/>
                  <a:gd name="T39" fmla="*/ 0 h 72"/>
                  <a:gd name="T40" fmla="*/ 7 w 72"/>
                  <a:gd name="T41" fmla="*/ 0 h 72"/>
                  <a:gd name="T42" fmla="*/ 0 w 72"/>
                  <a:gd name="T43" fmla="*/ 7 h 72"/>
                  <a:gd name="T44" fmla="*/ 21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1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5 h 72"/>
                  <a:gd name="T72" fmla="*/ 21 w 72"/>
                  <a:gd name="T73" fmla="*/ 72 h 72"/>
                  <a:gd name="T74" fmla="*/ 36 w 72"/>
                  <a:gd name="T75" fmla="*/ 72 h 72"/>
                  <a:gd name="T76" fmla="*/ 43 w 72"/>
                  <a:gd name="T77" fmla="*/ 65 h 72"/>
                  <a:gd name="T78" fmla="*/ 50 w 72"/>
                  <a:gd name="T79" fmla="*/ 57 h 72"/>
                  <a:gd name="T80" fmla="*/ 57 w 72"/>
                  <a:gd name="T81" fmla="*/ 65 h 72"/>
                  <a:gd name="T82" fmla="*/ 65 w 72"/>
                  <a:gd name="T83" fmla="*/ 72 h 72"/>
                  <a:gd name="T84" fmla="*/ 65 w 72"/>
                  <a:gd name="T85" fmla="*/ 29 h 72"/>
                  <a:gd name="T86" fmla="*/ 72 w 72"/>
                  <a:gd name="T87" fmla="*/ 15 h 72"/>
                  <a:gd name="T88" fmla="*/ 57 w 72"/>
                  <a:gd name="T89" fmla="*/ 15 h 72"/>
                  <a:gd name="T90" fmla="*/ 65 w 72"/>
                  <a:gd name="T91" fmla="*/ 29 h 72"/>
                  <a:gd name="T92" fmla="*/ 50 w 72"/>
                  <a:gd name="T93" fmla="*/ 15 h 72"/>
                  <a:gd name="T94" fmla="*/ 36 w 72"/>
                  <a:gd name="T95" fmla="*/ 7 h 72"/>
                  <a:gd name="T96" fmla="*/ 43 w 72"/>
                  <a:gd name="T97" fmla="*/ 22 h 72"/>
                  <a:gd name="T98" fmla="*/ 21 w 72"/>
                  <a:gd name="T99" fmla="*/ 15 h 72"/>
                  <a:gd name="T100" fmla="*/ 14 w 72"/>
                  <a:gd name="T101" fmla="*/ 0 h 72"/>
                  <a:gd name="T102" fmla="*/ 7 w 72"/>
                  <a:gd name="T103" fmla="*/ 7 h 72"/>
                  <a:gd name="T104" fmla="*/ 14 w 72"/>
                  <a:gd name="T105" fmla="*/ 22 h 72"/>
                  <a:gd name="T106" fmla="*/ 21 w 72"/>
                  <a:gd name="T107" fmla="*/ 15 h 72"/>
                  <a:gd name="T108" fmla="*/ 14 w 72"/>
                  <a:gd name="T109" fmla="*/ 36 h 72"/>
                  <a:gd name="T110" fmla="*/ 7 w 72"/>
                  <a:gd name="T111" fmla="*/ 43 h 72"/>
                  <a:gd name="T112" fmla="*/ 21 w 72"/>
                  <a:gd name="T113" fmla="*/ 43 h 72"/>
                  <a:gd name="T114" fmla="*/ 29 w 72"/>
                  <a:gd name="T115" fmla="*/ 36 h 72"/>
                  <a:gd name="T116" fmla="*/ 29 w 72"/>
                  <a:gd name="T117" fmla="*/ 57 h 72"/>
                  <a:gd name="T118" fmla="*/ 14 w 72"/>
                  <a:gd name="T119" fmla="*/ 57 h 72"/>
                  <a:gd name="T120" fmla="*/ 14 w 72"/>
                  <a:gd name="T121" fmla="*/ 72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65" y="50"/>
                    </a:lnTo>
                    <a:lnTo>
                      <a:pt x="57" y="50"/>
                    </a:lnTo>
                    <a:lnTo>
                      <a:pt x="65" y="36"/>
                    </a:lnTo>
                    <a:lnTo>
                      <a:pt x="65" y="36"/>
                    </a:lnTo>
                    <a:lnTo>
                      <a:pt x="72" y="36"/>
                    </a:lnTo>
                    <a:lnTo>
                      <a:pt x="72" y="29"/>
                    </a:lnTo>
                    <a:lnTo>
                      <a:pt x="72" y="7"/>
                    </a:lnTo>
                    <a:lnTo>
                      <a:pt x="72" y="7"/>
                    </a:lnTo>
                    <a:lnTo>
                      <a:pt x="65" y="7"/>
                    </a:lnTo>
                    <a:lnTo>
                      <a:pt x="57" y="7"/>
                    </a:lnTo>
                    <a:lnTo>
                      <a:pt x="57" y="15"/>
                    </a:lnTo>
                    <a:lnTo>
                      <a:pt x="57" y="22"/>
                    </a:lnTo>
                    <a:lnTo>
                      <a:pt x="57" y="36"/>
                    </a:lnTo>
                    <a:lnTo>
                      <a:pt x="57" y="43"/>
                    </a:lnTo>
                    <a:lnTo>
                      <a:pt x="57" y="50"/>
                    </a:lnTo>
                    <a:lnTo>
                      <a:pt x="57" y="50"/>
                    </a:lnTo>
                    <a:lnTo>
                      <a:pt x="50" y="43"/>
                    </a:lnTo>
                    <a:lnTo>
                      <a:pt x="43" y="36"/>
                    </a:lnTo>
                    <a:lnTo>
                      <a:pt x="43" y="36"/>
                    </a:lnTo>
                    <a:lnTo>
                      <a:pt x="43" y="29"/>
                    </a:lnTo>
                    <a:lnTo>
                      <a:pt x="50" y="22"/>
                    </a:lnTo>
                    <a:lnTo>
                      <a:pt x="50" y="7"/>
                    </a:lnTo>
                    <a:lnTo>
                      <a:pt x="43" y="0"/>
                    </a:lnTo>
                    <a:lnTo>
                      <a:pt x="36" y="7"/>
                    </a:lnTo>
                    <a:lnTo>
                      <a:pt x="43" y="22"/>
                    </a:lnTo>
                    <a:lnTo>
                      <a:pt x="43" y="29"/>
                    </a:lnTo>
                    <a:lnTo>
                      <a:pt x="43" y="29"/>
                    </a:lnTo>
                    <a:lnTo>
                      <a:pt x="43" y="36"/>
                    </a:lnTo>
                    <a:lnTo>
                      <a:pt x="36" y="36"/>
                    </a:lnTo>
                    <a:lnTo>
                      <a:pt x="29" y="29"/>
                    </a:lnTo>
                    <a:lnTo>
                      <a:pt x="29" y="22"/>
                    </a:lnTo>
                    <a:lnTo>
                      <a:pt x="29" y="22"/>
                    </a:lnTo>
                    <a:lnTo>
                      <a:pt x="21" y="15"/>
                    </a:lnTo>
                    <a:lnTo>
                      <a:pt x="21" y="7"/>
                    </a:lnTo>
                    <a:lnTo>
                      <a:pt x="14" y="0"/>
                    </a:lnTo>
                    <a:lnTo>
                      <a:pt x="14" y="0"/>
                    </a:lnTo>
                    <a:lnTo>
                      <a:pt x="7" y="0"/>
                    </a:lnTo>
                    <a:lnTo>
                      <a:pt x="0" y="0"/>
                    </a:lnTo>
                    <a:lnTo>
                      <a:pt x="0" y="7"/>
                    </a:lnTo>
                    <a:lnTo>
                      <a:pt x="7" y="22"/>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5"/>
                    </a:lnTo>
                    <a:lnTo>
                      <a:pt x="7" y="65"/>
                    </a:lnTo>
                    <a:lnTo>
                      <a:pt x="14" y="72"/>
                    </a:lnTo>
                    <a:lnTo>
                      <a:pt x="21" y="72"/>
                    </a:lnTo>
                    <a:lnTo>
                      <a:pt x="36" y="72"/>
                    </a:lnTo>
                    <a:lnTo>
                      <a:pt x="36" y="72"/>
                    </a:lnTo>
                    <a:lnTo>
                      <a:pt x="36" y="72"/>
                    </a:lnTo>
                    <a:lnTo>
                      <a:pt x="43" y="65"/>
                    </a:lnTo>
                    <a:lnTo>
                      <a:pt x="43" y="65"/>
                    </a:lnTo>
                    <a:lnTo>
                      <a:pt x="50" y="57"/>
                    </a:lnTo>
                    <a:lnTo>
                      <a:pt x="50" y="57"/>
                    </a:lnTo>
                    <a:lnTo>
                      <a:pt x="57" y="65"/>
                    </a:lnTo>
                    <a:lnTo>
                      <a:pt x="65" y="72"/>
                    </a:lnTo>
                    <a:lnTo>
                      <a:pt x="65" y="72"/>
                    </a:lnTo>
                    <a:close/>
                    <a:moveTo>
                      <a:pt x="65" y="29"/>
                    </a:moveTo>
                    <a:lnTo>
                      <a:pt x="65" y="29"/>
                    </a:lnTo>
                    <a:lnTo>
                      <a:pt x="72" y="22"/>
                    </a:lnTo>
                    <a:lnTo>
                      <a:pt x="72" y="15"/>
                    </a:lnTo>
                    <a:lnTo>
                      <a:pt x="65" y="7"/>
                    </a:lnTo>
                    <a:lnTo>
                      <a:pt x="57" y="15"/>
                    </a:lnTo>
                    <a:lnTo>
                      <a:pt x="65" y="29"/>
                    </a:lnTo>
                    <a:lnTo>
                      <a:pt x="65" y="29"/>
                    </a:lnTo>
                    <a:close/>
                    <a:moveTo>
                      <a:pt x="43" y="22"/>
                    </a:moveTo>
                    <a:lnTo>
                      <a:pt x="50" y="15"/>
                    </a:lnTo>
                    <a:lnTo>
                      <a:pt x="43" y="0"/>
                    </a:lnTo>
                    <a:lnTo>
                      <a:pt x="36" y="7"/>
                    </a:lnTo>
                    <a:lnTo>
                      <a:pt x="43" y="22"/>
                    </a:lnTo>
                    <a:lnTo>
                      <a:pt x="43" y="22"/>
                    </a:lnTo>
                    <a:close/>
                    <a:moveTo>
                      <a:pt x="21" y="15"/>
                    </a:moveTo>
                    <a:lnTo>
                      <a:pt x="21" y="15"/>
                    </a:lnTo>
                    <a:lnTo>
                      <a:pt x="21" y="7"/>
                    </a:lnTo>
                    <a:lnTo>
                      <a:pt x="14" y="0"/>
                    </a:lnTo>
                    <a:lnTo>
                      <a:pt x="7" y="0"/>
                    </a:lnTo>
                    <a:lnTo>
                      <a:pt x="7" y="7"/>
                    </a:lnTo>
                    <a:lnTo>
                      <a:pt x="7" y="15"/>
                    </a:lnTo>
                    <a:lnTo>
                      <a:pt x="14" y="22"/>
                    </a:lnTo>
                    <a:lnTo>
                      <a:pt x="21" y="15"/>
                    </a:lnTo>
                    <a:lnTo>
                      <a:pt x="21" y="15"/>
                    </a:lnTo>
                    <a:close/>
                    <a:moveTo>
                      <a:pt x="29" y="36"/>
                    </a:moveTo>
                    <a:lnTo>
                      <a:pt x="14" y="36"/>
                    </a:lnTo>
                    <a:lnTo>
                      <a:pt x="7" y="36"/>
                    </a:lnTo>
                    <a:lnTo>
                      <a:pt x="7" y="43"/>
                    </a:lnTo>
                    <a:lnTo>
                      <a:pt x="14" y="50"/>
                    </a:lnTo>
                    <a:lnTo>
                      <a:pt x="21" y="43"/>
                    </a:lnTo>
                    <a:lnTo>
                      <a:pt x="29" y="36"/>
                    </a:lnTo>
                    <a:lnTo>
                      <a:pt x="29" y="36"/>
                    </a:lnTo>
                    <a:close/>
                    <a:moveTo>
                      <a:pt x="36" y="65"/>
                    </a:moveTo>
                    <a:lnTo>
                      <a:pt x="29" y="57"/>
                    </a:lnTo>
                    <a:lnTo>
                      <a:pt x="21" y="57"/>
                    </a:lnTo>
                    <a:lnTo>
                      <a:pt x="14" y="57"/>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333">
                <a:extLst>
                  <a:ext uri="{FF2B5EF4-FFF2-40B4-BE49-F238E27FC236}">
                    <a16:creationId xmlns:a16="http://schemas.microsoft.com/office/drawing/2014/main" xmlns="" id="{F753C0EC-E5E3-4E90-A396-8A0D9D21CBC8}"/>
                  </a:ext>
                </a:extLst>
              </p:cNvPr>
              <p:cNvSpPr>
                <a:spLocks noEditPoints="1"/>
              </p:cNvSpPr>
              <p:nvPr/>
            </p:nvSpPr>
            <p:spPr bwMode="auto">
              <a:xfrm>
                <a:off x="4983" y="2045"/>
                <a:ext cx="0" cy="57"/>
              </a:xfrm>
              <a:custGeom>
                <a:avLst/>
                <a:gdLst>
                  <a:gd name="T0" fmla="*/ 57 h 57"/>
                  <a:gd name="T1" fmla="*/ 50 h 57"/>
                  <a:gd name="T2" fmla="*/ 50 h 57"/>
                  <a:gd name="T3" fmla="*/ 50 h 57"/>
                  <a:gd name="T4" fmla="*/ 57 h 57"/>
                  <a:gd name="T5" fmla="*/ 57 h 57"/>
                  <a:gd name="T6" fmla="*/ 14 h 57"/>
                  <a:gd name="T7" fmla="*/ 7 h 57"/>
                  <a:gd name="T8" fmla="*/ 0 h 57"/>
                  <a:gd name="T9" fmla="*/ 7 h 57"/>
                  <a:gd name="T10" fmla="*/ 7 h 57"/>
                  <a:gd name="T11" fmla="*/ 7 h 57"/>
                  <a:gd name="T12" fmla="*/ 14 h 57"/>
                  <a:gd name="T13" fmla="*/ 14 h 57"/>
                  <a:gd name="T14" fmla="*/ 14 h 57"/>
                  <a:gd name="T15" fmla="*/ 14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7">
                    <a:moveTo>
                      <a:pt x="0" y="57"/>
                    </a:moveTo>
                    <a:lnTo>
                      <a:pt x="0" y="50"/>
                    </a:lnTo>
                    <a:lnTo>
                      <a:pt x="0" y="50"/>
                    </a:lnTo>
                    <a:lnTo>
                      <a:pt x="0" y="50"/>
                    </a:lnTo>
                    <a:lnTo>
                      <a:pt x="0" y="57"/>
                    </a:lnTo>
                    <a:lnTo>
                      <a:pt x="0" y="57"/>
                    </a:lnTo>
                    <a:close/>
                    <a:moveTo>
                      <a:pt x="0" y="14"/>
                    </a:moveTo>
                    <a:lnTo>
                      <a:pt x="0" y="7"/>
                    </a:lnTo>
                    <a:lnTo>
                      <a:pt x="0" y="0"/>
                    </a:lnTo>
                    <a:lnTo>
                      <a:pt x="0" y="7"/>
                    </a:lnTo>
                    <a:lnTo>
                      <a:pt x="0" y="7"/>
                    </a:lnTo>
                    <a:lnTo>
                      <a:pt x="0" y="7"/>
                    </a:lnTo>
                    <a:lnTo>
                      <a:pt x="0" y="14"/>
                    </a:lnTo>
                    <a:lnTo>
                      <a:pt x="0" y="14"/>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334">
                <a:extLst>
                  <a:ext uri="{FF2B5EF4-FFF2-40B4-BE49-F238E27FC236}">
                    <a16:creationId xmlns:a16="http://schemas.microsoft.com/office/drawing/2014/main" xmlns="" id="{8D9FC0E7-170F-45F3-8C1B-8340F3F71540}"/>
                  </a:ext>
                </a:extLst>
              </p:cNvPr>
              <p:cNvSpPr>
                <a:spLocks noEditPoints="1"/>
              </p:cNvSpPr>
              <p:nvPr/>
            </p:nvSpPr>
            <p:spPr bwMode="auto">
              <a:xfrm>
                <a:off x="6388" y="2030"/>
                <a:ext cx="71" cy="79"/>
              </a:xfrm>
              <a:custGeom>
                <a:avLst/>
                <a:gdLst>
                  <a:gd name="T0" fmla="*/ 64 w 71"/>
                  <a:gd name="T1" fmla="*/ 72 h 79"/>
                  <a:gd name="T2" fmla="*/ 71 w 71"/>
                  <a:gd name="T3" fmla="*/ 65 h 79"/>
                  <a:gd name="T4" fmla="*/ 57 w 71"/>
                  <a:gd name="T5" fmla="*/ 57 h 79"/>
                  <a:gd name="T6" fmla="*/ 64 w 71"/>
                  <a:gd name="T7" fmla="*/ 43 h 79"/>
                  <a:gd name="T8" fmla="*/ 64 w 71"/>
                  <a:gd name="T9" fmla="*/ 36 h 79"/>
                  <a:gd name="T10" fmla="*/ 71 w 71"/>
                  <a:gd name="T11" fmla="*/ 15 h 79"/>
                  <a:gd name="T12" fmla="*/ 64 w 71"/>
                  <a:gd name="T13" fmla="*/ 7 h 79"/>
                  <a:gd name="T14" fmla="*/ 57 w 71"/>
                  <a:gd name="T15" fmla="*/ 15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9 h 79"/>
                  <a:gd name="T30" fmla="*/ 36 w 71"/>
                  <a:gd name="T31" fmla="*/ 36 h 79"/>
                  <a:gd name="T32" fmla="*/ 36 w 71"/>
                  <a:gd name="T33" fmla="*/ 36 h 79"/>
                  <a:gd name="T34" fmla="*/ 28 w 71"/>
                  <a:gd name="T35" fmla="*/ 22 h 79"/>
                  <a:gd name="T36" fmla="*/ 21 w 71"/>
                  <a:gd name="T37" fmla="*/ 15 h 79"/>
                  <a:gd name="T38" fmla="*/ 14 w 71"/>
                  <a:gd name="T39" fmla="*/ 0 h 79"/>
                  <a:gd name="T40" fmla="*/ 0 w 71"/>
                  <a:gd name="T41" fmla="*/ 0 h 79"/>
                  <a:gd name="T42" fmla="*/ 0 w 71"/>
                  <a:gd name="T43" fmla="*/ 7 h 79"/>
                  <a:gd name="T44" fmla="*/ 21 w 71"/>
                  <a:gd name="T45" fmla="*/ 22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7 h 79"/>
                  <a:gd name="T66" fmla="*/ 36 w 71"/>
                  <a:gd name="T67" fmla="*/ 65 h 79"/>
                  <a:gd name="T68" fmla="*/ 21 w 71"/>
                  <a:gd name="T69" fmla="*/ 57 h 79"/>
                  <a:gd name="T70" fmla="*/ 7 w 71"/>
                  <a:gd name="T71" fmla="*/ 65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6 h 79"/>
                  <a:gd name="T86" fmla="*/ 71 w 71"/>
                  <a:gd name="T87" fmla="*/ 15 h 79"/>
                  <a:gd name="T88" fmla="*/ 57 w 71"/>
                  <a:gd name="T89" fmla="*/ 22 h 79"/>
                  <a:gd name="T90" fmla="*/ 64 w 71"/>
                  <a:gd name="T91" fmla="*/ 36 h 79"/>
                  <a:gd name="T92" fmla="*/ 50 w 71"/>
                  <a:gd name="T93" fmla="*/ 15 h 79"/>
                  <a:gd name="T94" fmla="*/ 36 w 71"/>
                  <a:gd name="T95" fmla="*/ 15 h 79"/>
                  <a:gd name="T96" fmla="*/ 43 w 71"/>
                  <a:gd name="T97" fmla="*/ 22 h 79"/>
                  <a:gd name="T98" fmla="*/ 21 w 71"/>
                  <a:gd name="T99" fmla="*/ 15 h 79"/>
                  <a:gd name="T100" fmla="*/ 14 w 71"/>
                  <a:gd name="T101" fmla="*/ 7 h 79"/>
                  <a:gd name="T102" fmla="*/ 7 w 71"/>
                  <a:gd name="T103" fmla="*/ 7 h 79"/>
                  <a:gd name="T104" fmla="*/ 14 w 71"/>
                  <a:gd name="T105" fmla="*/ 22 h 79"/>
                  <a:gd name="T106" fmla="*/ 21 w 71"/>
                  <a:gd name="T107" fmla="*/ 22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65 h 79"/>
                  <a:gd name="T120" fmla="*/ 14 w 71"/>
                  <a:gd name="T121" fmla="*/ 72 h 79"/>
                  <a:gd name="T122" fmla="*/ 28 w 71"/>
                  <a:gd name="T123" fmla="*/ 72 h 79"/>
                  <a:gd name="T124" fmla="*/ 36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7"/>
                    </a:lnTo>
                    <a:lnTo>
                      <a:pt x="57" y="50"/>
                    </a:lnTo>
                    <a:lnTo>
                      <a:pt x="64" y="43"/>
                    </a:lnTo>
                    <a:lnTo>
                      <a:pt x="64" y="36"/>
                    </a:lnTo>
                    <a:lnTo>
                      <a:pt x="64" y="36"/>
                    </a:lnTo>
                    <a:lnTo>
                      <a:pt x="71" y="29"/>
                    </a:lnTo>
                    <a:lnTo>
                      <a:pt x="71" y="15"/>
                    </a:lnTo>
                    <a:lnTo>
                      <a:pt x="64" y="7"/>
                    </a:lnTo>
                    <a:lnTo>
                      <a:pt x="64"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7"/>
                    </a:lnTo>
                    <a:lnTo>
                      <a:pt x="36" y="29"/>
                    </a:lnTo>
                    <a:lnTo>
                      <a:pt x="36" y="29"/>
                    </a:lnTo>
                    <a:lnTo>
                      <a:pt x="36" y="36"/>
                    </a:lnTo>
                    <a:lnTo>
                      <a:pt x="36" y="36"/>
                    </a:lnTo>
                    <a:lnTo>
                      <a:pt x="36" y="36"/>
                    </a:lnTo>
                    <a:lnTo>
                      <a:pt x="28" y="29"/>
                    </a:lnTo>
                    <a:lnTo>
                      <a:pt x="28" y="22"/>
                    </a:lnTo>
                    <a:lnTo>
                      <a:pt x="21" y="22"/>
                    </a:lnTo>
                    <a:lnTo>
                      <a:pt x="21" y="15"/>
                    </a:lnTo>
                    <a:lnTo>
                      <a:pt x="21" y="7"/>
                    </a:lnTo>
                    <a:lnTo>
                      <a:pt x="14" y="0"/>
                    </a:lnTo>
                    <a:lnTo>
                      <a:pt x="7" y="0"/>
                    </a:lnTo>
                    <a:lnTo>
                      <a:pt x="0" y="0"/>
                    </a:lnTo>
                    <a:lnTo>
                      <a:pt x="0" y="0"/>
                    </a:lnTo>
                    <a:lnTo>
                      <a:pt x="0" y="7"/>
                    </a:lnTo>
                    <a:lnTo>
                      <a:pt x="7" y="22"/>
                    </a:lnTo>
                    <a:lnTo>
                      <a:pt x="21" y="22"/>
                    </a:lnTo>
                    <a:lnTo>
                      <a:pt x="28" y="29"/>
                    </a:lnTo>
                    <a:lnTo>
                      <a:pt x="36" y="36"/>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65"/>
                    </a:lnTo>
                    <a:lnTo>
                      <a:pt x="36" y="57"/>
                    </a:lnTo>
                    <a:lnTo>
                      <a:pt x="21" y="57"/>
                    </a:lnTo>
                    <a:lnTo>
                      <a:pt x="7" y="65"/>
                    </a:lnTo>
                    <a:lnTo>
                      <a:pt x="7" y="65"/>
                    </a:lnTo>
                    <a:lnTo>
                      <a:pt x="7" y="72"/>
                    </a:lnTo>
                    <a:lnTo>
                      <a:pt x="21" y="79"/>
                    </a:lnTo>
                    <a:lnTo>
                      <a:pt x="28" y="72"/>
                    </a:lnTo>
                    <a:lnTo>
                      <a:pt x="36" y="72"/>
                    </a:lnTo>
                    <a:lnTo>
                      <a:pt x="36" y="72"/>
                    </a:lnTo>
                    <a:lnTo>
                      <a:pt x="36" y="65"/>
                    </a:lnTo>
                    <a:lnTo>
                      <a:pt x="43" y="65"/>
                    </a:lnTo>
                    <a:lnTo>
                      <a:pt x="50" y="65"/>
                    </a:lnTo>
                    <a:lnTo>
                      <a:pt x="50" y="57"/>
                    </a:lnTo>
                    <a:lnTo>
                      <a:pt x="57" y="65"/>
                    </a:lnTo>
                    <a:lnTo>
                      <a:pt x="64" y="72"/>
                    </a:lnTo>
                    <a:lnTo>
                      <a:pt x="64" y="72"/>
                    </a:lnTo>
                    <a:close/>
                    <a:moveTo>
                      <a:pt x="64" y="36"/>
                    </a:moveTo>
                    <a:lnTo>
                      <a:pt x="64" y="36"/>
                    </a:lnTo>
                    <a:lnTo>
                      <a:pt x="71" y="29"/>
                    </a:lnTo>
                    <a:lnTo>
                      <a:pt x="71" y="15"/>
                    </a:lnTo>
                    <a:lnTo>
                      <a:pt x="64" y="7"/>
                    </a:lnTo>
                    <a:lnTo>
                      <a:pt x="57" y="22"/>
                    </a:lnTo>
                    <a:lnTo>
                      <a:pt x="64" y="36"/>
                    </a:lnTo>
                    <a:lnTo>
                      <a:pt x="64"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36" y="65"/>
                    </a:moveTo>
                    <a:lnTo>
                      <a:pt x="28" y="57"/>
                    </a:lnTo>
                    <a:lnTo>
                      <a:pt x="21" y="57"/>
                    </a:lnTo>
                    <a:lnTo>
                      <a:pt x="14" y="65"/>
                    </a:lnTo>
                    <a:lnTo>
                      <a:pt x="7"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335">
                <a:extLst>
                  <a:ext uri="{FF2B5EF4-FFF2-40B4-BE49-F238E27FC236}">
                    <a16:creationId xmlns:a16="http://schemas.microsoft.com/office/drawing/2014/main" xmlns="" id="{A36BF7FB-820A-447E-A92A-7CDA15EF0214}"/>
                  </a:ext>
                </a:extLst>
              </p:cNvPr>
              <p:cNvSpPr>
                <a:spLocks noEditPoints="1"/>
              </p:cNvSpPr>
              <p:nvPr/>
            </p:nvSpPr>
            <p:spPr bwMode="auto">
              <a:xfrm>
                <a:off x="6467" y="2030"/>
                <a:ext cx="71" cy="79"/>
              </a:xfrm>
              <a:custGeom>
                <a:avLst/>
                <a:gdLst>
                  <a:gd name="T0" fmla="*/ 64 w 71"/>
                  <a:gd name="T1" fmla="*/ 72 h 79"/>
                  <a:gd name="T2" fmla="*/ 71 w 71"/>
                  <a:gd name="T3" fmla="*/ 65 h 79"/>
                  <a:gd name="T4" fmla="*/ 57 w 71"/>
                  <a:gd name="T5" fmla="*/ 57 h 79"/>
                  <a:gd name="T6" fmla="*/ 57 w 71"/>
                  <a:gd name="T7" fmla="*/ 43 h 79"/>
                  <a:gd name="T8" fmla="*/ 64 w 71"/>
                  <a:gd name="T9" fmla="*/ 36 h 79"/>
                  <a:gd name="T10" fmla="*/ 64 w 71"/>
                  <a:gd name="T11" fmla="*/ 15 h 79"/>
                  <a:gd name="T12" fmla="*/ 64 w 71"/>
                  <a:gd name="T13" fmla="*/ 7 h 79"/>
                  <a:gd name="T14" fmla="*/ 50 w 71"/>
                  <a:gd name="T15" fmla="*/ 15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9 h 79"/>
                  <a:gd name="T30" fmla="*/ 35 w 71"/>
                  <a:gd name="T31" fmla="*/ 36 h 79"/>
                  <a:gd name="T32" fmla="*/ 35 w 71"/>
                  <a:gd name="T33" fmla="*/ 36 h 79"/>
                  <a:gd name="T34" fmla="*/ 21 w 71"/>
                  <a:gd name="T35" fmla="*/ 22 h 79"/>
                  <a:gd name="T36" fmla="*/ 21 w 71"/>
                  <a:gd name="T37" fmla="*/ 15 h 79"/>
                  <a:gd name="T38" fmla="*/ 7 w 71"/>
                  <a:gd name="T39" fmla="*/ 0 h 79"/>
                  <a:gd name="T40" fmla="*/ 0 w 71"/>
                  <a:gd name="T41" fmla="*/ 0 h 79"/>
                  <a:gd name="T42" fmla="*/ 0 w 71"/>
                  <a:gd name="T43" fmla="*/ 7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7 h 79"/>
                  <a:gd name="T66" fmla="*/ 35 w 71"/>
                  <a:gd name="T67" fmla="*/ 65 h 79"/>
                  <a:gd name="T68" fmla="*/ 21 w 71"/>
                  <a:gd name="T69" fmla="*/ 57 h 79"/>
                  <a:gd name="T70" fmla="*/ 0 w 71"/>
                  <a:gd name="T71" fmla="*/ 65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6 h 79"/>
                  <a:gd name="T86" fmla="*/ 64 w 71"/>
                  <a:gd name="T87" fmla="*/ 15 h 79"/>
                  <a:gd name="T88" fmla="*/ 57 w 71"/>
                  <a:gd name="T89" fmla="*/ 22 h 79"/>
                  <a:gd name="T90" fmla="*/ 57 w 71"/>
                  <a:gd name="T91" fmla="*/ 36 h 79"/>
                  <a:gd name="T92" fmla="*/ 43 w 71"/>
                  <a:gd name="T93" fmla="*/ 15 h 79"/>
                  <a:gd name="T94" fmla="*/ 28 w 71"/>
                  <a:gd name="T95" fmla="*/ 15 h 79"/>
                  <a:gd name="T96" fmla="*/ 35 w 71"/>
                  <a:gd name="T97" fmla="*/ 22 h 79"/>
                  <a:gd name="T98" fmla="*/ 21 w 71"/>
                  <a:gd name="T99" fmla="*/ 15 h 79"/>
                  <a:gd name="T100" fmla="*/ 14 w 71"/>
                  <a:gd name="T101" fmla="*/ 7 h 79"/>
                  <a:gd name="T102" fmla="*/ 0 w 71"/>
                  <a:gd name="T103" fmla="*/ 7 h 79"/>
                  <a:gd name="T104" fmla="*/ 7 w 71"/>
                  <a:gd name="T105" fmla="*/ 22 h 79"/>
                  <a:gd name="T106" fmla="*/ 14 w 71"/>
                  <a:gd name="T107" fmla="*/ 22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65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5"/>
                    </a:lnTo>
                    <a:lnTo>
                      <a:pt x="64" y="65"/>
                    </a:lnTo>
                    <a:lnTo>
                      <a:pt x="57" y="57"/>
                    </a:lnTo>
                    <a:lnTo>
                      <a:pt x="57" y="50"/>
                    </a:lnTo>
                    <a:lnTo>
                      <a:pt x="57" y="43"/>
                    </a:lnTo>
                    <a:lnTo>
                      <a:pt x="57" y="36"/>
                    </a:lnTo>
                    <a:lnTo>
                      <a:pt x="64" y="36"/>
                    </a:lnTo>
                    <a:lnTo>
                      <a:pt x="71" y="29"/>
                    </a:lnTo>
                    <a:lnTo>
                      <a:pt x="64" y="15"/>
                    </a:lnTo>
                    <a:lnTo>
                      <a:pt x="64" y="7"/>
                    </a:lnTo>
                    <a:lnTo>
                      <a:pt x="64"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5" y="0"/>
                    </a:lnTo>
                    <a:lnTo>
                      <a:pt x="28" y="7"/>
                    </a:lnTo>
                    <a:lnTo>
                      <a:pt x="35" y="29"/>
                    </a:lnTo>
                    <a:lnTo>
                      <a:pt x="35" y="29"/>
                    </a:lnTo>
                    <a:lnTo>
                      <a:pt x="35" y="36"/>
                    </a:lnTo>
                    <a:lnTo>
                      <a:pt x="35" y="36"/>
                    </a:lnTo>
                    <a:lnTo>
                      <a:pt x="35" y="36"/>
                    </a:lnTo>
                    <a:lnTo>
                      <a:pt x="28" y="29"/>
                    </a:lnTo>
                    <a:lnTo>
                      <a:pt x="21" y="22"/>
                    </a:lnTo>
                    <a:lnTo>
                      <a:pt x="21" y="22"/>
                    </a:lnTo>
                    <a:lnTo>
                      <a:pt x="21" y="15"/>
                    </a:lnTo>
                    <a:lnTo>
                      <a:pt x="14" y="7"/>
                    </a:lnTo>
                    <a:lnTo>
                      <a:pt x="7" y="0"/>
                    </a:lnTo>
                    <a:lnTo>
                      <a:pt x="7" y="0"/>
                    </a:lnTo>
                    <a:lnTo>
                      <a:pt x="0" y="0"/>
                    </a:lnTo>
                    <a:lnTo>
                      <a:pt x="0" y="0"/>
                    </a:lnTo>
                    <a:lnTo>
                      <a:pt x="0" y="7"/>
                    </a:lnTo>
                    <a:lnTo>
                      <a:pt x="7" y="22"/>
                    </a:lnTo>
                    <a:lnTo>
                      <a:pt x="14" y="22"/>
                    </a:lnTo>
                    <a:lnTo>
                      <a:pt x="21" y="29"/>
                    </a:lnTo>
                    <a:lnTo>
                      <a:pt x="28" y="36"/>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65"/>
                    </a:lnTo>
                    <a:lnTo>
                      <a:pt x="28" y="57"/>
                    </a:lnTo>
                    <a:lnTo>
                      <a:pt x="21" y="57"/>
                    </a:lnTo>
                    <a:lnTo>
                      <a:pt x="7" y="65"/>
                    </a:lnTo>
                    <a:lnTo>
                      <a:pt x="0" y="65"/>
                    </a:lnTo>
                    <a:lnTo>
                      <a:pt x="7" y="72"/>
                    </a:lnTo>
                    <a:lnTo>
                      <a:pt x="21" y="79"/>
                    </a:lnTo>
                    <a:lnTo>
                      <a:pt x="28" y="72"/>
                    </a:lnTo>
                    <a:lnTo>
                      <a:pt x="28" y="72"/>
                    </a:lnTo>
                    <a:lnTo>
                      <a:pt x="28" y="72"/>
                    </a:lnTo>
                    <a:lnTo>
                      <a:pt x="35" y="65"/>
                    </a:lnTo>
                    <a:lnTo>
                      <a:pt x="43" y="65"/>
                    </a:lnTo>
                    <a:lnTo>
                      <a:pt x="43" y="65"/>
                    </a:lnTo>
                    <a:lnTo>
                      <a:pt x="50" y="57"/>
                    </a:lnTo>
                    <a:lnTo>
                      <a:pt x="57" y="65"/>
                    </a:lnTo>
                    <a:lnTo>
                      <a:pt x="57" y="72"/>
                    </a:lnTo>
                    <a:lnTo>
                      <a:pt x="57" y="72"/>
                    </a:lnTo>
                    <a:close/>
                    <a:moveTo>
                      <a:pt x="57" y="36"/>
                    </a:moveTo>
                    <a:lnTo>
                      <a:pt x="64" y="36"/>
                    </a:lnTo>
                    <a:lnTo>
                      <a:pt x="64" y="29"/>
                    </a:lnTo>
                    <a:lnTo>
                      <a:pt x="64" y="15"/>
                    </a:lnTo>
                    <a:lnTo>
                      <a:pt x="64" y="7"/>
                    </a:lnTo>
                    <a:lnTo>
                      <a:pt x="57" y="22"/>
                    </a:lnTo>
                    <a:lnTo>
                      <a:pt x="57" y="36"/>
                    </a:lnTo>
                    <a:lnTo>
                      <a:pt x="57" y="36"/>
                    </a:lnTo>
                    <a:close/>
                    <a:moveTo>
                      <a:pt x="35" y="22"/>
                    </a:moveTo>
                    <a:lnTo>
                      <a:pt x="43" y="15"/>
                    </a:lnTo>
                    <a:lnTo>
                      <a:pt x="35" y="0"/>
                    </a:lnTo>
                    <a:lnTo>
                      <a:pt x="28" y="15"/>
                    </a:lnTo>
                    <a:lnTo>
                      <a:pt x="35" y="22"/>
                    </a:lnTo>
                    <a:lnTo>
                      <a:pt x="35" y="22"/>
                    </a:lnTo>
                    <a:close/>
                    <a:moveTo>
                      <a:pt x="14" y="22"/>
                    </a:moveTo>
                    <a:lnTo>
                      <a:pt x="21" y="15"/>
                    </a:lnTo>
                    <a:lnTo>
                      <a:pt x="14" y="7"/>
                    </a:lnTo>
                    <a:lnTo>
                      <a:pt x="14" y="7"/>
                    </a:lnTo>
                    <a:lnTo>
                      <a:pt x="0" y="0"/>
                    </a:lnTo>
                    <a:lnTo>
                      <a:pt x="0" y="7"/>
                    </a:lnTo>
                    <a:lnTo>
                      <a:pt x="7" y="15"/>
                    </a:lnTo>
                    <a:lnTo>
                      <a:pt x="7" y="22"/>
                    </a:lnTo>
                    <a:lnTo>
                      <a:pt x="14" y="22"/>
                    </a:lnTo>
                    <a:lnTo>
                      <a:pt x="14" y="22"/>
                    </a:lnTo>
                    <a:close/>
                    <a:moveTo>
                      <a:pt x="21" y="36"/>
                    </a:moveTo>
                    <a:lnTo>
                      <a:pt x="7" y="36"/>
                    </a:lnTo>
                    <a:lnTo>
                      <a:pt x="0" y="36"/>
                    </a:lnTo>
                    <a:lnTo>
                      <a:pt x="7" y="43"/>
                    </a:lnTo>
                    <a:lnTo>
                      <a:pt x="14" y="50"/>
                    </a:lnTo>
                    <a:lnTo>
                      <a:pt x="21" y="43"/>
                    </a:lnTo>
                    <a:lnTo>
                      <a:pt x="21" y="36"/>
                    </a:lnTo>
                    <a:lnTo>
                      <a:pt x="21" y="36"/>
                    </a:lnTo>
                    <a:close/>
                    <a:moveTo>
                      <a:pt x="28" y="65"/>
                    </a:moveTo>
                    <a:lnTo>
                      <a:pt x="28" y="57"/>
                    </a:lnTo>
                    <a:lnTo>
                      <a:pt x="21" y="57"/>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336">
                <a:extLst>
                  <a:ext uri="{FF2B5EF4-FFF2-40B4-BE49-F238E27FC236}">
                    <a16:creationId xmlns:a16="http://schemas.microsoft.com/office/drawing/2014/main" xmlns="" id="{8E60AFFE-35C5-4742-AC34-DA2F093C9170}"/>
                  </a:ext>
                </a:extLst>
              </p:cNvPr>
              <p:cNvSpPr>
                <a:spLocks noEditPoints="1"/>
              </p:cNvSpPr>
              <p:nvPr/>
            </p:nvSpPr>
            <p:spPr bwMode="auto">
              <a:xfrm>
                <a:off x="6538" y="2030"/>
                <a:ext cx="73" cy="79"/>
              </a:xfrm>
              <a:custGeom>
                <a:avLst/>
                <a:gdLst>
                  <a:gd name="T0" fmla="*/ 66 w 73"/>
                  <a:gd name="T1" fmla="*/ 72 h 79"/>
                  <a:gd name="T2" fmla="*/ 73 w 73"/>
                  <a:gd name="T3" fmla="*/ 65 h 79"/>
                  <a:gd name="T4" fmla="*/ 66 w 73"/>
                  <a:gd name="T5" fmla="*/ 57 h 79"/>
                  <a:gd name="T6" fmla="*/ 66 w 73"/>
                  <a:gd name="T7" fmla="*/ 43 h 79"/>
                  <a:gd name="T8" fmla="*/ 73 w 73"/>
                  <a:gd name="T9" fmla="*/ 36 h 79"/>
                  <a:gd name="T10" fmla="*/ 73 w 73"/>
                  <a:gd name="T11" fmla="*/ 15 h 79"/>
                  <a:gd name="T12" fmla="*/ 66 w 73"/>
                  <a:gd name="T13" fmla="*/ 7 h 79"/>
                  <a:gd name="T14" fmla="*/ 58 w 73"/>
                  <a:gd name="T15" fmla="*/ 15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9 h 79"/>
                  <a:gd name="T30" fmla="*/ 44 w 73"/>
                  <a:gd name="T31" fmla="*/ 36 h 79"/>
                  <a:gd name="T32" fmla="*/ 36 w 73"/>
                  <a:gd name="T33" fmla="*/ 36 h 79"/>
                  <a:gd name="T34" fmla="*/ 29 w 73"/>
                  <a:gd name="T35" fmla="*/ 22 h 79"/>
                  <a:gd name="T36" fmla="*/ 29 w 73"/>
                  <a:gd name="T37" fmla="*/ 15 h 79"/>
                  <a:gd name="T38" fmla="*/ 15 w 73"/>
                  <a:gd name="T39" fmla="*/ 0 h 79"/>
                  <a:gd name="T40" fmla="*/ 8 w 73"/>
                  <a:gd name="T41" fmla="*/ 0 h 79"/>
                  <a:gd name="T42" fmla="*/ 0 w 73"/>
                  <a:gd name="T43" fmla="*/ 7 h 79"/>
                  <a:gd name="T44" fmla="*/ 22 w 73"/>
                  <a:gd name="T45" fmla="*/ 22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7 h 79"/>
                  <a:gd name="T66" fmla="*/ 44 w 73"/>
                  <a:gd name="T67" fmla="*/ 65 h 79"/>
                  <a:gd name="T68" fmla="*/ 29 w 73"/>
                  <a:gd name="T69" fmla="*/ 57 h 79"/>
                  <a:gd name="T70" fmla="*/ 8 w 73"/>
                  <a:gd name="T71" fmla="*/ 65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6 h 79"/>
                  <a:gd name="T86" fmla="*/ 73 w 73"/>
                  <a:gd name="T87" fmla="*/ 15 h 79"/>
                  <a:gd name="T88" fmla="*/ 58 w 73"/>
                  <a:gd name="T89" fmla="*/ 22 h 79"/>
                  <a:gd name="T90" fmla="*/ 66 w 73"/>
                  <a:gd name="T91" fmla="*/ 36 h 79"/>
                  <a:gd name="T92" fmla="*/ 51 w 73"/>
                  <a:gd name="T93" fmla="*/ 15 h 79"/>
                  <a:gd name="T94" fmla="*/ 36 w 73"/>
                  <a:gd name="T95" fmla="*/ 15 h 79"/>
                  <a:gd name="T96" fmla="*/ 44 w 73"/>
                  <a:gd name="T97" fmla="*/ 22 h 79"/>
                  <a:gd name="T98" fmla="*/ 22 w 73"/>
                  <a:gd name="T99" fmla="*/ 15 h 79"/>
                  <a:gd name="T100" fmla="*/ 15 w 73"/>
                  <a:gd name="T101" fmla="*/ 7 h 79"/>
                  <a:gd name="T102" fmla="*/ 8 w 73"/>
                  <a:gd name="T103" fmla="*/ 7 h 79"/>
                  <a:gd name="T104" fmla="*/ 15 w 73"/>
                  <a:gd name="T105" fmla="*/ 22 h 79"/>
                  <a:gd name="T106" fmla="*/ 22 w 73"/>
                  <a:gd name="T107" fmla="*/ 22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65 h 79"/>
                  <a:gd name="T120" fmla="*/ 15 w 73"/>
                  <a:gd name="T121" fmla="*/ 72 h 79"/>
                  <a:gd name="T122" fmla="*/ 29 w 73"/>
                  <a:gd name="T123" fmla="*/ 72 h 79"/>
                  <a:gd name="T124" fmla="*/ 36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66" y="57"/>
                    </a:lnTo>
                    <a:lnTo>
                      <a:pt x="58" y="50"/>
                    </a:lnTo>
                    <a:lnTo>
                      <a:pt x="66" y="43"/>
                    </a:lnTo>
                    <a:lnTo>
                      <a:pt x="66" y="36"/>
                    </a:lnTo>
                    <a:lnTo>
                      <a:pt x="73" y="36"/>
                    </a:lnTo>
                    <a:lnTo>
                      <a:pt x="73" y="29"/>
                    </a:lnTo>
                    <a:lnTo>
                      <a:pt x="73" y="15"/>
                    </a:lnTo>
                    <a:lnTo>
                      <a:pt x="73" y="7"/>
                    </a:lnTo>
                    <a:lnTo>
                      <a:pt x="66" y="7"/>
                    </a:lnTo>
                    <a:lnTo>
                      <a:pt x="66" y="7"/>
                    </a:lnTo>
                    <a:lnTo>
                      <a:pt x="58" y="15"/>
                    </a:lnTo>
                    <a:lnTo>
                      <a:pt x="58" y="29"/>
                    </a:lnTo>
                    <a:lnTo>
                      <a:pt x="66" y="36"/>
                    </a:lnTo>
                    <a:lnTo>
                      <a:pt x="58" y="43"/>
                    </a:lnTo>
                    <a:lnTo>
                      <a:pt x="58" y="50"/>
                    </a:lnTo>
                    <a:lnTo>
                      <a:pt x="58" y="50"/>
                    </a:lnTo>
                    <a:lnTo>
                      <a:pt x="51" y="43"/>
                    </a:lnTo>
                    <a:lnTo>
                      <a:pt x="51" y="43"/>
                    </a:lnTo>
                    <a:lnTo>
                      <a:pt x="44" y="36"/>
                    </a:lnTo>
                    <a:lnTo>
                      <a:pt x="44" y="29"/>
                    </a:lnTo>
                    <a:lnTo>
                      <a:pt x="51" y="22"/>
                    </a:lnTo>
                    <a:lnTo>
                      <a:pt x="51" y="15"/>
                    </a:lnTo>
                    <a:lnTo>
                      <a:pt x="44" y="0"/>
                    </a:lnTo>
                    <a:lnTo>
                      <a:pt x="36" y="7"/>
                    </a:lnTo>
                    <a:lnTo>
                      <a:pt x="44" y="29"/>
                    </a:lnTo>
                    <a:lnTo>
                      <a:pt x="44" y="29"/>
                    </a:lnTo>
                    <a:lnTo>
                      <a:pt x="44" y="36"/>
                    </a:lnTo>
                    <a:lnTo>
                      <a:pt x="44" y="36"/>
                    </a:lnTo>
                    <a:lnTo>
                      <a:pt x="36" y="36"/>
                    </a:lnTo>
                    <a:lnTo>
                      <a:pt x="29" y="29"/>
                    </a:lnTo>
                    <a:lnTo>
                      <a:pt x="29" y="22"/>
                    </a:lnTo>
                    <a:lnTo>
                      <a:pt x="29" y="22"/>
                    </a:lnTo>
                    <a:lnTo>
                      <a:pt x="29" y="15"/>
                    </a:lnTo>
                    <a:lnTo>
                      <a:pt x="22" y="7"/>
                    </a:lnTo>
                    <a:lnTo>
                      <a:pt x="15" y="0"/>
                    </a:lnTo>
                    <a:lnTo>
                      <a:pt x="15" y="0"/>
                    </a:lnTo>
                    <a:lnTo>
                      <a:pt x="8" y="0"/>
                    </a:lnTo>
                    <a:lnTo>
                      <a:pt x="8" y="0"/>
                    </a:lnTo>
                    <a:lnTo>
                      <a:pt x="0" y="7"/>
                    </a:lnTo>
                    <a:lnTo>
                      <a:pt x="8" y="22"/>
                    </a:lnTo>
                    <a:lnTo>
                      <a:pt x="22" y="22"/>
                    </a:lnTo>
                    <a:lnTo>
                      <a:pt x="29" y="29"/>
                    </a:lnTo>
                    <a:lnTo>
                      <a:pt x="36" y="36"/>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65"/>
                    </a:lnTo>
                    <a:lnTo>
                      <a:pt x="36" y="57"/>
                    </a:lnTo>
                    <a:lnTo>
                      <a:pt x="29" y="57"/>
                    </a:lnTo>
                    <a:lnTo>
                      <a:pt x="8" y="65"/>
                    </a:lnTo>
                    <a:lnTo>
                      <a:pt x="8" y="65"/>
                    </a:lnTo>
                    <a:lnTo>
                      <a:pt x="15" y="72"/>
                    </a:lnTo>
                    <a:lnTo>
                      <a:pt x="22" y="79"/>
                    </a:lnTo>
                    <a:lnTo>
                      <a:pt x="36" y="72"/>
                    </a:lnTo>
                    <a:lnTo>
                      <a:pt x="36" y="72"/>
                    </a:lnTo>
                    <a:lnTo>
                      <a:pt x="36" y="72"/>
                    </a:lnTo>
                    <a:lnTo>
                      <a:pt x="44" y="65"/>
                    </a:lnTo>
                    <a:lnTo>
                      <a:pt x="44" y="65"/>
                    </a:lnTo>
                    <a:lnTo>
                      <a:pt x="51" y="65"/>
                    </a:lnTo>
                    <a:lnTo>
                      <a:pt x="51" y="57"/>
                    </a:lnTo>
                    <a:lnTo>
                      <a:pt x="58" y="65"/>
                    </a:lnTo>
                    <a:lnTo>
                      <a:pt x="66" y="72"/>
                    </a:lnTo>
                    <a:lnTo>
                      <a:pt x="66" y="72"/>
                    </a:lnTo>
                    <a:close/>
                    <a:moveTo>
                      <a:pt x="66" y="36"/>
                    </a:moveTo>
                    <a:lnTo>
                      <a:pt x="73" y="36"/>
                    </a:lnTo>
                    <a:lnTo>
                      <a:pt x="73" y="29"/>
                    </a:lnTo>
                    <a:lnTo>
                      <a:pt x="73" y="15"/>
                    </a:lnTo>
                    <a:lnTo>
                      <a:pt x="66" y="7"/>
                    </a:lnTo>
                    <a:lnTo>
                      <a:pt x="58" y="22"/>
                    </a:lnTo>
                    <a:lnTo>
                      <a:pt x="66" y="36"/>
                    </a:lnTo>
                    <a:lnTo>
                      <a:pt x="66" y="36"/>
                    </a:lnTo>
                    <a:close/>
                    <a:moveTo>
                      <a:pt x="44" y="22"/>
                    </a:moveTo>
                    <a:lnTo>
                      <a:pt x="51" y="15"/>
                    </a:lnTo>
                    <a:lnTo>
                      <a:pt x="44" y="0"/>
                    </a:lnTo>
                    <a:lnTo>
                      <a:pt x="36" y="15"/>
                    </a:lnTo>
                    <a:lnTo>
                      <a:pt x="44" y="22"/>
                    </a:lnTo>
                    <a:lnTo>
                      <a:pt x="44" y="22"/>
                    </a:lnTo>
                    <a:close/>
                    <a:moveTo>
                      <a:pt x="22" y="22"/>
                    </a:moveTo>
                    <a:lnTo>
                      <a:pt x="22" y="15"/>
                    </a:lnTo>
                    <a:lnTo>
                      <a:pt x="22" y="7"/>
                    </a:lnTo>
                    <a:lnTo>
                      <a:pt x="15" y="7"/>
                    </a:lnTo>
                    <a:lnTo>
                      <a:pt x="8" y="0"/>
                    </a:lnTo>
                    <a:lnTo>
                      <a:pt x="8" y="7"/>
                    </a:lnTo>
                    <a:lnTo>
                      <a:pt x="8" y="15"/>
                    </a:lnTo>
                    <a:lnTo>
                      <a:pt x="15" y="22"/>
                    </a:lnTo>
                    <a:lnTo>
                      <a:pt x="22" y="22"/>
                    </a:lnTo>
                    <a:lnTo>
                      <a:pt x="22" y="22"/>
                    </a:lnTo>
                    <a:close/>
                    <a:moveTo>
                      <a:pt x="29" y="36"/>
                    </a:moveTo>
                    <a:lnTo>
                      <a:pt x="15" y="36"/>
                    </a:lnTo>
                    <a:lnTo>
                      <a:pt x="8" y="36"/>
                    </a:lnTo>
                    <a:lnTo>
                      <a:pt x="8" y="43"/>
                    </a:lnTo>
                    <a:lnTo>
                      <a:pt x="15" y="50"/>
                    </a:lnTo>
                    <a:lnTo>
                      <a:pt x="29" y="43"/>
                    </a:lnTo>
                    <a:lnTo>
                      <a:pt x="29" y="36"/>
                    </a:lnTo>
                    <a:lnTo>
                      <a:pt x="29" y="36"/>
                    </a:lnTo>
                    <a:close/>
                    <a:moveTo>
                      <a:pt x="36" y="65"/>
                    </a:moveTo>
                    <a:lnTo>
                      <a:pt x="29" y="57"/>
                    </a:lnTo>
                    <a:lnTo>
                      <a:pt x="22" y="57"/>
                    </a:lnTo>
                    <a:lnTo>
                      <a:pt x="22" y="65"/>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337">
                <a:extLst>
                  <a:ext uri="{FF2B5EF4-FFF2-40B4-BE49-F238E27FC236}">
                    <a16:creationId xmlns:a16="http://schemas.microsoft.com/office/drawing/2014/main" xmlns="" id="{CBE5C7E1-3A72-4470-AC1D-60042C62E7F2}"/>
                  </a:ext>
                </a:extLst>
              </p:cNvPr>
              <p:cNvSpPr>
                <a:spLocks noEditPoints="1"/>
              </p:cNvSpPr>
              <p:nvPr/>
            </p:nvSpPr>
            <p:spPr bwMode="auto">
              <a:xfrm>
                <a:off x="6762" y="2030"/>
                <a:ext cx="22" cy="72"/>
              </a:xfrm>
              <a:custGeom>
                <a:avLst/>
                <a:gdLst>
                  <a:gd name="T0" fmla="*/ 22 w 22"/>
                  <a:gd name="T1" fmla="*/ 22 h 72"/>
                  <a:gd name="T2" fmla="*/ 22 w 22"/>
                  <a:gd name="T3" fmla="*/ 22 h 72"/>
                  <a:gd name="T4" fmla="*/ 22 w 22"/>
                  <a:gd name="T5" fmla="*/ 15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7 h 72"/>
                  <a:gd name="T18" fmla="*/ 7 w 22"/>
                  <a:gd name="T19" fmla="*/ 22 h 72"/>
                  <a:gd name="T20" fmla="*/ 22 w 22"/>
                  <a:gd name="T21" fmla="*/ 22 h 72"/>
                  <a:gd name="T22" fmla="*/ 22 w 22"/>
                  <a:gd name="T23" fmla="*/ 22 h 72"/>
                  <a:gd name="T24" fmla="*/ 22 w 22"/>
                  <a:gd name="T25" fmla="*/ 29 h 72"/>
                  <a:gd name="T26" fmla="*/ 22 w 22"/>
                  <a:gd name="T27" fmla="*/ 22 h 72"/>
                  <a:gd name="T28" fmla="*/ 22 w 22"/>
                  <a:gd name="T29" fmla="*/ 22 h 72"/>
                  <a:gd name="T30" fmla="*/ 22 w 22"/>
                  <a:gd name="T31" fmla="*/ 36 h 72"/>
                  <a:gd name="T32" fmla="*/ 22 w 22"/>
                  <a:gd name="T33" fmla="*/ 36 h 72"/>
                  <a:gd name="T34" fmla="*/ 22 w 22"/>
                  <a:gd name="T35" fmla="*/ 36 h 72"/>
                  <a:gd name="T36" fmla="*/ 22 w 22"/>
                  <a:gd name="T37" fmla="*/ 29 h 72"/>
                  <a:gd name="T38" fmla="*/ 7 w 22"/>
                  <a:gd name="T39" fmla="*/ 29 h 72"/>
                  <a:gd name="T40" fmla="*/ 0 w 22"/>
                  <a:gd name="T41" fmla="*/ 36 h 72"/>
                  <a:gd name="T42" fmla="*/ 0 w 22"/>
                  <a:gd name="T43" fmla="*/ 43 h 72"/>
                  <a:gd name="T44" fmla="*/ 7 w 22"/>
                  <a:gd name="T45" fmla="*/ 50 h 72"/>
                  <a:gd name="T46" fmla="*/ 15 w 22"/>
                  <a:gd name="T47" fmla="*/ 50 h 72"/>
                  <a:gd name="T48" fmla="*/ 22 w 22"/>
                  <a:gd name="T49" fmla="*/ 50 h 72"/>
                  <a:gd name="T50" fmla="*/ 22 w 22"/>
                  <a:gd name="T51" fmla="*/ 43 h 72"/>
                  <a:gd name="T52" fmla="*/ 22 w 22"/>
                  <a:gd name="T53" fmla="*/ 36 h 72"/>
                  <a:gd name="T54" fmla="*/ 22 w 22"/>
                  <a:gd name="T55" fmla="*/ 36 h 72"/>
                  <a:gd name="T56" fmla="*/ 22 w 22"/>
                  <a:gd name="T57" fmla="*/ 57 h 72"/>
                  <a:gd name="T58" fmla="*/ 15 w 22"/>
                  <a:gd name="T59" fmla="*/ 57 h 72"/>
                  <a:gd name="T60" fmla="*/ 7 w 22"/>
                  <a:gd name="T61" fmla="*/ 65 h 72"/>
                  <a:gd name="T62" fmla="*/ 7 w 22"/>
                  <a:gd name="T63" fmla="*/ 65 h 72"/>
                  <a:gd name="T64" fmla="*/ 7 w 22"/>
                  <a:gd name="T65" fmla="*/ 72 h 72"/>
                  <a:gd name="T66" fmla="*/ 15 w 22"/>
                  <a:gd name="T67" fmla="*/ 72 h 72"/>
                  <a:gd name="T68" fmla="*/ 22 w 22"/>
                  <a:gd name="T69" fmla="*/ 72 h 72"/>
                  <a:gd name="T70" fmla="*/ 22 w 22"/>
                  <a:gd name="T71" fmla="*/ 72 h 72"/>
                  <a:gd name="T72" fmla="*/ 15 w 22"/>
                  <a:gd name="T73" fmla="*/ 72 h 72"/>
                  <a:gd name="T74" fmla="*/ 7 w 22"/>
                  <a:gd name="T75" fmla="*/ 65 h 72"/>
                  <a:gd name="T76" fmla="*/ 15 w 22"/>
                  <a:gd name="T77" fmla="*/ 57 h 72"/>
                  <a:gd name="T78" fmla="*/ 22 w 22"/>
                  <a:gd name="T79" fmla="*/ 57 h 72"/>
                  <a:gd name="T80" fmla="*/ 22 w 22"/>
                  <a:gd name="T81" fmla="*/ 57 h 72"/>
                  <a:gd name="T82" fmla="*/ 22 w 22"/>
                  <a:gd name="T83" fmla="*/ 57 h 72"/>
                  <a:gd name="T84" fmla="*/ 22 w 22"/>
                  <a:gd name="T85" fmla="*/ 57 h 72"/>
                  <a:gd name="T86" fmla="*/ 22 w 22"/>
                  <a:gd name="T87" fmla="*/ 57 h 72"/>
                  <a:gd name="T88" fmla="*/ 22 w 22"/>
                  <a:gd name="T89" fmla="*/ 15 h 72"/>
                  <a:gd name="T90" fmla="*/ 22 w 22"/>
                  <a:gd name="T91" fmla="*/ 15 h 72"/>
                  <a:gd name="T92" fmla="*/ 22 w 22"/>
                  <a:gd name="T93" fmla="*/ 7 h 72"/>
                  <a:gd name="T94" fmla="*/ 15 w 22"/>
                  <a:gd name="T95" fmla="*/ 0 h 72"/>
                  <a:gd name="T96" fmla="*/ 7 w 22"/>
                  <a:gd name="T97" fmla="*/ 0 h 72"/>
                  <a:gd name="T98" fmla="*/ 0 w 22"/>
                  <a:gd name="T99" fmla="*/ 7 h 72"/>
                  <a:gd name="T100" fmla="*/ 7 w 22"/>
                  <a:gd name="T101" fmla="*/ 15 h 72"/>
                  <a:gd name="T102" fmla="*/ 15 w 22"/>
                  <a:gd name="T103" fmla="*/ 22 h 72"/>
                  <a:gd name="T104" fmla="*/ 22 w 22"/>
                  <a:gd name="T105" fmla="*/ 15 h 72"/>
                  <a:gd name="T106" fmla="*/ 22 w 22"/>
                  <a:gd name="T107" fmla="*/ 15 h 72"/>
                  <a:gd name="T108" fmla="*/ 22 w 22"/>
                  <a:gd name="T109" fmla="*/ 36 h 72"/>
                  <a:gd name="T110" fmla="*/ 15 w 22"/>
                  <a:gd name="T111" fmla="*/ 36 h 72"/>
                  <a:gd name="T112" fmla="*/ 0 w 22"/>
                  <a:gd name="T113" fmla="*/ 36 h 72"/>
                  <a:gd name="T114" fmla="*/ 7 w 22"/>
                  <a:gd name="T115" fmla="*/ 43 h 72"/>
                  <a:gd name="T116" fmla="*/ 15 w 22"/>
                  <a:gd name="T117" fmla="*/ 50 h 72"/>
                  <a:gd name="T118" fmla="*/ 22 w 22"/>
                  <a:gd name="T119" fmla="*/ 43 h 72"/>
                  <a:gd name="T120" fmla="*/ 22 w 22"/>
                  <a:gd name="T121" fmla="*/ 36 h 72"/>
                  <a:gd name="T122" fmla="*/ 22 w 22"/>
                  <a:gd name="T1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2">
                    <a:moveTo>
                      <a:pt x="22" y="22"/>
                    </a:moveTo>
                    <a:lnTo>
                      <a:pt x="22" y="22"/>
                    </a:lnTo>
                    <a:lnTo>
                      <a:pt x="22" y="15"/>
                    </a:lnTo>
                    <a:lnTo>
                      <a:pt x="22" y="7"/>
                    </a:lnTo>
                    <a:lnTo>
                      <a:pt x="15" y="0"/>
                    </a:lnTo>
                    <a:lnTo>
                      <a:pt x="7" y="0"/>
                    </a:lnTo>
                    <a:lnTo>
                      <a:pt x="0" y="0"/>
                    </a:lnTo>
                    <a:lnTo>
                      <a:pt x="0" y="0"/>
                    </a:lnTo>
                    <a:lnTo>
                      <a:pt x="0" y="7"/>
                    </a:lnTo>
                    <a:lnTo>
                      <a:pt x="7" y="22"/>
                    </a:lnTo>
                    <a:lnTo>
                      <a:pt x="22" y="22"/>
                    </a:lnTo>
                    <a:lnTo>
                      <a:pt x="22" y="22"/>
                    </a:lnTo>
                    <a:lnTo>
                      <a:pt x="22" y="29"/>
                    </a:lnTo>
                    <a:lnTo>
                      <a:pt x="22" y="22"/>
                    </a:lnTo>
                    <a:lnTo>
                      <a:pt x="22" y="22"/>
                    </a:lnTo>
                    <a:close/>
                    <a:moveTo>
                      <a:pt x="22" y="36"/>
                    </a:moveTo>
                    <a:lnTo>
                      <a:pt x="22" y="36"/>
                    </a:lnTo>
                    <a:lnTo>
                      <a:pt x="22" y="36"/>
                    </a:lnTo>
                    <a:lnTo>
                      <a:pt x="22" y="29"/>
                    </a:lnTo>
                    <a:lnTo>
                      <a:pt x="7" y="29"/>
                    </a:lnTo>
                    <a:lnTo>
                      <a:pt x="0" y="36"/>
                    </a:lnTo>
                    <a:lnTo>
                      <a:pt x="0" y="43"/>
                    </a:lnTo>
                    <a:lnTo>
                      <a:pt x="7" y="50"/>
                    </a:lnTo>
                    <a:lnTo>
                      <a:pt x="15" y="50"/>
                    </a:lnTo>
                    <a:lnTo>
                      <a:pt x="22" y="50"/>
                    </a:lnTo>
                    <a:lnTo>
                      <a:pt x="22" y="43"/>
                    </a:lnTo>
                    <a:lnTo>
                      <a:pt x="22" y="36"/>
                    </a:lnTo>
                    <a:lnTo>
                      <a:pt x="22" y="36"/>
                    </a:lnTo>
                    <a:close/>
                    <a:moveTo>
                      <a:pt x="22" y="57"/>
                    </a:moveTo>
                    <a:lnTo>
                      <a:pt x="15" y="57"/>
                    </a:lnTo>
                    <a:lnTo>
                      <a:pt x="7" y="65"/>
                    </a:lnTo>
                    <a:lnTo>
                      <a:pt x="7" y="65"/>
                    </a:lnTo>
                    <a:lnTo>
                      <a:pt x="7" y="72"/>
                    </a:lnTo>
                    <a:lnTo>
                      <a:pt x="15" y="72"/>
                    </a:lnTo>
                    <a:lnTo>
                      <a:pt x="22" y="72"/>
                    </a:lnTo>
                    <a:lnTo>
                      <a:pt x="22" y="72"/>
                    </a:lnTo>
                    <a:lnTo>
                      <a:pt x="15" y="72"/>
                    </a:lnTo>
                    <a:lnTo>
                      <a:pt x="7" y="65"/>
                    </a:lnTo>
                    <a:lnTo>
                      <a:pt x="15" y="57"/>
                    </a:lnTo>
                    <a:lnTo>
                      <a:pt x="22" y="57"/>
                    </a:lnTo>
                    <a:lnTo>
                      <a:pt x="22" y="57"/>
                    </a:lnTo>
                    <a:lnTo>
                      <a:pt x="22" y="57"/>
                    </a:lnTo>
                    <a:lnTo>
                      <a:pt x="22" y="57"/>
                    </a:lnTo>
                    <a:lnTo>
                      <a:pt x="22" y="57"/>
                    </a:lnTo>
                    <a:close/>
                    <a:moveTo>
                      <a:pt x="22" y="15"/>
                    </a:moveTo>
                    <a:lnTo>
                      <a:pt x="22" y="15"/>
                    </a:lnTo>
                    <a:lnTo>
                      <a:pt x="22" y="7"/>
                    </a:lnTo>
                    <a:lnTo>
                      <a:pt x="15" y="0"/>
                    </a:lnTo>
                    <a:lnTo>
                      <a:pt x="7" y="0"/>
                    </a:lnTo>
                    <a:lnTo>
                      <a:pt x="0" y="7"/>
                    </a:lnTo>
                    <a:lnTo>
                      <a:pt x="7" y="15"/>
                    </a:lnTo>
                    <a:lnTo>
                      <a:pt x="15" y="22"/>
                    </a:lnTo>
                    <a:lnTo>
                      <a:pt x="22" y="15"/>
                    </a:lnTo>
                    <a:lnTo>
                      <a:pt x="22" y="15"/>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338">
                <a:extLst>
                  <a:ext uri="{FF2B5EF4-FFF2-40B4-BE49-F238E27FC236}">
                    <a16:creationId xmlns:a16="http://schemas.microsoft.com/office/drawing/2014/main" xmlns="" id="{7F17DC3C-ED62-42C1-9130-6C36F8BE1DA0}"/>
                  </a:ext>
                </a:extLst>
              </p:cNvPr>
              <p:cNvSpPr>
                <a:spLocks noEditPoints="1"/>
              </p:cNvSpPr>
              <p:nvPr/>
            </p:nvSpPr>
            <p:spPr bwMode="auto">
              <a:xfrm>
                <a:off x="6690" y="2030"/>
                <a:ext cx="72" cy="72"/>
              </a:xfrm>
              <a:custGeom>
                <a:avLst/>
                <a:gdLst>
                  <a:gd name="T0" fmla="*/ 65 w 72"/>
                  <a:gd name="T1" fmla="*/ 72 h 72"/>
                  <a:gd name="T2" fmla="*/ 72 w 72"/>
                  <a:gd name="T3" fmla="*/ 65 h 72"/>
                  <a:gd name="T4" fmla="*/ 58 w 72"/>
                  <a:gd name="T5" fmla="*/ 50 h 72"/>
                  <a:gd name="T6" fmla="*/ 58 w 72"/>
                  <a:gd name="T7" fmla="*/ 36 h 72"/>
                  <a:gd name="T8" fmla="*/ 65 w 72"/>
                  <a:gd name="T9" fmla="*/ 36 h 72"/>
                  <a:gd name="T10" fmla="*/ 65 w 72"/>
                  <a:gd name="T11" fmla="*/ 7 h 72"/>
                  <a:gd name="T12" fmla="*/ 65 w 72"/>
                  <a:gd name="T13" fmla="*/ 7 h 72"/>
                  <a:gd name="T14" fmla="*/ 50 w 72"/>
                  <a:gd name="T15" fmla="*/ 15 h 72"/>
                  <a:gd name="T16" fmla="*/ 58 w 72"/>
                  <a:gd name="T17" fmla="*/ 36 h 72"/>
                  <a:gd name="T18" fmla="*/ 50 w 72"/>
                  <a:gd name="T19" fmla="*/ 50 h 72"/>
                  <a:gd name="T20" fmla="*/ 43 w 72"/>
                  <a:gd name="T21" fmla="*/ 43 h 72"/>
                  <a:gd name="T22" fmla="*/ 43 w 72"/>
                  <a:gd name="T23" fmla="*/ 36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4 w 72"/>
                  <a:gd name="T57" fmla="*/ 50 h 72"/>
                  <a:gd name="T58" fmla="*/ 22 w 72"/>
                  <a:gd name="T59" fmla="*/ 43 h 72"/>
                  <a:gd name="T60" fmla="*/ 29 w 72"/>
                  <a:gd name="T61" fmla="*/ 43 h 72"/>
                  <a:gd name="T62" fmla="*/ 43 w 72"/>
                  <a:gd name="T63" fmla="*/ 50 h 72"/>
                  <a:gd name="T64" fmla="*/ 43 w 72"/>
                  <a:gd name="T65" fmla="*/ 50 h 72"/>
                  <a:gd name="T66" fmla="*/ 36 w 72"/>
                  <a:gd name="T67" fmla="*/ 57 h 72"/>
                  <a:gd name="T68" fmla="*/ 22 w 72"/>
                  <a:gd name="T69" fmla="*/ 57 h 72"/>
                  <a:gd name="T70" fmla="*/ 7 w 72"/>
                  <a:gd name="T71" fmla="*/ 65 h 72"/>
                  <a:gd name="T72" fmla="*/ 22 w 72"/>
                  <a:gd name="T73" fmla="*/ 72 h 72"/>
                  <a:gd name="T74" fmla="*/ 29 w 72"/>
                  <a:gd name="T75" fmla="*/ 72 h 72"/>
                  <a:gd name="T76" fmla="*/ 36 w 72"/>
                  <a:gd name="T77" fmla="*/ 65 h 72"/>
                  <a:gd name="T78" fmla="*/ 43 w 72"/>
                  <a:gd name="T79" fmla="*/ 57 h 72"/>
                  <a:gd name="T80" fmla="*/ 58 w 72"/>
                  <a:gd name="T81" fmla="*/ 65 h 72"/>
                  <a:gd name="T82" fmla="*/ 58 w 72"/>
                  <a:gd name="T83" fmla="*/ 72 h 72"/>
                  <a:gd name="T84" fmla="*/ 65 w 72"/>
                  <a:gd name="T85" fmla="*/ 29 h 72"/>
                  <a:gd name="T86" fmla="*/ 65 w 72"/>
                  <a:gd name="T87" fmla="*/ 15 h 72"/>
                  <a:gd name="T88" fmla="*/ 58 w 72"/>
                  <a:gd name="T89" fmla="*/ 15 h 72"/>
                  <a:gd name="T90" fmla="*/ 58 w 72"/>
                  <a:gd name="T91" fmla="*/ 29 h 72"/>
                  <a:gd name="T92" fmla="*/ 43 w 72"/>
                  <a:gd name="T93" fmla="*/ 15 h 72"/>
                  <a:gd name="T94" fmla="*/ 36 w 72"/>
                  <a:gd name="T95" fmla="*/ 7 h 72"/>
                  <a:gd name="T96" fmla="*/ 36 w 72"/>
                  <a:gd name="T97" fmla="*/ 22 h 72"/>
                  <a:gd name="T98" fmla="*/ 22 w 72"/>
                  <a:gd name="T99" fmla="*/ 15 h 72"/>
                  <a:gd name="T100" fmla="*/ 14 w 72"/>
                  <a:gd name="T101" fmla="*/ 0 h 72"/>
                  <a:gd name="T102" fmla="*/ 0 w 72"/>
                  <a:gd name="T103" fmla="*/ 7 h 72"/>
                  <a:gd name="T104" fmla="*/ 7 w 72"/>
                  <a:gd name="T105" fmla="*/ 22 h 72"/>
                  <a:gd name="T106" fmla="*/ 14 w 72"/>
                  <a:gd name="T107" fmla="*/ 15 h 72"/>
                  <a:gd name="T108" fmla="*/ 14 w 72"/>
                  <a:gd name="T109" fmla="*/ 36 h 72"/>
                  <a:gd name="T110" fmla="*/ 7 w 72"/>
                  <a:gd name="T111" fmla="*/ 43 h 72"/>
                  <a:gd name="T112" fmla="*/ 22 w 72"/>
                  <a:gd name="T113" fmla="*/ 43 h 72"/>
                  <a:gd name="T114" fmla="*/ 22 w 72"/>
                  <a:gd name="T115" fmla="*/ 36 h 72"/>
                  <a:gd name="T116" fmla="*/ 29 w 72"/>
                  <a:gd name="T117" fmla="*/ 57 h 72"/>
                  <a:gd name="T118" fmla="*/ 14 w 72"/>
                  <a:gd name="T119" fmla="*/ 57 h 72"/>
                  <a:gd name="T120" fmla="*/ 7 w 72"/>
                  <a:gd name="T121" fmla="*/ 72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72"/>
                    </a:lnTo>
                    <a:lnTo>
                      <a:pt x="72" y="65"/>
                    </a:lnTo>
                    <a:lnTo>
                      <a:pt x="72" y="65"/>
                    </a:lnTo>
                    <a:lnTo>
                      <a:pt x="58" y="50"/>
                    </a:lnTo>
                    <a:lnTo>
                      <a:pt x="58" y="50"/>
                    </a:lnTo>
                    <a:lnTo>
                      <a:pt x="58" y="36"/>
                    </a:lnTo>
                    <a:lnTo>
                      <a:pt x="65" y="36"/>
                    </a:lnTo>
                    <a:lnTo>
                      <a:pt x="65" y="36"/>
                    </a:lnTo>
                    <a:lnTo>
                      <a:pt x="72" y="29"/>
                    </a:lnTo>
                    <a:lnTo>
                      <a:pt x="65" y="7"/>
                    </a:lnTo>
                    <a:lnTo>
                      <a:pt x="65" y="7"/>
                    </a:lnTo>
                    <a:lnTo>
                      <a:pt x="65" y="7"/>
                    </a:lnTo>
                    <a:lnTo>
                      <a:pt x="58" y="7"/>
                    </a:lnTo>
                    <a:lnTo>
                      <a:pt x="50" y="15"/>
                    </a:lnTo>
                    <a:lnTo>
                      <a:pt x="50" y="22"/>
                    </a:lnTo>
                    <a:lnTo>
                      <a:pt x="58" y="36"/>
                    </a:lnTo>
                    <a:lnTo>
                      <a:pt x="58" y="43"/>
                    </a:lnTo>
                    <a:lnTo>
                      <a:pt x="50" y="50"/>
                    </a:lnTo>
                    <a:lnTo>
                      <a:pt x="50" y="50"/>
                    </a:lnTo>
                    <a:lnTo>
                      <a:pt x="43" y="43"/>
                    </a:lnTo>
                    <a:lnTo>
                      <a:pt x="43" y="36"/>
                    </a:lnTo>
                    <a:lnTo>
                      <a:pt x="43" y="36"/>
                    </a:lnTo>
                    <a:lnTo>
                      <a:pt x="43" y="29"/>
                    </a:lnTo>
                    <a:lnTo>
                      <a:pt x="43" y="22"/>
                    </a:lnTo>
                    <a:lnTo>
                      <a:pt x="43" y="7"/>
                    </a:lnTo>
                    <a:lnTo>
                      <a:pt x="36" y="0"/>
                    </a:lnTo>
                    <a:lnTo>
                      <a:pt x="29" y="7"/>
                    </a:lnTo>
                    <a:lnTo>
                      <a:pt x="36" y="22"/>
                    </a:lnTo>
                    <a:lnTo>
                      <a:pt x="36" y="29"/>
                    </a:lnTo>
                    <a:lnTo>
                      <a:pt x="36" y="29"/>
                    </a:lnTo>
                    <a:lnTo>
                      <a:pt x="36" y="36"/>
                    </a:lnTo>
                    <a:lnTo>
                      <a:pt x="36" y="36"/>
                    </a:lnTo>
                    <a:lnTo>
                      <a:pt x="29" y="29"/>
                    </a:lnTo>
                    <a:lnTo>
                      <a:pt x="22" y="22"/>
                    </a:lnTo>
                    <a:lnTo>
                      <a:pt x="22" y="22"/>
                    </a:lnTo>
                    <a:lnTo>
                      <a:pt x="22" y="15"/>
                    </a:lnTo>
                    <a:lnTo>
                      <a:pt x="22" y="7"/>
                    </a:lnTo>
                    <a:lnTo>
                      <a:pt x="7" y="0"/>
                    </a:lnTo>
                    <a:lnTo>
                      <a:pt x="7" y="0"/>
                    </a:lnTo>
                    <a:lnTo>
                      <a:pt x="0" y="0"/>
                    </a:lnTo>
                    <a:lnTo>
                      <a:pt x="0" y="0"/>
                    </a:lnTo>
                    <a:lnTo>
                      <a:pt x="0" y="7"/>
                    </a:lnTo>
                    <a:lnTo>
                      <a:pt x="7" y="22"/>
                    </a:lnTo>
                    <a:lnTo>
                      <a:pt x="14" y="22"/>
                    </a:lnTo>
                    <a:lnTo>
                      <a:pt x="22" y="29"/>
                    </a:lnTo>
                    <a:lnTo>
                      <a:pt x="29" y="36"/>
                    </a:lnTo>
                    <a:lnTo>
                      <a:pt x="36" y="36"/>
                    </a:lnTo>
                    <a:lnTo>
                      <a:pt x="29" y="36"/>
                    </a:lnTo>
                    <a:lnTo>
                      <a:pt x="29" y="36"/>
                    </a:lnTo>
                    <a:lnTo>
                      <a:pt x="22" y="36"/>
                    </a:lnTo>
                    <a:lnTo>
                      <a:pt x="14" y="29"/>
                    </a:lnTo>
                    <a:lnTo>
                      <a:pt x="7" y="29"/>
                    </a:lnTo>
                    <a:lnTo>
                      <a:pt x="0" y="36"/>
                    </a:lnTo>
                    <a:lnTo>
                      <a:pt x="0" y="43"/>
                    </a:lnTo>
                    <a:lnTo>
                      <a:pt x="7" y="50"/>
                    </a:lnTo>
                    <a:lnTo>
                      <a:pt x="14" y="50"/>
                    </a:lnTo>
                    <a:lnTo>
                      <a:pt x="22"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5"/>
                    </a:lnTo>
                    <a:lnTo>
                      <a:pt x="7" y="65"/>
                    </a:lnTo>
                    <a:lnTo>
                      <a:pt x="7" y="72"/>
                    </a:lnTo>
                    <a:lnTo>
                      <a:pt x="22" y="72"/>
                    </a:lnTo>
                    <a:lnTo>
                      <a:pt x="29" y="72"/>
                    </a:lnTo>
                    <a:lnTo>
                      <a:pt x="29" y="72"/>
                    </a:lnTo>
                    <a:lnTo>
                      <a:pt x="29" y="72"/>
                    </a:lnTo>
                    <a:lnTo>
                      <a:pt x="36" y="65"/>
                    </a:lnTo>
                    <a:lnTo>
                      <a:pt x="43" y="65"/>
                    </a:lnTo>
                    <a:lnTo>
                      <a:pt x="43" y="57"/>
                    </a:lnTo>
                    <a:lnTo>
                      <a:pt x="50" y="57"/>
                    </a:lnTo>
                    <a:lnTo>
                      <a:pt x="58" y="65"/>
                    </a:lnTo>
                    <a:lnTo>
                      <a:pt x="58" y="72"/>
                    </a:lnTo>
                    <a:lnTo>
                      <a:pt x="58" y="72"/>
                    </a:lnTo>
                    <a:close/>
                    <a:moveTo>
                      <a:pt x="58" y="29"/>
                    </a:moveTo>
                    <a:lnTo>
                      <a:pt x="65" y="29"/>
                    </a:lnTo>
                    <a:lnTo>
                      <a:pt x="72" y="22"/>
                    </a:lnTo>
                    <a:lnTo>
                      <a:pt x="65" y="15"/>
                    </a:lnTo>
                    <a:lnTo>
                      <a:pt x="65" y="7"/>
                    </a:lnTo>
                    <a:lnTo>
                      <a:pt x="58" y="15"/>
                    </a:lnTo>
                    <a:lnTo>
                      <a:pt x="58" y="29"/>
                    </a:lnTo>
                    <a:lnTo>
                      <a:pt x="58" y="29"/>
                    </a:lnTo>
                    <a:close/>
                    <a:moveTo>
                      <a:pt x="36" y="22"/>
                    </a:moveTo>
                    <a:lnTo>
                      <a:pt x="43" y="15"/>
                    </a:lnTo>
                    <a:lnTo>
                      <a:pt x="36" y="0"/>
                    </a:lnTo>
                    <a:lnTo>
                      <a:pt x="36" y="7"/>
                    </a:lnTo>
                    <a:lnTo>
                      <a:pt x="36" y="22"/>
                    </a:lnTo>
                    <a:lnTo>
                      <a:pt x="36" y="22"/>
                    </a:lnTo>
                    <a:close/>
                    <a:moveTo>
                      <a:pt x="14" y="15"/>
                    </a:moveTo>
                    <a:lnTo>
                      <a:pt x="22" y="15"/>
                    </a:lnTo>
                    <a:lnTo>
                      <a:pt x="14" y="7"/>
                    </a:lnTo>
                    <a:lnTo>
                      <a:pt x="14" y="0"/>
                    </a:lnTo>
                    <a:lnTo>
                      <a:pt x="0" y="0"/>
                    </a:lnTo>
                    <a:lnTo>
                      <a:pt x="0" y="7"/>
                    </a:lnTo>
                    <a:lnTo>
                      <a:pt x="7" y="15"/>
                    </a:lnTo>
                    <a:lnTo>
                      <a:pt x="7" y="22"/>
                    </a:lnTo>
                    <a:lnTo>
                      <a:pt x="14" y="15"/>
                    </a:lnTo>
                    <a:lnTo>
                      <a:pt x="14" y="15"/>
                    </a:lnTo>
                    <a:close/>
                    <a:moveTo>
                      <a:pt x="22" y="36"/>
                    </a:moveTo>
                    <a:lnTo>
                      <a:pt x="14" y="36"/>
                    </a:lnTo>
                    <a:lnTo>
                      <a:pt x="0" y="36"/>
                    </a:lnTo>
                    <a:lnTo>
                      <a:pt x="7" y="43"/>
                    </a:lnTo>
                    <a:lnTo>
                      <a:pt x="14" y="50"/>
                    </a:lnTo>
                    <a:lnTo>
                      <a:pt x="22" y="43"/>
                    </a:lnTo>
                    <a:lnTo>
                      <a:pt x="22" y="36"/>
                    </a:lnTo>
                    <a:lnTo>
                      <a:pt x="22" y="36"/>
                    </a:lnTo>
                    <a:close/>
                    <a:moveTo>
                      <a:pt x="29" y="65"/>
                    </a:moveTo>
                    <a:lnTo>
                      <a:pt x="29" y="57"/>
                    </a:lnTo>
                    <a:lnTo>
                      <a:pt x="22" y="57"/>
                    </a:lnTo>
                    <a:lnTo>
                      <a:pt x="14" y="57"/>
                    </a:lnTo>
                    <a:lnTo>
                      <a:pt x="7" y="65"/>
                    </a:lnTo>
                    <a:lnTo>
                      <a:pt x="7" y="72"/>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339">
                <a:extLst>
                  <a:ext uri="{FF2B5EF4-FFF2-40B4-BE49-F238E27FC236}">
                    <a16:creationId xmlns:a16="http://schemas.microsoft.com/office/drawing/2014/main" xmlns="" id="{D2D064FE-9EB1-4844-959D-B5FFACD8C88D}"/>
                  </a:ext>
                </a:extLst>
              </p:cNvPr>
              <p:cNvSpPr>
                <a:spLocks noEditPoints="1"/>
              </p:cNvSpPr>
              <p:nvPr/>
            </p:nvSpPr>
            <p:spPr bwMode="auto">
              <a:xfrm>
                <a:off x="6611" y="2030"/>
                <a:ext cx="72" cy="72"/>
              </a:xfrm>
              <a:custGeom>
                <a:avLst/>
                <a:gdLst>
                  <a:gd name="T0" fmla="*/ 72 w 72"/>
                  <a:gd name="T1" fmla="*/ 72 h 72"/>
                  <a:gd name="T2" fmla="*/ 72 w 72"/>
                  <a:gd name="T3" fmla="*/ 65 h 72"/>
                  <a:gd name="T4" fmla="*/ 65 w 72"/>
                  <a:gd name="T5" fmla="*/ 50 h 72"/>
                  <a:gd name="T6" fmla="*/ 65 w 72"/>
                  <a:gd name="T7" fmla="*/ 36 h 72"/>
                  <a:gd name="T8" fmla="*/ 72 w 72"/>
                  <a:gd name="T9" fmla="*/ 36 h 72"/>
                  <a:gd name="T10" fmla="*/ 72 w 72"/>
                  <a:gd name="T11" fmla="*/ 7 h 72"/>
                  <a:gd name="T12" fmla="*/ 65 w 72"/>
                  <a:gd name="T13" fmla="*/ 7 h 72"/>
                  <a:gd name="T14" fmla="*/ 58 w 72"/>
                  <a:gd name="T15" fmla="*/ 15 h 72"/>
                  <a:gd name="T16" fmla="*/ 65 w 72"/>
                  <a:gd name="T17" fmla="*/ 36 h 72"/>
                  <a:gd name="T18" fmla="*/ 58 w 72"/>
                  <a:gd name="T19" fmla="*/ 50 h 72"/>
                  <a:gd name="T20" fmla="*/ 50 w 72"/>
                  <a:gd name="T21" fmla="*/ 43 h 72"/>
                  <a:gd name="T22" fmla="*/ 43 w 72"/>
                  <a:gd name="T23" fmla="*/ 36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9 w 72"/>
                  <a:gd name="T37" fmla="*/ 15 h 72"/>
                  <a:gd name="T38" fmla="*/ 15 w 72"/>
                  <a:gd name="T39" fmla="*/ 0 h 72"/>
                  <a:gd name="T40" fmla="*/ 7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2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5 h 72"/>
                  <a:gd name="T72" fmla="*/ 29 w 72"/>
                  <a:gd name="T73" fmla="*/ 72 h 72"/>
                  <a:gd name="T74" fmla="*/ 36 w 72"/>
                  <a:gd name="T75" fmla="*/ 72 h 72"/>
                  <a:gd name="T76" fmla="*/ 43 w 72"/>
                  <a:gd name="T77" fmla="*/ 65 h 72"/>
                  <a:gd name="T78" fmla="*/ 50 w 72"/>
                  <a:gd name="T79" fmla="*/ 57 h 72"/>
                  <a:gd name="T80" fmla="*/ 58 w 72"/>
                  <a:gd name="T81" fmla="*/ 65 h 72"/>
                  <a:gd name="T82" fmla="*/ 65 w 72"/>
                  <a:gd name="T83" fmla="*/ 72 h 72"/>
                  <a:gd name="T84" fmla="*/ 72 w 72"/>
                  <a:gd name="T85" fmla="*/ 29 h 72"/>
                  <a:gd name="T86" fmla="*/ 72 w 72"/>
                  <a:gd name="T87" fmla="*/ 15 h 72"/>
                  <a:gd name="T88" fmla="*/ 58 w 72"/>
                  <a:gd name="T89" fmla="*/ 15 h 72"/>
                  <a:gd name="T90" fmla="*/ 65 w 72"/>
                  <a:gd name="T91" fmla="*/ 29 h 72"/>
                  <a:gd name="T92" fmla="*/ 50 w 72"/>
                  <a:gd name="T93" fmla="*/ 15 h 72"/>
                  <a:gd name="T94" fmla="*/ 36 w 72"/>
                  <a:gd name="T95" fmla="*/ 7 h 72"/>
                  <a:gd name="T96" fmla="*/ 43 w 72"/>
                  <a:gd name="T97" fmla="*/ 22 h 72"/>
                  <a:gd name="T98" fmla="*/ 22 w 72"/>
                  <a:gd name="T99" fmla="*/ 15 h 72"/>
                  <a:gd name="T100" fmla="*/ 15 w 72"/>
                  <a:gd name="T101" fmla="*/ 0 h 72"/>
                  <a:gd name="T102" fmla="*/ 7 w 72"/>
                  <a:gd name="T103" fmla="*/ 7 h 72"/>
                  <a:gd name="T104" fmla="*/ 15 w 72"/>
                  <a:gd name="T105" fmla="*/ 22 h 72"/>
                  <a:gd name="T106" fmla="*/ 22 w 72"/>
                  <a:gd name="T107" fmla="*/ 15 h 72"/>
                  <a:gd name="T108" fmla="*/ 15 w 72"/>
                  <a:gd name="T109" fmla="*/ 36 h 72"/>
                  <a:gd name="T110" fmla="*/ 7 w 72"/>
                  <a:gd name="T111" fmla="*/ 43 h 72"/>
                  <a:gd name="T112" fmla="*/ 29 w 72"/>
                  <a:gd name="T113" fmla="*/ 43 h 72"/>
                  <a:gd name="T114" fmla="*/ 29 w 72"/>
                  <a:gd name="T115" fmla="*/ 36 h 72"/>
                  <a:gd name="T116" fmla="*/ 29 w 72"/>
                  <a:gd name="T117" fmla="*/ 57 h 72"/>
                  <a:gd name="T118" fmla="*/ 22 w 72"/>
                  <a:gd name="T119" fmla="*/ 57 h 72"/>
                  <a:gd name="T120" fmla="*/ 15 w 72"/>
                  <a:gd name="T121" fmla="*/ 72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5"/>
                    </a:lnTo>
                    <a:lnTo>
                      <a:pt x="72" y="65"/>
                    </a:lnTo>
                    <a:lnTo>
                      <a:pt x="65" y="50"/>
                    </a:lnTo>
                    <a:lnTo>
                      <a:pt x="58" y="50"/>
                    </a:lnTo>
                    <a:lnTo>
                      <a:pt x="65" y="36"/>
                    </a:lnTo>
                    <a:lnTo>
                      <a:pt x="65" y="36"/>
                    </a:lnTo>
                    <a:lnTo>
                      <a:pt x="72" y="36"/>
                    </a:lnTo>
                    <a:lnTo>
                      <a:pt x="72" y="29"/>
                    </a:lnTo>
                    <a:lnTo>
                      <a:pt x="72" y="7"/>
                    </a:lnTo>
                    <a:lnTo>
                      <a:pt x="72" y="7"/>
                    </a:lnTo>
                    <a:lnTo>
                      <a:pt x="65" y="7"/>
                    </a:lnTo>
                    <a:lnTo>
                      <a:pt x="65" y="7"/>
                    </a:lnTo>
                    <a:lnTo>
                      <a:pt x="58" y="15"/>
                    </a:lnTo>
                    <a:lnTo>
                      <a:pt x="58" y="22"/>
                    </a:lnTo>
                    <a:lnTo>
                      <a:pt x="65" y="36"/>
                    </a:lnTo>
                    <a:lnTo>
                      <a:pt x="58" y="43"/>
                    </a:lnTo>
                    <a:lnTo>
                      <a:pt x="58" y="50"/>
                    </a:lnTo>
                    <a:lnTo>
                      <a:pt x="58" y="50"/>
                    </a:lnTo>
                    <a:lnTo>
                      <a:pt x="50" y="43"/>
                    </a:lnTo>
                    <a:lnTo>
                      <a:pt x="50" y="36"/>
                    </a:lnTo>
                    <a:lnTo>
                      <a:pt x="43" y="36"/>
                    </a:lnTo>
                    <a:lnTo>
                      <a:pt x="43" y="29"/>
                    </a:lnTo>
                    <a:lnTo>
                      <a:pt x="50" y="22"/>
                    </a:lnTo>
                    <a:lnTo>
                      <a:pt x="50" y="7"/>
                    </a:lnTo>
                    <a:lnTo>
                      <a:pt x="43" y="0"/>
                    </a:lnTo>
                    <a:lnTo>
                      <a:pt x="36" y="7"/>
                    </a:lnTo>
                    <a:lnTo>
                      <a:pt x="43" y="22"/>
                    </a:lnTo>
                    <a:lnTo>
                      <a:pt x="43" y="29"/>
                    </a:lnTo>
                    <a:lnTo>
                      <a:pt x="43" y="29"/>
                    </a:lnTo>
                    <a:lnTo>
                      <a:pt x="43" y="36"/>
                    </a:lnTo>
                    <a:lnTo>
                      <a:pt x="36" y="36"/>
                    </a:lnTo>
                    <a:lnTo>
                      <a:pt x="29" y="29"/>
                    </a:lnTo>
                    <a:lnTo>
                      <a:pt x="29" y="22"/>
                    </a:lnTo>
                    <a:lnTo>
                      <a:pt x="29" y="22"/>
                    </a:lnTo>
                    <a:lnTo>
                      <a:pt x="29" y="15"/>
                    </a:lnTo>
                    <a:lnTo>
                      <a:pt x="22" y="7"/>
                    </a:lnTo>
                    <a:lnTo>
                      <a:pt x="15" y="0"/>
                    </a:lnTo>
                    <a:lnTo>
                      <a:pt x="15" y="0"/>
                    </a:lnTo>
                    <a:lnTo>
                      <a:pt x="7" y="0"/>
                    </a:lnTo>
                    <a:lnTo>
                      <a:pt x="7" y="0"/>
                    </a:lnTo>
                    <a:lnTo>
                      <a:pt x="0" y="7"/>
                    </a:lnTo>
                    <a:lnTo>
                      <a:pt x="7" y="22"/>
                    </a:lnTo>
                    <a:lnTo>
                      <a:pt x="22" y="22"/>
                    </a:lnTo>
                    <a:lnTo>
                      <a:pt x="29" y="29"/>
                    </a:lnTo>
                    <a:lnTo>
                      <a:pt x="36" y="36"/>
                    </a:lnTo>
                    <a:lnTo>
                      <a:pt x="36" y="36"/>
                    </a:lnTo>
                    <a:lnTo>
                      <a:pt x="36" y="36"/>
                    </a:lnTo>
                    <a:lnTo>
                      <a:pt x="29" y="36"/>
                    </a:lnTo>
                    <a:lnTo>
                      <a:pt x="29" y="36"/>
                    </a:lnTo>
                    <a:lnTo>
                      <a:pt x="22" y="29"/>
                    </a:lnTo>
                    <a:lnTo>
                      <a:pt x="7" y="29"/>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5"/>
                    </a:lnTo>
                    <a:lnTo>
                      <a:pt x="7" y="65"/>
                    </a:lnTo>
                    <a:lnTo>
                      <a:pt x="15" y="72"/>
                    </a:lnTo>
                    <a:lnTo>
                      <a:pt x="29" y="72"/>
                    </a:lnTo>
                    <a:lnTo>
                      <a:pt x="36" y="72"/>
                    </a:lnTo>
                    <a:lnTo>
                      <a:pt x="36" y="72"/>
                    </a:lnTo>
                    <a:lnTo>
                      <a:pt x="36" y="72"/>
                    </a:lnTo>
                    <a:lnTo>
                      <a:pt x="43" y="65"/>
                    </a:lnTo>
                    <a:lnTo>
                      <a:pt x="43" y="65"/>
                    </a:lnTo>
                    <a:lnTo>
                      <a:pt x="50" y="57"/>
                    </a:lnTo>
                    <a:lnTo>
                      <a:pt x="50" y="57"/>
                    </a:lnTo>
                    <a:lnTo>
                      <a:pt x="58" y="65"/>
                    </a:lnTo>
                    <a:lnTo>
                      <a:pt x="65" y="72"/>
                    </a:lnTo>
                    <a:lnTo>
                      <a:pt x="65" y="72"/>
                    </a:lnTo>
                    <a:close/>
                    <a:moveTo>
                      <a:pt x="65" y="29"/>
                    </a:moveTo>
                    <a:lnTo>
                      <a:pt x="72" y="29"/>
                    </a:lnTo>
                    <a:lnTo>
                      <a:pt x="72" y="22"/>
                    </a:lnTo>
                    <a:lnTo>
                      <a:pt x="72" y="15"/>
                    </a:lnTo>
                    <a:lnTo>
                      <a:pt x="65" y="7"/>
                    </a:lnTo>
                    <a:lnTo>
                      <a:pt x="58" y="15"/>
                    </a:lnTo>
                    <a:lnTo>
                      <a:pt x="65" y="29"/>
                    </a:lnTo>
                    <a:lnTo>
                      <a:pt x="65" y="29"/>
                    </a:lnTo>
                    <a:close/>
                    <a:moveTo>
                      <a:pt x="43" y="22"/>
                    </a:moveTo>
                    <a:lnTo>
                      <a:pt x="50" y="15"/>
                    </a:lnTo>
                    <a:lnTo>
                      <a:pt x="43" y="0"/>
                    </a:lnTo>
                    <a:lnTo>
                      <a:pt x="36" y="7"/>
                    </a:lnTo>
                    <a:lnTo>
                      <a:pt x="43" y="22"/>
                    </a:lnTo>
                    <a:lnTo>
                      <a:pt x="43" y="22"/>
                    </a:lnTo>
                    <a:close/>
                    <a:moveTo>
                      <a:pt x="22" y="15"/>
                    </a:moveTo>
                    <a:lnTo>
                      <a:pt x="22" y="15"/>
                    </a:lnTo>
                    <a:lnTo>
                      <a:pt x="22" y="7"/>
                    </a:lnTo>
                    <a:lnTo>
                      <a:pt x="15" y="0"/>
                    </a:lnTo>
                    <a:lnTo>
                      <a:pt x="7" y="0"/>
                    </a:lnTo>
                    <a:lnTo>
                      <a:pt x="7" y="7"/>
                    </a:lnTo>
                    <a:lnTo>
                      <a:pt x="7" y="15"/>
                    </a:lnTo>
                    <a:lnTo>
                      <a:pt x="15" y="22"/>
                    </a:lnTo>
                    <a:lnTo>
                      <a:pt x="22" y="15"/>
                    </a:lnTo>
                    <a:lnTo>
                      <a:pt x="22" y="15"/>
                    </a:lnTo>
                    <a:close/>
                    <a:moveTo>
                      <a:pt x="29" y="36"/>
                    </a:moveTo>
                    <a:lnTo>
                      <a:pt x="15" y="36"/>
                    </a:lnTo>
                    <a:lnTo>
                      <a:pt x="7" y="36"/>
                    </a:lnTo>
                    <a:lnTo>
                      <a:pt x="7" y="43"/>
                    </a:lnTo>
                    <a:lnTo>
                      <a:pt x="15" y="50"/>
                    </a:lnTo>
                    <a:lnTo>
                      <a:pt x="29" y="43"/>
                    </a:lnTo>
                    <a:lnTo>
                      <a:pt x="29" y="36"/>
                    </a:lnTo>
                    <a:lnTo>
                      <a:pt x="29" y="36"/>
                    </a:lnTo>
                    <a:close/>
                    <a:moveTo>
                      <a:pt x="36" y="65"/>
                    </a:moveTo>
                    <a:lnTo>
                      <a:pt x="29" y="57"/>
                    </a:lnTo>
                    <a:lnTo>
                      <a:pt x="22" y="57"/>
                    </a:lnTo>
                    <a:lnTo>
                      <a:pt x="22" y="57"/>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340">
                <a:extLst>
                  <a:ext uri="{FF2B5EF4-FFF2-40B4-BE49-F238E27FC236}">
                    <a16:creationId xmlns:a16="http://schemas.microsoft.com/office/drawing/2014/main" xmlns="" id="{6DB532BC-9352-446A-A9A7-323CCF1FB4C3}"/>
                  </a:ext>
                </a:extLst>
              </p:cNvPr>
              <p:cNvSpPr>
                <a:spLocks noEditPoints="1"/>
              </p:cNvSpPr>
              <p:nvPr/>
            </p:nvSpPr>
            <p:spPr bwMode="auto">
              <a:xfrm>
                <a:off x="6316" y="2109"/>
                <a:ext cx="72" cy="78"/>
              </a:xfrm>
              <a:custGeom>
                <a:avLst/>
                <a:gdLst>
                  <a:gd name="T0" fmla="*/ 64 w 72"/>
                  <a:gd name="T1" fmla="*/ 71 h 78"/>
                  <a:gd name="T2" fmla="*/ 72 w 72"/>
                  <a:gd name="T3" fmla="*/ 64 h 78"/>
                  <a:gd name="T4" fmla="*/ 57 w 72"/>
                  <a:gd name="T5" fmla="*/ 57 h 78"/>
                  <a:gd name="T6" fmla="*/ 57 w 72"/>
                  <a:gd name="T7" fmla="*/ 43 h 78"/>
                  <a:gd name="T8" fmla="*/ 64 w 72"/>
                  <a:gd name="T9" fmla="*/ 36 h 78"/>
                  <a:gd name="T10" fmla="*/ 64 w 72"/>
                  <a:gd name="T11" fmla="*/ 14 h 78"/>
                  <a:gd name="T12" fmla="*/ 64 w 72"/>
                  <a:gd name="T13" fmla="*/ 7 h 78"/>
                  <a:gd name="T14" fmla="*/ 50 w 72"/>
                  <a:gd name="T15" fmla="*/ 14 h 78"/>
                  <a:gd name="T16" fmla="*/ 57 w 72"/>
                  <a:gd name="T17" fmla="*/ 36 h 78"/>
                  <a:gd name="T18" fmla="*/ 50 w 72"/>
                  <a:gd name="T19" fmla="*/ 50 h 78"/>
                  <a:gd name="T20" fmla="*/ 50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6 h 78"/>
                  <a:gd name="T48" fmla="*/ 28 w 72"/>
                  <a:gd name="T49" fmla="*/ 43 h 78"/>
                  <a:gd name="T50" fmla="*/ 21 w 72"/>
                  <a:gd name="T51" fmla="*/ 36 h 78"/>
                  <a:gd name="T52" fmla="*/ 7 w 72"/>
                  <a:gd name="T53" fmla="*/ 36 h 78"/>
                  <a:gd name="T54" fmla="*/ 0 w 72"/>
                  <a:gd name="T55" fmla="*/ 43 h 78"/>
                  <a:gd name="T56" fmla="*/ 14 w 72"/>
                  <a:gd name="T57" fmla="*/ 50 h 78"/>
                  <a:gd name="T58" fmla="*/ 21 w 72"/>
                  <a:gd name="T59" fmla="*/ 50 h 78"/>
                  <a:gd name="T60" fmla="*/ 28 w 72"/>
                  <a:gd name="T61" fmla="*/ 43 h 78"/>
                  <a:gd name="T62" fmla="*/ 43 w 72"/>
                  <a:gd name="T63" fmla="*/ 50 h 78"/>
                  <a:gd name="T64" fmla="*/ 43 w 72"/>
                  <a:gd name="T65" fmla="*/ 57 h 78"/>
                  <a:gd name="T66" fmla="*/ 36 w 72"/>
                  <a:gd name="T67" fmla="*/ 64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57 w 72"/>
                  <a:gd name="T83" fmla="*/ 71 h 78"/>
                  <a:gd name="T84" fmla="*/ 64 w 72"/>
                  <a:gd name="T85" fmla="*/ 36 h 78"/>
                  <a:gd name="T86" fmla="*/ 64 w 72"/>
                  <a:gd name="T87" fmla="*/ 14 h 78"/>
                  <a:gd name="T88" fmla="*/ 57 w 72"/>
                  <a:gd name="T89" fmla="*/ 21 h 78"/>
                  <a:gd name="T90" fmla="*/ 57 w 72"/>
                  <a:gd name="T91" fmla="*/ 36 h 78"/>
                  <a:gd name="T92" fmla="*/ 43 w 72"/>
                  <a:gd name="T93" fmla="*/ 14 h 78"/>
                  <a:gd name="T94" fmla="*/ 36 w 72"/>
                  <a:gd name="T95" fmla="*/ 14 h 78"/>
                  <a:gd name="T96" fmla="*/ 36 w 72"/>
                  <a:gd name="T97" fmla="*/ 21 h 78"/>
                  <a:gd name="T98" fmla="*/ 21 w 72"/>
                  <a:gd name="T99" fmla="*/ 14 h 78"/>
                  <a:gd name="T100" fmla="*/ 14 w 72"/>
                  <a:gd name="T101" fmla="*/ 7 h 78"/>
                  <a:gd name="T102" fmla="*/ 0 w 72"/>
                  <a:gd name="T103" fmla="*/ 7 h 78"/>
                  <a:gd name="T104" fmla="*/ 7 w 72"/>
                  <a:gd name="T105" fmla="*/ 21 h 78"/>
                  <a:gd name="T106" fmla="*/ 14 w 72"/>
                  <a:gd name="T107" fmla="*/ 21 h 78"/>
                  <a:gd name="T108" fmla="*/ 14 w 72"/>
                  <a:gd name="T109" fmla="*/ 36 h 78"/>
                  <a:gd name="T110" fmla="*/ 7 w 72"/>
                  <a:gd name="T111" fmla="*/ 43 h 78"/>
                  <a:gd name="T112" fmla="*/ 21 w 72"/>
                  <a:gd name="T113" fmla="*/ 50 h 78"/>
                  <a:gd name="T114" fmla="*/ 21 w 72"/>
                  <a:gd name="T115" fmla="*/ 36 h 78"/>
                  <a:gd name="T116" fmla="*/ 28 w 72"/>
                  <a:gd name="T117" fmla="*/ 57 h 78"/>
                  <a:gd name="T118" fmla="*/ 14 w 72"/>
                  <a:gd name="T119" fmla="*/ 64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72" y="71"/>
                    </a:lnTo>
                    <a:lnTo>
                      <a:pt x="72" y="64"/>
                    </a:lnTo>
                    <a:lnTo>
                      <a:pt x="72" y="64"/>
                    </a:lnTo>
                    <a:lnTo>
                      <a:pt x="57" y="57"/>
                    </a:lnTo>
                    <a:lnTo>
                      <a:pt x="57" y="50"/>
                    </a:lnTo>
                    <a:lnTo>
                      <a:pt x="57" y="43"/>
                    </a:lnTo>
                    <a:lnTo>
                      <a:pt x="64" y="36"/>
                    </a:lnTo>
                    <a:lnTo>
                      <a:pt x="64" y="36"/>
                    </a:lnTo>
                    <a:lnTo>
                      <a:pt x="72" y="28"/>
                    </a:lnTo>
                    <a:lnTo>
                      <a:pt x="64" y="14"/>
                    </a:lnTo>
                    <a:lnTo>
                      <a:pt x="64" y="7"/>
                    </a:lnTo>
                    <a:lnTo>
                      <a:pt x="64" y="7"/>
                    </a:lnTo>
                    <a:lnTo>
                      <a:pt x="57" y="7"/>
                    </a:lnTo>
                    <a:lnTo>
                      <a:pt x="50" y="14"/>
                    </a:lnTo>
                    <a:lnTo>
                      <a:pt x="50" y="28"/>
                    </a:lnTo>
                    <a:lnTo>
                      <a:pt x="57" y="36"/>
                    </a:lnTo>
                    <a:lnTo>
                      <a:pt x="57" y="43"/>
                    </a:lnTo>
                    <a:lnTo>
                      <a:pt x="50" y="50"/>
                    </a:lnTo>
                    <a:lnTo>
                      <a:pt x="50" y="50"/>
                    </a:lnTo>
                    <a:lnTo>
                      <a:pt x="50" y="43"/>
                    </a:lnTo>
                    <a:lnTo>
                      <a:pt x="43" y="43"/>
                    </a:lnTo>
                    <a:lnTo>
                      <a:pt x="43" y="36"/>
                    </a:lnTo>
                    <a:lnTo>
                      <a:pt x="43" y="28"/>
                    </a:lnTo>
                    <a:lnTo>
                      <a:pt x="43" y="21"/>
                    </a:lnTo>
                    <a:lnTo>
                      <a:pt x="43" y="14"/>
                    </a:lnTo>
                    <a:lnTo>
                      <a:pt x="36" y="0"/>
                    </a:lnTo>
                    <a:lnTo>
                      <a:pt x="28" y="14"/>
                    </a:lnTo>
                    <a:lnTo>
                      <a:pt x="36" y="28"/>
                    </a:lnTo>
                    <a:lnTo>
                      <a:pt x="36" y="28"/>
                    </a:lnTo>
                    <a:lnTo>
                      <a:pt x="36" y="36"/>
                    </a:lnTo>
                    <a:lnTo>
                      <a:pt x="36" y="36"/>
                    </a:lnTo>
                    <a:lnTo>
                      <a:pt x="36" y="36"/>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43"/>
                    </a:lnTo>
                    <a:lnTo>
                      <a:pt x="28" y="43"/>
                    </a:lnTo>
                    <a:lnTo>
                      <a:pt x="36" y="43"/>
                    </a:lnTo>
                    <a:lnTo>
                      <a:pt x="43" y="50"/>
                    </a:lnTo>
                    <a:lnTo>
                      <a:pt x="43" y="57"/>
                    </a:lnTo>
                    <a:lnTo>
                      <a:pt x="43" y="57"/>
                    </a:lnTo>
                    <a:lnTo>
                      <a:pt x="43" y="57"/>
                    </a:lnTo>
                    <a:lnTo>
                      <a:pt x="36" y="64"/>
                    </a:lnTo>
                    <a:lnTo>
                      <a:pt x="28" y="64"/>
                    </a:lnTo>
                    <a:lnTo>
                      <a:pt x="21" y="57"/>
                    </a:lnTo>
                    <a:lnTo>
                      <a:pt x="7" y="64"/>
                    </a:lnTo>
                    <a:lnTo>
                      <a:pt x="7" y="64"/>
                    </a:lnTo>
                    <a:lnTo>
                      <a:pt x="7" y="71"/>
                    </a:lnTo>
                    <a:lnTo>
                      <a:pt x="21" y="78"/>
                    </a:lnTo>
                    <a:lnTo>
                      <a:pt x="28" y="71"/>
                    </a:lnTo>
                    <a:lnTo>
                      <a:pt x="28" y="71"/>
                    </a:lnTo>
                    <a:lnTo>
                      <a:pt x="28" y="71"/>
                    </a:lnTo>
                    <a:lnTo>
                      <a:pt x="36" y="64"/>
                    </a:lnTo>
                    <a:lnTo>
                      <a:pt x="43" y="64"/>
                    </a:lnTo>
                    <a:lnTo>
                      <a:pt x="43" y="64"/>
                    </a:lnTo>
                    <a:lnTo>
                      <a:pt x="50" y="64"/>
                    </a:lnTo>
                    <a:lnTo>
                      <a:pt x="57" y="64"/>
                    </a:lnTo>
                    <a:lnTo>
                      <a:pt x="57" y="71"/>
                    </a:lnTo>
                    <a:lnTo>
                      <a:pt x="57" y="71"/>
                    </a:lnTo>
                    <a:close/>
                    <a:moveTo>
                      <a:pt x="57" y="36"/>
                    </a:moveTo>
                    <a:lnTo>
                      <a:pt x="64" y="36"/>
                    </a:lnTo>
                    <a:lnTo>
                      <a:pt x="72" y="28"/>
                    </a:lnTo>
                    <a:lnTo>
                      <a:pt x="64" y="14"/>
                    </a:lnTo>
                    <a:lnTo>
                      <a:pt x="64" y="7"/>
                    </a:lnTo>
                    <a:lnTo>
                      <a:pt x="57" y="21"/>
                    </a:lnTo>
                    <a:lnTo>
                      <a:pt x="57" y="36"/>
                    </a:lnTo>
                    <a:lnTo>
                      <a:pt x="57" y="36"/>
                    </a:lnTo>
                    <a:close/>
                    <a:moveTo>
                      <a:pt x="36" y="21"/>
                    </a:moveTo>
                    <a:lnTo>
                      <a:pt x="43" y="14"/>
                    </a:lnTo>
                    <a:lnTo>
                      <a:pt x="36" y="0"/>
                    </a:lnTo>
                    <a:lnTo>
                      <a:pt x="36" y="14"/>
                    </a:lnTo>
                    <a:lnTo>
                      <a:pt x="36" y="21"/>
                    </a:lnTo>
                    <a:lnTo>
                      <a:pt x="36" y="21"/>
                    </a:lnTo>
                    <a:close/>
                    <a:moveTo>
                      <a:pt x="14" y="21"/>
                    </a:moveTo>
                    <a:lnTo>
                      <a:pt x="21" y="14"/>
                    </a:lnTo>
                    <a:lnTo>
                      <a:pt x="14" y="7"/>
                    </a:lnTo>
                    <a:lnTo>
                      <a:pt x="14" y="7"/>
                    </a:lnTo>
                    <a:lnTo>
                      <a:pt x="0" y="0"/>
                    </a:lnTo>
                    <a:lnTo>
                      <a:pt x="0" y="7"/>
                    </a:lnTo>
                    <a:lnTo>
                      <a:pt x="7" y="14"/>
                    </a:lnTo>
                    <a:lnTo>
                      <a:pt x="7" y="21"/>
                    </a:lnTo>
                    <a:lnTo>
                      <a:pt x="14" y="21"/>
                    </a:lnTo>
                    <a:lnTo>
                      <a:pt x="14" y="21"/>
                    </a:lnTo>
                    <a:close/>
                    <a:moveTo>
                      <a:pt x="21" y="36"/>
                    </a:moveTo>
                    <a:lnTo>
                      <a:pt x="14" y="36"/>
                    </a:lnTo>
                    <a:lnTo>
                      <a:pt x="0" y="36"/>
                    </a:lnTo>
                    <a:lnTo>
                      <a:pt x="7" y="43"/>
                    </a:lnTo>
                    <a:lnTo>
                      <a:pt x="14" y="50"/>
                    </a:lnTo>
                    <a:lnTo>
                      <a:pt x="21" y="50"/>
                    </a:lnTo>
                    <a:lnTo>
                      <a:pt x="21" y="36"/>
                    </a:lnTo>
                    <a:lnTo>
                      <a:pt x="21" y="36"/>
                    </a:lnTo>
                    <a:close/>
                    <a:moveTo>
                      <a:pt x="28" y="64"/>
                    </a:moveTo>
                    <a:lnTo>
                      <a:pt x="28" y="57"/>
                    </a:lnTo>
                    <a:lnTo>
                      <a:pt x="21" y="57"/>
                    </a:lnTo>
                    <a:lnTo>
                      <a:pt x="14" y="64"/>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341">
                <a:extLst>
                  <a:ext uri="{FF2B5EF4-FFF2-40B4-BE49-F238E27FC236}">
                    <a16:creationId xmlns:a16="http://schemas.microsoft.com/office/drawing/2014/main" xmlns="" id="{4701F58E-43E6-41C9-8CB2-0E42E7C6B85F}"/>
                  </a:ext>
                </a:extLst>
              </p:cNvPr>
              <p:cNvSpPr>
                <a:spLocks noEditPoints="1"/>
              </p:cNvSpPr>
              <p:nvPr/>
            </p:nvSpPr>
            <p:spPr bwMode="auto">
              <a:xfrm>
                <a:off x="5278" y="2109"/>
                <a:ext cx="72" cy="78"/>
              </a:xfrm>
              <a:custGeom>
                <a:avLst/>
                <a:gdLst>
                  <a:gd name="T0" fmla="*/ 65 w 72"/>
                  <a:gd name="T1" fmla="*/ 71 h 78"/>
                  <a:gd name="T2" fmla="*/ 72 w 72"/>
                  <a:gd name="T3" fmla="*/ 64 h 78"/>
                  <a:gd name="T4" fmla="*/ 58 w 72"/>
                  <a:gd name="T5" fmla="*/ 50 h 78"/>
                  <a:gd name="T6" fmla="*/ 65 w 72"/>
                  <a:gd name="T7" fmla="*/ 36 h 78"/>
                  <a:gd name="T8" fmla="*/ 65 w 72"/>
                  <a:gd name="T9" fmla="*/ 36 h 78"/>
                  <a:gd name="T10" fmla="*/ 72 w 72"/>
                  <a:gd name="T11" fmla="*/ 7 h 78"/>
                  <a:gd name="T12" fmla="*/ 65 w 72"/>
                  <a:gd name="T13" fmla="*/ 7 h 78"/>
                  <a:gd name="T14" fmla="*/ 58 w 72"/>
                  <a:gd name="T15" fmla="*/ 14 h 78"/>
                  <a:gd name="T16" fmla="*/ 58 w 72"/>
                  <a:gd name="T17" fmla="*/ 36 h 78"/>
                  <a:gd name="T18" fmla="*/ 58 w 72"/>
                  <a:gd name="T19" fmla="*/ 50 h 78"/>
                  <a:gd name="T20" fmla="*/ 51 w 72"/>
                  <a:gd name="T21" fmla="*/ 43 h 78"/>
                  <a:gd name="T22" fmla="*/ 44 w 72"/>
                  <a:gd name="T23" fmla="*/ 36 h 78"/>
                  <a:gd name="T24" fmla="*/ 51 w 72"/>
                  <a:gd name="T25" fmla="*/ 21 h 78"/>
                  <a:gd name="T26" fmla="*/ 44 w 72"/>
                  <a:gd name="T27" fmla="*/ 0 h 78"/>
                  <a:gd name="T28" fmla="*/ 36 w 72"/>
                  <a:gd name="T29" fmla="*/ 28 h 78"/>
                  <a:gd name="T30" fmla="*/ 36 w 72"/>
                  <a:gd name="T31" fmla="*/ 28 h 78"/>
                  <a:gd name="T32" fmla="*/ 36 w 72"/>
                  <a:gd name="T33" fmla="*/ 36 h 78"/>
                  <a:gd name="T34" fmla="*/ 29 w 72"/>
                  <a:gd name="T35" fmla="*/ 21 h 78"/>
                  <a:gd name="T36" fmla="*/ 22 w 72"/>
                  <a:gd name="T37" fmla="*/ 14 h 78"/>
                  <a:gd name="T38" fmla="*/ 15 w 72"/>
                  <a:gd name="T39" fmla="*/ 0 h 78"/>
                  <a:gd name="T40" fmla="*/ 0 w 72"/>
                  <a:gd name="T41" fmla="*/ 0 h 78"/>
                  <a:gd name="T42" fmla="*/ 0 w 72"/>
                  <a:gd name="T43" fmla="*/ 7 h 78"/>
                  <a:gd name="T44" fmla="*/ 22 w 72"/>
                  <a:gd name="T45" fmla="*/ 21 h 78"/>
                  <a:gd name="T46" fmla="*/ 36 w 72"/>
                  <a:gd name="T47" fmla="*/ 36 h 78"/>
                  <a:gd name="T48" fmla="*/ 36 w 72"/>
                  <a:gd name="T49" fmla="*/ 36 h 78"/>
                  <a:gd name="T50" fmla="*/ 29 w 72"/>
                  <a:gd name="T51" fmla="*/ 36 h 78"/>
                  <a:gd name="T52" fmla="*/ 8 w 72"/>
                  <a:gd name="T53" fmla="*/ 28 h 78"/>
                  <a:gd name="T54" fmla="*/ 0 w 72"/>
                  <a:gd name="T55" fmla="*/ 43 h 78"/>
                  <a:gd name="T56" fmla="*/ 15 w 72"/>
                  <a:gd name="T57" fmla="*/ 50 h 78"/>
                  <a:gd name="T58" fmla="*/ 29 w 72"/>
                  <a:gd name="T59" fmla="*/ 43 h 78"/>
                  <a:gd name="T60" fmla="*/ 36 w 72"/>
                  <a:gd name="T61" fmla="*/ 43 h 78"/>
                  <a:gd name="T62" fmla="*/ 44 w 72"/>
                  <a:gd name="T63" fmla="*/ 50 h 78"/>
                  <a:gd name="T64" fmla="*/ 51 w 72"/>
                  <a:gd name="T65" fmla="*/ 50 h 78"/>
                  <a:gd name="T66" fmla="*/ 36 w 72"/>
                  <a:gd name="T67" fmla="*/ 57 h 78"/>
                  <a:gd name="T68" fmla="*/ 22 w 72"/>
                  <a:gd name="T69" fmla="*/ 57 h 78"/>
                  <a:gd name="T70" fmla="*/ 8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28 h 78"/>
                  <a:gd name="T86" fmla="*/ 72 w 72"/>
                  <a:gd name="T87" fmla="*/ 14 h 78"/>
                  <a:gd name="T88" fmla="*/ 58 w 72"/>
                  <a:gd name="T89" fmla="*/ 14 h 78"/>
                  <a:gd name="T90" fmla="*/ 65 w 72"/>
                  <a:gd name="T91" fmla="*/ 28 h 78"/>
                  <a:gd name="T92" fmla="*/ 51 w 72"/>
                  <a:gd name="T93" fmla="*/ 14 h 78"/>
                  <a:gd name="T94" fmla="*/ 36 w 72"/>
                  <a:gd name="T95" fmla="*/ 14 h 78"/>
                  <a:gd name="T96" fmla="*/ 44 w 72"/>
                  <a:gd name="T97" fmla="*/ 21 h 78"/>
                  <a:gd name="T98" fmla="*/ 22 w 72"/>
                  <a:gd name="T99" fmla="*/ 14 h 78"/>
                  <a:gd name="T100" fmla="*/ 15 w 72"/>
                  <a:gd name="T101" fmla="*/ 0 h 78"/>
                  <a:gd name="T102" fmla="*/ 8 w 72"/>
                  <a:gd name="T103" fmla="*/ 7 h 78"/>
                  <a:gd name="T104" fmla="*/ 15 w 72"/>
                  <a:gd name="T105" fmla="*/ 21 h 78"/>
                  <a:gd name="T106" fmla="*/ 22 w 72"/>
                  <a:gd name="T107" fmla="*/ 14 h 78"/>
                  <a:gd name="T108" fmla="*/ 15 w 72"/>
                  <a:gd name="T109" fmla="*/ 36 h 78"/>
                  <a:gd name="T110" fmla="*/ 8 w 72"/>
                  <a:gd name="T111" fmla="*/ 43 h 78"/>
                  <a:gd name="T112" fmla="*/ 22 w 72"/>
                  <a:gd name="T113" fmla="*/ 43 h 78"/>
                  <a:gd name="T114" fmla="*/ 22 w 72"/>
                  <a:gd name="T115" fmla="*/ 36 h 78"/>
                  <a:gd name="T116" fmla="*/ 29 w 72"/>
                  <a:gd name="T117" fmla="*/ 57 h 78"/>
                  <a:gd name="T118" fmla="*/ 15 w 72"/>
                  <a:gd name="T119" fmla="*/ 57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8" y="50"/>
                    </a:lnTo>
                    <a:lnTo>
                      <a:pt x="58" y="50"/>
                    </a:lnTo>
                    <a:lnTo>
                      <a:pt x="65" y="36"/>
                    </a:lnTo>
                    <a:lnTo>
                      <a:pt x="65" y="36"/>
                    </a:lnTo>
                    <a:lnTo>
                      <a:pt x="65" y="36"/>
                    </a:lnTo>
                    <a:lnTo>
                      <a:pt x="72" y="28"/>
                    </a:lnTo>
                    <a:lnTo>
                      <a:pt x="72" y="7"/>
                    </a:lnTo>
                    <a:lnTo>
                      <a:pt x="65" y="7"/>
                    </a:lnTo>
                    <a:lnTo>
                      <a:pt x="65" y="7"/>
                    </a:lnTo>
                    <a:lnTo>
                      <a:pt x="58" y="7"/>
                    </a:lnTo>
                    <a:lnTo>
                      <a:pt x="58" y="14"/>
                    </a:lnTo>
                    <a:lnTo>
                      <a:pt x="58" y="21"/>
                    </a:lnTo>
                    <a:lnTo>
                      <a:pt x="58" y="36"/>
                    </a:lnTo>
                    <a:lnTo>
                      <a:pt x="58" y="43"/>
                    </a:lnTo>
                    <a:lnTo>
                      <a:pt x="58" y="50"/>
                    </a:lnTo>
                    <a:lnTo>
                      <a:pt x="58" y="50"/>
                    </a:lnTo>
                    <a:lnTo>
                      <a:pt x="51" y="43"/>
                    </a:lnTo>
                    <a:lnTo>
                      <a:pt x="44" y="36"/>
                    </a:lnTo>
                    <a:lnTo>
                      <a:pt x="44" y="36"/>
                    </a:lnTo>
                    <a:lnTo>
                      <a:pt x="44" y="28"/>
                    </a:lnTo>
                    <a:lnTo>
                      <a:pt x="51" y="21"/>
                    </a:lnTo>
                    <a:lnTo>
                      <a:pt x="51" y="7"/>
                    </a:lnTo>
                    <a:lnTo>
                      <a:pt x="44" y="0"/>
                    </a:lnTo>
                    <a:lnTo>
                      <a:pt x="36" y="7"/>
                    </a:lnTo>
                    <a:lnTo>
                      <a:pt x="36" y="28"/>
                    </a:lnTo>
                    <a:lnTo>
                      <a:pt x="36" y="28"/>
                    </a:lnTo>
                    <a:lnTo>
                      <a:pt x="36" y="28"/>
                    </a:lnTo>
                    <a:lnTo>
                      <a:pt x="36" y="36"/>
                    </a:lnTo>
                    <a:lnTo>
                      <a:pt x="36" y="36"/>
                    </a:lnTo>
                    <a:lnTo>
                      <a:pt x="29" y="28"/>
                    </a:lnTo>
                    <a:lnTo>
                      <a:pt x="29" y="21"/>
                    </a:lnTo>
                    <a:lnTo>
                      <a:pt x="22" y="21"/>
                    </a:lnTo>
                    <a:lnTo>
                      <a:pt x="22" y="14"/>
                    </a:lnTo>
                    <a:lnTo>
                      <a:pt x="22" y="7"/>
                    </a:lnTo>
                    <a:lnTo>
                      <a:pt x="15" y="0"/>
                    </a:lnTo>
                    <a:lnTo>
                      <a:pt x="8" y="0"/>
                    </a:lnTo>
                    <a:lnTo>
                      <a:pt x="0" y="0"/>
                    </a:lnTo>
                    <a:lnTo>
                      <a:pt x="0" y="0"/>
                    </a:lnTo>
                    <a:lnTo>
                      <a:pt x="0" y="7"/>
                    </a:lnTo>
                    <a:lnTo>
                      <a:pt x="8" y="21"/>
                    </a:lnTo>
                    <a:lnTo>
                      <a:pt x="22" y="21"/>
                    </a:lnTo>
                    <a:lnTo>
                      <a:pt x="29" y="28"/>
                    </a:lnTo>
                    <a:lnTo>
                      <a:pt x="36" y="36"/>
                    </a:lnTo>
                    <a:lnTo>
                      <a:pt x="36" y="36"/>
                    </a:lnTo>
                    <a:lnTo>
                      <a:pt x="36" y="36"/>
                    </a:lnTo>
                    <a:lnTo>
                      <a:pt x="29" y="36"/>
                    </a:lnTo>
                    <a:lnTo>
                      <a:pt x="29" y="36"/>
                    </a:lnTo>
                    <a:lnTo>
                      <a:pt x="22" y="28"/>
                    </a:lnTo>
                    <a:lnTo>
                      <a:pt x="8" y="28"/>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0"/>
                    </a:lnTo>
                    <a:lnTo>
                      <a:pt x="44" y="57"/>
                    </a:lnTo>
                    <a:lnTo>
                      <a:pt x="36" y="57"/>
                    </a:lnTo>
                    <a:lnTo>
                      <a:pt x="36" y="57"/>
                    </a:lnTo>
                    <a:lnTo>
                      <a:pt x="22" y="57"/>
                    </a:lnTo>
                    <a:lnTo>
                      <a:pt x="8" y="64"/>
                    </a:lnTo>
                    <a:lnTo>
                      <a:pt x="8" y="64"/>
                    </a:lnTo>
                    <a:lnTo>
                      <a:pt x="15" y="71"/>
                    </a:lnTo>
                    <a:lnTo>
                      <a:pt x="22" y="78"/>
                    </a:lnTo>
                    <a:lnTo>
                      <a:pt x="29" y="71"/>
                    </a:lnTo>
                    <a:lnTo>
                      <a:pt x="36" y="71"/>
                    </a:lnTo>
                    <a:lnTo>
                      <a:pt x="36" y="71"/>
                    </a:lnTo>
                    <a:lnTo>
                      <a:pt x="36" y="64"/>
                    </a:lnTo>
                    <a:lnTo>
                      <a:pt x="44" y="64"/>
                    </a:lnTo>
                    <a:lnTo>
                      <a:pt x="51" y="64"/>
                    </a:lnTo>
                    <a:lnTo>
                      <a:pt x="51" y="57"/>
                    </a:lnTo>
                    <a:lnTo>
                      <a:pt x="58" y="64"/>
                    </a:lnTo>
                    <a:lnTo>
                      <a:pt x="65" y="71"/>
                    </a:lnTo>
                    <a:lnTo>
                      <a:pt x="65" y="71"/>
                    </a:lnTo>
                    <a:close/>
                    <a:moveTo>
                      <a:pt x="65" y="28"/>
                    </a:moveTo>
                    <a:lnTo>
                      <a:pt x="65" y="28"/>
                    </a:lnTo>
                    <a:lnTo>
                      <a:pt x="72" y="28"/>
                    </a:lnTo>
                    <a:lnTo>
                      <a:pt x="72" y="14"/>
                    </a:lnTo>
                    <a:lnTo>
                      <a:pt x="65" y="7"/>
                    </a:lnTo>
                    <a:lnTo>
                      <a:pt x="58" y="14"/>
                    </a:lnTo>
                    <a:lnTo>
                      <a:pt x="65" y="28"/>
                    </a:lnTo>
                    <a:lnTo>
                      <a:pt x="65" y="28"/>
                    </a:lnTo>
                    <a:close/>
                    <a:moveTo>
                      <a:pt x="44" y="21"/>
                    </a:moveTo>
                    <a:lnTo>
                      <a:pt x="51" y="14"/>
                    </a:lnTo>
                    <a:lnTo>
                      <a:pt x="44" y="0"/>
                    </a:lnTo>
                    <a:lnTo>
                      <a:pt x="36" y="14"/>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2" y="36"/>
                    </a:moveTo>
                    <a:lnTo>
                      <a:pt x="15" y="36"/>
                    </a:lnTo>
                    <a:lnTo>
                      <a:pt x="0" y="36"/>
                    </a:lnTo>
                    <a:lnTo>
                      <a:pt x="8" y="43"/>
                    </a:lnTo>
                    <a:lnTo>
                      <a:pt x="15" y="50"/>
                    </a:lnTo>
                    <a:lnTo>
                      <a:pt x="22" y="43"/>
                    </a:lnTo>
                    <a:lnTo>
                      <a:pt x="22" y="36"/>
                    </a:lnTo>
                    <a:lnTo>
                      <a:pt x="22" y="36"/>
                    </a:lnTo>
                    <a:close/>
                    <a:moveTo>
                      <a:pt x="36" y="64"/>
                    </a:moveTo>
                    <a:lnTo>
                      <a:pt x="29" y="57"/>
                    </a:lnTo>
                    <a:lnTo>
                      <a:pt x="22" y="57"/>
                    </a:lnTo>
                    <a:lnTo>
                      <a:pt x="15" y="57"/>
                    </a:lnTo>
                    <a:lnTo>
                      <a:pt x="8"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342">
                <a:extLst>
                  <a:ext uri="{FF2B5EF4-FFF2-40B4-BE49-F238E27FC236}">
                    <a16:creationId xmlns:a16="http://schemas.microsoft.com/office/drawing/2014/main" xmlns="" id="{AE74CB47-55DA-47E2-A473-BD9E14A45C5D}"/>
                  </a:ext>
                </a:extLst>
              </p:cNvPr>
              <p:cNvSpPr>
                <a:spLocks noEditPoints="1"/>
              </p:cNvSpPr>
              <p:nvPr/>
            </p:nvSpPr>
            <p:spPr bwMode="auto">
              <a:xfrm>
                <a:off x="6244" y="2109"/>
                <a:ext cx="72" cy="78"/>
              </a:xfrm>
              <a:custGeom>
                <a:avLst/>
                <a:gdLst>
                  <a:gd name="T0" fmla="*/ 65 w 72"/>
                  <a:gd name="T1" fmla="*/ 71 h 78"/>
                  <a:gd name="T2" fmla="*/ 65 w 72"/>
                  <a:gd name="T3" fmla="*/ 64 h 78"/>
                  <a:gd name="T4" fmla="*/ 57 w 72"/>
                  <a:gd name="T5" fmla="*/ 57 h 78"/>
                  <a:gd name="T6" fmla="*/ 57 w 72"/>
                  <a:gd name="T7" fmla="*/ 43 h 78"/>
                  <a:gd name="T8" fmla="*/ 65 w 72"/>
                  <a:gd name="T9" fmla="*/ 36 h 78"/>
                  <a:gd name="T10" fmla="*/ 65 w 72"/>
                  <a:gd name="T11" fmla="*/ 14 h 78"/>
                  <a:gd name="T12" fmla="*/ 57 w 72"/>
                  <a:gd name="T13" fmla="*/ 7 h 78"/>
                  <a:gd name="T14" fmla="*/ 50 w 72"/>
                  <a:gd name="T15" fmla="*/ 14 h 78"/>
                  <a:gd name="T16" fmla="*/ 57 w 72"/>
                  <a:gd name="T17" fmla="*/ 36 h 78"/>
                  <a:gd name="T18" fmla="*/ 50 w 72"/>
                  <a:gd name="T19" fmla="*/ 50 h 78"/>
                  <a:gd name="T20" fmla="*/ 43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1 h 78"/>
                  <a:gd name="T46" fmla="*/ 29 w 72"/>
                  <a:gd name="T47" fmla="*/ 36 h 78"/>
                  <a:gd name="T48" fmla="*/ 29 w 72"/>
                  <a:gd name="T49" fmla="*/ 43 h 78"/>
                  <a:gd name="T50" fmla="*/ 22 w 72"/>
                  <a:gd name="T51" fmla="*/ 36 h 78"/>
                  <a:gd name="T52" fmla="*/ 7 w 72"/>
                  <a:gd name="T53" fmla="*/ 36 h 78"/>
                  <a:gd name="T54" fmla="*/ 0 w 72"/>
                  <a:gd name="T55" fmla="*/ 43 h 78"/>
                  <a:gd name="T56" fmla="*/ 14 w 72"/>
                  <a:gd name="T57" fmla="*/ 50 h 78"/>
                  <a:gd name="T58" fmla="*/ 22 w 72"/>
                  <a:gd name="T59" fmla="*/ 50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36 h 78"/>
                  <a:gd name="T86" fmla="*/ 65 w 72"/>
                  <a:gd name="T87" fmla="*/ 14 h 78"/>
                  <a:gd name="T88" fmla="*/ 50 w 72"/>
                  <a:gd name="T89" fmla="*/ 21 h 78"/>
                  <a:gd name="T90" fmla="*/ 57 w 72"/>
                  <a:gd name="T91" fmla="*/ 36 h 78"/>
                  <a:gd name="T92" fmla="*/ 43 w 72"/>
                  <a:gd name="T93" fmla="*/ 14 h 78"/>
                  <a:gd name="T94" fmla="*/ 29 w 72"/>
                  <a:gd name="T95" fmla="*/ 14 h 78"/>
                  <a:gd name="T96" fmla="*/ 36 w 72"/>
                  <a:gd name="T97" fmla="*/ 21 h 78"/>
                  <a:gd name="T98" fmla="*/ 14 w 72"/>
                  <a:gd name="T99" fmla="*/ 14 h 78"/>
                  <a:gd name="T100" fmla="*/ 7 w 72"/>
                  <a:gd name="T101" fmla="*/ 7 h 78"/>
                  <a:gd name="T102" fmla="*/ 0 w 72"/>
                  <a:gd name="T103" fmla="*/ 7 h 78"/>
                  <a:gd name="T104" fmla="*/ 7 w 72"/>
                  <a:gd name="T105" fmla="*/ 21 h 78"/>
                  <a:gd name="T106" fmla="*/ 14 w 72"/>
                  <a:gd name="T107" fmla="*/ 21 h 78"/>
                  <a:gd name="T108" fmla="*/ 7 w 72"/>
                  <a:gd name="T109" fmla="*/ 36 h 78"/>
                  <a:gd name="T110" fmla="*/ 0 w 72"/>
                  <a:gd name="T111" fmla="*/ 43 h 78"/>
                  <a:gd name="T112" fmla="*/ 22 w 72"/>
                  <a:gd name="T113" fmla="*/ 50 h 78"/>
                  <a:gd name="T114" fmla="*/ 22 w 72"/>
                  <a:gd name="T115" fmla="*/ 36 h 78"/>
                  <a:gd name="T116" fmla="*/ 29 w 72"/>
                  <a:gd name="T117" fmla="*/ 57 h 78"/>
                  <a:gd name="T118" fmla="*/ 14 w 72"/>
                  <a:gd name="T119" fmla="*/ 64 h 78"/>
                  <a:gd name="T120" fmla="*/ 7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64"/>
                    </a:lnTo>
                    <a:lnTo>
                      <a:pt x="65" y="64"/>
                    </a:lnTo>
                    <a:lnTo>
                      <a:pt x="57" y="57"/>
                    </a:lnTo>
                    <a:lnTo>
                      <a:pt x="57" y="50"/>
                    </a:lnTo>
                    <a:lnTo>
                      <a:pt x="57" y="43"/>
                    </a:lnTo>
                    <a:lnTo>
                      <a:pt x="57" y="36"/>
                    </a:lnTo>
                    <a:lnTo>
                      <a:pt x="65" y="36"/>
                    </a:lnTo>
                    <a:lnTo>
                      <a:pt x="72" y="28"/>
                    </a:lnTo>
                    <a:lnTo>
                      <a:pt x="65" y="14"/>
                    </a:lnTo>
                    <a:lnTo>
                      <a:pt x="65" y="7"/>
                    </a:lnTo>
                    <a:lnTo>
                      <a:pt x="57"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6"/>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50"/>
                    </a:lnTo>
                    <a:lnTo>
                      <a:pt x="22" y="43"/>
                    </a:lnTo>
                    <a:lnTo>
                      <a:pt x="29" y="43"/>
                    </a:lnTo>
                    <a:lnTo>
                      <a:pt x="36" y="43"/>
                    </a:lnTo>
                    <a:lnTo>
                      <a:pt x="43" y="50"/>
                    </a:lnTo>
                    <a:lnTo>
                      <a:pt x="43" y="57"/>
                    </a:lnTo>
                    <a:lnTo>
                      <a:pt x="43" y="57"/>
                    </a:lnTo>
                    <a:lnTo>
                      <a:pt x="43" y="57"/>
                    </a:lnTo>
                    <a:lnTo>
                      <a:pt x="36" y="64"/>
                    </a:lnTo>
                    <a:lnTo>
                      <a:pt x="29" y="64"/>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64"/>
                    </a:lnTo>
                    <a:lnTo>
                      <a:pt x="50" y="64"/>
                    </a:lnTo>
                    <a:lnTo>
                      <a:pt x="57" y="71"/>
                    </a:lnTo>
                    <a:lnTo>
                      <a:pt x="57" y="71"/>
                    </a:lnTo>
                    <a:close/>
                    <a:moveTo>
                      <a:pt x="57" y="36"/>
                    </a:moveTo>
                    <a:lnTo>
                      <a:pt x="65" y="36"/>
                    </a:lnTo>
                    <a:lnTo>
                      <a:pt x="65" y="28"/>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2" y="36"/>
                    </a:moveTo>
                    <a:lnTo>
                      <a:pt x="7" y="36"/>
                    </a:lnTo>
                    <a:lnTo>
                      <a:pt x="0" y="36"/>
                    </a:lnTo>
                    <a:lnTo>
                      <a:pt x="0" y="43"/>
                    </a:lnTo>
                    <a:lnTo>
                      <a:pt x="14" y="50"/>
                    </a:lnTo>
                    <a:lnTo>
                      <a:pt x="22" y="50"/>
                    </a:lnTo>
                    <a:lnTo>
                      <a:pt x="22" y="36"/>
                    </a:lnTo>
                    <a:lnTo>
                      <a:pt x="22" y="36"/>
                    </a:lnTo>
                    <a:close/>
                    <a:moveTo>
                      <a:pt x="29" y="64"/>
                    </a:moveTo>
                    <a:lnTo>
                      <a:pt x="29" y="57"/>
                    </a:lnTo>
                    <a:lnTo>
                      <a:pt x="22" y="57"/>
                    </a:lnTo>
                    <a:lnTo>
                      <a:pt x="14" y="64"/>
                    </a:lnTo>
                    <a:lnTo>
                      <a:pt x="7" y="64"/>
                    </a:lnTo>
                    <a:lnTo>
                      <a:pt x="7" y="71"/>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343">
                <a:extLst>
                  <a:ext uri="{FF2B5EF4-FFF2-40B4-BE49-F238E27FC236}">
                    <a16:creationId xmlns:a16="http://schemas.microsoft.com/office/drawing/2014/main" xmlns="" id="{7AD8217A-1225-4EFF-8F8C-5741AA331D16}"/>
                  </a:ext>
                </a:extLst>
              </p:cNvPr>
              <p:cNvSpPr>
                <a:spLocks noEditPoints="1"/>
              </p:cNvSpPr>
              <p:nvPr/>
            </p:nvSpPr>
            <p:spPr bwMode="auto">
              <a:xfrm>
                <a:off x="6164" y="2109"/>
                <a:ext cx="72" cy="78"/>
              </a:xfrm>
              <a:custGeom>
                <a:avLst/>
                <a:gdLst>
                  <a:gd name="T0" fmla="*/ 65 w 72"/>
                  <a:gd name="T1" fmla="*/ 71 h 78"/>
                  <a:gd name="T2" fmla="*/ 72 w 72"/>
                  <a:gd name="T3" fmla="*/ 64 h 78"/>
                  <a:gd name="T4" fmla="*/ 65 w 72"/>
                  <a:gd name="T5" fmla="*/ 57 h 78"/>
                  <a:gd name="T6" fmla="*/ 65 w 72"/>
                  <a:gd name="T7" fmla="*/ 43 h 78"/>
                  <a:gd name="T8" fmla="*/ 72 w 72"/>
                  <a:gd name="T9" fmla="*/ 36 h 78"/>
                  <a:gd name="T10" fmla="*/ 72 w 72"/>
                  <a:gd name="T11" fmla="*/ 14 h 78"/>
                  <a:gd name="T12" fmla="*/ 65 w 72"/>
                  <a:gd name="T13" fmla="*/ 7 h 78"/>
                  <a:gd name="T14" fmla="*/ 58 w 72"/>
                  <a:gd name="T15" fmla="*/ 14 h 78"/>
                  <a:gd name="T16" fmla="*/ 65 w 72"/>
                  <a:gd name="T17" fmla="*/ 36 h 78"/>
                  <a:gd name="T18" fmla="*/ 58 w 72"/>
                  <a:gd name="T19" fmla="*/ 50 h 78"/>
                  <a:gd name="T20" fmla="*/ 50 w 72"/>
                  <a:gd name="T21" fmla="*/ 43 h 78"/>
                  <a:gd name="T22" fmla="*/ 43 w 72"/>
                  <a:gd name="T23" fmla="*/ 36 h 78"/>
                  <a:gd name="T24" fmla="*/ 50 w 72"/>
                  <a:gd name="T25" fmla="*/ 21 h 78"/>
                  <a:gd name="T26" fmla="*/ 43 w 72"/>
                  <a:gd name="T27" fmla="*/ 0 h 78"/>
                  <a:gd name="T28" fmla="*/ 43 w 72"/>
                  <a:gd name="T29" fmla="*/ 28 h 78"/>
                  <a:gd name="T30" fmla="*/ 43 w 72"/>
                  <a:gd name="T31" fmla="*/ 36 h 78"/>
                  <a:gd name="T32" fmla="*/ 36 w 72"/>
                  <a:gd name="T33" fmla="*/ 36 h 78"/>
                  <a:gd name="T34" fmla="*/ 28 w 72"/>
                  <a:gd name="T35" fmla="*/ 21 h 78"/>
                  <a:gd name="T36" fmla="*/ 28 w 72"/>
                  <a:gd name="T37" fmla="*/ 14 h 78"/>
                  <a:gd name="T38" fmla="*/ 14 w 72"/>
                  <a:gd name="T39" fmla="*/ 0 h 78"/>
                  <a:gd name="T40" fmla="*/ 7 w 72"/>
                  <a:gd name="T41" fmla="*/ 0 h 78"/>
                  <a:gd name="T42" fmla="*/ 0 w 72"/>
                  <a:gd name="T43" fmla="*/ 7 h 78"/>
                  <a:gd name="T44" fmla="*/ 21 w 72"/>
                  <a:gd name="T45" fmla="*/ 21 h 78"/>
                  <a:gd name="T46" fmla="*/ 36 w 72"/>
                  <a:gd name="T47" fmla="*/ 36 h 78"/>
                  <a:gd name="T48" fmla="*/ 36 w 72"/>
                  <a:gd name="T49" fmla="*/ 43 h 78"/>
                  <a:gd name="T50" fmla="*/ 28 w 72"/>
                  <a:gd name="T51" fmla="*/ 36 h 78"/>
                  <a:gd name="T52" fmla="*/ 7 w 72"/>
                  <a:gd name="T53" fmla="*/ 36 h 78"/>
                  <a:gd name="T54" fmla="*/ 7 w 72"/>
                  <a:gd name="T55" fmla="*/ 43 h 78"/>
                  <a:gd name="T56" fmla="*/ 21 w 72"/>
                  <a:gd name="T57" fmla="*/ 50 h 78"/>
                  <a:gd name="T58" fmla="*/ 28 w 72"/>
                  <a:gd name="T59" fmla="*/ 50 h 78"/>
                  <a:gd name="T60" fmla="*/ 36 w 72"/>
                  <a:gd name="T61" fmla="*/ 43 h 78"/>
                  <a:gd name="T62" fmla="*/ 43 w 72"/>
                  <a:gd name="T63" fmla="*/ 50 h 78"/>
                  <a:gd name="T64" fmla="*/ 50 w 72"/>
                  <a:gd name="T65" fmla="*/ 57 h 78"/>
                  <a:gd name="T66" fmla="*/ 43 w 72"/>
                  <a:gd name="T67" fmla="*/ 64 h 78"/>
                  <a:gd name="T68" fmla="*/ 28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36 h 78"/>
                  <a:gd name="T86" fmla="*/ 72 w 72"/>
                  <a:gd name="T87" fmla="*/ 14 h 78"/>
                  <a:gd name="T88" fmla="*/ 58 w 72"/>
                  <a:gd name="T89" fmla="*/ 21 h 78"/>
                  <a:gd name="T90" fmla="*/ 65 w 72"/>
                  <a:gd name="T91" fmla="*/ 36 h 78"/>
                  <a:gd name="T92" fmla="*/ 50 w 72"/>
                  <a:gd name="T93" fmla="*/ 14 h 78"/>
                  <a:gd name="T94" fmla="*/ 36 w 72"/>
                  <a:gd name="T95" fmla="*/ 14 h 78"/>
                  <a:gd name="T96" fmla="*/ 43 w 72"/>
                  <a:gd name="T97" fmla="*/ 21 h 78"/>
                  <a:gd name="T98" fmla="*/ 21 w 72"/>
                  <a:gd name="T99" fmla="*/ 14 h 78"/>
                  <a:gd name="T100" fmla="*/ 14 w 72"/>
                  <a:gd name="T101" fmla="*/ 7 h 78"/>
                  <a:gd name="T102" fmla="*/ 7 w 72"/>
                  <a:gd name="T103" fmla="*/ 7 h 78"/>
                  <a:gd name="T104" fmla="*/ 14 w 72"/>
                  <a:gd name="T105" fmla="*/ 21 h 78"/>
                  <a:gd name="T106" fmla="*/ 21 w 72"/>
                  <a:gd name="T107" fmla="*/ 21 h 78"/>
                  <a:gd name="T108" fmla="*/ 14 w 72"/>
                  <a:gd name="T109" fmla="*/ 36 h 78"/>
                  <a:gd name="T110" fmla="*/ 7 w 72"/>
                  <a:gd name="T111" fmla="*/ 43 h 78"/>
                  <a:gd name="T112" fmla="*/ 28 w 72"/>
                  <a:gd name="T113" fmla="*/ 50 h 78"/>
                  <a:gd name="T114" fmla="*/ 28 w 72"/>
                  <a:gd name="T115" fmla="*/ 36 h 78"/>
                  <a:gd name="T116" fmla="*/ 28 w 72"/>
                  <a:gd name="T117" fmla="*/ 57 h 78"/>
                  <a:gd name="T118" fmla="*/ 21 w 72"/>
                  <a:gd name="T119" fmla="*/ 64 h 78"/>
                  <a:gd name="T120" fmla="*/ 14 w 72"/>
                  <a:gd name="T121" fmla="*/ 71 h 78"/>
                  <a:gd name="T122" fmla="*/ 28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8" y="50"/>
                    </a:lnTo>
                    <a:lnTo>
                      <a:pt x="65" y="43"/>
                    </a:lnTo>
                    <a:lnTo>
                      <a:pt x="65" y="36"/>
                    </a:lnTo>
                    <a:lnTo>
                      <a:pt x="72" y="36"/>
                    </a:lnTo>
                    <a:lnTo>
                      <a:pt x="72" y="28"/>
                    </a:lnTo>
                    <a:lnTo>
                      <a:pt x="72" y="14"/>
                    </a:lnTo>
                    <a:lnTo>
                      <a:pt x="72" y="7"/>
                    </a:lnTo>
                    <a:lnTo>
                      <a:pt x="65" y="7"/>
                    </a:lnTo>
                    <a:lnTo>
                      <a:pt x="65" y="7"/>
                    </a:lnTo>
                    <a:lnTo>
                      <a:pt x="58" y="14"/>
                    </a:lnTo>
                    <a:lnTo>
                      <a:pt x="58" y="28"/>
                    </a:lnTo>
                    <a:lnTo>
                      <a:pt x="65" y="36"/>
                    </a:lnTo>
                    <a:lnTo>
                      <a:pt x="58" y="43"/>
                    </a:lnTo>
                    <a:lnTo>
                      <a:pt x="58" y="50"/>
                    </a:lnTo>
                    <a:lnTo>
                      <a:pt x="58" y="50"/>
                    </a:lnTo>
                    <a:lnTo>
                      <a:pt x="50" y="43"/>
                    </a:lnTo>
                    <a:lnTo>
                      <a:pt x="43" y="43"/>
                    </a:lnTo>
                    <a:lnTo>
                      <a:pt x="43" y="36"/>
                    </a:lnTo>
                    <a:lnTo>
                      <a:pt x="43" y="28"/>
                    </a:lnTo>
                    <a:lnTo>
                      <a:pt x="50" y="21"/>
                    </a:lnTo>
                    <a:lnTo>
                      <a:pt x="50" y="14"/>
                    </a:lnTo>
                    <a:lnTo>
                      <a:pt x="43" y="0"/>
                    </a:lnTo>
                    <a:lnTo>
                      <a:pt x="36" y="14"/>
                    </a:lnTo>
                    <a:lnTo>
                      <a:pt x="43" y="28"/>
                    </a:lnTo>
                    <a:lnTo>
                      <a:pt x="43" y="28"/>
                    </a:lnTo>
                    <a:lnTo>
                      <a:pt x="43" y="36"/>
                    </a:lnTo>
                    <a:lnTo>
                      <a:pt x="43" y="36"/>
                    </a:lnTo>
                    <a:lnTo>
                      <a:pt x="36" y="36"/>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6"/>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50"/>
                    </a:lnTo>
                    <a:lnTo>
                      <a:pt x="28" y="43"/>
                    </a:lnTo>
                    <a:lnTo>
                      <a:pt x="36" y="43"/>
                    </a:lnTo>
                    <a:lnTo>
                      <a:pt x="43" y="43"/>
                    </a:lnTo>
                    <a:lnTo>
                      <a:pt x="43" y="50"/>
                    </a:lnTo>
                    <a:lnTo>
                      <a:pt x="50" y="57"/>
                    </a:lnTo>
                    <a:lnTo>
                      <a:pt x="50" y="57"/>
                    </a:lnTo>
                    <a:lnTo>
                      <a:pt x="50" y="57"/>
                    </a:lnTo>
                    <a:lnTo>
                      <a:pt x="43" y="64"/>
                    </a:lnTo>
                    <a:lnTo>
                      <a:pt x="36" y="64"/>
                    </a:lnTo>
                    <a:lnTo>
                      <a:pt x="28" y="57"/>
                    </a:lnTo>
                    <a:lnTo>
                      <a:pt x="7" y="64"/>
                    </a:lnTo>
                    <a:lnTo>
                      <a:pt x="7" y="64"/>
                    </a:lnTo>
                    <a:lnTo>
                      <a:pt x="14" y="71"/>
                    </a:lnTo>
                    <a:lnTo>
                      <a:pt x="21" y="78"/>
                    </a:lnTo>
                    <a:lnTo>
                      <a:pt x="36" y="71"/>
                    </a:lnTo>
                    <a:lnTo>
                      <a:pt x="36" y="71"/>
                    </a:lnTo>
                    <a:lnTo>
                      <a:pt x="36" y="71"/>
                    </a:lnTo>
                    <a:lnTo>
                      <a:pt x="43" y="64"/>
                    </a:lnTo>
                    <a:lnTo>
                      <a:pt x="43" y="64"/>
                    </a:lnTo>
                    <a:lnTo>
                      <a:pt x="50" y="64"/>
                    </a:lnTo>
                    <a:lnTo>
                      <a:pt x="50" y="64"/>
                    </a:lnTo>
                    <a:lnTo>
                      <a:pt x="58" y="64"/>
                    </a:lnTo>
                    <a:lnTo>
                      <a:pt x="65" y="71"/>
                    </a:lnTo>
                    <a:lnTo>
                      <a:pt x="65" y="71"/>
                    </a:lnTo>
                    <a:close/>
                    <a:moveTo>
                      <a:pt x="65" y="36"/>
                    </a:moveTo>
                    <a:lnTo>
                      <a:pt x="72" y="36"/>
                    </a:lnTo>
                    <a:lnTo>
                      <a:pt x="72" y="28"/>
                    </a:lnTo>
                    <a:lnTo>
                      <a:pt x="72" y="14"/>
                    </a:lnTo>
                    <a:lnTo>
                      <a:pt x="65" y="7"/>
                    </a:lnTo>
                    <a:lnTo>
                      <a:pt x="58"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8" y="36"/>
                    </a:moveTo>
                    <a:lnTo>
                      <a:pt x="14" y="36"/>
                    </a:lnTo>
                    <a:lnTo>
                      <a:pt x="7" y="36"/>
                    </a:lnTo>
                    <a:lnTo>
                      <a:pt x="7" y="43"/>
                    </a:lnTo>
                    <a:lnTo>
                      <a:pt x="14" y="50"/>
                    </a:lnTo>
                    <a:lnTo>
                      <a:pt x="28" y="50"/>
                    </a:lnTo>
                    <a:lnTo>
                      <a:pt x="28" y="36"/>
                    </a:lnTo>
                    <a:lnTo>
                      <a:pt x="28" y="36"/>
                    </a:lnTo>
                    <a:close/>
                    <a:moveTo>
                      <a:pt x="36" y="64"/>
                    </a:moveTo>
                    <a:lnTo>
                      <a:pt x="28" y="57"/>
                    </a:lnTo>
                    <a:lnTo>
                      <a:pt x="21" y="57"/>
                    </a:lnTo>
                    <a:lnTo>
                      <a:pt x="21" y="64"/>
                    </a:lnTo>
                    <a:lnTo>
                      <a:pt x="14"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344">
                <a:extLst>
                  <a:ext uri="{FF2B5EF4-FFF2-40B4-BE49-F238E27FC236}">
                    <a16:creationId xmlns:a16="http://schemas.microsoft.com/office/drawing/2014/main" xmlns="" id="{CDC9C0AF-00B0-49FA-9907-C197EBAD8FDF}"/>
                  </a:ext>
                </a:extLst>
              </p:cNvPr>
              <p:cNvSpPr>
                <a:spLocks noEditPoints="1"/>
              </p:cNvSpPr>
              <p:nvPr/>
            </p:nvSpPr>
            <p:spPr bwMode="auto">
              <a:xfrm>
                <a:off x="6092" y="2109"/>
                <a:ext cx="72" cy="78"/>
              </a:xfrm>
              <a:custGeom>
                <a:avLst/>
                <a:gdLst>
                  <a:gd name="T0" fmla="*/ 65 w 72"/>
                  <a:gd name="T1" fmla="*/ 71 h 78"/>
                  <a:gd name="T2" fmla="*/ 72 w 72"/>
                  <a:gd name="T3" fmla="*/ 64 h 78"/>
                  <a:gd name="T4" fmla="*/ 57 w 72"/>
                  <a:gd name="T5" fmla="*/ 57 h 78"/>
                  <a:gd name="T6" fmla="*/ 65 w 72"/>
                  <a:gd name="T7" fmla="*/ 43 h 78"/>
                  <a:gd name="T8" fmla="*/ 65 w 72"/>
                  <a:gd name="T9" fmla="*/ 36 h 78"/>
                  <a:gd name="T10" fmla="*/ 72 w 72"/>
                  <a:gd name="T11" fmla="*/ 14 h 78"/>
                  <a:gd name="T12" fmla="*/ 65 w 72"/>
                  <a:gd name="T13" fmla="*/ 7 h 78"/>
                  <a:gd name="T14" fmla="*/ 57 w 72"/>
                  <a:gd name="T15" fmla="*/ 14 h 78"/>
                  <a:gd name="T16" fmla="*/ 57 w 72"/>
                  <a:gd name="T17" fmla="*/ 36 h 78"/>
                  <a:gd name="T18" fmla="*/ 57 w 72"/>
                  <a:gd name="T19" fmla="*/ 50 h 78"/>
                  <a:gd name="T20" fmla="*/ 50 w 72"/>
                  <a:gd name="T21" fmla="*/ 43 h 78"/>
                  <a:gd name="T22" fmla="*/ 43 w 72"/>
                  <a:gd name="T23" fmla="*/ 36 h 78"/>
                  <a:gd name="T24" fmla="*/ 50 w 72"/>
                  <a:gd name="T25" fmla="*/ 21 h 78"/>
                  <a:gd name="T26" fmla="*/ 43 w 72"/>
                  <a:gd name="T27" fmla="*/ 0 h 78"/>
                  <a:gd name="T28" fmla="*/ 36 w 72"/>
                  <a:gd name="T29" fmla="*/ 28 h 78"/>
                  <a:gd name="T30" fmla="*/ 36 w 72"/>
                  <a:gd name="T31" fmla="*/ 36 h 78"/>
                  <a:gd name="T32" fmla="*/ 36 w 72"/>
                  <a:gd name="T33" fmla="*/ 36 h 78"/>
                  <a:gd name="T34" fmla="*/ 29 w 72"/>
                  <a:gd name="T35" fmla="*/ 21 h 78"/>
                  <a:gd name="T36" fmla="*/ 22 w 72"/>
                  <a:gd name="T37" fmla="*/ 14 h 78"/>
                  <a:gd name="T38" fmla="*/ 14 w 72"/>
                  <a:gd name="T39" fmla="*/ 0 h 78"/>
                  <a:gd name="T40" fmla="*/ 0 w 72"/>
                  <a:gd name="T41" fmla="*/ 0 h 78"/>
                  <a:gd name="T42" fmla="*/ 0 w 72"/>
                  <a:gd name="T43" fmla="*/ 7 h 78"/>
                  <a:gd name="T44" fmla="*/ 22 w 72"/>
                  <a:gd name="T45" fmla="*/ 21 h 78"/>
                  <a:gd name="T46" fmla="*/ 36 w 72"/>
                  <a:gd name="T47" fmla="*/ 36 h 78"/>
                  <a:gd name="T48" fmla="*/ 36 w 72"/>
                  <a:gd name="T49" fmla="*/ 43 h 78"/>
                  <a:gd name="T50" fmla="*/ 29 w 72"/>
                  <a:gd name="T51" fmla="*/ 36 h 78"/>
                  <a:gd name="T52" fmla="*/ 7 w 72"/>
                  <a:gd name="T53" fmla="*/ 36 h 78"/>
                  <a:gd name="T54" fmla="*/ 0 w 72"/>
                  <a:gd name="T55" fmla="*/ 43 h 78"/>
                  <a:gd name="T56" fmla="*/ 14 w 72"/>
                  <a:gd name="T57" fmla="*/ 50 h 78"/>
                  <a:gd name="T58" fmla="*/ 29 w 72"/>
                  <a:gd name="T59" fmla="*/ 50 h 78"/>
                  <a:gd name="T60" fmla="*/ 36 w 72"/>
                  <a:gd name="T61" fmla="*/ 43 h 78"/>
                  <a:gd name="T62" fmla="*/ 43 w 72"/>
                  <a:gd name="T63" fmla="*/ 50 h 78"/>
                  <a:gd name="T64" fmla="*/ 50 w 72"/>
                  <a:gd name="T65" fmla="*/ 57 h 78"/>
                  <a:gd name="T66" fmla="*/ 36 w 72"/>
                  <a:gd name="T67" fmla="*/ 64 h 78"/>
                  <a:gd name="T68" fmla="*/ 22 w 72"/>
                  <a:gd name="T69" fmla="*/ 57 h 78"/>
                  <a:gd name="T70" fmla="*/ 7 w 72"/>
                  <a:gd name="T71" fmla="*/ 64 h 78"/>
                  <a:gd name="T72" fmla="*/ 22 w 72"/>
                  <a:gd name="T73" fmla="*/ 78 h 78"/>
                  <a:gd name="T74" fmla="*/ 36 w 72"/>
                  <a:gd name="T75" fmla="*/ 71 h 78"/>
                  <a:gd name="T76" fmla="*/ 36 w 72"/>
                  <a:gd name="T77" fmla="*/ 64 h 78"/>
                  <a:gd name="T78" fmla="*/ 50 w 72"/>
                  <a:gd name="T79" fmla="*/ 64 h 78"/>
                  <a:gd name="T80" fmla="*/ 57 w 72"/>
                  <a:gd name="T81" fmla="*/ 64 h 78"/>
                  <a:gd name="T82" fmla="*/ 65 w 72"/>
                  <a:gd name="T83" fmla="*/ 71 h 78"/>
                  <a:gd name="T84" fmla="*/ 65 w 72"/>
                  <a:gd name="T85" fmla="*/ 36 h 78"/>
                  <a:gd name="T86" fmla="*/ 72 w 72"/>
                  <a:gd name="T87" fmla="*/ 14 h 78"/>
                  <a:gd name="T88" fmla="*/ 57 w 72"/>
                  <a:gd name="T89" fmla="*/ 21 h 78"/>
                  <a:gd name="T90" fmla="*/ 65 w 72"/>
                  <a:gd name="T91" fmla="*/ 36 h 78"/>
                  <a:gd name="T92" fmla="*/ 50 w 72"/>
                  <a:gd name="T93" fmla="*/ 14 h 78"/>
                  <a:gd name="T94" fmla="*/ 36 w 72"/>
                  <a:gd name="T95" fmla="*/ 14 h 78"/>
                  <a:gd name="T96" fmla="*/ 43 w 72"/>
                  <a:gd name="T97" fmla="*/ 21 h 78"/>
                  <a:gd name="T98" fmla="*/ 22 w 72"/>
                  <a:gd name="T99" fmla="*/ 14 h 78"/>
                  <a:gd name="T100" fmla="*/ 14 w 72"/>
                  <a:gd name="T101" fmla="*/ 7 h 78"/>
                  <a:gd name="T102" fmla="*/ 7 w 72"/>
                  <a:gd name="T103" fmla="*/ 7 h 78"/>
                  <a:gd name="T104" fmla="*/ 14 w 72"/>
                  <a:gd name="T105" fmla="*/ 21 h 78"/>
                  <a:gd name="T106" fmla="*/ 22 w 72"/>
                  <a:gd name="T107" fmla="*/ 21 h 78"/>
                  <a:gd name="T108" fmla="*/ 14 w 72"/>
                  <a:gd name="T109" fmla="*/ 36 h 78"/>
                  <a:gd name="T110" fmla="*/ 7 w 72"/>
                  <a:gd name="T111" fmla="*/ 43 h 78"/>
                  <a:gd name="T112" fmla="*/ 22 w 72"/>
                  <a:gd name="T113" fmla="*/ 50 h 78"/>
                  <a:gd name="T114" fmla="*/ 22 w 72"/>
                  <a:gd name="T115" fmla="*/ 36 h 78"/>
                  <a:gd name="T116" fmla="*/ 29 w 72"/>
                  <a:gd name="T117" fmla="*/ 57 h 78"/>
                  <a:gd name="T118" fmla="*/ 14 w 72"/>
                  <a:gd name="T119" fmla="*/ 64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7"/>
                    </a:lnTo>
                    <a:lnTo>
                      <a:pt x="57" y="50"/>
                    </a:lnTo>
                    <a:lnTo>
                      <a:pt x="65" y="43"/>
                    </a:lnTo>
                    <a:lnTo>
                      <a:pt x="65" y="36"/>
                    </a:lnTo>
                    <a:lnTo>
                      <a:pt x="65" y="36"/>
                    </a:lnTo>
                    <a:lnTo>
                      <a:pt x="72" y="28"/>
                    </a:lnTo>
                    <a:lnTo>
                      <a:pt x="72" y="14"/>
                    </a:lnTo>
                    <a:lnTo>
                      <a:pt x="65" y="7"/>
                    </a:lnTo>
                    <a:lnTo>
                      <a:pt x="65"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14"/>
                    </a:lnTo>
                    <a:lnTo>
                      <a:pt x="36" y="28"/>
                    </a:lnTo>
                    <a:lnTo>
                      <a:pt x="36" y="28"/>
                    </a:lnTo>
                    <a:lnTo>
                      <a:pt x="36" y="36"/>
                    </a:lnTo>
                    <a:lnTo>
                      <a:pt x="36" y="36"/>
                    </a:lnTo>
                    <a:lnTo>
                      <a:pt x="36" y="36"/>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6"/>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50"/>
                    </a:lnTo>
                    <a:lnTo>
                      <a:pt x="29" y="43"/>
                    </a:lnTo>
                    <a:lnTo>
                      <a:pt x="36" y="43"/>
                    </a:lnTo>
                    <a:lnTo>
                      <a:pt x="36" y="43"/>
                    </a:lnTo>
                    <a:lnTo>
                      <a:pt x="43" y="50"/>
                    </a:lnTo>
                    <a:lnTo>
                      <a:pt x="50" y="57"/>
                    </a:lnTo>
                    <a:lnTo>
                      <a:pt x="50" y="57"/>
                    </a:lnTo>
                    <a:lnTo>
                      <a:pt x="43" y="57"/>
                    </a:lnTo>
                    <a:lnTo>
                      <a:pt x="36" y="64"/>
                    </a:lnTo>
                    <a:lnTo>
                      <a:pt x="36" y="64"/>
                    </a:lnTo>
                    <a:lnTo>
                      <a:pt x="22" y="57"/>
                    </a:lnTo>
                    <a:lnTo>
                      <a:pt x="7" y="64"/>
                    </a:lnTo>
                    <a:lnTo>
                      <a:pt x="7" y="64"/>
                    </a:lnTo>
                    <a:lnTo>
                      <a:pt x="14" y="71"/>
                    </a:lnTo>
                    <a:lnTo>
                      <a:pt x="22" y="78"/>
                    </a:lnTo>
                    <a:lnTo>
                      <a:pt x="29" y="71"/>
                    </a:lnTo>
                    <a:lnTo>
                      <a:pt x="36" y="71"/>
                    </a:lnTo>
                    <a:lnTo>
                      <a:pt x="36" y="71"/>
                    </a:lnTo>
                    <a:lnTo>
                      <a:pt x="36" y="64"/>
                    </a:lnTo>
                    <a:lnTo>
                      <a:pt x="43" y="64"/>
                    </a:lnTo>
                    <a:lnTo>
                      <a:pt x="50" y="64"/>
                    </a:lnTo>
                    <a:lnTo>
                      <a:pt x="50" y="64"/>
                    </a:lnTo>
                    <a:lnTo>
                      <a:pt x="57" y="64"/>
                    </a:lnTo>
                    <a:lnTo>
                      <a:pt x="65" y="71"/>
                    </a:lnTo>
                    <a:lnTo>
                      <a:pt x="65" y="71"/>
                    </a:lnTo>
                    <a:close/>
                    <a:moveTo>
                      <a:pt x="65" y="36"/>
                    </a:moveTo>
                    <a:lnTo>
                      <a:pt x="65" y="36"/>
                    </a:lnTo>
                    <a:lnTo>
                      <a:pt x="72" y="28"/>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2" y="21"/>
                    </a:moveTo>
                    <a:lnTo>
                      <a:pt x="22" y="14"/>
                    </a:lnTo>
                    <a:lnTo>
                      <a:pt x="22" y="7"/>
                    </a:lnTo>
                    <a:lnTo>
                      <a:pt x="14" y="7"/>
                    </a:lnTo>
                    <a:lnTo>
                      <a:pt x="7" y="0"/>
                    </a:lnTo>
                    <a:lnTo>
                      <a:pt x="7" y="7"/>
                    </a:lnTo>
                    <a:lnTo>
                      <a:pt x="7" y="14"/>
                    </a:lnTo>
                    <a:lnTo>
                      <a:pt x="14" y="21"/>
                    </a:lnTo>
                    <a:lnTo>
                      <a:pt x="22" y="21"/>
                    </a:lnTo>
                    <a:lnTo>
                      <a:pt x="22" y="21"/>
                    </a:lnTo>
                    <a:close/>
                    <a:moveTo>
                      <a:pt x="22" y="36"/>
                    </a:moveTo>
                    <a:lnTo>
                      <a:pt x="14" y="36"/>
                    </a:lnTo>
                    <a:lnTo>
                      <a:pt x="0" y="36"/>
                    </a:lnTo>
                    <a:lnTo>
                      <a:pt x="7" y="43"/>
                    </a:lnTo>
                    <a:lnTo>
                      <a:pt x="14" y="50"/>
                    </a:lnTo>
                    <a:lnTo>
                      <a:pt x="22" y="50"/>
                    </a:lnTo>
                    <a:lnTo>
                      <a:pt x="22" y="36"/>
                    </a:lnTo>
                    <a:lnTo>
                      <a:pt x="22" y="36"/>
                    </a:lnTo>
                    <a:close/>
                    <a:moveTo>
                      <a:pt x="36" y="64"/>
                    </a:moveTo>
                    <a:lnTo>
                      <a:pt x="29" y="57"/>
                    </a:lnTo>
                    <a:lnTo>
                      <a:pt x="22" y="57"/>
                    </a:lnTo>
                    <a:lnTo>
                      <a:pt x="14" y="64"/>
                    </a:lnTo>
                    <a:lnTo>
                      <a:pt x="7" y="64"/>
                    </a:lnTo>
                    <a:lnTo>
                      <a:pt x="14"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345">
                <a:extLst>
                  <a:ext uri="{FF2B5EF4-FFF2-40B4-BE49-F238E27FC236}">
                    <a16:creationId xmlns:a16="http://schemas.microsoft.com/office/drawing/2014/main" xmlns="" id="{BA535805-9FB8-4703-A01A-F80DFAEAD2A5}"/>
                  </a:ext>
                </a:extLst>
              </p:cNvPr>
              <p:cNvSpPr>
                <a:spLocks noEditPoints="1"/>
              </p:cNvSpPr>
              <p:nvPr/>
            </p:nvSpPr>
            <p:spPr bwMode="auto">
              <a:xfrm>
                <a:off x="6020" y="2109"/>
                <a:ext cx="72" cy="78"/>
              </a:xfrm>
              <a:custGeom>
                <a:avLst/>
                <a:gdLst>
                  <a:gd name="T0" fmla="*/ 65 w 72"/>
                  <a:gd name="T1" fmla="*/ 71 h 78"/>
                  <a:gd name="T2" fmla="*/ 72 w 72"/>
                  <a:gd name="T3" fmla="*/ 64 h 78"/>
                  <a:gd name="T4" fmla="*/ 58 w 72"/>
                  <a:gd name="T5" fmla="*/ 57 h 78"/>
                  <a:gd name="T6" fmla="*/ 58 w 72"/>
                  <a:gd name="T7" fmla="*/ 43 h 78"/>
                  <a:gd name="T8" fmla="*/ 65 w 72"/>
                  <a:gd name="T9" fmla="*/ 36 h 78"/>
                  <a:gd name="T10" fmla="*/ 65 w 72"/>
                  <a:gd name="T11" fmla="*/ 14 h 78"/>
                  <a:gd name="T12" fmla="*/ 65 w 72"/>
                  <a:gd name="T13" fmla="*/ 7 h 78"/>
                  <a:gd name="T14" fmla="*/ 58 w 72"/>
                  <a:gd name="T15" fmla="*/ 14 h 78"/>
                  <a:gd name="T16" fmla="*/ 58 w 72"/>
                  <a:gd name="T17" fmla="*/ 36 h 78"/>
                  <a:gd name="T18" fmla="*/ 50 w 72"/>
                  <a:gd name="T19" fmla="*/ 50 h 78"/>
                  <a:gd name="T20" fmla="*/ 50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2 w 72"/>
                  <a:gd name="T35" fmla="*/ 21 h 78"/>
                  <a:gd name="T36" fmla="*/ 22 w 72"/>
                  <a:gd name="T37" fmla="*/ 14 h 78"/>
                  <a:gd name="T38" fmla="*/ 15 w 72"/>
                  <a:gd name="T39" fmla="*/ 0 h 78"/>
                  <a:gd name="T40" fmla="*/ 0 w 72"/>
                  <a:gd name="T41" fmla="*/ 0 h 78"/>
                  <a:gd name="T42" fmla="*/ 0 w 72"/>
                  <a:gd name="T43" fmla="*/ 7 h 78"/>
                  <a:gd name="T44" fmla="*/ 15 w 72"/>
                  <a:gd name="T45" fmla="*/ 21 h 78"/>
                  <a:gd name="T46" fmla="*/ 29 w 72"/>
                  <a:gd name="T47" fmla="*/ 36 h 78"/>
                  <a:gd name="T48" fmla="*/ 29 w 72"/>
                  <a:gd name="T49" fmla="*/ 43 h 78"/>
                  <a:gd name="T50" fmla="*/ 22 w 72"/>
                  <a:gd name="T51" fmla="*/ 36 h 78"/>
                  <a:gd name="T52" fmla="*/ 7 w 72"/>
                  <a:gd name="T53" fmla="*/ 36 h 78"/>
                  <a:gd name="T54" fmla="*/ 0 w 72"/>
                  <a:gd name="T55" fmla="*/ 43 h 78"/>
                  <a:gd name="T56" fmla="*/ 15 w 72"/>
                  <a:gd name="T57" fmla="*/ 50 h 78"/>
                  <a:gd name="T58" fmla="*/ 22 w 72"/>
                  <a:gd name="T59" fmla="*/ 50 h 78"/>
                  <a:gd name="T60" fmla="*/ 29 w 72"/>
                  <a:gd name="T61" fmla="*/ 43 h 78"/>
                  <a:gd name="T62" fmla="*/ 43 w 72"/>
                  <a:gd name="T63" fmla="*/ 50 h 78"/>
                  <a:gd name="T64" fmla="*/ 50 w 72"/>
                  <a:gd name="T65" fmla="*/ 57 h 78"/>
                  <a:gd name="T66" fmla="*/ 36 w 72"/>
                  <a:gd name="T67" fmla="*/ 64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65 w 72"/>
                  <a:gd name="T83" fmla="*/ 71 h 78"/>
                  <a:gd name="T84" fmla="*/ 65 w 72"/>
                  <a:gd name="T85" fmla="*/ 36 h 78"/>
                  <a:gd name="T86" fmla="*/ 65 w 72"/>
                  <a:gd name="T87" fmla="*/ 14 h 78"/>
                  <a:gd name="T88" fmla="*/ 58 w 72"/>
                  <a:gd name="T89" fmla="*/ 21 h 78"/>
                  <a:gd name="T90" fmla="*/ 65 w 72"/>
                  <a:gd name="T91" fmla="*/ 36 h 78"/>
                  <a:gd name="T92" fmla="*/ 43 w 72"/>
                  <a:gd name="T93" fmla="*/ 14 h 78"/>
                  <a:gd name="T94" fmla="*/ 36 w 72"/>
                  <a:gd name="T95" fmla="*/ 14 h 78"/>
                  <a:gd name="T96" fmla="*/ 36 w 72"/>
                  <a:gd name="T97" fmla="*/ 21 h 78"/>
                  <a:gd name="T98" fmla="*/ 22 w 72"/>
                  <a:gd name="T99" fmla="*/ 14 h 78"/>
                  <a:gd name="T100" fmla="*/ 15 w 72"/>
                  <a:gd name="T101" fmla="*/ 7 h 78"/>
                  <a:gd name="T102" fmla="*/ 0 w 72"/>
                  <a:gd name="T103" fmla="*/ 7 h 78"/>
                  <a:gd name="T104" fmla="*/ 15 w 72"/>
                  <a:gd name="T105" fmla="*/ 21 h 78"/>
                  <a:gd name="T106" fmla="*/ 22 w 72"/>
                  <a:gd name="T107" fmla="*/ 21 h 78"/>
                  <a:gd name="T108" fmla="*/ 15 w 72"/>
                  <a:gd name="T109" fmla="*/ 36 h 78"/>
                  <a:gd name="T110" fmla="*/ 7 w 72"/>
                  <a:gd name="T111" fmla="*/ 43 h 78"/>
                  <a:gd name="T112" fmla="*/ 22 w 72"/>
                  <a:gd name="T113" fmla="*/ 50 h 78"/>
                  <a:gd name="T114" fmla="*/ 22 w 72"/>
                  <a:gd name="T115" fmla="*/ 36 h 78"/>
                  <a:gd name="T116" fmla="*/ 29 w 72"/>
                  <a:gd name="T117" fmla="*/ 57 h 78"/>
                  <a:gd name="T118" fmla="*/ 15 w 72"/>
                  <a:gd name="T119" fmla="*/ 64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8" y="57"/>
                    </a:lnTo>
                    <a:lnTo>
                      <a:pt x="58" y="50"/>
                    </a:lnTo>
                    <a:lnTo>
                      <a:pt x="58" y="43"/>
                    </a:lnTo>
                    <a:lnTo>
                      <a:pt x="65" y="36"/>
                    </a:lnTo>
                    <a:lnTo>
                      <a:pt x="65" y="36"/>
                    </a:lnTo>
                    <a:lnTo>
                      <a:pt x="72" y="28"/>
                    </a:lnTo>
                    <a:lnTo>
                      <a:pt x="65" y="14"/>
                    </a:lnTo>
                    <a:lnTo>
                      <a:pt x="65" y="7"/>
                    </a:lnTo>
                    <a:lnTo>
                      <a:pt x="65" y="7"/>
                    </a:lnTo>
                    <a:lnTo>
                      <a:pt x="58" y="7"/>
                    </a:lnTo>
                    <a:lnTo>
                      <a:pt x="58" y="14"/>
                    </a:lnTo>
                    <a:lnTo>
                      <a:pt x="50" y="28"/>
                    </a:lnTo>
                    <a:lnTo>
                      <a:pt x="58" y="36"/>
                    </a:lnTo>
                    <a:lnTo>
                      <a:pt x="58" y="43"/>
                    </a:lnTo>
                    <a:lnTo>
                      <a:pt x="50" y="50"/>
                    </a:lnTo>
                    <a:lnTo>
                      <a:pt x="50" y="50"/>
                    </a:lnTo>
                    <a:lnTo>
                      <a:pt x="50" y="43"/>
                    </a:lnTo>
                    <a:lnTo>
                      <a:pt x="43" y="43"/>
                    </a:lnTo>
                    <a:lnTo>
                      <a:pt x="43" y="36"/>
                    </a:lnTo>
                    <a:lnTo>
                      <a:pt x="43" y="28"/>
                    </a:lnTo>
                    <a:lnTo>
                      <a:pt x="43" y="21"/>
                    </a:lnTo>
                    <a:lnTo>
                      <a:pt x="50"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6"/>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50"/>
                    </a:lnTo>
                    <a:lnTo>
                      <a:pt x="22" y="43"/>
                    </a:lnTo>
                    <a:lnTo>
                      <a:pt x="29" y="43"/>
                    </a:lnTo>
                    <a:lnTo>
                      <a:pt x="36" y="43"/>
                    </a:lnTo>
                    <a:lnTo>
                      <a:pt x="43" y="50"/>
                    </a:lnTo>
                    <a:lnTo>
                      <a:pt x="43" y="57"/>
                    </a:lnTo>
                    <a:lnTo>
                      <a:pt x="50" y="57"/>
                    </a:lnTo>
                    <a:lnTo>
                      <a:pt x="43" y="57"/>
                    </a:lnTo>
                    <a:lnTo>
                      <a:pt x="36" y="64"/>
                    </a:lnTo>
                    <a:lnTo>
                      <a:pt x="29" y="64"/>
                    </a:lnTo>
                    <a:lnTo>
                      <a:pt x="22" y="57"/>
                    </a:lnTo>
                    <a:lnTo>
                      <a:pt x="7" y="64"/>
                    </a:lnTo>
                    <a:lnTo>
                      <a:pt x="7" y="64"/>
                    </a:lnTo>
                    <a:lnTo>
                      <a:pt x="7" y="71"/>
                    </a:lnTo>
                    <a:lnTo>
                      <a:pt x="22" y="78"/>
                    </a:lnTo>
                    <a:lnTo>
                      <a:pt x="29" y="71"/>
                    </a:lnTo>
                    <a:lnTo>
                      <a:pt x="29" y="71"/>
                    </a:lnTo>
                    <a:lnTo>
                      <a:pt x="36" y="71"/>
                    </a:lnTo>
                    <a:lnTo>
                      <a:pt x="36" y="64"/>
                    </a:lnTo>
                    <a:lnTo>
                      <a:pt x="43" y="64"/>
                    </a:lnTo>
                    <a:lnTo>
                      <a:pt x="43" y="64"/>
                    </a:lnTo>
                    <a:lnTo>
                      <a:pt x="50" y="64"/>
                    </a:lnTo>
                    <a:lnTo>
                      <a:pt x="58" y="64"/>
                    </a:lnTo>
                    <a:lnTo>
                      <a:pt x="65" y="71"/>
                    </a:lnTo>
                    <a:lnTo>
                      <a:pt x="65" y="71"/>
                    </a:lnTo>
                    <a:close/>
                    <a:moveTo>
                      <a:pt x="65" y="36"/>
                    </a:moveTo>
                    <a:lnTo>
                      <a:pt x="65" y="36"/>
                    </a:lnTo>
                    <a:lnTo>
                      <a:pt x="72" y="28"/>
                    </a:lnTo>
                    <a:lnTo>
                      <a:pt x="65" y="14"/>
                    </a:lnTo>
                    <a:lnTo>
                      <a:pt x="65" y="7"/>
                    </a:lnTo>
                    <a:lnTo>
                      <a:pt x="58" y="21"/>
                    </a:lnTo>
                    <a:lnTo>
                      <a:pt x="65" y="36"/>
                    </a:lnTo>
                    <a:lnTo>
                      <a:pt x="65" y="36"/>
                    </a:lnTo>
                    <a:close/>
                    <a:moveTo>
                      <a:pt x="36" y="21"/>
                    </a:moveTo>
                    <a:lnTo>
                      <a:pt x="43" y="14"/>
                    </a:lnTo>
                    <a:lnTo>
                      <a:pt x="36" y="0"/>
                    </a:lnTo>
                    <a:lnTo>
                      <a:pt x="36" y="14"/>
                    </a:lnTo>
                    <a:lnTo>
                      <a:pt x="36" y="21"/>
                    </a:lnTo>
                    <a:lnTo>
                      <a:pt x="36" y="21"/>
                    </a:lnTo>
                    <a:close/>
                    <a:moveTo>
                      <a:pt x="22" y="21"/>
                    </a:moveTo>
                    <a:lnTo>
                      <a:pt x="22" y="14"/>
                    </a:lnTo>
                    <a:lnTo>
                      <a:pt x="15" y="7"/>
                    </a:lnTo>
                    <a:lnTo>
                      <a:pt x="15" y="7"/>
                    </a:lnTo>
                    <a:lnTo>
                      <a:pt x="0" y="0"/>
                    </a:lnTo>
                    <a:lnTo>
                      <a:pt x="0" y="7"/>
                    </a:lnTo>
                    <a:lnTo>
                      <a:pt x="7" y="14"/>
                    </a:lnTo>
                    <a:lnTo>
                      <a:pt x="15" y="21"/>
                    </a:lnTo>
                    <a:lnTo>
                      <a:pt x="22" y="21"/>
                    </a:lnTo>
                    <a:lnTo>
                      <a:pt x="22" y="21"/>
                    </a:lnTo>
                    <a:close/>
                    <a:moveTo>
                      <a:pt x="22" y="36"/>
                    </a:moveTo>
                    <a:lnTo>
                      <a:pt x="15" y="36"/>
                    </a:lnTo>
                    <a:lnTo>
                      <a:pt x="0" y="36"/>
                    </a:lnTo>
                    <a:lnTo>
                      <a:pt x="7" y="43"/>
                    </a:lnTo>
                    <a:lnTo>
                      <a:pt x="15" y="50"/>
                    </a:lnTo>
                    <a:lnTo>
                      <a:pt x="22" y="50"/>
                    </a:lnTo>
                    <a:lnTo>
                      <a:pt x="22" y="36"/>
                    </a:lnTo>
                    <a:lnTo>
                      <a:pt x="22" y="36"/>
                    </a:lnTo>
                    <a:close/>
                    <a:moveTo>
                      <a:pt x="29" y="64"/>
                    </a:moveTo>
                    <a:lnTo>
                      <a:pt x="29" y="57"/>
                    </a:lnTo>
                    <a:lnTo>
                      <a:pt x="22" y="57"/>
                    </a:lnTo>
                    <a:lnTo>
                      <a:pt x="15" y="64"/>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346">
                <a:extLst>
                  <a:ext uri="{FF2B5EF4-FFF2-40B4-BE49-F238E27FC236}">
                    <a16:creationId xmlns:a16="http://schemas.microsoft.com/office/drawing/2014/main" xmlns="" id="{0C5773E6-A489-490B-9471-35087B95528E}"/>
                  </a:ext>
                </a:extLst>
              </p:cNvPr>
              <p:cNvSpPr>
                <a:spLocks noEditPoints="1"/>
              </p:cNvSpPr>
              <p:nvPr/>
            </p:nvSpPr>
            <p:spPr bwMode="auto">
              <a:xfrm>
                <a:off x="5948" y="2109"/>
                <a:ext cx="72" cy="78"/>
              </a:xfrm>
              <a:custGeom>
                <a:avLst/>
                <a:gdLst>
                  <a:gd name="T0" fmla="*/ 65 w 72"/>
                  <a:gd name="T1" fmla="*/ 71 h 78"/>
                  <a:gd name="T2" fmla="*/ 72 w 72"/>
                  <a:gd name="T3" fmla="*/ 64 h 78"/>
                  <a:gd name="T4" fmla="*/ 58 w 72"/>
                  <a:gd name="T5" fmla="*/ 57 h 78"/>
                  <a:gd name="T6" fmla="*/ 58 w 72"/>
                  <a:gd name="T7" fmla="*/ 43 h 78"/>
                  <a:gd name="T8" fmla="*/ 65 w 72"/>
                  <a:gd name="T9" fmla="*/ 36 h 78"/>
                  <a:gd name="T10" fmla="*/ 65 w 72"/>
                  <a:gd name="T11" fmla="*/ 14 h 78"/>
                  <a:gd name="T12" fmla="*/ 58 w 72"/>
                  <a:gd name="T13" fmla="*/ 7 h 78"/>
                  <a:gd name="T14" fmla="*/ 51 w 72"/>
                  <a:gd name="T15" fmla="*/ 14 h 78"/>
                  <a:gd name="T16" fmla="*/ 58 w 72"/>
                  <a:gd name="T17" fmla="*/ 36 h 78"/>
                  <a:gd name="T18" fmla="*/ 51 w 72"/>
                  <a:gd name="T19" fmla="*/ 50 h 78"/>
                  <a:gd name="T20" fmla="*/ 43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6 h 78"/>
                  <a:gd name="T48" fmla="*/ 29 w 72"/>
                  <a:gd name="T49" fmla="*/ 43 h 78"/>
                  <a:gd name="T50" fmla="*/ 22 w 72"/>
                  <a:gd name="T51" fmla="*/ 36 h 78"/>
                  <a:gd name="T52" fmla="*/ 8 w 72"/>
                  <a:gd name="T53" fmla="*/ 36 h 78"/>
                  <a:gd name="T54" fmla="*/ 0 w 72"/>
                  <a:gd name="T55" fmla="*/ 43 h 78"/>
                  <a:gd name="T56" fmla="*/ 15 w 72"/>
                  <a:gd name="T57" fmla="*/ 50 h 78"/>
                  <a:gd name="T58" fmla="*/ 22 w 72"/>
                  <a:gd name="T59" fmla="*/ 50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36 h 78"/>
                  <a:gd name="T86" fmla="*/ 65 w 72"/>
                  <a:gd name="T87" fmla="*/ 14 h 78"/>
                  <a:gd name="T88" fmla="*/ 58 w 72"/>
                  <a:gd name="T89" fmla="*/ 21 h 78"/>
                  <a:gd name="T90" fmla="*/ 58 w 72"/>
                  <a:gd name="T91" fmla="*/ 36 h 78"/>
                  <a:gd name="T92" fmla="*/ 43 w 72"/>
                  <a:gd name="T93" fmla="*/ 14 h 78"/>
                  <a:gd name="T94" fmla="*/ 29 w 72"/>
                  <a:gd name="T95" fmla="*/ 14 h 78"/>
                  <a:gd name="T96" fmla="*/ 36 w 72"/>
                  <a:gd name="T97" fmla="*/ 21 h 78"/>
                  <a:gd name="T98" fmla="*/ 22 w 72"/>
                  <a:gd name="T99" fmla="*/ 14 h 78"/>
                  <a:gd name="T100" fmla="*/ 8 w 72"/>
                  <a:gd name="T101" fmla="*/ 7 h 78"/>
                  <a:gd name="T102" fmla="*/ 0 w 72"/>
                  <a:gd name="T103" fmla="*/ 7 h 78"/>
                  <a:gd name="T104" fmla="*/ 8 w 72"/>
                  <a:gd name="T105" fmla="*/ 21 h 78"/>
                  <a:gd name="T106" fmla="*/ 15 w 72"/>
                  <a:gd name="T107" fmla="*/ 21 h 78"/>
                  <a:gd name="T108" fmla="*/ 8 w 72"/>
                  <a:gd name="T109" fmla="*/ 36 h 78"/>
                  <a:gd name="T110" fmla="*/ 0 w 72"/>
                  <a:gd name="T111" fmla="*/ 43 h 78"/>
                  <a:gd name="T112" fmla="*/ 22 w 72"/>
                  <a:gd name="T113" fmla="*/ 50 h 78"/>
                  <a:gd name="T114" fmla="*/ 22 w 72"/>
                  <a:gd name="T115" fmla="*/ 36 h 78"/>
                  <a:gd name="T116" fmla="*/ 29 w 72"/>
                  <a:gd name="T117" fmla="*/ 57 h 78"/>
                  <a:gd name="T118" fmla="*/ 15 w 72"/>
                  <a:gd name="T119" fmla="*/ 64 h 78"/>
                  <a:gd name="T120" fmla="*/ 8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7"/>
                    </a:lnTo>
                    <a:lnTo>
                      <a:pt x="58" y="50"/>
                    </a:lnTo>
                    <a:lnTo>
                      <a:pt x="58" y="43"/>
                    </a:lnTo>
                    <a:lnTo>
                      <a:pt x="58" y="36"/>
                    </a:lnTo>
                    <a:lnTo>
                      <a:pt x="65" y="36"/>
                    </a:lnTo>
                    <a:lnTo>
                      <a:pt x="72" y="28"/>
                    </a:lnTo>
                    <a:lnTo>
                      <a:pt x="65" y="14"/>
                    </a:lnTo>
                    <a:lnTo>
                      <a:pt x="65" y="7"/>
                    </a:lnTo>
                    <a:lnTo>
                      <a:pt x="58" y="7"/>
                    </a:lnTo>
                    <a:lnTo>
                      <a:pt x="58" y="7"/>
                    </a:lnTo>
                    <a:lnTo>
                      <a:pt x="51" y="14"/>
                    </a:lnTo>
                    <a:lnTo>
                      <a:pt x="51" y="28"/>
                    </a:lnTo>
                    <a:lnTo>
                      <a:pt x="58" y="36"/>
                    </a:lnTo>
                    <a:lnTo>
                      <a:pt x="58" y="43"/>
                    </a:lnTo>
                    <a:lnTo>
                      <a:pt x="51" y="50"/>
                    </a:lnTo>
                    <a:lnTo>
                      <a:pt x="51" y="50"/>
                    </a:lnTo>
                    <a:lnTo>
                      <a:pt x="43" y="43"/>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43"/>
                    </a:lnTo>
                    <a:lnTo>
                      <a:pt x="29" y="43"/>
                    </a:lnTo>
                    <a:lnTo>
                      <a:pt x="36" y="43"/>
                    </a:lnTo>
                    <a:lnTo>
                      <a:pt x="43" y="50"/>
                    </a:lnTo>
                    <a:lnTo>
                      <a:pt x="43" y="57"/>
                    </a:lnTo>
                    <a:lnTo>
                      <a:pt x="43" y="57"/>
                    </a:lnTo>
                    <a:lnTo>
                      <a:pt x="43" y="57"/>
                    </a:lnTo>
                    <a:lnTo>
                      <a:pt x="36" y="64"/>
                    </a:lnTo>
                    <a:lnTo>
                      <a:pt x="29" y="64"/>
                    </a:lnTo>
                    <a:lnTo>
                      <a:pt x="22" y="57"/>
                    </a:lnTo>
                    <a:lnTo>
                      <a:pt x="8" y="64"/>
                    </a:lnTo>
                    <a:lnTo>
                      <a:pt x="0" y="64"/>
                    </a:lnTo>
                    <a:lnTo>
                      <a:pt x="8" y="71"/>
                    </a:lnTo>
                    <a:lnTo>
                      <a:pt x="22" y="78"/>
                    </a:lnTo>
                    <a:lnTo>
                      <a:pt x="29" y="71"/>
                    </a:lnTo>
                    <a:lnTo>
                      <a:pt x="29" y="71"/>
                    </a:lnTo>
                    <a:lnTo>
                      <a:pt x="29" y="71"/>
                    </a:lnTo>
                    <a:lnTo>
                      <a:pt x="36" y="64"/>
                    </a:lnTo>
                    <a:lnTo>
                      <a:pt x="43" y="64"/>
                    </a:lnTo>
                    <a:lnTo>
                      <a:pt x="43" y="64"/>
                    </a:lnTo>
                    <a:lnTo>
                      <a:pt x="51" y="64"/>
                    </a:lnTo>
                    <a:lnTo>
                      <a:pt x="51" y="64"/>
                    </a:lnTo>
                    <a:lnTo>
                      <a:pt x="58" y="71"/>
                    </a:lnTo>
                    <a:lnTo>
                      <a:pt x="58" y="71"/>
                    </a:lnTo>
                    <a:close/>
                    <a:moveTo>
                      <a:pt x="58" y="36"/>
                    </a:moveTo>
                    <a:lnTo>
                      <a:pt x="65" y="36"/>
                    </a:lnTo>
                    <a:lnTo>
                      <a:pt x="65" y="28"/>
                    </a:lnTo>
                    <a:lnTo>
                      <a:pt x="65" y="14"/>
                    </a:lnTo>
                    <a:lnTo>
                      <a:pt x="65" y="7"/>
                    </a:lnTo>
                    <a:lnTo>
                      <a:pt x="58" y="21"/>
                    </a:lnTo>
                    <a:lnTo>
                      <a:pt x="58" y="36"/>
                    </a:lnTo>
                    <a:lnTo>
                      <a:pt x="58" y="36"/>
                    </a:lnTo>
                    <a:close/>
                    <a:moveTo>
                      <a:pt x="36" y="21"/>
                    </a:moveTo>
                    <a:lnTo>
                      <a:pt x="43" y="14"/>
                    </a:lnTo>
                    <a:lnTo>
                      <a:pt x="36" y="0"/>
                    </a:lnTo>
                    <a:lnTo>
                      <a:pt x="29" y="14"/>
                    </a:lnTo>
                    <a:lnTo>
                      <a:pt x="36" y="21"/>
                    </a:lnTo>
                    <a:lnTo>
                      <a:pt x="36" y="21"/>
                    </a:lnTo>
                    <a:close/>
                    <a:moveTo>
                      <a:pt x="15" y="21"/>
                    </a:moveTo>
                    <a:lnTo>
                      <a:pt x="22" y="14"/>
                    </a:lnTo>
                    <a:lnTo>
                      <a:pt x="15" y="7"/>
                    </a:lnTo>
                    <a:lnTo>
                      <a:pt x="8" y="7"/>
                    </a:lnTo>
                    <a:lnTo>
                      <a:pt x="0" y="0"/>
                    </a:lnTo>
                    <a:lnTo>
                      <a:pt x="0" y="7"/>
                    </a:lnTo>
                    <a:lnTo>
                      <a:pt x="8" y="14"/>
                    </a:lnTo>
                    <a:lnTo>
                      <a:pt x="8" y="21"/>
                    </a:lnTo>
                    <a:lnTo>
                      <a:pt x="15" y="21"/>
                    </a:lnTo>
                    <a:lnTo>
                      <a:pt x="15" y="21"/>
                    </a:lnTo>
                    <a:close/>
                    <a:moveTo>
                      <a:pt x="22" y="36"/>
                    </a:moveTo>
                    <a:lnTo>
                      <a:pt x="8" y="36"/>
                    </a:lnTo>
                    <a:lnTo>
                      <a:pt x="0" y="36"/>
                    </a:lnTo>
                    <a:lnTo>
                      <a:pt x="0" y="43"/>
                    </a:lnTo>
                    <a:lnTo>
                      <a:pt x="15" y="50"/>
                    </a:lnTo>
                    <a:lnTo>
                      <a:pt x="22" y="50"/>
                    </a:lnTo>
                    <a:lnTo>
                      <a:pt x="22" y="36"/>
                    </a:lnTo>
                    <a:lnTo>
                      <a:pt x="22" y="36"/>
                    </a:lnTo>
                    <a:close/>
                    <a:moveTo>
                      <a:pt x="29" y="64"/>
                    </a:moveTo>
                    <a:lnTo>
                      <a:pt x="29" y="57"/>
                    </a:lnTo>
                    <a:lnTo>
                      <a:pt x="22" y="57"/>
                    </a:lnTo>
                    <a:lnTo>
                      <a:pt x="15" y="64"/>
                    </a:lnTo>
                    <a:lnTo>
                      <a:pt x="8" y="64"/>
                    </a:lnTo>
                    <a:lnTo>
                      <a:pt x="8"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347">
                <a:extLst>
                  <a:ext uri="{FF2B5EF4-FFF2-40B4-BE49-F238E27FC236}">
                    <a16:creationId xmlns:a16="http://schemas.microsoft.com/office/drawing/2014/main" xmlns="" id="{D4BCCC5E-E2A2-4F4B-88FE-3F0E2961BF08}"/>
                  </a:ext>
                </a:extLst>
              </p:cNvPr>
              <p:cNvSpPr>
                <a:spLocks noEditPoints="1"/>
              </p:cNvSpPr>
              <p:nvPr/>
            </p:nvSpPr>
            <p:spPr bwMode="auto">
              <a:xfrm>
                <a:off x="5869" y="2109"/>
                <a:ext cx="72" cy="78"/>
              </a:xfrm>
              <a:custGeom>
                <a:avLst/>
                <a:gdLst>
                  <a:gd name="T0" fmla="*/ 65 w 72"/>
                  <a:gd name="T1" fmla="*/ 71 h 78"/>
                  <a:gd name="T2" fmla="*/ 72 w 72"/>
                  <a:gd name="T3" fmla="*/ 64 h 78"/>
                  <a:gd name="T4" fmla="*/ 65 w 72"/>
                  <a:gd name="T5" fmla="*/ 57 h 78"/>
                  <a:gd name="T6" fmla="*/ 65 w 72"/>
                  <a:gd name="T7" fmla="*/ 43 h 78"/>
                  <a:gd name="T8" fmla="*/ 65 w 72"/>
                  <a:gd name="T9" fmla="*/ 36 h 78"/>
                  <a:gd name="T10" fmla="*/ 72 w 72"/>
                  <a:gd name="T11" fmla="*/ 14 h 78"/>
                  <a:gd name="T12" fmla="*/ 65 w 72"/>
                  <a:gd name="T13" fmla="*/ 7 h 78"/>
                  <a:gd name="T14" fmla="*/ 58 w 72"/>
                  <a:gd name="T15" fmla="*/ 14 h 78"/>
                  <a:gd name="T16" fmla="*/ 58 w 72"/>
                  <a:gd name="T17" fmla="*/ 36 h 78"/>
                  <a:gd name="T18" fmla="*/ 58 w 72"/>
                  <a:gd name="T19" fmla="*/ 50 h 78"/>
                  <a:gd name="T20" fmla="*/ 51 w 72"/>
                  <a:gd name="T21" fmla="*/ 43 h 78"/>
                  <a:gd name="T22" fmla="*/ 44 w 72"/>
                  <a:gd name="T23" fmla="*/ 36 h 78"/>
                  <a:gd name="T24" fmla="*/ 51 w 72"/>
                  <a:gd name="T25" fmla="*/ 21 h 78"/>
                  <a:gd name="T26" fmla="*/ 44 w 72"/>
                  <a:gd name="T27" fmla="*/ 0 h 78"/>
                  <a:gd name="T28" fmla="*/ 36 w 72"/>
                  <a:gd name="T29" fmla="*/ 28 h 78"/>
                  <a:gd name="T30" fmla="*/ 44 w 72"/>
                  <a:gd name="T31" fmla="*/ 36 h 78"/>
                  <a:gd name="T32" fmla="*/ 36 w 72"/>
                  <a:gd name="T33" fmla="*/ 36 h 78"/>
                  <a:gd name="T34" fmla="*/ 29 w 72"/>
                  <a:gd name="T35" fmla="*/ 21 h 78"/>
                  <a:gd name="T36" fmla="*/ 22 w 72"/>
                  <a:gd name="T37" fmla="*/ 14 h 78"/>
                  <a:gd name="T38" fmla="*/ 15 w 72"/>
                  <a:gd name="T39" fmla="*/ 0 h 78"/>
                  <a:gd name="T40" fmla="*/ 7 w 72"/>
                  <a:gd name="T41" fmla="*/ 0 h 78"/>
                  <a:gd name="T42" fmla="*/ 0 w 72"/>
                  <a:gd name="T43" fmla="*/ 7 h 78"/>
                  <a:gd name="T44" fmla="*/ 22 w 72"/>
                  <a:gd name="T45" fmla="*/ 21 h 78"/>
                  <a:gd name="T46" fmla="*/ 36 w 72"/>
                  <a:gd name="T47" fmla="*/ 36 h 78"/>
                  <a:gd name="T48" fmla="*/ 36 w 72"/>
                  <a:gd name="T49" fmla="*/ 43 h 78"/>
                  <a:gd name="T50" fmla="*/ 29 w 72"/>
                  <a:gd name="T51" fmla="*/ 36 h 78"/>
                  <a:gd name="T52" fmla="*/ 7 w 72"/>
                  <a:gd name="T53" fmla="*/ 36 h 78"/>
                  <a:gd name="T54" fmla="*/ 7 w 72"/>
                  <a:gd name="T55" fmla="*/ 43 h 78"/>
                  <a:gd name="T56" fmla="*/ 15 w 72"/>
                  <a:gd name="T57" fmla="*/ 50 h 78"/>
                  <a:gd name="T58" fmla="*/ 29 w 72"/>
                  <a:gd name="T59" fmla="*/ 50 h 78"/>
                  <a:gd name="T60" fmla="*/ 36 w 72"/>
                  <a:gd name="T61" fmla="*/ 43 h 78"/>
                  <a:gd name="T62" fmla="*/ 44 w 72"/>
                  <a:gd name="T63" fmla="*/ 50 h 78"/>
                  <a:gd name="T64" fmla="*/ 51 w 72"/>
                  <a:gd name="T65" fmla="*/ 57 h 78"/>
                  <a:gd name="T66" fmla="*/ 44 w 72"/>
                  <a:gd name="T67" fmla="*/ 64 h 78"/>
                  <a:gd name="T68" fmla="*/ 22 w 72"/>
                  <a:gd name="T69" fmla="*/ 57 h 78"/>
                  <a:gd name="T70" fmla="*/ 7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36 h 78"/>
                  <a:gd name="T86" fmla="*/ 72 w 72"/>
                  <a:gd name="T87" fmla="*/ 14 h 78"/>
                  <a:gd name="T88" fmla="*/ 58 w 72"/>
                  <a:gd name="T89" fmla="*/ 21 h 78"/>
                  <a:gd name="T90" fmla="*/ 65 w 72"/>
                  <a:gd name="T91" fmla="*/ 36 h 78"/>
                  <a:gd name="T92" fmla="*/ 51 w 72"/>
                  <a:gd name="T93" fmla="*/ 14 h 78"/>
                  <a:gd name="T94" fmla="*/ 36 w 72"/>
                  <a:gd name="T95" fmla="*/ 14 h 78"/>
                  <a:gd name="T96" fmla="*/ 44 w 72"/>
                  <a:gd name="T97" fmla="*/ 21 h 78"/>
                  <a:gd name="T98" fmla="*/ 22 w 72"/>
                  <a:gd name="T99" fmla="*/ 14 h 78"/>
                  <a:gd name="T100" fmla="*/ 15 w 72"/>
                  <a:gd name="T101" fmla="*/ 7 h 78"/>
                  <a:gd name="T102" fmla="*/ 7 w 72"/>
                  <a:gd name="T103" fmla="*/ 7 h 78"/>
                  <a:gd name="T104" fmla="*/ 15 w 72"/>
                  <a:gd name="T105" fmla="*/ 21 h 78"/>
                  <a:gd name="T106" fmla="*/ 22 w 72"/>
                  <a:gd name="T107" fmla="*/ 21 h 78"/>
                  <a:gd name="T108" fmla="*/ 15 w 72"/>
                  <a:gd name="T109" fmla="*/ 36 h 78"/>
                  <a:gd name="T110" fmla="*/ 7 w 72"/>
                  <a:gd name="T111" fmla="*/ 43 h 78"/>
                  <a:gd name="T112" fmla="*/ 22 w 72"/>
                  <a:gd name="T113" fmla="*/ 50 h 78"/>
                  <a:gd name="T114" fmla="*/ 22 w 72"/>
                  <a:gd name="T115" fmla="*/ 36 h 78"/>
                  <a:gd name="T116" fmla="*/ 29 w 72"/>
                  <a:gd name="T117" fmla="*/ 57 h 78"/>
                  <a:gd name="T118" fmla="*/ 15 w 72"/>
                  <a:gd name="T119" fmla="*/ 64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8" y="50"/>
                    </a:lnTo>
                    <a:lnTo>
                      <a:pt x="65" y="43"/>
                    </a:lnTo>
                    <a:lnTo>
                      <a:pt x="65" y="36"/>
                    </a:lnTo>
                    <a:lnTo>
                      <a:pt x="65" y="36"/>
                    </a:lnTo>
                    <a:lnTo>
                      <a:pt x="72" y="28"/>
                    </a:lnTo>
                    <a:lnTo>
                      <a:pt x="72" y="14"/>
                    </a:lnTo>
                    <a:lnTo>
                      <a:pt x="72" y="7"/>
                    </a:lnTo>
                    <a:lnTo>
                      <a:pt x="65" y="7"/>
                    </a:lnTo>
                    <a:lnTo>
                      <a:pt x="58" y="7"/>
                    </a:lnTo>
                    <a:lnTo>
                      <a:pt x="58" y="14"/>
                    </a:lnTo>
                    <a:lnTo>
                      <a:pt x="58" y="28"/>
                    </a:lnTo>
                    <a:lnTo>
                      <a:pt x="58" y="36"/>
                    </a:lnTo>
                    <a:lnTo>
                      <a:pt x="58" y="43"/>
                    </a:lnTo>
                    <a:lnTo>
                      <a:pt x="58" y="50"/>
                    </a:lnTo>
                    <a:lnTo>
                      <a:pt x="58" y="50"/>
                    </a:lnTo>
                    <a:lnTo>
                      <a:pt x="51" y="43"/>
                    </a:lnTo>
                    <a:lnTo>
                      <a:pt x="44" y="43"/>
                    </a:lnTo>
                    <a:lnTo>
                      <a:pt x="44" y="36"/>
                    </a:lnTo>
                    <a:lnTo>
                      <a:pt x="44" y="28"/>
                    </a:lnTo>
                    <a:lnTo>
                      <a:pt x="51" y="21"/>
                    </a:lnTo>
                    <a:lnTo>
                      <a:pt x="51" y="14"/>
                    </a:lnTo>
                    <a:lnTo>
                      <a:pt x="44" y="0"/>
                    </a:lnTo>
                    <a:lnTo>
                      <a:pt x="36" y="14"/>
                    </a:lnTo>
                    <a:lnTo>
                      <a:pt x="36" y="28"/>
                    </a:lnTo>
                    <a:lnTo>
                      <a:pt x="44" y="28"/>
                    </a:lnTo>
                    <a:lnTo>
                      <a:pt x="44" y="36"/>
                    </a:lnTo>
                    <a:lnTo>
                      <a:pt x="44" y="36"/>
                    </a:lnTo>
                    <a:lnTo>
                      <a:pt x="36" y="36"/>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6"/>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50"/>
                    </a:lnTo>
                    <a:lnTo>
                      <a:pt x="29" y="43"/>
                    </a:lnTo>
                    <a:lnTo>
                      <a:pt x="36" y="43"/>
                    </a:lnTo>
                    <a:lnTo>
                      <a:pt x="44" y="43"/>
                    </a:lnTo>
                    <a:lnTo>
                      <a:pt x="44" y="50"/>
                    </a:lnTo>
                    <a:lnTo>
                      <a:pt x="51" y="57"/>
                    </a:lnTo>
                    <a:lnTo>
                      <a:pt x="51" y="57"/>
                    </a:lnTo>
                    <a:lnTo>
                      <a:pt x="51" y="57"/>
                    </a:lnTo>
                    <a:lnTo>
                      <a:pt x="44" y="64"/>
                    </a:lnTo>
                    <a:lnTo>
                      <a:pt x="36" y="64"/>
                    </a:lnTo>
                    <a:lnTo>
                      <a:pt x="22" y="57"/>
                    </a:lnTo>
                    <a:lnTo>
                      <a:pt x="7" y="64"/>
                    </a:lnTo>
                    <a:lnTo>
                      <a:pt x="7" y="64"/>
                    </a:lnTo>
                    <a:lnTo>
                      <a:pt x="15" y="71"/>
                    </a:lnTo>
                    <a:lnTo>
                      <a:pt x="22" y="78"/>
                    </a:lnTo>
                    <a:lnTo>
                      <a:pt x="36" y="71"/>
                    </a:lnTo>
                    <a:lnTo>
                      <a:pt x="36" y="71"/>
                    </a:lnTo>
                    <a:lnTo>
                      <a:pt x="36" y="71"/>
                    </a:lnTo>
                    <a:lnTo>
                      <a:pt x="36" y="64"/>
                    </a:lnTo>
                    <a:lnTo>
                      <a:pt x="44" y="64"/>
                    </a:lnTo>
                    <a:lnTo>
                      <a:pt x="51" y="64"/>
                    </a:lnTo>
                    <a:lnTo>
                      <a:pt x="51" y="64"/>
                    </a:lnTo>
                    <a:lnTo>
                      <a:pt x="58" y="64"/>
                    </a:lnTo>
                    <a:lnTo>
                      <a:pt x="65" y="71"/>
                    </a:lnTo>
                    <a:lnTo>
                      <a:pt x="65" y="71"/>
                    </a:lnTo>
                    <a:close/>
                    <a:moveTo>
                      <a:pt x="65" y="36"/>
                    </a:moveTo>
                    <a:lnTo>
                      <a:pt x="65" y="36"/>
                    </a:lnTo>
                    <a:lnTo>
                      <a:pt x="72" y="28"/>
                    </a:lnTo>
                    <a:lnTo>
                      <a:pt x="72" y="14"/>
                    </a:lnTo>
                    <a:lnTo>
                      <a:pt x="65" y="7"/>
                    </a:lnTo>
                    <a:lnTo>
                      <a:pt x="58" y="21"/>
                    </a:lnTo>
                    <a:lnTo>
                      <a:pt x="65" y="36"/>
                    </a:lnTo>
                    <a:lnTo>
                      <a:pt x="65"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7" y="0"/>
                    </a:lnTo>
                    <a:lnTo>
                      <a:pt x="7" y="7"/>
                    </a:lnTo>
                    <a:lnTo>
                      <a:pt x="7" y="14"/>
                    </a:lnTo>
                    <a:lnTo>
                      <a:pt x="15" y="21"/>
                    </a:lnTo>
                    <a:lnTo>
                      <a:pt x="22" y="21"/>
                    </a:lnTo>
                    <a:lnTo>
                      <a:pt x="22" y="21"/>
                    </a:lnTo>
                    <a:close/>
                    <a:moveTo>
                      <a:pt x="22" y="36"/>
                    </a:moveTo>
                    <a:lnTo>
                      <a:pt x="15" y="36"/>
                    </a:lnTo>
                    <a:lnTo>
                      <a:pt x="7" y="36"/>
                    </a:lnTo>
                    <a:lnTo>
                      <a:pt x="7" y="43"/>
                    </a:lnTo>
                    <a:lnTo>
                      <a:pt x="15" y="50"/>
                    </a:lnTo>
                    <a:lnTo>
                      <a:pt x="22" y="50"/>
                    </a:lnTo>
                    <a:lnTo>
                      <a:pt x="22" y="36"/>
                    </a:lnTo>
                    <a:lnTo>
                      <a:pt x="22" y="36"/>
                    </a:lnTo>
                    <a:close/>
                    <a:moveTo>
                      <a:pt x="36" y="64"/>
                    </a:moveTo>
                    <a:lnTo>
                      <a:pt x="29" y="57"/>
                    </a:lnTo>
                    <a:lnTo>
                      <a:pt x="22" y="57"/>
                    </a:lnTo>
                    <a:lnTo>
                      <a:pt x="15" y="64"/>
                    </a:lnTo>
                    <a:lnTo>
                      <a:pt x="7"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348">
                <a:extLst>
                  <a:ext uri="{FF2B5EF4-FFF2-40B4-BE49-F238E27FC236}">
                    <a16:creationId xmlns:a16="http://schemas.microsoft.com/office/drawing/2014/main" xmlns="" id="{3DCCD14F-0E0D-4478-B069-623A10D79AC3}"/>
                  </a:ext>
                </a:extLst>
              </p:cNvPr>
              <p:cNvSpPr>
                <a:spLocks noEditPoints="1"/>
              </p:cNvSpPr>
              <p:nvPr/>
            </p:nvSpPr>
            <p:spPr bwMode="auto">
              <a:xfrm>
                <a:off x="5797" y="2109"/>
                <a:ext cx="72" cy="78"/>
              </a:xfrm>
              <a:custGeom>
                <a:avLst/>
                <a:gdLst>
                  <a:gd name="T0" fmla="*/ 65 w 72"/>
                  <a:gd name="T1" fmla="*/ 71 h 78"/>
                  <a:gd name="T2" fmla="*/ 72 w 72"/>
                  <a:gd name="T3" fmla="*/ 64 h 78"/>
                  <a:gd name="T4" fmla="*/ 57 w 72"/>
                  <a:gd name="T5" fmla="*/ 57 h 78"/>
                  <a:gd name="T6" fmla="*/ 65 w 72"/>
                  <a:gd name="T7" fmla="*/ 43 h 78"/>
                  <a:gd name="T8" fmla="*/ 65 w 72"/>
                  <a:gd name="T9" fmla="*/ 36 h 78"/>
                  <a:gd name="T10" fmla="*/ 65 w 72"/>
                  <a:gd name="T11" fmla="*/ 14 h 78"/>
                  <a:gd name="T12" fmla="*/ 65 w 72"/>
                  <a:gd name="T13" fmla="*/ 7 h 78"/>
                  <a:gd name="T14" fmla="*/ 57 w 72"/>
                  <a:gd name="T15" fmla="*/ 14 h 78"/>
                  <a:gd name="T16" fmla="*/ 57 w 72"/>
                  <a:gd name="T17" fmla="*/ 36 h 78"/>
                  <a:gd name="T18" fmla="*/ 57 w 72"/>
                  <a:gd name="T19" fmla="*/ 50 h 78"/>
                  <a:gd name="T20" fmla="*/ 50 w 72"/>
                  <a:gd name="T21" fmla="*/ 43 h 78"/>
                  <a:gd name="T22" fmla="*/ 43 w 72"/>
                  <a:gd name="T23" fmla="*/ 36 h 78"/>
                  <a:gd name="T24" fmla="*/ 43 w 72"/>
                  <a:gd name="T25" fmla="*/ 21 h 78"/>
                  <a:gd name="T26" fmla="*/ 43 w 72"/>
                  <a:gd name="T27" fmla="*/ 0 h 78"/>
                  <a:gd name="T28" fmla="*/ 36 w 72"/>
                  <a:gd name="T29" fmla="*/ 28 h 78"/>
                  <a:gd name="T30" fmla="*/ 36 w 72"/>
                  <a:gd name="T31" fmla="*/ 36 h 78"/>
                  <a:gd name="T32" fmla="*/ 36 w 72"/>
                  <a:gd name="T33" fmla="*/ 36 h 78"/>
                  <a:gd name="T34" fmla="*/ 21 w 72"/>
                  <a:gd name="T35" fmla="*/ 21 h 78"/>
                  <a:gd name="T36" fmla="*/ 21 w 72"/>
                  <a:gd name="T37" fmla="*/ 14 h 78"/>
                  <a:gd name="T38" fmla="*/ 14 w 72"/>
                  <a:gd name="T39" fmla="*/ 0 h 78"/>
                  <a:gd name="T40" fmla="*/ 0 w 72"/>
                  <a:gd name="T41" fmla="*/ 0 h 78"/>
                  <a:gd name="T42" fmla="*/ 0 w 72"/>
                  <a:gd name="T43" fmla="*/ 7 h 78"/>
                  <a:gd name="T44" fmla="*/ 21 w 72"/>
                  <a:gd name="T45" fmla="*/ 21 h 78"/>
                  <a:gd name="T46" fmla="*/ 36 w 72"/>
                  <a:gd name="T47" fmla="*/ 36 h 78"/>
                  <a:gd name="T48" fmla="*/ 28 w 72"/>
                  <a:gd name="T49" fmla="*/ 43 h 78"/>
                  <a:gd name="T50" fmla="*/ 21 w 72"/>
                  <a:gd name="T51" fmla="*/ 36 h 78"/>
                  <a:gd name="T52" fmla="*/ 7 w 72"/>
                  <a:gd name="T53" fmla="*/ 36 h 78"/>
                  <a:gd name="T54" fmla="*/ 0 w 72"/>
                  <a:gd name="T55" fmla="*/ 43 h 78"/>
                  <a:gd name="T56" fmla="*/ 14 w 72"/>
                  <a:gd name="T57" fmla="*/ 50 h 78"/>
                  <a:gd name="T58" fmla="*/ 21 w 72"/>
                  <a:gd name="T59" fmla="*/ 50 h 78"/>
                  <a:gd name="T60" fmla="*/ 28 w 72"/>
                  <a:gd name="T61" fmla="*/ 43 h 78"/>
                  <a:gd name="T62" fmla="*/ 43 w 72"/>
                  <a:gd name="T63" fmla="*/ 50 h 78"/>
                  <a:gd name="T64" fmla="*/ 50 w 72"/>
                  <a:gd name="T65" fmla="*/ 57 h 78"/>
                  <a:gd name="T66" fmla="*/ 36 w 72"/>
                  <a:gd name="T67" fmla="*/ 64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65 w 72"/>
                  <a:gd name="T83" fmla="*/ 71 h 78"/>
                  <a:gd name="T84" fmla="*/ 65 w 72"/>
                  <a:gd name="T85" fmla="*/ 36 h 78"/>
                  <a:gd name="T86" fmla="*/ 65 w 72"/>
                  <a:gd name="T87" fmla="*/ 14 h 78"/>
                  <a:gd name="T88" fmla="*/ 57 w 72"/>
                  <a:gd name="T89" fmla="*/ 21 h 78"/>
                  <a:gd name="T90" fmla="*/ 65 w 72"/>
                  <a:gd name="T91" fmla="*/ 36 h 78"/>
                  <a:gd name="T92" fmla="*/ 43 w 72"/>
                  <a:gd name="T93" fmla="*/ 14 h 78"/>
                  <a:gd name="T94" fmla="*/ 36 w 72"/>
                  <a:gd name="T95" fmla="*/ 14 h 78"/>
                  <a:gd name="T96" fmla="*/ 43 w 72"/>
                  <a:gd name="T97" fmla="*/ 21 h 78"/>
                  <a:gd name="T98" fmla="*/ 21 w 72"/>
                  <a:gd name="T99" fmla="*/ 14 h 78"/>
                  <a:gd name="T100" fmla="*/ 14 w 72"/>
                  <a:gd name="T101" fmla="*/ 7 h 78"/>
                  <a:gd name="T102" fmla="*/ 0 w 72"/>
                  <a:gd name="T103" fmla="*/ 7 h 78"/>
                  <a:gd name="T104" fmla="*/ 14 w 72"/>
                  <a:gd name="T105" fmla="*/ 21 h 78"/>
                  <a:gd name="T106" fmla="*/ 21 w 72"/>
                  <a:gd name="T107" fmla="*/ 21 h 78"/>
                  <a:gd name="T108" fmla="*/ 14 w 72"/>
                  <a:gd name="T109" fmla="*/ 36 h 78"/>
                  <a:gd name="T110" fmla="*/ 7 w 72"/>
                  <a:gd name="T111" fmla="*/ 43 h 78"/>
                  <a:gd name="T112" fmla="*/ 21 w 72"/>
                  <a:gd name="T113" fmla="*/ 50 h 78"/>
                  <a:gd name="T114" fmla="*/ 21 w 72"/>
                  <a:gd name="T115" fmla="*/ 36 h 78"/>
                  <a:gd name="T116" fmla="*/ 28 w 72"/>
                  <a:gd name="T117" fmla="*/ 57 h 78"/>
                  <a:gd name="T118" fmla="*/ 14 w 72"/>
                  <a:gd name="T119" fmla="*/ 64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7"/>
                    </a:lnTo>
                    <a:lnTo>
                      <a:pt x="57" y="50"/>
                    </a:lnTo>
                    <a:lnTo>
                      <a:pt x="65" y="43"/>
                    </a:lnTo>
                    <a:lnTo>
                      <a:pt x="65" y="36"/>
                    </a:lnTo>
                    <a:lnTo>
                      <a:pt x="65" y="36"/>
                    </a:lnTo>
                    <a:lnTo>
                      <a:pt x="72" y="28"/>
                    </a:lnTo>
                    <a:lnTo>
                      <a:pt x="65" y="14"/>
                    </a:lnTo>
                    <a:lnTo>
                      <a:pt x="65" y="7"/>
                    </a:lnTo>
                    <a:lnTo>
                      <a:pt x="65" y="7"/>
                    </a:lnTo>
                    <a:lnTo>
                      <a:pt x="57" y="7"/>
                    </a:lnTo>
                    <a:lnTo>
                      <a:pt x="57" y="14"/>
                    </a:lnTo>
                    <a:lnTo>
                      <a:pt x="50" y="28"/>
                    </a:lnTo>
                    <a:lnTo>
                      <a:pt x="57" y="36"/>
                    </a:lnTo>
                    <a:lnTo>
                      <a:pt x="57" y="43"/>
                    </a:lnTo>
                    <a:lnTo>
                      <a:pt x="57" y="50"/>
                    </a:lnTo>
                    <a:lnTo>
                      <a:pt x="50" y="50"/>
                    </a:lnTo>
                    <a:lnTo>
                      <a:pt x="50" y="43"/>
                    </a:lnTo>
                    <a:lnTo>
                      <a:pt x="43" y="43"/>
                    </a:lnTo>
                    <a:lnTo>
                      <a:pt x="43" y="36"/>
                    </a:lnTo>
                    <a:lnTo>
                      <a:pt x="43" y="28"/>
                    </a:lnTo>
                    <a:lnTo>
                      <a:pt x="43" y="21"/>
                    </a:lnTo>
                    <a:lnTo>
                      <a:pt x="50" y="14"/>
                    </a:lnTo>
                    <a:lnTo>
                      <a:pt x="43" y="0"/>
                    </a:lnTo>
                    <a:lnTo>
                      <a:pt x="28" y="14"/>
                    </a:lnTo>
                    <a:lnTo>
                      <a:pt x="36" y="28"/>
                    </a:lnTo>
                    <a:lnTo>
                      <a:pt x="36" y="28"/>
                    </a:lnTo>
                    <a:lnTo>
                      <a:pt x="36" y="36"/>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8" y="43"/>
                    </a:lnTo>
                    <a:lnTo>
                      <a:pt x="28" y="43"/>
                    </a:lnTo>
                    <a:lnTo>
                      <a:pt x="36" y="43"/>
                    </a:lnTo>
                    <a:lnTo>
                      <a:pt x="43" y="50"/>
                    </a:lnTo>
                    <a:lnTo>
                      <a:pt x="50" y="57"/>
                    </a:lnTo>
                    <a:lnTo>
                      <a:pt x="50" y="57"/>
                    </a:lnTo>
                    <a:lnTo>
                      <a:pt x="43" y="57"/>
                    </a:lnTo>
                    <a:lnTo>
                      <a:pt x="36" y="64"/>
                    </a:lnTo>
                    <a:lnTo>
                      <a:pt x="28" y="64"/>
                    </a:lnTo>
                    <a:lnTo>
                      <a:pt x="21" y="57"/>
                    </a:lnTo>
                    <a:lnTo>
                      <a:pt x="7" y="64"/>
                    </a:lnTo>
                    <a:lnTo>
                      <a:pt x="7" y="64"/>
                    </a:lnTo>
                    <a:lnTo>
                      <a:pt x="7" y="71"/>
                    </a:lnTo>
                    <a:lnTo>
                      <a:pt x="21" y="78"/>
                    </a:lnTo>
                    <a:lnTo>
                      <a:pt x="28" y="71"/>
                    </a:lnTo>
                    <a:lnTo>
                      <a:pt x="28" y="71"/>
                    </a:lnTo>
                    <a:lnTo>
                      <a:pt x="36" y="71"/>
                    </a:lnTo>
                    <a:lnTo>
                      <a:pt x="36" y="64"/>
                    </a:lnTo>
                    <a:lnTo>
                      <a:pt x="43" y="64"/>
                    </a:lnTo>
                    <a:lnTo>
                      <a:pt x="43" y="64"/>
                    </a:lnTo>
                    <a:lnTo>
                      <a:pt x="50" y="64"/>
                    </a:lnTo>
                    <a:lnTo>
                      <a:pt x="57" y="64"/>
                    </a:lnTo>
                    <a:lnTo>
                      <a:pt x="65" y="71"/>
                    </a:lnTo>
                    <a:lnTo>
                      <a:pt x="65" y="71"/>
                    </a:lnTo>
                    <a:close/>
                    <a:moveTo>
                      <a:pt x="65" y="36"/>
                    </a:moveTo>
                    <a:lnTo>
                      <a:pt x="65" y="36"/>
                    </a:lnTo>
                    <a:lnTo>
                      <a:pt x="72" y="28"/>
                    </a:lnTo>
                    <a:lnTo>
                      <a:pt x="65" y="14"/>
                    </a:lnTo>
                    <a:lnTo>
                      <a:pt x="65" y="7"/>
                    </a:lnTo>
                    <a:lnTo>
                      <a:pt x="57" y="21"/>
                    </a:lnTo>
                    <a:lnTo>
                      <a:pt x="65" y="36"/>
                    </a:lnTo>
                    <a:lnTo>
                      <a:pt x="65" y="36"/>
                    </a:lnTo>
                    <a:close/>
                    <a:moveTo>
                      <a:pt x="43" y="21"/>
                    </a:moveTo>
                    <a:lnTo>
                      <a:pt x="43" y="14"/>
                    </a:lnTo>
                    <a:lnTo>
                      <a:pt x="43" y="0"/>
                    </a:lnTo>
                    <a:lnTo>
                      <a:pt x="36" y="14"/>
                    </a:lnTo>
                    <a:lnTo>
                      <a:pt x="43" y="21"/>
                    </a:lnTo>
                    <a:lnTo>
                      <a:pt x="43" y="21"/>
                    </a:lnTo>
                    <a:close/>
                    <a:moveTo>
                      <a:pt x="21" y="21"/>
                    </a:moveTo>
                    <a:lnTo>
                      <a:pt x="21" y="14"/>
                    </a:lnTo>
                    <a:lnTo>
                      <a:pt x="21" y="7"/>
                    </a:lnTo>
                    <a:lnTo>
                      <a:pt x="14" y="7"/>
                    </a:lnTo>
                    <a:lnTo>
                      <a:pt x="0" y="0"/>
                    </a:lnTo>
                    <a:lnTo>
                      <a:pt x="0" y="7"/>
                    </a:lnTo>
                    <a:lnTo>
                      <a:pt x="7" y="14"/>
                    </a:lnTo>
                    <a:lnTo>
                      <a:pt x="14" y="21"/>
                    </a:lnTo>
                    <a:lnTo>
                      <a:pt x="21" y="21"/>
                    </a:lnTo>
                    <a:lnTo>
                      <a:pt x="21" y="21"/>
                    </a:lnTo>
                    <a:close/>
                    <a:moveTo>
                      <a:pt x="21" y="36"/>
                    </a:moveTo>
                    <a:lnTo>
                      <a:pt x="14" y="36"/>
                    </a:lnTo>
                    <a:lnTo>
                      <a:pt x="0" y="36"/>
                    </a:lnTo>
                    <a:lnTo>
                      <a:pt x="7" y="43"/>
                    </a:lnTo>
                    <a:lnTo>
                      <a:pt x="14" y="50"/>
                    </a:lnTo>
                    <a:lnTo>
                      <a:pt x="21" y="50"/>
                    </a:lnTo>
                    <a:lnTo>
                      <a:pt x="21" y="36"/>
                    </a:lnTo>
                    <a:lnTo>
                      <a:pt x="21" y="36"/>
                    </a:lnTo>
                    <a:close/>
                    <a:moveTo>
                      <a:pt x="28" y="64"/>
                    </a:moveTo>
                    <a:lnTo>
                      <a:pt x="28" y="57"/>
                    </a:lnTo>
                    <a:lnTo>
                      <a:pt x="21" y="57"/>
                    </a:lnTo>
                    <a:lnTo>
                      <a:pt x="14" y="64"/>
                    </a:lnTo>
                    <a:lnTo>
                      <a:pt x="7" y="64"/>
                    </a:lnTo>
                    <a:lnTo>
                      <a:pt x="7" y="71"/>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349">
                <a:extLst>
                  <a:ext uri="{FF2B5EF4-FFF2-40B4-BE49-F238E27FC236}">
                    <a16:creationId xmlns:a16="http://schemas.microsoft.com/office/drawing/2014/main" xmlns="" id="{97AFB721-2B31-4CD9-8515-057779A68EBD}"/>
                  </a:ext>
                </a:extLst>
              </p:cNvPr>
              <p:cNvSpPr>
                <a:spLocks noEditPoints="1"/>
              </p:cNvSpPr>
              <p:nvPr/>
            </p:nvSpPr>
            <p:spPr bwMode="auto">
              <a:xfrm>
                <a:off x="5725" y="2109"/>
                <a:ext cx="72" cy="78"/>
              </a:xfrm>
              <a:custGeom>
                <a:avLst/>
                <a:gdLst>
                  <a:gd name="T0" fmla="*/ 64 w 72"/>
                  <a:gd name="T1" fmla="*/ 71 h 78"/>
                  <a:gd name="T2" fmla="*/ 72 w 72"/>
                  <a:gd name="T3" fmla="*/ 64 h 78"/>
                  <a:gd name="T4" fmla="*/ 57 w 72"/>
                  <a:gd name="T5" fmla="*/ 57 h 78"/>
                  <a:gd name="T6" fmla="*/ 57 w 72"/>
                  <a:gd name="T7" fmla="*/ 43 h 78"/>
                  <a:gd name="T8" fmla="*/ 64 w 72"/>
                  <a:gd name="T9" fmla="*/ 36 h 78"/>
                  <a:gd name="T10" fmla="*/ 64 w 72"/>
                  <a:gd name="T11" fmla="*/ 14 h 78"/>
                  <a:gd name="T12" fmla="*/ 57 w 72"/>
                  <a:gd name="T13" fmla="*/ 7 h 78"/>
                  <a:gd name="T14" fmla="*/ 50 w 72"/>
                  <a:gd name="T15" fmla="*/ 14 h 78"/>
                  <a:gd name="T16" fmla="*/ 57 w 72"/>
                  <a:gd name="T17" fmla="*/ 36 h 78"/>
                  <a:gd name="T18" fmla="*/ 50 w 72"/>
                  <a:gd name="T19" fmla="*/ 50 h 78"/>
                  <a:gd name="T20" fmla="*/ 43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6 h 78"/>
                  <a:gd name="T48" fmla="*/ 28 w 72"/>
                  <a:gd name="T49" fmla="*/ 43 h 78"/>
                  <a:gd name="T50" fmla="*/ 21 w 72"/>
                  <a:gd name="T51" fmla="*/ 36 h 78"/>
                  <a:gd name="T52" fmla="*/ 7 w 72"/>
                  <a:gd name="T53" fmla="*/ 36 h 78"/>
                  <a:gd name="T54" fmla="*/ 0 w 72"/>
                  <a:gd name="T55" fmla="*/ 43 h 78"/>
                  <a:gd name="T56" fmla="*/ 14 w 72"/>
                  <a:gd name="T57" fmla="*/ 50 h 78"/>
                  <a:gd name="T58" fmla="*/ 21 w 72"/>
                  <a:gd name="T59" fmla="*/ 50 h 78"/>
                  <a:gd name="T60" fmla="*/ 28 w 72"/>
                  <a:gd name="T61" fmla="*/ 43 h 78"/>
                  <a:gd name="T62" fmla="*/ 43 w 72"/>
                  <a:gd name="T63" fmla="*/ 50 h 78"/>
                  <a:gd name="T64" fmla="*/ 43 w 72"/>
                  <a:gd name="T65" fmla="*/ 57 h 78"/>
                  <a:gd name="T66" fmla="*/ 36 w 72"/>
                  <a:gd name="T67" fmla="*/ 64 h 78"/>
                  <a:gd name="T68" fmla="*/ 21 w 72"/>
                  <a:gd name="T69" fmla="*/ 57 h 78"/>
                  <a:gd name="T70" fmla="*/ 0 w 72"/>
                  <a:gd name="T71" fmla="*/ 64 h 78"/>
                  <a:gd name="T72" fmla="*/ 21 w 72"/>
                  <a:gd name="T73" fmla="*/ 78 h 78"/>
                  <a:gd name="T74" fmla="*/ 28 w 72"/>
                  <a:gd name="T75" fmla="*/ 71 h 78"/>
                  <a:gd name="T76" fmla="*/ 36 w 72"/>
                  <a:gd name="T77" fmla="*/ 64 h 78"/>
                  <a:gd name="T78" fmla="*/ 43 w 72"/>
                  <a:gd name="T79" fmla="*/ 64 h 78"/>
                  <a:gd name="T80" fmla="*/ 50 w 72"/>
                  <a:gd name="T81" fmla="*/ 64 h 78"/>
                  <a:gd name="T82" fmla="*/ 57 w 72"/>
                  <a:gd name="T83" fmla="*/ 71 h 78"/>
                  <a:gd name="T84" fmla="*/ 64 w 72"/>
                  <a:gd name="T85" fmla="*/ 36 h 78"/>
                  <a:gd name="T86" fmla="*/ 64 w 72"/>
                  <a:gd name="T87" fmla="*/ 14 h 78"/>
                  <a:gd name="T88" fmla="*/ 57 w 72"/>
                  <a:gd name="T89" fmla="*/ 21 h 78"/>
                  <a:gd name="T90" fmla="*/ 57 w 72"/>
                  <a:gd name="T91" fmla="*/ 36 h 78"/>
                  <a:gd name="T92" fmla="*/ 43 w 72"/>
                  <a:gd name="T93" fmla="*/ 14 h 78"/>
                  <a:gd name="T94" fmla="*/ 28 w 72"/>
                  <a:gd name="T95" fmla="*/ 14 h 78"/>
                  <a:gd name="T96" fmla="*/ 36 w 72"/>
                  <a:gd name="T97" fmla="*/ 21 h 78"/>
                  <a:gd name="T98" fmla="*/ 21 w 72"/>
                  <a:gd name="T99" fmla="*/ 14 h 78"/>
                  <a:gd name="T100" fmla="*/ 7 w 72"/>
                  <a:gd name="T101" fmla="*/ 7 h 78"/>
                  <a:gd name="T102" fmla="*/ 0 w 72"/>
                  <a:gd name="T103" fmla="*/ 7 h 78"/>
                  <a:gd name="T104" fmla="*/ 7 w 72"/>
                  <a:gd name="T105" fmla="*/ 21 h 78"/>
                  <a:gd name="T106" fmla="*/ 14 w 72"/>
                  <a:gd name="T107" fmla="*/ 21 h 78"/>
                  <a:gd name="T108" fmla="*/ 7 w 72"/>
                  <a:gd name="T109" fmla="*/ 36 h 78"/>
                  <a:gd name="T110" fmla="*/ 0 w 72"/>
                  <a:gd name="T111" fmla="*/ 43 h 78"/>
                  <a:gd name="T112" fmla="*/ 21 w 72"/>
                  <a:gd name="T113" fmla="*/ 50 h 78"/>
                  <a:gd name="T114" fmla="*/ 21 w 72"/>
                  <a:gd name="T115" fmla="*/ 36 h 78"/>
                  <a:gd name="T116" fmla="*/ 28 w 72"/>
                  <a:gd name="T117" fmla="*/ 57 h 78"/>
                  <a:gd name="T118" fmla="*/ 14 w 72"/>
                  <a:gd name="T119" fmla="*/ 64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64" y="71"/>
                    </a:lnTo>
                    <a:lnTo>
                      <a:pt x="72" y="64"/>
                    </a:lnTo>
                    <a:lnTo>
                      <a:pt x="64" y="64"/>
                    </a:lnTo>
                    <a:lnTo>
                      <a:pt x="57" y="57"/>
                    </a:lnTo>
                    <a:lnTo>
                      <a:pt x="57" y="50"/>
                    </a:lnTo>
                    <a:lnTo>
                      <a:pt x="57" y="43"/>
                    </a:lnTo>
                    <a:lnTo>
                      <a:pt x="57" y="36"/>
                    </a:lnTo>
                    <a:lnTo>
                      <a:pt x="64" y="36"/>
                    </a:lnTo>
                    <a:lnTo>
                      <a:pt x="72" y="28"/>
                    </a:lnTo>
                    <a:lnTo>
                      <a:pt x="64" y="14"/>
                    </a:lnTo>
                    <a:lnTo>
                      <a:pt x="64" y="7"/>
                    </a:lnTo>
                    <a:lnTo>
                      <a:pt x="57"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6" y="0"/>
                    </a:lnTo>
                    <a:lnTo>
                      <a:pt x="28" y="14"/>
                    </a:lnTo>
                    <a:lnTo>
                      <a:pt x="36" y="28"/>
                    </a:lnTo>
                    <a:lnTo>
                      <a:pt x="36" y="28"/>
                    </a:lnTo>
                    <a:lnTo>
                      <a:pt x="36" y="36"/>
                    </a:lnTo>
                    <a:lnTo>
                      <a:pt x="36" y="36"/>
                    </a:lnTo>
                    <a:lnTo>
                      <a:pt x="36" y="36"/>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6"/>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50"/>
                    </a:lnTo>
                    <a:lnTo>
                      <a:pt x="21" y="43"/>
                    </a:lnTo>
                    <a:lnTo>
                      <a:pt x="28" y="43"/>
                    </a:lnTo>
                    <a:lnTo>
                      <a:pt x="36" y="43"/>
                    </a:lnTo>
                    <a:lnTo>
                      <a:pt x="43" y="50"/>
                    </a:lnTo>
                    <a:lnTo>
                      <a:pt x="43" y="57"/>
                    </a:lnTo>
                    <a:lnTo>
                      <a:pt x="43" y="57"/>
                    </a:lnTo>
                    <a:lnTo>
                      <a:pt x="43" y="57"/>
                    </a:lnTo>
                    <a:lnTo>
                      <a:pt x="36" y="64"/>
                    </a:lnTo>
                    <a:lnTo>
                      <a:pt x="28" y="64"/>
                    </a:lnTo>
                    <a:lnTo>
                      <a:pt x="21" y="57"/>
                    </a:lnTo>
                    <a:lnTo>
                      <a:pt x="7" y="64"/>
                    </a:lnTo>
                    <a:lnTo>
                      <a:pt x="0" y="64"/>
                    </a:lnTo>
                    <a:lnTo>
                      <a:pt x="7" y="71"/>
                    </a:lnTo>
                    <a:lnTo>
                      <a:pt x="21" y="78"/>
                    </a:lnTo>
                    <a:lnTo>
                      <a:pt x="28" y="71"/>
                    </a:lnTo>
                    <a:lnTo>
                      <a:pt x="28" y="71"/>
                    </a:lnTo>
                    <a:lnTo>
                      <a:pt x="28" y="71"/>
                    </a:lnTo>
                    <a:lnTo>
                      <a:pt x="36" y="64"/>
                    </a:lnTo>
                    <a:lnTo>
                      <a:pt x="43" y="64"/>
                    </a:lnTo>
                    <a:lnTo>
                      <a:pt x="43" y="64"/>
                    </a:lnTo>
                    <a:lnTo>
                      <a:pt x="50" y="64"/>
                    </a:lnTo>
                    <a:lnTo>
                      <a:pt x="50" y="64"/>
                    </a:lnTo>
                    <a:lnTo>
                      <a:pt x="57" y="71"/>
                    </a:lnTo>
                    <a:lnTo>
                      <a:pt x="57" y="71"/>
                    </a:lnTo>
                    <a:close/>
                    <a:moveTo>
                      <a:pt x="57" y="36"/>
                    </a:moveTo>
                    <a:lnTo>
                      <a:pt x="64" y="36"/>
                    </a:lnTo>
                    <a:lnTo>
                      <a:pt x="64" y="28"/>
                    </a:lnTo>
                    <a:lnTo>
                      <a:pt x="64" y="14"/>
                    </a:lnTo>
                    <a:lnTo>
                      <a:pt x="64" y="7"/>
                    </a:lnTo>
                    <a:lnTo>
                      <a:pt x="57" y="21"/>
                    </a:lnTo>
                    <a:lnTo>
                      <a:pt x="57" y="36"/>
                    </a:lnTo>
                    <a:lnTo>
                      <a:pt x="57" y="36"/>
                    </a:lnTo>
                    <a:close/>
                    <a:moveTo>
                      <a:pt x="36" y="21"/>
                    </a:moveTo>
                    <a:lnTo>
                      <a:pt x="43" y="14"/>
                    </a:lnTo>
                    <a:lnTo>
                      <a:pt x="36" y="0"/>
                    </a:lnTo>
                    <a:lnTo>
                      <a:pt x="28" y="14"/>
                    </a:lnTo>
                    <a:lnTo>
                      <a:pt x="36" y="21"/>
                    </a:lnTo>
                    <a:lnTo>
                      <a:pt x="36" y="21"/>
                    </a:lnTo>
                    <a:close/>
                    <a:moveTo>
                      <a:pt x="14" y="21"/>
                    </a:moveTo>
                    <a:lnTo>
                      <a:pt x="21" y="14"/>
                    </a:lnTo>
                    <a:lnTo>
                      <a:pt x="14" y="7"/>
                    </a:lnTo>
                    <a:lnTo>
                      <a:pt x="7" y="7"/>
                    </a:lnTo>
                    <a:lnTo>
                      <a:pt x="0" y="0"/>
                    </a:lnTo>
                    <a:lnTo>
                      <a:pt x="0" y="7"/>
                    </a:lnTo>
                    <a:lnTo>
                      <a:pt x="7" y="14"/>
                    </a:lnTo>
                    <a:lnTo>
                      <a:pt x="7" y="21"/>
                    </a:lnTo>
                    <a:lnTo>
                      <a:pt x="14" y="21"/>
                    </a:lnTo>
                    <a:lnTo>
                      <a:pt x="14" y="21"/>
                    </a:lnTo>
                    <a:close/>
                    <a:moveTo>
                      <a:pt x="21" y="36"/>
                    </a:moveTo>
                    <a:lnTo>
                      <a:pt x="7" y="36"/>
                    </a:lnTo>
                    <a:lnTo>
                      <a:pt x="0" y="36"/>
                    </a:lnTo>
                    <a:lnTo>
                      <a:pt x="0" y="43"/>
                    </a:lnTo>
                    <a:lnTo>
                      <a:pt x="14" y="50"/>
                    </a:lnTo>
                    <a:lnTo>
                      <a:pt x="21" y="50"/>
                    </a:lnTo>
                    <a:lnTo>
                      <a:pt x="21" y="36"/>
                    </a:lnTo>
                    <a:lnTo>
                      <a:pt x="21" y="36"/>
                    </a:lnTo>
                    <a:close/>
                    <a:moveTo>
                      <a:pt x="28" y="64"/>
                    </a:moveTo>
                    <a:lnTo>
                      <a:pt x="28" y="57"/>
                    </a:lnTo>
                    <a:lnTo>
                      <a:pt x="21" y="57"/>
                    </a:lnTo>
                    <a:lnTo>
                      <a:pt x="14" y="64"/>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350">
                <a:extLst>
                  <a:ext uri="{FF2B5EF4-FFF2-40B4-BE49-F238E27FC236}">
                    <a16:creationId xmlns:a16="http://schemas.microsoft.com/office/drawing/2014/main" xmlns="" id="{C27B1113-CD38-46D8-AD8E-DB8431D35618}"/>
                  </a:ext>
                </a:extLst>
              </p:cNvPr>
              <p:cNvSpPr>
                <a:spLocks noEditPoints="1"/>
              </p:cNvSpPr>
              <p:nvPr/>
            </p:nvSpPr>
            <p:spPr bwMode="auto">
              <a:xfrm>
                <a:off x="5653" y="2109"/>
                <a:ext cx="65" cy="78"/>
              </a:xfrm>
              <a:custGeom>
                <a:avLst/>
                <a:gdLst>
                  <a:gd name="T0" fmla="*/ 65 w 65"/>
                  <a:gd name="T1" fmla="*/ 71 h 78"/>
                  <a:gd name="T2" fmla="*/ 65 w 65"/>
                  <a:gd name="T3" fmla="*/ 64 h 78"/>
                  <a:gd name="T4" fmla="*/ 57 w 65"/>
                  <a:gd name="T5" fmla="*/ 57 h 78"/>
                  <a:gd name="T6" fmla="*/ 57 w 65"/>
                  <a:gd name="T7" fmla="*/ 43 h 78"/>
                  <a:gd name="T8" fmla="*/ 65 w 65"/>
                  <a:gd name="T9" fmla="*/ 36 h 78"/>
                  <a:gd name="T10" fmla="*/ 65 w 65"/>
                  <a:gd name="T11" fmla="*/ 14 h 78"/>
                  <a:gd name="T12" fmla="*/ 57 w 65"/>
                  <a:gd name="T13" fmla="*/ 7 h 78"/>
                  <a:gd name="T14" fmla="*/ 50 w 65"/>
                  <a:gd name="T15" fmla="*/ 14 h 78"/>
                  <a:gd name="T16" fmla="*/ 57 w 65"/>
                  <a:gd name="T17" fmla="*/ 36 h 78"/>
                  <a:gd name="T18" fmla="*/ 50 w 65"/>
                  <a:gd name="T19" fmla="*/ 50 h 78"/>
                  <a:gd name="T20" fmla="*/ 43 w 65"/>
                  <a:gd name="T21" fmla="*/ 43 h 78"/>
                  <a:gd name="T22" fmla="*/ 36 w 65"/>
                  <a:gd name="T23" fmla="*/ 36 h 78"/>
                  <a:gd name="T24" fmla="*/ 43 w 65"/>
                  <a:gd name="T25" fmla="*/ 21 h 78"/>
                  <a:gd name="T26" fmla="*/ 36 w 65"/>
                  <a:gd name="T27" fmla="*/ 0 h 78"/>
                  <a:gd name="T28" fmla="*/ 36 w 65"/>
                  <a:gd name="T29" fmla="*/ 28 h 78"/>
                  <a:gd name="T30" fmla="*/ 36 w 65"/>
                  <a:gd name="T31" fmla="*/ 36 h 78"/>
                  <a:gd name="T32" fmla="*/ 29 w 65"/>
                  <a:gd name="T33" fmla="*/ 36 h 78"/>
                  <a:gd name="T34" fmla="*/ 21 w 65"/>
                  <a:gd name="T35" fmla="*/ 21 h 78"/>
                  <a:gd name="T36" fmla="*/ 21 w 65"/>
                  <a:gd name="T37" fmla="*/ 14 h 78"/>
                  <a:gd name="T38" fmla="*/ 7 w 65"/>
                  <a:gd name="T39" fmla="*/ 0 h 78"/>
                  <a:gd name="T40" fmla="*/ 0 w 65"/>
                  <a:gd name="T41" fmla="*/ 0 h 78"/>
                  <a:gd name="T42" fmla="*/ 0 w 65"/>
                  <a:gd name="T43" fmla="*/ 7 h 78"/>
                  <a:gd name="T44" fmla="*/ 14 w 65"/>
                  <a:gd name="T45" fmla="*/ 21 h 78"/>
                  <a:gd name="T46" fmla="*/ 29 w 65"/>
                  <a:gd name="T47" fmla="*/ 36 h 78"/>
                  <a:gd name="T48" fmla="*/ 29 w 65"/>
                  <a:gd name="T49" fmla="*/ 43 h 78"/>
                  <a:gd name="T50" fmla="*/ 21 w 65"/>
                  <a:gd name="T51" fmla="*/ 36 h 78"/>
                  <a:gd name="T52" fmla="*/ 0 w 65"/>
                  <a:gd name="T53" fmla="*/ 36 h 78"/>
                  <a:gd name="T54" fmla="*/ 0 w 65"/>
                  <a:gd name="T55" fmla="*/ 43 h 78"/>
                  <a:gd name="T56" fmla="*/ 14 w 65"/>
                  <a:gd name="T57" fmla="*/ 50 h 78"/>
                  <a:gd name="T58" fmla="*/ 21 w 65"/>
                  <a:gd name="T59" fmla="*/ 50 h 78"/>
                  <a:gd name="T60" fmla="*/ 29 w 65"/>
                  <a:gd name="T61" fmla="*/ 43 h 78"/>
                  <a:gd name="T62" fmla="*/ 36 w 65"/>
                  <a:gd name="T63" fmla="*/ 50 h 78"/>
                  <a:gd name="T64" fmla="*/ 43 w 65"/>
                  <a:gd name="T65" fmla="*/ 57 h 78"/>
                  <a:gd name="T66" fmla="*/ 36 w 65"/>
                  <a:gd name="T67" fmla="*/ 64 h 78"/>
                  <a:gd name="T68" fmla="*/ 21 w 65"/>
                  <a:gd name="T69" fmla="*/ 57 h 78"/>
                  <a:gd name="T70" fmla="*/ 0 w 65"/>
                  <a:gd name="T71" fmla="*/ 64 h 78"/>
                  <a:gd name="T72" fmla="*/ 21 w 65"/>
                  <a:gd name="T73" fmla="*/ 78 h 78"/>
                  <a:gd name="T74" fmla="*/ 29 w 65"/>
                  <a:gd name="T75" fmla="*/ 71 h 78"/>
                  <a:gd name="T76" fmla="*/ 36 w 65"/>
                  <a:gd name="T77" fmla="*/ 64 h 78"/>
                  <a:gd name="T78" fmla="*/ 43 w 65"/>
                  <a:gd name="T79" fmla="*/ 64 h 78"/>
                  <a:gd name="T80" fmla="*/ 50 w 65"/>
                  <a:gd name="T81" fmla="*/ 64 h 78"/>
                  <a:gd name="T82" fmla="*/ 57 w 65"/>
                  <a:gd name="T83" fmla="*/ 71 h 78"/>
                  <a:gd name="T84" fmla="*/ 65 w 65"/>
                  <a:gd name="T85" fmla="*/ 36 h 78"/>
                  <a:gd name="T86" fmla="*/ 65 w 65"/>
                  <a:gd name="T87" fmla="*/ 14 h 78"/>
                  <a:gd name="T88" fmla="*/ 50 w 65"/>
                  <a:gd name="T89" fmla="*/ 21 h 78"/>
                  <a:gd name="T90" fmla="*/ 57 w 65"/>
                  <a:gd name="T91" fmla="*/ 36 h 78"/>
                  <a:gd name="T92" fmla="*/ 43 w 65"/>
                  <a:gd name="T93" fmla="*/ 14 h 78"/>
                  <a:gd name="T94" fmla="*/ 29 w 65"/>
                  <a:gd name="T95" fmla="*/ 14 h 78"/>
                  <a:gd name="T96" fmla="*/ 36 w 65"/>
                  <a:gd name="T97" fmla="*/ 21 h 78"/>
                  <a:gd name="T98" fmla="*/ 14 w 65"/>
                  <a:gd name="T99" fmla="*/ 14 h 78"/>
                  <a:gd name="T100" fmla="*/ 7 w 65"/>
                  <a:gd name="T101" fmla="*/ 7 h 78"/>
                  <a:gd name="T102" fmla="*/ 0 w 65"/>
                  <a:gd name="T103" fmla="*/ 7 h 78"/>
                  <a:gd name="T104" fmla="*/ 7 w 65"/>
                  <a:gd name="T105" fmla="*/ 21 h 78"/>
                  <a:gd name="T106" fmla="*/ 14 w 65"/>
                  <a:gd name="T107" fmla="*/ 21 h 78"/>
                  <a:gd name="T108" fmla="*/ 7 w 65"/>
                  <a:gd name="T109" fmla="*/ 36 h 78"/>
                  <a:gd name="T110" fmla="*/ 0 w 65"/>
                  <a:gd name="T111" fmla="*/ 43 h 78"/>
                  <a:gd name="T112" fmla="*/ 21 w 65"/>
                  <a:gd name="T113" fmla="*/ 50 h 78"/>
                  <a:gd name="T114" fmla="*/ 21 w 65"/>
                  <a:gd name="T115" fmla="*/ 36 h 78"/>
                  <a:gd name="T116" fmla="*/ 21 w 65"/>
                  <a:gd name="T117" fmla="*/ 57 h 78"/>
                  <a:gd name="T118" fmla="*/ 14 w 65"/>
                  <a:gd name="T119" fmla="*/ 64 h 78"/>
                  <a:gd name="T120" fmla="*/ 7 w 65"/>
                  <a:gd name="T121" fmla="*/ 71 h 78"/>
                  <a:gd name="T122" fmla="*/ 21 w 65"/>
                  <a:gd name="T123" fmla="*/ 71 h 78"/>
                  <a:gd name="T124" fmla="*/ 29 w 65"/>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1"/>
                    </a:moveTo>
                    <a:lnTo>
                      <a:pt x="65" y="71"/>
                    </a:lnTo>
                    <a:lnTo>
                      <a:pt x="65" y="71"/>
                    </a:lnTo>
                    <a:lnTo>
                      <a:pt x="65" y="64"/>
                    </a:lnTo>
                    <a:lnTo>
                      <a:pt x="65" y="64"/>
                    </a:lnTo>
                    <a:lnTo>
                      <a:pt x="57" y="57"/>
                    </a:lnTo>
                    <a:lnTo>
                      <a:pt x="57" y="50"/>
                    </a:lnTo>
                    <a:lnTo>
                      <a:pt x="57" y="43"/>
                    </a:lnTo>
                    <a:lnTo>
                      <a:pt x="57" y="36"/>
                    </a:lnTo>
                    <a:lnTo>
                      <a:pt x="65" y="36"/>
                    </a:lnTo>
                    <a:lnTo>
                      <a:pt x="65" y="28"/>
                    </a:lnTo>
                    <a:lnTo>
                      <a:pt x="65" y="14"/>
                    </a:lnTo>
                    <a:lnTo>
                      <a:pt x="65" y="7"/>
                    </a:lnTo>
                    <a:lnTo>
                      <a:pt x="57" y="7"/>
                    </a:lnTo>
                    <a:lnTo>
                      <a:pt x="57" y="7"/>
                    </a:lnTo>
                    <a:lnTo>
                      <a:pt x="50" y="14"/>
                    </a:lnTo>
                    <a:lnTo>
                      <a:pt x="50" y="28"/>
                    </a:lnTo>
                    <a:lnTo>
                      <a:pt x="57" y="36"/>
                    </a:lnTo>
                    <a:lnTo>
                      <a:pt x="57" y="43"/>
                    </a:lnTo>
                    <a:lnTo>
                      <a:pt x="50" y="50"/>
                    </a:lnTo>
                    <a:lnTo>
                      <a:pt x="50" y="50"/>
                    </a:lnTo>
                    <a:lnTo>
                      <a:pt x="43" y="43"/>
                    </a:lnTo>
                    <a:lnTo>
                      <a:pt x="43" y="43"/>
                    </a:lnTo>
                    <a:lnTo>
                      <a:pt x="36" y="36"/>
                    </a:lnTo>
                    <a:lnTo>
                      <a:pt x="36" y="28"/>
                    </a:lnTo>
                    <a:lnTo>
                      <a:pt x="43" y="21"/>
                    </a:lnTo>
                    <a:lnTo>
                      <a:pt x="43" y="14"/>
                    </a:lnTo>
                    <a:lnTo>
                      <a:pt x="36" y="0"/>
                    </a:lnTo>
                    <a:lnTo>
                      <a:pt x="29" y="14"/>
                    </a:lnTo>
                    <a:lnTo>
                      <a:pt x="36" y="28"/>
                    </a:lnTo>
                    <a:lnTo>
                      <a:pt x="36" y="28"/>
                    </a:lnTo>
                    <a:lnTo>
                      <a:pt x="36" y="36"/>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50"/>
                    </a:lnTo>
                    <a:lnTo>
                      <a:pt x="21" y="43"/>
                    </a:lnTo>
                    <a:lnTo>
                      <a:pt x="29" y="43"/>
                    </a:lnTo>
                    <a:lnTo>
                      <a:pt x="36" y="43"/>
                    </a:lnTo>
                    <a:lnTo>
                      <a:pt x="36" y="50"/>
                    </a:lnTo>
                    <a:lnTo>
                      <a:pt x="43" y="57"/>
                    </a:lnTo>
                    <a:lnTo>
                      <a:pt x="43" y="57"/>
                    </a:lnTo>
                    <a:lnTo>
                      <a:pt x="43" y="57"/>
                    </a:lnTo>
                    <a:lnTo>
                      <a:pt x="36" y="64"/>
                    </a:lnTo>
                    <a:lnTo>
                      <a:pt x="29" y="64"/>
                    </a:lnTo>
                    <a:lnTo>
                      <a:pt x="21" y="57"/>
                    </a:lnTo>
                    <a:lnTo>
                      <a:pt x="0" y="64"/>
                    </a:lnTo>
                    <a:lnTo>
                      <a:pt x="0" y="64"/>
                    </a:lnTo>
                    <a:lnTo>
                      <a:pt x="7" y="71"/>
                    </a:lnTo>
                    <a:lnTo>
                      <a:pt x="21" y="78"/>
                    </a:lnTo>
                    <a:lnTo>
                      <a:pt x="29" y="71"/>
                    </a:lnTo>
                    <a:lnTo>
                      <a:pt x="29" y="71"/>
                    </a:lnTo>
                    <a:lnTo>
                      <a:pt x="29" y="71"/>
                    </a:lnTo>
                    <a:lnTo>
                      <a:pt x="36" y="64"/>
                    </a:lnTo>
                    <a:lnTo>
                      <a:pt x="36" y="64"/>
                    </a:lnTo>
                    <a:lnTo>
                      <a:pt x="43" y="64"/>
                    </a:lnTo>
                    <a:lnTo>
                      <a:pt x="43" y="64"/>
                    </a:lnTo>
                    <a:lnTo>
                      <a:pt x="50" y="64"/>
                    </a:lnTo>
                    <a:lnTo>
                      <a:pt x="57" y="71"/>
                    </a:lnTo>
                    <a:lnTo>
                      <a:pt x="57" y="71"/>
                    </a:lnTo>
                    <a:close/>
                    <a:moveTo>
                      <a:pt x="57" y="36"/>
                    </a:moveTo>
                    <a:lnTo>
                      <a:pt x="65" y="36"/>
                    </a:lnTo>
                    <a:lnTo>
                      <a:pt x="65" y="28"/>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6"/>
                    </a:moveTo>
                    <a:lnTo>
                      <a:pt x="7" y="36"/>
                    </a:lnTo>
                    <a:lnTo>
                      <a:pt x="0" y="36"/>
                    </a:lnTo>
                    <a:lnTo>
                      <a:pt x="0" y="43"/>
                    </a:lnTo>
                    <a:lnTo>
                      <a:pt x="14" y="50"/>
                    </a:lnTo>
                    <a:lnTo>
                      <a:pt x="21" y="50"/>
                    </a:lnTo>
                    <a:lnTo>
                      <a:pt x="21" y="36"/>
                    </a:lnTo>
                    <a:lnTo>
                      <a:pt x="21" y="36"/>
                    </a:lnTo>
                    <a:close/>
                    <a:moveTo>
                      <a:pt x="29" y="64"/>
                    </a:moveTo>
                    <a:lnTo>
                      <a:pt x="21" y="57"/>
                    </a:lnTo>
                    <a:lnTo>
                      <a:pt x="14" y="57"/>
                    </a:lnTo>
                    <a:lnTo>
                      <a:pt x="14" y="64"/>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351">
                <a:extLst>
                  <a:ext uri="{FF2B5EF4-FFF2-40B4-BE49-F238E27FC236}">
                    <a16:creationId xmlns:a16="http://schemas.microsoft.com/office/drawing/2014/main" xmlns="" id="{B8078C7D-8B80-4B16-BCA9-4C6145D2FA74}"/>
                  </a:ext>
                </a:extLst>
              </p:cNvPr>
              <p:cNvSpPr>
                <a:spLocks noEditPoints="1"/>
              </p:cNvSpPr>
              <p:nvPr/>
            </p:nvSpPr>
            <p:spPr bwMode="auto">
              <a:xfrm>
                <a:off x="5574" y="2109"/>
                <a:ext cx="72" cy="78"/>
              </a:xfrm>
              <a:custGeom>
                <a:avLst/>
                <a:gdLst>
                  <a:gd name="T0" fmla="*/ 65 w 72"/>
                  <a:gd name="T1" fmla="*/ 71 h 78"/>
                  <a:gd name="T2" fmla="*/ 72 w 72"/>
                  <a:gd name="T3" fmla="*/ 64 h 78"/>
                  <a:gd name="T4" fmla="*/ 65 w 72"/>
                  <a:gd name="T5" fmla="*/ 57 h 78"/>
                  <a:gd name="T6" fmla="*/ 65 w 72"/>
                  <a:gd name="T7" fmla="*/ 43 h 78"/>
                  <a:gd name="T8" fmla="*/ 72 w 72"/>
                  <a:gd name="T9" fmla="*/ 36 h 78"/>
                  <a:gd name="T10" fmla="*/ 72 w 72"/>
                  <a:gd name="T11" fmla="*/ 14 h 78"/>
                  <a:gd name="T12" fmla="*/ 65 w 72"/>
                  <a:gd name="T13" fmla="*/ 7 h 78"/>
                  <a:gd name="T14" fmla="*/ 57 w 72"/>
                  <a:gd name="T15" fmla="*/ 14 h 78"/>
                  <a:gd name="T16" fmla="*/ 57 w 72"/>
                  <a:gd name="T17" fmla="*/ 36 h 78"/>
                  <a:gd name="T18" fmla="*/ 57 w 72"/>
                  <a:gd name="T19" fmla="*/ 50 h 78"/>
                  <a:gd name="T20" fmla="*/ 50 w 72"/>
                  <a:gd name="T21" fmla="*/ 43 h 78"/>
                  <a:gd name="T22" fmla="*/ 43 w 72"/>
                  <a:gd name="T23" fmla="*/ 36 h 78"/>
                  <a:gd name="T24" fmla="*/ 50 w 72"/>
                  <a:gd name="T25" fmla="*/ 21 h 78"/>
                  <a:gd name="T26" fmla="*/ 43 w 72"/>
                  <a:gd name="T27" fmla="*/ 0 h 78"/>
                  <a:gd name="T28" fmla="*/ 43 w 72"/>
                  <a:gd name="T29" fmla="*/ 28 h 78"/>
                  <a:gd name="T30" fmla="*/ 43 w 72"/>
                  <a:gd name="T31" fmla="*/ 36 h 78"/>
                  <a:gd name="T32" fmla="*/ 36 w 72"/>
                  <a:gd name="T33" fmla="*/ 36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1 h 78"/>
                  <a:gd name="T46" fmla="*/ 36 w 72"/>
                  <a:gd name="T47" fmla="*/ 36 h 78"/>
                  <a:gd name="T48" fmla="*/ 36 w 72"/>
                  <a:gd name="T49" fmla="*/ 43 h 78"/>
                  <a:gd name="T50" fmla="*/ 29 w 72"/>
                  <a:gd name="T51" fmla="*/ 36 h 78"/>
                  <a:gd name="T52" fmla="*/ 7 w 72"/>
                  <a:gd name="T53" fmla="*/ 36 h 78"/>
                  <a:gd name="T54" fmla="*/ 7 w 72"/>
                  <a:gd name="T55" fmla="*/ 43 h 78"/>
                  <a:gd name="T56" fmla="*/ 21 w 72"/>
                  <a:gd name="T57" fmla="*/ 50 h 78"/>
                  <a:gd name="T58" fmla="*/ 29 w 72"/>
                  <a:gd name="T59" fmla="*/ 50 h 78"/>
                  <a:gd name="T60" fmla="*/ 36 w 72"/>
                  <a:gd name="T61" fmla="*/ 43 h 78"/>
                  <a:gd name="T62" fmla="*/ 43 w 72"/>
                  <a:gd name="T63" fmla="*/ 50 h 78"/>
                  <a:gd name="T64" fmla="*/ 50 w 72"/>
                  <a:gd name="T65" fmla="*/ 57 h 78"/>
                  <a:gd name="T66" fmla="*/ 43 w 72"/>
                  <a:gd name="T67" fmla="*/ 64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36 h 78"/>
                  <a:gd name="T86" fmla="*/ 72 w 72"/>
                  <a:gd name="T87" fmla="*/ 14 h 78"/>
                  <a:gd name="T88" fmla="*/ 57 w 72"/>
                  <a:gd name="T89" fmla="*/ 21 h 78"/>
                  <a:gd name="T90" fmla="*/ 65 w 72"/>
                  <a:gd name="T91" fmla="*/ 36 h 78"/>
                  <a:gd name="T92" fmla="*/ 50 w 72"/>
                  <a:gd name="T93" fmla="*/ 14 h 78"/>
                  <a:gd name="T94" fmla="*/ 36 w 72"/>
                  <a:gd name="T95" fmla="*/ 14 h 78"/>
                  <a:gd name="T96" fmla="*/ 43 w 72"/>
                  <a:gd name="T97" fmla="*/ 21 h 78"/>
                  <a:gd name="T98" fmla="*/ 21 w 72"/>
                  <a:gd name="T99" fmla="*/ 14 h 78"/>
                  <a:gd name="T100" fmla="*/ 14 w 72"/>
                  <a:gd name="T101" fmla="*/ 7 h 78"/>
                  <a:gd name="T102" fmla="*/ 7 w 72"/>
                  <a:gd name="T103" fmla="*/ 7 h 78"/>
                  <a:gd name="T104" fmla="*/ 14 w 72"/>
                  <a:gd name="T105" fmla="*/ 21 h 78"/>
                  <a:gd name="T106" fmla="*/ 21 w 72"/>
                  <a:gd name="T107" fmla="*/ 21 h 78"/>
                  <a:gd name="T108" fmla="*/ 14 w 72"/>
                  <a:gd name="T109" fmla="*/ 36 h 78"/>
                  <a:gd name="T110" fmla="*/ 7 w 72"/>
                  <a:gd name="T111" fmla="*/ 43 h 78"/>
                  <a:gd name="T112" fmla="*/ 21 w 72"/>
                  <a:gd name="T113" fmla="*/ 50 h 78"/>
                  <a:gd name="T114" fmla="*/ 29 w 72"/>
                  <a:gd name="T115" fmla="*/ 36 h 78"/>
                  <a:gd name="T116" fmla="*/ 29 w 72"/>
                  <a:gd name="T117" fmla="*/ 57 h 78"/>
                  <a:gd name="T118" fmla="*/ 14 w 72"/>
                  <a:gd name="T119" fmla="*/ 64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7" y="50"/>
                    </a:lnTo>
                    <a:lnTo>
                      <a:pt x="65" y="43"/>
                    </a:lnTo>
                    <a:lnTo>
                      <a:pt x="65" y="36"/>
                    </a:lnTo>
                    <a:lnTo>
                      <a:pt x="72" y="36"/>
                    </a:lnTo>
                    <a:lnTo>
                      <a:pt x="72" y="28"/>
                    </a:lnTo>
                    <a:lnTo>
                      <a:pt x="72" y="14"/>
                    </a:lnTo>
                    <a:lnTo>
                      <a:pt x="72" y="7"/>
                    </a:lnTo>
                    <a:lnTo>
                      <a:pt x="65"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14"/>
                    </a:lnTo>
                    <a:lnTo>
                      <a:pt x="43" y="28"/>
                    </a:lnTo>
                    <a:lnTo>
                      <a:pt x="43" y="28"/>
                    </a:lnTo>
                    <a:lnTo>
                      <a:pt x="43" y="36"/>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50"/>
                    </a:lnTo>
                    <a:lnTo>
                      <a:pt x="29" y="43"/>
                    </a:lnTo>
                    <a:lnTo>
                      <a:pt x="36" y="43"/>
                    </a:lnTo>
                    <a:lnTo>
                      <a:pt x="43" y="43"/>
                    </a:lnTo>
                    <a:lnTo>
                      <a:pt x="43" y="50"/>
                    </a:lnTo>
                    <a:lnTo>
                      <a:pt x="50" y="57"/>
                    </a:lnTo>
                    <a:lnTo>
                      <a:pt x="50" y="57"/>
                    </a:lnTo>
                    <a:lnTo>
                      <a:pt x="50" y="57"/>
                    </a:lnTo>
                    <a:lnTo>
                      <a:pt x="43" y="64"/>
                    </a:lnTo>
                    <a:lnTo>
                      <a:pt x="36" y="64"/>
                    </a:lnTo>
                    <a:lnTo>
                      <a:pt x="29" y="57"/>
                    </a:lnTo>
                    <a:lnTo>
                      <a:pt x="7" y="64"/>
                    </a:lnTo>
                    <a:lnTo>
                      <a:pt x="7" y="64"/>
                    </a:lnTo>
                    <a:lnTo>
                      <a:pt x="14" y="71"/>
                    </a:lnTo>
                    <a:lnTo>
                      <a:pt x="21" y="78"/>
                    </a:lnTo>
                    <a:lnTo>
                      <a:pt x="36" y="71"/>
                    </a:lnTo>
                    <a:lnTo>
                      <a:pt x="36" y="71"/>
                    </a:lnTo>
                    <a:lnTo>
                      <a:pt x="36" y="71"/>
                    </a:lnTo>
                    <a:lnTo>
                      <a:pt x="43" y="64"/>
                    </a:lnTo>
                    <a:lnTo>
                      <a:pt x="43" y="64"/>
                    </a:lnTo>
                    <a:lnTo>
                      <a:pt x="50" y="64"/>
                    </a:lnTo>
                    <a:lnTo>
                      <a:pt x="50" y="64"/>
                    </a:lnTo>
                    <a:lnTo>
                      <a:pt x="57" y="64"/>
                    </a:lnTo>
                    <a:lnTo>
                      <a:pt x="65" y="71"/>
                    </a:lnTo>
                    <a:lnTo>
                      <a:pt x="65" y="71"/>
                    </a:lnTo>
                    <a:close/>
                    <a:moveTo>
                      <a:pt x="65" y="36"/>
                    </a:moveTo>
                    <a:lnTo>
                      <a:pt x="65" y="36"/>
                    </a:lnTo>
                    <a:lnTo>
                      <a:pt x="72" y="28"/>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6"/>
                    </a:moveTo>
                    <a:lnTo>
                      <a:pt x="14" y="36"/>
                    </a:lnTo>
                    <a:lnTo>
                      <a:pt x="7" y="36"/>
                    </a:lnTo>
                    <a:lnTo>
                      <a:pt x="7" y="43"/>
                    </a:lnTo>
                    <a:lnTo>
                      <a:pt x="14" y="50"/>
                    </a:lnTo>
                    <a:lnTo>
                      <a:pt x="21" y="50"/>
                    </a:lnTo>
                    <a:lnTo>
                      <a:pt x="29" y="36"/>
                    </a:lnTo>
                    <a:lnTo>
                      <a:pt x="29" y="36"/>
                    </a:lnTo>
                    <a:close/>
                    <a:moveTo>
                      <a:pt x="36" y="64"/>
                    </a:moveTo>
                    <a:lnTo>
                      <a:pt x="29" y="57"/>
                    </a:lnTo>
                    <a:lnTo>
                      <a:pt x="21" y="57"/>
                    </a:lnTo>
                    <a:lnTo>
                      <a:pt x="14" y="64"/>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352">
                <a:extLst>
                  <a:ext uri="{FF2B5EF4-FFF2-40B4-BE49-F238E27FC236}">
                    <a16:creationId xmlns:a16="http://schemas.microsoft.com/office/drawing/2014/main" xmlns="" id="{4F5B564F-FB8B-477D-92B1-CC2A93802899}"/>
                  </a:ext>
                </a:extLst>
              </p:cNvPr>
              <p:cNvSpPr>
                <a:spLocks noEditPoints="1"/>
              </p:cNvSpPr>
              <p:nvPr/>
            </p:nvSpPr>
            <p:spPr bwMode="auto">
              <a:xfrm>
                <a:off x="5501" y="2109"/>
                <a:ext cx="73" cy="78"/>
              </a:xfrm>
              <a:custGeom>
                <a:avLst/>
                <a:gdLst>
                  <a:gd name="T0" fmla="*/ 66 w 73"/>
                  <a:gd name="T1" fmla="*/ 71 h 78"/>
                  <a:gd name="T2" fmla="*/ 73 w 73"/>
                  <a:gd name="T3" fmla="*/ 64 h 78"/>
                  <a:gd name="T4" fmla="*/ 59 w 73"/>
                  <a:gd name="T5" fmla="*/ 57 h 78"/>
                  <a:gd name="T6" fmla="*/ 66 w 73"/>
                  <a:gd name="T7" fmla="*/ 43 h 78"/>
                  <a:gd name="T8" fmla="*/ 66 w 73"/>
                  <a:gd name="T9" fmla="*/ 36 h 78"/>
                  <a:gd name="T10" fmla="*/ 66 w 73"/>
                  <a:gd name="T11" fmla="*/ 14 h 78"/>
                  <a:gd name="T12" fmla="*/ 66 w 73"/>
                  <a:gd name="T13" fmla="*/ 7 h 78"/>
                  <a:gd name="T14" fmla="*/ 59 w 73"/>
                  <a:gd name="T15" fmla="*/ 14 h 78"/>
                  <a:gd name="T16" fmla="*/ 59 w 73"/>
                  <a:gd name="T17" fmla="*/ 36 h 78"/>
                  <a:gd name="T18" fmla="*/ 59 w 73"/>
                  <a:gd name="T19" fmla="*/ 50 h 78"/>
                  <a:gd name="T20" fmla="*/ 51 w 73"/>
                  <a:gd name="T21" fmla="*/ 43 h 78"/>
                  <a:gd name="T22" fmla="*/ 44 w 73"/>
                  <a:gd name="T23" fmla="*/ 36 h 78"/>
                  <a:gd name="T24" fmla="*/ 44 w 73"/>
                  <a:gd name="T25" fmla="*/ 21 h 78"/>
                  <a:gd name="T26" fmla="*/ 44 w 73"/>
                  <a:gd name="T27" fmla="*/ 0 h 78"/>
                  <a:gd name="T28" fmla="*/ 37 w 73"/>
                  <a:gd name="T29" fmla="*/ 28 h 78"/>
                  <a:gd name="T30" fmla="*/ 37 w 73"/>
                  <a:gd name="T31" fmla="*/ 36 h 78"/>
                  <a:gd name="T32" fmla="*/ 37 w 73"/>
                  <a:gd name="T33" fmla="*/ 36 h 78"/>
                  <a:gd name="T34" fmla="*/ 23 w 73"/>
                  <a:gd name="T35" fmla="*/ 21 h 78"/>
                  <a:gd name="T36" fmla="*/ 23 w 73"/>
                  <a:gd name="T37" fmla="*/ 14 h 78"/>
                  <a:gd name="T38" fmla="*/ 15 w 73"/>
                  <a:gd name="T39" fmla="*/ 0 h 78"/>
                  <a:gd name="T40" fmla="*/ 0 w 73"/>
                  <a:gd name="T41" fmla="*/ 0 h 78"/>
                  <a:gd name="T42" fmla="*/ 0 w 73"/>
                  <a:gd name="T43" fmla="*/ 7 h 78"/>
                  <a:gd name="T44" fmla="*/ 23 w 73"/>
                  <a:gd name="T45" fmla="*/ 21 h 78"/>
                  <a:gd name="T46" fmla="*/ 37 w 73"/>
                  <a:gd name="T47" fmla="*/ 36 h 78"/>
                  <a:gd name="T48" fmla="*/ 30 w 73"/>
                  <a:gd name="T49" fmla="*/ 43 h 78"/>
                  <a:gd name="T50" fmla="*/ 23 w 73"/>
                  <a:gd name="T51" fmla="*/ 36 h 78"/>
                  <a:gd name="T52" fmla="*/ 8 w 73"/>
                  <a:gd name="T53" fmla="*/ 36 h 78"/>
                  <a:gd name="T54" fmla="*/ 0 w 73"/>
                  <a:gd name="T55" fmla="*/ 43 h 78"/>
                  <a:gd name="T56" fmla="*/ 15 w 73"/>
                  <a:gd name="T57" fmla="*/ 50 h 78"/>
                  <a:gd name="T58" fmla="*/ 23 w 73"/>
                  <a:gd name="T59" fmla="*/ 50 h 78"/>
                  <a:gd name="T60" fmla="*/ 30 w 73"/>
                  <a:gd name="T61" fmla="*/ 43 h 78"/>
                  <a:gd name="T62" fmla="*/ 44 w 73"/>
                  <a:gd name="T63" fmla="*/ 50 h 78"/>
                  <a:gd name="T64" fmla="*/ 51 w 73"/>
                  <a:gd name="T65" fmla="*/ 57 h 78"/>
                  <a:gd name="T66" fmla="*/ 37 w 73"/>
                  <a:gd name="T67" fmla="*/ 64 h 78"/>
                  <a:gd name="T68" fmla="*/ 23 w 73"/>
                  <a:gd name="T69" fmla="*/ 57 h 78"/>
                  <a:gd name="T70" fmla="*/ 8 w 73"/>
                  <a:gd name="T71" fmla="*/ 64 h 78"/>
                  <a:gd name="T72" fmla="*/ 23 w 73"/>
                  <a:gd name="T73" fmla="*/ 78 h 78"/>
                  <a:gd name="T74" fmla="*/ 30 w 73"/>
                  <a:gd name="T75" fmla="*/ 71 h 78"/>
                  <a:gd name="T76" fmla="*/ 37 w 73"/>
                  <a:gd name="T77" fmla="*/ 64 h 78"/>
                  <a:gd name="T78" fmla="*/ 44 w 73"/>
                  <a:gd name="T79" fmla="*/ 64 h 78"/>
                  <a:gd name="T80" fmla="*/ 59 w 73"/>
                  <a:gd name="T81" fmla="*/ 64 h 78"/>
                  <a:gd name="T82" fmla="*/ 66 w 73"/>
                  <a:gd name="T83" fmla="*/ 71 h 78"/>
                  <a:gd name="T84" fmla="*/ 66 w 73"/>
                  <a:gd name="T85" fmla="*/ 36 h 78"/>
                  <a:gd name="T86" fmla="*/ 66 w 73"/>
                  <a:gd name="T87" fmla="*/ 14 h 78"/>
                  <a:gd name="T88" fmla="*/ 59 w 73"/>
                  <a:gd name="T89" fmla="*/ 21 h 78"/>
                  <a:gd name="T90" fmla="*/ 66 w 73"/>
                  <a:gd name="T91" fmla="*/ 36 h 78"/>
                  <a:gd name="T92" fmla="*/ 44 w 73"/>
                  <a:gd name="T93" fmla="*/ 14 h 78"/>
                  <a:gd name="T94" fmla="*/ 37 w 73"/>
                  <a:gd name="T95" fmla="*/ 14 h 78"/>
                  <a:gd name="T96" fmla="*/ 44 w 73"/>
                  <a:gd name="T97" fmla="*/ 21 h 78"/>
                  <a:gd name="T98" fmla="*/ 23 w 73"/>
                  <a:gd name="T99" fmla="*/ 14 h 78"/>
                  <a:gd name="T100" fmla="*/ 15 w 73"/>
                  <a:gd name="T101" fmla="*/ 7 h 78"/>
                  <a:gd name="T102" fmla="*/ 0 w 73"/>
                  <a:gd name="T103" fmla="*/ 7 h 78"/>
                  <a:gd name="T104" fmla="*/ 15 w 73"/>
                  <a:gd name="T105" fmla="*/ 21 h 78"/>
                  <a:gd name="T106" fmla="*/ 23 w 73"/>
                  <a:gd name="T107" fmla="*/ 21 h 78"/>
                  <a:gd name="T108" fmla="*/ 15 w 73"/>
                  <a:gd name="T109" fmla="*/ 36 h 78"/>
                  <a:gd name="T110" fmla="*/ 8 w 73"/>
                  <a:gd name="T111" fmla="*/ 43 h 78"/>
                  <a:gd name="T112" fmla="*/ 23 w 73"/>
                  <a:gd name="T113" fmla="*/ 50 h 78"/>
                  <a:gd name="T114" fmla="*/ 23 w 73"/>
                  <a:gd name="T115" fmla="*/ 36 h 78"/>
                  <a:gd name="T116" fmla="*/ 30 w 73"/>
                  <a:gd name="T117" fmla="*/ 57 h 78"/>
                  <a:gd name="T118" fmla="*/ 15 w 73"/>
                  <a:gd name="T119" fmla="*/ 64 h 78"/>
                  <a:gd name="T120" fmla="*/ 8 w 73"/>
                  <a:gd name="T121" fmla="*/ 71 h 78"/>
                  <a:gd name="T122" fmla="*/ 30 w 73"/>
                  <a:gd name="T123" fmla="*/ 71 h 78"/>
                  <a:gd name="T124" fmla="*/ 30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59" y="57"/>
                    </a:lnTo>
                    <a:lnTo>
                      <a:pt x="59" y="50"/>
                    </a:lnTo>
                    <a:lnTo>
                      <a:pt x="66" y="43"/>
                    </a:lnTo>
                    <a:lnTo>
                      <a:pt x="66" y="36"/>
                    </a:lnTo>
                    <a:lnTo>
                      <a:pt x="66" y="36"/>
                    </a:lnTo>
                    <a:lnTo>
                      <a:pt x="73" y="28"/>
                    </a:lnTo>
                    <a:lnTo>
                      <a:pt x="66" y="14"/>
                    </a:lnTo>
                    <a:lnTo>
                      <a:pt x="66" y="7"/>
                    </a:lnTo>
                    <a:lnTo>
                      <a:pt x="66" y="7"/>
                    </a:lnTo>
                    <a:lnTo>
                      <a:pt x="59" y="7"/>
                    </a:lnTo>
                    <a:lnTo>
                      <a:pt x="59" y="14"/>
                    </a:lnTo>
                    <a:lnTo>
                      <a:pt x="51" y="28"/>
                    </a:lnTo>
                    <a:lnTo>
                      <a:pt x="59" y="36"/>
                    </a:lnTo>
                    <a:lnTo>
                      <a:pt x="59" y="43"/>
                    </a:lnTo>
                    <a:lnTo>
                      <a:pt x="59" y="50"/>
                    </a:lnTo>
                    <a:lnTo>
                      <a:pt x="51" y="50"/>
                    </a:lnTo>
                    <a:lnTo>
                      <a:pt x="51" y="43"/>
                    </a:lnTo>
                    <a:lnTo>
                      <a:pt x="44" y="43"/>
                    </a:lnTo>
                    <a:lnTo>
                      <a:pt x="44" y="36"/>
                    </a:lnTo>
                    <a:lnTo>
                      <a:pt x="44" y="28"/>
                    </a:lnTo>
                    <a:lnTo>
                      <a:pt x="44" y="21"/>
                    </a:lnTo>
                    <a:lnTo>
                      <a:pt x="51" y="14"/>
                    </a:lnTo>
                    <a:lnTo>
                      <a:pt x="44" y="0"/>
                    </a:lnTo>
                    <a:lnTo>
                      <a:pt x="30" y="14"/>
                    </a:lnTo>
                    <a:lnTo>
                      <a:pt x="37" y="28"/>
                    </a:lnTo>
                    <a:lnTo>
                      <a:pt x="37" y="28"/>
                    </a:lnTo>
                    <a:lnTo>
                      <a:pt x="37" y="36"/>
                    </a:lnTo>
                    <a:lnTo>
                      <a:pt x="37" y="36"/>
                    </a:lnTo>
                    <a:lnTo>
                      <a:pt x="37" y="36"/>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6"/>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50"/>
                    </a:lnTo>
                    <a:lnTo>
                      <a:pt x="30" y="43"/>
                    </a:lnTo>
                    <a:lnTo>
                      <a:pt x="30" y="43"/>
                    </a:lnTo>
                    <a:lnTo>
                      <a:pt x="37" y="43"/>
                    </a:lnTo>
                    <a:lnTo>
                      <a:pt x="44" y="50"/>
                    </a:lnTo>
                    <a:lnTo>
                      <a:pt x="51" y="57"/>
                    </a:lnTo>
                    <a:lnTo>
                      <a:pt x="51" y="57"/>
                    </a:lnTo>
                    <a:lnTo>
                      <a:pt x="44" y="57"/>
                    </a:lnTo>
                    <a:lnTo>
                      <a:pt x="37" y="64"/>
                    </a:lnTo>
                    <a:lnTo>
                      <a:pt x="30" y="64"/>
                    </a:lnTo>
                    <a:lnTo>
                      <a:pt x="23" y="57"/>
                    </a:lnTo>
                    <a:lnTo>
                      <a:pt x="8" y="64"/>
                    </a:lnTo>
                    <a:lnTo>
                      <a:pt x="8" y="64"/>
                    </a:lnTo>
                    <a:lnTo>
                      <a:pt x="8" y="71"/>
                    </a:lnTo>
                    <a:lnTo>
                      <a:pt x="23" y="78"/>
                    </a:lnTo>
                    <a:lnTo>
                      <a:pt x="30" y="71"/>
                    </a:lnTo>
                    <a:lnTo>
                      <a:pt x="30" y="71"/>
                    </a:lnTo>
                    <a:lnTo>
                      <a:pt x="37" y="71"/>
                    </a:lnTo>
                    <a:lnTo>
                      <a:pt x="37" y="64"/>
                    </a:lnTo>
                    <a:lnTo>
                      <a:pt x="44" y="64"/>
                    </a:lnTo>
                    <a:lnTo>
                      <a:pt x="44" y="64"/>
                    </a:lnTo>
                    <a:lnTo>
                      <a:pt x="51" y="64"/>
                    </a:lnTo>
                    <a:lnTo>
                      <a:pt x="59" y="64"/>
                    </a:lnTo>
                    <a:lnTo>
                      <a:pt x="66" y="71"/>
                    </a:lnTo>
                    <a:lnTo>
                      <a:pt x="66" y="71"/>
                    </a:lnTo>
                    <a:close/>
                    <a:moveTo>
                      <a:pt x="66" y="36"/>
                    </a:moveTo>
                    <a:lnTo>
                      <a:pt x="66" y="36"/>
                    </a:lnTo>
                    <a:lnTo>
                      <a:pt x="73" y="28"/>
                    </a:lnTo>
                    <a:lnTo>
                      <a:pt x="66" y="14"/>
                    </a:lnTo>
                    <a:lnTo>
                      <a:pt x="66" y="7"/>
                    </a:lnTo>
                    <a:lnTo>
                      <a:pt x="59" y="21"/>
                    </a:lnTo>
                    <a:lnTo>
                      <a:pt x="66" y="36"/>
                    </a:lnTo>
                    <a:lnTo>
                      <a:pt x="66" y="36"/>
                    </a:lnTo>
                    <a:close/>
                    <a:moveTo>
                      <a:pt x="44" y="21"/>
                    </a:moveTo>
                    <a:lnTo>
                      <a:pt x="44" y="14"/>
                    </a:lnTo>
                    <a:lnTo>
                      <a:pt x="44" y="0"/>
                    </a:lnTo>
                    <a:lnTo>
                      <a:pt x="37" y="14"/>
                    </a:lnTo>
                    <a:lnTo>
                      <a:pt x="44" y="21"/>
                    </a:lnTo>
                    <a:lnTo>
                      <a:pt x="44" y="21"/>
                    </a:lnTo>
                    <a:close/>
                    <a:moveTo>
                      <a:pt x="23" y="21"/>
                    </a:moveTo>
                    <a:lnTo>
                      <a:pt x="23" y="14"/>
                    </a:lnTo>
                    <a:lnTo>
                      <a:pt x="23" y="7"/>
                    </a:lnTo>
                    <a:lnTo>
                      <a:pt x="15" y="7"/>
                    </a:lnTo>
                    <a:lnTo>
                      <a:pt x="0" y="0"/>
                    </a:lnTo>
                    <a:lnTo>
                      <a:pt x="0" y="7"/>
                    </a:lnTo>
                    <a:lnTo>
                      <a:pt x="8" y="14"/>
                    </a:lnTo>
                    <a:lnTo>
                      <a:pt x="15" y="21"/>
                    </a:lnTo>
                    <a:lnTo>
                      <a:pt x="23" y="21"/>
                    </a:lnTo>
                    <a:lnTo>
                      <a:pt x="23" y="21"/>
                    </a:lnTo>
                    <a:close/>
                    <a:moveTo>
                      <a:pt x="23" y="36"/>
                    </a:moveTo>
                    <a:lnTo>
                      <a:pt x="15" y="36"/>
                    </a:lnTo>
                    <a:lnTo>
                      <a:pt x="0" y="36"/>
                    </a:lnTo>
                    <a:lnTo>
                      <a:pt x="8" y="43"/>
                    </a:lnTo>
                    <a:lnTo>
                      <a:pt x="15" y="50"/>
                    </a:lnTo>
                    <a:lnTo>
                      <a:pt x="23" y="50"/>
                    </a:lnTo>
                    <a:lnTo>
                      <a:pt x="23" y="36"/>
                    </a:lnTo>
                    <a:lnTo>
                      <a:pt x="23" y="36"/>
                    </a:lnTo>
                    <a:close/>
                    <a:moveTo>
                      <a:pt x="30" y="64"/>
                    </a:moveTo>
                    <a:lnTo>
                      <a:pt x="30" y="57"/>
                    </a:lnTo>
                    <a:lnTo>
                      <a:pt x="23" y="57"/>
                    </a:lnTo>
                    <a:lnTo>
                      <a:pt x="15" y="64"/>
                    </a:lnTo>
                    <a:lnTo>
                      <a:pt x="8" y="64"/>
                    </a:lnTo>
                    <a:lnTo>
                      <a:pt x="8" y="71"/>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353">
                <a:extLst>
                  <a:ext uri="{FF2B5EF4-FFF2-40B4-BE49-F238E27FC236}">
                    <a16:creationId xmlns:a16="http://schemas.microsoft.com/office/drawing/2014/main" xmlns="" id="{6129AFC7-E8D9-4FE9-B8F6-85954D067A55}"/>
                  </a:ext>
                </a:extLst>
              </p:cNvPr>
              <p:cNvSpPr>
                <a:spLocks noEditPoints="1"/>
              </p:cNvSpPr>
              <p:nvPr/>
            </p:nvSpPr>
            <p:spPr bwMode="auto">
              <a:xfrm>
                <a:off x="5429" y="2109"/>
                <a:ext cx="72" cy="78"/>
              </a:xfrm>
              <a:custGeom>
                <a:avLst/>
                <a:gdLst>
                  <a:gd name="T0" fmla="*/ 65 w 72"/>
                  <a:gd name="T1" fmla="*/ 71 h 78"/>
                  <a:gd name="T2" fmla="*/ 72 w 72"/>
                  <a:gd name="T3" fmla="*/ 64 h 78"/>
                  <a:gd name="T4" fmla="*/ 58 w 72"/>
                  <a:gd name="T5" fmla="*/ 57 h 78"/>
                  <a:gd name="T6" fmla="*/ 58 w 72"/>
                  <a:gd name="T7" fmla="*/ 43 h 78"/>
                  <a:gd name="T8" fmla="*/ 65 w 72"/>
                  <a:gd name="T9" fmla="*/ 36 h 78"/>
                  <a:gd name="T10" fmla="*/ 65 w 72"/>
                  <a:gd name="T11" fmla="*/ 14 h 78"/>
                  <a:gd name="T12" fmla="*/ 58 w 72"/>
                  <a:gd name="T13" fmla="*/ 7 h 78"/>
                  <a:gd name="T14" fmla="*/ 50 w 72"/>
                  <a:gd name="T15" fmla="*/ 14 h 78"/>
                  <a:gd name="T16" fmla="*/ 58 w 72"/>
                  <a:gd name="T17" fmla="*/ 36 h 78"/>
                  <a:gd name="T18" fmla="*/ 50 w 72"/>
                  <a:gd name="T19" fmla="*/ 50 h 78"/>
                  <a:gd name="T20" fmla="*/ 43 w 72"/>
                  <a:gd name="T21" fmla="*/ 43 h 78"/>
                  <a:gd name="T22" fmla="*/ 43 w 72"/>
                  <a:gd name="T23" fmla="*/ 36 h 78"/>
                  <a:gd name="T24" fmla="*/ 43 w 72"/>
                  <a:gd name="T25" fmla="*/ 21 h 78"/>
                  <a:gd name="T26" fmla="*/ 36 w 72"/>
                  <a:gd name="T27" fmla="*/ 0 h 78"/>
                  <a:gd name="T28" fmla="*/ 36 w 72"/>
                  <a:gd name="T29" fmla="*/ 28 h 78"/>
                  <a:gd name="T30" fmla="*/ 36 w 72"/>
                  <a:gd name="T31" fmla="*/ 36 h 78"/>
                  <a:gd name="T32" fmla="*/ 36 w 72"/>
                  <a:gd name="T33" fmla="*/ 36 h 78"/>
                  <a:gd name="T34" fmla="*/ 22 w 72"/>
                  <a:gd name="T35" fmla="*/ 21 h 78"/>
                  <a:gd name="T36" fmla="*/ 22 w 72"/>
                  <a:gd name="T37" fmla="*/ 14 h 78"/>
                  <a:gd name="T38" fmla="*/ 7 w 72"/>
                  <a:gd name="T39" fmla="*/ 0 h 78"/>
                  <a:gd name="T40" fmla="*/ 0 w 72"/>
                  <a:gd name="T41" fmla="*/ 0 h 78"/>
                  <a:gd name="T42" fmla="*/ 0 w 72"/>
                  <a:gd name="T43" fmla="*/ 7 h 78"/>
                  <a:gd name="T44" fmla="*/ 15 w 72"/>
                  <a:gd name="T45" fmla="*/ 21 h 78"/>
                  <a:gd name="T46" fmla="*/ 29 w 72"/>
                  <a:gd name="T47" fmla="*/ 36 h 78"/>
                  <a:gd name="T48" fmla="*/ 29 w 72"/>
                  <a:gd name="T49" fmla="*/ 43 h 78"/>
                  <a:gd name="T50" fmla="*/ 22 w 72"/>
                  <a:gd name="T51" fmla="*/ 36 h 78"/>
                  <a:gd name="T52" fmla="*/ 7 w 72"/>
                  <a:gd name="T53" fmla="*/ 36 h 78"/>
                  <a:gd name="T54" fmla="*/ 0 w 72"/>
                  <a:gd name="T55" fmla="*/ 43 h 78"/>
                  <a:gd name="T56" fmla="*/ 15 w 72"/>
                  <a:gd name="T57" fmla="*/ 50 h 78"/>
                  <a:gd name="T58" fmla="*/ 22 w 72"/>
                  <a:gd name="T59" fmla="*/ 50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8 w 72"/>
                  <a:gd name="T83" fmla="*/ 71 h 78"/>
                  <a:gd name="T84" fmla="*/ 65 w 72"/>
                  <a:gd name="T85" fmla="*/ 36 h 78"/>
                  <a:gd name="T86" fmla="*/ 65 w 72"/>
                  <a:gd name="T87" fmla="*/ 14 h 78"/>
                  <a:gd name="T88" fmla="*/ 58 w 72"/>
                  <a:gd name="T89" fmla="*/ 21 h 78"/>
                  <a:gd name="T90" fmla="*/ 58 w 72"/>
                  <a:gd name="T91" fmla="*/ 36 h 78"/>
                  <a:gd name="T92" fmla="*/ 43 w 72"/>
                  <a:gd name="T93" fmla="*/ 14 h 78"/>
                  <a:gd name="T94" fmla="*/ 29 w 72"/>
                  <a:gd name="T95" fmla="*/ 14 h 78"/>
                  <a:gd name="T96" fmla="*/ 36 w 72"/>
                  <a:gd name="T97" fmla="*/ 21 h 78"/>
                  <a:gd name="T98" fmla="*/ 22 w 72"/>
                  <a:gd name="T99" fmla="*/ 14 h 78"/>
                  <a:gd name="T100" fmla="*/ 7 w 72"/>
                  <a:gd name="T101" fmla="*/ 7 h 78"/>
                  <a:gd name="T102" fmla="*/ 0 w 72"/>
                  <a:gd name="T103" fmla="*/ 7 h 78"/>
                  <a:gd name="T104" fmla="*/ 7 w 72"/>
                  <a:gd name="T105" fmla="*/ 21 h 78"/>
                  <a:gd name="T106" fmla="*/ 15 w 72"/>
                  <a:gd name="T107" fmla="*/ 21 h 78"/>
                  <a:gd name="T108" fmla="*/ 7 w 72"/>
                  <a:gd name="T109" fmla="*/ 36 h 78"/>
                  <a:gd name="T110" fmla="*/ 0 w 72"/>
                  <a:gd name="T111" fmla="*/ 43 h 78"/>
                  <a:gd name="T112" fmla="*/ 22 w 72"/>
                  <a:gd name="T113" fmla="*/ 50 h 78"/>
                  <a:gd name="T114" fmla="*/ 22 w 72"/>
                  <a:gd name="T115" fmla="*/ 36 h 78"/>
                  <a:gd name="T116" fmla="*/ 29 w 72"/>
                  <a:gd name="T117" fmla="*/ 57 h 78"/>
                  <a:gd name="T118" fmla="*/ 15 w 72"/>
                  <a:gd name="T119" fmla="*/ 64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7"/>
                    </a:lnTo>
                    <a:lnTo>
                      <a:pt x="58" y="50"/>
                    </a:lnTo>
                    <a:lnTo>
                      <a:pt x="58" y="43"/>
                    </a:lnTo>
                    <a:lnTo>
                      <a:pt x="58" y="36"/>
                    </a:lnTo>
                    <a:lnTo>
                      <a:pt x="65" y="36"/>
                    </a:lnTo>
                    <a:lnTo>
                      <a:pt x="72" y="28"/>
                    </a:lnTo>
                    <a:lnTo>
                      <a:pt x="65" y="14"/>
                    </a:lnTo>
                    <a:lnTo>
                      <a:pt x="65" y="7"/>
                    </a:lnTo>
                    <a:lnTo>
                      <a:pt x="58" y="7"/>
                    </a:lnTo>
                    <a:lnTo>
                      <a:pt x="58" y="7"/>
                    </a:lnTo>
                    <a:lnTo>
                      <a:pt x="50" y="14"/>
                    </a:lnTo>
                    <a:lnTo>
                      <a:pt x="50" y="28"/>
                    </a:lnTo>
                    <a:lnTo>
                      <a:pt x="58" y="36"/>
                    </a:lnTo>
                    <a:lnTo>
                      <a:pt x="58" y="43"/>
                    </a:lnTo>
                    <a:lnTo>
                      <a:pt x="50" y="50"/>
                    </a:lnTo>
                    <a:lnTo>
                      <a:pt x="50" y="50"/>
                    </a:lnTo>
                    <a:lnTo>
                      <a:pt x="43" y="43"/>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43"/>
                    </a:lnTo>
                    <a:lnTo>
                      <a:pt x="29" y="43"/>
                    </a:lnTo>
                    <a:lnTo>
                      <a:pt x="36" y="43"/>
                    </a:lnTo>
                    <a:lnTo>
                      <a:pt x="43" y="50"/>
                    </a:lnTo>
                    <a:lnTo>
                      <a:pt x="43" y="57"/>
                    </a:lnTo>
                    <a:lnTo>
                      <a:pt x="43" y="57"/>
                    </a:lnTo>
                    <a:lnTo>
                      <a:pt x="43" y="57"/>
                    </a:lnTo>
                    <a:lnTo>
                      <a:pt x="36" y="64"/>
                    </a:lnTo>
                    <a:lnTo>
                      <a:pt x="29" y="64"/>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64"/>
                    </a:lnTo>
                    <a:lnTo>
                      <a:pt x="50" y="64"/>
                    </a:lnTo>
                    <a:lnTo>
                      <a:pt x="58" y="71"/>
                    </a:lnTo>
                    <a:lnTo>
                      <a:pt x="58" y="71"/>
                    </a:lnTo>
                    <a:close/>
                    <a:moveTo>
                      <a:pt x="58" y="36"/>
                    </a:moveTo>
                    <a:lnTo>
                      <a:pt x="65" y="36"/>
                    </a:lnTo>
                    <a:lnTo>
                      <a:pt x="65" y="28"/>
                    </a:lnTo>
                    <a:lnTo>
                      <a:pt x="65" y="14"/>
                    </a:lnTo>
                    <a:lnTo>
                      <a:pt x="65" y="7"/>
                    </a:lnTo>
                    <a:lnTo>
                      <a:pt x="58" y="21"/>
                    </a:lnTo>
                    <a:lnTo>
                      <a:pt x="58" y="36"/>
                    </a:lnTo>
                    <a:lnTo>
                      <a:pt x="58" y="36"/>
                    </a:lnTo>
                    <a:close/>
                    <a:moveTo>
                      <a:pt x="36" y="21"/>
                    </a:moveTo>
                    <a:lnTo>
                      <a:pt x="43" y="14"/>
                    </a:lnTo>
                    <a:lnTo>
                      <a:pt x="36" y="0"/>
                    </a:lnTo>
                    <a:lnTo>
                      <a:pt x="29" y="14"/>
                    </a:lnTo>
                    <a:lnTo>
                      <a:pt x="36" y="21"/>
                    </a:lnTo>
                    <a:lnTo>
                      <a:pt x="36" y="21"/>
                    </a:lnTo>
                    <a:close/>
                    <a:moveTo>
                      <a:pt x="15" y="21"/>
                    </a:moveTo>
                    <a:lnTo>
                      <a:pt x="22" y="14"/>
                    </a:lnTo>
                    <a:lnTo>
                      <a:pt x="15" y="7"/>
                    </a:lnTo>
                    <a:lnTo>
                      <a:pt x="7" y="7"/>
                    </a:lnTo>
                    <a:lnTo>
                      <a:pt x="0" y="0"/>
                    </a:lnTo>
                    <a:lnTo>
                      <a:pt x="0" y="7"/>
                    </a:lnTo>
                    <a:lnTo>
                      <a:pt x="7" y="14"/>
                    </a:lnTo>
                    <a:lnTo>
                      <a:pt x="7" y="21"/>
                    </a:lnTo>
                    <a:lnTo>
                      <a:pt x="15" y="21"/>
                    </a:lnTo>
                    <a:lnTo>
                      <a:pt x="15" y="21"/>
                    </a:lnTo>
                    <a:close/>
                    <a:moveTo>
                      <a:pt x="22" y="36"/>
                    </a:moveTo>
                    <a:lnTo>
                      <a:pt x="7" y="36"/>
                    </a:lnTo>
                    <a:lnTo>
                      <a:pt x="0" y="36"/>
                    </a:lnTo>
                    <a:lnTo>
                      <a:pt x="0" y="43"/>
                    </a:lnTo>
                    <a:lnTo>
                      <a:pt x="15" y="50"/>
                    </a:lnTo>
                    <a:lnTo>
                      <a:pt x="22" y="50"/>
                    </a:lnTo>
                    <a:lnTo>
                      <a:pt x="22" y="36"/>
                    </a:lnTo>
                    <a:lnTo>
                      <a:pt x="22" y="36"/>
                    </a:lnTo>
                    <a:close/>
                    <a:moveTo>
                      <a:pt x="29" y="64"/>
                    </a:moveTo>
                    <a:lnTo>
                      <a:pt x="29" y="57"/>
                    </a:lnTo>
                    <a:lnTo>
                      <a:pt x="22" y="57"/>
                    </a:lnTo>
                    <a:lnTo>
                      <a:pt x="15" y="64"/>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354">
                <a:extLst>
                  <a:ext uri="{FF2B5EF4-FFF2-40B4-BE49-F238E27FC236}">
                    <a16:creationId xmlns:a16="http://schemas.microsoft.com/office/drawing/2014/main" xmlns="" id="{E31A2027-429B-433A-8824-2415765B98D4}"/>
                  </a:ext>
                </a:extLst>
              </p:cNvPr>
              <p:cNvSpPr>
                <a:spLocks noEditPoints="1"/>
              </p:cNvSpPr>
              <p:nvPr/>
            </p:nvSpPr>
            <p:spPr bwMode="auto">
              <a:xfrm>
                <a:off x="5357" y="2109"/>
                <a:ext cx="72" cy="78"/>
              </a:xfrm>
              <a:custGeom>
                <a:avLst/>
                <a:gdLst>
                  <a:gd name="T0" fmla="*/ 65 w 72"/>
                  <a:gd name="T1" fmla="*/ 71 h 78"/>
                  <a:gd name="T2" fmla="*/ 65 w 72"/>
                  <a:gd name="T3" fmla="*/ 64 h 78"/>
                  <a:gd name="T4" fmla="*/ 58 w 72"/>
                  <a:gd name="T5" fmla="*/ 57 h 78"/>
                  <a:gd name="T6" fmla="*/ 58 w 72"/>
                  <a:gd name="T7" fmla="*/ 43 h 78"/>
                  <a:gd name="T8" fmla="*/ 65 w 72"/>
                  <a:gd name="T9" fmla="*/ 36 h 78"/>
                  <a:gd name="T10" fmla="*/ 65 w 72"/>
                  <a:gd name="T11" fmla="*/ 14 h 78"/>
                  <a:gd name="T12" fmla="*/ 58 w 72"/>
                  <a:gd name="T13" fmla="*/ 7 h 78"/>
                  <a:gd name="T14" fmla="*/ 51 w 72"/>
                  <a:gd name="T15" fmla="*/ 14 h 78"/>
                  <a:gd name="T16" fmla="*/ 58 w 72"/>
                  <a:gd name="T17" fmla="*/ 36 h 78"/>
                  <a:gd name="T18" fmla="*/ 51 w 72"/>
                  <a:gd name="T19" fmla="*/ 50 h 78"/>
                  <a:gd name="T20" fmla="*/ 43 w 72"/>
                  <a:gd name="T21" fmla="*/ 43 h 78"/>
                  <a:gd name="T22" fmla="*/ 36 w 72"/>
                  <a:gd name="T23" fmla="*/ 36 h 78"/>
                  <a:gd name="T24" fmla="*/ 43 w 72"/>
                  <a:gd name="T25" fmla="*/ 21 h 78"/>
                  <a:gd name="T26" fmla="*/ 36 w 72"/>
                  <a:gd name="T27" fmla="*/ 0 h 78"/>
                  <a:gd name="T28" fmla="*/ 36 w 72"/>
                  <a:gd name="T29" fmla="*/ 28 h 78"/>
                  <a:gd name="T30" fmla="*/ 36 w 72"/>
                  <a:gd name="T31" fmla="*/ 36 h 78"/>
                  <a:gd name="T32" fmla="*/ 29 w 72"/>
                  <a:gd name="T33" fmla="*/ 36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6 h 78"/>
                  <a:gd name="T48" fmla="*/ 29 w 72"/>
                  <a:gd name="T49" fmla="*/ 43 h 78"/>
                  <a:gd name="T50" fmla="*/ 22 w 72"/>
                  <a:gd name="T51" fmla="*/ 36 h 78"/>
                  <a:gd name="T52" fmla="*/ 8 w 72"/>
                  <a:gd name="T53" fmla="*/ 36 h 78"/>
                  <a:gd name="T54" fmla="*/ 0 w 72"/>
                  <a:gd name="T55" fmla="*/ 43 h 78"/>
                  <a:gd name="T56" fmla="*/ 15 w 72"/>
                  <a:gd name="T57" fmla="*/ 50 h 78"/>
                  <a:gd name="T58" fmla="*/ 22 w 72"/>
                  <a:gd name="T59" fmla="*/ 50 h 78"/>
                  <a:gd name="T60" fmla="*/ 29 w 72"/>
                  <a:gd name="T61" fmla="*/ 43 h 78"/>
                  <a:gd name="T62" fmla="*/ 36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36 h 78"/>
                  <a:gd name="T86" fmla="*/ 65 w 72"/>
                  <a:gd name="T87" fmla="*/ 14 h 78"/>
                  <a:gd name="T88" fmla="*/ 51 w 72"/>
                  <a:gd name="T89" fmla="*/ 21 h 78"/>
                  <a:gd name="T90" fmla="*/ 58 w 72"/>
                  <a:gd name="T91" fmla="*/ 36 h 78"/>
                  <a:gd name="T92" fmla="*/ 43 w 72"/>
                  <a:gd name="T93" fmla="*/ 14 h 78"/>
                  <a:gd name="T94" fmla="*/ 29 w 72"/>
                  <a:gd name="T95" fmla="*/ 14 h 78"/>
                  <a:gd name="T96" fmla="*/ 36 w 72"/>
                  <a:gd name="T97" fmla="*/ 21 h 78"/>
                  <a:gd name="T98" fmla="*/ 15 w 72"/>
                  <a:gd name="T99" fmla="*/ 14 h 78"/>
                  <a:gd name="T100" fmla="*/ 8 w 72"/>
                  <a:gd name="T101" fmla="*/ 7 h 78"/>
                  <a:gd name="T102" fmla="*/ 0 w 72"/>
                  <a:gd name="T103" fmla="*/ 7 h 78"/>
                  <a:gd name="T104" fmla="*/ 8 w 72"/>
                  <a:gd name="T105" fmla="*/ 21 h 78"/>
                  <a:gd name="T106" fmla="*/ 15 w 72"/>
                  <a:gd name="T107" fmla="*/ 21 h 78"/>
                  <a:gd name="T108" fmla="*/ 8 w 72"/>
                  <a:gd name="T109" fmla="*/ 36 h 78"/>
                  <a:gd name="T110" fmla="*/ 0 w 72"/>
                  <a:gd name="T111" fmla="*/ 43 h 78"/>
                  <a:gd name="T112" fmla="*/ 22 w 72"/>
                  <a:gd name="T113" fmla="*/ 50 h 78"/>
                  <a:gd name="T114" fmla="*/ 22 w 72"/>
                  <a:gd name="T115" fmla="*/ 36 h 78"/>
                  <a:gd name="T116" fmla="*/ 29 w 72"/>
                  <a:gd name="T117" fmla="*/ 57 h 78"/>
                  <a:gd name="T118" fmla="*/ 15 w 72"/>
                  <a:gd name="T119" fmla="*/ 64 h 78"/>
                  <a:gd name="T120" fmla="*/ 8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65" y="64"/>
                    </a:lnTo>
                    <a:lnTo>
                      <a:pt x="65" y="64"/>
                    </a:lnTo>
                    <a:lnTo>
                      <a:pt x="58" y="57"/>
                    </a:lnTo>
                    <a:lnTo>
                      <a:pt x="58" y="50"/>
                    </a:lnTo>
                    <a:lnTo>
                      <a:pt x="58" y="43"/>
                    </a:lnTo>
                    <a:lnTo>
                      <a:pt x="58" y="36"/>
                    </a:lnTo>
                    <a:lnTo>
                      <a:pt x="65" y="36"/>
                    </a:lnTo>
                    <a:lnTo>
                      <a:pt x="72" y="28"/>
                    </a:lnTo>
                    <a:lnTo>
                      <a:pt x="65" y="14"/>
                    </a:lnTo>
                    <a:lnTo>
                      <a:pt x="65" y="7"/>
                    </a:lnTo>
                    <a:lnTo>
                      <a:pt x="58" y="7"/>
                    </a:lnTo>
                    <a:lnTo>
                      <a:pt x="58" y="7"/>
                    </a:lnTo>
                    <a:lnTo>
                      <a:pt x="51" y="14"/>
                    </a:lnTo>
                    <a:lnTo>
                      <a:pt x="51" y="28"/>
                    </a:lnTo>
                    <a:lnTo>
                      <a:pt x="58" y="36"/>
                    </a:lnTo>
                    <a:lnTo>
                      <a:pt x="58" y="43"/>
                    </a:lnTo>
                    <a:lnTo>
                      <a:pt x="51" y="50"/>
                    </a:lnTo>
                    <a:lnTo>
                      <a:pt x="51" y="50"/>
                    </a:lnTo>
                    <a:lnTo>
                      <a:pt x="43" y="43"/>
                    </a:lnTo>
                    <a:lnTo>
                      <a:pt x="43" y="43"/>
                    </a:lnTo>
                    <a:lnTo>
                      <a:pt x="36" y="36"/>
                    </a:lnTo>
                    <a:lnTo>
                      <a:pt x="36" y="28"/>
                    </a:lnTo>
                    <a:lnTo>
                      <a:pt x="43" y="21"/>
                    </a:lnTo>
                    <a:lnTo>
                      <a:pt x="43" y="14"/>
                    </a:lnTo>
                    <a:lnTo>
                      <a:pt x="36" y="0"/>
                    </a:lnTo>
                    <a:lnTo>
                      <a:pt x="29" y="14"/>
                    </a:lnTo>
                    <a:lnTo>
                      <a:pt x="36" y="28"/>
                    </a:lnTo>
                    <a:lnTo>
                      <a:pt x="36" y="28"/>
                    </a:lnTo>
                    <a:lnTo>
                      <a:pt x="36" y="36"/>
                    </a:lnTo>
                    <a:lnTo>
                      <a:pt x="36" y="36"/>
                    </a:lnTo>
                    <a:lnTo>
                      <a:pt x="29" y="36"/>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43"/>
                    </a:lnTo>
                    <a:lnTo>
                      <a:pt x="29" y="43"/>
                    </a:lnTo>
                    <a:lnTo>
                      <a:pt x="36" y="43"/>
                    </a:lnTo>
                    <a:lnTo>
                      <a:pt x="36" y="50"/>
                    </a:lnTo>
                    <a:lnTo>
                      <a:pt x="43" y="57"/>
                    </a:lnTo>
                    <a:lnTo>
                      <a:pt x="43" y="57"/>
                    </a:lnTo>
                    <a:lnTo>
                      <a:pt x="43" y="57"/>
                    </a:lnTo>
                    <a:lnTo>
                      <a:pt x="36" y="64"/>
                    </a:lnTo>
                    <a:lnTo>
                      <a:pt x="29" y="64"/>
                    </a:lnTo>
                    <a:lnTo>
                      <a:pt x="22" y="57"/>
                    </a:lnTo>
                    <a:lnTo>
                      <a:pt x="0" y="64"/>
                    </a:lnTo>
                    <a:lnTo>
                      <a:pt x="0" y="64"/>
                    </a:lnTo>
                    <a:lnTo>
                      <a:pt x="8" y="71"/>
                    </a:lnTo>
                    <a:lnTo>
                      <a:pt x="22" y="78"/>
                    </a:lnTo>
                    <a:lnTo>
                      <a:pt x="29" y="71"/>
                    </a:lnTo>
                    <a:lnTo>
                      <a:pt x="29" y="71"/>
                    </a:lnTo>
                    <a:lnTo>
                      <a:pt x="29" y="71"/>
                    </a:lnTo>
                    <a:lnTo>
                      <a:pt x="36" y="64"/>
                    </a:lnTo>
                    <a:lnTo>
                      <a:pt x="36" y="64"/>
                    </a:lnTo>
                    <a:lnTo>
                      <a:pt x="43" y="64"/>
                    </a:lnTo>
                    <a:lnTo>
                      <a:pt x="43" y="64"/>
                    </a:lnTo>
                    <a:lnTo>
                      <a:pt x="51" y="64"/>
                    </a:lnTo>
                    <a:lnTo>
                      <a:pt x="58" y="71"/>
                    </a:lnTo>
                    <a:lnTo>
                      <a:pt x="58" y="71"/>
                    </a:lnTo>
                    <a:close/>
                    <a:moveTo>
                      <a:pt x="58" y="36"/>
                    </a:moveTo>
                    <a:lnTo>
                      <a:pt x="65" y="36"/>
                    </a:lnTo>
                    <a:lnTo>
                      <a:pt x="65" y="28"/>
                    </a:lnTo>
                    <a:lnTo>
                      <a:pt x="65" y="14"/>
                    </a:lnTo>
                    <a:lnTo>
                      <a:pt x="58" y="7"/>
                    </a:lnTo>
                    <a:lnTo>
                      <a:pt x="51" y="21"/>
                    </a:lnTo>
                    <a:lnTo>
                      <a:pt x="58" y="36"/>
                    </a:lnTo>
                    <a:lnTo>
                      <a:pt x="58" y="36"/>
                    </a:lnTo>
                    <a:close/>
                    <a:moveTo>
                      <a:pt x="36" y="21"/>
                    </a:moveTo>
                    <a:lnTo>
                      <a:pt x="43" y="14"/>
                    </a:lnTo>
                    <a:lnTo>
                      <a:pt x="36" y="0"/>
                    </a:lnTo>
                    <a:lnTo>
                      <a:pt x="29" y="14"/>
                    </a:lnTo>
                    <a:lnTo>
                      <a:pt x="36" y="21"/>
                    </a:lnTo>
                    <a:lnTo>
                      <a:pt x="36" y="21"/>
                    </a:lnTo>
                    <a:close/>
                    <a:moveTo>
                      <a:pt x="15" y="21"/>
                    </a:moveTo>
                    <a:lnTo>
                      <a:pt x="15" y="14"/>
                    </a:lnTo>
                    <a:lnTo>
                      <a:pt x="15" y="7"/>
                    </a:lnTo>
                    <a:lnTo>
                      <a:pt x="8" y="7"/>
                    </a:lnTo>
                    <a:lnTo>
                      <a:pt x="0" y="0"/>
                    </a:lnTo>
                    <a:lnTo>
                      <a:pt x="0" y="7"/>
                    </a:lnTo>
                    <a:lnTo>
                      <a:pt x="0" y="14"/>
                    </a:lnTo>
                    <a:lnTo>
                      <a:pt x="8" y="21"/>
                    </a:lnTo>
                    <a:lnTo>
                      <a:pt x="15" y="21"/>
                    </a:lnTo>
                    <a:lnTo>
                      <a:pt x="15" y="21"/>
                    </a:lnTo>
                    <a:close/>
                    <a:moveTo>
                      <a:pt x="22" y="36"/>
                    </a:moveTo>
                    <a:lnTo>
                      <a:pt x="8" y="36"/>
                    </a:lnTo>
                    <a:lnTo>
                      <a:pt x="0" y="36"/>
                    </a:lnTo>
                    <a:lnTo>
                      <a:pt x="0" y="43"/>
                    </a:lnTo>
                    <a:lnTo>
                      <a:pt x="15" y="50"/>
                    </a:lnTo>
                    <a:lnTo>
                      <a:pt x="22" y="50"/>
                    </a:lnTo>
                    <a:lnTo>
                      <a:pt x="22" y="36"/>
                    </a:lnTo>
                    <a:lnTo>
                      <a:pt x="22" y="36"/>
                    </a:lnTo>
                    <a:close/>
                    <a:moveTo>
                      <a:pt x="29" y="64"/>
                    </a:moveTo>
                    <a:lnTo>
                      <a:pt x="29" y="57"/>
                    </a:lnTo>
                    <a:lnTo>
                      <a:pt x="15" y="57"/>
                    </a:lnTo>
                    <a:lnTo>
                      <a:pt x="15" y="64"/>
                    </a:lnTo>
                    <a:lnTo>
                      <a:pt x="8" y="64"/>
                    </a:lnTo>
                    <a:lnTo>
                      <a:pt x="8" y="71"/>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355">
                <a:extLst>
                  <a:ext uri="{FF2B5EF4-FFF2-40B4-BE49-F238E27FC236}">
                    <a16:creationId xmlns:a16="http://schemas.microsoft.com/office/drawing/2014/main" xmlns="" id="{B46E8409-7863-458D-90A3-546860AFC117}"/>
                  </a:ext>
                </a:extLst>
              </p:cNvPr>
              <p:cNvSpPr>
                <a:spLocks noEditPoints="1"/>
              </p:cNvSpPr>
              <p:nvPr/>
            </p:nvSpPr>
            <p:spPr bwMode="auto">
              <a:xfrm>
                <a:off x="5207" y="2109"/>
                <a:ext cx="71" cy="78"/>
              </a:xfrm>
              <a:custGeom>
                <a:avLst/>
                <a:gdLst>
                  <a:gd name="T0" fmla="*/ 64 w 71"/>
                  <a:gd name="T1" fmla="*/ 71 h 78"/>
                  <a:gd name="T2" fmla="*/ 71 w 71"/>
                  <a:gd name="T3" fmla="*/ 64 h 78"/>
                  <a:gd name="T4" fmla="*/ 57 w 71"/>
                  <a:gd name="T5" fmla="*/ 50 h 78"/>
                  <a:gd name="T6" fmla="*/ 57 w 71"/>
                  <a:gd name="T7" fmla="*/ 36 h 78"/>
                  <a:gd name="T8" fmla="*/ 64 w 71"/>
                  <a:gd name="T9" fmla="*/ 36 h 78"/>
                  <a:gd name="T10" fmla="*/ 64 w 71"/>
                  <a:gd name="T11" fmla="*/ 7 h 78"/>
                  <a:gd name="T12" fmla="*/ 64 w 71"/>
                  <a:gd name="T13" fmla="*/ 7 h 78"/>
                  <a:gd name="T14" fmla="*/ 57 w 71"/>
                  <a:gd name="T15" fmla="*/ 14 h 78"/>
                  <a:gd name="T16" fmla="*/ 57 w 71"/>
                  <a:gd name="T17" fmla="*/ 36 h 78"/>
                  <a:gd name="T18" fmla="*/ 57 w 71"/>
                  <a:gd name="T19" fmla="*/ 50 h 78"/>
                  <a:gd name="T20" fmla="*/ 50 w 71"/>
                  <a:gd name="T21" fmla="*/ 43 h 78"/>
                  <a:gd name="T22" fmla="*/ 43 w 71"/>
                  <a:gd name="T23" fmla="*/ 36 h 78"/>
                  <a:gd name="T24" fmla="*/ 43 w 71"/>
                  <a:gd name="T25" fmla="*/ 21 h 78"/>
                  <a:gd name="T26" fmla="*/ 36 w 71"/>
                  <a:gd name="T27" fmla="*/ 0 h 78"/>
                  <a:gd name="T28" fmla="*/ 36 w 71"/>
                  <a:gd name="T29" fmla="*/ 28 h 78"/>
                  <a:gd name="T30" fmla="*/ 36 w 71"/>
                  <a:gd name="T31" fmla="*/ 28 h 78"/>
                  <a:gd name="T32" fmla="*/ 36 w 71"/>
                  <a:gd name="T33" fmla="*/ 36 h 78"/>
                  <a:gd name="T34" fmla="*/ 21 w 71"/>
                  <a:gd name="T35" fmla="*/ 21 h 78"/>
                  <a:gd name="T36" fmla="*/ 21 w 71"/>
                  <a:gd name="T37" fmla="*/ 14 h 78"/>
                  <a:gd name="T38" fmla="*/ 14 w 71"/>
                  <a:gd name="T39" fmla="*/ 0 h 78"/>
                  <a:gd name="T40" fmla="*/ 0 w 71"/>
                  <a:gd name="T41" fmla="*/ 0 h 78"/>
                  <a:gd name="T42" fmla="*/ 0 w 71"/>
                  <a:gd name="T43" fmla="*/ 7 h 78"/>
                  <a:gd name="T44" fmla="*/ 14 w 71"/>
                  <a:gd name="T45" fmla="*/ 21 h 78"/>
                  <a:gd name="T46" fmla="*/ 28 w 71"/>
                  <a:gd name="T47" fmla="*/ 36 h 78"/>
                  <a:gd name="T48" fmla="*/ 28 w 71"/>
                  <a:gd name="T49" fmla="*/ 36 h 78"/>
                  <a:gd name="T50" fmla="*/ 21 w 71"/>
                  <a:gd name="T51" fmla="*/ 36 h 78"/>
                  <a:gd name="T52" fmla="*/ 7 w 71"/>
                  <a:gd name="T53" fmla="*/ 28 h 78"/>
                  <a:gd name="T54" fmla="*/ 0 w 71"/>
                  <a:gd name="T55" fmla="*/ 43 h 78"/>
                  <a:gd name="T56" fmla="*/ 14 w 71"/>
                  <a:gd name="T57" fmla="*/ 50 h 78"/>
                  <a:gd name="T58" fmla="*/ 21 w 71"/>
                  <a:gd name="T59" fmla="*/ 43 h 78"/>
                  <a:gd name="T60" fmla="*/ 28 w 71"/>
                  <a:gd name="T61" fmla="*/ 43 h 78"/>
                  <a:gd name="T62" fmla="*/ 43 w 71"/>
                  <a:gd name="T63" fmla="*/ 50 h 78"/>
                  <a:gd name="T64" fmla="*/ 50 w 71"/>
                  <a:gd name="T65" fmla="*/ 50 h 78"/>
                  <a:gd name="T66" fmla="*/ 36 w 71"/>
                  <a:gd name="T67" fmla="*/ 57 h 78"/>
                  <a:gd name="T68" fmla="*/ 21 w 71"/>
                  <a:gd name="T69" fmla="*/ 57 h 78"/>
                  <a:gd name="T70" fmla="*/ 7 w 71"/>
                  <a:gd name="T71" fmla="*/ 64 h 78"/>
                  <a:gd name="T72" fmla="*/ 21 w 71"/>
                  <a:gd name="T73" fmla="*/ 78 h 78"/>
                  <a:gd name="T74" fmla="*/ 28 w 71"/>
                  <a:gd name="T75" fmla="*/ 71 h 78"/>
                  <a:gd name="T76" fmla="*/ 36 w 71"/>
                  <a:gd name="T77" fmla="*/ 64 h 78"/>
                  <a:gd name="T78" fmla="*/ 43 w 71"/>
                  <a:gd name="T79" fmla="*/ 64 h 78"/>
                  <a:gd name="T80" fmla="*/ 57 w 71"/>
                  <a:gd name="T81" fmla="*/ 64 h 78"/>
                  <a:gd name="T82" fmla="*/ 64 w 71"/>
                  <a:gd name="T83" fmla="*/ 71 h 78"/>
                  <a:gd name="T84" fmla="*/ 64 w 71"/>
                  <a:gd name="T85" fmla="*/ 28 h 78"/>
                  <a:gd name="T86" fmla="*/ 64 w 71"/>
                  <a:gd name="T87" fmla="*/ 14 h 78"/>
                  <a:gd name="T88" fmla="*/ 57 w 71"/>
                  <a:gd name="T89" fmla="*/ 14 h 78"/>
                  <a:gd name="T90" fmla="*/ 64 w 71"/>
                  <a:gd name="T91" fmla="*/ 28 h 78"/>
                  <a:gd name="T92" fmla="*/ 43 w 71"/>
                  <a:gd name="T93" fmla="*/ 14 h 78"/>
                  <a:gd name="T94" fmla="*/ 36 w 71"/>
                  <a:gd name="T95" fmla="*/ 14 h 78"/>
                  <a:gd name="T96" fmla="*/ 36 w 71"/>
                  <a:gd name="T97" fmla="*/ 21 h 78"/>
                  <a:gd name="T98" fmla="*/ 21 w 71"/>
                  <a:gd name="T99" fmla="*/ 14 h 78"/>
                  <a:gd name="T100" fmla="*/ 14 w 71"/>
                  <a:gd name="T101" fmla="*/ 0 h 78"/>
                  <a:gd name="T102" fmla="*/ 0 w 71"/>
                  <a:gd name="T103" fmla="*/ 7 h 78"/>
                  <a:gd name="T104" fmla="*/ 14 w 71"/>
                  <a:gd name="T105" fmla="*/ 21 h 78"/>
                  <a:gd name="T106" fmla="*/ 21 w 71"/>
                  <a:gd name="T107" fmla="*/ 14 h 78"/>
                  <a:gd name="T108" fmla="*/ 14 w 71"/>
                  <a:gd name="T109" fmla="*/ 36 h 78"/>
                  <a:gd name="T110" fmla="*/ 7 w 71"/>
                  <a:gd name="T111" fmla="*/ 43 h 78"/>
                  <a:gd name="T112" fmla="*/ 21 w 71"/>
                  <a:gd name="T113" fmla="*/ 43 h 78"/>
                  <a:gd name="T114" fmla="*/ 21 w 71"/>
                  <a:gd name="T115" fmla="*/ 36 h 78"/>
                  <a:gd name="T116" fmla="*/ 28 w 71"/>
                  <a:gd name="T117" fmla="*/ 57 h 78"/>
                  <a:gd name="T118" fmla="*/ 14 w 71"/>
                  <a:gd name="T119" fmla="*/ 57 h 78"/>
                  <a:gd name="T120" fmla="*/ 7 w 71"/>
                  <a:gd name="T121" fmla="*/ 71 h 78"/>
                  <a:gd name="T122" fmla="*/ 28 w 71"/>
                  <a:gd name="T123" fmla="*/ 71 h 78"/>
                  <a:gd name="T124" fmla="*/ 28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64"/>
                    </a:lnTo>
                    <a:lnTo>
                      <a:pt x="71" y="64"/>
                    </a:lnTo>
                    <a:lnTo>
                      <a:pt x="57" y="50"/>
                    </a:lnTo>
                    <a:lnTo>
                      <a:pt x="57" y="50"/>
                    </a:lnTo>
                    <a:lnTo>
                      <a:pt x="57" y="36"/>
                    </a:lnTo>
                    <a:lnTo>
                      <a:pt x="64" y="36"/>
                    </a:lnTo>
                    <a:lnTo>
                      <a:pt x="64" y="36"/>
                    </a:lnTo>
                    <a:lnTo>
                      <a:pt x="71" y="28"/>
                    </a:lnTo>
                    <a:lnTo>
                      <a:pt x="64" y="7"/>
                    </a:lnTo>
                    <a:lnTo>
                      <a:pt x="64" y="7"/>
                    </a:lnTo>
                    <a:lnTo>
                      <a:pt x="64" y="7"/>
                    </a:lnTo>
                    <a:lnTo>
                      <a:pt x="57" y="7"/>
                    </a:lnTo>
                    <a:lnTo>
                      <a:pt x="57" y="14"/>
                    </a:lnTo>
                    <a:lnTo>
                      <a:pt x="50" y="21"/>
                    </a:lnTo>
                    <a:lnTo>
                      <a:pt x="57" y="36"/>
                    </a:lnTo>
                    <a:lnTo>
                      <a:pt x="57" y="43"/>
                    </a:lnTo>
                    <a:lnTo>
                      <a:pt x="57" y="50"/>
                    </a:lnTo>
                    <a:lnTo>
                      <a:pt x="50" y="50"/>
                    </a:lnTo>
                    <a:lnTo>
                      <a:pt x="50" y="43"/>
                    </a:lnTo>
                    <a:lnTo>
                      <a:pt x="43" y="36"/>
                    </a:lnTo>
                    <a:lnTo>
                      <a:pt x="43" y="36"/>
                    </a:lnTo>
                    <a:lnTo>
                      <a:pt x="43" y="28"/>
                    </a:lnTo>
                    <a:lnTo>
                      <a:pt x="43" y="21"/>
                    </a:lnTo>
                    <a:lnTo>
                      <a:pt x="50" y="7"/>
                    </a:lnTo>
                    <a:lnTo>
                      <a:pt x="36" y="0"/>
                    </a:lnTo>
                    <a:lnTo>
                      <a:pt x="28" y="7"/>
                    </a:lnTo>
                    <a:lnTo>
                      <a:pt x="36" y="28"/>
                    </a:lnTo>
                    <a:lnTo>
                      <a:pt x="36" y="28"/>
                    </a:lnTo>
                    <a:lnTo>
                      <a:pt x="36" y="28"/>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14" y="21"/>
                    </a:lnTo>
                    <a:lnTo>
                      <a:pt x="21" y="28"/>
                    </a:lnTo>
                    <a:lnTo>
                      <a:pt x="28" y="36"/>
                    </a:lnTo>
                    <a:lnTo>
                      <a:pt x="36" y="36"/>
                    </a:lnTo>
                    <a:lnTo>
                      <a:pt x="28" y="36"/>
                    </a:lnTo>
                    <a:lnTo>
                      <a:pt x="28" y="36"/>
                    </a:lnTo>
                    <a:lnTo>
                      <a:pt x="21" y="36"/>
                    </a:lnTo>
                    <a:lnTo>
                      <a:pt x="14" y="28"/>
                    </a:lnTo>
                    <a:lnTo>
                      <a:pt x="7" y="28"/>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0"/>
                    </a:lnTo>
                    <a:lnTo>
                      <a:pt x="43" y="57"/>
                    </a:lnTo>
                    <a:lnTo>
                      <a:pt x="36" y="57"/>
                    </a:lnTo>
                    <a:lnTo>
                      <a:pt x="28" y="57"/>
                    </a:lnTo>
                    <a:lnTo>
                      <a:pt x="21" y="57"/>
                    </a:lnTo>
                    <a:lnTo>
                      <a:pt x="7" y="64"/>
                    </a:lnTo>
                    <a:lnTo>
                      <a:pt x="7" y="64"/>
                    </a:lnTo>
                    <a:lnTo>
                      <a:pt x="7" y="71"/>
                    </a:lnTo>
                    <a:lnTo>
                      <a:pt x="21" y="78"/>
                    </a:lnTo>
                    <a:lnTo>
                      <a:pt x="28" y="71"/>
                    </a:lnTo>
                    <a:lnTo>
                      <a:pt x="28" y="71"/>
                    </a:lnTo>
                    <a:lnTo>
                      <a:pt x="36" y="71"/>
                    </a:lnTo>
                    <a:lnTo>
                      <a:pt x="36" y="64"/>
                    </a:lnTo>
                    <a:lnTo>
                      <a:pt x="43" y="64"/>
                    </a:lnTo>
                    <a:lnTo>
                      <a:pt x="43" y="64"/>
                    </a:lnTo>
                    <a:lnTo>
                      <a:pt x="50" y="57"/>
                    </a:lnTo>
                    <a:lnTo>
                      <a:pt x="57" y="64"/>
                    </a:lnTo>
                    <a:lnTo>
                      <a:pt x="64" y="71"/>
                    </a:lnTo>
                    <a:lnTo>
                      <a:pt x="64" y="71"/>
                    </a:lnTo>
                    <a:close/>
                    <a:moveTo>
                      <a:pt x="64" y="28"/>
                    </a:moveTo>
                    <a:lnTo>
                      <a:pt x="64" y="28"/>
                    </a:lnTo>
                    <a:lnTo>
                      <a:pt x="71" y="28"/>
                    </a:lnTo>
                    <a:lnTo>
                      <a:pt x="64" y="14"/>
                    </a:lnTo>
                    <a:lnTo>
                      <a:pt x="64" y="7"/>
                    </a:lnTo>
                    <a:lnTo>
                      <a:pt x="57" y="14"/>
                    </a:lnTo>
                    <a:lnTo>
                      <a:pt x="64" y="28"/>
                    </a:lnTo>
                    <a:lnTo>
                      <a:pt x="64" y="28"/>
                    </a:lnTo>
                    <a:close/>
                    <a:moveTo>
                      <a:pt x="36" y="21"/>
                    </a:moveTo>
                    <a:lnTo>
                      <a:pt x="43" y="14"/>
                    </a:lnTo>
                    <a:lnTo>
                      <a:pt x="36" y="0"/>
                    </a:lnTo>
                    <a:lnTo>
                      <a:pt x="36" y="14"/>
                    </a:lnTo>
                    <a:lnTo>
                      <a:pt x="36" y="21"/>
                    </a:lnTo>
                    <a:lnTo>
                      <a:pt x="36" y="21"/>
                    </a:lnTo>
                    <a:close/>
                    <a:moveTo>
                      <a:pt x="21" y="14"/>
                    </a:moveTo>
                    <a:lnTo>
                      <a:pt x="21" y="14"/>
                    </a:lnTo>
                    <a:lnTo>
                      <a:pt x="14"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356">
                <a:extLst>
                  <a:ext uri="{FF2B5EF4-FFF2-40B4-BE49-F238E27FC236}">
                    <a16:creationId xmlns:a16="http://schemas.microsoft.com/office/drawing/2014/main" xmlns="" id="{136C06E1-E709-49B9-8121-09EB99514829}"/>
                  </a:ext>
                </a:extLst>
              </p:cNvPr>
              <p:cNvSpPr>
                <a:spLocks noEditPoints="1"/>
              </p:cNvSpPr>
              <p:nvPr/>
            </p:nvSpPr>
            <p:spPr bwMode="auto">
              <a:xfrm>
                <a:off x="5134" y="2109"/>
                <a:ext cx="73" cy="78"/>
              </a:xfrm>
              <a:custGeom>
                <a:avLst/>
                <a:gdLst>
                  <a:gd name="T0" fmla="*/ 65 w 73"/>
                  <a:gd name="T1" fmla="*/ 71 h 78"/>
                  <a:gd name="T2" fmla="*/ 73 w 73"/>
                  <a:gd name="T3" fmla="*/ 64 h 78"/>
                  <a:gd name="T4" fmla="*/ 58 w 73"/>
                  <a:gd name="T5" fmla="*/ 50 h 78"/>
                  <a:gd name="T6" fmla="*/ 58 w 73"/>
                  <a:gd name="T7" fmla="*/ 36 h 78"/>
                  <a:gd name="T8" fmla="*/ 65 w 73"/>
                  <a:gd name="T9" fmla="*/ 36 h 78"/>
                  <a:gd name="T10" fmla="*/ 65 w 73"/>
                  <a:gd name="T11" fmla="*/ 7 h 78"/>
                  <a:gd name="T12" fmla="*/ 65 w 73"/>
                  <a:gd name="T13" fmla="*/ 7 h 78"/>
                  <a:gd name="T14" fmla="*/ 51 w 73"/>
                  <a:gd name="T15" fmla="*/ 14 h 78"/>
                  <a:gd name="T16" fmla="*/ 58 w 73"/>
                  <a:gd name="T17" fmla="*/ 36 h 78"/>
                  <a:gd name="T18" fmla="*/ 51 w 73"/>
                  <a:gd name="T19" fmla="*/ 50 h 78"/>
                  <a:gd name="T20" fmla="*/ 44 w 73"/>
                  <a:gd name="T21" fmla="*/ 43 h 78"/>
                  <a:gd name="T22" fmla="*/ 44 w 73"/>
                  <a:gd name="T23" fmla="*/ 36 h 78"/>
                  <a:gd name="T24" fmla="*/ 44 w 73"/>
                  <a:gd name="T25" fmla="*/ 21 h 78"/>
                  <a:gd name="T26" fmla="*/ 37 w 73"/>
                  <a:gd name="T27" fmla="*/ 0 h 78"/>
                  <a:gd name="T28" fmla="*/ 37 w 73"/>
                  <a:gd name="T29" fmla="*/ 28 h 78"/>
                  <a:gd name="T30" fmla="*/ 37 w 73"/>
                  <a:gd name="T31" fmla="*/ 28 h 78"/>
                  <a:gd name="T32" fmla="*/ 37 w 73"/>
                  <a:gd name="T33" fmla="*/ 36 h 78"/>
                  <a:gd name="T34" fmla="*/ 22 w 73"/>
                  <a:gd name="T35" fmla="*/ 21 h 78"/>
                  <a:gd name="T36" fmla="*/ 22 w 73"/>
                  <a:gd name="T37" fmla="*/ 14 h 78"/>
                  <a:gd name="T38" fmla="*/ 7 w 73"/>
                  <a:gd name="T39" fmla="*/ 0 h 78"/>
                  <a:gd name="T40" fmla="*/ 0 w 73"/>
                  <a:gd name="T41" fmla="*/ 0 h 78"/>
                  <a:gd name="T42" fmla="*/ 0 w 73"/>
                  <a:gd name="T43" fmla="*/ 7 h 78"/>
                  <a:gd name="T44" fmla="*/ 15 w 73"/>
                  <a:gd name="T45" fmla="*/ 21 h 78"/>
                  <a:gd name="T46" fmla="*/ 29 w 73"/>
                  <a:gd name="T47" fmla="*/ 36 h 78"/>
                  <a:gd name="T48" fmla="*/ 29 w 73"/>
                  <a:gd name="T49" fmla="*/ 36 h 78"/>
                  <a:gd name="T50" fmla="*/ 22 w 73"/>
                  <a:gd name="T51" fmla="*/ 36 h 78"/>
                  <a:gd name="T52" fmla="*/ 7 w 73"/>
                  <a:gd name="T53" fmla="*/ 28 h 78"/>
                  <a:gd name="T54" fmla="*/ 0 w 73"/>
                  <a:gd name="T55" fmla="*/ 43 h 78"/>
                  <a:gd name="T56" fmla="*/ 15 w 73"/>
                  <a:gd name="T57" fmla="*/ 50 h 78"/>
                  <a:gd name="T58" fmla="*/ 22 w 73"/>
                  <a:gd name="T59" fmla="*/ 43 h 78"/>
                  <a:gd name="T60" fmla="*/ 29 w 73"/>
                  <a:gd name="T61" fmla="*/ 43 h 78"/>
                  <a:gd name="T62" fmla="*/ 44 w 73"/>
                  <a:gd name="T63" fmla="*/ 50 h 78"/>
                  <a:gd name="T64" fmla="*/ 44 w 73"/>
                  <a:gd name="T65" fmla="*/ 50 h 78"/>
                  <a:gd name="T66" fmla="*/ 37 w 73"/>
                  <a:gd name="T67" fmla="*/ 57 h 78"/>
                  <a:gd name="T68" fmla="*/ 22 w 73"/>
                  <a:gd name="T69" fmla="*/ 57 h 78"/>
                  <a:gd name="T70" fmla="*/ 0 w 73"/>
                  <a:gd name="T71" fmla="*/ 64 h 78"/>
                  <a:gd name="T72" fmla="*/ 22 w 73"/>
                  <a:gd name="T73" fmla="*/ 78 h 78"/>
                  <a:gd name="T74" fmla="*/ 29 w 73"/>
                  <a:gd name="T75" fmla="*/ 71 h 78"/>
                  <a:gd name="T76" fmla="*/ 37 w 73"/>
                  <a:gd name="T77" fmla="*/ 64 h 78"/>
                  <a:gd name="T78" fmla="*/ 44 w 73"/>
                  <a:gd name="T79" fmla="*/ 64 h 78"/>
                  <a:gd name="T80" fmla="*/ 58 w 73"/>
                  <a:gd name="T81" fmla="*/ 64 h 78"/>
                  <a:gd name="T82" fmla="*/ 58 w 73"/>
                  <a:gd name="T83" fmla="*/ 71 h 78"/>
                  <a:gd name="T84" fmla="*/ 65 w 73"/>
                  <a:gd name="T85" fmla="*/ 28 h 78"/>
                  <a:gd name="T86" fmla="*/ 65 w 73"/>
                  <a:gd name="T87" fmla="*/ 14 h 78"/>
                  <a:gd name="T88" fmla="*/ 58 w 73"/>
                  <a:gd name="T89" fmla="*/ 14 h 78"/>
                  <a:gd name="T90" fmla="*/ 58 w 73"/>
                  <a:gd name="T91" fmla="*/ 28 h 78"/>
                  <a:gd name="T92" fmla="*/ 44 w 73"/>
                  <a:gd name="T93" fmla="*/ 14 h 78"/>
                  <a:gd name="T94" fmla="*/ 29 w 73"/>
                  <a:gd name="T95" fmla="*/ 14 h 78"/>
                  <a:gd name="T96" fmla="*/ 37 w 73"/>
                  <a:gd name="T97" fmla="*/ 21 h 78"/>
                  <a:gd name="T98" fmla="*/ 22 w 73"/>
                  <a:gd name="T99" fmla="*/ 14 h 78"/>
                  <a:gd name="T100" fmla="*/ 15 w 73"/>
                  <a:gd name="T101" fmla="*/ 0 h 78"/>
                  <a:gd name="T102" fmla="*/ 0 w 73"/>
                  <a:gd name="T103" fmla="*/ 7 h 78"/>
                  <a:gd name="T104" fmla="*/ 7 w 73"/>
                  <a:gd name="T105" fmla="*/ 21 h 78"/>
                  <a:gd name="T106" fmla="*/ 15 w 73"/>
                  <a:gd name="T107" fmla="*/ 14 h 78"/>
                  <a:gd name="T108" fmla="*/ 7 w 73"/>
                  <a:gd name="T109" fmla="*/ 36 h 78"/>
                  <a:gd name="T110" fmla="*/ 0 w 73"/>
                  <a:gd name="T111" fmla="*/ 43 h 78"/>
                  <a:gd name="T112" fmla="*/ 22 w 73"/>
                  <a:gd name="T113" fmla="*/ 43 h 78"/>
                  <a:gd name="T114" fmla="*/ 22 w 73"/>
                  <a:gd name="T115" fmla="*/ 36 h 78"/>
                  <a:gd name="T116" fmla="*/ 29 w 73"/>
                  <a:gd name="T117" fmla="*/ 57 h 78"/>
                  <a:gd name="T118" fmla="*/ 15 w 73"/>
                  <a:gd name="T119" fmla="*/ 57 h 78"/>
                  <a:gd name="T120" fmla="*/ 7 w 73"/>
                  <a:gd name="T121" fmla="*/ 71 h 78"/>
                  <a:gd name="T122" fmla="*/ 29 w 73"/>
                  <a:gd name="T123" fmla="*/ 71 h 78"/>
                  <a:gd name="T124" fmla="*/ 29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1"/>
                    </a:moveTo>
                    <a:lnTo>
                      <a:pt x="65" y="71"/>
                    </a:lnTo>
                    <a:lnTo>
                      <a:pt x="65" y="71"/>
                    </a:lnTo>
                    <a:lnTo>
                      <a:pt x="73" y="64"/>
                    </a:lnTo>
                    <a:lnTo>
                      <a:pt x="65" y="64"/>
                    </a:lnTo>
                    <a:lnTo>
                      <a:pt x="58" y="50"/>
                    </a:lnTo>
                    <a:lnTo>
                      <a:pt x="58" y="50"/>
                    </a:lnTo>
                    <a:lnTo>
                      <a:pt x="58" y="36"/>
                    </a:lnTo>
                    <a:lnTo>
                      <a:pt x="58" y="36"/>
                    </a:lnTo>
                    <a:lnTo>
                      <a:pt x="65" y="36"/>
                    </a:lnTo>
                    <a:lnTo>
                      <a:pt x="73" y="28"/>
                    </a:lnTo>
                    <a:lnTo>
                      <a:pt x="65" y="7"/>
                    </a:lnTo>
                    <a:lnTo>
                      <a:pt x="65" y="7"/>
                    </a:lnTo>
                    <a:lnTo>
                      <a:pt x="65" y="7"/>
                    </a:lnTo>
                    <a:lnTo>
                      <a:pt x="58" y="7"/>
                    </a:lnTo>
                    <a:lnTo>
                      <a:pt x="51" y="14"/>
                    </a:lnTo>
                    <a:lnTo>
                      <a:pt x="51" y="21"/>
                    </a:lnTo>
                    <a:lnTo>
                      <a:pt x="58" y="36"/>
                    </a:lnTo>
                    <a:lnTo>
                      <a:pt x="58" y="43"/>
                    </a:lnTo>
                    <a:lnTo>
                      <a:pt x="51" y="50"/>
                    </a:lnTo>
                    <a:lnTo>
                      <a:pt x="51" y="50"/>
                    </a:lnTo>
                    <a:lnTo>
                      <a:pt x="44" y="43"/>
                    </a:lnTo>
                    <a:lnTo>
                      <a:pt x="44" y="36"/>
                    </a:lnTo>
                    <a:lnTo>
                      <a:pt x="44" y="36"/>
                    </a:lnTo>
                    <a:lnTo>
                      <a:pt x="44" y="28"/>
                    </a:lnTo>
                    <a:lnTo>
                      <a:pt x="44" y="21"/>
                    </a:lnTo>
                    <a:lnTo>
                      <a:pt x="44" y="7"/>
                    </a:lnTo>
                    <a:lnTo>
                      <a:pt x="37" y="0"/>
                    </a:lnTo>
                    <a:lnTo>
                      <a:pt x="29" y="7"/>
                    </a:lnTo>
                    <a:lnTo>
                      <a:pt x="37" y="28"/>
                    </a:lnTo>
                    <a:lnTo>
                      <a:pt x="37" y="28"/>
                    </a:lnTo>
                    <a:lnTo>
                      <a:pt x="37" y="28"/>
                    </a:lnTo>
                    <a:lnTo>
                      <a:pt x="37" y="36"/>
                    </a:lnTo>
                    <a:lnTo>
                      <a:pt x="37"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36"/>
                    </a:lnTo>
                    <a:lnTo>
                      <a:pt x="29" y="36"/>
                    </a:lnTo>
                    <a:lnTo>
                      <a:pt x="22" y="36"/>
                    </a:lnTo>
                    <a:lnTo>
                      <a:pt x="22" y="36"/>
                    </a:lnTo>
                    <a:lnTo>
                      <a:pt x="15" y="28"/>
                    </a:lnTo>
                    <a:lnTo>
                      <a:pt x="7" y="28"/>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0"/>
                    </a:lnTo>
                    <a:lnTo>
                      <a:pt x="44" y="57"/>
                    </a:lnTo>
                    <a:lnTo>
                      <a:pt x="37" y="57"/>
                    </a:lnTo>
                    <a:lnTo>
                      <a:pt x="29" y="57"/>
                    </a:lnTo>
                    <a:lnTo>
                      <a:pt x="22" y="57"/>
                    </a:lnTo>
                    <a:lnTo>
                      <a:pt x="7" y="64"/>
                    </a:lnTo>
                    <a:lnTo>
                      <a:pt x="0" y="64"/>
                    </a:lnTo>
                    <a:lnTo>
                      <a:pt x="7" y="71"/>
                    </a:lnTo>
                    <a:lnTo>
                      <a:pt x="22" y="78"/>
                    </a:lnTo>
                    <a:lnTo>
                      <a:pt x="29" y="71"/>
                    </a:lnTo>
                    <a:lnTo>
                      <a:pt x="29" y="71"/>
                    </a:lnTo>
                    <a:lnTo>
                      <a:pt x="29" y="71"/>
                    </a:lnTo>
                    <a:lnTo>
                      <a:pt x="37" y="64"/>
                    </a:lnTo>
                    <a:lnTo>
                      <a:pt x="44" y="64"/>
                    </a:lnTo>
                    <a:lnTo>
                      <a:pt x="44" y="64"/>
                    </a:lnTo>
                    <a:lnTo>
                      <a:pt x="51" y="57"/>
                    </a:lnTo>
                    <a:lnTo>
                      <a:pt x="58" y="64"/>
                    </a:lnTo>
                    <a:lnTo>
                      <a:pt x="58" y="71"/>
                    </a:lnTo>
                    <a:lnTo>
                      <a:pt x="58" y="71"/>
                    </a:lnTo>
                    <a:close/>
                    <a:moveTo>
                      <a:pt x="58" y="28"/>
                    </a:moveTo>
                    <a:lnTo>
                      <a:pt x="65" y="28"/>
                    </a:lnTo>
                    <a:lnTo>
                      <a:pt x="65" y="28"/>
                    </a:lnTo>
                    <a:lnTo>
                      <a:pt x="65" y="14"/>
                    </a:lnTo>
                    <a:lnTo>
                      <a:pt x="65" y="7"/>
                    </a:lnTo>
                    <a:lnTo>
                      <a:pt x="58" y="14"/>
                    </a:lnTo>
                    <a:lnTo>
                      <a:pt x="58" y="28"/>
                    </a:lnTo>
                    <a:lnTo>
                      <a:pt x="58" y="28"/>
                    </a:lnTo>
                    <a:close/>
                    <a:moveTo>
                      <a:pt x="37" y="21"/>
                    </a:moveTo>
                    <a:lnTo>
                      <a:pt x="44" y="14"/>
                    </a:lnTo>
                    <a:lnTo>
                      <a:pt x="37" y="0"/>
                    </a:lnTo>
                    <a:lnTo>
                      <a:pt x="29" y="14"/>
                    </a:lnTo>
                    <a:lnTo>
                      <a:pt x="37" y="21"/>
                    </a:lnTo>
                    <a:lnTo>
                      <a:pt x="37" y="21"/>
                    </a:lnTo>
                    <a:close/>
                    <a:moveTo>
                      <a:pt x="15" y="14"/>
                    </a:moveTo>
                    <a:lnTo>
                      <a:pt x="22" y="14"/>
                    </a:lnTo>
                    <a:lnTo>
                      <a:pt x="15" y="7"/>
                    </a:lnTo>
                    <a:lnTo>
                      <a:pt x="15" y="0"/>
                    </a:lnTo>
                    <a:lnTo>
                      <a:pt x="0" y="0"/>
                    </a:lnTo>
                    <a:lnTo>
                      <a:pt x="0" y="7"/>
                    </a:lnTo>
                    <a:lnTo>
                      <a:pt x="7" y="14"/>
                    </a:lnTo>
                    <a:lnTo>
                      <a:pt x="7" y="21"/>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357">
                <a:extLst>
                  <a:ext uri="{FF2B5EF4-FFF2-40B4-BE49-F238E27FC236}">
                    <a16:creationId xmlns:a16="http://schemas.microsoft.com/office/drawing/2014/main" xmlns="" id="{91F34071-29F9-48FF-BE59-01DF26BAD0F4}"/>
                  </a:ext>
                </a:extLst>
              </p:cNvPr>
              <p:cNvSpPr>
                <a:spLocks noEditPoints="1"/>
              </p:cNvSpPr>
              <p:nvPr/>
            </p:nvSpPr>
            <p:spPr bwMode="auto">
              <a:xfrm>
                <a:off x="5062" y="2109"/>
                <a:ext cx="72" cy="78"/>
              </a:xfrm>
              <a:custGeom>
                <a:avLst/>
                <a:gdLst>
                  <a:gd name="T0" fmla="*/ 65 w 72"/>
                  <a:gd name="T1" fmla="*/ 71 h 78"/>
                  <a:gd name="T2" fmla="*/ 65 w 72"/>
                  <a:gd name="T3" fmla="*/ 64 h 78"/>
                  <a:gd name="T4" fmla="*/ 57 w 72"/>
                  <a:gd name="T5" fmla="*/ 50 h 78"/>
                  <a:gd name="T6" fmla="*/ 57 w 72"/>
                  <a:gd name="T7" fmla="*/ 36 h 78"/>
                  <a:gd name="T8" fmla="*/ 65 w 72"/>
                  <a:gd name="T9" fmla="*/ 36 h 78"/>
                  <a:gd name="T10" fmla="*/ 65 w 72"/>
                  <a:gd name="T11" fmla="*/ 7 h 78"/>
                  <a:gd name="T12" fmla="*/ 57 w 72"/>
                  <a:gd name="T13" fmla="*/ 7 h 78"/>
                  <a:gd name="T14" fmla="*/ 50 w 72"/>
                  <a:gd name="T15" fmla="*/ 14 h 78"/>
                  <a:gd name="T16" fmla="*/ 57 w 72"/>
                  <a:gd name="T17" fmla="*/ 36 h 78"/>
                  <a:gd name="T18" fmla="*/ 50 w 72"/>
                  <a:gd name="T19" fmla="*/ 50 h 78"/>
                  <a:gd name="T20" fmla="*/ 43 w 72"/>
                  <a:gd name="T21" fmla="*/ 43 h 78"/>
                  <a:gd name="T22" fmla="*/ 36 w 72"/>
                  <a:gd name="T23" fmla="*/ 36 h 78"/>
                  <a:gd name="T24" fmla="*/ 43 w 72"/>
                  <a:gd name="T25" fmla="*/ 21 h 78"/>
                  <a:gd name="T26" fmla="*/ 36 w 72"/>
                  <a:gd name="T27" fmla="*/ 0 h 78"/>
                  <a:gd name="T28" fmla="*/ 36 w 72"/>
                  <a:gd name="T29" fmla="*/ 28 h 78"/>
                  <a:gd name="T30" fmla="*/ 36 w 72"/>
                  <a:gd name="T31" fmla="*/ 28 h 78"/>
                  <a:gd name="T32" fmla="*/ 29 w 72"/>
                  <a:gd name="T33" fmla="*/ 36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9 w 72"/>
                  <a:gd name="T47" fmla="*/ 36 h 78"/>
                  <a:gd name="T48" fmla="*/ 29 w 72"/>
                  <a:gd name="T49" fmla="*/ 36 h 78"/>
                  <a:gd name="T50" fmla="*/ 21 w 72"/>
                  <a:gd name="T51" fmla="*/ 36 h 78"/>
                  <a:gd name="T52" fmla="*/ 7 w 72"/>
                  <a:gd name="T53" fmla="*/ 28 h 78"/>
                  <a:gd name="T54" fmla="*/ 0 w 72"/>
                  <a:gd name="T55" fmla="*/ 43 h 78"/>
                  <a:gd name="T56" fmla="*/ 14 w 72"/>
                  <a:gd name="T57" fmla="*/ 50 h 78"/>
                  <a:gd name="T58" fmla="*/ 21 w 72"/>
                  <a:gd name="T59" fmla="*/ 43 h 78"/>
                  <a:gd name="T60" fmla="*/ 29 w 72"/>
                  <a:gd name="T61" fmla="*/ 43 h 78"/>
                  <a:gd name="T62" fmla="*/ 36 w 72"/>
                  <a:gd name="T63" fmla="*/ 50 h 78"/>
                  <a:gd name="T64" fmla="*/ 43 w 72"/>
                  <a:gd name="T65" fmla="*/ 50 h 78"/>
                  <a:gd name="T66" fmla="*/ 36 w 72"/>
                  <a:gd name="T67" fmla="*/ 57 h 78"/>
                  <a:gd name="T68" fmla="*/ 21 w 72"/>
                  <a:gd name="T69" fmla="*/ 57 h 78"/>
                  <a:gd name="T70" fmla="*/ 0 w 72"/>
                  <a:gd name="T71" fmla="*/ 64 h 78"/>
                  <a:gd name="T72" fmla="*/ 21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28 h 78"/>
                  <a:gd name="T86" fmla="*/ 65 w 72"/>
                  <a:gd name="T87" fmla="*/ 14 h 78"/>
                  <a:gd name="T88" fmla="*/ 50 w 72"/>
                  <a:gd name="T89" fmla="*/ 14 h 78"/>
                  <a:gd name="T90" fmla="*/ 57 w 72"/>
                  <a:gd name="T91" fmla="*/ 28 h 78"/>
                  <a:gd name="T92" fmla="*/ 43 w 72"/>
                  <a:gd name="T93" fmla="*/ 14 h 78"/>
                  <a:gd name="T94" fmla="*/ 29 w 72"/>
                  <a:gd name="T95" fmla="*/ 14 h 78"/>
                  <a:gd name="T96" fmla="*/ 36 w 72"/>
                  <a:gd name="T97" fmla="*/ 21 h 78"/>
                  <a:gd name="T98" fmla="*/ 14 w 72"/>
                  <a:gd name="T99" fmla="*/ 14 h 78"/>
                  <a:gd name="T100" fmla="*/ 7 w 72"/>
                  <a:gd name="T101" fmla="*/ 0 h 78"/>
                  <a:gd name="T102" fmla="*/ 0 w 72"/>
                  <a:gd name="T103" fmla="*/ 7 h 78"/>
                  <a:gd name="T104" fmla="*/ 7 w 72"/>
                  <a:gd name="T105" fmla="*/ 21 h 78"/>
                  <a:gd name="T106" fmla="*/ 14 w 72"/>
                  <a:gd name="T107" fmla="*/ 14 h 78"/>
                  <a:gd name="T108" fmla="*/ 7 w 72"/>
                  <a:gd name="T109" fmla="*/ 36 h 78"/>
                  <a:gd name="T110" fmla="*/ 0 w 72"/>
                  <a:gd name="T111" fmla="*/ 43 h 78"/>
                  <a:gd name="T112" fmla="*/ 21 w 72"/>
                  <a:gd name="T113" fmla="*/ 43 h 78"/>
                  <a:gd name="T114" fmla="*/ 21 w 72"/>
                  <a:gd name="T115" fmla="*/ 36 h 78"/>
                  <a:gd name="T116" fmla="*/ 29 w 72"/>
                  <a:gd name="T117" fmla="*/ 57 h 78"/>
                  <a:gd name="T118" fmla="*/ 14 w 72"/>
                  <a:gd name="T119" fmla="*/ 57 h 78"/>
                  <a:gd name="T120" fmla="*/ 7 w 72"/>
                  <a:gd name="T121" fmla="*/ 71 h 78"/>
                  <a:gd name="T122" fmla="*/ 21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64"/>
                    </a:lnTo>
                    <a:lnTo>
                      <a:pt x="65" y="64"/>
                    </a:lnTo>
                    <a:lnTo>
                      <a:pt x="57" y="50"/>
                    </a:lnTo>
                    <a:lnTo>
                      <a:pt x="57" y="50"/>
                    </a:lnTo>
                    <a:lnTo>
                      <a:pt x="57" y="36"/>
                    </a:lnTo>
                    <a:lnTo>
                      <a:pt x="57" y="36"/>
                    </a:lnTo>
                    <a:lnTo>
                      <a:pt x="65" y="36"/>
                    </a:lnTo>
                    <a:lnTo>
                      <a:pt x="72" y="28"/>
                    </a:lnTo>
                    <a:lnTo>
                      <a:pt x="65" y="7"/>
                    </a:lnTo>
                    <a:lnTo>
                      <a:pt x="65" y="7"/>
                    </a:lnTo>
                    <a:lnTo>
                      <a:pt x="57" y="7"/>
                    </a:lnTo>
                    <a:lnTo>
                      <a:pt x="57" y="7"/>
                    </a:lnTo>
                    <a:lnTo>
                      <a:pt x="50" y="14"/>
                    </a:lnTo>
                    <a:lnTo>
                      <a:pt x="50" y="21"/>
                    </a:lnTo>
                    <a:lnTo>
                      <a:pt x="57" y="36"/>
                    </a:lnTo>
                    <a:lnTo>
                      <a:pt x="57" y="43"/>
                    </a:lnTo>
                    <a:lnTo>
                      <a:pt x="50" y="50"/>
                    </a:lnTo>
                    <a:lnTo>
                      <a:pt x="50" y="50"/>
                    </a:lnTo>
                    <a:lnTo>
                      <a:pt x="43" y="43"/>
                    </a:lnTo>
                    <a:lnTo>
                      <a:pt x="43" y="36"/>
                    </a:lnTo>
                    <a:lnTo>
                      <a:pt x="36" y="36"/>
                    </a:lnTo>
                    <a:lnTo>
                      <a:pt x="36" y="28"/>
                    </a:lnTo>
                    <a:lnTo>
                      <a:pt x="43" y="21"/>
                    </a:lnTo>
                    <a:lnTo>
                      <a:pt x="43" y="7"/>
                    </a:lnTo>
                    <a:lnTo>
                      <a:pt x="36" y="0"/>
                    </a:lnTo>
                    <a:lnTo>
                      <a:pt x="29" y="7"/>
                    </a:lnTo>
                    <a:lnTo>
                      <a:pt x="36" y="28"/>
                    </a:lnTo>
                    <a:lnTo>
                      <a:pt x="36" y="28"/>
                    </a:lnTo>
                    <a:lnTo>
                      <a:pt x="36" y="28"/>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36"/>
                    </a:lnTo>
                    <a:lnTo>
                      <a:pt x="29" y="36"/>
                    </a:lnTo>
                    <a:lnTo>
                      <a:pt x="21" y="36"/>
                    </a:lnTo>
                    <a:lnTo>
                      <a:pt x="21" y="36"/>
                    </a:lnTo>
                    <a:lnTo>
                      <a:pt x="14" y="28"/>
                    </a:lnTo>
                    <a:lnTo>
                      <a:pt x="7" y="28"/>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4"/>
                    </a:lnTo>
                    <a:lnTo>
                      <a:pt x="0" y="64"/>
                    </a:lnTo>
                    <a:lnTo>
                      <a:pt x="7" y="71"/>
                    </a:lnTo>
                    <a:lnTo>
                      <a:pt x="21" y="78"/>
                    </a:lnTo>
                    <a:lnTo>
                      <a:pt x="29" y="71"/>
                    </a:lnTo>
                    <a:lnTo>
                      <a:pt x="29" y="71"/>
                    </a:lnTo>
                    <a:lnTo>
                      <a:pt x="29" y="71"/>
                    </a:lnTo>
                    <a:lnTo>
                      <a:pt x="36" y="64"/>
                    </a:lnTo>
                    <a:lnTo>
                      <a:pt x="36" y="64"/>
                    </a:lnTo>
                    <a:lnTo>
                      <a:pt x="43" y="64"/>
                    </a:lnTo>
                    <a:lnTo>
                      <a:pt x="43" y="57"/>
                    </a:lnTo>
                    <a:lnTo>
                      <a:pt x="50" y="64"/>
                    </a:lnTo>
                    <a:lnTo>
                      <a:pt x="57" y="71"/>
                    </a:lnTo>
                    <a:lnTo>
                      <a:pt x="57" y="71"/>
                    </a:lnTo>
                    <a:close/>
                    <a:moveTo>
                      <a:pt x="57" y="28"/>
                    </a:moveTo>
                    <a:lnTo>
                      <a:pt x="65" y="28"/>
                    </a:lnTo>
                    <a:lnTo>
                      <a:pt x="65" y="28"/>
                    </a:lnTo>
                    <a:lnTo>
                      <a:pt x="65" y="14"/>
                    </a:lnTo>
                    <a:lnTo>
                      <a:pt x="57" y="7"/>
                    </a:lnTo>
                    <a:lnTo>
                      <a:pt x="50" y="14"/>
                    </a:lnTo>
                    <a:lnTo>
                      <a:pt x="57" y="28"/>
                    </a:lnTo>
                    <a:lnTo>
                      <a:pt x="57" y="28"/>
                    </a:lnTo>
                    <a:close/>
                    <a:moveTo>
                      <a:pt x="36" y="21"/>
                    </a:moveTo>
                    <a:lnTo>
                      <a:pt x="43" y="14"/>
                    </a:lnTo>
                    <a:lnTo>
                      <a:pt x="36" y="0"/>
                    </a:lnTo>
                    <a:lnTo>
                      <a:pt x="29" y="14"/>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4"/>
                    </a:moveTo>
                    <a:lnTo>
                      <a:pt x="29" y="57"/>
                    </a:lnTo>
                    <a:lnTo>
                      <a:pt x="14" y="57"/>
                    </a:lnTo>
                    <a:lnTo>
                      <a:pt x="14" y="57"/>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358">
                <a:extLst>
                  <a:ext uri="{FF2B5EF4-FFF2-40B4-BE49-F238E27FC236}">
                    <a16:creationId xmlns:a16="http://schemas.microsoft.com/office/drawing/2014/main" xmlns="" id="{7611AE45-C67B-4C3E-AC0F-356DD85DF105}"/>
                  </a:ext>
                </a:extLst>
              </p:cNvPr>
              <p:cNvSpPr>
                <a:spLocks noEditPoints="1"/>
              </p:cNvSpPr>
              <p:nvPr/>
            </p:nvSpPr>
            <p:spPr bwMode="auto">
              <a:xfrm>
                <a:off x="4983" y="2109"/>
                <a:ext cx="72" cy="78"/>
              </a:xfrm>
              <a:custGeom>
                <a:avLst/>
                <a:gdLst>
                  <a:gd name="T0" fmla="*/ 65 w 72"/>
                  <a:gd name="T1" fmla="*/ 71 h 78"/>
                  <a:gd name="T2" fmla="*/ 72 w 72"/>
                  <a:gd name="T3" fmla="*/ 64 h 78"/>
                  <a:gd name="T4" fmla="*/ 65 w 72"/>
                  <a:gd name="T5" fmla="*/ 50 h 78"/>
                  <a:gd name="T6" fmla="*/ 65 w 72"/>
                  <a:gd name="T7" fmla="*/ 36 h 78"/>
                  <a:gd name="T8" fmla="*/ 72 w 72"/>
                  <a:gd name="T9" fmla="*/ 36 h 78"/>
                  <a:gd name="T10" fmla="*/ 72 w 72"/>
                  <a:gd name="T11" fmla="*/ 7 h 78"/>
                  <a:gd name="T12" fmla="*/ 65 w 72"/>
                  <a:gd name="T13" fmla="*/ 7 h 78"/>
                  <a:gd name="T14" fmla="*/ 57 w 72"/>
                  <a:gd name="T15" fmla="*/ 14 h 78"/>
                  <a:gd name="T16" fmla="*/ 57 w 72"/>
                  <a:gd name="T17" fmla="*/ 36 h 78"/>
                  <a:gd name="T18" fmla="*/ 57 w 72"/>
                  <a:gd name="T19" fmla="*/ 50 h 78"/>
                  <a:gd name="T20" fmla="*/ 50 w 72"/>
                  <a:gd name="T21" fmla="*/ 43 h 78"/>
                  <a:gd name="T22" fmla="*/ 43 w 72"/>
                  <a:gd name="T23" fmla="*/ 36 h 78"/>
                  <a:gd name="T24" fmla="*/ 50 w 72"/>
                  <a:gd name="T25" fmla="*/ 21 h 78"/>
                  <a:gd name="T26" fmla="*/ 43 w 72"/>
                  <a:gd name="T27" fmla="*/ 0 h 78"/>
                  <a:gd name="T28" fmla="*/ 43 w 72"/>
                  <a:gd name="T29" fmla="*/ 28 h 78"/>
                  <a:gd name="T30" fmla="*/ 43 w 72"/>
                  <a:gd name="T31" fmla="*/ 28 h 78"/>
                  <a:gd name="T32" fmla="*/ 36 w 72"/>
                  <a:gd name="T33" fmla="*/ 36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1 h 78"/>
                  <a:gd name="T46" fmla="*/ 36 w 72"/>
                  <a:gd name="T47" fmla="*/ 36 h 78"/>
                  <a:gd name="T48" fmla="*/ 36 w 72"/>
                  <a:gd name="T49" fmla="*/ 36 h 78"/>
                  <a:gd name="T50" fmla="*/ 29 w 72"/>
                  <a:gd name="T51" fmla="*/ 36 h 78"/>
                  <a:gd name="T52" fmla="*/ 7 w 72"/>
                  <a:gd name="T53" fmla="*/ 28 h 78"/>
                  <a:gd name="T54" fmla="*/ 7 w 72"/>
                  <a:gd name="T55" fmla="*/ 43 h 78"/>
                  <a:gd name="T56" fmla="*/ 21 w 72"/>
                  <a:gd name="T57" fmla="*/ 50 h 78"/>
                  <a:gd name="T58" fmla="*/ 29 w 72"/>
                  <a:gd name="T59" fmla="*/ 43 h 78"/>
                  <a:gd name="T60" fmla="*/ 36 w 72"/>
                  <a:gd name="T61" fmla="*/ 43 h 78"/>
                  <a:gd name="T62" fmla="*/ 43 w 72"/>
                  <a:gd name="T63" fmla="*/ 50 h 78"/>
                  <a:gd name="T64" fmla="*/ 50 w 72"/>
                  <a:gd name="T65" fmla="*/ 50 h 78"/>
                  <a:gd name="T66" fmla="*/ 43 w 72"/>
                  <a:gd name="T67" fmla="*/ 57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28 h 78"/>
                  <a:gd name="T86" fmla="*/ 72 w 72"/>
                  <a:gd name="T87" fmla="*/ 14 h 78"/>
                  <a:gd name="T88" fmla="*/ 57 w 72"/>
                  <a:gd name="T89" fmla="*/ 14 h 78"/>
                  <a:gd name="T90" fmla="*/ 65 w 72"/>
                  <a:gd name="T91" fmla="*/ 28 h 78"/>
                  <a:gd name="T92" fmla="*/ 50 w 72"/>
                  <a:gd name="T93" fmla="*/ 14 h 78"/>
                  <a:gd name="T94" fmla="*/ 36 w 72"/>
                  <a:gd name="T95" fmla="*/ 14 h 78"/>
                  <a:gd name="T96" fmla="*/ 43 w 72"/>
                  <a:gd name="T97" fmla="*/ 21 h 78"/>
                  <a:gd name="T98" fmla="*/ 21 w 72"/>
                  <a:gd name="T99" fmla="*/ 14 h 78"/>
                  <a:gd name="T100" fmla="*/ 14 w 72"/>
                  <a:gd name="T101" fmla="*/ 0 h 78"/>
                  <a:gd name="T102" fmla="*/ 7 w 72"/>
                  <a:gd name="T103" fmla="*/ 7 h 78"/>
                  <a:gd name="T104" fmla="*/ 14 w 72"/>
                  <a:gd name="T105" fmla="*/ 21 h 78"/>
                  <a:gd name="T106" fmla="*/ 21 w 72"/>
                  <a:gd name="T107" fmla="*/ 14 h 78"/>
                  <a:gd name="T108" fmla="*/ 14 w 72"/>
                  <a:gd name="T109" fmla="*/ 36 h 78"/>
                  <a:gd name="T110" fmla="*/ 7 w 72"/>
                  <a:gd name="T111" fmla="*/ 43 h 78"/>
                  <a:gd name="T112" fmla="*/ 21 w 72"/>
                  <a:gd name="T113" fmla="*/ 43 h 78"/>
                  <a:gd name="T114" fmla="*/ 29 w 72"/>
                  <a:gd name="T115" fmla="*/ 36 h 78"/>
                  <a:gd name="T116" fmla="*/ 29 w 72"/>
                  <a:gd name="T117" fmla="*/ 57 h 78"/>
                  <a:gd name="T118" fmla="*/ 14 w 72"/>
                  <a:gd name="T119" fmla="*/ 57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0"/>
                    </a:lnTo>
                    <a:lnTo>
                      <a:pt x="57" y="50"/>
                    </a:lnTo>
                    <a:lnTo>
                      <a:pt x="65" y="36"/>
                    </a:lnTo>
                    <a:lnTo>
                      <a:pt x="65" y="36"/>
                    </a:lnTo>
                    <a:lnTo>
                      <a:pt x="72" y="36"/>
                    </a:lnTo>
                    <a:lnTo>
                      <a:pt x="72" y="28"/>
                    </a:lnTo>
                    <a:lnTo>
                      <a:pt x="72" y="7"/>
                    </a:lnTo>
                    <a:lnTo>
                      <a:pt x="72" y="7"/>
                    </a:lnTo>
                    <a:lnTo>
                      <a:pt x="65" y="7"/>
                    </a:lnTo>
                    <a:lnTo>
                      <a:pt x="57" y="7"/>
                    </a:lnTo>
                    <a:lnTo>
                      <a:pt x="57" y="14"/>
                    </a:lnTo>
                    <a:lnTo>
                      <a:pt x="57" y="21"/>
                    </a:lnTo>
                    <a:lnTo>
                      <a:pt x="57" y="36"/>
                    </a:lnTo>
                    <a:lnTo>
                      <a:pt x="57" y="43"/>
                    </a:lnTo>
                    <a:lnTo>
                      <a:pt x="57" y="50"/>
                    </a:lnTo>
                    <a:lnTo>
                      <a:pt x="57" y="50"/>
                    </a:lnTo>
                    <a:lnTo>
                      <a:pt x="50" y="43"/>
                    </a:lnTo>
                    <a:lnTo>
                      <a:pt x="43" y="36"/>
                    </a:lnTo>
                    <a:lnTo>
                      <a:pt x="43" y="36"/>
                    </a:lnTo>
                    <a:lnTo>
                      <a:pt x="43" y="28"/>
                    </a:lnTo>
                    <a:lnTo>
                      <a:pt x="50" y="21"/>
                    </a:lnTo>
                    <a:lnTo>
                      <a:pt x="50" y="7"/>
                    </a:lnTo>
                    <a:lnTo>
                      <a:pt x="43" y="0"/>
                    </a:lnTo>
                    <a:lnTo>
                      <a:pt x="36" y="7"/>
                    </a:lnTo>
                    <a:lnTo>
                      <a:pt x="43" y="28"/>
                    </a:lnTo>
                    <a:lnTo>
                      <a:pt x="43" y="28"/>
                    </a:lnTo>
                    <a:lnTo>
                      <a:pt x="43" y="28"/>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6"/>
                    </a:lnTo>
                    <a:lnTo>
                      <a:pt x="36" y="36"/>
                    </a:lnTo>
                    <a:lnTo>
                      <a:pt x="36" y="36"/>
                    </a:lnTo>
                    <a:lnTo>
                      <a:pt x="29" y="36"/>
                    </a:lnTo>
                    <a:lnTo>
                      <a:pt x="29" y="36"/>
                    </a:lnTo>
                    <a:lnTo>
                      <a:pt x="21" y="28"/>
                    </a:lnTo>
                    <a:lnTo>
                      <a:pt x="7" y="28"/>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4" y="71"/>
                    </a:lnTo>
                    <a:lnTo>
                      <a:pt x="21" y="78"/>
                    </a:lnTo>
                    <a:lnTo>
                      <a:pt x="36" y="71"/>
                    </a:lnTo>
                    <a:lnTo>
                      <a:pt x="36" y="71"/>
                    </a:lnTo>
                    <a:lnTo>
                      <a:pt x="36" y="71"/>
                    </a:lnTo>
                    <a:lnTo>
                      <a:pt x="43" y="64"/>
                    </a:lnTo>
                    <a:lnTo>
                      <a:pt x="43" y="64"/>
                    </a:lnTo>
                    <a:lnTo>
                      <a:pt x="50" y="64"/>
                    </a:lnTo>
                    <a:lnTo>
                      <a:pt x="50" y="57"/>
                    </a:lnTo>
                    <a:lnTo>
                      <a:pt x="57" y="64"/>
                    </a:lnTo>
                    <a:lnTo>
                      <a:pt x="65" y="71"/>
                    </a:lnTo>
                    <a:lnTo>
                      <a:pt x="65" y="71"/>
                    </a:lnTo>
                    <a:close/>
                    <a:moveTo>
                      <a:pt x="65" y="28"/>
                    </a:moveTo>
                    <a:lnTo>
                      <a:pt x="65" y="28"/>
                    </a:lnTo>
                    <a:lnTo>
                      <a:pt x="72" y="28"/>
                    </a:lnTo>
                    <a:lnTo>
                      <a:pt x="72" y="14"/>
                    </a:lnTo>
                    <a:lnTo>
                      <a:pt x="65" y="7"/>
                    </a:lnTo>
                    <a:lnTo>
                      <a:pt x="57" y="14"/>
                    </a:lnTo>
                    <a:lnTo>
                      <a:pt x="65" y="28"/>
                    </a:lnTo>
                    <a:lnTo>
                      <a:pt x="65" y="28"/>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359">
                <a:extLst>
                  <a:ext uri="{FF2B5EF4-FFF2-40B4-BE49-F238E27FC236}">
                    <a16:creationId xmlns:a16="http://schemas.microsoft.com/office/drawing/2014/main" xmlns="" id="{CE32B913-AD3D-45D5-96EF-9CBCEE4BB869}"/>
                  </a:ext>
                </a:extLst>
              </p:cNvPr>
              <p:cNvSpPr>
                <a:spLocks noEditPoints="1"/>
              </p:cNvSpPr>
              <p:nvPr/>
            </p:nvSpPr>
            <p:spPr bwMode="auto">
              <a:xfrm>
                <a:off x="4983" y="2123"/>
                <a:ext cx="0" cy="57"/>
              </a:xfrm>
              <a:custGeom>
                <a:avLst/>
                <a:gdLst>
                  <a:gd name="T0" fmla="*/ 57 h 57"/>
                  <a:gd name="T1" fmla="*/ 50 h 57"/>
                  <a:gd name="T2" fmla="*/ 50 h 57"/>
                  <a:gd name="T3" fmla="*/ 50 h 57"/>
                  <a:gd name="T4" fmla="*/ 57 h 57"/>
                  <a:gd name="T5" fmla="*/ 57 h 57"/>
                  <a:gd name="T6" fmla="*/ 14 h 57"/>
                  <a:gd name="T7" fmla="*/ 7 h 57"/>
                  <a:gd name="T8" fmla="*/ 0 h 57"/>
                  <a:gd name="T9" fmla="*/ 7 h 57"/>
                  <a:gd name="T10" fmla="*/ 7 h 57"/>
                  <a:gd name="T11" fmla="*/ 14 h 57"/>
                  <a:gd name="T12" fmla="*/ 14 h 57"/>
                  <a:gd name="T13" fmla="*/ 14 h 57"/>
                  <a:gd name="T14" fmla="*/ 14 h 57"/>
                  <a:gd name="T15" fmla="*/ 14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7">
                    <a:moveTo>
                      <a:pt x="0" y="57"/>
                    </a:moveTo>
                    <a:lnTo>
                      <a:pt x="0" y="50"/>
                    </a:lnTo>
                    <a:lnTo>
                      <a:pt x="0" y="50"/>
                    </a:lnTo>
                    <a:lnTo>
                      <a:pt x="0" y="50"/>
                    </a:lnTo>
                    <a:lnTo>
                      <a:pt x="0" y="57"/>
                    </a:lnTo>
                    <a:lnTo>
                      <a:pt x="0" y="57"/>
                    </a:lnTo>
                    <a:close/>
                    <a:moveTo>
                      <a:pt x="0" y="14"/>
                    </a:moveTo>
                    <a:lnTo>
                      <a:pt x="0" y="7"/>
                    </a:lnTo>
                    <a:lnTo>
                      <a:pt x="0" y="0"/>
                    </a:lnTo>
                    <a:lnTo>
                      <a:pt x="0" y="7"/>
                    </a:lnTo>
                    <a:lnTo>
                      <a:pt x="0" y="7"/>
                    </a:lnTo>
                    <a:lnTo>
                      <a:pt x="0" y="14"/>
                    </a:lnTo>
                    <a:lnTo>
                      <a:pt x="0" y="14"/>
                    </a:lnTo>
                    <a:lnTo>
                      <a:pt x="0" y="14"/>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360">
                <a:extLst>
                  <a:ext uri="{FF2B5EF4-FFF2-40B4-BE49-F238E27FC236}">
                    <a16:creationId xmlns:a16="http://schemas.microsoft.com/office/drawing/2014/main" xmlns="" id="{7B9B901C-91F3-4D3F-AF86-AC3A992C8A7C}"/>
                  </a:ext>
                </a:extLst>
              </p:cNvPr>
              <p:cNvSpPr>
                <a:spLocks noEditPoints="1"/>
              </p:cNvSpPr>
              <p:nvPr/>
            </p:nvSpPr>
            <p:spPr bwMode="auto">
              <a:xfrm>
                <a:off x="6388" y="2109"/>
                <a:ext cx="71" cy="78"/>
              </a:xfrm>
              <a:custGeom>
                <a:avLst/>
                <a:gdLst>
                  <a:gd name="T0" fmla="*/ 64 w 71"/>
                  <a:gd name="T1" fmla="*/ 71 h 78"/>
                  <a:gd name="T2" fmla="*/ 71 w 71"/>
                  <a:gd name="T3" fmla="*/ 64 h 78"/>
                  <a:gd name="T4" fmla="*/ 57 w 71"/>
                  <a:gd name="T5" fmla="*/ 57 h 78"/>
                  <a:gd name="T6" fmla="*/ 64 w 71"/>
                  <a:gd name="T7" fmla="*/ 43 h 78"/>
                  <a:gd name="T8" fmla="*/ 64 w 71"/>
                  <a:gd name="T9" fmla="*/ 36 h 78"/>
                  <a:gd name="T10" fmla="*/ 71 w 71"/>
                  <a:gd name="T11" fmla="*/ 14 h 78"/>
                  <a:gd name="T12" fmla="*/ 64 w 71"/>
                  <a:gd name="T13" fmla="*/ 7 h 78"/>
                  <a:gd name="T14" fmla="*/ 57 w 71"/>
                  <a:gd name="T15" fmla="*/ 14 h 78"/>
                  <a:gd name="T16" fmla="*/ 57 w 71"/>
                  <a:gd name="T17" fmla="*/ 36 h 78"/>
                  <a:gd name="T18" fmla="*/ 57 w 71"/>
                  <a:gd name="T19" fmla="*/ 50 h 78"/>
                  <a:gd name="T20" fmla="*/ 50 w 71"/>
                  <a:gd name="T21" fmla="*/ 43 h 78"/>
                  <a:gd name="T22" fmla="*/ 43 w 71"/>
                  <a:gd name="T23" fmla="*/ 36 h 78"/>
                  <a:gd name="T24" fmla="*/ 50 w 71"/>
                  <a:gd name="T25" fmla="*/ 21 h 78"/>
                  <a:gd name="T26" fmla="*/ 43 w 71"/>
                  <a:gd name="T27" fmla="*/ 0 h 78"/>
                  <a:gd name="T28" fmla="*/ 36 w 71"/>
                  <a:gd name="T29" fmla="*/ 28 h 78"/>
                  <a:gd name="T30" fmla="*/ 36 w 71"/>
                  <a:gd name="T31" fmla="*/ 36 h 78"/>
                  <a:gd name="T32" fmla="*/ 36 w 71"/>
                  <a:gd name="T33" fmla="*/ 36 h 78"/>
                  <a:gd name="T34" fmla="*/ 28 w 71"/>
                  <a:gd name="T35" fmla="*/ 21 h 78"/>
                  <a:gd name="T36" fmla="*/ 21 w 71"/>
                  <a:gd name="T37" fmla="*/ 14 h 78"/>
                  <a:gd name="T38" fmla="*/ 14 w 71"/>
                  <a:gd name="T39" fmla="*/ 0 h 78"/>
                  <a:gd name="T40" fmla="*/ 0 w 71"/>
                  <a:gd name="T41" fmla="*/ 0 h 78"/>
                  <a:gd name="T42" fmla="*/ 0 w 71"/>
                  <a:gd name="T43" fmla="*/ 7 h 78"/>
                  <a:gd name="T44" fmla="*/ 21 w 71"/>
                  <a:gd name="T45" fmla="*/ 21 h 78"/>
                  <a:gd name="T46" fmla="*/ 36 w 71"/>
                  <a:gd name="T47" fmla="*/ 36 h 78"/>
                  <a:gd name="T48" fmla="*/ 28 w 71"/>
                  <a:gd name="T49" fmla="*/ 43 h 78"/>
                  <a:gd name="T50" fmla="*/ 21 w 71"/>
                  <a:gd name="T51" fmla="*/ 36 h 78"/>
                  <a:gd name="T52" fmla="*/ 7 w 71"/>
                  <a:gd name="T53" fmla="*/ 36 h 78"/>
                  <a:gd name="T54" fmla="*/ 0 w 71"/>
                  <a:gd name="T55" fmla="*/ 43 h 78"/>
                  <a:gd name="T56" fmla="*/ 14 w 71"/>
                  <a:gd name="T57" fmla="*/ 50 h 78"/>
                  <a:gd name="T58" fmla="*/ 28 w 71"/>
                  <a:gd name="T59" fmla="*/ 50 h 78"/>
                  <a:gd name="T60" fmla="*/ 28 w 71"/>
                  <a:gd name="T61" fmla="*/ 43 h 78"/>
                  <a:gd name="T62" fmla="*/ 43 w 71"/>
                  <a:gd name="T63" fmla="*/ 50 h 78"/>
                  <a:gd name="T64" fmla="*/ 50 w 71"/>
                  <a:gd name="T65" fmla="*/ 57 h 78"/>
                  <a:gd name="T66" fmla="*/ 36 w 71"/>
                  <a:gd name="T67" fmla="*/ 64 h 78"/>
                  <a:gd name="T68" fmla="*/ 21 w 71"/>
                  <a:gd name="T69" fmla="*/ 57 h 78"/>
                  <a:gd name="T70" fmla="*/ 7 w 71"/>
                  <a:gd name="T71" fmla="*/ 64 h 78"/>
                  <a:gd name="T72" fmla="*/ 21 w 71"/>
                  <a:gd name="T73" fmla="*/ 78 h 78"/>
                  <a:gd name="T74" fmla="*/ 36 w 71"/>
                  <a:gd name="T75" fmla="*/ 71 h 78"/>
                  <a:gd name="T76" fmla="*/ 36 w 71"/>
                  <a:gd name="T77" fmla="*/ 64 h 78"/>
                  <a:gd name="T78" fmla="*/ 50 w 71"/>
                  <a:gd name="T79" fmla="*/ 64 h 78"/>
                  <a:gd name="T80" fmla="*/ 57 w 71"/>
                  <a:gd name="T81" fmla="*/ 64 h 78"/>
                  <a:gd name="T82" fmla="*/ 64 w 71"/>
                  <a:gd name="T83" fmla="*/ 71 h 78"/>
                  <a:gd name="T84" fmla="*/ 64 w 71"/>
                  <a:gd name="T85" fmla="*/ 36 h 78"/>
                  <a:gd name="T86" fmla="*/ 71 w 71"/>
                  <a:gd name="T87" fmla="*/ 14 h 78"/>
                  <a:gd name="T88" fmla="*/ 57 w 71"/>
                  <a:gd name="T89" fmla="*/ 21 h 78"/>
                  <a:gd name="T90" fmla="*/ 64 w 71"/>
                  <a:gd name="T91" fmla="*/ 36 h 78"/>
                  <a:gd name="T92" fmla="*/ 50 w 71"/>
                  <a:gd name="T93" fmla="*/ 14 h 78"/>
                  <a:gd name="T94" fmla="*/ 36 w 71"/>
                  <a:gd name="T95" fmla="*/ 14 h 78"/>
                  <a:gd name="T96" fmla="*/ 43 w 71"/>
                  <a:gd name="T97" fmla="*/ 21 h 78"/>
                  <a:gd name="T98" fmla="*/ 21 w 71"/>
                  <a:gd name="T99" fmla="*/ 14 h 78"/>
                  <a:gd name="T100" fmla="*/ 14 w 71"/>
                  <a:gd name="T101" fmla="*/ 7 h 78"/>
                  <a:gd name="T102" fmla="*/ 7 w 71"/>
                  <a:gd name="T103" fmla="*/ 7 h 78"/>
                  <a:gd name="T104" fmla="*/ 14 w 71"/>
                  <a:gd name="T105" fmla="*/ 21 h 78"/>
                  <a:gd name="T106" fmla="*/ 21 w 71"/>
                  <a:gd name="T107" fmla="*/ 21 h 78"/>
                  <a:gd name="T108" fmla="*/ 14 w 71"/>
                  <a:gd name="T109" fmla="*/ 36 h 78"/>
                  <a:gd name="T110" fmla="*/ 7 w 71"/>
                  <a:gd name="T111" fmla="*/ 43 h 78"/>
                  <a:gd name="T112" fmla="*/ 21 w 71"/>
                  <a:gd name="T113" fmla="*/ 50 h 78"/>
                  <a:gd name="T114" fmla="*/ 21 w 71"/>
                  <a:gd name="T115" fmla="*/ 36 h 78"/>
                  <a:gd name="T116" fmla="*/ 28 w 71"/>
                  <a:gd name="T117" fmla="*/ 57 h 78"/>
                  <a:gd name="T118" fmla="*/ 14 w 71"/>
                  <a:gd name="T119" fmla="*/ 64 h 78"/>
                  <a:gd name="T120" fmla="*/ 14 w 71"/>
                  <a:gd name="T121" fmla="*/ 71 h 78"/>
                  <a:gd name="T122" fmla="*/ 28 w 71"/>
                  <a:gd name="T123" fmla="*/ 71 h 78"/>
                  <a:gd name="T124" fmla="*/ 36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64"/>
                    </a:lnTo>
                    <a:lnTo>
                      <a:pt x="71" y="64"/>
                    </a:lnTo>
                    <a:lnTo>
                      <a:pt x="57" y="57"/>
                    </a:lnTo>
                    <a:lnTo>
                      <a:pt x="57" y="50"/>
                    </a:lnTo>
                    <a:lnTo>
                      <a:pt x="64" y="43"/>
                    </a:lnTo>
                    <a:lnTo>
                      <a:pt x="64" y="36"/>
                    </a:lnTo>
                    <a:lnTo>
                      <a:pt x="64" y="36"/>
                    </a:lnTo>
                    <a:lnTo>
                      <a:pt x="71" y="28"/>
                    </a:lnTo>
                    <a:lnTo>
                      <a:pt x="71" y="14"/>
                    </a:lnTo>
                    <a:lnTo>
                      <a:pt x="64" y="7"/>
                    </a:lnTo>
                    <a:lnTo>
                      <a:pt x="64"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14"/>
                    </a:lnTo>
                    <a:lnTo>
                      <a:pt x="36" y="28"/>
                    </a:lnTo>
                    <a:lnTo>
                      <a:pt x="36" y="28"/>
                    </a:lnTo>
                    <a:lnTo>
                      <a:pt x="36" y="36"/>
                    </a:lnTo>
                    <a:lnTo>
                      <a:pt x="36" y="36"/>
                    </a:lnTo>
                    <a:lnTo>
                      <a:pt x="36" y="36"/>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50"/>
                    </a:lnTo>
                    <a:lnTo>
                      <a:pt x="28" y="43"/>
                    </a:lnTo>
                    <a:lnTo>
                      <a:pt x="28" y="43"/>
                    </a:lnTo>
                    <a:lnTo>
                      <a:pt x="36" y="43"/>
                    </a:lnTo>
                    <a:lnTo>
                      <a:pt x="43" y="50"/>
                    </a:lnTo>
                    <a:lnTo>
                      <a:pt x="50" y="57"/>
                    </a:lnTo>
                    <a:lnTo>
                      <a:pt x="50" y="57"/>
                    </a:lnTo>
                    <a:lnTo>
                      <a:pt x="43" y="57"/>
                    </a:lnTo>
                    <a:lnTo>
                      <a:pt x="36" y="64"/>
                    </a:lnTo>
                    <a:lnTo>
                      <a:pt x="36" y="64"/>
                    </a:lnTo>
                    <a:lnTo>
                      <a:pt x="21" y="57"/>
                    </a:lnTo>
                    <a:lnTo>
                      <a:pt x="7" y="64"/>
                    </a:lnTo>
                    <a:lnTo>
                      <a:pt x="7" y="64"/>
                    </a:lnTo>
                    <a:lnTo>
                      <a:pt x="7" y="71"/>
                    </a:lnTo>
                    <a:lnTo>
                      <a:pt x="21" y="78"/>
                    </a:lnTo>
                    <a:lnTo>
                      <a:pt x="28" y="71"/>
                    </a:lnTo>
                    <a:lnTo>
                      <a:pt x="36" y="71"/>
                    </a:lnTo>
                    <a:lnTo>
                      <a:pt x="36" y="71"/>
                    </a:lnTo>
                    <a:lnTo>
                      <a:pt x="36" y="64"/>
                    </a:lnTo>
                    <a:lnTo>
                      <a:pt x="43" y="64"/>
                    </a:lnTo>
                    <a:lnTo>
                      <a:pt x="50" y="64"/>
                    </a:lnTo>
                    <a:lnTo>
                      <a:pt x="50" y="64"/>
                    </a:lnTo>
                    <a:lnTo>
                      <a:pt x="57" y="64"/>
                    </a:lnTo>
                    <a:lnTo>
                      <a:pt x="64" y="71"/>
                    </a:lnTo>
                    <a:lnTo>
                      <a:pt x="64" y="71"/>
                    </a:lnTo>
                    <a:close/>
                    <a:moveTo>
                      <a:pt x="64" y="36"/>
                    </a:moveTo>
                    <a:lnTo>
                      <a:pt x="64" y="36"/>
                    </a:lnTo>
                    <a:lnTo>
                      <a:pt x="71" y="28"/>
                    </a:lnTo>
                    <a:lnTo>
                      <a:pt x="71" y="14"/>
                    </a:lnTo>
                    <a:lnTo>
                      <a:pt x="64" y="7"/>
                    </a:lnTo>
                    <a:lnTo>
                      <a:pt x="57" y="21"/>
                    </a:lnTo>
                    <a:lnTo>
                      <a:pt x="64" y="36"/>
                    </a:lnTo>
                    <a:lnTo>
                      <a:pt x="64"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1" y="36"/>
                    </a:moveTo>
                    <a:lnTo>
                      <a:pt x="14" y="36"/>
                    </a:lnTo>
                    <a:lnTo>
                      <a:pt x="0" y="36"/>
                    </a:lnTo>
                    <a:lnTo>
                      <a:pt x="7" y="43"/>
                    </a:lnTo>
                    <a:lnTo>
                      <a:pt x="14" y="50"/>
                    </a:lnTo>
                    <a:lnTo>
                      <a:pt x="21" y="50"/>
                    </a:lnTo>
                    <a:lnTo>
                      <a:pt x="21" y="36"/>
                    </a:lnTo>
                    <a:lnTo>
                      <a:pt x="21" y="36"/>
                    </a:lnTo>
                    <a:close/>
                    <a:moveTo>
                      <a:pt x="36" y="64"/>
                    </a:moveTo>
                    <a:lnTo>
                      <a:pt x="28" y="57"/>
                    </a:lnTo>
                    <a:lnTo>
                      <a:pt x="21" y="57"/>
                    </a:lnTo>
                    <a:lnTo>
                      <a:pt x="14" y="64"/>
                    </a:lnTo>
                    <a:lnTo>
                      <a:pt x="7"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361">
                <a:extLst>
                  <a:ext uri="{FF2B5EF4-FFF2-40B4-BE49-F238E27FC236}">
                    <a16:creationId xmlns:a16="http://schemas.microsoft.com/office/drawing/2014/main" xmlns="" id="{B2755A6F-AC68-42E9-87AA-927E490F68BC}"/>
                  </a:ext>
                </a:extLst>
              </p:cNvPr>
              <p:cNvSpPr>
                <a:spLocks noEditPoints="1"/>
              </p:cNvSpPr>
              <p:nvPr/>
            </p:nvSpPr>
            <p:spPr bwMode="auto">
              <a:xfrm>
                <a:off x="6467" y="2109"/>
                <a:ext cx="71" cy="78"/>
              </a:xfrm>
              <a:custGeom>
                <a:avLst/>
                <a:gdLst>
                  <a:gd name="T0" fmla="*/ 64 w 71"/>
                  <a:gd name="T1" fmla="*/ 71 h 78"/>
                  <a:gd name="T2" fmla="*/ 71 w 71"/>
                  <a:gd name="T3" fmla="*/ 64 h 78"/>
                  <a:gd name="T4" fmla="*/ 57 w 71"/>
                  <a:gd name="T5" fmla="*/ 57 h 78"/>
                  <a:gd name="T6" fmla="*/ 57 w 71"/>
                  <a:gd name="T7" fmla="*/ 43 h 78"/>
                  <a:gd name="T8" fmla="*/ 64 w 71"/>
                  <a:gd name="T9" fmla="*/ 36 h 78"/>
                  <a:gd name="T10" fmla="*/ 64 w 71"/>
                  <a:gd name="T11" fmla="*/ 14 h 78"/>
                  <a:gd name="T12" fmla="*/ 64 w 71"/>
                  <a:gd name="T13" fmla="*/ 7 h 78"/>
                  <a:gd name="T14" fmla="*/ 50 w 71"/>
                  <a:gd name="T15" fmla="*/ 14 h 78"/>
                  <a:gd name="T16" fmla="*/ 57 w 71"/>
                  <a:gd name="T17" fmla="*/ 36 h 78"/>
                  <a:gd name="T18" fmla="*/ 50 w 71"/>
                  <a:gd name="T19" fmla="*/ 50 h 78"/>
                  <a:gd name="T20" fmla="*/ 43 w 71"/>
                  <a:gd name="T21" fmla="*/ 43 h 78"/>
                  <a:gd name="T22" fmla="*/ 43 w 71"/>
                  <a:gd name="T23" fmla="*/ 36 h 78"/>
                  <a:gd name="T24" fmla="*/ 43 w 71"/>
                  <a:gd name="T25" fmla="*/ 21 h 78"/>
                  <a:gd name="T26" fmla="*/ 35 w 71"/>
                  <a:gd name="T27" fmla="*/ 0 h 78"/>
                  <a:gd name="T28" fmla="*/ 35 w 71"/>
                  <a:gd name="T29" fmla="*/ 28 h 78"/>
                  <a:gd name="T30" fmla="*/ 35 w 71"/>
                  <a:gd name="T31" fmla="*/ 36 h 78"/>
                  <a:gd name="T32" fmla="*/ 35 w 71"/>
                  <a:gd name="T33" fmla="*/ 36 h 78"/>
                  <a:gd name="T34" fmla="*/ 21 w 71"/>
                  <a:gd name="T35" fmla="*/ 21 h 78"/>
                  <a:gd name="T36" fmla="*/ 21 w 71"/>
                  <a:gd name="T37" fmla="*/ 14 h 78"/>
                  <a:gd name="T38" fmla="*/ 7 w 71"/>
                  <a:gd name="T39" fmla="*/ 0 h 78"/>
                  <a:gd name="T40" fmla="*/ 0 w 71"/>
                  <a:gd name="T41" fmla="*/ 0 h 78"/>
                  <a:gd name="T42" fmla="*/ 0 w 71"/>
                  <a:gd name="T43" fmla="*/ 7 h 78"/>
                  <a:gd name="T44" fmla="*/ 14 w 71"/>
                  <a:gd name="T45" fmla="*/ 21 h 78"/>
                  <a:gd name="T46" fmla="*/ 28 w 71"/>
                  <a:gd name="T47" fmla="*/ 36 h 78"/>
                  <a:gd name="T48" fmla="*/ 28 w 71"/>
                  <a:gd name="T49" fmla="*/ 43 h 78"/>
                  <a:gd name="T50" fmla="*/ 21 w 71"/>
                  <a:gd name="T51" fmla="*/ 36 h 78"/>
                  <a:gd name="T52" fmla="*/ 7 w 71"/>
                  <a:gd name="T53" fmla="*/ 36 h 78"/>
                  <a:gd name="T54" fmla="*/ 0 w 71"/>
                  <a:gd name="T55" fmla="*/ 43 h 78"/>
                  <a:gd name="T56" fmla="*/ 14 w 71"/>
                  <a:gd name="T57" fmla="*/ 50 h 78"/>
                  <a:gd name="T58" fmla="*/ 21 w 71"/>
                  <a:gd name="T59" fmla="*/ 50 h 78"/>
                  <a:gd name="T60" fmla="*/ 28 w 71"/>
                  <a:gd name="T61" fmla="*/ 43 h 78"/>
                  <a:gd name="T62" fmla="*/ 43 w 71"/>
                  <a:gd name="T63" fmla="*/ 50 h 78"/>
                  <a:gd name="T64" fmla="*/ 43 w 71"/>
                  <a:gd name="T65" fmla="*/ 57 h 78"/>
                  <a:gd name="T66" fmla="*/ 35 w 71"/>
                  <a:gd name="T67" fmla="*/ 64 h 78"/>
                  <a:gd name="T68" fmla="*/ 21 w 71"/>
                  <a:gd name="T69" fmla="*/ 57 h 78"/>
                  <a:gd name="T70" fmla="*/ 0 w 71"/>
                  <a:gd name="T71" fmla="*/ 64 h 78"/>
                  <a:gd name="T72" fmla="*/ 21 w 71"/>
                  <a:gd name="T73" fmla="*/ 78 h 78"/>
                  <a:gd name="T74" fmla="*/ 28 w 71"/>
                  <a:gd name="T75" fmla="*/ 71 h 78"/>
                  <a:gd name="T76" fmla="*/ 35 w 71"/>
                  <a:gd name="T77" fmla="*/ 64 h 78"/>
                  <a:gd name="T78" fmla="*/ 43 w 71"/>
                  <a:gd name="T79" fmla="*/ 64 h 78"/>
                  <a:gd name="T80" fmla="*/ 57 w 71"/>
                  <a:gd name="T81" fmla="*/ 64 h 78"/>
                  <a:gd name="T82" fmla="*/ 57 w 71"/>
                  <a:gd name="T83" fmla="*/ 71 h 78"/>
                  <a:gd name="T84" fmla="*/ 64 w 71"/>
                  <a:gd name="T85" fmla="*/ 36 h 78"/>
                  <a:gd name="T86" fmla="*/ 64 w 71"/>
                  <a:gd name="T87" fmla="*/ 14 h 78"/>
                  <a:gd name="T88" fmla="*/ 57 w 71"/>
                  <a:gd name="T89" fmla="*/ 21 h 78"/>
                  <a:gd name="T90" fmla="*/ 57 w 71"/>
                  <a:gd name="T91" fmla="*/ 36 h 78"/>
                  <a:gd name="T92" fmla="*/ 43 w 71"/>
                  <a:gd name="T93" fmla="*/ 14 h 78"/>
                  <a:gd name="T94" fmla="*/ 28 w 71"/>
                  <a:gd name="T95" fmla="*/ 14 h 78"/>
                  <a:gd name="T96" fmla="*/ 35 w 71"/>
                  <a:gd name="T97" fmla="*/ 21 h 78"/>
                  <a:gd name="T98" fmla="*/ 21 w 71"/>
                  <a:gd name="T99" fmla="*/ 14 h 78"/>
                  <a:gd name="T100" fmla="*/ 14 w 71"/>
                  <a:gd name="T101" fmla="*/ 7 h 78"/>
                  <a:gd name="T102" fmla="*/ 0 w 71"/>
                  <a:gd name="T103" fmla="*/ 7 h 78"/>
                  <a:gd name="T104" fmla="*/ 7 w 71"/>
                  <a:gd name="T105" fmla="*/ 21 h 78"/>
                  <a:gd name="T106" fmla="*/ 14 w 71"/>
                  <a:gd name="T107" fmla="*/ 21 h 78"/>
                  <a:gd name="T108" fmla="*/ 7 w 71"/>
                  <a:gd name="T109" fmla="*/ 36 h 78"/>
                  <a:gd name="T110" fmla="*/ 7 w 71"/>
                  <a:gd name="T111" fmla="*/ 43 h 78"/>
                  <a:gd name="T112" fmla="*/ 21 w 71"/>
                  <a:gd name="T113" fmla="*/ 50 h 78"/>
                  <a:gd name="T114" fmla="*/ 21 w 71"/>
                  <a:gd name="T115" fmla="*/ 36 h 78"/>
                  <a:gd name="T116" fmla="*/ 28 w 71"/>
                  <a:gd name="T117" fmla="*/ 57 h 78"/>
                  <a:gd name="T118" fmla="*/ 14 w 71"/>
                  <a:gd name="T119" fmla="*/ 64 h 78"/>
                  <a:gd name="T120" fmla="*/ 7 w 71"/>
                  <a:gd name="T121" fmla="*/ 71 h 78"/>
                  <a:gd name="T122" fmla="*/ 28 w 71"/>
                  <a:gd name="T123" fmla="*/ 71 h 78"/>
                  <a:gd name="T124" fmla="*/ 28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1"/>
                    </a:moveTo>
                    <a:lnTo>
                      <a:pt x="64" y="71"/>
                    </a:lnTo>
                    <a:lnTo>
                      <a:pt x="64" y="71"/>
                    </a:lnTo>
                    <a:lnTo>
                      <a:pt x="71" y="64"/>
                    </a:lnTo>
                    <a:lnTo>
                      <a:pt x="64" y="64"/>
                    </a:lnTo>
                    <a:lnTo>
                      <a:pt x="57" y="57"/>
                    </a:lnTo>
                    <a:lnTo>
                      <a:pt x="57" y="50"/>
                    </a:lnTo>
                    <a:lnTo>
                      <a:pt x="57" y="43"/>
                    </a:lnTo>
                    <a:lnTo>
                      <a:pt x="57" y="36"/>
                    </a:lnTo>
                    <a:lnTo>
                      <a:pt x="64" y="36"/>
                    </a:lnTo>
                    <a:lnTo>
                      <a:pt x="71" y="28"/>
                    </a:lnTo>
                    <a:lnTo>
                      <a:pt x="64" y="14"/>
                    </a:lnTo>
                    <a:lnTo>
                      <a:pt x="64" y="7"/>
                    </a:lnTo>
                    <a:lnTo>
                      <a:pt x="64"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5" y="0"/>
                    </a:lnTo>
                    <a:lnTo>
                      <a:pt x="28" y="14"/>
                    </a:lnTo>
                    <a:lnTo>
                      <a:pt x="35" y="28"/>
                    </a:lnTo>
                    <a:lnTo>
                      <a:pt x="35" y="28"/>
                    </a:lnTo>
                    <a:lnTo>
                      <a:pt x="35" y="36"/>
                    </a:lnTo>
                    <a:lnTo>
                      <a:pt x="35" y="36"/>
                    </a:lnTo>
                    <a:lnTo>
                      <a:pt x="35" y="36"/>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6"/>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50"/>
                    </a:lnTo>
                    <a:lnTo>
                      <a:pt x="21" y="43"/>
                    </a:lnTo>
                    <a:lnTo>
                      <a:pt x="28" y="43"/>
                    </a:lnTo>
                    <a:lnTo>
                      <a:pt x="35" y="43"/>
                    </a:lnTo>
                    <a:lnTo>
                      <a:pt x="43" y="50"/>
                    </a:lnTo>
                    <a:lnTo>
                      <a:pt x="43" y="57"/>
                    </a:lnTo>
                    <a:lnTo>
                      <a:pt x="43" y="57"/>
                    </a:lnTo>
                    <a:lnTo>
                      <a:pt x="43" y="57"/>
                    </a:lnTo>
                    <a:lnTo>
                      <a:pt x="35" y="64"/>
                    </a:lnTo>
                    <a:lnTo>
                      <a:pt x="28" y="64"/>
                    </a:lnTo>
                    <a:lnTo>
                      <a:pt x="21" y="57"/>
                    </a:lnTo>
                    <a:lnTo>
                      <a:pt x="7" y="64"/>
                    </a:lnTo>
                    <a:lnTo>
                      <a:pt x="0" y="64"/>
                    </a:lnTo>
                    <a:lnTo>
                      <a:pt x="7" y="71"/>
                    </a:lnTo>
                    <a:lnTo>
                      <a:pt x="21" y="78"/>
                    </a:lnTo>
                    <a:lnTo>
                      <a:pt x="28" y="71"/>
                    </a:lnTo>
                    <a:lnTo>
                      <a:pt x="28" y="71"/>
                    </a:lnTo>
                    <a:lnTo>
                      <a:pt x="28" y="71"/>
                    </a:lnTo>
                    <a:lnTo>
                      <a:pt x="35" y="64"/>
                    </a:lnTo>
                    <a:lnTo>
                      <a:pt x="43" y="64"/>
                    </a:lnTo>
                    <a:lnTo>
                      <a:pt x="43" y="64"/>
                    </a:lnTo>
                    <a:lnTo>
                      <a:pt x="50" y="64"/>
                    </a:lnTo>
                    <a:lnTo>
                      <a:pt x="57" y="64"/>
                    </a:lnTo>
                    <a:lnTo>
                      <a:pt x="57" y="71"/>
                    </a:lnTo>
                    <a:lnTo>
                      <a:pt x="57" y="71"/>
                    </a:lnTo>
                    <a:close/>
                    <a:moveTo>
                      <a:pt x="57" y="36"/>
                    </a:moveTo>
                    <a:lnTo>
                      <a:pt x="64" y="36"/>
                    </a:lnTo>
                    <a:lnTo>
                      <a:pt x="64" y="28"/>
                    </a:lnTo>
                    <a:lnTo>
                      <a:pt x="64" y="14"/>
                    </a:lnTo>
                    <a:lnTo>
                      <a:pt x="64" y="7"/>
                    </a:lnTo>
                    <a:lnTo>
                      <a:pt x="57" y="21"/>
                    </a:lnTo>
                    <a:lnTo>
                      <a:pt x="57" y="36"/>
                    </a:lnTo>
                    <a:lnTo>
                      <a:pt x="57" y="36"/>
                    </a:lnTo>
                    <a:close/>
                    <a:moveTo>
                      <a:pt x="35" y="21"/>
                    </a:moveTo>
                    <a:lnTo>
                      <a:pt x="43" y="14"/>
                    </a:lnTo>
                    <a:lnTo>
                      <a:pt x="35" y="0"/>
                    </a:lnTo>
                    <a:lnTo>
                      <a:pt x="28" y="14"/>
                    </a:lnTo>
                    <a:lnTo>
                      <a:pt x="35" y="21"/>
                    </a:lnTo>
                    <a:lnTo>
                      <a:pt x="35" y="21"/>
                    </a:lnTo>
                    <a:close/>
                    <a:moveTo>
                      <a:pt x="14" y="21"/>
                    </a:moveTo>
                    <a:lnTo>
                      <a:pt x="21" y="14"/>
                    </a:lnTo>
                    <a:lnTo>
                      <a:pt x="14" y="7"/>
                    </a:lnTo>
                    <a:lnTo>
                      <a:pt x="14" y="7"/>
                    </a:lnTo>
                    <a:lnTo>
                      <a:pt x="0" y="0"/>
                    </a:lnTo>
                    <a:lnTo>
                      <a:pt x="0" y="7"/>
                    </a:lnTo>
                    <a:lnTo>
                      <a:pt x="7" y="14"/>
                    </a:lnTo>
                    <a:lnTo>
                      <a:pt x="7" y="21"/>
                    </a:lnTo>
                    <a:lnTo>
                      <a:pt x="14" y="21"/>
                    </a:lnTo>
                    <a:lnTo>
                      <a:pt x="14" y="21"/>
                    </a:lnTo>
                    <a:close/>
                    <a:moveTo>
                      <a:pt x="21" y="36"/>
                    </a:moveTo>
                    <a:lnTo>
                      <a:pt x="7" y="36"/>
                    </a:lnTo>
                    <a:lnTo>
                      <a:pt x="0" y="36"/>
                    </a:lnTo>
                    <a:lnTo>
                      <a:pt x="7" y="43"/>
                    </a:lnTo>
                    <a:lnTo>
                      <a:pt x="14" y="50"/>
                    </a:lnTo>
                    <a:lnTo>
                      <a:pt x="21" y="50"/>
                    </a:lnTo>
                    <a:lnTo>
                      <a:pt x="21" y="36"/>
                    </a:lnTo>
                    <a:lnTo>
                      <a:pt x="21" y="36"/>
                    </a:lnTo>
                    <a:close/>
                    <a:moveTo>
                      <a:pt x="28" y="64"/>
                    </a:moveTo>
                    <a:lnTo>
                      <a:pt x="28" y="57"/>
                    </a:lnTo>
                    <a:lnTo>
                      <a:pt x="21" y="57"/>
                    </a:lnTo>
                    <a:lnTo>
                      <a:pt x="14" y="64"/>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362">
                <a:extLst>
                  <a:ext uri="{FF2B5EF4-FFF2-40B4-BE49-F238E27FC236}">
                    <a16:creationId xmlns:a16="http://schemas.microsoft.com/office/drawing/2014/main" xmlns="" id="{AF7DCEC4-4B23-4375-A7AF-5354F8F72859}"/>
                  </a:ext>
                </a:extLst>
              </p:cNvPr>
              <p:cNvSpPr>
                <a:spLocks noEditPoints="1"/>
              </p:cNvSpPr>
              <p:nvPr/>
            </p:nvSpPr>
            <p:spPr bwMode="auto">
              <a:xfrm>
                <a:off x="6538" y="2109"/>
                <a:ext cx="73" cy="78"/>
              </a:xfrm>
              <a:custGeom>
                <a:avLst/>
                <a:gdLst>
                  <a:gd name="T0" fmla="*/ 66 w 73"/>
                  <a:gd name="T1" fmla="*/ 71 h 78"/>
                  <a:gd name="T2" fmla="*/ 73 w 73"/>
                  <a:gd name="T3" fmla="*/ 64 h 78"/>
                  <a:gd name="T4" fmla="*/ 66 w 73"/>
                  <a:gd name="T5" fmla="*/ 57 h 78"/>
                  <a:gd name="T6" fmla="*/ 66 w 73"/>
                  <a:gd name="T7" fmla="*/ 43 h 78"/>
                  <a:gd name="T8" fmla="*/ 73 w 73"/>
                  <a:gd name="T9" fmla="*/ 36 h 78"/>
                  <a:gd name="T10" fmla="*/ 73 w 73"/>
                  <a:gd name="T11" fmla="*/ 14 h 78"/>
                  <a:gd name="T12" fmla="*/ 66 w 73"/>
                  <a:gd name="T13" fmla="*/ 7 h 78"/>
                  <a:gd name="T14" fmla="*/ 58 w 73"/>
                  <a:gd name="T15" fmla="*/ 14 h 78"/>
                  <a:gd name="T16" fmla="*/ 66 w 73"/>
                  <a:gd name="T17" fmla="*/ 36 h 78"/>
                  <a:gd name="T18" fmla="*/ 58 w 73"/>
                  <a:gd name="T19" fmla="*/ 50 h 78"/>
                  <a:gd name="T20" fmla="*/ 51 w 73"/>
                  <a:gd name="T21" fmla="*/ 43 h 78"/>
                  <a:gd name="T22" fmla="*/ 44 w 73"/>
                  <a:gd name="T23" fmla="*/ 36 h 78"/>
                  <a:gd name="T24" fmla="*/ 51 w 73"/>
                  <a:gd name="T25" fmla="*/ 21 h 78"/>
                  <a:gd name="T26" fmla="*/ 44 w 73"/>
                  <a:gd name="T27" fmla="*/ 0 h 78"/>
                  <a:gd name="T28" fmla="*/ 44 w 73"/>
                  <a:gd name="T29" fmla="*/ 28 h 78"/>
                  <a:gd name="T30" fmla="*/ 44 w 73"/>
                  <a:gd name="T31" fmla="*/ 36 h 78"/>
                  <a:gd name="T32" fmla="*/ 36 w 73"/>
                  <a:gd name="T33" fmla="*/ 36 h 78"/>
                  <a:gd name="T34" fmla="*/ 29 w 73"/>
                  <a:gd name="T35" fmla="*/ 21 h 78"/>
                  <a:gd name="T36" fmla="*/ 29 w 73"/>
                  <a:gd name="T37" fmla="*/ 14 h 78"/>
                  <a:gd name="T38" fmla="*/ 15 w 73"/>
                  <a:gd name="T39" fmla="*/ 0 h 78"/>
                  <a:gd name="T40" fmla="*/ 8 w 73"/>
                  <a:gd name="T41" fmla="*/ 0 h 78"/>
                  <a:gd name="T42" fmla="*/ 0 w 73"/>
                  <a:gd name="T43" fmla="*/ 7 h 78"/>
                  <a:gd name="T44" fmla="*/ 22 w 73"/>
                  <a:gd name="T45" fmla="*/ 21 h 78"/>
                  <a:gd name="T46" fmla="*/ 36 w 73"/>
                  <a:gd name="T47" fmla="*/ 36 h 78"/>
                  <a:gd name="T48" fmla="*/ 36 w 73"/>
                  <a:gd name="T49" fmla="*/ 43 h 78"/>
                  <a:gd name="T50" fmla="*/ 29 w 73"/>
                  <a:gd name="T51" fmla="*/ 36 h 78"/>
                  <a:gd name="T52" fmla="*/ 8 w 73"/>
                  <a:gd name="T53" fmla="*/ 36 h 78"/>
                  <a:gd name="T54" fmla="*/ 8 w 73"/>
                  <a:gd name="T55" fmla="*/ 43 h 78"/>
                  <a:gd name="T56" fmla="*/ 22 w 73"/>
                  <a:gd name="T57" fmla="*/ 50 h 78"/>
                  <a:gd name="T58" fmla="*/ 29 w 73"/>
                  <a:gd name="T59" fmla="*/ 50 h 78"/>
                  <a:gd name="T60" fmla="*/ 36 w 73"/>
                  <a:gd name="T61" fmla="*/ 43 h 78"/>
                  <a:gd name="T62" fmla="*/ 44 w 73"/>
                  <a:gd name="T63" fmla="*/ 50 h 78"/>
                  <a:gd name="T64" fmla="*/ 51 w 73"/>
                  <a:gd name="T65" fmla="*/ 57 h 78"/>
                  <a:gd name="T66" fmla="*/ 44 w 73"/>
                  <a:gd name="T67" fmla="*/ 64 h 78"/>
                  <a:gd name="T68" fmla="*/ 29 w 73"/>
                  <a:gd name="T69" fmla="*/ 57 h 78"/>
                  <a:gd name="T70" fmla="*/ 8 w 73"/>
                  <a:gd name="T71" fmla="*/ 64 h 78"/>
                  <a:gd name="T72" fmla="*/ 22 w 73"/>
                  <a:gd name="T73" fmla="*/ 78 h 78"/>
                  <a:gd name="T74" fmla="*/ 36 w 73"/>
                  <a:gd name="T75" fmla="*/ 71 h 78"/>
                  <a:gd name="T76" fmla="*/ 44 w 73"/>
                  <a:gd name="T77" fmla="*/ 64 h 78"/>
                  <a:gd name="T78" fmla="*/ 51 w 73"/>
                  <a:gd name="T79" fmla="*/ 64 h 78"/>
                  <a:gd name="T80" fmla="*/ 58 w 73"/>
                  <a:gd name="T81" fmla="*/ 64 h 78"/>
                  <a:gd name="T82" fmla="*/ 66 w 73"/>
                  <a:gd name="T83" fmla="*/ 71 h 78"/>
                  <a:gd name="T84" fmla="*/ 73 w 73"/>
                  <a:gd name="T85" fmla="*/ 36 h 78"/>
                  <a:gd name="T86" fmla="*/ 73 w 73"/>
                  <a:gd name="T87" fmla="*/ 14 h 78"/>
                  <a:gd name="T88" fmla="*/ 58 w 73"/>
                  <a:gd name="T89" fmla="*/ 21 h 78"/>
                  <a:gd name="T90" fmla="*/ 66 w 73"/>
                  <a:gd name="T91" fmla="*/ 36 h 78"/>
                  <a:gd name="T92" fmla="*/ 51 w 73"/>
                  <a:gd name="T93" fmla="*/ 14 h 78"/>
                  <a:gd name="T94" fmla="*/ 36 w 73"/>
                  <a:gd name="T95" fmla="*/ 14 h 78"/>
                  <a:gd name="T96" fmla="*/ 44 w 73"/>
                  <a:gd name="T97" fmla="*/ 21 h 78"/>
                  <a:gd name="T98" fmla="*/ 22 w 73"/>
                  <a:gd name="T99" fmla="*/ 14 h 78"/>
                  <a:gd name="T100" fmla="*/ 15 w 73"/>
                  <a:gd name="T101" fmla="*/ 7 h 78"/>
                  <a:gd name="T102" fmla="*/ 8 w 73"/>
                  <a:gd name="T103" fmla="*/ 7 h 78"/>
                  <a:gd name="T104" fmla="*/ 15 w 73"/>
                  <a:gd name="T105" fmla="*/ 21 h 78"/>
                  <a:gd name="T106" fmla="*/ 22 w 73"/>
                  <a:gd name="T107" fmla="*/ 21 h 78"/>
                  <a:gd name="T108" fmla="*/ 15 w 73"/>
                  <a:gd name="T109" fmla="*/ 36 h 78"/>
                  <a:gd name="T110" fmla="*/ 8 w 73"/>
                  <a:gd name="T111" fmla="*/ 43 h 78"/>
                  <a:gd name="T112" fmla="*/ 29 w 73"/>
                  <a:gd name="T113" fmla="*/ 50 h 78"/>
                  <a:gd name="T114" fmla="*/ 29 w 73"/>
                  <a:gd name="T115" fmla="*/ 36 h 78"/>
                  <a:gd name="T116" fmla="*/ 29 w 73"/>
                  <a:gd name="T117" fmla="*/ 57 h 78"/>
                  <a:gd name="T118" fmla="*/ 22 w 73"/>
                  <a:gd name="T119" fmla="*/ 64 h 78"/>
                  <a:gd name="T120" fmla="*/ 15 w 73"/>
                  <a:gd name="T121" fmla="*/ 71 h 78"/>
                  <a:gd name="T122" fmla="*/ 29 w 73"/>
                  <a:gd name="T123" fmla="*/ 71 h 78"/>
                  <a:gd name="T124" fmla="*/ 36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66" y="57"/>
                    </a:lnTo>
                    <a:lnTo>
                      <a:pt x="58" y="50"/>
                    </a:lnTo>
                    <a:lnTo>
                      <a:pt x="66" y="43"/>
                    </a:lnTo>
                    <a:lnTo>
                      <a:pt x="66" y="36"/>
                    </a:lnTo>
                    <a:lnTo>
                      <a:pt x="73" y="36"/>
                    </a:lnTo>
                    <a:lnTo>
                      <a:pt x="73" y="28"/>
                    </a:lnTo>
                    <a:lnTo>
                      <a:pt x="73" y="14"/>
                    </a:lnTo>
                    <a:lnTo>
                      <a:pt x="73" y="7"/>
                    </a:lnTo>
                    <a:lnTo>
                      <a:pt x="66" y="7"/>
                    </a:lnTo>
                    <a:lnTo>
                      <a:pt x="66" y="7"/>
                    </a:lnTo>
                    <a:lnTo>
                      <a:pt x="58" y="14"/>
                    </a:lnTo>
                    <a:lnTo>
                      <a:pt x="58" y="28"/>
                    </a:lnTo>
                    <a:lnTo>
                      <a:pt x="66" y="36"/>
                    </a:lnTo>
                    <a:lnTo>
                      <a:pt x="58" y="43"/>
                    </a:lnTo>
                    <a:lnTo>
                      <a:pt x="58" y="50"/>
                    </a:lnTo>
                    <a:lnTo>
                      <a:pt x="58" y="50"/>
                    </a:lnTo>
                    <a:lnTo>
                      <a:pt x="51" y="43"/>
                    </a:lnTo>
                    <a:lnTo>
                      <a:pt x="51" y="43"/>
                    </a:lnTo>
                    <a:lnTo>
                      <a:pt x="44" y="36"/>
                    </a:lnTo>
                    <a:lnTo>
                      <a:pt x="44" y="28"/>
                    </a:lnTo>
                    <a:lnTo>
                      <a:pt x="51" y="21"/>
                    </a:lnTo>
                    <a:lnTo>
                      <a:pt x="51" y="14"/>
                    </a:lnTo>
                    <a:lnTo>
                      <a:pt x="44" y="0"/>
                    </a:lnTo>
                    <a:lnTo>
                      <a:pt x="36" y="14"/>
                    </a:lnTo>
                    <a:lnTo>
                      <a:pt x="44" y="28"/>
                    </a:lnTo>
                    <a:lnTo>
                      <a:pt x="44" y="28"/>
                    </a:lnTo>
                    <a:lnTo>
                      <a:pt x="44" y="36"/>
                    </a:lnTo>
                    <a:lnTo>
                      <a:pt x="44" y="36"/>
                    </a:lnTo>
                    <a:lnTo>
                      <a:pt x="36" y="36"/>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6"/>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50"/>
                    </a:lnTo>
                    <a:lnTo>
                      <a:pt x="29" y="43"/>
                    </a:lnTo>
                    <a:lnTo>
                      <a:pt x="36" y="43"/>
                    </a:lnTo>
                    <a:lnTo>
                      <a:pt x="44" y="43"/>
                    </a:lnTo>
                    <a:lnTo>
                      <a:pt x="44" y="50"/>
                    </a:lnTo>
                    <a:lnTo>
                      <a:pt x="51" y="57"/>
                    </a:lnTo>
                    <a:lnTo>
                      <a:pt x="51" y="57"/>
                    </a:lnTo>
                    <a:lnTo>
                      <a:pt x="51" y="57"/>
                    </a:lnTo>
                    <a:lnTo>
                      <a:pt x="44" y="64"/>
                    </a:lnTo>
                    <a:lnTo>
                      <a:pt x="36" y="64"/>
                    </a:lnTo>
                    <a:lnTo>
                      <a:pt x="29" y="57"/>
                    </a:lnTo>
                    <a:lnTo>
                      <a:pt x="8" y="64"/>
                    </a:lnTo>
                    <a:lnTo>
                      <a:pt x="8" y="64"/>
                    </a:lnTo>
                    <a:lnTo>
                      <a:pt x="15" y="71"/>
                    </a:lnTo>
                    <a:lnTo>
                      <a:pt x="22" y="78"/>
                    </a:lnTo>
                    <a:lnTo>
                      <a:pt x="36" y="71"/>
                    </a:lnTo>
                    <a:lnTo>
                      <a:pt x="36" y="71"/>
                    </a:lnTo>
                    <a:lnTo>
                      <a:pt x="36" y="71"/>
                    </a:lnTo>
                    <a:lnTo>
                      <a:pt x="44" y="64"/>
                    </a:lnTo>
                    <a:lnTo>
                      <a:pt x="44" y="64"/>
                    </a:lnTo>
                    <a:lnTo>
                      <a:pt x="51" y="64"/>
                    </a:lnTo>
                    <a:lnTo>
                      <a:pt x="51" y="64"/>
                    </a:lnTo>
                    <a:lnTo>
                      <a:pt x="58" y="64"/>
                    </a:lnTo>
                    <a:lnTo>
                      <a:pt x="66" y="71"/>
                    </a:lnTo>
                    <a:lnTo>
                      <a:pt x="66" y="71"/>
                    </a:lnTo>
                    <a:close/>
                    <a:moveTo>
                      <a:pt x="66" y="36"/>
                    </a:moveTo>
                    <a:lnTo>
                      <a:pt x="73" y="36"/>
                    </a:lnTo>
                    <a:lnTo>
                      <a:pt x="73" y="28"/>
                    </a:lnTo>
                    <a:lnTo>
                      <a:pt x="73" y="14"/>
                    </a:lnTo>
                    <a:lnTo>
                      <a:pt x="66" y="7"/>
                    </a:lnTo>
                    <a:lnTo>
                      <a:pt x="58" y="21"/>
                    </a:lnTo>
                    <a:lnTo>
                      <a:pt x="66" y="36"/>
                    </a:lnTo>
                    <a:lnTo>
                      <a:pt x="66"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9" y="36"/>
                    </a:moveTo>
                    <a:lnTo>
                      <a:pt x="15" y="36"/>
                    </a:lnTo>
                    <a:lnTo>
                      <a:pt x="8" y="36"/>
                    </a:lnTo>
                    <a:lnTo>
                      <a:pt x="8" y="43"/>
                    </a:lnTo>
                    <a:lnTo>
                      <a:pt x="15" y="50"/>
                    </a:lnTo>
                    <a:lnTo>
                      <a:pt x="29" y="50"/>
                    </a:lnTo>
                    <a:lnTo>
                      <a:pt x="29" y="36"/>
                    </a:lnTo>
                    <a:lnTo>
                      <a:pt x="29" y="36"/>
                    </a:lnTo>
                    <a:close/>
                    <a:moveTo>
                      <a:pt x="36" y="64"/>
                    </a:moveTo>
                    <a:lnTo>
                      <a:pt x="29" y="57"/>
                    </a:lnTo>
                    <a:lnTo>
                      <a:pt x="22" y="57"/>
                    </a:lnTo>
                    <a:lnTo>
                      <a:pt x="22" y="64"/>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363">
                <a:extLst>
                  <a:ext uri="{FF2B5EF4-FFF2-40B4-BE49-F238E27FC236}">
                    <a16:creationId xmlns:a16="http://schemas.microsoft.com/office/drawing/2014/main" xmlns="" id="{EEA7B5D3-4A5E-410F-89E3-F9C53AC08469}"/>
                  </a:ext>
                </a:extLst>
              </p:cNvPr>
              <p:cNvSpPr>
                <a:spLocks noEditPoints="1"/>
              </p:cNvSpPr>
              <p:nvPr/>
            </p:nvSpPr>
            <p:spPr bwMode="auto">
              <a:xfrm>
                <a:off x="6762" y="2109"/>
                <a:ext cx="22" cy="78"/>
              </a:xfrm>
              <a:custGeom>
                <a:avLst/>
                <a:gdLst>
                  <a:gd name="T0" fmla="*/ 22 w 22"/>
                  <a:gd name="T1" fmla="*/ 21 h 78"/>
                  <a:gd name="T2" fmla="*/ 22 w 22"/>
                  <a:gd name="T3" fmla="*/ 21 h 78"/>
                  <a:gd name="T4" fmla="*/ 22 w 22"/>
                  <a:gd name="T5" fmla="*/ 14 h 78"/>
                  <a:gd name="T6" fmla="*/ 22 w 22"/>
                  <a:gd name="T7" fmla="*/ 7 h 78"/>
                  <a:gd name="T8" fmla="*/ 15 w 22"/>
                  <a:gd name="T9" fmla="*/ 0 h 78"/>
                  <a:gd name="T10" fmla="*/ 7 w 22"/>
                  <a:gd name="T11" fmla="*/ 0 h 78"/>
                  <a:gd name="T12" fmla="*/ 0 w 22"/>
                  <a:gd name="T13" fmla="*/ 0 h 78"/>
                  <a:gd name="T14" fmla="*/ 0 w 22"/>
                  <a:gd name="T15" fmla="*/ 0 h 78"/>
                  <a:gd name="T16" fmla="*/ 0 w 22"/>
                  <a:gd name="T17" fmla="*/ 7 h 78"/>
                  <a:gd name="T18" fmla="*/ 7 w 22"/>
                  <a:gd name="T19" fmla="*/ 21 h 78"/>
                  <a:gd name="T20" fmla="*/ 22 w 22"/>
                  <a:gd name="T21" fmla="*/ 21 h 78"/>
                  <a:gd name="T22" fmla="*/ 22 w 22"/>
                  <a:gd name="T23" fmla="*/ 21 h 78"/>
                  <a:gd name="T24" fmla="*/ 22 w 22"/>
                  <a:gd name="T25" fmla="*/ 28 h 78"/>
                  <a:gd name="T26" fmla="*/ 22 w 22"/>
                  <a:gd name="T27" fmla="*/ 21 h 78"/>
                  <a:gd name="T28" fmla="*/ 22 w 22"/>
                  <a:gd name="T29" fmla="*/ 21 h 78"/>
                  <a:gd name="T30" fmla="*/ 22 w 22"/>
                  <a:gd name="T31" fmla="*/ 36 h 78"/>
                  <a:gd name="T32" fmla="*/ 22 w 22"/>
                  <a:gd name="T33" fmla="*/ 36 h 78"/>
                  <a:gd name="T34" fmla="*/ 22 w 22"/>
                  <a:gd name="T35" fmla="*/ 36 h 78"/>
                  <a:gd name="T36" fmla="*/ 22 w 22"/>
                  <a:gd name="T37" fmla="*/ 28 h 78"/>
                  <a:gd name="T38" fmla="*/ 7 w 22"/>
                  <a:gd name="T39" fmla="*/ 28 h 78"/>
                  <a:gd name="T40" fmla="*/ 0 w 22"/>
                  <a:gd name="T41" fmla="*/ 36 h 78"/>
                  <a:gd name="T42" fmla="*/ 0 w 22"/>
                  <a:gd name="T43" fmla="*/ 43 h 78"/>
                  <a:gd name="T44" fmla="*/ 7 w 22"/>
                  <a:gd name="T45" fmla="*/ 50 h 78"/>
                  <a:gd name="T46" fmla="*/ 15 w 22"/>
                  <a:gd name="T47" fmla="*/ 50 h 78"/>
                  <a:gd name="T48" fmla="*/ 22 w 22"/>
                  <a:gd name="T49" fmla="*/ 50 h 78"/>
                  <a:gd name="T50" fmla="*/ 22 w 22"/>
                  <a:gd name="T51" fmla="*/ 43 h 78"/>
                  <a:gd name="T52" fmla="*/ 22 w 22"/>
                  <a:gd name="T53" fmla="*/ 36 h 78"/>
                  <a:gd name="T54" fmla="*/ 22 w 22"/>
                  <a:gd name="T55" fmla="*/ 36 h 78"/>
                  <a:gd name="T56" fmla="*/ 22 w 22"/>
                  <a:gd name="T57" fmla="*/ 57 h 78"/>
                  <a:gd name="T58" fmla="*/ 15 w 22"/>
                  <a:gd name="T59" fmla="*/ 57 h 78"/>
                  <a:gd name="T60" fmla="*/ 7 w 22"/>
                  <a:gd name="T61" fmla="*/ 64 h 78"/>
                  <a:gd name="T62" fmla="*/ 7 w 22"/>
                  <a:gd name="T63" fmla="*/ 64 h 78"/>
                  <a:gd name="T64" fmla="*/ 7 w 22"/>
                  <a:gd name="T65" fmla="*/ 71 h 78"/>
                  <a:gd name="T66" fmla="*/ 15 w 22"/>
                  <a:gd name="T67" fmla="*/ 71 h 78"/>
                  <a:gd name="T68" fmla="*/ 22 w 22"/>
                  <a:gd name="T69" fmla="*/ 78 h 78"/>
                  <a:gd name="T70" fmla="*/ 22 w 22"/>
                  <a:gd name="T71" fmla="*/ 71 h 78"/>
                  <a:gd name="T72" fmla="*/ 15 w 22"/>
                  <a:gd name="T73" fmla="*/ 71 h 78"/>
                  <a:gd name="T74" fmla="*/ 7 w 22"/>
                  <a:gd name="T75" fmla="*/ 64 h 78"/>
                  <a:gd name="T76" fmla="*/ 15 w 22"/>
                  <a:gd name="T77" fmla="*/ 57 h 78"/>
                  <a:gd name="T78" fmla="*/ 22 w 22"/>
                  <a:gd name="T79" fmla="*/ 57 h 78"/>
                  <a:gd name="T80" fmla="*/ 22 w 22"/>
                  <a:gd name="T81" fmla="*/ 57 h 78"/>
                  <a:gd name="T82" fmla="*/ 22 w 22"/>
                  <a:gd name="T83" fmla="*/ 57 h 78"/>
                  <a:gd name="T84" fmla="*/ 22 w 22"/>
                  <a:gd name="T85" fmla="*/ 57 h 78"/>
                  <a:gd name="T86" fmla="*/ 22 w 22"/>
                  <a:gd name="T87" fmla="*/ 57 h 78"/>
                  <a:gd name="T88" fmla="*/ 22 w 22"/>
                  <a:gd name="T89" fmla="*/ 14 h 78"/>
                  <a:gd name="T90" fmla="*/ 22 w 22"/>
                  <a:gd name="T91" fmla="*/ 14 h 78"/>
                  <a:gd name="T92" fmla="*/ 22 w 22"/>
                  <a:gd name="T93" fmla="*/ 7 h 78"/>
                  <a:gd name="T94" fmla="*/ 15 w 22"/>
                  <a:gd name="T95" fmla="*/ 0 h 78"/>
                  <a:gd name="T96" fmla="*/ 7 w 22"/>
                  <a:gd name="T97" fmla="*/ 0 h 78"/>
                  <a:gd name="T98" fmla="*/ 0 w 22"/>
                  <a:gd name="T99" fmla="*/ 7 h 78"/>
                  <a:gd name="T100" fmla="*/ 7 w 22"/>
                  <a:gd name="T101" fmla="*/ 14 h 78"/>
                  <a:gd name="T102" fmla="*/ 15 w 22"/>
                  <a:gd name="T103" fmla="*/ 21 h 78"/>
                  <a:gd name="T104" fmla="*/ 22 w 22"/>
                  <a:gd name="T105" fmla="*/ 14 h 78"/>
                  <a:gd name="T106" fmla="*/ 22 w 22"/>
                  <a:gd name="T107" fmla="*/ 14 h 78"/>
                  <a:gd name="T108" fmla="*/ 22 w 22"/>
                  <a:gd name="T109" fmla="*/ 36 h 78"/>
                  <a:gd name="T110" fmla="*/ 15 w 22"/>
                  <a:gd name="T111" fmla="*/ 36 h 78"/>
                  <a:gd name="T112" fmla="*/ 0 w 22"/>
                  <a:gd name="T113" fmla="*/ 36 h 78"/>
                  <a:gd name="T114" fmla="*/ 7 w 22"/>
                  <a:gd name="T115" fmla="*/ 43 h 78"/>
                  <a:gd name="T116" fmla="*/ 15 w 22"/>
                  <a:gd name="T117" fmla="*/ 50 h 78"/>
                  <a:gd name="T118" fmla="*/ 22 w 22"/>
                  <a:gd name="T119" fmla="*/ 43 h 78"/>
                  <a:gd name="T120" fmla="*/ 22 w 22"/>
                  <a:gd name="T121" fmla="*/ 36 h 78"/>
                  <a:gd name="T122" fmla="*/ 22 w 22"/>
                  <a:gd name="T123" fmla="*/ 3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1"/>
                    </a:moveTo>
                    <a:lnTo>
                      <a:pt x="22" y="21"/>
                    </a:lnTo>
                    <a:lnTo>
                      <a:pt x="22" y="14"/>
                    </a:lnTo>
                    <a:lnTo>
                      <a:pt x="22" y="7"/>
                    </a:lnTo>
                    <a:lnTo>
                      <a:pt x="15" y="0"/>
                    </a:lnTo>
                    <a:lnTo>
                      <a:pt x="7" y="0"/>
                    </a:lnTo>
                    <a:lnTo>
                      <a:pt x="0" y="0"/>
                    </a:lnTo>
                    <a:lnTo>
                      <a:pt x="0" y="0"/>
                    </a:lnTo>
                    <a:lnTo>
                      <a:pt x="0" y="7"/>
                    </a:lnTo>
                    <a:lnTo>
                      <a:pt x="7" y="21"/>
                    </a:lnTo>
                    <a:lnTo>
                      <a:pt x="22" y="21"/>
                    </a:lnTo>
                    <a:lnTo>
                      <a:pt x="22" y="21"/>
                    </a:lnTo>
                    <a:lnTo>
                      <a:pt x="22" y="28"/>
                    </a:lnTo>
                    <a:lnTo>
                      <a:pt x="22" y="21"/>
                    </a:lnTo>
                    <a:lnTo>
                      <a:pt x="22" y="21"/>
                    </a:lnTo>
                    <a:close/>
                    <a:moveTo>
                      <a:pt x="22" y="36"/>
                    </a:moveTo>
                    <a:lnTo>
                      <a:pt x="22" y="36"/>
                    </a:lnTo>
                    <a:lnTo>
                      <a:pt x="22" y="36"/>
                    </a:lnTo>
                    <a:lnTo>
                      <a:pt x="22" y="28"/>
                    </a:lnTo>
                    <a:lnTo>
                      <a:pt x="7" y="28"/>
                    </a:lnTo>
                    <a:lnTo>
                      <a:pt x="0" y="36"/>
                    </a:lnTo>
                    <a:lnTo>
                      <a:pt x="0" y="43"/>
                    </a:lnTo>
                    <a:lnTo>
                      <a:pt x="7" y="50"/>
                    </a:lnTo>
                    <a:lnTo>
                      <a:pt x="15" y="50"/>
                    </a:lnTo>
                    <a:lnTo>
                      <a:pt x="22" y="50"/>
                    </a:lnTo>
                    <a:lnTo>
                      <a:pt x="22" y="43"/>
                    </a:lnTo>
                    <a:lnTo>
                      <a:pt x="22" y="36"/>
                    </a:lnTo>
                    <a:lnTo>
                      <a:pt x="22" y="36"/>
                    </a:lnTo>
                    <a:close/>
                    <a:moveTo>
                      <a:pt x="22" y="57"/>
                    </a:moveTo>
                    <a:lnTo>
                      <a:pt x="15" y="57"/>
                    </a:lnTo>
                    <a:lnTo>
                      <a:pt x="7" y="64"/>
                    </a:lnTo>
                    <a:lnTo>
                      <a:pt x="7" y="64"/>
                    </a:lnTo>
                    <a:lnTo>
                      <a:pt x="7" y="71"/>
                    </a:lnTo>
                    <a:lnTo>
                      <a:pt x="15" y="71"/>
                    </a:lnTo>
                    <a:lnTo>
                      <a:pt x="22" y="78"/>
                    </a:lnTo>
                    <a:lnTo>
                      <a:pt x="22" y="71"/>
                    </a:lnTo>
                    <a:lnTo>
                      <a:pt x="15" y="71"/>
                    </a:lnTo>
                    <a:lnTo>
                      <a:pt x="7" y="64"/>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1"/>
                    </a:lnTo>
                    <a:lnTo>
                      <a:pt x="22" y="14"/>
                    </a:lnTo>
                    <a:lnTo>
                      <a:pt x="22" y="14"/>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364">
                <a:extLst>
                  <a:ext uri="{FF2B5EF4-FFF2-40B4-BE49-F238E27FC236}">
                    <a16:creationId xmlns:a16="http://schemas.microsoft.com/office/drawing/2014/main" xmlns="" id="{9A890AE1-E0A1-4366-9C33-A90223E86A46}"/>
                  </a:ext>
                </a:extLst>
              </p:cNvPr>
              <p:cNvSpPr>
                <a:spLocks noEditPoints="1"/>
              </p:cNvSpPr>
              <p:nvPr/>
            </p:nvSpPr>
            <p:spPr bwMode="auto">
              <a:xfrm>
                <a:off x="6690" y="2109"/>
                <a:ext cx="72" cy="78"/>
              </a:xfrm>
              <a:custGeom>
                <a:avLst/>
                <a:gdLst>
                  <a:gd name="T0" fmla="*/ 65 w 72"/>
                  <a:gd name="T1" fmla="*/ 71 h 78"/>
                  <a:gd name="T2" fmla="*/ 72 w 72"/>
                  <a:gd name="T3" fmla="*/ 64 h 78"/>
                  <a:gd name="T4" fmla="*/ 58 w 72"/>
                  <a:gd name="T5" fmla="*/ 50 h 78"/>
                  <a:gd name="T6" fmla="*/ 58 w 72"/>
                  <a:gd name="T7" fmla="*/ 36 h 78"/>
                  <a:gd name="T8" fmla="*/ 65 w 72"/>
                  <a:gd name="T9" fmla="*/ 36 h 78"/>
                  <a:gd name="T10" fmla="*/ 65 w 72"/>
                  <a:gd name="T11" fmla="*/ 7 h 78"/>
                  <a:gd name="T12" fmla="*/ 65 w 72"/>
                  <a:gd name="T13" fmla="*/ 7 h 78"/>
                  <a:gd name="T14" fmla="*/ 50 w 72"/>
                  <a:gd name="T15" fmla="*/ 14 h 78"/>
                  <a:gd name="T16" fmla="*/ 58 w 72"/>
                  <a:gd name="T17" fmla="*/ 36 h 78"/>
                  <a:gd name="T18" fmla="*/ 50 w 72"/>
                  <a:gd name="T19" fmla="*/ 50 h 78"/>
                  <a:gd name="T20" fmla="*/ 43 w 72"/>
                  <a:gd name="T21" fmla="*/ 43 h 78"/>
                  <a:gd name="T22" fmla="*/ 43 w 72"/>
                  <a:gd name="T23" fmla="*/ 36 h 78"/>
                  <a:gd name="T24" fmla="*/ 43 w 72"/>
                  <a:gd name="T25" fmla="*/ 21 h 78"/>
                  <a:gd name="T26" fmla="*/ 36 w 72"/>
                  <a:gd name="T27" fmla="*/ 0 h 78"/>
                  <a:gd name="T28" fmla="*/ 36 w 72"/>
                  <a:gd name="T29" fmla="*/ 28 h 78"/>
                  <a:gd name="T30" fmla="*/ 36 w 72"/>
                  <a:gd name="T31" fmla="*/ 28 h 78"/>
                  <a:gd name="T32" fmla="*/ 36 w 72"/>
                  <a:gd name="T33" fmla="*/ 36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1 h 78"/>
                  <a:gd name="T46" fmla="*/ 29 w 72"/>
                  <a:gd name="T47" fmla="*/ 36 h 78"/>
                  <a:gd name="T48" fmla="*/ 29 w 72"/>
                  <a:gd name="T49" fmla="*/ 36 h 78"/>
                  <a:gd name="T50" fmla="*/ 22 w 72"/>
                  <a:gd name="T51" fmla="*/ 36 h 78"/>
                  <a:gd name="T52" fmla="*/ 7 w 72"/>
                  <a:gd name="T53" fmla="*/ 28 h 78"/>
                  <a:gd name="T54" fmla="*/ 0 w 72"/>
                  <a:gd name="T55" fmla="*/ 43 h 78"/>
                  <a:gd name="T56" fmla="*/ 14 w 72"/>
                  <a:gd name="T57" fmla="*/ 50 h 78"/>
                  <a:gd name="T58" fmla="*/ 22 w 72"/>
                  <a:gd name="T59" fmla="*/ 43 h 78"/>
                  <a:gd name="T60" fmla="*/ 29 w 72"/>
                  <a:gd name="T61" fmla="*/ 43 h 78"/>
                  <a:gd name="T62" fmla="*/ 43 w 72"/>
                  <a:gd name="T63" fmla="*/ 50 h 78"/>
                  <a:gd name="T64" fmla="*/ 43 w 72"/>
                  <a:gd name="T65" fmla="*/ 50 h 78"/>
                  <a:gd name="T66" fmla="*/ 36 w 72"/>
                  <a:gd name="T67" fmla="*/ 57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58 w 72"/>
                  <a:gd name="T83" fmla="*/ 71 h 78"/>
                  <a:gd name="T84" fmla="*/ 65 w 72"/>
                  <a:gd name="T85" fmla="*/ 28 h 78"/>
                  <a:gd name="T86" fmla="*/ 65 w 72"/>
                  <a:gd name="T87" fmla="*/ 14 h 78"/>
                  <a:gd name="T88" fmla="*/ 58 w 72"/>
                  <a:gd name="T89" fmla="*/ 14 h 78"/>
                  <a:gd name="T90" fmla="*/ 58 w 72"/>
                  <a:gd name="T91" fmla="*/ 28 h 78"/>
                  <a:gd name="T92" fmla="*/ 43 w 72"/>
                  <a:gd name="T93" fmla="*/ 14 h 78"/>
                  <a:gd name="T94" fmla="*/ 36 w 72"/>
                  <a:gd name="T95" fmla="*/ 14 h 78"/>
                  <a:gd name="T96" fmla="*/ 36 w 72"/>
                  <a:gd name="T97" fmla="*/ 21 h 78"/>
                  <a:gd name="T98" fmla="*/ 22 w 72"/>
                  <a:gd name="T99" fmla="*/ 14 h 78"/>
                  <a:gd name="T100" fmla="*/ 14 w 72"/>
                  <a:gd name="T101" fmla="*/ 0 h 78"/>
                  <a:gd name="T102" fmla="*/ 0 w 72"/>
                  <a:gd name="T103" fmla="*/ 7 h 78"/>
                  <a:gd name="T104" fmla="*/ 7 w 72"/>
                  <a:gd name="T105" fmla="*/ 21 h 78"/>
                  <a:gd name="T106" fmla="*/ 14 w 72"/>
                  <a:gd name="T107" fmla="*/ 14 h 78"/>
                  <a:gd name="T108" fmla="*/ 14 w 72"/>
                  <a:gd name="T109" fmla="*/ 36 h 78"/>
                  <a:gd name="T110" fmla="*/ 7 w 72"/>
                  <a:gd name="T111" fmla="*/ 43 h 78"/>
                  <a:gd name="T112" fmla="*/ 22 w 72"/>
                  <a:gd name="T113" fmla="*/ 43 h 78"/>
                  <a:gd name="T114" fmla="*/ 22 w 72"/>
                  <a:gd name="T115" fmla="*/ 36 h 78"/>
                  <a:gd name="T116" fmla="*/ 29 w 72"/>
                  <a:gd name="T117" fmla="*/ 57 h 78"/>
                  <a:gd name="T118" fmla="*/ 14 w 72"/>
                  <a:gd name="T119" fmla="*/ 57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72" y="71"/>
                    </a:lnTo>
                    <a:lnTo>
                      <a:pt x="72" y="64"/>
                    </a:lnTo>
                    <a:lnTo>
                      <a:pt x="72" y="64"/>
                    </a:lnTo>
                    <a:lnTo>
                      <a:pt x="58" y="50"/>
                    </a:lnTo>
                    <a:lnTo>
                      <a:pt x="58" y="50"/>
                    </a:lnTo>
                    <a:lnTo>
                      <a:pt x="58" y="36"/>
                    </a:lnTo>
                    <a:lnTo>
                      <a:pt x="65" y="36"/>
                    </a:lnTo>
                    <a:lnTo>
                      <a:pt x="65" y="36"/>
                    </a:lnTo>
                    <a:lnTo>
                      <a:pt x="72" y="28"/>
                    </a:lnTo>
                    <a:lnTo>
                      <a:pt x="65" y="7"/>
                    </a:lnTo>
                    <a:lnTo>
                      <a:pt x="65" y="7"/>
                    </a:lnTo>
                    <a:lnTo>
                      <a:pt x="65" y="7"/>
                    </a:lnTo>
                    <a:lnTo>
                      <a:pt x="58" y="7"/>
                    </a:lnTo>
                    <a:lnTo>
                      <a:pt x="50" y="14"/>
                    </a:lnTo>
                    <a:lnTo>
                      <a:pt x="50" y="21"/>
                    </a:lnTo>
                    <a:lnTo>
                      <a:pt x="58" y="36"/>
                    </a:lnTo>
                    <a:lnTo>
                      <a:pt x="58" y="43"/>
                    </a:lnTo>
                    <a:lnTo>
                      <a:pt x="50" y="50"/>
                    </a:lnTo>
                    <a:lnTo>
                      <a:pt x="50" y="50"/>
                    </a:lnTo>
                    <a:lnTo>
                      <a:pt x="43" y="43"/>
                    </a:lnTo>
                    <a:lnTo>
                      <a:pt x="43" y="36"/>
                    </a:lnTo>
                    <a:lnTo>
                      <a:pt x="43" y="36"/>
                    </a:lnTo>
                    <a:lnTo>
                      <a:pt x="43" y="28"/>
                    </a:lnTo>
                    <a:lnTo>
                      <a:pt x="43" y="21"/>
                    </a:lnTo>
                    <a:lnTo>
                      <a:pt x="43" y="7"/>
                    </a:lnTo>
                    <a:lnTo>
                      <a:pt x="36" y="0"/>
                    </a:lnTo>
                    <a:lnTo>
                      <a:pt x="29" y="7"/>
                    </a:lnTo>
                    <a:lnTo>
                      <a:pt x="36" y="28"/>
                    </a:lnTo>
                    <a:lnTo>
                      <a:pt x="36" y="28"/>
                    </a:lnTo>
                    <a:lnTo>
                      <a:pt x="36" y="28"/>
                    </a:lnTo>
                    <a:lnTo>
                      <a:pt x="36" y="36"/>
                    </a:lnTo>
                    <a:lnTo>
                      <a:pt x="36" y="36"/>
                    </a:lnTo>
                    <a:lnTo>
                      <a:pt x="29" y="28"/>
                    </a:lnTo>
                    <a:lnTo>
                      <a:pt x="22" y="21"/>
                    </a:lnTo>
                    <a:lnTo>
                      <a:pt x="22" y="21"/>
                    </a:lnTo>
                    <a:lnTo>
                      <a:pt x="22" y="14"/>
                    </a:lnTo>
                    <a:lnTo>
                      <a:pt x="22" y="7"/>
                    </a:lnTo>
                    <a:lnTo>
                      <a:pt x="7" y="0"/>
                    </a:lnTo>
                    <a:lnTo>
                      <a:pt x="7" y="0"/>
                    </a:lnTo>
                    <a:lnTo>
                      <a:pt x="0" y="0"/>
                    </a:lnTo>
                    <a:lnTo>
                      <a:pt x="0" y="0"/>
                    </a:lnTo>
                    <a:lnTo>
                      <a:pt x="0" y="7"/>
                    </a:lnTo>
                    <a:lnTo>
                      <a:pt x="7" y="21"/>
                    </a:lnTo>
                    <a:lnTo>
                      <a:pt x="14" y="21"/>
                    </a:lnTo>
                    <a:lnTo>
                      <a:pt x="22" y="28"/>
                    </a:lnTo>
                    <a:lnTo>
                      <a:pt x="29" y="36"/>
                    </a:lnTo>
                    <a:lnTo>
                      <a:pt x="36" y="36"/>
                    </a:lnTo>
                    <a:lnTo>
                      <a:pt x="29" y="36"/>
                    </a:lnTo>
                    <a:lnTo>
                      <a:pt x="29" y="36"/>
                    </a:lnTo>
                    <a:lnTo>
                      <a:pt x="22" y="36"/>
                    </a:lnTo>
                    <a:lnTo>
                      <a:pt x="14" y="28"/>
                    </a:lnTo>
                    <a:lnTo>
                      <a:pt x="7" y="28"/>
                    </a:lnTo>
                    <a:lnTo>
                      <a:pt x="0" y="36"/>
                    </a:lnTo>
                    <a:lnTo>
                      <a:pt x="0" y="43"/>
                    </a:lnTo>
                    <a:lnTo>
                      <a:pt x="7" y="50"/>
                    </a:lnTo>
                    <a:lnTo>
                      <a:pt x="14" y="50"/>
                    </a:lnTo>
                    <a:lnTo>
                      <a:pt x="22"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7" y="64"/>
                    </a:lnTo>
                    <a:lnTo>
                      <a:pt x="7" y="71"/>
                    </a:lnTo>
                    <a:lnTo>
                      <a:pt x="22" y="78"/>
                    </a:lnTo>
                    <a:lnTo>
                      <a:pt x="29" y="71"/>
                    </a:lnTo>
                    <a:lnTo>
                      <a:pt x="29" y="71"/>
                    </a:lnTo>
                    <a:lnTo>
                      <a:pt x="29" y="71"/>
                    </a:lnTo>
                    <a:lnTo>
                      <a:pt x="36" y="64"/>
                    </a:lnTo>
                    <a:lnTo>
                      <a:pt x="43" y="64"/>
                    </a:lnTo>
                    <a:lnTo>
                      <a:pt x="43" y="64"/>
                    </a:lnTo>
                    <a:lnTo>
                      <a:pt x="50" y="57"/>
                    </a:lnTo>
                    <a:lnTo>
                      <a:pt x="58" y="64"/>
                    </a:lnTo>
                    <a:lnTo>
                      <a:pt x="58" y="71"/>
                    </a:lnTo>
                    <a:lnTo>
                      <a:pt x="58" y="71"/>
                    </a:lnTo>
                    <a:close/>
                    <a:moveTo>
                      <a:pt x="58" y="28"/>
                    </a:moveTo>
                    <a:lnTo>
                      <a:pt x="65" y="28"/>
                    </a:lnTo>
                    <a:lnTo>
                      <a:pt x="72" y="28"/>
                    </a:lnTo>
                    <a:lnTo>
                      <a:pt x="65" y="14"/>
                    </a:lnTo>
                    <a:lnTo>
                      <a:pt x="65" y="7"/>
                    </a:lnTo>
                    <a:lnTo>
                      <a:pt x="58" y="14"/>
                    </a:lnTo>
                    <a:lnTo>
                      <a:pt x="58" y="28"/>
                    </a:lnTo>
                    <a:lnTo>
                      <a:pt x="58" y="28"/>
                    </a:lnTo>
                    <a:close/>
                    <a:moveTo>
                      <a:pt x="36" y="21"/>
                    </a:moveTo>
                    <a:lnTo>
                      <a:pt x="43" y="14"/>
                    </a:lnTo>
                    <a:lnTo>
                      <a:pt x="36" y="0"/>
                    </a:lnTo>
                    <a:lnTo>
                      <a:pt x="36" y="14"/>
                    </a:lnTo>
                    <a:lnTo>
                      <a:pt x="36" y="21"/>
                    </a:lnTo>
                    <a:lnTo>
                      <a:pt x="36" y="21"/>
                    </a:lnTo>
                    <a:close/>
                    <a:moveTo>
                      <a:pt x="14" y="14"/>
                    </a:moveTo>
                    <a:lnTo>
                      <a:pt x="22" y="14"/>
                    </a:lnTo>
                    <a:lnTo>
                      <a:pt x="14" y="7"/>
                    </a:lnTo>
                    <a:lnTo>
                      <a:pt x="14" y="0"/>
                    </a:lnTo>
                    <a:lnTo>
                      <a:pt x="0" y="0"/>
                    </a:lnTo>
                    <a:lnTo>
                      <a:pt x="0" y="7"/>
                    </a:lnTo>
                    <a:lnTo>
                      <a:pt x="7" y="14"/>
                    </a:lnTo>
                    <a:lnTo>
                      <a:pt x="7" y="21"/>
                    </a:lnTo>
                    <a:lnTo>
                      <a:pt x="14" y="14"/>
                    </a:lnTo>
                    <a:lnTo>
                      <a:pt x="14" y="14"/>
                    </a:lnTo>
                    <a:close/>
                    <a:moveTo>
                      <a:pt x="22" y="36"/>
                    </a:moveTo>
                    <a:lnTo>
                      <a:pt x="14" y="36"/>
                    </a:lnTo>
                    <a:lnTo>
                      <a:pt x="0" y="36"/>
                    </a:lnTo>
                    <a:lnTo>
                      <a:pt x="7" y="43"/>
                    </a:lnTo>
                    <a:lnTo>
                      <a:pt x="14" y="50"/>
                    </a:lnTo>
                    <a:lnTo>
                      <a:pt x="22" y="43"/>
                    </a:lnTo>
                    <a:lnTo>
                      <a:pt x="22" y="36"/>
                    </a:lnTo>
                    <a:lnTo>
                      <a:pt x="22" y="36"/>
                    </a:lnTo>
                    <a:close/>
                    <a:moveTo>
                      <a:pt x="29" y="64"/>
                    </a:moveTo>
                    <a:lnTo>
                      <a:pt x="29" y="57"/>
                    </a:lnTo>
                    <a:lnTo>
                      <a:pt x="22" y="57"/>
                    </a:lnTo>
                    <a:lnTo>
                      <a:pt x="14" y="57"/>
                    </a:lnTo>
                    <a:lnTo>
                      <a:pt x="7" y="64"/>
                    </a:lnTo>
                    <a:lnTo>
                      <a:pt x="7" y="71"/>
                    </a:lnTo>
                    <a:lnTo>
                      <a:pt x="14"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365">
                <a:extLst>
                  <a:ext uri="{FF2B5EF4-FFF2-40B4-BE49-F238E27FC236}">
                    <a16:creationId xmlns:a16="http://schemas.microsoft.com/office/drawing/2014/main" xmlns="" id="{B07730A8-4A48-4391-B3A3-CECFC12DDC9E}"/>
                  </a:ext>
                </a:extLst>
              </p:cNvPr>
              <p:cNvSpPr>
                <a:spLocks noEditPoints="1"/>
              </p:cNvSpPr>
              <p:nvPr/>
            </p:nvSpPr>
            <p:spPr bwMode="auto">
              <a:xfrm>
                <a:off x="6611" y="2109"/>
                <a:ext cx="72" cy="78"/>
              </a:xfrm>
              <a:custGeom>
                <a:avLst/>
                <a:gdLst>
                  <a:gd name="T0" fmla="*/ 72 w 72"/>
                  <a:gd name="T1" fmla="*/ 71 h 78"/>
                  <a:gd name="T2" fmla="*/ 72 w 72"/>
                  <a:gd name="T3" fmla="*/ 64 h 78"/>
                  <a:gd name="T4" fmla="*/ 65 w 72"/>
                  <a:gd name="T5" fmla="*/ 50 h 78"/>
                  <a:gd name="T6" fmla="*/ 65 w 72"/>
                  <a:gd name="T7" fmla="*/ 36 h 78"/>
                  <a:gd name="T8" fmla="*/ 72 w 72"/>
                  <a:gd name="T9" fmla="*/ 36 h 78"/>
                  <a:gd name="T10" fmla="*/ 72 w 72"/>
                  <a:gd name="T11" fmla="*/ 7 h 78"/>
                  <a:gd name="T12" fmla="*/ 65 w 72"/>
                  <a:gd name="T13" fmla="*/ 7 h 78"/>
                  <a:gd name="T14" fmla="*/ 58 w 72"/>
                  <a:gd name="T15" fmla="*/ 14 h 78"/>
                  <a:gd name="T16" fmla="*/ 65 w 72"/>
                  <a:gd name="T17" fmla="*/ 36 h 78"/>
                  <a:gd name="T18" fmla="*/ 58 w 72"/>
                  <a:gd name="T19" fmla="*/ 50 h 78"/>
                  <a:gd name="T20" fmla="*/ 50 w 72"/>
                  <a:gd name="T21" fmla="*/ 43 h 78"/>
                  <a:gd name="T22" fmla="*/ 43 w 72"/>
                  <a:gd name="T23" fmla="*/ 36 h 78"/>
                  <a:gd name="T24" fmla="*/ 50 w 72"/>
                  <a:gd name="T25" fmla="*/ 21 h 78"/>
                  <a:gd name="T26" fmla="*/ 43 w 72"/>
                  <a:gd name="T27" fmla="*/ 0 h 78"/>
                  <a:gd name="T28" fmla="*/ 43 w 72"/>
                  <a:gd name="T29" fmla="*/ 28 h 78"/>
                  <a:gd name="T30" fmla="*/ 43 w 72"/>
                  <a:gd name="T31" fmla="*/ 28 h 78"/>
                  <a:gd name="T32" fmla="*/ 36 w 72"/>
                  <a:gd name="T33" fmla="*/ 36 h 78"/>
                  <a:gd name="T34" fmla="*/ 29 w 72"/>
                  <a:gd name="T35" fmla="*/ 21 h 78"/>
                  <a:gd name="T36" fmla="*/ 29 w 72"/>
                  <a:gd name="T37" fmla="*/ 14 h 78"/>
                  <a:gd name="T38" fmla="*/ 15 w 72"/>
                  <a:gd name="T39" fmla="*/ 0 h 78"/>
                  <a:gd name="T40" fmla="*/ 7 w 72"/>
                  <a:gd name="T41" fmla="*/ 0 h 78"/>
                  <a:gd name="T42" fmla="*/ 0 w 72"/>
                  <a:gd name="T43" fmla="*/ 7 h 78"/>
                  <a:gd name="T44" fmla="*/ 22 w 72"/>
                  <a:gd name="T45" fmla="*/ 21 h 78"/>
                  <a:gd name="T46" fmla="*/ 36 w 72"/>
                  <a:gd name="T47" fmla="*/ 36 h 78"/>
                  <a:gd name="T48" fmla="*/ 36 w 72"/>
                  <a:gd name="T49" fmla="*/ 36 h 78"/>
                  <a:gd name="T50" fmla="*/ 29 w 72"/>
                  <a:gd name="T51" fmla="*/ 36 h 78"/>
                  <a:gd name="T52" fmla="*/ 7 w 72"/>
                  <a:gd name="T53" fmla="*/ 28 h 78"/>
                  <a:gd name="T54" fmla="*/ 7 w 72"/>
                  <a:gd name="T55" fmla="*/ 43 h 78"/>
                  <a:gd name="T56" fmla="*/ 22 w 72"/>
                  <a:gd name="T57" fmla="*/ 50 h 78"/>
                  <a:gd name="T58" fmla="*/ 29 w 72"/>
                  <a:gd name="T59" fmla="*/ 43 h 78"/>
                  <a:gd name="T60" fmla="*/ 36 w 72"/>
                  <a:gd name="T61" fmla="*/ 43 h 78"/>
                  <a:gd name="T62" fmla="*/ 43 w 72"/>
                  <a:gd name="T63" fmla="*/ 50 h 78"/>
                  <a:gd name="T64" fmla="*/ 50 w 72"/>
                  <a:gd name="T65" fmla="*/ 50 h 78"/>
                  <a:gd name="T66" fmla="*/ 43 w 72"/>
                  <a:gd name="T67" fmla="*/ 57 h 78"/>
                  <a:gd name="T68" fmla="*/ 29 w 72"/>
                  <a:gd name="T69" fmla="*/ 57 h 78"/>
                  <a:gd name="T70" fmla="*/ 7 w 72"/>
                  <a:gd name="T71" fmla="*/ 64 h 78"/>
                  <a:gd name="T72" fmla="*/ 29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28 h 78"/>
                  <a:gd name="T86" fmla="*/ 72 w 72"/>
                  <a:gd name="T87" fmla="*/ 14 h 78"/>
                  <a:gd name="T88" fmla="*/ 58 w 72"/>
                  <a:gd name="T89" fmla="*/ 14 h 78"/>
                  <a:gd name="T90" fmla="*/ 65 w 72"/>
                  <a:gd name="T91" fmla="*/ 28 h 78"/>
                  <a:gd name="T92" fmla="*/ 50 w 72"/>
                  <a:gd name="T93" fmla="*/ 14 h 78"/>
                  <a:gd name="T94" fmla="*/ 36 w 72"/>
                  <a:gd name="T95" fmla="*/ 14 h 78"/>
                  <a:gd name="T96" fmla="*/ 43 w 72"/>
                  <a:gd name="T97" fmla="*/ 21 h 78"/>
                  <a:gd name="T98" fmla="*/ 22 w 72"/>
                  <a:gd name="T99" fmla="*/ 14 h 78"/>
                  <a:gd name="T100" fmla="*/ 15 w 72"/>
                  <a:gd name="T101" fmla="*/ 0 h 78"/>
                  <a:gd name="T102" fmla="*/ 7 w 72"/>
                  <a:gd name="T103" fmla="*/ 7 h 78"/>
                  <a:gd name="T104" fmla="*/ 15 w 72"/>
                  <a:gd name="T105" fmla="*/ 21 h 78"/>
                  <a:gd name="T106" fmla="*/ 22 w 72"/>
                  <a:gd name="T107" fmla="*/ 14 h 78"/>
                  <a:gd name="T108" fmla="*/ 15 w 72"/>
                  <a:gd name="T109" fmla="*/ 36 h 78"/>
                  <a:gd name="T110" fmla="*/ 7 w 72"/>
                  <a:gd name="T111" fmla="*/ 43 h 78"/>
                  <a:gd name="T112" fmla="*/ 29 w 72"/>
                  <a:gd name="T113" fmla="*/ 43 h 78"/>
                  <a:gd name="T114" fmla="*/ 29 w 72"/>
                  <a:gd name="T115" fmla="*/ 36 h 78"/>
                  <a:gd name="T116" fmla="*/ 29 w 72"/>
                  <a:gd name="T117" fmla="*/ 57 h 78"/>
                  <a:gd name="T118" fmla="*/ 22 w 72"/>
                  <a:gd name="T119" fmla="*/ 57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72" y="71"/>
                    </a:lnTo>
                    <a:lnTo>
                      <a:pt x="72" y="71"/>
                    </a:lnTo>
                    <a:lnTo>
                      <a:pt x="72" y="64"/>
                    </a:lnTo>
                    <a:lnTo>
                      <a:pt x="72" y="64"/>
                    </a:lnTo>
                    <a:lnTo>
                      <a:pt x="65" y="50"/>
                    </a:lnTo>
                    <a:lnTo>
                      <a:pt x="58" y="50"/>
                    </a:lnTo>
                    <a:lnTo>
                      <a:pt x="65" y="36"/>
                    </a:lnTo>
                    <a:lnTo>
                      <a:pt x="65" y="36"/>
                    </a:lnTo>
                    <a:lnTo>
                      <a:pt x="72" y="36"/>
                    </a:lnTo>
                    <a:lnTo>
                      <a:pt x="72" y="28"/>
                    </a:lnTo>
                    <a:lnTo>
                      <a:pt x="72" y="7"/>
                    </a:lnTo>
                    <a:lnTo>
                      <a:pt x="72" y="7"/>
                    </a:lnTo>
                    <a:lnTo>
                      <a:pt x="65" y="7"/>
                    </a:lnTo>
                    <a:lnTo>
                      <a:pt x="65" y="7"/>
                    </a:lnTo>
                    <a:lnTo>
                      <a:pt x="58" y="14"/>
                    </a:lnTo>
                    <a:lnTo>
                      <a:pt x="58" y="21"/>
                    </a:lnTo>
                    <a:lnTo>
                      <a:pt x="65" y="36"/>
                    </a:lnTo>
                    <a:lnTo>
                      <a:pt x="58" y="43"/>
                    </a:lnTo>
                    <a:lnTo>
                      <a:pt x="58" y="50"/>
                    </a:lnTo>
                    <a:lnTo>
                      <a:pt x="58" y="50"/>
                    </a:lnTo>
                    <a:lnTo>
                      <a:pt x="50" y="43"/>
                    </a:lnTo>
                    <a:lnTo>
                      <a:pt x="50" y="36"/>
                    </a:lnTo>
                    <a:lnTo>
                      <a:pt x="43" y="36"/>
                    </a:lnTo>
                    <a:lnTo>
                      <a:pt x="43" y="28"/>
                    </a:lnTo>
                    <a:lnTo>
                      <a:pt x="50" y="21"/>
                    </a:lnTo>
                    <a:lnTo>
                      <a:pt x="50" y="7"/>
                    </a:lnTo>
                    <a:lnTo>
                      <a:pt x="43" y="0"/>
                    </a:lnTo>
                    <a:lnTo>
                      <a:pt x="36" y="7"/>
                    </a:lnTo>
                    <a:lnTo>
                      <a:pt x="43" y="28"/>
                    </a:lnTo>
                    <a:lnTo>
                      <a:pt x="43" y="28"/>
                    </a:lnTo>
                    <a:lnTo>
                      <a:pt x="43" y="28"/>
                    </a:lnTo>
                    <a:lnTo>
                      <a:pt x="43" y="36"/>
                    </a:lnTo>
                    <a:lnTo>
                      <a:pt x="36" y="36"/>
                    </a:lnTo>
                    <a:lnTo>
                      <a:pt x="29" y="28"/>
                    </a:lnTo>
                    <a:lnTo>
                      <a:pt x="29" y="21"/>
                    </a:lnTo>
                    <a:lnTo>
                      <a:pt x="29" y="21"/>
                    </a:lnTo>
                    <a:lnTo>
                      <a:pt x="29" y="14"/>
                    </a:lnTo>
                    <a:lnTo>
                      <a:pt x="22" y="7"/>
                    </a:lnTo>
                    <a:lnTo>
                      <a:pt x="15" y="0"/>
                    </a:lnTo>
                    <a:lnTo>
                      <a:pt x="15" y="0"/>
                    </a:lnTo>
                    <a:lnTo>
                      <a:pt x="7" y="0"/>
                    </a:lnTo>
                    <a:lnTo>
                      <a:pt x="7" y="0"/>
                    </a:lnTo>
                    <a:lnTo>
                      <a:pt x="0" y="7"/>
                    </a:lnTo>
                    <a:lnTo>
                      <a:pt x="7" y="21"/>
                    </a:lnTo>
                    <a:lnTo>
                      <a:pt x="22" y="21"/>
                    </a:lnTo>
                    <a:lnTo>
                      <a:pt x="29" y="28"/>
                    </a:lnTo>
                    <a:lnTo>
                      <a:pt x="36" y="36"/>
                    </a:lnTo>
                    <a:lnTo>
                      <a:pt x="36" y="36"/>
                    </a:lnTo>
                    <a:lnTo>
                      <a:pt x="36" y="36"/>
                    </a:lnTo>
                    <a:lnTo>
                      <a:pt x="29" y="36"/>
                    </a:lnTo>
                    <a:lnTo>
                      <a:pt x="29" y="36"/>
                    </a:lnTo>
                    <a:lnTo>
                      <a:pt x="22" y="28"/>
                    </a:lnTo>
                    <a:lnTo>
                      <a:pt x="7" y="28"/>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5" y="71"/>
                    </a:lnTo>
                    <a:lnTo>
                      <a:pt x="29" y="78"/>
                    </a:lnTo>
                    <a:lnTo>
                      <a:pt x="36" y="71"/>
                    </a:lnTo>
                    <a:lnTo>
                      <a:pt x="36" y="71"/>
                    </a:lnTo>
                    <a:lnTo>
                      <a:pt x="36" y="71"/>
                    </a:lnTo>
                    <a:lnTo>
                      <a:pt x="43" y="64"/>
                    </a:lnTo>
                    <a:lnTo>
                      <a:pt x="43" y="64"/>
                    </a:lnTo>
                    <a:lnTo>
                      <a:pt x="50" y="64"/>
                    </a:lnTo>
                    <a:lnTo>
                      <a:pt x="50" y="57"/>
                    </a:lnTo>
                    <a:lnTo>
                      <a:pt x="58" y="64"/>
                    </a:lnTo>
                    <a:lnTo>
                      <a:pt x="65" y="71"/>
                    </a:lnTo>
                    <a:lnTo>
                      <a:pt x="65" y="71"/>
                    </a:lnTo>
                    <a:close/>
                    <a:moveTo>
                      <a:pt x="65" y="28"/>
                    </a:moveTo>
                    <a:lnTo>
                      <a:pt x="72" y="28"/>
                    </a:lnTo>
                    <a:lnTo>
                      <a:pt x="72" y="28"/>
                    </a:lnTo>
                    <a:lnTo>
                      <a:pt x="72" y="14"/>
                    </a:lnTo>
                    <a:lnTo>
                      <a:pt x="65" y="7"/>
                    </a:lnTo>
                    <a:lnTo>
                      <a:pt x="58" y="14"/>
                    </a:lnTo>
                    <a:lnTo>
                      <a:pt x="65" y="28"/>
                    </a:lnTo>
                    <a:lnTo>
                      <a:pt x="65" y="28"/>
                    </a:lnTo>
                    <a:close/>
                    <a:moveTo>
                      <a:pt x="43" y="21"/>
                    </a:moveTo>
                    <a:lnTo>
                      <a:pt x="50" y="14"/>
                    </a:lnTo>
                    <a:lnTo>
                      <a:pt x="43" y="0"/>
                    </a:lnTo>
                    <a:lnTo>
                      <a:pt x="36" y="14"/>
                    </a:lnTo>
                    <a:lnTo>
                      <a:pt x="43" y="21"/>
                    </a:lnTo>
                    <a:lnTo>
                      <a:pt x="43" y="21"/>
                    </a:lnTo>
                    <a:close/>
                    <a:moveTo>
                      <a:pt x="22" y="14"/>
                    </a:moveTo>
                    <a:lnTo>
                      <a:pt x="22" y="14"/>
                    </a:lnTo>
                    <a:lnTo>
                      <a:pt x="22" y="7"/>
                    </a:lnTo>
                    <a:lnTo>
                      <a:pt x="15" y="0"/>
                    </a:lnTo>
                    <a:lnTo>
                      <a:pt x="7" y="0"/>
                    </a:lnTo>
                    <a:lnTo>
                      <a:pt x="7" y="7"/>
                    </a:lnTo>
                    <a:lnTo>
                      <a:pt x="7" y="14"/>
                    </a:lnTo>
                    <a:lnTo>
                      <a:pt x="15" y="21"/>
                    </a:lnTo>
                    <a:lnTo>
                      <a:pt x="22" y="14"/>
                    </a:lnTo>
                    <a:lnTo>
                      <a:pt x="22" y="14"/>
                    </a:lnTo>
                    <a:close/>
                    <a:moveTo>
                      <a:pt x="29" y="36"/>
                    </a:moveTo>
                    <a:lnTo>
                      <a:pt x="15" y="36"/>
                    </a:lnTo>
                    <a:lnTo>
                      <a:pt x="7" y="36"/>
                    </a:lnTo>
                    <a:lnTo>
                      <a:pt x="7" y="43"/>
                    </a:lnTo>
                    <a:lnTo>
                      <a:pt x="15" y="50"/>
                    </a:lnTo>
                    <a:lnTo>
                      <a:pt x="29" y="43"/>
                    </a:lnTo>
                    <a:lnTo>
                      <a:pt x="29" y="36"/>
                    </a:lnTo>
                    <a:lnTo>
                      <a:pt x="29" y="36"/>
                    </a:lnTo>
                    <a:close/>
                    <a:moveTo>
                      <a:pt x="36" y="64"/>
                    </a:moveTo>
                    <a:lnTo>
                      <a:pt x="29" y="57"/>
                    </a:lnTo>
                    <a:lnTo>
                      <a:pt x="22" y="57"/>
                    </a:lnTo>
                    <a:lnTo>
                      <a:pt x="22" y="57"/>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366">
                <a:extLst>
                  <a:ext uri="{FF2B5EF4-FFF2-40B4-BE49-F238E27FC236}">
                    <a16:creationId xmlns:a16="http://schemas.microsoft.com/office/drawing/2014/main" xmlns="" id="{25C7F02E-DA56-4AFA-AD28-ED370135AD17}"/>
                  </a:ext>
                </a:extLst>
              </p:cNvPr>
              <p:cNvSpPr>
                <a:spLocks noEditPoints="1"/>
              </p:cNvSpPr>
              <p:nvPr/>
            </p:nvSpPr>
            <p:spPr bwMode="auto">
              <a:xfrm>
                <a:off x="6316" y="2187"/>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5 h 79"/>
                  <a:gd name="T12" fmla="*/ 64 w 72"/>
                  <a:gd name="T13" fmla="*/ 8 h 79"/>
                  <a:gd name="T14" fmla="*/ 50 w 72"/>
                  <a:gd name="T15" fmla="*/ 22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43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36 w 72"/>
                  <a:gd name="T95" fmla="*/ 15 h 79"/>
                  <a:gd name="T96" fmla="*/ 36 w 72"/>
                  <a:gd name="T97" fmla="*/ 22 h 79"/>
                  <a:gd name="T98" fmla="*/ 21 w 72"/>
                  <a:gd name="T99" fmla="*/ 15 h 79"/>
                  <a:gd name="T100" fmla="*/ 14 w 72"/>
                  <a:gd name="T101" fmla="*/ 8 h 79"/>
                  <a:gd name="T102" fmla="*/ 0 w 72"/>
                  <a:gd name="T103" fmla="*/ 8 h 79"/>
                  <a:gd name="T104" fmla="*/ 7 w 72"/>
                  <a:gd name="T105" fmla="*/ 22 h 79"/>
                  <a:gd name="T106" fmla="*/ 14 w 72"/>
                  <a:gd name="T107" fmla="*/ 22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72"/>
                    </a:lnTo>
                    <a:lnTo>
                      <a:pt x="72" y="65"/>
                    </a:lnTo>
                    <a:lnTo>
                      <a:pt x="57" y="58"/>
                    </a:lnTo>
                    <a:lnTo>
                      <a:pt x="57" y="50"/>
                    </a:lnTo>
                    <a:lnTo>
                      <a:pt x="57" y="43"/>
                    </a:lnTo>
                    <a:lnTo>
                      <a:pt x="64" y="36"/>
                    </a:lnTo>
                    <a:lnTo>
                      <a:pt x="64" y="36"/>
                    </a:lnTo>
                    <a:lnTo>
                      <a:pt x="72" y="29"/>
                    </a:lnTo>
                    <a:lnTo>
                      <a:pt x="64" y="15"/>
                    </a:lnTo>
                    <a:lnTo>
                      <a:pt x="64" y="8"/>
                    </a:lnTo>
                    <a:lnTo>
                      <a:pt x="64" y="8"/>
                    </a:lnTo>
                    <a:lnTo>
                      <a:pt x="57" y="8"/>
                    </a:lnTo>
                    <a:lnTo>
                      <a:pt x="50" y="22"/>
                    </a:lnTo>
                    <a:lnTo>
                      <a:pt x="50" y="29"/>
                    </a:lnTo>
                    <a:lnTo>
                      <a:pt x="57" y="36"/>
                    </a:lnTo>
                    <a:lnTo>
                      <a:pt x="57" y="43"/>
                    </a:lnTo>
                    <a:lnTo>
                      <a:pt x="50" y="50"/>
                    </a:lnTo>
                    <a:lnTo>
                      <a:pt x="50" y="50"/>
                    </a:lnTo>
                    <a:lnTo>
                      <a:pt x="50" y="43"/>
                    </a:lnTo>
                    <a:lnTo>
                      <a:pt x="43" y="43"/>
                    </a:lnTo>
                    <a:lnTo>
                      <a:pt x="43" y="36"/>
                    </a:lnTo>
                    <a:lnTo>
                      <a:pt x="43" y="29"/>
                    </a:lnTo>
                    <a:lnTo>
                      <a:pt x="43" y="22"/>
                    </a:lnTo>
                    <a:lnTo>
                      <a:pt x="43" y="15"/>
                    </a:lnTo>
                    <a:lnTo>
                      <a:pt x="36" y="0"/>
                    </a:lnTo>
                    <a:lnTo>
                      <a:pt x="28" y="15"/>
                    </a:lnTo>
                    <a:lnTo>
                      <a:pt x="36" y="29"/>
                    </a:lnTo>
                    <a:lnTo>
                      <a:pt x="36" y="29"/>
                    </a:lnTo>
                    <a:lnTo>
                      <a:pt x="36" y="36"/>
                    </a:lnTo>
                    <a:lnTo>
                      <a:pt x="36" y="36"/>
                    </a:lnTo>
                    <a:lnTo>
                      <a:pt x="36" y="36"/>
                    </a:lnTo>
                    <a:lnTo>
                      <a:pt x="28" y="29"/>
                    </a:lnTo>
                    <a:lnTo>
                      <a:pt x="21" y="22"/>
                    </a:lnTo>
                    <a:lnTo>
                      <a:pt x="21" y="22"/>
                    </a:lnTo>
                    <a:lnTo>
                      <a:pt x="21" y="15"/>
                    </a:lnTo>
                    <a:lnTo>
                      <a:pt x="21" y="8"/>
                    </a:lnTo>
                    <a:lnTo>
                      <a:pt x="7" y="0"/>
                    </a:lnTo>
                    <a:lnTo>
                      <a:pt x="7" y="0"/>
                    </a:lnTo>
                    <a:lnTo>
                      <a:pt x="0" y="0"/>
                    </a:lnTo>
                    <a:lnTo>
                      <a:pt x="0" y="0"/>
                    </a:lnTo>
                    <a:lnTo>
                      <a:pt x="0" y="8"/>
                    </a:lnTo>
                    <a:lnTo>
                      <a:pt x="7" y="22"/>
                    </a:lnTo>
                    <a:lnTo>
                      <a:pt x="14" y="22"/>
                    </a:lnTo>
                    <a:lnTo>
                      <a:pt x="21" y="29"/>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43"/>
                    </a:lnTo>
                    <a:lnTo>
                      <a:pt x="28" y="43"/>
                    </a:lnTo>
                    <a:lnTo>
                      <a:pt x="36" y="43"/>
                    </a:lnTo>
                    <a:lnTo>
                      <a:pt x="43" y="50"/>
                    </a:lnTo>
                    <a:lnTo>
                      <a:pt x="43" y="58"/>
                    </a:lnTo>
                    <a:lnTo>
                      <a:pt x="43" y="58"/>
                    </a:lnTo>
                    <a:lnTo>
                      <a:pt x="43" y="58"/>
                    </a:lnTo>
                    <a:lnTo>
                      <a:pt x="36" y="65"/>
                    </a:lnTo>
                    <a:lnTo>
                      <a:pt x="28" y="65"/>
                    </a:lnTo>
                    <a:lnTo>
                      <a:pt x="21" y="58"/>
                    </a:lnTo>
                    <a:lnTo>
                      <a:pt x="7" y="65"/>
                    </a:lnTo>
                    <a:lnTo>
                      <a:pt x="7" y="65"/>
                    </a:lnTo>
                    <a:lnTo>
                      <a:pt x="7" y="72"/>
                    </a:lnTo>
                    <a:lnTo>
                      <a:pt x="21" y="79"/>
                    </a:lnTo>
                    <a:lnTo>
                      <a:pt x="28" y="72"/>
                    </a:lnTo>
                    <a:lnTo>
                      <a:pt x="28" y="72"/>
                    </a:lnTo>
                    <a:lnTo>
                      <a:pt x="28" y="72"/>
                    </a:lnTo>
                    <a:lnTo>
                      <a:pt x="36" y="65"/>
                    </a:lnTo>
                    <a:lnTo>
                      <a:pt x="43" y="65"/>
                    </a:lnTo>
                    <a:lnTo>
                      <a:pt x="43" y="65"/>
                    </a:lnTo>
                    <a:lnTo>
                      <a:pt x="50" y="65"/>
                    </a:lnTo>
                    <a:lnTo>
                      <a:pt x="57" y="65"/>
                    </a:lnTo>
                    <a:lnTo>
                      <a:pt x="57" y="72"/>
                    </a:lnTo>
                    <a:lnTo>
                      <a:pt x="57" y="72"/>
                    </a:lnTo>
                    <a:close/>
                    <a:moveTo>
                      <a:pt x="57" y="36"/>
                    </a:moveTo>
                    <a:lnTo>
                      <a:pt x="64" y="36"/>
                    </a:lnTo>
                    <a:lnTo>
                      <a:pt x="72" y="29"/>
                    </a:lnTo>
                    <a:lnTo>
                      <a:pt x="64" y="15"/>
                    </a:lnTo>
                    <a:lnTo>
                      <a:pt x="64" y="8"/>
                    </a:lnTo>
                    <a:lnTo>
                      <a:pt x="57" y="22"/>
                    </a:lnTo>
                    <a:lnTo>
                      <a:pt x="57" y="36"/>
                    </a:lnTo>
                    <a:lnTo>
                      <a:pt x="57" y="36"/>
                    </a:lnTo>
                    <a:close/>
                    <a:moveTo>
                      <a:pt x="36" y="22"/>
                    </a:moveTo>
                    <a:lnTo>
                      <a:pt x="43" y="15"/>
                    </a:lnTo>
                    <a:lnTo>
                      <a:pt x="36" y="8"/>
                    </a:lnTo>
                    <a:lnTo>
                      <a:pt x="36" y="15"/>
                    </a:lnTo>
                    <a:lnTo>
                      <a:pt x="36" y="22"/>
                    </a:lnTo>
                    <a:lnTo>
                      <a:pt x="36" y="22"/>
                    </a:lnTo>
                    <a:close/>
                    <a:moveTo>
                      <a:pt x="14" y="22"/>
                    </a:moveTo>
                    <a:lnTo>
                      <a:pt x="21" y="15"/>
                    </a:lnTo>
                    <a:lnTo>
                      <a:pt x="14" y="8"/>
                    </a:lnTo>
                    <a:lnTo>
                      <a:pt x="14" y="8"/>
                    </a:lnTo>
                    <a:lnTo>
                      <a:pt x="0" y="0"/>
                    </a:lnTo>
                    <a:lnTo>
                      <a:pt x="0" y="8"/>
                    </a:lnTo>
                    <a:lnTo>
                      <a:pt x="7" y="22"/>
                    </a:lnTo>
                    <a:lnTo>
                      <a:pt x="7" y="22"/>
                    </a:lnTo>
                    <a:lnTo>
                      <a:pt x="14" y="22"/>
                    </a:lnTo>
                    <a:lnTo>
                      <a:pt x="14" y="22"/>
                    </a:lnTo>
                    <a:close/>
                    <a:moveTo>
                      <a:pt x="21" y="43"/>
                    </a:moveTo>
                    <a:lnTo>
                      <a:pt x="14" y="36"/>
                    </a:lnTo>
                    <a:lnTo>
                      <a:pt x="0" y="43"/>
                    </a:lnTo>
                    <a:lnTo>
                      <a:pt x="7" y="43"/>
                    </a:lnTo>
                    <a:lnTo>
                      <a:pt x="14" y="50"/>
                    </a:lnTo>
                    <a:lnTo>
                      <a:pt x="21" y="50"/>
                    </a:lnTo>
                    <a:lnTo>
                      <a:pt x="21" y="43"/>
                    </a:lnTo>
                    <a:lnTo>
                      <a:pt x="21" y="43"/>
                    </a:lnTo>
                    <a:close/>
                    <a:moveTo>
                      <a:pt x="28" y="65"/>
                    </a:moveTo>
                    <a:lnTo>
                      <a:pt x="28" y="65"/>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367">
                <a:extLst>
                  <a:ext uri="{FF2B5EF4-FFF2-40B4-BE49-F238E27FC236}">
                    <a16:creationId xmlns:a16="http://schemas.microsoft.com/office/drawing/2014/main" xmlns="" id="{6F452BFE-B457-4782-BAFF-7CC40EB864CD}"/>
                  </a:ext>
                </a:extLst>
              </p:cNvPr>
              <p:cNvSpPr>
                <a:spLocks noEditPoints="1"/>
              </p:cNvSpPr>
              <p:nvPr/>
            </p:nvSpPr>
            <p:spPr bwMode="auto">
              <a:xfrm>
                <a:off x="5278" y="2187"/>
                <a:ext cx="72" cy="79"/>
              </a:xfrm>
              <a:custGeom>
                <a:avLst/>
                <a:gdLst>
                  <a:gd name="T0" fmla="*/ 65 w 72"/>
                  <a:gd name="T1" fmla="*/ 72 h 79"/>
                  <a:gd name="T2" fmla="*/ 72 w 72"/>
                  <a:gd name="T3" fmla="*/ 65 h 79"/>
                  <a:gd name="T4" fmla="*/ 58 w 72"/>
                  <a:gd name="T5" fmla="*/ 50 h 79"/>
                  <a:gd name="T6" fmla="*/ 65 w 72"/>
                  <a:gd name="T7" fmla="*/ 36 h 79"/>
                  <a:gd name="T8" fmla="*/ 65 w 72"/>
                  <a:gd name="T9" fmla="*/ 36 h 79"/>
                  <a:gd name="T10" fmla="*/ 72 w 72"/>
                  <a:gd name="T11" fmla="*/ 15 h 79"/>
                  <a:gd name="T12" fmla="*/ 65 w 72"/>
                  <a:gd name="T13" fmla="*/ 8 h 79"/>
                  <a:gd name="T14" fmla="*/ 58 w 72"/>
                  <a:gd name="T15" fmla="*/ 15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36 w 72"/>
                  <a:gd name="T31" fmla="*/ 29 h 79"/>
                  <a:gd name="T32" fmla="*/ 36 w 72"/>
                  <a:gd name="T33" fmla="*/ 36 h 79"/>
                  <a:gd name="T34" fmla="*/ 29 w 72"/>
                  <a:gd name="T35" fmla="*/ 22 h 79"/>
                  <a:gd name="T36" fmla="*/ 22 w 72"/>
                  <a:gd name="T37" fmla="*/ 15 h 79"/>
                  <a:gd name="T38" fmla="*/ 15 w 72"/>
                  <a:gd name="T39" fmla="*/ 0 h 79"/>
                  <a:gd name="T40" fmla="*/ 0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43 h 79"/>
                  <a:gd name="T60" fmla="*/ 36 w 72"/>
                  <a:gd name="T61" fmla="*/ 43 h 79"/>
                  <a:gd name="T62" fmla="*/ 44 w 72"/>
                  <a:gd name="T63" fmla="*/ 50 h 79"/>
                  <a:gd name="T64" fmla="*/ 51 w 72"/>
                  <a:gd name="T65" fmla="*/ 58 h 79"/>
                  <a:gd name="T66" fmla="*/ 36 w 72"/>
                  <a:gd name="T67" fmla="*/ 58 h 79"/>
                  <a:gd name="T68" fmla="*/ 22 w 72"/>
                  <a:gd name="T69" fmla="*/ 58 h 79"/>
                  <a:gd name="T70" fmla="*/ 8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29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2 h 79"/>
                  <a:gd name="T98" fmla="*/ 22 w 72"/>
                  <a:gd name="T99" fmla="*/ 15 h 79"/>
                  <a:gd name="T100" fmla="*/ 15 w 72"/>
                  <a:gd name="T101" fmla="*/ 8 h 79"/>
                  <a:gd name="T102" fmla="*/ 8 w 72"/>
                  <a:gd name="T103" fmla="*/ 8 h 79"/>
                  <a:gd name="T104" fmla="*/ 15 w 72"/>
                  <a:gd name="T105" fmla="*/ 22 h 79"/>
                  <a:gd name="T106" fmla="*/ 22 w 72"/>
                  <a:gd name="T107" fmla="*/ 15 h 79"/>
                  <a:gd name="T108" fmla="*/ 15 w 72"/>
                  <a:gd name="T109" fmla="*/ 36 h 79"/>
                  <a:gd name="T110" fmla="*/ 8 w 72"/>
                  <a:gd name="T111" fmla="*/ 43 h 79"/>
                  <a:gd name="T112" fmla="*/ 22 w 72"/>
                  <a:gd name="T113" fmla="*/ 43 h 79"/>
                  <a:gd name="T114" fmla="*/ 22 w 72"/>
                  <a:gd name="T115" fmla="*/ 36 h 79"/>
                  <a:gd name="T116" fmla="*/ 29 w 72"/>
                  <a:gd name="T117" fmla="*/ 58 h 79"/>
                  <a:gd name="T118" fmla="*/ 15 w 72"/>
                  <a:gd name="T119" fmla="*/ 58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0"/>
                    </a:lnTo>
                    <a:lnTo>
                      <a:pt x="58" y="50"/>
                    </a:lnTo>
                    <a:lnTo>
                      <a:pt x="65" y="36"/>
                    </a:lnTo>
                    <a:lnTo>
                      <a:pt x="65" y="36"/>
                    </a:lnTo>
                    <a:lnTo>
                      <a:pt x="65" y="36"/>
                    </a:lnTo>
                    <a:lnTo>
                      <a:pt x="72" y="29"/>
                    </a:lnTo>
                    <a:lnTo>
                      <a:pt x="72" y="15"/>
                    </a:lnTo>
                    <a:lnTo>
                      <a:pt x="65" y="8"/>
                    </a:lnTo>
                    <a:lnTo>
                      <a:pt x="65" y="8"/>
                    </a:lnTo>
                    <a:lnTo>
                      <a:pt x="58" y="8"/>
                    </a:lnTo>
                    <a:lnTo>
                      <a:pt x="58" y="15"/>
                    </a:lnTo>
                    <a:lnTo>
                      <a:pt x="58" y="29"/>
                    </a:lnTo>
                    <a:lnTo>
                      <a:pt x="58" y="36"/>
                    </a:lnTo>
                    <a:lnTo>
                      <a:pt x="58" y="43"/>
                    </a:lnTo>
                    <a:lnTo>
                      <a:pt x="58" y="50"/>
                    </a:lnTo>
                    <a:lnTo>
                      <a:pt x="58" y="50"/>
                    </a:lnTo>
                    <a:lnTo>
                      <a:pt x="51" y="43"/>
                    </a:lnTo>
                    <a:lnTo>
                      <a:pt x="44" y="43"/>
                    </a:lnTo>
                    <a:lnTo>
                      <a:pt x="44" y="36"/>
                    </a:lnTo>
                    <a:lnTo>
                      <a:pt x="44" y="29"/>
                    </a:lnTo>
                    <a:lnTo>
                      <a:pt x="51" y="22"/>
                    </a:lnTo>
                    <a:lnTo>
                      <a:pt x="51" y="8"/>
                    </a:lnTo>
                    <a:lnTo>
                      <a:pt x="44" y="0"/>
                    </a:lnTo>
                    <a:lnTo>
                      <a:pt x="36" y="8"/>
                    </a:lnTo>
                    <a:lnTo>
                      <a:pt x="36" y="29"/>
                    </a:lnTo>
                    <a:lnTo>
                      <a:pt x="36" y="29"/>
                    </a:lnTo>
                    <a:lnTo>
                      <a:pt x="36" y="29"/>
                    </a:lnTo>
                    <a:lnTo>
                      <a:pt x="36" y="36"/>
                    </a:lnTo>
                    <a:lnTo>
                      <a:pt x="36" y="36"/>
                    </a:lnTo>
                    <a:lnTo>
                      <a:pt x="29" y="29"/>
                    </a:lnTo>
                    <a:lnTo>
                      <a:pt x="29" y="22"/>
                    </a:lnTo>
                    <a:lnTo>
                      <a:pt x="22" y="22"/>
                    </a:lnTo>
                    <a:lnTo>
                      <a:pt x="22" y="15"/>
                    </a:lnTo>
                    <a:lnTo>
                      <a:pt x="22" y="8"/>
                    </a:lnTo>
                    <a:lnTo>
                      <a:pt x="15" y="0"/>
                    </a:lnTo>
                    <a:lnTo>
                      <a:pt x="8" y="0"/>
                    </a:lnTo>
                    <a:lnTo>
                      <a:pt x="0" y="0"/>
                    </a:lnTo>
                    <a:lnTo>
                      <a:pt x="0" y="0"/>
                    </a:lnTo>
                    <a:lnTo>
                      <a:pt x="0" y="8"/>
                    </a:lnTo>
                    <a:lnTo>
                      <a:pt x="8" y="22"/>
                    </a:lnTo>
                    <a:lnTo>
                      <a:pt x="22" y="22"/>
                    </a:lnTo>
                    <a:lnTo>
                      <a:pt x="29" y="29"/>
                    </a:lnTo>
                    <a:lnTo>
                      <a:pt x="36" y="36"/>
                    </a:lnTo>
                    <a:lnTo>
                      <a:pt x="36" y="36"/>
                    </a:lnTo>
                    <a:lnTo>
                      <a:pt x="36" y="43"/>
                    </a:lnTo>
                    <a:lnTo>
                      <a:pt x="29" y="43"/>
                    </a:lnTo>
                    <a:lnTo>
                      <a:pt x="29" y="36"/>
                    </a:lnTo>
                    <a:lnTo>
                      <a:pt x="22" y="36"/>
                    </a:lnTo>
                    <a:lnTo>
                      <a:pt x="8" y="36"/>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8"/>
                    </a:lnTo>
                    <a:lnTo>
                      <a:pt x="44" y="58"/>
                    </a:lnTo>
                    <a:lnTo>
                      <a:pt x="36" y="58"/>
                    </a:lnTo>
                    <a:lnTo>
                      <a:pt x="36" y="58"/>
                    </a:lnTo>
                    <a:lnTo>
                      <a:pt x="22" y="58"/>
                    </a:lnTo>
                    <a:lnTo>
                      <a:pt x="8" y="65"/>
                    </a:lnTo>
                    <a:lnTo>
                      <a:pt x="8" y="65"/>
                    </a:lnTo>
                    <a:lnTo>
                      <a:pt x="15" y="72"/>
                    </a:lnTo>
                    <a:lnTo>
                      <a:pt x="22" y="79"/>
                    </a:lnTo>
                    <a:lnTo>
                      <a:pt x="29" y="72"/>
                    </a:lnTo>
                    <a:lnTo>
                      <a:pt x="36" y="72"/>
                    </a:lnTo>
                    <a:lnTo>
                      <a:pt x="36" y="72"/>
                    </a:lnTo>
                    <a:lnTo>
                      <a:pt x="36" y="65"/>
                    </a:lnTo>
                    <a:lnTo>
                      <a:pt x="44" y="65"/>
                    </a:lnTo>
                    <a:lnTo>
                      <a:pt x="51" y="65"/>
                    </a:lnTo>
                    <a:lnTo>
                      <a:pt x="51" y="58"/>
                    </a:lnTo>
                    <a:lnTo>
                      <a:pt x="58" y="65"/>
                    </a:lnTo>
                    <a:lnTo>
                      <a:pt x="65" y="72"/>
                    </a:lnTo>
                    <a:lnTo>
                      <a:pt x="65" y="72"/>
                    </a:lnTo>
                    <a:close/>
                    <a:moveTo>
                      <a:pt x="65" y="36"/>
                    </a:moveTo>
                    <a:lnTo>
                      <a:pt x="65" y="29"/>
                    </a:lnTo>
                    <a:lnTo>
                      <a:pt x="72" y="29"/>
                    </a:lnTo>
                    <a:lnTo>
                      <a:pt x="72" y="15"/>
                    </a:lnTo>
                    <a:lnTo>
                      <a:pt x="65" y="8"/>
                    </a:lnTo>
                    <a:lnTo>
                      <a:pt x="58" y="22"/>
                    </a:lnTo>
                    <a:lnTo>
                      <a:pt x="65" y="36"/>
                    </a:lnTo>
                    <a:lnTo>
                      <a:pt x="65" y="36"/>
                    </a:lnTo>
                    <a:close/>
                    <a:moveTo>
                      <a:pt x="44" y="22"/>
                    </a:moveTo>
                    <a:lnTo>
                      <a:pt x="51" y="15"/>
                    </a:lnTo>
                    <a:lnTo>
                      <a:pt x="44" y="0"/>
                    </a:lnTo>
                    <a:lnTo>
                      <a:pt x="36" y="15"/>
                    </a:lnTo>
                    <a:lnTo>
                      <a:pt x="44" y="22"/>
                    </a:lnTo>
                    <a:lnTo>
                      <a:pt x="44" y="22"/>
                    </a:lnTo>
                    <a:close/>
                    <a:moveTo>
                      <a:pt x="22" y="15"/>
                    </a:moveTo>
                    <a:lnTo>
                      <a:pt x="22" y="15"/>
                    </a:lnTo>
                    <a:lnTo>
                      <a:pt x="22" y="8"/>
                    </a:lnTo>
                    <a:lnTo>
                      <a:pt x="15" y="8"/>
                    </a:lnTo>
                    <a:lnTo>
                      <a:pt x="8" y="0"/>
                    </a:lnTo>
                    <a:lnTo>
                      <a:pt x="8" y="8"/>
                    </a:lnTo>
                    <a:lnTo>
                      <a:pt x="8" y="15"/>
                    </a:lnTo>
                    <a:lnTo>
                      <a:pt x="15" y="22"/>
                    </a:lnTo>
                    <a:lnTo>
                      <a:pt x="22" y="15"/>
                    </a:lnTo>
                    <a:lnTo>
                      <a:pt x="22" y="15"/>
                    </a:lnTo>
                    <a:close/>
                    <a:moveTo>
                      <a:pt x="22" y="36"/>
                    </a:moveTo>
                    <a:lnTo>
                      <a:pt x="15" y="36"/>
                    </a:lnTo>
                    <a:lnTo>
                      <a:pt x="0" y="36"/>
                    </a:lnTo>
                    <a:lnTo>
                      <a:pt x="8" y="43"/>
                    </a:lnTo>
                    <a:lnTo>
                      <a:pt x="15" y="50"/>
                    </a:lnTo>
                    <a:lnTo>
                      <a:pt x="22" y="43"/>
                    </a:lnTo>
                    <a:lnTo>
                      <a:pt x="22" y="36"/>
                    </a:lnTo>
                    <a:lnTo>
                      <a:pt x="22" y="36"/>
                    </a:lnTo>
                    <a:close/>
                    <a:moveTo>
                      <a:pt x="36" y="65"/>
                    </a:moveTo>
                    <a:lnTo>
                      <a:pt x="29" y="58"/>
                    </a:lnTo>
                    <a:lnTo>
                      <a:pt x="22" y="58"/>
                    </a:lnTo>
                    <a:lnTo>
                      <a:pt x="15" y="58"/>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368">
                <a:extLst>
                  <a:ext uri="{FF2B5EF4-FFF2-40B4-BE49-F238E27FC236}">
                    <a16:creationId xmlns:a16="http://schemas.microsoft.com/office/drawing/2014/main" xmlns="" id="{AB7DBEBA-59A6-433E-818D-D7622CABA8AE}"/>
                  </a:ext>
                </a:extLst>
              </p:cNvPr>
              <p:cNvSpPr>
                <a:spLocks noEditPoints="1"/>
              </p:cNvSpPr>
              <p:nvPr/>
            </p:nvSpPr>
            <p:spPr bwMode="auto">
              <a:xfrm>
                <a:off x="6244" y="2187"/>
                <a:ext cx="72" cy="79"/>
              </a:xfrm>
              <a:custGeom>
                <a:avLst/>
                <a:gdLst>
                  <a:gd name="T0" fmla="*/ 65 w 72"/>
                  <a:gd name="T1" fmla="*/ 72 h 79"/>
                  <a:gd name="T2" fmla="*/ 65 w 72"/>
                  <a:gd name="T3" fmla="*/ 72 h 79"/>
                  <a:gd name="T4" fmla="*/ 57 w 72"/>
                  <a:gd name="T5" fmla="*/ 58 h 79"/>
                  <a:gd name="T6" fmla="*/ 57 w 72"/>
                  <a:gd name="T7" fmla="*/ 43 h 79"/>
                  <a:gd name="T8" fmla="*/ 65 w 72"/>
                  <a:gd name="T9" fmla="*/ 36 h 79"/>
                  <a:gd name="T10" fmla="*/ 65 w 72"/>
                  <a:gd name="T11" fmla="*/ 15 h 79"/>
                  <a:gd name="T12" fmla="*/ 57 w 72"/>
                  <a:gd name="T13" fmla="*/ 8 h 79"/>
                  <a:gd name="T14" fmla="*/ 50 w 72"/>
                  <a:gd name="T15" fmla="*/ 22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2 h 79"/>
                  <a:gd name="T98" fmla="*/ 14 w 72"/>
                  <a:gd name="T99" fmla="*/ 15 h 79"/>
                  <a:gd name="T100" fmla="*/ 7 w 72"/>
                  <a:gd name="T101" fmla="*/ 8 h 79"/>
                  <a:gd name="T102" fmla="*/ 0 w 72"/>
                  <a:gd name="T103" fmla="*/ 8 h 79"/>
                  <a:gd name="T104" fmla="*/ 7 w 72"/>
                  <a:gd name="T105" fmla="*/ 22 h 79"/>
                  <a:gd name="T106" fmla="*/ 14 w 72"/>
                  <a:gd name="T107" fmla="*/ 22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72"/>
                    </a:lnTo>
                    <a:lnTo>
                      <a:pt x="65" y="65"/>
                    </a:lnTo>
                    <a:lnTo>
                      <a:pt x="57" y="58"/>
                    </a:lnTo>
                    <a:lnTo>
                      <a:pt x="57" y="50"/>
                    </a:lnTo>
                    <a:lnTo>
                      <a:pt x="57" y="43"/>
                    </a:lnTo>
                    <a:lnTo>
                      <a:pt x="57" y="36"/>
                    </a:lnTo>
                    <a:lnTo>
                      <a:pt x="65" y="36"/>
                    </a:lnTo>
                    <a:lnTo>
                      <a:pt x="72" y="29"/>
                    </a:lnTo>
                    <a:lnTo>
                      <a:pt x="65" y="15"/>
                    </a:lnTo>
                    <a:lnTo>
                      <a:pt x="65" y="8"/>
                    </a:lnTo>
                    <a:lnTo>
                      <a:pt x="57" y="8"/>
                    </a:lnTo>
                    <a:lnTo>
                      <a:pt x="57" y="8"/>
                    </a:lnTo>
                    <a:lnTo>
                      <a:pt x="50" y="22"/>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4" y="8"/>
                    </a:lnTo>
                    <a:lnTo>
                      <a:pt x="7" y="0"/>
                    </a:lnTo>
                    <a:lnTo>
                      <a:pt x="7" y="0"/>
                    </a:lnTo>
                    <a:lnTo>
                      <a:pt x="0" y="0"/>
                    </a:lnTo>
                    <a:lnTo>
                      <a:pt x="0" y="0"/>
                    </a:lnTo>
                    <a:lnTo>
                      <a:pt x="0" y="8"/>
                    </a:lnTo>
                    <a:lnTo>
                      <a:pt x="0" y="22"/>
                    </a:lnTo>
                    <a:lnTo>
                      <a:pt x="14" y="22"/>
                    </a:lnTo>
                    <a:lnTo>
                      <a:pt x="22" y="29"/>
                    </a:lnTo>
                    <a:lnTo>
                      <a:pt x="29" y="36"/>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50"/>
                    </a:lnTo>
                    <a:lnTo>
                      <a:pt x="22" y="43"/>
                    </a:lnTo>
                    <a:lnTo>
                      <a:pt x="29" y="43"/>
                    </a:lnTo>
                    <a:lnTo>
                      <a:pt x="36" y="43"/>
                    </a:lnTo>
                    <a:lnTo>
                      <a:pt x="43" y="50"/>
                    </a:lnTo>
                    <a:lnTo>
                      <a:pt x="43" y="58"/>
                    </a:lnTo>
                    <a:lnTo>
                      <a:pt x="43" y="58"/>
                    </a:lnTo>
                    <a:lnTo>
                      <a:pt x="43" y="58"/>
                    </a:lnTo>
                    <a:lnTo>
                      <a:pt x="36" y="65"/>
                    </a:lnTo>
                    <a:lnTo>
                      <a:pt x="29" y="65"/>
                    </a:lnTo>
                    <a:lnTo>
                      <a:pt x="22" y="58"/>
                    </a:lnTo>
                    <a:lnTo>
                      <a:pt x="7" y="65"/>
                    </a:lnTo>
                    <a:lnTo>
                      <a:pt x="0" y="65"/>
                    </a:lnTo>
                    <a:lnTo>
                      <a:pt x="7" y="72"/>
                    </a:lnTo>
                    <a:lnTo>
                      <a:pt x="22" y="79"/>
                    </a:lnTo>
                    <a:lnTo>
                      <a:pt x="29" y="72"/>
                    </a:lnTo>
                    <a:lnTo>
                      <a:pt x="29" y="72"/>
                    </a:lnTo>
                    <a:lnTo>
                      <a:pt x="29" y="72"/>
                    </a:lnTo>
                    <a:lnTo>
                      <a:pt x="36" y="65"/>
                    </a:lnTo>
                    <a:lnTo>
                      <a:pt x="43" y="65"/>
                    </a:lnTo>
                    <a:lnTo>
                      <a:pt x="43" y="65"/>
                    </a:lnTo>
                    <a:lnTo>
                      <a:pt x="50" y="65"/>
                    </a:lnTo>
                    <a:lnTo>
                      <a:pt x="50" y="65"/>
                    </a:lnTo>
                    <a:lnTo>
                      <a:pt x="57" y="72"/>
                    </a:lnTo>
                    <a:lnTo>
                      <a:pt x="57" y="72"/>
                    </a:lnTo>
                    <a:close/>
                    <a:moveTo>
                      <a:pt x="57" y="36"/>
                    </a:moveTo>
                    <a:lnTo>
                      <a:pt x="65" y="36"/>
                    </a:lnTo>
                    <a:lnTo>
                      <a:pt x="65" y="29"/>
                    </a:lnTo>
                    <a:lnTo>
                      <a:pt x="65" y="15"/>
                    </a:lnTo>
                    <a:lnTo>
                      <a:pt x="57" y="8"/>
                    </a:lnTo>
                    <a:lnTo>
                      <a:pt x="50" y="22"/>
                    </a:lnTo>
                    <a:lnTo>
                      <a:pt x="57" y="36"/>
                    </a:lnTo>
                    <a:lnTo>
                      <a:pt x="57" y="36"/>
                    </a:lnTo>
                    <a:close/>
                    <a:moveTo>
                      <a:pt x="36" y="22"/>
                    </a:moveTo>
                    <a:lnTo>
                      <a:pt x="43" y="15"/>
                    </a:lnTo>
                    <a:lnTo>
                      <a:pt x="36" y="8"/>
                    </a:lnTo>
                    <a:lnTo>
                      <a:pt x="29" y="15"/>
                    </a:lnTo>
                    <a:lnTo>
                      <a:pt x="36" y="22"/>
                    </a:lnTo>
                    <a:lnTo>
                      <a:pt x="36" y="22"/>
                    </a:lnTo>
                    <a:close/>
                    <a:moveTo>
                      <a:pt x="14" y="22"/>
                    </a:moveTo>
                    <a:lnTo>
                      <a:pt x="14" y="15"/>
                    </a:lnTo>
                    <a:lnTo>
                      <a:pt x="14" y="8"/>
                    </a:lnTo>
                    <a:lnTo>
                      <a:pt x="7" y="8"/>
                    </a:lnTo>
                    <a:lnTo>
                      <a:pt x="0" y="0"/>
                    </a:lnTo>
                    <a:lnTo>
                      <a:pt x="0" y="8"/>
                    </a:lnTo>
                    <a:lnTo>
                      <a:pt x="0" y="22"/>
                    </a:lnTo>
                    <a:lnTo>
                      <a:pt x="7" y="22"/>
                    </a:lnTo>
                    <a:lnTo>
                      <a:pt x="14" y="22"/>
                    </a:lnTo>
                    <a:lnTo>
                      <a:pt x="14" y="22"/>
                    </a:lnTo>
                    <a:close/>
                    <a:moveTo>
                      <a:pt x="22" y="43"/>
                    </a:moveTo>
                    <a:lnTo>
                      <a:pt x="7" y="36"/>
                    </a:lnTo>
                    <a:lnTo>
                      <a:pt x="0" y="43"/>
                    </a:lnTo>
                    <a:lnTo>
                      <a:pt x="0" y="43"/>
                    </a:lnTo>
                    <a:lnTo>
                      <a:pt x="14" y="50"/>
                    </a:lnTo>
                    <a:lnTo>
                      <a:pt x="22" y="50"/>
                    </a:lnTo>
                    <a:lnTo>
                      <a:pt x="22" y="43"/>
                    </a:lnTo>
                    <a:lnTo>
                      <a:pt x="22" y="43"/>
                    </a:lnTo>
                    <a:close/>
                    <a:moveTo>
                      <a:pt x="29" y="65"/>
                    </a:moveTo>
                    <a:lnTo>
                      <a:pt x="29" y="65"/>
                    </a:lnTo>
                    <a:lnTo>
                      <a:pt x="22" y="58"/>
                    </a:lnTo>
                    <a:lnTo>
                      <a:pt x="14" y="65"/>
                    </a:lnTo>
                    <a:lnTo>
                      <a:pt x="7" y="65"/>
                    </a:lnTo>
                    <a:lnTo>
                      <a:pt x="7" y="72"/>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369">
                <a:extLst>
                  <a:ext uri="{FF2B5EF4-FFF2-40B4-BE49-F238E27FC236}">
                    <a16:creationId xmlns:a16="http://schemas.microsoft.com/office/drawing/2014/main" xmlns="" id="{CF74FE3F-82FB-4EDA-8750-87DF5392B302}"/>
                  </a:ext>
                </a:extLst>
              </p:cNvPr>
              <p:cNvSpPr>
                <a:spLocks noEditPoints="1"/>
              </p:cNvSpPr>
              <p:nvPr/>
            </p:nvSpPr>
            <p:spPr bwMode="auto">
              <a:xfrm>
                <a:off x="6164" y="2187"/>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5 h 79"/>
                  <a:gd name="T12" fmla="*/ 65 w 72"/>
                  <a:gd name="T13" fmla="*/ 8 h 79"/>
                  <a:gd name="T14" fmla="*/ 58 w 72"/>
                  <a:gd name="T15" fmla="*/ 22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8 w 72"/>
                  <a:gd name="T35" fmla="*/ 22 h 79"/>
                  <a:gd name="T36" fmla="*/ 28 w 72"/>
                  <a:gd name="T37" fmla="*/ 15 h 79"/>
                  <a:gd name="T38" fmla="*/ 14 w 72"/>
                  <a:gd name="T39" fmla="*/ 0 h 79"/>
                  <a:gd name="T40" fmla="*/ 7 w 72"/>
                  <a:gd name="T41" fmla="*/ 0 h 79"/>
                  <a:gd name="T42" fmla="*/ 0 w 72"/>
                  <a:gd name="T43" fmla="*/ 8 h 79"/>
                  <a:gd name="T44" fmla="*/ 21 w 72"/>
                  <a:gd name="T45" fmla="*/ 22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50 h 79"/>
                  <a:gd name="T60" fmla="*/ 36 w 72"/>
                  <a:gd name="T61" fmla="*/ 43 h 79"/>
                  <a:gd name="T62" fmla="*/ 43 w 72"/>
                  <a:gd name="T63" fmla="*/ 50 h 79"/>
                  <a:gd name="T64" fmla="*/ 50 w 72"/>
                  <a:gd name="T65" fmla="*/ 58 h 79"/>
                  <a:gd name="T66" fmla="*/ 43 w 72"/>
                  <a:gd name="T67" fmla="*/ 65 h 79"/>
                  <a:gd name="T68" fmla="*/ 28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8 h 79"/>
                  <a:gd name="T102" fmla="*/ 7 w 72"/>
                  <a:gd name="T103" fmla="*/ 8 h 79"/>
                  <a:gd name="T104" fmla="*/ 14 w 72"/>
                  <a:gd name="T105" fmla="*/ 22 h 79"/>
                  <a:gd name="T106" fmla="*/ 21 w 72"/>
                  <a:gd name="T107" fmla="*/ 22 h 79"/>
                  <a:gd name="T108" fmla="*/ 14 w 72"/>
                  <a:gd name="T109" fmla="*/ 36 h 79"/>
                  <a:gd name="T110" fmla="*/ 7 w 72"/>
                  <a:gd name="T111" fmla="*/ 43 h 79"/>
                  <a:gd name="T112" fmla="*/ 28 w 72"/>
                  <a:gd name="T113" fmla="*/ 50 h 79"/>
                  <a:gd name="T114" fmla="*/ 28 w 72"/>
                  <a:gd name="T115" fmla="*/ 43 h 79"/>
                  <a:gd name="T116" fmla="*/ 28 w 72"/>
                  <a:gd name="T117" fmla="*/ 65 h 79"/>
                  <a:gd name="T118" fmla="*/ 21 w 72"/>
                  <a:gd name="T119" fmla="*/ 65 h 79"/>
                  <a:gd name="T120" fmla="*/ 14 w 72"/>
                  <a:gd name="T121" fmla="*/ 72 h 79"/>
                  <a:gd name="T122" fmla="*/ 28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36"/>
                    </a:lnTo>
                    <a:lnTo>
                      <a:pt x="72" y="36"/>
                    </a:lnTo>
                    <a:lnTo>
                      <a:pt x="72" y="29"/>
                    </a:lnTo>
                    <a:lnTo>
                      <a:pt x="72" y="15"/>
                    </a:lnTo>
                    <a:lnTo>
                      <a:pt x="72" y="8"/>
                    </a:lnTo>
                    <a:lnTo>
                      <a:pt x="65" y="8"/>
                    </a:lnTo>
                    <a:lnTo>
                      <a:pt x="65" y="8"/>
                    </a:lnTo>
                    <a:lnTo>
                      <a:pt x="58" y="22"/>
                    </a:lnTo>
                    <a:lnTo>
                      <a:pt x="58" y="29"/>
                    </a:lnTo>
                    <a:lnTo>
                      <a:pt x="65" y="36"/>
                    </a:lnTo>
                    <a:lnTo>
                      <a:pt x="58" y="43"/>
                    </a:lnTo>
                    <a:lnTo>
                      <a:pt x="58" y="50"/>
                    </a:lnTo>
                    <a:lnTo>
                      <a:pt x="58" y="50"/>
                    </a:lnTo>
                    <a:lnTo>
                      <a:pt x="50" y="43"/>
                    </a:lnTo>
                    <a:lnTo>
                      <a:pt x="43" y="43"/>
                    </a:lnTo>
                    <a:lnTo>
                      <a:pt x="43" y="36"/>
                    </a:lnTo>
                    <a:lnTo>
                      <a:pt x="43" y="29"/>
                    </a:lnTo>
                    <a:lnTo>
                      <a:pt x="50" y="22"/>
                    </a:lnTo>
                    <a:lnTo>
                      <a:pt x="50" y="15"/>
                    </a:lnTo>
                    <a:lnTo>
                      <a:pt x="43" y="0"/>
                    </a:lnTo>
                    <a:lnTo>
                      <a:pt x="36" y="15"/>
                    </a:lnTo>
                    <a:lnTo>
                      <a:pt x="43" y="29"/>
                    </a:lnTo>
                    <a:lnTo>
                      <a:pt x="43" y="29"/>
                    </a:lnTo>
                    <a:lnTo>
                      <a:pt x="43" y="36"/>
                    </a:lnTo>
                    <a:lnTo>
                      <a:pt x="43" y="36"/>
                    </a:lnTo>
                    <a:lnTo>
                      <a:pt x="36" y="36"/>
                    </a:lnTo>
                    <a:lnTo>
                      <a:pt x="28" y="29"/>
                    </a:lnTo>
                    <a:lnTo>
                      <a:pt x="28" y="22"/>
                    </a:lnTo>
                    <a:lnTo>
                      <a:pt x="28" y="22"/>
                    </a:lnTo>
                    <a:lnTo>
                      <a:pt x="28" y="15"/>
                    </a:lnTo>
                    <a:lnTo>
                      <a:pt x="21" y="8"/>
                    </a:lnTo>
                    <a:lnTo>
                      <a:pt x="14" y="0"/>
                    </a:lnTo>
                    <a:lnTo>
                      <a:pt x="14" y="0"/>
                    </a:lnTo>
                    <a:lnTo>
                      <a:pt x="7" y="0"/>
                    </a:lnTo>
                    <a:lnTo>
                      <a:pt x="7" y="0"/>
                    </a:lnTo>
                    <a:lnTo>
                      <a:pt x="0" y="8"/>
                    </a:lnTo>
                    <a:lnTo>
                      <a:pt x="7" y="22"/>
                    </a:lnTo>
                    <a:lnTo>
                      <a:pt x="21" y="22"/>
                    </a:lnTo>
                    <a:lnTo>
                      <a:pt x="28" y="29"/>
                    </a:lnTo>
                    <a:lnTo>
                      <a:pt x="36" y="36"/>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50"/>
                    </a:lnTo>
                    <a:lnTo>
                      <a:pt x="28" y="43"/>
                    </a:lnTo>
                    <a:lnTo>
                      <a:pt x="36" y="43"/>
                    </a:lnTo>
                    <a:lnTo>
                      <a:pt x="43" y="43"/>
                    </a:lnTo>
                    <a:lnTo>
                      <a:pt x="43" y="50"/>
                    </a:lnTo>
                    <a:lnTo>
                      <a:pt x="50" y="58"/>
                    </a:lnTo>
                    <a:lnTo>
                      <a:pt x="50" y="58"/>
                    </a:lnTo>
                    <a:lnTo>
                      <a:pt x="50" y="58"/>
                    </a:lnTo>
                    <a:lnTo>
                      <a:pt x="43" y="65"/>
                    </a:lnTo>
                    <a:lnTo>
                      <a:pt x="36" y="65"/>
                    </a:lnTo>
                    <a:lnTo>
                      <a:pt x="28" y="58"/>
                    </a:lnTo>
                    <a:lnTo>
                      <a:pt x="7" y="65"/>
                    </a:lnTo>
                    <a:lnTo>
                      <a:pt x="7" y="65"/>
                    </a:lnTo>
                    <a:lnTo>
                      <a:pt x="14" y="72"/>
                    </a:lnTo>
                    <a:lnTo>
                      <a:pt x="21" y="79"/>
                    </a:lnTo>
                    <a:lnTo>
                      <a:pt x="36" y="72"/>
                    </a:lnTo>
                    <a:lnTo>
                      <a:pt x="36" y="72"/>
                    </a:lnTo>
                    <a:lnTo>
                      <a:pt x="36" y="72"/>
                    </a:lnTo>
                    <a:lnTo>
                      <a:pt x="43" y="65"/>
                    </a:lnTo>
                    <a:lnTo>
                      <a:pt x="43" y="65"/>
                    </a:lnTo>
                    <a:lnTo>
                      <a:pt x="50" y="65"/>
                    </a:lnTo>
                    <a:lnTo>
                      <a:pt x="50" y="65"/>
                    </a:lnTo>
                    <a:lnTo>
                      <a:pt x="58" y="65"/>
                    </a:lnTo>
                    <a:lnTo>
                      <a:pt x="65" y="72"/>
                    </a:lnTo>
                    <a:lnTo>
                      <a:pt x="65" y="72"/>
                    </a:lnTo>
                    <a:close/>
                    <a:moveTo>
                      <a:pt x="65" y="36"/>
                    </a:moveTo>
                    <a:lnTo>
                      <a:pt x="72" y="36"/>
                    </a:lnTo>
                    <a:lnTo>
                      <a:pt x="72" y="29"/>
                    </a:lnTo>
                    <a:lnTo>
                      <a:pt x="72" y="15"/>
                    </a:lnTo>
                    <a:lnTo>
                      <a:pt x="65" y="8"/>
                    </a:lnTo>
                    <a:lnTo>
                      <a:pt x="58" y="22"/>
                    </a:lnTo>
                    <a:lnTo>
                      <a:pt x="65" y="36"/>
                    </a:lnTo>
                    <a:lnTo>
                      <a:pt x="65" y="36"/>
                    </a:lnTo>
                    <a:close/>
                    <a:moveTo>
                      <a:pt x="43" y="22"/>
                    </a:moveTo>
                    <a:lnTo>
                      <a:pt x="50" y="15"/>
                    </a:lnTo>
                    <a:lnTo>
                      <a:pt x="43" y="8"/>
                    </a:lnTo>
                    <a:lnTo>
                      <a:pt x="36" y="15"/>
                    </a:lnTo>
                    <a:lnTo>
                      <a:pt x="43" y="22"/>
                    </a:lnTo>
                    <a:lnTo>
                      <a:pt x="43" y="22"/>
                    </a:lnTo>
                    <a:close/>
                    <a:moveTo>
                      <a:pt x="21" y="22"/>
                    </a:moveTo>
                    <a:lnTo>
                      <a:pt x="21" y="15"/>
                    </a:lnTo>
                    <a:lnTo>
                      <a:pt x="21" y="8"/>
                    </a:lnTo>
                    <a:lnTo>
                      <a:pt x="14" y="8"/>
                    </a:lnTo>
                    <a:lnTo>
                      <a:pt x="7" y="0"/>
                    </a:lnTo>
                    <a:lnTo>
                      <a:pt x="7" y="8"/>
                    </a:lnTo>
                    <a:lnTo>
                      <a:pt x="7" y="22"/>
                    </a:lnTo>
                    <a:lnTo>
                      <a:pt x="14" y="22"/>
                    </a:lnTo>
                    <a:lnTo>
                      <a:pt x="21" y="22"/>
                    </a:lnTo>
                    <a:lnTo>
                      <a:pt x="21" y="22"/>
                    </a:lnTo>
                    <a:close/>
                    <a:moveTo>
                      <a:pt x="28" y="43"/>
                    </a:moveTo>
                    <a:lnTo>
                      <a:pt x="14" y="36"/>
                    </a:lnTo>
                    <a:lnTo>
                      <a:pt x="7" y="43"/>
                    </a:lnTo>
                    <a:lnTo>
                      <a:pt x="7" y="43"/>
                    </a:lnTo>
                    <a:lnTo>
                      <a:pt x="14" y="50"/>
                    </a:lnTo>
                    <a:lnTo>
                      <a:pt x="28" y="50"/>
                    </a:lnTo>
                    <a:lnTo>
                      <a:pt x="28" y="43"/>
                    </a:lnTo>
                    <a:lnTo>
                      <a:pt x="28" y="43"/>
                    </a:lnTo>
                    <a:close/>
                    <a:moveTo>
                      <a:pt x="36" y="65"/>
                    </a:moveTo>
                    <a:lnTo>
                      <a:pt x="28" y="65"/>
                    </a:lnTo>
                    <a:lnTo>
                      <a:pt x="21" y="58"/>
                    </a:lnTo>
                    <a:lnTo>
                      <a:pt x="21" y="65"/>
                    </a:lnTo>
                    <a:lnTo>
                      <a:pt x="14"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370">
                <a:extLst>
                  <a:ext uri="{FF2B5EF4-FFF2-40B4-BE49-F238E27FC236}">
                    <a16:creationId xmlns:a16="http://schemas.microsoft.com/office/drawing/2014/main" xmlns="" id="{AFC2F4CD-C7DB-4631-BA65-A69F49812CF7}"/>
                  </a:ext>
                </a:extLst>
              </p:cNvPr>
              <p:cNvSpPr>
                <a:spLocks noEditPoints="1"/>
              </p:cNvSpPr>
              <p:nvPr/>
            </p:nvSpPr>
            <p:spPr bwMode="auto">
              <a:xfrm>
                <a:off x="6092" y="2187"/>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72 w 72"/>
                  <a:gd name="T11" fmla="*/ 15 h 79"/>
                  <a:gd name="T12" fmla="*/ 65 w 72"/>
                  <a:gd name="T13" fmla="*/ 8 h 79"/>
                  <a:gd name="T14" fmla="*/ 57 w 72"/>
                  <a:gd name="T15" fmla="*/ 22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9 h 79"/>
                  <a:gd name="T30" fmla="*/ 36 w 72"/>
                  <a:gd name="T31" fmla="*/ 36 h 79"/>
                  <a:gd name="T32" fmla="*/ 36 w 72"/>
                  <a:gd name="T33" fmla="*/ 36 h 79"/>
                  <a:gd name="T34" fmla="*/ 29 w 72"/>
                  <a:gd name="T35" fmla="*/ 22 h 79"/>
                  <a:gd name="T36" fmla="*/ 22 w 72"/>
                  <a:gd name="T37" fmla="*/ 15 h 79"/>
                  <a:gd name="T38" fmla="*/ 14 w 72"/>
                  <a:gd name="T39" fmla="*/ 0 h 79"/>
                  <a:gd name="T40" fmla="*/ 0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50 h 79"/>
                  <a:gd name="T60" fmla="*/ 36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2 w 72"/>
                  <a:gd name="T99" fmla="*/ 15 h 79"/>
                  <a:gd name="T100" fmla="*/ 14 w 72"/>
                  <a:gd name="T101" fmla="*/ 8 h 79"/>
                  <a:gd name="T102" fmla="*/ 7 w 72"/>
                  <a:gd name="T103" fmla="*/ 8 h 79"/>
                  <a:gd name="T104" fmla="*/ 14 w 72"/>
                  <a:gd name="T105" fmla="*/ 22 h 79"/>
                  <a:gd name="T106" fmla="*/ 22 w 72"/>
                  <a:gd name="T107" fmla="*/ 22 h 79"/>
                  <a:gd name="T108" fmla="*/ 14 w 72"/>
                  <a:gd name="T109" fmla="*/ 36 h 79"/>
                  <a:gd name="T110" fmla="*/ 7 w 72"/>
                  <a:gd name="T111" fmla="*/ 43 h 79"/>
                  <a:gd name="T112" fmla="*/ 22 w 72"/>
                  <a:gd name="T113" fmla="*/ 50 h 79"/>
                  <a:gd name="T114" fmla="*/ 22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36"/>
                    </a:lnTo>
                    <a:lnTo>
                      <a:pt x="65" y="36"/>
                    </a:lnTo>
                    <a:lnTo>
                      <a:pt x="72" y="29"/>
                    </a:lnTo>
                    <a:lnTo>
                      <a:pt x="72" y="15"/>
                    </a:lnTo>
                    <a:lnTo>
                      <a:pt x="65" y="8"/>
                    </a:lnTo>
                    <a:lnTo>
                      <a:pt x="65" y="8"/>
                    </a:lnTo>
                    <a:lnTo>
                      <a:pt x="57" y="8"/>
                    </a:lnTo>
                    <a:lnTo>
                      <a:pt x="57" y="22"/>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15"/>
                    </a:lnTo>
                    <a:lnTo>
                      <a:pt x="36" y="29"/>
                    </a:lnTo>
                    <a:lnTo>
                      <a:pt x="36" y="29"/>
                    </a:lnTo>
                    <a:lnTo>
                      <a:pt x="36" y="36"/>
                    </a:lnTo>
                    <a:lnTo>
                      <a:pt x="36" y="36"/>
                    </a:lnTo>
                    <a:lnTo>
                      <a:pt x="36" y="36"/>
                    </a:lnTo>
                    <a:lnTo>
                      <a:pt x="29" y="29"/>
                    </a:lnTo>
                    <a:lnTo>
                      <a:pt x="29" y="22"/>
                    </a:lnTo>
                    <a:lnTo>
                      <a:pt x="22" y="22"/>
                    </a:lnTo>
                    <a:lnTo>
                      <a:pt x="22" y="15"/>
                    </a:lnTo>
                    <a:lnTo>
                      <a:pt x="22" y="8"/>
                    </a:lnTo>
                    <a:lnTo>
                      <a:pt x="14" y="0"/>
                    </a:lnTo>
                    <a:lnTo>
                      <a:pt x="7" y="0"/>
                    </a:lnTo>
                    <a:lnTo>
                      <a:pt x="0" y="0"/>
                    </a:lnTo>
                    <a:lnTo>
                      <a:pt x="0" y="0"/>
                    </a:lnTo>
                    <a:lnTo>
                      <a:pt x="0" y="8"/>
                    </a:lnTo>
                    <a:lnTo>
                      <a:pt x="7" y="22"/>
                    </a:lnTo>
                    <a:lnTo>
                      <a:pt x="22" y="22"/>
                    </a:lnTo>
                    <a:lnTo>
                      <a:pt x="29" y="29"/>
                    </a:lnTo>
                    <a:lnTo>
                      <a:pt x="36" y="36"/>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50"/>
                    </a:lnTo>
                    <a:lnTo>
                      <a:pt x="29" y="43"/>
                    </a:lnTo>
                    <a:lnTo>
                      <a:pt x="36" y="43"/>
                    </a:lnTo>
                    <a:lnTo>
                      <a:pt x="36" y="43"/>
                    </a:lnTo>
                    <a:lnTo>
                      <a:pt x="43" y="50"/>
                    </a:lnTo>
                    <a:lnTo>
                      <a:pt x="50" y="58"/>
                    </a:lnTo>
                    <a:lnTo>
                      <a:pt x="50" y="58"/>
                    </a:lnTo>
                    <a:lnTo>
                      <a:pt x="43" y="58"/>
                    </a:lnTo>
                    <a:lnTo>
                      <a:pt x="36" y="65"/>
                    </a:lnTo>
                    <a:lnTo>
                      <a:pt x="36" y="65"/>
                    </a:lnTo>
                    <a:lnTo>
                      <a:pt x="22" y="58"/>
                    </a:lnTo>
                    <a:lnTo>
                      <a:pt x="7" y="65"/>
                    </a:lnTo>
                    <a:lnTo>
                      <a:pt x="7" y="65"/>
                    </a:lnTo>
                    <a:lnTo>
                      <a:pt x="14" y="72"/>
                    </a:lnTo>
                    <a:lnTo>
                      <a:pt x="22" y="79"/>
                    </a:lnTo>
                    <a:lnTo>
                      <a:pt x="29" y="72"/>
                    </a:lnTo>
                    <a:lnTo>
                      <a:pt x="36" y="72"/>
                    </a:lnTo>
                    <a:lnTo>
                      <a:pt x="36" y="72"/>
                    </a:lnTo>
                    <a:lnTo>
                      <a:pt x="36" y="65"/>
                    </a:lnTo>
                    <a:lnTo>
                      <a:pt x="43" y="65"/>
                    </a:lnTo>
                    <a:lnTo>
                      <a:pt x="50" y="65"/>
                    </a:lnTo>
                    <a:lnTo>
                      <a:pt x="50" y="65"/>
                    </a:lnTo>
                    <a:lnTo>
                      <a:pt x="57" y="65"/>
                    </a:lnTo>
                    <a:lnTo>
                      <a:pt x="65" y="72"/>
                    </a:lnTo>
                    <a:lnTo>
                      <a:pt x="65" y="72"/>
                    </a:lnTo>
                    <a:close/>
                    <a:moveTo>
                      <a:pt x="65" y="36"/>
                    </a:moveTo>
                    <a:lnTo>
                      <a:pt x="65" y="36"/>
                    </a:lnTo>
                    <a:lnTo>
                      <a:pt x="72" y="29"/>
                    </a:lnTo>
                    <a:lnTo>
                      <a:pt x="72" y="15"/>
                    </a:lnTo>
                    <a:lnTo>
                      <a:pt x="65" y="8"/>
                    </a:lnTo>
                    <a:lnTo>
                      <a:pt x="57" y="22"/>
                    </a:lnTo>
                    <a:lnTo>
                      <a:pt x="65" y="36"/>
                    </a:lnTo>
                    <a:lnTo>
                      <a:pt x="65" y="36"/>
                    </a:lnTo>
                    <a:close/>
                    <a:moveTo>
                      <a:pt x="43" y="22"/>
                    </a:moveTo>
                    <a:lnTo>
                      <a:pt x="50" y="15"/>
                    </a:lnTo>
                    <a:lnTo>
                      <a:pt x="43" y="8"/>
                    </a:lnTo>
                    <a:lnTo>
                      <a:pt x="36" y="15"/>
                    </a:lnTo>
                    <a:lnTo>
                      <a:pt x="43" y="22"/>
                    </a:lnTo>
                    <a:lnTo>
                      <a:pt x="43" y="22"/>
                    </a:lnTo>
                    <a:close/>
                    <a:moveTo>
                      <a:pt x="22" y="22"/>
                    </a:moveTo>
                    <a:lnTo>
                      <a:pt x="22" y="15"/>
                    </a:lnTo>
                    <a:lnTo>
                      <a:pt x="22" y="8"/>
                    </a:lnTo>
                    <a:lnTo>
                      <a:pt x="14" y="8"/>
                    </a:lnTo>
                    <a:lnTo>
                      <a:pt x="7" y="0"/>
                    </a:lnTo>
                    <a:lnTo>
                      <a:pt x="7" y="8"/>
                    </a:lnTo>
                    <a:lnTo>
                      <a:pt x="7" y="22"/>
                    </a:lnTo>
                    <a:lnTo>
                      <a:pt x="14" y="22"/>
                    </a:lnTo>
                    <a:lnTo>
                      <a:pt x="22" y="22"/>
                    </a:lnTo>
                    <a:lnTo>
                      <a:pt x="22" y="22"/>
                    </a:lnTo>
                    <a:close/>
                    <a:moveTo>
                      <a:pt x="22" y="43"/>
                    </a:moveTo>
                    <a:lnTo>
                      <a:pt x="14" y="36"/>
                    </a:lnTo>
                    <a:lnTo>
                      <a:pt x="0" y="43"/>
                    </a:lnTo>
                    <a:lnTo>
                      <a:pt x="7" y="43"/>
                    </a:lnTo>
                    <a:lnTo>
                      <a:pt x="14" y="50"/>
                    </a:lnTo>
                    <a:lnTo>
                      <a:pt x="22" y="50"/>
                    </a:lnTo>
                    <a:lnTo>
                      <a:pt x="22" y="43"/>
                    </a:lnTo>
                    <a:lnTo>
                      <a:pt x="22" y="43"/>
                    </a:lnTo>
                    <a:close/>
                    <a:moveTo>
                      <a:pt x="36" y="65"/>
                    </a:moveTo>
                    <a:lnTo>
                      <a:pt x="29" y="65"/>
                    </a:lnTo>
                    <a:lnTo>
                      <a:pt x="22" y="58"/>
                    </a:lnTo>
                    <a:lnTo>
                      <a:pt x="14" y="65"/>
                    </a:lnTo>
                    <a:lnTo>
                      <a:pt x="7" y="65"/>
                    </a:lnTo>
                    <a:lnTo>
                      <a:pt x="14"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371">
                <a:extLst>
                  <a:ext uri="{FF2B5EF4-FFF2-40B4-BE49-F238E27FC236}">
                    <a16:creationId xmlns:a16="http://schemas.microsoft.com/office/drawing/2014/main" xmlns="" id="{4314CD69-950C-487F-85C1-9DD53DB5F34D}"/>
                  </a:ext>
                </a:extLst>
              </p:cNvPr>
              <p:cNvSpPr>
                <a:spLocks noEditPoints="1"/>
              </p:cNvSpPr>
              <p:nvPr/>
            </p:nvSpPr>
            <p:spPr bwMode="auto">
              <a:xfrm>
                <a:off x="6020" y="2187"/>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65 w 72"/>
                  <a:gd name="T13" fmla="*/ 8 h 79"/>
                  <a:gd name="T14" fmla="*/ 58 w 72"/>
                  <a:gd name="T15" fmla="*/ 22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15 w 72"/>
                  <a:gd name="T39" fmla="*/ 0 h 79"/>
                  <a:gd name="T40" fmla="*/ 0 w 72"/>
                  <a:gd name="T41" fmla="*/ 0 h 79"/>
                  <a:gd name="T42" fmla="*/ 0 w 72"/>
                  <a:gd name="T43" fmla="*/ 8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6 h 79"/>
                  <a:gd name="T86" fmla="*/ 65 w 72"/>
                  <a:gd name="T87" fmla="*/ 15 h 79"/>
                  <a:gd name="T88" fmla="*/ 58 w 72"/>
                  <a:gd name="T89" fmla="*/ 22 h 79"/>
                  <a:gd name="T90" fmla="*/ 65 w 72"/>
                  <a:gd name="T91" fmla="*/ 36 h 79"/>
                  <a:gd name="T92" fmla="*/ 43 w 72"/>
                  <a:gd name="T93" fmla="*/ 15 h 79"/>
                  <a:gd name="T94" fmla="*/ 36 w 72"/>
                  <a:gd name="T95" fmla="*/ 15 h 79"/>
                  <a:gd name="T96" fmla="*/ 36 w 72"/>
                  <a:gd name="T97" fmla="*/ 22 h 79"/>
                  <a:gd name="T98" fmla="*/ 22 w 72"/>
                  <a:gd name="T99" fmla="*/ 15 h 79"/>
                  <a:gd name="T100" fmla="*/ 15 w 72"/>
                  <a:gd name="T101" fmla="*/ 8 h 79"/>
                  <a:gd name="T102" fmla="*/ 0 w 72"/>
                  <a:gd name="T103" fmla="*/ 8 h 79"/>
                  <a:gd name="T104" fmla="*/ 15 w 72"/>
                  <a:gd name="T105" fmla="*/ 22 h 79"/>
                  <a:gd name="T106" fmla="*/ 22 w 72"/>
                  <a:gd name="T107" fmla="*/ 22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8" y="58"/>
                    </a:lnTo>
                    <a:lnTo>
                      <a:pt x="58" y="50"/>
                    </a:lnTo>
                    <a:lnTo>
                      <a:pt x="58" y="43"/>
                    </a:lnTo>
                    <a:lnTo>
                      <a:pt x="65" y="36"/>
                    </a:lnTo>
                    <a:lnTo>
                      <a:pt x="65" y="36"/>
                    </a:lnTo>
                    <a:lnTo>
                      <a:pt x="72" y="29"/>
                    </a:lnTo>
                    <a:lnTo>
                      <a:pt x="65" y="15"/>
                    </a:lnTo>
                    <a:lnTo>
                      <a:pt x="65" y="8"/>
                    </a:lnTo>
                    <a:lnTo>
                      <a:pt x="65" y="8"/>
                    </a:lnTo>
                    <a:lnTo>
                      <a:pt x="58" y="8"/>
                    </a:lnTo>
                    <a:lnTo>
                      <a:pt x="58" y="22"/>
                    </a:lnTo>
                    <a:lnTo>
                      <a:pt x="50" y="29"/>
                    </a:lnTo>
                    <a:lnTo>
                      <a:pt x="58" y="36"/>
                    </a:lnTo>
                    <a:lnTo>
                      <a:pt x="58" y="43"/>
                    </a:lnTo>
                    <a:lnTo>
                      <a:pt x="50" y="50"/>
                    </a:lnTo>
                    <a:lnTo>
                      <a:pt x="50" y="50"/>
                    </a:lnTo>
                    <a:lnTo>
                      <a:pt x="50" y="43"/>
                    </a:lnTo>
                    <a:lnTo>
                      <a:pt x="43" y="43"/>
                    </a:lnTo>
                    <a:lnTo>
                      <a:pt x="43" y="36"/>
                    </a:lnTo>
                    <a:lnTo>
                      <a:pt x="43" y="29"/>
                    </a:lnTo>
                    <a:lnTo>
                      <a:pt x="43" y="22"/>
                    </a:lnTo>
                    <a:lnTo>
                      <a:pt x="50"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22" y="8"/>
                    </a:lnTo>
                    <a:lnTo>
                      <a:pt x="15" y="0"/>
                    </a:lnTo>
                    <a:lnTo>
                      <a:pt x="7" y="0"/>
                    </a:lnTo>
                    <a:lnTo>
                      <a:pt x="0" y="0"/>
                    </a:lnTo>
                    <a:lnTo>
                      <a:pt x="0" y="0"/>
                    </a:lnTo>
                    <a:lnTo>
                      <a:pt x="0" y="8"/>
                    </a:lnTo>
                    <a:lnTo>
                      <a:pt x="7" y="22"/>
                    </a:lnTo>
                    <a:lnTo>
                      <a:pt x="15" y="22"/>
                    </a:lnTo>
                    <a:lnTo>
                      <a:pt x="22" y="29"/>
                    </a:lnTo>
                    <a:lnTo>
                      <a:pt x="29" y="36"/>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50"/>
                    </a:lnTo>
                    <a:lnTo>
                      <a:pt x="22" y="43"/>
                    </a:lnTo>
                    <a:lnTo>
                      <a:pt x="29" y="43"/>
                    </a:lnTo>
                    <a:lnTo>
                      <a:pt x="36" y="43"/>
                    </a:lnTo>
                    <a:lnTo>
                      <a:pt x="43" y="50"/>
                    </a:lnTo>
                    <a:lnTo>
                      <a:pt x="43" y="58"/>
                    </a:lnTo>
                    <a:lnTo>
                      <a:pt x="50" y="58"/>
                    </a:lnTo>
                    <a:lnTo>
                      <a:pt x="43" y="58"/>
                    </a:lnTo>
                    <a:lnTo>
                      <a:pt x="36" y="65"/>
                    </a:lnTo>
                    <a:lnTo>
                      <a:pt x="29" y="65"/>
                    </a:lnTo>
                    <a:lnTo>
                      <a:pt x="22" y="58"/>
                    </a:lnTo>
                    <a:lnTo>
                      <a:pt x="7" y="65"/>
                    </a:lnTo>
                    <a:lnTo>
                      <a:pt x="7" y="65"/>
                    </a:lnTo>
                    <a:lnTo>
                      <a:pt x="7" y="72"/>
                    </a:lnTo>
                    <a:lnTo>
                      <a:pt x="22" y="79"/>
                    </a:lnTo>
                    <a:lnTo>
                      <a:pt x="29" y="72"/>
                    </a:lnTo>
                    <a:lnTo>
                      <a:pt x="29" y="72"/>
                    </a:lnTo>
                    <a:lnTo>
                      <a:pt x="36" y="72"/>
                    </a:lnTo>
                    <a:lnTo>
                      <a:pt x="36" y="65"/>
                    </a:lnTo>
                    <a:lnTo>
                      <a:pt x="43" y="65"/>
                    </a:lnTo>
                    <a:lnTo>
                      <a:pt x="43" y="65"/>
                    </a:lnTo>
                    <a:lnTo>
                      <a:pt x="50" y="65"/>
                    </a:lnTo>
                    <a:lnTo>
                      <a:pt x="58" y="65"/>
                    </a:lnTo>
                    <a:lnTo>
                      <a:pt x="65" y="72"/>
                    </a:lnTo>
                    <a:lnTo>
                      <a:pt x="65" y="72"/>
                    </a:lnTo>
                    <a:close/>
                    <a:moveTo>
                      <a:pt x="65" y="36"/>
                    </a:moveTo>
                    <a:lnTo>
                      <a:pt x="65" y="36"/>
                    </a:lnTo>
                    <a:lnTo>
                      <a:pt x="72" y="29"/>
                    </a:lnTo>
                    <a:lnTo>
                      <a:pt x="65" y="15"/>
                    </a:lnTo>
                    <a:lnTo>
                      <a:pt x="65" y="8"/>
                    </a:lnTo>
                    <a:lnTo>
                      <a:pt x="58" y="22"/>
                    </a:lnTo>
                    <a:lnTo>
                      <a:pt x="65" y="36"/>
                    </a:lnTo>
                    <a:lnTo>
                      <a:pt x="65" y="36"/>
                    </a:lnTo>
                    <a:close/>
                    <a:moveTo>
                      <a:pt x="36" y="22"/>
                    </a:moveTo>
                    <a:lnTo>
                      <a:pt x="43" y="15"/>
                    </a:lnTo>
                    <a:lnTo>
                      <a:pt x="36" y="8"/>
                    </a:lnTo>
                    <a:lnTo>
                      <a:pt x="36" y="15"/>
                    </a:lnTo>
                    <a:lnTo>
                      <a:pt x="36" y="22"/>
                    </a:lnTo>
                    <a:lnTo>
                      <a:pt x="36" y="22"/>
                    </a:lnTo>
                    <a:close/>
                    <a:moveTo>
                      <a:pt x="22" y="22"/>
                    </a:moveTo>
                    <a:lnTo>
                      <a:pt x="22" y="15"/>
                    </a:lnTo>
                    <a:lnTo>
                      <a:pt x="15" y="8"/>
                    </a:lnTo>
                    <a:lnTo>
                      <a:pt x="15" y="8"/>
                    </a:lnTo>
                    <a:lnTo>
                      <a:pt x="0" y="0"/>
                    </a:lnTo>
                    <a:lnTo>
                      <a:pt x="0" y="8"/>
                    </a:lnTo>
                    <a:lnTo>
                      <a:pt x="7" y="22"/>
                    </a:lnTo>
                    <a:lnTo>
                      <a:pt x="15" y="22"/>
                    </a:lnTo>
                    <a:lnTo>
                      <a:pt x="22" y="22"/>
                    </a:lnTo>
                    <a:lnTo>
                      <a:pt x="22" y="22"/>
                    </a:lnTo>
                    <a:close/>
                    <a:moveTo>
                      <a:pt x="22" y="43"/>
                    </a:moveTo>
                    <a:lnTo>
                      <a:pt x="15" y="36"/>
                    </a:lnTo>
                    <a:lnTo>
                      <a:pt x="0" y="43"/>
                    </a:lnTo>
                    <a:lnTo>
                      <a:pt x="7" y="43"/>
                    </a:lnTo>
                    <a:lnTo>
                      <a:pt x="15" y="50"/>
                    </a:lnTo>
                    <a:lnTo>
                      <a:pt x="22" y="50"/>
                    </a:lnTo>
                    <a:lnTo>
                      <a:pt x="22" y="43"/>
                    </a:lnTo>
                    <a:lnTo>
                      <a:pt x="22" y="43"/>
                    </a:lnTo>
                    <a:close/>
                    <a:moveTo>
                      <a:pt x="29" y="65"/>
                    </a:moveTo>
                    <a:lnTo>
                      <a:pt x="29" y="65"/>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372">
                <a:extLst>
                  <a:ext uri="{FF2B5EF4-FFF2-40B4-BE49-F238E27FC236}">
                    <a16:creationId xmlns:a16="http://schemas.microsoft.com/office/drawing/2014/main" xmlns="" id="{0ABB39EE-464C-4841-B230-8C483D024819}"/>
                  </a:ext>
                </a:extLst>
              </p:cNvPr>
              <p:cNvSpPr>
                <a:spLocks noEditPoints="1"/>
              </p:cNvSpPr>
              <p:nvPr/>
            </p:nvSpPr>
            <p:spPr bwMode="auto">
              <a:xfrm>
                <a:off x="5948" y="2187"/>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1 w 72"/>
                  <a:gd name="T15" fmla="*/ 22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8 w 72"/>
                  <a:gd name="T39" fmla="*/ 0 h 79"/>
                  <a:gd name="T40" fmla="*/ 0 w 72"/>
                  <a:gd name="T41" fmla="*/ 0 h 79"/>
                  <a:gd name="T42" fmla="*/ 0 w 72"/>
                  <a:gd name="T43" fmla="*/ 8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8 w 72"/>
                  <a:gd name="T101" fmla="*/ 8 h 79"/>
                  <a:gd name="T102" fmla="*/ 0 w 72"/>
                  <a:gd name="T103" fmla="*/ 8 h 79"/>
                  <a:gd name="T104" fmla="*/ 8 w 72"/>
                  <a:gd name="T105" fmla="*/ 22 h 79"/>
                  <a:gd name="T106" fmla="*/ 15 w 72"/>
                  <a:gd name="T107" fmla="*/ 22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36"/>
                    </a:lnTo>
                    <a:lnTo>
                      <a:pt x="65" y="36"/>
                    </a:lnTo>
                    <a:lnTo>
                      <a:pt x="72" y="29"/>
                    </a:lnTo>
                    <a:lnTo>
                      <a:pt x="65" y="15"/>
                    </a:lnTo>
                    <a:lnTo>
                      <a:pt x="65" y="8"/>
                    </a:lnTo>
                    <a:lnTo>
                      <a:pt x="58" y="8"/>
                    </a:lnTo>
                    <a:lnTo>
                      <a:pt x="58" y="8"/>
                    </a:lnTo>
                    <a:lnTo>
                      <a:pt x="51" y="22"/>
                    </a:lnTo>
                    <a:lnTo>
                      <a:pt x="51" y="29"/>
                    </a:lnTo>
                    <a:lnTo>
                      <a:pt x="58" y="36"/>
                    </a:lnTo>
                    <a:lnTo>
                      <a:pt x="58" y="43"/>
                    </a:lnTo>
                    <a:lnTo>
                      <a:pt x="51" y="50"/>
                    </a:lnTo>
                    <a:lnTo>
                      <a:pt x="51" y="50"/>
                    </a:lnTo>
                    <a:lnTo>
                      <a:pt x="43" y="43"/>
                    </a:lnTo>
                    <a:lnTo>
                      <a:pt x="43" y="43"/>
                    </a:lnTo>
                    <a:lnTo>
                      <a:pt x="43" y="36"/>
                    </a:lnTo>
                    <a:lnTo>
                      <a:pt x="43" y="29"/>
                    </a:lnTo>
                    <a:lnTo>
                      <a:pt x="43" y="22"/>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5" y="8"/>
                    </a:lnTo>
                    <a:lnTo>
                      <a:pt x="8" y="0"/>
                    </a:lnTo>
                    <a:lnTo>
                      <a:pt x="8" y="0"/>
                    </a:lnTo>
                    <a:lnTo>
                      <a:pt x="0" y="0"/>
                    </a:lnTo>
                    <a:lnTo>
                      <a:pt x="0" y="0"/>
                    </a:lnTo>
                    <a:lnTo>
                      <a:pt x="0" y="8"/>
                    </a:lnTo>
                    <a:lnTo>
                      <a:pt x="0" y="22"/>
                    </a:lnTo>
                    <a:lnTo>
                      <a:pt x="15" y="22"/>
                    </a:lnTo>
                    <a:lnTo>
                      <a:pt x="22" y="29"/>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43"/>
                    </a:lnTo>
                    <a:lnTo>
                      <a:pt x="29" y="43"/>
                    </a:lnTo>
                    <a:lnTo>
                      <a:pt x="36" y="43"/>
                    </a:lnTo>
                    <a:lnTo>
                      <a:pt x="43" y="50"/>
                    </a:lnTo>
                    <a:lnTo>
                      <a:pt x="43" y="58"/>
                    </a:lnTo>
                    <a:lnTo>
                      <a:pt x="43" y="58"/>
                    </a:lnTo>
                    <a:lnTo>
                      <a:pt x="43" y="58"/>
                    </a:lnTo>
                    <a:lnTo>
                      <a:pt x="36" y="65"/>
                    </a:lnTo>
                    <a:lnTo>
                      <a:pt x="29" y="65"/>
                    </a:lnTo>
                    <a:lnTo>
                      <a:pt x="22" y="58"/>
                    </a:lnTo>
                    <a:lnTo>
                      <a:pt x="8" y="65"/>
                    </a:lnTo>
                    <a:lnTo>
                      <a:pt x="0" y="65"/>
                    </a:lnTo>
                    <a:lnTo>
                      <a:pt x="8" y="72"/>
                    </a:lnTo>
                    <a:lnTo>
                      <a:pt x="22" y="79"/>
                    </a:lnTo>
                    <a:lnTo>
                      <a:pt x="29" y="72"/>
                    </a:lnTo>
                    <a:lnTo>
                      <a:pt x="29" y="72"/>
                    </a:lnTo>
                    <a:lnTo>
                      <a:pt x="29" y="72"/>
                    </a:lnTo>
                    <a:lnTo>
                      <a:pt x="36" y="65"/>
                    </a:lnTo>
                    <a:lnTo>
                      <a:pt x="43" y="65"/>
                    </a:lnTo>
                    <a:lnTo>
                      <a:pt x="43" y="65"/>
                    </a:lnTo>
                    <a:lnTo>
                      <a:pt x="51" y="65"/>
                    </a:lnTo>
                    <a:lnTo>
                      <a:pt x="51" y="65"/>
                    </a:lnTo>
                    <a:lnTo>
                      <a:pt x="58" y="72"/>
                    </a:lnTo>
                    <a:lnTo>
                      <a:pt x="58" y="72"/>
                    </a:lnTo>
                    <a:close/>
                    <a:moveTo>
                      <a:pt x="58" y="36"/>
                    </a:moveTo>
                    <a:lnTo>
                      <a:pt x="65" y="36"/>
                    </a:lnTo>
                    <a:lnTo>
                      <a:pt x="65" y="29"/>
                    </a:lnTo>
                    <a:lnTo>
                      <a:pt x="65" y="15"/>
                    </a:lnTo>
                    <a:lnTo>
                      <a:pt x="65" y="8"/>
                    </a:lnTo>
                    <a:lnTo>
                      <a:pt x="58" y="22"/>
                    </a:lnTo>
                    <a:lnTo>
                      <a:pt x="58" y="36"/>
                    </a:lnTo>
                    <a:lnTo>
                      <a:pt x="58" y="36"/>
                    </a:lnTo>
                    <a:close/>
                    <a:moveTo>
                      <a:pt x="36" y="22"/>
                    </a:moveTo>
                    <a:lnTo>
                      <a:pt x="43" y="15"/>
                    </a:lnTo>
                    <a:lnTo>
                      <a:pt x="36" y="8"/>
                    </a:lnTo>
                    <a:lnTo>
                      <a:pt x="29" y="15"/>
                    </a:lnTo>
                    <a:lnTo>
                      <a:pt x="36" y="22"/>
                    </a:lnTo>
                    <a:lnTo>
                      <a:pt x="36" y="22"/>
                    </a:lnTo>
                    <a:close/>
                    <a:moveTo>
                      <a:pt x="15" y="22"/>
                    </a:moveTo>
                    <a:lnTo>
                      <a:pt x="22" y="15"/>
                    </a:lnTo>
                    <a:lnTo>
                      <a:pt x="15" y="8"/>
                    </a:lnTo>
                    <a:lnTo>
                      <a:pt x="8" y="8"/>
                    </a:lnTo>
                    <a:lnTo>
                      <a:pt x="0" y="0"/>
                    </a:lnTo>
                    <a:lnTo>
                      <a:pt x="0" y="8"/>
                    </a:lnTo>
                    <a:lnTo>
                      <a:pt x="8" y="22"/>
                    </a:lnTo>
                    <a:lnTo>
                      <a:pt x="8" y="22"/>
                    </a:lnTo>
                    <a:lnTo>
                      <a:pt x="15" y="22"/>
                    </a:lnTo>
                    <a:lnTo>
                      <a:pt x="15" y="22"/>
                    </a:lnTo>
                    <a:close/>
                    <a:moveTo>
                      <a:pt x="22" y="43"/>
                    </a:moveTo>
                    <a:lnTo>
                      <a:pt x="8" y="36"/>
                    </a:lnTo>
                    <a:lnTo>
                      <a:pt x="0" y="43"/>
                    </a:lnTo>
                    <a:lnTo>
                      <a:pt x="0" y="43"/>
                    </a:lnTo>
                    <a:lnTo>
                      <a:pt x="15" y="50"/>
                    </a:lnTo>
                    <a:lnTo>
                      <a:pt x="22" y="50"/>
                    </a:lnTo>
                    <a:lnTo>
                      <a:pt x="22" y="43"/>
                    </a:lnTo>
                    <a:lnTo>
                      <a:pt x="22" y="43"/>
                    </a:lnTo>
                    <a:close/>
                    <a:moveTo>
                      <a:pt x="29" y="65"/>
                    </a:moveTo>
                    <a:lnTo>
                      <a:pt x="29" y="65"/>
                    </a:lnTo>
                    <a:lnTo>
                      <a:pt x="22" y="58"/>
                    </a:lnTo>
                    <a:lnTo>
                      <a:pt x="15" y="65"/>
                    </a:lnTo>
                    <a:lnTo>
                      <a:pt x="8" y="65"/>
                    </a:lnTo>
                    <a:lnTo>
                      <a:pt x="8"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373">
                <a:extLst>
                  <a:ext uri="{FF2B5EF4-FFF2-40B4-BE49-F238E27FC236}">
                    <a16:creationId xmlns:a16="http://schemas.microsoft.com/office/drawing/2014/main" xmlns="" id="{14A91E6B-A90F-4E18-966D-65A6466F4DBF}"/>
                  </a:ext>
                </a:extLst>
              </p:cNvPr>
              <p:cNvSpPr>
                <a:spLocks noEditPoints="1"/>
              </p:cNvSpPr>
              <p:nvPr/>
            </p:nvSpPr>
            <p:spPr bwMode="auto">
              <a:xfrm>
                <a:off x="5869" y="2187"/>
                <a:ext cx="72" cy="79"/>
              </a:xfrm>
              <a:custGeom>
                <a:avLst/>
                <a:gdLst>
                  <a:gd name="T0" fmla="*/ 65 w 72"/>
                  <a:gd name="T1" fmla="*/ 72 h 79"/>
                  <a:gd name="T2" fmla="*/ 72 w 72"/>
                  <a:gd name="T3" fmla="*/ 72 h 79"/>
                  <a:gd name="T4" fmla="*/ 65 w 72"/>
                  <a:gd name="T5" fmla="*/ 58 h 79"/>
                  <a:gd name="T6" fmla="*/ 65 w 72"/>
                  <a:gd name="T7" fmla="*/ 43 h 79"/>
                  <a:gd name="T8" fmla="*/ 65 w 72"/>
                  <a:gd name="T9" fmla="*/ 36 h 79"/>
                  <a:gd name="T10" fmla="*/ 72 w 72"/>
                  <a:gd name="T11" fmla="*/ 15 h 79"/>
                  <a:gd name="T12" fmla="*/ 65 w 72"/>
                  <a:gd name="T13" fmla="*/ 8 h 79"/>
                  <a:gd name="T14" fmla="*/ 58 w 72"/>
                  <a:gd name="T15" fmla="*/ 22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44 w 72"/>
                  <a:gd name="T31" fmla="*/ 36 h 79"/>
                  <a:gd name="T32" fmla="*/ 36 w 72"/>
                  <a:gd name="T33" fmla="*/ 36 h 79"/>
                  <a:gd name="T34" fmla="*/ 29 w 72"/>
                  <a:gd name="T35" fmla="*/ 22 h 79"/>
                  <a:gd name="T36" fmla="*/ 22 w 72"/>
                  <a:gd name="T37" fmla="*/ 15 h 79"/>
                  <a:gd name="T38" fmla="*/ 15 w 72"/>
                  <a:gd name="T39" fmla="*/ 0 h 79"/>
                  <a:gd name="T40" fmla="*/ 7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50 h 79"/>
                  <a:gd name="T60" fmla="*/ 36 w 72"/>
                  <a:gd name="T61" fmla="*/ 43 h 79"/>
                  <a:gd name="T62" fmla="*/ 44 w 72"/>
                  <a:gd name="T63" fmla="*/ 50 h 79"/>
                  <a:gd name="T64" fmla="*/ 51 w 72"/>
                  <a:gd name="T65" fmla="*/ 58 h 79"/>
                  <a:gd name="T66" fmla="*/ 44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2 h 79"/>
                  <a:gd name="T98" fmla="*/ 22 w 72"/>
                  <a:gd name="T99" fmla="*/ 15 h 79"/>
                  <a:gd name="T100" fmla="*/ 15 w 72"/>
                  <a:gd name="T101" fmla="*/ 8 h 79"/>
                  <a:gd name="T102" fmla="*/ 7 w 72"/>
                  <a:gd name="T103" fmla="*/ 8 h 79"/>
                  <a:gd name="T104" fmla="*/ 15 w 72"/>
                  <a:gd name="T105" fmla="*/ 22 h 79"/>
                  <a:gd name="T106" fmla="*/ 22 w 72"/>
                  <a:gd name="T107" fmla="*/ 22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36"/>
                    </a:lnTo>
                    <a:lnTo>
                      <a:pt x="65" y="36"/>
                    </a:lnTo>
                    <a:lnTo>
                      <a:pt x="72" y="29"/>
                    </a:lnTo>
                    <a:lnTo>
                      <a:pt x="72" y="15"/>
                    </a:lnTo>
                    <a:lnTo>
                      <a:pt x="72" y="8"/>
                    </a:lnTo>
                    <a:lnTo>
                      <a:pt x="65" y="8"/>
                    </a:lnTo>
                    <a:lnTo>
                      <a:pt x="58" y="8"/>
                    </a:lnTo>
                    <a:lnTo>
                      <a:pt x="58" y="22"/>
                    </a:lnTo>
                    <a:lnTo>
                      <a:pt x="58" y="29"/>
                    </a:lnTo>
                    <a:lnTo>
                      <a:pt x="58" y="36"/>
                    </a:lnTo>
                    <a:lnTo>
                      <a:pt x="58" y="43"/>
                    </a:lnTo>
                    <a:lnTo>
                      <a:pt x="58" y="50"/>
                    </a:lnTo>
                    <a:lnTo>
                      <a:pt x="58" y="50"/>
                    </a:lnTo>
                    <a:lnTo>
                      <a:pt x="51" y="43"/>
                    </a:lnTo>
                    <a:lnTo>
                      <a:pt x="44" y="43"/>
                    </a:lnTo>
                    <a:lnTo>
                      <a:pt x="44" y="36"/>
                    </a:lnTo>
                    <a:lnTo>
                      <a:pt x="44" y="29"/>
                    </a:lnTo>
                    <a:lnTo>
                      <a:pt x="51" y="22"/>
                    </a:lnTo>
                    <a:lnTo>
                      <a:pt x="51" y="15"/>
                    </a:lnTo>
                    <a:lnTo>
                      <a:pt x="44" y="0"/>
                    </a:lnTo>
                    <a:lnTo>
                      <a:pt x="36" y="15"/>
                    </a:lnTo>
                    <a:lnTo>
                      <a:pt x="36" y="29"/>
                    </a:lnTo>
                    <a:lnTo>
                      <a:pt x="44" y="29"/>
                    </a:lnTo>
                    <a:lnTo>
                      <a:pt x="44" y="36"/>
                    </a:lnTo>
                    <a:lnTo>
                      <a:pt x="44" y="36"/>
                    </a:lnTo>
                    <a:lnTo>
                      <a:pt x="36" y="36"/>
                    </a:lnTo>
                    <a:lnTo>
                      <a:pt x="29" y="29"/>
                    </a:lnTo>
                    <a:lnTo>
                      <a:pt x="29" y="22"/>
                    </a:lnTo>
                    <a:lnTo>
                      <a:pt x="22" y="22"/>
                    </a:lnTo>
                    <a:lnTo>
                      <a:pt x="22" y="15"/>
                    </a:lnTo>
                    <a:lnTo>
                      <a:pt x="22" y="8"/>
                    </a:lnTo>
                    <a:lnTo>
                      <a:pt x="15" y="0"/>
                    </a:lnTo>
                    <a:lnTo>
                      <a:pt x="7" y="0"/>
                    </a:lnTo>
                    <a:lnTo>
                      <a:pt x="7" y="0"/>
                    </a:lnTo>
                    <a:lnTo>
                      <a:pt x="0" y="0"/>
                    </a:lnTo>
                    <a:lnTo>
                      <a:pt x="0" y="8"/>
                    </a:lnTo>
                    <a:lnTo>
                      <a:pt x="7" y="22"/>
                    </a:lnTo>
                    <a:lnTo>
                      <a:pt x="22" y="22"/>
                    </a:lnTo>
                    <a:lnTo>
                      <a:pt x="29" y="29"/>
                    </a:lnTo>
                    <a:lnTo>
                      <a:pt x="36" y="36"/>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50"/>
                    </a:lnTo>
                    <a:lnTo>
                      <a:pt x="29" y="43"/>
                    </a:lnTo>
                    <a:lnTo>
                      <a:pt x="36" y="43"/>
                    </a:lnTo>
                    <a:lnTo>
                      <a:pt x="44" y="43"/>
                    </a:lnTo>
                    <a:lnTo>
                      <a:pt x="44" y="50"/>
                    </a:lnTo>
                    <a:lnTo>
                      <a:pt x="51" y="58"/>
                    </a:lnTo>
                    <a:lnTo>
                      <a:pt x="51" y="58"/>
                    </a:lnTo>
                    <a:lnTo>
                      <a:pt x="51" y="58"/>
                    </a:lnTo>
                    <a:lnTo>
                      <a:pt x="44" y="65"/>
                    </a:lnTo>
                    <a:lnTo>
                      <a:pt x="36" y="65"/>
                    </a:lnTo>
                    <a:lnTo>
                      <a:pt x="22" y="58"/>
                    </a:lnTo>
                    <a:lnTo>
                      <a:pt x="7" y="65"/>
                    </a:lnTo>
                    <a:lnTo>
                      <a:pt x="7" y="65"/>
                    </a:lnTo>
                    <a:lnTo>
                      <a:pt x="15" y="72"/>
                    </a:lnTo>
                    <a:lnTo>
                      <a:pt x="22" y="79"/>
                    </a:lnTo>
                    <a:lnTo>
                      <a:pt x="36" y="72"/>
                    </a:lnTo>
                    <a:lnTo>
                      <a:pt x="36" y="72"/>
                    </a:lnTo>
                    <a:lnTo>
                      <a:pt x="36" y="72"/>
                    </a:lnTo>
                    <a:lnTo>
                      <a:pt x="36" y="65"/>
                    </a:lnTo>
                    <a:lnTo>
                      <a:pt x="44" y="65"/>
                    </a:lnTo>
                    <a:lnTo>
                      <a:pt x="51" y="65"/>
                    </a:lnTo>
                    <a:lnTo>
                      <a:pt x="51" y="65"/>
                    </a:lnTo>
                    <a:lnTo>
                      <a:pt x="58" y="65"/>
                    </a:lnTo>
                    <a:lnTo>
                      <a:pt x="65" y="72"/>
                    </a:lnTo>
                    <a:lnTo>
                      <a:pt x="65" y="72"/>
                    </a:lnTo>
                    <a:close/>
                    <a:moveTo>
                      <a:pt x="65" y="36"/>
                    </a:moveTo>
                    <a:lnTo>
                      <a:pt x="65" y="36"/>
                    </a:lnTo>
                    <a:lnTo>
                      <a:pt x="72" y="29"/>
                    </a:lnTo>
                    <a:lnTo>
                      <a:pt x="72" y="15"/>
                    </a:lnTo>
                    <a:lnTo>
                      <a:pt x="65" y="8"/>
                    </a:lnTo>
                    <a:lnTo>
                      <a:pt x="58" y="22"/>
                    </a:lnTo>
                    <a:lnTo>
                      <a:pt x="65" y="36"/>
                    </a:lnTo>
                    <a:lnTo>
                      <a:pt x="65" y="36"/>
                    </a:lnTo>
                    <a:close/>
                    <a:moveTo>
                      <a:pt x="44" y="22"/>
                    </a:moveTo>
                    <a:lnTo>
                      <a:pt x="51" y="15"/>
                    </a:lnTo>
                    <a:lnTo>
                      <a:pt x="44" y="8"/>
                    </a:lnTo>
                    <a:lnTo>
                      <a:pt x="36" y="15"/>
                    </a:lnTo>
                    <a:lnTo>
                      <a:pt x="44" y="22"/>
                    </a:lnTo>
                    <a:lnTo>
                      <a:pt x="44" y="22"/>
                    </a:lnTo>
                    <a:close/>
                    <a:moveTo>
                      <a:pt x="22" y="22"/>
                    </a:moveTo>
                    <a:lnTo>
                      <a:pt x="22" y="15"/>
                    </a:lnTo>
                    <a:lnTo>
                      <a:pt x="22" y="8"/>
                    </a:lnTo>
                    <a:lnTo>
                      <a:pt x="15" y="8"/>
                    </a:lnTo>
                    <a:lnTo>
                      <a:pt x="7" y="0"/>
                    </a:lnTo>
                    <a:lnTo>
                      <a:pt x="7" y="8"/>
                    </a:lnTo>
                    <a:lnTo>
                      <a:pt x="7" y="22"/>
                    </a:lnTo>
                    <a:lnTo>
                      <a:pt x="15" y="22"/>
                    </a:lnTo>
                    <a:lnTo>
                      <a:pt x="22" y="22"/>
                    </a:lnTo>
                    <a:lnTo>
                      <a:pt x="22" y="22"/>
                    </a:lnTo>
                    <a:close/>
                    <a:moveTo>
                      <a:pt x="22" y="43"/>
                    </a:moveTo>
                    <a:lnTo>
                      <a:pt x="15" y="36"/>
                    </a:lnTo>
                    <a:lnTo>
                      <a:pt x="7" y="43"/>
                    </a:lnTo>
                    <a:lnTo>
                      <a:pt x="7" y="43"/>
                    </a:lnTo>
                    <a:lnTo>
                      <a:pt x="15" y="50"/>
                    </a:lnTo>
                    <a:lnTo>
                      <a:pt x="22" y="50"/>
                    </a:lnTo>
                    <a:lnTo>
                      <a:pt x="22" y="43"/>
                    </a:lnTo>
                    <a:lnTo>
                      <a:pt x="22" y="43"/>
                    </a:lnTo>
                    <a:close/>
                    <a:moveTo>
                      <a:pt x="36" y="65"/>
                    </a:moveTo>
                    <a:lnTo>
                      <a:pt x="29" y="65"/>
                    </a:lnTo>
                    <a:lnTo>
                      <a:pt x="22" y="58"/>
                    </a:lnTo>
                    <a:lnTo>
                      <a:pt x="15" y="65"/>
                    </a:lnTo>
                    <a:lnTo>
                      <a:pt x="7"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374">
                <a:extLst>
                  <a:ext uri="{FF2B5EF4-FFF2-40B4-BE49-F238E27FC236}">
                    <a16:creationId xmlns:a16="http://schemas.microsoft.com/office/drawing/2014/main" xmlns="" id="{0AC4EBE4-73B1-4953-987F-828A2C506BD1}"/>
                  </a:ext>
                </a:extLst>
              </p:cNvPr>
              <p:cNvSpPr>
                <a:spLocks noEditPoints="1"/>
              </p:cNvSpPr>
              <p:nvPr/>
            </p:nvSpPr>
            <p:spPr bwMode="auto">
              <a:xfrm>
                <a:off x="5797" y="2187"/>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65 w 72"/>
                  <a:gd name="T11" fmla="*/ 15 h 79"/>
                  <a:gd name="T12" fmla="*/ 65 w 72"/>
                  <a:gd name="T13" fmla="*/ 8 h 79"/>
                  <a:gd name="T14" fmla="*/ 57 w 72"/>
                  <a:gd name="T15" fmla="*/ 22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14 w 72"/>
                  <a:gd name="T39" fmla="*/ 0 h 79"/>
                  <a:gd name="T40" fmla="*/ 0 w 72"/>
                  <a:gd name="T41" fmla="*/ 0 h 79"/>
                  <a:gd name="T42" fmla="*/ 0 w 72"/>
                  <a:gd name="T43" fmla="*/ 8 h 79"/>
                  <a:gd name="T44" fmla="*/ 21 w 72"/>
                  <a:gd name="T45" fmla="*/ 22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50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6 h 79"/>
                  <a:gd name="T86" fmla="*/ 65 w 72"/>
                  <a:gd name="T87" fmla="*/ 15 h 79"/>
                  <a:gd name="T88" fmla="*/ 57 w 72"/>
                  <a:gd name="T89" fmla="*/ 22 h 79"/>
                  <a:gd name="T90" fmla="*/ 65 w 72"/>
                  <a:gd name="T91" fmla="*/ 36 h 79"/>
                  <a:gd name="T92" fmla="*/ 43 w 72"/>
                  <a:gd name="T93" fmla="*/ 15 h 79"/>
                  <a:gd name="T94" fmla="*/ 36 w 72"/>
                  <a:gd name="T95" fmla="*/ 15 h 79"/>
                  <a:gd name="T96" fmla="*/ 43 w 72"/>
                  <a:gd name="T97" fmla="*/ 22 h 79"/>
                  <a:gd name="T98" fmla="*/ 21 w 72"/>
                  <a:gd name="T99" fmla="*/ 15 h 79"/>
                  <a:gd name="T100" fmla="*/ 14 w 72"/>
                  <a:gd name="T101" fmla="*/ 8 h 79"/>
                  <a:gd name="T102" fmla="*/ 0 w 72"/>
                  <a:gd name="T103" fmla="*/ 8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36"/>
                    </a:lnTo>
                    <a:lnTo>
                      <a:pt x="65" y="36"/>
                    </a:lnTo>
                    <a:lnTo>
                      <a:pt x="72" y="29"/>
                    </a:lnTo>
                    <a:lnTo>
                      <a:pt x="65" y="15"/>
                    </a:lnTo>
                    <a:lnTo>
                      <a:pt x="65" y="8"/>
                    </a:lnTo>
                    <a:lnTo>
                      <a:pt x="65" y="8"/>
                    </a:lnTo>
                    <a:lnTo>
                      <a:pt x="57" y="8"/>
                    </a:lnTo>
                    <a:lnTo>
                      <a:pt x="57" y="22"/>
                    </a:lnTo>
                    <a:lnTo>
                      <a:pt x="50" y="29"/>
                    </a:lnTo>
                    <a:lnTo>
                      <a:pt x="57" y="36"/>
                    </a:lnTo>
                    <a:lnTo>
                      <a:pt x="57" y="43"/>
                    </a:lnTo>
                    <a:lnTo>
                      <a:pt x="57" y="50"/>
                    </a:lnTo>
                    <a:lnTo>
                      <a:pt x="50" y="50"/>
                    </a:lnTo>
                    <a:lnTo>
                      <a:pt x="50" y="43"/>
                    </a:lnTo>
                    <a:lnTo>
                      <a:pt x="43" y="43"/>
                    </a:lnTo>
                    <a:lnTo>
                      <a:pt x="43" y="36"/>
                    </a:lnTo>
                    <a:lnTo>
                      <a:pt x="43" y="29"/>
                    </a:lnTo>
                    <a:lnTo>
                      <a:pt x="43" y="22"/>
                    </a:lnTo>
                    <a:lnTo>
                      <a:pt x="50" y="15"/>
                    </a:lnTo>
                    <a:lnTo>
                      <a:pt x="43" y="0"/>
                    </a:lnTo>
                    <a:lnTo>
                      <a:pt x="28" y="15"/>
                    </a:lnTo>
                    <a:lnTo>
                      <a:pt x="36" y="29"/>
                    </a:lnTo>
                    <a:lnTo>
                      <a:pt x="36" y="29"/>
                    </a:lnTo>
                    <a:lnTo>
                      <a:pt x="36" y="36"/>
                    </a:lnTo>
                    <a:lnTo>
                      <a:pt x="36" y="36"/>
                    </a:lnTo>
                    <a:lnTo>
                      <a:pt x="36" y="36"/>
                    </a:lnTo>
                    <a:lnTo>
                      <a:pt x="28" y="29"/>
                    </a:lnTo>
                    <a:lnTo>
                      <a:pt x="21" y="22"/>
                    </a:lnTo>
                    <a:lnTo>
                      <a:pt x="21" y="22"/>
                    </a:lnTo>
                    <a:lnTo>
                      <a:pt x="21" y="15"/>
                    </a:lnTo>
                    <a:lnTo>
                      <a:pt x="21" y="8"/>
                    </a:lnTo>
                    <a:lnTo>
                      <a:pt x="14" y="0"/>
                    </a:lnTo>
                    <a:lnTo>
                      <a:pt x="7" y="0"/>
                    </a:lnTo>
                    <a:lnTo>
                      <a:pt x="0" y="0"/>
                    </a:lnTo>
                    <a:lnTo>
                      <a:pt x="0" y="0"/>
                    </a:lnTo>
                    <a:lnTo>
                      <a:pt x="0" y="8"/>
                    </a:lnTo>
                    <a:lnTo>
                      <a:pt x="7" y="22"/>
                    </a:lnTo>
                    <a:lnTo>
                      <a:pt x="21" y="22"/>
                    </a:lnTo>
                    <a:lnTo>
                      <a:pt x="28" y="29"/>
                    </a:lnTo>
                    <a:lnTo>
                      <a:pt x="36"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8" y="43"/>
                    </a:lnTo>
                    <a:lnTo>
                      <a:pt x="28" y="43"/>
                    </a:lnTo>
                    <a:lnTo>
                      <a:pt x="36" y="43"/>
                    </a:lnTo>
                    <a:lnTo>
                      <a:pt x="43" y="50"/>
                    </a:lnTo>
                    <a:lnTo>
                      <a:pt x="50" y="58"/>
                    </a:lnTo>
                    <a:lnTo>
                      <a:pt x="50" y="58"/>
                    </a:lnTo>
                    <a:lnTo>
                      <a:pt x="43" y="58"/>
                    </a:lnTo>
                    <a:lnTo>
                      <a:pt x="36" y="65"/>
                    </a:lnTo>
                    <a:lnTo>
                      <a:pt x="28" y="65"/>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65"/>
                    </a:lnTo>
                    <a:lnTo>
                      <a:pt x="57" y="65"/>
                    </a:lnTo>
                    <a:lnTo>
                      <a:pt x="65" y="72"/>
                    </a:lnTo>
                    <a:lnTo>
                      <a:pt x="65" y="72"/>
                    </a:lnTo>
                    <a:close/>
                    <a:moveTo>
                      <a:pt x="65" y="36"/>
                    </a:moveTo>
                    <a:lnTo>
                      <a:pt x="65" y="36"/>
                    </a:lnTo>
                    <a:lnTo>
                      <a:pt x="72" y="29"/>
                    </a:lnTo>
                    <a:lnTo>
                      <a:pt x="65" y="15"/>
                    </a:lnTo>
                    <a:lnTo>
                      <a:pt x="65" y="8"/>
                    </a:lnTo>
                    <a:lnTo>
                      <a:pt x="57" y="22"/>
                    </a:lnTo>
                    <a:lnTo>
                      <a:pt x="65" y="36"/>
                    </a:lnTo>
                    <a:lnTo>
                      <a:pt x="65" y="36"/>
                    </a:lnTo>
                    <a:close/>
                    <a:moveTo>
                      <a:pt x="43" y="22"/>
                    </a:moveTo>
                    <a:lnTo>
                      <a:pt x="43" y="15"/>
                    </a:lnTo>
                    <a:lnTo>
                      <a:pt x="43" y="8"/>
                    </a:lnTo>
                    <a:lnTo>
                      <a:pt x="36" y="15"/>
                    </a:lnTo>
                    <a:lnTo>
                      <a:pt x="43" y="22"/>
                    </a:lnTo>
                    <a:lnTo>
                      <a:pt x="43" y="22"/>
                    </a:lnTo>
                    <a:close/>
                    <a:moveTo>
                      <a:pt x="21" y="22"/>
                    </a:moveTo>
                    <a:lnTo>
                      <a:pt x="21" y="15"/>
                    </a:lnTo>
                    <a:lnTo>
                      <a:pt x="21" y="8"/>
                    </a:lnTo>
                    <a:lnTo>
                      <a:pt x="14" y="8"/>
                    </a:lnTo>
                    <a:lnTo>
                      <a:pt x="0" y="0"/>
                    </a:lnTo>
                    <a:lnTo>
                      <a:pt x="0" y="8"/>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65"/>
                    </a:moveTo>
                    <a:lnTo>
                      <a:pt x="28" y="65"/>
                    </a:lnTo>
                    <a:lnTo>
                      <a:pt x="21" y="58"/>
                    </a:lnTo>
                    <a:lnTo>
                      <a:pt x="14" y="65"/>
                    </a:lnTo>
                    <a:lnTo>
                      <a:pt x="7" y="65"/>
                    </a:lnTo>
                    <a:lnTo>
                      <a:pt x="7" y="72"/>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375">
                <a:extLst>
                  <a:ext uri="{FF2B5EF4-FFF2-40B4-BE49-F238E27FC236}">
                    <a16:creationId xmlns:a16="http://schemas.microsoft.com/office/drawing/2014/main" xmlns="" id="{B0BC27F8-6E83-4FD1-ADEE-5A288587B6AA}"/>
                  </a:ext>
                </a:extLst>
              </p:cNvPr>
              <p:cNvSpPr>
                <a:spLocks noEditPoints="1"/>
              </p:cNvSpPr>
              <p:nvPr/>
            </p:nvSpPr>
            <p:spPr bwMode="auto">
              <a:xfrm>
                <a:off x="5725" y="2187"/>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5 h 79"/>
                  <a:gd name="T12" fmla="*/ 57 w 72"/>
                  <a:gd name="T13" fmla="*/ 8 h 79"/>
                  <a:gd name="T14" fmla="*/ 50 w 72"/>
                  <a:gd name="T15" fmla="*/ 22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43 w 72"/>
                  <a:gd name="T65" fmla="*/ 58 h 79"/>
                  <a:gd name="T66" fmla="*/ 36 w 72"/>
                  <a:gd name="T67" fmla="*/ 65 h 79"/>
                  <a:gd name="T68" fmla="*/ 21 w 72"/>
                  <a:gd name="T69" fmla="*/ 58 h 79"/>
                  <a:gd name="T70" fmla="*/ 0 w 72"/>
                  <a:gd name="T71" fmla="*/ 65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28 w 72"/>
                  <a:gd name="T95" fmla="*/ 15 h 79"/>
                  <a:gd name="T96" fmla="*/ 36 w 72"/>
                  <a:gd name="T97" fmla="*/ 22 h 79"/>
                  <a:gd name="T98" fmla="*/ 21 w 72"/>
                  <a:gd name="T99" fmla="*/ 15 h 79"/>
                  <a:gd name="T100" fmla="*/ 7 w 72"/>
                  <a:gd name="T101" fmla="*/ 8 h 79"/>
                  <a:gd name="T102" fmla="*/ 0 w 72"/>
                  <a:gd name="T103" fmla="*/ 8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72"/>
                    </a:lnTo>
                    <a:lnTo>
                      <a:pt x="64" y="65"/>
                    </a:lnTo>
                    <a:lnTo>
                      <a:pt x="57" y="58"/>
                    </a:lnTo>
                    <a:lnTo>
                      <a:pt x="57" y="50"/>
                    </a:lnTo>
                    <a:lnTo>
                      <a:pt x="57" y="43"/>
                    </a:lnTo>
                    <a:lnTo>
                      <a:pt x="57" y="36"/>
                    </a:lnTo>
                    <a:lnTo>
                      <a:pt x="64" y="36"/>
                    </a:lnTo>
                    <a:lnTo>
                      <a:pt x="72" y="29"/>
                    </a:lnTo>
                    <a:lnTo>
                      <a:pt x="64" y="15"/>
                    </a:lnTo>
                    <a:lnTo>
                      <a:pt x="64" y="8"/>
                    </a:lnTo>
                    <a:lnTo>
                      <a:pt x="57" y="8"/>
                    </a:lnTo>
                    <a:lnTo>
                      <a:pt x="57" y="8"/>
                    </a:lnTo>
                    <a:lnTo>
                      <a:pt x="50" y="22"/>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6" y="0"/>
                    </a:lnTo>
                    <a:lnTo>
                      <a:pt x="28" y="15"/>
                    </a:lnTo>
                    <a:lnTo>
                      <a:pt x="36" y="29"/>
                    </a:lnTo>
                    <a:lnTo>
                      <a:pt x="36" y="29"/>
                    </a:lnTo>
                    <a:lnTo>
                      <a:pt x="36" y="36"/>
                    </a:lnTo>
                    <a:lnTo>
                      <a:pt x="36" y="36"/>
                    </a:lnTo>
                    <a:lnTo>
                      <a:pt x="36" y="36"/>
                    </a:lnTo>
                    <a:lnTo>
                      <a:pt x="28" y="29"/>
                    </a:lnTo>
                    <a:lnTo>
                      <a:pt x="21" y="22"/>
                    </a:lnTo>
                    <a:lnTo>
                      <a:pt x="21" y="22"/>
                    </a:lnTo>
                    <a:lnTo>
                      <a:pt x="21" y="15"/>
                    </a:lnTo>
                    <a:lnTo>
                      <a:pt x="14" y="8"/>
                    </a:lnTo>
                    <a:lnTo>
                      <a:pt x="7" y="0"/>
                    </a:lnTo>
                    <a:lnTo>
                      <a:pt x="7" y="0"/>
                    </a:lnTo>
                    <a:lnTo>
                      <a:pt x="0" y="0"/>
                    </a:lnTo>
                    <a:lnTo>
                      <a:pt x="0" y="0"/>
                    </a:lnTo>
                    <a:lnTo>
                      <a:pt x="0" y="8"/>
                    </a:lnTo>
                    <a:lnTo>
                      <a:pt x="0" y="22"/>
                    </a:lnTo>
                    <a:lnTo>
                      <a:pt x="14" y="22"/>
                    </a:lnTo>
                    <a:lnTo>
                      <a:pt x="21" y="29"/>
                    </a:lnTo>
                    <a:lnTo>
                      <a:pt x="28" y="36"/>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50"/>
                    </a:lnTo>
                    <a:lnTo>
                      <a:pt x="21" y="43"/>
                    </a:lnTo>
                    <a:lnTo>
                      <a:pt x="28" y="43"/>
                    </a:lnTo>
                    <a:lnTo>
                      <a:pt x="36" y="43"/>
                    </a:lnTo>
                    <a:lnTo>
                      <a:pt x="43" y="50"/>
                    </a:lnTo>
                    <a:lnTo>
                      <a:pt x="43" y="58"/>
                    </a:lnTo>
                    <a:lnTo>
                      <a:pt x="43" y="58"/>
                    </a:lnTo>
                    <a:lnTo>
                      <a:pt x="43" y="58"/>
                    </a:lnTo>
                    <a:lnTo>
                      <a:pt x="36" y="65"/>
                    </a:lnTo>
                    <a:lnTo>
                      <a:pt x="28" y="65"/>
                    </a:lnTo>
                    <a:lnTo>
                      <a:pt x="21" y="58"/>
                    </a:lnTo>
                    <a:lnTo>
                      <a:pt x="7" y="65"/>
                    </a:lnTo>
                    <a:lnTo>
                      <a:pt x="0" y="65"/>
                    </a:lnTo>
                    <a:lnTo>
                      <a:pt x="7" y="72"/>
                    </a:lnTo>
                    <a:lnTo>
                      <a:pt x="21" y="79"/>
                    </a:lnTo>
                    <a:lnTo>
                      <a:pt x="28" y="72"/>
                    </a:lnTo>
                    <a:lnTo>
                      <a:pt x="28" y="72"/>
                    </a:lnTo>
                    <a:lnTo>
                      <a:pt x="28" y="72"/>
                    </a:lnTo>
                    <a:lnTo>
                      <a:pt x="36" y="65"/>
                    </a:lnTo>
                    <a:lnTo>
                      <a:pt x="43" y="65"/>
                    </a:lnTo>
                    <a:lnTo>
                      <a:pt x="43" y="65"/>
                    </a:lnTo>
                    <a:lnTo>
                      <a:pt x="50" y="65"/>
                    </a:lnTo>
                    <a:lnTo>
                      <a:pt x="50" y="65"/>
                    </a:lnTo>
                    <a:lnTo>
                      <a:pt x="57" y="72"/>
                    </a:lnTo>
                    <a:lnTo>
                      <a:pt x="57" y="72"/>
                    </a:lnTo>
                    <a:close/>
                    <a:moveTo>
                      <a:pt x="57" y="36"/>
                    </a:moveTo>
                    <a:lnTo>
                      <a:pt x="64" y="36"/>
                    </a:lnTo>
                    <a:lnTo>
                      <a:pt x="64" y="29"/>
                    </a:lnTo>
                    <a:lnTo>
                      <a:pt x="64" y="15"/>
                    </a:lnTo>
                    <a:lnTo>
                      <a:pt x="64" y="8"/>
                    </a:lnTo>
                    <a:lnTo>
                      <a:pt x="57" y="22"/>
                    </a:lnTo>
                    <a:lnTo>
                      <a:pt x="57" y="36"/>
                    </a:lnTo>
                    <a:lnTo>
                      <a:pt x="57" y="36"/>
                    </a:lnTo>
                    <a:close/>
                    <a:moveTo>
                      <a:pt x="36" y="22"/>
                    </a:moveTo>
                    <a:lnTo>
                      <a:pt x="43" y="15"/>
                    </a:lnTo>
                    <a:lnTo>
                      <a:pt x="36" y="8"/>
                    </a:lnTo>
                    <a:lnTo>
                      <a:pt x="28" y="15"/>
                    </a:lnTo>
                    <a:lnTo>
                      <a:pt x="36" y="22"/>
                    </a:lnTo>
                    <a:lnTo>
                      <a:pt x="36" y="22"/>
                    </a:lnTo>
                    <a:close/>
                    <a:moveTo>
                      <a:pt x="14" y="22"/>
                    </a:moveTo>
                    <a:lnTo>
                      <a:pt x="21" y="15"/>
                    </a:lnTo>
                    <a:lnTo>
                      <a:pt x="14" y="8"/>
                    </a:lnTo>
                    <a:lnTo>
                      <a:pt x="7" y="8"/>
                    </a:lnTo>
                    <a:lnTo>
                      <a:pt x="0" y="0"/>
                    </a:lnTo>
                    <a:lnTo>
                      <a:pt x="0" y="8"/>
                    </a:lnTo>
                    <a:lnTo>
                      <a:pt x="7"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8" y="65"/>
                    </a:moveTo>
                    <a:lnTo>
                      <a:pt x="28" y="65"/>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376">
                <a:extLst>
                  <a:ext uri="{FF2B5EF4-FFF2-40B4-BE49-F238E27FC236}">
                    <a16:creationId xmlns:a16="http://schemas.microsoft.com/office/drawing/2014/main" xmlns="" id="{BEB52BE4-AEB0-4C92-875D-37124D169C67}"/>
                  </a:ext>
                </a:extLst>
              </p:cNvPr>
              <p:cNvSpPr>
                <a:spLocks noEditPoints="1"/>
              </p:cNvSpPr>
              <p:nvPr/>
            </p:nvSpPr>
            <p:spPr bwMode="auto">
              <a:xfrm>
                <a:off x="5653" y="2187"/>
                <a:ext cx="65" cy="79"/>
              </a:xfrm>
              <a:custGeom>
                <a:avLst/>
                <a:gdLst>
                  <a:gd name="T0" fmla="*/ 65 w 65"/>
                  <a:gd name="T1" fmla="*/ 72 h 79"/>
                  <a:gd name="T2" fmla="*/ 65 w 65"/>
                  <a:gd name="T3" fmla="*/ 72 h 79"/>
                  <a:gd name="T4" fmla="*/ 57 w 65"/>
                  <a:gd name="T5" fmla="*/ 58 h 79"/>
                  <a:gd name="T6" fmla="*/ 57 w 65"/>
                  <a:gd name="T7" fmla="*/ 43 h 79"/>
                  <a:gd name="T8" fmla="*/ 65 w 65"/>
                  <a:gd name="T9" fmla="*/ 36 h 79"/>
                  <a:gd name="T10" fmla="*/ 65 w 65"/>
                  <a:gd name="T11" fmla="*/ 15 h 79"/>
                  <a:gd name="T12" fmla="*/ 57 w 65"/>
                  <a:gd name="T13" fmla="*/ 8 h 79"/>
                  <a:gd name="T14" fmla="*/ 50 w 65"/>
                  <a:gd name="T15" fmla="*/ 22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9 h 79"/>
                  <a:gd name="T30" fmla="*/ 36 w 65"/>
                  <a:gd name="T31" fmla="*/ 36 h 79"/>
                  <a:gd name="T32" fmla="*/ 29 w 65"/>
                  <a:gd name="T33" fmla="*/ 36 h 79"/>
                  <a:gd name="T34" fmla="*/ 21 w 65"/>
                  <a:gd name="T35" fmla="*/ 22 h 79"/>
                  <a:gd name="T36" fmla="*/ 21 w 65"/>
                  <a:gd name="T37" fmla="*/ 15 h 79"/>
                  <a:gd name="T38" fmla="*/ 7 w 65"/>
                  <a:gd name="T39" fmla="*/ 0 h 79"/>
                  <a:gd name="T40" fmla="*/ 0 w 65"/>
                  <a:gd name="T41" fmla="*/ 0 h 79"/>
                  <a:gd name="T42" fmla="*/ 0 w 65"/>
                  <a:gd name="T43" fmla="*/ 8 h 79"/>
                  <a:gd name="T44" fmla="*/ 14 w 65"/>
                  <a:gd name="T45" fmla="*/ 22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50 h 79"/>
                  <a:gd name="T60" fmla="*/ 29 w 65"/>
                  <a:gd name="T61" fmla="*/ 43 h 79"/>
                  <a:gd name="T62" fmla="*/ 36 w 65"/>
                  <a:gd name="T63" fmla="*/ 50 h 79"/>
                  <a:gd name="T64" fmla="*/ 43 w 65"/>
                  <a:gd name="T65" fmla="*/ 58 h 79"/>
                  <a:gd name="T66" fmla="*/ 36 w 65"/>
                  <a:gd name="T67" fmla="*/ 65 h 79"/>
                  <a:gd name="T68" fmla="*/ 21 w 65"/>
                  <a:gd name="T69" fmla="*/ 58 h 79"/>
                  <a:gd name="T70" fmla="*/ 0 w 65"/>
                  <a:gd name="T71" fmla="*/ 65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6 h 79"/>
                  <a:gd name="T86" fmla="*/ 65 w 65"/>
                  <a:gd name="T87" fmla="*/ 15 h 79"/>
                  <a:gd name="T88" fmla="*/ 50 w 65"/>
                  <a:gd name="T89" fmla="*/ 22 h 79"/>
                  <a:gd name="T90" fmla="*/ 57 w 65"/>
                  <a:gd name="T91" fmla="*/ 36 h 79"/>
                  <a:gd name="T92" fmla="*/ 43 w 65"/>
                  <a:gd name="T93" fmla="*/ 15 h 79"/>
                  <a:gd name="T94" fmla="*/ 29 w 65"/>
                  <a:gd name="T95" fmla="*/ 15 h 79"/>
                  <a:gd name="T96" fmla="*/ 36 w 65"/>
                  <a:gd name="T97" fmla="*/ 22 h 79"/>
                  <a:gd name="T98" fmla="*/ 14 w 65"/>
                  <a:gd name="T99" fmla="*/ 15 h 79"/>
                  <a:gd name="T100" fmla="*/ 7 w 65"/>
                  <a:gd name="T101" fmla="*/ 8 h 79"/>
                  <a:gd name="T102" fmla="*/ 0 w 65"/>
                  <a:gd name="T103" fmla="*/ 8 h 79"/>
                  <a:gd name="T104" fmla="*/ 7 w 65"/>
                  <a:gd name="T105" fmla="*/ 22 h 79"/>
                  <a:gd name="T106" fmla="*/ 14 w 65"/>
                  <a:gd name="T107" fmla="*/ 22 h 79"/>
                  <a:gd name="T108" fmla="*/ 7 w 65"/>
                  <a:gd name="T109" fmla="*/ 36 h 79"/>
                  <a:gd name="T110" fmla="*/ 0 w 65"/>
                  <a:gd name="T111" fmla="*/ 43 h 79"/>
                  <a:gd name="T112" fmla="*/ 21 w 65"/>
                  <a:gd name="T113" fmla="*/ 50 h 79"/>
                  <a:gd name="T114" fmla="*/ 21 w 65"/>
                  <a:gd name="T115" fmla="*/ 43 h 79"/>
                  <a:gd name="T116" fmla="*/ 21 w 65"/>
                  <a:gd name="T117" fmla="*/ 65 h 79"/>
                  <a:gd name="T118" fmla="*/ 14 w 65"/>
                  <a:gd name="T119" fmla="*/ 65 h 79"/>
                  <a:gd name="T120" fmla="*/ 7 w 65"/>
                  <a:gd name="T121" fmla="*/ 72 h 79"/>
                  <a:gd name="T122" fmla="*/ 21 w 65"/>
                  <a:gd name="T123" fmla="*/ 72 h 79"/>
                  <a:gd name="T124" fmla="*/ 29 w 65"/>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72"/>
                    </a:lnTo>
                    <a:lnTo>
                      <a:pt x="65" y="65"/>
                    </a:lnTo>
                    <a:lnTo>
                      <a:pt x="57" y="58"/>
                    </a:lnTo>
                    <a:lnTo>
                      <a:pt x="57" y="50"/>
                    </a:lnTo>
                    <a:lnTo>
                      <a:pt x="57" y="43"/>
                    </a:lnTo>
                    <a:lnTo>
                      <a:pt x="57" y="36"/>
                    </a:lnTo>
                    <a:lnTo>
                      <a:pt x="65" y="36"/>
                    </a:lnTo>
                    <a:lnTo>
                      <a:pt x="65" y="29"/>
                    </a:lnTo>
                    <a:lnTo>
                      <a:pt x="65" y="15"/>
                    </a:lnTo>
                    <a:lnTo>
                      <a:pt x="65" y="8"/>
                    </a:lnTo>
                    <a:lnTo>
                      <a:pt x="57" y="8"/>
                    </a:lnTo>
                    <a:lnTo>
                      <a:pt x="57" y="8"/>
                    </a:lnTo>
                    <a:lnTo>
                      <a:pt x="50" y="22"/>
                    </a:lnTo>
                    <a:lnTo>
                      <a:pt x="50" y="29"/>
                    </a:lnTo>
                    <a:lnTo>
                      <a:pt x="57" y="36"/>
                    </a:lnTo>
                    <a:lnTo>
                      <a:pt x="57" y="43"/>
                    </a:lnTo>
                    <a:lnTo>
                      <a:pt x="50" y="50"/>
                    </a:lnTo>
                    <a:lnTo>
                      <a:pt x="50" y="50"/>
                    </a:lnTo>
                    <a:lnTo>
                      <a:pt x="43" y="43"/>
                    </a:lnTo>
                    <a:lnTo>
                      <a:pt x="43" y="43"/>
                    </a:lnTo>
                    <a:lnTo>
                      <a:pt x="36" y="36"/>
                    </a:lnTo>
                    <a:lnTo>
                      <a:pt x="36" y="29"/>
                    </a:lnTo>
                    <a:lnTo>
                      <a:pt x="43" y="22"/>
                    </a:lnTo>
                    <a:lnTo>
                      <a:pt x="43" y="15"/>
                    </a:lnTo>
                    <a:lnTo>
                      <a:pt x="36" y="0"/>
                    </a:lnTo>
                    <a:lnTo>
                      <a:pt x="29" y="15"/>
                    </a:lnTo>
                    <a:lnTo>
                      <a:pt x="36" y="29"/>
                    </a:lnTo>
                    <a:lnTo>
                      <a:pt x="36" y="29"/>
                    </a:lnTo>
                    <a:lnTo>
                      <a:pt x="36" y="36"/>
                    </a:lnTo>
                    <a:lnTo>
                      <a:pt x="36" y="36"/>
                    </a:lnTo>
                    <a:lnTo>
                      <a:pt x="29" y="36"/>
                    </a:lnTo>
                    <a:lnTo>
                      <a:pt x="21" y="29"/>
                    </a:lnTo>
                    <a:lnTo>
                      <a:pt x="21" y="22"/>
                    </a:lnTo>
                    <a:lnTo>
                      <a:pt x="21" y="22"/>
                    </a:lnTo>
                    <a:lnTo>
                      <a:pt x="21" y="15"/>
                    </a:lnTo>
                    <a:lnTo>
                      <a:pt x="14" y="8"/>
                    </a:lnTo>
                    <a:lnTo>
                      <a:pt x="7" y="0"/>
                    </a:lnTo>
                    <a:lnTo>
                      <a:pt x="7" y="0"/>
                    </a:lnTo>
                    <a:lnTo>
                      <a:pt x="0" y="0"/>
                    </a:lnTo>
                    <a:lnTo>
                      <a:pt x="0" y="0"/>
                    </a:lnTo>
                    <a:lnTo>
                      <a:pt x="0" y="8"/>
                    </a:lnTo>
                    <a:lnTo>
                      <a:pt x="0" y="22"/>
                    </a:lnTo>
                    <a:lnTo>
                      <a:pt x="14" y="22"/>
                    </a:lnTo>
                    <a:lnTo>
                      <a:pt x="21" y="29"/>
                    </a:lnTo>
                    <a:lnTo>
                      <a:pt x="29" y="36"/>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50"/>
                    </a:lnTo>
                    <a:lnTo>
                      <a:pt x="21" y="43"/>
                    </a:lnTo>
                    <a:lnTo>
                      <a:pt x="29" y="43"/>
                    </a:lnTo>
                    <a:lnTo>
                      <a:pt x="36" y="43"/>
                    </a:lnTo>
                    <a:lnTo>
                      <a:pt x="36" y="50"/>
                    </a:lnTo>
                    <a:lnTo>
                      <a:pt x="43" y="58"/>
                    </a:lnTo>
                    <a:lnTo>
                      <a:pt x="43" y="58"/>
                    </a:lnTo>
                    <a:lnTo>
                      <a:pt x="43" y="58"/>
                    </a:lnTo>
                    <a:lnTo>
                      <a:pt x="36" y="65"/>
                    </a:lnTo>
                    <a:lnTo>
                      <a:pt x="29" y="65"/>
                    </a:lnTo>
                    <a:lnTo>
                      <a:pt x="21" y="58"/>
                    </a:lnTo>
                    <a:lnTo>
                      <a:pt x="0" y="65"/>
                    </a:lnTo>
                    <a:lnTo>
                      <a:pt x="0" y="65"/>
                    </a:lnTo>
                    <a:lnTo>
                      <a:pt x="7" y="72"/>
                    </a:lnTo>
                    <a:lnTo>
                      <a:pt x="21" y="79"/>
                    </a:lnTo>
                    <a:lnTo>
                      <a:pt x="29" y="72"/>
                    </a:lnTo>
                    <a:lnTo>
                      <a:pt x="29" y="72"/>
                    </a:lnTo>
                    <a:lnTo>
                      <a:pt x="29" y="72"/>
                    </a:lnTo>
                    <a:lnTo>
                      <a:pt x="36" y="65"/>
                    </a:lnTo>
                    <a:lnTo>
                      <a:pt x="36" y="65"/>
                    </a:lnTo>
                    <a:lnTo>
                      <a:pt x="43" y="65"/>
                    </a:lnTo>
                    <a:lnTo>
                      <a:pt x="43" y="65"/>
                    </a:lnTo>
                    <a:lnTo>
                      <a:pt x="50" y="65"/>
                    </a:lnTo>
                    <a:lnTo>
                      <a:pt x="57" y="72"/>
                    </a:lnTo>
                    <a:lnTo>
                      <a:pt x="57" y="72"/>
                    </a:lnTo>
                    <a:close/>
                    <a:moveTo>
                      <a:pt x="57" y="36"/>
                    </a:moveTo>
                    <a:lnTo>
                      <a:pt x="65" y="36"/>
                    </a:lnTo>
                    <a:lnTo>
                      <a:pt x="65" y="29"/>
                    </a:lnTo>
                    <a:lnTo>
                      <a:pt x="65" y="15"/>
                    </a:lnTo>
                    <a:lnTo>
                      <a:pt x="57" y="8"/>
                    </a:lnTo>
                    <a:lnTo>
                      <a:pt x="50" y="22"/>
                    </a:lnTo>
                    <a:lnTo>
                      <a:pt x="57" y="36"/>
                    </a:lnTo>
                    <a:lnTo>
                      <a:pt x="57" y="36"/>
                    </a:lnTo>
                    <a:close/>
                    <a:moveTo>
                      <a:pt x="36" y="22"/>
                    </a:moveTo>
                    <a:lnTo>
                      <a:pt x="43" y="15"/>
                    </a:lnTo>
                    <a:lnTo>
                      <a:pt x="36" y="8"/>
                    </a:lnTo>
                    <a:lnTo>
                      <a:pt x="29" y="15"/>
                    </a:lnTo>
                    <a:lnTo>
                      <a:pt x="36" y="22"/>
                    </a:lnTo>
                    <a:lnTo>
                      <a:pt x="36" y="22"/>
                    </a:lnTo>
                    <a:close/>
                    <a:moveTo>
                      <a:pt x="14" y="22"/>
                    </a:moveTo>
                    <a:lnTo>
                      <a:pt x="14" y="15"/>
                    </a:lnTo>
                    <a:lnTo>
                      <a:pt x="14" y="8"/>
                    </a:lnTo>
                    <a:lnTo>
                      <a:pt x="7" y="8"/>
                    </a:lnTo>
                    <a:lnTo>
                      <a:pt x="0" y="0"/>
                    </a:lnTo>
                    <a:lnTo>
                      <a:pt x="0" y="8"/>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65"/>
                    </a:moveTo>
                    <a:lnTo>
                      <a:pt x="21" y="65"/>
                    </a:lnTo>
                    <a:lnTo>
                      <a:pt x="14" y="58"/>
                    </a:lnTo>
                    <a:lnTo>
                      <a:pt x="14" y="65"/>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377">
                <a:extLst>
                  <a:ext uri="{FF2B5EF4-FFF2-40B4-BE49-F238E27FC236}">
                    <a16:creationId xmlns:a16="http://schemas.microsoft.com/office/drawing/2014/main" xmlns="" id="{DDD32E40-5B47-46D5-82FD-47414BC4B25A}"/>
                  </a:ext>
                </a:extLst>
              </p:cNvPr>
              <p:cNvSpPr>
                <a:spLocks noEditPoints="1"/>
              </p:cNvSpPr>
              <p:nvPr/>
            </p:nvSpPr>
            <p:spPr bwMode="auto">
              <a:xfrm>
                <a:off x="5574" y="2187"/>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5 h 79"/>
                  <a:gd name="T12" fmla="*/ 65 w 72"/>
                  <a:gd name="T13" fmla="*/ 8 h 79"/>
                  <a:gd name="T14" fmla="*/ 57 w 72"/>
                  <a:gd name="T15" fmla="*/ 22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8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8 h 79"/>
                  <a:gd name="T102" fmla="*/ 7 w 72"/>
                  <a:gd name="T103" fmla="*/ 8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7" y="50"/>
                    </a:lnTo>
                    <a:lnTo>
                      <a:pt x="65" y="43"/>
                    </a:lnTo>
                    <a:lnTo>
                      <a:pt x="65" y="36"/>
                    </a:lnTo>
                    <a:lnTo>
                      <a:pt x="72" y="36"/>
                    </a:lnTo>
                    <a:lnTo>
                      <a:pt x="72" y="29"/>
                    </a:lnTo>
                    <a:lnTo>
                      <a:pt x="72" y="15"/>
                    </a:lnTo>
                    <a:lnTo>
                      <a:pt x="72" y="8"/>
                    </a:lnTo>
                    <a:lnTo>
                      <a:pt x="65" y="8"/>
                    </a:lnTo>
                    <a:lnTo>
                      <a:pt x="57" y="8"/>
                    </a:lnTo>
                    <a:lnTo>
                      <a:pt x="57" y="22"/>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15"/>
                    </a:lnTo>
                    <a:lnTo>
                      <a:pt x="43" y="29"/>
                    </a:lnTo>
                    <a:lnTo>
                      <a:pt x="43" y="29"/>
                    </a:lnTo>
                    <a:lnTo>
                      <a:pt x="43" y="36"/>
                    </a:lnTo>
                    <a:lnTo>
                      <a:pt x="43" y="36"/>
                    </a:lnTo>
                    <a:lnTo>
                      <a:pt x="36" y="36"/>
                    </a:lnTo>
                    <a:lnTo>
                      <a:pt x="29" y="29"/>
                    </a:lnTo>
                    <a:lnTo>
                      <a:pt x="29" y="22"/>
                    </a:lnTo>
                    <a:lnTo>
                      <a:pt x="29" y="22"/>
                    </a:lnTo>
                    <a:lnTo>
                      <a:pt x="21" y="15"/>
                    </a:lnTo>
                    <a:lnTo>
                      <a:pt x="21" y="8"/>
                    </a:lnTo>
                    <a:lnTo>
                      <a:pt x="14" y="0"/>
                    </a:lnTo>
                    <a:lnTo>
                      <a:pt x="14" y="0"/>
                    </a:lnTo>
                    <a:lnTo>
                      <a:pt x="7" y="0"/>
                    </a:lnTo>
                    <a:lnTo>
                      <a:pt x="0" y="0"/>
                    </a:lnTo>
                    <a:lnTo>
                      <a:pt x="0" y="8"/>
                    </a:lnTo>
                    <a:lnTo>
                      <a:pt x="7" y="22"/>
                    </a:lnTo>
                    <a:lnTo>
                      <a:pt x="21" y="22"/>
                    </a:lnTo>
                    <a:lnTo>
                      <a:pt x="29" y="29"/>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50"/>
                    </a:lnTo>
                    <a:lnTo>
                      <a:pt x="29" y="43"/>
                    </a:lnTo>
                    <a:lnTo>
                      <a:pt x="36" y="43"/>
                    </a:lnTo>
                    <a:lnTo>
                      <a:pt x="43" y="43"/>
                    </a:lnTo>
                    <a:lnTo>
                      <a:pt x="43" y="50"/>
                    </a:lnTo>
                    <a:lnTo>
                      <a:pt x="50" y="58"/>
                    </a:lnTo>
                    <a:lnTo>
                      <a:pt x="50" y="58"/>
                    </a:lnTo>
                    <a:lnTo>
                      <a:pt x="50" y="58"/>
                    </a:lnTo>
                    <a:lnTo>
                      <a:pt x="43" y="65"/>
                    </a:lnTo>
                    <a:lnTo>
                      <a:pt x="36" y="65"/>
                    </a:lnTo>
                    <a:lnTo>
                      <a:pt x="29" y="58"/>
                    </a:lnTo>
                    <a:lnTo>
                      <a:pt x="7" y="65"/>
                    </a:lnTo>
                    <a:lnTo>
                      <a:pt x="7" y="65"/>
                    </a:lnTo>
                    <a:lnTo>
                      <a:pt x="14" y="72"/>
                    </a:lnTo>
                    <a:lnTo>
                      <a:pt x="21" y="79"/>
                    </a:lnTo>
                    <a:lnTo>
                      <a:pt x="36" y="72"/>
                    </a:lnTo>
                    <a:lnTo>
                      <a:pt x="36" y="72"/>
                    </a:lnTo>
                    <a:lnTo>
                      <a:pt x="36" y="72"/>
                    </a:lnTo>
                    <a:lnTo>
                      <a:pt x="43" y="65"/>
                    </a:lnTo>
                    <a:lnTo>
                      <a:pt x="43" y="65"/>
                    </a:lnTo>
                    <a:lnTo>
                      <a:pt x="50" y="65"/>
                    </a:lnTo>
                    <a:lnTo>
                      <a:pt x="50" y="65"/>
                    </a:lnTo>
                    <a:lnTo>
                      <a:pt x="57" y="65"/>
                    </a:lnTo>
                    <a:lnTo>
                      <a:pt x="65" y="72"/>
                    </a:lnTo>
                    <a:lnTo>
                      <a:pt x="65" y="72"/>
                    </a:lnTo>
                    <a:close/>
                    <a:moveTo>
                      <a:pt x="65" y="36"/>
                    </a:moveTo>
                    <a:lnTo>
                      <a:pt x="65" y="36"/>
                    </a:lnTo>
                    <a:lnTo>
                      <a:pt x="72" y="29"/>
                    </a:lnTo>
                    <a:lnTo>
                      <a:pt x="72" y="15"/>
                    </a:lnTo>
                    <a:lnTo>
                      <a:pt x="65" y="8"/>
                    </a:lnTo>
                    <a:lnTo>
                      <a:pt x="57" y="22"/>
                    </a:lnTo>
                    <a:lnTo>
                      <a:pt x="65" y="36"/>
                    </a:lnTo>
                    <a:lnTo>
                      <a:pt x="65" y="36"/>
                    </a:lnTo>
                    <a:close/>
                    <a:moveTo>
                      <a:pt x="43" y="22"/>
                    </a:moveTo>
                    <a:lnTo>
                      <a:pt x="50" y="15"/>
                    </a:lnTo>
                    <a:lnTo>
                      <a:pt x="43" y="8"/>
                    </a:lnTo>
                    <a:lnTo>
                      <a:pt x="36" y="15"/>
                    </a:lnTo>
                    <a:lnTo>
                      <a:pt x="43" y="22"/>
                    </a:lnTo>
                    <a:lnTo>
                      <a:pt x="43" y="22"/>
                    </a:lnTo>
                    <a:close/>
                    <a:moveTo>
                      <a:pt x="21" y="22"/>
                    </a:moveTo>
                    <a:lnTo>
                      <a:pt x="21" y="15"/>
                    </a:lnTo>
                    <a:lnTo>
                      <a:pt x="21" y="8"/>
                    </a:lnTo>
                    <a:lnTo>
                      <a:pt x="14" y="8"/>
                    </a:lnTo>
                    <a:lnTo>
                      <a:pt x="7" y="0"/>
                    </a:lnTo>
                    <a:lnTo>
                      <a:pt x="7" y="8"/>
                    </a:lnTo>
                    <a:lnTo>
                      <a:pt x="7" y="22"/>
                    </a:lnTo>
                    <a:lnTo>
                      <a:pt x="14" y="22"/>
                    </a:lnTo>
                    <a:lnTo>
                      <a:pt x="21" y="22"/>
                    </a:lnTo>
                    <a:lnTo>
                      <a:pt x="21" y="22"/>
                    </a:lnTo>
                    <a:close/>
                    <a:moveTo>
                      <a:pt x="29" y="43"/>
                    </a:moveTo>
                    <a:lnTo>
                      <a:pt x="14" y="36"/>
                    </a:lnTo>
                    <a:lnTo>
                      <a:pt x="7" y="43"/>
                    </a:lnTo>
                    <a:lnTo>
                      <a:pt x="7" y="43"/>
                    </a:lnTo>
                    <a:lnTo>
                      <a:pt x="14" y="50"/>
                    </a:lnTo>
                    <a:lnTo>
                      <a:pt x="21" y="50"/>
                    </a:lnTo>
                    <a:lnTo>
                      <a:pt x="29" y="43"/>
                    </a:lnTo>
                    <a:lnTo>
                      <a:pt x="29" y="43"/>
                    </a:lnTo>
                    <a:close/>
                    <a:moveTo>
                      <a:pt x="36" y="65"/>
                    </a:moveTo>
                    <a:lnTo>
                      <a:pt x="29" y="65"/>
                    </a:lnTo>
                    <a:lnTo>
                      <a:pt x="21" y="58"/>
                    </a:lnTo>
                    <a:lnTo>
                      <a:pt x="14" y="65"/>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378">
                <a:extLst>
                  <a:ext uri="{FF2B5EF4-FFF2-40B4-BE49-F238E27FC236}">
                    <a16:creationId xmlns:a16="http://schemas.microsoft.com/office/drawing/2014/main" xmlns="" id="{B19FE15C-DE87-422E-BC55-07FD70909B74}"/>
                  </a:ext>
                </a:extLst>
              </p:cNvPr>
              <p:cNvSpPr>
                <a:spLocks noEditPoints="1"/>
              </p:cNvSpPr>
              <p:nvPr/>
            </p:nvSpPr>
            <p:spPr bwMode="auto">
              <a:xfrm>
                <a:off x="5501" y="2187"/>
                <a:ext cx="73" cy="79"/>
              </a:xfrm>
              <a:custGeom>
                <a:avLst/>
                <a:gdLst>
                  <a:gd name="T0" fmla="*/ 66 w 73"/>
                  <a:gd name="T1" fmla="*/ 72 h 79"/>
                  <a:gd name="T2" fmla="*/ 73 w 73"/>
                  <a:gd name="T3" fmla="*/ 72 h 79"/>
                  <a:gd name="T4" fmla="*/ 59 w 73"/>
                  <a:gd name="T5" fmla="*/ 58 h 79"/>
                  <a:gd name="T6" fmla="*/ 66 w 73"/>
                  <a:gd name="T7" fmla="*/ 43 h 79"/>
                  <a:gd name="T8" fmla="*/ 66 w 73"/>
                  <a:gd name="T9" fmla="*/ 36 h 79"/>
                  <a:gd name="T10" fmla="*/ 66 w 73"/>
                  <a:gd name="T11" fmla="*/ 15 h 79"/>
                  <a:gd name="T12" fmla="*/ 66 w 73"/>
                  <a:gd name="T13" fmla="*/ 8 h 79"/>
                  <a:gd name="T14" fmla="*/ 59 w 73"/>
                  <a:gd name="T15" fmla="*/ 22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9 h 79"/>
                  <a:gd name="T30" fmla="*/ 37 w 73"/>
                  <a:gd name="T31" fmla="*/ 36 h 79"/>
                  <a:gd name="T32" fmla="*/ 37 w 73"/>
                  <a:gd name="T33" fmla="*/ 36 h 79"/>
                  <a:gd name="T34" fmla="*/ 23 w 73"/>
                  <a:gd name="T35" fmla="*/ 22 h 79"/>
                  <a:gd name="T36" fmla="*/ 23 w 73"/>
                  <a:gd name="T37" fmla="*/ 15 h 79"/>
                  <a:gd name="T38" fmla="*/ 15 w 73"/>
                  <a:gd name="T39" fmla="*/ 0 h 79"/>
                  <a:gd name="T40" fmla="*/ 0 w 73"/>
                  <a:gd name="T41" fmla="*/ 0 h 79"/>
                  <a:gd name="T42" fmla="*/ 0 w 73"/>
                  <a:gd name="T43" fmla="*/ 8 h 79"/>
                  <a:gd name="T44" fmla="*/ 23 w 73"/>
                  <a:gd name="T45" fmla="*/ 22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50 h 79"/>
                  <a:gd name="T60" fmla="*/ 30 w 73"/>
                  <a:gd name="T61" fmla="*/ 43 h 79"/>
                  <a:gd name="T62" fmla="*/ 44 w 73"/>
                  <a:gd name="T63" fmla="*/ 50 h 79"/>
                  <a:gd name="T64" fmla="*/ 51 w 73"/>
                  <a:gd name="T65" fmla="*/ 58 h 79"/>
                  <a:gd name="T66" fmla="*/ 37 w 73"/>
                  <a:gd name="T67" fmla="*/ 65 h 79"/>
                  <a:gd name="T68" fmla="*/ 23 w 73"/>
                  <a:gd name="T69" fmla="*/ 58 h 79"/>
                  <a:gd name="T70" fmla="*/ 8 w 73"/>
                  <a:gd name="T71" fmla="*/ 65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6 h 79"/>
                  <a:gd name="T86" fmla="*/ 66 w 73"/>
                  <a:gd name="T87" fmla="*/ 15 h 79"/>
                  <a:gd name="T88" fmla="*/ 59 w 73"/>
                  <a:gd name="T89" fmla="*/ 22 h 79"/>
                  <a:gd name="T90" fmla="*/ 66 w 73"/>
                  <a:gd name="T91" fmla="*/ 36 h 79"/>
                  <a:gd name="T92" fmla="*/ 44 w 73"/>
                  <a:gd name="T93" fmla="*/ 15 h 79"/>
                  <a:gd name="T94" fmla="*/ 37 w 73"/>
                  <a:gd name="T95" fmla="*/ 15 h 79"/>
                  <a:gd name="T96" fmla="*/ 44 w 73"/>
                  <a:gd name="T97" fmla="*/ 22 h 79"/>
                  <a:gd name="T98" fmla="*/ 23 w 73"/>
                  <a:gd name="T99" fmla="*/ 15 h 79"/>
                  <a:gd name="T100" fmla="*/ 15 w 73"/>
                  <a:gd name="T101" fmla="*/ 8 h 79"/>
                  <a:gd name="T102" fmla="*/ 0 w 73"/>
                  <a:gd name="T103" fmla="*/ 8 h 79"/>
                  <a:gd name="T104" fmla="*/ 15 w 73"/>
                  <a:gd name="T105" fmla="*/ 22 h 79"/>
                  <a:gd name="T106" fmla="*/ 23 w 73"/>
                  <a:gd name="T107" fmla="*/ 22 h 79"/>
                  <a:gd name="T108" fmla="*/ 15 w 73"/>
                  <a:gd name="T109" fmla="*/ 36 h 79"/>
                  <a:gd name="T110" fmla="*/ 8 w 73"/>
                  <a:gd name="T111" fmla="*/ 43 h 79"/>
                  <a:gd name="T112" fmla="*/ 23 w 73"/>
                  <a:gd name="T113" fmla="*/ 50 h 79"/>
                  <a:gd name="T114" fmla="*/ 23 w 73"/>
                  <a:gd name="T115" fmla="*/ 43 h 79"/>
                  <a:gd name="T116" fmla="*/ 30 w 73"/>
                  <a:gd name="T117" fmla="*/ 65 h 79"/>
                  <a:gd name="T118" fmla="*/ 15 w 73"/>
                  <a:gd name="T119" fmla="*/ 65 h 79"/>
                  <a:gd name="T120" fmla="*/ 8 w 73"/>
                  <a:gd name="T121" fmla="*/ 72 h 79"/>
                  <a:gd name="T122" fmla="*/ 30 w 73"/>
                  <a:gd name="T123" fmla="*/ 72 h 79"/>
                  <a:gd name="T124" fmla="*/ 30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59" y="58"/>
                    </a:lnTo>
                    <a:lnTo>
                      <a:pt x="59" y="50"/>
                    </a:lnTo>
                    <a:lnTo>
                      <a:pt x="66" y="43"/>
                    </a:lnTo>
                    <a:lnTo>
                      <a:pt x="66" y="36"/>
                    </a:lnTo>
                    <a:lnTo>
                      <a:pt x="66" y="36"/>
                    </a:lnTo>
                    <a:lnTo>
                      <a:pt x="73" y="29"/>
                    </a:lnTo>
                    <a:lnTo>
                      <a:pt x="66" y="15"/>
                    </a:lnTo>
                    <a:lnTo>
                      <a:pt x="66" y="8"/>
                    </a:lnTo>
                    <a:lnTo>
                      <a:pt x="66" y="8"/>
                    </a:lnTo>
                    <a:lnTo>
                      <a:pt x="59" y="8"/>
                    </a:lnTo>
                    <a:lnTo>
                      <a:pt x="59" y="22"/>
                    </a:lnTo>
                    <a:lnTo>
                      <a:pt x="51" y="29"/>
                    </a:lnTo>
                    <a:lnTo>
                      <a:pt x="59" y="36"/>
                    </a:lnTo>
                    <a:lnTo>
                      <a:pt x="59" y="43"/>
                    </a:lnTo>
                    <a:lnTo>
                      <a:pt x="59" y="50"/>
                    </a:lnTo>
                    <a:lnTo>
                      <a:pt x="51" y="50"/>
                    </a:lnTo>
                    <a:lnTo>
                      <a:pt x="51" y="43"/>
                    </a:lnTo>
                    <a:lnTo>
                      <a:pt x="44" y="43"/>
                    </a:lnTo>
                    <a:lnTo>
                      <a:pt x="44" y="36"/>
                    </a:lnTo>
                    <a:lnTo>
                      <a:pt x="44" y="29"/>
                    </a:lnTo>
                    <a:lnTo>
                      <a:pt x="44" y="22"/>
                    </a:lnTo>
                    <a:lnTo>
                      <a:pt x="51" y="15"/>
                    </a:lnTo>
                    <a:lnTo>
                      <a:pt x="44" y="0"/>
                    </a:lnTo>
                    <a:lnTo>
                      <a:pt x="30" y="15"/>
                    </a:lnTo>
                    <a:lnTo>
                      <a:pt x="37" y="29"/>
                    </a:lnTo>
                    <a:lnTo>
                      <a:pt x="37" y="29"/>
                    </a:lnTo>
                    <a:lnTo>
                      <a:pt x="37" y="36"/>
                    </a:lnTo>
                    <a:lnTo>
                      <a:pt x="37" y="36"/>
                    </a:lnTo>
                    <a:lnTo>
                      <a:pt x="37" y="36"/>
                    </a:lnTo>
                    <a:lnTo>
                      <a:pt x="30" y="29"/>
                    </a:lnTo>
                    <a:lnTo>
                      <a:pt x="23" y="22"/>
                    </a:lnTo>
                    <a:lnTo>
                      <a:pt x="23" y="22"/>
                    </a:lnTo>
                    <a:lnTo>
                      <a:pt x="23" y="15"/>
                    </a:lnTo>
                    <a:lnTo>
                      <a:pt x="23" y="8"/>
                    </a:lnTo>
                    <a:lnTo>
                      <a:pt x="15" y="0"/>
                    </a:lnTo>
                    <a:lnTo>
                      <a:pt x="8" y="0"/>
                    </a:lnTo>
                    <a:lnTo>
                      <a:pt x="0" y="0"/>
                    </a:lnTo>
                    <a:lnTo>
                      <a:pt x="0" y="0"/>
                    </a:lnTo>
                    <a:lnTo>
                      <a:pt x="0" y="8"/>
                    </a:lnTo>
                    <a:lnTo>
                      <a:pt x="8" y="22"/>
                    </a:lnTo>
                    <a:lnTo>
                      <a:pt x="23" y="22"/>
                    </a:lnTo>
                    <a:lnTo>
                      <a:pt x="30" y="29"/>
                    </a:lnTo>
                    <a:lnTo>
                      <a:pt x="37" y="36"/>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50"/>
                    </a:lnTo>
                    <a:lnTo>
                      <a:pt x="30" y="43"/>
                    </a:lnTo>
                    <a:lnTo>
                      <a:pt x="30" y="43"/>
                    </a:lnTo>
                    <a:lnTo>
                      <a:pt x="37" y="43"/>
                    </a:lnTo>
                    <a:lnTo>
                      <a:pt x="44" y="50"/>
                    </a:lnTo>
                    <a:lnTo>
                      <a:pt x="51" y="58"/>
                    </a:lnTo>
                    <a:lnTo>
                      <a:pt x="51" y="58"/>
                    </a:lnTo>
                    <a:lnTo>
                      <a:pt x="44" y="58"/>
                    </a:lnTo>
                    <a:lnTo>
                      <a:pt x="37" y="65"/>
                    </a:lnTo>
                    <a:lnTo>
                      <a:pt x="30" y="65"/>
                    </a:lnTo>
                    <a:lnTo>
                      <a:pt x="23" y="58"/>
                    </a:lnTo>
                    <a:lnTo>
                      <a:pt x="8" y="65"/>
                    </a:lnTo>
                    <a:lnTo>
                      <a:pt x="8" y="65"/>
                    </a:lnTo>
                    <a:lnTo>
                      <a:pt x="8" y="72"/>
                    </a:lnTo>
                    <a:lnTo>
                      <a:pt x="23" y="79"/>
                    </a:lnTo>
                    <a:lnTo>
                      <a:pt x="30" y="72"/>
                    </a:lnTo>
                    <a:lnTo>
                      <a:pt x="30" y="72"/>
                    </a:lnTo>
                    <a:lnTo>
                      <a:pt x="37" y="72"/>
                    </a:lnTo>
                    <a:lnTo>
                      <a:pt x="37" y="65"/>
                    </a:lnTo>
                    <a:lnTo>
                      <a:pt x="44" y="65"/>
                    </a:lnTo>
                    <a:lnTo>
                      <a:pt x="44" y="65"/>
                    </a:lnTo>
                    <a:lnTo>
                      <a:pt x="51" y="65"/>
                    </a:lnTo>
                    <a:lnTo>
                      <a:pt x="59" y="65"/>
                    </a:lnTo>
                    <a:lnTo>
                      <a:pt x="66" y="72"/>
                    </a:lnTo>
                    <a:lnTo>
                      <a:pt x="66" y="72"/>
                    </a:lnTo>
                    <a:close/>
                    <a:moveTo>
                      <a:pt x="66" y="36"/>
                    </a:moveTo>
                    <a:lnTo>
                      <a:pt x="66" y="36"/>
                    </a:lnTo>
                    <a:lnTo>
                      <a:pt x="73" y="29"/>
                    </a:lnTo>
                    <a:lnTo>
                      <a:pt x="66" y="15"/>
                    </a:lnTo>
                    <a:lnTo>
                      <a:pt x="66" y="8"/>
                    </a:lnTo>
                    <a:lnTo>
                      <a:pt x="59" y="22"/>
                    </a:lnTo>
                    <a:lnTo>
                      <a:pt x="66" y="36"/>
                    </a:lnTo>
                    <a:lnTo>
                      <a:pt x="66" y="36"/>
                    </a:lnTo>
                    <a:close/>
                    <a:moveTo>
                      <a:pt x="44" y="22"/>
                    </a:moveTo>
                    <a:lnTo>
                      <a:pt x="44" y="15"/>
                    </a:lnTo>
                    <a:lnTo>
                      <a:pt x="44" y="8"/>
                    </a:lnTo>
                    <a:lnTo>
                      <a:pt x="37" y="15"/>
                    </a:lnTo>
                    <a:lnTo>
                      <a:pt x="44" y="22"/>
                    </a:lnTo>
                    <a:lnTo>
                      <a:pt x="44" y="22"/>
                    </a:lnTo>
                    <a:close/>
                    <a:moveTo>
                      <a:pt x="23" y="22"/>
                    </a:moveTo>
                    <a:lnTo>
                      <a:pt x="23" y="15"/>
                    </a:lnTo>
                    <a:lnTo>
                      <a:pt x="23" y="8"/>
                    </a:lnTo>
                    <a:lnTo>
                      <a:pt x="15" y="8"/>
                    </a:lnTo>
                    <a:lnTo>
                      <a:pt x="0" y="0"/>
                    </a:lnTo>
                    <a:lnTo>
                      <a:pt x="0" y="8"/>
                    </a:lnTo>
                    <a:lnTo>
                      <a:pt x="8" y="22"/>
                    </a:lnTo>
                    <a:lnTo>
                      <a:pt x="15" y="22"/>
                    </a:lnTo>
                    <a:lnTo>
                      <a:pt x="23" y="22"/>
                    </a:lnTo>
                    <a:lnTo>
                      <a:pt x="23" y="22"/>
                    </a:lnTo>
                    <a:close/>
                    <a:moveTo>
                      <a:pt x="23" y="43"/>
                    </a:moveTo>
                    <a:lnTo>
                      <a:pt x="15" y="36"/>
                    </a:lnTo>
                    <a:lnTo>
                      <a:pt x="0" y="43"/>
                    </a:lnTo>
                    <a:lnTo>
                      <a:pt x="8" y="43"/>
                    </a:lnTo>
                    <a:lnTo>
                      <a:pt x="15" y="50"/>
                    </a:lnTo>
                    <a:lnTo>
                      <a:pt x="23" y="50"/>
                    </a:lnTo>
                    <a:lnTo>
                      <a:pt x="23" y="43"/>
                    </a:lnTo>
                    <a:lnTo>
                      <a:pt x="23" y="43"/>
                    </a:lnTo>
                    <a:close/>
                    <a:moveTo>
                      <a:pt x="30" y="65"/>
                    </a:moveTo>
                    <a:lnTo>
                      <a:pt x="30" y="65"/>
                    </a:lnTo>
                    <a:lnTo>
                      <a:pt x="23" y="58"/>
                    </a:lnTo>
                    <a:lnTo>
                      <a:pt x="15" y="65"/>
                    </a:lnTo>
                    <a:lnTo>
                      <a:pt x="8" y="65"/>
                    </a:lnTo>
                    <a:lnTo>
                      <a:pt x="8" y="72"/>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379">
                <a:extLst>
                  <a:ext uri="{FF2B5EF4-FFF2-40B4-BE49-F238E27FC236}">
                    <a16:creationId xmlns:a16="http://schemas.microsoft.com/office/drawing/2014/main" xmlns="" id="{E327CE60-29D4-400D-A176-5EDDD01B8613}"/>
                  </a:ext>
                </a:extLst>
              </p:cNvPr>
              <p:cNvSpPr>
                <a:spLocks noEditPoints="1"/>
              </p:cNvSpPr>
              <p:nvPr/>
            </p:nvSpPr>
            <p:spPr bwMode="auto">
              <a:xfrm>
                <a:off x="5429" y="2187"/>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0 w 72"/>
                  <a:gd name="T15" fmla="*/ 22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7 w 72"/>
                  <a:gd name="T101" fmla="*/ 8 h 79"/>
                  <a:gd name="T102" fmla="*/ 0 w 72"/>
                  <a:gd name="T103" fmla="*/ 8 h 79"/>
                  <a:gd name="T104" fmla="*/ 7 w 72"/>
                  <a:gd name="T105" fmla="*/ 22 h 79"/>
                  <a:gd name="T106" fmla="*/ 15 w 72"/>
                  <a:gd name="T107" fmla="*/ 22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36"/>
                    </a:lnTo>
                    <a:lnTo>
                      <a:pt x="65" y="36"/>
                    </a:lnTo>
                    <a:lnTo>
                      <a:pt x="72" y="29"/>
                    </a:lnTo>
                    <a:lnTo>
                      <a:pt x="65" y="15"/>
                    </a:lnTo>
                    <a:lnTo>
                      <a:pt x="65" y="8"/>
                    </a:lnTo>
                    <a:lnTo>
                      <a:pt x="58" y="8"/>
                    </a:lnTo>
                    <a:lnTo>
                      <a:pt x="58" y="8"/>
                    </a:lnTo>
                    <a:lnTo>
                      <a:pt x="50" y="22"/>
                    </a:lnTo>
                    <a:lnTo>
                      <a:pt x="50" y="29"/>
                    </a:lnTo>
                    <a:lnTo>
                      <a:pt x="58" y="36"/>
                    </a:lnTo>
                    <a:lnTo>
                      <a:pt x="58" y="43"/>
                    </a:lnTo>
                    <a:lnTo>
                      <a:pt x="50" y="50"/>
                    </a:lnTo>
                    <a:lnTo>
                      <a:pt x="50" y="50"/>
                    </a:lnTo>
                    <a:lnTo>
                      <a:pt x="43" y="43"/>
                    </a:lnTo>
                    <a:lnTo>
                      <a:pt x="43" y="43"/>
                    </a:lnTo>
                    <a:lnTo>
                      <a:pt x="43" y="36"/>
                    </a:lnTo>
                    <a:lnTo>
                      <a:pt x="43" y="29"/>
                    </a:lnTo>
                    <a:lnTo>
                      <a:pt x="43" y="22"/>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5" y="8"/>
                    </a:lnTo>
                    <a:lnTo>
                      <a:pt x="7" y="0"/>
                    </a:lnTo>
                    <a:lnTo>
                      <a:pt x="7" y="0"/>
                    </a:lnTo>
                    <a:lnTo>
                      <a:pt x="0" y="0"/>
                    </a:lnTo>
                    <a:lnTo>
                      <a:pt x="0" y="0"/>
                    </a:lnTo>
                    <a:lnTo>
                      <a:pt x="0" y="8"/>
                    </a:lnTo>
                    <a:lnTo>
                      <a:pt x="0" y="22"/>
                    </a:lnTo>
                    <a:lnTo>
                      <a:pt x="15" y="22"/>
                    </a:lnTo>
                    <a:lnTo>
                      <a:pt x="22" y="29"/>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43"/>
                    </a:lnTo>
                    <a:lnTo>
                      <a:pt x="29" y="43"/>
                    </a:lnTo>
                    <a:lnTo>
                      <a:pt x="36" y="43"/>
                    </a:lnTo>
                    <a:lnTo>
                      <a:pt x="43" y="50"/>
                    </a:lnTo>
                    <a:lnTo>
                      <a:pt x="43" y="58"/>
                    </a:lnTo>
                    <a:lnTo>
                      <a:pt x="43" y="58"/>
                    </a:lnTo>
                    <a:lnTo>
                      <a:pt x="43" y="58"/>
                    </a:lnTo>
                    <a:lnTo>
                      <a:pt x="36" y="65"/>
                    </a:lnTo>
                    <a:lnTo>
                      <a:pt x="29" y="65"/>
                    </a:lnTo>
                    <a:lnTo>
                      <a:pt x="22" y="58"/>
                    </a:lnTo>
                    <a:lnTo>
                      <a:pt x="7" y="65"/>
                    </a:lnTo>
                    <a:lnTo>
                      <a:pt x="0" y="65"/>
                    </a:lnTo>
                    <a:lnTo>
                      <a:pt x="7" y="72"/>
                    </a:lnTo>
                    <a:lnTo>
                      <a:pt x="22" y="79"/>
                    </a:lnTo>
                    <a:lnTo>
                      <a:pt x="29" y="72"/>
                    </a:lnTo>
                    <a:lnTo>
                      <a:pt x="29" y="72"/>
                    </a:lnTo>
                    <a:lnTo>
                      <a:pt x="29" y="72"/>
                    </a:lnTo>
                    <a:lnTo>
                      <a:pt x="36" y="65"/>
                    </a:lnTo>
                    <a:lnTo>
                      <a:pt x="43" y="65"/>
                    </a:lnTo>
                    <a:lnTo>
                      <a:pt x="43" y="65"/>
                    </a:lnTo>
                    <a:lnTo>
                      <a:pt x="50" y="65"/>
                    </a:lnTo>
                    <a:lnTo>
                      <a:pt x="50" y="65"/>
                    </a:lnTo>
                    <a:lnTo>
                      <a:pt x="58" y="72"/>
                    </a:lnTo>
                    <a:lnTo>
                      <a:pt x="58" y="72"/>
                    </a:lnTo>
                    <a:close/>
                    <a:moveTo>
                      <a:pt x="58" y="36"/>
                    </a:moveTo>
                    <a:lnTo>
                      <a:pt x="65" y="36"/>
                    </a:lnTo>
                    <a:lnTo>
                      <a:pt x="65" y="29"/>
                    </a:lnTo>
                    <a:lnTo>
                      <a:pt x="65" y="15"/>
                    </a:lnTo>
                    <a:lnTo>
                      <a:pt x="65" y="8"/>
                    </a:lnTo>
                    <a:lnTo>
                      <a:pt x="58" y="22"/>
                    </a:lnTo>
                    <a:lnTo>
                      <a:pt x="58" y="36"/>
                    </a:lnTo>
                    <a:lnTo>
                      <a:pt x="58" y="36"/>
                    </a:lnTo>
                    <a:close/>
                    <a:moveTo>
                      <a:pt x="36" y="22"/>
                    </a:moveTo>
                    <a:lnTo>
                      <a:pt x="43" y="15"/>
                    </a:lnTo>
                    <a:lnTo>
                      <a:pt x="36" y="8"/>
                    </a:lnTo>
                    <a:lnTo>
                      <a:pt x="29" y="15"/>
                    </a:lnTo>
                    <a:lnTo>
                      <a:pt x="36" y="22"/>
                    </a:lnTo>
                    <a:lnTo>
                      <a:pt x="36" y="22"/>
                    </a:lnTo>
                    <a:close/>
                    <a:moveTo>
                      <a:pt x="15" y="22"/>
                    </a:moveTo>
                    <a:lnTo>
                      <a:pt x="22" y="15"/>
                    </a:lnTo>
                    <a:lnTo>
                      <a:pt x="15" y="8"/>
                    </a:lnTo>
                    <a:lnTo>
                      <a:pt x="7" y="8"/>
                    </a:lnTo>
                    <a:lnTo>
                      <a:pt x="0" y="0"/>
                    </a:lnTo>
                    <a:lnTo>
                      <a:pt x="0" y="8"/>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65"/>
                    </a:moveTo>
                    <a:lnTo>
                      <a:pt x="29" y="65"/>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380">
                <a:extLst>
                  <a:ext uri="{FF2B5EF4-FFF2-40B4-BE49-F238E27FC236}">
                    <a16:creationId xmlns:a16="http://schemas.microsoft.com/office/drawing/2014/main" xmlns="" id="{7370965B-C92B-4FB2-82EC-DBB09383ADAC}"/>
                  </a:ext>
                </a:extLst>
              </p:cNvPr>
              <p:cNvSpPr>
                <a:spLocks noEditPoints="1"/>
              </p:cNvSpPr>
              <p:nvPr/>
            </p:nvSpPr>
            <p:spPr bwMode="auto">
              <a:xfrm>
                <a:off x="5357" y="2187"/>
                <a:ext cx="72" cy="79"/>
              </a:xfrm>
              <a:custGeom>
                <a:avLst/>
                <a:gdLst>
                  <a:gd name="T0" fmla="*/ 65 w 72"/>
                  <a:gd name="T1" fmla="*/ 72 h 79"/>
                  <a:gd name="T2" fmla="*/ 65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1 w 72"/>
                  <a:gd name="T15" fmla="*/ 22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36 h 79"/>
                  <a:gd name="T32" fmla="*/ 29 w 72"/>
                  <a:gd name="T33" fmla="*/ 36 h 79"/>
                  <a:gd name="T34" fmla="*/ 22 w 72"/>
                  <a:gd name="T35" fmla="*/ 22 h 79"/>
                  <a:gd name="T36" fmla="*/ 22 w 72"/>
                  <a:gd name="T37" fmla="*/ 15 h 79"/>
                  <a:gd name="T38" fmla="*/ 8 w 72"/>
                  <a:gd name="T39" fmla="*/ 0 h 79"/>
                  <a:gd name="T40" fmla="*/ 0 w 72"/>
                  <a:gd name="T41" fmla="*/ 0 h 79"/>
                  <a:gd name="T42" fmla="*/ 0 w 72"/>
                  <a:gd name="T43" fmla="*/ 8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43 h 79"/>
                  <a:gd name="T62" fmla="*/ 36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1 w 72"/>
                  <a:gd name="T89" fmla="*/ 22 h 79"/>
                  <a:gd name="T90" fmla="*/ 58 w 72"/>
                  <a:gd name="T91" fmla="*/ 36 h 79"/>
                  <a:gd name="T92" fmla="*/ 43 w 72"/>
                  <a:gd name="T93" fmla="*/ 15 h 79"/>
                  <a:gd name="T94" fmla="*/ 29 w 72"/>
                  <a:gd name="T95" fmla="*/ 15 h 79"/>
                  <a:gd name="T96" fmla="*/ 36 w 72"/>
                  <a:gd name="T97" fmla="*/ 22 h 79"/>
                  <a:gd name="T98" fmla="*/ 15 w 72"/>
                  <a:gd name="T99" fmla="*/ 15 h 79"/>
                  <a:gd name="T100" fmla="*/ 8 w 72"/>
                  <a:gd name="T101" fmla="*/ 8 h 79"/>
                  <a:gd name="T102" fmla="*/ 0 w 72"/>
                  <a:gd name="T103" fmla="*/ 8 h 79"/>
                  <a:gd name="T104" fmla="*/ 8 w 72"/>
                  <a:gd name="T105" fmla="*/ 22 h 79"/>
                  <a:gd name="T106" fmla="*/ 15 w 72"/>
                  <a:gd name="T107" fmla="*/ 22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72"/>
                    </a:lnTo>
                    <a:lnTo>
                      <a:pt x="65" y="65"/>
                    </a:lnTo>
                    <a:lnTo>
                      <a:pt x="58" y="58"/>
                    </a:lnTo>
                    <a:lnTo>
                      <a:pt x="58" y="50"/>
                    </a:lnTo>
                    <a:lnTo>
                      <a:pt x="58" y="43"/>
                    </a:lnTo>
                    <a:lnTo>
                      <a:pt x="58" y="36"/>
                    </a:lnTo>
                    <a:lnTo>
                      <a:pt x="65" y="36"/>
                    </a:lnTo>
                    <a:lnTo>
                      <a:pt x="72" y="29"/>
                    </a:lnTo>
                    <a:lnTo>
                      <a:pt x="65" y="15"/>
                    </a:lnTo>
                    <a:lnTo>
                      <a:pt x="65" y="8"/>
                    </a:lnTo>
                    <a:lnTo>
                      <a:pt x="58" y="8"/>
                    </a:lnTo>
                    <a:lnTo>
                      <a:pt x="58" y="8"/>
                    </a:lnTo>
                    <a:lnTo>
                      <a:pt x="51" y="22"/>
                    </a:lnTo>
                    <a:lnTo>
                      <a:pt x="51" y="29"/>
                    </a:lnTo>
                    <a:lnTo>
                      <a:pt x="58" y="36"/>
                    </a:lnTo>
                    <a:lnTo>
                      <a:pt x="58" y="43"/>
                    </a:lnTo>
                    <a:lnTo>
                      <a:pt x="51" y="50"/>
                    </a:lnTo>
                    <a:lnTo>
                      <a:pt x="51" y="50"/>
                    </a:lnTo>
                    <a:lnTo>
                      <a:pt x="43" y="43"/>
                    </a:lnTo>
                    <a:lnTo>
                      <a:pt x="43" y="43"/>
                    </a:lnTo>
                    <a:lnTo>
                      <a:pt x="36" y="36"/>
                    </a:lnTo>
                    <a:lnTo>
                      <a:pt x="36" y="29"/>
                    </a:lnTo>
                    <a:lnTo>
                      <a:pt x="43" y="22"/>
                    </a:lnTo>
                    <a:lnTo>
                      <a:pt x="43" y="15"/>
                    </a:lnTo>
                    <a:lnTo>
                      <a:pt x="36" y="0"/>
                    </a:lnTo>
                    <a:lnTo>
                      <a:pt x="29" y="15"/>
                    </a:lnTo>
                    <a:lnTo>
                      <a:pt x="36" y="29"/>
                    </a:lnTo>
                    <a:lnTo>
                      <a:pt x="36" y="29"/>
                    </a:lnTo>
                    <a:lnTo>
                      <a:pt x="36" y="36"/>
                    </a:lnTo>
                    <a:lnTo>
                      <a:pt x="36" y="36"/>
                    </a:lnTo>
                    <a:lnTo>
                      <a:pt x="29" y="36"/>
                    </a:lnTo>
                    <a:lnTo>
                      <a:pt x="22" y="29"/>
                    </a:lnTo>
                    <a:lnTo>
                      <a:pt x="22" y="22"/>
                    </a:lnTo>
                    <a:lnTo>
                      <a:pt x="22" y="22"/>
                    </a:lnTo>
                    <a:lnTo>
                      <a:pt x="22" y="15"/>
                    </a:lnTo>
                    <a:lnTo>
                      <a:pt x="15" y="8"/>
                    </a:lnTo>
                    <a:lnTo>
                      <a:pt x="8" y="0"/>
                    </a:lnTo>
                    <a:lnTo>
                      <a:pt x="8" y="0"/>
                    </a:lnTo>
                    <a:lnTo>
                      <a:pt x="0" y="0"/>
                    </a:lnTo>
                    <a:lnTo>
                      <a:pt x="0" y="0"/>
                    </a:lnTo>
                    <a:lnTo>
                      <a:pt x="0" y="8"/>
                    </a:lnTo>
                    <a:lnTo>
                      <a:pt x="0" y="22"/>
                    </a:lnTo>
                    <a:lnTo>
                      <a:pt x="15" y="22"/>
                    </a:lnTo>
                    <a:lnTo>
                      <a:pt x="22" y="29"/>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43"/>
                    </a:lnTo>
                    <a:lnTo>
                      <a:pt x="29" y="43"/>
                    </a:lnTo>
                    <a:lnTo>
                      <a:pt x="36" y="43"/>
                    </a:lnTo>
                    <a:lnTo>
                      <a:pt x="36" y="50"/>
                    </a:lnTo>
                    <a:lnTo>
                      <a:pt x="43" y="58"/>
                    </a:lnTo>
                    <a:lnTo>
                      <a:pt x="43" y="58"/>
                    </a:lnTo>
                    <a:lnTo>
                      <a:pt x="43" y="58"/>
                    </a:lnTo>
                    <a:lnTo>
                      <a:pt x="36" y="65"/>
                    </a:lnTo>
                    <a:lnTo>
                      <a:pt x="29" y="65"/>
                    </a:lnTo>
                    <a:lnTo>
                      <a:pt x="22" y="58"/>
                    </a:lnTo>
                    <a:lnTo>
                      <a:pt x="0" y="65"/>
                    </a:lnTo>
                    <a:lnTo>
                      <a:pt x="0" y="65"/>
                    </a:lnTo>
                    <a:lnTo>
                      <a:pt x="8" y="72"/>
                    </a:lnTo>
                    <a:lnTo>
                      <a:pt x="22" y="79"/>
                    </a:lnTo>
                    <a:lnTo>
                      <a:pt x="29" y="72"/>
                    </a:lnTo>
                    <a:lnTo>
                      <a:pt x="29" y="72"/>
                    </a:lnTo>
                    <a:lnTo>
                      <a:pt x="29" y="72"/>
                    </a:lnTo>
                    <a:lnTo>
                      <a:pt x="36" y="65"/>
                    </a:lnTo>
                    <a:lnTo>
                      <a:pt x="36" y="65"/>
                    </a:lnTo>
                    <a:lnTo>
                      <a:pt x="43" y="65"/>
                    </a:lnTo>
                    <a:lnTo>
                      <a:pt x="43" y="65"/>
                    </a:lnTo>
                    <a:lnTo>
                      <a:pt x="51" y="65"/>
                    </a:lnTo>
                    <a:lnTo>
                      <a:pt x="58" y="72"/>
                    </a:lnTo>
                    <a:lnTo>
                      <a:pt x="58" y="72"/>
                    </a:lnTo>
                    <a:close/>
                    <a:moveTo>
                      <a:pt x="58" y="36"/>
                    </a:moveTo>
                    <a:lnTo>
                      <a:pt x="65" y="36"/>
                    </a:lnTo>
                    <a:lnTo>
                      <a:pt x="65" y="29"/>
                    </a:lnTo>
                    <a:lnTo>
                      <a:pt x="65" y="15"/>
                    </a:lnTo>
                    <a:lnTo>
                      <a:pt x="58" y="8"/>
                    </a:lnTo>
                    <a:lnTo>
                      <a:pt x="51" y="22"/>
                    </a:lnTo>
                    <a:lnTo>
                      <a:pt x="58" y="36"/>
                    </a:lnTo>
                    <a:lnTo>
                      <a:pt x="58" y="36"/>
                    </a:lnTo>
                    <a:close/>
                    <a:moveTo>
                      <a:pt x="36" y="22"/>
                    </a:moveTo>
                    <a:lnTo>
                      <a:pt x="43" y="15"/>
                    </a:lnTo>
                    <a:lnTo>
                      <a:pt x="36" y="8"/>
                    </a:lnTo>
                    <a:lnTo>
                      <a:pt x="29" y="15"/>
                    </a:lnTo>
                    <a:lnTo>
                      <a:pt x="36" y="22"/>
                    </a:lnTo>
                    <a:lnTo>
                      <a:pt x="36" y="22"/>
                    </a:lnTo>
                    <a:close/>
                    <a:moveTo>
                      <a:pt x="15" y="22"/>
                    </a:moveTo>
                    <a:lnTo>
                      <a:pt x="15" y="15"/>
                    </a:lnTo>
                    <a:lnTo>
                      <a:pt x="15" y="8"/>
                    </a:lnTo>
                    <a:lnTo>
                      <a:pt x="8" y="8"/>
                    </a:lnTo>
                    <a:lnTo>
                      <a:pt x="0" y="0"/>
                    </a:lnTo>
                    <a:lnTo>
                      <a:pt x="0" y="8"/>
                    </a:lnTo>
                    <a:lnTo>
                      <a:pt x="0" y="22"/>
                    </a:lnTo>
                    <a:lnTo>
                      <a:pt x="8" y="22"/>
                    </a:lnTo>
                    <a:lnTo>
                      <a:pt x="15" y="22"/>
                    </a:lnTo>
                    <a:lnTo>
                      <a:pt x="15" y="22"/>
                    </a:lnTo>
                    <a:close/>
                    <a:moveTo>
                      <a:pt x="22" y="43"/>
                    </a:moveTo>
                    <a:lnTo>
                      <a:pt x="8" y="36"/>
                    </a:lnTo>
                    <a:lnTo>
                      <a:pt x="0" y="43"/>
                    </a:lnTo>
                    <a:lnTo>
                      <a:pt x="0" y="43"/>
                    </a:lnTo>
                    <a:lnTo>
                      <a:pt x="15" y="50"/>
                    </a:lnTo>
                    <a:lnTo>
                      <a:pt x="22" y="50"/>
                    </a:lnTo>
                    <a:lnTo>
                      <a:pt x="22" y="43"/>
                    </a:lnTo>
                    <a:lnTo>
                      <a:pt x="22" y="43"/>
                    </a:lnTo>
                    <a:close/>
                    <a:moveTo>
                      <a:pt x="29" y="65"/>
                    </a:moveTo>
                    <a:lnTo>
                      <a:pt x="29" y="65"/>
                    </a:lnTo>
                    <a:lnTo>
                      <a:pt x="15" y="58"/>
                    </a:lnTo>
                    <a:lnTo>
                      <a:pt x="15" y="65"/>
                    </a:lnTo>
                    <a:lnTo>
                      <a:pt x="8" y="65"/>
                    </a:lnTo>
                    <a:lnTo>
                      <a:pt x="8" y="72"/>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381">
                <a:extLst>
                  <a:ext uri="{FF2B5EF4-FFF2-40B4-BE49-F238E27FC236}">
                    <a16:creationId xmlns:a16="http://schemas.microsoft.com/office/drawing/2014/main" xmlns="" id="{30D8EAD1-1A79-4616-BB7D-168AC2BF80B1}"/>
                  </a:ext>
                </a:extLst>
              </p:cNvPr>
              <p:cNvSpPr>
                <a:spLocks noEditPoints="1"/>
              </p:cNvSpPr>
              <p:nvPr/>
            </p:nvSpPr>
            <p:spPr bwMode="auto">
              <a:xfrm>
                <a:off x="5207" y="2187"/>
                <a:ext cx="71" cy="79"/>
              </a:xfrm>
              <a:custGeom>
                <a:avLst/>
                <a:gdLst>
                  <a:gd name="T0" fmla="*/ 64 w 71"/>
                  <a:gd name="T1" fmla="*/ 72 h 79"/>
                  <a:gd name="T2" fmla="*/ 71 w 71"/>
                  <a:gd name="T3" fmla="*/ 65 h 79"/>
                  <a:gd name="T4" fmla="*/ 57 w 71"/>
                  <a:gd name="T5" fmla="*/ 50 h 79"/>
                  <a:gd name="T6" fmla="*/ 57 w 71"/>
                  <a:gd name="T7" fmla="*/ 36 h 79"/>
                  <a:gd name="T8" fmla="*/ 64 w 71"/>
                  <a:gd name="T9" fmla="*/ 36 h 79"/>
                  <a:gd name="T10" fmla="*/ 64 w 71"/>
                  <a:gd name="T11" fmla="*/ 15 h 79"/>
                  <a:gd name="T12" fmla="*/ 64 w 71"/>
                  <a:gd name="T13" fmla="*/ 8 h 79"/>
                  <a:gd name="T14" fmla="*/ 57 w 71"/>
                  <a:gd name="T15" fmla="*/ 15 h 79"/>
                  <a:gd name="T16" fmla="*/ 57 w 71"/>
                  <a:gd name="T17" fmla="*/ 36 h 79"/>
                  <a:gd name="T18" fmla="*/ 57 w 71"/>
                  <a:gd name="T19" fmla="*/ 50 h 79"/>
                  <a:gd name="T20" fmla="*/ 50 w 71"/>
                  <a:gd name="T21" fmla="*/ 43 h 79"/>
                  <a:gd name="T22" fmla="*/ 43 w 71"/>
                  <a:gd name="T23" fmla="*/ 36 h 79"/>
                  <a:gd name="T24" fmla="*/ 43 w 71"/>
                  <a:gd name="T25" fmla="*/ 22 h 79"/>
                  <a:gd name="T26" fmla="*/ 36 w 71"/>
                  <a:gd name="T27" fmla="*/ 0 h 79"/>
                  <a:gd name="T28" fmla="*/ 36 w 71"/>
                  <a:gd name="T29" fmla="*/ 29 h 79"/>
                  <a:gd name="T30" fmla="*/ 36 w 71"/>
                  <a:gd name="T31" fmla="*/ 29 h 79"/>
                  <a:gd name="T32" fmla="*/ 36 w 71"/>
                  <a:gd name="T33" fmla="*/ 36 h 79"/>
                  <a:gd name="T34" fmla="*/ 21 w 71"/>
                  <a:gd name="T35" fmla="*/ 22 h 79"/>
                  <a:gd name="T36" fmla="*/ 21 w 71"/>
                  <a:gd name="T37" fmla="*/ 15 h 79"/>
                  <a:gd name="T38" fmla="*/ 14 w 71"/>
                  <a:gd name="T39" fmla="*/ 0 h 79"/>
                  <a:gd name="T40" fmla="*/ 0 w 71"/>
                  <a:gd name="T41" fmla="*/ 0 h 79"/>
                  <a:gd name="T42" fmla="*/ 0 w 71"/>
                  <a:gd name="T43" fmla="*/ 8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50 w 71"/>
                  <a:gd name="T65" fmla="*/ 58 h 79"/>
                  <a:gd name="T66" fmla="*/ 36 w 71"/>
                  <a:gd name="T67" fmla="*/ 58 h 79"/>
                  <a:gd name="T68" fmla="*/ 21 w 71"/>
                  <a:gd name="T69" fmla="*/ 58 h 79"/>
                  <a:gd name="T70" fmla="*/ 7 w 71"/>
                  <a:gd name="T71" fmla="*/ 65 h 79"/>
                  <a:gd name="T72" fmla="*/ 21 w 71"/>
                  <a:gd name="T73" fmla="*/ 79 h 79"/>
                  <a:gd name="T74" fmla="*/ 28 w 71"/>
                  <a:gd name="T75" fmla="*/ 72 h 79"/>
                  <a:gd name="T76" fmla="*/ 36 w 71"/>
                  <a:gd name="T77" fmla="*/ 65 h 79"/>
                  <a:gd name="T78" fmla="*/ 43 w 71"/>
                  <a:gd name="T79" fmla="*/ 65 h 79"/>
                  <a:gd name="T80" fmla="*/ 57 w 71"/>
                  <a:gd name="T81" fmla="*/ 65 h 79"/>
                  <a:gd name="T82" fmla="*/ 64 w 71"/>
                  <a:gd name="T83" fmla="*/ 72 h 79"/>
                  <a:gd name="T84" fmla="*/ 64 w 71"/>
                  <a:gd name="T85" fmla="*/ 29 h 79"/>
                  <a:gd name="T86" fmla="*/ 64 w 71"/>
                  <a:gd name="T87" fmla="*/ 15 h 79"/>
                  <a:gd name="T88" fmla="*/ 57 w 71"/>
                  <a:gd name="T89" fmla="*/ 22 h 79"/>
                  <a:gd name="T90" fmla="*/ 64 w 71"/>
                  <a:gd name="T91" fmla="*/ 36 h 79"/>
                  <a:gd name="T92" fmla="*/ 43 w 71"/>
                  <a:gd name="T93" fmla="*/ 15 h 79"/>
                  <a:gd name="T94" fmla="*/ 36 w 71"/>
                  <a:gd name="T95" fmla="*/ 15 h 79"/>
                  <a:gd name="T96" fmla="*/ 36 w 71"/>
                  <a:gd name="T97" fmla="*/ 22 h 79"/>
                  <a:gd name="T98" fmla="*/ 21 w 71"/>
                  <a:gd name="T99" fmla="*/ 15 h 79"/>
                  <a:gd name="T100" fmla="*/ 14 w 71"/>
                  <a:gd name="T101" fmla="*/ 8 h 79"/>
                  <a:gd name="T102" fmla="*/ 0 w 71"/>
                  <a:gd name="T103" fmla="*/ 8 h 79"/>
                  <a:gd name="T104" fmla="*/ 14 w 71"/>
                  <a:gd name="T105" fmla="*/ 22 h 79"/>
                  <a:gd name="T106" fmla="*/ 21 w 71"/>
                  <a:gd name="T107" fmla="*/ 15 h 79"/>
                  <a:gd name="T108" fmla="*/ 14 w 71"/>
                  <a:gd name="T109" fmla="*/ 36 h 79"/>
                  <a:gd name="T110" fmla="*/ 7 w 71"/>
                  <a:gd name="T111" fmla="*/ 43 h 79"/>
                  <a:gd name="T112" fmla="*/ 21 w 71"/>
                  <a:gd name="T113" fmla="*/ 43 h 79"/>
                  <a:gd name="T114" fmla="*/ 21 w 71"/>
                  <a:gd name="T115" fmla="*/ 36 h 79"/>
                  <a:gd name="T116" fmla="*/ 28 w 71"/>
                  <a:gd name="T117" fmla="*/ 58 h 79"/>
                  <a:gd name="T118" fmla="*/ 14 w 71"/>
                  <a:gd name="T119" fmla="*/ 58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0"/>
                    </a:lnTo>
                    <a:lnTo>
                      <a:pt x="57" y="50"/>
                    </a:lnTo>
                    <a:lnTo>
                      <a:pt x="57" y="36"/>
                    </a:lnTo>
                    <a:lnTo>
                      <a:pt x="64" y="36"/>
                    </a:lnTo>
                    <a:lnTo>
                      <a:pt x="64" y="36"/>
                    </a:lnTo>
                    <a:lnTo>
                      <a:pt x="71" y="29"/>
                    </a:lnTo>
                    <a:lnTo>
                      <a:pt x="64" y="15"/>
                    </a:lnTo>
                    <a:lnTo>
                      <a:pt x="64" y="8"/>
                    </a:lnTo>
                    <a:lnTo>
                      <a:pt x="64" y="8"/>
                    </a:lnTo>
                    <a:lnTo>
                      <a:pt x="57" y="8"/>
                    </a:lnTo>
                    <a:lnTo>
                      <a:pt x="57" y="15"/>
                    </a:lnTo>
                    <a:lnTo>
                      <a:pt x="50" y="29"/>
                    </a:lnTo>
                    <a:lnTo>
                      <a:pt x="57" y="36"/>
                    </a:lnTo>
                    <a:lnTo>
                      <a:pt x="57" y="43"/>
                    </a:lnTo>
                    <a:lnTo>
                      <a:pt x="57" y="50"/>
                    </a:lnTo>
                    <a:lnTo>
                      <a:pt x="50" y="50"/>
                    </a:lnTo>
                    <a:lnTo>
                      <a:pt x="50" y="43"/>
                    </a:lnTo>
                    <a:lnTo>
                      <a:pt x="43" y="43"/>
                    </a:lnTo>
                    <a:lnTo>
                      <a:pt x="43" y="36"/>
                    </a:lnTo>
                    <a:lnTo>
                      <a:pt x="43" y="29"/>
                    </a:lnTo>
                    <a:lnTo>
                      <a:pt x="43" y="22"/>
                    </a:lnTo>
                    <a:lnTo>
                      <a:pt x="50" y="8"/>
                    </a:lnTo>
                    <a:lnTo>
                      <a:pt x="36" y="0"/>
                    </a:lnTo>
                    <a:lnTo>
                      <a:pt x="28" y="8"/>
                    </a:lnTo>
                    <a:lnTo>
                      <a:pt x="36" y="29"/>
                    </a:lnTo>
                    <a:lnTo>
                      <a:pt x="36" y="29"/>
                    </a:lnTo>
                    <a:lnTo>
                      <a:pt x="36" y="29"/>
                    </a:lnTo>
                    <a:lnTo>
                      <a:pt x="36" y="36"/>
                    </a:lnTo>
                    <a:lnTo>
                      <a:pt x="36" y="36"/>
                    </a:lnTo>
                    <a:lnTo>
                      <a:pt x="28" y="29"/>
                    </a:lnTo>
                    <a:lnTo>
                      <a:pt x="21" y="22"/>
                    </a:lnTo>
                    <a:lnTo>
                      <a:pt x="21" y="22"/>
                    </a:lnTo>
                    <a:lnTo>
                      <a:pt x="21" y="15"/>
                    </a:lnTo>
                    <a:lnTo>
                      <a:pt x="21" y="8"/>
                    </a:lnTo>
                    <a:lnTo>
                      <a:pt x="14" y="0"/>
                    </a:lnTo>
                    <a:lnTo>
                      <a:pt x="7" y="0"/>
                    </a:lnTo>
                    <a:lnTo>
                      <a:pt x="0" y="0"/>
                    </a:lnTo>
                    <a:lnTo>
                      <a:pt x="0" y="0"/>
                    </a:lnTo>
                    <a:lnTo>
                      <a:pt x="0" y="8"/>
                    </a:lnTo>
                    <a:lnTo>
                      <a:pt x="7" y="22"/>
                    </a:lnTo>
                    <a:lnTo>
                      <a:pt x="14" y="22"/>
                    </a:lnTo>
                    <a:lnTo>
                      <a:pt x="21" y="29"/>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8"/>
                    </a:lnTo>
                    <a:lnTo>
                      <a:pt x="43" y="58"/>
                    </a:lnTo>
                    <a:lnTo>
                      <a:pt x="36" y="58"/>
                    </a:lnTo>
                    <a:lnTo>
                      <a:pt x="28" y="58"/>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58"/>
                    </a:lnTo>
                    <a:lnTo>
                      <a:pt x="57" y="65"/>
                    </a:lnTo>
                    <a:lnTo>
                      <a:pt x="64" y="72"/>
                    </a:lnTo>
                    <a:lnTo>
                      <a:pt x="64" y="72"/>
                    </a:lnTo>
                    <a:close/>
                    <a:moveTo>
                      <a:pt x="64" y="36"/>
                    </a:moveTo>
                    <a:lnTo>
                      <a:pt x="64" y="29"/>
                    </a:lnTo>
                    <a:lnTo>
                      <a:pt x="71" y="29"/>
                    </a:lnTo>
                    <a:lnTo>
                      <a:pt x="64" y="15"/>
                    </a:lnTo>
                    <a:lnTo>
                      <a:pt x="64" y="8"/>
                    </a:lnTo>
                    <a:lnTo>
                      <a:pt x="57" y="22"/>
                    </a:lnTo>
                    <a:lnTo>
                      <a:pt x="64" y="36"/>
                    </a:lnTo>
                    <a:lnTo>
                      <a:pt x="64" y="36"/>
                    </a:lnTo>
                    <a:close/>
                    <a:moveTo>
                      <a:pt x="36" y="22"/>
                    </a:moveTo>
                    <a:lnTo>
                      <a:pt x="43" y="15"/>
                    </a:lnTo>
                    <a:lnTo>
                      <a:pt x="36" y="0"/>
                    </a:lnTo>
                    <a:lnTo>
                      <a:pt x="36" y="15"/>
                    </a:lnTo>
                    <a:lnTo>
                      <a:pt x="36" y="22"/>
                    </a:lnTo>
                    <a:lnTo>
                      <a:pt x="36" y="22"/>
                    </a:lnTo>
                    <a:close/>
                    <a:moveTo>
                      <a:pt x="21" y="15"/>
                    </a:moveTo>
                    <a:lnTo>
                      <a:pt x="21" y="15"/>
                    </a:lnTo>
                    <a:lnTo>
                      <a:pt x="14" y="8"/>
                    </a:lnTo>
                    <a:lnTo>
                      <a:pt x="14" y="8"/>
                    </a:lnTo>
                    <a:lnTo>
                      <a:pt x="0" y="0"/>
                    </a:lnTo>
                    <a:lnTo>
                      <a:pt x="0" y="8"/>
                    </a:lnTo>
                    <a:lnTo>
                      <a:pt x="7" y="15"/>
                    </a:lnTo>
                    <a:lnTo>
                      <a:pt x="14" y="22"/>
                    </a:lnTo>
                    <a:lnTo>
                      <a:pt x="21" y="15"/>
                    </a:lnTo>
                    <a:lnTo>
                      <a:pt x="21" y="15"/>
                    </a:lnTo>
                    <a:close/>
                    <a:moveTo>
                      <a:pt x="21" y="36"/>
                    </a:moveTo>
                    <a:lnTo>
                      <a:pt x="14" y="36"/>
                    </a:lnTo>
                    <a:lnTo>
                      <a:pt x="0" y="36"/>
                    </a:lnTo>
                    <a:lnTo>
                      <a:pt x="7" y="43"/>
                    </a:lnTo>
                    <a:lnTo>
                      <a:pt x="14" y="50"/>
                    </a:lnTo>
                    <a:lnTo>
                      <a:pt x="21" y="43"/>
                    </a:lnTo>
                    <a:lnTo>
                      <a:pt x="21" y="36"/>
                    </a:lnTo>
                    <a:lnTo>
                      <a:pt x="21" y="36"/>
                    </a:lnTo>
                    <a:close/>
                    <a:moveTo>
                      <a:pt x="28" y="65"/>
                    </a:moveTo>
                    <a:lnTo>
                      <a:pt x="28" y="58"/>
                    </a:lnTo>
                    <a:lnTo>
                      <a:pt x="21" y="58"/>
                    </a:lnTo>
                    <a:lnTo>
                      <a:pt x="14" y="58"/>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382">
                <a:extLst>
                  <a:ext uri="{FF2B5EF4-FFF2-40B4-BE49-F238E27FC236}">
                    <a16:creationId xmlns:a16="http://schemas.microsoft.com/office/drawing/2014/main" xmlns="" id="{F9051E48-29C9-452A-859B-C147DA0149F6}"/>
                  </a:ext>
                </a:extLst>
              </p:cNvPr>
              <p:cNvSpPr>
                <a:spLocks noEditPoints="1"/>
              </p:cNvSpPr>
              <p:nvPr/>
            </p:nvSpPr>
            <p:spPr bwMode="auto">
              <a:xfrm>
                <a:off x="5134" y="2187"/>
                <a:ext cx="73" cy="79"/>
              </a:xfrm>
              <a:custGeom>
                <a:avLst/>
                <a:gdLst>
                  <a:gd name="T0" fmla="*/ 65 w 73"/>
                  <a:gd name="T1" fmla="*/ 72 h 79"/>
                  <a:gd name="T2" fmla="*/ 73 w 73"/>
                  <a:gd name="T3" fmla="*/ 65 h 79"/>
                  <a:gd name="T4" fmla="*/ 58 w 73"/>
                  <a:gd name="T5" fmla="*/ 50 h 79"/>
                  <a:gd name="T6" fmla="*/ 58 w 73"/>
                  <a:gd name="T7" fmla="*/ 36 h 79"/>
                  <a:gd name="T8" fmla="*/ 65 w 73"/>
                  <a:gd name="T9" fmla="*/ 36 h 79"/>
                  <a:gd name="T10" fmla="*/ 65 w 73"/>
                  <a:gd name="T11" fmla="*/ 15 h 79"/>
                  <a:gd name="T12" fmla="*/ 65 w 73"/>
                  <a:gd name="T13" fmla="*/ 8 h 79"/>
                  <a:gd name="T14" fmla="*/ 51 w 73"/>
                  <a:gd name="T15" fmla="*/ 15 h 79"/>
                  <a:gd name="T16" fmla="*/ 58 w 73"/>
                  <a:gd name="T17" fmla="*/ 36 h 79"/>
                  <a:gd name="T18" fmla="*/ 51 w 73"/>
                  <a:gd name="T19" fmla="*/ 50 h 79"/>
                  <a:gd name="T20" fmla="*/ 44 w 73"/>
                  <a:gd name="T21" fmla="*/ 43 h 79"/>
                  <a:gd name="T22" fmla="*/ 44 w 73"/>
                  <a:gd name="T23" fmla="*/ 36 h 79"/>
                  <a:gd name="T24" fmla="*/ 44 w 73"/>
                  <a:gd name="T25" fmla="*/ 22 h 79"/>
                  <a:gd name="T26" fmla="*/ 37 w 73"/>
                  <a:gd name="T27" fmla="*/ 0 h 79"/>
                  <a:gd name="T28" fmla="*/ 37 w 73"/>
                  <a:gd name="T29" fmla="*/ 29 h 79"/>
                  <a:gd name="T30" fmla="*/ 37 w 73"/>
                  <a:gd name="T31" fmla="*/ 29 h 79"/>
                  <a:gd name="T32" fmla="*/ 37 w 73"/>
                  <a:gd name="T33" fmla="*/ 36 h 79"/>
                  <a:gd name="T34" fmla="*/ 22 w 73"/>
                  <a:gd name="T35" fmla="*/ 22 h 79"/>
                  <a:gd name="T36" fmla="*/ 22 w 73"/>
                  <a:gd name="T37" fmla="*/ 15 h 79"/>
                  <a:gd name="T38" fmla="*/ 7 w 73"/>
                  <a:gd name="T39" fmla="*/ 0 h 79"/>
                  <a:gd name="T40" fmla="*/ 0 w 73"/>
                  <a:gd name="T41" fmla="*/ 0 h 79"/>
                  <a:gd name="T42" fmla="*/ 0 w 73"/>
                  <a:gd name="T43" fmla="*/ 8 h 79"/>
                  <a:gd name="T44" fmla="*/ 15 w 73"/>
                  <a:gd name="T45" fmla="*/ 22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43 h 79"/>
                  <a:gd name="T60" fmla="*/ 29 w 73"/>
                  <a:gd name="T61" fmla="*/ 43 h 79"/>
                  <a:gd name="T62" fmla="*/ 44 w 73"/>
                  <a:gd name="T63" fmla="*/ 50 h 79"/>
                  <a:gd name="T64" fmla="*/ 44 w 73"/>
                  <a:gd name="T65" fmla="*/ 58 h 79"/>
                  <a:gd name="T66" fmla="*/ 37 w 73"/>
                  <a:gd name="T67" fmla="*/ 58 h 79"/>
                  <a:gd name="T68" fmla="*/ 22 w 73"/>
                  <a:gd name="T69" fmla="*/ 58 h 79"/>
                  <a:gd name="T70" fmla="*/ 0 w 73"/>
                  <a:gd name="T71" fmla="*/ 65 h 79"/>
                  <a:gd name="T72" fmla="*/ 22 w 73"/>
                  <a:gd name="T73" fmla="*/ 79 h 79"/>
                  <a:gd name="T74" fmla="*/ 29 w 73"/>
                  <a:gd name="T75" fmla="*/ 72 h 79"/>
                  <a:gd name="T76" fmla="*/ 37 w 73"/>
                  <a:gd name="T77" fmla="*/ 65 h 79"/>
                  <a:gd name="T78" fmla="*/ 44 w 73"/>
                  <a:gd name="T79" fmla="*/ 65 h 79"/>
                  <a:gd name="T80" fmla="*/ 58 w 73"/>
                  <a:gd name="T81" fmla="*/ 65 h 79"/>
                  <a:gd name="T82" fmla="*/ 58 w 73"/>
                  <a:gd name="T83" fmla="*/ 72 h 79"/>
                  <a:gd name="T84" fmla="*/ 65 w 73"/>
                  <a:gd name="T85" fmla="*/ 29 h 79"/>
                  <a:gd name="T86" fmla="*/ 65 w 73"/>
                  <a:gd name="T87" fmla="*/ 15 h 79"/>
                  <a:gd name="T88" fmla="*/ 58 w 73"/>
                  <a:gd name="T89" fmla="*/ 22 h 79"/>
                  <a:gd name="T90" fmla="*/ 58 w 73"/>
                  <a:gd name="T91" fmla="*/ 36 h 79"/>
                  <a:gd name="T92" fmla="*/ 44 w 73"/>
                  <a:gd name="T93" fmla="*/ 15 h 79"/>
                  <a:gd name="T94" fmla="*/ 29 w 73"/>
                  <a:gd name="T95" fmla="*/ 15 h 79"/>
                  <a:gd name="T96" fmla="*/ 37 w 73"/>
                  <a:gd name="T97" fmla="*/ 22 h 79"/>
                  <a:gd name="T98" fmla="*/ 22 w 73"/>
                  <a:gd name="T99" fmla="*/ 15 h 79"/>
                  <a:gd name="T100" fmla="*/ 15 w 73"/>
                  <a:gd name="T101" fmla="*/ 8 h 79"/>
                  <a:gd name="T102" fmla="*/ 0 w 73"/>
                  <a:gd name="T103" fmla="*/ 8 h 79"/>
                  <a:gd name="T104" fmla="*/ 7 w 73"/>
                  <a:gd name="T105" fmla="*/ 22 h 79"/>
                  <a:gd name="T106" fmla="*/ 15 w 73"/>
                  <a:gd name="T107" fmla="*/ 15 h 79"/>
                  <a:gd name="T108" fmla="*/ 7 w 73"/>
                  <a:gd name="T109" fmla="*/ 36 h 79"/>
                  <a:gd name="T110" fmla="*/ 0 w 73"/>
                  <a:gd name="T111" fmla="*/ 43 h 79"/>
                  <a:gd name="T112" fmla="*/ 22 w 73"/>
                  <a:gd name="T113" fmla="*/ 43 h 79"/>
                  <a:gd name="T114" fmla="*/ 22 w 73"/>
                  <a:gd name="T115" fmla="*/ 36 h 79"/>
                  <a:gd name="T116" fmla="*/ 29 w 73"/>
                  <a:gd name="T117" fmla="*/ 58 h 79"/>
                  <a:gd name="T118" fmla="*/ 15 w 73"/>
                  <a:gd name="T119" fmla="*/ 58 h 79"/>
                  <a:gd name="T120" fmla="*/ 7 w 73"/>
                  <a:gd name="T121" fmla="*/ 72 h 79"/>
                  <a:gd name="T122" fmla="*/ 29 w 73"/>
                  <a:gd name="T123" fmla="*/ 72 h 79"/>
                  <a:gd name="T124" fmla="*/ 29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65"/>
                    </a:lnTo>
                    <a:lnTo>
                      <a:pt x="65" y="65"/>
                    </a:lnTo>
                    <a:lnTo>
                      <a:pt x="58" y="50"/>
                    </a:lnTo>
                    <a:lnTo>
                      <a:pt x="58" y="50"/>
                    </a:lnTo>
                    <a:lnTo>
                      <a:pt x="58" y="36"/>
                    </a:lnTo>
                    <a:lnTo>
                      <a:pt x="58" y="36"/>
                    </a:lnTo>
                    <a:lnTo>
                      <a:pt x="65" y="36"/>
                    </a:lnTo>
                    <a:lnTo>
                      <a:pt x="73" y="29"/>
                    </a:lnTo>
                    <a:lnTo>
                      <a:pt x="65" y="15"/>
                    </a:lnTo>
                    <a:lnTo>
                      <a:pt x="65" y="8"/>
                    </a:lnTo>
                    <a:lnTo>
                      <a:pt x="65" y="8"/>
                    </a:lnTo>
                    <a:lnTo>
                      <a:pt x="58" y="8"/>
                    </a:lnTo>
                    <a:lnTo>
                      <a:pt x="51" y="15"/>
                    </a:lnTo>
                    <a:lnTo>
                      <a:pt x="51" y="29"/>
                    </a:lnTo>
                    <a:lnTo>
                      <a:pt x="58" y="36"/>
                    </a:lnTo>
                    <a:lnTo>
                      <a:pt x="58" y="43"/>
                    </a:lnTo>
                    <a:lnTo>
                      <a:pt x="51" y="50"/>
                    </a:lnTo>
                    <a:lnTo>
                      <a:pt x="51" y="50"/>
                    </a:lnTo>
                    <a:lnTo>
                      <a:pt x="44" y="43"/>
                    </a:lnTo>
                    <a:lnTo>
                      <a:pt x="44" y="43"/>
                    </a:lnTo>
                    <a:lnTo>
                      <a:pt x="44" y="36"/>
                    </a:lnTo>
                    <a:lnTo>
                      <a:pt x="44" y="29"/>
                    </a:lnTo>
                    <a:lnTo>
                      <a:pt x="44" y="22"/>
                    </a:lnTo>
                    <a:lnTo>
                      <a:pt x="44" y="8"/>
                    </a:lnTo>
                    <a:lnTo>
                      <a:pt x="37" y="0"/>
                    </a:lnTo>
                    <a:lnTo>
                      <a:pt x="29" y="8"/>
                    </a:lnTo>
                    <a:lnTo>
                      <a:pt x="37" y="29"/>
                    </a:lnTo>
                    <a:lnTo>
                      <a:pt x="37" y="29"/>
                    </a:lnTo>
                    <a:lnTo>
                      <a:pt x="37" y="29"/>
                    </a:lnTo>
                    <a:lnTo>
                      <a:pt x="37" y="36"/>
                    </a:lnTo>
                    <a:lnTo>
                      <a:pt x="37" y="36"/>
                    </a:lnTo>
                    <a:lnTo>
                      <a:pt x="29" y="29"/>
                    </a:lnTo>
                    <a:lnTo>
                      <a:pt x="22" y="22"/>
                    </a:lnTo>
                    <a:lnTo>
                      <a:pt x="22" y="22"/>
                    </a:lnTo>
                    <a:lnTo>
                      <a:pt x="22" y="15"/>
                    </a:lnTo>
                    <a:lnTo>
                      <a:pt x="15" y="8"/>
                    </a:lnTo>
                    <a:lnTo>
                      <a:pt x="7" y="0"/>
                    </a:lnTo>
                    <a:lnTo>
                      <a:pt x="7" y="0"/>
                    </a:lnTo>
                    <a:lnTo>
                      <a:pt x="0" y="0"/>
                    </a:lnTo>
                    <a:lnTo>
                      <a:pt x="0" y="0"/>
                    </a:lnTo>
                    <a:lnTo>
                      <a:pt x="0" y="8"/>
                    </a:lnTo>
                    <a:lnTo>
                      <a:pt x="0" y="22"/>
                    </a:lnTo>
                    <a:lnTo>
                      <a:pt x="15" y="22"/>
                    </a:lnTo>
                    <a:lnTo>
                      <a:pt x="22" y="29"/>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8"/>
                    </a:lnTo>
                    <a:lnTo>
                      <a:pt x="44" y="58"/>
                    </a:lnTo>
                    <a:lnTo>
                      <a:pt x="37" y="58"/>
                    </a:lnTo>
                    <a:lnTo>
                      <a:pt x="29" y="58"/>
                    </a:lnTo>
                    <a:lnTo>
                      <a:pt x="22" y="58"/>
                    </a:lnTo>
                    <a:lnTo>
                      <a:pt x="7" y="65"/>
                    </a:lnTo>
                    <a:lnTo>
                      <a:pt x="0" y="65"/>
                    </a:lnTo>
                    <a:lnTo>
                      <a:pt x="7" y="72"/>
                    </a:lnTo>
                    <a:lnTo>
                      <a:pt x="22" y="79"/>
                    </a:lnTo>
                    <a:lnTo>
                      <a:pt x="29" y="72"/>
                    </a:lnTo>
                    <a:lnTo>
                      <a:pt x="29" y="72"/>
                    </a:lnTo>
                    <a:lnTo>
                      <a:pt x="29" y="72"/>
                    </a:lnTo>
                    <a:lnTo>
                      <a:pt x="37" y="65"/>
                    </a:lnTo>
                    <a:lnTo>
                      <a:pt x="44" y="65"/>
                    </a:lnTo>
                    <a:lnTo>
                      <a:pt x="44" y="65"/>
                    </a:lnTo>
                    <a:lnTo>
                      <a:pt x="51" y="58"/>
                    </a:lnTo>
                    <a:lnTo>
                      <a:pt x="58" y="65"/>
                    </a:lnTo>
                    <a:lnTo>
                      <a:pt x="58" y="72"/>
                    </a:lnTo>
                    <a:lnTo>
                      <a:pt x="58" y="72"/>
                    </a:lnTo>
                    <a:close/>
                    <a:moveTo>
                      <a:pt x="58" y="36"/>
                    </a:moveTo>
                    <a:lnTo>
                      <a:pt x="65" y="29"/>
                    </a:lnTo>
                    <a:lnTo>
                      <a:pt x="65" y="29"/>
                    </a:lnTo>
                    <a:lnTo>
                      <a:pt x="65" y="15"/>
                    </a:lnTo>
                    <a:lnTo>
                      <a:pt x="65" y="8"/>
                    </a:lnTo>
                    <a:lnTo>
                      <a:pt x="58" y="22"/>
                    </a:lnTo>
                    <a:lnTo>
                      <a:pt x="58" y="36"/>
                    </a:lnTo>
                    <a:lnTo>
                      <a:pt x="58" y="36"/>
                    </a:lnTo>
                    <a:close/>
                    <a:moveTo>
                      <a:pt x="37" y="22"/>
                    </a:moveTo>
                    <a:lnTo>
                      <a:pt x="44" y="15"/>
                    </a:lnTo>
                    <a:lnTo>
                      <a:pt x="37" y="0"/>
                    </a:lnTo>
                    <a:lnTo>
                      <a:pt x="29" y="15"/>
                    </a:lnTo>
                    <a:lnTo>
                      <a:pt x="37" y="22"/>
                    </a:lnTo>
                    <a:lnTo>
                      <a:pt x="37" y="22"/>
                    </a:lnTo>
                    <a:close/>
                    <a:moveTo>
                      <a:pt x="15" y="15"/>
                    </a:moveTo>
                    <a:lnTo>
                      <a:pt x="22" y="15"/>
                    </a:lnTo>
                    <a:lnTo>
                      <a:pt x="15" y="8"/>
                    </a:lnTo>
                    <a:lnTo>
                      <a:pt x="15" y="8"/>
                    </a:lnTo>
                    <a:lnTo>
                      <a:pt x="0" y="0"/>
                    </a:lnTo>
                    <a:lnTo>
                      <a:pt x="0" y="8"/>
                    </a:lnTo>
                    <a:lnTo>
                      <a:pt x="7" y="15"/>
                    </a:lnTo>
                    <a:lnTo>
                      <a:pt x="7" y="22"/>
                    </a:lnTo>
                    <a:lnTo>
                      <a:pt x="15" y="15"/>
                    </a:lnTo>
                    <a:lnTo>
                      <a:pt x="15" y="15"/>
                    </a:lnTo>
                    <a:close/>
                    <a:moveTo>
                      <a:pt x="22" y="36"/>
                    </a:moveTo>
                    <a:lnTo>
                      <a:pt x="7" y="36"/>
                    </a:lnTo>
                    <a:lnTo>
                      <a:pt x="0" y="36"/>
                    </a:lnTo>
                    <a:lnTo>
                      <a:pt x="0" y="43"/>
                    </a:lnTo>
                    <a:lnTo>
                      <a:pt x="15" y="50"/>
                    </a:lnTo>
                    <a:lnTo>
                      <a:pt x="22" y="43"/>
                    </a:lnTo>
                    <a:lnTo>
                      <a:pt x="22" y="36"/>
                    </a:lnTo>
                    <a:lnTo>
                      <a:pt x="22" y="36"/>
                    </a:lnTo>
                    <a:close/>
                    <a:moveTo>
                      <a:pt x="29" y="65"/>
                    </a:moveTo>
                    <a:lnTo>
                      <a:pt x="29" y="58"/>
                    </a:lnTo>
                    <a:lnTo>
                      <a:pt x="22" y="58"/>
                    </a:lnTo>
                    <a:lnTo>
                      <a:pt x="15" y="58"/>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383">
                <a:extLst>
                  <a:ext uri="{FF2B5EF4-FFF2-40B4-BE49-F238E27FC236}">
                    <a16:creationId xmlns:a16="http://schemas.microsoft.com/office/drawing/2014/main" xmlns="" id="{E6D3E227-8027-40AA-ACD1-F62665B8891F}"/>
                  </a:ext>
                </a:extLst>
              </p:cNvPr>
              <p:cNvSpPr>
                <a:spLocks noEditPoints="1"/>
              </p:cNvSpPr>
              <p:nvPr/>
            </p:nvSpPr>
            <p:spPr bwMode="auto">
              <a:xfrm>
                <a:off x="5062" y="2187"/>
                <a:ext cx="72" cy="79"/>
              </a:xfrm>
              <a:custGeom>
                <a:avLst/>
                <a:gdLst>
                  <a:gd name="T0" fmla="*/ 65 w 72"/>
                  <a:gd name="T1" fmla="*/ 72 h 79"/>
                  <a:gd name="T2" fmla="*/ 65 w 72"/>
                  <a:gd name="T3" fmla="*/ 65 h 79"/>
                  <a:gd name="T4" fmla="*/ 57 w 72"/>
                  <a:gd name="T5" fmla="*/ 50 h 79"/>
                  <a:gd name="T6" fmla="*/ 57 w 72"/>
                  <a:gd name="T7" fmla="*/ 36 h 79"/>
                  <a:gd name="T8" fmla="*/ 65 w 72"/>
                  <a:gd name="T9" fmla="*/ 36 h 79"/>
                  <a:gd name="T10" fmla="*/ 65 w 72"/>
                  <a:gd name="T11" fmla="*/ 15 h 79"/>
                  <a:gd name="T12" fmla="*/ 57 w 72"/>
                  <a:gd name="T13" fmla="*/ 8 h 79"/>
                  <a:gd name="T14" fmla="*/ 50 w 72"/>
                  <a:gd name="T15" fmla="*/ 15 h 79"/>
                  <a:gd name="T16" fmla="*/ 57 w 72"/>
                  <a:gd name="T17" fmla="*/ 36 h 79"/>
                  <a:gd name="T18" fmla="*/ 50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29 h 79"/>
                  <a:gd name="T32" fmla="*/ 29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2 h 79"/>
                  <a:gd name="T46" fmla="*/ 29 w 72"/>
                  <a:gd name="T47" fmla="*/ 36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9 w 72"/>
                  <a:gd name="T61" fmla="*/ 43 h 79"/>
                  <a:gd name="T62" fmla="*/ 36 w 72"/>
                  <a:gd name="T63" fmla="*/ 50 h 79"/>
                  <a:gd name="T64" fmla="*/ 43 w 72"/>
                  <a:gd name="T65" fmla="*/ 58 h 79"/>
                  <a:gd name="T66" fmla="*/ 36 w 72"/>
                  <a:gd name="T67" fmla="*/ 58 h 79"/>
                  <a:gd name="T68" fmla="*/ 21 w 72"/>
                  <a:gd name="T69" fmla="*/ 58 h 79"/>
                  <a:gd name="T70" fmla="*/ 0 w 72"/>
                  <a:gd name="T71" fmla="*/ 65 h 79"/>
                  <a:gd name="T72" fmla="*/ 21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29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2 h 79"/>
                  <a:gd name="T98" fmla="*/ 14 w 72"/>
                  <a:gd name="T99" fmla="*/ 15 h 79"/>
                  <a:gd name="T100" fmla="*/ 7 w 72"/>
                  <a:gd name="T101" fmla="*/ 8 h 79"/>
                  <a:gd name="T102" fmla="*/ 0 w 72"/>
                  <a:gd name="T103" fmla="*/ 8 h 79"/>
                  <a:gd name="T104" fmla="*/ 7 w 72"/>
                  <a:gd name="T105" fmla="*/ 22 h 79"/>
                  <a:gd name="T106" fmla="*/ 14 w 72"/>
                  <a:gd name="T107" fmla="*/ 15 h 79"/>
                  <a:gd name="T108" fmla="*/ 7 w 72"/>
                  <a:gd name="T109" fmla="*/ 36 h 79"/>
                  <a:gd name="T110" fmla="*/ 0 w 72"/>
                  <a:gd name="T111" fmla="*/ 43 h 79"/>
                  <a:gd name="T112" fmla="*/ 21 w 72"/>
                  <a:gd name="T113" fmla="*/ 43 h 79"/>
                  <a:gd name="T114" fmla="*/ 21 w 72"/>
                  <a:gd name="T115" fmla="*/ 36 h 79"/>
                  <a:gd name="T116" fmla="*/ 29 w 72"/>
                  <a:gd name="T117" fmla="*/ 58 h 79"/>
                  <a:gd name="T118" fmla="*/ 14 w 72"/>
                  <a:gd name="T119" fmla="*/ 58 h 79"/>
                  <a:gd name="T120" fmla="*/ 7 w 72"/>
                  <a:gd name="T121" fmla="*/ 72 h 79"/>
                  <a:gd name="T122" fmla="*/ 21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0"/>
                    </a:lnTo>
                    <a:lnTo>
                      <a:pt x="57" y="50"/>
                    </a:lnTo>
                    <a:lnTo>
                      <a:pt x="57" y="36"/>
                    </a:lnTo>
                    <a:lnTo>
                      <a:pt x="57" y="36"/>
                    </a:lnTo>
                    <a:lnTo>
                      <a:pt x="65" y="36"/>
                    </a:lnTo>
                    <a:lnTo>
                      <a:pt x="72" y="29"/>
                    </a:lnTo>
                    <a:lnTo>
                      <a:pt x="65" y="15"/>
                    </a:lnTo>
                    <a:lnTo>
                      <a:pt x="65" y="8"/>
                    </a:lnTo>
                    <a:lnTo>
                      <a:pt x="57" y="8"/>
                    </a:lnTo>
                    <a:lnTo>
                      <a:pt x="57" y="8"/>
                    </a:lnTo>
                    <a:lnTo>
                      <a:pt x="50" y="15"/>
                    </a:lnTo>
                    <a:lnTo>
                      <a:pt x="50" y="29"/>
                    </a:lnTo>
                    <a:lnTo>
                      <a:pt x="57" y="36"/>
                    </a:lnTo>
                    <a:lnTo>
                      <a:pt x="57" y="43"/>
                    </a:lnTo>
                    <a:lnTo>
                      <a:pt x="50" y="50"/>
                    </a:lnTo>
                    <a:lnTo>
                      <a:pt x="50" y="50"/>
                    </a:lnTo>
                    <a:lnTo>
                      <a:pt x="43" y="43"/>
                    </a:lnTo>
                    <a:lnTo>
                      <a:pt x="43" y="43"/>
                    </a:lnTo>
                    <a:lnTo>
                      <a:pt x="36" y="36"/>
                    </a:lnTo>
                    <a:lnTo>
                      <a:pt x="36" y="29"/>
                    </a:lnTo>
                    <a:lnTo>
                      <a:pt x="43" y="22"/>
                    </a:lnTo>
                    <a:lnTo>
                      <a:pt x="43" y="8"/>
                    </a:lnTo>
                    <a:lnTo>
                      <a:pt x="36" y="0"/>
                    </a:lnTo>
                    <a:lnTo>
                      <a:pt x="29" y="8"/>
                    </a:lnTo>
                    <a:lnTo>
                      <a:pt x="36" y="29"/>
                    </a:lnTo>
                    <a:lnTo>
                      <a:pt x="36" y="29"/>
                    </a:lnTo>
                    <a:lnTo>
                      <a:pt x="36" y="29"/>
                    </a:lnTo>
                    <a:lnTo>
                      <a:pt x="36" y="36"/>
                    </a:lnTo>
                    <a:lnTo>
                      <a:pt x="29" y="36"/>
                    </a:lnTo>
                    <a:lnTo>
                      <a:pt x="21" y="29"/>
                    </a:lnTo>
                    <a:lnTo>
                      <a:pt x="21" y="22"/>
                    </a:lnTo>
                    <a:lnTo>
                      <a:pt x="21" y="22"/>
                    </a:lnTo>
                    <a:lnTo>
                      <a:pt x="21" y="15"/>
                    </a:lnTo>
                    <a:lnTo>
                      <a:pt x="14" y="8"/>
                    </a:lnTo>
                    <a:lnTo>
                      <a:pt x="7" y="0"/>
                    </a:lnTo>
                    <a:lnTo>
                      <a:pt x="7" y="0"/>
                    </a:lnTo>
                    <a:lnTo>
                      <a:pt x="0" y="0"/>
                    </a:lnTo>
                    <a:lnTo>
                      <a:pt x="0" y="0"/>
                    </a:lnTo>
                    <a:lnTo>
                      <a:pt x="0" y="8"/>
                    </a:lnTo>
                    <a:lnTo>
                      <a:pt x="0" y="22"/>
                    </a:lnTo>
                    <a:lnTo>
                      <a:pt x="14" y="22"/>
                    </a:lnTo>
                    <a:lnTo>
                      <a:pt x="21" y="29"/>
                    </a:lnTo>
                    <a:lnTo>
                      <a:pt x="29" y="36"/>
                    </a:lnTo>
                    <a:lnTo>
                      <a:pt x="29" y="36"/>
                    </a:lnTo>
                    <a:lnTo>
                      <a:pt x="29"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8"/>
                    </a:lnTo>
                    <a:lnTo>
                      <a:pt x="43" y="58"/>
                    </a:lnTo>
                    <a:lnTo>
                      <a:pt x="36" y="58"/>
                    </a:lnTo>
                    <a:lnTo>
                      <a:pt x="29" y="58"/>
                    </a:lnTo>
                    <a:lnTo>
                      <a:pt x="21" y="58"/>
                    </a:lnTo>
                    <a:lnTo>
                      <a:pt x="0" y="65"/>
                    </a:lnTo>
                    <a:lnTo>
                      <a:pt x="0" y="65"/>
                    </a:lnTo>
                    <a:lnTo>
                      <a:pt x="7" y="72"/>
                    </a:lnTo>
                    <a:lnTo>
                      <a:pt x="21" y="79"/>
                    </a:lnTo>
                    <a:lnTo>
                      <a:pt x="29" y="72"/>
                    </a:lnTo>
                    <a:lnTo>
                      <a:pt x="29" y="72"/>
                    </a:lnTo>
                    <a:lnTo>
                      <a:pt x="29" y="72"/>
                    </a:lnTo>
                    <a:lnTo>
                      <a:pt x="36" y="65"/>
                    </a:lnTo>
                    <a:lnTo>
                      <a:pt x="36" y="65"/>
                    </a:lnTo>
                    <a:lnTo>
                      <a:pt x="43" y="65"/>
                    </a:lnTo>
                    <a:lnTo>
                      <a:pt x="43" y="58"/>
                    </a:lnTo>
                    <a:lnTo>
                      <a:pt x="50" y="65"/>
                    </a:lnTo>
                    <a:lnTo>
                      <a:pt x="57" y="72"/>
                    </a:lnTo>
                    <a:lnTo>
                      <a:pt x="57" y="72"/>
                    </a:lnTo>
                    <a:close/>
                    <a:moveTo>
                      <a:pt x="57" y="36"/>
                    </a:moveTo>
                    <a:lnTo>
                      <a:pt x="65" y="29"/>
                    </a:lnTo>
                    <a:lnTo>
                      <a:pt x="65" y="29"/>
                    </a:lnTo>
                    <a:lnTo>
                      <a:pt x="65" y="15"/>
                    </a:lnTo>
                    <a:lnTo>
                      <a:pt x="57" y="8"/>
                    </a:lnTo>
                    <a:lnTo>
                      <a:pt x="50" y="22"/>
                    </a:lnTo>
                    <a:lnTo>
                      <a:pt x="57" y="36"/>
                    </a:lnTo>
                    <a:lnTo>
                      <a:pt x="57" y="36"/>
                    </a:lnTo>
                    <a:close/>
                    <a:moveTo>
                      <a:pt x="36" y="22"/>
                    </a:moveTo>
                    <a:lnTo>
                      <a:pt x="43" y="15"/>
                    </a:lnTo>
                    <a:lnTo>
                      <a:pt x="36" y="0"/>
                    </a:lnTo>
                    <a:lnTo>
                      <a:pt x="29" y="15"/>
                    </a:lnTo>
                    <a:lnTo>
                      <a:pt x="36" y="22"/>
                    </a:lnTo>
                    <a:lnTo>
                      <a:pt x="36" y="22"/>
                    </a:lnTo>
                    <a:close/>
                    <a:moveTo>
                      <a:pt x="14" y="15"/>
                    </a:moveTo>
                    <a:lnTo>
                      <a:pt x="14" y="15"/>
                    </a:lnTo>
                    <a:lnTo>
                      <a:pt x="14" y="8"/>
                    </a:lnTo>
                    <a:lnTo>
                      <a:pt x="7" y="8"/>
                    </a:lnTo>
                    <a:lnTo>
                      <a:pt x="0" y="0"/>
                    </a:lnTo>
                    <a:lnTo>
                      <a:pt x="0" y="8"/>
                    </a:lnTo>
                    <a:lnTo>
                      <a:pt x="0" y="15"/>
                    </a:lnTo>
                    <a:lnTo>
                      <a:pt x="7" y="22"/>
                    </a:lnTo>
                    <a:lnTo>
                      <a:pt x="14" y="15"/>
                    </a:lnTo>
                    <a:lnTo>
                      <a:pt x="14" y="15"/>
                    </a:lnTo>
                    <a:close/>
                    <a:moveTo>
                      <a:pt x="21" y="36"/>
                    </a:moveTo>
                    <a:lnTo>
                      <a:pt x="7" y="36"/>
                    </a:lnTo>
                    <a:lnTo>
                      <a:pt x="0" y="36"/>
                    </a:lnTo>
                    <a:lnTo>
                      <a:pt x="0" y="43"/>
                    </a:lnTo>
                    <a:lnTo>
                      <a:pt x="14" y="50"/>
                    </a:lnTo>
                    <a:lnTo>
                      <a:pt x="21" y="43"/>
                    </a:lnTo>
                    <a:lnTo>
                      <a:pt x="21" y="36"/>
                    </a:lnTo>
                    <a:lnTo>
                      <a:pt x="21" y="36"/>
                    </a:lnTo>
                    <a:close/>
                    <a:moveTo>
                      <a:pt x="29" y="65"/>
                    </a:moveTo>
                    <a:lnTo>
                      <a:pt x="29" y="58"/>
                    </a:lnTo>
                    <a:lnTo>
                      <a:pt x="14" y="58"/>
                    </a:lnTo>
                    <a:lnTo>
                      <a:pt x="14" y="58"/>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384">
                <a:extLst>
                  <a:ext uri="{FF2B5EF4-FFF2-40B4-BE49-F238E27FC236}">
                    <a16:creationId xmlns:a16="http://schemas.microsoft.com/office/drawing/2014/main" xmlns="" id="{3F211D77-95F2-4178-93D6-FD739C74A320}"/>
                  </a:ext>
                </a:extLst>
              </p:cNvPr>
              <p:cNvSpPr>
                <a:spLocks noEditPoints="1"/>
              </p:cNvSpPr>
              <p:nvPr/>
            </p:nvSpPr>
            <p:spPr bwMode="auto">
              <a:xfrm>
                <a:off x="4983" y="2187"/>
                <a:ext cx="72" cy="79"/>
              </a:xfrm>
              <a:custGeom>
                <a:avLst/>
                <a:gdLst>
                  <a:gd name="T0" fmla="*/ 65 w 72"/>
                  <a:gd name="T1" fmla="*/ 72 h 79"/>
                  <a:gd name="T2" fmla="*/ 72 w 72"/>
                  <a:gd name="T3" fmla="*/ 65 h 79"/>
                  <a:gd name="T4" fmla="*/ 65 w 72"/>
                  <a:gd name="T5" fmla="*/ 50 h 79"/>
                  <a:gd name="T6" fmla="*/ 65 w 72"/>
                  <a:gd name="T7" fmla="*/ 36 h 79"/>
                  <a:gd name="T8" fmla="*/ 72 w 72"/>
                  <a:gd name="T9" fmla="*/ 36 h 79"/>
                  <a:gd name="T10" fmla="*/ 72 w 72"/>
                  <a:gd name="T11" fmla="*/ 15 h 79"/>
                  <a:gd name="T12" fmla="*/ 65 w 72"/>
                  <a:gd name="T13" fmla="*/ 8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29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8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8 h 79"/>
                  <a:gd name="T66" fmla="*/ 43 w 72"/>
                  <a:gd name="T67" fmla="*/ 58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29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8 h 79"/>
                  <a:gd name="T102" fmla="*/ 7 w 72"/>
                  <a:gd name="T103" fmla="*/ 8 h 79"/>
                  <a:gd name="T104" fmla="*/ 14 w 72"/>
                  <a:gd name="T105" fmla="*/ 22 h 79"/>
                  <a:gd name="T106" fmla="*/ 21 w 72"/>
                  <a:gd name="T107" fmla="*/ 15 h 79"/>
                  <a:gd name="T108" fmla="*/ 14 w 72"/>
                  <a:gd name="T109" fmla="*/ 36 h 79"/>
                  <a:gd name="T110" fmla="*/ 7 w 72"/>
                  <a:gd name="T111" fmla="*/ 43 h 79"/>
                  <a:gd name="T112" fmla="*/ 21 w 72"/>
                  <a:gd name="T113" fmla="*/ 43 h 79"/>
                  <a:gd name="T114" fmla="*/ 29 w 72"/>
                  <a:gd name="T115" fmla="*/ 36 h 79"/>
                  <a:gd name="T116" fmla="*/ 29 w 72"/>
                  <a:gd name="T117" fmla="*/ 58 h 79"/>
                  <a:gd name="T118" fmla="*/ 14 w 72"/>
                  <a:gd name="T119" fmla="*/ 58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0"/>
                    </a:lnTo>
                    <a:lnTo>
                      <a:pt x="57" y="50"/>
                    </a:lnTo>
                    <a:lnTo>
                      <a:pt x="65" y="36"/>
                    </a:lnTo>
                    <a:lnTo>
                      <a:pt x="65" y="36"/>
                    </a:lnTo>
                    <a:lnTo>
                      <a:pt x="72" y="36"/>
                    </a:lnTo>
                    <a:lnTo>
                      <a:pt x="72" y="29"/>
                    </a:lnTo>
                    <a:lnTo>
                      <a:pt x="72" y="15"/>
                    </a:lnTo>
                    <a:lnTo>
                      <a:pt x="72" y="8"/>
                    </a:lnTo>
                    <a:lnTo>
                      <a:pt x="65" y="8"/>
                    </a:lnTo>
                    <a:lnTo>
                      <a:pt x="57" y="8"/>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8"/>
                    </a:lnTo>
                    <a:lnTo>
                      <a:pt x="43" y="0"/>
                    </a:lnTo>
                    <a:lnTo>
                      <a:pt x="36" y="8"/>
                    </a:lnTo>
                    <a:lnTo>
                      <a:pt x="43" y="29"/>
                    </a:lnTo>
                    <a:lnTo>
                      <a:pt x="43" y="29"/>
                    </a:lnTo>
                    <a:lnTo>
                      <a:pt x="43" y="29"/>
                    </a:lnTo>
                    <a:lnTo>
                      <a:pt x="43" y="36"/>
                    </a:lnTo>
                    <a:lnTo>
                      <a:pt x="36" y="36"/>
                    </a:lnTo>
                    <a:lnTo>
                      <a:pt x="29" y="29"/>
                    </a:lnTo>
                    <a:lnTo>
                      <a:pt x="29" y="22"/>
                    </a:lnTo>
                    <a:lnTo>
                      <a:pt x="29" y="22"/>
                    </a:lnTo>
                    <a:lnTo>
                      <a:pt x="21" y="15"/>
                    </a:lnTo>
                    <a:lnTo>
                      <a:pt x="21" y="8"/>
                    </a:lnTo>
                    <a:lnTo>
                      <a:pt x="14" y="0"/>
                    </a:lnTo>
                    <a:lnTo>
                      <a:pt x="14" y="0"/>
                    </a:lnTo>
                    <a:lnTo>
                      <a:pt x="7" y="0"/>
                    </a:lnTo>
                    <a:lnTo>
                      <a:pt x="0" y="0"/>
                    </a:lnTo>
                    <a:lnTo>
                      <a:pt x="0" y="8"/>
                    </a:lnTo>
                    <a:lnTo>
                      <a:pt x="7" y="22"/>
                    </a:lnTo>
                    <a:lnTo>
                      <a:pt x="21" y="22"/>
                    </a:lnTo>
                    <a:lnTo>
                      <a:pt x="29" y="29"/>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8"/>
                    </a:lnTo>
                    <a:lnTo>
                      <a:pt x="50" y="58"/>
                    </a:lnTo>
                    <a:lnTo>
                      <a:pt x="43" y="58"/>
                    </a:lnTo>
                    <a:lnTo>
                      <a:pt x="36" y="58"/>
                    </a:lnTo>
                    <a:lnTo>
                      <a:pt x="29" y="58"/>
                    </a:lnTo>
                    <a:lnTo>
                      <a:pt x="7" y="65"/>
                    </a:lnTo>
                    <a:lnTo>
                      <a:pt x="7" y="65"/>
                    </a:lnTo>
                    <a:lnTo>
                      <a:pt x="14" y="72"/>
                    </a:lnTo>
                    <a:lnTo>
                      <a:pt x="21" y="79"/>
                    </a:lnTo>
                    <a:lnTo>
                      <a:pt x="36" y="72"/>
                    </a:lnTo>
                    <a:lnTo>
                      <a:pt x="36" y="72"/>
                    </a:lnTo>
                    <a:lnTo>
                      <a:pt x="36" y="72"/>
                    </a:lnTo>
                    <a:lnTo>
                      <a:pt x="43" y="65"/>
                    </a:lnTo>
                    <a:lnTo>
                      <a:pt x="43" y="65"/>
                    </a:lnTo>
                    <a:lnTo>
                      <a:pt x="50" y="65"/>
                    </a:lnTo>
                    <a:lnTo>
                      <a:pt x="50" y="58"/>
                    </a:lnTo>
                    <a:lnTo>
                      <a:pt x="57" y="65"/>
                    </a:lnTo>
                    <a:lnTo>
                      <a:pt x="65" y="72"/>
                    </a:lnTo>
                    <a:lnTo>
                      <a:pt x="65" y="72"/>
                    </a:lnTo>
                    <a:close/>
                    <a:moveTo>
                      <a:pt x="65" y="36"/>
                    </a:moveTo>
                    <a:lnTo>
                      <a:pt x="65" y="29"/>
                    </a:lnTo>
                    <a:lnTo>
                      <a:pt x="72" y="29"/>
                    </a:lnTo>
                    <a:lnTo>
                      <a:pt x="72" y="15"/>
                    </a:lnTo>
                    <a:lnTo>
                      <a:pt x="65" y="8"/>
                    </a:lnTo>
                    <a:lnTo>
                      <a:pt x="57" y="22"/>
                    </a:lnTo>
                    <a:lnTo>
                      <a:pt x="65" y="36"/>
                    </a:lnTo>
                    <a:lnTo>
                      <a:pt x="65" y="36"/>
                    </a:lnTo>
                    <a:close/>
                    <a:moveTo>
                      <a:pt x="43" y="22"/>
                    </a:moveTo>
                    <a:lnTo>
                      <a:pt x="50" y="15"/>
                    </a:lnTo>
                    <a:lnTo>
                      <a:pt x="43" y="0"/>
                    </a:lnTo>
                    <a:lnTo>
                      <a:pt x="36" y="15"/>
                    </a:lnTo>
                    <a:lnTo>
                      <a:pt x="43" y="22"/>
                    </a:lnTo>
                    <a:lnTo>
                      <a:pt x="43" y="22"/>
                    </a:lnTo>
                    <a:close/>
                    <a:moveTo>
                      <a:pt x="21" y="15"/>
                    </a:moveTo>
                    <a:lnTo>
                      <a:pt x="21" y="15"/>
                    </a:lnTo>
                    <a:lnTo>
                      <a:pt x="21" y="8"/>
                    </a:lnTo>
                    <a:lnTo>
                      <a:pt x="14" y="8"/>
                    </a:lnTo>
                    <a:lnTo>
                      <a:pt x="7" y="0"/>
                    </a:lnTo>
                    <a:lnTo>
                      <a:pt x="7" y="8"/>
                    </a:lnTo>
                    <a:lnTo>
                      <a:pt x="7" y="15"/>
                    </a:lnTo>
                    <a:lnTo>
                      <a:pt x="14" y="22"/>
                    </a:lnTo>
                    <a:lnTo>
                      <a:pt x="21" y="15"/>
                    </a:lnTo>
                    <a:lnTo>
                      <a:pt x="21" y="15"/>
                    </a:lnTo>
                    <a:close/>
                    <a:moveTo>
                      <a:pt x="29" y="36"/>
                    </a:moveTo>
                    <a:lnTo>
                      <a:pt x="14" y="36"/>
                    </a:lnTo>
                    <a:lnTo>
                      <a:pt x="7" y="36"/>
                    </a:lnTo>
                    <a:lnTo>
                      <a:pt x="7" y="43"/>
                    </a:lnTo>
                    <a:lnTo>
                      <a:pt x="14" y="50"/>
                    </a:lnTo>
                    <a:lnTo>
                      <a:pt x="21" y="43"/>
                    </a:lnTo>
                    <a:lnTo>
                      <a:pt x="29" y="36"/>
                    </a:lnTo>
                    <a:lnTo>
                      <a:pt x="29" y="36"/>
                    </a:lnTo>
                    <a:close/>
                    <a:moveTo>
                      <a:pt x="36" y="65"/>
                    </a:moveTo>
                    <a:lnTo>
                      <a:pt x="29" y="58"/>
                    </a:lnTo>
                    <a:lnTo>
                      <a:pt x="21" y="58"/>
                    </a:lnTo>
                    <a:lnTo>
                      <a:pt x="14" y="58"/>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385">
                <a:extLst>
                  <a:ext uri="{FF2B5EF4-FFF2-40B4-BE49-F238E27FC236}">
                    <a16:creationId xmlns:a16="http://schemas.microsoft.com/office/drawing/2014/main" xmlns="" id="{4F76D5A7-C540-4C9A-B9C0-3643A5BBDF28}"/>
                  </a:ext>
                </a:extLst>
              </p:cNvPr>
              <p:cNvSpPr>
                <a:spLocks noEditPoints="1"/>
              </p:cNvSpPr>
              <p:nvPr/>
            </p:nvSpPr>
            <p:spPr bwMode="auto">
              <a:xfrm>
                <a:off x="4983" y="2202"/>
                <a:ext cx="0" cy="57"/>
              </a:xfrm>
              <a:custGeom>
                <a:avLst/>
                <a:gdLst>
                  <a:gd name="T0" fmla="*/ 57 h 57"/>
                  <a:gd name="T1" fmla="*/ 50 h 57"/>
                  <a:gd name="T2" fmla="*/ 50 h 57"/>
                  <a:gd name="T3" fmla="*/ 50 h 57"/>
                  <a:gd name="T4" fmla="*/ 57 h 57"/>
                  <a:gd name="T5" fmla="*/ 57 h 57"/>
                  <a:gd name="T6" fmla="*/ 14 h 57"/>
                  <a:gd name="T7" fmla="*/ 7 h 57"/>
                  <a:gd name="T8" fmla="*/ 0 h 57"/>
                  <a:gd name="T9" fmla="*/ 7 h 57"/>
                  <a:gd name="T10" fmla="*/ 14 h 57"/>
                  <a:gd name="T11" fmla="*/ 14 h 57"/>
                  <a:gd name="T12" fmla="*/ 14 h 57"/>
                  <a:gd name="T13" fmla="*/ 7 h 57"/>
                  <a:gd name="T14" fmla="*/ 14 h 57"/>
                  <a:gd name="T15" fmla="*/ 14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Lst>
                <a:rect l="0" t="0" r="r" b="b"/>
                <a:pathLst>
                  <a:path h="57">
                    <a:moveTo>
                      <a:pt x="0" y="57"/>
                    </a:moveTo>
                    <a:lnTo>
                      <a:pt x="0" y="50"/>
                    </a:lnTo>
                    <a:lnTo>
                      <a:pt x="0" y="50"/>
                    </a:lnTo>
                    <a:lnTo>
                      <a:pt x="0" y="50"/>
                    </a:lnTo>
                    <a:lnTo>
                      <a:pt x="0" y="57"/>
                    </a:lnTo>
                    <a:lnTo>
                      <a:pt x="0" y="57"/>
                    </a:lnTo>
                    <a:close/>
                    <a:moveTo>
                      <a:pt x="0" y="14"/>
                    </a:moveTo>
                    <a:lnTo>
                      <a:pt x="0" y="7"/>
                    </a:lnTo>
                    <a:lnTo>
                      <a:pt x="0" y="0"/>
                    </a:lnTo>
                    <a:lnTo>
                      <a:pt x="0" y="7"/>
                    </a:lnTo>
                    <a:lnTo>
                      <a:pt x="0" y="14"/>
                    </a:lnTo>
                    <a:lnTo>
                      <a:pt x="0" y="14"/>
                    </a:lnTo>
                    <a:close/>
                    <a:moveTo>
                      <a:pt x="0" y="14"/>
                    </a:moveTo>
                    <a:lnTo>
                      <a:pt x="0" y="7"/>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8" name="Freeform 386">
                <a:extLst>
                  <a:ext uri="{FF2B5EF4-FFF2-40B4-BE49-F238E27FC236}">
                    <a16:creationId xmlns:a16="http://schemas.microsoft.com/office/drawing/2014/main" xmlns="" id="{48070EE1-B2BB-4B3C-AAF7-8B987E0AAEFD}"/>
                  </a:ext>
                </a:extLst>
              </p:cNvPr>
              <p:cNvSpPr>
                <a:spLocks noEditPoints="1"/>
              </p:cNvSpPr>
              <p:nvPr/>
            </p:nvSpPr>
            <p:spPr bwMode="auto">
              <a:xfrm>
                <a:off x="6388" y="2187"/>
                <a:ext cx="71" cy="79"/>
              </a:xfrm>
              <a:custGeom>
                <a:avLst/>
                <a:gdLst>
                  <a:gd name="T0" fmla="*/ 64 w 71"/>
                  <a:gd name="T1" fmla="*/ 72 h 79"/>
                  <a:gd name="T2" fmla="*/ 71 w 71"/>
                  <a:gd name="T3" fmla="*/ 72 h 79"/>
                  <a:gd name="T4" fmla="*/ 57 w 71"/>
                  <a:gd name="T5" fmla="*/ 58 h 79"/>
                  <a:gd name="T6" fmla="*/ 64 w 71"/>
                  <a:gd name="T7" fmla="*/ 43 h 79"/>
                  <a:gd name="T8" fmla="*/ 64 w 71"/>
                  <a:gd name="T9" fmla="*/ 36 h 79"/>
                  <a:gd name="T10" fmla="*/ 71 w 71"/>
                  <a:gd name="T11" fmla="*/ 15 h 79"/>
                  <a:gd name="T12" fmla="*/ 64 w 71"/>
                  <a:gd name="T13" fmla="*/ 8 h 79"/>
                  <a:gd name="T14" fmla="*/ 57 w 71"/>
                  <a:gd name="T15" fmla="*/ 22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9 h 79"/>
                  <a:gd name="T30" fmla="*/ 36 w 71"/>
                  <a:gd name="T31" fmla="*/ 36 h 79"/>
                  <a:gd name="T32" fmla="*/ 36 w 71"/>
                  <a:gd name="T33" fmla="*/ 36 h 79"/>
                  <a:gd name="T34" fmla="*/ 28 w 71"/>
                  <a:gd name="T35" fmla="*/ 22 h 79"/>
                  <a:gd name="T36" fmla="*/ 21 w 71"/>
                  <a:gd name="T37" fmla="*/ 15 h 79"/>
                  <a:gd name="T38" fmla="*/ 14 w 71"/>
                  <a:gd name="T39" fmla="*/ 0 h 79"/>
                  <a:gd name="T40" fmla="*/ 0 w 71"/>
                  <a:gd name="T41" fmla="*/ 0 h 79"/>
                  <a:gd name="T42" fmla="*/ 0 w 71"/>
                  <a:gd name="T43" fmla="*/ 8 h 79"/>
                  <a:gd name="T44" fmla="*/ 21 w 71"/>
                  <a:gd name="T45" fmla="*/ 22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50 h 79"/>
                  <a:gd name="T60" fmla="*/ 28 w 71"/>
                  <a:gd name="T61" fmla="*/ 43 h 79"/>
                  <a:gd name="T62" fmla="*/ 43 w 71"/>
                  <a:gd name="T63" fmla="*/ 50 h 79"/>
                  <a:gd name="T64" fmla="*/ 50 w 71"/>
                  <a:gd name="T65" fmla="*/ 58 h 79"/>
                  <a:gd name="T66" fmla="*/ 36 w 71"/>
                  <a:gd name="T67" fmla="*/ 65 h 79"/>
                  <a:gd name="T68" fmla="*/ 21 w 71"/>
                  <a:gd name="T69" fmla="*/ 58 h 79"/>
                  <a:gd name="T70" fmla="*/ 7 w 71"/>
                  <a:gd name="T71" fmla="*/ 65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6 h 79"/>
                  <a:gd name="T86" fmla="*/ 71 w 71"/>
                  <a:gd name="T87" fmla="*/ 15 h 79"/>
                  <a:gd name="T88" fmla="*/ 57 w 71"/>
                  <a:gd name="T89" fmla="*/ 22 h 79"/>
                  <a:gd name="T90" fmla="*/ 64 w 71"/>
                  <a:gd name="T91" fmla="*/ 36 h 79"/>
                  <a:gd name="T92" fmla="*/ 50 w 71"/>
                  <a:gd name="T93" fmla="*/ 15 h 79"/>
                  <a:gd name="T94" fmla="*/ 36 w 71"/>
                  <a:gd name="T95" fmla="*/ 15 h 79"/>
                  <a:gd name="T96" fmla="*/ 43 w 71"/>
                  <a:gd name="T97" fmla="*/ 22 h 79"/>
                  <a:gd name="T98" fmla="*/ 21 w 71"/>
                  <a:gd name="T99" fmla="*/ 15 h 79"/>
                  <a:gd name="T100" fmla="*/ 14 w 71"/>
                  <a:gd name="T101" fmla="*/ 8 h 79"/>
                  <a:gd name="T102" fmla="*/ 7 w 71"/>
                  <a:gd name="T103" fmla="*/ 8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14 w 71"/>
                  <a:gd name="T121" fmla="*/ 72 h 79"/>
                  <a:gd name="T122" fmla="*/ 28 w 71"/>
                  <a:gd name="T123" fmla="*/ 72 h 79"/>
                  <a:gd name="T124" fmla="*/ 36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72"/>
                    </a:lnTo>
                    <a:lnTo>
                      <a:pt x="71" y="65"/>
                    </a:lnTo>
                    <a:lnTo>
                      <a:pt x="57" y="58"/>
                    </a:lnTo>
                    <a:lnTo>
                      <a:pt x="57" y="50"/>
                    </a:lnTo>
                    <a:lnTo>
                      <a:pt x="64" y="43"/>
                    </a:lnTo>
                    <a:lnTo>
                      <a:pt x="64" y="36"/>
                    </a:lnTo>
                    <a:lnTo>
                      <a:pt x="64" y="36"/>
                    </a:lnTo>
                    <a:lnTo>
                      <a:pt x="71" y="29"/>
                    </a:lnTo>
                    <a:lnTo>
                      <a:pt x="71" y="15"/>
                    </a:lnTo>
                    <a:lnTo>
                      <a:pt x="64" y="8"/>
                    </a:lnTo>
                    <a:lnTo>
                      <a:pt x="64" y="8"/>
                    </a:lnTo>
                    <a:lnTo>
                      <a:pt x="57" y="8"/>
                    </a:lnTo>
                    <a:lnTo>
                      <a:pt x="57" y="22"/>
                    </a:lnTo>
                    <a:lnTo>
                      <a:pt x="57" y="29"/>
                    </a:lnTo>
                    <a:lnTo>
                      <a:pt x="57" y="36"/>
                    </a:lnTo>
                    <a:lnTo>
                      <a:pt x="57" y="43"/>
                    </a:lnTo>
                    <a:lnTo>
                      <a:pt x="57" y="50"/>
                    </a:lnTo>
                    <a:lnTo>
                      <a:pt x="57" y="50"/>
                    </a:lnTo>
                    <a:lnTo>
                      <a:pt x="50" y="43"/>
                    </a:lnTo>
                    <a:lnTo>
                      <a:pt x="43" y="43"/>
                    </a:lnTo>
                    <a:lnTo>
                      <a:pt x="43" y="36"/>
                    </a:lnTo>
                    <a:lnTo>
                      <a:pt x="43" y="29"/>
                    </a:lnTo>
                    <a:lnTo>
                      <a:pt x="50" y="22"/>
                    </a:lnTo>
                    <a:lnTo>
                      <a:pt x="50" y="15"/>
                    </a:lnTo>
                    <a:lnTo>
                      <a:pt x="43" y="0"/>
                    </a:lnTo>
                    <a:lnTo>
                      <a:pt x="36" y="15"/>
                    </a:lnTo>
                    <a:lnTo>
                      <a:pt x="36" y="29"/>
                    </a:lnTo>
                    <a:lnTo>
                      <a:pt x="36" y="29"/>
                    </a:lnTo>
                    <a:lnTo>
                      <a:pt x="36" y="36"/>
                    </a:lnTo>
                    <a:lnTo>
                      <a:pt x="36" y="36"/>
                    </a:lnTo>
                    <a:lnTo>
                      <a:pt x="36" y="36"/>
                    </a:lnTo>
                    <a:lnTo>
                      <a:pt x="28" y="29"/>
                    </a:lnTo>
                    <a:lnTo>
                      <a:pt x="28" y="22"/>
                    </a:lnTo>
                    <a:lnTo>
                      <a:pt x="21" y="22"/>
                    </a:lnTo>
                    <a:lnTo>
                      <a:pt x="21" y="15"/>
                    </a:lnTo>
                    <a:lnTo>
                      <a:pt x="21" y="8"/>
                    </a:lnTo>
                    <a:lnTo>
                      <a:pt x="14" y="0"/>
                    </a:lnTo>
                    <a:lnTo>
                      <a:pt x="7" y="0"/>
                    </a:lnTo>
                    <a:lnTo>
                      <a:pt x="0" y="0"/>
                    </a:lnTo>
                    <a:lnTo>
                      <a:pt x="0" y="0"/>
                    </a:lnTo>
                    <a:lnTo>
                      <a:pt x="0" y="8"/>
                    </a:lnTo>
                    <a:lnTo>
                      <a:pt x="7" y="22"/>
                    </a:lnTo>
                    <a:lnTo>
                      <a:pt x="21" y="22"/>
                    </a:lnTo>
                    <a:lnTo>
                      <a:pt x="28" y="29"/>
                    </a:lnTo>
                    <a:lnTo>
                      <a:pt x="36" y="36"/>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50"/>
                    </a:lnTo>
                    <a:lnTo>
                      <a:pt x="28" y="43"/>
                    </a:lnTo>
                    <a:lnTo>
                      <a:pt x="28" y="43"/>
                    </a:lnTo>
                    <a:lnTo>
                      <a:pt x="36" y="43"/>
                    </a:lnTo>
                    <a:lnTo>
                      <a:pt x="43" y="50"/>
                    </a:lnTo>
                    <a:lnTo>
                      <a:pt x="50" y="58"/>
                    </a:lnTo>
                    <a:lnTo>
                      <a:pt x="50" y="58"/>
                    </a:lnTo>
                    <a:lnTo>
                      <a:pt x="43" y="58"/>
                    </a:lnTo>
                    <a:lnTo>
                      <a:pt x="36" y="65"/>
                    </a:lnTo>
                    <a:lnTo>
                      <a:pt x="36" y="65"/>
                    </a:lnTo>
                    <a:lnTo>
                      <a:pt x="21" y="58"/>
                    </a:lnTo>
                    <a:lnTo>
                      <a:pt x="7" y="65"/>
                    </a:lnTo>
                    <a:lnTo>
                      <a:pt x="7" y="65"/>
                    </a:lnTo>
                    <a:lnTo>
                      <a:pt x="7" y="72"/>
                    </a:lnTo>
                    <a:lnTo>
                      <a:pt x="21" y="79"/>
                    </a:lnTo>
                    <a:lnTo>
                      <a:pt x="28" y="72"/>
                    </a:lnTo>
                    <a:lnTo>
                      <a:pt x="36" y="72"/>
                    </a:lnTo>
                    <a:lnTo>
                      <a:pt x="36" y="72"/>
                    </a:lnTo>
                    <a:lnTo>
                      <a:pt x="36" y="65"/>
                    </a:lnTo>
                    <a:lnTo>
                      <a:pt x="43" y="65"/>
                    </a:lnTo>
                    <a:lnTo>
                      <a:pt x="50" y="65"/>
                    </a:lnTo>
                    <a:lnTo>
                      <a:pt x="50" y="65"/>
                    </a:lnTo>
                    <a:lnTo>
                      <a:pt x="57" y="65"/>
                    </a:lnTo>
                    <a:lnTo>
                      <a:pt x="64" y="72"/>
                    </a:lnTo>
                    <a:lnTo>
                      <a:pt x="64" y="72"/>
                    </a:lnTo>
                    <a:close/>
                    <a:moveTo>
                      <a:pt x="64" y="36"/>
                    </a:moveTo>
                    <a:lnTo>
                      <a:pt x="64" y="36"/>
                    </a:lnTo>
                    <a:lnTo>
                      <a:pt x="71" y="29"/>
                    </a:lnTo>
                    <a:lnTo>
                      <a:pt x="71" y="15"/>
                    </a:lnTo>
                    <a:lnTo>
                      <a:pt x="64" y="8"/>
                    </a:lnTo>
                    <a:lnTo>
                      <a:pt x="57" y="22"/>
                    </a:lnTo>
                    <a:lnTo>
                      <a:pt x="64" y="36"/>
                    </a:lnTo>
                    <a:lnTo>
                      <a:pt x="64" y="36"/>
                    </a:lnTo>
                    <a:close/>
                    <a:moveTo>
                      <a:pt x="43" y="22"/>
                    </a:moveTo>
                    <a:lnTo>
                      <a:pt x="50" y="15"/>
                    </a:lnTo>
                    <a:lnTo>
                      <a:pt x="43" y="8"/>
                    </a:lnTo>
                    <a:lnTo>
                      <a:pt x="36" y="15"/>
                    </a:lnTo>
                    <a:lnTo>
                      <a:pt x="43" y="22"/>
                    </a:lnTo>
                    <a:lnTo>
                      <a:pt x="43" y="22"/>
                    </a:lnTo>
                    <a:close/>
                    <a:moveTo>
                      <a:pt x="21" y="22"/>
                    </a:moveTo>
                    <a:lnTo>
                      <a:pt x="21" y="15"/>
                    </a:lnTo>
                    <a:lnTo>
                      <a:pt x="21" y="8"/>
                    </a:lnTo>
                    <a:lnTo>
                      <a:pt x="14" y="8"/>
                    </a:lnTo>
                    <a:lnTo>
                      <a:pt x="7" y="0"/>
                    </a:lnTo>
                    <a:lnTo>
                      <a:pt x="7" y="8"/>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36" y="65"/>
                    </a:moveTo>
                    <a:lnTo>
                      <a:pt x="28" y="65"/>
                    </a:lnTo>
                    <a:lnTo>
                      <a:pt x="21" y="58"/>
                    </a:lnTo>
                    <a:lnTo>
                      <a:pt x="14" y="65"/>
                    </a:lnTo>
                    <a:lnTo>
                      <a:pt x="7"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9" name="Freeform 387">
                <a:extLst>
                  <a:ext uri="{FF2B5EF4-FFF2-40B4-BE49-F238E27FC236}">
                    <a16:creationId xmlns:a16="http://schemas.microsoft.com/office/drawing/2014/main" xmlns="" id="{4F631231-3EA8-41E1-9AEB-269255A8939B}"/>
                  </a:ext>
                </a:extLst>
              </p:cNvPr>
              <p:cNvSpPr>
                <a:spLocks noEditPoints="1"/>
              </p:cNvSpPr>
              <p:nvPr/>
            </p:nvSpPr>
            <p:spPr bwMode="auto">
              <a:xfrm>
                <a:off x="6467" y="2187"/>
                <a:ext cx="71" cy="79"/>
              </a:xfrm>
              <a:custGeom>
                <a:avLst/>
                <a:gdLst>
                  <a:gd name="T0" fmla="*/ 64 w 71"/>
                  <a:gd name="T1" fmla="*/ 72 h 79"/>
                  <a:gd name="T2" fmla="*/ 71 w 71"/>
                  <a:gd name="T3" fmla="*/ 72 h 79"/>
                  <a:gd name="T4" fmla="*/ 57 w 71"/>
                  <a:gd name="T5" fmla="*/ 58 h 79"/>
                  <a:gd name="T6" fmla="*/ 57 w 71"/>
                  <a:gd name="T7" fmla="*/ 43 h 79"/>
                  <a:gd name="T8" fmla="*/ 64 w 71"/>
                  <a:gd name="T9" fmla="*/ 36 h 79"/>
                  <a:gd name="T10" fmla="*/ 64 w 71"/>
                  <a:gd name="T11" fmla="*/ 15 h 79"/>
                  <a:gd name="T12" fmla="*/ 64 w 71"/>
                  <a:gd name="T13" fmla="*/ 8 h 79"/>
                  <a:gd name="T14" fmla="*/ 50 w 71"/>
                  <a:gd name="T15" fmla="*/ 22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9 h 79"/>
                  <a:gd name="T30" fmla="*/ 35 w 71"/>
                  <a:gd name="T31" fmla="*/ 36 h 79"/>
                  <a:gd name="T32" fmla="*/ 35 w 71"/>
                  <a:gd name="T33" fmla="*/ 36 h 79"/>
                  <a:gd name="T34" fmla="*/ 21 w 71"/>
                  <a:gd name="T35" fmla="*/ 22 h 79"/>
                  <a:gd name="T36" fmla="*/ 21 w 71"/>
                  <a:gd name="T37" fmla="*/ 15 h 79"/>
                  <a:gd name="T38" fmla="*/ 7 w 71"/>
                  <a:gd name="T39" fmla="*/ 0 h 79"/>
                  <a:gd name="T40" fmla="*/ 0 w 71"/>
                  <a:gd name="T41" fmla="*/ 0 h 79"/>
                  <a:gd name="T42" fmla="*/ 0 w 71"/>
                  <a:gd name="T43" fmla="*/ 8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43 h 79"/>
                  <a:gd name="T62" fmla="*/ 43 w 71"/>
                  <a:gd name="T63" fmla="*/ 50 h 79"/>
                  <a:gd name="T64" fmla="*/ 43 w 71"/>
                  <a:gd name="T65" fmla="*/ 58 h 79"/>
                  <a:gd name="T66" fmla="*/ 35 w 71"/>
                  <a:gd name="T67" fmla="*/ 65 h 79"/>
                  <a:gd name="T68" fmla="*/ 21 w 71"/>
                  <a:gd name="T69" fmla="*/ 58 h 79"/>
                  <a:gd name="T70" fmla="*/ 0 w 71"/>
                  <a:gd name="T71" fmla="*/ 65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6 h 79"/>
                  <a:gd name="T86" fmla="*/ 64 w 71"/>
                  <a:gd name="T87" fmla="*/ 15 h 79"/>
                  <a:gd name="T88" fmla="*/ 57 w 71"/>
                  <a:gd name="T89" fmla="*/ 22 h 79"/>
                  <a:gd name="T90" fmla="*/ 57 w 71"/>
                  <a:gd name="T91" fmla="*/ 36 h 79"/>
                  <a:gd name="T92" fmla="*/ 43 w 71"/>
                  <a:gd name="T93" fmla="*/ 15 h 79"/>
                  <a:gd name="T94" fmla="*/ 28 w 71"/>
                  <a:gd name="T95" fmla="*/ 15 h 79"/>
                  <a:gd name="T96" fmla="*/ 35 w 71"/>
                  <a:gd name="T97" fmla="*/ 22 h 79"/>
                  <a:gd name="T98" fmla="*/ 21 w 71"/>
                  <a:gd name="T99" fmla="*/ 15 h 79"/>
                  <a:gd name="T100" fmla="*/ 14 w 71"/>
                  <a:gd name="T101" fmla="*/ 8 h 79"/>
                  <a:gd name="T102" fmla="*/ 0 w 71"/>
                  <a:gd name="T103" fmla="*/ 8 h 79"/>
                  <a:gd name="T104" fmla="*/ 7 w 71"/>
                  <a:gd name="T105" fmla="*/ 22 h 79"/>
                  <a:gd name="T106" fmla="*/ 14 w 71"/>
                  <a:gd name="T107" fmla="*/ 22 h 79"/>
                  <a:gd name="T108" fmla="*/ 7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72"/>
                    </a:lnTo>
                    <a:lnTo>
                      <a:pt x="64" y="65"/>
                    </a:lnTo>
                    <a:lnTo>
                      <a:pt x="57" y="58"/>
                    </a:lnTo>
                    <a:lnTo>
                      <a:pt x="57" y="50"/>
                    </a:lnTo>
                    <a:lnTo>
                      <a:pt x="57" y="43"/>
                    </a:lnTo>
                    <a:lnTo>
                      <a:pt x="57" y="36"/>
                    </a:lnTo>
                    <a:lnTo>
                      <a:pt x="64" y="36"/>
                    </a:lnTo>
                    <a:lnTo>
                      <a:pt x="71" y="29"/>
                    </a:lnTo>
                    <a:lnTo>
                      <a:pt x="64" y="15"/>
                    </a:lnTo>
                    <a:lnTo>
                      <a:pt x="64" y="8"/>
                    </a:lnTo>
                    <a:lnTo>
                      <a:pt x="64" y="8"/>
                    </a:lnTo>
                    <a:lnTo>
                      <a:pt x="57" y="8"/>
                    </a:lnTo>
                    <a:lnTo>
                      <a:pt x="50" y="22"/>
                    </a:lnTo>
                    <a:lnTo>
                      <a:pt x="50" y="29"/>
                    </a:lnTo>
                    <a:lnTo>
                      <a:pt x="57" y="36"/>
                    </a:lnTo>
                    <a:lnTo>
                      <a:pt x="57" y="43"/>
                    </a:lnTo>
                    <a:lnTo>
                      <a:pt x="50" y="50"/>
                    </a:lnTo>
                    <a:lnTo>
                      <a:pt x="50" y="50"/>
                    </a:lnTo>
                    <a:lnTo>
                      <a:pt x="43" y="43"/>
                    </a:lnTo>
                    <a:lnTo>
                      <a:pt x="43" y="43"/>
                    </a:lnTo>
                    <a:lnTo>
                      <a:pt x="43" y="36"/>
                    </a:lnTo>
                    <a:lnTo>
                      <a:pt x="43" y="29"/>
                    </a:lnTo>
                    <a:lnTo>
                      <a:pt x="43" y="22"/>
                    </a:lnTo>
                    <a:lnTo>
                      <a:pt x="43" y="15"/>
                    </a:lnTo>
                    <a:lnTo>
                      <a:pt x="35" y="0"/>
                    </a:lnTo>
                    <a:lnTo>
                      <a:pt x="28" y="15"/>
                    </a:lnTo>
                    <a:lnTo>
                      <a:pt x="35" y="29"/>
                    </a:lnTo>
                    <a:lnTo>
                      <a:pt x="35" y="29"/>
                    </a:lnTo>
                    <a:lnTo>
                      <a:pt x="35" y="36"/>
                    </a:lnTo>
                    <a:lnTo>
                      <a:pt x="35" y="36"/>
                    </a:lnTo>
                    <a:lnTo>
                      <a:pt x="35" y="36"/>
                    </a:lnTo>
                    <a:lnTo>
                      <a:pt x="28" y="29"/>
                    </a:lnTo>
                    <a:lnTo>
                      <a:pt x="21" y="22"/>
                    </a:lnTo>
                    <a:lnTo>
                      <a:pt x="21" y="22"/>
                    </a:lnTo>
                    <a:lnTo>
                      <a:pt x="21" y="15"/>
                    </a:lnTo>
                    <a:lnTo>
                      <a:pt x="14" y="8"/>
                    </a:lnTo>
                    <a:lnTo>
                      <a:pt x="7" y="0"/>
                    </a:lnTo>
                    <a:lnTo>
                      <a:pt x="7" y="0"/>
                    </a:lnTo>
                    <a:lnTo>
                      <a:pt x="0" y="0"/>
                    </a:lnTo>
                    <a:lnTo>
                      <a:pt x="0" y="0"/>
                    </a:lnTo>
                    <a:lnTo>
                      <a:pt x="0" y="8"/>
                    </a:lnTo>
                    <a:lnTo>
                      <a:pt x="7" y="22"/>
                    </a:lnTo>
                    <a:lnTo>
                      <a:pt x="14" y="22"/>
                    </a:lnTo>
                    <a:lnTo>
                      <a:pt x="21" y="29"/>
                    </a:lnTo>
                    <a:lnTo>
                      <a:pt x="28" y="36"/>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50"/>
                    </a:lnTo>
                    <a:lnTo>
                      <a:pt x="21" y="43"/>
                    </a:lnTo>
                    <a:lnTo>
                      <a:pt x="28" y="43"/>
                    </a:lnTo>
                    <a:lnTo>
                      <a:pt x="35" y="43"/>
                    </a:lnTo>
                    <a:lnTo>
                      <a:pt x="43" y="50"/>
                    </a:lnTo>
                    <a:lnTo>
                      <a:pt x="43" y="58"/>
                    </a:lnTo>
                    <a:lnTo>
                      <a:pt x="43" y="58"/>
                    </a:lnTo>
                    <a:lnTo>
                      <a:pt x="43" y="58"/>
                    </a:lnTo>
                    <a:lnTo>
                      <a:pt x="35" y="65"/>
                    </a:lnTo>
                    <a:lnTo>
                      <a:pt x="28" y="65"/>
                    </a:lnTo>
                    <a:lnTo>
                      <a:pt x="21" y="58"/>
                    </a:lnTo>
                    <a:lnTo>
                      <a:pt x="7" y="65"/>
                    </a:lnTo>
                    <a:lnTo>
                      <a:pt x="0" y="65"/>
                    </a:lnTo>
                    <a:lnTo>
                      <a:pt x="7" y="72"/>
                    </a:lnTo>
                    <a:lnTo>
                      <a:pt x="21" y="79"/>
                    </a:lnTo>
                    <a:lnTo>
                      <a:pt x="28" y="72"/>
                    </a:lnTo>
                    <a:lnTo>
                      <a:pt x="28" y="72"/>
                    </a:lnTo>
                    <a:lnTo>
                      <a:pt x="28" y="72"/>
                    </a:lnTo>
                    <a:lnTo>
                      <a:pt x="35" y="65"/>
                    </a:lnTo>
                    <a:lnTo>
                      <a:pt x="43" y="65"/>
                    </a:lnTo>
                    <a:lnTo>
                      <a:pt x="43" y="65"/>
                    </a:lnTo>
                    <a:lnTo>
                      <a:pt x="50" y="65"/>
                    </a:lnTo>
                    <a:lnTo>
                      <a:pt x="57" y="65"/>
                    </a:lnTo>
                    <a:lnTo>
                      <a:pt x="57" y="72"/>
                    </a:lnTo>
                    <a:lnTo>
                      <a:pt x="57" y="72"/>
                    </a:lnTo>
                    <a:close/>
                    <a:moveTo>
                      <a:pt x="57" y="36"/>
                    </a:moveTo>
                    <a:lnTo>
                      <a:pt x="64" y="36"/>
                    </a:lnTo>
                    <a:lnTo>
                      <a:pt x="64" y="29"/>
                    </a:lnTo>
                    <a:lnTo>
                      <a:pt x="64" y="15"/>
                    </a:lnTo>
                    <a:lnTo>
                      <a:pt x="64" y="8"/>
                    </a:lnTo>
                    <a:lnTo>
                      <a:pt x="57" y="22"/>
                    </a:lnTo>
                    <a:lnTo>
                      <a:pt x="57" y="36"/>
                    </a:lnTo>
                    <a:lnTo>
                      <a:pt x="57" y="36"/>
                    </a:lnTo>
                    <a:close/>
                    <a:moveTo>
                      <a:pt x="35" y="22"/>
                    </a:moveTo>
                    <a:lnTo>
                      <a:pt x="43" y="15"/>
                    </a:lnTo>
                    <a:lnTo>
                      <a:pt x="35" y="8"/>
                    </a:lnTo>
                    <a:lnTo>
                      <a:pt x="28" y="15"/>
                    </a:lnTo>
                    <a:lnTo>
                      <a:pt x="35" y="22"/>
                    </a:lnTo>
                    <a:lnTo>
                      <a:pt x="35" y="22"/>
                    </a:lnTo>
                    <a:close/>
                    <a:moveTo>
                      <a:pt x="14" y="22"/>
                    </a:moveTo>
                    <a:lnTo>
                      <a:pt x="21" y="15"/>
                    </a:lnTo>
                    <a:lnTo>
                      <a:pt x="14" y="8"/>
                    </a:lnTo>
                    <a:lnTo>
                      <a:pt x="14" y="8"/>
                    </a:lnTo>
                    <a:lnTo>
                      <a:pt x="0" y="0"/>
                    </a:lnTo>
                    <a:lnTo>
                      <a:pt x="0" y="8"/>
                    </a:lnTo>
                    <a:lnTo>
                      <a:pt x="7" y="22"/>
                    </a:lnTo>
                    <a:lnTo>
                      <a:pt x="7" y="22"/>
                    </a:lnTo>
                    <a:lnTo>
                      <a:pt x="14" y="22"/>
                    </a:lnTo>
                    <a:lnTo>
                      <a:pt x="14" y="22"/>
                    </a:lnTo>
                    <a:close/>
                    <a:moveTo>
                      <a:pt x="21" y="43"/>
                    </a:moveTo>
                    <a:lnTo>
                      <a:pt x="7" y="36"/>
                    </a:lnTo>
                    <a:lnTo>
                      <a:pt x="0" y="43"/>
                    </a:lnTo>
                    <a:lnTo>
                      <a:pt x="7" y="43"/>
                    </a:lnTo>
                    <a:lnTo>
                      <a:pt x="14" y="50"/>
                    </a:lnTo>
                    <a:lnTo>
                      <a:pt x="21" y="50"/>
                    </a:lnTo>
                    <a:lnTo>
                      <a:pt x="21" y="43"/>
                    </a:lnTo>
                    <a:lnTo>
                      <a:pt x="21" y="43"/>
                    </a:lnTo>
                    <a:close/>
                    <a:moveTo>
                      <a:pt x="28" y="65"/>
                    </a:moveTo>
                    <a:lnTo>
                      <a:pt x="28" y="65"/>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388">
                <a:extLst>
                  <a:ext uri="{FF2B5EF4-FFF2-40B4-BE49-F238E27FC236}">
                    <a16:creationId xmlns:a16="http://schemas.microsoft.com/office/drawing/2014/main" xmlns="" id="{C3E0F0DE-B68F-4B09-AED1-C49FC0B43FD6}"/>
                  </a:ext>
                </a:extLst>
              </p:cNvPr>
              <p:cNvSpPr>
                <a:spLocks noEditPoints="1"/>
              </p:cNvSpPr>
              <p:nvPr/>
            </p:nvSpPr>
            <p:spPr bwMode="auto">
              <a:xfrm>
                <a:off x="6538" y="2187"/>
                <a:ext cx="73" cy="79"/>
              </a:xfrm>
              <a:custGeom>
                <a:avLst/>
                <a:gdLst>
                  <a:gd name="T0" fmla="*/ 66 w 73"/>
                  <a:gd name="T1" fmla="*/ 72 h 79"/>
                  <a:gd name="T2" fmla="*/ 73 w 73"/>
                  <a:gd name="T3" fmla="*/ 72 h 79"/>
                  <a:gd name="T4" fmla="*/ 66 w 73"/>
                  <a:gd name="T5" fmla="*/ 58 h 79"/>
                  <a:gd name="T6" fmla="*/ 66 w 73"/>
                  <a:gd name="T7" fmla="*/ 43 h 79"/>
                  <a:gd name="T8" fmla="*/ 73 w 73"/>
                  <a:gd name="T9" fmla="*/ 36 h 79"/>
                  <a:gd name="T10" fmla="*/ 73 w 73"/>
                  <a:gd name="T11" fmla="*/ 15 h 79"/>
                  <a:gd name="T12" fmla="*/ 66 w 73"/>
                  <a:gd name="T13" fmla="*/ 8 h 79"/>
                  <a:gd name="T14" fmla="*/ 58 w 73"/>
                  <a:gd name="T15" fmla="*/ 22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9 h 79"/>
                  <a:gd name="T30" fmla="*/ 44 w 73"/>
                  <a:gd name="T31" fmla="*/ 36 h 79"/>
                  <a:gd name="T32" fmla="*/ 36 w 73"/>
                  <a:gd name="T33" fmla="*/ 36 h 79"/>
                  <a:gd name="T34" fmla="*/ 29 w 73"/>
                  <a:gd name="T35" fmla="*/ 22 h 79"/>
                  <a:gd name="T36" fmla="*/ 29 w 73"/>
                  <a:gd name="T37" fmla="*/ 15 h 79"/>
                  <a:gd name="T38" fmla="*/ 15 w 73"/>
                  <a:gd name="T39" fmla="*/ 0 h 79"/>
                  <a:gd name="T40" fmla="*/ 8 w 73"/>
                  <a:gd name="T41" fmla="*/ 0 h 79"/>
                  <a:gd name="T42" fmla="*/ 0 w 73"/>
                  <a:gd name="T43" fmla="*/ 8 h 79"/>
                  <a:gd name="T44" fmla="*/ 22 w 73"/>
                  <a:gd name="T45" fmla="*/ 22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50 h 79"/>
                  <a:gd name="T60" fmla="*/ 36 w 73"/>
                  <a:gd name="T61" fmla="*/ 43 h 79"/>
                  <a:gd name="T62" fmla="*/ 44 w 73"/>
                  <a:gd name="T63" fmla="*/ 50 h 79"/>
                  <a:gd name="T64" fmla="*/ 51 w 73"/>
                  <a:gd name="T65" fmla="*/ 58 h 79"/>
                  <a:gd name="T66" fmla="*/ 44 w 73"/>
                  <a:gd name="T67" fmla="*/ 65 h 79"/>
                  <a:gd name="T68" fmla="*/ 29 w 73"/>
                  <a:gd name="T69" fmla="*/ 58 h 79"/>
                  <a:gd name="T70" fmla="*/ 8 w 73"/>
                  <a:gd name="T71" fmla="*/ 65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6 h 79"/>
                  <a:gd name="T86" fmla="*/ 73 w 73"/>
                  <a:gd name="T87" fmla="*/ 15 h 79"/>
                  <a:gd name="T88" fmla="*/ 58 w 73"/>
                  <a:gd name="T89" fmla="*/ 22 h 79"/>
                  <a:gd name="T90" fmla="*/ 66 w 73"/>
                  <a:gd name="T91" fmla="*/ 36 h 79"/>
                  <a:gd name="T92" fmla="*/ 51 w 73"/>
                  <a:gd name="T93" fmla="*/ 15 h 79"/>
                  <a:gd name="T94" fmla="*/ 36 w 73"/>
                  <a:gd name="T95" fmla="*/ 15 h 79"/>
                  <a:gd name="T96" fmla="*/ 44 w 73"/>
                  <a:gd name="T97" fmla="*/ 22 h 79"/>
                  <a:gd name="T98" fmla="*/ 22 w 73"/>
                  <a:gd name="T99" fmla="*/ 15 h 79"/>
                  <a:gd name="T100" fmla="*/ 15 w 73"/>
                  <a:gd name="T101" fmla="*/ 8 h 79"/>
                  <a:gd name="T102" fmla="*/ 8 w 73"/>
                  <a:gd name="T103" fmla="*/ 8 h 79"/>
                  <a:gd name="T104" fmla="*/ 15 w 73"/>
                  <a:gd name="T105" fmla="*/ 22 h 79"/>
                  <a:gd name="T106" fmla="*/ 22 w 73"/>
                  <a:gd name="T107" fmla="*/ 22 h 79"/>
                  <a:gd name="T108" fmla="*/ 15 w 73"/>
                  <a:gd name="T109" fmla="*/ 36 h 79"/>
                  <a:gd name="T110" fmla="*/ 8 w 73"/>
                  <a:gd name="T111" fmla="*/ 43 h 79"/>
                  <a:gd name="T112" fmla="*/ 29 w 73"/>
                  <a:gd name="T113" fmla="*/ 50 h 79"/>
                  <a:gd name="T114" fmla="*/ 29 w 73"/>
                  <a:gd name="T115" fmla="*/ 43 h 79"/>
                  <a:gd name="T116" fmla="*/ 29 w 73"/>
                  <a:gd name="T117" fmla="*/ 65 h 79"/>
                  <a:gd name="T118" fmla="*/ 22 w 73"/>
                  <a:gd name="T119" fmla="*/ 65 h 79"/>
                  <a:gd name="T120" fmla="*/ 15 w 73"/>
                  <a:gd name="T121" fmla="*/ 72 h 79"/>
                  <a:gd name="T122" fmla="*/ 29 w 73"/>
                  <a:gd name="T123" fmla="*/ 72 h 79"/>
                  <a:gd name="T124" fmla="*/ 36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66" y="58"/>
                    </a:lnTo>
                    <a:lnTo>
                      <a:pt x="58" y="50"/>
                    </a:lnTo>
                    <a:lnTo>
                      <a:pt x="66" y="43"/>
                    </a:lnTo>
                    <a:lnTo>
                      <a:pt x="66" y="36"/>
                    </a:lnTo>
                    <a:lnTo>
                      <a:pt x="73" y="36"/>
                    </a:lnTo>
                    <a:lnTo>
                      <a:pt x="73" y="29"/>
                    </a:lnTo>
                    <a:lnTo>
                      <a:pt x="73" y="15"/>
                    </a:lnTo>
                    <a:lnTo>
                      <a:pt x="73" y="8"/>
                    </a:lnTo>
                    <a:lnTo>
                      <a:pt x="66" y="8"/>
                    </a:lnTo>
                    <a:lnTo>
                      <a:pt x="66" y="8"/>
                    </a:lnTo>
                    <a:lnTo>
                      <a:pt x="58" y="22"/>
                    </a:lnTo>
                    <a:lnTo>
                      <a:pt x="58" y="29"/>
                    </a:lnTo>
                    <a:lnTo>
                      <a:pt x="66" y="36"/>
                    </a:lnTo>
                    <a:lnTo>
                      <a:pt x="58" y="43"/>
                    </a:lnTo>
                    <a:lnTo>
                      <a:pt x="58" y="50"/>
                    </a:lnTo>
                    <a:lnTo>
                      <a:pt x="58" y="50"/>
                    </a:lnTo>
                    <a:lnTo>
                      <a:pt x="51" y="43"/>
                    </a:lnTo>
                    <a:lnTo>
                      <a:pt x="51" y="43"/>
                    </a:lnTo>
                    <a:lnTo>
                      <a:pt x="44" y="36"/>
                    </a:lnTo>
                    <a:lnTo>
                      <a:pt x="44" y="29"/>
                    </a:lnTo>
                    <a:lnTo>
                      <a:pt x="51" y="22"/>
                    </a:lnTo>
                    <a:lnTo>
                      <a:pt x="51" y="15"/>
                    </a:lnTo>
                    <a:lnTo>
                      <a:pt x="44" y="0"/>
                    </a:lnTo>
                    <a:lnTo>
                      <a:pt x="36" y="15"/>
                    </a:lnTo>
                    <a:lnTo>
                      <a:pt x="44" y="29"/>
                    </a:lnTo>
                    <a:lnTo>
                      <a:pt x="44" y="29"/>
                    </a:lnTo>
                    <a:lnTo>
                      <a:pt x="44" y="36"/>
                    </a:lnTo>
                    <a:lnTo>
                      <a:pt x="44" y="36"/>
                    </a:lnTo>
                    <a:lnTo>
                      <a:pt x="36" y="36"/>
                    </a:lnTo>
                    <a:lnTo>
                      <a:pt x="29" y="29"/>
                    </a:lnTo>
                    <a:lnTo>
                      <a:pt x="29" y="22"/>
                    </a:lnTo>
                    <a:lnTo>
                      <a:pt x="29" y="22"/>
                    </a:lnTo>
                    <a:lnTo>
                      <a:pt x="29" y="15"/>
                    </a:lnTo>
                    <a:lnTo>
                      <a:pt x="22" y="8"/>
                    </a:lnTo>
                    <a:lnTo>
                      <a:pt x="15" y="0"/>
                    </a:lnTo>
                    <a:lnTo>
                      <a:pt x="15" y="0"/>
                    </a:lnTo>
                    <a:lnTo>
                      <a:pt x="8" y="0"/>
                    </a:lnTo>
                    <a:lnTo>
                      <a:pt x="8" y="0"/>
                    </a:lnTo>
                    <a:lnTo>
                      <a:pt x="0" y="8"/>
                    </a:lnTo>
                    <a:lnTo>
                      <a:pt x="8" y="22"/>
                    </a:lnTo>
                    <a:lnTo>
                      <a:pt x="22" y="22"/>
                    </a:lnTo>
                    <a:lnTo>
                      <a:pt x="29" y="29"/>
                    </a:lnTo>
                    <a:lnTo>
                      <a:pt x="36" y="36"/>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50"/>
                    </a:lnTo>
                    <a:lnTo>
                      <a:pt x="29" y="43"/>
                    </a:lnTo>
                    <a:lnTo>
                      <a:pt x="36" y="43"/>
                    </a:lnTo>
                    <a:lnTo>
                      <a:pt x="44" y="43"/>
                    </a:lnTo>
                    <a:lnTo>
                      <a:pt x="44" y="50"/>
                    </a:lnTo>
                    <a:lnTo>
                      <a:pt x="51" y="58"/>
                    </a:lnTo>
                    <a:lnTo>
                      <a:pt x="51" y="58"/>
                    </a:lnTo>
                    <a:lnTo>
                      <a:pt x="51" y="58"/>
                    </a:lnTo>
                    <a:lnTo>
                      <a:pt x="44" y="65"/>
                    </a:lnTo>
                    <a:lnTo>
                      <a:pt x="36" y="65"/>
                    </a:lnTo>
                    <a:lnTo>
                      <a:pt x="29" y="58"/>
                    </a:lnTo>
                    <a:lnTo>
                      <a:pt x="8" y="65"/>
                    </a:lnTo>
                    <a:lnTo>
                      <a:pt x="8" y="65"/>
                    </a:lnTo>
                    <a:lnTo>
                      <a:pt x="15" y="72"/>
                    </a:lnTo>
                    <a:lnTo>
                      <a:pt x="22" y="79"/>
                    </a:lnTo>
                    <a:lnTo>
                      <a:pt x="36" y="72"/>
                    </a:lnTo>
                    <a:lnTo>
                      <a:pt x="36" y="72"/>
                    </a:lnTo>
                    <a:lnTo>
                      <a:pt x="36" y="72"/>
                    </a:lnTo>
                    <a:lnTo>
                      <a:pt x="44" y="65"/>
                    </a:lnTo>
                    <a:lnTo>
                      <a:pt x="44" y="65"/>
                    </a:lnTo>
                    <a:lnTo>
                      <a:pt x="51" y="65"/>
                    </a:lnTo>
                    <a:lnTo>
                      <a:pt x="51" y="65"/>
                    </a:lnTo>
                    <a:lnTo>
                      <a:pt x="58" y="65"/>
                    </a:lnTo>
                    <a:lnTo>
                      <a:pt x="66" y="72"/>
                    </a:lnTo>
                    <a:lnTo>
                      <a:pt x="66" y="72"/>
                    </a:lnTo>
                    <a:close/>
                    <a:moveTo>
                      <a:pt x="66" y="36"/>
                    </a:moveTo>
                    <a:lnTo>
                      <a:pt x="73" y="36"/>
                    </a:lnTo>
                    <a:lnTo>
                      <a:pt x="73" y="29"/>
                    </a:lnTo>
                    <a:lnTo>
                      <a:pt x="73" y="15"/>
                    </a:lnTo>
                    <a:lnTo>
                      <a:pt x="66" y="8"/>
                    </a:lnTo>
                    <a:lnTo>
                      <a:pt x="58" y="22"/>
                    </a:lnTo>
                    <a:lnTo>
                      <a:pt x="66" y="36"/>
                    </a:lnTo>
                    <a:lnTo>
                      <a:pt x="66" y="36"/>
                    </a:lnTo>
                    <a:close/>
                    <a:moveTo>
                      <a:pt x="44" y="22"/>
                    </a:moveTo>
                    <a:lnTo>
                      <a:pt x="51" y="15"/>
                    </a:lnTo>
                    <a:lnTo>
                      <a:pt x="44" y="8"/>
                    </a:lnTo>
                    <a:lnTo>
                      <a:pt x="36" y="15"/>
                    </a:lnTo>
                    <a:lnTo>
                      <a:pt x="44" y="22"/>
                    </a:lnTo>
                    <a:lnTo>
                      <a:pt x="44" y="22"/>
                    </a:lnTo>
                    <a:close/>
                    <a:moveTo>
                      <a:pt x="22" y="22"/>
                    </a:moveTo>
                    <a:lnTo>
                      <a:pt x="22" y="15"/>
                    </a:lnTo>
                    <a:lnTo>
                      <a:pt x="22" y="8"/>
                    </a:lnTo>
                    <a:lnTo>
                      <a:pt x="15" y="8"/>
                    </a:lnTo>
                    <a:lnTo>
                      <a:pt x="8" y="0"/>
                    </a:lnTo>
                    <a:lnTo>
                      <a:pt x="8" y="8"/>
                    </a:lnTo>
                    <a:lnTo>
                      <a:pt x="8" y="22"/>
                    </a:lnTo>
                    <a:lnTo>
                      <a:pt x="15" y="22"/>
                    </a:lnTo>
                    <a:lnTo>
                      <a:pt x="22" y="22"/>
                    </a:lnTo>
                    <a:lnTo>
                      <a:pt x="22" y="22"/>
                    </a:lnTo>
                    <a:close/>
                    <a:moveTo>
                      <a:pt x="29" y="43"/>
                    </a:moveTo>
                    <a:lnTo>
                      <a:pt x="15" y="36"/>
                    </a:lnTo>
                    <a:lnTo>
                      <a:pt x="8" y="43"/>
                    </a:lnTo>
                    <a:lnTo>
                      <a:pt x="8" y="43"/>
                    </a:lnTo>
                    <a:lnTo>
                      <a:pt x="15" y="50"/>
                    </a:lnTo>
                    <a:lnTo>
                      <a:pt x="29" y="50"/>
                    </a:lnTo>
                    <a:lnTo>
                      <a:pt x="29" y="43"/>
                    </a:lnTo>
                    <a:lnTo>
                      <a:pt x="29" y="43"/>
                    </a:lnTo>
                    <a:close/>
                    <a:moveTo>
                      <a:pt x="36" y="65"/>
                    </a:moveTo>
                    <a:lnTo>
                      <a:pt x="29" y="65"/>
                    </a:lnTo>
                    <a:lnTo>
                      <a:pt x="22" y="58"/>
                    </a:lnTo>
                    <a:lnTo>
                      <a:pt x="22" y="65"/>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389">
                <a:extLst>
                  <a:ext uri="{FF2B5EF4-FFF2-40B4-BE49-F238E27FC236}">
                    <a16:creationId xmlns:a16="http://schemas.microsoft.com/office/drawing/2014/main" xmlns="" id="{1F8A9F06-E682-4C1D-9E01-BF0A38A91CF8}"/>
                  </a:ext>
                </a:extLst>
              </p:cNvPr>
              <p:cNvSpPr>
                <a:spLocks noEditPoints="1"/>
              </p:cNvSpPr>
              <p:nvPr/>
            </p:nvSpPr>
            <p:spPr bwMode="auto">
              <a:xfrm>
                <a:off x="6762" y="2187"/>
                <a:ext cx="22" cy="79"/>
              </a:xfrm>
              <a:custGeom>
                <a:avLst/>
                <a:gdLst>
                  <a:gd name="T0" fmla="*/ 22 w 22"/>
                  <a:gd name="T1" fmla="*/ 22 h 79"/>
                  <a:gd name="T2" fmla="*/ 22 w 22"/>
                  <a:gd name="T3" fmla="*/ 22 h 79"/>
                  <a:gd name="T4" fmla="*/ 22 w 22"/>
                  <a:gd name="T5" fmla="*/ 15 h 79"/>
                  <a:gd name="T6" fmla="*/ 22 w 22"/>
                  <a:gd name="T7" fmla="*/ 8 h 79"/>
                  <a:gd name="T8" fmla="*/ 15 w 22"/>
                  <a:gd name="T9" fmla="*/ 0 h 79"/>
                  <a:gd name="T10" fmla="*/ 7 w 22"/>
                  <a:gd name="T11" fmla="*/ 0 h 79"/>
                  <a:gd name="T12" fmla="*/ 0 w 22"/>
                  <a:gd name="T13" fmla="*/ 0 h 79"/>
                  <a:gd name="T14" fmla="*/ 0 w 22"/>
                  <a:gd name="T15" fmla="*/ 0 h 79"/>
                  <a:gd name="T16" fmla="*/ 0 w 22"/>
                  <a:gd name="T17" fmla="*/ 8 h 79"/>
                  <a:gd name="T18" fmla="*/ 7 w 22"/>
                  <a:gd name="T19" fmla="*/ 22 h 79"/>
                  <a:gd name="T20" fmla="*/ 22 w 22"/>
                  <a:gd name="T21" fmla="*/ 22 h 79"/>
                  <a:gd name="T22" fmla="*/ 22 w 22"/>
                  <a:gd name="T23" fmla="*/ 22 h 79"/>
                  <a:gd name="T24" fmla="*/ 22 w 22"/>
                  <a:gd name="T25" fmla="*/ 29 h 79"/>
                  <a:gd name="T26" fmla="*/ 22 w 22"/>
                  <a:gd name="T27" fmla="*/ 22 h 79"/>
                  <a:gd name="T28" fmla="*/ 22 w 22"/>
                  <a:gd name="T29" fmla="*/ 22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36 h 79"/>
                  <a:gd name="T42" fmla="*/ 0 w 22"/>
                  <a:gd name="T43" fmla="*/ 43 h 79"/>
                  <a:gd name="T44" fmla="*/ 7 w 22"/>
                  <a:gd name="T45" fmla="*/ 50 h 79"/>
                  <a:gd name="T46" fmla="*/ 15 w 22"/>
                  <a:gd name="T47" fmla="*/ 50 h 79"/>
                  <a:gd name="T48" fmla="*/ 22 w 22"/>
                  <a:gd name="T49" fmla="*/ 50 h 79"/>
                  <a:gd name="T50" fmla="*/ 22 w 22"/>
                  <a:gd name="T51" fmla="*/ 43 h 79"/>
                  <a:gd name="T52" fmla="*/ 22 w 22"/>
                  <a:gd name="T53" fmla="*/ 36 h 79"/>
                  <a:gd name="T54" fmla="*/ 22 w 22"/>
                  <a:gd name="T55" fmla="*/ 36 h 79"/>
                  <a:gd name="T56" fmla="*/ 22 w 22"/>
                  <a:gd name="T57" fmla="*/ 58 h 79"/>
                  <a:gd name="T58" fmla="*/ 15 w 22"/>
                  <a:gd name="T59" fmla="*/ 58 h 79"/>
                  <a:gd name="T60" fmla="*/ 7 w 22"/>
                  <a:gd name="T61" fmla="*/ 65 h 79"/>
                  <a:gd name="T62" fmla="*/ 7 w 22"/>
                  <a:gd name="T63" fmla="*/ 65 h 79"/>
                  <a:gd name="T64" fmla="*/ 7 w 22"/>
                  <a:gd name="T65" fmla="*/ 72 h 79"/>
                  <a:gd name="T66" fmla="*/ 15 w 22"/>
                  <a:gd name="T67" fmla="*/ 72 h 79"/>
                  <a:gd name="T68" fmla="*/ 22 w 22"/>
                  <a:gd name="T69" fmla="*/ 79 h 79"/>
                  <a:gd name="T70" fmla="*/ 22 w 22"/>
                  <a:gd name="T71" fmla="*/ 72 h 79"/>
                  <a:gd name="T72" fmla="*/ 15 w 22"/>
                  <a:gd name="T73" fmla="*/ 72 h 79"/>
                  <a:gd name="T74" fmla="*/ 7 w 22"/>
                  <a:gd name="T75" fmla="*/ 65 h 79"/>
                  <a:gd name="T76" fmla="*/ 15 w 22"/>
                  <a:gd name="T77" fmla="*/ 58 h 79"/>
                  <a:gd name="T78" fmla="*/ 22 w 22"/>
                  <a:gd name="T79" fmla="*/ 58 h 79"/>
                  <a:gd name="T80" fmla="*/ 22 w 22"/>
                  <a:gd name="T81" fmla="*/ 58 h 79"/>
                  <a:gd name="T82" fmla="*/ 22 w 22"/>
                  <a:gd name="T83" fmla="*/ 58 h 79"/>
                  <a:gd name="T84" fmla="*/ 22 w 22"/>
                  <a:gd name="T85" fmla="*/ 58 h 79"/>
                  <a:gd name="T86" fmla="*/ 22 w 22"/>
                  <a:gd name="T87" fmla="*/ 58 h 79"/>
                  <a:gd name="T88" fmla="*/ 22 w 22"/>
                  <a:gd name="T89" fmla="*/ 15 h 79"/>
                  <a:gd name="T90" fmla="*/ 22 w 22"/>
                  <a:gd name="T91" fmla="*/ 15 h 79"/>
                  <a:gd name="T92" fmla="*/ 22 w 22"/>
                  <a:gd name="T93" fmla="*/ 8 h 79"/>
                  <a:gd name="T94" fmla="*/ 15 w 22"/>
                  <a:gd name="T95" fmla="*/ 8 h 79"/>
                  <a:gd name="T96" fmla="*/ 7 w 22"/>
                  <a:gd name="T97" fmla="*/ 0 h 79"/>
                  <a:gd name="T98" fmla="*/ 0 w 22"/>
                  <a:gd name="T99" fmla="*/ 8 h 79"/>
                  <a:gd name="T100" fmla="*/ 7 w 22"/>
                  <a:gd name="T101" fmla="*/ 15 h 79"/>
                  <a:gd name="T102" fmla="*/ 15 w 22"/>
                  <a:gd name="T103" fmla="*/ 22 h 79"/>
                  <a:gd name="T104" fmla="*/ 22 w 22"/>
                  <a:gd name="T105" fmla="*/ 15 h 79"/>
                  <a:gd name="T106" fmla="*/ 22 w 22"/>
                  <a:gd name="T107" fmla="*/ 15 h 79"/>
                  <a:gd name="T108" fmla="*/ 22 w 22"/>
                  <a:gd name="T109" fmla="*/ 36 h 79"/>
                  <a:gd name="T110" fmla="*/ 15 w 22"/>
                  <a:gd name="T111" fmla="*/ 36 h 79"/>
                  <a:gd name="T112" fmla="*/ 0 w 22"/>
                  <a:gd name="T113" fmla="*/ 36 h 79"/>
                  <a:gd name="T114" fmla="*/ 7 w 22"/>
                  <a:gd name="T115" fmla="*/ 43 h 79"/>
                  <a:gd name="T116" fmla="*/ 15 w 22"/>
                  <a:gd name="T117" fmla="*/ 50 h 79"/>
                  <a:gd name="T118" fmla="*/ 22 w 22"/>
                  <a:gd name="T119" fmla="*/ 43 h 79"/>
                  <a:gd name="T120" fmla="*/ 22 w 22"/>
                  <a:gd name="T121" fmla="*/ 36 h 79"/>
                  <a:gd name="T122" fmla="*/ 22 w 22"/>
                  <a:gd name="T123"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2"/>
                    </a:moveTo>
                    <a:lnTo>
                      <a:pt x="22" y="22"/>
                    </a:lnTo>
                    <a:lnTo>
                      <a:pt x="22" y="15"/>
                    </a:lnTo>
                    <a:lnTo>
                      <a:pt x="22" y="8"/>
                    </a:lnTo>
                    <a:lnTo>
                      <a:pt x="15" y="0"/>
                    </a:lnTo>
                    <a:lnTo>
                      <a:pt x="7" y="0"/>
                    </a:lnTo>
                    <a:lnTo>
                      <a:pt x="0" y="0"/>
                    </a:lnTo>
                    <a:lnTo>
                      <a:pt x="0" y="0"/>
                    </a:lnTo>
                    <a:lnTo>
                      <a:pt x="0" y="8"/>
                    </a:lnTo>
                    <a:lnTo>
                      <a:pt x="7" y="22"/>
                    </a:lnTo>
                    <a:lnTo>
                      <a:pt x="22" y="22"/>
                    </a:lnTo>
                    <a:lnTo>
                      <a:pt x="22" y="22"/>
                    </a:lnTo>
                    <a:lnTo>
                      <a:pt x="22" y="29"/>
                    </a:lnTo>
                    <a:lnTo>
                      <a:pt x="22" y="22"/>
                    </a:lnTo>
                    <a:lnTo>
                      <a:pt x="22" y="22"/>
                    </a:lnTo>
                    <a:close/>
                    <a:moveTo>
                      <a:pt x="22" y="36"/>
                    </a:moveTo>
                    <a:lnTo>
                      <a:pt x="22" y="36"/>
                    </a:lnTo>
                    <a:lnTo>
                      <a:pt x="22" y="36"/>
                    </a:lnTo>
                    <a:lnTo>
                      <a:pt x="22" y="36"/>
                    </a:lnTo>
                    <a:lnTo>
                      <a:pt x="7" y="36"/>
                    </a:lnTo>
                    <a:lnTo>
                      <a:pt x="0" y="36"/>
                    </a:lnTo>
                    <a:lnTo>
                      <a:pt x="0" y="43"/>
                    </a:lnTo>
                    <a:lnTo>
                      <a:pt x="7" y="50"/>
                    </a:lnTo>
                    <a:lnTo>
                      <a:pt x="15" y="50"/>
                    </a:lnTo>
                    <a:lnTo>
                      <a:pt x="22" y="50"/>
                    </a:lnTo>
                    <a:lnTo>
                      <a:pt x="22" y="43"/>
                    </a:lnTo>
                    <a:lnTo>
                      <a:pt x="22" y="36"/>
                    </a:lnTo>
                    <a:lnTo>
                      <a:pt x="22" y="36"/>
                    </a:lnTo>
                    <a:close/>
                    <a:moveTo>
                      <a:pt x="22" y="58"/>
                    </a:moveTo>
                    <a:lnTo>
                      <a:pt x="15" y="58"/>
                    </a:lnTo>
                    <a:lnTo>
                      <a:pt x="7" y="65"/>
                    </a:lnTo>
                    <a:lnTo>
                      <a:pt x="7" y="65"/>
                    </a:lnTo>
                    <a:lnTo>
                      <a:pt x="7" y="72"/>
                    </a:lnTo>
                    <a:lnTo>
                      <a:pt x="15" y="72"/>
                    </a:lnTo>
                    <a:lnTo>
                      <a:pt x="22" y="79"/>
                    </a:lnTo>
                    <a:lnTo>
                      <a:pt x="22" y="72"/>
                    </a:lnTo>
                    <a:lnTo>
                      <a:pt x="15" y="72"/>
                    </a:lnTo>
                    <a:lnTo>
                      <a:pt x="7" y="65"/>
                    </a:lnTo>
                    <a:lnTo>
                      <a:pt x="15" y="58"/>
                    </a:lnTo>
                    <a:lnTo>
                      <a:pt x="22" y="58"/>
                    </a:lnTo>
                    <a:lnTo>
                      <a:pt x="22" y="58"/>
                    </a:lnTo>
                    <a:lnTo>
                      <a:pt x="22" y="58"/>
                    </a:lnTo>
                    <a:lnTo>
                      <a:pt x="22" y="58"/>
                    </a:lnTo>
                    <a:lnTo>
                      <a:pt x="22" y="58"/>
                    </a:lnTo>
                    <a:close/>
                    <a:moveTo>
                      <a:pt x="22" y="15"/>
                    </a:moveTo>
                    <a:lnTo>
                      <a:pt x="22" y="15"/>
                    </a:lnTo>
                    <a:lnTo>
                      <a:pt x="22" y="8"/>
                    </a:lnTo>
                    <a:lnTo>
                      <a:pt x="15" y="8"/>
                    </a:lnTo>
                    <a:lnTo>
                      <a:pt x="7" y="0"/>
                    </a:lnTo>
                    <a:lnTo>
                      <a:pt x="0" y="8"/>
                    </a:lnTo>
                    <a:lnTo>
                      <a:pt x="7" y="15"/>
                    </a:lnTo>
                    <a:lnTo>
                      <a:pt x="15" y="22"/>
                    </a:lnTo>
                    <a:lnTo>
                      <a:pt x="22" y="15"/>
                    </a:lnTo>
                    <a:lnTo>
                      <a:pt x="22" y="15"/>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390">
                <a:extLst>
                  <a:ext uri="{FF2B5EF4-FFF2-40B4-BE49-F238E27FC236}">
                    <a16:creationId xmlns:a16="http://schemas.microsoft.com/office/drawing/2014/main" xmlns="" id="{0143DF06-098E-4D9F-A7E5-4CFF88FC1114}"/>
                  </a:ext>
                </a:extLst>
              </p:cNvPr>
              <p:cNvSpPr>
                <a:spLocks noEditPoints="1"/>
              </p:cNvSpPr>
              <p:nvPr/>
            </p:nvSpPr>
            <p:spPr bwMode="auto">
              <a:xfrm>
                <a:off x="6690" y="2187"/>
                <a:ext cx="72" cy="79"/>
              </a:xfrm>
              <a:custGeom>
                <a:avLst/>
                <a:gdLst>
                  <a:gd name="T0" fmla="*/ 65 w 72"/>
                  <a:gd name="T1" fmla="*/ 72 h 79"/>
                  <a:gd name="T2" fmla="*/ 72 w 72"/>
                  <a:gd name="T3" fmla="*/ 65 h 79"/>
                  <a:gd name="T4" fmla="*/ 58 w 72"/>
                  <a:gd name="T5" fmla="*/ 50 h 79"/>
                  <a:gd name="T6" fmla="*/ 58 w 72"/>
                  <a:gd name="T7" fmla="*/ 36 h 79"/>
                  <a:gd name="T8" fmla="*/ 65 w 72"/>
                  <a:gd name="T9" fmla="*/ 36 h 79"/>
                  <a:gd name="T10" fmla="*/ 65 w 72"/>
                  <a:gd name="T11" fmla="*/ 15 h 79"/>
                  <a:gd name="T12" fmla="*/ 65 w 72"/>
                  <a:gd name="T13" fmla="*/ 8 h 79"/>
                  <a:gd name="T14" fmla="*/ 50 w 72"/>
                  <a:gd name="T15" fmla="*/ 15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8 h 79"/>
                  <a:gd name="T66" fmla="*/ 36 w 72"/>
                  <a:gd name="T67" fmla="*/ 58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58 w 72"/>
                  <a:gd name="T83" fmla="*/ 72 h 79"/>
                  <a:gd name="T84" fmla="*/ 65 w 72"/>
                  <a:gd name="T85" fmla="*/ 29 h 79"/>
                  <a:gd name="T86" fmla="*/ 65 w 72"/>
                  <a:gd name="T87" fmla="*/ 15 h 79"/>
                  <a:gd name="T88" fmla="*/ 58 w 72"/>
                  <a:gd name="T89" fmla="*/ 22 h 79"/>
                  <a:gd name="T90" fmla="*/ 58 w 72"/>
                  <a:gd name="T91" fmla="*/ 36 h 79"/>
                  <a:gd name="T92" fmla="*/ 43 w 72"/>
                  <a:gd name="T93" fmla="*/ 15 h 79"/>
                  <a:gd name="T94" fmla="*/ 36 w 72"/>
                  <a:gd name="T95" fmla="*/ 15 h 79"/>
                  <a:gd name="T96" fmla="*/ 36 w 72"/>
                  <a:gd name="T97" fmla="*/ 22 h 79"/>
                  <a:gd name="T98" fmla="*/ 22 w 72"/>
                  <a:gd name="T99" fmla="*/ 15 h 79"/>
                  <a:gd name="T100" fmla="*/ 14 w 72"/>
                  <a:gd name="T101" fmla="*/ 8 h 79"/>
                  <a:gd name="T102" fmla="*/ 0 w 72"/>
                  <a:gd name="T103" fmla="*/ 8 h 79"/>
                  <a:gd name="T104" fmla="*/ 7 w 72"/>
                  <a:gd name="T105" fmla="*/ 22 h 79"/>
                  <a:gd name="T106" fmla="*/ 14 w 72"/>
                  <a:gd name="T107" fmla="*/ 15 h 79"/>
                  <a:gd name="T108" fmla="*/ 14 w 72"/>
                  <a:gd name="T109" fmla="*/ 36 h 79"/>
                  <a:gd name="T110" fmla="*/ 7 w 72"/>
                  <a:gd name="T111" fmla="*/ 43 h 79"/>
                  <a:gd name="T112" fmla="*/ 22 w 72"/>
                  <a:gd name="T113" fmla="*/ 43 h 79"/>
                  <a:gd name="T114" fmla="*/ 22 w 72"/>
                  <a:gd name="T115" fmla="*/ 36 h 79"/>
                  <a:gd name="T116" fmla="*/ 29 w 72"/>
                  <a:gd name="T117" fmla="*/ 58 h 79"/>
                  <a:gd name="T118" fmla="*/ 14 w 72"/>
                  <a:gd name="T119" fmla="*/ 58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72" y="72"/>
                    </a:lnTo>
                    <a:lnTo>
                      <a:pt x="72" y="65"/>
                    </a:lnTo>
                    <a:lnTo>
                      <a:pt x="72" y="65"/>
                    </a:lnTo>
                    <a:lnTo>
                      <a:pt x="58" y="50"/>
                    </a:lnTo>
                    <a:lnTo>
                      <a:pt x="58" y="50"/>
                    </a:lnTo>
                    <a:lnTo>
                      <a:pt x="58" y="36"/>
                    </a:lnTo>
                    <a:lnTo>
                      <a:pt x="65" y="36"/>
                    </a:lnTo>
                    <a:lnTo>
                      <a:pt x="65" y="36"/>
                    </a:lnTo>
                    <a:lnTo>
                      <a:pt x="72" y="29"/>
                    </a:lnTo>
                    <a:lnTo>
                      <a:pt x="65" y="15"/>
                    </a:lnTo>
                    <a:lnTo>
                      <a:pt x="65" y="8"/>
                    </a:lnTo>
                    <a:lnTo>
                      <a:pt x="65" y="8"/>
                    </a:lnTo>
                    <a:lnTo>
                      <a:pt x="58" y="8"/>
                    </a:lnTo>
                    <a:lnTo>
                      <a:pt x="50" y="15"/>
                    </a:lnTo>
                    <a:lnTo>
                      <a:pt x="50" y="29"/>
                    </a:lnTo>
                    <a:lnTo>
                      <a:pt x="58" y="36"/>
                    </a:lnTo>
                    <a:lnTo>
                      <a:pt x="58" y="43"/>
                    </a:lnTo>
                    <a:lnTo>
                      <a:pt x="50" y="50"/>
                    </a:lnTo>
                    <a:lnTo>
                      <a:pt x="50" y="50"/>
                    </a:lnTo>
                    <a:lnTo>
                      <a:pt x="43" y="43"/>
                    </a:lnTo>
                    <a:lnTo>
                      <a:pt x="43" y="43"/>
                    </a:lnTo>
                    <a:lnTo>
                      <a:pt x="43" y="36"/>
                    </a:lnTo>
                    <a:lnTo>
                      <a:pt x="43" y="29"/>
                    </a:lnTo>
                    <a:lnTo>
                      <a:pt x="43" y="22"/>
                    </a:lnTo>
                    <a:lnTo>
                      <a:pt x="43" y="8"/>
                    </a:lnTo>
                    <a:lnTo>
                      <a:pt x="36" y="0"/>
                    </a:lnTo>
                    <a:lnTo>
                      <a:pt x="29" y="8"/>
                    </a:lnTo>
                    <a:lnTo>
                      <a:pt x="36" y="29"/>
                    </a:lnTo>
                    <a:lnTo>
                      <a:pt x="36" y="29"/>
                    </a:lnTo>
                    <a:lnTo>
                      <a:pt x="36" y="29"/>
                    </a:lnTo>
                    <a:lnTo>
                      <a:pt x="36" y="36"/>
                    </a:lnTo>
                    <a:lnTo>
                      <a:pt x="36" y="36"/>
                    </a:lnTo>
                    <a:lnTo>
                      <a:pt x="29" y="29"/>
                    </a:lnTo>
                    <a:lnTo>
                      <a:pt x="22" y="22"/>
                    </a:lnTo>
                    <a:lnTo>
                      <a:pt x="22" y="22"/>
                    </a:lnTo>
                    <a:lnTo>
                      <a:pt x="22" y="15"/>
                    </a:lnTo>
                    <a:lnTo>
                      <a:pt x="22" y="8"/>
                    </a:lnTo>
                    <a:lnTo>
                      <a:pt x="7" y="0"/>
                    </a:lnTo>
                    <a:lnTo>
                      <a:pt x="7" y="0"/>
                    </a:lnTo>
                    <a:lnTo>
                      <a:pt x="0" y="0"/>
                    </a:lnTo>
                    <a:lnTo>
                      <a:pt x="0" y="0"/>
                    </a:lnTo>
                    <a:lnTo>
                      <a:pt x="0" y="8"/>
                    </a:lnTo>
                    <a:lnTo>
                      <a:pt x="7" y="22"/>
                    </a:lnTo>
                    <a:lnTo>
                      <a:pt x="14" y="22"/>
                    </a:lnTo>
                    <a:lnTo>
                      <a:pt x="22" y="29"/>
                    </a:lnTo>
                    <a:lnTo>
                      <a:pt x="29" y="36"/>
                    </a:lnTo>
                    <a:lnTo>
                      <a:pt x="36" y="36"/>
                    </a:lnTo>
                    <a:lnTo>
                      <a:pt x="29" y="43"/>
                    </a:lnTo>
                    <a:lnTo>
                      <a:pt x="29" y="43"/>
                    </a:lnTo>
                    <a:lnTo>
                      <a:pt x="22" y="36"/>
                    </a:lnTo>
                    <a:lnTo>
                      <a:pt x="14" y="36"/>
                    </a:lnTo>
                    <a:lnTo>
                      <a:pt x="7" y="36"/>
                    </a:lnTo>
                    <a:lnTo>
                      <a:pt x="0" y="36"/>
                    </a:lnTo>
                    <a:lnTo>
                      <a:pt x="0" y="43"/>
                    </a:lnTo>
                    <a:lnTo>
                      <a:pt x="7" y="50"/>
                    </a:lnTo>
                    <a:lnTo>
                      <a:pt x="14" y="50"/>
                    </a:lnTo>
                    <a:lnTo>
                      <a:pt x="22" y="50"/>
                    </a:lnTo>
                    <a:lnTo>
                      <a:pt x="22" y="43"/>
                    </a:lnTo>
                    <a:lnTo>
                      <a:pt x="22" y="43"/>
                    </a:lnTo>
                    <a:lnTo>
                      <a:pt x="29" y="43"/>
                    </a:lnTo>
                    <a:lnTo>
                      <a:pt x="36" y="43"/>
                    </a:lnTo>
                    <a:lnTo>
                      <a:pt x="43" y="50"/>
                    </a:lnTo>
                    <a:lnTo>
                      <a:pt x="43" y="50"/>
                    </a:lnTo>
                    <a:lnTo>
                      <a:pt x="43" y="58"/>
                    </a:lnTo>
                    <a:lnTo>
                      <a:pt x="43" y="58"/>
                    </a:lnTo>
                    <a:lnTo>
                      <a:pt x="36" y="58"/>
                    </a:lnTo>
                    <a:lnTo>
                      <a:pt x="29" y="58"/>
                    </a:lnTo>
                    <a:lnTo>
                      <a:pt x="22" y="58"/>
                    </a:lnTo>
                    <a:lnTo>
                      <a:pt x="7" y="65"/>
                    </a:lnTo>
                    <a:lnTo>
                      <a:pt x="7" y="65"/>
                    </a:lnTo>
                    <a:lnTo>
                      <a:pt x="7" y="72"/>
                    </a:lnTo>
                    <a:lnTo>
                      <a:pt x="22" y="79"/>
                    </a:lnTo>
                    <a:lnTo>
                      <a:pt x="29" y="72"/>
                    </a:lnTo>
                    <a:lnTo>
                      <a:pt x="29" y="72"/>
                    </a:lnTo>
                    <a:lnTo>
                      <a:pt x="29" y="72"/>
                    </a:lnTo>
                    <a:lnTo>
                      <a:pt x="36" y="65"/>
                    </a:lnTo>
                    <a:lnTo>
                      <a:pt x="43" y="65"/>
                    </a:lnTo>
                    <a:lnTo>
                      <a:pt x="43" y="65"/>
                    </a:lnTo>
                    <a:lnTo>
                      <a:pt x="50" y="58"/>
                    </a:lnTo>
                    <a:lnTo>
                      <a:pt x="58" y="65"/>
                    </a:lnTo>
                    <a:lnTo>
                      <a:pt x="58" y="72"/>
                    </a:lnTo>
                    <a:lnTo>
                      <a:pt x="58" y="72"/>
                    </a:lnTo>
                    <a:close/>
                    <a:moveTo>
                      <a:pt x="58" y="36"/>
                    </a:moveTo>
                    <a:lnTo>
                      <a:pt x="65" y="29"/>
                    </a:lnTo>
                    <a:lnTo>
                      <a:pt x="72" y="29"/>
                    </a:lnTo>
                    <a:lnTo>
                      <a:pt x="65" y="15"/>
                    </a:lnTo>
                    <a:lnTo>
                      <a:pt x="65" y="8"/>
                    </a:lnTo>
                    <a:lnTo>
                      <a:pt x="58" y="22"/>
                    </a:lnTo>
                    <a:lnTo>
                      <a:pt x="58" y="36"/>
                    </a:lnTo>
                    <a:lnTo>
                      <a:pt x="58" y="36"/>
                    </a:lnTo>
                    <a:close/>
                    <a:moveTo>
                      <a:pt x="36" y="22"/>
                    </a:moveTo>
                    <a:lnTo>
                      <a:pt x="43" y="15"/>
                    </a:lnTo>
                    <a:lnTo>
                      <a:pt x="36" y="0"/>
                    </a:lnTo>
                    <a:lnTo>
                      <a:pt x="36" y="15"/>
                    </a:lnTo>
                    <a:lnTo>
                      <a:pt x="36" y="22"/>
                    </a:lnTo>
                    <a:lnTo>
                      <a:pt x="36" y="22"/>
                    </a:lnTo>
                    <a:close/>
                    <a:moveTo>
                      <a:pt x="14" y="15"/>
                    </a:moveTo>
                    <a:lnTo>
                      <a:pt x="22" y="15"/>
                    </a:lnTo>
                    <a:lnTo>
                      <a:pt x="14" y="8"/>
                    </a:lnTo>
                    <a:lnTo>
                      <a:pt x="14" y="8"/>
                    </a:lnTo>
                    <a:lnTo>
                      <a:pt x="0" y="0"/>
                    </a:lnTo>
                    <a:lnTo>
                      <a:pt x="0" y="8"/>
                    </a:lnTo>
                    <a:lnTo>
                      <a:pt x="7" y="15"/>
                    </a:lnTo>
                    <a:lnTo>
                      <a:pt x="7" y="22"/>
                    </a:lnTo>
                    <a:lnTo>
                      <a:pt x="14" y="15"/>
                    </a:lnTo>
                    <a:lnTo>
                      <a:pt x="14" y="15"/>
                    </a:lnTo>
                    <a:close/>
                    <a:moveTo>
                      <a:pt x="22" y="36"/>
                    </a:moveTo>
                    <a:lnTo>
                      <a:pt x="14" y="36"/>
                    </a:lnTo>
                    <a:lnTo>
                      <a:pt x="0" y="36"/>
                    </a:lnTo>
                    <a:lnTo>
                      <a:pt x="7" y="43"/>
                    </a:lnTo>
                    <a:lnTo>
                      <a:pt x="14" y="50"/>
                    </a:lnTo>
                    <a:lnTo>
                      <a:pt x="22" y="43"/>
                    </a:lnTo>
                    <a:lnTo>
                      <a:pt x="22" y="36"/>
                    </a:lnTo>
                    <a:lnTo>
                      <a:pt x="22" y="36"/>
                    </a:lnTo>
                    <a:close/>
                    <a:moveTo>
                      <a:pt x="29" y="65"/>
                    </a:moveTo>
                    <a:lnTo>
                      <a:pt x="29" y="58"/>
                    </a:lnTo>
                    <a:lnTo>
                      <a:pt x="22" y="58"/>
                    </a:lnTo>
                    <a:lnTo>
                      <a:pt x="14" y="58"/>
                    </a:lnTo>
                    <a:lnTo>
                      <a:pt x="7" y="65"/>
                    </a:lnTo>
                    <a:lnTo>
                      <a:pt x="7" y="72"/>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391">
                <a:extLst>
                  <a:ext uri="{FF2B5EF4-FFF2-40B4-BE49-F238E27FC236}">
                    <a16:creationId xmlns:a16="http://schemas.microsoft.com/office/drawing/2014/main" xmlns="" id="{D695158E-E715-41D1-9B58-14E7C6AD70ED}"/>
                  </a:ext>
                </a:extLst>
              </p:cNvPr>
              <p:cNvSpPr>
                <a:spLocks noEditPoints="1"/>
              </p:cNvSpPr>
              <p:nvPr/>
            </p:nvSpPr>
            <p:spPr bwMode="auto">
              <a:xfrm>
                <a:off x="6611" y="2187"/>
                <a:ext cx="72" cy="79"/>
              </a:xfrm>
              <a:custGeom>
                <a:avLst/>
                <a:gdLst>
                  <a:gd name="T0" fmla="*/ 72 w 72"/>
                  <a:gd name="T1" fmla="*/ 72 h 79"/>
                  <a:gd name="T2" fmla="*/ 72 w 72"/>
                  <a:gd name="T3" fmla="*/ 65 h 79"/>
                  <a:gd name="T4" fmla="*/ 65 w 72"/>
                  <a:gd name="T5" fmla="*/ 50 h 79"/>
                  <a:gd name="T6" fmla="*/ 65 w 72"/>
                  <a:gd name="T7" fmla="*/ 36 h 79"/>
                  <a:gd name="T8" fmla="*/ 72 w 72"/>
                  <a:gd name="T9" fmla="*/ 36 h 79"/>
                  <a:gd name="T10" fmla="*/ 72 w 72"/>
                  <a:gd name="T11" fmla="*/ 15 h 79"/>
                  <a:gd name="T12" fmla="*/ 65 w 72"/>
                  <a:gd name="T13" fmla="*/ 8 h 79"/>
                  <a:gd name="T14" fmla="*/ 58 w 72"/>
                  <a:gd name="T15" fmla="*/ 15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29 h 79"/>
                  <a:gd name="T32" fmla="*/ 36 w 72"/>
                  <a:gd name="T33" fmla="*/ 36 h 79"/>
                  <a:gd name="T34" fmla="*/ 29 w 72"/>
                  <a:gd name="T35" fmla="*/ 22 h 79"/>
                  <a:gd name="T36" fmla="*/ 29 w 72"/>
                  <a:gd name="T37" fmla="*/ 15 h 79"/>
                  <a:gd name="T38" fmla="*/ 15 w 72"/>
                  <a:gd name="T39" fmla="*/ 0 h 79"/>
                  <a:gd name="T40" fmla="*/ 7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43 h 79"/>
                  <a:gd name="T60" fmla="*/ 36 w 72"/>
                  <a:gd name="T61" fmla="*/ 43 h 79"/>
                  <a:gd name="T62" fmla="*/ 43 w 72"/>
                  <a:gd name="T63" fmla="*/ 50 h 79"/>
                  <a:gd name="T64" fmla="*/ 50 w 72"/>
                  <a:gd name="T65" fmla="*/ 58 h 79"/>
                  <a:gd name="T66" fmla="*/ 43 w 72"/>
                  <a:gd name="T67" fmla="*/ 58 h 79"/>
                  <a:gd name="T68" fmla="*/ 29 w 72"/>
                  <a:gd name="T69" fmla="*/ 58 h 79"/>
                  <a:gd name="T70" fmla="*/ 7 w 72"/>
                  <a:gd name="T71" fmla="*/ 65 h 79"/>
                  <a:gd name="T72" fmla="*/ 29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29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2 h 79"/>
                  <a:gd name="T98" fmla="*/ 22 w 72"/>
                  <a:gd name="T99" fmla="*/ 15 h 79"/>
                  <a:gd name="T100" fmla="*/ 15 w 72"/>
                  <a:gd name="T101" fmla="*/ 8 h 79"/>
                  <a:gd name="T102" fmla="*/ 7 w 72"/>
                  <a:gd name="T103" fmla="*/ 8 h 79"/>
                  <a:gd name="T104" fmla="*/ 15 w 72"/>
                  <a:gd name="T105" fmla="*/ 22 h 79"/>
                  <a:gd name="T106" fmla="*/ 22 w 72"/>
                  <a:gd name="T107" fmla="*/ 15 h 79"/>
                  <a:gd name="T108" fmla="*/ 15 w 72"/>
                  <a:gd name="T109" fmla="*/ 36 h 79"/>
                  <a:gd name="T110" fmla="*/ 7 w 72"/>
                  <a:gd name="T111" fmla="*/ 43 h 79"/>
                  <a:gd name="T112" fmla="*/ 29 w 72"/>
                  <a:gd name="T113" fmla="*/ 43 h 79"/>
                  <a:gd name="T114" fmla="*/ 29 w 72"/>
                  <a:gd name="T115" fmla="*/ 36 h 79"/>
                  <a:gd name="T116" fmla="*/ 29 w 72"/>
                  <a:gd name="T117" fmla="*/ 58 h 79"/>
                  <a:gd name="T118" fmla="*/ 22 w 72"/>
                  <a:gd name="T119" fmla="*/ 58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2"/>
                    </a:lnTo>
                    <a:lnTo>
                      <a:pt x="72" y="72"/>
                    </a:lnTo>
                    <a:lnTo>
                      <a:pt x="72" y="65"/>
                    </a:lnTo>
                    <a:lnTo>
                      <a:pt x="72" y="65"/>
                    </a:lnTo>
                    <a:lnTo>
                      <a:pt x="65" y="50"/>
                    </a:lnTo>
                    <a:lnTo>
                      <a:pt x="58" y="50"/>
                    </a:lnTo>
                    <a:lnTo>
                      <a:pt x="65" y="36"/>
                    </a:lnTo>
                    <a:lnTo>
                      <a:pt x="65" y="36"/>
                    </a:lnTo>
                    <a:lnTo>
                      <a:pt x="72" y="36"/>
                    </a:lnTo>
                    <a:lnTo>
                      <a:pt x="72" y="29"/>
                    </a:lnTo>
                    <a:lnTo>
                      <a:pt x="72" y="15"/>
                    </a:lnTo>
                    <a:lnTo>
                      <a:pt x="72" y="8"/>
                    </a:lnTo>
                    <a:lnTo>
                      <a:pt x="65" y="8"/>
                    </a:lnTo>
                    <a:lnTo>
                      <a:pt x="65" y="8"/>
                    </a:lnTo>
                    <a:lnTo>
                      <a:pt x="58" y="15"/>
                    </a:lnTo>
                    <a:lnTo>
                      <a:pt x="58" y="29"/>
                    </a:lnTo>
                    <a:lnTo>
                      <a:pt x="65" y="36"/>
                    </a:lnTo>
                    <a:lnTo>
                      <a:pt x="58" y="43"/>
                    </a:lnTo>
                    <a:lnTo>
                      <a:pt x="58" y="50"/>
                    </a:lnTo>
                    <a:lnTo>
                      <a:pt x="58" y="50"/>
                    </a:lnTo>
                    <a:lnTo>
                      <a:pt x="50" y="43"/>
                    </a:lnTo>
                    <a:lnTo>
                      <a:pt x="50" y="43"/>
                    </a:lnTo>
                    <a:lnTo>
                      <a:pt x="43" y="36"/>
                    </a:lnTo>
                    <a:lnTo>
                      <a:pt x="43" y="29"/>
                    </a:lnTo>
                    <a:lnTo>
                      <a:pt x="50" y="22"/>
                    </a:lnTo>
                    <a:lnTo>
                      <a:pt x="50" y="8"/>
                    </a:lnTo>
                    <a:lnTo>
                      <a:pt x="43" y="0"/>
                    </a:lnTo>
                    <a:lnTo>
                      <a:pt x="36" y="8"/>
                    </a:lnTo>
                    <a:lnTo>
                      <a:pt x="43" y="29"/>
                    </a:lnTo>
                    <a:lnTo>
                      <a:pt x="43" y="29"/>
                    </a:lnTo>
                    <a:lnTo>
                      <a:pt x="43" y="29"/>
                    </a:lnTo>
                    <a:lnTo>
                      <a:pt x="43" y="36"/>
                    </a:lnTo>
                    <a:lnTo>
                      <a:pt x="36" y="36"/>
                    </a:lnTo>
                    <a:lnTo>
                      <a:pt x="29" y="29"/>
                    </a:lnTo>
                    <a:lnTo>
                      <a:pt x="29" y="22"/>
                    </a:lnTo>
                    <a:lnTo>
                      <a:pt x="29" y="22"/>
                    </a:lnTo>
                    <a:lnTo>
                      <a:pt x="29" y="15"/>
                    </a:lnTo>
                    <a:lnTo>
                      <a:pt x="22" y="8"/>
                    </a:lnTo>
                    <a:lnTo>
                      <a:pt x="15" y="0"/>
                    </a:lnTo>
                    <a:lnTo>
                      <a:pt x="15" y="0"/>
                    </a:lnTo>
                    <a:lnTo>
                      <a:pt x="7" y="0"/>
                    </a:lnTo>
                    <a:lnTo>
                      <a:pt x="7" y="0"/>
                    </a:lnTo>
                    <a:lnTo>
                      <a:pt x="0" y="8"/>
                    </a:lnTo>
                    <a:lnTo>
                      <a:pt x="7" y="22"/>
                    </a:lnTo>
                    <a:lnTo>
                      <a:pt x="22" y="22"/>
                    </a:lnTo>
                    <a:lnTo>
                      <a:pt x="29" y="29"/>
                    </a:lnTo>
                    <a:lnTo>
                      <a:pt x="36" y="36"/>
                    </a:lnTo>
                    <a:lnTo>
                      <a:pt x="36" y="36"/>
                    </a:lnTo>
                    <a:lnTo>
                      <a:pt x="36" y="43"/>
                    </a:lnTo>
                    <a:lnTo>
                      <a:pt x="29" y="43"/>
                    </a:lnTo>
                    <a:lnTo>
                      <a:pt x="29" y="36"/>
                    </a:lnTo>
                    <a:lnTo>
                      <a:pt x="22" y="36"/>
                    </a:lnTo>
                    <a:lnTo>
                      <a:pt x="7" y="36"/>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8"/>
                    </a:lnTo>
                    <a:lnTo>
                      <a:pt x="50" y="58"/>
                    </a:lnTo>
                    <a:lnTo>
                      <a:pt x="43" y="58"/>
                    </a:lnTo>
                    <a:lnTo>
                      <a:pt x="36" y="58"/>
                    </a:lnTo>
                    <a:lnTo>
                      <a:pt x="29" y="58"/>
                    </a:lnTo>
                    <a:lnTo>
                      <a:pt x="7" y="65"/>
                    </a:lnTo>
                    <a:lnTo>
                      <a:pt x="7" y="65"/>
                    </a:lnTo>
                    <a:lnTo>
                      <a:pt x="15" y="72"/>
                    </a:lnTo>
                    <a:lnTo>
                      <a:pt x="29" y="79"/>
                    </a:lnTo>
                    <a:lnTo>
                      <a:pt x="36" y="72"/>
                    </a:lnTo>
                    <a:lnTo>
                      <a:pt x="36" y="72"/>
                    </a:lnTo>
                    <a:lnTo>
                      <a:pt x="36" y="72"/>
                    </a:lnTo>
                    <a:lnTo>
                      <a:pt x="43" y="65"/>
                    </a:lnTo>
                    <a:lnTo>
                      <a:pt x="43" y="65"/>
                    </a:lnTo>
                    <a:lnTo>
                      <a:pt x="50" y="65"/>
                    </a:lnTo>
                    <a:lnTo>
                      <a:pt x="50" y="58"/>
                    </a:lnTo>
                    <a:lnTo>
                      <a:pt x="58" y="65"/>
                    </a:lnTo>
                    <a:lnTo>
                      <a:pt x="65" y="72"/>
                    </a:lnTo>
                    <a:lnTo>
                      <a:pt x="65" y="72"/>
                    </a:lnTo>
                    <a:close/>
                    <a:moveTo>
                      <a:pt x="65" y="36"/>
                    </a:moveTo>
                    <a:lnTo>
                      <a:pt x="72" y="29"/>
                    </a:lnTo>
                    <a:lnTo>
                      <a:pt x="72" y="29"/>
                    </a:lnTo>
                    <a:lnTo>
                      <a:pt x="72" y="15"/>
                    </a:lnTo>
                    <a:lnTo>
                      <a:pt x="65" y="8"/>
                    </a:lnTo>
                    <a:lnTo>
                      <a:pt x="58" y="22"/>
                    </a:lnTo>
                    <a:lnTo>
                      <a:pt x="65" y="36"/>
                    </a:lnTo>
                    <a:lnTo>
                      <a:pt x="65" y="36"/>
                    </a:lnTo>
                    <a:close/>
                    <a:moveTo>
                      <a:pt x="43" y="22"/>
                    </a:moveTo>
                    <a:lnTo>
                      <a:pt x="50" y="15"/>
                    </a:lnTo>
                    <a:lnTo>
                      <a:pt x="43" y="0"/>
                    </a:lnTo>
                    <a:lnTo>
                      <a:pt x="36" y="15"/>
                    </a:lnTo>
                    <a:lnTo>
                      <a:pt x="43" y="22"/>
                    </a:lnTo>
                    <a:lnTo>
                      <a:pt x="43" y="22"/>
                    </a:lnTo>
                    <a:close/>
                    <a:moveTo>
                      <a:pt x="22" y="15"/>
                    </a:moveTo>
                    <a:lnTo>
                      <a:pt x="22" y="15"/>
                    </a:lnTo>
                    <a:lnTo>
                      <a:pt x="22" y="8"/>
                    </a:lnTo>
                    <a:lnTo>
                      <a:pt x="15" y="8"/>
                    </a:lnTo>
                    <a:lnTo>
                      <a:pt x="7" y="0"/>
                    </a:lnTo>
                    <a:lnTo>
                      <a:pt x="7" y="8"/>
                    </a:lnTo>
                    <a:lnTo>
                      <a:pt x="7" y="15"/>
                    </a:lnTo>
                    <a:lnTo>
                      <a:pt x="15" y="22"/>
                    </a:lnTo>
                    <a:lnTo>
                      <a:pt x="22" y="15"/>
                    </a:lnTo>
                    <a:lnTo>
                      <a:pt x="22" y="15"/>
                    </a:lnTo>
                    <a:close/>
                    <a:moveTo>
                      <a:pt x="29" y="36"/>
                    </a:moveTo>
                    <a:lnTo>
                      <a:pt x="15" y="36"/>
                    </a:lnTo>
                    <a:lnTo>
                      <a:pt x="7" y="36"/>
                    </a:lnTo>
                    <a:lnTo>
                      <a:pt x="7" y="43"/>
                    </a:lnTo>
                    <a:lnTo>
                      <a:pt x="15" y="50"/>
                    </a:lnTo>
                    <a:lnTo>
                      <a:pt x="29" y="43"/>
                    </a:lnTo>
                    <a:lnTo>
                      <a:pt x="29" y="36"/>
                    </a:lnTo>
                    <a:lnTo>
                      <a:pt x="29" y="36"/>
                    </a:lnTo>
                    <a:close/>
                    <a:moveTo>
                      <a:pt x="36" y="65"/>
                    </a:moveTo>
                    <a:lnTo>
                      <a:pt x="29" y="58"/>
                    </a:lnTo>
                    <a:lnTo>
                      <a:pt x="22" y="58"/>
                    </a:lnTo>
                    <a:lnTo>
                      <a:pt x="22" y="58"/>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392">
                <a:extLst>
                  <a:ext uri="{FF2B5EF4-FFF2-40B4-BE49-F238E27FC236}">
                    <a16:creationId xmlns:a16="http://schemas.microsoft.com/office/drawing/2014/main" xmlns="" id="{64C25CEA-5BD3-4C2D-89AF-B64BE202EAC8}"/>
                  </a:ext>
                </a:extLst>
              </p:cNvPr>
              <p:cNvSpPr>
                <a:spLocks noEditPoints="1"/>
              </p:cNvSpPr>
              <p:nvPr/>
            </p:nvSpPr>
            <p:spPr bwMode="auto">
              <a:xfrm>
                <a:off x="6316" y="2266"/>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4 h 79"/>
                  <a:gd name="T12" fmla="*/ 64 w 72"/>
                  <a:gd name="T13" fmla="*/ 7 h 79"/>
                  <a:gd name="T14" fmla="*/ 50 w 72"/>
                  <a:gd name="T15" fmla="*/ 21 h 79"/>
                  <a:gd name="T16" fmla="*/ 57 w 72"/>
                  <a:gd name="T17" fmla="*/ 36 h 79"/>
                  <a:gd name="T18" fmla="*/ 50 w 72"/>
                  <a:gd name="T19" fmla="*/ 50 h 79"/>
                  <a:gd name="T20" fmla="*/ 50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8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43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6 h 79"/>
                  <a:gd name="T86" fmla="*/ 64 w 72"/>
                  <a:gd name="T87" fmla="*/ 14 h 79"/>
                  <a:gd name="T88" fmla="*/ 57 w 72"/>
                  <a:gd name="T89" fmla="*/ 21 h 79"/>
                  <a:gd name="T90" fmla="*/ 57 w 72"/>
                  <a:gd name="T91" fmla="*/ 36 h 79"/>
                  <a:gd name="T92" fmla="*/ 43 w 72"/>
                  <a:gd name="T93" fmla="*/ 14 h 79"/>
                  <a:gd name="T94" fmla="*/ 36 w 72"/>
                  <a:gd name="T95" fmla="*/ 14 h 79"/>
                  <a:gd name="T96" fmla="*/ 36 w 72"/>
                  <a:gd name="T97" fmla="*/ 21 h 79"/>
                  <a:gd name="T98" fmla="*/ 21 w 72"/>
                  <a:gd name="T99" fmla="*/ 14 h 79"/>
                  <a:gd name="T100" fmla="*/ 14 w 72"/>
                  <a:gd name="T101" fmla="*/ 7 h 79"/>
                  <a:gd name="T102" fmla="*/ 0 w 72"/>
                  <a:gd name="T103" fmla="*/ 7 h 79"/>
                  <a:gd name="T104" fmla="*/ 7 w 72"/>
                  <a:gd name="T105" fmla="*/ 21 h 79"/>
                  <a:gd name="T106" fmla="*/ 14 w 72"/>
                  <a:gd name="T107" fmla="*/ 21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72"/>
                    </a:lnTo>
                    <a:lnTo>
                      <a:pt x="72" y="65"/>
                    </a:lnTo>
                    <a:lnTo>
                      <a:pt x="57" y="58"/>
                    </a:lnTo>
                    <a:lnTo>
                      <a:pt x="57" y="50"/>
                    </a:lnTo>
                    <a:lnTo>
                      <a:pt x="57" y="43"/>
                    </a:lnTo>
                    <a:lnTo>
                      <a:pt x="64" y="36"/>
                    </a:lnTo>
                    <a:lnTo>
                      <a:pt x="64" y="36"/>
                    </a:lnTo>
                    <a:lnTo>
                      <a:pt x="72" y="28"/>
                    </a:lnTo>
                    <a:lnTo>
                      <a:pt x="64" y="14"/>
                    </a:lnTo>
                    <a:lnTo>
                      <a:pt x="64" y="14"/>
                    </a:lnTo>
                    <a:lnTo>
                      <a:pt x="64" y="7"/>
                    </a:lnTo>
                    <a:lnTo>
                      <a:pt x="57" y="14"/>
                    </a:lnTo>
                    <a:lnTo>
                      <a:pt x="50" y="21"/>
                    </a:lnTo>
                    <a:lnTo>
                      <a:pt x="50" y="28"/>
                    </a:lnTo>
                    <a:lnTo>
                      <a:pt x="57" y="36"/>
                    </a:lnTo>
                    <a:lnTo>
                      <a:pt x="57" y="43"/>
                    </a:lnTo>
                    <a:lnTo>
                      <a:pt x="50" y="50"/>
                    </a:lnTo>
                    <a:lnTo>
                      <a:pt x="50" y="50"/>
                    </a:lnTo>
                    <a:lnTo>
                      <a:pt x="50" y="50"/>
                    </a:lnTo>
                    <a:lnTo>
                      <a:pt x="43" y="43"/>
                    </a:lnTo>
                    <a:lnTo>
                      <a:pt x="43" y="36"/>
                    </a:lnTo>
                    <a:lnTo>
                      <a:pt x="43" y="28"/>
                    </a:lnTo>
                    <a:lnTo>
                      <a:pt x="43" y="21"/>
                    </a:lnTo>
                    <a:lnTo>
                      <a:pt x="43" y="14"/>
                    </a:lnTo>
                    <a:lnTo>
                      <a:pt x="36" y="0"/>
                    </a:lnTo>
                    <a:lnTo>
                      <a:pt x="28" y="14"/>
                    </a:lnTo>
                    <a:lnTo>
                      <a:pt x="36" y="28"/>
                    </a:lnTo>
                    <a:lnTo>
                      <a:pt x="36" y="28"/>
                    </a:lnTo>
                    <a:lnTo>
                      <a:pt x="36" y="36"/>
                    </a:lnTo>
                    <a:lnTo>
                      <a:pt x="36" y="36"/>
                    </a:lnTo>
                    <a:lnTo>
                      <a:pt x="36" y="36"/>
                    </a:lnTo>
                    <a:lnTo>
                      <a:pt x="28" y="28"/>
                    </a:lnTo>
                    <a:lnTo>
                      <a:pt x="21" y="21"/>
                    </a:lnTo>
                    <a:lnTo>
                      <a:pt x="21" y="21"/>
                    </a:lnTo>
                    <a:lnTo>
                      <a:pt x="21" y="14"/>
                    </a:lnTo>
                    <a:lnTo>
                      <a:pt x="21" y="7"/>
                    </a:lnTo>
                    <a:lnTo>
                      <a:pt x="7" y="0"/>
                    </a:lnTo>
                    <a:lnTo>
                      <a:pt x="7" y="0"/>
                    </a:lnTo>
                    <a:lnTo>
                      <a:pt x="0" y="0"/>
                    </a:lnTo>
                    <a:lnTo>
                      <a:pt x="0" y="0"/>
                    </a:lnTo>
                    <a:lnTo>
                      <a:pt x="0" y="7"/>
                    </a:lnTo>
                    <a:lnTo>
                      <a:pt x="7" y="21"/>
                    </a:lnTo>
                    <a:lnTo>
                      <a:pt x="14" y="28"/>
                    </a:lnTo>
                    <a:lnTo>
                      <a:pt x="21" y="28"/>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50"/>
                    </a:lnTo>
                    <a:lnTo>
                      <a:pt x="28" y="43"/>
                    </a:lnTo>
                    <a:lnTo>
                      <a:pt x="36" y="43"/>
                    </a:lnTo>
                    <a:lnTo>
                      <a:pt x="43" y="50"/>
                    </a:lnTo>
                    <a:lnTo>
                      <a:pt x="43" y="58"/>
                    </a:lnTo>
                    <a:lnTo>
                      <a:pt x="43" y="58"/>
                    </a:lnTo>
                    <a:lnTo>
                      <a:pt x="43" y="58"/>
                    </a:lnTo>
                    <a:lnTo>
                      <a:pt x="36" y="65"/>
                    </a:lnTo>
                    <a:lnTo>
                      <a:pt x="28" y="65"/>
                    </a:lnTo>
                    <a:lnTo>
                      <a:pt x="21" y="58"/>
                    </a:lnTo>
                    <a:lnTo>
                      <a:pt x="7" y="65"/>
                    </a:lnTo>
                    <a:lnTo>
                      <a:pt x="7" y="65"/>
                    </a:lnTo>
                    <a:lnTo>
                      <a:pt x="7" y="72"/>
                    </a:lnTo>
                    <a:lnTo>
                      <a:pt x="21" y="79"/>
                    </a:lnTo>
                    <a:lnTo>
                      <a:pt x="28" y="79"/>
                    </a:lnTo>
                    <a:lnTo>
                      <a:pt x="28" y="72"/>
                    </a:lnTo>
                    <a:lnTo>
                      <a:pt x="28" y="72"/>
                    </a:lnTo>
                    <a:lnTo>
                      <a:pt x="36" y="65"/>
                    </a:lnTo>
                    <a:lnTo>
                      <a:pt x="43" y="65"/>
                    </a:lnTo>
                    <a:lnTo>
                      <a:pt x="43" y="65"/>
                    </a:lnTo>
                    <a:lnTo>
                      <a:pt x="50" y="65"/>
                    </a:lnTo>
                    <a:lnTo>
                      <a:pt x="57" y="65"/>
                    </a:lnTo>
                    <a:lnTo>
                      <a:pt x="57" y="72"/>
                    </a:lnTo>
                    <a:lnTo>
                      <a:pt x="57" y="72"/>
                    </a:lnTo>
                    <a:close/>
                    <a:moveTo>
                      <a:pt x="57" y="36"/>
                    </a:moveTo>
                    <a:lnTo>
                      <a:pt x="64" y="36"/>
                    </a:lnTo>
                    <a:lnTo>
                      <a:pt x="72" y="28"/>
                    </a:lnTo>
                    <a:lnTo>
                      <a:pt x="64" y="14"/>
                    </a:lnTo>
                    <a:lnTo>
                      <a:pt x="64" y="14"/>
                    </a:lnTo>
                    <a:lnTo>
                      <a:pt x="57" y="21"/>
                    </a:lnTo>
                    <a:lnTo>
                      <a:pt x="57" y="36"/>
                    </a:lnTo>
                    <a:lnTo>
                      <a:pt x="57" y="36"/>
                    </a:lnTo>
                    <a:close/>
                    <a:moveTo>
                      <a:pt x="36" y="21"/>
                    </a:moveTo>
                    <a:lnTo>
                      <a:pt x="43" y="14"/>
                    </a:lnTo>
                    <a:lnTo>
                      <a:pt x="36" y="7"/>
                    </a:lnTo>
                    <a:lnTo>
                      <a:pt x="36" y="14"/>
                    </a:lnTo>
                    <a:lnTo>
                      <a:pt x="36" y="21"/>
                    </a:lnTo>
                    <a:lnTo>
                      <a:pt x="36" y="21"/>
                    </a:lnTo>
                    <a:close/>
                    <a:moveTo>
                      <a:pt x="14" y="21"/>
                    </a:moveTo>
                    <a:lnTo>
                      <a:pt x="21" y="14"/>
                    </a:lnTo>
                    <a:lnTo>
                      <a:pt x="14" y="14"/>
                    </a:lnTo>
                    <a:lnTo>
                      <a:pt x="14" y="7"/>
                    </a:lnTo>
                    <a:lnTo>
                      <a:pt x="0" y="0"/>
                    </a:lnTo>
                    <a:lnTo>
                      <a:pt x="0" y="7"/>
                    </a:lnTo>
                    <a:lnTo>
                      <a:pt x="7" y="21"/>
                    </a:lnTo>
                    <a:lnTo>
                      <a:pt x="7" y="21"/>
                    </a:lnTo>
                    <a:lnTo>
                      <a:pt x="14" y="21"/>
                    </a:lnTo>
                    <a:lnTo>
                      <a:pt x="14" y="21"/>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58"/>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393">
                <a:extLst>
                  <a:ext uri="{FF2B5EF4-FFF2-40B4-BE49-F238E27FC236}">
                    <a16:creationId xmlns:a16="http://schemas.microsoft.com/office/drawing/2014/main" xmlns="" id="{11AF7532-9B73-4233-8F58-60BEF04090F7}"/>
                  </a:ext>
                </a:extLst>
              </p:cNvPr>
              <p:cNvSpPr>
                <a:spLocks noEditPoints="1"/>
              </p:cNvSpPr>
              <p:nvPr/>
            </p:nvSpPr>
            <p:spPr bwMode="auto">
              <a:xfrm>
                <a:off x="5278" y="2266"/>
                <a:ext cx="72" cy="79"/>
              </a:xfrm>
              <a:custGeom>
                <a:avLst/>
                <a:gdLst>
                  <a:gd name="T0" fmla="*/ 65 w 72"/>
                  <a:gd name="T1" fmla="*/ 72 h 79"/>
                  <a:gd name="T2" fmla="*/ 72 w 72"/>
                  <a:gd name="T3" fmla="*/ 65 h 79"/>
                  <a:gd name="T4" fmla="*/ 58 w 72"/>
                  <a:gd name="T5" fmla="*/ 58 h 79"/>
                  <a:gd name="T6" fmla="*/ 65 w 72"/>
                  <a:gd name="T7" fmla="*/ 36 h 79"/>
                  <a:gd name="T8" fmla="*/ 65 w 72"/>
                  <a:gd name="T9" fmla="*/ 36 h 79"/>
                  <a:gd name="T10" fmla="*/ 72 w 72"/>
                  <a:gd name="T11" fmla="*/ 14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1 h 79"/>
                  <a:gd name="T26" fmla="*/ 44 w 72"/>
                  <a:gd name="T27" fmla="*/ 0 h 79"/>
                  <a:gd name="T28" fmla="*/ 36 w 72"/>
                  <a:gd name="T29" fmla="*/ 28 h 79"/>
                  <a:gd name="T30" fmla="*/ 36 w 72"/>
                  <a:gd name="T31" fmla="*/ 36 h 79"/>
                  <a:gd name="T32" fmla="*/ 36 w 72"/>
                  <a:gd name="T33" fmla="*/ 36 h 79"/>
                  <a:gd name="T34" fmla="*/ 29 w 72"/>
                  <a:gd name="T35" fmla="*/ 21 h 79"/>
                  <a:gd name="T36" fmla="*/ 22 w 72"/>
                  <a:gd name="T37" fmla="*/ 14 h 79"/>
                  <a:gd name="T38" fmla="*/ 15 w 72"/>
                  <a:gd name="T39" fmla="*/ 0 h 79"/>
                  <a:gd name="T40" fmla="*/ 0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43 h 79"/>
                  <a:gd name="T60" fmla="*/ 36 w 72"/>
                  <a:gd name="T61" fmla="*/ 43 h 79"/>
                  <a:gd name="T62" fmla="*/ 44 w 72"/>
                  <a:gd name="T63" fmla="*/ 50 h 79"/>
                  <a:gd name="T64" fmla="*/ 51 w 72"/>
                  <a:gd name="T65" fmla="*/ 58 h 79"/>
                  <a:gd name="T66" fmla="*/ 36 w 72"/>
                  <a:gd name="T67" fmla="*/ 65 h 79"/>
                  <a:gd name="T68" fmla="*/ 22 w 72"/>
                  <a:gd name="T69" fmla="*/ 58 h 79"/>
                  <a:gd name="T70" fmla="*/ 8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4 h 79"/>
                  <a:gd name="T88" fmla="*/ 58 w 72"/>
                  <a:gd name="T89" fmla="*/ 21 h 79"/>
                  <a:gd name="T90" fmla="*/ 65 w 72"/>
                  <a:gd name="T91" fmla="*/ 36 h 79"/>
                  <a:gd name="T92" fmla="*/ 51 w 72"/>
                  <a:gd name="T93" fmla="*/ 14 h 79"/>
                  <a:gd name="T94" fmla="*/ 36 w 72"/>
                  <a:gd name="T95" fmla="*/ 14 h 79"/>
                  <a:gd name="T96" fmla="*/ 44 w 72"/>
                  <a:gd name="T97" fmla="*/ 21 h 79"/>
                  <a:gd name="T98" fmla="*/ 22 w 72"/>
                  <a:gd name="T99" fmla="*/ 14 h 79"/>
                  <a:gd name="T100" fmla="*/ 15 w 72"/>
                  <a:gd name="T101" fmla="*/ 7 h 79"/>
                  <a:gd name="T102" fmla="*/ 8 w 72"/>
                  <a:gd name="T103" fmla="*/ 7 h 79"/>
                  <a:gd name="T104" fmla="*/ 15 w 72"/>
                  <a:gd name="T105" fmla="*/ 21 h 79"/>
                  <a:gd name="T106" fmla="*/ 22 w 72"/>
                  <a:gd name="T107" fmla="*/ 21 h 79"/>
                  <a:gd name="T108" fmla="*/ 15 w 72"/>
                  <a:gd name="T109" fmla="*/ 36 h 79"/>
                  <a:gd name="T110" fmla="*/ 8 w 72"/>
                  <a:gd name="T111" fmla="*/ 43 h 79"/>
                  <a:gd name="T112" fmla="*/ 22 w 72"/>
                  <a:gd name="T113" fmla="*/ 43 h 79"/>
                  <a:gd name="T114" fmla="*/ 22 w 72"/>
                  <a:gd name="T115" fmla="*/ 36 h 79"/>
                  <a:gd name="T116" fmla="*/ 29 w 72"/>
                  <a:gd name="T117" fmla="*/ 58 h 79"/>
                  <a:gd name="T118" fmla="*/ 15 w 72"/>
                  <a:gd name="T119" fmla="*/ 58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8"/>
                    </a:lnTo>
                    <a:lnTo>
                      <a:pt x="58" y="50"/>
                    </a:lnTo>
                    <a:lnTo>
                      <a:pt x="65" y="36"/>
                    </a:lnTo>
                    <a:lnTo>
                      <a:pt x="65" y="36"/>
                    </a:lnTo>
                    <a:lnTo>
                      <a:pt x="65" y="36"/>
                    </a:lnTo>
                    <a:lnTo>
                      <a:pt x="72" y="28"/>
                    </a:lnTo>
                    <a:lnTo>
                      <a:pt x="72" y="14"/>
                    </a:lnTo>
                    <a:lnTo>
                      <a:pt x="65" y="7"/>
                    </a:lnTo>
                    <a:lnTo>
                      <a:pt x="65" y="7"/>
                    </a:lnTo>
                    <a:lnTo>
                      <a:pt x="58" y="7"/>
                    </a:lnTo>
                    <a:lnTo>
                      <a:pt x="58" y="14"/>
                    </a:lnTo>
                    <a:lnTo>
                      <a:pt x="58" y="28"/>
                    </a:lnTo>
                    <a:lnTo>
                      <a:pt x="58" y="36"/>
                    </a:lnTo>
                    <a:lnTo>
                      <a:pt x="58" y="43"/>
                    </a:lnTo>
                    <a:lnTo>
                      <a:pt x="58" y="50"/>
                    </a:lnTo>
                    <a:lnTo>
                      <a:pt x="58" y="50"/>
                    </a:lnTo>
                    <a:lnTo>
                      <a:pt x="51" y="43"/>
                    </a:lnTo>
                    <a:lnTo>
                      <a:pt x="44" y="43"/>
                    </a:lnTo>
                    <a:lnTo>
                      <a:pt x="44" y="36"/>
                    </a:lnTo>
                    <a:lnTo>
                      <a:pt x="44" y="28"/>
                    </a:lnTo>
                    <a:lnTo>
                      <a:pt x="51" y="21"/>
                    </a:lnTo>
                    <a:lnTo>
                      <a:pt x="51" y="7"/>
                    </a:lnTo>
                    <a:lnTo>
                      <a:pt x="44" y="0"/>
                    </a:lnTo>
                    <a:lnTo>
                      <a:pt x="36" y="7"/>
                    </a:lnTo>
                    <a:lnTo>
                      <a:pt x="36" y="28"/>
                    </a:lnTo>
                    <a:lnTo>
                      <a:pt x="36" y="28"/>
                    </a:lnTo>
                    <a:lnTo>
                      <a:pt x="36" y="36"/>
                    </a:lnTo>
                    <a:lnTo>
                      <a:pt x="36" y="36"/>
                    </a:lnTo>
                    <a:lnTo>
                      <a:pt x="36" y="36"/>
                    </a:lnTo>
                    <a:lnTo>
                      <a:pt x="29" y="28"/>
                    </a:lnTo>
                    <a:lnTo>
                      <a:pt x="29" y="21"/>
                    </a:lnTo>
                    <a:lnTo>
                      <a:pt x="22" y="21"/>
                    </a:lnTo>
                    <a:lnTo>
                      <a:pt x="22" y="14"/>
                    </a:lnTo>
                    <a:lnTo>
                      <a:pt x="22" y="7"/>
                    </a:lnTo>
                    <a:lnTo>
                      <a:pt x="15" y="0"/>
                    </a:lnTo>
                    <a:lnTo>
                      <a:pt x="8" y="0"/>
                    </a:lnTo>
                    <a:lnTo>
                      <a:pt x="0" y="0"/>
                    </a:lnTo>
                    <a:lnTo>
                      <a:pt x="0" y="0"/>
                    </a:lnTo>
                    <a:lnTo>
                      <a:pt x="0" y="7"/>
                    </a:lnTo>
                    <a:lnTo>
                      <a:pt x="8" y="21"/>
                    </a:lnTo>
                    <a:lnTo>
                      <a:pt x="22" y="21"/>
                    </a:lnTo>
                    <a:lnTo>
                      <a:pt x="29" y="28"/>
                    </a:lnTo>
                    <a:lnTo>
                      <a:pt x="36" y="36"/>
                    </a:lnTo>
                    <a:lnTo>
                      <a:pt x="36" y="36"/>
                    </a:lnTo>
                    <a:lnTo>
                      <a:pt x="36" y="43"/>
                    </a:lnTo>
                    <a:lnTo>
                      <a:pt x="29" y="43"/>
                    </a:lnTo>
                    <a:lnTo>
                      <a:pt x="29" y="36"/>
                    </a:lnTo>
                    <a:lnTo>
                      <a:pt x="22" y="36"/>
                    </a:lnTo>
                    <a:lnTo>
                      <a:pt x="8" y="36"/>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8"/>
                    </a:lnTo>
                    <a:lnTo>
                      <a:pt x="44" y="58"/>
                    </a:lnTo>
                    <a:lnTo>
                      <a:pt x="36" y="65"/>
                    </a:lnTo>
                    <a:lnTo>
                      <a:pt x="36" y="58"/>
                    </a:lnTo>
                    <a:lnTo>
                      <a:pt x="22" y="58"/>
                    </a:lnTo>
                    <a:lnTo>
                      <a:pt x="8" y="65"/>
                    </a:lnTo>
                    <a:lnTo>
                      <a:pt x="8" y="65"/>
                    </a:lnTo>
                    <a:lnTo>
                      <a:pt x="15" y="72"/>
                    </a:lnTo>
                    <a:lnTo>
                      <a:pt x="22" y="79"/>
                    </a:lnTo>
                    <a:lnTo>
                      <a:pt x="29" y="72"/>
                    </a:lnTo>
                    <a:lnTo>
                      <a:pt x="36" y="72"/>
                    </a:lnTo>
                    <a:lnTo>
                      <a:pt x="36" y="72"/>
                    </a:lnTo>
                    <a:lnTo>
                      <a:pt x="36" y="65"/>
                    </a:lnTo>
                    <a:lnTo>
                      <a:pt x="44" y="65"/>
                    </a:lnTo>
                    <a:lnTo>
                      <a:pt x="51" y="65"/>
                    </a:lnTo>
                    <a:lnTo>
                      <a:pt x="51" y="58"/>
                    </a:lnTo>
                    <a:lnTo>
                      <a:pt x="58" y="65"/>
                    </a:lnTo>
                    <a:lnTo>
                      <a:pt x="65" y="72"/>
                    </a:lnTo>
                    <a:lnTo>
                      <a:pt x="65" y="72"/>
                    </a:lnTo>
                    <a:close/>
                    <a:moveTo>
                      <a:pt x="65" y="36"/>
                    </a:moveTo>
                    <a:lnTo>
                      <a:pt x="65" y="36"/>
                    </a:lnTo>
                    <a:lnTo>
                      <a:pt x="72" y="28"/>
                    </a:lnTo>
                    <a:lnTo>
                      <a:pt x="72" y="14"/>
                    </a:lnTo>
                    <a:lnTo>
                      <a:pt x="65" y="7"/>
                    </a:lnTo>
                    <a:lnTo>
                      <a:pt x="58" y="21"/>
                    </a:lnTo>
                    <a:lnTo>
                      <a:pt x="65" y="36"/>
                    </a:lnTo>
                    <a:lnTo>
                      <a:pt x="65"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2" y="36"/>
                    </a:moveTo>
                    <a:lnTo>
                      <a:pt x="15" y="36"/>
                    </a:lnTo>
                    <a:lnTo>
                      <a:pt x="0" y="36"/>
                    </a:lnTo>
                    <a:lnTo>
                      <a:pt x="8" y="43"/>
                    </a:lnTo>
                    <a:lnTo>
                      <a:pt x="15" y="50"/>
                    </a:lnTo>
                    <a:lnTo>
                      <a:pt x="22" y="43"/>
                    </a:lnTo>
                    <a:lnTo>
                      <a:pt x="22" y="36"/>
                    </a:lnTo>
                    <a:lnTo>
                      <a:pt x="22" y="36"/>
                    </a:lnTo>
                    <a:close/>
                    <a:moveTo>
                      <a:pt x="36" y="65"/>
                    </a:moveTo>
                    <a:lnTo>
                      <a:pt x="29" y="58"/>
                    </a:lnTo>
                    <a:lnTo>
                      <a:pt x="22" y="58"/>
                    </a:lnTo>
                    <a:lnTo>
                      <a:pt x="15" y="58"/>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394">
                <a:extLst>
                  <a:ext uri="{FF2B5EF4-FFF2-40B4-BE49-F238E27FC236}">
                    <a16:creationId xmlns:a16="http://schemas.microsoft.com/office/drawing/2014/main" xmlns="" id="{1965253A-896C-4A13-9D42-C78214A2C3A9}"/>
                  </a:ext>
                </a:extLst>
              </p:cNvPr>
              <p:cNvSpPr>
                <a:spLocks noEditPoints="1"/>
              </p:cNvSpPr>
              <p:nvPr/>
            </p:nvSpPr>
            <p:spPr bwMode="auto">
              <a:xfrm>
                <a:off x="6244" y="2266"/>
                <a:ext cx="72" cy="79"/>
              </a:xfrm>
              <a:custGeom>
                <a:avLst/>
                <a:gdLst>
                  <a:gd name="T0" fmla="*/ 65 w 72"/>
                  <a:gd name="T1" fmla="*/ 72 h 79"/>
                  <a:gd name="T2" fmla="*/ 65 w 72"/>
                  <a:gd name="T3" fmla="*/ 72 h 79"/>
                  <a:gd name="T4" fmla="*/ 57 w 72"/>
                  <a:gd name="T5" fmla="*/ 58 h 79"/>
                  <a:gd name="T6" fmla="*/ 57 w 72"/>
                  <a:gd name="T7" fmla="*/ 43 h 79"/>
                  <a:gd name="T8" fmla="*/ 65 w 72"/>
                  <a:gd name="T9" fmla="*/ 36 h 79"/>
                  <a:gd name="T10" fmla="*/ 65 w 72"/>
                  <a:gd name="T11" fmla="*/ 14 h 79"/>
                  <a:gd name="T12" fmla="*/ 57 w 72"/>
                  <a:gd name="T13" fmla="*/ 7 h 79"/>
                  <a:gd name="T14" fmla="*/ 50 w 72"/>
                  <a:gd name="T15" fmla="*/ 21 h 79"/>
                  <a:gd name="T16" fmla="*/ 57 w 72"/>
                  <a:gd name="T17" fmla="*/ 36 h 79"/>
                  <a:gd name="T18" fmla="*/ 50 w 72"/>
                  <a:gd name="T19" fmla="*/ 50 h 79"/>
                  <a:gd name="T20" fmla="*/ 43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8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4 h 79"/>
                  <a:gd name="T88" fmla="*/ 50 w 72"/>
                  <a:gd name="T89" fmla="*/ 21 h 79"/>
                  <a:gd name="T90" fmla="*/ 57 w 72"/>
                  <a:gd name="T91" fmla="*/ 36 h 79"/>
                  <a:gd name="T92" fmla="*/ 43 w 72"/>
                  <a:gd name="T93" fmla="*/ 14 h 79"/>
                  <a:gd name="T94" fmla="*/ 29 w 72"/>
                  <a:gd name="T95" fmla="*/ 14 h 79"/>
                  <a:gd name="T96" fmla="*/ 36 w 72"/>
                  <a:gd name="T97" fmla="*/ 21 h 79"/>
                  <a:gd name="T98" fmla="*/ 14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2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72"/>
                    </a:lnTo>
                    <a:lnTo>
                      <a:pt x="65" y="65"/>
                    </a:lnTo>
                    <a:lnTo>
                      <a:pt x="57" y="58"/>
                    </a:lnTo>
                    <a:lnTo>
                      <a:pt x="57" y="50"/>
                    </a:lnTo>
                    <a:lnTo>
                      <a:pt x="57" y="43"/>
                    </a:lnTo>
                    <a:lnTo>
                      <a:pt x="57" y="36"/>
                    </a:lnTo>
                    <a:lnTo>
                      <a:pt x="65" y="36"/>
                    </a:lnTo>
                    <a:lnTo>
                      <a:pt x="72" y="28"/>
                    </a:lnTo>
                    <a:lnTo>
                      <a:pt x="65" y="14"/>
                    </a:lnTo>
                    <a:lnTo>
                      <a:pt x="65" y="14"/>
                    </a:lnTo>
                    <a:lnTo>
                      <a:pt x="57" y="7"/>
                    </a:lnTo>
                    <a:lnTo>
                      <a:pt x="57" y="14"/>
                    </a:lnTo>
                    <a:lnTo>
                      <a:pt x="50" y="21"/>
                    </a:lnTo>
                    <a:lnTo>
                      <a:pt x="50" y="28"/>
                    </a:lnTo>
                    <a:lnTo>
                      <a:pt x="57" y="36"/>
                    </a:lnTo>
                    <a:lnTo>
                      <a:pt x="57" y="43"/>
                    </a:lnTo>
                    <a:lnTo>
                      <a:pt x="50" y="50"/>
                    </a:lnTo>
                    <a:lnTo>
                      <a:pt x="50" y="50"/>
                    </a:lnTo>
                    <a:lnTo>
                      <a:pt x="43" y="50"/>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4" y="7"/>
                    </a:lnTo>
                    <a:lnTo>
                      <a:pt x="7" y="0"/>
                    </a:lnTo>
                    <a:lnTo>
                      <a:pt x="7" y="0"/>
                    </a:lnTo>
                    <a:lnTo>
                      <a:pt x="0" y="0"/>
                    </a:lnTo>
                    <a:lnTo>
                      <a:pt x="0" y="0"/>
                    </a:lnTo>
                    <a:lnTo>
                      <a:pt x="0" y="7"/>
                    </a:lnTo>
                    <a:lnTo>
                      <a:pt x="0" y="21"/>
                    </a:lnTo>
                    <a:lnTo>
                      <a:pt x="14" y="28"/>
                    </a:lnTo>
                    <a:lnTo>
                      <a:pt x="22" y="28"/>
                    </a:lnTo>
                    <a:lnTo>
                      <a:pt x="29" y="36"/>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50"/>
                    </a:lnTo>
                    <a:lnTo>
                      <a:pt x="22" y="50"/>
                    </a:lnTo>
                    <a:lnTo>
                      <a:pt x="29" y="43"/>
                    </a:lnTo>
                    <a:lnTo>
                      <a:pt x="36" y="43"/>
                    </a:lnTo>
                    <a:lnTo>
                      <a:pt x="43" y="50"/>
                    </a:lnTo>
                    <a:lnTo>
                      <a:pt x="43" y="58"/>
                    </a:lnTo>
                    <a:lnTo>
                      <a:pt x="43" y="58"/>
                    </a:lnTo>
                    <a:lnTo>
                      <a:pt x="43" y="58"/>
                    </a:lnTo>
                    <a:lnTo>
                      <a:pt x="36" y="65"/>
                    </a:lnTo>
                    <a:lnTo>
                      <a:pt x="29" y="65"/>
                    </a:lnTo>
                    <a:lnTo>
                      <a:pt x="22" y="58"/>
                    </a:lnTo>
                    <a:lnTo>
                      <a:pt x="7" y="65"/>
                    </a:lnTo>
                    <a:lnTo>
                      <a:pt x="0" y="65"/>
                    </a:lnTo>
                    <a:lnTo>
                      <a:pt x="7" y="72"/>
                    </a:lnTo>
                    <a:lnTo>
                      <a:pt x="22" y="79"/>
                    </a:lnTo>
                    <a:lnTo>
                      <a:pt x="29" y="79"/>
                    </a:lnTo>
                    <a:lnTo>
                      <a:pt x="29" y="72"/>
                    </a:lnTo>
                    <a:lnTo>
                      <a:pt x="29" y="72"/>
                    </a:lnTo>
                    <a:lnTo>
                      <a:pt x="36" y="65"/>
                    </a:lnTo>
                    <a:lnTo>
                      <a:pt x="43" y="65"/>
                    </a:lnTo>
                    <a:lnTo>
                      <a:pt x="43" y="65"/>
                    </a:lnTo>
                    <a:lnTo>
                      <a:pt x="50" y="65"/>
                    </a:lnTo>
                    <a:lnTo>
                      <a:pt x="50" y="65"/>
                    </a:lnTo>
                    <a:lnTo>
                      <a:pt x="57" y="72"/>
                    </a:lnTo>
                    <a:lnTo>
                      <a:pt x="57" y="72"/>
                    </a:lnTo>
                    <a:close/>
                    <a:moveTo>
                      <a:pt x="57" y="36"/>
                    </a:moveTo>
                    <a:lnTo>
                      <a:pt x="65" y="36"/>
                    </a:lnTo>
                    <a:lnTo>
                      <a:pt x="65" y="28"/>
                    </a:lnTo>
                    <a:lnTo>
                      <a:pt x="65" y="14"/>
                    </a:lnTo>
                    <a:lnTo>
                      <a:pt x="57" y="14"/>
                    </a:lnTo>
                    <a:lnTo>
                      <a:pt x="50" y="21"/>
                    </a:lnTo>
                    <a:lnTo>
                      <a:pt x="57" y="36"/>
                    </a:lnTo>
                    <a:lnTo>
                      <a:pt x="57" y="36"/>
                    </a:lnTo>
                    <a:close/>
                    <a:moveTo>
                      <a:pt x="36" y="21"/>
                    </a:moveTo>
                    <a:lnTo>
                      <a:pt x="43" y="14"/>
                    </a:lnTo>
                    <a:lnTo>
                      <a:pt x="36" y="7"/>
                    </a:lnTo>
                    <a:lnTo>
                      <a:pt x="29" y="14"/>
                    </a:lnTo>
                    <a:lnTo>
                      <a:pt x="36" y="21"/>
                    </a:lnTo>
                    <a:lnTo>
                      <a:pt x="36" y="21"/>
                    </a:lnTo>
                    <a:close/>
                    <a:moveTo>
                      <a:pt x="14" y="21"/>
                    </a:moveTo>
                    <a:lnTo>
                      <a:pt x="14" y="14"/>
                    </a:lnTo>
                    <a:lnTo>
                      <a:pt x="14" y="14"/>
                    </a:lnTo>
                    <a:lnTo>
                      <a:pt x="7" y="7"/>
                    </a:lnTo>
                    <a:lnTo>
                      <a:pt x="0" y="0"/>
                    </a:lnTo>
                    <a:lnTo>
                      <a:pt x="0" y="7"/>
                    </a:lnTo>
                    <a:lnTo>
                      <a:pt x="0" y="21"/>
                    </a:lnTo>
                    <a:lnTo>
                      <a:pt x="7" y="21"/>
                    </a:lnTo>
                    <a:lnTo>
                      <a:pt x="14" y="21"/>
                    </a:lnTo>
                    <a:lnTo>
                      <a:pt x="14" y="21"/>
                    </a:lnTo>
                    <a:close/>
                    <a:moveTo>
                      <a:pt x="22" y="43"/>
                    </a:moveTo>
                    <a:lnTo>
                      <a:pt x="7" y="36"/>
                    </a:lnTo>
                    <a:lnTo>
                      <a:pt x="0" y="43"/>
                    </a:lnTo>
                    <a:lnTo>
                      <a:pt x="0" y="43"/>
                    </a:lnTo>
                    <a:lnTo>
                      <a:pt x="14" y="50"/>
                    </a:lnTo>
                    <a:lnTo>
                      <a:pt x="22" y="50"/>
                    </a:lnTo>
                    <a:lnTo>
                      <a:pt x="22" y="43"/>
                    </a:lnTo>
                    <a:lnTo>
                      <a:pt x="22" y="43"/>
                    </a:lnTo>
                    <a:close/>
                    <a:moveTo>
                      <a:pt x="29" y="72"/>
                    </a:moveTo>
                    <a:lnTo>
                      <a:pt x="29" y="65"/>
                    </a:lnTo>
                    <a:lnTo>
                      <a:pt x="22" y="58"/>
                    </a:lnTo>
                    <a:lnTo>
                      <a:pt x="14" y="65"/>
                    </a:lnTo>
                    <a:lnTo>
                      <a:pt x="7" y="65"/>
                    </a:lnTo>
                    <a:lnTo>
                      <a:pt x="7" y="72"/>
                    </a:lnTo>
                    <a:lnTo>
                      <a:pt x="14" y="72"/>
                    </a:lnTo>
                    <a:lnTo>
                      <a:pt x="22"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395">
                <a:extLst>
                  <a:ext uri="{FF2B5EF4-FFF2-40B4-BE49-F238E27FC236}">
                    <a16:creationId xmlns:a16="http://schemas.microsoft.com/office/drawing/2014/main" xmlns="" id="{C60C5431-0A59-4875-BE8D-D5F6D9929414}"/>
                  </a:ext>
                </a:extLst>
              </p:cNvPr>
              <p:cNvSpPr>
                <a:spLocks noEditPoints="1"/>
              </p:cNvSpPr>
              <p:nvPr/>
            </p:nvSpPr>
            <p:spPr bwMode="auto">
              <a:xfrm>
                <a:off x="6164" y="2266"/>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4 h 79"/>
                  <a:gd name="T12" fmla="*/ 65 w 72"/>
                  <a:gd name="T13" fmla="*/ 7 h 79"/>
                  <a:gd name="T14" fmla="*/ 58 w 72"/>
                  <a:gd name="T15" fmla="*/ 21 h 79"/>
                  <a:gd name="T16" fmla="*/ 65 w 72"/>
                  <a:gd name="T17" fmla="*/ 36 h 79"/>
                  <a:gd name="T18" fmla="*/ 58 w 72"/>
                  <a:gd name="T19" fmla="*/ 50 h 79"/>
                  <a:gd name="T20" fmla="*/ 50 w 72"/>
                  <a:gd name="T21" fmla="*/ 50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8 w 72"/>
                  <a:gd name="T35" fmla="*/ 21 h 79"/>
                  <a:gd name="T36" fmla="*/ 28 w 72"/>
                  <a:gd name="T37" fmla="*/ 14 h 79"/>
                  <a:gd name="T38" fmla="*/ 14 w 72"/>
                  <a:gd name="T39" fmla="*/ 0 h 79"/>
                  <a:gd name="T40" fmla="*/ 7 w 72"/>
                  <a:gd name="T41" fmla="*/ 0 h 79"/>
                  <a:gd name="T42" fmla="*/ 0 w 72"/>
                  <a:gd name="T43" fmla="*/ 7 h 79"/>
                  <a:gd name="T44" fmla="*/ 21 w 72"/>
                  <a:gd name="T45" fmla="*/ 28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50 h 79"/>
                  <a:gd name="T60" fmla="*/ 36 w 72"/>
                  <a:gd name="T61" fmla="*/ 43 h 79"/>
                  <a:gd name="T62" fmla="*/ 43 w 72"/>
                  <a:gd name="T63" fmla="*/ 50 h 79"/>
                  <a:gd name="T64" fmla="*/ 50 w 72"/>
                  <a:gd name="T65" fmla="*/ 58 h 79"/>
                  <a:gd name="T66" fmla="*/ 43 w 72"/>
                  <a:gd name="T67" fmla="*/ 65 h 79"/>
                  <a:gd name="T68" fmla="*/ 28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4 h 79"/>
                  <a:gd name="T88" fmla="*/ 58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8 w 72"/>
                  <a:gd name="T113" fmla="*/ 50 h 79"/>
                  <a:gd name="T114" fmla="*/ 28 w 72"/>
                  <a:gd name="T115" fmla="*/ 43 h 79"/>
                  <a:gd name="T116" fmla="*/ 28 w 72"/>
                  <a:gd name="T117" fmla="*/ 65 h 79"/>
                  <a:gd name="T118" fmla="*/ 21 w 72"/>
                  <a:gd name="T119" fmla="*/ 65 h 79"/>
                  <a:gd name="T120" fmla="*/ 14 w 72"/>
                  <a:gd name="T121" fmla="*/ 72 h 79"/>
                  <a:gd name="T122" fmla="*/ 28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36"/>
                    </a:lnTo>
                    <a:lnTo>
                      <a:pt x="72" y="36"/>
                    </a:lnTo>
                    <a:lnTo>
                      <a:pt x="72" y="28"/>
                    </a:lnTo>
                    <a:lnTo>
                      <a:pt x="72" y="14"/>
                    </a:lnTo>
                    <a:lnTo>
                      <a:pt x="72" y="14"/>
                    </a:lnTo>
                    <a:lnTo>
                      <a:pt x="65" y="7"/>
                    </a:lnTo>
                    <a:lnTo>
                      <a:pt x="65" y="14"/>
                    </a:lnTo>
                    <a:lnTo>
                      <a:pt x="58" y="21"/>
                    </a:lnTo>
                    <a:lnTo>
                      <a:pt x="58" y="28"/>
                    </a:lnTo>
                    <a:lnTo>
                      <a:pt x="65" y="36"/>
                    </a:lnTo>
                    <a:lnTo>
                      <a:pt x="58" y="43"/>
                    </a:lnTo>
                    <a:lnTo>
                      <a:pt x="58" y="50"/>
                    </a:lnTo>
                    <a:lnTo>
                      <a:pt x="58" y="50"/>
                    </a:lnTo>
                    <a:lnTo>
                      <a:pt x="50" y="50"/>
                    </a:lnTo>
                    <a:lnTo>
                      <a:pt x="43" y="43"/>
                    </a:lnTo>
                    <a:lnTo>
                      <a:pt x="43" y="36"/>
                    </a:lnTo>
                    <a:lnTo>
                      <a:pt x="43" y="28"/>
                    </a:lnTo>
                    <a:lnTo>
                      <a:pt x="50" y="21"/>
                    </a:lnTo>
                    <a:lnTo>
                      <a:pt x="50" y="14"/>
                    </a:lnTo>
                    <a:lnTo>
                      <a:pt x="43" y="0"/>
                    </a:lnTo>
                    <a:lnTo>
                      <a:pt x="36" y="14"/>
                    </a:lnTo>
                    <a:lnTo>
                      <a:pt x="43" y="28"/>
                    </a:lnTo>
                    <a:lnTo>
                      <a:pt x="43" y="28"/>
                    </a:lnTo>
                    <a:lnTo>
                      <a:pt x="43" y="36"/>
                    </a:lnTo>
                    <a:lnTo>
                      <a:pt x="43" y="36"/>
                    </a:lnTo>
                    <a:lnTo>
                      <a:pt x="36" y="36"/>
                    </a:lnTo>
                    <a:lnTo>
                      <a:pt x="28" y="28"/>
                    </a:lnTo>
                    <a:lnTo>
                      <a:pt x="28" y="21"/>
                    </a:lnTo>
                    <a:lnTo>
                      <a:pt x="28" y="21"/>
                    </a:lnTo>
                    <a:lnTo>
                      <a:pt x="28" y="14"/>
                    </a:lnTo>
                    <a:lnTo>
                      <a:pt x="21" y="7"/>
                    </a:lnTo>
                    <a:lnTo>
                      <a:pt x="14" y="0"/>
                    </a:lnTo>
                    <a:lnTo>
                      <a:pt x="14" y="0"/>
                    </a:lnTo>
                    <a:lnTo>
                      <a:pt x="7" y="0"/>
                    </a:lnTo>
                    <a:lnTo>
                      <a:pt x="7" y="0"/>
                    </a:lnTo>
                    <a:lnTo>
                      <a:pt x="0" y="7"/>
                    </a:lnTo>
                    <a:lnTo>
                      <a:pt x="7" y="21"/>
                    </a:lnTo>
                    <a:lnTo>
                      <a:pt x="21" y="28"/>
                    </a:lnTo>
                    <a:lnTo>
                      <a:pt x="28" y="28"/>
                    </a:lnTo>
                    <a:lnTo>
                      <a:pt x="36" y="36"/>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50"/>
                    </a:lnTo>
                    <a:lnTo>
                      <a:pt x="28" y="50"/>
                    </a:lnTo>
                    <a:lnTo>
                      <a:pt x="36" y="43"/>
                    </a:lnTo>
                    <a:lnTo>
                      <a:pt x="43" y="43"/>
                    </a:lnTo>
                    <a:lnTo>
                      <a:pt x="43" y="50"/>
                    </a:lnTo>
                    <a:lnTo>
                      <a:pt x="50" y="58"/>
                    </a:lnTo>
                    <a:lnTo>
                      <a:pt x="50" y="58"/>
                    </a:lnTo>
                    <a:lnTo>
                      <a:pt x="50" y="58"/>
                    </a:lnTo>
                    <a:lnTo>
                      <a:pt x="43" y="65"/>
                    </a:lnTo>
                    <a:lnTo>
                      <a:pt x="36" y="65"/>
                    </a:lnTo>
                    <a:lnTo>
                      <a:pt x="28" y="58"/>
                    </a:lnTo>
                    <a:lnTo>
                      <a:pt x="7" y="65"/>
                    </a:lnTo>
                    <a:lnTo>
                      <a:pt x="7" y="65"/>
                    </a:lnTo>
                    <a:lnTo>
                      <a:pt x="14" y="72"/>
                    </a:lnTo>
                    <a:lnTo>
                      <a:pt x="21" y="79"/>
                    </a:lnTo>
                    <a:lnTo>
                      <a:pt x="36" y="79"/>
                    </a:lnTo>
                    <a:lnTo>
                      <a:pt x="36" y="72"/>
                    </a:lnTo>
                    <a:lnTo>
                      <a:pt x="36" y="72"/>
                    </a:lnTo>
                    <a:lnTo>
                      <a:pt x="43" y="65"/>
                    </a:lnTo>
                    <a:lnTo>
                      <a:pt x="43" y="65"/>
                    </a:lnTo>
                    <a:lnTo>
                      <a:pt x="50" y="65"/>
                    </a:lnTo>
                    <a:lnTo>
                      <a:pt x="50" y="65"/>
                    </a:lnTo>
                    <a:lnTo>
                      <a:pt x="58" y="65"/>
                    </a:lnTo>
                    <a:lnTo>
                      <a:pt x="65" y="72"/>
                    </a:lnTo>
                    <a:lnTo>
                      <a:pt x="65" y="72"/>
                    </a:lnTo>
                    <a:close/>
                    <a:moveTo>
                      <a:pt x="65" y="36"/>
                    </a:moveTo>
                    <a:lnTo>
                      <a:pt x="72" y="36"/>
                    </a:lnTo>
                    <a:lnTo>
                      <a:pt x="72" y="28"/>
                    </a:lnTo>
                    <a:lnTo>
                      <a:pt x="72" y="14"/>
                    </a:lnTo>
                    <a:lnTo>
                      <a:pt x="65" y="14"/>
                    </a:lnTo>
                    <a:lnTo>
                      <a:pt x="58" y="21"/>
                    </a:lnTo>
                    <a:lnTo>
                      <a:pt x="65" y="36"/>
                    </a:lnTo>
                    <a:lnTo>
                      <a:pt x="65" y="36"/>
                    </a:lnTo>
                    <a:close/>
                    <a:moveTo>
                      <a:pt x="43" y="21"/>
                    </a:moveTo>
                    <a:lnTo>
                      <a:pt x="50" y="14"/>
                    </a:lnTo>
                    <a:lnTo>
                      <a:pt x="43" y="7"/>
                    </a:lnTo>
                    <a:lnTo>
                      <a:pt x="36" y="14"/>
                    </a:lnTo>
                    <a:lnTo>
                      <a:pt x="43" y="21"/>
                    </a:lnTo>
                    <a:lnTo>
                      <a:pt x="43" y="21"/>
                    </a:lnTo>
                    <a:close/>
                    <a:moveTo>
                      <a:pt x="21" y="21"/>
                    </a:moveTo>
                    <a:lnTo>
                      <a:pt x="21" y="14"/>
                    </a:lnTo>
                    <a:lnTo>
                      <a:pt x="21" y="14"/>
                    </a:lnTo>
                    <a:lnTo>
                      <a:pt x="14" y="7"/>
                    </a:lnTo>
                    <a:lnTo>
                      <a:pt x="7" y="0"/>
                    </a:lnTo>
                    <a:lnTo>
                      <a:pt x="7" y="7"/>
                    </a:lnTo>
                    <a:lnTo>
                      <a:pt x="7" y="21"/>
                    </a:lnTo>
                    <a:lnTo>
                      <a:pt x="14" y="21"/>
                    </a:lnTo>
                    <a:lnTo>
                      <a:pt x="21" y="21"/>
                    </a:lnTo>
                    <a:lnTo>
                      <a:pt x="21" y="21"/>
                    </a:lnTo>
                    <a:close/>
                    <a:moveTo>
                      <a:pt x="28" y="43"/>
                    </a:moveTo>
                    <a:lnTo>
                      <a:pt x="14" y="36"/>
                    </a:lnTo>
                    <a:lnTo>
                      <a:pt x="7" y="43"/>
                    </a:lnTo>
                    <a:lnTo>
                      <a:pt x="7" y="43"/>
                    </a:lnTo>
                    <a:lnTo>
                      <a:pt x="14" y="50"/>
                    </a:lnTo>
                    <a:lnTo>
                      <a:pt x="28" y="50"/>
                    </a:lnTo>
                    <a:lnTo>
                      <a:pt x="28" y="43"/>
                    </a:lnTo>
                    <a:lnTo>
                      <a:pt x="28" y="43"/>
                    </a:lnTo>
                    <a:close/>
                    <a:moveTo>
                      <a:pt x="36" y="72"/>
                    </a:moveTo>
                    <a:lnTo>
                      <a:pt x="28" y="65"/>
                    </a:lnTo>
                    <a:lnTo>
                      <a:pt x="21" y="58"/>
                    </a:lnTo>
                    <a:lnTo>
                      <a:pt x="21" y="65"/>
                    </a:lnTo>
                    <a:lnTo>
                      <a:pt x="14" y="65"/>
                    </a:lnTo>
                    <a:lnTo>
                      <a:pt x="14" y="72"/>
                    </a:lnTo>
                    <a:lnTo>
                      <a:pt x="21" y="72"/>
                    </a:lnTo>
                    <a:lnTo>
                      <a:pt x="28"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396">
                <a:extLst>
                  <a:ext uri="{FF2B5EF4-FFF2-40B4-BE49-F238E27FC236}">
                    <a16:creationId xmlns:a16="http://schemas.microsoft.com/office/drawing/2014/main" xmlns="" id="{5EDEA9F6-5D1E-49C4-8B0F-92109C12AF78}"/>
                  </a:ext>
                </a:extLst>
              </p:cNvPr>
              <p:cNvSpPr>
                <a:spLocks noEditPoints="1"/>
              </p:cNvSpPr>
              <p:nvPr/>
            </p:nvSpPr>
            <p:spPr bwMode="auto">
              <a:xfrm>
                <a:off x="6092" y="2266"/>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72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50 w 72"/>
                  <a:gd name="T25" fmla="*/ 21 h 79"/>
                  <a:gd name="T26" fmla="*/ 43 w 72"/>
                  <a:gd name="T27" fmla="*/ 0 h 79"/>
                  <a:gd name="T28" fmla="*/ 36 w 72"/>
                  <a:gd name="T29" fmla="*/ 28 h 79"/>
                  <a:gd name="T30" fmla="*/ 36 w 72"/>
                  <a:gd name="T31" fmla="*/ 36 h 79"/>
                  <a:gd name="T32" fmla="*/ 36 w 72"/>
                  <a:gd name="T33" fmla="*/ 36 h 79"/>
                  <a:gd name="T34" fmla="*/ 29 w 72"/>
                  <a:gd name="T35" fmla="*/ 21 h 79"/>
                  <a:gd name="T36" fmla="*/ 22 w 72"/>
                  <a:gd name="T37" fmla="*/ 14 h 79"/>
                  <a:gd name="T38" fmla="*/ 14 w 72"/>
                  <a:gd name="T39" fmla="*/ 0 h 79"/>
                  <a:gd name="T40" fmla="*/ 0 w 72"/>
                  <a:gd name="T41" fmla="*/ 0 h 79"/>
                  <a:gd name="T42" fmla="*/ 0 w 72"/>
                  <a:gd name="T43" fmla="*/ 7 h 79"/>
                  <a:gd name="T44" fmla="*/ 22 w 72"/>
                  <a:gd name="T45" fmla="*/ 28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50 h 79"/>
                  <a:gd name="T60" fmla="*/ 36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2 w 72"/>
                  <a:gd name="T99" fmla="*/ 14 h 79"/>
                  <a:gd name="T100" fmla="*/ 14 w 72"/>
                  <a:gd name="T101" fmla="*/ 7 h 79"/>
                  <a:gd name="T102" fmla="*/ 7 w 72"/>
                  <a:gd name="T103" fmla="*/ 7 h 79"/>
                  <a:gd name="T104" fmla="*/ 14 w 72"/>
                  <a:gd name="T105" fmla="*/ 21 h 79"/>
                  <a:gd name="T106" fmla="*/ 22 w 72"/>
                  <a:gd name="T107" fmla="*/ 21 h 79"/>
                  <a:gd name="T108" fmla="*/ 14 w 72"/>
                  <a:gd name="T109" fmla="*/ 36 h 79"/>
                  <a:gd name="T110" fmla="*/ 7 w 72"/>
                  <a:gd name="T111" fmla="*/ 43 h 79"/>
                  <a:gd name="T112" fmla="*/ 22 w 72"/>
                  <a:gd name="T113" fmla="*/ 50 h 79"/>
                  <a:gd name="T114" fmla="*/ 22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36"/>
                    </a:lnTo>
                    <a:lnTo>
                      <a:pt x="65" y="36"/>
                    </a:lnTo>
                    <a:lnTo>
                      <a:pt x="72" y="28"/>
                    </a:lnTo>
                    <a:lnTo>
                      <a:pt x="72" y="14"/>
                    </a:lnTo>
                    <a:lnTo>
                      <a:pt x="65" y="14"/>
                    </a:lnTo>
                    <a:lnTo>
                      <a:pt x="65"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1"/>
                    </a:lnTo>
                    <a:lnTo>
                      <a:pt x="50" y="14"/>
                    </a:lnTo>
                    <a:lnTo>
                      <a:pt x="43" y="0"/>
                    </a:lnTo>
                    <a:lnTo>
                      <a:pt x="36" y="14"/>
                    </a:lnTo>
                    <a:lnTo>
                      <a:pt x="36" y="28"/>
                    </a:lnTo>
                    <a:lnTo>
                      <a:pt x="36" y="28"/>
                    </a:lnTo>
                    <a:lnTo>
                      <a:pt x="36" y="36"/>
                    </a:lnTo>
                    <a:lnTo>
                      <a:pt x="36" y="36"/>
                    </a:lnTo>
                    <a:lnTo>
                      <a:pt x="36" y="36"/>
                    </a:lnTo>
                    <a:lnTo>
                      <a:pt x="29" y="28"/>
                    </a:lnTo>
                    <a:lnTo>
                      <a:pt x="29" y="21"/>
                    </a:lnTo>
                    <a:lnTo>
                      <a:pt x="22" y="21"/>
                    </a:lnTo>
                    <a:lnTo>
                      <a:pt x="22" y="14"/>
                    </a:lnTo>
                    <a:lnTo>
                      <a:pt x="22" y="7"/>
                    </a:lnTo>
                    <a:lnTo>
                      <a:pt x="14" y="0"/>
                    </a:lnTo>
                    <a:lnTo>
                      <a:pt x="7" y="0"/>
                    </a:lnTo>
                    <a:lnTo>
                      <a:pt x="0" y="0"/>
                    </a:lnTo>
                    <a:lnTo>
                      <a:pt x="0" y="0"/>
                    </a:lnTo>
                    <a:lnTo>
                      <a:pt x="0" y="7"/>
                    </a:lnTo>
                    <a:lnTo>
                      <a:pt x="7" y="21"/>
                    </a:lnTo>
                    <a:lnTo>
                      <a:pt x="22" y="28"/>
                    </a:lnTo>
                    <a:lnTo>
                      <a:pt x="29" y="28"/>
                    </a:lnTo>
                    <a:lnTo>
                      <a:pt x="36" y="36"/>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50"/>
                    </a:lnTo>
                    <a:lnTo>
                      <a:pt x="29" y="50"/>
                    </a:lnTo>
                    <a:lnTo>
                      <a:pt x="36" y="43"/>
                    </a:lnTo>
                    <a:lnTo>
                      <a:pt x="36" y="43"/>
                    </a:lnTo>
                    <a:lnTo>
                      <a:pt x="43" y="50"/>
                    </a:lnTo>
                    <a:lnTo>
                      <a:pt x="50" y="58"/>
                    </a:lnTo>
                    <a:lnTo>
                      <a:pt x="50" y="58"/>
                    </a:lnTo>
                    <a:lnTo>
                      <a:pt x="43" y="58"/>
                    </a:lnTo>
                    <a:lnTo>
                      <a:pt x="36" y="65"/>
                    </a:lnTo>
                    <a:lnTo>
                      <a:pt x="36" y="65"/>
                    </a:lnTo>
                    <a:lnTo>
                      <a:pt x="22" y="58"/>
                    </a:lnTo>
                    <a:lnTo>
                      <a:pt x="7" y="65"/>
                    </a:lnTo>
                    <a:lnTo>
                      <a:pt x="7" y="65"/>
                    </a:lnTo>
                    <a:lnTo>
                      <a:pt x="14" y="72"/>
                    </a:lnTo>
                    <a:lnTo>
                      <a:pt x="22" y="79"/>
                    </a:lnTo>
                    <a:lnTo>
                      <a:pt x="29" y="79"/>
                    </a:lnTo>
                    <a:lnTo>
                      <a:pt x="36" y="72"/>
                    </a:lnTo>
                    <a:lnTo>
                      <a:pt x="36" y="72"/>
                    </a:lnTo>
                    <a:lnTo>
                      <a:pt x="36" y="65"/>
                    </a:lnTo>
                    <a:lnTo>
                      <a:pt x="43" y="65"/>
                    </a:lnTo>
                    <a:lnTo>
                      <a:pt x="50" y="65"/>
                    </a:lnTo>
                    <a:lnTo>
                      <a:pt x="50" y="65"/>
                    </a:lnTo>
                    <a:lnTo>
                      <a:pt x="57" y="65"/>
                    </a:lnTo>
                    <a:lnTo>
                      <a:pt x="65" y="72"/>
                    </a:lnTo>
                    <a:lnTo>
                      <a:pt x="65" y="72"/>
                    </a:lnTo>
                    <a:close/>
                    <a:moveTo>
                      <a:pt x="65" y="36"/>
                    </a:moveTo>
                    <a:lnTo>
                      <a:pt x="65" y="36"/>
                    </a:lnTo>
                    <a:lnTo>
                      <a:pt x="72" y="28"/>
                    </a:lnTo>
                    <a:lnTo>
                      <a:pt x="72" y="14"/>
                    </a:lnTo>
                    <a:lnTo>
                      <a:pt x="65" y="14"/>
                    </a:lnTo>
                    <a:lnTo>
                      <a:pt x="57" y="21"/>
                    </a:lnTo>
                    <a:lnTo>
                      <a:pt x="65" y="36"/>
                    </a:lnTo>
                    <a:lnTo>
                      <a:pt x="65" y="36"/>
                    </a:lnTo>
                    <a:close/>
                    <a:moveTo>
                      <a:pt x="43" y="21"/>
                    </a:moveTo>
                    <a:lnTo>
                      <a:pt x="50" y="14"/>
                    </a:lnTo>
                    <a:lnTo>
                      <a:pt x="43" y="7"/>
                    </a:lnTo>
                    <a:lnTo>
                      <a:pt x="36" y="14"/>
                    </a:lnTo>
                    <a:lnTo>
                      <a:pt x="43" y="21"/>
                    </a:lnTo>
                    <a:lnTo>
                      <a:pt x="43" y="21"/>
                    </a:lnTo>
                    <a:close/>
                    <a:moveTo>
                      <a:pt x="22" y="21"/>
                    </a:moveTo>
                    <a:lnTo>
                      <a:pt x="22" y="14"/>
                    </a:lnTo>
                    <a:lnTo>
                      <a:pt x="22" y="14"/>
                    </a:lnTo>
                    <a:lnTo>
                      <a:pt x="14" y="7"/>
                    </a:lnTo>
                    <a:lnTo>
                      <a:pt x="7" y="0"/>
                    </a:lnTo>
                    <a:lnTo>
                      <a:pt x="7" y="7"/>
                    </a:lnTo>
                    <a:lnTo>
                      <a:pt x="7" y="21"/>
                    </a:lnTo>
                    <a:lnTo>
                      <a:pt x="14" y="21"/>
                    </a:lnTo>
                    <a:lnTo>
                      <a:pt x="22" y="21"/>
                    </a:lnTo>
                    <a:lnTo>
                      <a:pt x="22" y="21"/>
                    </a:lnTo>
                    <a:close/>
                    <a:moveTo>
                      <a:pt x="22" y="43"/>
                    </a:moveTo>
                    <a:lnTo>
                      <a:pt x="14" y="36"/>
                    </a:lnTo>
                    <a:lnTo>
                      <a:pt x="0" y="43"/>
                    </a:lnTo>
                    <a:lnTo>
                      <a:pt x="7" y="43"/>
                    </a:lnTo>
                    <a:lnTo>
                      <a:pt x="14" y="50"/>
                    </a:lnTo>
                    <a:lnTo>
                      <a:pt x="22" y="50"/>
                    </a:lnTo>
                    <a:lnTo>
                      <a:pt x="22" y="43"/>
                    </a:lnTo>
                    <a:lnTo>
                      <a:pt x="22" y="43"/>
                    </a:lnTo>
                    <a:close/>
                    <a:moveTo>
                      <a:pt x="36" y="72"/>
                    </a:moveTo>
                    <a:lnTo>
                      <a:pt x="29" y="65"/>
                    </a:lnTo>
                    <a:lnTo>
                      <a:pt x="22" y="58"/>
                    </a:lnTo>
                    <a:lnTo>
                      <a:pt x="14" y="65"/>
                    </a:lnTo>
                    <a:lnTo>
                      <a:pt x="7" y="65"/>
                    </a:lnTo>
                    <a:lnTo>
                      <a:pt x="14"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397">
                <a:extLst>
                  <a:ext uri="{FF2B5EF4-FFF2-40B4-BE49-F238E27FC236}">
                    <a16:creationId xmlns:a16="http://schemas.microsoft.com/office/drawing/2014/main" xmlns="" id="{F47596DD-315D-42E8-8262-9F5AD4E27454}"/>
                  </a:ext>
                </a:extLst>
              </p:cNvPr>
              <p:cNvSpPr>
                <a:spLocks noEditPoints="1"/>
              </p:cNvSpPr>
              <p:nvPr/>
            </p:nvSpPr>
            <p:spPr bwMode="auto">
              <a:xfrm>
                <a:off x="6020" y="2266"/>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4 h 79"/>
                  <a:gd name="T12" fmla="*/ 65 w 72"/>
                  <a:gd name="T13" fmla="*/ 7 h 79"/>
                  <a:gd name="T14" fmla="*/ 58 w 72"/>
                  <a:gd name="T15" fmla="*/ 21 h 79"/>
                  <a:gd name="T16" fmla="*/ 58 w 72"/>
                  <a:gd name="T17" fmla="*/ 36 h 79"/>
                  <a:gd name="T18" fmla="*/ 50 w 72"/>
                  <a:gd name="T19" fmla="*/ 50 h 79"/>
                  <a:gd name="T20" fmla="*/ 50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15 w 72"/>
                  <a:gd name="T39" fmla="*/ 0 h 79"/>
                  <a:gd name="T40" fmla="*/ 0 w 72"/>
                  <a:gd name="T41" fmla="*/ 0 h 79"/>
                  <a:gd name="T42" fmla="*/ 0 w 72"/>
                  <a:gd name="T43" fmla="*/ 7 h 79"/>
                  <a:gd name="T44" fmla="*/ 15 w 72"/>
                  <a:gd name="T45" fmla="*/ 28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6 h 79"/>
                  <a:gd name="T86" fmla="*/ 65 w 72"/>
                  <a:gd name="T87" fmla="*/ 14 h 79"/>
                  <a:gd name="T88" fmla="*/ 58 w 72"/>
                  <a:gd name="T89" fmla="*/ 21 h 79"/>
                  <a:gd name="T90" fmla="*/ 65 w 72"/>
                  <a:gd name="T91" fmla="*/ 36 h 79"/>
                  <a:gd name="T92" fmla="*/ 43 w 72"/>
                  <a:gd name="T93" fmla="*/ 14 h 79"/>
                  <a:gd name="T94" fmla="*/ 36 w 72"/>
                  <a:gd name="T95" fmla="*/ 14 h 79"/>
                  <a:gd name="T96" fmla="*/ 36 w 72"/>
                  <a:gd name="T97" fmla="*/ 21 h 79"/>
                  <a:gd name="T98" fmla="*/ 22 w 72"/>
                  <a:gd name="T99" fmla="*/ 14 h 79"/>
                  <a:gd name="T100" fmla="*/ 15 w 72"/>
                  <a:gd name="T101" fmla="*/ 7 h 79"/>
                  <a:gd name="T102" fmla="*/ 0 w 72"/>
                  <a:gd name="T103" fmla="*/ 7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8" y="58"/>
                    </a:lnTo>
                    <a:lnTo>
                      <a:pt x="58" y="50"/>
                    </a:lnTo>
                    <a:lnTo>
                      <a:pt x="58" y="43"/>
                    </a:lnTo>
                    <a:lnTo>
                      <a:pt x="65" y="36"/>
                    </a:lnTo>
                    <a:lnTo>
                      <a:pt x="65" y="36"/>
                    </a:lnTo>
                    <a:lnTo>
                      <a:pt x="72" y="28"/>
                    </a:lnTo>
                    <a:lnTo>
                      <a:pt x="65" y="14"/>
                    </a:lnTo>
                    <a:lnTo>
                      <a:pt x="65" y="14"/>
                    </a:lnTo>
                    <a:lnTo>
                      <a:pt x="65" y="7"/>
                    </a:lnTo>
                    <a:lnTo>
                      <a:pt x="58" y="14"/>
                    </a:lnTo>
                    <a:lnTo>
                      <a:pt x="58" y="21"/>
                    </a:lnTo>
                    <a:lnTo>
                      <a:pt x="50" y="28"/>
                    </a:lnTo>
                    <a:lnTo>
                      <a:pt x="58" y="36"/>
                    </a:lnTo>
                    <a:lnTo>
                      <a:pt x="58" y="43"/>
                    </a:lnTo>
                    <a:lnTo>
                      <a:pt x="50" y="50"/>
                    </a:lnTo>
                    <a:lnTo>
                      <a:pt x="50" y="50"/>
                    </a:lnTo>
                    <a:lnTo>
                      <a:pt x="50" y="50"/>
                    </a:lnTo>
                    <a:lnTo>
                      <a:pt x="43" y="43"/>
                    </a:lnTo>
                    <a:lnTo>
                      <a:pt x="43" y="36"/>
                    </a:lnTo>
                    <a:lnTo>
                      <a:pt x="43" y="28"/>
                    </a:lnTo>
                    <a:lnTo>
                      <a:pt x="43" y="21"/>
                    </a:lnTo>
                    <a:lnTo>
                      <a:pt x="50"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22" y="7"/>
                    </a:lnTo>
                    <a:lnTo>
                      <a:pt x="15" y="0"/>
                    </a:lnTo>
                    <a:lnTo>
                      <a:pt x="7" y="0"/>
                    </a:lnTo>
                    <a:lnTo>
                      <a:pt x="0" y="0"/>
                    </a:lnTo>
                    <a:lnTo>
                      <a:pt x="0" y="0"/>
                    </a:lnTo>
                    <a:lnTo>
                      <a:pt x="0" y="7"/>
                    </a:lnTo>
                    <a:lnTo>
                      <a:pt x="7" y="21"/>
                    </a:lnTo>
                    <a:lnTo>
                      <a:pt x="15" y="28"/>
                    </a:lnTo>
                    <a:lnTo>
                      <a:pt x="22" y="28"/>
                    </a:lnTo>
                    <a:lnTo>
                      <a:pt x="29" y="36"/>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50"/>
                    </a:lnTo>
                    <a:lnTo>
                      <a:pt x="22" y="50"/>
                    </a:lnTo>
                    <a:lnTo>
                      <a:pt x="29" y="43"/>
                    </a:lnTo>
                    <a:lnTo>
                      <a:pt x="36" y="43"/>
                    </a:lnTo>
                    <a:lnTo>
                      <a:pt x="43" y="50"/>
                    </a:lnTo>
                    <a:lnTo>
                      <a:pt x="43" y="58"/>
                    </a:lnTo>
                    <a:lnTo>
                      <a:pt x="50" y="58"/>
                    </a:lnTo>
                    <a:lnTo>
                      <a:pt x="43" y="58"/>
                    </a:lnTo>
                    <a:lnTo>
                      <a:pt x="36" y="65"/>
                    </a:lnTo>
                    <a:lnTo>
                      <a:pt x="29" y="65"/>
                    </a:lnTo>
                    <a:lnTo>
                      <a:pt x="22" y="58"/>
                    </a:lnTo>
                    <a:lnTo>
                      <a:pt x="7" y="65"/>
                    </a:lnTo>
                    <a:lnTo>
                      <a:pt x="7" y="65"/>
                    </a:lnTo>
                    <a:lnTo>
                      <a:pt x="7" y="72"/>
                    </a:lnTo>
                    <a:lnTo>
                      <a:pt x="22" y="79"/>
                    </a:lnTo>
                    <a:lnTo>
                      <a:pt x="29" y="79"/>
                    </a:lnTo>
                    <a:lnTo>
                      <a:pt x="29" y="72"/>
                    </a:lnTo>
                    <a:lnTo>
                      <a:pt x="36" y="72"/>
                    </a:lnTo>
                    <a:lnTo>
                      <a:pt x="36" y="65"/>
                    </a:lnTo>
                    <a:lnTo>
                      <a:pt x="43" y="65"/>
                    </a:lnTo>
                    <a:lnTo>
                      <a:pt x="43" y="65"/>
                    </a:lnTo>
                    <a:lnTo>
                      <a:pt x="50" y="65"/>
                    </a:lnTo>
                    <a:lnTo>
                      <a:pt x="58" y="65"/>
                    </a:lnTo>
                    <a:lnTo>
                      <a:pt x="65" y="72"/>
                    </a:lnTo>
                    <a:lnTo>
                      <a:pt x="65" y="72"/>
                    </a:lnTo>
                    <a:close/>
                    <a:moveTo>
                      <a:pt x="65" y="36"/>
                    </a:moveTo>
                    <a:lnTo>
                      <a:pt x="65" y="36"/>
                    </a:lnTo>
                    <a:lnTo>
                      <a:pt x="72" y="28"/>
                    </a:lnTo>
                    <a:lnTo>
                      <a:pt x="65" y="14"/>
                    </a:lnTo>
                    <a:lnTo>
                      <a:pt x="65" y="14"/>
                    </a:lnTo>
                    <a:lnTo>
                      <a:pt x="58" y="21"/>
                    </a:lnTo>
                    <a:lnTo>
                      <a:pt x="65" y="36"/>
                    </a:lnTo>
                    <a:lnTo>
                      <a:pt x="65" y="36"/>
                    </a:lnTo>
                    <a:close/>
                    <a:moveTo>
                      <a:pt x="36" y="21"/>
                    </a:moveTo>
                    <a:lnTo>
                      <a:pt x="43" y="14"/>
                    </a:lnTo>
                    <a:lnTo>
                      <a:pt x="36" y="7"/>
                    </a:lnTo>
                    <a:lnTo>
                      <a:pt x="36" y="14"/>
                    </a:lnTo>
                    <a:lnTo>
                      <a:pt x="36" y="21"/>
                    </a:lnTo>
                    <a:lnTo>
                      <a:pt x="36" y="21"/>
                    </a:lnTo>
                    <a:close/>
                    <a:moveTo>
                      <a:pt x="22" y="21"/>
                    </a:moveTo>
                    <a:lnTo>
                      <a:pt x="22" y="14"/>
                    </a:lnTo>
                    <a:lnTo>
                      <a:pt x="15" y="14"/>
                    </a:lnTo>
                    <a:lnTo>
                      <a:pt x="15" y="7"/>
                    </a:lnTo>
                    <a:lnTo>
                      <a:pt x="0" y="0"/>
                    </a:lnTo>
                    <a:lnTo>
                      <a:pt x="0" y="7"/>
                    </a:lnTo>
                    <a:lnTo>
                      <a:pt x="7" y="21"/>
                    </a:lnTo>
                    <a:lnTo>
                      <a:pt x="15" y="21"/>
                    </a:lnTo>
                    <a:lnTo>
                      <a:pt x="22" y="21"/>
                    </a:lnTo>
                    <a:lnTo>
                      <a:pt x="22" y="21"/>
                    </a:lnTo>
                    <a:close/>
                    <a:moveTo>
                      <a:pt x="22" y="43"/>
                    </a:moveTo>
                    <a:lnTo>
                      <a:pt x="15" y="36"/>
                    </a:lnTo>
                    <a:lnTo>
                      <a:pt x="0" y="43"/>
                    </a:lnTo>
                    <a:lnTo>
                      <a:pt x="7" y="43"/>
                    </a:lnTo>
                    <a:lnTo>
                      <a:pt x="15" y="50"/>
                    </a:lnTo>
                    <a:lnTo>
                      <a:pt x="22" y="50"/>
                    </a:lnTo>
                    <a:lnTo>
                      <a:pt x="22" y="43"/>
                    </a:lnTo>
                    <a:lnTo>
                      <a:pt x="22" y="43"/>
                    </a:lnTo>
                    <a:close/>
                    <a:moveTo>
                      <a:pt x="29" y="72"/>
                    </a:moveTo>
                    <a:lnTo>
                      <a:pt x="29" y="65"/>
                    </a:lnTo>
                    <a:lnTo>
                      <a:pt x="22" y="58"/>
                    </a:lnTo>
                    <a:lnTo>
                      <a:pt x="15" y="65"/>
                    </a:lnTo>
                    <a:lnTo>
                      <a:pt x="7" y="65"/>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398">
                <a:extLst>
                  <a:ext uri="{FF2B5EF4-FFF2-40B4-BE49-F238E27FC236}">
                    <a16:creationId xmlns:a16="http://schemas.microsoft.com/office/drawing/2014/main" xmlns="" id="{2D108AA1-DF4E-4F1A-AA0D-ED369540A93B}"/>
                  </a:ext>
                </a:extLst>
              </p:cNvPr>
              <p:cNvSpPr>
                <a:spLocks noEditPoints="1"/>
              </p:cNvSpPr>
              <p:nvPr/>
            </p:nvSpPr>
            <p:spPr bwMode="auto">
              <a:xfrm>
                <a:off x="5948" y="2266"/>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4 h 79"/>
                  <a:gd name="T12" fmla="*/ 58 w 72"/>
                  <a:gd name="T13" fmla="*/ 7 h 79"/>
                  <a:gd name="T14" fmla="*/ 51 w 72"/>
                  <a:gd name="T15" fmla="*/ 21 h 79"/>
                  <a:gd name="T16" fmla="*/ 58 w 72"/>
                  <a:gd name="T17" fmla="*/ 36 h 79"/>
                  <a:gd name="T18" fmla="*/ 51 w 72"/>
                  <a:gd name="T19" fmla="*/ 50 h 79"/>
                  <a:gd name="T20" fmla="*/ 43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8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4 h 79"/>
                  <a:gd name="T88" fmla="*/ 58 w 72"/>
                  <a:gd name="T89" fmla="*/ 21 h 79"/>
                  <a:gd name="T90" fmla="*/ 58 w 72"/>
                  <a:gd name="T91" fmla="*/ 36 h 79"/>
                  <a:gd name="T92" fmla="*/ 43 w 72"/>
                  <a:gd name="T93" fmla="*/ 14 h 79"/>
                  <a:gd name="T94" fmla="*/ 29 w 72"/>
                  <a:gd name="T95" fmla="*/ 14 h 79"/>
                  <a:gd name="T96" fmla="*/ 36 w 72"/>
                  <a:gd name="T97" fmla="*/ 21 h 79"/>
                  <a:gd name="T98" fmla="*/ 22 w 72"/>
                  <a:gd name="T99" fmla="*/ 14 h 79"/>
                  <a:gd name="T100" fmla="*/ 8 w 72"/>
                  <a:gd name="T101" fmla="*/ 7 h 79"/>
                  <a:gd name="T102" fmla="*/ 0 w 72"/>
                  <a:gd name="T103" fmla="*/ 7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36"/>
                    </a:lnTo>
                    <a:lnTo>
                      <a:pt x="65" y="36"/>
                    </a:lnTo>
                    <a:lnTo>
                      <a:pt x="72" y="28"/>
                    </a:lnTo>
                    <a:lnTo>
                      <a:pt x="65" y="14"/>
                    </a:lnTo>
                    <a:lnTo>
                      <a:pt x="65" y="14"/>
                    </a:lnTo>
                    <a:lnTo>
                      <a:pt x="58" y="7"/>
                    </a:lnTo>
                    <a:lnTo>
                      <a:pt x="58" y="14"/>
                    </a:lnTo>
                    <a:lnTo>
                      <a:pt x="51" y="21"/>
                    </a:lnTo>
                    <a:lnTo>
                      <a:pt x="51" y="28"/>
                    </a:lnTo>
                    <a:lnTo>
                      <a:pt x="58" y="36"/>
                    </a:lnTo>
                    <a:lnTo>
                      <a:pt x="58" y="43"/>
                    </a:lnTo>
                    <a:lnTo>
                      <a:pt x="51" y="50"/>
                    </a:lnTo>
                    <a:lnTo>
                      <a:pt x="51" y="50"/>
                    </a:lnTo>
                    <a:lnTo>
                      <a:pt x="43" y="50"/>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5" y="7"/>
                    </a:lnTo>
                    <a:lnTo>
                      <a:pt x="8" y="0"/>
                    </a:lnTo>
                    <a:lnTo>
                      <a:pt x="8" y="0"/>
                    </a:lnTo>
                    <a:lnTo>
                      <a:pt x="0" y="0"/>
                    </a:lnTo>
                    <a:lnTo>
                      <a:pt x="0" y="0"/>
                    </a:lnTo>
                    <a:lnTo>
                      <a:pt x="0" y="7"/>
                    </a:lnTo>
                    <a:lnTo>
                      <a:pt x="0" y="21"/>
                    </a:lnTo>
                    <a:lnTo>
                      <a:pt x="15" y="28"/>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50"/>
                    </a:lnTo>
                    <a:lnTo>
                      <a:pt x="29" y="43"/>
                    </a:lnTo>
                    <a:lnTo>
                      <a:pt x="36" y="43"/>
                    </a:lnTo>
                    <a:lnTo>
                      <a:pt x="43" y="50"/>
                    </a:lnTo>
                    <a:lnTo>
                      <a:pt x="43" y="58"/>
                    </a:lnTo>
                    <a:lnTo>
                      <a:pt x="43" y="58"/>
                    </a:lnTo>
                    <a:lnTo>
                      <a:pt x="43" y="58"/>
                    </a:lnTo>
                    <a:lnTo>
                      <a:pt x="36" y="65"/>
                    </a:lnTo>
                    <a:lnTo>
                      <a:pt x="29" y="65"/>
                    </a:lnTo>
                    <a:lnTo>
                      <a:pt x="22" y="58"/>
                    </a:lnTo>
                    <a:lnTo>
                      <a:pt x="8" y="65"/>
                    </a:lnTo>
                    <a:lnTo>
                      <a:pt x="0" y="65"/>
                    </a:lnTo>
                    <a:lnTo>
                      <a:pt x="8" y="72"/>
                    </a:lnTo>
                    <a:lnTo>
                      <a:pt x="22" y="79"/>
                    </a:lnTo>
                    <a:lnTo>
                      <a:pt x="29" y="79"/>
                    </a:lnTo>
                    <a:lnTo>
                      <a:pt x="29" y="72"/>
                    </a:lnTo>
                    <a:lnTo>
                      <a:pt x="29" y="72"/>
                    </a:lnTo>
                    <a:lnTo>
                      <a:pt x="36" y="65"/>
                    </a:lnTo>
                    <a:lnTo>
                      <a:pt x="43" y="65"/>
                    </a:lnTo>
                    <a:lnTo>
                      <a:pt x="43" y="65"/>
                    </a:lnTo>
                    <a:lnTo>
                      <a:pt x="51" y="65"/>
                    </a:lnTo>
                    <a:lnTo>
                      <a:pt x="51" y="65"/>
                    </a:lnTo>
                    <a:lnTo>
                      <a:pt x="58" y="72"/>
                    </a:lnTo>
                    <a:lnTo>
                      <a:pt x="58" y="72"/>
                    </a:lnTo>
                    <a:close/>
                    <a:moveTo>
                      <a:pt x="58" y="36"/>
                    </a:moveTo>
                    <a:lnTo>
                      <a:pt x="65" y="36"/>
                    </a:lnTo>
                    <a:lnTo>
                      <a:pt x="65" y="28"/>
                    </a:lnTo>
                    <a:lnTo>
                      <a:pt x="65" y="14"/>
                    </a:lnTo>
                    <a:lnTo>
                      <a:pt x="65" y="14"/>
                    </a:lnTo>
                    <a:lnTo>
                      <a:pt x="58" y="21"/>
                    </a:lnTo>
                    <a:lnTo>
                      <a:pt x="58" y="36"/>
                    </a:lnTo>
                    <a:lnTo>
                      <a:pt x="58" y="36"/>
                    </a:lnTo>
                    <a:close/>
                    <a:moveTo>
                      <a:pt x="36" y="21"/>
                    </a:moveTo>
                    <a:lnTo>
                      <a:pt x="43" y="14"/>
                    </a:lnTo>
                    <a:lnTo>
                      <a:pt x="36" y="7"/>
                    </a:lnTo>
                    <a:lnTo>
                      <a:pt x="29" y="14"/>
                    </a:lnTo>
                    <a:lnTo>
                      <a:pt x="36" y="21"/>
                    </a:lnTo>
                    <a:lnTo>
                      <a:pt x="36" y="21"/>
                    </a:lnTo>
                    <a:close/>
                    <a:moveTo>
                      <a:pt x="15" y="21"/>
                    </a:moveTo>
                    <a:lnTo>
                      <a:pt x="22" y="14"/>
                    </a:lnTo>
                    <a:lnTo>
                      <a:pt x="15" y="14"/>
                    </a:lnTo>
                    <a:lnTo>
                      <a:pt x="8" y="7"/>
                    </a:lnTo>
                    <a:lnTo>
                      <a:pt x="0" y="0"/>
                    </a:lnTo>
                    <a:lnTo>
                      <a:pt x="0" y="7"/>
                    </a:lnTo>
                    <a:lnTo>
                      <a:pt x="8" y="21"/>
                    </a:lnTo>
                    <a:lnTo>
                      <a:pt x="8" y="21"/>
                    </a:lnTo>
                    <a:lnTo>
                      <a:pt x="15" y="21"/>
                    </a:lnTo>
                    <a:lnTo>
                      <a:pt x="15" y="21"/>
                    </a:lnTo>
                    <a:close/>
                    <a:moveTo>
                      <a:pt x="22" y="43"/>
                    </a:moveTo>
                    <a:lnTo>
                      <a:pt x="8" y="36"/>
                    </a:lnTo>
                    <a:lnTo>
                      <a:pt x="0" y="43"/>
                    </a:lnTo>
                    <a:lnTo>
                      <a:pt x="0" y="43"/>
                    </a:lnTo>
                    <a:lnTo>
                      <a:pt x="15" y="50"/>
                    </a:lnTo>
                    <a:lnTo>
                      <a:pt x="22" y="50"/>
                    </a:lnTo>
                    <a:lnTo>
                      <a:pt x="22" y="43"/>
                    </a:lnTo>
                    <a:lnTo>
                      <a:pt x="22" y="43"/>
                    </a:lnTo>
                    <a:close/>
                    <a:moveTo>
                      <a:pt x="29" y="72"/>
                    </a:moveTo>
                    <a:lnTo>
                      <a:pt x="29" y="65"/>
                    </a:lnTo>
                    <a:lnTo>
                      <a:pt x="22" y="58"/>
                    </a:lnTo>
                    <a:lnTo>
                      <a:pt x="15" y="65"/>
                    </a:lnTo>
                    <a:lnTo>
                      <a:pt x="8" y="65"/>
                    </a:lnTo>
                    <a:lnTo>
                      <a:pt x="8"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399">
                <a:extLst>
                  <a:ext uri="{FF2B5EF4-FFF2-40B4-BE49-F238E27FC236}">
                    <a16:creationId xmlns:a16="http://schemas.microsoft.com/office/drawing/2014/main" xmlns="" id="{8759FB08-D4DA-45B9-AE73-EE2B00541849}"/>
                  </a:ext>
                </a:extLst>
              </p:cNvPr>
              <p:cNvSpPr>
                <a:spLocks noEditPoints="1"/>
              </p:cNvSpPr>
              <p:nvPr/>
            </p:nvSpPr>
            <p:spPr bwMode="auto">
              <a:xfrm>
                <a:off x="5869" y="2266"/>
                <a:ext cx="72" cy="79"/>
              </a:xfrm>
              <a:custGeom>
                <a:avLst/>
                <a:gdLst>
                  <a:gd name="T0" fmla="*/ 65 w 72"/>
                  <a:gd name="T1" fmla="*/ 72 h 79"/>
                  <a:gd name="T2" fmla="*/ 72 w 72"/>
                  <a:gd name="T3" fmla="*/ 72 h 79"/>
                  <a:gd name="T4" fmla="*/ 65 w 72"/>
                  <a:gd name="T5" fmla="*/ 58 h 79"/>
                  <a:gd name="T6" fmla="*/ 65 w 72"/>
                  <a:gd name="T7" fmla="*/ 43 h 79"/>
                  <a:gd name="T8" fmla="*/ 65 w 72"/>
                  <a:gd name="T9" fmla="*/ 36 h 79"/>
                  <a:gd name="T10" fmla="*/ 72 w 72"/>
                  <a:gd name="T11" fmla="*/ 14 h 79"/>
                  <a:gd name="T12" fmla="*/ 65 w 72"/>
                  <a:gd name="T13" fmla="*/ 7 h 79"/>
                  <a:gd name="T14" fmla="*/ 58 w 72"/>
                  <a:gd name="T15" fmla="*/ 21 h 79"/>
                  <a:gd name="T16" fmla="*/ 58 w 72"/>
                  <a:gd name="T17" fmla="*/ 36 h 79"/>
                  <a:gd name="T18" fmla="*/ 58 w 72"/>
                  <a:gd name="T19" fmla="*/ 50 h 79"/>
                  <a:gd name="T20" fmla="*/ 51 w 72"/>
                  <a:gd name="T21" fmla="*/ 50 h 79"/>
                  <a:gd name="T22" fmla="*/ 44 w 72"/>
                  <a:gd name="T23" fmla="*/ 36 h 79"/>
                  <a:gd name="T24" fmla="*/ 51 w 72"/>
                  <a:gd name="T25" fmla="*/ 21 h 79"/>
                  <a:gd name="T26" fmla="*/ 44 w 72"/>
                  <a:gd name="T27" fmla="*/ 0 h 79"/>
                  <a:gd name="T28" fmla="*/ 36 w 72"/>
                  <a:gd name="T29" fmla="*/ 28 h 79"/>
                  <a:gd name="T30" fmla="*/ 44 w 72"/>
                  <a:gd name="T31" fmla="*/ 36 h 79"/>
                  <a:gd name="T32" fmla="*/ 36 w 72"/>
                  <a:gd name="T33" fmla="*/ 36 h 79"/>
                  <a:gd name="T34" fmla="*/ 29 w 72"/>
                  <a:gd name="T35" fmla="*/ 21 h 79"/>
                  <a:gd name="T36" fmla="*/ 22 w 72"/>
                  <a:gd name="T37" fmla="*/ 14 h 79"/>
                  <a:gd name="T38" fmla="*/ 15 w 72"/>
                  <a:gd name="T39" fmla="*/ 0 h 79"/>
                  <a:gd name="T40" fmla="*/ 7 w 72"/>
                  <a:gd name="T41" fmla="*/ 0 h 79"/>
                  <a:gd name="T42" fmla="*/ 0 w 72"/>
                  <a:gd name="T43" fmla="*/ 7 h 79"/>
                  <a:gd name="T44" fmla="*/ 22 w 72"/>
                  <a:gd name="T45" fmla="*/ 28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50 h 79"/>
                  <a:gd name="T60" fmla="*/ 36 w 72"/>
                  <a:gd name="T61" fmla="*/ 43 h 79"/>
                  <a:gd name="T62" fmla="*/ 44 w 72"/>
                  <a:gd name="T63" fmla="*/ 50 h 79"/>
                  <a:gd name="T64" fmla="*/ 51 w 72"/>
                  <a:gd name="T65" fmla="*/ 58 h 79"/>
                  <a:gd name="T66" fmla="*/ 44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4 h 79"/>
                  <a:gd name="T88" fmla="*/ 58 w 72"/>
                  <a:gd name="T89" fmla="*/ 21 h 79"/>
                  <a:gd name="T90" fmla="*/ 65 w 72"/>
                  <a:gd name="T91" fmla="*/ 36 h 79"/>
                  <a:gd name="T92" fmla="*/ 51 w 72"/>
                  <a:gd name="T93" fmla="*/ 14 h 79"/>
                  <a:gd name="T94" fmla="*/ 36 w 72"/>
                  <a:gd name="T95" fmla="*/ 14 h 79"/>
                  <a:gd name="T96" fmla="*/ 44 w 72"/>
                  <a:gd name="T97" fmla="*/ 21 h 79"/>
                  <a:gd name="T98" fmla="*/ 22 w 72"/>
                  <a:gd name="T99" fmla="*/ 14 h 79"/>
                  <a:gd name="T100" fmla="*/ 15 w 72"/>
                  <a:gd name="T101" fmla="*/ 7 h 79"/>
                  <a:gd name="T102" fmla="*/ 7 w 72"/>
                  <a:gd name="T103" fmla="*/ 7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36"/>
                    </a:lnTo>
                    <a:lnTo>
                      <a:pt x="65" y="36"/>
                    </a:lnTo>
                    <a:lnTo>
                      <a:pt x="72" y="28"/>
                    </a:lnTo>
                    <a:lnTo>
                      <a:pt x="72" y="14"/>
                    </a:lnTo>
                    <a:lnTo>
                      <a:pt x="72" y="14"/>
                    </a:lnTo>
                    <a:lnTo>
                      <a:pt x="65" y="7"/>
                    </a:lnTo>
                    <a:lnTo>
                      <a:pt x="58" y="14"/>
                    </a:lnTo>
                    <a:lnTo>
                      <a:pt x="58" y="21"/>
                    </a:lnTo>
                    <a:lnTo>
                      <a:pt x="58" y="28"/>
                    </a:lnTo>
                    <a:lnTo>
                      <a:pt x="58" y="36"/>
                    </a:lnTo>
                    <a:lnTo>
                      <a:pt x="58" y="43"/>
                    </a:lnTo>
                    <a:lnTo>
                      <a:pt x="58" y="50"/>
                    </a:lnTo>
                    <a:lnTo>
                      <a:pt x="58" y="50"/>
                    </a:lnTo>
                    <a:lnTo>
                      <a:pt x="51" y="50"/>
                    </a:lnTo>
                    <a:lnTo>
                      <a:pt x="44" y="43"/>
                    </a:lnTo>
                    <a:lnTo>
                      <a:pt x="44" y="36"/>
                    </a:lnTo>
                    <a:lnTo>
                      <a:pt x="44" y="28"/>
                    </a:lnTo>
                    <a:lnTo>
                      <a:pt x="51" y="21"/>
                    </a:lnTo>
                    <a:lnTo>
                      <a:pt x="51" y="14"/>
                    </a:lnTo>
                    <a:lnTo>
                      <a:pt x="44" y="0"/>
                    </a:lnTo>
                    <a:lnTo>
                      <a:pt x="36" y="14"/>
                    </a:lnTo>
                    <a:lnTo>
                      <a:pt x="36" y="28"/>
                    </a:lnTo>
                    <a:lnTo>
                      <a:pt x="44" y="28"/>
                    </a:lnTo>
                    <a:lnTo>
                      <a:pt x="44" y="36"/>
                    </a:lnTo>
                    <a:lnTo>
                      <a:pt x="44" y="36"/>
                    </a:lnTo>
                    <a:lnTo>
                      <a:pt x="36" y="36"/>
                    </a:lnTo>
                    <a:lnTo>
                      <a:pt x="29" y="28"/>
                    </a:lnTo>
                    <a:lnTo>
                      <a:pt x="29" y="21"/>
                    </a:lnTo>
                    <a:lnTo>
                      <a:pt x="22" y="21"/>
                    </a:lnTo>
                    <a:lnTo>
                      <a:pt x="22" y="14"/>
                    </a:lnTo>
                    <a:lnTo>
                      <a:pt x="22" y="7"/>
                    </a:lnTo>
                    <a:lnTo>
                      <a:pt x="15" y="0"/>
                    </a:lnTo>
                    <a:lnTo>
                      <a:pt x="7" y="0"/>
                    </a:lnTo>
                    <a:lnTo>
                      <a:pt x="7" y="0"/>
                    </a:lnTo>
                    <a:lnTo>
                      <a:pt x="0" y="0"/>
                    </a:lnTo>
                    <a:lnTo>
                      <a:pt x="0" y="7"/>
                    </a:lnTo>
                    <a:lnTo>
                      <a:pt x="7" y="21"/>
                    </a:lnTo>
                    <a:lnTo>
                      <a:pt x="22" y="28"/>
                    </a:lnTo>
                    <a:lnTo>
                      <a:pt x="29" y="28"/>
                    </a:lnTo>
                    <a:lnTo>
                      <a:pt x="36" y="36"/>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50"/>
                    </a:lnTo>
                    <a:lnTo>
                      <a:pt x="29" y="50"/>
                    </a:lnTo>
                    <a:lnTo>
                      <a:pt x="36" y="43"/>
                    </a:lnTo>
                    <a:lnTo>
                      <a:pt x="44" y="43"/>
                    </a:lnTo>
                    <a:lnTo>
                      <a:pt x="44" y="50"/>
                    </a:lnTo>
                    <a:lnTo>
                      <a:pt x="51" y="58"/>
                    </a:lnTo>
                    <a:lnTo>
                      <a:pt x="51" y="58"/>
                    </a:lnTo>
                    <a:lnTo>
                      <a:pt x="51" y="58"/>
                    </a:lnTo>
                    <a:lnTo>
                      <a:pt x="44" y="65"/>
                    </a:lnTo>
                    <a:lnTo>
                      <a:pt x="36" y="65"/>
                    </a:lnTo>
                    <a:lnTo>
                      <a:pt x="22" y="58"/>
                    </a:lnTo>
                    <a:lnTo>
                      <a:pt x="7" y="65"/>
                    </a:lnTo>
                    <a:lnTo>
                      <a:pt x="7" y="65"/>
                    </a:lnTo>
                    <a:lnTo>
                      <a:pt x="15" y="72"/>
                    </a:lnTo>
                    <a:lnTo>
                      <a:pt x="22" y="79"/>
                    </a:lnTo>
                    <a:lnTo>
                      <a:pt x="36" y="79"/>
                    </a:lnTo>
                    <a:lnTo>
                      <a:pt x="36" y="72"/>
                    </a:lnTo>
                    <a:lnTo>
                      <a:pt x="36" y="72"/>
                    </a:lnTo>
                    <a:lnTo>
                      <a:pt x="36" y="65"/>
                    </a:lnTo>
                    <a:lnTo>
                      <a:pt x="44" y="65"/>
                    </a:lnTo>
                    <a:lnTo>
                      <a:pt x="51" y="65"/>
                    </a:lnTo>
                    <a:lnTo>
                      <a:pt x="51" y="65"/>
                    </a:lnTo>
                    <a:lnTo>
                      <a:pt x="58" y="65"/>
                    </a:lnTo>
                    <a:lnTo>
                      <a:pt x="65" y="72"/>
                    </a:lnTo>
                    <a:lnTo>
                      <a:pt x="65" y="72"/>
                    </a:lnTo>
                    <a:close/>
                    <a:moveTo>
                      <a:pt x="65" y="36"/>
                    </a:moveTo>
                    <a:lnTo>
                      <a:pt x="65" y="36"/>
                    </a:lnTo>
                    <a:lnTo>
                      <a:pt x="72" y="28"/>
                    </a:lnTo>
                    <a:lnTo>
                      <a:pt x="72" y="14"/>
                    </a:lnTo>
                    <a:lnTo>
                      <a:pt x="65" y="14"/>
                    </a:lnTo>
                    <a:lnTo>
                      <a:pt x="58" y="21"/>
                    </a:lnTo>
                    <a:lnTo>
                      <a:pt x="65" y="36"/>
                    </a:lnTo>
                    <a:lnTo>
                      <a:pt x="65" y="36"/>
                    </a:lnTo>
                    <a:close/>
                    <a:moveTo>
                      <a:pt x="44" y="21"/>
                    </a:moveTo>
                    <a:lnTo>
                      <a:pt x="51" y="14"/>
                    </a:lnTo>
                    <a:lnTo>
                      <a:pt x="44" y="7"/>
                    </a:lnTo>
                    <a:lnTo>
                      <a:pt x="36" y="14"/>
                    </a:lnTo>
                    <a:lnTo>
                      <a:pt x="44" y="21"/>
                    </a:lnTo>
                    <a:lnTo>
                      <a:pt x="44" y="21"/>
                    </a:lnTo>
                    <a:close/>
                    <a:moveTo>
                      <a:pt x="22" y="21"/>
                    </a:moveTo>
                    <a:lnTo>
                      <a:pt x="22" y="14"/>
                    </a:lnTo>
                    <a:lnTo>
                      <a:pt x="22" y="14"/>
                    </a:lnTo>
                    <a:lnTo>
                      <a:pt x="15" y="7"/>
                    </a:lnTo>
                    <a:lnTo>
                      <a:pt x="7" y="0"/>
                    </a:lnTo>
                    <a:lnTo>
                      <a:pt x="7" y="7"/>
                    </a:lnTo>
                    <a:lnTo>
                      <a:pt x="7" y="21"/>
                    </a:lnTo>
                    <a:lnTo>
                      <a:pt x="15" y="21"/>
                    </a:lnTo>
                    <a:lnTo>
                      <a:pt x="22" y="21"/>
                    </a:lnTo>
                    <a:lnTo>
                      <a:pt x="22" y="21"/>
                    </a:lnTo>
                    <a:close/>
                    <a:moveTo>
                      <a:pt x="22" y="43"/>
                    </a:moveTo>
                    <a:lnTo>
                      <a:pt x="15" y="36"/>
                    </a:lnTo>
                    <a:lnTo>
                      <a:pt x="7" y="43"/>
                    </a:lnTo>
                    <a:lnTo>
                      <a:pt x="7" y="43"/>
                    </a:lnTo>
                    <a:lnTo>
                      <a:pt x="15" y="50"/>
                    </a:lnTo>
                    <a:lnTo>
                      <a:pt x="22" y="50"/>
                    </a:lnTo>
                    <a:lnTo>
                      <a:pt x="22" y="43"/>
                    </a:lnTo>
                    <a:lnTo>
                      <a:pt x="22" y="43"/>
                    </a:lnTo>
                    <a:close/>
                    <a:moveTo>
                      <a:pt x="36" y="72"/>
                    </a:moveTo>
                    <a:lnTo>
                      <a:pt x="29" y="65"/>
                    </a:lnTo>
                    <a:lnTo>
                      <a:pt x="22" y="58"/>
                    </a:lnTo>
                    <a:lnTo>
                      <a:pt x="15" y="65"/>
                    </a:lnTo>
                    <a:lnTo>
                      <a:pt x="7" y="65"/>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400">
                <a:extLst>
                  <a:ext uri="{FF2B5EF4-FFF2-40B4-BE49-F238E27FC236}">
                    <a16:creationId xmlns:a16="http://schemas.microsoft.com/office/drawing/2014/main" xmlns="" id="{933C61C4-D9F2-4ECC-B048-7476FA2754B1}"/>
                  </a:ext>
                </a:extLst>
              </p:cNvPr>
              <p:cNvSpPr>
                <a:spLocks noEditPoints="1"/>
              </p:cNvSpPr>
              <p:nvPr/>
            </p:nvSpPr>
            <p:spPr bwMode="auto">
              <a:xfrm>
                <a:off x="5797" y="2266"/>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65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43 w 72"/>
                  <a:gd name="T25" fmla="*/ 21 h 79"/>
                  <a:gd name="T26" fmla="*/ 43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14 w 72"/>
                  <a:gd name="T39" fmla="*/ 0 h 79"/>
                  <a:gd name="T40" fmla="*/ 0 w 72"/>
                  <a:gd name="T41" fmla="*/ 0 h 79"/>
                  <a:gd name="T42" fmla="*/ 0 w 72"/>
                  <a:gd name="T43" fmla="*/ 7 h 79"/>
                  <a:gd name="T44" fmla="*/ 21 w 72"/>
                  <a:gd name="T45" fmla="*/ 28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50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6 h 79"/>
                  <a:gd name="T86" fmla="*/ 65 w 72"/>
                  <a:gd name="T87" fmla="*/ 14 h 79"/>
                  <a:gd name="T88" fmla="*/ 57 w 72"/>
                  <a:gd name="T89" fmla="*/ 21 h 79"/>
                  <a:gd name="T90" fmla="*/ 65 w 72"/>
                  <a:gd name="T91" fmla="*/ 36 h 79"/>
                  <a:gd name="T92" fmla="*/ 43 w 72"/>
                  <a:gd name="T93" fmla="*/ 14 h 79"/>
                  <a:gd name="T94" fmla="*/ 36 w 72"/>
                  <a:gd name="T95" fmla="*/ 14 h 79"/>
                  <a:gd name="T96" fmla="*/ 43 w 72"/>
                  <a:gd name="T97" fmla="*/ 21 h 79"/>
                  <a:gd name="T98" fmla="*/ 21 w 72"/>
                  <a:gd name="T99" fmla="*/ 14 h 79"/>
                  <a:gd name="T100" fmla="*/ 14 w 72"/>
                  <a:gd name="T101" fmla="*/ 7 h 79"/>
                  <a:gd name="T102" fmla="*/ 0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36"/>
                    </a:lnTo>
                    <a:lnTo>
                      <a:pt x="65" y="36"/>
                    </a:lnTo>
                    <a:lnTo>
                      <a:pt x="72" y="28"/>
                    </a:lnTo>
                    <a:lnTo>
                      <a:pt x="65" y="14"/>
                    </a:lnTo>
                    <a:lnTo>
                      <a:pt x="65" y="14"/>
                    </a:lnTo>
                    <a:lnTo>
                      <a:pt x="65" y="7"/>
                    </a:lnTo>
                    <a:lnTo>
                      <a:pt x="57" y="14"/>
                    </a:lnTo>
                    <a:lnTo>
                      <a:pt x="57" y="21"/>
                    </a:lnTo>
                    <a:lnTo>
                      <a:pt x="50" y="28"/>
                    </a:lnTo>
                    <a:lnTo>
                      <a:pt x="57" y="36"/>
                    </a:lnTo>
                    <a:lnTo>
                      <a:pt x="57" y="43"/>
                    </a:lnTo>
                    <a:lnTo>
                      <a:pt x="57" y="50"/>
                    </a:lnTo>
                    <a:lnTo>
                      <a:pt x="50" y="50"/>
                    </a:lnTo>
                    <a:lnTo>
                      <a:pt x="50" y="50"/>
                    </a:lnTo>
                    <a:lnTo>
                      <a:pt x="43" y="43"/>
                    </a:lnTo>
                    <a:lnTo>
                      <a:pt x="43" y="36"/>
                    </a:lnTo>
                    <a:lnTo>
                      <a:pt x="43" y="28"/>
                    </a:lnTo>
                    <a:lnTo>
                      <a:pt x="43" y="21"/>
                    </a:lnTo>
                    <a:lnTo>
                      <a:pt x="50" y="14"/>
                    </a:lnTo>
                    <a:lnTo>
                      <a:pt x="43" y="0"/>
                    </a:lnTo>
                    <a:lnTo>
                      <a:pt x="28" y="14"/>
                    </a:lnTo>
                    <a:lnTo>
                      <a:pt x="36" y="28"/>
                    </a:lnTo>
                    <a:lnTo>
                      <a:pt x="36" y="28"/>
                    </a:lnTo>
                    <a:lnTo>
                      <a:pt x="36" y="36"/>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21" y="28"/>
                    </a:lnTo>
                    <a:lnTo>
                      <a:pt x="28" y="28"/>
                    </a:lnTo>
                    <a:lnTo>
                      <a:pt x="36"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8" y="50"/>
                    </a:lnTo>
                    <a:lnTo>
                      <a:pt x="28" y="43"/>
                    </a:lnTo>
                    <a:lnTo>
                      <a:pt x="36" y="43"/>
                    </a:lnTo>
                    <a:lnTo>
                      <a:pt x="43" y="50"/>
                    </a:lnTo>
                    <a:lnTo>
                      <a:pt x="50" y="58"/>
                    </a:lnTo>
                    <a:lnTo>
                      <a:pt x="50" y="58"/>
                    </a:lnTo>
                    <a:lnTo>
                      <a:pt x="43" y="58"/>
                    </a:lnTo>
                    <a:lnTo>
                      <a:pt x="36" y="65"/>
                    </a:lnTo>
                    <a:lnTo>
                      <a:pt x="28" y="65"/>
                    </a:lnTo>
                    <a:lnTo>
                      <a:pt x="21" y="58"/>
                    </a:lnTo>
                    <a:lnTo>
                      <a:pt x="7" y="65"/>
                    </a:lnTo>
                    <a:lnTo>
                      <a:pt x="7" y="65"/>
                    </a:lnTo>
                    <a:lnTo>
                      <a:pt x="7" y="72"/>
                    </a:lnTo>
                    <a:lnTo>
                      <a:pt x="21" y="79"/>
                    </a:lnTo>
                    <a:lnTo>
                      <a:pt x="28" y="79"/>
                    </a:lnTo>
                    <a:lnTo>
                      <a:pt x="28" y="72"/>
                    </a:lnTo>
                    <a:lnTo>
                      <a:pt x="36" y="72"/>
                    </a:lnTo>
                    <a:lnTo>
                      <a:pt x="36" y="65"/>
                    </a:lnTo>
                    <a:lnTo>
                      <a:pt x="43" y="65"/>
                    </a:lnTo>
                    <a:lnTo>
                      <a:pt x="43" y="65"/>
                    </a:lnTo>
                    <a:lnTo>
                      <a:pt x="50" y="65"/>
                    </a:lnTo>
                    <a:lnTo>
                      <a:pt x="57" y="65"/>
                    </a:lnTo>
                    <a:lnTo>
                      <a:pt x="65" y="72"/>
                    </a:lnTo>
                    <a:lnTo>
                      <a:pt x="65" y="72"/>
                    </a:lnTo>
                    <a:close/>
                    <a:moveTo>
                      <a:pt x="65" y="36"/>
                    </a:moveTo>
                    <a:lnTo>
                      <a:pt x="65" y="36"/>
                    </a:lnTo>
                    <a:lnTo>
                      <a:pt x="72" y="28"/>
                    </a:lnTo>
                    <a:lnTo>
                      <a:pt x="65" y="14"/>
                    </a:lnTo>
                    <a:lnTo>
                      <a:pt x="65" y="14"/>
                    </a:lnTo>
                    <a:lnTo>
                      <a:pt x="57" y="21"/>
                    </a:lnTo>
                    <a:lnTo>
                      <a:pt x="65" y="36"/>
                    </a:lnTo>
                    <a:lnTo>
                      <a:pt x="65" y="36"/>
                    </a:lnTo>
                    <a:close/>
                    <a:moveTo>
                      <a:pt x="43" y="21"/>
                    </a:moveTo>
                    <a:lnTo>
                      <a:pt x="43" y="14"/>
                    </a:lnTo>
                    <a:lnTo>
                      <a:pt x="43" y="7"/>
                    </a:lnTo>
                    <a:lnTo>
                      <a:pt x="36" y="14"/>
                    </a:lnTo>
                    <a:lnTo>
                      <a:pt x="43" y="21"/>
                    </a:lnTo>
                    <a:lnTo>
                      <a:pt x="43" y="21"/>
                    </a:lnTo>
                    <a:close/>
                    <a:moveTo>
                      <a:pt x="21" y="21"/>
                    </a:moveTo>
                    <a:lnTo>
                      <a:pt x="21" y="14"/>
                    </a:lnTo>
                    <a:lnTo>
                      <a:pt x="21" y="14"/>
                    </a:lnTo>
                    <a:lnTo>
                      <a:pt x="14" y="7"/>
                    </a:lnTo>
                    <a:lnTo>
                      <a:pt x="0" y="0"/>
                    </a:lnTo>
                    <a:lnTo>
                      <a:pt x="0" y="7"/>
                    </a:lnTo>
                    <a:lnTo>
                      <a:pt x="7" y="21"/>
                    </a:lnTo>
                    <a:lnTo>
                      <a:pt x="14" y="21"/>
                    </a:lnTo>
                    <a:lnTo>
                      <a:pt x="21" y="21"/>
                    </a:lnTo>
                    <a:lnTo>
                      <a:pt x="21" y="21"/>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58"/>
                    </a:lnTo>
                    <a:lnTo>
                      <a:pt x="14" y="65"/>
                    </a:lnTo>
                    <a:lnTo>
                      <a:pt x="7" y="65"/>
                    </a:lnTo>
                    <a:lnTo>
                      <a:pt x="7" y="72"/>
                    </a:lnTo>
                    <a:lnTo>
                      <a:pt x="21"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401">
                <a:extLst>
                  <a:ext uri="{FF2B5EF4-FFF2-40B4-BE49-F238E27FC236}">
                    <a16:creationId xmlns:a16="http://schemas.microsoft.com/office/drawing/2014/main" xmlns="" id="{13C79024-A34C-4F68-863A-F230A1245DA8}"/>
                  </a:ext>
                </a:extLst>
              </p:cNvPr>
              <p:cNvSpPr>
                <a:spLocks noEditPoints="1"/>
              </p:cNvSpPr>
              <p:nvPr/>
            </p:nvSpPr>
            <p:spPr bwMode="auto">
              <a:xfrm>
                <a:off x="5725" y="2266"/>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4 h 79"/>
                  <a:gd name="T12" fmla="*/ 57 w 72"/>
                  <a:gd name="T13" fmla="*/ 7 h 79"/>
                  <a:gd name="T14" fmla="*/ 50 w 72"/>
                  <a:gd name="T15" fmla="*/ 21 h 79"/>
                  <a:gd name="T16" fmla="*/ 57 w 72"/>
                  <a:gd name="T17" fmla="*/ 36 h 79"/>
                  <a:gd name="T18" fmla="*/ 50 w 72"/>
                  <a:gd name="T19" fmla="*/ 50 h 79"/>
                  <a:gd name="T20" fmla="*/ 43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8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43 h 79"/>
                  <a:gd name="T62" fmla="*/ 43 w 72"/>
                  <a:gd name="T63" fmla="*/ 50 h 79"/>
                  <a:gd name="T64" fmla="*/ 43 w 72"/>
                  <a:gd name="T65" fmla="*/ 58 h 79"/>
                  <a:gd name="T66" fmla="*/ 36 w 72"/>
                  <a:gd name="T67" fmla="*/ 65 h 79"/>
                  <a:gd name="T68" fmla="*/ 21 w 72"/>
                  <a:gd name="T69" fmla="*/ 58 h 79"/>
                  <a:gd name="T70" fmla="*/ 0 w 72"/>
                  <a:gd name="T71" fmla="*/ 65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6 h 79"/>
                  <a:gd name="T86" fmla="*/ 64 w 72"/>
                  <a:gd name="T87" fmla="*/ 14 h 79"/>
                  <a:gd name="T88" fmla="*/ 57 w 72"/>
                  <a:gd name="T89" fmla="*/ 21 h 79"/>
                  <a:gd name="T90" fmla="*/ 57 w 72"/>
                  <a:gd name="T91" fmla="*/ 36 h 79"/>
                  <a:gd name="T92" fmla="*/ 43 w 72"/>
                  <a:gd name="T93" fmla="*/ 14 h 79"/>
                  <a:gd name="T94" fmla="*/ 28 w 72"/>
                  <a:gd name="T95" fmla="*/ 14 h 79"/>
                  <a:gd name="T96" fmla="*/ 36 w 72"/>
                  <a:gd name="T97" fmla="*/ 21 h 79"/>
                  <a:gd name="T98" fmla="*/ 21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72"/>
                    </a:lnTo>
                    <a:lnTo>
                      <a:pt x="64" y="65"/>
                    </a:lnTo>
                    <a:lnTo>
                      <a:pt x="57" y="58"/>
                    </a:lnTo>
                    <a:lnTo>
                      <a:pt x="57" y="50"/>
                    </a:lnTo>
                    <a:lnTo>
                      <a:pt x="57" y="43"/>
                    </a:lnTo>
                    <a:lnTo>
                      <a:pt x="57" y="36"/>
                    </a:lnTo>
                    <a:lnTo>
                      <a:pt x="64" y="36"/>
                    </a:lnTo>
                    <a:lnTo>
                      <a:pt x="72" y="28"/>
                    </a:lnTo>
                    <a:lnTo>
                      <a:pt x="64" y="14"/>
                    </a:lnTo>
                    <a:lnTo>
                      <a:pt x="64" y="14"/>
                    </a:lnTo>
                    <a:lnTo>
                      <a:pt x="57" y="7"/>
                    </a:lnTo>
                    <a:lnTo>
                      <a:pt x="57" y="14"/>
                    </a:lnTo>
                    <a:lnTo>
                      <a:pt x="50" y="21"/>
                    </a:lnTo>
                    <a:lnTo>
                      <a:pt x="50" y="28"/>
                    </a:lnTo>
                    <a:lnTo>
                      <a:pt x="57" y="36"/>
                    </a:lnTo>
                    <a:lnTo>
                      <a:pt x="57" y="43"/>
                    </a:lnTo>
                    <a:lnTo>
                      <a:pt x="50" y="50"/>
                    </a:lnTo>
                    <a:lnTo>
                      <a:pt x="50" y="50"/>
                    </a:lnTo>
                    <a:lnTo>
                      <a:pt x="43" y="50"/>
                    </a:lnTo>
                    <a:lnTo>
                      <a:pt x="43" y="43"/>
                    </a:lnTo>
                    <a:lnTo>
                      <a:pt x="43" y="36"/>
                    </a:lnTo>
                    <a:lnTo>
                      <a:pt x="43" y="28"/>
                    </a:lnTo>
                    <a:lnTo>
                      <a:pt x="43" y="21"/>
                    </a:lnTo>
                    <a:lnTo>
                      <a:pt x="43" y="14"/>
                    </a:lnTo>
                    <a:lnTo>
                      <a:pt x="36" y="0"/>
                    </a:lnTo>
                    <a:lnTo>
                      <a:pt x="28" y="14"/>
                    </a:lnTo>
                    <a:lnTo>
                      <a:pt x="36" y="28"/>
                    </a:lnTo>
                    <a:lnTo>
                      <a:pt x="36" y="28"/>
                    </a:lnTo>
                    <a:lnTo>
                      <a:pt x="36" y="36"/>
                    </a:lnTo>
                    <a:lnTo>
                      <a:pt x="36" y="36"/>
                    </a:lnTo>
                    <a:lnTo>
                      <a:pt x="36" y="36"/>
                    </a:lnTo>
                    <a:lnTo>
                      <a:pt x="28" y="28"/>
                    </a:lnTo>
                    <a:lnTo>
                      <a:pt x="21" y="21"/>
                    </a:lnTo>
                    <a:lnTo>
                      <a:pt x="21" y="21"/>
                    </a:lnTo>
                    <a:lnTo>
                      <a:pt x="21" y="14"/>
                    </a:lnTo>
                    <a:lnTo>
                      <a:pt x="14" y="7"/>
                    </a:lnTo>
                    <a:lnTo>
                      <a:pt x="7" y="0"/>
                    </a:lnTo>
                    <a:lnTo>
                      <a:pt x="7" y="0"/>
                    </a:lnTo>
                    <a:lnTo>
                      <a:pt x="0" y="0"/>
                    </a:lnTo>
                    <a:lnTo>
                      <a:pt x="0" y="0"/>
                    </a:lnTo>
                    <a:lnTo>
                      <a:pt x="0" y="7"/>
                    </a:lnTo>
                    <a:lnTo>
                      <a:pt x="0" y="21"/>
                    </a:lnTo>
                    <a:lnTo>
                      <a:pt x="14" y="28"/>
                    </a:lnTo>
                    <a:lnTo>
                      <a:pt x="21" y="28"/>
                    </a:lnTo>
                    <a:lnTo>
                      <a:pt x="28" y="36"/>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50"/>
                    </a:lnTo>
                    <a:lnTo>
                      <a:pt x="21" y="50"/>
                    </a:lnTo>
                    <a:lnTo>
                      <a:pt x="28" y="43"/>
                    </a:lnTo>
                    <a:lnTo>
                      <a:pt x="36" y="43"/>
                    </a:lnTo>
                    <a:lnTo>
                      <a:pt x="43" y="50"/>
                    </a:lnTo>
                    <a:lnTo>
                      <a:pt x="43" y="58"/>
                    </a:lnTo>
                    <a:lnTo>
                      <a:pt x="43" y="58"/>
                    </a:lnTo>
                    <a:lnTo>
                      <a:pt x="43" y="58"/>
                    </a:lnTo>
                    <a:lnTo>
                      <a:pt x="36" y="65"/>
                    </a:lnTo>
                    <a:lnTo>
                      <a:pt x="28" y="65"/>
                    </a:lnTo>
                    <a:lnTo>
                      <a:pt x="21" y="58"/>
                    </a:lnTo>
                    <a:lnTo>
                      <a:pt x="7" y="65"/>
                    </a:lnTo>
                    <a:lnTo>
                      <a:pt x="0" y="65"/>
                    </a:lnTo>
                    <a:lnTo>
                      <a:pt x="7" y="72"/>
                    </a:lnTo>
                    <a:lnTo>
                      <a:pt x="21" y="79"/>
                    </a:lnTo>
                    <a:lnTo>
                      <a:pt x="28" y="79"/>
                    </a:lnTo>
                    <a:lnTo>
                      <a:pt x="28" y="72"/>
                    </a:lnTo>
                    <a:lnTo>
                      <a:pt x="28" y="72"/>
                    </a:lnTo>
                    <a:lnTo>
                      <a:pt x="36" y="65"/>
                    </a:lnTo>
                    <a:lnTo>
                      <a:pt x="43" y="65"/>
                    </a:lnTo>
                    <a:lnTo>
                      <a:pt x="43" y="65"/>
                    </a:lnTo>
                    <a:lnTo>
                      <a:pt x="50" y="65"/>
                    </a:lnTo>
                    <a:lnTo>
                      <a:pt x="50" y="65"/>
                    </a:lnTo>
                    <a:lnTo>
                      <a:pt x="57" y="72"/>
                    </a:lnTo>
                    <a:lnTo>
                      <a:pt x="57" y="72"/>
                    </a:lnTo>
                    <a:close/>
                    <a:moveTo>
                      <a:pt x="57" y="36"/>
                    </a:moveTo>
                    <a:lnTo>
                      <a:pt x="64" y="36"/>
                    </a:lnTo>
                    <a:lnTo>
                      <a:pt x="64" y="28"/>
                    </a:lnTo>
                    <a:lnTo>
                      <a:pt x="64" y="14"/>
                    </a:lnTo>
                    <a:lnTo>
                      <a:pt x="64" y="14"/>
                    </a:lnTo>
                    <a:lnTo>
                      <a:pt x="57" y="21"/>
                    </a:lnTo>
                    <a:lnTo>
                      <a:pt x="57" y="36"/>
                    </a:lnTo>
                    <a:lnTo>
                      <a:pt x="57" y="36"/>
                    </a:lnTo>
                    <a:close/>
                    <a:moveTo>
                      <a:pt x="36" y="21"/>
                    </a:moveTo>
                    <a:lnTo>
                      <a:pt x="43" y="14"/>
                    </a:lnTo>
                    <a:lnTo>
                      <a:pt x="36" y="7"/>
                    </a:lnTo>
                    <a:lnTo>
                      <a:pt x="28" y="14"/>
                    </a:lnTo>
                    <a:lnTo>
                      <a:pt x="36" y="21"/>
                    </a:lnTo>
                    <a:lnTo>
                      <a:pt x="36" y="21"/>
                    </a:lnTo>
                    <a:close/>
                    <a:moveTo>
                      <a:pt x="14" y="21"/>
                    </a:moveTo>
                    <a:lnTo>
                      <a:pt x="21" y="14"/>
                    </a:lnTo>
                    <a:lnTo>
                      <a:pt x="14" y="14"/>
                    </a:lnTo>
                    <a:lnTo>
                      <a:pt x="7" y="7"/>
                    </a:lnTo>
                    <a:lnTo>
                      <a:pt x="0" y="0"/>
                    </a:lnTo>
                    <a:lnTo>
                      <a:pt x="0" y="7"/>
                    </a:lnTo>
                    <a:lnTo>
                      <a:pt x="7" y="21"/>
                    </a:lnTo>
                    <a:lnTo>
                      <a:pt x="7" y="21"/>
                    </a:lnTo>
                    <a:lnTo>
                      <a:pt x="14" y="21"/>
                    </a:lnTo>
                    <a:lnTo>
                      <a:pt x="14" y="21"/>
                    </a:lnTo>
                    <a:close/>
                    <a:moveTo>
                      <a:pt x="21" y="43"/>
                    </a:moveTo>
                    <a:lnTo>
                      <a:pt x="7" y="36"/>
                    </a:lnTo>
                    <a:lnTo>
                      <a:pt x="0" y="43"/>
                    </a:lnTo>
                    <a:lnTo>
                      <a:pt x="0" y="43"/>
                    </a:lnTo>
                    <a:lnTo>
                      <a:pt x="14" y="50"/>
                    </a:lnTo>
                    <a:lnTo>
                      <a:pt x="21" y="50"/>
                    </a:lnTo>
                    <a:lnTo>
                      <a:pt x="21" y="43"/>
                    </a:lnTo>
                    <a:lnTo>
                      <a:pt x="21" y="43"/>
                    </a:lnTo>
                    <a:close/>
                    <a:moveTo>
                      <a:pt x="28" y="72"/>
                    </a:moveTo>
                    <a:lnTo>
                      <a:pt x="28" y="65"/>
                    </a:lnTo>
                    <a:lnTo>
                      <a:pt x="21" y="58"/>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402">
                <a:extLst>
                  <a:ext uri="{FF2B5EF4-FFF2-40B4-BE49-F238E27FC236}">
                    <a16:creationId xmlns:a16="http://schemas.microsoft.com/office/drawing/2014/main" xmlns="" id="{3CE5A91E-B0DD-48CF-AD9F-497F72CF008D}"/>
                  </a:ext>
                </a:extLst>
              </p:cNvPr>
              <p:cNvSpPr>
                <a:spLocks noEditPoints="1"/>
              </p:cNvSpPr>
              <p:nvPr/>
            </p:nvSpPr>
            <p:spPr bwMode="auto">
              <a:xfrm>
                <a:off x="5653" y="2266"/>
                <a:ext cx="65" cy="79"/>
              </a:xfrm>
              <a:custGeom>
                <a:avLst/>
                <a:gdLst>
                  <a:gd name="T0" fmla="*/ 65 w 65"/>
                  <a:gd name="T1" fmla="*/ 72 h 79"/>
                  <a:gd name="T2" fmla="*/ 65 w 65"/>
                  <a:gd name="T3" fmla="*/ 72 h 79"/>
                  <a:gd name="T4" fmla="*/ 57 w 65"/>
                  <a:gd name="T5" fmla="*/ 58 h 79"/>
                  <a:gd name="T6" fmla="*/ 57 w 65"/>
                  <a:gd name="T7" fmla="*/ 43 h 79"/>
                  <a:gd name="T8" fmla="*/ 65 w 65"/>
                  <a:gd name="T9" fmla="*/ 36 h 79"/>
                  <a:gd name="T10" fmla="*/ 65 w 65"/>
                  <a:gd name="T11" fmla="*/ 14 h 79"/>
                  <a:gd name="T12" fmla="*/ 57 w 65"/>
                  <a:gd name="T13" fmla="*/ 7 h 79"/>
                  <a:gd name="T14" fmla="*/ 50 w 65"/>
                  <a:gd name="T15" fmla="*/ 21 h 79"/>
                  <a:gd name="T16" fmla="*/ 57 w 65"/>
                  <a:gd name="T17" fmla="*/ 36 h 79"/>
                  <a:gd name="T18" fmla="*/ 50 w 65"/>
                  <a:gd name="T19" fmla="*/ 50 h 79"/>
                  <a:gd name="T20" fmla="*/ 43 w 65"/>
                  <a:gd name="T21" fmla="*/ 50 h 79"/>
                  <a:gd name="T22" fmla="*/ 36 w 65"/>
                  <a:gd name="T23" fmla="*/ 36 h 79"/>
                  <a:gd name="T24" fmla="*/ 43 w 65"/>
                  <a:gd name="T25" fmla="*/ 21 h 79"/>
                  <a:gd name="T26" fmla="*/ 36 w 65"/>
                  <a:gd name="T27" fmla="*/ 0 h 79"/>
                  <a:gd name="T28" fmla="*/ 36 w 65"/>
                  <a:gd name="T29" fmla="*/ 28 h 79"/>
                  <a:gd name="T30" fmla="*/ 36 w 65"/>
                  <a:gd name="T31" fmla="*/ 36 h 79"/>
                  <a:gd name="T32" fmla="*/ 29 w 65"/>
                  <a:gd name="T33" fmla="*/ 36 h 79"/>
                  <a:gd name="T34" fmla="*/ 21 w 65"/>
                  <a:gd name="T35" fmla="*/ 21 h 79"/>
                  <a:gd name="T36" fmla="*/ 21 w 65"/>
                  <a:gd name="T37" fmla="*/ 14 h 79"/>
                  <a:gd name="T38" fmla="*/ 7 w 65"/>
                  <a:gd name="T39" fmla="*/ 0 h 79"/>
                  <a:gd name="T40" fmla="*/ 0 w 65"/>
                  <a:gd name="T41" fmla="*/ 0 h 79"/>
                  <a:gd name="T42" fmla="*/ 0 w 65"/>
                  <a:gd name="T43" fmla="*/ 7 h 79"/>
                  <a:gd name="T44" fmla="*/ 14 w 65"/>
                  <a:gd name="T45" fmla="*/ 28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50 h 79"/>
                  <a:gd name="T60" fmla="*/ 29 w 65"/>
                  <a:gd name="T61" fmla="*/ 43 h 79"/>
                  <a:gd name="T62" fmla="*/ 36 w 65"/>
                  <a:gd name="T63" fmla="*/ 50 h 79"/>
                  <a:gd name="T64" fmla="*/ 43 w 65"/>
                  <a:gd name="T65" fmla="*/ 58 h 79"/>
                  <a:gd name="T66" fmla="*/ 36 w 65"/>
                  <a:gd name="T67" fmla="*/ 65 h 79"/>
                  <a:gd name="T68" fmla="*/ 21 w 65"/>
                  <a:gd name="T69" fmla="*/ 58 h 79"/>
                  <a:gd name="T70" fmla="*/ 0 w 65"/>
                  <a:gd name="T71" fmla="*/ 65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6 h 79"/>
                  <a:gd name="T86" fmla="*/ 65 w 65"/>
                  <a:gd name="T87" fmla="*/ 14 h 79"/>
                  <a:gd name="T88" fmla="*/ 50 w 65"/>
                  <a:gd name="T89" fmla="*/ 21 h 79"/>
                  <a:gd name="T90" fmla="*/ 57 w 65"/>
                  <a:gd name="T91" fmla="*/ 36 h 79"/>
                  <a:gd name="T92" fmla="*/ 43 w 65"/>
                  <a:gd name="T93" fmla="*/ 14 h 79"/>
                  <a:gd name="T94" fmla="*/ 29 w 65"/>
                  <a:gd name="T95" fmla="*/ 14 h 79"/>
                  <a:gd name="T96" fmla="*/ 36 w 65"/>
                  <a:gd name="T97" fmla="*/ 21 h 79"/>
                  <a:gd name="T98" fmla="*/ 14 w 65"/>
                  <a:gd name="T99" fmla="*/ 14 h 79"/>
                  <a:gd name="T100" fmla="*/ 7 w 65"/>
                  <a:gd name="T101" fmla="*/ 7 h 79"/>
                  <a:gd name="T102" fmla="*/ 0 w 65"/>
                  <a:gd name="T103" fmla="*/ 7 h 79"/>
                  <a:gd name="T104" fmla="*/ 7 w 65"/>
                  <a:gd name="T105" fmla="*/ 21 h 79"/>
                  <a:gd name="T106" fmla="*/ 14 w 65"/>
                  <a:gd name="T107" fmla="*/ 21 h 79"/>
                  <a:gd name="T108" fmla="*/ 7 w 65"/>
                  <a:gd name="T109" fmla="*/ 36 h 79"/>
                  <a:gd name="T110" fmla="*/ 0 w 65"/>
                  <a:gd name="T111" fmla="*/ 43 h 79"/>
                  <a:gd name="T112" fmla="*/ 21 w 65"/>
                  <a:gd name="T113" fmla="*/ 50 h 79"/>
                  <a:gd name="T114" fmla="*/ 21 w 65"/>
                  <a:gd name="T115" fmla="*/ 43 h 79"/>
                  <a:gd name="T116" fmla="*/ 21 w 65"/>
                  <a:gd name="T117" fmla="*/ 65 h 79"/>
                  <a:gd name="T118" fmla="*/ 14 w 65"/>
                  <a:gd name="T119" fmla="*/ 65 h 79"/>
                  <a:gd name="T120" fmla="*/ 7 w 65"/>
                  <a:gd name="T121" fmla="*/ 72 h 79"/>
                  <a:gd name="T122" fmla="*/ 21 w 65"/>
                  <a:gd name="T123" fmla="*/ 72 h 79"/>
                  <a:gd name="T124" fmla="*/ 29 w 65"/>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72"/>
                    </a:lnTo>
                    <a:lnTo>
                      <a:pt x="65" y="65"/>
                    </a:lnTo>
                    <a:lnTo>
                      <a:pt x="57" y="58"/>
                    </a:lnTo>
                    <a:lnTo>
                      <a:pt x="57" y="50"/>
                    </a:lnTo>
                    <a:lnTo>
                      <a:pt x="57" y="43"/>
                    </a:lnTo>
                    <a:lnTo>
                      <a:pt x="57" y="36"/>
                    </a:lnTo>
                    <a:lnTo>
                      <a:pt x="65" y="36"/>
                    </a:lnTo>
                    <a:lnTo>
                      <a:pt x="65" y="28"/>
                    </a:lnTo>
                    <a:lnTo>
                      <a:pt x="65" y="14"/>
                    </a:lnTo>
                    <a:lnTo>
                      <a:pt x="65" y="14"/>
                    </a:lnTo>
                    <a:lnTo>
                      <a:pt x="57" y="7"/>
                    </a:lnTo>
                    <a:lnTo>
                      <a:pt x="57" y="14"/>
                    </a:lnTo>
                    <a:lnTo>
                      <a:pt x="50" y="21"/>
                    </a:lnTo>
                    <a:lnTo>
                      <a:pt x="50" y="28"/>
                    </a:lnTo>
                    <a:lnTo>
                      <a:pt x="57" y="36"/>
                    </a:lnTo>
                    <a:lnTo>
                      <a:pt x="57" y="43"/>
                    </a:lnTo>
                    <a:lnTo>
                      <a:pt x="50" y="50"/>
                    </a:lnTo>
                    <a:lnTo>
                      <a:pt x="50" y="50"/>
                    </a:lnTo>
                    <a:lnTo>
                      <a:pt x="43" y="50"/>
                    </a:lnTo>
                    <a:lnTo>
                      <a:pt x="43" y="43"/>
                    </a:lnTo>
                    <a:lnTo>
                      <a:pt x="36" y="36"/>
                    </a:lnTo>
                    <a:lnTo>
                      <a:pt x="36" y="28"/>
                    </a:lnTo>
                    <a:lnTo>
                      <a:pt x="43" y="21"/>
                    </a:lnTo>
                    <a:lnTo>
                      <a:pt x="43" y="14"/>
                    </a:lnTo>
                    <a:lnTo>
                      <a:pt x="36" y="0"/>
                    </a:lnTo>
                    <a:lnTo>
                      <a:pt x="29" y="14"/>
                    </a:lnTo>
                    <a:lnTo>
                      <a:pt x="36" y="28"/>
                    </a:lnTo>
                    <a:lnTo>
                      <a:pt x="36" y="28"/>
                    </a:lnTo>
                    <a:lnTo>
                      <a:pt x="36" y="36"/>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8"/>
                    </a:lnTo>
                    <a:lnTo>
                      <a:pt x="21" y="28"/>
                    </a:lnTo>
                    <a:lnTo>
                      <a:pt x="29" y="36"/>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50"/>
                    </a:lnTo>
                    <a:lnTo>
                      <a:pt x="21" y="50"/>
                    </a:lnTo>
                    <a:lnTo>
                      <a:pt x="29" y="43"/>
                    </a:lnTo>
                    <a:lnTo>
                      <a:pt x="36" y="43"/>
                    </a:lnTo>
                    <a:lnTo>
                      <a:pt x="36" y="50"/>
                    </a:lnTo>
                    <a:lnTo>
                      <a:pt x="43" y="58"/>
                    </a:lnTo>
                    <a:lnTo>
                      <a:pt x="43" y="58"/>
                    </a:lnTo>
                    <a:lnTo>
                      <a:pt x="43" y="58"/>
                    </a:lnTo>
                    <a:lnTo>
                      <a:pt x="36" y="65"/>
                    </a:lnTo>
                    <a:lnTo>
                      <a:pt x="29" y="65"/>
                    </a:lnTo>
                    <a:lnTo>
                      <a:pt x="21" y="58"/>
                    </a:lnTo>
                    <a:lnTo>
                      <a:pt x="0" y="65"/>
                    </a:lnTo>
                    <a:lnTo>
                      <a:pt x="0" y="65"/>
                    </a:lnTo>
                    <a:lnTo>
                      <a:pt x="7" y="72"/>
                    </a:lnTo>
                    <a:lnTo>
                      <a:pt x="21" y="79"/>
                    </a:lnTo>
                    <a:lnTo>
                      <a:pt x="29" y="79"/>
                    </a:lnTo>
                    <a:lnTo>
                      <a:pt x="29" y="72"/>
                    </a:lnTo>
                    <a:lnTo>
                      <a:pt x="29" y="72"/>
                    </a:lnTo>
                    <a:lnTo>
                      <a:pt x="36" y="65"/>
                    </a:lnTo>
                    <a:lnTo>
                      <a:pt x="36" y="65"/>
                    </a:lnTo>
                    <a:lnTo>
                      <a:pt x="43" y="65"/>
                    </a:lnTo>
                    <a:lnTo>
                      <a:pt x="43" y="65"/>
                    </a:lnTo>
                    <a:lnTo>
                      <a:pt x="50" y="65"/>
                    </a:lnTo>
                    <a:lnTo>
                      <a:pt x="57" y="72"/>
                    </a:lnTo>
                    <a:lnTo>
                      <a:pt x="57" y="72"/>
                    </a:lnTo>
                    <a:close/>
                    <a:moveTo>
                      <a:pt x="57" y="36"/>
                    </a:moveTo>
                    <a:lnTo>
                      <a:pt x="65" y="36"/>
                    </a:lnTo>
                    <a:lnTo>
                      <a:pt x="65" y="28"/>
                    </a:lnTo>
                    <a:lnTo>
                      <a:pt x="65" y="14"/>
                    </a:lnTo>
                    <a:lnTo>
                      <a:pt x="57" y="14"/>
                    </a:lnTo>
                    <a:lnTo>
                      <a:pt x="50" y="21"/>
                    </a:lnTo>
                    <a:lnTo>
                      <a:pt x="57" y="36"/>
                    </a:lnTo>
                    <a:lnTo>
                      <a:pt x="57" y="36"/>
                    </a:lnTo>
                    <a:close/>
                    <a:moveTo>
                      <a:pt x="36" y="21"/>
                    </a:moveTo>
                    <a:lnTo>
                      <a:pt x="43" y="14"/>
                    </a:lnTo>
                    <a:lnTo>
                      <a:pt x="36" y="7"/>
                    </a:lnTo>
                    <a:lnTo>
                      <a:pt x="29" y="14"/>
                    </a:lnTo>
                    <a:lnTo>
                      <a:pt x="36" y="21"/>
                    </a:lnTo>
                    <a:lnTo>
                      <a:pt x="36" y="21"/>
                    </a:lnTo>
                    <a:close/>
                    <a:moveTo>
                      <a:pt x="14" y="21"/>
                    </a:moveTo>
                    <a:lnTo>
                      <a:pt x="14" y="14"/>
                    </a:lnTo>
                    <a:lnTo>
                      <a:pt x="14" y="14"/>
                    </a:lnTo>
                    <a:lnTo>
                      <a:pt x="7" y="7"/>
                    </a:lnTo>
                    <a:lnTo>
                      <a:pt x="0" y="0"/>
                    </a:lnTo>
                    <a:lnTo>
                      <a:pt x="0" y="7"/>
                    </a:lnTo>
                    <a:lnTo>
                      <a:pt x="0" y="21"/>
                    </a:lnTo>
                    <a:lnTo>
                      <a:pt x="7" y="21"/>
                    </a:lnTo>
                    <a:lnTo>
                      <a:pt x="14" y="21"/>
                    </a:lnTo>
                    <a:lnTo>
                      <a:pt x="14" y="21"/>
                    </a:lnTo>
                    <a:close/>
                    <a:moveTo>
                      <a:pt x="21" y="43"/>
                    </a:moveTo>
                    <a:lnTo>
                      <a:pt x="7" y="36"/>
                    </a:lnTo>
                    <a:lnTo>
                      <a:pt x="0" y="43"/>
                    </a:lnTo>
                    <a:lnTo>
                      <a:pt x="0" y="43"/>
                    </a:lnTo>
                    <a:lnTo>
                      <a:pt x="14" y="50"/>
                    </a:lnTo>
                    <a:lnTo>
                      <a:pt x="21" y="50"/>
                    </a:lnTo>
                    <a:lnTo>
                      <a:pt x="21" y="43"/>
                    </a:lnTo>
                    <a:lnTo>
                      <a:pt x="21" y="43"/>
                    </a:lnTo>
                    <a:close/>
                    <a:moveTo>
                      <a:pt x="29" y="72"/>
                    </a:moveTo>
                    <a:lnTo>
                      <a:pt x="21" y="65"/>
                    </a:lnTo>
                    <a:lnTo>
                      <a:pt x="14" y="58"/>
                    </a:lnTo>
                    <a:lnTo>
                      <a:pt x="14" y="65"/>
                    </a:lnTo>
                    <a:lnTo>
                      <a:pt x="7" y="65"/>
                    </a:lnTo>
                    <a:lnTo>
                      <a:pt x="7" y="72"/>
                    </a:lnTo>
                    <a:lnTo>
                      <a:pt x="14" y="72"/>
                    </a:lnTo>
                    <a:lnTo>
                      <a:pt x="21"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403">
                <a:extLst>
                  <a:ext uri="{FF2B5EF4-FFF2-40B4-BE49-F238E27FC236}">
                    <a16:creationId xmlns:a16="http://schemas.microsoft.com/office/drawing/2014/main" xmlns="" id="{18E33BE9-50EA-42DB-A726-A117C730F0FC}"/>
                  </a:ext>
                </a:extLst>
              </p:cNvPr>
              <p:cNvSpPr>
                <a:spLocks noEditPoints="1"/>
              </p:cNvSpPr>
              <p:nvPr/>
            </p:nvSpPr>
            <p:spPr bwMode="auto">
              <a:xfrm>
                <a:off x="5574" y="2266"/>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8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7" y="50"/>
                    </a:lnTo>
                    <a:lnTo>
                      <a:pt x="65" y="43"/>
                    </a:lnTo>
                    <a:lnTo>
                      <a:pt x="65" y="36"/>
                    </a:lnTo>
                    <a:lnTo>
                      <a:pt x="72" y="36"/>
                    </a:lnTo>
                    <a:lnTo>
                      <a:pt x="72" y="28"/>
                    </a:lnTo>
                    <a:lnTo>
                      <a:pt x="72" y="14"/>
                    </a:lnTo>
                    <a:lnTo>
                      <a:pt x="72" y="14"/>
                    </a:lnTo>
                    <a:lnTo>
                      <a:pt x="65"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1"/>
                    </a:lnTo>
                    <a:lnTo>
                      <a:pt x="50" y="14"/>
                    </a:lnTo>
                    <a:lnTo>
                      <a:pt x="43" y="0"/>
                    </a:lnTo>
                    <a:lnTo>
                      <a:pt x="36" y="14"/>
                    </a:lnTo>
                    <a:lnTo>
                      <a:pt x="43" y="28"/>
                    </a:lnTo>
                    <a:lnTo>
                      <a:pt x="43" y="28"/>
                    </a:lnTo>
                    <a:lnTo>
                      <a:pt x="43" y="36"/>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8"/>
                    </a:lnTo>
                    <a:lnTo>
                      <a:pt x="29" y="28"/>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50"/>
                    </a:lnTo>
                    <a:lnTo>
                      <a:pt x="29" y="50"/>
                    </a:lnTo>
                    <a:lnTo>
                      <a:pt x="36" y="43"/>
                    </a:lnTo>
                    <a:lnTo>
                      <a:pt x="43" y="43"/>
                    </a:lnTo>
                    <a:lnTo>
                      <a:pt x="43" y="50"/>
                    </a:lnTo>
                    <a:lnTo>
                      <a:pt x="50" y="58"/>
                    </a:lnTo>
                    <a:lnTo>
                      <a:pt x="50" y="58"/>
                    </a:lnTo>
                    <a:lnTo>
                      <a:pt x="50" y="58"/>
                    </a:lnTo>
                    <a:lnTo>
                      <a:pt x="43" y="65"/>
                    </a:lnTo>
                    <a:lnTo>
                      <a:pt x="36" y="65"/>
                    </a:lnTo>
                    <a:lnTo>
                      <a:pt x="29" y="58"/>
                    </a:lnTo>
                    <a:lnTo>
                      <a:pt x="7" y="65"/>
                    </a:lnTo>
                    <a:lnTo>
                      <a:pt x="7" y="65"/>
                    </a:lnTo>
                    <a:lnTo>
                      <a:pt x="14" y="72"/>
                    </a:lnTo>
                    <a:lnTo>
                      <a:pt x="21" y="79"/>
                    </a:lnTo>
                    <a:lnTo>
                      <a:pt x="36" y="79"/>
                    </a:lnTo>
                    <a:lnTo>
                      <a:pt x="36" y="72"/>
                    </a:lnTo>
                    <a:lnTo>
                      <a:pt x="36" y="72"/>
                    </a:lnTo>
                    <a:lnTo>
                      <a:pt x="43" y="65"/>
                    </a:lnTo>
                    <a:lnTo>
                      <a:pt x="43" y="65"/>
                    </a:lnTo>
                    <a:lnTo>
                      <a:pt x="50" y="65"/>
                    </a:lnTo>
                    <a:lnTo>
                      <a:pt x="50" y="65"/>
                    </a:lnTo>
                    <a:lnTo>
                      <a:pt x="57" y="65"/>
                    </a:lnTo>
                    <a:lnTo>
                      <a:pt x="65" y="72"/>
                    </a:lnTo>
                    <a:lnTo>
                      <a:pt x="65" y="72"/>
                    </a:lnTo>
                    <a:close/>
                    <a:moveTo>
                      <a:pt x="65" y="36"/>
                    </a:moveTo>
                    <a:lnTo>
                      <a:pt x="65" y="36"/>
                    </a:lnTo>
                    <a:lnTo>
                      <a:pt x="72" y="28"/>
                    </a:lnTo>
                    <a:lnTo>
                      <a:pt x="72" y="14"/>
                    </a:lnTo>
                    <a:lnTo>
                      <a:pt x="65" y="14"/>
                    </a:lnTo>
                    <a:lnTo>
                      <a:pt x="57" y="21"/>
                    </a:lnTo>
                    <a:lnTo>
                      <a:pt x="65" y="36"/>
                    </a:lnTo>
                    <a:lnTo>
                      <a:pt x="65" y="36"/>
                    </a:lnTo>
                    <a:close/>
                    <a:moveTo>
                      <a:pt x="43" y="21"/>
                    </a:moveTo>
                    <a:lnTo>
                      <a:pt x="50" y="14"/>
                    </a:lnTo>
                    <a:lnTo>
                      <a:pt x="43" y="7"/>
                    </a:lnTo>
                    <a:lnTo>
                      <a:pt x="36" y="14"/>
                    </a:lnTo>
                    <a:lnTo>
                      <a:pt x="43" y="21"/>
                    </a:lnTo>
                    <a:lnTo>
                      <a:pt x="43" y="21"/>
                    </a:lnTo>
                    <a:close/>
                    <a:moveTo>
                      <a:pt x="21" y="21"/>
                    </a:moveTo>
                    <a:lnTo>
                      <a:pt x="21" y="14"/>
                    </a:lnTo>
                    <a:lnTo>
                      <a:pt x="21" y="14"/>
                    </a:lnTo>
                    <a:lnTo>
                      <a:pt x="14" y="7"/>
                    </a:lnTo>
                    <a:lnTo>
                      <a:pt x="7" y="0"/>
                    </a:lnTo>
                    <a:lnTo>
                      <a:pt x="7" y="7"/>
                    </a:lnTo>
                    <a:lnTo>
                      <a:pt x="7" y="21"/>
                    </a:lnTo>
                    <a:lnTo>
                      <a:pt x="14" y="21"/>
                    </a:lnTo>
                    <a:lnTo>
                      <a:pt x="21" y="21"/>
                    </a:lnTo>
                    <a:lnTo>
                      <a:pt x="21" y="21"/>
                    </a:lnTo>
                    <a:close/>
                    <a:moveTo>
                      <a:pt x="29" y="43"/>
                    </a:moveTo>
                    <a:lnTo>
                      <a:pt x="14" y="36"/>
                    </a:lnTo>
                    <a:lnTo>
                      <a:pt x="7" y="43"/>
                    </a:lnTo>
                    <a:lnTo>
                      <a:pt x="7" y="43"/>
                    </a:lnTo>
                    <a:lnTo>
                      <a:pt x="14" y="50"/>
                    </a:lnTo>
                    <a:lnTo>
                      <a:pt x="21" y="50"/>
                    </a:lnTo>
                    <a:lnTo>
                      <a:pt x="29" y="43"/>
                    </a:lnTo>
                    <a:lnTo>
                      <a:pt x="29" y="43"/>
                    </a:lnTo>
                    <a:close/>
                    <a:moveTo>
                      <a:pt x="36" y="72"/>
                    </a:moveTo>
                    <a:lnTo>
                      <a:pt x="29" y="65"/>
                    </a:lnTo>
                    <a:lnTo>
                      <a:pt x="21" y="58"/>
                    </a:lnTo>
                    <a:lnTo>
                      <a:pt x="14" y="65"/>
                    </a:lnTo>
                    <a:lnTo>
                      <a:pt x="7" y="65"/>
                    </a:lnTo>
                    <a:lnTo>
                      <a:pt x="14" y="72"/>
                    </a:lnTo>
                    <a:lnTo>
                      <a:pt x="21"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404">
                <a:extLst>
                  <a:ext uri="{FF2B5EF4-FFF2-40B4-BE49-F238E27FC236}">
                    <a16:creationId xmlns:a16="http://schemas.microsoft.com/office/drawing/2014/main" xmlns="" id="{6E04F4D2-744E-46CC-86A6-A4158D399BEA}"/>
                  </a:ext>
                </a:extLst>
              </p:cNvPr>
              <p:cNvSpPr>
                <a:spLocks noEditPoints="1"/>
              </p:cNvSpPr>
              <p:nvPr/>
            </p:nvSpPr>
            <p:spPr bwMode="auto">
              <a:xfrm>
                <a:off x="5501" y="2266"/>
                <a:ext cx="73" cy="79"/>
              </a:xfrm>
              <a:custGeom>
                <a:avLst/>
                <a:gdLst>
                  <a:gd name="T0" fmla="*/ 66 w 73"/>
                  <a:gd name="T1" fmla="*/ 72 h 79"/>
                  <a:gd name="T2" fmla="*/ 73 w 73"/>
                  <a:gd name="T3" fmla="*/ 72 h 79"/>
                  <a:gd name="T4" fmla="*/ 59 w 73"/>
                  <a:gd name="T5" fmla="*/ 58 h 79"/>
                  <a:gd name="T6" fmla="*/ 66 w 73"/>
                  <a:gd name="T7" fmla="*/ 43 h 79"/>
                  <a:gd name="T8" fmla="*/ 66 w 73"/>
                  <a:gd name="T9" fmla="*/ 36 h 79"/>
                  <a:gd name="T10" fmla="*/ 66 w 73"/>
                  <a:gd name="T11" fmla="*/ 14 h 79"/>
                  <a:gd name="T12" fmla="*/ 66 w 73"/>
                  <a:gd name="T13" fmla="*/ 7 h 79"/>
                  <a:gd name="T14" fmla="*/ 59 w 73"/>
                  <a:gd name="T15" fmla="*/ 21 h 79"/>
                  <a:gd name="T16" fmla="*/ 59 w 73"/>
                  <a:gd name="T17" fmla="*/ 36 h 79"/>
                  <a:gd name="T18" fmla="*/ 59 w 73"/>
                  <a:gd name="T19" fmla="*/ 50 h 79"/>
                  <a:gd name="T20" fmla="*/ 51 w 73"/>
                  <a:gd name="T21" fmla="*/ 50 h 79"/>
                  <a:gd name="T22" fmla="*/ 44 w 73"/>
                  <a:gd name="T23" fmla="*/ 36 h 79"/>
                  <a:gd name="T24" fmla="*/ 44 w 73"/>
                  <a:gd name="T25" fmla="*/ 21 h 79"/>
                  <a:gd name="T26" fmla="*/ 44 w 73"/>
                  <a:gd name="T27" fmla="*/ 0 h 79"/>
                  <a:gd name="T28" fmla="*/ 37 w 73"/>
                  <a:gd name="T29" fmla="*/ 28 h 79"/>
                  <a:gd name="T30" fmla="*/ 37 w 73"/>
                  <a:gd name="T31" fmla="*/ 36 h 79"/>
                  <a:gd name="T32" fmla="*/ 37 w 73"/>
                  <a:gd name="T33" fmla="*/ 36 h 79"/>
                  <a:gd name="T34" fmla="*/ 23 w 73"/>
                  <a:gd name="T35" fmla="*/ 21 h 79"/>
                  <a:gd name="T36" fmla="*/ 23 w 73"/>
                  <a:gd name="T37" fmla="*/ 14 h 79"/>
                  <a:gd name="T38" fmla="*/ 15 w 73"/>
                  <a:gd name="T39" fmla="*/ 0 h 79"/>
                  <a:gd name="T40" fmla="*/ 0 w 73"/>
                  <a:gd name="T41" fmla="*/ 0 h 79"/>
                  <a:gd name="T42" fmla="*/ 0 w 73"/>
                  <a:gd name="T43" fmla="*/ 7 h 79"/>
                  <a:gd name="T44" fmla="*/ 23 w 73"/>
                  <a:gd name="T45" fmla="*/ 28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50 h 79"/>
                  <a:gd name="T60" fmla="*/ 30 w 73"/>
                  <a:gd name="T61" fmla="*/ 43 h 79"/>
                  <a:gd name="T62" fmla="*/ 44 w 73"/>
                  <a:gd name="T63" fmla="*/ 50 h 79"/>
                  <a:gd name="T64" fmla="*/ 51 w 73"/>
                  <a:gd name="T65" fmla="*/ 58 h 79"/>
                  <a:gd name="T66" fmla="*/ 37 w 73"/>
                  <a:gd name="T67" fmla="*/ 65 h 79"/>
                  <a:gd name="T68" fmla="*/ 23 w 73"/>
                  <a:gd name="T69" fmla="*/ 58 h 79"/>
                  <a:gd name="T70" fmla="*/ 8 w 73"/>
                  <a:gd name="T71" fmla="*/ 65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6 h 79"/>
                  <a:gd name="T86" fmla="*/ 66 w 73"/>
                  <a:gd name="T87" fmla="*/ 14 h 79"/>
                  <a:gd name="T88" fmla="*/ 59 w 73"/>
                  <a:gd name="T89" fmla="*/ 21 h 79"/>
                  <a:gd name="T90" fmla="*/ 66 w 73"/>
                  <a:gd name="T91" fmla="*/ 36 h 79"/>
                  <a:gd name="T92" fmla="*/ 44 w 73"/>
                  <a:gd name="T93" fmla="*/ 14 h 79"/>
                  <a:gd name="T94" fmla="*/ 37 w 73"/>
                  <a:gd name="T95" fmla="*/ 14 h 79"/>
                  <a:gd name="T96" fmla="*/ 44 w 73"/>
                  <a:gd name="T97" fmla="*/ 21 h 79"/>
                  <a:gd name="T98" fmla="*/ 23 w 73"/>
                  <a:gd name="T99" fmla="*/ 14 h 79"/>
                  <a:gd name="T100" fmla="*/ 15 w 73"/>
                  <a:gd name="T101" fmla="*/ 7 h 79"/>
                  <a:gd name="T102" fmla="*/ 0 w 73"/>
                  <a:gd name="T103" fmla="*/ 7 h 79"/>
                  <a:gd name="T104" fmla="*/ 15 w 73"/>
                  <a:gd name="T105" fmla="*/ 21 h 79"/>
                  <a:gd name="T106" fmla="*/ 23 w 73"/>
                  <a:gd name="T107" fmla="*/ 21 h 79"/>
                  <a:gd name="T108" fmla="*/ 15 w 73"/>
                  <a:gd name="T109" fmla="*/ 36 h 79"/>
                  <a:gd name="T110" fmla="*/ 8 w 73"/>
                  <a:gd name="T111" fmla="*/ 43 h 79"/>
                  <a:gd name="T112" fmla="*/ 23 w 73"/>
                  <a:gd name="T113" fmla="*/ 50 h 79"/>
                  <a:gd name="T114" fmla="*/ 23 w 73"/>
                  <a:gd name="T115" fmla="*/ 43 h 79"/>
                  <a:gd name="T116" fmla="*/ 30 w 73"/>
                  <a:gd name="T117" fmla="*/ 65 h 79"/>
                  <a:gd name="T118" fmla="*/ 15 w 73"/>
                  <a:gd name="T119" fmla="*/ 65 h 79"/>
                  <a:gd name="T120" fmla="*/ 8 w 73"/>
                  <a:gd name="T121" fmla="*/ 72 h 79"/>
                  <a:gd name="T122" fmla="*/ 30 w 73"/>
                  <a:gd name="T123" fmla="*/ 72 h 79"/>
                  <a:gd name="T124" fmla="*/ 30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59" y="58"/>
                    </a:lnTo>
                    <a:lnTo>
                      <a:pt x="59" y="50"/>
                    </a:lnTo>
                    <a:lnTo>
                      <a:pt x="66" y="43"/>
                    </a:lnTo>
                    <a:lnTo>
                      <a:pt x="66" y="36"/>
                    </a:lnTo>
                    <a:lnTo>
                      <a:pt x="66" y="36"/>
                    </a:lnTo>
                    <a:lnTo>
                      <a:pt x="73" y="28"/>
                    </a:lnTo>
                    <a:lnTo>
                      <a:pt x="66" y="14"/>
                    </a:lnTo>
                    <a:lnTo>
                      <a:pt x="66" y="14"/>
                    </a:lnTo>
                    <a:lnTo>
                      <a:pt x="66" y="7"/>
                    </a:lnTo>
                    <a:lnTo>
                      <a:pt x="59" y="14"/>
                    </a:lnTo>
                    <a:lnTo>
                      <a:pt x="59" y="21"/>
                    </a:lnTo>
                    <a:lnTo>
                      <a:pt x="51" y="28"/>
                    </a:lnTo>
                    <a:lnTo>
                      <a:pt x="59" y="36"/>
                    </a:lnTo>
                    <a:lnTo>
                      <a:pt x="59" y="43"/>
                    </a:lnTo>
                    <a:lnTo>
                      <a:pt x="59" y="50"/>
                    </a:lnTo>
                    <a:lnTo>
                      <a:pt x="51" y="50"/>
                    </a:lnTo>
                    <a:lnTo>
                      <a:pt x="51" y="50"/>
                    </a:lnTo>
                    <a:lnTo>
                      <a:pt x="44" y="43"/>
                    </a:lnTo>
                    <a:lnTo>
                      <a:pt x="44" y="36"/>
                    </a:lnTo>
                    <a:lnTo>
                      <a:pt x="44" y="28"/>
                    </a:lnTo>
                    <a:lnTo>
                      <a:pt x="44" y="21"/>
                    </a:lnTo>
                    <a:lnTo>
                      <a:pt x="51" y="14"/>
                    </a:lnTo>
                    <a:lnTo>
                      <a:pt x="44" y="0"/>
                    </a:lnTo>
                    <a:lnTo>
                      <a:pt x="30" y="14"/>
                    </a:lnTo>
                    <a:lnTo>
                      <a:pt x="37" y="28"/>
                    </a:lnTo>
                    <a:lnTo>
                      <a:pt x="37" y="28"/>
                    </a:lnTo>
                    <a:lnTo>
                      <a:pt x="37" y="36"/>
                    </a:lnTo>
                    <a:lnTo>
                      <a:pt x="37" y="36"/>
                    </a:lnTo>
                    <a:lnTo>
                      <a:pt x="37" y="36"/>
                    </a:lnTo>
                    <a:lnTo>
                      <a:pt x="30" y="28"/>
                    </a:lnTo>
                    <a:lnTo>
                      <a:pt x="23" y="21"/>
                    </a:lnTo>
                    <a:lnTo>
                      <a:pt x="23" y="21"/>
                    </a:lnTo>
                    <a:lnTo>
                      <a:pt x="23" y="14"/>
                    </a:lnTo>
                    <a:lnTo>
                      <a:pt x="23" y="7"/>
                    </a:lnTo>
                    <a:lnTo>
                      <a:pt x="15" y="0"/>
                    </a:lnTo>
                    <a:lnTo>
                      <a:pt x="8" y="0"/>
                    </a:lnTo>
                    <a:lnTo>
                      <a:pt x="0" y="0"/>
                    </a:lnTo>
                    <a:lnTo>
                      <a:pt x="0" y="0"/>
                    </a:lnTo>
                    <a:lnTo>
                      <a:pt x="0" y="7"/>
                    </a:lnTo>
                    <a:lnTo>
                      <a:pt x="8" y="21"/>
                    </a:lnTo>
                    <a:lnTo>
                      <a:pt x="23" y="28"/>
                    </a:lnTo>
                    <a:lnTo>
                      <a:pt x="30" y="28"/>
                    </a:lnTo>
                    <a:lnTo>
                      <a:pt x="37" y="36"/>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50"/>
                    </a:lnTo>
                    <a:lnTo>
                      <a:pt x="30" y="50"/>
                    </a:lnTo>
                    <a:lnTo>
                      <a:pt x="30" y="43"/>
                    </a:lnTo>
                    <a:lnTo>
                      <a:pt x="37" y="43"/>
                    </a:lnTo>
                    <a:lnTo>
                      <a:pt x="44" y="50"/>
                    </a:lnTo>
                    <a:lnTo>
                      <a:pt x="51" y="58"/>
                    </a:lnTo>
                    <a:lnTo>
                      <a:pt x="51" y="58"/>
                    </a:lnTo>
                    <a:lnTo>
                      <a:pt x="44" y="58"/>
                    </a:lnTo>
                    <a:lnTo>
                      <a:pt x="37" y="65"/>
                    </a:lnTo>
                    <a:lnTo>
                      <a:pt x="30" y="65"/>
                    </a:lnTo>
                    <a:lnTo>
                      <a:pt x="23" y="58"/>
                    </a:lnTo>
                    <a:lnTo>
                      <a:pt x="8" y="65"/>
                    </a:lnTo>
                    <a:lnTo>
                      <a:pt x="8" y="65"/>
                    </a:lnTo>
                    <a:lnTo>
                      <a:pt x="8" y="72"/>
                    </a:lnTo>
                    <a:lnTo>
                      <a:pt x="23" y="79"/>
                    </a:lnTo>
                    <a:lnTo>
                      <a:pt x="30" y="79"/>
                    </a:lnTo>
                    <a:lnTo>
                      <a:pt x="30" y="72"/>
                    </a:lnTo>
                    <a:lnTo>
                      <a:pt x="37" y="72"/>
                    </a:lnTo>
                    <a:lnTo>
                      <a:pt x="37" y="65"/>
                    </a:lnTo>
                    <a:lnTo>
                      <a:pt x="44" y="65"/>
                    </a:lnTo>
                    <a:lnTo>
                      <a:pt x="44" y="65"/>
                    </a:lnTo>
                    <a:lnTo>
                      <a:pt x="51" y="65"/>
                    </a:lnTo>
                    <a:lnTo>
                      <a:pt x="59" y="65"/>
                    </a:lnTo>
                    <a:lnTo>
                      <a:pt x="66" y="72"/>
                    </a:lnTo>
                    <a:lnTo>
                      <a:pt x="66" y="72"/>
                    </a:lnTo>
                    <a:close/>
                    <a:moveTo>
                      <a:pt x="66" y="36"/>
                    </a:moveTo>
                    <a:lnTo>
                      <a:pt x="66" y="36"/>
                    </a:lnTo>
                    <a:lnTo>
                      <a:pt x="73" y="28"/>
                    </a:lnTo>
                    <a:lnTo>
                      <a:pt x="66" y="14"/>
                    </a:lnTo>
                    <a:lnTo>
                      <a:pt x="66" y="14"/>
                    </a:lnTo>
                    <a:lnTo>
                      <a:pt x="59" y="21"/>
                    </a:lnTo>
                    <a:lnTo>
                      <a:pt x="66" y="36"/>
                    </a:lnTo>
                    <a:lnTo>
                      <a:pt x="66" y="36"/>
                    </a:lnTo>
                    <a:close/>
                    <a:moveTo>
                      <a:pt x="44" y="21"/>
                    </a:moveTo>
                    <a:lnTo>
                      <a:pt x="44" y="14"/>
                    </a:lnTo>
                    <a:lnTo>
                      <a:pt x="44" y="7"/>
                    </a:lnTo>
                    <a:lnTo>
                      <a:pt x="37" y="14"/>
                    </a:lnTo>
                    <a:lnTo>
                      <a:pt x="44" y="21"/>
                    </a:lnTo>
                    <a:lnTo>
                      <a:pt x="44" y="21"/>
                    </a:lnTo>
                    <a:close/>
                    <a:moveTo>
                      <a:pt x="23" y="21"/>
                    </a:moveTo>
                    <a:lnTo>
                      <a:pt x="23" y="14"/>
                    </a:lnTo>
                    <a:lnTo>
                      <a:pt x="23" y="14"/>
                    </a:lnTo>
                    <a:lnTo>
                      <a:pt x="15" y="7"/>
                    </a:lnTo>
                    <a:lnTo>
                      <a:pt x="0" y="0"/>
                    </a:lnTo>
                    <a:lnTo>
                      <a:pt x="0" y="7"/>
                    </a:lnTo>
                    <a:lnTo>
                      <a:pt x="8" y="21"/>
                    </a:lnTo>
                    <a:lnTo>
                      <a:pt x="15" y="21"/>
                    </a:lnTo>
                    <a:lnTo>
                      <a:pt x="23" y="21"/>
                    </a:lnTo>
                    <a:lnTo>
                      <a:pt x="23" y="21"/>
                    </a:lnTo>
                    <a:close/>
                    <a:moveTo>
                      <a:pt x="23" y="43"/>
                    </a:moveTo>
                    <a:lnTo>
                      <a:pt x="15" y="36"/>
                    </a:lnTo>
                    <a:lnTo>
                      <a:pt x="0" y="43"/>
                    </a:lnTo>
                    <a:lnTo>
                      <a:pt x="8" y="43"/>
                    </a:lnTo>
                    <a:lnTo>
                      <a:pt x="15" y="50"/>
                    </a:lnTo>
                    <a:lnTo>
                      <a:pt x="23" y="50"/>
                    </a:lnTo>
                    <a:lnTo>
                      <a:pt x="23" y="43"/>
                    </a:lnTo>
                    <a:lnTo>
                      <a:pt x="23" y="43"/>
                    </a:lnTo>
                    <a:close/>
                    <a:moveTo>
                      <a:pt x="30" y="72"/>
                    </a:moveTo>
                    <a:lnTo>
                      <a:pt x="30" y="65"/>
                    </a:lnTo>
                    <a:lnTo>
                      <a:pt x="23" y="58"/>
                    </a:lnTo>
                    <a:lnTo>
                      <a:pt x="15" y="65"/>
                    </a:lnTo>
                    <a:lnTo>
                      <a:pt x="8" y="65"/>
                    </a:lnTo>
                    <a:lnTo>
                      <a:pt x="8" y="72"/>
                    </a:lnTo>
                    <a:lnTo>
                      <a:pt x="23" y="72"/>
                    </a:lnTo>
                    <a:lnTo>
                      <a:pt x="30" y="72"/>
                    </a:lnTo>
                    <a:lnTo>
                      <a:pt x="30" y="72"/>
                    </a:lnTo>
                    <a:lnTo>
                      <a:pt x="30"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7" name="Freeform 405">
                <a:extLst>
                  <a:ext uri="{FF2B5EF4-FFF2-40B4-BE49-F238E27FC236}">
                    <a16:creationId xmlns:a16="http://schemas.microsoft.com/office/drawing/2014/main" xmlns="" id="{88D645F2-87BE-4B50-B5FB-4E9B6BE93D48}"/>
                  </a:ext>
                </a:extLst>
              </p:cNvPr>
              <p:cNvSpPr>
                <a:spLocks noEditPoints="1"/>
              </p:cNvSpPr>
              <p:nvPr/>
            </p:nvSpPr>
            <p:spPr bwMode="auto">
              <a:xfrm>
                <a:off x="5429" y="2266"/>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4 h 79"/>
                  <a:gd name="T12" fmla="*/ 58 w 72"/>
                  <a:gd name="T13" fmla="*/ 7 h 79"/>
                  <a:gd name="T14" fmla="*/ 50 w 72"/>
                  <a:gd name="T15" fmla="*/ 21 h 79"/>
                  <a:gd name="T16" fmla="*/ 58 w 72"/>
                  <a:gd name="T17" fmla="*/ 36 h 79"/>
                  <a:gd name="T18" fmla="*/ 50 w 72"/>
                  <a:gd name="T19" fmla="*/ 50 h 79"/>
                  <a:gd name="T20" fmla="*/ 43 w 72"/>
                  <a:gd name="T21" fmla="*/ 50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5 w 72"/>
                  <a:gd name="T45" fmla="*/ 28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6 h 79"/>
                  <a:gd name="T86" fmla="*/ 65 w 72"/>
                  <a:gd name="T87" fmla="*/ 14 h 79"/>
                  <a:gd name="T88" fmla="*/ 58 w 72"/>
                  <a:gd name="T89" fmla="*/ 21 h 79"/>
                  <a:gd name="T90" fmla="*/ 58 w 72"/>
                  <a:gd name="T91" fmla="*/ 36 h 79"/>
                  <a:gd name="T92" fmla="*/ 43 w 72"/>
                  <a:gd name="T93" fmla="*/ 14 h 79"/>
                  <a:gd name="T94" fmla="*/ 29 w 72"/>
                  <a:gd name="T95" fmla="*/ 14 h 79"/>
                  <a:gd name="T96" fmla="*/ 36 w 72"/>
                  <a:gd name="T97" fmla="*/ 21 h 79"/>
                  <a:gd name="T98" fmla="*/ 22 w 72"/>
                  <a:gd name="T99" fmla="*/ 14 h 79"/>
                  <a:gd name="T100" fmla="*/ 7 w 72"/>
                  <a:gd name="T101" fmla="*/ 7 h 79"/>
                  <a:gd name="T102" fmla="*/ 0 w 72"/>
                  <a:gd name="T103" fmla="*/ 7 h 79"/>
                  <a:gd name="T104" fmla="*/ 7 w 72"/>
                  <a:gd name="T105" fmla="*/ 21 h 79"/>
                  <a:gd name="T106" fmla="*/ 15 w 72"/>
                  <a:gd name="T107" fmla="*/ 21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36"/>
                    </a:lnTo>
                    <a:lnTo>
                      <a:pt x="65" y="36"/>
                    </a:lnTo>
                    <a:lnTo>
                      <a:pt x="72" y="28"/>
                    </a:lnTo>
                    <a:lnTo>
                      <a:pt x="65" y="14"/>
                    </a:lnTo>
                    <a:lnTo>
                      <a:pt x="65" y="14"/>
                    </a:lnTo>
                    <a:lnTo>
                      <a:pt x="58" y="7"/>
                    </a:lnTo>
                    <a:lnTo>
                      <a:pt x="58" y="14"/>
                    </a:lnTo>
                    <a:lnTo>
                      <a:pt x="50" y="21"/>
                    </a:lnTo>
                    <a:lnTo>
                      <a:pt x="50" y="28"/>
                    </a:lnTo>
                    <a:lnTo>
                      <a:pt x="58" y="36"/>
                    </a:lnTo>
                    <a:lnTo>
                      <a:pt x="58" y="43"/>
                    </a:lnTo>
                    <a:lnTo>
                      <a:pt x="50" y="50"/>
                    </a:lnTo>
                    <a:lnTo>
                      <a:pt x="50" y="50"/>
                    </a:lnTo>
                    <a:lnTo>
                      <a:pt x="43" y="50"/>
                    </a:lnTo>
                    <a:lnTo>
                      <a:pt x="43" y="43"/>
                    </a:lnTo>
                    <a:lnTo>
                      <a:pt x="43" y="36"/>
                    </a:lnTo>
                    <a:lnTo>
                      <a:pt x="43" y="28"/>
                    </a:lnTo>
                    <a:lnTo>
                      <a:pt x="43" y="21"/>
                    </a:lnTo>
                    <a:lnTo>
                      <a:pt x="43" y="14"/>
                    </a:lnTo>
                    <a:lnTo>
                      <a:pt x="36" y="0"/>
                    </a:lnTo>
                    <a:lnTo>
                      <a:pt x="29" y="14"/>
                    </a:lnTo>
                    <a:lnTo>
                      <a:pt x="36" y="28"/>
                    </a:lnTo>
                    <a:lnTo>
                      <a:pt x="36" y="28"/>
                    </a:lnTo>
                    <a:lnTo>
                      <a:pt x="36" y="36"/>
                    </a:lnTo>
                    <a:lnTo>
                      <a:pt x="36" y="36"/>
                    </a:lnTo>
                    <a:lnTo>
                      <a:pt x="36" y="36"/>
                    </a:lnTo>
                    <a:lnTo>
                      <a:pt x="29" y="28"/>
                    </a:lnTo>
                    <a:lnTo>
                      <a:pt x="22" y="21"/>
                    </a:lnTo>
                    <a:lnTo>
                      <a:pt x="22" y="21"/>
                    </a:lnTo>
                    <a:lnTo>
                      <a:pt x="22" y="14"/>
                    </a:lnTo>
                    <a:lnTo>
                      <a:pt x="15" y="7"/>
                    </a:lnTo>
                    <a:lnTo>
                      <a:pt x="7" y="0"/>
                    </a:lnTo>
                    <a:lnTo>
                      <a:pt x="7" y="0"/>
                    </a:lnTo>
                    <a:lnTo>
                      <a:pt x="0" y="0"/>
                    </a:lnTo>
                    <a:lnTo>
                      <a:pt x="0" y="0"/>
                    </a:lnTo>
                    <a:lnTo>
                      <a:pt x="0" y="7"/>
                    </a:lnTo>
                    <a:lnTo>
                      <a:pt x="0" y="21"/>
                    </a:lnTo>
                    <a:lnTo>
                      <a:pt x="15" y="28"/>
                    </a:lnTo>
                    <a:lnTo>
                      <a:pt x="22" y="28"/>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50"/>
                    </a:lnTo>
                    <a:lnTo>
                      <a:pt x="29" y="43"/>
                    </a:lnTo>
                    <a:lnTo>
                      <a:pt x="36" y="43"/>
                    </a:lnTo>
                    <a:lnTo>
                      <a:pt x="43" y="50"/>
                    </a:lnTo>
                    <a:lnTo>
                      <a:pt x="43" y="58"/>
                    </a:lnTo>
                    <a:lnTo>
                      <a:pt x="43" y="58"/>
                    </a:lnTo>
                    <a:lnTo>
                      <a:pt x="43" y="58"/>
                    </a:lnTo>
                    <a:lnTo>
                      <a:pt x="36" y="65"/>
                    </a:lnTo>
                    <a:lnTo>
                      <a:pt x="29" y="65"/>
                    </a:lnTo>
                    <a:lnTo>
                      <a:pt x="22" y="58"/>
                    </a:lnTo>
                    <a:lnTo>
                      <a:pt x="7" y="65"/>
                    </a:lnTo>
                    <a:lnTo>
                      <a:pt x="0" y="65"/>
                    </a:lnTo>
                    <a:lnTo>
                      <a:pt x="7" y="72"/>
                    </a:lnTo>
                    <a:lnTo>
                      <a:pt x="22" y="79"/>
                    </a:lnTo>
                    <a:lnTo>
                      <a:pt x="29" y="79"/>
                    </a:lnTo>
                    <a:lnTo>
                      <a:pt x="29" y="72"/>
                    </a:lnTo>
                    <a:lnTo>
                      <a:pt x="29" y="72"/>
                    </a:lnTo>
                    <a:lnTo>
                      <a:pt x="36" y="65"/>
                    </a:lnTo>
                    <a:lnTo>
                      <a:pt x="43" y="65"/>
                    </a:lnTo>
                    <a:lnTo>
                      <a:pt x="43" y="65"/>
                    </a:lnTo>
                    <a:lnTo>
                      <a:pt x="50" y="65"/>
                    </a:lnTo>
                    <a:lnTo>
                      <a:pt x="50" y="65"/>
                    </a:lnTo>
                    <a:lnTo>
                      <a:pt x="58" y="72"/>
                    </a:lnTo>
                    <a:lnTo>
                      <a:pt x="58" y="72"/>
                    </a:lnTo>
                    <a:close/>
                    <a:moveTo>
                      <a:pt x="58" y="36"/>
                    </a:moveTo>
                    <a:lnTo>
                      <a:pt x="65" y="36"/>
                    </a:lnTo>
                    <a:lnTo>
                      <a:pt x="65" y="28"/>
                    </a:lnTo>
                    <a:lnTo>
                      <a:pt x="65" y="14"/>
                    </a:lnTo>
                    <a:lnTo>
                      <a:pt x="65" y="14"/>
                    </a:lnTo>
                    <a:lnTo>
                      <a:pt x="58" y="21"/>
                    </a:lnTo>
                    <a:lnTo>
                      <a:pt x="58" y="36"/>
                    </a:lnTo>
                    <a:lnTo>
                      <a:pt x="58" y="36"/>
                    </a:lnTo>
                    <a:close/>
                    <a:moveTo>
                      <a:pt x="36" y="21"/>
                    </a:moveTo>
                    <a:lnTo>
                      <a:pt x="43" y="14"/>
                    </a:lnTo>
                    <a:lnTo>
                      <a:pt x="36" y="7"/>
                    </a:lnTo>
                    <a:lnTo>
                      <a:pt x="29" y="14"/>
                    </a:lnTo>
                    <a:lnTo>
                      <a:pt x="36" y="21"/>
                    </a:lnTo>
                    <a:lnTo>
                      <a:pt x="36" y="21"/>
                    </a:lnTo>
                    <a:close/>
                    <a:moveTo>
                      <a:pt x="15" y="21"/>
                    </a:moveTo>
                    <a:lnTo>
                      <a:pt x="22" y="14"/>
                    </a:lnTo>
                    <a:lnTo>
                      <a:pt x="15" y="14"/>
                    </a:lnTo>
                    <a:lnTo>
                      <a:pt x="7" y="7"/>
                    </a:lnTo>
                    <a:lnTo>
                      <a:pt x="0" y="0"/>
                    </a:lnTo>
                    <a:lnTo>
                      <a:pt x="0" y="7"/>
                    </a:lnTo>
                    <a:lnTo>
                      <a:pt x="7" y="21"/>
                    </a:lnTo>
                    <a:lnTo>
                      <a:pt x="7" y="21"/>
                    </a:lnTo>
                    <a:lnTo>
                      <a:pt x="15" y="21"/>
                    </a:lnTo>
                    <a:lnTo>
                      <a:pt x="15" y="21"/>
                    </a:lnTo>
                    <a:close/>
                    <a:moveTo>
                      <a:pt x="22" y="43"/>
                    </a:moveTo>
                    <a:lnTo>
                      <a:pt x="7" y="36"/>
                    </a:lnTo>
                    <a:lnTo>
                      <a:pt x="0" y="43"/>
                    </a:lnTo>
                    <a:lnTo>
                      <a:pt x="0" y="43"/>
                    </a:lnTo>
                    <a:lnTo>
                      <a:pt x="15" y="50"/>
                    </a:lnTo>
                    <a:lnTo>
                      <a:pt x="22" y="50"/>
                    </a:lnTo>
                    <a:lnTo>
                      <a:pt x="22" y="43"/>
                    </a:lnTo>
                    <a:lnTo>
                      <a:pt x="22" y="43"/>
                    </a:lnTo>
                    <a:close/>
                    <a:moveTo>
                      <a:pt x="29" y="72"/>
                    </a:moveTo>
                    <a:lnTo>
                      <a:pt x="29" y="65"/>
                    </a:lnTo>
                    <a:lnTo>
                      <a:pt x="22" y="58"/>
                    </a:lnTo>
                    <a:lnTo>
                      <a:pt x="15" y="65"/>
                    </a:lnTo>
                    <a:lnTo>
                      <a:pt x="7" y="65"/>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 name="Group 607">
              <a:extLst>
                <a:ext uri="{FF2B5EF4-FFF2-40B4-BE49-F238E27FC236}">
                  <a16:creationId xmlns:a16="http://schemas.microsoft.com/office/drawing/2014/main" xmlns="" id="{014B0CFB-1829-4ECF-9E4D-69690C4DDCE8}"/>
                </a:ext>
              </a:extLst>
            </p:cNvPr>
            <p:cNvGrpSpPr>
              <a:grpSpLocks/>
            </p:cNvGrpSpPr>
            <p:nvPr/>
          </p:nvGrpSpPr>
          <p:grpSpPr bwMode="auto">
            <a:xfrm>
              <a:off x="4983" y="2266"/>
              <a:ext cx="1801" cy="710"/>
              <a:chOff x="4983" y="2266"/>
              <a:chExt cx="1801" cy="710"/>
            </a:xfrm>
          </p:grpSpPr>
          <p:sp>
            <p:nvSpPr>
              <p:cNvPr id="458" name="Freeform 407">
                <a:extLst>
                  <a:ext uri="{FF2B5EF4-FFF2-40B4-BE49-F238E27FC236}">
                    <a16:creationId xmlns:a16="http://schemas.microsoft.com/office/drawing/2014/main" xmlns="" id="{005D288A-421B-46DB-A1CA-A4F5A72448E7}"/>
                  </a:ext>
                </a:extLst>
              </p:cNvPr>
              <p:cNvSpPr>
                <a:spLocks noEditPoints="1"/>
              </p:cNvSpPr>
              <p:nvPr/>
            </p:nvSpPr>
            <p:spPr bwMode="auto">
              <a:xfrm>
                <a:off x="5357" y="2266"/>
                <a:ext cx="72" cy="79"/>
              </a:xfrm>
              <a:custGeom>
                <a:avLst/>
                <a:gdLst>
                  <a:gd name="T0" fmla="*/ 65 w 72"/>
                  <a:gd name="T1" fmla="*/ 72 h 79"/>
                  <a:gd name="T2" fmla="*/ 65 w 72"/>
                  <a:gd name="T3" fmla="*/ 72 h 79"/>
                  <a:gd name="T4" fmla="*/ 58 w 72"/>
                  <a:gd name="T5" fmla="*/ 58 h 79"/>
                  <a:gd name="T6" fmla="*/ 58 w 72"/>
                  <a:gd name="T7" fmla="*/ 43 h 79"/>
                  <a:gd name="T8" fmla="*/ 65 w 72"/>
                  <a:gd name="T9" fmla="*/ 36 h 79"/>
                  <a:gd name="T10" fmla="*/ 65 w 72"/>
                  <a:gd name="T11" fmla="*/ 14 h 79"/>
                  <a:gd name="T12" fmla="*/ 58 w 72"/>
                  <a:gd name="T13" fmla="*/ 7 h 79"/>
                  <a:gd name="T14" fmla="*/ 51 w 72"/>
                  <a:gd name="T15" fmla="*/ 21 h 79"/>
                  <a:gd name="T16" fmla="*/ 58 w 72"/>
                  <a:gd name="T17" fmla="*/ 36 h 79"/>
                  <a:gd name="T18" fmla="*/ 51 w 72"/>
                  <a:gd name="T19" fmla="*/ 50 h 79"/>
                  <a:gd name="T20" fmla="*/ 43 w 72"/>
                  <a:gd name="T21" fmla="*/ 50 h 79"/>
                  <a:gd name="T22" fmla="*/ 36 w 72"/>
                  <a:gd name="T23" fmla="*/ 36 h 79"/>
                  <a:gd name="T24" fmla="*/ 43 w 72"/>
                  <a:gd name="T25" fmla="*/ 21 h 79"/>
                  <a:gd name="T26" fmla="*/ 36 w 72"/>
                  <a:gd name="T27" fmla="*/ 0 h 79"/>
                  <a:gd name="T28" fmla="*/ 36 w 72"/>
                  <a:gd name="T29" fmla="*/ 28 h 79"/>
                  <a:gd name="T30" fmla="*/ 36 w 72"/>
                  <a:gd name="T31" fmla="*/ 36 h 79"/>
                  <a:gd name="T32" fmla="*/ 29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8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43 h 79"/>
                  <a:gd name="T62" fmla="*/ 36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4 h 79"/>
                  <a:gd name="T88" fmla="*/ 51 w 72"/>
                  <a:gd name="T89" fmla="*/ 21 h 79"/>
                  <a:gd name="T90" fmla="*/ 58 w 72"/>
                  <a:gd name="T91" fmla="*/ 36 h 79"/>
                  <a:gd name="T92" fmla="*/ 43 w 72"/>
                  <a:gd name="T93" fmla="*/ 14 h 79"/>
                  <a:gd name="T94" fmla="*/ 29 w 72"/>
                  <a:gd name="T95" fmla="*/ 14 h 79"/>
                  <a:gd name="T96" fmla="*/ 36 w 72"/>
                  <a:gd name="T97" fmla="*/ 21 h 79"/>
                  <a:gd name="T98" fmla="*/ 15 w 72"/>
                  <a:gd name="T99" fmla="*/ 14 h 79"/>
                  <a:gd name="T100" fmla="*/ 8 w 72"/>
                  <a:gd name="T101" fmla="*/ 7 h 79"/>
                  <a:gd name="T102" fmla="*/ 0 w 72"/>
                  <a:gd name="T103" fmla="*/ 7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2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72"/>
                    </a:lnTo>
                    <a:lnTo>
                      <a:pt x="65" y="65"/>
                    </a:lnTo>
                    <a:lnTo>
                      <a:pt x="58" y="58"/>
                    </a:lnTo>
                    <a:lnTo>
                      <a:pt x="58" y="50"/>
                    </a:lnTo>
                    <a:lnTo>
                      <a:pt x="58" y="43"/>
                    </a:lnTo>
                    <a:lnTo>
                      <a:pt x="58" y="36"/>
                    </a:lnTo>
                    <a:lnTo>
                      <a:pt x="65" y="36"/>
                    </a:lnTo>
                    <a:lnTo>
                      <a:pt x="72" y="28"/>
                    </a:lnTo>
                    <a:lnTo>
                      <a:pt x="65" y="14"/>
                    </a:lnTo>
                    <a:lnTo>
                      <a:pt x="65" y="14"/>
                    </a:lnTo>
                    <a:lnTo>
                      <a:pt x="58" y="7"/>
                    </a:lnTo>
                    <a:lnTo>
                      <a:pt x="58" y="14"/>
                    </a:lnTo>
                    <a:lnTo>
                      <a:pt x="51" y="21"/>
                    </a:lnTo>
                    <a:lnTo>
                      <a:pt x="51" y="28"/>
                    </a:lnTo>
                    <a:lnTo>
                      <a:pt x="58" y="36"/>
                    </a:lnTo>
                    <a:lnTo>
                      <a:pt x="58" y="43"/>
                    </a:lnTo>
                    <a:lnTo>
                      <a:pt x="51" y="50"/>
                    </a:lnTo>
                    <a:lnTo>
                      <a:pt x="51" y="50"/>
                    </a:lnTo>
                    <a:lnTo>
                      <a:pt x="43" y="50"/>
                    </a:lnTo>
                    <a:lnTo>
                      <a:pt x="43" y="43"/>
                    </a:lnTo>
                    <a:lnTo>
                      <a:pt x="36" y="36"/>
                    </a:lnTo>
                    <a:lnTo>
                      <a:pt x="36" y="28"/>
                    </a:lnTo>
                    <a:lnTo>
                      <a:pt x="43" y="21"/>
                    </a:lnTo>
                    <a:lnTo>
                      <a:pt x="43" y="14"/>
                    </a:lnTo>
                    <a:lnTo>
                      <a:pt x="36" y="0"/>
                    </a:lnTo>
                    <a:lnTo>
                      <a:pt x="29" y="14"/>
                    </a:lnTo>
                    <a:lnTo>
                      <a:pt x="36" y="28"/>
                    </a:lnTo>
                    <a:lnTo>
                      <a:pt x="36" y="28"/>
                    </a:lnTo>
                    <a:lnTo>
                      <a:pt x="36" y="36"/>
                    </a:lnTo>
                    <a:lnTo>
                      <a:pt x="36" y="36"/>
                    </a:lnTo>
                    <a:lnTo>
                      <a:pt x="29" y="36"/>
                    </a:lnTo>
                    <a:lnTo>
                      <a:pt x="22" y="28"/>
                    </a:lnTo>
                    <a:lnTo>
                      <a:pt x="22" y="21"/>
                    </a:lnTo>
                    <a:lnTo>
                      <a:pt x="22" y="21"/>
                    </a:lnTo>
                    <a:lnTo>
                      <a:pt x="22" y="14"/>
                    </a:lnTo>
                    <a:lnTo>
                      <a:pt x="15" y="7"/>
                    </a:lnTo>
                    <a:lnTo>
                      <a:pt x="8" y="0"/>
                    </a:lnTo>
                    <a:lnTo>
                      <a:pt x="8" y="0"/>
                    </a:lnTo>
                    <a:lnTo>
                      <a:pt x="0" y="0"/>
                    </a:lnTo>
                    <a:lnTo>
                      <a:pt x="0" y="0"/>
                    </a:lnTo>
                    <a:lnTo>
                      <a:pt x="0" y="7"/>
                    </a:lnTo>
                    <a:lnTo>
                      <a:pt x="0" y="21"/>
                    </a:lnTo>
                    <a:lnTo>
                      <a:pt x="15" y="28"/>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50"/>
                    </a:lnTo>
                    <a:lnTo>
                      <a:pt x="29" y="43"/>
                    </a:lnTo>
                    <a:lnTo>
                      <a:pt x="36" y="43"/>
                    </a:lnTo>
                    <a:lnTo>
                      <a:pt x="36" y="50"/>
                    </a:lnTo>
                    <a:lnTo>
                      <a:pt x="43" y="58"/>
                    </a:lnTo>
                    <a:lnTo>
                      <a:pt x="43" y="58"/>
                    </a:lnTo>
                    <a:lnTo>
                      <a:pt x="43" y="58"/>
                    </a:lnTo>
                    <a:lnTo>
                      <a:pt x="36" y="65"/>
                    </a:lnTo>
                    <a:lnTo>
                      <a:pt x="29" y="65"/>
                    </a:lnTo>
                    <a:lnTo>
                      <a:pt x="22" y="58"/>
                    </a:lnTo>
                    <a:lnTo>
                      <a:pt x="0" y="65"/>
                    </a:lnTo>
                    <a:lnTo>
                      <a:pt x="0" y="65"/>
                    </a:lnTo>
                    <a:lnTo>
                      <a:pt x="8" y="72"/>
                    </a:lnTo>
                    <a:lnTo>
                      <a:pt x="22" y="79"/>
                    </a:lnTo>
                    <a:lnTo>
                      <a:pt x="29" y="79"/>
                    </a:lnTo>
                    <a:lnTo>
                      <a:pt x="29" y="72"/>
                    </a:lnTo>
                    <a:lnTo>
                      <a:pt x="29" y="72"/>
                    </a:lnTo>
                    <a:lnTo>
                      <a:pt x="36" y="65"/>
                    </a:lnTo>
                    <a:lnTo>
                      <a:pt x="36" y="65"/>
                    </a:lnTo>
                    <a:lnTo>
                      <a:pt x="43" y="65"/>
                    </a:lnTo>
                    <a:lnTo>
                      <a:pt x="43" y="65"/>
                    </a:lnTo>
                    <a:lnTo>
                      <a:pt x="51" y="65"/>
                    </a:lnTo>
                    <a:lnTo>
                      <a:pt x="58" y="72"/>
                    </a:lnTo>
                    <a:lnTo>
                      <a:pt x="58" y="72"/>
                    </a:lnTo>
                    <a:close/>
                    <a:moveTo>
                      <a:pt x="58" y="36"/>
                    </a:moveTo>
                    <a:lnTo>
                      <a:pt x="65" y="36"/>
                    </a:lnTo>
                    <a:lnTo>
                      <a:pt x="65" y="28"/>
                    </a:lnTo>
                    <a:lnTo>
                      <a:pt x="65" y="14"/>
                    </a:lnTo>
                    <a:lnTo>
                      <a:pt x="58" y="14"/>
                    </a:lnTo>
                    <a:lnTo>
                      <a:pt x="51" y="21"/>
                    </a:lnTo>
                    <a:lnTo>
                      <a:pt x="58" y="36"/>
                    </a:lnTo>
                    <a:lnTo>
                      <a:pt x="58" y="36"/>
                    </a:lnTo>
                    <a:close/>
                    <a:moveTo>
                      <a:pt x="36" y="21"/>
                    </a:moveTo>
                    <a:lnTo>
                      <a:pt x="43" y="14"/>
                    </a:lnTo>
                    <a:lnTo>
                      <a:pt x="36" y="7"/>
                    </a:lnTo>
                    <a:lnTo>
                      <a:pt x="29" y="14"/>
                    </a:lnTo>
                    <a:lnTo>
                      <a:pt x="36" y="21"/>
                    </a:lnTo>
                    <a:lnTo>
                      <a:pt x="36" y="21"/>
                    </a:lnTo>
                    <a:close/>
                    <a:moveTo>
                      <a:pt x="15" y="21"/>
                    </a:moveTo>
                    <a:lnTo>
                      <a:pt x="15" y="14"/>
                    </a:lnTo>
                    <a:lnTo>
                      <a:pt x="15" y="14"/>
                    </a:lnTo>
                    <a:lnTo>
                      <a:pt x="8" y="7"/>
                    </a:lnTo>
                    <a:lnTo>
                      <a:pt x="0" y="0"/>
                    </a:lnTo>
                    <a:lnTo>
                      <a:pt x="0" y="7"/>
                    </a:lnTo>
                    <a:lnTo>
                      <a:pt x="0" y="21"/>
                    </a:lnTo>
                    <a:lnTo>
                      <a:pt x="8" y="21"/>
                    </a:lnTo>
                    <a:lnTo>
                      <a:pt x="15" y="21"/>
                    </a:lnTo>
                    <a:lnTo>
                      <a:pt x="15" y="21"/>
                    </a:lnTo>
                    <a:close/>
                    <a:moveTo>
                      <a:pt x="22" y="43"/>
                    </a:moveTo>
                    <a:lnTo>
                      <a:pt x="8" y="36"/>
                    </a:lnTo>
                    <a:lnTo>
                      <a:pt x="0" y="43"/>
                    </a:lnTo>
                    <a:lnTo>
                      <a:pt x="0" y="43"/>
                    </a:lnTo>
                    <a:lnTo>
                      <a:pt x="15" y="50"/>
                    </a:lnTo>
                    <a:lnTo>
                      <a:pt x="22" y="50"/>
                    </a:lnTo>
                    <a:lnTo>
                      <a:pt x="22" y="43"/>
                    </a:lnTo>
                    <a:lnTo>
                      <a:pt x="22" y="43"/>
                    </a:lnTo>
                    <a:close/>
                    <a:moveTo>
                      <a:pt x="29" y="72"/>
                    </a:moveTo>
                    <a:lnTo>
                      <a:pt x="29" y="65"/>
                    </a:lnTo>
                    <a:lnTo>
                      <a:pt x="15" y="58"/>
                    </a:lnTo>
                    <a:lnTo>
                      <a:pt x="15" y="65"/>
                    </a:lnTo>
                    <a:lnTo>
                      <a:pt x="8" y="65"/>
                    </a:lnTo>
                    <a:lnTo>
                      <a:pt x="8" y="72"/>
                    </a:lnTo>
                    <a:lnTo>
                      <a:pt x="15" y="72"/>
                    </a:lnTo>
                    <a:lnTo>
                      <a:pt x="22"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408">
                <a:extLst>
                  <a:ext uri="{FF2B5EF4-FFF2-40B4-BE49-F238E27FC236}">
                    <a16:creationId xmlns:a16="http://schemas.microsoft.com/office/drawing/2014/main" xmlns="" id="{A7189085-8CE0-4809-B894-A78CAC844418}"/>
                  </a:ext>
                </a:extLst>
              </p:cNvPr>
              <p:cNvSpPr>
                <a:spLocks noEditPoints="1"/>
              </p:cNvSpPr>
              <p:nvPr/>
            </p:nvSpPr>
            <p:spPr bwMode="auto">
              <a:xfrm>
                <a:off x="5207" y="2266"/>
                <a:ext cx="71" cy="79"/>
              </a:xfrm>
              <a:custGeom>
                <a:avLst/>
                <a:gdLst>
                  <a:gd name="T0" fmla="*/ 64 w 71"/>
                  <a:gd name="T1" fmla="*/ 72 h 79"/>
                  <a:gd name="T2" fmla="*/ 71 w 71"/>
                  <a:gd name="T3" fmla="*/ 65 h 79"/>
                  <a:gd name="T4" fmla="*/ 57 w 71"/>
                  <a:gd name="T5" fmla="*/ 58 h 79"/>
                  <a:gd name="T6" fmla="*/ 57 w 71"/>
                  <a:gd name="T7" fmla="*/ 36 h 79"/>
                  <a:gd name="T8" fmla="*/ 64 w 71"/>
                  <a:gd name="T9" fmla="*/ 36 h 79"/>
                  <a:gd name="T10" fmla="*/ 64 w 71"/>
                  <a:gd name="T11" fmla="*/ 14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43 w 71"/>
                  <a:gd name="T25" fmla="*/ 21 h 79"/>
                  <a:gd name="T26" fmla="*/ 36 w 71"/>
                  <a:gd name="T27" fmla="*/ 0 h 79"/>
                  <a:gd name="T28" fmla="*/ 36 w 71"/>
                  <a:gd name="T29" fmla="*/ 28 h 79"/>
                  <a:gd name="T30" fmla="*/ 36 w 71"/>
                  <a:gd name="T31" fmla="*/ 36 h 79"/>
                  <a:gd name="T32" fmla="*/ 36 w 71"/>
                  <a:gd name="T33" fmla="*/ 36 h 79"/>
                  <a:gd name="T34" fmla="*/ 21 w 71"/>
                  <a:gd name="T35" fmla="*/ 21 h 79"/>
                  <a:gd name="T36" fmla="*/ 21 w 71"/>
                  <a:gd name="T37" fmla="*/ 14 h 79"/>
                  <a:gd name="T38" fmla="*/ 14 w 71"/>
                  <a:gd name="T39" fmla="*/ 0 h 79"/>
                  <a:gd name="T40" fmla="*/ 0 w 71"/>
                  <a:gd name="T41" fmla="*/ 0 h 79"/>
                  <a:gd name="T42" fmla="*/ 0 w 71"/>
                  <a:gd name="T43" fmla="*/ 7 h 79"/>
                  <a:gd name="T44" fmla="*/ 14 w 71"/>
                  <a:gd name="T45" fmla="*/ 21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50 w 71"/>
                  <a:gd name="T65" fmla="*/ 58 h 79"/>
                  <a:gd name="T66" fmla="*/ 36 w 71"/>
                  <a:gd name="T67" fmla="*/ 65 h 79"/>
                  <a:gd name="T68" fmla="*/ 21 w 71"/>
                  <a:gd name="T69" fmla="*/ 58 h 79"/>
                  <a:gd name="T70" fmla="*/ 7 w 71"/>
                  <a:gd name="T71" fmla="*/ 65 h 79"/>
                  <a:gd name="T72" fmla="*/ 21 w 71"/>
                  <a:gd name="T73" fmla="*/ 79 h 79"/>
                  <a:gd name="T74" fmla="*/ 28 w 71"/>
                  <a:gd name="T75" fmla="*/ 72 h 79"/>
                  <a:gd name="T76" fmla="*/ 36 w 71"/>
                  <a:gd name="T77" fmla="*/ 65 h 79"/>
                  <a:gd name="T78" fmla="*/ 43 w 71"/>
                  <a:gd name="T79" fmla="*/ 65 h 79"/>
                  <a:gd name="T80" fmla="*/ 57 w 71"/>
                  <a:gd name="T81" fmla="*/ 65 h 79"/>
                  <a:gd name="T82" fmla="*/ 64 w 71"/>
                  <a:gd name="T83" fmla="*/ 72 h 79"/>
                  <a:gd name="T84" fmla="*/ 64 w 71"/>
                  <a:gd name="T85" fmla="*/ 36 h 79"/>
                  <a:gd name="T86" fmla="*/ 64 w 71"/>
                  <a:gd name="T87" fmla="*/ 14 h 79"/>
                  <a:gd name="T88" fmla="*/ 57 w 71"/>
                  <a:gd name="T89" fmla="*/ 21 h 79"/>
                  <a:gd name="T90" fmla="*/ 64 w 71"/>
                  <a:gd name="T91" fmla="*/ 36 h 79"/>
                  <a:gd name="T92" fmla="*/ 43 w 71"/>
                  <a:gd name="T93" fmla="*/ 14 h 79"/>
                  <a:gd name="T94" fmla="*/ 36 w 71"/>
                  <a:gd name="T95" fmla="*/ 14 h 79"/>
                  <a:gd name="T96" fmla="*/ 36 w 71"/>
                  <a:gd name="T97" fmla="*/ 21 h 79"/>
                  <a:gd name="T98" fmla="*/ 21 w 71"/>
                  <a:gd name="T99" fmla="*/ 14 h 79"/>
                  <a:gd name="T100" fmla="*/ 14 w 71"/>
                  <a:gd name="T101" fmla="*/ 7 h 79"/>
                  <a:gd name="T102" fmla="*/ 0 w 71"/>
                  <a:gd name="T103" fmla="*/ 7 h 79"/>
                  <a:gd name="T104" fmla="*/ 14 w 71"/>
                  <a:gd name="T105" fmla="*/ 21 h 79"/>
                  <a:gd name="T106" fmla="*/ 21 w 71"/>
                  <a:gd name="T107" fmla="*/ 21 h 79"/>
                  <a:gd name="T108" fmla="*/ 14 w 71"/>
                  <a:gd name="T109" fmla="*/ 36 h 79"/>
                  <a:gd name="T110" fmla="*/ 7 w 71"/>
                  <a:gd name="T111" fmla="*/ 43 h 79"/>
                  <a:gd name="T112" fmla="*/ 21 w 71"/>
                  <a:gd name="T113" fmla="*/ 43 h 79"/>
                  <a:gd name="T114" fmla="*/ 21 w 71"/>
                  <a:gd name="T115" fmla="*/ 36 h 79"/>
                  <a:gd name="T116" fmla="*/ 28 w 71"/>
                  <a:gd name="T117" fmla="*/ 58 h 79"/>
                  <a:gd name="T118" fmla="*/ 14 w 71"/>
                  <a:gd name="T119" fmla="*/ 58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8"/>
                    </a:lnTo>
                    <a:lnTo>
                      <a:pt x="57" y="50"/>
                    </a:lnTo>
                    <a:lnTo>
                      <a:pt x="57" y="36"/>
                    </a:lnTo>
                    <a:lnTo>
                      <a:pt x="64" y="36"/>
                    </a:lnTo>
                    <a:lnTo>
                      <a:pt x="64" y="36"/>
                    </a:lnTo>
                    <a:lnTo>
                      <a:pt x="71" y="28"/>
                    </a:lnTo>
                    <a:lnTo>
                      <a:pt x="64" y="14"/>
                    </a:lnTo>
                    <a:lnTo>
                      <a:pt x="64" y="7"/>
                    </a:lnTo>
                    <a:lnTo>
                      <a:pt x="64" y="7"/>
                    </a:lnTo>
                    <a:lnTo>
                      <a:pt x="57" y="7"/>
                    </a:lnTo>
                    <a:lnTo>
                      <a:pt x="57" y="14"/>
                    </a:lnTo>
                    <a:lnTo>
                      <a:pt x="50" y="28"/>
                    </a:lnTo>
                    <a:lnTo>
                      <a:pt x="57" y="36"/>
                    </a:lnTo>
                    <a:lnTo>
                      <a:pt x="57" y="43"/>
                    </a:lnTo>
                    <a:lnTo>
                      <a:pt x="57" y="50"/>
                    </a:lnTo>
                    <a:lnTo>
                      <a:pt x="50" y="50"/>
                    </a:lnTo>
                    <a:lnTo>
                      <a:pt x="50" y="43"/>
                    </a:lnTo>
                    <a:lnTo>
                      <a:pt x="43" y="43"/>
                    </a:lnTo>
                    <a:lnTo>
                      <a:pt x="43" y="36"/>
                    </a:lnTo>
                    <a:lnTo>
                      <a:pt x="43" y="28"/>
                    </a:lnTo>
                    <a:lnTo>
                      <a:pt x="43" y="21"/>
                    </a:lnTo>
                    <a:lnTo>
                      <a:pt x="50" y="7"/>
                    </a:lnTo>
                    <a:lnTo>
                      <a:pt x="36" y="0"/>
                    </a:lnTo>
                    <a:lnTo>
                      <a:pt x="28" y="7"/>
                    </a:lnTo>
                    <a:lnTo>
                      <a:pt x="36" y="28"/>
                    </a:lnTo>
                    <a:lnTo>
                      <a:pt x="36" y="28"/>
                    </a:lnTo>
                    <a:lnTo>
                      <a:pt x="36" y="36"/>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14" y="21"/>
                    </a:lnTo>
                    <a:lnTo>
                      <a:pt x="21" y="28"/>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8"/>
                    </a:lnTo>
                    <a:lnTo>
                      <a:pt x="43" y="58"/>
                    </a:lnTo>
                    <a:lnTo>
                      <a:pt x="36" y="65"/>
                    </a:lnTo>
                    <a:lnTo>
                      <a:pt x="28" y="58"/>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58"/>
                    </a:lnTo>
                    <a:lnTo>
                      <a:pt x="57" y="65"/>
                    </a:lnTo>
                    <a:lnTo>
                      <a:pt x="64" y="72"/>
                    </a:lnTo>
                    <a:lnTo>
                      <a:pt x="64" y="72"/>
                    </a:lnTo>
                    <a:close/>
                    <a:moveTo>
                      <a:pt x="64" y="36"/>
                    </a:moveTo>
                    <a:lnTo>
                      <a:pt x="64" y="36"/>
                    </a:lnTo>
                    <a:lnTo>
                      <a:pt x="71" y="28"/>
                    </a:lnTo>
                    <a:lnTo>
                      <a:pt x="64" y="14"/>
                    </a:lnTo>
                    <a:lnTo>
                      <a:pt x="64" y="7"/>
                    </a:lnTo>
                    <a:lnTo>
                      <a:pt x="57" y="21"/>
                    </a:lnTo>
                    <a:lnTo>
                      <a:pt x="64" y="36"/>
                    </a:lnTo>
                    <a:lnTo>
                      <a:pt x="64" y="36"/>
                    </a:lnTo>
                    <a:close/>
                    <a:moveTo>
                      <a:pt x="36" y="21"/>
                    </a:moveTo>
                    <a:lnTo>
                      <a:pt x="43" y="14"/>
                    </a:lnTo>
                    <a:lnTo>
                      <a:pt x="36" y="0"/>
                    </a:lnTo>
                    <a:lnTo>
                      <a:pt x="36" y="14"/>
                    </a:lnTo>
                    <a:lnTo>
                      <a:pt x="36" y="21"/>
                    </a:lnTo>
                    <a:lnTo>
                      <a:pt x="36" y="21"/>
                    </a:lnTo>
                    <a:close/>
                    <a:moveTo>
                      <a:pt x="21" y="21"/>
                    </a:moveTo>
                    <a:lnTo>
                      <a:pt x="21" y="14"/>
                    </a:lnTo>
                    <a:lnTo>
                      <a:pt x="14" y="7"/>
                    </a:lnTo>
                    <a:lnTo>
                      <a:pt x="14" y="7"/>
                    </a:lnTo>
                    <a:lnTo>
                      <a:pt x="0" y="0"/>
                    </a:lnTo>
                    <a:lnTo>
                      <a:pt x="0" y="7"/>
                    </a:lnTo>
                    <a:lnTo>
                      <a:pt x="7" y="14"/>
                    </a:lnTo>
                    <a:lnTo>
                      <a:pt x="14" y="21"/>
                    </a:lnTo>
                    <a:lnTo>
                      <a:pt x="21" y="21"/>
                    </a:lnTo>
                    <a:lnTo>
                      <a:pt x="21" y="21"/>
                    </a:lnTo>
                    <a:close/>
                    <a:moveTo>
                      <a:pt x="21" y="36"/>
                    </a:moveTo>
                    <a:lnTo>
                      <a:pt x="14" y="36"/>
                    </a:lnTo>
                    <a:lnTo>
                      <a:pt x="0" y="36"/>
                    </a:lnTo>
                    <a:lnTo>
                      <a:pt x="7" y="43"/>
                    </a:lnTo>
                    <a:lnTo>
                      <a:pt x="14" y="50"/>
                    </a:lnTo>
                    <a:lnTo>
                      <a:pt x="21" y="43"/>
                    </a:lnTo>
                    <a:lnTo>
                      <a:pt x="21" y="36"/>
                    </a:lnTo>
                    <a:lnTo>
                      <a:pt x="21" y="36"/>
                    </a:lnTo>
                    <a:close/>
                    <a:moveTo>
                      <a:pt x="28" y="65"/>
                    </a:moveTo>
                    <a:lnTo>
                      <a:pt x="28" y="58"/>
                    </a:lnTo>
                    <a:lnTo>
                      <a:pt x="21" y="58"/>
                    </a:lnTo>
                    <a:lnTo>
                      <a:pt x="14" y="58"/>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409">
                <a:extLst>
                  <a:ext uri="{FF2B5EF4-FFF2-40B4-BE49-F238E27FC236}">
                    <a16:creationId xmlns:a16="http://schemas.microsoft.com/office/drawing/2014/main" xmlns="" id="{A597D67E-BB5D-4F7C-B54A-5AD15BE46569}"/>
                  </a:ext>
                </a:extLst>
              </p:cNvPr>
              <p:cNvSpPr>
                <a:spLocks noEditPoints="1"/>
              </p:cNvSpPr>
              <p:nvPr/>
            </p:nvSpPr>
            <p:spPr bwMode="auto">
              <a:xfrm>
                <a:off x="5134" y="2266"/>
                <a:ext cx="73" cy="79"/>
              </a:xfrm>
              <a:custGeom>
                <a:avLst/>
                <a:gdLst>
                  <a:gd name="T0" fmla="*/ 65 w 73"/>
                  <a:gd name="T1" fmla="*/ 72 h 79"/>
                  <a:gd name="T2" fmla="*/ 73 w 73"/>
                  <a:gd name="T3" fmla="*/ 65 h 79"/>
                  <a:gd name="T4" fmla="*/ 58 w 73"/>
                  <a:gd name="T5" fmla="*/ 58 h 79"/>
                  <a:gd name="T6" fmla="*/ 58 w 73"/>
                  <a:gd name="T7" fmla="*/ 36 h 79"/>
                  <a:gd name="T8" fmla="*/ 65 w 73"/>
                  <a:gd name="T9" fmla="*/ 36 h 79"/>
                  <a:gd name="T10" fmla="*/ 65 w 73"/>
                  <a:gd name="T11" fmla="*/ 14 h 79"/>
                  <a:gd name="T12" fmla="*/ 65 w 73"/>
                  <a:gd name="T13" fmla="*/ 7 h 79"/>
                  <a:gd name="T14" fmla="*/ 51 w 73"/>
                  <a:gd name="T15" fmla="*/ 14 h 79"/>
                  <a:gd name="T16" fmla="*/ 58 w 73"/>
                  <a:gd name="T17" fmla="*/ 36 h 79"/>
                  <a:gd name="T18" fmla="*/ 51 w 73"/>
                  <a:gd name="T19" fmla="*/ 50 h 79"/>
                  <a:gd name="T20" fmla="*/ 44 w 73"/>
                  <a:gd name="T21" fmla="*/ 43 h 79"/>
                  <a:gd name="T22" fmla="*/ 44 w 73"/>
                  <a:gd name="T23" fmla="*/ 36 h 79"/>
                  <a:gd name="T24" fmla="*/ 44 w 73"/>
                  <a:gd name="T25" fmla="*/ 21 h 79"/>
                  <a:gd name="T26" fmla="*/ 37 w 73"/>
                  <a:gd name="T27" fmla="*/ 0 h 79"/>
                  <a:gd name="T28" fmla="*/ 37 w 73"/>
                  <a:gd name="T29" fmla="*/ 28 h 79"/>
                  <a:gd name="T30" fmla="*/ 37 w 73"/>
                  <a:gd name="T31" fmla="*/ 36 h 79"/>
                  <a:gd name="T32" fmla="*/ 37 w 73"/>
                  <a:gd name="T33" fmla="*/ 36 h 79"/>
                  <a:gd name="T34" fmla="*/ 22 w 73"/>
                  <a:gd name="T35" fmla="*/ 21 h 79"/>
                  <a:gd name="T36" fmla="*/ 22 w 73"/>
                  <a:gd name="T37" fmla="*/ 14 h 79"/>
                  <a:gd name="T38" fmla="*/ 7 w 73"/>
                  <a:gd name="T39" fmla="*/ 0 h 79"/>
                  <a:gd name="T40" fmla="*/ 0 w 73"/>
                  <a:gd name="T41" fmla="*/ 0 h 79"/>
                  <a:gd name="T42" fmla="*/ 0 w 73"/>
                  <a:gd name="T43" fmla="*/ 7 h 79"/>
                  <a:gd name="T44" fmla="*/ 15 w 73"/>
                  <a:gd name="T45" fmla="*/ 21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43 h 79"/>
                  <a:gd name="T60" fmla="*/ 29 w 73"/>
                  <a:gd name="T61" fmla="*/ 43 h 79"/>
                  <a:gd name="T62" fmla="*/ 44 w 73"/>
                  <a:gd name="T63" fmla="*/ 50 h 79"/>
                  <a:gd name="T64" fmla="*/ 44 w 73"/>
                  <a:gd name="T65" fmla="*/ 58 h 79"/>
                  <a:gd name="T66" fmla="*/ 37 w 73"/>
                  <a:gd name="T67" fmla="*/ 65 h 79"/>
                  <a:gd name="T68" fmla="*/ 22 w 73"/>
                  <a:gd name="T69" fmla="*/ 58 h 79"/>
                  <a:gd name="T70" fmla="*/ 0 w 73"/>
                  <a:gd name="T71" fmla="*/ 65 h 79"/>
                  <a:gd name="T72" fmla="*/ 22 w 73"/>
                  <a:gd name="T73" fmla="*/ 79 h 79"/>
                  <a:gd name="T74" fmla="*/ 29 w 73"/>
                  <a:gd name="T75" fmla="*/ 72 h 79"/>
                  <a:gd name="T76" fmla="*/ 37 w 73"/>
                  <a:gd name="T77" fmla="*/ 65 h 79"/>
                  <a:gd name="T78" fmla="*/ 44 w 73"/>
                  <a:gd name="T79" fmla="*/ 65 h 79"/>
                  <a:gd name="T80" fmla="*/ 58 w 73"/>
                  <a:gd name="T81" fmla="*/ 65 h 79"/>
                  <a:gd name="T82" fmla="*/ 58 w 73"/>
                  <a:gd name="T83" fmla="*/ 72 h 79"/>
                  <a:gd name="T84" fmla="*/ 65 w 73"/>
                  <a:gd name="T85" fmla="*/ 36 h 79"/>
                  <a:gd name="T86" fmla="*/ 65 w 73"/>
                  <a:gd name="T87" fmla="*/ 14 h 79"/>
                  <a:gd name="T88" fmla="*/ 58 w 73"/>
                  <a:gd name="T89" fmla="*/ 21 h 79"/>
                  <a:gd name="T90" fmla="*/ 58 w 73"/>
                  <a:gd name="T91" fmla="*/ 36 h 79"/>
                  <a:gd name="T92" fmla="*/ 44 w 73"/>
                  <a:gd name="T93" fmla="*/ 14 h 79"/>
                  <a:gd name="T94" fmla="*/ 29 w 73"/>
                  <a:gd name="T95" fmla="*/ 14 h 79"/>
                  <a:gd name="T96" fmla="*/ 37 w 73"/>
                  <a:gd name="T97" fmla="*/ 21 h 79"/>
                  <a:gd name="T98" fmla="*/ 22 w 73"/>
                  <a:gd name="T99" fmla="*/ 14 h 79"/>
                  <a:gd name="T100" fmla="*/ 15 w 73"/>
                  <a:gd name="T101" fmla="*/ 7 h 79"/>
                  <a:gd name="T102" fmla="*/ 0 w 73"/>
                  <a:gd name="T103" fmla="*/ 7 h 79"/>
                  <a:gd name="T104" fmla="*/ 7 w 73"/>
                  <a:gd name="T105" fmla="*/ 21 h 79"/>
                  <a:gd name="T106" fmla="*/ 15 w 73"/>
                  <a:gd name="T107" fmla="*/ 21 h 79"/>
                  <a:gd name="T108" fmla="*/ 7 w 73"/>
                  <a:gd name="T109" fmla="*/ 36 h 79"/>
                  <a:gd name="T110" fmla="*/ 0 w 73"/>
                  <a:gd name="T111" fmla="*/ 43 h 79"/>
                  <a:gd name="T112" fmla="*/ 22 w 73"/>
                  <a:gd name="T113" fmla="*/ 43 h 79"/>
                  <a:gd name="T114" fmla="*/ 22 w 73"/>
                  <a:gd name="T115" fmla="*/ 36 h 79"/>
                  <a:gd name="T116" fmla="*/ 29 w 73"/>
                  <a:gd name="T117" fmla="*/ 58 h 79"/>
                  <a:gd name="T118" fmla="*/ 15 w 73"/>
                  <a:gd name="T119" fmla="*/ 58 h 79"/>
                  <a:gd name="T120" fmla="*/ 7 w 73"/>
                  <a:gd name="T121" fmla="*/ 72 h 79"/>
                  <a:gd name="T122" fmla="*/ 29 w 73"/>
                  <a:gd name="T123" fmla="*/ 72 h 79"/>
                  <a:gd name="T124" fmla="*/ 29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65"/>
                    </a:lnTo>
                    <a:lnTo>
                      <a:pt x="65" y="65"/>
                    </a:lnTo>
                    <a:lnTo>
                      <a:pt x="58" y="58"/>
                    </a:lnTo>
                    <a:lnTo>
                      <a:pt x="58" y="50"/>
                    </a:lnTo>
                    <a:lnTo>
                      <a:pt x="58" y="36"/>
                    </a:lnTo>
                    <a:lnTo>
                      <a:pt x="58" y="36"/>
                    </a:lnTo>
                    <a:lnTo>
                      <a:pt x="65" y="36"/>
                    </a:lnTo>
                    <a:lnTo>
                      <a:pt x="73" y="28"/>
                    </a:lnTo>
                    <a:lnTo>
                      <a:pt x="65" y="14"/>
                    </a:lnTo>
                    <a:lnTo>
                      <a:pt x="65" y="7"/>
                    </a:lnTo>
                    <a:lnTo>
                      <a:pt x="65" y="7"/>
                    </a:lnTo>
                    <a:lnTo>
                      <a:pt x="58" y="7"/>
                    </a:lnTo>
                    <a:lnTo>
                      <a:pt x="51" y="14"/>
                    </a:lnTo>
                    <a:lnTo>
                      <a:pt x="51" y="28"/>
                    </a:lnTo>
                    <a:lnTo>
                      <a:pt x="58" y="36"/>
                    </a:lnTo>
                    <a:lnTo>
                      <a:pt x="58" y="43"/>
                    </a:lnTo>
                    <a:lnTo>
                      <a:pt x="51" y="50"/>
                    </a:lnTo>
                    <a:lnTo>
                      <a:pt x="51" y="50"/>
                    </a:lnTo>
                    <a:lnTo>
                      <a:pt x="44" y="43"/>
                    </a:lnTo>
                    <a:lnTo>
                      <a:pt x="44" y="43"/>
                    </a:lnTo>
                    <a:lnTo>
                      <a:pt x="44" y="36"/>
                    </a:lnTo>
                    <a:lnTo>
                      <a:pt x="44" y="28"/>
                    </a:lnTo>
                    <a:lnTo>
                      <a:pt x="44" y="21"/>
                    </a:lnTo>
                    <a:lnTo>
                      <a:pt x="44" y="7"/>
                    </a:lnTo>
                    <a:lnTo>
                      <a:pt x="37" y="0"/>
                    </a:lnTo>
                    <a:lnTo>
                      <a:pt x="29" y="7"/>
                    </a:lnTo>
                    <a:lnTo>
                      <a:pt x="37" y="28"/>
                    </a:lnTo>
                    <a:lnTo>
                      <a:pt x="37" y="28"/>
                    </a:lnTo>
                    <a:lnTo>
                      <a:pt x="37" y="36"/>
                    </a:lnTo>
                    <a:lnTo>
                      <a:pt x="37" y="36"/>
                    </a:lnTo>
                    <a:lnTo>
                      <a:pt x="37"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8"/>
                    </a:lnTo>
                    <a:lnTo>
                      <a:pt x="44" y="58"/>
                    </a:lnTo>
                    <a:lnTo>
                      <a:pt x="37" y="65"/>
                    </a:lnTo>
                    <a:lnTo>
                      <a:pt x="29" y="58"/>
                    </a:lnTo>
                    <a:lnTo>
                      <a:pt x="22" y="58"/>
                    </a:lnTo>
                    <a:lnTo>
                      <a:pt x="7" y="65"/>
                    </a:lnTo>
                    <a:lnTo>
                      <a:pt x="0" y="65"/>
                    </a:lnTo>
                    <a:lnTo>
                      <a:pt x="7" y="72"/>
                    </a:lnTo>
                    <a:lnTo>
                      <a:pt x="22" y="79"/>
                    </a:lnTo>
                    <a:lnTo>
                      <a:pt x="29" y="72"/>
                    </a:lnTo>
                    <a:lnTo>
                      <a:pt x="29" y="72"/>
                    </a:lnTo>
                    <a:lnTo>
                      <a:pt x="29" y="72"/>
                    </a:lnTo>
                    <a:lnTo>
                      <a:pt x="37" y="65"/>
                    </a:lnTo>
                    <a:lnTo>
                      <a:pt x="44" y="65"/>
                    </a:lnTo>
                    <a:lnTo>
                      <a:pt x="44" y="65"/>
                    </a:lnTo>
                    <a:lnTo>
                      <a:pt x="51" y="58"/>
                    </a:lnTo>
                    <a:lnTo>
                      <a:pt x="58" y="65"/>
                    </a:lnTo>
                    <a:lnTo>
                      <a:pt x="58" y="72"/>
                    </a:lnTo>
                    <a:lnTo>
                      <a:pt x="58" y="72"/>
                    </a:lnTo>
                    <a:close/>
                    <a:moveTo>
                      <a:pt x="58" y="36"/>
                    </a:moveTo>
                    <a:lnTo>
                      <a:pt x="65" y="36"/>
                    </a:lnTo>
                    <a:lnTo>
                      <a:pt x="65" y="28"/>
                    </a:lnTo>
                    <a:lnTo>
                      <a:pt x="65" y="14"/>
                    </a:lnTo>
                    <a:lnTo>
                      <a:pt x="65" y="7"/>
                    </a:lnTo>
                    <a:lnTo>
                      <a:pt x="58" y="21"/>
                    </a:lnTo>
                    <a:lnTo>
                      <a:pt x="58" y="36"/>
                    </a:lnTo>
                    <a:lnTo>
                      <a:pt x="58" y="36"/>
                    </a:lnTo>
                    <a:close/>
                    <a:moveTo>
                      <a:pt x="37" y="21"/>
                    </a:moveTo>
                    <a:lnTo>
                      <a:pt x="44" y="14"/>
                    </a:lnTo>
                    <a:lnTo>
                      <a:pt x="37" y="0"/>
                    </a:lnTo>
                    <a:lnTo>
                      <a:pt x="29" y="14"/>
                    </a:lnTo>
                    <a:lnTo>
                      <a:pt x="37" y="21"/>
                    </a:lnTo>
                    <a:lnTo>
                      <a:pt x="37" y="21"/>
                    </a:lnTo>
                    <a:close/>
                    <a:moveTo>
                      <a:pt x="15" y="21"/>
                    </a:moveTo>
                    <a:lnTo>
                      <a:pt x="22" y="14"/>
                    </a:lnTo>
                    <a:lnTo>
                      <a:pt x="15" y="7"/>
                    </a:lnTo>
                    <a:lnTo>
                      <a:pt x="15" y="7"/>
                    </a:lnTo>
                    <a:lnTo>
                      <a:pt x="0" y="0"/>
                    </a:lnTo>
                    <a:lnTo>
                      <a:pt x="0" y="7"/>
                    </a:lnTo>
                    <a:lnTo>
                      <a:pt x="7" y="14"/>
                    </a:lnTo>
                    <a:lnTo>
                      <a:pt x="7" y="21"/>
                    </a:lnTo>
                    <a:lnTo>
                      <a:pt x="15" y="21"/>
                    </a:lnTo>
                    <a:lnTo>
                      <a:pt x="15" y="21"/>
                    </a:lnTo>
                    <a:close/>
                    <a:moveTo>
                      <a:pt x="22" y="36"/>
                    </a:moveTo>
                    <a:lnTo>
                      <a:pt x="7" y="36"/>
                    </a:lnTo>
                    <a:lnTo>
                      <a:pt x="0" y="36"/>
                    </a:lnTo>
                    <a:lnTo>
                      <a:pt x="0" y="43"/>
                    </a:lnTo>
                    <a:lnTo>
                      <a:pt x="15" y="50"/>
                    </a:lnTo>
                    <a:lnTo>
                      <a:pt x="22" y="43"/>
                    </a:lnTo>
                    <a:lnTo>
                      <a:pt x="22" y="36"/>
                    </a:lnTo>
                    <a:lnTo>
                      <a:pt x="22" y="36"/>
                    </a:lnTo>
                    <a:close/>
                    <a:moveTo>
                      <a:pt x="29" y="65"/>
                    </a:moveTo>
                    <a:lnTo>
                      <a:pt x="29" y="58"/>
                    </a:lnTo>
                    <a:lnTo>
                      <a:pt x="22" y="58"/>
                    </a:lnTo>
                    <a:lnTo>
                      <a:pt x="15" y="58"/>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Freeform 410">
                <a:extLst>
                  <a:ext uri="{FF2B5EF4-FFF2-40B4-BE49-F238E27FC236}">
                    <a16:creationId xmlns:a16="http://schemas.microsoft.com/office/drawing/2014/main" xmlns="" id="{40A3A15B-AEC5-495E-A68B-8986BDFABD0E}"/>
                  </a:ext>
                </a:extLst>
              </p:cNvPr>
              <p:cNvSpPr>
                <a:spLocks noEditPoints="1"/>
              </p:cNvSpPr>
              <p:nvPr/>
            </p:nvSpPr>
            <p:spPr bwMode="auto">
              <a:xfrm>
                <a:off x="5062" y="2266"/>
                <a:ext cx="72" cy="79"/>
              </a:xfrm>
              <a:custGeom>
                <a:avLst/>
                <a:gdLst>
                  <a:gd name="T0" fmla="*/ 65 w 72"/>
                  <a:gd name="T1" fmla="*/ 72 h 79"/>
                  <a:gd name="T2" fmla="*/ 65 w 72"/>
                  <a:gd name="T3" fmla="*/ 65 h 79"/>
                  <a:gd name="T4" fmla="*/ 57 w 72"/>
                  <a:gd name="T5" fmla="*/ 58 h 79"/>
                  <a:gd name="T6" fmla="*/ 57 w 72"/>
                  <a:gd name="T7" fmla="*/ 36 h 79"/>
                  <a:gd name="T8" fmla="*/ 65 w 72"/>
                  <a:gd name="T9" fmla="*/ 36 h 79"/>
                  <a:gd name="T10" fmla="*/ 65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36 w 72"/>
                  <a:gd name="T23" fmla="*/ 36 h 79"/>
                  <a:gd name="T24" fmla="*/ 43 w 72"/>
                  <a:gd name="T25" fmla="*/ 21 h 79"/>
                  <a:gd name="T26" fmla="*/ 36 w 72"/>
                  <a:gd name="T27" fmla="*/ 0 h 79"/>
                  <a:gd name="T28" fmla="*/ 36 w 72"/>
                  <a:gd name="T29" fmla="*/ 28 h 79"/>
                  <a:gd name="T30" fmla="*/ 36 w 72"/>
                  <a:gd name="T31" fmla="*/ 36 h 79"/>
                  <a:gd name="T32" fmla="*/ 29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9 w 72"/>
                  <a:gd name="T61" fmla="*/ 43 h 79"/>
                  <a:gd name="T62" fmla="*/ 36 w 72"/>
                  <a:gd name="T63" fmla="*/ 50 h 79"/>
                  <a:gd name="T64" fmla="*/ 43 w 72"/>
                  <a:gd name="T65" fmla="*/ 58 h 79"/>
                  <a:gd name="T66" fmla="*/ 36 w 72"/>
                  <a:gd name="T67" fmla="*/ 65 h 79"/>
                  <a:gd name="T68" fmla="*/ 21 w 72"/>
                  <a:gd name="T69" fmla="*/ 58 h 79"/>
                  <a:gd name="T70" fmla="*/ 0 w 72"/>
                  <a:gd name="T71" fmla="*/ 65 h 79"/>
                  <a:gd name="T72" fmla="*/ 21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4 h 79"/>
                  <a:gd name="T88" fmla="*/ 50 w 72"/>
                  <a:gd name="T89" fmla="*/ 21 h 79"/>
                  <a:gd name="T90" fmla="*/ 57 w 72"/>
                  <a:gd name="T91" fmla="*/ 36 h 79"/>
                  <a:gd name="T92" fmla="*/ 43 w 72"/>
                  <a:gd name="T93" fmla="*/ 14 h 79"/>
                  <a:gd name="T94" fmla="*/ 29 w 72"/>
                  <a:gd name="T95" fmla="*/ 14 h 79"/>
                  <a:gd name="T96" fmla="*/ 36 w 72"/>
                  <a:gd name="T97" fmla="*/ 21 h 79"/>
                  <a:gd name="T98" fmla="*/ 14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1 w 72"/>
                  <a:gd name="T113" fmla="*/ 43 h 79"/>
                  <a:gd name="T114" fmla="*/ 21 w 72"/>
                  <a:gd name="T115" fmla="*/ 36 h 79"/>
                  <a:gd name="T116" fmla="*/ 29 w 72"/>
                  <a:gd name="T117" fmla="*/ 58 h 79"/>
                  <a:gd name="T118" fmla="*/ 14 w 72"/>
                  <a:gd name="T119" fmla="*/ 58 h 79"/>
                  <a:gd name="T120" fmla="*/ 7 w 72"/>
                  <a:gd name="T121" fmla="*/ 72 h 79"/>
                  <a:gd name="T122" fmla="*/ 21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8"/>
                    </a:lnTo>
                    <a:lnTo>
                      <a:pt x="57" y="50"/>
                    </a:lnTo>
                    <a:lnTo>
                      <a:pt x="57" y="36"/>
                    </a:lnTo>
                    <a:lnTo>
                      <a:pt x="57" y="36"/>
                    </a:lnTo>
                    <a:lnTo>
                      <a:pt x="65" y="36"/>
                    </a:lnTo>
                    <a:lnTo>
                      <a:pt x="72" y="28"/>
                    </a:lnTo>
                    <a:lnTo>
                      <a:pt x="65" y="14"/>
                    </a:lnTo>
                    <a:lnTo>
                      <a:pt x="65" y="7"/>
                    </a:lnTo>
                    <a:lnTo>
                      <a:pt x="57" y="7"/>
                    </a:lnTo>
                    <a:lnTo>
                      <a:pt x="57" y="7"/>
                    </a:lnTo>
                    <a:lnTo>
                      <a:pt x="50" y="14"/>
                    </a:lnTo>
                    <a:lnTo>
                      <a:pt x="50" y="28"/>
                    </a:lnTo>
                    <a:lnTo>
                      <a:pt x="57" y="36"/>
                    </a:lnTo>
                    <a:lnTo>
                      <a:pt x="57" y="43"/>
                    </a:lnTo>
                    <a:lnTo>
                      <a:pt x="50" y="50"/>
                    </a:lnTo>
                    <a:lnTo>
                      <a:pt x="50" y="50"/>
                    </a:lnTo>
                    <a:lnTo>
                      <a:pt x="43" y="43"/>
                    </a:lnTo>
                    <a:lnTo>
                      <a:pt x="43" y="43"/>
                    </a:lnTo>
                    <a:lnTo>
                      <a:pt x="36" y="36"/>
                    </a:lnTo>
                    <a:lnTo>
                      <a:pt x="36" y="28"/>
                    </a:lnTo>
                    <a:lnTo>
                      <a:pt x="43" y="21"/>
                    </a:lnTo>
                    <a:lnTo>
                      <a:pt x="43" y="7"/>
                    </a:lnTo>
                    <a:lnTo>
                      <a:pt x="36" y="0"/>
                    </a:lnTo>
                    <a:lnTo>
                      <a:pt x="29" y="7"/>
                    </a:lnTo>
                    <a:lnTo>
                      <a:pt x="36" y="28"/>
                    </a:lnTo>
                    <a:lnTo>
                      <a:pt x="36" y="28"/>
                    </a:lnTo>
                    <a:lnTo>
                      <a:pt x="36" y="36"/>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36"/>
                    </a:lnTo>
                    <a:lnTo>
                      <a:pt x="29"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8"/>
                    </a:lnTo>
                    <a:lnTo>
                      <a:pt x="43" y="58"/>
                    </a:lnTo>
                    <a:lnTo>
                      <a:pt x="36" y="65"/>
                    </a:lnTo>
                    <a:lnTo>
                      <a:pt x="29" y="58"/>
                    </a:lnTo>
                    <a:lnTo>
                      <a:pt x="21" y="58"/>
                    </a:lnTo>
                    <a:lnTo>
                      <a:pt x="0" y="65"/>
                    </a:lnTo>
                    <a:lnTo>
                      <a:pt x="0" y="65"/>
                    </a:lnTo>
                    <a:lnTo>
                      <a:pt x="7" y="72"/>
                    </a:lnTo>
                    <a:lnTo>
                      <a:pt x="21" y="79"/>
                    </a:lnTo>
                    <a:lnTo>
                      <a:pt x="29" y="72"/>
                    </a:lnTo>
                    <a:lnTo>
                      <a:pt x="29" y="72"/>
                    </a:lnTo>
                    <a:lnTo>
                      <a:pt x="29" y="72"/>
                    </a:lnTo>
                    <a:lnTo>
                      <a:pt x="36" y="65"/>
                    </a:lnTo>
                    <a:lnTo>
                      <a:pt x="36" y="65"/>
                    </a:lnTo>
                    <a:lnTo>
                      <a:pt x="43" y="65"/>
                    </a:lnTo>
                    <a:lnTo>
                      <a:pt x="43" y="58"/>
                    </a:lnTo>
                    <a:lnTo>
                      <a:pt x="50" y="65"/>
                    </a:lnTo>
                    <a:lnTo>
                      <a:pt x="57" y="72"/>
                    </a:lnTo>
                    <a:lnTo>
                      <a:pt x="57" y="72"/>
                    </a:lnTo>
                    <a:close/>
                    <a:moveTo>
                      <a:pt x="57" y="36"/>
                    </a:moveTo>
                    <a:lnTo>
                      <a:pt x="65" y="36"/>
                    </a:lnTo>
                    <a:lnTo>
                      <a:pt x="65" y="28"/>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6"/>
                    </a:moveTo>
                    <a:lnTo>
                      <a:pt x="7" y="36"/>
                    </a:lnTo>
                    <a:lnTo>
                      <a:pt x="0" y="36"/>
                    </a:lnTo>
                    <a:lnTo>
                      <a:pt x="0" y="43"/>
                    </a:lnTo>
                    <a:lnTo>
                      <a:pt x="14" y="50"/>
                    </a:lnTo>
                    <a:lnTo>
                      <a:pt x="21" y="43"/>
                    </a:lnTo>
                    <a:lnTo>
                      <a:pt x="21" y="36"/>
                    </a:lnTo>
                    <a:lnTo>
                      <a:pt x="21" y="36"/>
                    </a:lnTo>
                    <a:close/>
                    <a:moveTo>
                      <a:pt x="29" y="65"/>
                    </a:moveTo>
                    <a:lnTo>
                      <a:pt x="29" y="58"/>
                    </a:lnTo>
                    <a:lnTo>
                      <a:pt x="14" y="58"/>
                    </a:lnTo>
                    <a:lnTo>
                      <a:pt x="14" y="58"/>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411">
                <a:extLst>
                  <a:ext uri="{FF2B5EF4-FFF2-40B4-BE49-F238E27FC236}">
                    <a16:creationId xmlns:a16="http://schemas.microsoft.com/office/drawing/2014/main" xmlns="" id="{E9124600-93F9-4B86-A9E9-6AF04F94ECD8}"/>
                  </a:ext>
                </a:extLst>
              </p:cNvPr>
              <p:cNvSpPr>
                <a:spLocks noEditPoints="1"/>
              </p:cNvSpPr>
              <p:nvPr/>
            </p:nvSpPr>
            <p:spPr bwMode="auto">
              <a:xfrm>
                <a:off x="4983" y="2266"/>
                <a:ext cx="72" cy="79"/>
              </a:xfrm>
              <a:custGeom>
                <a:avLst/>
                <a:gdLst>
                  <a:gd name="T0" fmla="*/ 65 w 72"/>
                  <a:gd name="T1" fmla="*/ 72 h 79"/>
                  <a:gd name="T2" fmla="*/ 72 w 72"/>
                  <a:gd name="T3" fmla="*/ 65 h 79"/>
                  <a:gd name="T4" fmla="*/ 65 w 72"/>
                  <a:gd name="T5" fmla="*/ 58 h 79"/>
                  <a:gd name="T6" fmla="*/ 65 w 72"/>
                  <a:gd name="T7" fmla="*/ 36 h 79"/>
                  <a:gd name="T8" fmla="*/ 72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43 h 79"/>
                  <a:gd name="T114" fmla="*/ 29 w 72"/>
                  <a:gd name="T115" fmla="*/ 36 h 79"/>
                  <a:gd name="T116" fmla="*/ 29 w 72"/>
                  <a:gd name="T117" fmla="*/ 58 h 79"/>
                  <a:gd name="T118" fmla="*/ 14 w 72"/>
                  <a:gd name="T119" fmla="*/ 58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8"/>
                    </a:lnTo>
                    <a:lnTo>
                      <a:pt x="57" y="50"/>
                    </a:lnTo>
                    <a:lnTo>
                      <a:pt x="65" y="36"/>
                    </a:lnTo>
                    <a:lnTo>
                      <a:pt x="65" y="36"/>
                    </a:lnTo>
                    <a:lnTo>
                      <a:pt x="72" y="36"/>
                    </a:lnTo>
                    <a:lnTo>
                      <a:pt x="72" y="28"/>
                    </a:lnTo>
                    <a:lnTo>
                      <a:pt x="72" y="14"/>
                    </a:lnTo>
                    <a:lnTo>
                      <a:pt x="72" y="7"/>
                    </a:lnTo>
                    <a:lnTo>
                      <a:pt x="65"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7"/>
                    </a:lnTo>
                    <a:lnTo>
                      <a:pt x="43" y="0"/>
                    </a:lnTo>
                    <a:lnTo>
                      <a:pt x="36" y="7"/>
                    </a:lnTo>
                    <a:lnTo>
                      <a:pt x="43" y="28"/>
                    </a:lnTo>
                    <a:lnTo>
                      <a:pt x="43" y="28"/>
                    </a:lnTo>
                    <a:lnTo>
                      <a:pt x="43" y="36"/>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8"/>
                    </a:lnTo>
                    <a:lnTo>
                      <a:pt x="50" y="58"/>
                    </a:lnTo>
                    <a:lnTo>
                      <a:pt x="43" y="65"/>
                    </a:lnTo>
                    <a:lnTo>
                      <a:pt x="36" y="58"/>
                    </a:lnTo>
                    <a:lnTo>
                      <a:pt x="29" y="58"/>
                    </a:lnTo>
                    <a:lnTo>
                      <a:pt x="7" y="65"/>
                    </a:lnTo>
                    <a:lnTo>
                      <a:pt x="7" y="65"/>
                    </a:lnTo>
                    <a:lnTo>
                      <a:pt x="14" y="72"/>
                    </a:lnTo>
                    <a:lnTo>
                      <a:pt x="21" y="79"/>
                    </a:lnTo>
                    <a:lnTo>
                      <a:pt x="36" y="72"/>
                    </a:lnTo>
                    <a:lnTo>
                      <a:pt x="36" y="72"/>
                    </a:lnTo>
                    <a:lnTo>
                      <a:pt x="36" y="72"/>
                    </a:lnTo>
                    <a:lnTo>
                      <a:pt x="43" y="65"/>
                    </a:lnTo>
                    <a:lnTo>
                      <a:pt x="43" y="65"/>
                    </a:lnTo>
                    <a:lnTo>
                      <a:pt x="50" y="65"/>
                    </a:lnTo>
                    <a:lnTo>
                      <a:pt x="50" y="58"/>
                    </a:lnTo>
                    <a:lnTo>
                      <a:pt x="57" y="65"/>
                    </a:lnTo>
                    <a:lnTo>
                      <a:pt x="65" y="72"/>
                    </a:lnTo>
                    <a:lnTo>
                      <a:pt x="65" y="72"/>
                    </a:lnTo>
                    <a:close/>
                    <a:moveTo>
                      <a:pt x="65" y="36"/>
                    </a:moveTo>
                    <a:lnTo>
                      <a:pt x="65" y="36"/>
                    </a:lnTo>
                    <a:lnTo>
                      <a:pt x="72" y="28"/>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6"/>
                    </a:moveTo>
                    <a:lnTo>
                      <a:pt x="14" y="36"/>
                    </a:lnTo>
                    <a:lnTo>
                      <a:pt x="7" y="36"/>
                    </a:lnTo>
                    <a:lnTo>
                      <a:pt x="7" y="43"/>
                    </a:lnTo>
                    <a:lnTo>
                      <a:pt x="14" y="50"/>
                    </a:lnTo>
                    <a:lnTo>
                      <a:pt x="21" y="43"/>
                    </a:lnTo>
                    <a:lnTo>
                      <a:pt x="29" y="36"/>
                    </a:lnTo>
                    <a:lnTo>
                      <a:pt x="29" y="36"/>
                    </a:lnTo>
                    <a:close/>
                    <a:moveTo>
                      <a:pt x="36" y="65"/>
                    </a:moveTo>
                    <a:lnTo>
                      <a:pt x="29" y="58"/>
                    </a:lnTo>
                    <a:lnTo>
                      <a:pt x="21" y="58"/>
                    </a:lnTo>
                    <a:lnTo>
                      <a:pt x="14" y="58"/>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412">
                <a:extLst>
                  <a:ext uri="{FF2B5EF4-FFF2-40B4-BE49-F238E27FC236}">
                    <a16:creationId xmlns:a16="http://schemas.microsoft.com/office/drawing/2014/main" xmlns="" id="{EF9396D3-EF6A-4B8B-95DB-43F53F978DDE}"/>
                  </a:ext>
                </a:extLst>
              </p:cNvPr>
              <p:cNvSpPr>
                <a:spLocks noEditPoints="1"/>
              </p:cNvSpPr>
              <p:nvPr/>
            </p:nvSpPr>
            <p:spPr bwMode="auto">
              <a:xfrm>
                <a:off x="4983" y="2280"/>
                <a:ext cx="0" cy="58"/>
              </a:xfrm>
              <a:custGeom>
                <a:avLst/>
                <a:gdLst>
                  <a:gd name="T0" fmla="*/ 58 h 58"/>
                  <a:gd name="T1" fmla="*/ 51 h 58"/>
                  <a:gd name="T2" fmla="*/ 51 h 58"/>
                  <a:gd name="T3" fmla="*/ 58 h 58"/>
                  <a:gd name="T4" fmla="*/ 58 h 58"/>
                  <a:gd name="T5" fmla="*/ 14 h 58"/>
                  <a:gd name="T6" fmla="*/ 7 h 58"/>
                  <a:gd name="T7" fmla="*/ 0 h 58"/>
                  <a:gd name="T8" fmla="*/ 14 h 58"/>
                  <a:gd name="T9" fmla="*/ 14 h 5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8">
                    <a:moveTo>
                      <a:pt x="0" y="58"/>
                    </a:moveTo>
                    <a:lnTo>
                      <a:pt x="0" y="51"/>
                    </a:lnTo>
                    <a:lnTo>
                      <a:pt x="0" y="51"/>
                    </a:lnTo>
                    <a:lnTo>
                      <a:pt x="0" y="58"/>
                    </a:lnTo>
                    <a:lnTo>
                      <a:pt x="0" y="58"/>
                    </a:lnTo>
                    <a:close/>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413">
                <a:extLst>
                  <a:ext uri="{FF2B5EF4-FFF2-40B4-BE49-F238E27FC236}">
                    <a16:creationId xmlns:a16="http://schemas.microsoft.com/office/drawing/2014/main" xmlns="" id="{4E60A84B-9E12-45D2-A445-1390553BCC75}"/>
                  </a:ext>
                </a:extLst>
              </p:cNvPr>
              <p:cNvSpPr>
                <a:spLocks noEditPoints="1"/>
              </p:cNvSpPr>
              <p:nvPr/>
            </p:nvSpPr>
            <p:spPr bwMode="auto">
              <a:xfrm>
                <a:off x="6388" y="2266"/>
                <a:ext cx="71" cy="79"/>
              </a:xfrm>
              <a:custGeom>
                <a:avLst/>
                <a:gdLst>
                  <a:gd name="T0" fmla="*/ 64 w 71"/>
                  <a:gd name="T1" fmla="*/ 72 h 79"/>
                  <a:gd name="T2" fmla="*/ 71 w 71"/>
                  <a:gd name="T3" fmla="*/ 72 h 79"/>
                  <a:gd name="T4" fmla="*/ 57 w 71"/>
                  <a:gd name="T5" fmla="*/ 58 h 79"/>
                  <a:gd name="T6" fmla="*/ 64 w 71"/>
                  <a:gd name="T7" fmla="*/ 43 h 79"/>
                  <a:gd name="T8" fmla="*/ 64 w 71"/>
                  <a:gd name="T9" fmla="*/ 36 h 79"/>
                  <a:gd name="T10" fmla="*/ 71 w 71"/>
                  <a:gd name="T11" fmla="*/ 14 h 79"/>
                  <a:gd name="T12" fmla="*/ 64 w 71"/>
                  <a:gd name="T13" fmla="*/ 7 h 79"/>
                  <a:gd name="T14" fmla="*/ 57 w 71"/>
                  <a:gd name="T15" fmla="*/ 21 h 79"/>
                  <a:gd name="T16" fmla="*/ 57 w 71"/>
                  <a:gd name="T17" fmla="*/ 36 h 79"/>
                  <a:gd name="T18" fmla="*/ 57 w 71"/>
                  <a:gd name="T19" fmla="*/ 50 h 79"/>
                  <a:gd name="T20" fmla="*/ 50 w 71"/>
                  <a:gd name="T21" fmla="*/ 50 h 79"/>
                  <a:gd name="T22" fmla="*/ 43 w 71"/>
                  <a:gd name="T23" fmla="*/ 36 h 79"/>
                  <a:gd name="T24" fmla="*/ 50 w 71"/>
                  <a:gd name="T25" fmla="*/ 21 h 79"/>
                  <a:gd name="T26" fmla="*/ 43 w 71"/>
                  <a:gd name="T27" fmla="*/ 0 h 79"/>
                  <a:gd name="T28" fmla="*/ 36 w 71"/>
                  <a:gd name="T29" fmla="*/ 28 h 79"/>
                  <a:gd name="T30" fmla="*/ 36 w 71"/>
                  <a:gd name="T31" fmla="*/ 36 h 79"/>
                  <a:gd name="T32" fmla="*/ 36 w 71"/>
                  <a:gd name="T33" fmla="*/ 36 h 79"/>
                  <a:gd name="T34" fmla="*/ 28 w 71"/>
                  <a:gd name="T35" fmla="*/ 21 h 79"/>
                  <a:gd name="T36" fmla="*/ 21 w 71"/>
                  <a:gd name="T37" fmla="*/ 14 h 79"/>
                  <a:gd name="T38" fmla="*/ 14 w 71"/>
                  <a:gd name="T39" fmla="*/ 0 h 79"/>
                  <a:gd name="T40" fmla="*/ 0 w 71"/>
                  <a:gd name="T41" fmla="*/ 0 h 79"/>
                  <a:gd name="T42" fmla="*/ 0 w 71"/>
                  <a:gd name="T43" fmla="*/ 7 h 79"/>
                  <a:gd name="T44" fmla="*/ 21 w 71"/>
                  <a:gd name="T45" fmla="*/ 28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50 h 79"/>
                  <a:gd name="T60" fmla="*/ 28 w 71"/>
                  <a:gd name="T61" fmla="*/ 43 h 79"/>
                  <a:gd name="T62" fmla="*/ 43 w 71"/>
                  <a:gd name="T63" fmla="*/ 50 h 79"/>
                  <a:gd name="T64" fmla="*/ 50 w 71"/>
                  <a:gd name="T65" fmla="*/ 58 h 79"/>
                  <a:gd name="T66" fmla="*/ 36 w 71"/>
                  <a:gd name="T67" fmla="*/ 65 h 79"/>
                  <a:gd name="T68" fmla="*/ 21 w 71"/>
                  <a:gd name="T69" fmla="*/ 58 h 79"/>
                  <a:gd name="T70" fmla="*/ 7 w 71"/>
                  <a:gd name="T71" fmla="*/ 65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6 h 79"/>
                  <a:gd name="T86" fmla="*/ 71 w 71"/>
                  <a:gd name="T87" fmla="*/ 14 h 79"/>
                  <a:gd name="T88" fmla="*/ 57 w 71"/>
                  <a:gd name="T89" fmla="*/ 21 h 79"/>
                  <a:gd name="T90" fmla="*/ 64 w 71"/>
                  <a:gd name="T91" fmla="*/ 36 h 79"/>
                  <a:gd name="T92" fmla="*/ 50 w 71"/>
                  <a:gd name="T93" fmla="*/ 14 h 79"/>
                  <a:gd name="T94" fmla="*/ 36 w 71"/>
                  <a:gd name="T95" fmla="*/ 14 h 79"/>
                  <a:gd name="T96" fmla="*/ 43 w 71"/>
                  <a:gd name="T97" fmla="*/ 21 h 79"/>
                  <a:gd name="T98" fmla="*/ 21 w 71"/>
                  <a:gd name="T99" fmla="*/ 14 h 79"/>
                  <a:gd name="T100" fmla="*/ 14 w 71"/>
                  <a:gd name="T101" fmla="*/ 7 h 79"/>
                  <a:gd name="T102" fmla="*/ 7 w 71"/>
                  <a:gd name="T103" fmla="*/ 7 h 79"/>
                  <a:gd name="T104" fmla="*/ 14 w 71"/>
                  <a:gd name="T105" fmla="*/ 21 h 79"/>
                  <a:gd name="T106" fmla="*/ 21 w 71"/>
                  <a:gd name="T107" fmla="*/ 21 h 79"/>
                  <a:gd name="T108" fmla="*/ 14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14 w 71"/>
                  <a:gd name="T121" fmla="*/ 72 h 79"/>
                  <a:gd name="T122" fmla="*/ 28 w 71"/>
                  <a:gd name="T123" fmla="*/ 72 h 79"/>
                  <a:gd name="T124" fmla="*/ 36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72"/>
                    </a:lnTo>
                    <a:lnTo>
                      <a:pt x="71" y="65"/>
                    </a:lnTo>
                    <a:lnTo>
                      <a:pt x="57" y="58"/>
                    </a:lnTo>
                    <a:lnTo>
                      <a:pt x="57" y="50"/>
                    </a:lnTo>
                    <a:lnTo>
                      <a:pt x="64" y="43"/>
                    </a:lnTo>
                    <a:lnTo>
                      <a:pt x="64" y="36"/>
                    </a:lnTo>
                    <a:lnTo>
                      <a:pt x="64" y="36"/>
                    </a:lnTo>
                    <a:lnTo>
                      <a:pt x="71" y="28"/>
                    </a:lnTo>
                    <a:lnTo>
                      <a:pt x="71" y="14"/>
                    </a:lnTo>
                    <a:lnTo>
                      <a:pt x="64" y="14"/>
                    </a:lnTo>
                    <a:lnTo>
                      <a:pt x="64"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1"/>
                    </a:lnTo>
                    <a:lnTo>
                      <a:pt x="50" y="14"/>
                    </a:lnTo>
                    <a:lnTo>
                      <a:pt x="43" y="0"/>
                    </a:lnTo>
                    <a:lnTo>
                      <a:pt x="36" y="14"/>
                    </a:lnTo>
                    <a:lnTo>
                      <a:pt x="36" y="28"/>
                    </a:lnTo>
                    <a:lnTo>
                      <a:pt x="36" y="28"/>
                    </a:lnTo>
                    <a:lnTo>
                      <a:pt x="36" y="36"/>
                    </a:lnTo>
                    <a:lnTo>
                      <a:pt x="36" y="36"/>
                    </a:lnTo>
                    <a:lnTo>
                      <a:pt x="36" y="36"/>
                    </a:lnTo>
                    <a:lnTo>
                      <a:pt x="28" y="28"/>
                    </a:lnTo>
                    <a:lnTo>
                      <a:pt x="28" y="21"/>
                    </a:lnTo>
                    <a:lnTo>
                      <a:pt x="21" y="21"/>
                    </a:lnTo>
                    <a:lnTo>
                      <a:pt x="21" y="14"/>
                    </a:lnTo>
                    <a:lnTo>
                      <a:pt x="21" y="7"/>
                    </a:lnTo>
                    <a:lnTo>
                      <a:pt x="14" y="0"/>
                    </a:lnTo>
                    <a:lnTo>
                      <a:pt x="7" y="0"/>
                    </a:lnTo>
                    <a:lnTo>
                      <a:pt x="0" y="0"/>
                    </a:lnTo>
                    <a:lnTo>
                      <a:pt x="0" y="0"/>
                    </a:lnTo>
                    <a:lnTo>
                      <a:pt x="0" y="7"/>
                    </a:lnTo>
                    <a:lnTo>
                      <a:pt x="7" y="21"/>
                    </a:lnTo>
                    <a:lnTo>
                      <a:pt x="21" y="28"/>
                    </a:lnTo>
                    <a:lnTo>
                      <a:pt x="28" y="28"/>
                    </a:lnTo>
                    <a:lnTo>
                      <a:pt x="36" y="36"/>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50"/>
                    </a:lnTo>
                    <a:lnTo>
                      <a:pt x="28" y="50"/>
                    </a:lnTo>
                    <a:lnTo>
                      <a:pt x="28" y="43"/>
                    </a:lnTo>
                    <a:lnTo>
                      <a:pt x="36" y="43"/>
                    </a:lnTo>
                    <a:lnTo>
                      <a:pt x="43" y="50"/>
                    </a:lnTo>
                    <a:lnTo>
                      <a:pt x="50" y="58"/>
                    </a:lnTo>
                    <a:lnTo>
                      <a:pt x="50" y="58"/>
                    </a:lnTo>
                    <a:lnTo>
                      <a:pt x="43" y="58"/>
                    </a:lnTo>
                    <a:lnTo>
                      <a:pt x="36" y="65"/>
                    </a:lnTo>
                    <a:lnTo>
                      <a:pt x="36" y="65"/>
                    </a:lnTo>
                    <a:lnTo>
                      <a:pt x="21" y="58"/>
                    </a:lnTo>
                    <a:lnTo>
                      <a:pt x="7" y="65"/>
                    </a:lnTo>
                    <a:lnTo>
                      <a:pt x="7" y="65"/>
                    </a:lnTo>
                    <a:lnTo>
                      <a:pt x="7" y="72"/>
                    </a:lnTo>
                    <a:lnTo>
                      <a:pt x="21" y="79"/>
                    </a:lnTo>
                    <a:lnTo>
                      <a:pt x="28" y="79"/>
                    </a:lnTo>
                    <a:lnTo>
                      <a:pt x="36" y="72"/>
                    </a:lnTo>
                    <a:lnTo>
                      <a:pt x="36" y="72"/>
                    </a:lnTo>
                    <a:lnTo>
                      <a:pt x="36" y="65"/>
                    </a:lnTo>
                    <a:lnTo>
                      <a:pt x="43" y="65"/>
                    </a:lnTo>
                    <a:lnTo>
                      <a:pt x="50" y="65"/>
                    </a:lnTo>
                    <a:lnTo>
                      <a:pt x="50" y="65"/>
                    </a:lnTo>
                    <a:lnTo>
                      <a:pt x="57" y="65"/>
                    </a:lnTo>
                    <a:lnTo>
                      <a:pt x="64" y="72"/>
                    </a:lnTo>
                    <a:lnTo>
                      <a:pt x="64" y="72"/>
                    </a:lnTo>
                    <a:close/>
                    <a:moveTo>
                      <a:pt x="64" y="36"/>
                    </a:moveTo>
                    <a:lnTo>
                      <a:pt x="64" y="36"/>
                    </a:lnTo>
                    <a:lnTo>
                      <a:pt x="71" y="28"/>
                    </a:lnTo>
                    <a:lnTo>
                      <a:pt x="71" y="14"/>
                    </a:lnTo>
                    <a:lnTo>
                      <a:pt x="64" y="14"/>
                    </a:lnTo>
                    <a:lnTo>
                      <a:pt x="57" y="21"/>
                    </a:lnTo>
                    <a:lnTo>
                      <a:pt x="64" y="36"/>
                    </a:lnTo>
                    <a:lnTo>
                      <a:pt x="64" y="36"/>
                    </a:lnTo>
                    <a:close/>
                    <a:moveTo>
                      <a:pt x="43" y="21"/>
                    </a:moveTo>
                    <a:lnTo>
                      <a:pt x="50" y="14"/>
                    </a:lnTo>
                    <a:lnTo>
                      <a:pt x="43" y="7"/>
                    </a:lnTo>
                    <a:lnTo>
                      <a:pt x="36" y="14"/>
                    </a:lnTo>
                    <a:lnTo>
                      <a:pt x="43" y="21"/>
                    </a:lnTo>
                    <a:lnTo>
                      <a:pt x="43" y="21"/>
                    </a:lnTo>
                    <a:close/>
                    <a:moveTo>
                      <a:pt x="21" y="21"/>
                    </a:moveTo>
                    <a:lnTo>
                      <a:pt x="21" y="14"/>
                    </a:lnTo>
                    <a:lnTo>
                      <a:pt x="21" y="14"/>
                    </a:lnTo>
                    <a:lnTo>
                      <a:pt x="14" y="7"/>
                    </a:lnTo>
                    <a:lnTo>
                      <a:pt x="7" y="0"/>
                    </a:lnTo>
                    <a:lnTo>
                      <a:pt x="7" y="7"/>
                    </a:lnTo>
                    <a:lnTo>
                      <a:pt x="7" y="21"/>
                    </a:lnTo>
                    <a:lnTo>
                      <a:pt x="14" y="21"/>
                    </a:lnTo>
                    <a:lnTo>
                      <a:pt x="21" y="21"/>
                    </a:lnTo>
                    <a:lnTo>
                      <a:pt x="21" y="21"/>
                    </a:lnTo>
                    <a:close/>
                    <a:moveTo>
                      <a:pt x="21" y="43"/>
                    </a:moveTo>
                    <a:lnTo>
                      <a:pt x="14" y="36"/>
                    </a:lnTo>
                    <a:lnTo>
                      <a:pt x="0" y="43"/>
                    </a:lnTo>
                    <a:lnTo>
                      <a:pt x="7" y="43"/>
                    </a:lnTo>
                    <a:lnTo>
                      <a:pt x="14" y="50"/>
                    </a:lnTo>
                    <a:lnTo>
                      <a:pt x="21" y="50"/>
                    </a:lnTo>
                    <a:lnTo>
                      <a:pt x="21" y="43"/>
                    </a:lnTo>
                    <a:lnTo>
                      <a:pt x="21" y="43"/>
                    </a:lnTo>
                    <a:close/>
                    <a:moveTo>
                      <a:pt x="36" y="72"/>
                    </a:moveTo>
                    <a:lnTo>
                      <a:pt x="28" y="65"/>
                    </a:lnTo>
                    <a:lnTo>
                      <a:pt x="21" y="58"/>
                    </a:lnTo>
                    <a:lnTo>
                      <a:pt x="14" y="65"/>
                    </a:lnTo>
                    <a:lnTo>
                      <a:pt x="7" y="65"/>
                    </a:lnTo>
                    <a:lnTo>
                      <a:pt x="14" y="72"/>
                    </a:lnTo>
                    <a:lnTo>
                      <a:pt x="21" y="72"/>
                    </a:lnTo>
                    <a:lnTo>
                      <a:pt x="28"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414">
                <a:extLst>
                  <a:ext uri="{FF2B5EF4-FFF2-40B4-BE49-F238E27FC236}">
                    <a16:creationId xmlns:a16="http://schemas.microsoft.com/office/drawing/2014/main" xmlns="" id="{E34C3611-B2BE-46C8-9F14-F10BB4B10310}"/>
                  </a:ext>
                </a:extLst>
              </p:cNvPr>
              <p:cNvSpPr>
                <a:spLocks noEditPoints="1"/>
              </p:cNvSpPr>
              <p:nvPr/>
            </p:nvSpPr>
            <p:spPr bwMode="auto">
              <a:xfrm>
                <a:off x="6467" y="2266"/>
                <a:ext cx="71" cy="79"/>
              </a:xfrm>
              <a:custGeom>
                <a:avLst/>
                <a:gdLst>
                  <a:gd name="T0" fmla="*/ 64 w 71"/>
                  <a:gd name="T1" fmla="*/ 72 h 79"/>
                  <a:gd name="T2" fmla="*/ 71 w 71"/>
                  <a:gd name="T3" fmla="*/ 72 h 79"/>
                  <a:gd name="T4" fmla="*/ 57 w 71"/>
                  <a:gd name="T5" fmla="*/ 58 h 79"/>
                  <a:gd name="T6" fmla="*/ 57 w 71"/>
                  <a:gd name="T7" fmla="*/ 43 h 79"/>
                  <a:gd name="T8" fmla="*/ 64 w 71"/>
                  <a:gd name="T9" fmla="*/ 36 h 79"/>
                  <a:gd name="T10" fmla="*/ 64 w 71"/>
                  <a:gd name="T11" fmla="*/ 14 h 79"/>
                  <a:gd name="T12" fmla="*/ 64 w 71"/>
                  <a:gd name="T13" fmla="*/ 7 h 79"/>
                  <a:gd name="T14" fmla="*/ 50 w 71"/>
                  <a:gd name="T15" fmla="*/ 21 h 79"/>
                  <a:gd name="T16" fmla="*/ 57 w 71"/>
                  <a:gd name="T17" fmla="*/ 36 h 79"/>
                  <a:gd name="T18" fmla="*/ 50 w 71"/>
                  <a:gd name="T19" fmla="*/ 50 h 79"/>
                  <a:gd name="T20" fmla="*/ 43 w 71"/>
                  <a:gd name="T21" fmla="*/ 50 h 79"/>
                  <a:gd name="T22" fmla="*/ 43 w 71"/>
                  <a:gd name="T23" fmla="*/ 36 h 79"/>
                  <a:gd name="T24" fmla="*/ 43 w 71"/>
                  <a:gd name="T25" fmla="*/ 21 h 79"/>
                  <a:gd name="T26" fmla="*/ 35 w 71"/>
                  <a:gd name="T27" fmla="*/ 0 h 79"/>
                  <a:gd name="T28" fmla="*/ 35 w 71"/>
                  <a:gd name="T29" fmla="*/ 28 h 79"/>
                  <a:gd name="T30" fmla="*/ 35 w 71"/>
                  <a:gd name="T31" fmla="*/ 36 h 79"/>
                  <a:gd name="T32" fmla="*/ 35 w 71"/>
                  <a:gd name="T33" fmla="*/ 36 h 79"/>
                  <a:gd name="T34" fmla="*/ 21 w 71"/>
                  <a:gd name="T35" fmla="*/ 21 h 79"/>
                  <a:gd name="T36" fmla="*/ 21 w 71"/>
                  <a:gd name="T37" fmla="*/ 14 h 79"/>
                  <a:gd name="T38" fmla="*/ 7 w 71"/>
                  <a:gd name="T39" fmla="*/ 0 h 79"/>
                  <a:gd name="T40" fmla="*/ 0 w 71"/>
                  <a:gd name="T41" fmla="*/ 0 h 79"/>
                  <a:gd name="T42" fmla="*/ 0 w 71"/>
                  <a:gd name="T43" fmla="*/ 7 h 79"/>
                  <a:gd name="T44" fmla="*/ 14 w 71"/>
                  <a:gd name="T45" fmla="*/ 28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43 h 79"/>
                  <a:gd name="T62" fmla="*/ 43 w 71"/>
                  <a:gd name="T63" fmla="*/ 50 h 79"/>
                  <a:gd name="T64" fmla="*/ 43 w 71"/>
                  <a:gd name="T65" fmla="*/ 58 h 79"/>
                  <a:gd name="T66" fmla="*/ 35 w 71"/>
                  <a:gd name="T67" fmla="*/ 65 h 79"/>
                  <a:gd name="T68" fmla="*/ 21 w 71"/>
                  <a:gd name="T69" fmla="*/ 58 h 79"/>
                  <a:gd name="T70" fmla="*/ 0 w 71"/>
                  <a:gd name="T71" fmla="*/ 65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6 h 79"/>
                  <a:gd name="T86" fmla="*/ 64 w 71"/>
                  <a:gd name="T87" fmla="*/ 14 h 79"/>
                  <a:gd name="T88" fmla="*/ 57 w 71"/>
                  <a:gd name="T89" fmla="*/ 21 h 79"/>
                  <a:gd name="T90" fmla="*/ 57 w 71"/>
                  <a:gd name="T91" fmla="*/ 36 h 79"/>
                  <a:gd name="T92" fmla="*/ 43 w 71"/>
                  <a:gd name="T93" fmla="*/ 14 h 79"/>
                  <a:gd name="T94" fmla="*/ 28 w 71"/>
                  <a:gd name="T95" fmla="*/ 14 h 79"/>
                  <a:gd name="T96" fmla="*/ 35 w 71"/>
                  <a:gd name="T97" fmla="*/ 21 h 79"/>
                  <a:gd name="T98" fmla="*/ 21 w 71"/>
                  <a:gd name="T99" fmla="*/ 14 h 79"/>
                  <a:gd name="T100" fmla="*/ 14 w 71"/>
                  <a:gd name="T101" fmla="*/ 7 h 79"/>
                  <a:gd name="T102" fmla="*/ 0 w 71"/>
                  <a:gd name="T103" fmla="*/ 7 h 79"/>
                  <a:gd name="T104" fmla="*/ 7 w 71"/>
                  <a:gd name="T105" fmla="*/ 21 h 79"/>
                  <a:gd name="T106" fmla="*/ 14 w 71"/>
                  <a:gd name="T107" fmla="*/ 21 h 79"/>
                  <a:gd name="T108" fmla="*/ 7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2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72"/>
                    </a:lnTo>
                    <a:lnTo>
                      <a:pt x="64" y="65"/>
                    </a:lnTo>
                    <a:lnTo>
                      <a:pt x="57" y="58"/>
                    </a:lnTo>
                    <a:lnTo>
                      <a:pt x="57" y="50"/>
                    </a:lnTo>
                    <a:lnTo>
                      <a:pt x="57" y="43"/>
                    </a:lnTo>
                    <a:lnTo>
                      <a:pt x="57" y="36"/>
                    </a:lnTo>
                    <a:lnTo>
                      <a:pt x="64" y="36"/>
                    </a:lnTo>
                    <a:lnTo>
                      <a:pt x="71" y="28"/>
                    </a:lnTo>
                    <a:lnTo>
                      <a:pt x="64" y="14"/>
                    </a:lnTo>
                    <a:lnTo>
                      <a:pt x="64" y="14"/>
                    </a:lnTo>
                    <a:lnTo>
                      <a:pt x="64" y="7"/>
                    </a:lnTo>
                    <a:lnTo>
                      <a:pt x="57" y="14"/>
                    </a:lnTo>
                    <a:lnTo>
                      <a:pt x="50" y="21"/>
                    </a:lnTo>
                    <a:lnTo>
                      <a:pt x="50" y="28"/>
                    </a:lnTo>
                    <a:lnTo>
                      <a:pt x="57" y="36"/>
                    </a:lnTo>
                    <a:lnTo>
                      <a:pt x="57" y="43"/>
                    </a:lnTo>
                    <a:lnTo>
                      <a:pt x="50" y="50"/>
                    </a:lnTo>
                    <a:lnTo>
                      <a:pt x="50" y="50"/>
                    </a:lnTo>
                    <a:lnTo>
                      <a:pt x="43" y="50"/>
                    </a:lnTo>
                    <a:lnTo>
                      <a:pt x="43" y="43"/>
                    </a:lnTo>
                    <a:lnTo>
                      <a:pt x="43" y="36"/>
                    </a:lnTo>
                    <a:lnTo>
                      <a:pt x="43" y="28"/>
                    </a:lnTo>
                    <a:lnTo>
                      <a:pt x="43" y="21"/>
                    </a:lnTo>
                    <a:lnTo>
                      <a:pt x="43" y="14"/>
                    </a:lnTo>
                    <a:lnTo>
                      <a:pt x="35" y="0"/>
                    </a:lnTo>
                    <a:lnTo>
                      <a:pt x="28" y="14"/>
                    </a:lnTo>
                    <a:lnTo>
                      <a:pt x="35" y="28"/>
                    </a:lnTo>
                    <a:lnTo>
                      <a:pt x="35" y="28"/>
                    </a:lnTo>
                    <a:lnTo>
                      <a:pt x="35" y="36"/>
                    </a:lnTo>
                    <a:lnTo>
                      <a:pt x="35" y="36"/>
                    </a:lnTo>
                    <a:lnTo>
                      <a:pt x="35" y="36"/>
                    </a:lnTo>
                    <a:lnTo>
                      <a:pt x="28" y="28"/>
                    </a:lnTo>
                    <a:lnTo>
                      <a:pt x="21" y="21"/>
                    </a:lnTo>
                    <a:lnTo>
                      <a:pt x="21" y="21"/>
                    </a:lnTo>
                    <a:lnTo>
                      <a:pt x="21" y="14"/>
                    </a:lnTo>
                    <a:lnTo>
                      <a:pt x="14" y="7"/>
                    </a:lnTo>
                    <a:lnTo>
                      <a:pt x="7" y="0"/>
                    </a:lnTo>
                    <a:lnTo>
                      <a:pt x="7" y="0"/>
                    </a:lnTo>
                    <a:lnTo>
                      <a:pt x="0" y="0"/>
                    </a:lnTo>
                    <a:lnTo>
                      <a:pt x="0" y="0"/>
                    </a:lnTo>
                    <a:lnTo>
                      <a:pt x="0" y="7"/>
                    </a:lnTo>
                    <a:lnTo>
                      <a:pt x="7" y="21"/>
                    </a:lnTo>
                    <a:lnTo>
                      <a:pt x="14" y="28"/>
                    </a:lnTo>
                    <a:lnTo>
                      <a:pt x="21" y="28"/>
                    </a:lnTo>
                    <a:lnTo>
                      <a:pt x="28" y="36"/>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50"/>
                    </a:lnTo>
                    <a:lnTo>
                      <a:pt x="21" y="50"/>
                    </a:lnTo>
                    <a:lnTo>
                      <a:pt x="28" y="43"/>
                    </a:lnTo>
                    <a:lnTo>
                      <a:pt x="35" y="43"/>
                    </a:lnTo>
                    <a:lnTo>
                      <a:pt x="43" y="50"/>
                    </a:lnTo>
                    <a:lnTo>
                      <a:pt x="43" y="58"/>
                    </a:lnTo>
                    <a:lnTo>
                      <a:pt x="43" y="58"/>
                    </a:lnTo>
                    <a:lnTo>
                      <a:pt x="43" y="58"/>
                    </a:lnTo>
                    <a:lnTo>
                      <a:pt x="35" y="65"/>
                    </a:lnTo>
                    <a:lnTo>
                      <a:pt x="28" y="65"/>
                    </a:lnTo>
                    <a:lnTo>
                      <a:pt x="21" y="58"/>
                    </a:lnTo>
                    <a:lnTo>
                      <a:pt x="7" y="65"/>
                    </a:lnTo>
                    <a:lnTo>
                      <a:pt x="0" y="65"/>
                    </a:lnTo>
                    <a:lnTo>
                      <a:pt x="7" y="72"/>
                    </a:lnTo>
                    <a:lnTo>
                      <a:pt x="21" y="79"/>
                    </a:lnTo>
                    <a:lnTo>
                      <a:pt x="28" y="79"/>
                    </a:lnTo>
                    <a:lnTo>
                      <a:pt x="28" y="72"/>
                    </a:lnTo>
                    <a:lnTo>
                      <a:pt x="28" y="72"/>
                    </a:lnTo>
                    <a:lnTo>
                      <a:pt x="35" y="65"/>
                    </a:lnTo>
                    <a:lnTo>
                      <a:pt x="43" y="65"/>
                    </a:lnTo>
                    <a:lnTo>
                      <a:pt x="43" y="65"/>
                    </a:lnTo>
                    <a:lnTo>
                      <a:pt x="50" y="65"/>
                    </a:lnTo>
                    <a:lnTo>
                      <a:pt x="57" y="65"/>
                    </a:lnTo>
                    <a:lnTo>
                      <a:pt x="57" y="72"/>
                    </a:lnTo>
                    <a:lnTo>
                      <a:pt x="57" y="72"/>
                    </a:lnTo>
                    <a:close/>
                    <a:moveTo>
                      <a:pt x="57" y="36"/>
                    </a:moveTo>
                    <a:lnTo>
                      <a:pt x="64" y="36"/>
                    </a:lnTo>
                    <a:lnTo>
                      <a:pt x="64" y="28"/>
                    </a:lnTo>
                    <a:lnTo>
                      <a:pt x="64" y="14"/>
                    </a:lnTo>
                    <a:lnTo>
                      <a:pt x="64" y="14"/>
                    </a:lnTo>
                    <a:lnTo>
                      <a:pt x="57" y="21"/>
                    </a:lnTo>
                    <a:lnTo>
                      <a:pt x="57" y="36"/>
                    </a:lnTo>
                    <a:lnTo>
                      <a:pt x="57" y="36"/>
                    </a:lnTo>
                    <a:close/>
                    <a:moveTo>
                      <a:pt x="35" y="21"/>
                    </a:moveTo>
                    <a:lnTo>
                      <a:pt x="43" y="14"/>
                    </a:lnTo>
                    <a:lnTo>
                      <a:pt x="35" y="7"/>
                    </a:lnTo>
                    <a:lnTo>
                      <a:pt x="28" y="14"/>
                    </a:lnTo>
                    <a:lnTo>
                      <a:pt x="35" y="21"/>
                    </a:lnTo>
                    <a:lnTo>
                      <a:pt x="35" y="21"/>
                    </a:lnTo>
                    <a:close/>
                    <a:moveTo>
                      <a:pt x="14" y="21"/>
                    </a:moveTo>
                    <a:lnTo>
                      <a:pt x="21" y="14"/>
                    </a:lnTo>
                    <a:lnTo>
                      <a:pt x="14" y="14"/>
                    </a:lnTo>
                    <a:lnTo>
                      <a:pt x="14" y="7"/>
                    </a:lnTo>
                    <a:lnTo>
                      <a:pt x="0" y="0"/>
                    </a:lnTo>
                    <a:lnTo>
                      <a:pt x="0" y="7"/>
                    </a:lnTo>
                    <a:lnTo>
                      <a:pt x="7" y="21"/>
                    </a:lnTo>
                    <a:lnTo>
                      <a:pt x="7" y="21"/>
                    </a:lnTo>
                    <a:lnTo>
                      <a:pt x="14" y="21"/>
                    </a:lnTo>
                    <a:lnTo>
                      <a:pt x="14" y="21"/>
                    </a:lnTo>
                    <a:close/>
                    <a:moveTo>
                      <a:pt x="21" y="43"/>
                    </a:moveTo>
                    <a:lnTo>
                      <a:pt x="7" y="36"/>
                    </a:lnTo>
                    <a:lnTo>
                      <a:pt x="0" y="43"/>
                    </a:lnTo>
                    <a:lnTo>
                      <a:pt x="7" y="43"/>
                    </a:lnTo>
                    <a:lnTo>
                      <a:pt x="14" y="50"/>
                    </a:lnTo>
                    <a:lnTo>
                      <a:pt x="21" y="50"/>
                    </a:lnTo>
                    <a:lnTo>
                      <a:pt x="21" y="43"/>
                    </a:lnTo>
                    <a:lnTo>
                      <a:pt x="21" y="43"/>
                    </a:lnTo>
                    <a:close/>
                    <a:moveTo>
                      <a:pt x="28" y="72"/>
                    </a:moveTo>
                    <a:lnTo>
                      <a:pt x="28" y="65"/>
                    </a:lnTo>
                    <a:lnTo>
                      <a:pt x="21" y="58"/>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415">
                <a:extLst>
                  <a:ext uri="{FF2B5EF4-FFF2-40B4-BE49-F238E27FC236}">
                    <a16:creationId xmlns:a16="http://schemas.microsoft.com/office/drawing/2014/main" xmlns="" id="{9AE56F77-5FFB-4BC8-B261-D6F8869EC090}"/>
                  </a:ext>
                </a:extLst>
              </p:cNvPr>
              <p:cNvSpPr>
                <a:spLocks noEditPoints="1"/>
              </p:cNvSpPr>
              <p:nvPr/>
            </p:nvSpPr>
            <p:spPr bwMode="auto">
              <a:xfrm>
                <a:off x="6538" y="2266"/>
                <a:ext cx="73" cy="79"/>
              </a:xfrm>
              <a:custGeom>
                <a:avLst/>
                <a:gdLst>
                  <a:gd name="T0" fmla="*/ 66 w 73"/>
                  <a:gd name="T1" fmla="*/ 72 h 79"/>
                  <a:gd name="T2" fmla="*/ 73 w 73"/>
                  <a:gd name="T3" fmla="*/ 72 h 79"/>
                  <a:gd name="T4" fmla="*/ 66 w 73"/>
                  <a:gd name="T5" fmla="*/ 58 h 79"/>
                  <a:gd name="T6" fmla="*/ 66 w 73"/>
                  <a:gd name="T7" fmla="*/ 43 h 79"/>
                  <a:gd name="T8" fmla="*/ 73 w 73"/>
                  <a:gd name="T9" fmla="*/ 36 h 79"/>
                  <a:gd name="T10" fmla="*/ 73 w 73"/>
                  <a:gd name="T11" fmla="*/ 14 h 79"/>
                  <a:gd name="T12" fmla="*/ 66 w 73"/>
                  <a:gd name="T13" fmla="*/ 7 h 79"/>
                  <a:gd name="T14" fmla="*/ 58 w 73"/>
                  <a:gd name="T15" fmla="*/ 21 h 79"/>
                  <a:gd name="T16" fmla="*/ 66 w 73"/>
                  <a:gd name="T17" fmla="*/ 36 h 79"/>
                  <a:gd name="T18" fmla="*/ 58 w 73"/>
                  <a:gd name="T19" fmla="*/ 50 h 79"/>
                  <a:gd name="T20" fmla="*/ 51 w 73"/>
                  <a:gd name="T21" fmla="*/ 50 h 79"/>
                  <a:gd name="T22" fmla="*/ 44 w 73"/>
                  <a:gd name="T23" fmla="*/ 36 h 79"/>
                  <a:gd name="T24" fmla="*/ 51 w 73"/>
                  <a:gd name="T25" fmla="*/ 21 h 79"/>
                  <a:gd name="T26" fmla="*/ 44 w 73"/>
                  <a:gd name="T27" fmla="*/ 0 h 79"/>
                  <a:gd name="T28" fmla="*/ 44 w 73"/>
                  <a:gd name="T29" fmla="*/ 28 h 79"/>
                  <a:gd name="T30" fmla="*/ 44 w 73"/>
                  <a:gd name="T31" fmla="*/ 36 h 79"/>
                  <a:gd name="T32" fmla="*/ 36 w 73"/>
                  <a:gd name="T33" fmla="*/ 36 h 79"/>
                  <a:gd name="T34" fmla="*/ 29 w 73"/>
                  <a:gd name="T35" fmla="*/ 21 h 79"/>
                  <a:gd name="T36" fmla="*/ 29 w 73"/>
                  <a:gd name="T37" fmla="*/ 14 h 79"/>
                  <a:gd name="T38" fmla="*/ 15 w 73"/>
                  <a:gd name="T39" fmla="*/ 0 h 79"/>
                  <a:gd name="T40" fmla="*/ 8 w 73"/>
                  <a:gd name="T41" fmla="*/ 0 h 79"/>
                  <a:gd name="T42" fmla="*/ 0 w 73"/>
                  <a:gd name="T43" fmla="*/ 7 h 79"/>
                  <a:gd name="T44" fmla="*/ 22 w 73"/>
                  <a:gd name="T45" fmla="*/ 28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50 h 79"/>
                  <a:gd name="T60" fmla="*/ 36 w 73"/>
                  <a:gd name="T61" fmla="*/ 43 h 79"/>
                  <a:gd name="T62" fmla="*/ 44 w 73"/>
                  <a:gd name="T63" fmla="*/ 50 h 79"/>
                  <a:gd name="T64" fmla="*/ 51 w 73"/>
                  <a:gd name="T65" fmla="*/ 58 h 79"/>
                  <a:gd name="T66" fmla="*/ 44 w 73"/>
                  <a:gd name="T67" fmla="*/ 65 h 79"/>
                  <a:gd name="T68" fmla="*/ 29 w 73"/>
                  <a:gd name="T69" fmla="*/ 58 h 79"/>
                  <a:gd name="T70" fmla="*/ 8 w 73"/>
                  <a:gd name="T71" fmla="*/ 65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6 h 79"/>
                  <a:gd name="T86" fmla="*/ 73 w 73"/>
                  <a:gd name="T87" fmla="*/ 14 h 79"/>
                  <a:gd name="T88" fmla="*/ 58 w 73"/>
                  <a:gd name="T89" fmla="*/ 21 h 79"/>
                  <a:gd name="T90" fmla="*/ 66 w 73"/>
                  <a:gd name="T91" fmla="*/ 36 h 79"/>
                  <a:gd name="T92" fmla="*/ 51 w 73"/>
                  <a:gd name="T93" fmla="*/ 14 h 79"/>
                  <a:gd name="T94" fmla="*/ 36 w 73"/>
                  <a:gd name="T95" fmla="*/ 14 h 79"/>
                  <a:gd name="T96" fmla="*/ 44 w 73"/>
                  <a:gd name="T97" fmla="*/ 21 h 79"/>
                  <a:gd name="T98" fmla="*/ 22 w 73"/>
                  <a:gd name="T99" fmla="*/ 14 h 79"/>
                  <a:gd name="T100" fmla="*/ 15 w 73"/>
                  <a:gd name="T101" fmla="*/ 7 h 79"/>
                  <a:gd name="T102" fmla="*/ 8 w 73"/>
                  <a:gd name="T103" fmla="*/ 7 h 79"/>
                  <a:gd name="T104" fmla="*/ 15 w 73"/>
                  <a:gd name="T105" fmla="*/ 21 h 79"/>
                  <a:gd name="T106" fmla="*/ 22 w 73"/>
                  <a:gd name="T107" fmla="*/ 21 h 79"/>
                  <a:gd name="T108" fmla="*/ 15 w 73"/>
                  <a:gd name="T109" fmla="*/ 36 h 79"/>
                  <a:gd name="T110" fmla="*/ 8 w 73"/>
                  <a:gd name="T111" fmla="*/ 43 h 79"/>
                  <a:gd name="T112" fmla="*/ 29 w 73"/>
                  <a:gd name="T113" fmla="*/ 50 h 79"/>
                  <a:gd name="T114" fmla="*/ 29 w 73"/>
                  <a:gd name="T115" fmla="*/ 43 h 79"/>
                  <a:gd name="T116" fmla="*/ 29 w 73"/>
                  <a:gd name="T117" fmla="*/ 65 h 79"/>
                  <a:gd name="T118" fmla="*/ 22 w 73"/>
                  <a:gd name="T119" fmla="*/ 65 h 79"/>
                  <a:gd name="T120" fmla="*/ 15 w 73"/>
                  <a:gd name="T121" fmla="*/ 72 h 79"/>
                  <a:gd name="T122" fmla="*/ 29 w 73"/>
                  <a:gd name="T123" fmla="*/ 72 h 79"/>
                  <a:gd name="T124" fmla="*/ 36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66" y="58"/>
                    </a:lnTo>
                    <a:lnTo>
                      <a:pt x="58" y="50"/>
                    </a:lnTo>
                    <a:lnTo>
                      <a:pt x="66" y="43"/>
                    </a:lnTo>
                    <a:lnTo>
                      <a:pt x="66" y="36"/>
                    </a:lnTo>
                    <a:lnTo>
                      <a:pt x="73" y="36"/>
                    </a:lnTo>
                    <a:lnTo>
                      <a:pt x="73" y="28"/>
                    </a:lnTo>
                    <a:lnTo>
                      <a:pt x="73" y="14"/>
                    </a:lnTo>
                    <a:lnTo>
                      <a:pt x="73" y="14"/>
                    </a:lnTo>
                    <a:lnTo>
                      <a:pt x="66" y="7"/>
                    </a:lnTo>
                    <a:lnTo>
                      <a:pt x="66" y="14"/>
                    </a:lnTo>
                    <a:lnTo>
                      <a:pt x="58" y="21"/>
                    </a:lnTo>
                    <a:lnTo>
                      <a:pt x="58" y="28"/>
                    </a:lnTo>
                    <a:lnTo>
                      <a:pt x="66" y="36"/>
                    </a:lnTo>
                    <a:lnTo>
                      <a:pt x="58" y="43"/>
                    </a:lnTo>
                    <a:lnTo>
                      <a:pt x="58" y="50"/>
                    </a:lnTo>
                    <a:lnTo>
                      <a:pt x="58" y="50"/>
                    </a:lnTo>
                    <a:lnTo>
                      <a:pt x="51" y="50"/>
                    </a:lnTo>
                    <a:lnTo>
                      <a:pt x="51" y="43"/>
                    </a:lnTo>
                    <a:lnTo>
                      <a:pt x="44" y="36"/>
                    </a:lnTo>
                    <a:lnTo>
                      <a:pt x="44" y="28"/>
                    </a:lnTo>
                    <a:lnTo>
                      <a:pt x="51" y="21"/>
                    </a:lnTo>
                    <a:lnTo>
                      <a:pt x="51" y="14"/>
                    </a:lnTo>
                    <a:lnTo>
                      <a:pt x="44" y="0"/>
                    </a:lnTo>
                    <a:lnTo>
                      <a:pt x="36" y="14"/>
                    </a:lnTo>
                    <a:lnTo>
                      <a:pt x="44" y="28"/>
                    </a:lnTo>
                    <a:lnTo>
                      <a:pt x="44" y="28"/>
                    </a:lnTo>
                    <a:lnTo>
                      <a:pt x="44" y="36"/>
                    </a:lnTo>
                    <a:lnTo>
                      <a:pt x="44" y="36"/>
                    </a:lnTo>
                    <a:lnTo>
                      <a:pt x="36" y="36"/>
                    </a:lnTo>
                    <a:lnTo>
                      <a:pt x="29" y="28"/>
                    </a:lnTo>
                    <a:lnTo>
                      <a:pt x="29" y="21"/>
                    </a:lnTo>
                    <a:lnTo>
                      <a:pt x="29" y="21"/>
                    </a:lnTo>
                    <a:lnTo>
                      <a:pt x="29" y="14"/>
                    </a:lnTo>
                    <a:lnTo>
                      <a:pt x="22" y="7"/>
                    </a:lnTo>
                    <a:lnTo>
                      <a:pt x="15" y="0"/>
                    </a:lnTo>
                    <a:lnTo>
                      <a:pt x="15" y="0"/>
                    </a:lnTo>
                    <a:lnTo>
                      <a:pt x="8" y="0"/>
                    </a:lnTo>
                    <a:lnTo>
                      <a:pt x="8" y="0"/>
                    </a:lnTo>
                    <a:lnTo>
                      <a:pt x="0" y="7"/>
                    </a:lnTo>
                    <a:lnTo>
                      <a:pt x="8" y="21"/>
                    </a:lnTo>
                    <a:lnTo>
                      <a:pt x="22" y="28"/>
                    </a:lnTo>
                    <a:lnTo>
                      <a:pt x="29" y="28"/>
                    </a:lnTo>
                    <a:lnTo>
                      <a:pt x="36" y="36"/>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50"/>
                    </a:lnTo>
                    <a:lnTo>
                      <a:pt x="29" y="50"/>
                    </a:lnTo>
                    <a:lnTo>
                      <a:pt x="36" y="43"/>
                    </a:lnTo>
                    <a:lnTo>
                      <a:pt x="44" y="43"/>
                    </a:lnTo>
                    <a:lnTo>
                      <a:pt x="44" y="50"/>
                    </a:lnTo>
                    <a:lnTo>
                      <a:pt x="51" y="58"/>
                    </a:lnTo>
                    <a:lnTo>
                      <a:pt x="51" y="58"/>
                    </a:lnTo>
                    <a:lnTo>
                      <a:pt x="51" y="58"/>
                    </a:lnTo>
                    <a:lnTo>
                      <a:pt x="44" y="65"/>
                    </a:lnTo>
                    <a:lnTo>
                      <a:pt x="36" y="65"/>
                    </a:lnTo>
                    <a:lnTo>
                      <a:pt x="29" y="58"/>
                    </a:lnTo>
                    <a:lnTo>
                      <a:pt x="8" y="65"/>
                    </a:lnTo>
                    <a:lnTo>
                      <a:pt x="8" y="65"/>
                    </a:lnTo>
                    <a:lnTo>
                      <a:pt x="15" y="72"/>
                    </a:lnTo>
                    <a:lnTo>
                      <a:pt x="22" y="79"/>
                    </a:lnTo>
                    <a:lnTo>
                      <a:pt x="36" y="79"/>
                    </a:lnTo>
                    <a:lnTo>
                      <a:pt x="36" y="72"/>
                    </a:lnTo>
                    <a:lnTo>
                      <a:pt x="36" y="72"/>
                    </a:lnTo>
                    <a:lnTo>
                      <a:pt x="44" y="65"/>
                    </a:lnTo>
                    <a:lnTo>
                      <a:pt x="44" y="65"/>
                    </a:lnTo>
                    <a:lnTo>
                      <a:pt x="51" y="65"/>
                    </a:lnTo>
                    <a:lnTo>
                      <a:pt x="51" y="65"/>
                    </a:lnTo>
                    <a:lnTo>
                      <a:pt x="58" y="65"/>
                    </a:lnTo>
                    <a:lnTo>
                      <a:pt x="66" y="72"/>
                    </a:lnTo>
                    <a:lnTo>
                      <a:pt x="66" y="72"/>
                    </a:lnTo>
                    <a:close/>
                    <a:moveTo>
                      <a:pt x="66" y="36"/>
                    </a:moveTo>
                    <a:lnTo>
                      <a:pt x="73" y="36"/>
                    </a:lnTo>
                    <a:lnTo>
                      <a:pt x="73" y="28"/>
                    </a:lnTo>
                    <a:lnTo>
                      <a:pt x="73" y="14"/>
                    </a:lnTo>
                    <a:lnTo>
                      <a:pt x="66" y="14"/>
                    </a:lnTo>
                    <a:lnTo>
                      <a:pt x="58" y="21"/>
                    </a:lnTo>
                    <a:lnTo>
                      <a:pt x="66" y="36"/>
                    </a:lnTo>
                    <a:lnTo>
                      <a:pt x="66" y="36"/>
                    </a:lnTo>
                    <a:close/>
                    <a:moveTo>
                      <a:pt x="44" y="21"/>
                    </a:moveTo>
                    <a:lnTo>
                      <a:pt x="51" y="14"/>
                    </a:lnTo>
                    <a:lnTo>
                      <a:pt x="44" y="7"/>
                    </a:lnTo>
                    <a:lnTo>
                      <a:pt x="36" y="14"/>
                    </a:lnTo>
                    <a:lnTo>
                      <a:pt x="44" y="21"/>
                    </a:lnTo>
                    <a:lnTo>
                      <a:pt x="44" y="21"/>
                    </a:lnTo>
                    <a:close/>
                    <a:moveTo>
                      <a:pt x="22" y="21"/>
                    </a:moveTo>
                    <a:lnTo>
                      <a:pt x="22" y="14"/>
                    </a:lnTo>
                    <a:lnTo>
                      <a:pt x="22" y="14"/>
                    </a:lnTo>
                    <a:lnTo>
                      <a:pt x="15" y="7"/>
                    </a:lnTo>
                    <a:lnTo>
                      <a:pt x="8" y="0"/>
                    </a:lnTo>
                    <a:lnTo>
                      <a:pt x="8" y="7"/>
                    </a:lnTo>
                    <a:lnTo>
                      <a:pt x="8" y="21"/>
                    </a:lnTo>
                    <a:lnTo>
                      <a:pt x="15" y="21"/>
                    </a:lnTo>
                    <a:lnTo>
                      <a:pt x="22" y="21"/>
                    </a:lnTo>
                    <a:lnTo>
                      <a:pt x="22" y="21"/>
                    </a:lnTo>
                    <a:close/>
                    <a:moveTo>
                      <a:pt x="29" y="43"/>
                    </a:moveTo>
                    <a:lnTo>
                      <a:pt x="15" y="36"/>
                    </a:lnTo>
                    <a:lnTo>
                      <a:pt x="8" y="43"/>
                    </a:lnTo>
                    <a:lnTo>
                      <a:pt x="8" y="43"/>
                    </a:lnTo>
                    <a:lnTo>
                      <a:pt x="15" y="50"/>
                    </a:lnTo>
                    <a:lnTo>
                      <a:pt x="29" y="50"/>
                    </a:lnTo>
                    <a:lnTo>
                      <a:pt x="29" y="43"/>
                    </a:lnTo>
                    <a:lnTo>
                      <a:pt x="29" y="43"/>
                    </a:lnTo>
                    <a:close/>
                    <a:moveTo>
                      <a:pt x="36" y="72"/>
                    </a:moveTo>
                    <a:lnTo>
                      <a:pt x="29" y="65"/>
                    </a:lnTo>
                    <a:lnTo>
                      <a:pt x="22" y="58"/>
                    </a:lnTo>
                    <a:lnTo>
                      <a:pt x="22" y="65"/>
                    </a:lnTo>
                    <a:lnTo>
                      <a:pt x="15" y="65"/>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416">
                <a:extLst>
                  <a:ext uri="{FF2B5EF4-FFF2-40B4-BE49-F238E27FC236}">
                    <a16:creationId xmlns:a16="http://schemas.microsoft.com/office/drawing/2014/main" xmlns="" id="{8EB4FA3C-651C-4AAD-ADD5-9DE7B47609F7}"/>
                  </a:ext>
                </a:extLst>
              </p:cNvPr>
              <p:cNvSpPr>
                <a:spLocks noEditPoints="1"/>
              </p:cNvSpPr>
              <p:nvPr/>
            </p:nvSpPr>
            <p:spPr bwMode="auto">
              <a:xfrm>
                <a:off x="6762" y="2266"/>
                <a:ext cx="22" cy="79"/>
              </a:xfrm>
              <a:custGeom>
                <a:avLst/>
                <a:gdLst>
                  <a:gd name="T0" fmla="*/ 22 w 22"/>
                  <a:gd name="T1" fmla="*/ 21 h 79"/>
                  <a:gd name="T2" fmla="*/ 22 w 22"/>
                  <a:gd name="T3" fmla="*/ 21 h 79"/>
                  <a:gd name="T4" fmla="*/ 22 w 22"/>
                  <a:gd name="T5" fmla="*/ 14 h 79"/>
                  <a:gd name="T6" fmla="*/ 22 w 22"/>
                  <a:gd name="T7" fmla="*/ 7 h 79"/>
                  <a:gd name="T8" fmla="*/ 15 w 22"/>
                  <a:gd name="T9" fmla="*/ 0 h 79"/>
                  <a:gd name="T10" fmla="*/ 7 w 22"/>
                  <a:gd name="T11" fmla="*/ 0 h 79"/>
                  <a:gd name="T12" fmla="*/ 0 w 22"/>
                  <a:gd name="T13" fmla="*/ 0 h 79"/>
                  <a:gd name="T14" fmla="*/ 0 w 22"/>
                  <a:gd name="T15" fmla="*/ 0 h 79"/>
                  <a:gd name="T16" fmla="*/ 0 w 22"/>
                  <a:gd name="T17" fmla="*/ 7 h 79"/>
                  <a:gd name="T18" fmla="*/ 7 w 22"/>
                  <a:gd name="T19" fmla="*/ 21 h 79"/>
                  <a:gd name="T20" fmla="*/ 22 w 22"/>
                  <a:gd name="T21" fmla="*/ 21 h 79"/>
                  <a:gd name="T22" fmla="*/ 22 w 22"/>
                  <a:gd name="T23" fmla="*/ 21 h 79"/>
                  <a:gd name="T24" fmla="*/ 22 w 22"/>
                  <a:gd name="T25" fmla="*/ 28 h 79"/>
                  <a:gd name="T26" fmla="*/ 22 w 22"/>
                  <a:gd name="T27" fmla="*/ 21 h 79"/>
                  <a:gd name="T28" fmla="*/ 22 w 22"/>
                  <a:gd name="T29" fmla="*/ 21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36 h 79"/>
                  <a:gd name="T42" fmla="*/ 0 w 22"/>
                  <a:gd name="T43" fmla="*/ 43 h 79"/>
                  <a:gd name="T44" fmla="*/ 7 w 22"/>
                  <a:gd name="T45" fmla="*/ 50 h 79"/>
                  <a:gd name="T46" fmla="*/ 15 w 22"/>
                  <a:gd name="T47" fmla="*/ 50 h 79"/>
                  <a:gd name="T48" fmla="*/ 22 w 22"/>
                  <a:gd name="T49" fmla="*/ 50 h 79"/>
                  <a:gd name="T50" fmla="*/ 22 w 22"/>
                  <a:gd name="T51" fmla="*/ 43 h 79"/>
                  <a:gd name="T52" fmla="*/ 22 w 22"/>
                  <a:gd name="T53" fmla="*/ 36 h 79"/>
                  <a:gd name="T54" fmla="*/ 22 w 22"/>
                  <a:gd name="T55" fmla="*/ 36 h 79"/>
                  <a:gd name="T56" fmla="*/ 22 w 22"/>
                  <a:gd name="T57" fmla="*/ 58 h 79"/>
                  <a:gd name="T58" fmla="*/ 15 w 22"/>
                  <a:gd name="T59" fmla="*/ 58 h 79"/>
                  <a:gd name="T60" fmla="*/ 7 w 22"/>
                  <a:gd name="T61" fmla="*/ 65 h 79"/>
                  <a:gd name="T62" fmla="*/ 7 w 22"/>
                  <a:gd name="T63" fmla="*/ 65 h 79"/>
                  <a:gd name="T64" fmla="*/ 7 w 22"/>
                  <a:gd name="T65" fmla="*/ 72 h 79"/>
                  <a:gd name="T66" fmla="*/ 15 w 22"/>
                  <a:gd name="T67" fmla="*/ 72 h 79"/>
                  <a:gd name="T68" fmla="*/ 22 w 22"/>
                  <a:gd name="T69" fmla="*/ 79 h 79"/>
                  <a:gd name="T70" fmla="*/ 22 w 22"/>
                  <a:gd name="T71" fmla="*/ 72 h 79"/>
                  <a:gd name="T72" fmla="*/ 15 w 22"/>
                  <a:gd name="T73" fmla="*/ 72 h 79"/>
                  <a:gd name="T74" fmla="*/ 7 w 22"/>
                  <a:gd name="T75" fmla="*/ 65 h 79"/>
                  <a:gd name="T76" fmla="*/ 15 w 22"/>
                  <a:gd name="T77" fmla="*/ 58 h 79"/>
                  <a:gd name="T78" fmla="*/ 22 w 22"/>
                  <a:gd name="T79" fmla="*/ 58 h 79"/>
                  <a:gd name="T80" fmla="*/ 22 w 22"/>
                  <a:gd name="T81" fmla="*/ 58 h 79"/>
                  <a:gd name="T82" fmla="*/ 22 w 22"/>
                  <a:gd name="T83" fmla="*/ 58 h 79"/>
                  <a:gd name="T84" fmla="*/ 22 w 22"/>
                  <a:gd name="T85" fmla="*/ 58 h 79"/>
                  <a:gd name="T86" fmla="*/ 22 w 22"/>
                  <a:gd name="T87" fmla="*/ 58 h 79"/>
                  <a:gd name="T88" fmla="*/ 22 w 22"/>
                  <a:gd name="T89" fmla="*/ 21 h 79"/>
                  <a:gd name="T90" fmla="*/ 22 w 22"/>
                  <a:gd name="T91" fmla="*/ 14 h 79"/>
                  <a:gd name="T92" fmla="*/ 22 w 22"/>
                  <a:gd name="T93" fmla="*/ 7 h 79"/>
                  <a:gd name="T94" fmla="*/ 15 w 22"/>
                  <a:gd name="T95" fmla="*/ 7 h 79"/>
                  <a:gd name="T96" fmla="*/ 7 w 22"/>
                  <a:gd name="T97" fmla="*/ 0 h 79"/>
                  <a:gd name="T98" fmla="*/ 0 w 22"/>
                  <a:gd name="T99" fmla="*/ 7 h 79"/>
                  <a:gd name="T100" fmla="*/ 7 w 22"/>
                  <a:gd name="T101" fmla="*/ 14 h 79"/>
                  <a:gd name="T102" fmla="*/ 15 w 22"/>
                  <a:gd name="T103" fmla="*/ 21 h 79"/>
                  <a:gd name="T104" fmla="*/ 22 w 22"/>
                  <a:gd name="T105" fmla="*/ 21 h 79"/>
                  <a:gd name="T106" fmla="*/ 22 w 22"/>
                  <a:gd name="T107" fmla="*/ 21 h 79"/>
                  <a:gd name="T108" fmla="*/ 22 w 22"/>
                  <a:gd name="T109" fmla="*/ 36 h 79"/>
                  <a:gd name="T110" fmla="*/ 15 w 22"/>
                  <a:gd name="T111" fmla="*/ 36 h 79"/>
                  <a:gd name="T112" fmla="*/ 0 w 22"/>
                  <a:gd name="T113" fmla="*/ 36 h 79"/>
                  <a:gd name="T114" fmla="*/ 7 w 22"/>
                  <a:gd name="T115" fmla="*/ 43 h 79"/>
                  <a:gd name="T116" fmla="*/ 15 w 22"/>
                  <a:gd name="T117" fmla="*/ 50 h 79"/>
                  <a:gd name="T118" fmla="*/ 22 w 22"/>
                  <a:gd name="T119" fmla="*/ 43 h 79"/>
                  <a:gd name="T120" fmla="*/ 22 w 22"/>
                  <a:gd name="T121" fmla="*/ 36 h 79"/>
                  <a:gd name="T122" fmla="*/ 22 w 22"/>
                  <a:gd name="T123"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1"/>
                    </a:moveTo>
                    <a:lnTo>
                      <a:pt x="22" y="21"/>
                    </a:lnTo>
                    <a:lnTo>
                      <a:pt x="22" y="14"/>
                    </a:lnTo>
                    <a:lnTo>
                      <a:pt x="22" y="7"/>
                    </a:lnTo>
                    <a:lnTo>
                      <a:pt x="15" y="0"/>
                    </a:lnTo>
                    <a:lnTo>
                      <a:pt x="7" y="0"/>
                    </a:lnTo>
                    <a:lnTo>
                      <a:pt x="0" y="0"/>
                    </a:lnTo>
                    <a:lnTo>
                      <a:pt x="0" y="0"/>
                    </a:lnTo>
                    <a:lnTo>
                      <a:pt x="0" y="7"/>
                    </a:lnTo>
                    <a:lnTo>
                      <a:pt x="7" y="21"/>
                    </a:lnTo>
                    <a:lnTo>
                      <a:pt x="22" y="21"/>
                    </a:lnTo>
                    <a:lnTo>
                      <a:pt x="22" y="21"/>
                    </a:lnTo>
                    <a:lnTo>
                      <a:pt x="22" y="28"/>
                    </a:lnTo>
                    <a:lnTo>
                      <a:pt x="22" y="21"/>
                    </a:lnTo>
                    <a:lnTo>
                      <a:pt x="22" y="21"/>
                    </a:lnTo>
                    <a:close/>
                    <a:moveTo>
                      <a:pt x="22" y="36"/>
                    </a:moveTo>
                    <a:lnTo>
                      <a:pt x="22" y="36"/>
                    </a:lnTo>
                    <a:lnTo>
                      <a:pt x="22" y="36"/>
                    </a:lnTo>
                    <a:lnTo>
                      <a:pt x="22" y="36"/>
                    </a:lnTo>
                    <a:lnTo>
                      <a:pt x="7" y="36"/>
                    </a:lnTo>
                    <a:lnTo>
                      <a:pt x="0" y="36"/>
                    </a:lnTo>
                    <a:lnTo>
                      <a:pt x="0" y="43"/>
                    </a:lnTo>
                    <a:lnTo>
                      <a:pt x="7" y="50"/>
                    </a:lnTo>
                    <a:lnTo>
                      <a:pt x="15" y="50"/>
                    </a:lnTo>
                    <a:lnTo>
                      <a:pt x="22" y="50"/>
                    </a:lnTo>
                    <a:lnTo>
                      <a:pt x="22" y="43"/>
                    </a:lnTo>
                    <a:lnTo>
                      <a:pt x="22" y="36"/>
                    </a:lnTo>
                    <a:lnTo>
                      <a:pt x="22" y="36"/>
                    </a:lnTo>
                    <a:close/>
                    <a:moveTo>
                      <a:pt x="22" y="58"/>
                    </a:moveTo>
                    <a:lnTo>
                      <a:pt x="15" y="58"/>
                    </a:lnTo>
                    <a:lnTo>
                      <a:pt x="7" y="65"/>
                    </a:lnTo>
                    <a:lnTo>
                      <a:pt x="7" y="65"/>
                    </a:lnTo>
                    <a:lnTo>
                      <a:pt x="7" y="72"/>
                    </a:lnTo>
                    <a:lnTo>
                      <a:pt x="15" y="72"/>
                    </a:lnTo>
                    <a:lnTo>
                      <a:pt x="22" y="79"/>
                    </a:lnTo>
                    <a:lnTo>
                      <a:pt x="22" y="72"/>
                    </a:lnTo>
                    <a:lnTo>
                      <a:pt x="15" y="72"/>
                    </a:lnTo>
                    <a:lnTo>
                      <a:pt x="7" y="65"/>
                    </a:lnTo>
                    <a:lnTo>
                      <a:pt x="15" y="58"/>
                    </a:lnTo>
                    <a:lnTo>
                      <a:pt x="22" y="58"/>
                    </a:lnTo>
                    <a:lnTo>
                      <a:pt x="22" y="58"/>
                    </a:lnTo>
                    <a:lnTo>
                      <a:pt x="22" y="58"/>
                    </a:lnTo>
                    <a:lnTo>
                      <a:pt x="22" y="58"/>
                    </a:lnTo>
                    <a:lnTo>
                      <a:pt x="22" y="58"/>
                    </a:lnTo>
                    <a:close/>
                    <a:moveTo>
                      <a:pt x="22" y="21"/>
                    </a:moveTo>
                    <a:lnTo>
                      <a:pt x="22" y="14"/>
                    </a:lnTo>
                    <a:lnTo>
                      <a:pt x="22" y="7"/>
                    </a:lnTo>
                    <a:lnTo>
                      <a:pt x="15" y="7"/>
                    </a:lnTo>
                    <a:lnTo>
                      <a:pt x="7" y="0"/>
                    </a:lnTo>
                    <a:lnTo>
                      <a:pt x="0" y="7"/>
                    </a:lnTo>
                    <a:lnTo>
                      <a:pt x="7" y="14"/>
                    </a:lnTo>
                    <a:lnTo>
                      <a:pt x="15" y="21"/>
                    </a:lnTo>
                    <a:lnTo>
                      <a:pt x="22" y="21"/>
                    </a:lnTo>
                    <a:lnTo>
                      <a:pt x="22" y="21"/>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8" name="Freeform 417">
                <a:extLst>
                  <a:ext uri="{FF2B5EF4-FFF2-40B4-BE49-F238E27FC236}">
                    <a16:creationId xmlns:a16="http://schemas.microsoft.com/office/drawing/2014/main" xmlns="" id="{9BC9F67F-36E9-4C2B-80E2-5677378E1E4C}"/>
                  </a:ext>
                </a:extLst>
              </p:cNvPr>
              <p:cNvSpPr>
                <a:spLocks noEditPoints="1"/>
              </p:cNvSpPr>
              <p:nvPr/>
            </p:nvSpPr>
            <p:spPr bwMode="auto">
              <a:xfrm>
                <a:off x="6690" y="2266"/>
                <a:ext cx="72" cy="79"/>
              </a:xfrm>
              <a:custGeom>
                <a:avLst/>
                <a:gdLst>
                  <a:gd name="T0" fmla="*/ 65 w 72"/>
                  <a:gd name="T1" fmla="*/ 72 h 79"/>
                  <a:gd name="T2" fmla="*/ 72 w 72"/>
                  <a:gd name="T3" fmla="*/ 65 h 79"/>
                  <a:gd name="T4" fmla="*/ 58 w 72"/>
                  <a:gd name="T5" fmla="*/ 58 h 79"/>
                  <a:gd name="T6" fmla="*/ 58 w 72"/>
                  <a:gd name="T7" fmla="*/ 36 h 79"/>
                  <a:gd name="T8" fmla="*/ 65 w 72"/>
                  <a:gd name="T9" fmla="*/ 36 h 79"/>
                  <a:gd name="T10" fmla="*/ 65 w 72"/>
                  <a:gd name="T11" fmla="*/ 14 h 79"/>
                  <a:gd name="T12" fmla="*/ 65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8 h 79"/>
                  <a:gd name="T66" fmla="*/ 36 w 72"/>
                  <a:gd name="T67" fmla="*/ 65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58 w 72"/>
                  <a:gd name="T83" fmla="*/ 72 h 79"/>
                  <a:gd name="T84" fmla="*/ 65 w 72"/>
                  <a:gd name="T85" fmla="*/ 36 h 79"/>
                  <a:gd name="T86" fmla="*/ 65 w 72"/>
                  <a:gd name="T87" fmla="*/ 14 h 79"/>
                  <a:gd name="T88" fmla="*/ 58 w 72"/>
                  <a:gd name="T89" fmla="*/ 21 h 79"/>
                  <a:gd name="T90" fmla="*/ 58 w 72"/>
                  <a:gd name="T91" fmla="*/ 36 h 79"/>
                  <a:gd name="T92" fmla="*/ 43 w 72"/>
                  <a:gd name="T93" fmla="*/ 14 h 79"/>
                  <a:gd name="T94" fmla="*/ 36 w 72"/>
                  <a:gd name="T95" fmla="*/ 14 h 79"/>
                  <a:gd name="T96" fmla="*/ 36 w 72"/>
                  <a:gd name="T97" fmla="*/ 21 h 79"/>
                  <a:gd name="T98" fmla="*/ 22 w 72"/>
                  <a:gd name="T99" fmla="*/ 14 h 79"/>
                  <a:gd name="T100" fmla="*/ 14 w 72"/>
                  <a:gd name="T101" fmla="*/ 7 h 79"/>
                  <a:gd name="T102" fmla="*/ 0 w 72"/>
                  <a:gd name="T103" fmla="*/ 7 h 79"/>
                  <a:gd name="T104" fmla="*/ 7 w 72"/>
                  <a:gd name="T105" fmla="*/ 21 h 79"/>
                  <a:gd name="T106" fmla="*/ 14 w 72"/>
                  <a:gd name="T107" fmla="*/ 21 h 79"/>
                  <a:gd name="T108" fmla="*/ 14 w 72"/>
                  <a:gd name="T109" fmla="*/ 36 h 79"/>
                  <a:gd name="T110" fmla="*/ 7 w 72"/>
                  <a:gd name="T111" fmla="*/ 43 h 79"/>
                  <a:gd name="T112" fmla="*/ 22 w 72"/>
                  <a:gd name="T113" fmla="*/ 43 h 79"/>
                  <a:gd name="T114" fmla="*/ 22 w 72"/>
                  <a:gd name="T115" fmla="*/ 36 h 79"/>
                  <a:gd name="T116" fmla="*/ 29 w 72"/>
                  <a:gd name="T117" fmla="*/ 58 h 79"/>
                  <a:gd name="T118" fmla="*/ 14 w 72"/>
                  <a:gd name="T119" fmla="*/ 58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72" y="72"/>
                    </a:lnTo>
                    <a:lnTo>
                      <a:pt x="72" y="65"/>
                    </a:lnTo>
                    <a:lnTo>
                      <a:pt x="72" y="65"/>
                    </a:lnTo>
                    <a:lnTo>
                      <a:pt x="58" y="58"/>
                    </a:lnTo>
                    <a:lnTo>
                      <a:pt x="58" y="50"/>
                    </a:lnTo>
                    <a:lnTo>
                      <a:pt x="58" y="36"/>
                    </a:lnTo>
                    <a:lnTo>
                      <a:pt x="65" y="36"/>
                    </a:lnTo>
                    <a:lnTo>
                      <a:pt x="65" y="36"/>
                    </a:lnTo>
                    <a:lnTo>
                      <a:pt x="72" y="28"/>
                    </a:lnTo>
                    <a:lnTo>
                      <a:pt x="65" y="14"/>
                    </a:lnTo>
                    <a:lnTo>
                      <a:pt x="65" y="7"/>
                    </a:lnTo>
                    <a:lnTo>
                      <a:pt x="65" y="7"/>
                    </a:lnTo>
                    <a:lnTo>
                      <a:pt x="58" y="7"/>
                    </a:lnTo>
                    <a:lnTo>
                      <a:pt x="50" y="14"/>
                    </a:lnTo>
                    <a:lnTo>
                      <a:pt x="50" y="28"/>
                    </a:lnTo>
                    <a:lnTo>
                      <a:pt x="58" y="36"/>
                    </a:lnTo>
                    <a:lnTo>
                      <a:pt x="58" y="43"/>
                    </a:lnTo>
                    <a:lnTo>
                      <a:pt x="50" y="50"/>
                    </a:lnTo>
                    <a:lnTo>
                      <a:pt x="50" y="50"/>
                    </a:lnTo>
                    <a:lnTo>
                      <a:pt x="43" y="43"/>
                    </a:lnTo>
                    <a:lnTo>
                      <a:pt x="43" y="43"/>
                    </a:lnTo>
                    <a:lnTo>
                      <a:pt x="43" y="36"/>
                    </a:lnTo>
                    <a:lnTo>
                      <a:pt x="43" y="28"/>
                    </a:lnTo>
                    <a:lnTo>
                      <a:pt x="43" y="21"/>
                    </a:lnTo>
                    <a:lnTo>
                      <a:pt x="43" y="7"/>
                    </a:lnTo>
                    <a:lnTo>
                      <a:pt x="36" y="0"/>
                    </a:lnTo>
                    <a:lnTo>
                      <a:pt x="29" y="7"/>
                    </a:lnTo>
                    <a:lnTo>
                      <a:pt x="36" y="28"/>
                    </a:lnTo>
                    <a:lnTo>
                      <a:pt x="36" y="28"/>
                    </a:lnTo>
                    <a:lnTo>
                      <a:pt x="36" y="36"/>
                    </a:lnTo>
                    <a:lnTo>
                      <a:pt x="36" y="36"/>
                    </a:lnTo>
                    <a:lnTo>
                      <a:pt x="36" y="36"/>
                    </a:lnTo>
                    <a:lnTo>
                      <a:pt x="29" y="28"/>
                    </a:lnTo>
                    <a:lnTo>
                      <a:pt x="22" y="21"/>
                    </a:lnTo>
                    <a:lnTo>
                      <a:pt x="22" y="21"/>
                    </a:lnTo>
                    <a:lnTo>
                      <a:pt x="22" y="14"/>
                    </a:lnTo>
                    <a:lnTo>
                      <a:pt x="22" y="7"/>
                    </a:lnTo>
                    <a:lnTo>
                      <a:pt x="7" y="0"/>
                    </a:lnTo>
                    <a:lnTo>
                      <a:pt x="7" y="0"/>
                    </a:lnTo>
                    <a:lnTo>
                      <a:pt x="0" y="0"/>
                    </a:lnTo>
                    <a:lnTo>
                      <a:pt x="0" y="0"/>
                    </a:lnTo>
                    <a:lnTo>
                      <a:pt x="0" y="7"/>
                    </a:lnTo>
                    <a:lnTo>
                      <a:pt x="7" y="21"/>
                    </a:lnTo>
                    <a:lnTo>
                      <a:pt x="14" y="21"/>
                    </a:lnTo>
                    <a:lnTo>
                      <a:pt x="22" y="28"/>
                    </a:lnTo>
                    <a:lnTo>
                      <a:pt x="29" y="36"/>
                    </a:lnTo>
                    <a:lnTo>
                      <a:pt x="36" y="36"/>
                    </a:lnTo>
                    <a:lnTo>
                      <a:pt x="29" y="43"/>
                    </a:lnTo>
                    <a:lnTo>
                      <a:pt x="29" y="43"/>
                    </a:lnTo>
                    <a:lnTo>
                      <a:pt x="22" y="36"/>
                    </a:lnTo>
                    <a:lnTo>
                      <a:pt x="14" y="36"/>
                    </a:lnTo>
                    <a:lnTo>
                      <a:pt x="7" y="36"/>
                    </a:lnTo>
                    <a:lnTo>
                      <a:pt x="0" y="36"/>
                    </a:lnTo>
                    <a:lnTo>
                      <a:pt x="0" y="43"/>
                    </a:lnTo>
                    <a:lnTo>
                      <a:pt x="7" y="50"/>
                    </a:lnTo>
                    <a:lnTo>
                      <a:pt x="14" y="50"/>
                    </a:lnTo>
                    <a:lnTo>
                      <a:pt x="22" y="50"/>
                    </a:lnTo>
                    <a:lnTo>
                      <a:pt x="22" y="43"/>
                    </a:lnTo>
                    <a:lnTo>
                      <a:pt x="22" y="43"/>
                    </a:lnTo>
                    <a:lnTo>
                      <a:pt x="29" y="43"/>
                    </a:lnTo>
                    <a:lnTo>
                      <a:pt x="36" y="43"/>
                    </a:lnTo>
                    <a:lnTo>
                      <a:pt x="43" y="50"/>
                    </a:lnTo>
                    <a:lnTo>
                      <a:pt x="43" y="50"/>
                    </a:lnTo>
                    <a:lnTo>
                      <a:pt x="43" y="58"/>
                    </a:lnTo>
                    <a:lnTo>
                      <a:pt x="43" y="58"/>
                    </a:lnTo>
                    <a:lnTo>
                      <a:pt x="36" y="65"/>
                    </a:lnTo>
                    <a:lnTo>
                      <a:pt x="29" y="58"/>
                    </a:lnTo>
                    <a:lnTo>
                      <a:pt x="22" y="58"/>
                    </a:lnTo>
                    <a:lnTo>
                      <a:pt x="7" y="65"/>
                    </a:lnTo>
                    <a:lnTo>
                      <a:pt x="7" y="65"/>
                    </a:lnTo>
                    <a:lnTo>
                      <a:pt x="7" y="72"/>
                    </a:lnTo>
                    <a:lnTo>
                      <a:pt x="22" y="79"/>
                    </a:lnTo>
                    <a:lnTo>
                      <a:pt x="29" y="72"/>
                    </a:lnTo>
                    <a:lnTo>
                      <a:pt x="29" y="72"/>
                    </a:lnTo>
                    <a:lnTo>
                      <a:pt x="29" y="72"/>
                    </a:lnTo>
                    <a:lnTo>
                      <a:pt x="36" y="65"/>
                    </a:lnTo>
                    <a:lnTo>
                      <a:pt x="43" y="65"/>
                    </a:lnTo>
                    <a:lnTo>
                      <a:pt x="43" y="65"/>
                    </a:lnTo>
                    <a:lnTo>
                      <a:pt x="50" y="58"/>
                    </a:lnTo>
                    <a:lnTo>
                      <a:pt x="58" y="65"/>
                    </a:lnTo>
                    <a:lnTo>
                      <a:pt x="58" y="72"/>
                    </a:lnTo>
                    <a:lnTo>
                      <a:pt x="58" y="72"/>
                    </a:lnTo>
                    <a:close/>
                    <a:moveTo>
                      <a:pt x="58" y="36"/>
                    </a:moveTo>
                    <a:lnTo>
                      <a:pt x="65" y="36"/>
                    </a:lnTo>
                    <a:lnTo>
                      <a:pt x="72" y="28"/>
                    </a:lnTo>
                    <a:lnTo>
                      <a:pt x="65" y="14"/>
                    </a:lnTo>
                    <a:lnTo>
                      <a:pt x="65" y="7"/>
                    </a:lnTo>
                    <a:lnTo>
                      <a:pt x="58" y="21"/>
                    </a:lnTo>
                    <a:lnTo>
                      <a:pt x="58" y="36"/>
                    </a:lnTo>
                    <a:lnTo>
                      <a:pt x="58" y="36"/>
                    </a:lnTo>
                    <a:close/>
                    <a:moveTo>
                      <a:pt x="36" y="21"/>
                    </a:moveTo>
                    <a:lnTo>
                      <a:pt x="43" y="14"/>
                    </a:lnTo>
                    <a:lnTo>
                      <a:pt x="36" y="0"/>
                    </a:lnTo>
                    <a:lnTo>
                      <a:pt x="36" y="14"/>
                    </a:lnTo>
                    <a:lnTo>
                      <a:pt x="36" y="21"/>
                    </a:lnTo>
                    <a:lnTo>
                      <a:pt x="36" y="21"/>
                    </a:lnTo>
                    <a:close/>
                    <a:moveTo>
                      <a:pt x="14" y="21"/>
                    </a:moveTo>
                    <a:lnTo>
                      <a:pt x="22" y="14"/>
                    </a:lnTo>
                    <a:lnTo>
                      <a:pt x="14" y="7"/>
                    </a:lnTo>
                    <a:lnTo>
                      <a:pt x="14" y="7"/>
                    </a:lnTo>
                    <a:lnTo>
                      <a:pt x="0" y="0"/>
                    </a:lnTo>
                    <a:lnTo>
                      <a:pt x="0" y="7"/>
                    </a:lnTo>
                    <a:lnTo>
                      <a:pt x="7" y="14"/>
                    </a:lnTo>
                    <a:lnTo>
                      <a:pt x="7" y="21"/>
                    </a:lnTo>
                    <a:lnTo>
                      <a:pt x="14" y="21"/>
                    </a:lnTo>
                    <a:lnTo>
                      <a:pt x="14" y="21"/>
                    </a:lnTo>
                    <a:close/>
                    <a:moveTo>
                      <a:pt x="22" y="36"/>
                    </a:moveTo>
                    <a:lnTo>
                      <a:pt x="14" y="36"/>
                    </a:lnTo>
                    <a:lnTo>
                      <a:pt x="0" y="36"/>
                    </a:lnTo>
                    <a:lnTo>
                      <a:pt x="7" y="43"/>
                    </a:lnTo>
                    <a:lnTo>
                      <a:pt x="14" y="50"/>
                    </a:lnTo>
                    <a:lnTo>
                      <a:pt x="22" y="43"/>
                    </a:lnTo>
                    <a:lnTo>
                      <a:pt x="22" y="36"/>
                    </a:lnTo>
                    <a:lnTo>
                      <a:pt x="22" y="36"/>
                    </a:lnTo>
                    <a:close/>
                    <a:moveTo>
                      <a:pt x="29" y="65"/>
                    </a:moveTo>
                    <a:lnTo>
                      <a:pt x="29" y="58"/>
                    </a:lnTo>
                    <a:lnTo>
                      <a:pt x="22" y="58"/>
                    </a:lnTo>
                    <a:lnTo>
                      <a:pt x="14" y="58"/>
                    </a:lnTo>
                    <a:lnTo>
                      <a:pt x="7" y="65"/>
                    </a:lnTo>
                    <a:lnTo>
                      <a:pt x="7" y="72"/>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418">
                <a:extLst>
                  <a:ext uri="{FF2B5EF4-FFF2-40B4-BE49-F238E27FC236}">
                    <a16:creationId xmlns:a16="http://schemas.microsoft.com/office/drawing/2014/main" xmlns="" id="{B5E159D4-320B-43D7-AFA3-AFD44553E052}"/>
                  </a:ext>
                </a:extLst>
              </p:cNvPr>
              <p:cNvSpPr>
                <a:spLocks noEditPoints="1"/>
              </p:cNvSpPr>
              <p:nvPr/>
            </p:nvSpPr>
            <p:spPr bwMode="auto">
              <a:xfrm>
                <a:off x="6611" y="2266"/>
                <a:ext cx="72" cy="79"/>
              </a:xfrm>
              <a:custGeom>
                <a:avLst/>
                <a:gdLst>
                  <a:gd name="T0" fmla="*/ 72 w 72"/>
                  <a:gd name="T1" fmla="*/ 72 h 79"/>
                  <a:gd name="T2" fmla="*/ 72 w 72"/>
                  <a:gd name="T3" fmla="*/ 65 h 79"/>
                  <a:gd name="T4" fmla="*/ 65 w 72"/>
                  <a:gd name="T5" fmla="*/ 58 h 79"/>
                  <a:gd name="T6" fmla="*/ 65 w 72"/>
                  <a:gd name="T7" fmla="*/ 36 h 79"/>
                  <a:gd name="T8" fmla="*/ 72 w 72"/>
                  <a:gd name="T9" fmla="*/ 36 h 79"/>
                  <a:gd name="T10" fmla="*/ 72 w 72"/>
                  <a:gd name="T11" fmla="*/ 14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9 w 72"/>
                  <a:gd name="T35" fmla="*/ 21 h 79"/>
                  <a:gd name="T36" fmla="*/ 29 w 72"/>
                  <a:gd name="T37" fmla="*/ 14 h 79"/>
                  <a:gd name="T38" fmla="*/ 15 w 72"/>
                  <a:gd name="T39" fmla="*/ 0 h 79"/>
                  <a:gd name="T40" fmla="*/ 7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43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9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4 h 79"/>
                  <a:gd name="T88" fmla="*/ 58 w 72"/>
                  <a:gd name="T89" fmla="*/ 21 h 79"/>
                  <a:gd name="T90" fmla="*/ 65 w 72"/>
                  <a:gd name="T91" fmla="*/ 36 h 79"/>
                  <a:gd name="T92" fmla="*/ 50 w 72"/>
                  <a:gd name="T93" fmla="*/ 14 h 79"/>
                  <a:gd name="T94" fmla="*/ 36 w 72"/>
                  <a:gd name="T95" fmla="*/ 14 h 79"/>
                  <a:gd name="T96" fmla="*/ 43 w 72"/>
                  <a:gd name="T97" fmla="*/ 21 h 79"/>
                  <a:gd name="T98" fmla="*/ 22 w 72"/>
                  <a:gd name="T99" fmla="*/ 14 h 79"/>
                  <a:gd name="T100" fmla="*/ 15 w 72"/>
                  <a:gd name="T101" fmla="*/ 7 h 79"/>
                  <a:gd name="T102" fmla="*/ 7 w 72"/>
                  <a:gd name="T103" fmla="*/ 7 h 79"/>
                  <a:gd name="T104" fmla="*/ 15 w 72"/>
                  <a:gd name="T105" fmla="*/ 21 h 79"/>
                  <a:gd name="T106" fmla="*/ 22 w 72"/>
                  <a:gd name="T107" fmla="*/ 21 h 79"/>
                  <a:gd name="T108" fmla="*/ 15 w 72"/>
                  <a:gd name="T109" fmla="*/ 36 h 79"/>
                  <a:gd name="T110" fmla="*/ 7 w 72"/>
                  <a:gd name="T111" fmla="*/ 43 h 79"/>
                  <a:gd name="T112" fmla="*/ 29 w 72"/>
                  <a:gd name="T113" fmla="*/ 43 h 79"/>
                  <a:gd name="T114" fmla="*/ 29 w 72"/>
                  <a:gd name="T115" fmla="*/ 36 h 79"/>
                  <a:gd name="T116" fmla="*/ 29 w 72"/>
                  <a:gd name="T117" fmla="*/ 58 h 79"/>
                  <a:gd name="T118" fmla="*/ 22 w 72"/>
                  <a:gd name="T119" fmla="*/ 58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2"/>
                    </a:lnTo>
                    <a:lnTo>
                      <a:pt x="72" y="72"/>
                    </a:lnTo>
                    <a:lnTo>
                      <a:pt x="72" y="65"/>
                    </a:lnTo>
                    <a:lnTo>
                      <a:pt x="72" y="65"/>
                    </a:lnTo>
                    <a:lnTo>
                      <a:pt x="65" y="58"/>
                    </a:lnTo>
                    <a:lnTo>
                      <a:pt x="58" y="50"/>
                    </a:lnTo>
                    <a:lnTo>
                      <a:pt x="65" y="36"/>
                    </a:lnTo>
                    <a:lnTo>
                      <a:pt x="65" y="36"/>
                    </a:lnTo>
                    <a:lnTo>
                      <a:pt x="72" y="36"/>
                    </a:lnTo>
                    <a:lnTo>
                      <a:pt x="72" y="28"/>
                    </a:lnTo>
                    <a:lnTo>
                      <a:pt x="72" y="14"/>
                    </a:lnTo>
                    <a:lnTo>
                      <a:pt x="72" y="7"/>
                    </a:lnTo>
                    <a:lnTo>
                      <a:pt x="65" y="7"/>
                    </a:lnTo>
                    <a:lnTo>
                      <a:pt x="65" y="7"/>
                    </a:lnTo>
                    <a:lnTo>
                      <a:pt x="58" y="14"/>
                    </a:lnTo>
                    <a:lnTo>
                      <a:pt x="58" y="28"/>
                    </a:lnTo>
                    <a:lnTo>
                      <a:pt x="65" y="36"/>
                    </a:lnTo>
                    <a:lnTo>
                      <a:pt x="58" y="43"/>
                    </a:lnTo>
                    <a:lnTo>
                      <a:pt x="58" y="50"/>
                    </a:lnTo>
                    <a:lnTo>
                      <a:pt x="58" y="50"/>
                    </a:lnTo>
                    <a:lnTo>
                      <a:pt x="50" y="43"/>
                    </a:lnTo>
                    <a:lnTo>
                      <a:pt x="50" y="43"/>
                    </a:lnTo>
                    <a:lnTo>
                      <a:pt x="43" y="36"/>
                    </a:lnTo>
                    <a:lnTo>
                      <a:pt x="43" y="28"/>
                    </a:lnTo>
                    <a:lnTo>
                      <a:pt x="50" y="21"/>
                    </a:lnTo>
                    <a:lnTo>
                      <a:pt x="50" y="7"/>
                    </a:lnTo>
                    <a:lnTo>
                      <a:pt x="43" y="0"/>
                    </a:lnTo>
                    <a:lnTo>
                      <a:pt x="36" y="7"/>
                    </a:lnTo>
                    <a:lnTo>
                      <a:pt x="43" y="28"/>
                    </a:lnTo>
                    <a:lnTo>
                      <a:pt x="43" y="28"/>
                    </a:lnTo>
                    <a:lnTo>
                      <a:pt x="43" y="36"/>
                    </a:lnTo>
                    <a:lnTo>
                      <a:pt x="43" y="36"/>
                    </a:lnTo>
                    <a:lnTo>
                      <a:pt x="36" y="36"/>
                    </a:lnTo>
                    <a:lnTo>
                      <a:pt x="29" y="28"/>
                    </a:lnTo>
                    <a:lnTo>
                      <a:pt x="29" y="21"/>
                    </a:lnTo>
                    <a:lnTo>
                      <a:pt x="29" y="21"/>
                    </a:lnTo>
                    <a:lnTo>
                      <a:pt x="29" y="14"/>
                    </a:lnTo>
                    <a:lnTo>
                      <a:pt x="22" y="7"/>
                    </a:lnTo>
                    <a:lnTo>
                      <a:pt x="15" y="0"/>
                    </a:lnTo>
                    <a:lnTo>
                      <a:pt x="15" y="0"/>
                    </a:lnTo>
                    <a:lnTo>
                      <a:pt x="7" y="0"/>
                    </a:lnTo>
                    <a:lnTo>
                      <a:pt x="7" y="0"/>
                    </a:lnTo>
                    <a:lnTo>
                      <a:pt x="0" y="7"/>
                    </a:lnTo>
                    <a:lnTo>
                      <a:pt x="7" y="21"/>
                    </a:lnTo>
                    <a:lnTo>
                      <a:pt x="22" y="21"/>
                    </a:lnTo>
                    <a:lnTo>
                      <a:pt x="29" y="28"/>
                    </a:lnTo>
                    <a:lnTo>
                      <a:pt x="36" y="36"/>
                    </a:lnTo>
                    <a:lnTo>
                      <a:pt x="36" y="36"/>
                    </a:lnTo>
                    <a:lnTo>
                      <a:pt x="36" y="43"/>
                    </a:lnTo>
                    <a:lnTo>
                      <a:pt x="29" y="43"/>
                    </a:lnTo>
                    <a:lnTo>
                      <a:pt x="29" y="36"/>
                    </a:lnTo>
                    <a:lnTo>
                      <a:pt x="22" y="36"/>
                    </a:lnTo>
                    <a:lnTo>
                      <a:pt x="7" y="36"/>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8"/>
                    </a:lnTo>
                    <a:lnTo>
                      <a:pt x="50" y="58"/>
                    </a:lnTo>
                    <a:lnTo>
                      <a:pt x="43" y="65"/>
                    </a:lnTo>
                    <a:lnTo>
                      <a:pt x="36" y="58"/>
                    </a:lnTo>
                    <a:lnTo>
                      <a:pt x="29" y="58"/>
                    </a:lnTo>
                    <a:lnTo>
                      <a:pt x="7" y="65"/>
                    </a:lnTo>
                    <a:lnTo>
                      <a:pt x="7" y="65"/>
                    </a:lnTo>
                    <a:lnTo>
                      <a:pt x="15" y="72"/>
                    </a:lnTo>
                    <a:lnTo>
                      <a:pt x="29" y="79"/>
                    </a:lnTo>
                    <a:lnTo>
                      <a:pt x="36" y="72"/>
                    </a:lnTo>
                    <a:lnTo>
                      <a:pt x="36" y="72"/>
                    </a:lnTo>
                    <a:lnTo>
                      <a:pt x="36" y="72"/>
                    </a:lnTo>
                    <a:lnTo>
                      <a:pt x="43" y="65"/>
                    </a:lnTo>
                    <a:lnTo>
                      <a:pt x="43" y="65"/>
                    </a:lnTo>
                    <a:lnTo>
                      <a:pt x="50" y="65"/>
                    </a:lnTo>
                    <a:lnTo>
                      <a:pt x="50" y="58"/>
                    </a:lnTo>
                    <a:lnTo>
                      <a:pt x="58" y="65"/>
                    </a:lnTo>
                    <a:lnTo>
                      <a:pt x="65" y="72"/>
                    </a:lnTo>
                    <a:lnTo>
                      <a:pt x="65" y="72"/>
                    </a:lnTo>
                    <a:close/>
                    <a:moveTo>
                      <a:pt x="65" y="36"/>
                    </a:moveTo>
                    <a:lnTo>
                      <a:pt x="72" y="36"/>
                    </a:lnTo>
                    <a:lnTo>
                      <a:pt x="72" y="28"/>
                    </a:lnTo>
                    <a:lnTo>
                      <a:pt x="72" y="14"/>
                    </a:lnTo>
                    <a:lnTo>
                      <a:pt x="65" y="7"/>
                    </a:lnTo>
                    <a:lnTo>
                      <a:pt x="58" y="21"/>
                    </a:lnTo>
                    <a:lnTo>
                      <a:pt x="65" y="36"/>
                    </a:lnTo>
                    <a:lnTo>
                      <a:pt x="65" y="36"/>
                    </a:lnTo>
                    <a:close/>
                    <a:moveTo>
                      <a:pt x="43" y="21"/>
                    </a:moveTo>
                    <a:lnTo>
                      <a:pt x="50" y="14"/>
                    </a:lnTo>
                    <a:lnTo>
                      <a:pt x="43" y="0"/>
                    </a:lnTo>
                    <a:lnTo>
                      <a:pt x="36" y="14"/>
                    </a:lnTo>
                    <a:lnTo>
                      <a:pt x="43" y="21"/>
                    </a:lnTo>
                    <a:lnTo>
                      <a:pt x="43" y="21"/>
                    </a:lnTo>
                    <a:close/>
                    <a:moveTo>
                      <a:pt x="22" y="21"/>
                    </a:moveTo>
                    <a:lnTo>
                      <a:pt x="22" y="14"/>
                    </a:lnTo>
                    <a:lnTo>
                      <a:pt x="22" y="7"/>
                    </a:lnTo>
                    <a:lnTo>
                      <a:pt x="15" y="7"/>
                    </a:lnTo>
                    <a:lnTo>
                      <a:pt x="7" y="0"/>
                    </a:lnTo>
                    <a:lnTo>
                      <a:pt x="7" y="7"/>
                    </a:lnTo>
                    <a:lnTo>
                      <a:pt x="7" y="14"/>
                    </a:lnTo>
                    <a:lnTo>
                      <a:pt x="15" y="21"/>
                    </a:lnTo>
                    <a:lnTo>
                      <a:pt x="22" y="21"/>
                    </a:lnTo>
                    <a:lnTo>
                      <a:pt x="22" y="21"/>
                    </a:lnTo>
                    <a:close/>
                    <a:moveTo>
                      <a:pt x="29" y="36"/>
                    </a:moveTo>
                    <a:lnTo>
                      <a:pt x="15" y="36"/>
                    </a:lnTo>
                    <a:lnTo>
                      <a:pt x="7" y="36"/>
                    </a:lnTo>
                    <a:lnTo>
                      <a:pt x="7" y="43"/>
                    </a:lnTo>
                    <a:lnTo>
                      <a:pt x="15" y="50"/>
                    </a:lnTo>
                    <a:lnTo>
                      <a:pt x="29" y="43"/>
                    </a:lnTo>
                    <a:lnTo>
                      <a:pt x="29" y="36"/>
                    </a:lnTo>
                    <a:lnTo>
                      <a:pt x="29" y="36"/>
                    </a:lnTo>
                    <a:close/>
                    <a:moveTo>
                      <a:pt x="36" y="65"/>
                    </a:moveTo>
                    <a:lnTo>
                      <a:pt x="29" y="58"/>
                    </a:lnTo>
                    <a:lnTo>
                      <a:pt x="22" y="58"/>
                    </a:lnTo>
                    <a:lnTo>
                      <a:pt x="22" y="58"/>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0" name="Freeform 419">
                <a:extLst>
                  <a:ext uri="{FF2B5EF4-FFF2-40B4-BE49-F238E27FC236}">
                    <a16:creationId xmlns:a16="http://schemas.microsoft.com/office/drawing/2014/main" xmlns="" id="{CB15D9B2-B836-4B4B-A3FE-FF5EE698784A}"/>
                  </a:ext>
                </a:extLst>
              </p:cNvPr>
              <p:cNvSpPr>
                <a:spLocks noEditPoints="1"/>
              </p:cNvSpPr>
              <p:nvPr/>
            </p:nvSpPr>
            <p:spPr bwMode="auto">
              <a:xfrm>
                <a:off x="6316" y="2345"/>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5 h 79"/>
                  <a:gd name="T12" fmla="*/ 64 w 72"/>
                  <a:gd name="T13" fmla="*/ 8 h 79"/>
                  <a:gd name="T14" fmla="*/ 50 w 72"/>
                  <a:gd name="T15" fmla="*/ 22 h 79"/>
                  <a:gd name="T16" fmla="*/ 57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9 h 79"/>
                  <a:gd name="T46" fmla="*/ 28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43 w 72"/>
                  <a:gd name="T65" fmla="*/ 58 h 79"/>
                  <a:gd name="T66" fmla="*/ 36 w 72"/>
                  <a:gd name="T67" fmla="*/ 65 h 79"/>
                  <a:gd name="T68" fmla="*/ 21 w 72"/>
                  <a:gd name="T69" fmla="*/ 58 h 79"/>
                  <a:gd name="T70" fmla="*/ 7 w 72"/>
                  <a:gd name="T71" fmla="*/ 72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36 w 72"/>
                  <a:gd name="T95" fmla="*/ 15 h 79"/>
                  <a:gd name="T96" fmla="*/ 36 w 72"/>
                  <a:gd name="T97" fmla="*/ 29 h 79"/>
                  <a:gd name="T98" fmla="*/ 21 w 72"/>
                  <a:gd name="T99" fmla="*/ 15 h 79"/>
                  <a:gd name="T100" fmla="*/ 14 w 72"/>
                  <a:gd name="T101" fmla="*/ 8 h 79"/>
                  <a:gd name="T102" fmla="*/ 0 w 72"/>
                  <a:gd name="T103" fmla="*/ 15 h 79"/>
                  <a:gd name="T104" fmla="*/ 7 w 72"/>
                  <a:gd name="T105" fmla="*/ 22 h 79"/>
                  <a:gd name="T106" fmla="*/ 14 w 72"/>
                  <a:gd name="T107" fmla="*/ 22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72"/>
                    </a:lnTo>
                    <a:lnTo>
                      <a:pt x="72" y="65"/>
                    </a:lnTo>
                    <a:lnTo>
                      <a:pt x="57" y="58"/>
                    </a:lnTo>
                    <a:lnTo>
                      <a:pt x="57" y="50"/>
                    </a:lnTo>
                    <a:lnTo>
                      <a:pt x="57" y="43"/>
                    </a:lnTo>
                    <a:lnTo>
                      <a:pt x="64" y="43"/>
                    </a:lnTo>
                    <a:lnTo>
                      <a:pt x="64" y="36"/>
                    </a:lnTo>
                    <a:lnTo>
                      <a:pt x="72" y="29"/>
                    </a:lnTo>
                    <a:lnTo>
                      <a:pt x="64" y="15"/>
                    </a:lnTo>
                    <a:lnTo>
                      <a:pt x="64" y="15"/>
                    </a:lnTo>
                    <a:lnTo>
                      <a:pt x="64" y="8"/>
                    </a:lnTo>
                    <a:lnTo>
                      <a:pt x="57" y="15"/>
                    </a:lnTo>
                    <a:lnTo>
                      <a:pt x="50" y="22"/>
                    </a:lnTo>
                    <a:lnTo>
                      <a:pt x="50" y="29"/>
                    </a:lnTo>
                    <a:lnTo>
                      <a:pt x="57" y="36"/>
                    </a:lnTo>
                    <a:lnTo>
                      <a:pt x="57" y="43"/>
                    </a:lnTo>
                    <a:lnTo>
                      <a:pt x="50" y="50"/>
                    </a:lnTo>
                    <a:lnTo>
                      <a:pt x="50" y="50"/>
                    </a:lnTo>
                    <a:lnTo>
                      <a:pt x="50" y="50"/>
                    </a:lnTo>
                    <a:lnTo>
                      <a:pt x="43" y="43"/>
                    </a:lnTo>
                    <a:lnTo>
                      <a:pt x="43" y="36"/>
                    </a:lnTo>
                    <a:lnTo>
                      <a:pt x="43" y="29"/>
                    </a:lnTo>
                    <a:lnTo>
                      <a:pt x="43" y="29"/>
                    </a:lnTo>
                    <a:lnTo>
                      <a:pt x="43" y="15"/>
                    </a:lnTo>
                    <a:lnTo>
                      <a:pt x="36" y="0"/>
                    </a:lnTo>
                    <a:lnTo>
                      <a:pt x="28" y="15"/>
                    </a:lnTo>
                    <a:lnTo>
                      <a:pt x="36" y="29"/>
                    </a:lnTo>
                    <a:lnTo>
                      <a:pt x="36" y="29"/>
                    </a:lnTo>
                    <a:lnTo>
                      <a:pt x="36" y="36"/>
                    </a:lnTo>
                    <a:lnTo>
                      <a:pt x="36" y="36"/>
                    </a:lnTo>
                    <a:lnTo>
                      <a:pt x="36" y="36"/>
                    </a:lnTo>
                    <a:lnTo>
                      <a:pt x="28" y="29"/>
                    </a:lnTo>
                    <a:lnTo>
                      <a:pt x="21" y="22"/>
                    </a:lnTo>
                    <a:lnTo>
                      <a:pt x="21" y="22"/>
                    </a:lnTo>
                    <a:lnTo>
                      <a:pt x="21" y="15"/>
                    </a:lnTo>
                    <a:lnTo>
                      <a:pt x="21" y="8"/>
                    </a:lnTo>
                    <a:lnTo>
                      <a:pt x="7" y="0"/>
                    </a:lnTo>
                    <a:lnTo>
                      <a:pt x="7" y="0"/>
                    </a:lnTo>
                    <a:lnTo>
                      <a:pt x="0" y="0"/>
                    </a:lnTo>
                    <a:lnTo>
                      <a:pt x="0" y="0"/>
                    </a:lnTo>
                    <a:lnTo>
                      <a:pt x="0" y="8"/>
                    </a:lnTo>
                    <a:lnTo>
                      <a:pt x="7" y="22"/>
                    </a:lnTo>
                    <a:lnTo>
                      <a:pt x="14" y="29"/>
                    </a:lnTo>
                    <a:lnTo>
                      <a:pt x="21" y="29"/>
                    </a:lnTo>
                    <a:lnTo>
                      <a:pt x="28" y="43"/>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50"/>
                    </a:lnTo>
                    <a:lnTo>
                      <a:pt x="28" y="50"/>
                    </a:lnTo>
                    <a:lnTo>
                      <a:pt x="36" y="50"/>
                    </a:lnTo>
                    <a:lnTo>
                      <a:pt x="43" y="50"/>
                    </a:lnTo>
                    <a:lnTo>
                      <a:pt x="43" y="58"/>
                    </a:lnTo>
                    <a:lnTo>
                      <a:pt x="43" y="58"/>
                    </a:lnTo>
                    <a:lnTo>
                      <a:pt x="43" y="58"/>
                    </a:lnTo>
                    <a:lnTo>
                      <a:pt x="36" y="65"/>
                    </a:lnTo>
                    <a:lnTo>
                      <a:pt x="28" y="65"/>
                    </a:lnTo>
                    <a:lnTo>
                      <a:pt x="21" y="58"/>
                    </a:lnTo>
                    <a:lnTo>
                      <a:pt x="7" y="65"/>
                    </a:lnTo>
                    <a:lnTo>
                      <a:pt x="7" y="72"/>
                    </a:lnTo>
                    <a:lnTo>
                      <a:pt x="7" y="72"/>
                    </a:lnTo>
                    <a:lnTo>
                      <a:pt x="21" y="79"/>
                    </a:lnTo>
                    <a:lnTo>
                      <a:pt x="28" y="79"/>
                    </a:lnTo>
                    <a:lnTo>
                      <a:pt x="28" y="72"/>
                    </a:lnTo>
                    <a:lnTo>
                      <a:pt x="28" y="72"/>
                    </a:lnTo>
                    <a:lnTo>
                      <a:pt x="36" y="65"/>
                    </a:lnTo>
                    <a:lnTo>
                      <a:pt x="43" y="65"/>
                    </a:lnTo>
                    <a:lnTo>
                      <a:pt x="43" y="65"/>
                    </a:lnTo>
                    <a:lnTo>
                      <a:pt x="50" y="65"/>
                    </a:lnTo>
                    <a:lnTo>
                      <a:pt x="57" y="65"/>
                    </a:lnTo>
                    <a:lnTo>
                      <a:pt x="57" y="72"/>
                    </a:lnTo>
                    <a:lnTo>
                      <a:pt x="57" y="72"/>
                    </a:lnTo>
                    <a:close/>
                    <a:moveTo>
                      <a:pt x="57" y="36"/>
                    </a:moveTo>
                    <a:lnTo>
                      <a:pt x="64" y="36"/>
                    </a:lnTo>
                    <a:lnTo>
                      <a:pt x="72" y="29"/>
                    </a:lnTo>
                    <a:lnTo>
                      <a:pt x="64" y="15"/>
                    </a:lnTo>
                    <a:lnTo>
                      <a:pt x="64" y="15"/>
                    </a:lnTo>
                    <a:lnTo>
                      <a:pt x="57" y="22"/>
                    </a:lnTo>
                    <a:lnTo>
                      <a:pt x="57" y="36"/>
                    </a:lnTo>
                    <a:lnTo>
                      <a:pt x="57" y="36"/>
                    </a:lnTo>
                    <a:close/>
                    <a:moveTo>
                      <a:pt x="36" y="29"/>
                    </a:moveTo>
                    <a:lnTo>
                      <a:pt x="43" y="15"/>
                    </a:lnTo>
                    <a:lnTo>
                      <a:pt x="36" y="8"/>
                    </a:lnTo>
                    <a:lnTo>
                      <a:pt x="36" y="15"/>
                    </a:lnTo>
                    <a:lnTo>
                      <a:pt x="36" y="29"/>
                    </a:lnTo>
                    <a:lnTo>
                      <a:pt x="36" y="29"/>
                    </a:lnTo>
                    <a:close/>
                    <a:moveTo>
                      <a:pt x="14" y="22"/>
                    </a:moveTo>
                    <a:lnTo>
                      <a:pt x="21" y="15"/>
                    </a:lnTo>
                    <a:lnTo>
                      <a:pt x="14" y="15"/>
                    </a:lnTo>
                    <a:lnTo>
                      <a:pt x="14" y="8"/>
                    </a:lnTo>
                    <a:lnTo>
                      <a:pt x="0" y="0"/>
                    </a:lnTo>
                    <a:lnTo>
                      <a:pt x="0" y="15"/>
                    </a:lnTo>
                    <a:lnTo>
                      <a:pt x="7" y="22"/>
                    </a:lnTo>
                    <a:lnTo>
                      <a:pt x="7" y="22"/>
                    </a:lnTo>
                    <a:lnTo>
                      <a:pt x="14" y="22"/>
                    </a:lnTo>
                    <a:lnTo>
                      <a:pt x="14" y="22"/>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65"/>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420">
                <a:extLst>
                  <a:ext uri="{FF2B5EF4-FFF2-40B4-BE49-F238E27FC236}">
                    <a16:creationId xmlns:a16="http://schemas.microsoft.com/office/drawing/2014/main" xmlns="" id="{54BAD5FE-347F-4A6E-8AA9-741DE8861452}"/>
                  </a:ext>
                </a:extLst>
              </p:cNvPr>
              <p:cNvSpPr>
                <a:spLocks noEditPoints="1"/>
              </p:cNvSpPr>
              <p:nvPr/>
            </p:nvSpPr>
            <p:spPr bwMode="auto">
              <a:xfrm>
                <a:off x="5278" y="2345"/>
                <a:ext cx="72" cy="79"/>
              </a:xfrm>
              <a:custGeom>
                <a:avLst/>
                <a:gdLst>
                  <a:gd name="T0" fmla="*/ 65 w 72"/>
                  <a:gd name="T1" fmla="*/ 72 h 79"/>
                  <a:gd name="T2" fmla="*/ 72 w 72"/>
                  <a:gd name="T3" fmla="*/ 65 h 79"/>
                  <a:gd name="T4" fmla="*/ 58 w 72"/>
                  <a:gd name="T5" fmla="*/ 58 h 79"/>
                  <a:gd name="T6" fmla="*/ 65 w 72"/>
                  <a:gd name="T7" fmla="*/ 43 h 79"/>
                  <a:gd name="T8" fmla="*/ 65 w 72"/>
                  <a:gd name="T9" fmla="*/ 36 h 79"/>
                  <a:gd name="T10" fmla="*/ 72 w 72"/>
                  <a:gd name="T11" fmla="*/ 15 h 79"/>
                  <a:gd name="T12" fmla="*/ 65 w 72"/>
                  <a:gd name="T13" fmla="*/ 8 h 79"/>
                  <a:gd name="T14" fmla="*/ 58 w 72"/>
                  <a:gd name="T15" fmla="*/ 15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36 w 72"/>
                  <a:gd name="T31" fmla="*/ 36 h 79"/>
                  <a:gd name="T32" fmla="*/ 36 w 72"/>
                  <a:gd name="T33" fmla="*/ 36 h 79"/>
                  <a:gd name="T34" fmla="*/ 29 w 72"/>
                  <a:gd name="T35" fmla="*/ 22 h 79"/>
                  <a:gd name="T36" fmla="*/ 22 w 72"/>
                  <a:gd name="T37" fmla="*/ 15 h 79"/>
                  <a:gd name="T38" fmla="*/ 15 w 72"/>
                  <a:gd name="T39" fmla="*/ 0 h 79"/>
                  <a:gd name="T40" fmla="*/ 0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43 h 79"/>
                  <a:gd name="T60" fmla="*/ 36 w 72"/>
                  <a:gd name="T61" fmla="*/ 43 h 79"/>
                  <a:gd name="T62" fmla="*/ 44 w 72"/>
                  <a:gd name="T63" fmla="*/ 50 h 79"/>
                  <a:gd name="T64" fmla="*/ 51 w 72"/>
                  <a:gd name="T65" fmla="*/ 58 h 79"/>
                  <a:gd name="T66" fmla="*/ 36 w 72"/>
                  <a:gd name="T67" fmla="*/ 65 h 79"/>
                  <a:gd name="T68" fmla="*/ 22 w 72"/>
                  <a:gd name="T69" fmla="*/ 58 h 79"/>
                  <a:gd name="T70" fmla="*/ 8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2 h 79"/>
                  <a:gd name="T98" fmla="*/ 22 w 72"/>
                  <a:gd name="T99" fmla="*/ 15 h 79"/>
                  <a:gd name="T100" fmla="*/ 15 w 72"/>
                  <a:gd name="T101" fmla="*/ 8 h 79"/>
                  <a:gd name="T102" fmla="*/ 8 w 72"/>
                  <a:gd name="T103" fmla="*/ 8 h 79"/>
                  <a:gd name="T104" fmla="*/ 15 w 72"/>
                  <a:gd name="T105" fmla="*/ 22 h 79"/>
                  <a:gd name="T106" fmla="*/ 22 w 72"/>
                  <a:gd name="T107" fmla="*/ 22 h 79"/>
                  <a:gd name="T108" fmla="*/ 15 w 72"/>
                  <a:gd name="T109" fmla="*/ 36 h 79"/>
                  <a:gd name="T110" fmla="*/ 8 w 72"/>
                  <a:gd name="T111" fmla="*/ 43 h 79"/>
                  <a:gd name="T112" fmla="*/ 22 w 72"/>
                  <a:gd name="T113" fmla="*/ 43 h 79"/>
                  <a:gd name="T114" fmla="*/ 22 w 72"/>
                  <a:gd name="T115" fmla="*/ 36 h 79"/>
                  <a:gd name="T116" fmla="*/ 29 w 72"/>
                  <a:gd name="T117" fmla="*/ 58 h 79"/>
                  <a:gd name="T118" fmla="*/ 15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8"/>
                    </a:lnTo>
                    <a:lnTo>
                      <a:pt x="58" y="50"/>
                    </a:lnTo>
                    <a:lnTo>
                      <a:pt x="65" y="43"/>
                    </a:lnTo>
                    <a:lnTo>
                      <a:pt x="65" y="36"/>
                    </a:lnTo>
                    <a:lnTo>
                      <a:pt x="65" y="36"/>
                    </a:lnTo>
                    <a:lnTo>
                      <a:pt x="72" y="29"/>
                    </a:lnTo>
                    <a:lnTo>
                      <a:pt x="72" y="15"/>
                    </a:lnTo>
                    <a:lnTo>
                      <a:pt x="65" y="8"/>
                    </a:lnTo>
                    <a:lnTo>
                      <a:pt x="65" y="8"/>
                    </a:lnTo>
                    <a:lnTo>
                      <a:pt x="58" y="8"/>
                    </a:lnTo>
                    <a:lnTo>
                      <a:pt x="58" y="15"/>
                    </a:lnTo>
                    <a:lnTo>
                      <a:pt x="58" y="29"/>
                    </a:lnTo>
                    <a:lnTo>
                      <a:pt x="58" y="36"/>
                    </a:lnTo>
                    <a:lnTo>
                      <a:pt x="58" y="43"/>
                    </a:lnTo>
                    <a:lnTo>
                      <a:pt x="58" y="50"/>
                    </a:lnTo>
                    <a:lnTo>
                      <a:pt x="58" y="50"/>
                    </a:lnTo>
                    <a:lnTo>
                      <a:pt x="51" y="43"/>
                    </a:lnTo>
                    <a:lnTo>
                      <a:pt x="44" y="43"/>
                    </a:lnTo>
                    <a:lnTo>
                      <a:pt x="44" y="36"/>
                    </a:lnTo>
                    <a:lnTo>
                      <a:pt x="44" y="29"/>
                    </a:lnTo>
                    <a:lnTo>
                      <a:pt x="51" y="22"/>
                    </a:lnTo>
                    <a:lnTo>
                      <a:pt x="51" y="8"/>
                    </a:lnTo>
                    <a:lnTo>
                      <a:pt x="44" y="0"/>
                    </a:lnTo>
                    <a:lnTo>
                      <a:pt x="36" y="8"/>
                    </a:lnTo>
                    <a:lnTo>
                      <a:pt x="36" y="29"/>
                    </a:lnTo>
                    <a:lnTo>
                      <a:pt x="36" y="29"/>
                    </a:lnTo>
                    <a:lnTo>
                      <a:pt x="36" y="36"/>
                    </a:lnTo>
                    <a:lnTo>
                      <a:pt x="36" y="36"/>
                    </a:lnTo>
                    <a:lnTo>
                      <a:pt x="36" y="36"/>
                    </a:lnTo>
                    <a:lnTo>
                      <a:pt x="29" y="29"/>
                    </a:lnTo>
                    <a:lnTo>
                      <a:pt x="29" y="22"/>
                    </a:lnTo>
                    <a:lnTo>
                      <a:pt x="22" y="22"/>
                    </a:lnTo>
                    <a:lnTo>
                      <a:pt x="22" y="15"/>
                    </a:lnTo>
                    <a:lnTo>
                      <a:pt x="22" y="8"/>
                    </a:lnTo>
                    <a:lnTo>
                      <a:pt x="15" y="0"/>
                    </a:lnTo>
                    <a:lnTo>
                      <a:pt x="8" y="0"/>
                    </a:lnTo>
                    <a:lnTo>
                      <a:pt x="0" y="0"/>
                    </a:lnTo>
                    <a:lnTo>
                      <a:pt x="0" y="0"/>
                    </a:lnTo>
                    <a:lnTo>
                      <a:pt x="0" y="8"/>
                    </a:lnTo>
                    <a:lnTo>
                      <a:pt x="8" y="22"/>
                    </a:lnTo>
                    <a:lnTo>
                      <a:pt x="22" y="22"/>
                    </a:lnTo>
                    <a:lnTo>
                      <a:pt x="29" y="29"/>
                    </a:lnTo>
                    <a:lnTo>
                      <a:pt x="36" y="36"/>
                    </a:lnTo>
                    <a:lnTo>
                      <a:pt x="36" y="36"/>
                    </a:lnTo>
                    <a:lnTo>
                      <a:pt x="36" y="43"/>
                    </a:lnTo>
                    <a:lnTo>
                      <a:pt x="29" y="43"/>
                    </a:lnTo>
                    <a:lnTo>
                      <a:pt x="29" y="36"/>
                    </a:lnTo>
                    <a:lnTo>
                      <a:pt x="22" y="36"/>
                    </a:lnTo>
                    <a:lnTo>
                      <a:pt x="8" y="36"/>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8"/>
                    </a:lnTo>
                    <a:lnTo>
                      <a:pt x="44" y="58"/>
                    </a:lnTo>
                    <a:lnTo>
                      <a:pt x="36" y="65"/>
                    </a:lnTo>
                    <a:lnTo>
                      <a:pt x="36" y="58"/>
                    </a:lnTo>
                    <a:lnTo>
                      <a:pt x="22" y="58"/>
                    </a:lnTo>
                    <a:lnTo>
                      <a:pt x="8" y="65"/>
                    </a:lnTo>
                    <a:lnTo>
                      <a:pt x="8" y="65"/>
                    </a:lnTo>
                    <a:lnTo>
                      <a:pt x="15" y="72"/>
                    </a:lnTo>
                    <a:lnTo>
                      <a:pt x="22" y="79"/>
                    </a:lnTo>
                    <a:lnTo>
                      <a:pt x="29" y="72"/>
                    </a:lnTo>
                    <a:lnTo>
                      <a:pt x="36" y="72"/>
                    </a:lnTo>
                    <a:lnTo>
                      <a:pt x="36" y="72"/>
                    </a:lnTo>
                    <a:lnTo>
                      <a:pt x="36" y="65"/>
                    </a:lnTo>
                    <a:lnTo>
                      <a:pt x="44" y="65"/>
                    </a:lnTo>
                    <a:lnTo>
                      <a:pt x="51" y="65"/>
                    </a:lnTo>
                    <a:lnTo>
                      <a:pt x="51" y="58"/>
                    </a:lnTo>
                    <a:lnTo>
                      <a:pt x="58" y="65"/>
                    </a:lnTo>
                    <a:lnTo>
                      <a:pt x="65" y="72"/>
                    </a:lnTo>
                    <a:lnTo>
                      <a:pt x="65" y="72"/>
                    </a:lnTo>
                    <a:close/>
                    <a:moveTo>
                      <a:pt x="65" y="36"/>
                    </a:moveTo>
                    <a:lnTo>
                      <a:pt x="65" y="36"/>
                    </a:lnTo>
                    <a:lnTo>
                      <a:pt x="72" y="29"/>
                    </a:lnTo>
                    <a:lnTo>
                      <a:pt x="72" y="15"/>
                    </a:lnTo>
                    <a:lnTo>
                      <a:pt x="65" y="8"/>
                    </a:lnTo>
                    <a:lnTo>
                      <a:pt x="58" y="22"/>
                    </a:lnTo>
                    <a:lnTo>
                      <a:pt x="65" y="36"/>
                    </a:lnTo>
                    <a:lnTo>
                      <a:pt x="65" y="36"/>
                    </a:lnTo>
                    <a:close/>
                    <a:moveTo>
                      <a:pt x="44" y="22"/>
                    </a:moveTo>
                    <a:lnTo>
                      <a:pt x="51" y="15"/>
                    </a:lnTo>
                    <a:lnTo>
                      <a:pt x="44" y="0"/>
                    </a:lnTo>
                    <a:lnTo>
                      <a:pt x="36" y="15"/>
                    </a:lnTo>
                    <a:lnTo>
                      <a:pt x="44" y="22"/>
                    </a:lnTo>
                    <a:lnTo>
                      <a:pt x="44" y="22"/>
                    </a:lnTo>
                    <a:close/>
                    <a:moveTo>
                      <a:pt x="22" y="22"/>
                    </a:moveTo>
                    <a:lnTo>
                      <a:pt x="22" y="15"/>
                    </a:lnTo>
                    <a:lnTo>
                      <a:pt x="22" y="8"/>
                    </a:lnTo>
                    <a:lnTo>
                      <a:pt x="15" y="8"/>
                    </a:lnTo>
                    <a:lnTo>
                      <a:pt x="8" y="0"/>
                    </a:lnTo>
                    <a:lnTo>
                      <a:pt x="8" y="8"/>
                    </a:lnTo>
                    <a:lnTo>
                      <a:pt x="8" y="15"/>
                    </a:lnTo>
                    <a:lnTo>
                      <a:pt x="15" y="22"/>
                    </a:lnTo>
                    <a:lnTo>
                      <a:pt x="22" y="22"/>
                    </a:lnTo>
                    <a:lnTo>
                      <a:pt x="22" y="22"/>
                    </a:lnTo>
                    <a:close/>
                    <a:moveTo>
                      <a:pt x="22" y="36"/>
                    </a:moveTo>
                    <a:lnTo>
                      <a:pt x="15" y="36"/>
                    </a:lnTo>
                    <a:lnTo>
                      <a:pt x="0" y="36"/>
                    </a:lnTo>
                    <a:lnTo>
                      <a:pt x="8" y="43"/>
                    </a:lnTo>
                    <a:lnTo>
                      <a:pt x="15" y="50"/>
                    </a:lnTo>
                    <a:lnTo>
                      <a:pt x="22" y="43"/>
                    </a:lnTo>
                    <a:lnTo>
                      <a:pt x="22" y="36"/>
                    </a:lnTo>
                    <a:lnTo>
                      <a:pt x="22" y="36"/>
                    </a:lnTo>
                    <a:close/>
                    <a:moveTo>
                      <a:pt x="36" y="65"/>
                    </a:moveTo>
                    <a:lnTo>
                      <a:pt x="29" y="58"/>
                    </a:lnTo>
                    <a:lnTo>
                      <a:pt x="22" y="58"/>
                    </a:lnTo>
                    <a:lnTo>
                      <a:pt x="15" y="65"/>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2" name="Freeform 421">
                <a:extLst>
                  <a:ext uri="{FF2B5EF4-FFF2-40B4-BE49-F238E27FC236}">
                    <a16:creationId xmlns:a16="http://schemas.microsoft.com/office/drawing/2014/main" xmlns="" id="{BE5BFB64-31E0-43F8-8F17-95C84845D427}"/>
                  </a:ext>
                </a:extLst>
              </p:cNvPr>
              <p:cNvSpPr>
                <a:spLocks noEditPoints="1"/>
              </p:cNvSpPr>
              <p:nvPr/>
            </p:nvSpPr>
            <p:spPr bwMode="auto">
              <a:xfrm>
                <a:off x="6244" y="2345"/>
                <a:ext cx="72" cy="79"/>
              </a:xfrm>
              <a:custGeom>
                <a:avLst/>
                <a:gdLst>
                  <a:gd name="T0" fmla="*/ 65 w 72"/>
                  <a:gd name="T1" fmla="*/ 72 h 79"/>
                  <a:gd name="T2" fmla="*/ 65 w 72"/>
                  <a:gd name="T3" fmla="*/ 72 h 79"/>
                  <a:gd name="T4" fmla="*/ 57 w 72"/>
                  <a:gd name="T5" fmla="*/ 58 h 79"/>
                  <a:gd name="T6" fmla="*/ 57 w 72"/>
                  <a:gd name="T7" fmla="*/ 43 h 79"/>
                  <a:gd name="T8" fmla="*/ 65 w 72"/>
                  <a:gd name="T9" fmla="*/ 36 h 79"/>
                  <a:gd name="T10" fmla="*/ 65 w 72"/>
                  <a:gd name="T11" fmla="*/ 15 h 79"/>
                  <a:gd name="T12" fmla="*/ 57 w 72"/>
                  <a:gd name="T13" fmla="*/ 8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4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50 h 79"/>
                  <a:gd name="T62" fmla="*/ 43 w 72"/>
                  <a:gd name="T63" fmla="*/ 50 h 79"/>
                  <a:gd name="T64" fmla="*/ 43 w 72"/>
                  <a:gd name="T65" fmla="*/ 58 h 79"/>
                  <a:gd name="T66" fmla="*/ 36 w 72"/>
                  <a:gd name="T67" fmla="*/ 65 h 79"/>
                  <a:gd name="T68" fmla="*/ 22 w 72"/>
                  <a:gd name="T69" fmla="*/ 58 h 79"/>
                  <a:gd name="T70" fmla="*/ 0 w 72"/>
                  <a:gd name="T71" fmla="*/ 72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9 h 79"/>
                  <a:gd name="T98" fmla="*/ 14 w 72"/>
                  <a:gd name="T99" fmla="*/ 15 h 79"/>
                  <a:gd name="T100" fmla="*/ 7 w 72"/>
                  <a:gd name="T101" fmla="*/ 8 h 79"/>
                  <a:gd name="T102" fmla="*/ 0 w 72"/>
                  <a:gd name="T103" fmla="*/ 15 h 79"/>
                  <a:gd name="T104" fmla="*/ 7 w 72"/>
                  <a:gd name="T105" fmla="*/ 22 h 79"/>
                  <a:gd name="T106" fmla="*/ 14 w 72"/>
                  <a:gd name="T107" fmla="*/ 22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2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72"/>
                    </a:lnTo>
                    <a:lnTo>
                      <a:pt x="65" y="65"/>
                    </a:lnTo>
                    <a:lnTo>
                      <a:pt x="57" y="58"/>
                    </a:lnTo>
                    <a:lnTo>
                      <a:pt x="57" y="50"/>
                    </a:lnTo>
                    <a:lnTo>
                      <a:pt x="57" y="43"/>
                    </a:lnTo>
                    <a:lnTo>
                      <a:pt x="57" y="43"/>
                    </a:lnTo>
                    <a:lnTo>
                      <a:pt x="65" y="36"/>
                    </a:lnTo>
                    <a:lnTo>
                      <a:pt x="72" y="29"/>
                    </a:lnTo>
                    <a:lnTo>
                      <a:pt x="65" y="15"/>
                    </a:lnTo>
                    <a:lnTo>
                      <a:pt x="65" y="15"/>
                    </a:lnTo>
                    <a:lnTo>
                      <a:pt x="57" y="8"/>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4" y="8"/>
                    </a:lnTo>
                    <a:lnTo>
                      <a:pt x="7" y="0"/>
                    </a:lnTo>
                    <a:lnTo>
                      <a:pt x="7" y="0"/>
                    </a:lnTo>
                    <a:lnTo>
                      <a:pt x="0" y="0"/>
                    </a:lnTo>
                    <a:lnTo>
                      <a:pt x="0" y="0"/>
                    </a:lnTo>
                    <a:lnTo>
                      <a:pt x="0" y="8"/>
                    </a:lnTo>
                    <a:lnTo>
                      <a:pt x="0" y="22"/>
                    </a:lnTo>
                    <a:lnTo>
                      <a:pt x="14" y="29"/>
                    </a:lnTo>
                    <a:lnTo>
                      <a:pt x="22" y="29"/>
                    </a:lnTo>
                    <a:lnTo>
                      <a:pt x="29" y="43"/>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50"/>
                    </a:lnTo>
                    <a:lnTo>
                      <a:pt x="22" y="50"/>
                    </a:lnTo>
                    <a:lnTo>
                      <a:pt x="29" y="50"/>
                    </a:lnTo>
                    <a:lnTo>
                      <a:pt x="36" y="50"/>
                    </a:lnTo>
                    <a:lnTo>
                      <a:pt x="43" y="50"/>
                    </a:lnTo>
                    <a:lnTo>
                      <a:pt x="43" y="58"/>
                    </a:lnTo>
                    <a:lnTo>
                      <a:pt x="43" y="58"/>
                    </a:lnTo>
                    <a:lnTo>
                      <a:pt x="43" y="58"/>
                    </a:lnTo>
                    <a:lnTo>
                      <a:pt x="36" y="65"/>
                    </a:lnTo>
                    <a:lnTo>
                      <a:pt x="29" y="65"/>
                    </a:lnTo>
                    <a:lnTo>
                      <a:pt x="22" y="58"/>
                    </a:lnTo>
                    <a:lnTo>
                      <a:pt x="7" y="65"/>
                    </a:lnTo>
                    <a:lnTo>
                      <a:pt x="0" y="72"/>
                    </a:lnTo>
                    <a:lnTo>
                      <a:pt x="7" y="72"/>
                    </a:lnTo>
                    <a:lnTo>
                      <a:pt x="22" y="79"/>
                    </a:lnTo>
                    <a:lnTo>
                      <a:pt x="29" y="79"/>
                    </a:lnTo>
                    <a:lnTo>
                      <a:pt x="29" y="72"/>
                    </a:lnTo>
                    <a:lnTo>
                      <a:pt x="29" y="72"/>
                    </a:lnTo>
                    <a:lnTo>
                      <a:pt x="36" y="65"/>
                    </a:lnTo>
                    <a:lnTo>
                      <a:pt x="43" y="65"/>
                    </a:lnTo>
                    <a:lnTo>
                      <a:pt x="43" y="65"/>
                    </a:lnTo>
                    <a:lnTo>
                      <a:pt x="50" y="65"/>
                    </a:lnTo>
                    <a:lnTo>
                      <a:pt x="50" y="65"/>
                    </a:lnTo>
                    <a:lnTo>
                      <a:pt x="57" y="72"/>
                    </a:lnTo>
                    <a:lnTo>
                      <a:pt x="57" y="72"/>
                    </a:lnTo>
                    <a:close/>
                    <a:moveTo>
                      <a:pt x="57" y="36"/>
                    </a:moveTo>
                    <a:lnTo>
                      <a:pt x="65" y="36"/>
                    </a:lnTo>
                    <a:lnTo>
                      <a:pt x="65" y="29"/>
                    </a:lnTo>
                    <a:lnTo>
                      <a:pt x="65" y="15"/>
                    </a:lnTo>
                    <a:lnTo>
                      <a:pt x="57" y="15"/>
                    </a:lnTo>
                    <a:lnTo>
                      <a:pt x="50" y="22"/>
                    </a:lnTo>
                    <a:lnTo>
                      <a:pt x="57" y="36"/>
                    </a:lnTo>
                    <a:lnTo>
                      <a:pt x="57" y="36"/>
                    </a:lnTo>
                    <a:close/>
                    <a:moveTo>
                      <a:pt x="36" y="29"/>
                    </a:moveTo>
                    <a:lnTo>
                      <a:pt x="43" y="15"/>
                    </a:lnTo>
                    <a:lnTo>
                      <a:pt x="36" y="8"/>
                    </a:lnTo>
                    <a:lnTo>
                      <a:pt x="29" y="15"/>
                    </a:lnTo>
                    <a:lnTo>
                      <a:pt x="36" y="29"/>
                    </a:lnTo>
                    <a:lnTo>
                      <a:pt x="36" y="29"/>
                    </a:lnTo>
                    <a:close/>
                    <a:moveTo>
                      <a:pt x="14" y="22"/>
                    </a:moveTo>
                    <a:lnTo>
                      <a:pt x="14" y="15"/>
                    </a:lnTo>
                    <a:lnTo>
                      <a:pt x="14" y="15"/>
                    </a:lnTo>
                    <a:lnTo>
                      <a:pt x="7" y="8"/>
                    </a:lnTo>
                    <a:lnTo>
                      <a:pt x="0" y="0"/>
                    </a:lnTo>
                    <a:lnTo>
                      <a:pt x="0" y="15"/>
                    </a:lnTo>
                    <a:lnTo>
                      <a:pt x="0" y="22"/>
                    </a:lnTo>
                    <a:lnTo>
                      <a:pt x="7" y="22"/>
                    </a:lnTo>
                    <a:lnTo>
                      <a:pt x="14" y="22"/>
                    </a:lnTo>
                    <a:lnTo>
                      <a:pt x="14" y="22"/>
                    </a:lnTo>
                    <a:close/>
                    <a:moveTo>
                      <a:pt x="22" y="43"/>
                    </a:moveTo>
                    <a:lnTo>
                      <a:pt x="7" y="36"/>
                    </a:lnTo>
                    <a:lnTo>
                      <a:pt x="0" y="43"/>
                    </a:lnTo>
                    <a:lnTo>
                      <a:pt x="0" y="43"/>
                    </a:lnTo>
                    <a:lnTo>
                      <a:pt x="14" y="50"/>
                    </a:lnTo>
                    <a:lnTo>
                      <a:pt x="22" y="50"/>
                    </a:lnTo>
                    <a:lnTo>
                      <a:pt x="22" y="43"/>
                    </a:lnTo>
                    <a:lnTo>
                      <a:pt x="22" y="43"/>
                    </a:lnTo>
                    <a:close/>
                    <a:moveTo>
                      <a:pt x="29" y="72"/>
                    </a:moveTo>
                    <a:lnTo>
                      <a:pt x="29" y="65"/>
                    </a:lnTo>
                    <a:lnTo>
                      <a:pt x="22" y="65"/>
                    </a:lnTo>
                    <a:lnTo>
                      <a:pt x="14" y="65"/>
                    </a:lnTo>
                    <a:lnTo>
                      <a:pt x="7" y="65"/>
                    </a:lnTo>
                    <a:lnTo>
                      <a:pt x="7" y="72"/>
                    </a:lnTo>
                    <a:lnTo>
                      <a:pt x="14" y="72"/>
                    </a:lnTo>
                    <a:lnTo>
                      <a:pt x="22"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Freeform 422">
                <a:extLst>
                  <a:ext uri="{FF2B5EF4-FFF2-40B4-BE49-F238E27FC236}">
                    <a16:creationId xmlns:a16="http://schemas.microsoft.com/office/drawing/2014/main" xmlns="" id="{C687BD1D-D209-4F66-A125-09E619452186}"/>
                  </a:ext>
                </a:extLst>
              </p:cNvPr>
              <p:cNvSpPr>
                <a:spLocks noEditPoints="1"/>
              </p:cNvSpPr>
              <p:nvPr/>
            </p:nvSpPr>
            <p:spPr bwMode="auto">
              <a:xfrm>
                <a:off x="6164" y="2345"/>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5 h 79"/>
                  <a:gd name="T12" fmla="*/ 65 w 72"/>
                  <a:gd name="T13" fmla="*/ 8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8 w 72"/>
                  <a:gd name="T35" fmla="*/ 22 h 79"/>
                  <a:gd name="T36" fmla="*/ 28 w 72"/>
                  <a:gd name="T37" fmla="*/ 15 h 79"/>
                  <a:gd name="T38" fmla="*/ 14 w 72"/>
                  <a:gd name="T39" fmla="*/ 0 h 79"/>
                  <a:gd name="T40" fmla="*/ 7 w 72"/>
                  <a:gd name="T41" fmla="*/ 0 h 79"/>
                  <a:gd name="T42" fmla="*/ 0 w 72"/>
                  <a:gd name="T43" fmla="*/ 8 h 79"/>
                  <a:gd name="T44" fmla="*/ 21 w 72"/>
                  <a:gd name="T45" fmla="*/ 29 h 79"/>
                  <a:gd name="T46" fmla="*/ 36 w 72"/>
                  <a:gd name="T47" fmla="*/ 43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50 h 79"/>
                  <a:gd name="T60" fmla="*/ 36 w 72"/>
                  <a:gd name="T61" fmla="*/ 50 h 79"/>
                  <a:gd name="T62" fmla="*/ 43 w 72"/>
                  <a:gd name="T63" fmla="*/ 50 h 79"/>
                  <a:gd name="T64" fmla="*/ 50 w 72"/>
                  <a:gd name="T65" fmla="*/ 58 h 79"/>
                  <a:gd name="T66" fmla="*/ 43 w 72"/>
                  <a:gd name="T67" fmla="*/ 65 h 79"/>
                  <a:gd name="T68" fmla="*/ 28 w 72"/>
                  <a:gd name="T69" fmla="*/ 58 h 79"/>
                  <a:gd name="T70" fmla="*/ 7 w 72"/>
                  <a:gd name="T71" fmla="*/ 72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9 h 79"/>
                  <a:gd name="T98" fmla="*/ 21 w 72"/>
                  <a:gd name="T99" fmla="*/ 15 h 79"/>
                  <a:gd name="T100" fmla="*/ 14 w 72"/>
                  <a:gd name="T101" fmla="*/ 8 h 79"/>
                  <a:gd name="T102" fmla="*/ 7 w 72"/>
                  <a:gd name="T103" fmla="*/ 15 h 79"/>
                  <a:gd name="T104" fmla="*/ 14 w 72"/>
                  <a:gd name="T105" fmla="*/ 22 h 79"/>
                  <a:gd name="T106" fmla="*/ 21 w 72"/>
                  <a:gd name="T107" fmla="*/ 22 h 79"/>
                  <a:gd name="T108" fmla="*/ 14 w 72"/>
                  <a:gd name="T109" fmla="*/ 36 h 79"/>
                  <a:gd name="T110" fmla="*/ 7 w 72"/>
                  <a:gd name="T111" fmla="*/ 43 h 79"/>
                  <a:gd name="T112" fmla="*/ 28 w 72"/>
                  <a:gd name="T113" fmla="*/ 50 h 79"/>
                  <a:gd name="T114" fmla="*/ 28 w 72"/>
                  <a:gd name="T115" fmla="*/ 43 h 79"/>
                  <a:gd name="T116" fmla="*/ 28 w 72"/>
                  <a:gd name="T117" fmla="*/ 65 h 79"/>
                  <a:gd name="T118" fmla="*/ 21 w 72"/>
                  <a:gd name="T119" fmla="*/ 65 h 79"/>
                  <a:gd name="T120" fmla="*/ 14 w 72"/>
                  <a:gd name="T121" fmla="*/ 72 h 79"/>
                  <a:gd name="T122" fmla="*/ 28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43"/>
                    </a:lnTo>
                    <a:lnTo>
                      <a:pt x="72" y="36"/>
                    </a:lnTo>
                    <a:lnTo>
                      <a:pt x="72" y="29"/>
                    </a:lnTo>
                    <a:lnTo>
                      <a:pt x="72" y="15"/>
                    </a:lnTo>
                    <a:lnTo>
                      <a:pt x="72" y="15"/>
                    </a:lnTo>
                    <a:lnTo>
                      <a:pt x="65" y="8"/>
                    </a:lnTo>
                    <a:lnTo>
                      <a:pt x="65" y="15"/>
                    </a:lnTo>
                    <a:lnTo>
                      <a:pt x="58" y="22"/>
                    </a:lnTo>
                    <a:lnTo>
                      <a:pt x="58" y="29"/>
                    </a:lnTo>
                    <a:lnTo>
                      <a:pt x="65" y="36"/>
                    </a:lnTo>
                    <a:lnTo>
                      <a:pt x="58" y="43"/>
                    </a:lnTo>
                    <a:lnTo>
                      <a:pt x="58" y="50"/>
                    </a:lnTo>
                    <a:lnTo>
                      <a:pt x="58"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8" y="29"/>
                    </a:lnTo>
                    <a:lnTo>
                      <a:pt x="28" y="22"/>
                    </a:lnTo>
                    <a:lnTo>
                      <a:pt x="28" y="22"/>
                    </a:lnTo>
                    <a:lnTo>
                      <a:pt x="28" y="15"/>
                    </a:lnTo>
                    <a:lnTo>
                      <a:pt x="21" y="8"/>
                    </a:lnTo>
                    <a:lnTo>
                      <a:pt x="14" y="0"/>
                    </a:lnTo>
                    <a:lnTo>
                      <a:pt x="14" y="0"/>
                    </a:lnTo>
                    <a:lnTo>
                      <a:pt x="7" y="0"/>
                    </a:lnTo>
                    <a:lnTo>
                      <a:pt x="7" y="0"/>
                    </a:lnTo>
                    <a:lnTo>
                      <a:pt x="0" y="8"/>
                    </a:lnTo>
                    <a:lnTo>
                      <a:pt x="7" y="22"/>
                    </a:lnTo>
                    <a:lnTo>
                      <a:pt x="21" y="29"/>
                    </a:lnTo>
                    <a:lnTo>
                      <a:pt x="28" y="29"/>
                    </a:lnTo>
                    <a:lnTo>
                      <a:pt x="36" y="43"/>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50"/>
                    </a:lnTo>
                    <a:lnTo>
                      <a:pt x="28" y="50"/>
                    </a:lnTo>
                    <a:lnTo>
                      <a:pt x="36" y="50"/>
                    </a:lnTo>
                    <a:lnTo>
                      <a:pt x="43" y="50"/>
                    </a:lnTo>
                    <a:lnTo>
                      <a:pt x="43" y="50"/>
                    </a:lnTo>
                    <a:lnTo>
                      <a:pt x="50" y="58"/>
                    </a:lnTo>
                    <a:lnTo>
                      <a:pt x="50" y="58"/>
                    </a:lnTo>
                    <a:lnTo>
                      <a:pt x="50" y="58"/>
                    </a:lnTo>
                    <a:lnTo>
                      <a:pt x="43" y="65"/>
                    </a:lnTo>
                    <a:lnTo>
                      <a:pt x="36" y="65"/>
                    </a:lnTo>
                    <a:lnTo>
                      <a:pt x="28" y="58"/>
                    </a:lnTo>
                    <a:lnTo>
                      <a:pt x="7" y="65"/>
                    </a:lnTo>
                    <a:lnTo>
                      <a:pt x="7" y="72"/>
                    </a:lnTo>
                    <a:lnTo>
                      <a:pt x="14" y="72"/>
                    </a:lnTo>
                    <a:lnTo>
                      <a:pt x="21" y="79"/>
                    </a:lnTo>
                    <a:lnTo>
                      <a:pt x="36" y="79"/>
                    </a:lnTo>
                    <a:lnTo>
                      <a:pt x="36" y="72"/>
                    </a:lnTo>
                    <a:lnTo>
                      <a:pt x="36" y="72"/>
                    </a:lnTo>
                    <a:lnTo>
                      <a:pt x="43" y="65"/>
                    </a:lnTo>
                    <a:lnTo>
                      <a:pt x="43" y="65"/>
                    </a:lnTo>
                    <a:lnTo>
                      <a:pt x="50" y="65"/>
                    </a:lnTo>
                    <a:lnTo>
                      <a:pt x="50" y="65"/>
                    </a:lnTo>
                    <a:lnTo>
                      <a:pt x="58" y="65"/>
                    </a:lnTo>
                    <a:lnTo>
                      <a:pt x="65" y="72"/>
                    </a:lnTo>
                    <a:lnTo>
                      <a:pt x="65" y="72"/>
                    </a:lnTo>
                    <a:close/>
                    <a:moveTo>
                      <a:pt x="65" y="36"/>
                    </a:moveTo>
                    <a:lnTo>
                      <a:pt x="72" y="36"/>
                    </a:lnTo>
                    <a:lnTo>
                      <a:pt x="72" y="29"/>
                    </a:lnTo>
                    <a:lnTo>
                      <a:pt x="72" y="15"/>
                    </a:lnTo>
                    <a:lnTo>
                      <a:pt x="65" y="15"/>
                    </a:lnTo>
                    <a:lnTo>
                      <a:pt x="58" y="22"/>
                    </a:lnTo>
                    <a:lnTo>
                      <a:pt x="65" y="36"/>
                    </a:lnTo>
                    <a:lnTo>
                      <a:pt x="65" y="36"/>
                    </a:lnTo>
                    <a:close/>
                    <a:moveTo>
                      <a:pt x="43" y="29"/>
                    </a:moveTo>
                    <a:lnTo>
                      <a:pt x="50" y="15"/>
                    </a:lnTo>
                    <a:lnTo>
                      <a:pt x="43" y="8"/>
                    </a:lnTo>
                    <a:lnTo>
                      <a:pt x="36" y="15"/>
                    </a:lnTo>
                    <a:lnTo>
                      <a:pt x="43" y="29"/>
                    </a:lnTo>
                    <a:lnTo>
                      <a:pt x="43" y="29"/>
                    </a:lnTo>
                    <a:close/>
                    <a:moveTo>
                      <a:pt x="21" y="22"/>
                    </a:moveTo>
                    <a:lnTo>
                      <a:pt x="21" y="15"/>
                    </a:lnTo>
                    <a:lnTo>
                      <a:pt x="21" y="15"/>
                    </a:lnTo>
                    <a:lnTo>
                      <a:pt x="14" y="8"/>
                    </a:lnTo>
                    <a:lnTo>
                      <a:pt x="7" y="0"/>
                    </a:lnTo>
                    <a:lnTo>
                      <a:pt x="7" y="15"/>
                    </a:lnTo>
                    <a:lnTo>
                      <a:pt x="7" y="22"/>
                    </a:lnTo>
                    <a:lnTo>
                      <a:pt x="14" y="22"/>
                    </a:lnTo>
                    <a:lnTo>
                      <a:pt x="21" y="22"/>
                    </a:lnTo>
                    <a:lnTo>
                      <a:pt x="21" y="22"/>
                    </a:lnTo>
                    <a:close/>
                    <a:moveTo>
                      <a:pt x="28" y="43"/>
                    </a:moveTo>
                    <a:lnTo>
                      <a:pt x="14" y="36"/>
                    </a:lnTo>
                    <a:lnTo>
                      <a:pt x="7" y="43"/>
                    </a:lnTo>
                    <a:lnTo>
                      <a:pt x="7" y="43"/>
                    </a:lnTo>
                    <a:lnTo>
                      <a:pt x="14" y="50"/>
                    </a:lnTo>
                    <a:lnTo>
                      <a:pt x="28" y="50"/>
                    </a:lnTo>
                    <a:lnTo>
                      <a:pt x="28" y="43"/>
                    </a:lnTo>
                    <a:lnTo>
                      <a:pt x="28" y="43"/>
                    </a:lnTo>
                    <a:close/>
                    <a:moveTo>
                      <a:pt x="36" y="72"/>
                    </a:moveTo>
                    <a:lnTo>
                      <a:pt x="28" y="65"/>
                    </a:lnTo>
                    <a:lnTo>
                      <a:pt x="21" y="65"/>
                    </a:lnTo>
                    <a:lnTo>
                      <a:pt x="21" y="65"/>
                    </a:lnTo>
                    <a:lnTo>
                      <a:pt x="14" y="65"/>
                    </a:lnTo>
                    <a:lnTo>
                      <a:pt x="14" y="72"/>
                    </a:lnTo>
                    <a:lnTo>
                      <a:pt x="21" y="72"/>
                    </a:lnTo>
                    <a:lnTo>
                      <a:pt x="28"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Freeform 423">
                <a:extLst>
                  <a:ext uri="{FF2B5EF4-FFF2-40B4-BE49-F238E27FC236}">
                    <a16:creationId xmlns:a16="http://schemas.microsoft.com/office/drawing/2014/main" xmlns="" id="{53BFBD85-D83E-4BCB-A7CB-E96CA3CA3E3B}"/>
                  </a:ext>
                </a:extLst>
              </p:cNvPr>
              <p:cNvSpPr>
                <a:spLocks noEditPoints="1"/>
              </p:cNvSpPr>
              <p:nvPr/>
            </p:nvSpPr>
            <p:spPr bwMode="auto">
              <a:xfrm>
                <a:off x="6092" y="2345"/>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72 w 72"/>
                  <a:gd name="T11" fmla="*/ 15 h 79"/>
                  <a:gd name="T12" fmla="*/ 65 w 72"/>
                  <a:gd name="T13" fmla="*/ 8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36 w 72"/>
                  <a:gd name="T29" fmla="*/ 29 h 79"/>
                  <a:gd name="T30" fmla="*/ 36 w 72"/>
                  <a:gd name="T31" fmla="*/ 36 h 79"/>
                  <a:gd name="T32" fmla="*/ 36 w 72"/>
                  <a:gd name="T33" fmla="*/ 36 h 79"/>
                  <a:gd name="T34" fmla="*/ 29 w 72"/>
                  <a:gd name="T35" fmla="*/ 22 h 79"/>
                  <a:gd name="T36" fmla="*/ 22 w 72"/>
                  <a:gd name="T37" fmla="*/ 15 h 79"/>
                  <a:gd name="T38" fmla="*/ 14 w 72"/>
                  <a:gd name="T39" fmla="*/ 0 h 79"/>
                  <a:gd name="T40" fmla="*/ 0 w 72"/>
                  <a:gd name="T41" fmla="*/ 0 h 79"/>
                  <a:gd name="T42" fmla="*/ 0 w 72"/>
                  <a:gd name="T43" fmla="*/ 8 h 79"/>
                  <a:gd name="T44" fmla="*/ 22 w 72"/>
                  <a:gd name="T45" fmla="*/ 29 h 79"/>
                  <a:gd name="T46" fmla="*/ 36 w 72"/>
                  <a:gd name="T47" fmla="*/ 43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50 h 79"/>
                  <a:gd name="T60" fmla="*/ 36 w 72"/>
                  <a:gd name="T61" fmla="*/ 50 h 79"/>
                  <a:gd name="T62" fmla="*/ 43 w 72"/>
                  <a:gd name="T63" fmla="*/ 50 h 79"/>
                  <a:gd name="T64" fmla="*/ 50 w 72"/>
                  <a:gd name="T65" fmla="*/ 58 h 79"/>
                  <a:gd name="T66" fmla="*/ 36 w 72"/>
                  <a:gd name="T67" fmla="*/ 65 h 79"/>
                  <a:gd name="T68" fmla="*/ 22 w 72"/>
                  <a:gd name="T69" fmla="*/ 58 h 79"/>
                  <a:gd name="T70" fmla="*/ 7 w 72"/>
                  <a:gd name="T71" fmla="*/ 72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9 h 79"/>
                  <a:gd name="T98" fmla="*/ 22 w 72"/>
                  <a:gd name="T99" fmla="*/ 15 h 79"/>
                  <a:gd name="T100" fmla="*/ 14 w 72"/>
                  <a:gd name="T101" fmla="*/ 8 h 79"/>
                  <a:gd name="T102" fmla="*/ 7 w 72"/>
                  <a:gd name="T103" fmla="*/ 15 h 79"/>
                  <a:gd name="T104" fmla="*/ 14 w 72"/>
                  <a:gd name="T105" fmla="*/ 22 h 79"/>
                  <a:gd name="T106" fmla="*/ 22 w 72"/>
                  <a:gd name="T107" fmla="*/ 22 h 79"/>
                  <a:gd name="T108" fmla="*/ 14 w 72"/>
                  <a:gd name="T109" fmla="*/ 36 h 79"/>
                  <a:gd name="T110" fmla="*/ 7 w 72"/>
                  <a:gd name="T111" fmla="*/ 43 h 79"/>
                  <a:gd name="T112" fmla="*/ 22 w 72"/>
                  <a:gd name="T113" fmla="*/ 50 h 79"/>
                  <a:gd name="T114" fmla="*/ 22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43"/>
                    </a:lnTo>
                    <a:lnTo>
                      <a:pt x="65" y="36"/>
                    </a:lnTo>
                    <a:lnTo>
                      <a:pt x="72" y="29"/>
                    </a:lnTo>
                    <a:lnTo>
                      <a:pt x="72" y="15"/>
                    </a:lnTo>
                    <a:lnTo>
                      <a:pt x="65" y="15"/>
                    </a:lnTo>
                    <a:lnTo>
                      <a:pt x="65" y="8"/>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36" y="29"/>
                    </a:lnTo>
                    <a:lnTo>
                      <a:pt x="36" y="29"/>
                    </a:lnTo>
                    <a:lnTo>
                      <a:pt x="36" y="36"/>
                    </a:lnTo>
                    <a:lnTo>
                      <a:pt x="36" y="36"/>
                    </a:lnTo>
                    <a:lnTo>
                      <a:pt x="36" y="36"/>
                    </a:lnTo>
                    <a:lnTo>
                      <a:pt x="29" y="29"/>
                    </a:lnTo>
                    <a:lnTo>
                      <a:pt x="29" y="22"/>
                    </a:lnTo>
                    <a:lnTo>
                      <a:pt x="22" y="22"/>
                    </a:lnTo>
                    <a:lnTo>
                      <a:pt x="22" y="15"/>
                    </a:lnTo>
                    <a:lnTo>
                      <a:pt x="22" y="8"/>
                    </a:lnTo>
                    <a:lnTo>
                      <a:pt x="14" y="0"/>
                    </a:lnTo>
                    <a:lnTo>
                      <a:pt x="7" y="0"/>
                    </a:lnTo>
                    <a:lnTo>
                      <a:pt x="0" y="0"/>
                    </a:lnTo>
                    <a:lnTo>
                      <a:pt x="0" y="0"/>
                    </a:lnTo>
                    <a:lnTo>
                      <a:pt x="0" y="8"/>
                    </a:lnTo>
                    <a:lnTo>
                      <a:pt x="7" y="22"/>
                    </a:lnTo>
                    <a:lnTo>
                      <a:pt x="22" y="29"/>
                    </a:lnTo>
                    <a:lnTo>
                      <a:pt x="29" y="29"/>
                    </a:lnTo>
                    <a:lnTo>
                      <a:pt x="36" y="43"/>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50"/>
                    </a:lnTo>
                    <a:lnTo>
                      <a:pt x="29" y="50"/>
                    </a:lnTo>
                    <a:lnTo>
                      <a:pt x="36" y="50"/>
                    </a:lnTo>
                    <a:lnTo>
                      <a:pt x="36" y="50"/>
                    </a:lnTo>
                    <a:lnTo>
                      <a:pt x="43" y="50"/>
                    </a:lnTo>
                    <a:lnTo>
                      <a:pt x="50" y="58"/>
                    </a:lnTo>
                    <a:lnTo>
                      <a:pt x="50" y="58"/>
                    </a:lnTo>
                    <a:lnTo>
                      <a:pt x="43" y="58"/>
                    </a:lnTo>
                    <a:lnTo>
                      <a:pt x="36" y="65"/>
                    </a:lnTo>
                    <a:lnTo>
                      <a:pt x="36" y="65"/>
                    </a:lnTo>
                    <a:lnTo>
                      <a:pt x="22" y="58"/>
                    </a:lnTo>
                    <a:lnTo>
                      <a:pt x="7" y="65"/>
                    </a:lnTo>
                    <a:lnTo>
                      <a:pt x="7" y="72"/>
                    </a:lnTo>
                    <a:lnTo>
                      <a:pt x="14" y="72"/>
                    </a:lnTo>
                    <a:lnTo>
                      <a:pt x="22" y="79"/>
                    </a:lnTo>
                    <a:lnTo>
                      <a:pt x="29" y="79"/>
                    </a:lnTo>
                    <a:lnTo>
                      <a:pt x="36" y="72"/>
                    </a:lnTo>
                    <a:lnTo>
                      <a:pt x="36" y="72"/>
                    </a:lnTo>
                    <a:lnTo>
                      <a:pt x="36" y="65"/>
                    </a:lnTo>
                    <a:lnTo>
                      <a:pt x="43" y="65"/>
                    </a:lnTo>
                    <a:lnTo>
                      <a:pt x="50" y="65"/>
                    </a:lnTo>
                    <a:lnTo>
                      <a:pt x="50" y="65"/>
                    </a:lnTo>
                    <a:lnTo>
                      <a:pt x="57" y="65"/>
                    </a:lnTo>
                    <a:lnTo>
                      <a:pt x="65" y="72"/>
                    </a:lnTo>
                    <a:lnTo>
                      <a:pt x="65" y="72"/>
                    </a:lnTo>
                    <a:close/>
                    <a:moveTo>
                      <a:pt x="65" y="36"/>
                    </a:moveTo>
                    <a:lnTo>
                      <a:pt x="65" y="36"/>
                    </a:lnTo>
                    <a:lnTo>
                      <a:pt x="72" y="29"/>
                    </a:lnTo>
                    <a:lnTo>
                      <a:pt x="72" y="15"/>
                    </a:lnTo>
                    <a:lnTo>
                      <a:pt x="65" y="15"/>
                    </a:lnTo>
                    <a:lnTo>
                      <a:pt x="57" y="22"/>
                    </a:lnTo>
                    <a:lnTo>
                      <a:pt x="65" y="36"/>
                    </a:lnTo>
                    <a:lnTo>
                      <a:pt x="65" y="36"/>
                    </a:lnTo>
                    <a:close/>
                    <a:moveTo>
                      <a:pt x="43" y="29"/>
                    </a:moveTo>
                    <a:lnTo>
                      <a:pt x="50" y="15"/>
                    </a:lnTo>
                    <a:lnTo>
                      <a:pt x="43" y="8"/>
                    </a:lnTo>
                    <a:lnTo>
                      <a:pt x="36" y="15"/>
                    </a:lnTo>
                    <a:lnTo>
                      <a:pt x="43" y="29"/>
                    </a:lnTo>
                    <a:lnTo>
                      <a:pt x="43" y="29"/>
                    </a:lnTo>
                    <a:close/>
                    <a:moveTo>
                      <a:pt x="22" y="22"/>
                    </a:moveTo>
                    <a:lnTo>
                      <a:pt x="22" y="15"/>
                    </a:lnTo>
                    <a:lnTo>
                      <a:pt x="22" y="15"/>
                    </a:lnTo>
                    <a:lnTo>
                      <a:pt x="14" y="8"/>
                    </a:lnTo>
                    <a:lnTo>
                      <a:pt x="7" y="0"/>
                    </a:lnTo>
                    <a:lnTo>
                      <a:pt x="7" y="15"/>
                    </a:lnTo>
                    <a:lnTo>
                      <a:pt x="7" y="22"/>
                    </a:lnTo>
                    <a:lnTo>
                      <a:pt x="14" y="22"/>
                    </a:lnTo>
                    <a:lnTo>
                      <a:pt x="22" y="22"/>
                    </a:lnTo>
                    <a:lnTo>
                      <a:pt x="22" y="22"/>
                    </a:lnTo>
                    <a:close/>
                    <a:moveTo>
                      <a:pt x="22" y="43"/>
                    </a:moveTo>
                    <a:lnTo>
                      <a:pt x="14" y="36"/>
                    </a:lnTo>
                    <a:lnTo>
                      <a:pt x="0" y="43"/>
                    </a:lnTo>
                    <a:lnTo>
                      <a:pt x="7" y="43"/>
                    </a:lnTo>
                    <a:lnTo>
                      <a:pt x="14" y="50"/>
                    </a:lnTo>
                    <a:lnTo>
                      <a:pt x="22" y="50"/>
                    </a:lnTo>
                    <a:lnTo>
                      <a:pt x="22" y="43"/>
                    </a:lnTo>
                    <a:lnTo>
                      <a:pt x="22" y="43"/>
                    </a:lnTo>
                    <a:close/>
                    <a:moveTo>
                      <a:pt x="36" y="72"/>
                    </a:moveTo>
                    <a:lnTo>
                      <a:pt x="29" y="65"/>
                    </a:lnTo>
                    <a:lnTo>
                      <a:pt x="22" y="65"/>
                    </a:lnTo>
                    <a:lnTo>
                      <a:pt x="14" y="65"/>
                    </a:lnTo>
                    <a:lnTo>
                      <a:pt x="7" y="65"/>
                    </a:lnTo>
                    <a:lnTo>
                      <a:pt x="14"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424">
                <a:extLst>
                  <a:ext uri="{FF2B5EF4-FFF2-40B4-BE49-F238E27FC236}">
                    <a16:creationId xmlns:a16="http://schemas.microsoft.com/office/drawing/2014/main" xmlns="" id="{45BBED94-D2A0-4726-AA0F-C33C4343F817}"/>
                  </a:ext>
                </a:extLst>
              </p:cNvPr>
              <p:cNvSpPr>
                <a:spLocks noEditPoints="1"/>
              </p:cNvSpPr>
              <p:nvPr/>
            </p:nvSpPr>
            <p:spPr bwMode="auto">
              <a:xfrm>
                <a:off x="6020" y="2345"/>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65 w 72"/>
                  <a:gd name="T13" fmla="*/ 8 h 79"/>
                  <a:gd name="T14" fmla="*/ 58 w 72"/>
                  <a:gd name="T15" fmla="*/ 22 h 79"/>
                  <a:gd name="T16" fmla="*/ 58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15 w 72"/>
                  <a:gd name="T39" fmla="*/ 0 h 79"/>
                  <a:gd name="T40" fmla="*/ 0 w 72"/>
                  <a:gd name="T41" fmla="*/ 0 h 79"/>
                  <a:gd name="T42" fmla="*/ 0 w 72"/>
                  <a:gd name="T43" fmla="*/ 8 h 79"/>
                  <a:gd name="T44" fmla="*/ 15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50 w 72"/>
                  <a:gd name="T65" fmla="*/ 58 h 79"/>
                  <a:gd name="T66" fmla="*/ 36 w 72"/>
                  <a:gd name="T67" fmla="*/ 65 h 79"/>
                  <a:gd name="T68" fmla="*/ 22 w 72"/>
                  <a:gd name="T69" fmla="*/ 58 h 79"/>
                  <a:gd name="T70" fmla="*/ 7 w 72"/>
                  <a:gd name="T71" fmla="*/ 72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6 h 79"/>
                  <a:gd name="T86" fmla="*/ 65 w 72"/>
                  <a:gd name="T87" fmla="*/ 15 h 79"/>
                  <a:gd name="T88" fmla="*/ 58 w 72"/>
                  <a:gd name="T89" fmla="*/ 22 h 79"/>
                  <a:gd name="T90" fmla="*/ 65 w 72"/>
                  <a:gd name="T91" fmla="*/ 36 h 79"/>
                  <a:gd name="T92" fmla="*/ 43 w 72"/>
                  <a:gd name="T93" fmla="*/ 15 h 79"/>
                  <a:gd name="T94" fmla="*/ 36 w 72"/>
                  <a:gd name="T95" fmla="*/ 15 h 79"/>
                  <a:gd name="T96" fmla="*/ 36 w 72"/>
                  <a:gd name="T97" fmla="*/ 29 h 79"/>
                  <a:gd name="T98" fmla="*/ 22 w 72"/>
                  <a:gd name="T99" fmla="*/ 15 h 79"/>
                  <a:gd name="T100" fmla="*/ 15 w 72"/>
                  <a:gd name="T101" fmla="*/ 8 h 79"/>
                  <a:gd name="T102" fmla="*/ 0 w 72"/>
                  <a:gd name="T103" fmla="*/ 15 h 79"/>
                  <a:gd name="T104" fmla="*/ 15 w 72"/>
                  <a:gd name="T105" fmla="*/ 22 h 79"/>
                  <a:gd name="T106" fmla="*/ 22 w 72"/>
                  <a:gd name="T107" fmla="*/ 22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8" y="58"/>
                    </a:lnTo>
                    <a:lnTo>
                      <a:pt x="58" y="50"/>
                    </a:lnTo>
                    <a:lnTo>
                      <a:pt x="58" y="43"/>
                    </a:lnTo>
                    <a:lnTo>
                      <a:pt x="65" y="43"/>
                    </a:lnTo>
                    <a:lnTo>
                      <a:pt x="65" y="36"/>
                    </a:lnTo>
                    <a:lnTo>
                      <a:pt x="72" y="29"/>
                    </a:lnTo>
                    <a:lnTo>
                      <a:pt x="65" y="15"/>
                    </a:lnTo>
                    <a:lnTo>
                      <a:pt x="65" y="15"/>
                    </a:lnTo>
                    <a:lnTo>
                      <a:pt x="65" y="8"/>
                    </a:lnTo>
                    <a:lnTo>
                      <a:pt x="58" y="15"/>
                    </a:lnTo>
                    <a:lnTo>
                      <a:pt x="58" y="22"/>
                    </a:lnTo>
                    <a:lnTo>
                      <a:pt x="50" y="29"/>
                    </a:lnTo>
                    <a:lnTo>
                      <a:pt x="58" y="36"/>
                    </a:lnTo>
                    <a:lnTo>
                      <a:pt x="58" y="43"/>
                    </a:lnTo>
                    <a:lnTo>
                      <a:pt x="50" y="50"/>
                    </a:lnTo>
                    <a:lnTo>
                      <a:pt x="50" y="50"/>
                    </a:lnTo>
                    <a:lnTo>
                      <a:pt x="50" y="50"/>
                    </a:lnTo>
                    <a:lnTo>
                      <a:pt x="43" y="43"/>
                    </a:lnTo>
                    <a:lnTo>
                      <a:pt x="43" y="36"/>
                    </a:lnTo>
                    <a:lnTo>
                      <a:pt x="43" y="29"/>
                    </a:lnTo>
                    <a:lnTo>
                      <a:pt x="43" y="29"/>
                    </a:lnTo>
                    <a:lnTo>
                      <a:pt x="50"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22" y="8"/>
                    </a:lnTo>
                    <a:lnTo>
                      <a:pt x="15" y="0"/>
                    </a:lnTo>
                    <a:lnTo>
                      <a:pt x="7" y="0"/>
                    </a:lnTo>
                    <a:lnTo>
                      <a:pt x="0" y="0"/>
                    </a:lnTo>
                    <a:lnTo>
                      <a:pt x="0" y="0"/>
                    </a:lnTo>
                    <a:lnTo>
                      <a:pt x="0" y="8"/>
                    </a:lnTo>
                    <a:lnTo>
                      <a:pt x="7" y="22"/>
                    </a:lnTo>
                    <a:lnTo>
                      <a:pt x="15" y="29"/>
                    </a:lnTo>
                    <a:lnTo>
                      <a:pt x="22" y="29"/>
                    </a:lnTo>
                    <a:lnTo>
                      <a:pt x="29" y="43"/>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50"/>
                    </a:lnTo>
                    <a:lnTo>
                      <a:pt x="22" y="50"/>
                    </a:lnTo>
                    <a:lnTo>
                      <a:pt x="29" y="50"/>
                    </a:lnTo>
                    <a:lnTo>
                      <a:pt x="36" y="50"/>
                    </a:lnTo>
                    <a:lnTo>
                      <a:pt x="43" y="50"/>
                    </a:lnTo>
                    <a:lnTo>
                      <a:pt x="43" y="58"/>
                    </a:lnTo>
                    <a:lnTo>
                      <a:pt x="50" y="58"/>
                    </a:lnTo>
                    <a:lnTo>
                      <a:pt x="43" y="58"/>
                    </a:lnTo>
                    <a:lnTo>
                      <a:pt x="36" y="65"/>
                    </a:lnTo>
                    <a:lnTo>
                      <a:pt x="29" y="65"/>
                    </a:lnTo>
                    <a:lnTo>
                      <a:pt x="22" y="58"/>
                    </a:lnTo>
                    <a:lnTo>
                      <a:pt x="7" y="65"/>
                    </a:lnTo>
                    <a:lnTo>
                      <a:pt x="7" y="72"/>
                    </a:lnTo>
                    <a:lnTo>
                      <a:pt x="7" y="72"/>
                    </a:lnTo>
                    <a:lnTo>
                      <a:pt x="22" y="79"/>
                    </a:lnTo>
                    <a:lnTo>
                      <a:pt x="29" y="79"/>
                    </a:lnTo>
                    <a:lnTo>
                      <a:pt x="29" y="72"/>
                    </a:lnTo>
                    <a:lnTo>
                      <a:pt x="36" y="72"/>
                    </a:lnTo>
                    <a:lnTo>
                      <a:pt x="36" y="65"/>
                    </a:lnTo>
                    <a:lnTo>
                      <a:pt x="43" y="65"/>
                    </a:lnTo>
                    <a:lnTo>
                      <a:pt x="43" y="65"/>
                    </a:lnTo>
                    <a:lnTo>
                      <a:pt x="50" y="65"/>
                    </a:lnTo>
                    <a:lnTo>
                      <a:pt x="58" y="65"/>
                    </a:lnTo>
                    <a:lnTo>
                      <a:pt x="65" y="72"/>
                    </a:lnTo>
                    <a:lnTo>
                      <a:pt x="65" y="72"/>
                    </a:lnTo>
                    <a:close/>
                    <a:moveTo>
                      <a:pt x="65" y="36"/>
                    </a:moveTo>
                    <a:lnTo>
                      <a:pt x="65" y="36"/>
                    </a:lnTo>
                    <a:lnTo>
                      <a:pt x="72" y="29"/>
                    </a:lnTo>
                    <a:lnTo>
                      <a:pt x="65" y="15"/>
                    </a:lnTo>
                    <a:lnTo>
                      <a:pt x="65" y="15"/>
                    </a:lnTo>
                    <a:lnTo>
                      <a:pt x="58" y="22"/>
                    </a:lnTo>
                    <a:lnTo>
                      <a:pt x="65" y="36"/>
                    </a:lnTo>
                    <a:lnTo>
                      <a:pt x="65" y="36"/>
                    </a:lnTo>
                    <a:close/>
                    <a:moveTo>
                      <a:pt x="36" y="29"/>
                    </a:moveTo>
                    <a:lnTo>
                      <a:pt x="43" y="15"/>
                    </a:lnTo>
                    <a:lnTo>
                      <a:pt x="36" y="8"/>
                    </a:lnTo>
                    <a:lnTo>
                      <a:pt x="36" y="15"/>
                    </a:lnTo>
                    <a:lnTo>
                      <a:pt x="36" y="29"/>
                    </a:lnTo>
                    <a:lnTo>
                      <a:pt x="36" y="29"/>
                    </a:lnTo>
                    <a:close/>
                    <a:moveTo>
                      <a:pt x="22" y="22"/>
                    </a:moveTo>
                    <a:lnTo>
                      <a:pt x="22" y="15"/>
                    </a:lnTo>
                    <a:lnTo>
                      <a:pt x="15" y="15"/>
                    </a:lnTo>
                    <a:lnTo>
                      <a:pt x="15" y="8"/>
                    </a:lnTo>
                    <a:lnTo>
                      <a:pt x="0" y="0"/>
                    </a:lnTo>
                    <a:lnTo>
                      <a:pt x="0" y="15"/>
                    </a:lnTo>
                    <a:lnTo>
                      <a:pt x="7" y="22"/>
                    </a:lnTo>
                    <a:lnTo>
                      <a:pt x="15" y="22"/>
                    </a:lnTo>
                    <a:lnTo>
                      <a:pt x="22" y="22"/>
                    </a:lnTo>
                    <a:lnTo>
                      <a:pt x="22" y="22"/>
                    </a:lnTo>
                    <a:close/>
                    <a:moveTo>
                      <a:pt x="22" y="43"/>
                    </a:moveTo>
                    <a:lnTo>
                      <a:pt x="15" y="36"/>
                    </a:lnTo>
                    <a:lnTo>
                      <a:pt x="0" y="43"/>
                    </a:lnTo>
                    <a:lnTo>
                      <a:pt x="7" y="43"/>
                    </a:lnTo>
                    <a:lnTo>
                      <a:pt x="15" y="50"/>
                    </a:lnTo>
                    <a:lnTo>
                      <a:pt x="22" y="50"/>
                    </a:lnTo>
                    <a:lnTo>
                      <a:pt x="22" y="43"/>
                    </a:lnTo>
                    <a:lnTo>
                      <a:pt x="22" y="43"/>
                    </a:lnTo>
                    <a:close/>
                    <a:moveTo>
                      <a:pt x="29" y="72"/>
                    </a:moveTo>
                    <a:lnTo>
                      <a:pt x="29" y="65"/>
                    </a:lnTo>
                    <a:lnTo>
                      <a:pt x="22" y="65"/>
                    </a:lnTo>
                    <a:lnTo>
                      <a:pt x="15" y="65"/>
                    </a:lnTo>
                    <a:lnTo>
                      <a:pt x="7" y="65"/>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6" name="Freeform 425">
                <a:extLst>
                  <a:ext uri="{FF2B5EF4-FFF2-40B4-BE49-F238E27FC236}">
                    <a16:creationId xmlns:a16="http://schemas.microsoft.com/office/drawing/2014/main" xmlns="" id="{0FC6E9B4-D497-4330-B276-503B15C271EA}"/>
                  </a:ext>
                </a:extLst>
              </p:cNvPr>
              <p:cNvSpPr>
                <a:spLocks noEditPoints="1"/>
              </p:cNvSpPr>
              <p:nvPr/>
            </p:nvSpPr>
            <p:spPr bwMode="auto">
              <a:xfrm>
                <a:off x="5948" y="2345"/>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1 w 72"/>
                  <a:gd name="T15" fmla="*/ 22 h 79"/>
                  <a:gd name="T16" fmla="*/ 58 w 72"/>
                  <a:gd name="T17" fmla="*/ 36 h 79"/>
                  <a:gd name="T18" fmla="*/ 51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8 w 72"/>
                  <a:gd name="T39" fmla="*/ 0 h 79"/>
                  <a:gd name="T40" fmla="*/ 0 w 72"/>
                  <a:gd name="T41" fmla="*/ 0 h 79"/>
                  <a:gd name="T42" fmla="*/ 0 w 72"/>
                  <a:gd name="T43" fmla="*/ 8 h 79"/>
                  <a:gd name="T44" fmla="*/ 15 w 72"/>
                  <a:gd name="T45" fmla="*/ 29 h 79"/>
                  <a:gd name="T46" fmla="*/ 29 w 72"/>
                  <a:gd name="T47" fmla="*/ 43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43 w 72"/>
                  <a:gd name="T65" fmla="*/ 58 h 79"/>
                  <a:gd name="T66" fmla="*/ 36 w 72"/>
                  <a:gd name="T67" fmla="*/ 65 h 79"/>
                  <a:gd name="T68" fmla="*/ 22 w 72"/>
                  <a:gd name="T69" fmla="*/ 58 h 79"/>
                  <a:gd name="T70" fmla="*/ 0 w 72"/>
                  <a:gd name="T71" fmla="*/ 72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9 h 79"/>
                  <a:gd name="T98" fmla="*/ 22 w 72"/>
                  <a:gd name="T99" fmla="*/ 15 h 79"/>
                  <a:gd name="T100" fmla="*/ 8 w 72"/>
                  <a:gd name="T101" fmla="*/ 8 h 79"/>
                  <a:gd name="T102" fmla="*/ 0 w 72"/>
                  <a:gd name="T103" fmla="*/ 15 h 79"/>
                  <a:gd name="T104" fmla="*/ 8 w 72"/>
                  <a:gd name="T105" fmla="*/ 22 h 79"/>
                  <a:gd name="T106" fmla="*/ 15 w 72"/>
                  <a:gd name="T107" fmla="*/ 22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43"/>
                    </a:lnTo>
                    <a:lnTo>
                      <a:pt x="65" y="36"/>
                    </a:lnTo>
                    <a:lnTo>
                      <a:pt x="72" y="29"/>
                    </a:lnTo>
                    <a:lnTo>
                      <a:pt x="65" y="15"/>
                    </a:lnTo>
                    <a:lnTo>
                      <a:pt x="65" y="15"/>
                    </a:lnTo>
                    <a:lnTo>
                      <a:pt x="58" y="8"/>
                    </a:lnTo>
                    <a:lnTo>
                      <a:pt x="58" y="15"/>
                    </a:lnTo>
                    <a:lnTo>
                      <a:pt x="51" y="22"/>
                    </a:lnTo>
                    <a:lnTo>
                      <a:pt x="51" y="29"/>
                    </a:lnTo>
                    <a:lnTo>
                      <a:pt x="58" y="36"/>
                    </a:lnTo>
                    <a:lnTo>
                      <a:pt x="58" y="43"/>
                    </a:lnTo>
                    <a:lnTo>
                      <a:pt x="51" y="50"/>
                    </a:lnTo>
                    <a:lnTo>
                      <a:pt x="51"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5" y="8"/>
                    </a:lnTo>
                    <a:lnTo>
                      <a:pt x="8" y="0"/>
                    </a:lnTo>
                    <a:lnTo>
                      <a:pt x="8" y="0"/>
                    </a:lnTo>
                    <a:lnTo>
                      <a:pt x="0" y="0"/>
                    </a:lnTo>
                    <a:lnTo>
                      <a:pt x="0" y="0"/>
                    </a:lnTo>
                    <a:lnTo>
                      <a:pt x="0" y="8"/>
                    </a:lnTo>
                    <a:lnTo>
                      <a:pt x="0" y="22"/>
                    </a:lnTo>
                    <a:lnTo>
                      <a:pt x="15" y="29"/>
                    </a:lnTo>
                    <a:lnTo>
                      <a:pt x="22" y="29"/>
                    </a:lnTo>
                    <a:lnTo>
                      <a:pt x="29" y="43"/>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50"/>
                    </a:lnTo>
                    <a:lnTo>
                      <a:pt x="29" y="50"/>
                    </a:lnTo>
                    <a:lnTo>
                      <a:pt x="36" y="50"/>
                    </a:lnTo>
                    <a:lnTo>
                      <a:pt x="43" y="50"/>
                    </a:lnTo>
                    <a:lnTo>
                      <a:pt x="43" y="58"/>
                    </a:lnTo>
                    <a:lnTo>
                      <a:pt x="43" y="58"/>
                    </a:lnTo>
                    <a:lnTo>
                      <a:pt x="43" y="58"/>
                    </a:lnTo>
                    <a:lnTo>
                      <a:pt x="36" y="65"/>
                    </a:lnTo>
                    <a:lnTo>
                      <a:pt x="29" y="65"/>
                    </a:lnTo>
                    <a:lnTo>
                      <a:pt x="22" y="58"/>
                    </a:lnTo>
                    <a:lnTo>
                      <a:pt x="8" y="65"/>
                    </a:lnTo>
                    <a:lnTo>
                      <a:pt x="0" y="72"/>
                    </a:lnTo>
                    <a:lnTo>
                      <a:pt x="8" y="72"/>
                    </a:lnTo>
                    <a:lnTo>
                      <a:pt x="22" y="79"/>
                    </a:lnTo>
                    <a:lnTo>
                      <a:pt x="29" y="79"/>
                    </a:lnTo>
                    <a:lnTo>
                      <a:pt x="29" y="72"/>
                    </a:lnTo>
                    <a:lnTo>
                      <a:pt x="29" y="72"/>
                    </a:lnTo>
                    <a:lnTo>
                      <a:pt x="36" y="65"/>
                    </a:lnTo>
                    <a:lnTo>
                      <a:pt x="43" y="65"/>
                    </a:lnTo>
                    <a:lnTo>
                      <a:pt x="43" y="65"/>
                    </a:lnTo>
                    <a:lnTo>
                      <a:pt x="51" y="65"/>
                    </a:lnTo>
                    <a:lnTo>
                      <a:pt x="51" y="65"/>
                    </a:lnTo>
                    <a:lnTo>
                      <a:pt x="58" y="72"/>
                    </a:lnTo>
                    <a:lnTo>
                      <a:pt x="58" y="72"/>
                    </a:lnTo>
                    <a:close/>
                    <a:moveTo>
                      <a:pt x="58" y="36"/>
                    </a:moveTo>
                    <a:lnTo>
                      <a:pt x="65" y="36"/>
                    </a:lnTo>
                    <a:lnTo>
                      <a:pt x="65" y="29"/>
                    </a:lnTo>
                    <a:lnTo>
                      <a:pt x="65" y="15"/>
                    </a:lnTo>
                    <a:lnTo>
                      <a:pt x="65" y="15"/>
                    </a:lnTo>
                    <a:lnTo>
                      <a:pt x="58" y="22"/>
                    </a:lnTo>
                    <a:lnTo>
                      <a:pt x="58" y="36"/>
                    </a:lnTo>
                    <a:lnTo>
                      <a:pt x="58" y="36"/>
                    </a:lnTo>
                    <a:close/>
                    <a:moveTo>
                      <a:pt x="36" y="29"/>
                    </a:moveTo>
                    <a:lnTo>
                      <a:pt x="43" y="15"/>
                    </a:lnTo>
                    <a:lnTo>
                      <a:pt x="36" y="8"/>
                    </a:lnTo>
                    <a:lnTo>
                      <a:pt x="29" y="15"/>
                    </a:lnTo>
                    <a:lnTo>
                      <a:pt x="36" y="29"/>
                    </a:lnTo>
                    <a:lnTo>
                      <a:pt x="36" y="29"/>
                    </a:lnTo>
                    <a:close/>
                    <a:moveTo>
                      <a:pt x="15" y="22"/>
                    </a:moveTo>
                    <a:lnTo>
                      <a:pt x="22" y="15"/>
                    </a:lnTo>
                    <a:lnTo>
                      <a:pt x="15" y="15"/>
                    </a:lnTo>
                    <a:lnTo>
                      <a:pt x="8" y="8"/>
                    </a:lnTo>
                    <a:lnTo>
                      <a:pt x="0" y="0"/>
                    </a:lnTo>
                    <a:lnTo>
                      <a:pt x="0" y="15"/>
                    </a:lnTo>
                    <a:lnTo>
                      <a:pt x="8" y="22"/>
                    </a:lnTo>
                    <a:lnTo>
                      <a:pt x="8" y="22"/>
                    </a:lnTo>
                    <a:lnTo>
                      <a:pt x="15" y="22"/>
                    </a:lnTo>
                    <a:lnTo>
                      <a:pt x="15" y="22"/>
                    </a:lnTo>
                    <a:close/>
                    <a:moveTo>
                      <a:pt x="22" y="43"/>
                    </a:moveTo>
                    <a:lnTo>
                      <a:pt x="8" y="36"/>
                    </a:lnTo>
                    <a:lnTo>
                      <a:pt x="0" y="43"/>
                    </a:lnTo>
                    <a:lnTo>
                      <a:pt x="0" y="43"/>
                    </a:lnTo>
                    <a:lnTo>
                      <a:pt x="15" y="50"/>
                    </a:lnTo>
                    <a:lnTo>
                      <a:pt x="22" y="50"/>
                    </a:lnTo>
                    <a:lnTo>
                      <a:pt x="22" y="43"/>
                    </a:lnTo>
                    <a:lnTo>
                      <a:pt x="22" y="43"/>
                    </a:lnTo>
                    <a:close/>
                    <a:moveTo>
                      <a:pt x="29" y="72"/>
                    </a:moveTo>
                    <a:lnTo>
                      <a:pt x="29" y="65"/>
                    </a:lnTo>
                    <a:lnTo>
                      <a:pt x="22" y="65"/>
                    </a:lnTo>
                    <a:lnTo>
                      <a:pt x="15" y="65"/>
                    </a:lnTo>
                    <a:lnTo>
                      <a:pt x="8" y="65"/>
                    </a:lnTo>
                    <a:lnTo>
                      <a:pt x="8"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Freeform 426">
                <a:extLst>
                  <a:ext uri="{FF2B5EF4-FFF2-40B4-BE49-F238E27FC236}">
                    <a16:creationId xmlns:a16="http://schemas.microsoft.com/office/drawing/2014/main" xmlns="" id="{768694BE-9F5F-4334-9C28-4C450C3E8F03}"/>
                  </a:ext>
                </a:extLst>
              </p:cNvPr>
              <p:cNvSpPr>
                <a:spLocks noEditPoints="1"/>
              </p:cNvSpPr>
              <p:nvPr/>
            </p:nvSpPr>
            <p:spPr bwMode="auto">
              <a:xfrm>
                <a:off x="5869" y="2345"/>
                <a:ext cx="72" cy="79"/>
              </a:xfrm>
              <a:custGeom>
                <a:avLst/>
                <a:gdLst>
                  <a:gd name="T0" fmla="*/ 65 w 72"/>
                  <a:gd name="T1" fmla="*/ 72 h 79"/>
                  <a:gd name="T2" fmla="*/ 72 w 72"/>
                  <a:gd name="T3" fmla="*/ 72 h 79"/>
                  <a:gd name="T4" fmla="*/ 65 w 72"/>
                  <a:gd name="T5" fmla="*/ 58 h 79"/>
                  <a:gd name="T6" fmla="*/ 65 w 72"/>
                  <a:gd name="T7" fmla="*/ 43 h 79"/>
                  <a:gd name="T8" fmla="*/ 65 w 72"/>
                  <a:gd name="T9" fmla="*/ 36 h 79"/>
                  <a:gd name="T10" fmla="*/ 72 w 72"/>
                  <a:gd name="T11" fmla="*/ 15 h 79"/>
                  <a:gd name="T12" fmla="*/ 65 w 72"/>
                  <a:gd name="T13" fmla="*/ 8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44 w 72"/>
                  <a:gd name="T31" fmla="*/ 36 h 79"/>
                  <a:gd name="T32" fmla="*/ 36 w 72"/>
                  <a:gd name="T33" fmla="*/ 36 h 79"/>
                  <a:gd name="T34" fmla="*/ 29 w 72"/>
                  <a:gd name="T35" fmla="*/ 22 h 79"/>
                  <a:gd name="T36" fmla="*/ 22 w 72"/>
                  <a:gd name="T37" fmla="*/ 15 h 79"/>
                  <a:gd name="T38" fmla="*/ 15 w 72"/>
                  <a:gd name="T39" fmla="*/ 0 h 79"/>
                  <a:gd name="T40" fmla="*/ 7 w 72"/>
                  <a:gd name="T41" fmla="*/ 0 h 79"/>
                  <a:gd name="T42" fmla="*/ 0 w 72"/>
                  <a:gd name="T43" fmla="*/ 8 h 79"/>
                  <a:gd name="T44" fmla="*/ 22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50 h 79"/>
                  <a:gd name="T60" fmla="*/ 36 w 72"/>
                  <a:gd name="T61" fmla="*/ 50 h 79"/>
                  <a:gd name="T62" fmla="*/ 44 w 72"/>
                  <a:gd name="T63" fmla="*/ 50 h 79"/>
                  <a:gd name="T64" fmla="*/ 51 w 72"/>
                  <a:gd name="T65" fmla="*/ 58 h 79"/>
                  <a:gd name="T66" fmla="*/ 44 w 72"/>
                  <a:gd name="T67" fmla="*/ 65 h 79"/>
                  <a:gd name="T68" fmla="*/ 22 w 72"/>
                  <a:gd name="T69" fmla="*/ 58 h 79"/>
                  <a:gd name="T70" fmla="*/ 7 w 72"/>
                  <a:gd name="T71" fmla="*/ 72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9 h 79"/>
                  <a:gd name="T98" fmla="*/ 22 w 72"/>
                  <a:gd name="T99" fmla="*/ 15 h 79"/>
                  <a:gd name="T100" fmla="*/ 15 w 72"/>
                  <a:gd name="T101" fmla="*/ 8 h 79"/>
                  <a:gd name="T102" fmla="*/ 7 w 72"/>
                  <a:gd name="T103" fmla="*/ 15 h 79"/>
                  <a:gd name="T104" fmla="*/ 15 w 72"/>
                  <a:gd name="T105" fmla="*/ 22 h 79"/>
                  <a:gd name="T106" fmla="*/ 22 w 72"/>
                  <a:gd name="T107" fmla="*/ 22 h 79"/>
                  <a:gd name="T108" fmla="*/ 15 w 72"/>
                  <a:gd name="T109" fmla="*/ 36 h 79"/>
                  <a:gd name="T110" fmla="*/ 7 w 72"/>
                  <a:gd name="T111" fmla="*/ 43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8" y="50"/>
                    </a:lnTo>
                    <a:lnTo>
                      <a:pt x="65" y="43"/>
                    </a:lnTo>
                    <a:lnTo>
                      <a:pt x="65" y="43"/>
                    </a:lnTo>
                    <a:lnTo>
                      <a:pt x="65" y="36"/>
                    </a:lnTo>
                    <a:lnTo>
                      <a:pt x="72" y="29"/>
                    </a:lnTo>
                    <a:lnTo>
                      <a:pt x="72" y="15"/>
                    </a:lnTo>
                    <a:lnTo>
                      <a:pt x="72" y="15"/>
                    </a:lnTo>
                    <a:lnTo>
                      <a:pt x="65" y="8"/>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0"/>
                    </a:lnTo>
                    <a:lnTo>
                      <a:pt x="36" y="15"/>
                    </a:lnTo>
                    <a:lnTo>
                      <a:pt x="36" y="29"/>
                    </a:lnTo>
                    <a:lnTo>
                      <a:pt x="44" y="29"/>
                    </a:lnTo>
                    <a:lnTo>
                      <a:pt x="44" y="36"/>
                    </a:lnTo>
                    <a:lnTo>
                      <a:pt x="44" y="36"/>
                    </a:lnTo>
                    <a:lnTo>
                      <a:pt x="36" y="36"/>
                    </a:lnTo>
                    <a:lnTo>
                      <a:pt x="29" y="29"/>
                    </a:lnTo>
                    <a:lnTo>
                      <a:pt x="29" y="22"/>
                    </a:lnTo>
                    <a:lnTo>
                      <a:pt x="22" y="22"/>
                    </a:lnTo>
                    <a:lnTo>
                      <a:pt x="22" y="15"/>
                    </a:lnTo>
                    <a:lnTo>
                      <a:pt x="22" y="8"/>
                    </a:lnTo>
                    <a:lnTo>
                      <a:pt x="15" y="0"/>
                    </a:lnTo>
                    <a:lnTo>
                      <a:pt x="7" y="0"/>
                    </a:lnTo>
                    <a:lnTo>
                      <a:pt x="7" y="0"/>
                    </a:lnTo>
                    <a:lnTo>
                      <a:pt x="0" y="0"/>
                    </a:lnTo>
                    <a:lnTo>
                      <a:pt x="0" y="8"/>
                    </a:lnTo>
                    <a:lnTo>
                      <a:pt x="7" y="22"/>
                    </a:lnTo>
                    <a:lnTo>
                      <a:pt x="22" y="29"/>
                    </a:lnTo>
                    <a:lnTo>
                      <a:pt x="29" y="29"/>
                    </a:lnTo>
                    <a:lnTo>
                      <a:pt x="36" y="43"/>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50"/>
                    </a:lnTo>
                    <a:lnTo>
                      <a:pt x="29" y="50"/>
                    </a:lnTo>
                    <a:lnTo>
                      <a:pt x="36" y="50"/>
                    </a:lnTo>
                    <a:lnTo>
                      <a:pt x="44" y="50"/>
                    </a:lnTo>
                    <a:lnTo>
                      <a:pt x="44" y="50"/>
                    </a:lnTo>
                    <a:lnTo>
                      <a:pt x="51" y="58"/>
                    </a:lnTo>
                    <a:lnTo>
                      <a:pt x="51" y="58"/>
                    </a:lnTo>
                    <a:lnTo>
                      <a:pt x="51" y="58"/>
                    </a:lnTo>
                    <a:lnTo>
                      <a:pt x="44" y="65"/>
                    </a:lnTo>
                    <a:lnTo>
                      <a:pt x="36" y="65"/>
                    </a:lnTo>
                    <a:lnTo>
                      <a:pt x="22" y="58"/>
                    </a:lnTo>
                    <a:lnTo>
                      <a:pt x="7" y="65"/>
                    </a:lnTo>
                    <a:lnTo>
                      <a:pt x="7" y="72"/>
                    </a:lnTo>
                    <a:lnTo>
                      <a:pt x="15" y="72"/>
                    </a:lnTo>
                    <a:lnTo>
                      <a:pt x="22" y="79"/>
                    </a:lnTo>
                    <a:lnTo>
                      <a:pt x="36" y="79"/>
                    </a:lnTo>
                    <a:lnTo>
                      <a:pt x="36" y="72"/>
                    </a:lnTo>
                    <a:lnTo>
                      <a:pt x="36" y="72"/>
                    </a:lnTo>
                    <a:lnTo>
                      <a:pt x="36" y="65"/>
                    </a:lnTo>
                    <a:lnTo>
                      <a:pt x="44" y="65"/>
                    </a:lnTo>
                    <a:lnTo>
                      <a:pt x="51" y="65"/>
                    </a:lnTo>
                    <a:lnTo>
                      <a:pt x="51" y="65"/>
                    </a:lnTo>
                    <a:lnTo>
                      <a:pt x="58" y="65"/>
                    </a:lnTo>
                    <a:lnTo>
                      <a:pt x="65" y="72"/>
                    </a:lnTo>
                    <a:lnTo>
                      <a:pt x="65" y="72"/>
                    </a:lnTo>
                    <a:close/>
                    <a:moveTo>
                      <a:pt x="65" y="36"/>
                    </a:moveTo>
                    <a:lnTo>
                      <a:pt x="65" y="36"/>
                    </a:lnTo>
                    <a:lnTo>
                      <a:pt x="72" y="29"/>
                    </a:lnTo>
                    <a:lnTo>
                      <a:pt x="72" y="15"/>
                    </a:lnTo>
                    <a:lnTo>
                      <a:pt x="65" y="15"/>
                    </a:lnTo>
                    <a:lnTo>
                      <a:pt x="58" y="22"/>
                    </a:lnTo>
                    <a:lnTo>
                      <a:pt x="65" y="36"/>
                    </a:lnTo>
                    <a:lnTo>
                      <a:pt x="65" y="36"/>
                    </a:lnTo>
                    <a:close/>
                    <a:moveTo>
                      <a:pt x="44" y="29"/>
                    </a:moveTo>
                    <a:lnTo>
                      <a:pt x="51" y="15"/>
                    </a:lnTo>
                    <a:lnTo>
                      <a:pt x="44" y="8"/>
                    </a:lnTo>
                    <a:lnTo>
                      <a:pt x="36" y="15"/>
                    </a:lnTo>
                    <a:lnTo>
                      <a:pt x="44" y="29"/>
                    </a:lnTo>
                    <a:lnTo>
                      <a:pt x="44" y="29"/>
                    </a:lnTo>
                    <a:close/>
                    <a:moveTo>
                      <a:pt x="22" y="22"/>
                    </a:moveTo>
                    <a:lnTo>
                      <a:pt x="22" y="15"/>
                    </a:lnTo>
                    <a:lnTo>
                      <a:pt x="22" y="15"/>
                    </a:lnTo>
                    <a:lnTo>
                      <a:pt x="15" y="8"/>
                    </a:lnTo>
                    <a:lnTo>
                      <a:pt x="7" y="0"/>
                    </a:lnTo>
                    <a:lnTo>
                      <a:pt x="7" y="15"/>
                    </a:lnTo>
                    <a:lnTo>
                      <a:pt x="7" y="22"/>
                    </a:lnTo>
                    <a:lnTo>
                      <a:pt x="15" y="22"/>
                    </a:lnTo>
                    <a:lnTo>
                      <a:pt x="22" y="22"/>
                    </a:lnTo>
                    <a:lnTo>
                      <a:pt x="22" y="22"/>
                    </a:lnTo>
                    <a:close/>
                    <a:moveTo>
                      <a:pt x="22" y="43"/>
                    </a:moveTo>
                    <a:lnTo>
                      <a:pt x="15" y="36"/>
                    </a:lnTo>
                    <a:lnTo>
                      <a:pt x="7" y="43"/>
                    </a:lnTo>
                    <a:lnTo>
                      <a:pt x="7" y="43"/>
                    </a:lnTo>
                    <a:lnTo>
                      <a:pt x="15" y="50"/>
                    </a:lnTo>
                    <a:lnTo>
                      <a:pt x="22" y="50"/>
                    </a:lnTo>
                    <a:lnTo>
                      <a:pt x="22" y="43"/>
                    </a:lnTo>
                    <a:lnTo>
                      <a:pt x="22" y="43"/>
                    </a:lnTo>
                    <a:close/>
                    <a:moveTo>
                      <a:pt x="36" y="72"/>
                    </a:moveTo>
                    <a:lnTo>
                      <a:pt x="29" y="65"/>
                    </a:lnTo>
                    <a:lnTo>
                      <a:pt x="22" y="65"/>
                    </a:lnTo>
                    <a:lnTo>
                      <a:pt x="15" y="65"/>
                    </a:lnTo>
                    <a:lnTo>
                      <a:pt x="7" y="65"/>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427">
                <a:extLst>
                  <a:ext uri="{FF2B5EF4-FFF2-40B4-BE49-F238E27FC236}">
                    <a16:creationId xmlns:a16="http://schemas.microsoft.com/office/drawing/2014/main" xmlns="" id="{8C6960BF-D6DD-47B1-A326-58F13AA1BC2C}"/>
                  </a:ext>
                </a:extLst>
              </p:cNvPr>
              <p:cNvSpPr>
                <a:spLocks noEditPoints="1"/>
              </p:cNvSpPr>
              <p:nvPr/>
            </p:nvSpPr>
            <p:spPr bwMode="auto">
              <a:xfrm>
                <a:off x="5797" y="2345"/>
                <a:ext cx="72" cy="79"/>
              </a:xfrm>
              <a:custGeom>
                <a:avLst/>
                <a:gdLst>
                  <a:gd name="T0" fmla="*/ 65 w 72"/>
                  <a:gd name="T1" fmla="*/ 72 h 79"/>
                  <a:gd name="T2" fmla="*/ 72 w 72"/>
                  <a:gd name="T3" fmla="*/ 72 h 79"/>
                  <a:gd name="T4" fmla="*/ 57 w 72"/>
                  <a:gd name="T5" fmla="*/ 58 h 79"/>
                  <a:gd name="T6" fmla="*/ 65 w 72"/>
                  <a:gd name="T7" fmla="*/ 43 h 79"/>
                  <a:gd name="T8" fmla="*/ 65 w 72"/>
                  <a:gd name="T9" fmla="*/ 36 h 79"/>
                  <a:gd name="T10" fmla="*/ 65 w 72"/>
                  <a:gd name="T11" fmla="*/ 15 h 79"/>
                  <a:gd name="T12" fmla="*/ 65 w 72"/>
                  <a:gd name="T13" fmla="*/ 8 h 79"/>
                  <a:gd name="T14" fmla="*/ 57 w 72"/>
                  <a:gd name="T15" fmla="*/ 22 h 79"/>
                  <a:gd name="T16" fmla="*/ 57 w 72"/>
                  <a:gd name="T17" fmla="*/ 36 h 79"/>
                  <a:gd name="T18" fmla="*/ 57 w 72"/>
                  <a:gd name="T19" fmla="*/ 50 h 79"/>
                  <a:gd name="T20" fmla="*/ 50 w 72"/>
                  <a:gd name="T21" fmla="*/ 50 h 79"/>
                  <a:gd name="T22" fmla="*/ 43 w 72"/>
                  <a:gd name="T23" fmla="*/ 36 h 79"/>
                  <a:gd name="T24" fmla="*/ 43 w 72"/>
                  <a:gd name="T25" fmla="*/ 29 h 79"/>
                  <a:gd name="T26" fmla="*/ 43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14 w 72"/>
                  <a:gd name="T39" fmla="*/ 0 h 79"/>
                  <a:gd name="T40" fmla="*/ 0 w 72"/>
                  <a:gd name="T41" fmla="*/ 0 h 79"/>
                  <a:gd name="T42" fmla="*/ 0 w 72"/>
                  <a:gd name="T43" fmla="*/ 8 h 79"/>
                  <a:gd name="T44" fmla="*/ 21 w 72"/>
                  <a:gd name="T45" fmla="*/ 29 h 79"/>
                  <a:gd name="T46" fmla="*/ 36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50 w 72"/>
                  <a:gd name="T65" fmla="*/ 58 h 79"/>
                  <a:gd name="T66" fmla="*/ 36 w 72"/>
                  <a:gd name="T67" fmla="*/ 65 h 79"/>
                  <a:gd name="T68" fmla="*/ 21 w 72"/>
                  <a:gd name="T69" fmla="*/ 58 h 79"/>
                  <a:gd name="T70" fmla="*/ 7 w 72"/>
                  <a:gd name="T71" fmla="*/ 72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6 h 79"/>
                  <a:gd name="T86" fmla="*/ 65 w 72"/>
                  <a:gd name="T87" fmla="*/ 15 h 79"/>
                  <a:gd name="T88" fmla="*/ 57 w 72"/>
                  <a:gd name="T89" fmla="*/ 22 h 79"/>
                  <a:gd name="T90" fmla="*/ 65 w 72"/>
                  <a:gd name="T91" fmla="*/ 36 h 79"/>
                  <a:gd name="T92" fmla="*/ 43 w 72"/>
                  <a:gd name="T93" fmla="*/ 15 h 79"/>
                  <a:gd name="T94" fmla="*/ 36 w 72"/>
                  <a:gd name="T95" fmla="*/ 15 h 79"/>
                  <a:gd name="T96" fmla="*/ 43 w 72"/>
                  <a:gd name="T97" fmla="*/ 29 h 79"/>
                  <a:gd name="T98" fmla="*/ 21 w 72"/>
                  <a:gd name="T99" fmla="*/ 15 h 79"/>
                  <a:gd name="T100" fmla="*/ 14 w 72"/>
                  <a:gd name="T101" fmla="*/ 8 h 79"/>
                  <a:gd name="T102" fmla="*/ 0 w 72"/>
                  <a:gd name="T103" fmla="*/ 15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57" y="58"/>
                    </a:lnTo>
                    <a:lnTo>
                      <a:pt x="57" y="50"/>
                    </a:lnTo>
                    <a:lnTo>
                      <a:pt x="65" y="43"/>
                    </a:lnTo>
                    <a:lnTo>
                      <a:pt x="65" y="43"/>
                    </a:lnTo>
                    <a:lnTo>
                      <a:pt x="65" y="36"/>
                    </a:lnTo>
                    <a:lnTo>
                      <a:pt x="72" y="29"/>
                    </a:lnTo>
                    <a:lnTo>
                      <a:pt x="65" y="15"/>
                    </a:lnTo>
                    <a:lnTo>
                      <a:pt x="65" y="15"/>
                    </a:lnTo>
                    <a:lnTo>
                      <a:pt x="65" y="8"/>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43" y="0"/>
                    </a:lnTo>
                    <a:lnTo>
                      <a:pt x="28" y="15"/>
                    </a:lnTo>
                    <a:lnTo>
                      <a:pt x="36" y="29"/>
                    </a:lnTo>
                    <a:lnTo>
                      <a:pt x="36" y="29"/>
                    </a:lnTo>
                    <a:lnTo>
                      <a:pt x="36" y="36"/>
                    </a:lnTo>
                    <a:lnTo>
                      <a:pt x="36" y="36"/>
                    </a:lnTo>
                    <a:lnTo>
                      <a:pt x="36" y="36"/>
                    </a:lnTo>
                    <a:lnTo>
                      <a:pt x="28" y="29"/>
                    </a:lnTo>
                    <a:lnTo>
                      <a:pt x="21" y="22"/>
                    </a:lnTo>
                    <a:lnTo>
                      <a:pt x="21" y="22"/>
                    </a:lnTo>
                    <a:lnTo>
                      <a:pt x="21" y="15"/>
                    </a:lnTo>
                    <a:lnTo>
                      <a:pt x="21" y="8"/>
                    </a:lnTo>
                    <a:lnTo>
                      <a:pt x="14" y="0"/>
                    </a:lnTo>
                    <a:lnTo>
                      <a:pt x="7" y="0"/>
                    </a:lnTo>
                    <a:lnTo>
                      <a:pt x="0" y="0"/>
                    </a:lnTo>
                    <a:lnTo>
                      <a:pt x="0" y="0"/>
                    </a:lnTo>
                    <a:lnTo>
                      <a:pt x="0" y="8"/>
                    </a:lnTo>
                    <a:lnTo>
                      <a:pt x="7" y="22"/>
                    </a:lnTo>
                    <a:lnTo>
                      <a:pt x="21" y="29"/>
                    </a:lnTo>
                    <a:lnTo>
                      <a:pt x="28" y="29"/>
                    </a:lnTo>
                    <a:lnTo>
                      <a:pt x="36" y="43"/>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8" y="50"/>
                    </a:lnTo>
                    <a:lnTo>
                      <a:pt x="28" y="50"/>
                    </a:lnTo>
                    <a:lnTo>
                      <a:pt x="36" y="50"/>
                    </a:lnTo>
                    <a:lnTo>
                      <a:pt x="43" y="50"/>
                    </a:lnTo>
                    <a:lnTo>
                      <a:pt x="50" y="58"/>
                    </a:lnTo>
                    <a:lnTo>
                      <a:pt x="50" y="58"/>
                    </a:lnTo>
                    <a:lnTo>
                      <a:pt x="43" y="58"/>
                    </a:lnTo>
                    <a:lnTo>
                      <a:pt x="36" y="65"/>
                    </a:lnTo>
                    <a:lnTo>
                      <a:pt x="28" y="65"/>
                    </a:lnTo>
                    <a:lnTo>
                      <a:pt x="21" y="58"/>
                    </a:lnTo>
                    <a:lnTo>
                      <a:pt x="7" y="65"/>
                    </a:lnTo>
                    <a:lnTo>
                      <a:pt x="7" y="72"/>
                    </a:lnTo>
                    <a:lnTo>
                      <a:pt x="7" y="72"/>
                    </a:lnTo>
                    <a:lnTo>
                      <a:pt x="21" y="79"/>
                    </a:lnTo>
                    <a:lnTo>
                      <a:pt x="28" y="79"/>
                    </a:lnTo>
                    <a:lnTo>
                      <a:pt x="28" y="72"/>
                    </a:lnTo>
                    <a:lnTo>
                      <a:pt x="36" y="72"/>
                    </a:lnTo>
                    <a:lnTo>
                      <a:pt x="36" y="65"/>
                    </a:lnTo>
                    <a:lnTo>
                      <a:pt x="43" y="65"/>
                    </a:lnTo>
                    <a:lnTo>
                      <a:pt x="43" y="65"/>
                    </a:lnTo>
                    <a:lnTo>
                      <a:pt x="50" y="65"/>
                    </a:lnTo>
                    <a:lnTo>
                      <a:pt x="57" y="65"/>
                    </a:lnTo>
                    <a:lnTo>
                      <a:pt x="65" y="72"/>
                    </a:lnTo>
                    <a:lnTo>
                      <a:pt x="65" y="72"/>
                    </a:lnTo>
                    <a:close/>
                    <a:moveTo>
                      <a:pt x="65" y="36"/>
                    </a:moveTo>
                    <a:lnTo>
                      <a:pt x="65" y="36"/>
                    </a:lnTo>
                    <a:lnTo>
                      <a:pt x="72" y="29"/>
                    </a:lnTo>
                    <a:lnTo>
                      <a:pt x="65" y="15"/>
                    </a:lnTo>
                    <a:lnTo>
                      <a:pt x="65" y="15"/>
                    </a:lnTo>
                    <a:lnTo>
                      <a:pt x="57" y="22"/>
                    </a:lnTo>
                    <a:lnTo>
                      <a:pt x="65" y="36"/>
                    </a:lnTo>
                    <a:lnTo>
                      <a:pt x="65" y="36"/>
                    </a:lnTo>
                    <a:close/>
                    <a:moveTo>
                      <a:pt x="43" y="29"/>
                    </a:moveTo>
                    <a:lnTo>
                      <a:pt x="43" y="15"/>
                    </a:lnTo>
                    <a:lnTo>
                      <a:pt x="43" y="8"/>
                    </a:lnTo>
                    <a:lnTo>
                      <a:pt x="36" y="15"/>
                    </a:lnTo>
                    <a:lnTo>
                      <a:pt x="43" y="29"/>
                    </a:lnTo>
                    <a:lnTo>
                      <a:pt x="43" y="29"/>
                    </a:lnTo>
                    <a:close/>
                    <a:moveTo>
                      <a:pt x="21" y="22"/>
                    </a:moveTo>
                    <a:lnTo>
                      <a:pt x="21" y="15"/>
                    </a:lnTo>
                    <a:lnTo>
                      <a:pt x="21" y="15"/>
                    </a:lnTo>
                    <a:lnTo>
                      <a:pt x="14" y="8"/>
                    </a:lnTo>
                    <a:lnTo>
                      <a:pt x="0" y="0"/>
                    </a:lnTo>
                    <a:lnTo>
                      <a:pt x="0" y="15"/>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72"/>
                    </a:moveTo>
                    <a:lnTo>
                      <a:pt x="28" y="65"/>
                    </a:lnTo>
                    <a:lnTo>
                      <a:pt x="21" y="65"/>
                    </a:lnTo>
                    <a:lnTo>
                      <a:pt x="14" y="65"/>
                    </a:lnTo>
                    <a:lnTo>
                      <a:pt x="7" y="65"/>
                    </a:lnTo>
                    <a:lnTo>
                      <a:pt x="7" y="72"/>
                    </a:lnTo>
                    <a:lnTo>
                      <a:pt x="21"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9" name="Freeform 428">
                <a:extLst>
                  <a:ext uri="{FF2B5EF4-FFF2-40B4-BE49-F238E27FC236}">
                    <a16:creationId xmlns:a16="http://schemas.microsoft.com/office/drawing/2014/main" xmlns="" id="{85701B46-54CA-47BB-BAE8-AEAE11146780}"/>
                  </a:ext>
                </a:extLst>
              </p:cNvPr>
              <p:cNvSpPr>
                <a:spLocks noEditPoints="1"/>
              </p:cNvSpPr>
              <p:nvPr/>
            </p:nvSpPr>
            <p:spPr bwMode="auto">
              <a:xfrm>
                <a:off x="5725" y="2345"/>
                <a:ext cx="72" cy="79"/>
              </a:xfrm>
              <a:custGeom>
                <a:avLst/>
                <a:gdLst>
                  <a:gd name="T0" fmla="*/ 64 w 72"/>
                  <a:gd name="T1" fmla="*/ 72 h 79"/>
                  <a:gd name="T2" fmla="*/ 72 w 72"/>
                  <a:gd name="T3" fmla="*/ 72 h 79"/>
                  <a:gd name="T4" fmla="*/ 57 w 72"/>
                  <a:gd name="T5" fmla="*/ 58 h 79"/>
                  <a:gd name="T6" fmla="*/ 57 w 72"/>
                  <a:gd name="T7" fmla="*/ 43 h 79"/>
                  <a:gd name="T8" fmla="*/ 64 w 72"/>
                  <a:gd name="T9" fmla="*/ 36 h 79"/>
                  <a:gd name="T10" fmla="*/ 64 w 72"/>
                  <a:gd name="T11" fmla="*/ 15 h 79"/>
                  <a:gd name="T12" fmla="*/ 57 w 72"/>
                  <a:gd name="T13" fmla="*/ 8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9 h 79"/>
                  <a:gd name="T46" fmla="*/ 28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43 w 72"/>
                  <a:gd name="T65" fmla="*/ 58 h 79"/>
                  <a:gd name="T66" fmla="*/ 36 w 72"/>
                  <a:gd name="T67" fmla="*/ 65 h 79"/>
                  <a:gd name="T68" fmla="*/ 21 w 72"/>
                  <a:gd name="T69" fmla="*/ 58 h 79"/>
                  <a:gd name="T70" fmla="*/ 0 w 72"/>
                  <a:gd name="T71" fmla="*/ 72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28 w 72"/>
                  <a:gd name="T95" fmla="*/ 15 h 79"/>
                  <a:gd name="T96" fmla="*/ 36 w 72"/>
                  <a:gd name="T97" fmla="*/ 29 h 79"/>
                  <a:gd name="T98" fmla="*/ 21 w 72"/>
                  <a:gd name="T99" fmla="*/ 15 h 79"/>
                  <a:gd name="T100" fmla="*/ 7 w 72"/>
                  <a:gd name="T101" fmla="*/ 8 h 79"/>
                  <a:gd name="T102" fmla="*/ 0 w 72"/>
                  <a:gd name="T103" fmla="*/ 15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8 w 72"/>
                  <a:gd name="T117" fmla="*/ 65 h 79"/>
                  <a:gd name="T118" fmla="*/ 14 w 72"/>
                  <a:gd name="T119" fmla="*/ 65 h 79"/>
                  <a:gd name="T120" fmla="*/ 7 w 72"/>
                  <a:gd name="T121" fmla="*/ 72 h 79"/>
                  <a:gd name="T122" fmla="*/ 28 w 72"/>
                  <a:gd name="T123" fmla="*/ 72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72"/>
                    </a:lnTo>
                    <a:lnTo>
                      <a:pt x="64" y="65"/>
                    </a:lnTo>
                    <a:lnTo>
                      <a:pt x="57" y="58"/>
                    </a:lnTo>
                    <a:lnTo>
                      <a:pt x="57" y="50"/>
                    </a:lnTo>
                    <a:lnTo>
                      <a:pt x="57" y="43"/>
                    </a:lnTo>
                    <a:lnTo>
                      <a:pt x="57" y="43"/>
                    </a:lnTo>
                    <a:lnTo>
                      <a:pt x="64" y="36"/>
                    </a:lnTo>
                    <a:lnTo>
                      <a:pt x="72" y="29"/>
                    </a:lnTo>
                    <a:lnTo>
                      <a:pt x="64" y="15"/>
                    </a:lnTo>
                    <a:lnTo>
                      <a:pt x="64" y="15"/>
                    </a:lnTo>
                    <a:lnTo>
                      <a:pt x="57" y="8"/>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6" y="0"/>
                    </a:lnTo>
                    <a:lnTo>
                      <a:pt x="28" y="15"/>
                    </a:lnTo>
                    <a:lnTo>
                      <a:pt x="36" y="29"/>
                    </a:lnTo>
                    <a:lnTo>
                      <a:pt x="36" y="29"/>
                    </a:lnTo>
                    <a:lnTo>
                      <a:pt x="36" y="36"/>
                    </a:lnTo>
                    <a:lnTo>
                      <a:pt x="36" y="36"/>
                    </a:lnTo>
                    <a:lnTo>
                      <a:pt x="36" y="36"/>
                    </a:lnTo>
                    <a:lnTo>
                      <a:pt x="28" y="29"/>
                    </a:lnTo>
                    <a:lnTo>
                      <a:pt x="21" y="22"/>
                    </a:lnTo>
                    <a:lnTo>
                      <a:pt x="21" y="22"/>
                    </a:lnTo>
                    <a:lnTo>
                      <a:pt x="21" y="15"/>
                    </a:lnTo>
                    <a:lnTo>
                      <a:pt x="14" y="8"/>
                    </a:lnTo>
                    <a:lnTo>
                      <a:pt x="7" y="0"/>
                    </a:lnTo>
                    <a:lnTo>
                      <a:pt x="7" y="0"/>
                    </a:lnTo>
                    <a:lnTo>
                      <a:pt x="0" y="0"/>
                    </a:lnTo>
                    <a:lnTo>
                      <a:pt x="0" y="0"/>
                    </a:lnTo>
                    <a:lnTo>
                      <a:pt x="0" y="8"/>
                    </a:lnTo>
                    <a:lnTo>
                      <a:pt x="0" y="22"/>
                    </a:lnTo>
                    <a:lnTo>
                      <a:pt x="14" y="29"/>
                    </a:lnTo>
                    <a:lnTo>
                      <a:pt x="21" y="29"/>
                    </a:lnTo>
                    <a:lnTo>
                      <a:pt x="28" y="43"/>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50"/>
                    </a:lnTo>
                    <a:lnTo>
                      <a:pt x="21" y="50"/>
                    </a:lnTo>
                    <a:lnTo>
                      <a:pt x="28" y="50"/>
                    </a:lnTo>
                    <a:lnTo>
                      <a:pt x="36" y="50"/>
                    </a:lnTo>
                    <a:lnTo>
                      <a:pt x="43" y="50"/>
                    </a:lnTo>
                    <a:lnTo>
                      <a:pt x="43" y="58"/>
                    </a:lnTo>
                    <a:lnTo>
                      <a:pt x="43" y="58"/>
                    </a:lnTo>
                    <a:lnTo>
                      <a:pt x="43" y="58"/>
                    </a:lnTo>
                    <a:lnTo>
                      <a:pt x="36" y="65"/>
                    </a:lnTo>
                    <a:lnTo>
                      <a:pt x="28" y="65"/>
                    </a:lnTo>
                    <a:lnTo>
                      <a:pt x="21" y="58"/>
                    </a:lnTo>
                    <a:lnTo>
                      <a:pt x="7" y="65"/>
                    </a:lnTo>
                    <a:lnTo>
                      <a:pt x="0" y="72"/>
                    </a:lnTo>
                    <a:lnTo>
                      <a:pt x="7" y="72"/>
                    </a:lnTo>
                    <a:lnTo>
                      <a:pt x="21" y="79"/>
                    </a:lnTo>
                    <a:lnTo>
                      <a:pt x="28" y="79"/>
                    </a:lnTo>
                    <a:lnTo>
                      <a:pt x="28" y="72"/>
                    </a:lnTo>
                    <a:lnTo>
                      <a:pt x="28" y="72"/>
                    </a:lnTo>
                    <a:lnTo>
                      <a:pt x="36" y="65"/>
                    </a:lnTo>
                    <a:lnTo>
                      <a:pt x="43" y="65"/>
                    </a:lnTo>
                    <a:lnTo>
                      <a:pt x="43" y="65"/>
                    </a:lnTo>
                    <a:lnTo>
                      <a:pt x="50" y="65"/>
                    </a:lnTo>
                    <a:lnTo>
                      <a:pt x="50" y="65"/>
                    </a:lnTo>
                    <a:lnTo>
                      <a:pt x="57" y="72"/>
                    </a:lnTo>
                    <a:lnTo>
                      <a:pt x="57" y="72"/>
                    </a:lnTo>
                    <a:close/>
                    <a:moveTo>
                      <a:pt x="57" y="36"/>
                    </a:moveTo>
                    <a:lnTo>
                      <a:pt x="64" y="36"/>
                    </a:lnTo>
                    <a:lnTo>
                      <a:pt x="64" y="29"/>
                    </a:lnTo>
                    <a:lnTo>
                      <a:pt x="64" y="15"/>
                    </a:lnTo>
                    <a:lnTo>
                      <a:pt x="64" y="15"/>
                    </a:lnTo>
                    <a:lnTo>
                      <a:pt x="57" y="22"/>
                    </a:lnTo>
                    <a:lnTo>
                      <a:pt x="57" y="36"/>
                    </a:lnTo>
                    <a:lnTo>
                      <a:pt x="57" y="36"/>
                    </a:lnTo>
                    <a:close/>
                    <a:moveTo>
                      <a:pt x="36" y="29"/>
                    </a:moveTo>
                    <a:lnTo>
                      <a:pt x="43" y="15"/>
                    </a:lnTo>
                    <a:lnTo>
                      <a:pt x="36" y="8"/>
                    </a:lnTo>
                    <a:lnTo>
                      <a:pt x="28" y="15"/>
                    </a:lnTo>
                    <a:lnTo>
                      <a:pt x="36" y="29"/>
                    </a:lnTo>
                    <a:lnTo>
                      <a:pt x="36" y="29"/>
                    </a:lnTo>
                    <a:close/>
                    <a:moveTo>
                      <a:pt x="14" y="22"/>
                    </a:moveTo>
                    <a:lnTo>
                      <a:pt x="21" y="15"/>
                    </a:lnTo>
                    <a:lnTo>
                      <a:pt x="14" y="15"/>
                    </a:lnTo>
                    <a:lnTo>
                      <a:pt x="7" y="8"/>
                    </a:lnTo>
                    <a:lnTo>
                      <a:pt x="0" y="0"/>
                    </a:lnTo>
                    <a:lnTo>
                      <a:pt x="0" y="15"/>
                    </a:lnTo>
                    <a:lnTo>
                      <a:pt x="7"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8" y="72"/>
                    </a:moveTo>
                    <a:lnTo>
                      <a:pt x="28" y="65"/>
                    </a:lnTo>
                    <a:lnTo>
                      <a:pt x="21" y="65"/>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429">
                <a:extLst>
                  <a:ext uri="{FF2B5EF4-FFF2-40B4-BE49-F238E27FC236}">
                    <a16:creationId xmlns:a16="http://schemas.microsoft.com/office/drawing/2014/main" xmlns="" id="{59B89504-111B-4A69-A7E2-206C607F3C15}"/>
                  </a:ext>
                </a:extLst>
              </p:cNvPr>
              <p:cNvSpPr>
                <a:spLocks noEditPoints="1"/>
              </p:cNvSpPr>
              <p:nvPr/>
            </p:nvSpPr>
            <p:spPr bwMode="auto">
              <a:xfrm>
                <a:off x="5653" y="2345"/>
                <a:ext cx="65" cy="79"/>
              </a:xfrm>
              <a:custGeom>
                <a:avLst/>
                <a:gdLst>
                  <a:gd name="T0" fmla="*/ 65 w 65"/>
                  <a:gd name="T1" fmla="*/ 72 h 79"/>
                  <a:gd name="T2" fmla="*/ 65 w 65"/>
                  <a:gd name="T3" fmla="*/ 72 h 79"/>
                  <a:gd name="T4" fmla="*/ 57 w 65"/>
                  <a:gd name="T5" fmla="*/ 58 h 79"/>
                  <a:gd name="T6" fmla="*/ 57 w 65"/>
                  <a:gd name="T7" fmla="*/ 43 h 79"/>
                  <a:gd name="T8" fmla="*/ 65 w 65"/>
                  <a:gd name="T9" fmla="*/ 36 h 79"/>
                  <a:gd name="T10" fmla="*/ 65 w 65"/>
                  <a:gd name="T11" fmla="*/ 15 h 79"/>
                  <a:gd name="T12" fmla="*/ 57 w 65"/>
                  <a:gd name="T13" fmla="*/ 8 h 79"/>
                  <a:gd name="T14" fmla="*/ 50 w 65"/>
                  <a:gd name="T15" fmla="*/ 22 h 79"/>
                  <a:gd name="T16" fmla="*/ 57 w 65"/>
                  <a:gd name="T17" fmla="*/ 36 h 79"/>
                  <a:gd name="T18" fmla="*/ 50 w 65"/>
                  <a:gd name="T19" fmla="*/ 50 h 79"/>
                  <a:gd name="T20" fmla="*/ 43 w 65"/>
                  <a:gd name="T21" fmla="*/ 50 h 79"/>
                  <a:gd name="T22" fmla="*/ 36 w 65"/>
                  <a:gd name="T23" fmla="*/ 36 h 79"/>
                  <a:gd name="T24" fmla="*/ 43 w 65"/>
                  <a:gd name="T25" fmla="*/ 29 h 79"/>
                  <a:gd name="T26" fmla="*/ 36 w 65"/>
                  <a:gd name="T27" fmla="*/ 0 h 79"/>
                  <a:gd name="T28" fmla="*/ 36 w 65"/>
                  <a:gd name="T29" fmla="*/ 29 h 79"/>
                  <a:gd name="T30" fmla="*/ 36 w 65"/>
                  <a:gd name="T31" fmla="*/ 36 h 79"/>
                  <a:gd name="T32" fmla="*/ 29 w 65"/>
                  <a:gd name="T33" fmla="*/ 36 h 79"/>
                  <a:gd name="T34" fmla="*/ 21 w 65"/>
                  <a:gd name="T35" fmla="*/ 22 h 79"/>
                  <a:gd name="T36" fmla="*/ 21 w 65"/>
                  <a:gd name="T37" fmla="*/ 15 h 79"/>
                  <a:gd name="T38" fmla="*/ 7 w 65"/>
                  <a:gd name="T39" fmla="*/ 0 h 79"/>
                  <a:gd name="T40" fmla="*/ 0 w 65"/>
                  <a:gd name="T41" fmla="*/ 0 h 79"/>
                  <a:gd name="T42" fmla="*/ 0 w 65"/>
                  <a:gd name="T43" fmla="*/ 8 h 79"/>
                  <a:gd name="T44" fmla="*/ 14 w 65"/>
                  <a:gd name="T45" fmla="*/ 29 h 79"/>
                  <a:gd name="T46" fmla="*/ 29 w 65"/>
                  <a:gd name="T47" fmla="*/ 43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50 h 79"/>
                  <a:gd name="T60" fmla="*/ 29 w 65"/>
                  <a:gd name="T61" fmla="*/ 50 h 79"/>
                  <a:gd name="T62" fmla="*/ 36 w 65"/>
                  <a:gd name="T63" fmla="*/ 50 h 79"/>
                  <a:gd name="T64" fmla="*/ 43 w 65"/>
                  <a:gd name="T65" fmla="*/ 58 h 79"/>
                  <a:gd name="T66" fmla="*/ 36 w 65"/>
                  <a:gd name="T67" fmla="*/ 65 h 79"/>
                  <a:gd name="T68" fmla="*/ 21 w 65"/>
                  <a:gd name="T69" fmla="*/ 58 h 79"/>
                  <a:gd name="T70" fmla="*/ 0 w 65"/>
                  <a:gd name="T71" fmla="*/ 72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6 h 79"/>
                  <a:gd name="T86" fmla="*/ 65 w 65"/>
                  <a:gd name="T87" fmla="*/ 15 h 79"/>
                  <a:gd name="T88" fmla="*/ 50 w 65"/>
                  <a:gd name="T89" fmla="*/ 22 h 79"/>
                  <a:gd name="T90" fmla="*/ 57 w 65"/>
                  <a:gd name="T91" fmla="*/ 36 h 79"/>
                  <a:gd name="T92" fmla="*/ 43 w 65"/>
                  <a:gd name="T93" fmla="*/ 15 h 79"/>
                  <a:gd name="T94" fmla="*/ 29 w 65"/>
                  <a:gd name="T95" fmla="*/ 15 h 79"/>
                  <a:gd name="T96" fmla="*/ 36 w 65"/>
                  <a:gd name="T97" fmla="*/ 29 h 79"/>
                  <a:gd name="T98" fmla="*/ 14 w 65"/>
                  <a:gd name="T99" fmla="*/ 15 h 79"/>
                  <a:gd name="T100" fmla="*/ 7 w 65"/>
                  <a:gd name="T101" fmla="*/ 8 h 79"/>
                  <a:gd name="T102" fmla="*/ 0 w 65"/>
                  <a:gd name="T103" fmla="*/ 15 h 79"/>
                  <a:gd name="T104" fmla="*/ 7 w 65"/>
                  <a:gd name="T105" fmla="*/ 22 h 79"/>
                  <a:gd name="T106" fmla="*/ 14 w 65"/>
                  <a:gd name="T107" fmla="*/ 22 h 79"/>
                  <a:gd name="T108" fmla="*/ 7 w 65"/>
                  <a:gd name="T109" fmla="*/ 36 h 79"/>
                  <a:gd name="T110" fmla="*/ 0 w 65"/>
                  <a:gd name="T111" fmla="*/ 43 h 79"/>
                  <a:gd name="T112" fmla="*/ 21 w 65"/>
                  <a:gd name="T113" fmla="*/ 50 h 79"/>
                  <a:gd name="T114" fmla="*/ 21 w 65"/>
                  <a:gd name="T115" fmla="*/ 43 h 79"/>
                  <a:gd name="T116" fmla="*/ 21 w 65"/>
                  <a:gd name="T117" fmla="*/ 65 h 79"/>
                  <a:gd name="T118" fmla="*/ 14 w 65"/>
                  <a:gd name="T119" fmla="*/ 65 h 79"/>
                  <a:gd name="T120" fmla="*/ 7 w 65"/>
                  <a:gd name="T121" fmla="*/ 72 h 79"/>
                  <a:gd name="T122" fmla="*/ 21 w 65"/>
                  <a:gd name="T123" fmla="*/ 72 h 79"/>
                  <a:gd name="T124" fmla="*/ 29 w 65"/>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72"/>
                    </a:lnTo>
                    <a:lnTo>
                      <a:pt x="65" y="65"/>
                    </a:lnTo>
                    <a:lnTo>
                      <a:pt x="57" y="58"/>
                    </a:lnTo>
                    <a:lnTo>
                      <a:pt x="57" y="50"/>
                    </a:lnTo>
                    <a:lnTo>
                      <a:pt x="57" y="43"/>
                    </a:lnTo>
                    <a:lnTo>
                      <a:pt x="57" y="43"/>
                    </a:lnTo>
                    <a:lnTo>
                      <a:pt x="65" y="36"/>
                    </a:lnTo>
                    <a:lnTo>
                      <a:pt x="65" y="29"/>
                    </a:lnTo>
                    <a:lnTo>
                      <a:pt x="65" y="15"/>
                    </a:lnTo>
                    <a:lnTo>
                      <a:pt x="65" y="15"/>
                    </a:lnTo>
                    <a:lnTo>
                      <a:pt x="57" y="8"/>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2"/>
                    </a:lnTo>
                    <a:lnTo>
                      <a:pt x="21" y="22"/>
                    </a:lnTo>
                    <a:lnTo>
                      <a:pt x="21" y="15"/>
                    </a:lnTo>
                    <a:lnTo>
                      <a:pt x="14" y="8"/>
                    </a:lnTo>
                    <a:lnTo>
                      <a:pt x="7" y="0"/>
                    </a:lnTo>
                    <a:lnTo>
                      <a:pt x="7" y="0"/>
                    </a:lnTo>
                    <a:lnTo>
                      <a:pt x="0" y="0"/>
                    </a:lnTo>
                    <a:lnTo>
                      <a:pt x="0" y="0"/>
                    </a:lnTo>
                    <a:lnTo>
                      <a:pt x="0" y="8"/>
                    </a:lnTo>
                    <a:lnTo>
                      <a:pt x="0" y="22"/>
                    </a:lnTo>
                    <a:lnTo>
                      <a:pt x="14" y="29"/>
                    </a:lnTo>
                    <a:lnTo>
                      <a:pt x="21" y="29"/>
                    </a:lnTo>
                    <a:lnTo>
                      <a:pt x="29" y="43"/>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50"/>
                    </a:lnTo>
                    <a:lnTo>
                      <a:pt x="21" y="50"/>
                    </a:lnTo>
                    <a:lnTo>
                      <a:pt x="29" y="50"/>
                    </a:lnTo>
                    <a:lnTo>
                      <a:pt x="36" y="50"/>
                    </a:lnTo>
                    <a:lnTo>
                      <a:pt x="36" y="50"/>
                    </a:lnTo>
                    <a:lnTo>
                      <a:pt x="43" y="58"/>
                    </a:lnTo>
                    <a:lnTo>
                      <a:pt x="43" y="58"/>
                    </a:lnTo>
                    <a:lnTo>
                      <a:pt x="43" y="58"/>
                    </a:lnTo>
                    <a:lnTo>
                      <a:pt x="36" y="65"/>
                    </a:lnTo>
                    <a:lnTo>
                      <a:pt x="29" y="65"/>
                    </a:lnTo>
                    <a:lnTo>
                      <a:pt x="21" y="58"/>
                    </a:lnTo>
                    <a:lnTo>
                      <a:pt x="0" y="65"/>
                    </a:lnTo>
                    <a:lnTo>
                      <a:pt x="0" y="72"/>
                    </a:lnTo>
                    <a:lnTo>
                      <a:pt x="7" y="72"/>
                    </a:lnTo>
                    <a:lnTo>
                      <a:pt x="21" y="79"/>
                    </a:lnTo>
                    <a:lnTo>
                      <a:pt x="29" y="79"/>
                    </a:lnTo>
                    <a:lnTo>
                      <a:pt x="29" y="72"/>
                    </a:lnTo>
                    <a:lnTo>
                      <a:pt x="29" y="72"/>
                    </a:lnTo>
                    <a:lnTo>
                      <a:pt x="36" y="65"/>
                    </a:lnTo>
                    <a:lnTo>
                      <a:pt x="36" y="65"/>
                    </a:lnTo>
                    <a:lnTo>
                      <a:pt x="43" y="65"/>
                    </a:lnTo>
                    <a:lnTo>
                      <a:pt x="43" y="65"/>
                    </a:lnTo>
                    <a:lnTo>
                      <a:pt x="50" y="65"/>
                    </a:lnTo>
                    <a:lnTo>
                      <a:pt x="57" y="72"/>
                    </a:lnTo>
                    <a:lnTo>
                      <a:pt x="57" y="72"/>
                    </a:lnTo>
                    <a:close/>
                    <a:moveTo>
                      <a:pt x="57" y="36"/>
                    </a:moveTo>
                    <a:lnTo>
                      <a:pt x="65" y="36"/>
                    </a:lnTo>
                    <a:lnTo>
                      <a:pt x="65" y="29"/>
                    </a:lnTo>
                    <a:lnTo>
                      <a:pt x="65" y="15"/>
                    </a:lnTo>
                    <a:lnTo>
                      <a:pt x="57" y="15"/>
                    </a:lnTo>
                    <a:lnTo>
                      <a:pt x="50" y="22"/>
                    </a:lnTo>
                    <a:lnTo>
                      <a:pt x="57" y="36"/>
                    </a:lnTo>
                    <a:lnTo>
                      <a:pt x="57" y="36"/>
                    </a:lnTo>
                    <a:close/>
                    <a:moveTo>
                      <a:pt x="36" y="29"/>
                    </a:moveTo>
                    <a:lnTo>
                      <a:pt x="43" y="15"/>
                    </a:lnTo>
                    <a:lnTo>
                      <a:pt x="36" y="8"/>
                    </a:lnTo>
                    <a:lnTo>
                      <a:pt x="29" y="15"/>
                    </a:lnTo>
                    <a:lnTo>
                      <a:pt x="36" y="29"/>
                    </a:lnTo>
                    <a:lnTo>
                      <a:pt x="36" y="29"/>
                    </a:lnTo>
                    <a:close/>
                    <a:moveTo>
                      <a:pt x="14" y="22"/>
                    </a:moveTo>
                    <a:lnTo>
                      <a:pt x="14" y="15"/>
                    </a:lnTo>
                    <a:lnTo>
                      <a:pt x="14" y="15"/>
                    </a:lnTo>
                    <a:lnTo>
                      <a:pt x="7" y="8"/>
                    </a:lnTo>
                    <a:lnTo>
                      <a:pt x="0" y="0"/>
                    </a:lnTo>
                    <a:lnTo>
                      <a:pt x="0" y="15"/>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72"/>
                    </a:moveTo>
                    <a:lnTo>
                      <a:pt x="21" y="65"/>
                    </a:lnTo>
                    <a:lnTo>
                      <a:pt x="14" y="65"/>
                    </a:lnTo>
                    <a:lnTo>
                      <a:pt x="14" y="65"/>
                    </a:lnTo>
                    <a:lnTo>
                      <a:pt x="7" y="65"/>
                    </a:lnTo>
                    <a:lnTo>
                      <a:pt x="7" y="72"/>
                    </a:lnTo>
                    <a:lnTo>
                      <a:pt x="14" y="72"/>
                    </a:lnTo>
                    <a:lnTo>
                      <a:pt x="21"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430">
                <a:extLst>
                  <a:ext uri="{FF2B5EF4-FFF2-40B4-BE49-F238E27FC236}">
                    <a16:creationId xmlns:a16="http://schemas.microsoft.com/office/drawing/2014/main" xmlns="" id="{5CB64E32-0DB5-4C16-8C1D-05D57E647750}"/>
                  </a:ext>
                </a:extLst>
              </p:cNvPr>
              <p:cNvSpPr>
                <a:spLocks noEditPoints="1"/>
              </p:cNvSpPr>
              <p:nvPr/>
            </p:nvSpPr>
            <p:spPr bwMode="auto">
              <a:xfrm>
                <a:off x="5574" y="2345"/>
                <a:ext cx="72" cy="79"/>
              </a:xfrm>
              <a:custGeom>
                <a:avLst/>
                <a:gdLst>
                  <a:gd name="T0" fmla="*/ 65 w 72"/>
                  <a:gd name="T1" fmla="*/ 72 h 79"/>
                  <a:gd name="T2" fmla="*/ 72 w 72"/>
                  <a:gd name="T3" fmla="*/ 72 h 79"/>
                  <a:gd name="T4" fmla="*/ 65 w 72"/>
                  <a:gd name="T5" fmla="*/ 58 h 79"/>
                  <a:gd name="T6" fmla="*/ 65 w 72"/>
                  <a:gd name="T7" fmla="*/ 43 h 79"/>
                  <a:gd name="T8" fmla="*/ 72 w 72"/>
                  <a:gd name="T9" fmla="*/ 36 h 79"/>
                  <a:gd name="T10" fmla="*/ 72 w 72"/>
                  <a:gd name="T11" fmla="*/ 15 h 79"/>
                  <a:gd name="T12" fmla="*/ 65 w 72"/>
                  <a:gd name="T13" fmla="*/ 8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8 h 79"/>
                  <a:gd name="T44" fmla="*/ 21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50 h 79"/>
                  <a:gd name="T62" fmla="*/ 43 w 72"/>
                  <a:gd name="T63" fmla="*/ 50 h 79"/>
                  <a:gd name="T64" fmla="*/ 50 w 72"/>
                  <a:gd name="T65" fmla="*/ 58 h 79"/>
                  <a:gd name="T66" fmla="*/ 43 w 72"/>
                  <a:gd name="T67" fmla="*/ 65 h 79"/>
                  <a:gd name="T68" fmla="*/ 29 w 72"/>
                  <a:gd name="T69" fmla="*/ 58 h 79"/>
                  <a:gd name="T70" fmla="*/ 7 w 72"/>
                  <a:gd name="T71" fmla="*/ 72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9 h 79"/>
                  <a:gd name="T98" fmla="*/ 21 w 72"/>
                  <a:gd name="T99" fmla="*/ 15 h 79"/>
                  <a:gd name="T100" fmla="*/ 14 w 72"/>
                  <a:gd name="T101" fmla="*/ 8 h 79"/>
                  <a:gd name="T102" fmla="*/ 7 w 72"/>
                  <a:gd name="T103" fmla="*/ 15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5"/>
                    </a:lnTo>
                    <a:lnTo>
                      <a:pt x="65" y="58"/>
                    </a:lnTo>
                    <a:lnTo>
                      <a:pt x="57" y="50"/>
                    </a:lnTo>
                    <a:lnTo>
                      <a:pt x="65" y="43"/>
                    </a:lnTo>
                    <a:lnTo>
                      <a:pt x="65" y="43"/>
                    </a:lnTo>
                    <a:lnTo>
                      <a:pt x="72" y="36"/>
                    </a:lnTo>
                    <a:lnTo>
                      <a:pt x="72" y="29"/>
                    </a:lnTo>
                    <a:lnTo>
                      <a:pt x="72" y="15"/>
                    </a:lnTo>
                    <a:lnTo>
                      <a:pt x="72" y="15"/>
                    </a:lnTo>
                    <a:lnTo>
                      <a:pt x="65" y="8"/>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2"/>
                    </a:lnTo>
                    <a:lnTo>
                      <a:pt x="29" y="22"/>
                    </a:lnTo>
                    <a:lnTo>
                      <a:pt x="21" y="15"/>
                    </a:lnTo>
                    <a:lnTo>
                      <a:pt x="21" y="8"/>
                    </a:lnTo>
                    <a:lnTo>
                      <a:pt x="14" y="0"/>
                    </a:lnTo>
                    <a:lnTo>
                      <a:pt x="14" y="0"/>
                    </a:lnTo>
                    <a:lnTo>
                      <a:pt x="7" y="0"/>
                    </a:lnTo>
                    <a:lnTo>
                      <a:pt x="0" y="0"/>
                    </a:lnTo>
                    <a:lnTo>
                      <a:pt x="0" y="8"/>
                    </a:lnTo>
                    <a:lnTo>
                      <a:pt x="7" y="22"/>
                    </a:lnTo>
                    <a:lnTo>
                      <a:pt x="21" y="29"/>
                    </a:lnTo>
                    <a:lnTo>
                      <a:pt x="29" y="29"/>
                    </a:lnTo>
                    <a:lnTo>
                      <a:pt x="36" y="43"/>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50"/>
                    </a:lnTo>
                    <a:lnTo>
                      <a:pt x="29" y="50"/>
                    </a:lnTo>
                    <a:lnTo>
                      <a:pt x="36" y="50"/>
                    </a:lnTo>
                    <a:lnTo>
                      <a:pt x="43" y="50"/>
                    </a:lnTo>
                    <a:lnTo>
                      <a:pt x="43" y="50"/>
                    </a:lnTo>
                    <a:lnTo>
                      <a:pt x="50" y="58"/>
                    </a:lnTo>
                    <a:lnTo>
                      <a:pt x="50" y="58"/>
                    </a:lnTo>
                    <a:lnTo>
                      <a:pt x="50" y="58"/>
                    </a:lnTo>
                    <a:lnTo>
                      <a:pt x="43" y="65"/>
                    </a:lnTo>
                    <a:lnTo>
                      <a:pt x="36" y="65"/>
                    </a:lnTo>
                    <a:lnTo>
                      <a:pt x="29" y="58"/>
                    </a:lnTo>
                    <a:lnTo>
                      <a:pt x="7" y="65"/>
                    </a:lnTo>
                    <a:lnTo>
                      <a:pt x="7" y="72"/>
                    </a:lnTo>
                    <a:lnTo>
                      <a:pt x="14" y="72"/>
                    </a:lnTo>
                    <a:lnTo>
                      <a:pt x="21" y="79"/>
                    </a:lnTo>
                    <a:lnTo>
                      <a:pt x="36" y="79"/>
                    </a:lnTo>
                    <a:lnTo>
                      <a:pt x="36" y="72"/>
                    </a:lnTo>
                    <a:lnTo>
                      <a:pt x="36" y="72"/>
                    </a:lnTo>
                    <a:lnTo>
                      <a:pt x="43" y="65"/>
                    </a:lnTo>
                    <a:lnTo>
                      <a:pt x="43" y="65"/>
                    </a:lnTo>
                    <a:lnTo>
                      <a:pt x="50" y="65"/>
                    </a:lnTo>
                    <a:lnTo>
                      <a:pt x="50" y="65"/>
                    </a:lnTo>
                    <a:lnTo>
                      <a:pt x="57" y="65"/>
                    </a:lnTo>
                    <a:lnTo>
                      <a:pt x="65" y="72"/>
                    </a:lnTo>
                    <a:lnTo>
                      <a:pt x="65" y="72"/>
                    </a:lnTo>
                    <a:close/>
                    <a:moveTo>
                      <a:pt x="65" y="36"/>
                    </a:moveTo>
                    <a:lnTo>
                      <a:pt x="65" y="36"/>
                    </a:lnTo>
                    <a:lnTo>
                      <a:pt x="72" y="29"/>
                    </a:lnTo>
                    <a:lnTo>
                      <a:pt x="72" y="15"/>
                    </a:lnTo>
                    <a:lnTo>
                      <a:pt x="65" y="15"/>
                    </a:lnTo>
                    <a:lnTo>
                      <a:pt x="57" y="22"/>
                    </a:lnTo>
                    <a:lnTo>
                      <a:pt x="65" y="36"/>
                    </a:lnTo>
                    <a:lnTo>
                      <a:pt x="65" y="36"/>
                    </a:lnTo>
                    <a:close/>
                    <a:moveTo>
                      <a:pt x="43" y="29"/>
                    </a:moveTo>
                    <a:lnTo>
                      <a:pt x="50" y="15"/>
                    </a:lnTo>
                    <a:lnTo>
                      <a:pt x="43" y="8"/>
                    </a:lnTo>
                    <a:lnTo>
                      <a:pt x="36" y="15"/>
                    </a:lnTo>
                    <a:lnTo>
                      <a:pt x="43" y="29"/>
                    </a:lnTo>
                    <a:lnTo>
                      <a:pt x="43" y="29"/>
                    </a:lnTo>
                    <a:close/>
                    <a:moveTo>
                      <a:pt x="21" y="22"/>
                    </a:moveTo>
                    <a:lnTo>
                      <a:pt x="21" y="15"/>
                    </a:lnTo>
                    <a:lnTo>
                      <a:pt x="21" y="15"/>
                    </a:lnTo>
                    <a:lnTo>
                      <a:pt x="14" y="8"/>
                    </a:lnTo>
                    <a:lnTo>
                      <a:pt x="7" y="0"/>
                    </a:lnTo>
                    <a:lnTo>
                      <a:pt x="7" y="15"/>
                    </a:lnTo>
                    <a:lnTo>
                      <a:pt x="7" y="22"/>
                    </a:lnTo>
                    <a:lnTo>
                      <a:pt x="14" y="22"/>
                    </a:lnTo>
                    <a:lnTo>
                      <a:pt x="21" y="22"/>
                    </a:lnTo>
                    <a:lnTo>
                      <a:pt x="21" y="22"/>
                    </a:lnTo>
                    <a:close/>
                    <a:moveTo>
                      <a:pt x="29" y="43"/>
                    </a:moveTo>
                    <a:lnTo>
                      <a:pt x="14" y="36"/>
                    </a:lnTo>
                    <a:lnTo>
                      <a:pt x="7" y="43"/>
                    </a:lnTo>
                    <a:lnTo>
                      <a:pt x="7" y="43"/>
                    </a:lnTo>
                    <a:lnTo>
                      <a:pt x="14" y="50"/>
                    </a:lnTo>
                    <a:lnTo>
                      <a:pt x="21" y="50"/>
                    </a:lnTo>
                    <a:lnTo>
                      <a:pt x="29" y="43"/>
                    </a:lnTo>
                    <a:lnTo>
                      <a:pt x="29" y="43"/>
                    </a:lnTo>
                    <a:close/>
                    <a:moveTo>
                      <a:pt x="36" y="72"/>
                    </a:moveTo>
                    <a:lnTo>
                      <a:pt x="29" y="65"/>
                    </a:lnTo>
                    <a:lnTo>
                      <a:pt x="21" y="65"/>
                    </a:lnTo>
                    <a:lnTo>
                      <a:pt x="14" y="65"/>
                    </a:lnTo>
                    <a:lnTo>
                      <a:pt x="7" y="65"/>
                    </a:lnTo>
                    <a:lnTo>
                      <a:pt x="14" y="72"/>
                    </a:lnTo>
                    <a:lnTo>
                      <a:pt x="21"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431">
                <a:extLst>
                  <a:ext uri="{FF2B5EF4-FFF2-40B4-BE49-F238E27FC236}">
                    <a16:creationId xmlns:a16="http://schemas.microsoft.com/office/drawing/2014/main" xmlns="" id="{F5F9F5A4-225A-4535-B3EF-2956B8D6B891}"/>
                  </a:ext>
                </a:extLst>
              </p:cNvPr>
              <p:cNvSpPr>
                <a:spLocks noEditPoints="1"/>
              </p:cNvSpPr>
              <p:nvPr/>
            </p:nvSpPr>
            <p:spPr bwMode="auto">
              <a:xfrm>
                <a:off x="5501" y="2345"/>
                <a:ext cx="73" cy="79"/>
              </a:xfrm>
              <a:custGeom>
                <a:avLst/>
                <a:gdLst>
                  <a:gd name="T0" fmla="*/ 66 w 73"/>
                  <a:gd name="T1" fmla="*/ 72 h 79"/>
                  <a:gd name="T2" fmla="*/ 73 w 73"/>
                  <a:gd name="T3" fmla="*/ 72 h 79"/>
                  <a:gd name="T4" fmla="*/ 59 w 73"/>
                  <a:gd name="T5" fmla="*/ 58 h 79"/>
                  <a:gd name="T6" fmla="*/ 66 w 73"/>
                  <a:gd name="T7" fmla="*/ 43 h 79"/>
                  <a:gd name="T8" fmla="*/ 66 w 73"/>
                  <a:gd name="T9" fmla="*/ 36 h 79"/>
                  <a:gd name="T10" fmla="*/ 66 w 73"/>
                  <a:gd name="T11" fmla="*/ 15 h 79"/>
                  <a:gd name="T12" fmla="*/ 66 w 73"/>
                  <a:gd name="T13" fmla="*/ 8 h 79"/>
                  <a:gd name="T14" fmla="*/ 59 w 73"/>
                  <a:gd name="T15" fmla="*/ 22 h 79"/>
                  <a:gd name="T16" fmla="*/ 59 w 73"/>
                  <a:gd name="T17" fmla="*/ 36 h 79"/>
                  <a:gd name="T18" fmla="*/ 59 w 73"/>
                  <a:gd name="T19" fmla="*/ 50 h 79"/>
                  <a:gd name="T20" fmla="*/ 51 w 73"/>
                  <a:gd name="T21" fmla="*/ 50 h 79"/>
                  <a:gd name="T22" fmla="*/ 44 w 73"/>
                  <a:gd name="T23" fmla="*/ 36 h 79"/>
                  <a:gd name="T24" fmla="*/ 44 w 73"/>
                  <a:gd name="T25" fmla="*/ 29 h 79"/>
                  <a:gd name="T26" fmla="*/ 44 w 73"/>
                  <a:gd name="T27" fmla="*/ 0 h 79"/>
                  <a:gd name="T28" fmla="*/ 37 w 73"/>
                  <a:gd name="T29" fmla="*/ 29 h 79"/>
                  <a:gd name="T30" fmla="*/ 37 w 73"/>
                  <a:gd name="T31" fmla="*/ 36 h 79"/>
                  <a:gd name="T32" fmla="*/ 37 w 73"/>
                  <a:gd name="T33" fmla="*/ 36 h 79"/>
                  <a:gd name="T34" fmla="*/ 23 w 73"/>
                  <a:gd name="T35" fmla="*/ 22 h 79"/>
                  <a:gd name="T36" fmla="*/ 23 w 73"/>
                  <a:gd name="T37" fmla="*/ 15 h 79"/>
                  <a:gd name="T38" fmla="*/ 15 w 73"/>
                  <a:gd name="T39" fmla="*/ 0 h 79"/>
                  <a:gd name="T40" fmla="*/ 0 w 73"/>
                  <a:gd name="T41" fmla="*/ 0 h 79"/>
                  <a:gd name="T42" fmla="*/ 0 w 73"/>
                  <a:gd name="T43" fmla="*/ 8 h 79"/>
                  <a:gd name="T44" fmla="*/ 23 w 73"/>
                  <a:gd name="T45" fmla="*/ 29 h 79"/>
                  <a:gd name="T46" fmla="*/ 37 w 73"/>
                  <a:gd name="T47" fmla="*/ 43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50 h 79"/>
                  <a:gd name="T60" fmla="*/ 30 w 73"/>
                  <a:gd name="T61" fmla="*/ 50 h 79"/>
                  <a:gd name="T62" fmla="*/ 44 w 73"/>
                  <a:gd name="T63" fmla="*/ 50 h 79"/>
                  <a:gd name="T64" fmla="*/ 51 w 73"/>
                  <a:gd name="T65" fmla="*/ 58 h 79"/>
                  <a:gd name="T66" fmla="*/ 37 w 73"/>
                  <a:gd name="T67" fmla="*/ 65 h 79"/>
                  <a:gd name="T68" fmla="*/ 23 w 73"/>
                  <a:gd name="T69" fmla="*/ 58 h 79"/>
                  <a:gd name="T70" fmla="*/ 8 w 73"/>
                  <a:gd name="T71" fmla="*/ 72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6 h 79"/>
                  <a:gd name="T86" fmla="*/ 66 w 73"/>
                  <a:gd name="T87" fmla="*/ 15 h 79"/>
                  <a:gd name="T88" fmla="*/ 59 w 73"/>
                  <a:gd name="T89" fmla="*/ 22 h 79"/>
                  <a:gd name="T90" fmla="*/ 66 w 73"/>
                  <a:gd name="T91" fmla="*/ 36 h 79"/>
                  <a:gd name="T92" fmla="*/ 44 w 73"/>
                  <a:gd name="T93" fmla="*/ 15 h 79"/>
                  <a:gd name="T94" fmla="*/ 37 w 73"/>
                  <a:gd name="T95" fmla="*/ 15 h 79"/>
                  <a:gd name="T96" fmla="*/ 44 w 73"/>
                  <a:gd name="T97" fmla="*/ 29 h 79"/>
                  <a:gd name="T98" fmla="*/ 23 w 73"/>
                  <a:gd name="T99" fmla="*/ 15 h 79"/>
                  <a:gd name="T100" fmla="*/ 15 w 73"/>
                  <a:gd name="T101" fmla="*/ 8 h 79"/>
                  <a:gd name="T102" fmla="*/ 0 w 73"/>
                  <a:gd name="T103" fmla="*/ 15 h 79"/>
                  <a:gd name="T104" fmla="*/ 15 w 73"/>
                  <a:gd name="T105" fmla="*/ 22 h 79"/>
                  <a:gd name="T106" fmla="*/ 23 w 73"/>
                  <a:gd name="T107" fmla="*/ 22 h 79"/>
                  <a:gd name="T108" fmla="*/ 15 w 73"/>
                  <a:gd name="T109" fmla="*/ 36 h 79"/>
                  <a:gd name="T110" fmla="*/ 8 w 73"/>
                  <a:gd name="T111" fmla="*/ 43 h 79"/>
                  <a:gd name="T112" fmla="*/ 23 w 73"/>
                  <a:gd name="T113" fmla="*/ 50 h 79"/>
                  <a:gd name="T114" fmla="*/ 23 w 73"/>
                  <a:gd name="T115" fmla="*/ 43 h 79"/>
                  <a:gd name="T116" fmla="*/ 30 w 73"/>
                  <a:gd name="T117" fmla="*/ 65 h 79"/>
                  <a:gd name="T118" fmla="*/ 15 w 73"/>
                  <a:gd name="T119" fmla="*/ 65 h 79"/>
                  <a:gd name="T120" fmla="*/ 8 w 73"/>
                  <a:gd name="T121" fmla="*/ 72 h 79"/>
                  <a:gd name="T122" fmla="*/ 30 w 73"/>
                  <a:gd name="T123" fmla="*/ 72 h 79"/>
                  <a:gd name="T124" fmla="*/ 30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59" y="58"/>
                    </a:lnTo>
                    <a:lnTo>
                      <a:pt x="59" y="50"/>
                    </a:lnTo>
                    <a:lnTo>
                      <a:pt x="66" y="43"/>
                    </a:lnTo>
                    <a:lnTo>
                      <a:pt x="66" y="43"/>
                    </a:lnTo>
                    <a:lnTo>
                      <a:pt x="66" y="36"/>
                    </a:lnTo>
                    <a:lnTo>
                      <a:pt x="73" y="29"/>
                    </a:lnTo>
                    <a:lnTo>
                      <a:pt x="66" y="15"/>
                    </a:lnTo>
                    <a:lnTo>
                      <a:pt x="66" y="15"/>
                    </a:lnTo>
                    <a:lnTo>
                      <a:pt x="66" y="8"/>
                    </a:lnTo>
                    <a:lnTo>
                      <a:pt x="59" y="15"/>
                    </a:lnTo>
                    <a:lnTo>
                      <a:pt x="59" y="22"/>
                    </a:lnTo>
                    <a:lnTo>
                      <a:pt x="51" y="29"/>
                    </a:lnTo>
                    <a:lnTo>
                      <a:pt x="59" y="36"/>
                    </a:lnTo>
                    <a:lnTo>
                      <a:pt x="59" y="43"/>
                    </a:lnTo>
                    <a:lnTo>
                      <a:pt x="59" y="50"/>
                    </a:lnTo>
                    <a:lnTo>
                      <a:pt x="51" y="50"/>
                    </a:lnTo>
                    <a:lnTo>
                      <a:pt x="51" y="50"/>
                    </a:lnTo>
                    <a:lnTo>
                      <a:pt x="44" y="43"/>
                    </a:lnTo>
                    <a:lnTo>
                      <a:pt x="44" y="36"/>
                    </a:lnTo>
                    <a:lnTo>
                      <a:pt x="44" y="29"/>
                    </a:lnTo>
                    <a:lnTo>
                      <a:pt x="44" y="29"/>
                    </a:lnTo>
                    <a:lnTo>
                      <a:pt x="51" y="15"/>
                    </a:lnTo>
                    <a:lnTo>
                      <a:pt x="44" y="0"/>
                    </a:lnTo>
                    <a:lnTo>
                      <a:pt x="30" y="15"/>
                    </a:lnTo>
                    <a:lnTo>
                      <a:pt x="37" y="29"/>
                    </a:lnTo>
                    <a:lnTo>
                      <a:pt x="37" y="29"/>
                    </a:lnTo>
                    <a:lnTo>
                      <a:pt x="37" y="36"/>
                    </a:lnTo>
                    <a:lnTo>
                      <a:pt x="37" y="36"/>
                    </a:lnTo>
                    <a:lnTo>
                      <a:pt x="37" y="36"/>
                    </a:lnTo>
                    <a:lnTo>
                      <a:pt x="30" y="29"/>
                    </a:lnTo>
                    <a:lnTo>
                      <a:pt x="23" y="22"/>
                    </a:lnTo>
                    <a:lnTo>
                      <a:pt x="23" y="22"/>
                    </a:lnTo>
                    <a:lnTo>
                      <a:pt x="23" y="15"/>
                    </a:lnTo>
                    <a:lnTo>
                      <a:pt x="23" y="8"/>
                    </a:lnTo>
                    <a:lnTo>
                      <a:pt x="15" y="0"/>
                    </a:lnTo>
                    <a:lnTo>
                      <a:pt x="8" y="0"/>
                    </a:lnTo>
                    <a:lnTo>
                      <a:pt x="0" y="0"/>
                    </a:lnTo>
                    <a:lnTo>
                      <a:pt x="0" y="0"/>
                    </a:lnTo>
                    <a:lnTo>
                      <a:pt x="0" y="8"/>
                    </a:lnTo>
                    <a:lnTo>
                      <a:pt x="8" y="22"/>
                    </a:lnTo>
                    <a:lnTo>
                      <a:pt x="23" y="29"/>
                    </a:lnTo>
                    <a:lnTo>
                      <a:pt x="30" y="29"/>
                    </a:lnTo>
                    <a:lnTo>
                      <a:pt x="37" y="43"/>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50"/>
                    </a:lnTo>
                    <a:lnTo>
                      <a:pt x="30" y="50"/>
                    </a:lnTo>
                    <a:lnTo>
                      <a:pt x="30" y="50"/>
                    </a:lnTo>
                    <a:lnTo>
                      <a:pt x="37" y="50"/>
                    </a:lnTo>
                    <a:lnTo>
                      <a:pt x="44" y="50"/>
                    </a:lnTo>
                    <a:lnTo>
                      <a:pt x="51" y="58"/>
                    </a:lnTo>
                    <a:lnTo>
                      <a:pt x="51" y="58"/>
                    </a:lnTo>
                    <a:lnTo>
                      <a:pt x="44" y="58"/>
                    </a:lnTo>
                    <a:lnTo>
                      <a:pt x="37" y="65"/>
                    </a:lnTo>
                    <a:lnTo>
                      <a:pt x="30" y="65"/>
                    </a:lnTo>
                    <a:lnTo>
                      <a:pt x="23" y="58"/>
                    </a:lnTo>
                    <a:lnTo>
                      <a:pt x="8" y="65"/>
                    </a:lnTo>
                    <a:lnTo>
                      <a:pt x="8" y="72"/>
                    </a:lnTo>
                    <a:lnTo>
                      <a:pt x="8" y="72"/>
                    </a:lnTo>
                    <a:lnTo>
                      <a:pt x="23" y="79"/>
                    </a:lnTo>
                    <a:lnTo>
                      <a:pt x="30" y="79"/>
                    </a:lnTo>
                    <a:lnTo>
                      <a:pt x="30" y="72"/>
                    </a:lnTo>
                    <a:lnTo>
                      <a:pt x="37" y="72"/>
                    </a:lnTo>
                    <a:lnTo>
                      <a:pt x="37" y="65"/>
                    </a:lnTo>
                    <a:lnTo>
                      <a:pt x="44" y="65"/>
                    </a:lnTo>
                    <a:lnTo>
                      <a:pt x="44" y="65"/>
                    </a:lnTo>
                    <a:lnTo>
                      <a:pt x="51" y="65"/>
                    </a:lnTo>
                    <a:lnTo>
                      <a:pt x="59" y="65"/>
                    </a:lnTo>
                    <a:lnTo>
                      <a:pt x="66" y="72"/>
                    </a:lnTo>
                    <a:lnTo>
                      <a:pt x="66" y="72"/>
                    </a:lnTo>
                    <a:close/>
                    <a:moveTo>
                      <a:pt x="66" y="36"/>
                    </a:moveTo>
                    <a:lnTo>
                      <a:pt x="66" y="36"/>
                    </a:lnTo>
                    <a:lnTo>
                      <a:pt x="73" y="29"/>
                    </a:lnTo>
                    <a:lnTo>
                      <a:pt x="66" y="15"/>
                    </a:lnTo>
                    <a:lnTo>
                      <a:pt x="66" y="15"/>
                    </a:lnTo>
                    <a:lnTo>
                      <a:pt x="59" y="22"/>
                    </a:lnTo>
                    <a:lnTo>
                      <a:pt x="66" y="36"/>
                    </a:lnTo>
                    <a:lnTo>
                      <a:pt x="66" y="36"/>
                    </a:lnTo>
                    <a:close/>
                    <a:moveTo>
                      <a:pt x="44" y="29"/>
                    </a:moveTo>
                    <a:lnTo>
                      <a:pt x="44" y="15"/>
                    </a:lnTo>
                    <a:lnTo>
                      <a:pt x="44" y="8"/>
                    </a:lnTo>
                    <a:lnTo>
                      <a:pt x="37" y="15"/>
                    </a:lnTo>
                    <a:lnTo>
                      <a:pt x="44" y="29"/>
                    </a:lnTo>
                    <a:lnTo>
                      <a:pt x="44" y="29"/>
                    </a:lnTo>
                    <a:close/>
                    <a:moveTo>
                      <a:pt x="23" y="22"/>
                    </a:moveTo>
                    <a:lnTo>
                      <a:pt x="23" y="15"/>
                    </a:lnTo>
                    <a:lnTo>
                      <a:pt x="23" y="15"/>
                    </a:lnTo>
                    <a:lnTo>
                      <a:pt x="15" y="8"/>
                    </a:lnTo>
                    <a:lnTo>
                      <a:pt x="0" y="0"/>
                    </a:lnTo>
                    <a:lnTo>
                      <a:pt x="0" y="15"/>
                    </a:lnTo>
                    <a:lnTo>
                      <a:pt x="8" y="22"/>
                    </a:lnTo>
                    <a:lnTo>
                      <a:pt x="15" y="22"/>
                    </a:lnTo>
                    <a:lnTo>
                      <a:pt x="23" y="22"/>
                    </a:lnTo>
                    <a:lnTo>
                      <a:pt x="23" y="22"/>
                    </a:lnTo>
                    <a:close/>
                    <a:moveTo>
                      <a:pt x="23" y="43"/>
                    </a:moveTo>
                    <a:lnTo>
                      <a:pt x="15" y="36"/>
                    </a:lnTo>
                    <a:lnTo>
                      <a:pt x="0" y="43"/>
                    </a:lnTo>
                    <a:lnTo>
                      <a:pt x="8" y="43"/>
                    </a:lnTo>
                    <a:lnTo>
                      <a:pt x="15" y="50"/>
                    </a:lnTo>
                    <a:lnTo>
                      <a:pt x="23" y="50"/>
                    </a:lnTo>
                    <a:lnTo>
                      <a:pt x="23" y="43"/>
                    </a:lnTo>
                    <a:lnTo>
                      <a:pt x="23" y="43"/>
                    </a:lnTo>
                    <a:close/>
                    <a:moveTo>
                      <a:pt x="30" y="72"/>
                    </a:moveTo>
                    <a:lnTo>
                      <a:pt x="30" y="65"/>
                    </a:lnTo>
                    <a:lnTo>
                      <a:pt x="23" y="65"/>
                    </a:lnTo>
                    <a:lnTo>
                      <a:pt x="15" y="65"/>
                    </a:lnTo>
                    <a:lnTo>
                      <a:pt x="8" y="65"/>
                    </a:lnTo>
                    <a:lnTo>
                      <a:pt x="8" y="72"/>
                    </a:lnTo>
                    <a:lnTo>
                      <a:pt x="23" y="72"/>
                    </a:lnTo>
                    <a:lnTo>
                      <a:pt x="30" y="72"/>
                    </a:lnTo>
                    <a:lnTo>
                      <a:pt x="30" y="72"/>
                    </a:lnTo>
                    <a:lnTo>
                      <a:pt x="30"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432">
                <a:extLst>
                  <a:ext uri="{FF2B5EF4-FFF2-40B4-BE49-F238E27FC236}">
                    <a16:creationId xmlns:a16="http://schemas.microsoft.com/office/drawing/2014/main" xmlns="" id="{53B24699-23CE-4EC4-998C-D201B5E4CB09}"/>
                  </a:ext>
                </a:extLst>
              </p:cNvPr>
              <p:cNvSpPr>
                <a:spLocks noEditPoints="1"/>
              </p:cNvSpPr>
              <p:nvPr/>
            </p:nvSpPr>
            <p:spPr bwMode="auto">
              <a:xfrm>
                <a:off x="5429" y="2345"/>
                <a:ext cx="72" cy="79"/>
              </a:xfrm>
              <a:custGeom>
                <a:avLst/>
                <a:gdLst>
                  <a:gd name="T0" fmla="*/ 65 w 72"/>
                  <a:gd name="T1" fmla="*/ 72 h 79"/>
                  <a:gd name="T2" fmla="*/ 72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5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43 w 72"/>
                  <a:gd name="T65" fmla="*/ 58 h 79"/>
                  <a:gd name="T66" fmla="*/ 36 w 72"/>
                  <a:gd name="T67" fmla="*/ 65 h 79"/>
                  <a:gd name="T68" fmla="*/ 22 w 72"/>
                  <a:gd name="T69" fmla="*/ 58 h 79"/>
                  <a:gd name="T70" fmla="*/ 0 w 72"/>
                  <a:gd name="T71" fmla="*/ 72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9 h 79"/>
                  <a:gd name="T98" fmla="*/ 22 w 72"/>
                  <a:gd name="T99" fmla="*/ 15 h 79"/>
                  <a:gd name="T100" fmla="*/ 7 w 72"/>
                  <a:gd name="T101" fmla="*/ 8 h 79"/>
                  <a:gd name="T102" fmla="*/ 0 w 72"/>
                  <a:gd name="T103" fmla="*/ 15 h 79"/>
                  <a:gd name="T104" fmla="*/ 7 w 72"/>
                  <a:gd name="T105" fmla="*/ 22 h 79"/>
                  <a:gd name="T106" fmla="*/ 15 w 72"/>
                  <a:gd name="T107" fmla="*/ 22 h 79"/>
                  <a:gd name="T108" fmla="*/ 7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7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72"/>
                    </a:lnTo>
                    <a:lnTo>
                      <a:pt x="65" y="65"/>
                    </a:lnTo>
                    <a:lnTo>
                      <a:pt x="58" y="58"/>
                    </a:lnTo>
                    <a:lnTo>
                      <a:pt x="58" y="50"/>
                    </a:lnTo>
                    <a:lnTo>
                      <a:pt x="58" y="43"/>
                    </a:lnTo>
                    <a:lnTo>
                      <a:pt x="58" y="43"/>
                    </a:lnTo>
                    <a:lnTo>
                      <a:pt x="65" y="36"/>
                    </a:lnTo>
                    <a:lnTo>
                      <a:pt x="72" y="29"/>
                    </a:lnTo>
                    <a:lnTo>
                      <a:pt x="65" y="15"/>
                    </a:lnTo>
                    <a:lnTo>
                      <a:pt x="65" y="15"/>
                    </a:lnTo>
                    <a:lnTo>
                      <a:pt x="58" y="8"/>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2"/>
                    </a:lnTo>
                    <a:lnTo>
                      <a:pt x="22" y="22"/>
                    </a:lnTo>
                    <a:lnTo>
                      <a:pt x="22" y="15"/>
                    </a:lnTo>
                    <a:lnTo>
                      <a:pt x="15" y="8"/>
                    </a:lnTo>
                    <a:lnTo>
                      <a:pt x="7" y="0"/>
                    </a:lnTo>
                    <a:lnTo>
                      <a:pt x="7" y="0"/>
                    </a:lnTo>
                    <a:lnTo>
                      <a:pt x="0" y="0"/>
                    </a:lnTo>
                    <a:lnTo>
                      <a:pt x="0" y="0"/>
                    </a:lnTo>
                    <a:lnTo>
                      <a:pt x="0" y="8"/>
                    </a:lnTo>
                    <a:lnTo>
                      <a:pt x="0" y="22"/>
                    </a:lnTo>
                    <a:lnTo>
                      <a:pt x="15" y="29"/>
                    </a:lnTo>
                    <a:lnTo>
                      <a:pt x="22" y="29"/>
                    </a:lnTo>
                    <a:lnTo>
                      <a:pt x="29" y="43"/>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50"/>
                    </a:lnTo>
                    <a:lnTo>
                      <a:pt x="29" y="50"/>
                    </a:lnTo>
                    <a:lnTo>
                      <a:pt x="36" y="50"/>
                    </a:lnTo>
                    <a:lnTo>
                      <a:pt x="43" y="50"/>
                    </a:lnTo>
                    <a:lnTo>
                      <a:pt x="43" y="58"/>
                    </a:lnTo>
                    <a:lnTo>
                      <a:pt x="43" y="58"/>
                    </a:lnTo>
                    <a:lnTo>
                      <a:pt x="43" y="58"/>
                    </a:lnTo>
                    <a:lnTo>
                      <a:pt x="36" y="65"/>
                    </a:lnTo>
                    <a:lnTo>
                      <a:pt x="29" y="65"/>
                    </a:lnTo>
                    <a:lnTo>
                      <a:pt x="22" y="58"/>
                    </a:lnTo>
                    <a:lnTo>
                      <a:pt x="7" y="65"/>
                    </a:lnTo>
                    <a:lnTo>
                      <a:pt x="0" y="72"/>
                    </a:lnTo>
                    <a:lnTo>
                      <a:pt x="7" y="72"/>
                    </a:lnTo>
                    <a:lnTo>
                      <a:pt x="22" y="79"/>
                    </a:lnTo>
                    <a:lnTo>
                      <a:pt x="29" y="79"/>
                    </a:lnTo>
                    <a:lnTo>
                      <a:pt x="29" y="72"/>
                    </a:lnTo>
                    <a:lnTo>
                      <a:pt x="29" y="72"/>
                    </a:lnTo>
                    <a:lnTo>
                      <a:pt x="36" y="65"/>
                    </a:lnTo>
                    <a:lnTo>
                      <a:pt x="43" y="65"/>
                    </a:lnTo>
                    <a:lnTo>
                      <a:pt x="43" y="65"/>
                    </a:lnTo>
                    <a:lnTo>
                      <a:pt x="50" y="65"/>
                    </a:lnTo>
                    <a:lnTo>
                      <a:pt x="50" y="65"/>
                    </a:lnTo>
                    <a:lnTo>
                      <a:pt x="58" y="72"/>
                    </a:lnTo>
                    <a:lnTo>
                      <a:pt x="58" y="72"/>
                    </a:lnTo>
                    <a:close/>
                    <a:moveTo>
                      <a:pt x="58" y="36"/>
                    </a:moveTo>
                    <a:lnTo>
                      <a:pt x="65" y="36"/>
                    </a:lnTo>
                    <a:lnTo>
                      <a:pt x="65" y="29"/>
                    </a:lnTo>
                    <a:lnTo>
                      <a:pt x="65" y="15"/>
                    </a:lnTo>
                    <a:lnTo>
                      <a:pt x="65" y="15"/>
                    </a:lnTo>
                    <a:lnTo>
                      <a:pt x="58" y="22"/>
                    </a:lnTo>
                    <a:lnTo>
                      <a:pt x="58" y="36"/>
                    </a:lnTo>
                    <a:lnTo>
                      <a:pt x="58" y="36"/>
                    </a:lnTo>
                    <a:close/>
                    <a:moveTo>
                      <a:pt x="36" y="29"/>
                    </a:moveTo>
                    <a:lnTo>
                      <a:pt x="43" y="15"/>
                    </a:lnTo>
                    <a:lnTo>
                      <a:pt x="36" y="8"/>
                    </a:lnTo>
                    <a:lnTo>
                      <a:pt x="29" y="15"/>
                    </a:lnTo>
                    <a:lnTo>
                      <a:pt x="36" y="29"/>
                    </a:lnTo>
                    <a:lnTo>
                      <a:pt x="36" y="29"/>
                    </a:lnTo>
                    <a:close/>
                    <a:moveTo>
                      <a:pt x="15" y="22"/>
                    </a:moveTo>
                    <a:lnTo>
                      <a:pt x="22" y="15"/>
                    </a:lnTo>
                    <a:lnTo>
                      <a:pt x="15" y="15"/>
                    </a:lnTo>
                    <a:lnTo>
                      <a:pt x="7" y="8"/>
                    </a:lnTo>
                    <a:lnTo>
                      <a:pt x="0" y="0"/>
                    </a:lnTo>
                    <a:lnTo>
                      <a:pt x="0" y="15"/>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72"/>
                    </a:moveTo>
                    <a:lnTo>
                      <a:pt x="29" y="65"/>
                    </a:lnTo>
                    <a:lnTo>
                      <a:pt x="22" y="65"/>
                    </a:lnTo>
                    <a:lnTo>
                      <a:pt x="15" y="65"/>
                    </a:lnTo>
                    <a:lnTo>
                      <a:pt x="7" y="65"/>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4" name="Freeform 433">
                <a:extLst>
                  <a:ext uri="{FF2B5EF4-FFF2-40B4-BE49-F238E27FC236}">
                    <a16:creationId xmlns:a16="http://schemas.microsoft.com/office/drawing/2014/main" xmlns="" id="{C828966B-074A-4311-808A-19C3145C58B2}"/>
                  </a:ext>
                </a:extLst>
              </p:cNvPr>
              <p:cNvSpPr>
                <a:spLocks noEditPoints="1"/>
              </p:cNvSpPr>
              <p:nvPr/>
            </p:nvSpPr>
            <p:spPr bwMode="auto">
              <a:xfrm>
                <a:off x="5357" y="2345"/>
                <a:ext cx="72" cy="79"/>
              </a:xfrm>
              <a:custGeom>
                <a:avLst/>
                <a:gdLst>
                  <a:gd name="T0" fmla="*/ 65 w 72"/>
                  <a:gd name="T1" fmla="*/ 72 h 79"/>
                  <a:gd name="T2" fmla="*/ 65 w 72"/>
                  <a:gd name="T3" fmla="*/ 72 h 79"/>
                  <a:gd name="T4" fmla="*/ 58 w 72"/>
                  <a:gd name="T5" fmla="*/ 58 h 79"/>
                  <a:gd name="T6" fmla="*/ 58 w 72"/>
                  <a:gd name="T7" fmla="*/ 43 h 79"/>
                  <a:gd name="T8" fmla="*/ 65 w 72"/>
                  <a:gd name="T9" fmla="*/ 36 h 79"/>
                  <a:gd name="T10" fmla="*/ 65 w 72"/>
                  <a:gd name="T11" fmla="*/ 15 h 79"/>
                  <a:gd name="T12" fmla="*/ 58 w 72"/>
                  <a:gd name="T13" fmla="*/ 8 h 79"/>
                  <a:gd name="T14" fmla="*/ 51 w 72"/>
                  <a:gd name="T15" fmla="*/ 22 h 79"/>
                  <a:gd name="T16" fmla="*/ 58 w 72"/>
                  <a:gd name="T17" fmla="*/ 36 h 79"/>
                  <a:gd name="T18" fmla="*/ 51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2 w 72"/>
                  <a:gd name="T35" fmla="*/ 22 h 79"/>
                  <a:gd name="T36" fmla="*/ 22 w 72"/>
                  <a:gd name="T37" fmla="*/ 15 h 79"/>
                  <a:gd name="T38" fmla="*/ 8 w 72"/>
                  <a:gd name="T39" fmla="*/ 0 h 79"/>
                  <a:gd name="T40" fmla="*/ 0 w 72"/>
                  <a:gd name="T41" fmla="*/ 0 h 79"/>
                  <a:gd name="T42" fmla="*/ 0 w 72"/>
                  <a:gd name="T43" fmla="*/ 8 h 79"/>
                  <a:gd name="T44" fmla="*/ 15 w 72"/>
                  <a:gd name="T45" fmla="*/ 29 h 79"/>
                  <a:gd name="T46" fmla="*/ 29 w 72"/>
                  <a:gd name="T47" fmla="*/ 43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50 h 79"/>
                  <a:gd name="T62" fmla="*/ 36 w 72"/>
                  <a:gd name="T63" fmla="*/ 50 h 79"/>
                  <a:gd name="T64" fmla="*/ 43 w 72"/>
                  <a:gd name="T65" fmla="*/ 58 h 79"/>
                  <a:gd name="T66" fmla="*/ 36 w 72"/>
                  <a:gd name="T67" fmla="*/ 65 h 79"/>
                  <a:gd name="T68" fmla="*/ 22 w 72"/>
                  <a:gd name="T69" fmla="*/ 58 h 79"/>
                  <a:gd name="T70" fmla="*/ 0 w 72"/>
                  <a:gd name="T71" fmla="*/ 72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5 h 79"/>
                  <a:gd name="T88" fmla="*/ 51 w 72"/>
                  <a:gd name="T89" fmla="*/ 22 h 79"/>
                  <a:gd name="T90" fmla="*/ 58 w 72"/>
                  <a:gd name="T91" fmla="*/ 36 h 79"/>
                  <a:gd name="T92" fmla="*/ 43 w 72"/>
                  <a:gd name="T93" fmla="*/ 15 h 79"/>
                  <a:gd name="T94" fmla="*/ 29 w 72"/>
                  <a:gd name="T95" fmla="*/ 15 h 79"/>
                  <a:gd name="T96" fmla="*/ 36 w 72"/>
                  <a:gd name="T97" fmla="*/ 29 h 79"/>
                  <a:gd name="T98" fmla="*/ 15 w 72"/>
                  <a:gd name="T99" fmla="*/ 15 h 79"/>
                  <a:gd name="T100" fmla="*/ 8 w 72"/>
                  <a:gd name="T101" fmla="*/ 8 h 79"/>
                  <a:gd name="T102" fmla="*/ 0 w 72"/>
                  <a:gd name="T103" fmla="*/ 15 h 79"/>
                  <a:gd name="T104" fmla="*/ 8 w 72"/>
                  <a:gd name="T105" fmla="*/ 22 h 79"/>
                  <a:gd name="T106" fmla="*/ 15 w 72"/>
                  <a:gd name="T107" fmla="*/ 22 h 79"/>
                  <a:gd name="T108" fmla="*/ 8 w 72"/>
                  <a:gd name="T109" fmla="*/ 36 h 79"/>
                  <a:gd name="T110" fmla="*/ 0 w 72"/>
                  <a:gd name="T111" fmla="*/ 43 h 79"/>
                  <a:gd name="T112" fmla="*/ 22 w 72"/>
                  <a:gd name="T113" fmla="*/ 50 h 79"/>
                  <a:gd name="T114" fmla="*/ 22 w 72"/>
                  <a:gd name="T115" fmla="*/ 43 h 79"/>
                  <a:gd name="T116" fmla="*/ 29 w 72"/>
                  <a:gd name="T117" fmla="*/ 65 h 79"/>
                  <a:gd name="T118" fmla="*/ 15 w 72"/>
                  <a:gd name="T119" fmla="*/ 65 h 79"/>
                  <a:gd name="T120" fmla="*/ 8 w 72"/>
                  <a:gd name="T121" fmla="*/ 72 h 79"/>
                  <a:gd name="T122" fmla="*/ 22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72"/>
                    </a:lnTo>
                    <a:lnTo>
                      <a:pt x="65" y="65"/>
                    </a:lnTo>
                    <a:lnTo>
                      <a:pt x="58" y="58"/>
                    </a:lnTo>
                    <a:lnTo>
                      <a:pt x="58" y="50"/>
                    </a:lnTo>
                    <a:lnTo>
                      <a:pt x="58" y="43"/>
                    </a:lnTo>
                    <a:lnTo>
                      <a:pt x="58" y="43"/>
                    </a:lnTo>
                    <a:lnTo>
                      <a:pt x="65" y="36"/>
                    </a:lnTo>
                    <a:lnTo>
                      <a:pt x="72" y="29"/>
                    </a:lnTo>
                    <a:lnTo>
                      <a:pt x="65" y="15"/>
                    </a:lnTo>
                    <a:lnTo>
                      <a:pt x="65" y="15"/>
                    </a:lnTo>
                    <a:lnTo>
                      <a:pt x="58" y="8"/>
                    </a:lnTo>
                    <a:lnTo>
                      <a:pt x="58" y="15"/>
                    </a:lnTo>
                    <a:lnTo>
                      <a:pt x="51" y="22"/>
                    </a:lnTo>
                    <a:lnTo>
                      <a:pt x="51" y="29"/>
                    </a:lnTo>
                    <a:lnTo>
                      <a:pt x="58" y="36"/>
                    </a:lnTo>
                    <a:lnTo>
                      <a:pt x="58" y="43"/>
                    </a:lnTo>
                    <a:lnTo>
                      <a:pt x="51" y="50"/>
                    </a:lnTo>
                    <a:lnTo>
                      <a:pt x="51"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2" y="29"/>
                    </a:lnTo>
                    <a:lnTo>
                      <a:pt x="22" y="22"/>
                    </a:lnTo>
                    <a:lnTo>
                      <a:pt x="22" y="22"/>
                    </a:lnTo>
                    <a:lnTo>
                      <a:pt x="22" y="15"/>
                    </a:lnTo>
                    <a:lnTo>
                      <a:pt x="15" y="8"/>
                    </a:lnTo>
                    <a:lnTo>
                      <a:pt x="8" y="0"/>
                    </a:lnTo>
                    <a:lnTo>
                      <a:pt x="8" y="0"/>
                    </a:lnTo>
                    <a:lnTo>
                      <a:pt x="0" y="0"/>
                    </a:lnTo>
                    <a:lnTo>
                      <a:pt x="0" y="0"/>
                    </a:lnTo>
                    <a:lnTo>
                      <a:pt x="0" y="8"/>
                    </a:lnTo>
                    <a:lnTo>
                      <a:pt x="0" y="22"/>
                    </a:lnTo>
                    <a:lnTo>
                      <a:pt x="15" y="29"/>
                    </a:lnTo>
                    <a:lnTo>
                      <a:pt x="22" y="29"/>
                    </a:lnTo>
                    <a:lnTo>
                      <a:pt x="29" y="43"/>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50"/>
                    </a:lnTo>
                    <a:lnTo>
                      <a:pt x="22" y="50"/>
                    </a:lnTo>
                    <a:lnTo>
                      <a:pt x="29" y="50"/>
                    </a:lnTo>
                    <a:lnTo>
                      <a:pt x="36" y="50"/>
                    </a:lnTo>
                    <a:lnTo>
                      <a:pt x="36" y="50"/>
                    </a:lnTo>
                    <a:lnTo>
                      <a:pt x="43" y="58"/>
                    </a:lnTo>
                    <a:lnTo>
                      <a:pt x="43" y="58"/>
                    </a:lnTo>
                    <a:lnTo>
                      <a:pt x="43" y="58"/>
                    </a:lnTo>
                    <a:lnTo>
                      <a:pt x="36" y="65"/>
                    </a:lnTo>
                    <a:lnTo>
                      <a:pt x="29" y="65"/>
                    </a:lnTo>
                    <a:lnTo>
                      <a:pt x="22" y="58"/>
                    </a:lnTo>
                    <a:lnTo>
                      <a:pt x="0" y="65"/>
                    </a:lnTo>
                    <a:lnTo>
                      <a:pt x="0" y="72"/>
                    </a:lnTo>
                    <a:lnTo>
                      <a:pt x="8" y="72"/>
                    </a:lnTo>
                    <a:lnTo>
                      <a:pt x="22" y="79"/>
                    </a:lnTo>
                    <a:lnTo>
                      <a:pt x="29" y="79"/>
                    </a:lnTo>
                    <a:lnTo>
                      <a:pt x="29" y="72"/>
                    </a:lnTo>
                    <a:lnTo>
                      <a:pt x="29" y="72"/>
                    </a:lnTo>
                    <a:lnTo>
                      <a:pt x="36" y="65"/>
                    </a:lnTo>
                    <a:lnTo>
                      <a:pt x="36" y="65"/>
                    </a:lnTo>
                    <a:lnTo>
                      <a:pt x="43" y="65"/>
                    </a:lnTo>
                    <a:lnTo>
                      <a:pt x="43" y="65"/>
                    </a:lnTo>
                    <a:lnTo>
                      <a:pt x="51" y="65"/>
                    </a:lnTo>
                    <a:lnTo>
                      <a:pt x="58" y="72"/>
                    </a:lnTo>
                    <a:lnTo>
                      <a:pt x="58" y="72"/>
                    </a:lnTo>
                    <a:close/>
                    <a:moveTo>
                      <a:pt x="58" y="36"/>
                    </a:moveTo>
                    <a:lnTo>
                      <a:pt x="65" y="36"/>
                    </a:lnTo>
                    <a:lnTo>
                      <a:pt x="65" y="29"/>
                    </a:lnTo>
                    <a:lnTo>
                      <a:pt x="65" y="15"/>
                    </a:lnTo>
                    <a:lnTo>
                      <a:pt x="58" y="15"/>
                    </a:lnTo>
                    <a:lnTo>
                      <a:pt x="51" y="22"/>
                    </a:lnTo>
                    <a:lnTo>
                      <a:pt x="58" y="36"/>
                    </a:lnTo>
                    <a:lnTo>
                      <a:pt x="58" y="36"/>
                    </a:lnTo>
                    <a:close/>
                    <a:moveTo>
                      <a:pt x="36" y="29"/>
                    </a:moveTo>
                    <a:lnTo>
                      <a:pt x="43" y="15"/>
                    </a:lnTo>
                    <a:lnTo>
                      <a:pt x="36" y="8"/>
                    </a:lnTo>
                    <a:lnTo>
                      <a:pt x="29" y="15"/>
                    </a:lnTo>
                    <a:lnTo>
                      <a:pt x="36" y="29"/>
                    </a:lnTo>
                    <a:lnTo>
                      <a:pt x="36" y="29"/>
                    </a:lnTo>
                    <a:close/>
                    <a:moveTo>
                      <a:pt x="15" y="22"/>
                    </a:moveTo>
                    <a:lnTo>
                      <a:pt x="15" y="15"/>
                    </a:lnTo>
                    <a:lnTo>
                      <a:pt x="15" y="15"/>
                    </a:lnTo>
                    <a:lnTo>
                      <a:pt x="8" y="8"/>
                    </a:lnTo>
                    <a:lnTo>
                      <a:pt x="0" y="0"/>
                    </a:lnTo>
                    <a:lnTo>
                      <a:pt x="0" y="15"/>
                    </a:lnTo>
                    <a:lnTo>
                      <a:pt x="0" y="22"/>
                    </a:lnTo>
                    <a:lnTo>
                      <a:pt x="8" y="22"/>
                    </a:lnTo>
                    <a:lnTo>
                      <a:pt x="15" y="22"/>
                    </a:lnTo>
                    <a:lnTo>
                      <a:pt x="15" y="22"/>
                    </a:lnTo>
                    <a:close/>
                    <a:moveTo>
                      <a:pt x="22" y="43"/>
                    </a:moveTo>
                    <a:lnTo>
                      <a:pt x="8" y="36"/>
                    </a:lnTo>
                    <a:lnTo>
                      <a:pt x="0" y="43"/>
                    </a:lnTo>
                    <a:lnTo>
                      <a:pt x="0" y="43"/>
                    </a:lnTo>
                    <a:lnTo>
                      <a:pt x="15" y="50"/>
                    </a:lnTo>
                    <a:lnTo>
                      <a:pt x="22" y="50"/>
                    </a:lnTo>
                    <a:lnTo>
                      <a:pt x="22" y="43"/>
                    </a:lnTo>
                    <a:lnTo>
                      <a:pt x="22" y="43"/>
                    </a:lnTo>
                    <a:close/>
                    <a:moveTo>
                      <a:pt x="29" y="72"/>
                    </a:moveTo>
                    <a:lnTo>
                      <a:pt x="29" y="65"/>
                    </a:lnTo>
                    <a:lnTo>
                      <a:pt x="15" y="65"/>
                    </a:lnTo>
                    <a:lnTo>
                      <a:pt x="15" y="65"/>
                    </a:lnTo>
                    <a:lnTo>
                      <a:pt x="8" y="65"/>
                    </a:lnTo>
                    <a:lnTo>
                      <a:pt x="8" y="72"/>
                    </a:lnTo>
                    <a:lnTo>
                      <a:pt x="15" y="72"/>
                    </a:lnTo>
                    <a:lnTo>
                      <a:pt x="22"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434">
                <a:extLst>
                  <a:ext uri="{FF2B5EF4-FFF2-40B4-BE49-F238E27FC236}">
                    <a16:creationId xmlns:a16="http://schemas.microsoft.com/office/drawing/2014/main" xmlns="" id="{1BA976E3-53B1-4A72-9D5A-5A31904614DC}"/>
                  </a:ext>
                </a:extLst>
              </p:cNvPr>
              <p:cNvSpPr>
                <a:spLocks noEditPoints="1"/>
              </p:cNvSpPr>
              <p:nvPr/>
            </p:nvSpPr>
            <p:spPr bwMode="auto">
              <a:xfrm>
                <a:off x="5207" y="2345"/>
                <a:ext cx="71" cy="79"/>
              </a:xfrm>
              <a:custGeom>
                <a:avLst/>
                <a:gdLst>
                  <a:gd name="T0" fmla="*/ 64 w 71"/>
                  <a:gd name="T1" fmla="*/ 72 h 79"/>
                  <a:gd name="T2" fmla="*/ 71 w 71"/>
                  <a:gd name="T3" fmla="*/ 65 h 79"/>
                  <a:gd name="T4" fmla="*/ 57 w 71"/>
                  <a:gd name="T5" fmla="*/ 58 h 79"/>
                  <a:gd name="T6" fmla="*/ 57 w 71"/>
                  <a:gd name="T7" fmla="*/ 43 h 79"/>
                  <a:gd name="T8" fmla="*/ 64 w 71"/>
                  <a:gd name="T9" fmla="*/ 36 h 79"/>
                  <a:gd name="T10" fmla="*/ 64 w 71"/>
                  <a:gd name="T11" fmla="*/ 15 h 79"/>
                  <a:gd name="T12" fmla="*/ 64 w 71"/>
                  <a:gd name="T13" fmla="*/ 8 h 79"/>
                  <a:gd name="T14" fmla="*/ 57 w 71"/>
                  <a:gd name="T15" fmla="*/ 15 h 79"/>
                  <a:gd name="T16" fmla="*/ 57 w 71"/>
                  <a:gd name="T17" fmla="*/ 36 h 79"/>
                  <a:gd name="T18" fmla="*/ 57 w 71"/>
                  <a:gd name="T19" fmla="*/ 50 h 79"/>
                  <a:gd name="T20" fmla="*/ 50 w 71"/>
                  <a:gd name="T21" fmla="*/ 43 h 79"/>
                  <a:gd name="T22" fmla="*/ 43 w 71"/>
                  <a:gd name="T23" fmla="*/ 36 h 79"/>
                  <a:gd name="T24" fmla="*/ 43 w 71"/>
                  <a:gd name="T25" fmla="*/ 22 h 79"/>
                  <a:gd name="T26" fmla="*/ 36 w 71"/>
                  <a:gd name="T27" fmla="*/ 0 h 79"/>
                  <a:gd name="T28" fmla="*/ 36 w 71"/>
                  <a:gd name="T29" fmla="*/ 29 h 79"/>
                  <a:gd name="T30" fmla="*/ 36 w 71"/>
                  <a:gd name="T31" fmla="*/ 36 h 79"/>
                  <a:gd name="T32" fmla="*/ 36 w 71"/>
                  <a:gd name="T33" fmla="*/ 36 h 79"/>
                  <a:gd name="T34" fmla="*/ 21 w 71"/>
                  <a:gd name="T35" fmla="*/ 22 h 79"/>
                  <a:gd name="T36" fmla="*/ 21 w 71"/>
                  <a:gd name="T37" fmla="*/ 15 h 79"/>
                  <a:gd name="T38" fmla="*/ 14 w 71"/>
                  <a:gd name="T39" fmla="*/ 0 h 79"/>
                  <a:gd name="T40" fmla="*/ 0 w 71"/>
                  <a:gd name="T41" fmla="*/ 0 h 79"/>
                  <a:gd name="T42" fmla="*/ 0 w 71"/>
                  <a:gd name="T43" fmla="*/ 8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50 w 71"/>
                  <a:gd name="T65" fmla="*/ 58 h 79"/>
                  <a:gd name="T66" fmla="*/ 36 w 71"/>
                  <a:gd name="T67" fmla="*/ 65 h 79"/>
                  <a:gd name="T68" fmla="*/ 21 w 71"/>
                  <a:gd name="T69" fmla="*/ 58 h 79"/>
                  <a:gd name="T70" fmla="*/ 7 w 71"/>
                  <a:gd name="T71" fmla="*/ 65 h 79"/>
                  <a:gd name="T72" fmla="*/ 21 w 71"/>
                  <a:gd name="T73" fmla="*/ 79 h 79"/>
                  <a:gd name="T74" fmla="*/ 28 w 71"/>
                  <a:gd name="T75" fmla="*/ 72 h 79"/>
                  <a:gd name="T76" fmla="*/ 36 w 71"/>
                  <a:gd name="T77" fmla="*/ 65 h 79"/>
                  <a:gd name="T78" fmla="*/ 43 w 71"/>
                  <a:gd name="T79" fmla="*/ 65 h 79"/>
                  <a:gd name="T80" fmla="*/ 57 w 71"/>
                  <a:gd name="T81" fmla="*/ 65 h 79"/>
                  <a:gd name="T82" fmla="*/ 64 w 71"/>
                  <a:gd name="T83" fmla="*/ 72 h 79"/>
                  <a:gd name="T84" fmla="*/ 64 w 71"/>
                  <a:gd name="T85" fmla="*/ 36 h 79"/>
                  <a:gd name="T86" fmla="*/ 64 w 71"/>
                  <a:gd name="T87" fmla="*/ 15 h 79"/>
                  <a:gd name="T88" fmla="*/ 57 w 71"/>
                  <a:gd name="T89" fmla="*/ 22 h 79"/>
                  <a:gd name="T90" fmla="*/ 64 w 71"/>
                  <a:gd name="T91" fmla="*/ 36 h 79"/>
                  <a:gd name="T92" fmla="*/ 43 w 71"/>
                  <a:gd name="T93" fmla="*/ 15 h 79"/>
                  <a:gd name="T94" fmla="*/ 36 w 71"/>
                  <a:gd name="T95" fmla="*/ 15 h 79"/>
                  <a:gd name="T96" fmla="*/ 36 w 71"/>
                  <a:gd name="T97" fmla="*/ 22 h 79"/>
                  <a:gd name="T98" fmla="*/ 21 w 71"/>
                  <a:gd name="T99" fmla="*/ 15 h 79"/>
                  <a:gd name="T100" fmla="*/ 14 w 71"/>
                  <a:gd name="T101" fmla="*/ 8 h 79"/>
                  <a:gd name="T102" fmla="*/ 0 w 71"/>
                  <a:gd name="T103" fmla="*/ 8 h 79"/>
                  <a:gd name="T104" fmla="*/ 14 w 71"/>
                  <a:gd name="T105" fmla="*/ 22 h 79"/>
                  <a:gd name="T106" fmla="*/ 21 w 71"/>
                  <a:gd name="T107" fmla="*/ 22 h 79"/>
                  <a:gd name="T108" fmla="*/ 14 w 71"/>
                  <a:gd name="T109" fmla="*/ 36 h 79"/>
                  <a:gd name="T110" fmla="*/ 7 w 71"/>
                  <a:gd name="T111" fmla="*/ 43 h 79"/>
                  <a:gd name="T112" fmla="*/ 21 w 71"/>
                  <a:gd name="T113" fmla="*/ 43 h 79"/>
                  <a:gd name="T114" fmla="*/ 21 w 71"/>
                  <a:gd name="T115" fmla="*/ 36 h 79"/>
                  <a:gd name="T116" fmla="*/ 28 w 71"/>
                  <a:gd name="T117" fmla="*/ 58 h 79"/>
                  <a:gd name="T118" fmla="*/ 14 w 71"/>
                  <a:gd name="T119" fmla="*/ 65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8"/>
                    </a:lnTo>
                    <a:lnTo>
                      <a:pt x="57" y="50"/>
                    </a:lnTo>
                    <a:lnTo>
                      <a:pt x="57" y="43"/>
                    </a:lnTo>
                    <a:lnTo>
                      <a:pt x="64" y="36"/>
                    </a:lnTo>
                    <a:lnTo>
                      <a:pt x="64" y="36"/>
                    </a:lnTo>
                    <a:lnTo>
                      <a:pt x="71" y="29"/>
                    </a:lnTo>
                    <a:lnTo>
                      <a:pt x="64" y="15"/>
                    </a:lnTo>
                    <a:lnTo>
                      <a:pt x="64" y="8"/>
                    </a:lnTo>
                    <a:lnTo>
                      <a:pt x="64" y="8"/>
                    </a:lnTo>
                    <a:lnTo>
                      <a:pt x="57" y="8"/>
                    </a:lnTo>
                    <a:lnTo>
                      <a:pt x="57" y="15"/>
                    </a:lnTo>
                    <a:lnTo>
                      <a:pt x="50" y="29"/>
                    </a:lnTo>
                    <a:lnTo>
                      <a:pt x="57" y="36"/>
                    </a:lnTo>
                    <a:lnTo>
                      <a:pt x="57" y="43"/>
                    </a:lnTo>
                    <a:lnTo>
                      <a:pt x="57" y="50"/>
                    </a:lnTo>
                    <a:lnTo>
                      <a:pt x="50" y="50"/>
                    </a:lnTo>
                    <a:lnTo>
                      <a:pt x="50" y="43"/>
                    </a:lnTo>
                    <a:lnTo>
                      <a:pt x="43" y="43"/>
                    </a:lnTo>
                    <a:lnTo>
                      <a:pt x="43" y="36"/>
                    </a:lnTo>
                    <a:lnTo>
                      <a:pt x="43" y="29"/>
                    </a:lnTo>
                    <a:lnTo>
                      <a:pt x="43" y="22"/>
                    </a:lnTo>
                    <a:lnTo>
                      <a:pt x="50" y="8"/>
                    </a:lnTo>
                    <a:lnTo>
                      <a:pt x="36" y="0"/>
                    </a:lnTo>
                    <a:lnTo>
                      <a:pt x="28" y="8"/>
                    </a:lnTo>
                    <a:lnTo>
                      <a:pt x="36" y="29"/>
                    </a:lnTo>
                    <a:lnTo>
                      <a:pt x="36" y="29"/>
                    </a:lnTo>
                    <a:lnTo>
                      <a:pt x="36" y="36"/>
                    </a:lnTo>
                    <a:lnTo>
                      <a:pt x="36" y="36"/>
                    </a:lnTo>
                    <a:lnTo>
                      <a:pt x="36" y="36"/>
                    </a:lnTo>
                    <a:lnTo>
                      <a:pt x="28" y="29"/>
                    </a:lnTo>
                    <a:lnTo>
                      <a:pt x="21" y="22"/>
                    </a:lnTo>
                    <a:lnTo>
                      <a:pt x="21" y="22"/>
                    </a:lnTo>
                    <a:lnTo>
                      <a:pt x="21" y="15"/>
                    </a:lnTo>
                    <a:lnTo>
                      <a:pt x="21" y="8"/>
                    </a:lnTo>
                    <a:lnTo>
                      <a:pt x="14" y="0"/>
                    </a:lnTo>
                    <a:lnTo>
                      <a:pt x="7" y="0"/>
                    </a:lnTo>
                    <a:lnTo>
                      <a:pt x="0" y="0"/>
                    </a:lnTo>
                    <a:lnTo>
                      <a:pt x="0" y="0"/>
                    </a:lnTo>
                    <a:lnTo>
                      <a:pt x="0" y="8"/>
                    </a:lnTo>
                    <a:lnTo>
                      <a:pt x="7" y="22"/>
                    </a:lnTo>
                    <a:lnTo>
                      <a:pt x="14" y="22"/>
                    </a:lnTo>
                    <a:lnTo>
                      <a:pt x="21" y="29"/>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8"/>
                    </a:lnTo>
                    <a:lnTo>
                      <a:pt x="43" y="58"/>
                    </a:lnTo>
                    <a:lnTo>
                      <a:pt x="36" y="65"/>
                    </a:lnTo>
                    <a:lnTo>
                      <a:pt x="28" y="58"/>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58"/>
                    </a:lnTo>
                    <a:lnTo>
                      <a:pt x="57" y="65"/>
                    </a:lnTo>
                    <a:lnTo>
                      <a:pt x="64" y="72"/>
                    </a:lnTo>
                    <a:lnTo>
                      <a:pt x="64" y="72"/>
                    </a:lnTo>
                    <a:close/>
                    <a:moveTo>
                      <a:pt x="64" y="36"/>
                    </a:moveTo>
                    <a:lnTo>
                      <a:pt x="64" y="36"/>
                    </a:lnTo>
                    <a:lnTo>
                      <a:pt x="71" y="29"/>
                    </a:lnTo>
                    <a:lnTo>
                      <a:pt x="64" y="15"/>
                    </a:lnTo>
                    <a:lnTo>
                      <a:pt x="64" y="8"/>
                    </a:lnTo>
                    <a:lnTo>
                      <a:pt x="57" y="22"/>
                    </a:lnTo>
                    <a:lnTo>
                      <a:pt x="64" y="36"/>
                    </a:lnTo>
                    <a:lnTo>
                      <a:pt x="64" y="36"/>
                    </a:lnTo>
                    <a:close/>
                    <a:moveTo>
                      <a:pt x="36" y="22"/>
                    </a:moveTo>
                    <a:lnTo>
                      <a:pt x="43" y="15"/>
                    </a:lnTo>
                    <a:lnTo>
                      <a:pt x="36" y="0"/>
                    </a:lnTo>
                    <a:lnTo>
                      <a:pt x="36" y="15"/>
                    </a:lnTo>
                    <a:lnTo>
                      <a:pt x="36" y="22"/>
                    </a:lnTo>
                    <a:lnTo>
                      <a:pt x="36" y="22"/>
                    </a:lnTo>
                    <a:close/>
                    <a:moveTo>
                      <a:pt x="21" y="22"/>
                    </a:moveTo>
                    <a:lnTo>
                      <a:pt x="21" y="15"/>
                    </a:lnTo>
                    <a:lnTo>
                      <a:pt x="14" y="8"/>
                    </a:lnTo>
                    <a:lnTo>
                      <a:pt x="14" y="8"/>
                    </a:lnTo>
                    <a:lnTo>
                      <a:pt x="0" y="0"/>
                    </a:lnTo>
                    <a:lnTo>
                      <a:pt x="0" y="8"/>
                    </a:lnTo>
                    <a:lnTo>
                      <a:pt x="7" y="15"/>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28" y="65"/>
                    </a:moveTo>
                    <a:lnTo>
                      <a:pt x="28" y="58"/>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6" name="Freeform 435">
                <a:extLst>
                  <a:ext uri="{FF2B5EF4-FFF2-40B4-BE49-F238E27FC236}">
                    <a16:creationId xmlns:a16="http://schemas.microsoft.com/office/drawing/2014/main" xmlns="" id="{ADB985F2-A719-4BA6-ABEE-BC1E3C546146}"/>
                  </a:ext>
                </a:extLst>
              </p:cNvPr>
              <p:cNvSpPr>
                <a:spLocks noEditPoints="1"/>
              </p:cNvSpPr>
              <p:nvPr/>
            </p:nvSpPr>
            <p:spPr bwMode="auto">
              <a:xfrm>
                <a:off x="5134" y="2345"/>
                <a:ext cx="73" cy="79"/>
              </a:xfrm>
              <a:custGeom>
                <a:avLst/>
                <a:gdLst>
                  <a:gd name="T0" fmla="*/ 65 w 73"/>
                  <a:gd name="T1" fmla="*/ 72 h 79"/>
                  <a:gd name="T2" fmla="*/ 73 w 73"/>
                  <a:gd name="T3" fmla="*/ 65 h 79"/>
                  <a:gd name="T4" fmla="*/ 58 w 73"/>
                  <a:gd name="T5" fmla="*/ 58 h 79"/>
                  <a:gd name="T6" fmla="*/ 58 w 73"/>
                  <a:gd name="T7" fmla="*/ 43 h 79"/>
                  <a:gd name="T8" fmla="*/ 65 w 73"/>
                  <a:gd name="T9" fmla="*/ 36 h 79"/>
                  <a:gd name="T10" fmla="*/ 65 w 73"/>
                  <a:gd name="T11" fmla="*/ 15 h 79"/>
                  <a:gd name="T12" fmla="*/ 65 w 73"/>
                  <a:gd name="T13" fmla="*/ 8 h 79"/>
                  <a:gd name="T14" fmla="*/ 51 w 73"/>
                  <a:gd name="T15" fmla="*/ 15 h 79"/>
                  <a:gd name="T16" fmla="*/ 58 w 73"/>
                  <a:gd name="T17" fmla="*/ 36 h 79"/>
                  <a:gd name="T18" fmla="*/ 51 w 73"/>
                  <a:gd name="T19" fmla="*/ 50 h 79"/>
                  <a:gd name="T20" fmla="*/ 44 w 73"/>
                  <a:gd name="T21" fmla="*/ 43 h 79"/>
                  <a:gd name="T22" fmla="*/ 44 w 73"/>
                  <a:gd name="T23" fmla="*/ 36 h 79"/>
                  <a:gd name="T24" fmla="*/ 44 w 73"/>
                  <a:gd name="T25" fmla="*/ 22 h 79"/>
                  <a:gd name="T26" fmla="*/ 37 w 73"/>
                  <a:gd name="T27" fmla="*/ 0 h 79"/>
                  <a:gd name="T28" fmla="*/ 37 w 73"/>
                  <a:gd name="T29" fmla="*/ 29 h 79"/>
                  <a:gd name="T30" fmla="*/ 37 w 73"/>
                  <a:gd name="T31" fmla="*/ 36 h 79"/>
                  <a:gd name="T32" fmla="*/ 37 w 73"/>
                  <a:gd name="T33" fmla="*/ 36 h 79"/>
                  <a:gd name="T34" fmla="*/ 22 w 73"/>
                  <a:gd name="T35" fmla="*/ 22 h 79"/>
                  <a:gd name="T36" fmla="*/ 22 w 73"/>
                  <a:gd name="T37" fmla="*/ 15 h 79"/>
                  <a:gd name="T38" fmla="*/ 7 w 73"/>
                  <a:gd name="T39" fmla="*/ 0 h 79"/>
                  <a:gd name="T40" fmla="*/ 0 w 73"/>
                  <a:gd name="T41" fmla="*/ 0 h 79"/>
                  <a:gd name="T42" fmla="*/ 0 w 73"/>
                  <a:gd name="T43" fmla="*/ 8 h 79"/>
                  <a:gd name="T44" fmla="*/ 15 w 73"/>
                  <a:gd name="T45" fmla="*/ 22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43 h 79"/>
                  <a:gd name="T60" fmla="*/ 29 w 73"/>
                  <a:gd name="T61" fmla="*/ 43 h 79"/>
                  <a:gd name="T62" fmla="*/ 44 w 73"/>
                  <a:gd name="T63" fmla="*/ 50 h 79"/>
                  <a:gd name="T64" fmla="*/ 44 w 73"/>
                  <a:gd name="T65" fmla="*/ 58 h 79"/>
                  <a:gd name="T66" fmla="*/ 37 w 73"/>
                  <a:gd name="T67" fmla="*/ 65 h 79"/>
                  <a:gd name="T68" fmla="*/ 22 w 73"/>
                  <a:gd name="T69" fmla="*/ 58 h 79"/>
                  <a:gd name="T70" fmla="*/ 0 w 73"/>
                  <a:gd name="T71" fmla="*/ 65 h 79"/>
                  <a:gd name="T72" fmla="*/ 22 w 73"/>
                  <a:gd name="T73" fmla="*/ 79 h 79"/>
                  <a:gd name="T74" fmla="*/ 29 w 73"/>
                  <a:gd name="T75" fmla="*/ 72 h 79"/>
                  <a:gd name="T76" fmla="*/ 37 w 73"/>
                  <a:gd name="T77" fmla="*/ 65 h 79"/>
                  <a:gd name="T78" fmla="*/ 44 w 73"/>
                  <a:gd name="T79" fmla="*/ 65 h 79"/>
                  <a:gd name="T80" fmla="*/ 58 w 73"/>
                  <a:gd name="T81" fmla="*/ 65 h 79"/>
                  <a:gd name="T82" fmla="*/ 58 w 73"/>
                  <a:gd name="T83" fmla="*/ 72 h 79"/>
                  <a:gd name="T84" fmla="*/ 65 w 73"/>
                  <a:gd name="T85" fmla="*/ 36 h 79"/>
                  <a:gd name="T86" fmla="*/ 65 w 73"/>
                  <a:gd name="T87" fmla="*/ 15 h 79"/>
                  <a:gd name="T88" fmla="*/ 58 w 73"/>
                  <a:gd name="T89" fmla="*/ 22 h 79"/>
                  <a:gd name="T90" fmla="*/ 58 w 73"/>
                  <a:gd name="T91" fmla="*/ 36 h 79"/>
                  <a:gd name="T92" fmla="*/ 44 w 73"/>
                  <a:gd name="T93" fmla="*/ 15 h 79"/>
                  <a:gd name="T94" fmla="*/ 29 w 73"/>
                  <a:gd name="T95" fmla="*/ 15 h 79"/>
                  <a:gd name="T96" fmla="*/ 37 w 73"/>
                  <a:gd name="T97" fmla="*/ 22 h 79"/>
                  <a:gd name="T98" fmla="*/ 22 w 73"/>
                  <a:gd name="T99" fmla="*/ 15 h 79"/>
                  <a:gd name="T100" fmla="*/ 15 w 73"/>
                  <a:gd name="T101" fmla="*/ 8 h 79"/>
                  <a:gd name="T102" fmla="*/ 0 w 73"/>
                  <a:gd name="T103" fmla="*/ 8 h 79"/>
                  <a:gd name="T104" fmla="*/ 7 w 73"/>
                  <a:gd name="T105" fmla="*/ 22 h 79"/>
                  <a:gd name="T106" fmla="*/ 15 w 73"/>
                  <a:gd name="T107" fmla="*/ 22 h 79"/>
                  <a:gd name="T108" fmla="*/ 7 w 73"/>
                  <a:gd name="T109" fmla="*/ 36 h 79"/>
                  <a:gd name="T110" fmla="*/ 0 w 73"/>
                  <a:gd name="T111" fmla="*/ 43 h 79"/>
                  <a:gd name="T112" fmla="*/ 22 w 73"/>
                  <a:gd name="T113" fmla="*/ 43 h 79"/>
                  <a:gd name="T114" fmla="*/ 22 w 73"/>
                  <a:gd name="T115" fmla="*/ 36 h 79"/>
                  <a:gd name="T116" fmla="*/ 29 w 73"/>
                  <a:gd name="T117" fmla="*/ 58 h 79"/>
                  <a:gd name="T118" fmla="*/ 15 w 73"/>
                  <a:gd name="T119" fmla="*/ 65 h 79"/>
                  <a:gd name="T120" fmla="*/ 7 w 73"/>
                  <a:gd name="T121" fmla="*/ 72 h 79"/>
                  <a:gd name="T122" fmla="*/ 29 w 73"/>
                  <a:gd name="T123" fmla="*/ 72 h 79"/>
                  <a:gd name="T124" fmla="*/ 29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65"/>
                    </a:lnTo>
                    <a:lnTo>
                      <a:pt x="65" y="65"/>
                    </a:lnTo>
                    <a:lnTo>
                      <a:pt x="58" y="58"/>
                    </a:lnTo>
                    <a:lnTo>
                      <a:pt x="58" y="50"/>
                    </a:lnTo>
                    <a:lnTo>
                      <a:pt x="58" y="43"/>
                    </a:lnTo>
                    <a:lnTo>
                      <a:pt x="58" y="36"/>
                    </a:lnTo>
                    <a:lnTo>
                      <a:pt x="65" y="36"/>
                    </a:lnTo>
                    <a:lnTo>
                      <a:pt x="73" y="29"/>
                    </a:lnTo>
                    <a:lnTo>
                      <a:pt x="65" y="15"/>
                    </a:lnTo>
                    <a:lnTo>
                      <a:pt x="65" y="8"/>
                    </a:lnTo>
                    <a:lnTo>
                      <a:pt x="65" y="8"/>
                    </a:lnTo>
                    <a:lnTo>
                      <a:pt x="58" y="8"/>
                    </a:lnTo>
                    <a:lnTo>
                      <a:pt x="51" y="15"/>
                    </a:lnTo>
                    <a:lnTo>
                      <a:pt x="51" y="29"/>
                    </a:lnTo>
                    <a:lnTo>
                      <a:pt x="58" y="36"/>
                    </a:lnTo>
                    <a:lnTo>
                      <a:pt x="58" y="43"/>
                    </a:lnTo>
                    <a:lnTo>
                      <a:pt x="51" y="50"/>
                    </a:lnTo>
                    <a:lnTo>
                      <a:pt x="51" y="50"/>
                    </a:lnTo>
                    <a:lnTo>
                      <a:pt x="44" y="43"/>
                    </a:lnTo>
                    <a:lnTo>
                      <a:pt x="44" y="43"/>
                    </a:lnTo>
                    <a:lnTo>
                      <a:pt x="44" y="36"/>
                    </a:lnTo>
                    <a:lnTo>
                      <a:pt x="44" y="29"/>
                    </a:lnTo>
                    <a:lnTo>
                      <a:pt x="44" y="22"/>
                    </a:lnTo>
                    <a:lnTo>
                      <a:pt x="44" y="8"/>
                    </a:lnTo>
                    <a:lnTo>
                      <a:pt x="37" y="0"/>
                    </a:lnTo>
                    <a:lnTo>
                      <a:pt x="29" y="8"/>
                    </a:lnTo>
                    <a:lnTo>
                      <a:pt x="37" y="29"/>
                    </a:lnTo>
                    <a:lnTo>
                      <a:pt x="37" y="29"/>
                    </a:lnTo>
                    <a:lnTo>
                      <a:pt x="37" y="36"/>
                    </a:lnTo>
                    <a:lnTo>
                      <a:pt x="37" y="36"/>
                    </a:lnTo>
                    <a:lnTo>
                      <a:pt x="37" y="36"/>
                    </a:lnTo>
                    <a:lnTo>
                      <a:pt x="29" y="29"/>
                    </a:lnTo>
                    <a:lnTo>
                      <a:pt x="22" y="22"/>
                    </a:lnTo>
                    <a:lnTo>
                      <a:pt x="22" y="22"/>
                    </a:lnTo>
                    <a:lnTo>
                      <a:pt x="22" y="15"/>
                    </a:lnTo>
                    <a:lnTo>
                      <a:pt x="15" y="8"/>
                    </a:lnTo>
                    <a:lnTo>
                      <a:pt x="7" y="0"/>
                    </a:lnTo>
                    <a:lnTo>
                      <a:pt x="7" y="0"/>
                    </a:lnTo>
                    <a:lnTo>
                      <a:pt x="0" y="0"/>
                    </a:lnTo>
                    <a:lnTo>
                      <a:pt x="0" y="0"/>
                    </a:lnTo>
                    <a:lnTo>
                      <a:pt x="0" y="8"/>
                    </a:lnTo>
                    <a:lnTo>
                      <a:pt x="0" y="22"/>
                    </a:lnTo>
                    <a:lnTo>
                      <a:pt x="15" y="22"/>
                    </a:lnTo>
                    <a:lnTo>
                      <a:pt x="22" y="29"/>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8"/>
                    </a:lnTo>
                    <a:lnTo>
                      <a:pt x="44" y="58"/>
                    </a:lnTo>
                    <a:lnTo>
                      <a:pt x="37" y="65"/>
                    </a:lnTo>
                    <a:lnTo>
                      <a:pt x="29" y="58"/>
                    </a:lnTo>
                    <a:lnTo>
                      <a:pt x="22" y="58"/>
                    </a:lnTo>
                    <a:lnTo>
                      <a:pt x="7" y="65"/>
                    </a:lnTo>
                    <a:lnTo>
                      <a:pt x="0" y="65"/>
                    </a:lnTo>
                    <a:lnTo>
                      <a:pt x="7" y="72"/>
                    </a:lnTo>
                    <a:lnTo>
                      <a:pt x="22" y="79"/>
                    </a:lnTo>
                    <a:lnTo>
                      <a:pt x="29" y="72"/>
                    </a:lnTo>
                    <a:lnTo>
                      <a:pt x="29" y="72"/>
                    </a:lnTo>
                    <a:lnTo>
                      <a:pt x="29" y="72"/>
                    </a:lnTo>
                    <a:lnTo>
                      <a:pt x="37" y="65"/>
                    </a:lnTo>
                    <a:lnTo>
                      <a:pt x="44" y="65"/>
                    </a:lnTo>
                    <a:lnTo>
                      <a:pt x="44" y="65"/>
                    </a:lnTo>
                    <a:lnTo>
                      <a:pt x="51" y="58"/>
                    </a:lnTo>
                    <a:lnTo>
                      <a:pt x="58" y="65"/>
                    </a:lnTo>
                    <a:lnTo>
                      <a:pt x="58" y="72"/>
                    </a:lnTo>
                    <a:lnTo>
                      <a:pt x="58" y="72"/>
                    </a:lnTo>
                    <a:close/>
                    <a:moveTo>
                      <a:pt x="58" y="36"/>
                    </a:moveTo>
                    <a:lnTo>
                      <a:pt x="65" y="36"/>
                    </a:lnTo>
                    <a:lnTo>
                      <a:pt x="65" y="29"/>
                    </a:lnTo>
                    <a:lnTo>
                      <a:pt x="65" y="15"/>
                    </a:lnTo>
                    <a:lnTo>
                      <a:pt x="65" y="8"/>
                    </a:lnTo>
                    <a:lnTo>
                      <a:pt x="58" y="22"/>
                    </a:lnTo>
                    <a:lnTo>
                      <a:pt x="58" y="36"/>
                    </a:lnTo>
                    <a:lnTo>
                      <a:pt x="58" y="36"/>
                    </a:lnTo>
                    <a:close/>
                    <a:moveTo>
                      <a:pt x="37" y="22"/>
                    </a:moveTo>
                    <a:lnTo>
                      <a:pt x="44" y="15"/>
                    </a:lnTo>
                    <a:lnTo>
                      <a:pt x="37" y="0"/>
                    </a:lnTo>
                    <a:lnTo>
                      <a:pt x="29" y="15"/>
                    </a:lnTo>
                    <a:lnTo>
                      <a:pt x="37" y="22"/>
                    </a:lnTo>
                    <a:lnTo>
                      <a:pt x="37" y="22"/>
                    </a:lnTo>
                    <a:close/>
                    <a:moveTo>
                      <a:pt x="15" y="22"/>
                    </a:moveTo>
                    <a:lnTo>
                      <a:pt x="22" y="15"/>
                    </a:lnTo>
                    <a:lnTo>
                      <a:pt x="15" y="8"/>
                    </a:lnTo>
                    <a:lnTo>
                      <a:pt x="15" y="8"/>
                    </a:lnTo>
                    <a:lnTo>
                      <a:pt x="0" y="0"/>
                    </a:lnTo>
                    <a:lnTo>
                      <a:pt x="0" y="8"/>
                    </a:lnTo>
                    <a:lnTo>
                      <a:pt x="7" y="15"/>
                    </a:lnTo>
                    <a:lnTo>
                      <a:pt x="7" y="22"/>
                    </a:lnTo>
                    <a:lnTo>
                      <a:pt x="15" y="22"/>
                    </a:lnTo>
                    <a:lnTo>
                      <a:pt x="15" y="22"/>
                    </a:lnTo>
                    <a:close/>
                    <a:moveTo>
                      <a:pt x="22" y="36"/>
                    </a:moveTo>
                    <a:lnTo>
                      <a:pt x="7" y="36"/>
                    </a:lnTo>
                    <a:lnTo>
                      <a:pt x="0" y="36"/>
                    </a:lnTo>
                    <a:lnTo>
                      <a:pt x="0" y="43"/>
                    </a:lnTo>
                    <a:lnTo>
                      <a:pt x="15" y="50"/>
                    </a:lnTo>
                    <a:lnTo>
                      <a:pt x="22" y="43"/>
                    </a:lnTo>
                    <a:lnTo>
                      <a:pt x="22" y="36"/>
                    </a:lnTo>
                    <a:lnTo>
                      <a:pt x="22" y="36"/>
                    </a:lnTo>
                    <a:close/>
                    <a:moveTo>
                      <a:pt x="29" y="65"/>
                    </a:moveTo>
                    <a:lnTo>
                      <a:pt x="29" y="58"/>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436">
                <a:extLst>
                  <a:ext uri="{FF2B5EF4-FFF2-40B4-BE49-F238E27FC236}">
                    <a16:creationId xmlns:a16="http://schemas.microsoft.com/office/drawing/2014/main" xmlns="" id="{EAAAD762-5544-464D-8746-1B485D58DDC7}"/>
                  </a:ext>
                </a:extLst>
              </p:cNvPr>
              <p:cNvSpPr>
                <a:spLocks noEditPoints="1"/>
              </p:cNvSpPr>
              <p:nvPr/>
            </p:nvSpPr>
            <p:spPr bwMode="auto">
              <a:xfrm>
                <a:off x="5062" y="2345"/>
                <a:ext cx="72" cy="79"/>
              </a:xfrm>
              <a:custGeom>
                <a:avLst/>
                <a:gdLst>
                  <a:gd name="T0" fmla="*/ 65 w 72"/>
                  <a:gd name="T1" fmla="*/ 72 h 79"/>
                  <a:gd name="T2" fmla="*/ 65 w 72"/>
                  <a:gd name="T3" fmla="*/ 65 h 79"/>
                  <a:gd name="T4" fmla="*/ 57 w 72"/>
                  <a:gd name="T5" fmla="*/ 58 h 79"/>
                  <a:gd name="T6" fmla="*/ 57 w 72"/>
                  <a:gd name="T7" fmla="*/ 43 h 79"/>
                  <a:gd name="T8" fmla="*/ 65 w 72"/>
                  <a:gd name="T9" fmla="*/ 36 h 79"/>
                  <a:gd name="T10" fmla="*/ 65 w 72"/>
                  <a:gd name="T11" fmla="*/ 15 h 79"/>
                  <a:gd name="T12" fmla="*/ 57 w 72"/>
                  <a:gd name="T13" fmla="*/ 8 h 79"/>
                  <a:gd name="T14" fmla="*/ 50 w 72"/>
                  <a:gd name="T15" fmla="*/ 15 h 79"/>
                  <a:gd name="T16" fmla="*/ 57 w 72"/>
                  <a:gd name="T17" fmla="*/ 36 h 79"/>
                  <a:gd name="T18" fmla="*/ 50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36 h 79"/>
                  <a:gd name="T32" fmla="*/ 29 w 72"/>
                  <a:gd name="T33" fmla="*/ 36 h 79"/>
                  <a:gd name="T34" fmla="*/ 21 w 72"/>
                  <a:gd name="T35" fmla="*/ 22 h 79"/>
                  <a:gd name="T36" fmla="*/ 21 w 72"/>
                  <a:gd name="T37" fmla="*/ 15 h 79"/>
                  <a:gd name="T38" fmla="*/ 7 w 72"/>
                  <a:gd name="T39" fmla="*/ 0 h 79"/>
                  <a:gd name="T40" fmla="*/ 0 w 72"/>
                  <a:gd name="T41" fmla="*/ 0 h 79"/>
                  <a:gd name="T42" fmla="*/ 0 w 72"/>
                  <a:gd name="T43" fmla="*/ 8 h 79"/>
                  <a:gd name="T44" fmla="*/ 14 w 72"/>
                  <a:gd name="T45" fmla="*/ 22 h 79"/>
                  <a:gd name="T46" fmla="*/ 29 w 72"/>
                  <a:gd name="T47" fmla="*/ 36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9 w 72"/>
                  <a:gd name="T61" fmla="*/ 43 h 79"/>
                  <a:gd name="T62" fmla="*/ 36 w 72"/>
                  <a:gd name="T63" fmla="*/ 50 h 79"/>
                  <a:gd name="T64" fmla="*/ 43 w 72"/>
                  <a:gd name="T65" fmla="*/ 58 h 79"/>
                  <a:gd name="T66" fmla="*/ 36 w 72"/>
                  <a:gd name="T67" fmla="*/ 65 h 79"/>
                  <a:gd name="T68" fmla="*/ 21 w 72"/>
                  <a:gd name="T69" fmla="*/ 58 h 79"/>
                  <a:gd name="T70" fmla="*/ 0 w 72"/>
                  <a:gd name="T71" fmla="*/ 65 h 79"/>
                  <a:gd name="T72" fmla="*/ 21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2 h 79"/>
                  <a:gd name="T98" fmla="*/ 14 w 72"/>
                  <a:gd name="T99" fmla="*/ 15 h 79"/>
                  <a:gd name="T100" fmla="*/ 7 w 72"/>
                  <a:gd name="T101" fmla="*/ 8 h 79"/>
                  <a:gd name="T102" fmla="*/ 0 w 72"/>
                  <a:gd name="T103" fmla="*/ 8 h 79"/>
                  <a:gd name="T104" fmla="*/ 7 w 72"/>
                  <a:gd name="T105" fmla="*/ 22 h 79"/>
                  <a:gd name="T106" fmla="*/ 14 w 72"/>
                  <a:gd name="T107" fmla="*/ 22 h 79"/>
                  <a:gd name="T108" fmla="*/ 7 w 72"/>
                  <a:gd name="T109" fmla="*/ 36 h 79"/>
                  <a:gd name="T110" fmla="*/ 0 w 72"/>
                  <a:gd name="T111" fmla="*/ 43 h 79"/>
                  <a:gd name="T112" fmla="*/ 21 w 72"/>
                  <a:gd name="T113" fmla="*/ 43 h 79"/>
                  <a:gd name="T114" fmla="*/ 21 w 72"/>
                  <a:gd name="T115" fmla="*/ 36 h 79"/>
                  <a:gd name="T116" fmla="*/ 29 w 72"/>
                  <a:gd name="T117" fmla="*/ 58 h 79"/>
                  <a:gd name="T118" fmla="*/ 14 w 72"/>
                  <a:gd name="T119" fmla="*/ 65 h 79"/>
                  <a:gd name="T120" fmla="*/ 7 w 72"/>
                  <a:gd name="T121" fmla="*/ 72 h 79"/>
                  <a:gd name="T122" fmla="*/ 21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8"/>
                    </a:lnTo>
                    <a:lnTo>
                      <a:pt x="57" y="50"/>
                    </a:lnTo>
                    <a:lnTo>
                      <a:pt x="57" y="43"/>
                    </a:lnTo>
                    <a:lnTo>
                      <a:pt x="57" y="36"/>
                    </a:lnTo>
                    <a:lnTo>
                      <a:pt x="65" y="36"/>
                    </a:lnTo>
                    <a:lnTo>
                      <a:pt x="72" y="29"/>
                    </a:lnTo>
                    <a:lnTo>
                      <a:pt x="65" y="15"/>
                    </a:lnTo>
                    <a:lnTo>
                      <a:pt x="65" y="8"/>
                    </a:lnTo>
                    <a:lnTo>
                      <a:pt x="57" y="8"/>
                    </a:lnTo>
                    <a:lnTo>
                      <a:pt x="57" y="8"/>
                    </a:lnTo>
                    <a:lnTo>
                      <a:pt x="50" y="15"/>
                    </a:lnTo>
                    <a:lnTo>
                      <a:pt x="50" y="29"/>
                    </a:lnTo>
                    <a:lnTo>
                      <a:pt x="57" y="36"/>
                    </a:lnTo>
                    <a:lnTo>
                      <a:pt x="57" y="43"/>
                    </a:lnTo>
                    <a:lnTo>
                      <a:pt x="50" y="50"/>
                    </a:lnTo>
                    <a:lnTo>
                      <a:pt x="50" y="50"/>
                    </a:lnTo>
                    <a:lnTo>
                      <a:pt x="43" y="43"/>
                    </a:lnTo>
                    <a:lnTo>
                      <a:pt x="43" y="43"/>
                    </a:lnTo>
                    <a:lnTo>
                      <a:pt x="36" y="36"/>
                    </a:lnTo>
                    <a:lnTo>
                      <a:pt x="36" y="29"/>
                    </a:lnTo>
                    <a:lnTo>
                      <a:pt x="43" y="22"/>
                    </a:lnTo>
                    <a:lnTo>
                      <a:pt x="43" y="8"/>
                    </a:lnTo>
                    <a:lnTo>
                      <a:pt x="36" y="0"/>
                    </a:lnTo>
                    <a:lnTo>
                      <a:pt x="29" y="8"/>
                    </a:lnTo>
                    <a:lnTo>
                      <a:pt x="36" y="29"/>
                    </a:lnTo>
                    <a:lnTo>
                      <a:pt x="36" y="29"/>
                    </a:lnTo>
                    <a:lnTo>
                      <a:pt x="36" y="36"/>
                    </a:lnTo>
                    <a:lnTo>
                      <a:pt x="36" y="36"/>
                    </a:lnTo>
                    <a:lnTo>
                      <a:pt x="29" y="36"/>
                    </a:lnTo>
                    <a:lnTo>
                      <a:pt x="21" y="29"/>
                    </a:lnTo>
                    <a:lnTo>
                      <a:pt x="21" y="22"/>
                    </a:lnTo>
                    <a:lnTo>
                      <a:pt x="21" y="22"/>
                    </a:lnTo>
                    <a:lnTo>
                      <a:pt x="21" y="15"/>
                    </a:lnTo>
                    <a:lnTo>
                      <a:pt x="14" y="8"/>
                    </a:lnTo>
                    <a:lnTo>
                      <a:pt x="7" y="0"/>
                    </a:lnTo>
                    <a:lnTo>
                      <a:pt x="7" y="0"/>
                    </a:lnTo>
                    <a:lnTo>
                      <a:pt x="0" y="0"/>
                    </a:lnTo>
                    <a:lnTo>
                      <a:pt x="0" y="0"/>
                    </a:lnTo>
                    <a:lnTo>
                      <a:pt x="0" y="8"/>
                    </a:lnTo>
                    <a:lnTo>
                      <a:pt x="0" y="22"/>
                    </a:lnTo>
                    <a:lnTo>
                      <a:pt x="14" y="22"/>
                    </a:lnTo>
                    <a:lnTo>
                      <a:pt x="21" y="29"/>
                    </a:lnTo>
                    <a:lnTo>
                      <a:pt x="29" y="36"/>
                    </a:lnTo>
                    <a:lnTo>
                      <a:pt x="29" y="36"/>
                    </a:lnTo>
                    <a:lnTo>
                      <a:pt x="29"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8"/>
                    </a:lnTo>
                    <a:lnTo>
                      <a:pt x="43" y="58"/>
                    </a:lnTo>
                    <a:lnTo>
                      <a:pt x="36" y="65"/>
                    </a:lnTo>
                    <a:lnTo>
                      <a:pt x="29" y="58"/>
                    </a:lnTo>
                    <a:lnTo>
                      <a:pt x="21" y="58"/>
                    </a:lnTo>
                    <a:lnTo>
                      <a:pt x="0" y="65"/>
                    </a:lnTo>
                    <a:lnTo>
                      <a:pt x="0" y="65"/>
                    </a:lnTo>
                    <a:lnTo>
                      <a:pt x="7" y="72"/>
                    </a:lnTo>
                    <a:lnTo>
                      <a:pt x="21" y="79"/>
                    </a:lnTo>
                    <a:lnTo>
                      <a:pt x="29" y="72"/>
                    </a:lnTo>
                    <a:lnTo>
                      <a:pt x="29" y="72"/>
                    </a:lnTo>
                    <a:lnTo>
                      <a:pt x="29" y="72"/>
                    </a:lnTo>
                    <a:lnTo>
                      <a:pt x="36" y="65"/>
                    </a:lnTo>
                    <a:lnTo>
                      <a:pt x="36" y="65"/>
                    </a:lnTo>
                    <a:lnTo>
                      <a:pt x="43" y="65"/>
                    </a:lnTo>
                    <a:lnTo>
                      <a:pt x="43" y="58"/>
                    </a:lnTo>
                    <a:lnTo>
                      <a:pt x="50" y="65"/>
                    </a:lnTo>
                    <a:lnTo>
                      <a:pt x="57" y="72"/>
                    </a:lnTo>
                    <a:lnTo>
                      <a:pt x="57" y="72"/>
                    </a:lnTo>
                    <a:close/>
                    <a:moveTo>
                      <a:pt x="57" y="36"/>
                    </a:moveTo>
                    <a:lnTo>
                      <a:pt x="65" y="36"/>
                    </a:lnTo>
                    <a:lnTo>
                      <a:pt x="65" y="29"/>
                    </a:lnTo>
                    <a:lnTo>
                      <a:pt x="65" y="15"/>
                    </a:lnTo>
                    <a:lnTo>
                      <a:pt x="57" y="8"/>
                    </a:lnTo>
                    <a:lnTo>
                      <a:pt x="50" y="22"/>
                    </a:lnTo>
                    <a:lnTo>
                      <a:pt x="57" y="36"/>
                    </a:lnTo>
                    <a:lnTo>
                      <a:pt x="57" y="36"/>
                    </a:lnTo>
                    <a:close/>
                    <a:moveTo>
                      <a:pt x="36" y="22"/>
                    </a:moveTo>
                    <a:lnTo>
                      <a:pt x="43" y="15"/>
                    </a:lnTo>
                    <a:lnTo>
                      <a:pt x="36" y="0"/>
                    </a:lnTo>
                    <a:lnTo>
                      <a:pt x="29" y="15"/>
                    </a:lnTo>
                    <a:lnTo>
                      <a:pt x="36" y="22"/>
                    </a:lnTo>
                    <a:lnTo>
                      <a:pt x="36" y="22"/>
                    </a:lnTo>
                    <a:close/>
                    <a:moveTo>
                      <a:pt x="14" y="22"/>
                    </a:moveTo>
                    <a:lnTo>
                      <a:pt x="14" y="15"/>
                    </a:lnTo>
                    <a:lnTo>
                      <a:pt x="14" y="8"/>
                    </a:lnTo>
                    <a:lnTo>
                      <a:pt x="7" y="8"/>
                    </a:lnTo>
                    <a:lnTo>
                      <a:pt x="0" y="0"/>
                    </a:lnTo>
                    <a:lnTo>
                      <a:pt x="0" y="8"/>
                    </a:lnTo>
                    <a:lnTo>
                      <a:pt x="0" y="15"/>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9" y="65"/>
                    </a:moveTo>
                    <a:lnTo>
                      <a:pt x="29" y="58"/>
                    </a:lnTo>
                    <a:lnTo>
                      <a:pt x="14" y="58"/>
                    </a:lnTo>
                    <a:lnTo>
                      <a:pt x="14" y="65"/>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8" name="Freeform 437">
                <a:extLst>
                  <a:ext uri="{FF2B5EF4-FFF2-40B4-BE49-F238E27FC236}">
                    <a16:creationId xmlns:a16="http://schemas.microsoft.com/office/drawing/2014/main" xmlns="" id="{105A3B17-87D4-43AA-8F2F-7358E5CB820A}"/>
                  </a:ext>
                </a:extLst>
              </p:cNvPr>
              <p:cNvSpPr>
                <a:spLocks noEditPoints="1"/>
              </p:cNvSpPr>
              <p:nvPr/>
            </p:nvSpPr>
            <p:spPr bwMode="auto">
              <a:xfrm>
                <a:off x="4983" y="2345"/>
                <a:ext cx="72" cy="79"/>
              </a:xfrm>
              <a:custGeom>
                <a:avLst/>
                <a:gdLst>
                  <a:gd name="T0" fmla="*/ 65 w 72"/>
                  <a:gd name="T1" fmla="*/ 72 h 79"/>
                  <a:gd name="T2" fmla="*/ 72 w 72"/>
                  <a:gd name="T3" fmla="*/ 65 h 79"/>
                  <a:gd name="T4" fmla="*/ 65 w 72"/>
                  <a:gd name="T5" fmla="*/ 58 h 79"/>
                  <a:gd name="T6" fmla="*/ 65 w 72"/>
                  <a:gd name="T7" fmla="*/ 43 h 79"/>
                  <a:gd name="T8" fmla="*/ 72 w 72"/>
                  <a:gd name="T9" fmla="*/ 36 h 79"/>
                  <a:gd name="T10" fmla="*/ 72 w 72"/>
                  <a:gd name="T11" fmla="*/ 15 h 79"/>
                  <a:gd name="T12" fmla="*/ 65 w 72"/>
                  <a:gd name="T13" fmla="*/ 8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8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8 h 79"/>
                  <a:gd name="T102" fmla="*/ 7 w 72"/>
                  <a:gd name="T103" fmla="*/ 8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9 w 72"/>
                  <a:gd name="T115" fmla="*/ 36 h 79"/>
                  <a:gd name="T116" fmla="*/ 29 w 72"/>
                  <a:gd name="T117" fmla="*/ 58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8"/>
                    </a:lnTo>
                    <a:lnTo>
                      <a:pt x="57" y="50"/>
                    </a:lnTo>
                    <a:lnTo>
                      <a:pt x="65" y="43"/>
                    </a:lnTo>
                    <a:lnTo>
                      <a:pt x="65" y="36"/>
                    </a:lnTo>
                    <a:lnTo>
                      <a:pt x="72" y="36"/>
                    </a:lnTo>
                    <a:lnTo>
                      <a:pt x="72" y="29"/>
                    </a:lnTo>
                    <a:lnTo>
                      <a:pt x="72" y="15"/>
                    </a:lnTo>
                    <a:lnTo>
                      <a:pt x="72" y="8"/>
                    </a:lnTo>
                    <a:lnTo>
                      <a:pt x="65" y="8"/>
                    </a:lnTo>
                    <a:lnTo>
                      <a:pt x="57" y="8"/>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8"/>
                    </a:lnTo>
                    <a:lnTo>
                      <a:pt x="43" y="0"/>
                    </a:lnTo>
                    <a:lnTo>
                      <a:pt x="36" y="8"/>
                    </a:lnTo>
                    <a:lnTo>
                      <a:pt x="43" y="29"/>
                    </a:lnTo>
                    <a:lnTo>
                      <a:pt x="43" y="29"/>
                    </a:lnTo>
                    <a:lnTo>
                      <a:pt x="43" y="36"/>
                    </a:lnTo>
                    <a:lnTo>
                      <a:pt x="43" y="36"/>
                    </a:lnTo>
                    <a:lnTo>
                      <a:pt x="36" y="36"/>
                    </a:lnTo>
                    <a:lnTo>
                      <a:pt x="29" y="29"/>
                    </a:lnTo>
                    <a:lnTo>
                      <a:pt x="29" y="22"/>
                    </a:lnTo>
                    <a:lnTo>
                      <a:pt x="29" y="22"/>
                    </a:lnTo>
                    <a:lnTo>
                      <a:pt x="21" y="15"/>
                    </a:lnTo>
                    <a:lnTo>
                      <a:pt x="21" y="8"/>
                    </a:lnTo>
                    <a:lnTo>
                      <a:pt x="14" y="0"/>
                    </a:lnTo>
                    <a:lnTo>
                      <a:pt x="14" y="0"/>
                    </a:lnTo>
                    <a:lnTo>
                      <a:pt x="7" y="0"/>
                    </a:lnTo>
                    <a:lnTo>
                      <a:pt x="0" y="0"/>
                    </a:lnTo>
                    <a:lnTo>
                      <a:pt x="0" y="8"/>
                    </a:lnTo>
                    <a:lnTo>
                      <a:pt x="7" y="22"/>
                    </a:lnTo>
                    <a:lnTo>
                      <a:pt x="21" y="22"/>
                    </a:lnTo>
                    <a:lnTo>
                      <a:pt x="29" y="29"/>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8"/>
                    </a:lnTo>
                    <a:lnTo>
                      <a:pt x="50" y="58"/>
                    </a:lnTo>
                    <a:lnTo>
                      <a:pt x="43" y="65"/>
                    </a:lnTo>
                    <a:lnTo>
                      <a:pt x="36" y="58"/>
                    </a:lnTo>
                    <a:lnTo>
                      <a:pt x="29" y="58"/>
                    </a:lnTo>
                    <a:lnTo>
                      <a:pt x="7" y="65"/>
                    </a:lnTo>
                    <a:lnTo>
                      <a:pt x="7" y="65"/>
                    </a:lnTo>
                    <a:lnTo>
                      <a:pt x="14" y="72"/>
                    </a:lnTo>
                    <a:lnTo>
                      <a:pt x="21" y="79"/>
                    </a:lnTo>
                    <a:lnTo>
                      <a:pt x="36" y="72"/>
                    </a:lnTo>
                    <a:lnTo>
                      <a:pt x="36" y="72"/>
                    </a:lnTo>
                    <a:lnTo>
                      <a:pt x="36" y="72"/>
                    </a:lnTo>
                    <a:lnTo>
                      <a:pt x="43" y="65"/>
                    </a:lnTo>
                    <a:lnTo>
                      <a:pt x="43" y="65"/>
                    </a:lnTo>
                    <a:lnTo>
                      <a:pt x="50" y="65"/>
                    </a:lnTo>
                    <a:lnTo>
                      <a:pt x="50" y="58"/>
                    </a:lnTo>
                    <a:lnTo>
                      <a:pt x="57" y="65"/>
                    </a:lnTo>
                    <a:lnTo>
                      <a:pt x="65" y="72"/>
                    </a:lnTo>
                    <a:lnTo>
                      <a:pt x="65" y="72"/>
                    </a:lnTo>
                    <a:close/>
                    <a:moveTo>
                      <a:pt x="65" y="36"/>
                    </a:moveTo>
                    <a:lnTo>
                      <a:pt x="65" y="36"/>
                    </a:lnTo>
                    <a:lnTo>
                      <a:pt x="72" y="29"/>
                    </a:lnTo>
                    <a:lnTo>
                      <a:pt x="72" y="15"/>
                    </a:lnTo>
                    <a:lnTo>
                      <a:pt x="65" y="8"/>
                    </a:lnTo>
                    <a:lnTo>
                      <a:pt x="57" y="22"/>
                    </a:lnTo>
                    <a:lnTo>
                      <a:pt x="65" y="36"/>
                    </a:lnTo>
                    <a:lnTo>
                      <a:pt x="65" y="36"/>
                    </a:lnTo>
                    <a:close/>
                    <a:moveTo>
                      <a:pt x="43" y="22"/>
                    </a:moveTo>
                    <a:lnTo>
                      <a:pt x="50" y="15"/>
                    </a:lnTo>
                    <a:lnTo>
                      <a:pt x="43" y="0"/>
                    </a:lnTo>
                    <a:lnTo>
                      <a:pt x="36" y="15"/>
                    </a:lnTo>
                    <a:lnTo>
                      <a:pt x="43" y="22"/>
                    </a:lnTo>
                    <a:lnTo>
                      <a:pt x="43" y="22"/>
                    </a:lnTo>
                    <a:close/>
                    <a:moveTo>
                      <a:pt x="21" y="22"/>
                    </a:moveTo>
                    <a:lnTo>
                      <a:pt x="21" y="15"/>
                    </a:lnTo>
                    <a:lnTo>
                      <a:pt x="21" y="8"/>
                    </a:lnTo>
                    <a:lnTo>
                      <a:pt x="14" y="8"/>
                    </a:lnTo>
                    <a:lnTo>
                      <a:pt x="7" y="0"/>
                    </a:lnTo>
                    <a:lnTo>
                      <a:pt x="7" y="8"/>
                    </a:lnTo>
                    <a:lnTo>
                      <a:pt x="7" y="15"/>
                    </a:lnTo>
                    <a:lnTo>
                      <a:pt x="14" y="22"/>
                    </a:lnTo>
                    <a:lnTo>
                      <a:pt x="21" y="22"/>
                    </a:lnTo>
                    <a:lnTo>
                      <a:pt x="21" y="22"/>
                    </a:lnTo>
                    <a:close/>
                    <a:moveTo>
                      <a:pt x="29" y="36"/>
                    </a:moveTo>
                    <a:lnTo>
                      <a:pt x="14" y="36"/>
                    </a:lnTo>
                    <a:lnTo>
                      <a:pt x="7" y="36"/>
                    </a:lnTo>
                    <a:lnTo>
                      <a:pt x="7" y="43"/>
                    </a:lnTo>
                    <a:lnTo>
                      <a:pt x="14" y="50"/>
                    </a:lnTo>
                    <a:lnTo>
                      <a:pt x="21" y="43"/>
                    </a:lnTo>
                    <a:lnTo>
                      <a:pt x="29" y="36"/>
                    </a:lnTo>
                    <a:lnTo>
                      <a:pt x="29" y="36"/>
                    </a:lnTo>
                    <a:close/>
                    <a:moveTo>
                      <a:pt x="36" y="65"/>
                    </a:moveTo>
                    <a:lnTo>
                      <a:pt x="29" y="58"/>
                    </a:lnTo>
                    <a:lnTo>
                      <a:pt x="21" y="58"/>
                    </a:lnTo>
                    <a:lnTo>
                      <a:pt x="14" y="65"/>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438">
                <a:extLst>
                  <a:ext uri="{FF2B5EF4-FFF2-40B4-BE49-F238E27FC236}">
                    <a16:creationId xmlns:a16="http://schemas.microsoft.com/office/drawing/2014/main" xmlns="" id="{A83E296B-0154-42C8-AFA5-07DC3051A2AF}"/>
                  </a:ext>
                </a:extLst>
              </p:cNvPr>
              <p:cNvSpPr>
                <a:spLocks noEditPoints="1"/>
              </p:cNvSpPr>
              <p:nvPr/>
            </p:nvSpPr>
            <p:spPr bwMode="auto">
              <a:xfrm>
                <a:off x="4983" y="2360"/>
                <a:ext cx="0" cy="57"/>
              </a:xfrm>
              <a:custGeom>
                <a:avLst/>
                <a:gdLst>
                  <a:gd name="T0" fmla="*/ 57 h 57"/>
                  <a:gd name="T1" fmla="*/ 50 h 57"/>
                  <a:gd name="T2" fmla="*/ 50 h 57"/>
                  <a:gd name="T3" fmla="*/ 57 h 57"/>
                  <a:gd name="T4" fmla="*/ 57 h 57"/>
                  <a:gd name="T5" fmla="*/ 14 h 57"/>
                  <a:gd name="T6" fmla="*/ 14 h 57"/>
                  <a:gd name="T7" fmla="*/ 0 h 57"/>
                  <a:gd name="T8" fmla="*/ 14 h 57"/>
                  <a:gd name="T9" fmla="*/ 14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7">
                    <a:moveTo>
                      <a:pt x="0" y="57"/>
                    </a:moveTo>
                    <a:lnTo>
                      <a:pt x="0" y="50"/>
                    </a:lnTo>
                    <a:lnTo>
                      <a:pt x="0" y="50"/>
                    </a:lnTo>
                    <a:lnTo>
                      <a:pt x="0" y="57"/>
                    </a:lnTo>
                    <a:lnTo>
                      <a:pt x="0" y="57"/>
                    </a:lnTo>
                    <a:close/>
                    <a:moveTo>
                      <a:pt x="0" y="14"/>
                    </a:moveTo>
                    <a:lnTo>
                      <a:pt x="0" y="14"/>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0" name="Freeform 439">
                <a:extLst>
                  <a:ext uri="{FF2B5EF4-FFF2-40B4-BE49-F238E27FC236}">
                    <a16:creationId xmlns:a16="http://schemas.microsoft.com/office/drawing/2014/main" xmlns="" id="{1E8A4666-8885-40D5-8028-C9FD11E134DC}"/>
                  </a:ext>
                </a:extLst>
              </p:cNvPr>
              <p:cNvSpPr>
                <a:spLocks noEditPoints="1"/>
              </p:cNvSpPr>
              <p:nvPr/>
            </p:nvSpPr>
            <p:spPr bwMode="auto">
              <a:xfrm>
                <a:off x="6388" y="2345"/>
                <a:ext cx="71" cy="79"/>
              </a:xfrm>
              <a:custGeom>
                <a:avLst/>
                <a:gdLst>
                  <a:gd name="T0" fmla="*/ 64 w 71"/>
                  <a:gd name="T1" fmla="*/ 72 h 79"/>
                  <a:gd name="T2" fmla="*/ 71 w 71"/>
                  <a:gd name="T3" fmla="*/ 72 h 79"/>
                  <a:gd name="T4" fmla="*/ 57 w 71"/>
                  <a:gd name="T5" fmla="*/ 58 h 79"/>
                  <a:gd name="T6" fmla="*/ 64 w 71"/>
                  <a:gd name="T7" fmla="*/ 43 h 79"/>
                  <a:gd name="T8" fmla="*/ 64 w 71"/>
                  <a:gd name="T9" fmla="*/ 36 h 79"/>
                  <a:gd name="T10" fmla="*/ 71 w 71"/>
                  <a:gd name="T11" fmla="*/ 15 h 79"/>
                  <a:gd name="T12" fmla="*/ 64 w 71"/>
                  <a:gd name="T13" fmla="*/ 8 h 79"/>
                  <a:gd name="T14" fmla="*/ 57 w 71"/>
                  <a:gd name="T15" fmla="*/ 22 h 79"/>
                  <a:gd name="T16" fmla="*/ 57 w 71"/>
                  <a:gd name="T17" fmla="*/ 36 h 79"/>
                  <a:gd name="T18" fmla="*/ 57 w 71"/>
                  <a:gd name="T19" fmla="*/ 50 h 79"/>
                  <a:gd name="T20" fmla="*/ 50 w 71"/>
                  <a:gd name="T21" fmla="*/ 50 h 79"/>
                  <a:gd name="T22" fmla="*/ 43 w 71"/>
                  <a:gd name="T23" fmla="*/ 36 h 79"/>
                  <a:gd name="T24" fmla="*/ 50 w 71"/>
                  <a:gd name="T25" fmla="*/ 29 h 79"/>
                  <a:gd name="T26" fmla="*/ 43 w 71"/>
                  <a:gd name="T27" fmla="*/ 0 h 79"/>
                  <a:gd name="T28" fmla="*/ 36 w 71"/>
                  <a:gd name="T29" fmla="*/ 29 h 79"/>
                  <a:gd name="T30" fmla="*/ 36 w 71"/>
                  <a:gd name="T31" fmla="*/ 36 h 79"/>
                  <a:gd name="T32" fmla="*/ 36 w 71"/>
                  <a:gd name="T33" fmla="*/ 36 h 79"/>
                  <a:gd name="T34" fmla="*/ 28 w 71"/>
                  <a:gd name="T35" fmla="*/ 22 h 79"/>
                  <a:gd name="T36" fmla="*/ 21 w 71"/>
                  <a:gd name="T37" fmla="*/ 15 h 79"/>
                  <a:gd name="T38" fmla="*/ 14 w 71"/>
                  <a:gd name="T39" fmla="*/ 0 h 79"/>
                  <a:gd name="T40" fmla="*/ 0 w 71"/>
                  <a:gd name="T41" fmla="*/ 0 h 79"/>
                  <a:gd name="T42" fmla="*/ 0 w 71"/>
                  <a:gd name="T43" fmla="*/ 8 h 79"/>
                  <a:gd name="T44" fmla="*/ 21 w 71"/>
                  <a:gd name="T45" fmla="*/ 29 h 79"/>
                  <a:gd name="T46" fmla="*/ 36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50 h 79"/>
                  <a:gd name="T60" fmla="*/ 28 w 71"/>
                  <a:gd name="T61" fmla="*/ 50 h 79"/>
                  <a:gd name="T62" fmla="*/ 43 w 71"/>
                  <a:gd name="T63" fmla="*/ 50 h 79"/>
                  <a:gd name="T64" fmla="*/ 50 w 71"/>
                  <a:gd name="T65" fmla="*/ 58 h 79"/>
                  <a:gd name="T66" fmla="*/ 36 w 71"/>
                  <a:gd name="T67" fmla="*/ 65 h 79"/>
                  <a:gd name="T68" fmla="*/ 21 w 71"/>
                  <a:gd name="T69" fmla="*/ 58 h 79"/>
                  <a:gd name="T70" fmla="*/ 7 w 71"/>
                  <a:gd name="T71" fmla="*/ 72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6 h 79"/>
                  <a:gd name="T86" fmla="*/ 71 w 71"/>
                  <a:gd name="T87" fmla="*/ 15 h 79"/>
                  <a:gd name="T88" fmla="*/ 57 w 71"/>
                  <a:gd name="T89" fmla="*/ 22 h 79"/>
                  <a:gd name="T90" fmla="*/ 64 w 71"/>
                  <a:gd name="T91" fmla="*/ 36 h 79"/>
                  <a:gd name="T92" fmla="*/ 50 w 71"/>
                  <a:gd name="T93" fmla="*/ 15 h 79"/>
                  <a:gd name="T94" fmla="*/ 36 w 71"/>
                  <a:gd name="T95" fmla="*/ 15 h 79"/>
                  <a:gd name="T96" fmla="*/ 43 w 71"/>
                  <a:gd name="T97" fmla="*/ 29 h 79"/>
                  <a:gd name="T98" fmla="*/ 21 w 71"/>
                  <a:gd name="T99" fmla="*/ 15 h 79"/>
                  <a:gd name="T100" fmla="*/ 14 w 71"/>
                  <a:gd name="T101" fmla="*/ 8 h 79"/>
                  <a:gd name="T102" fmla="*/ 7 w 71"/>
                  <a:gd name="T103" fmla="*/ 15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14 w 71"/>
                  <a:gd name="T121" fmla="*/ 72 h 79"/>
                  <a:gd name="T122" fmla="*/ 28 w 71"/>
                  <a:gd name="T123" fmla="*/ 72 h 79"/>
                  <a:gd name="T124" fmla="*/ 36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72"/>
                    </a:lnTo>
                    <a:lnTo>
                      <a:pt x="71" y="65"/>
                    </a:lnTo>
                    <a:lnTo>
                      <a:pt x="57" y="58"/>
                    </a:lnTo>
                    <a:lnTo>
                      <a:pt x="57" y="50"/>
                    </a:lnTo>
                    <a:lnTo>
                      <a:pt x="64" y="43"/>
                    </a:lnTo>
                    <a:lnTo>
                      <a:pt x="64" y="43"/>
                    </a:lnTo>
                    <a:lnTo>
                      <a:pt x="64" y="36"/>
                    </a:lnTo>
                    <a:lnTo>
                      <a:pt x="71" y="29"/>
                    </a:lnTo>
                    <a:lnTo>
                      <a:pt x="71" y="15"/>
                    </a:lnTo>
                    <a:lnTo>
                      <a:pt x="64" y="15"/>
                    </a:lnTo>
                    <a:lnTo>
                      <a:pt x="64" y="8"/>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36" y="29"/>
                    </a:lnTo>
                    <a:lnTo>
                      <a:pt x="36" y="29"/>
                    </a:lnTo>
                    <a:lnTo>
                      <a:pt x="36" y="36"/>
                    </a:lnTo>
                    <a:lnTo>
                      <a:pt x="36" y="36"/>
                    </a:lnTo>
                    <a:lnTo>
                      <a:pt x="36" y="36"/>
                    </a:lnTo>
                    <a:lnTo>
                      <a:pt x="28" y="29"/>
                    </a:lnTo>
                    <a:lnTo>
                      <a:pt x="28" y="22"/>
                    </a:lnTo>
                    <a:lnTo>
                      <a:pt x="21" y="22"/>
                    </a:lnTo>
                    <a:lnTo>
                      <a:pt x="21" y="15"/>
                    </a:lnTo>
                    <a:lnTo>
                      <a:pt x="21" y="8"/>
                    </a:lnTo>
                    <a:lnTo>
                      <a:pt x="14" y="0"/>
                    </a:lnTo>
                    <a:lnTo>
                      <a:pt x="7" y="0"/>
                    </a:lnTo>
                    <a:lnTo>
                      <a:pt x="0" y="0"/>
                    </a:lnTo>
                    <a:lnTo>
                      <a:pt x="0" y="0"/>
                    </a:lnTo>
                    <a:lnTo>
                      <a:pt x="0" y="8"/>
                    </a:lnTo>
                    <a:lnTo>
                      <a:pt x="7" y="22"/>
                    </a:lnTo>
                    <a:lnTo>
                      <a:pt x="21" y="29"/>
                    </a:lnTo>
                    <a:lnTo>
                      <a:pt x="28" y="29"/>
                    </a:lnTo>
                    <a:lnTo>
                      <a:pt x="36" y="43"/>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50"/>
                    </a:lnTo>
                    <a:lnTo>
                      <a:pt x="28" y="50"/>
                    </a:lnTo>
                    <a:lnTo>
                      <a:pt x="28" y="50"/>
                    </a:lnTo>
                    <a:lnTo>
                      <a:pt x="36" y="50"/>
                    </a:lnTo>
                    <a:lnTo>
                      <a:pt x="43" y="50"/>
                    </a:lnTo>
                    <a:lnTo>
                      <a:pt x="50" y="58"/>
                    </a:lnTo>
                    <a:lnTo>
                      <a:pt x="50" y="58"/>
                    </a:lnTo>
                    <a:lnTo>
                      <a:pt x="43" y="58"/>
                    </a:lnTo>
                    <a:lnTo>
                      <a:pt x="36" y="65"/>
                    </a:lnTo>
                    <a:lnTo>
                      <a:pt x="36" y="65"/>
                    </a:lnTo>
                    <a:lnTo>
                      <a:pt x="21" y="58"/>
                    </a:lnTo>
                    <a:lnTo>
                      <a:pt x="7" y="65"/>
                    </a:lnTo>
                    <a:lnTo>
                      <a:pt x="7" y="72"/>
                    </a:lnTo>
                    <a:lnTo>
                      <a:pt x="7" y="72"/>
                    </a:lnTo>
                    <a:lnTo>
                      <a:pt x="21" y="79"/>
                    </a:lnTo>
                    <a:lnTo>
                      <a:pt x="28" y="79"/>
                    </a:lnTo>
                    <a:lnTo>
                      <a:pt x="36" y="72"/>
                    </a:lnTo>
                    <a:lnTo>
                      <a:pt x="36" y="72"/>
                    </a:lnTo>
                    <a:lnTo>
                      <a:pt x="36" y="65"/>
                    </a:lnTo>
                    <a:lnTo>
                      <a:pt x="43" y="65"/>
                    </a:lnTo>
                    <a:lnTo>
                      <a:pt x="50" y="65"/>
                    </a:lnTo>
                    <a:lnTo>
                      <a:pt x="50" y="65"/>
                    </a:lnTo>
                    <a:lnTo>
                      <a:pt x="57" y="65"/>
                    </a:lnTo>
                    <a:lnTo>
                      <a:pt x="64" y="72"/>
                    </a:lnTo>
                    <a:lnTo>
                      <a:pt x="64" y="72"/>
                    </a:lnTo>
                    <a:close/>
                    <a:moveTo>
                      <a:pt x="64" y="36"/>
                    </a:moveTo>
                    <a:lnTo>
                      <a:pt x="64" y="36"/>
                    </a:lnTo>
                    <a:lnTo>
                      <a:pt x="71" y="29"/>
                    </a:lnTo>
                    <a:lnTo>
                      <a:pt x="71" y="15"/>
                    </a:lnTo>
                    <a:lnTo>
                      <a:pt x="64" y="15"/>
                    </a:lnTo>
                    <a:lnTo>
                      <a:pt x="57" y="22"/>
                    </a:lnTo>
                    <a:lnTo>
                      <a:pt x="64" y="36"/>
                    </a:lnTo>
                    <a:lnTo>
                      <a:pt x="64" y="36"/>
                    </a:lnTo>
                    <a:close/>
                    <a:moveTo>
                      <a:pt x="43" y="29"/>
                    </a:moveTo>
                    <a:lnTo>
                      <a:pt x="50" y="15"/>
                    </a:lnTo>
                    <a:lnTo>
                      <a:pt x="43" y="8"/>
                    </a:lnTo>
                    <a:lnTo>
                      <a:pt x="36" y="15"/>
                    </a:lnTo>
                    <a:lnTo>
                      <a:pt x="43" y="29"/>
                    </a:lnTo>
                    <a:lnTo>
                      <a:pt x="43" y="29"/>
                    </a:lnTo>
                    <a:close/>
                    <a:moveTo>
                      <a:pt x="21" y="22"/>
                    </a:moveTo>
                    <a:lnTo>
                      <a:pt x="21" y="15"/>
                    </a:lnTo>
                    <a:lnTo>
                      <a:pt x="21" y="15"/>
                    </a:lnTo>
                    <a:lnTo>
                      <a:pt x="14" y="8"/>
                    </a:lnTo>
                    <a:lnTo>
                      <a:pt x="7" y="0"/>
                    </a:lnTo>
                    <a:lnTo>
                      <a:pt x="7" y="15"/>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36" y="72"/>
                    </a:moveTo>
                    <a:lnTo>
                      <a:pt x="28" y="65"/>
                    </a:lnTo>
                    <a:lnTo>
                      <a:pt x="21" y="65"/>
                    </a:lnTo>
                    <a:lnTo>
                      <a:pt x="14" y="65"/>
                    </a:lnTo>
                    <a:lnTo>
                      <a:pt x="7" y="65"/>
                    </a:lnTo>
                    <a:lnTo>
                      <a:pt x="14" y="72"/>
                    </a:lnTo>
                    <a:lnTo>
                      <a:pt x="21" y="72"/>
                    </a:lnTo>
                    <a:lnTo>
                      <a:pt x="28"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440">
                <a:extLst>
                  <a:ext uri="{FF2B5EF4-FFF2-40B4-BE49-F238E27FC236}">
                    <a16:creationId xmlns:a16="http://schemas.microsoft.com/office/drawing/2014/main" xmlns="" id="{491F63D9-718A-45AD-9A9E-8E1203569011}"/>
                  </a:ext>
                </a:extLst>
              </p:cNvPr>
              <p:cNvSpPr>
                <a:spLocks noEditPoints="1"/>
              </p:cNvSpPr>
              <p:nvPr/>
            </p:nvSpPr>
            <p:spPr bwMode="auto">
              <a:xfrm>
                <a:off x="6467" y="2345"/>
                <a:ext cx="71" cy="79"/>
              </a:xfrm>
              <a:custGeom>
                <a:avLst/>
                <a:gdLst>
                  <a:gd name="T0" fmla="*/ 64 w 71"/>
                  <a:gd name="T1" fmla="*/ 72 h 79"/>
                  <a:gd name="T2" fmla="*/ 71 w 71"/>
                  <a:gd name="T3" fmla="*/ 72 h 79"/>
                  <a:gd name="T4" fmla="*/ 57 w 71"/>
                  <a:gd name="T5" fmla="*/ 58 h 79"/>
                  <a:gd name="T6" fmla="*/ 57 w 71"/>
                  <a:gd name="T7" fmla="*/ 43 h 79"/>
                  <a:gd name="T8" fmla="*/ 64 w 71"/>
                  <a:gd name="T9" fmla="*/ 36 h 79"/>
                  <a:gd name="T10" fmla="*/ 64 w 71"/>
                  <a:gd name="T11" fmla="*/ 15 h 79"/>
                  <a:gd name="T12" fmla="*/ 64 w 71"/>
                  <a:gd name="T13" fmla="*/ 8 h 79"/>
                  <a:gd name="T14" fmla="*/ 50 w 71"/>
                  <a:gd name="T15" fmla="*/ 22 h 79"/>
                  <a:gd name="T16" fmla="*/ 57 w 71"/>
                  <a:gd name="T17" fmla="*/ 36 h 79"/>
                  <a:gd name="T18" fmla="*/ 50 w 71"/>
                  <a:gd name="T19" fmla="*/ 50 h 79"/>
                  <a:gd name="T20" fmla="*/ 43 w 71"/>
                  <a:gd name="T21" fmla="*/ 50 h 79"/>
                  <a:gd name="T22" fmla="*/ 43 w 71"/>
                  <a:gd name="T23" fmla="*/ 36 h 79"/>
                  <a:gd name="T24" fmla="*/ 43 w 71"/>
                  <a:gd name="T25" fmla="*/ 29 h 79"/>
                  <a:gd name="T26" fmla="*/ 35 w 71"/>
                  <a:gd name="T27" fmla="*/ 0 h 79"/>
                  <a:gd name="T28" fmla="*/ 35 w 71"/>
                  <a:gd name="T29" fmla="*/ 29 h 79"/>
                  <a:gd name="T30" fmla="*/ 35 w 71"/>
                  <a:gd name="T31" fmla="*/ 36 h 79"/>
                  <a:gd name="T32" fmla="*/ 35 w 71"/>
                  <a:gd name="T33" fmla="*/ 36 h 79"/>
                  <a:gd name="T34" fmla="*/ 21 w 71"/>
                  <a:gd name="T35" fmla="*/ 22 h 79"/>
                  <a:gd name="T36" fmla="*/ 21 w 71"/>
                  <a:gd name="T37" fmla="*/ 15 h 79"/>
                  <a:gd name="T38" fmla="*/ 7 w 71"/>
                  <a:gd name="T39" fmla="*/ 0 h 79"/>
                  <a:gd name="T40" fmla="*/ 0 w 71"/>
                  <a:gd name="T41" fmla="*/ 0 h 79"/>
                  <a:gd name="T42" fmla="*/ 0 w 71"/>
                  <a:gd name="T43" fmla="*/ 8 h 79"/>
                  <a:gd name="T44" fmla="*/ 14 w 71"/>
                  <a:gd name="T45" fmla="*/ 29 h 79"/>
                  <a:gd name="T46" fmla="*/ 28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50 h 79"/>
                  <a:gd name="T62" fmla="*/ 43 w 71"/>
                  <a:gd name="T63" fmla="*/ 50 h 79"/>
                  <a:gd name="T64" fmla="*/ 43 w 71"/>
                  <a:gd name="T65" fmla="*/ 58 h 79"/>
                  <a:gd name="T66" fmla="*/ 35 w 71"/>
                  <a:gd name="T67" fmla="*/ 65 h 79"/>
                  <a:gd name="T68" fmla="*/ 21 w 71"/>
                  <a:gd name="T69" fmla="*/ 58 h 79"/>
                  <a:gd name="T70" fmla="*/ 0 w 71"/>
                  <a:gd name="T71" fmla="*/ 72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6 h 79"/>
                  <a:gd name="T86" fmla="*/ 64 w 71"/>
                  <a:gd name="T87" fmla="*/ 15 h 79"/>
                  <a:gd name="T88" fmla="*/ 57 w 71"/>
                  <a:gd name="T89" fmla="*/ 22 h 79"/>
                  <a:gd name="T90" fmla="*/ 57 w 71"/>
                  <a:gd name="T91" fmla="*/ 36 h 79"/>
                  <a:gd name="T92" fmla="*/ 43 w 71"/>
                  <a:gd name="T93" fmla="*/ 15 h 79"/>
                  <a:gd name="T94" fmla="*/ 28 w 71"/>
                  <a:gd name="T95" fmla="*/ 15 h 79"/>
                  <a:gd name="T96" fmla="*/ 35 w 71"/>
                  <a:gd name="T97" fmla="*/ 29 h 79"/>
                  <a:gd name="T98" fmla="*/ 21 w 71"/>
                  <a:gd name="T99" fmla="*/ 15 h 79"/>
                  <a:gd name="T100" fmla="*/ 14 w 71"/>
                  <a:gd name="T101" fmla="*/ 8 h 79"/>
                  <a:gd name="T102" fmla="*/ 0 w 71"/>
                  <a:gd name="T103" fmla="*/ 15 h 79"/>
                  <a:gd name="T104" fmla="*/ 7 w 71"/>
                  <a:gd name="T105" fmla="*/ 22 h 79"/>
                  <a:gd name="T106" fmla="*/ 14 w 71"/>
                  <a:gd name="T107" fmla="*/ 22 h 79"/>
                  <a:gd name="T108" fmla="*/ 7 w 71"/>
                  <a:gd name="T109" fmla="*/ 36 h 79"/>
                  <a:gd name="T110" fmla="*/ 7 w 71"/>
                  <a:gd name="T111" fmla="*/ 43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2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72"/>
                    </a:lnTo>
                    <a:lnTo>
                      <a:pt x="64" y="65"/>
                    </a:lnTo>
                    <a:lnTo>
                      <a:pt x="57" y="58"/>
                    </a:lnTo>
                    <a:lnTo>
                      <a:pt x="57" y="50"/>
                    </a:lnTo>
                    <a:lnTo>
                      <a:pt x="57" y="43"/>
                    </a:lnTo>
                    <a:lnTo>
                      <a:pt x="57" y="43"/>
                    </a:lnTo>
                    <a:lnTo>
                      <a:pt x="64" y="36"/>
                    </a:lnTo>
                    <a:lnTo>
                      <a:pt x="71" y="29"/>
                    </a:lnTo>
                    <a:lnTo>
                      <a:pt x="64" y="15"/>
                    </a:lnTo>
                    <a:lnTo>
                      <a:pt x="64" y="15"/>
                    </a:lnTo>
                    <a:lnTo>
                      <a:pt x="64" y="8"/>
                    </a:lnTo>
                    <a:lnTo>
                      <a:pt x="57" y="15"/>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5"/>
                    </a:lnTo>
                    <a:lnTo>
                      <a:pt x="35" y="0"/>
                    </a:lnTo>
                    <a:lnTo>
                      <a:pt x="28" y="15"/>
                    </a:lnTo>
                    <a:lnTo>
                      <a:pt x="35" y="29"/>
                    </a:lnTo>
                    <a:lnTo>
                      <a:pt x="35" y="29"/>
                    </a:lnTo>
                    <a:lnTo>
                      <a:pt x="35" y="36"/>
                    </a:lnTo>
                    <a:lnTo>
                      <a:pt x="35" y="36"/>
                    </a:lnTo>
                    <a:lnTo>
                      <a:pt x="35" y="36"/>
                    </a:lnTo>
                    <a:lnTo>
                      <a:pt x="28" y="29"/>
                    </a:lnTo>
                    <a:lnTo>
                      <a:pt x="21" y="22"/>
                    </a:lnTo>
                    <a:lnTo>
                      <a:pt x="21" y="22"/>
                    </a:lnTo>
                    <a:lnTo>
                      <a:pt x="21" y="15"/>
                    </a:lnTo>
                    <a:lnTo>
                      <a:pt x="14" y="8"/>
                    </a:lnTo>
                    <a:lnTo>
                      <a:pt x="7" y="0"/>
                    </a:lnTo>
                    <a:lnTo>
                      <a:pt x="7" y="0"/>
                    </a:lnTo>
                    <a:lnTo>
                      <a:pt x="0" y="0"/>
                    </a:lnTo>
                    <a:lnTo>
                      <a:pt x="0" y="0"/>
                    </a:lnTo>
                    <a:lnTo>
                      <a:pt x="0" y="8"/>
                    </a:lnTo>
                    <a:lnTo>
                      <a:pt x="7" y="22"/>
                    </a:lnTo>
                    <a:lnTo>
                      <a:pt x="14" y="29"/>
                    </a:lnTo>
                    <a:lnTo>
                      <a:pt x="21" y="29"/>
                    </a:lnTo>
                    <a:lnTo>
                      <a:pt x="28" y="43"/>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50"/>
                    </a:lnTo>
                    <a:lnTo>
                      <a:pt x="21" y="50"/>
                    </a:lnTo>
                    <a:lnTo>
                      <a:pt x="28" y="50"/>
                    </a:lnTo>
                    <a:lnTo>
                      <a:pt x="35" y="50"/>
                    </a:lnTo>
                    <a:lnTo>
                      <a:pt x="43" y="50"/>
                    </a:lnTo>
                    <a:lnTo>
                      <a:pt x="43" y="58"/>
                    </a:lnTo>
                    <a:lnTo>
                      <a:pt x="43" y="58"/>
                    </a:lnTo>
                    <a:lnTo>
                      <a:pt x="43" y="58"/>
                    </a:lnTo>
                    <a:lnTo>
                      <a:pt x="35" y="65"/>
                    </a:lnTo>
                    <a:lnTo>
                      <a:pt x="28" y="65"/>
                    </a:lnTo>
                    <a:lnTo>
                      <a:pt x="21" y="58"/>
                    </a:lnTo>
                    <a:lnTo>
                      <a:pt x="7" y="65"/>
                    </a:lnTo>
                    <a:lnTo>
                      <a:pt x="0" y="72"/>
                    </a:lnTo>
                    <a:lnTo>
                      <a:pt x="7" y="72"/>
                    </a:lnTo>
                    <a:lnTo>
                      <a:pt x="21" y="79"/>
                    </a:lnTo>
                    <a:lnTo>
                      <a:pt x="28" y="79"/>
                    </a:lnTo>
                    <a:lnTo>
                      <a:pt x="28" y="72"/>
                    </a:lnTo>
                    <a:lnTo>
                      <a:pt x="28" y="72"/>
                    </a:lnTo>
                    <a:lnTo>
                      <a:pt x="35" y="65"/>
                    </a:lnTo>
                    <a:lnTo>
                      <a:pt x="43" y="65"/>
                    </a:lnTo>
                    <a:lnTo>
                      <a:pt x="43" y="65"/>
                    </a:lnTo>
                    <a:lnTo>
                      <a:pt x="50" y="65"/>
                    </a:lnTo>
                    <a:lnTo>
                      <a:pt x="57" y="65"/>
                    </a:lnTo>
                    <a:lnTo>
                      <a:pt x="57" y="72"/>
                    </a:lnTo>
                    <a:lnTo>
                      <a:pt x="57" y="72"/>
                    </a:lnTo>
                    <a:close/>
                    <a:moveTo>
                      <a:pt x="57" y="36"/>
                    </a:moveTo>
                    <a:lnTo>
                      <a:pt x="64" y="36"/>
                    </a:lnTo>
                    <a:lnTo>
                      <a:pt x="64" y="29"/>
                    </a:lnTo>
                    <a:lnTo>
                      <a:pt x="64" y="15"/>
                    </a:lnTo>
                    <a:lnTo>
                      <a:pt x="64" y="15"/>
                    </a:lnTo>
                    <a:lnTo>
                      <a:pt x="57" y="22"/>
                    </a:lnTo>
                    <a:lnTo>
                      <a:pt x="57" y="36"/>
                    </a:lnTo>
                    <a:lnTo>
                      <a:pt x="57" y="36"/>
                    </a:lnTo>
                    <a:close/>
                    <a:moveTo>
                      <a:pt x="35" y="29"/>
                    </a:moveTo>
                    <a:lnTo>
                      <a:pt x="43" y="15"/>
                    </a:lnTo>
                    <a:lnTo>
                      <a:pt x="35" y="8"/>
                    </a:lnTo>
                    <a:lnTo>
                      <a:pt x="28" y="15"/>
                    </a:lnTo>
                    <a:lnTo>
                      <a:pt x="35" y="29"/>
                    </a:lnTo>
                    <a:lnTo>
                      <a:pt x="35" y="29"/>
                    </a:lnTo>
                    <a:close/>
                    <a:moveTo>
                      <a:pt x="14" y="22"/>
                    </a:moveTo>
                    <a:lnTo>
                      <a:pt x="21" y="15"/>
                    </a:lnTo>
                    <a:lnTo>
                      <a:pt x="14" y="15"/>
                    </a:lnTo>
                    <a:lnTo>
                      <a:pt x="14" y="8"/>
                    </a:lnTo>
                    <a:lnTo>
                      <a:pt x="0" y="0"/>
                    </a:lnTo>
                    <a:lnTo>
                      <a:pt x="0" y="15"/>
                    </a:lnTo>
                    <a:lnTo>
                      <a:pt x="7" y="22"/>
                    </a:lnTo>
                    <a:lnTo>
                      <a:pt x="7" y="22"/>
                    </a:lnTo>
                    <a:lnTo>
                      <a:pt x="14" y="22"/>
                    </a:lnTo>
                    <a:lnTo>
                      <a:pt x="14" y="22"/>
                    </a:lnTo>
                    <a:close/>
                    <a:moveTo>
                      <a:pt x="21" y="43"/>
                    </a:moveTo>
                    <a:lnTo>
                      <a:pt x="7" y="36"/>
                    </a:lnTo>
                    <a:lnTo>
                      <a:pt x="0" y="43"/>
                    </a:lnTo>
                    <a:lnTo>
                      <a:pt x="7" y="43"/>
                    </a:lnTo>
                    <a:lnTo>
                      <a:pt x="14" y="50"/>
                    </a:lnTo>
                    <a:lnTo>
                      <a:pt x="21" y="50"/>
                    </a:lnTo>
                    <a:lnTo>
                      <a:pt x="21" y="43"/>
                    </a:lnTo>
                    <a:lnTo>
                      <a:pt x="21" y="43"/>
                    </a:lnTo>
                    <a:close/>
                    <a:moveTo>
                      <a:pt x="28" y="72"/>
                    </a:moveTo>
                    <a:lnTo>
                      <a:pt x="28" y="65"/>
                    </a:lnTo>
                    <a:lnTo>
                      <a:pt x="21" y="65"/>
                    </a:lnTo>
                    <a:lnTo>
                      <a:pt x="14" y="65"/>
                    </a:lnTo>
                    <a:lnTo>
                      <a:pt x="7" y="65"/>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441">
                <a:extLst>
                  <a:ext uri="{FF2B5EF4-FFF2-40B4-BE49-F238E27FC236}">
                    <a16:creationId xmlns:a16="http://schemas.microsoft.com/office/drawing/2014/main" xmlns="" id="{89E529AD-46C8-4271-8B44-FF1B7E6B5250}"/>
                  </a:ext>
                </a:extLst>
              </p:cNvPr>
              <p:cNvSpPr>
                <a:spLocks noEditPoints="1"/>
              </p:cNvSpPr>
              <p:nvPr/>
            </p:nvSpPr>
            <p:spPr bwMode="auto">
              <a:xfrm>
                <a:off x="6538" y="2345"/>
                <a:ext cx="73" cy="79"/>
              </a:xfrm>
              <a:custGeom>
                <a:avLst/>
                <a:gdLst>
                  <a:gd name="T0" fmla="*/ 66 w 73"/>
                  <a:gd name="T1" fmla="*/ 72 h 79"/>
                  <a:gd name="T2" fmla="*/ 73 w 73"/>
                  <a:gd name="T3" fmla="*/ 72 h 79"/>
                  <a:gd name="T4" fmla="*/ 66 w 73"/>
                  <a:gd name="T5" fmla="*/ 58 h 79"/>
                  <a:gd name="T6" fmla="*/ 66 w 73"/>
                  <a:gd name="T7" fmla="*/ 43 h 79"/>
                  <a:gd name="T8" fmla="*/ 73 w 73"/>
                  <a:gd name="T9" fmla="*/ 36 h 79"/>
                  <a:gd name="T10" fmla="*/ 73 w 73"/>
                  <a:gd name="T11" fmla="*/ 15 h 79"/>
                  <a:gd name="T12" fmla="*/ 66 w 73"/>
                  <a:gd name="T13" fmla="*/ 8 h 79"/>
                  <a:gd name="T14" fmla="*/ 58 w 73"/>
                  <a:gd name="T15" fmla="*/ 22 h 79"/>
                  <a:gd name="T16" fmla="*/ 66 w 73"/>
                  <a:gd name="T17" fmla="*/ 36 h 79"/>
                  <a:gd name="T18" fmla="*/ 58 w 73"/>
                  <a:gd name="T19" fmla="*/ 50 h 79"/>
                  <a:gd name="T20" fmla="*/ 51 w 73"/>
                  <a:gd name="T21" fmla="*/ 50 h 79"/>
                  <a:gd name="T22" fmla="*/ 44 w 73"/>
                  <a:gd name="T23" fmla="*/ 36 h 79"/>
                  <a:gd name="T24" fmla="*/ 51 w 73"/>
                  <a:gd name="T25" fmla="*/ 29 h 79"/>
                  <a:gd name="T26" fmla="*/ 44 w 73"/>
                  <a:gd name="T27" fmla="*/ 0 h 79"/>
                  <a:gd name="T28" fmla="*/ 44 w 73"/>
                  <a:gd name="T29" fmla="*/ 29 h 79"/>
                  <a:gd name="T30" fmla="*/ 44 w 73"/>
                  <a:gd name="T31" fmla="*/ 36 h 79"/>
                  <a:gd name="T32" fmla="*/ 36 w 73"/>
                  <a:gd name="T33" fmla="*/ 36 h 79"/>
                  <a:gd name="T34" fmla="*/ 29 w 73"/>
                  <a:gd name="T35" fmla="*/ 22 h 79"/>
                  <a:gd name="T36" fmla="*/ 29 w 73"/>
                  <a:gd name="T37" fmla="*/ 15 h 79"/>
                  <a:gd name="T38" fmla="*/ 15 w 73"/>
                  <a:gd name="T39" fmla="*/ 0 h 79"/>
                  <a:gd name="T40" fmla="*/ 8 w 73"/>
                  <a:gd name="T41" fmla="*/ 0 h 79"/>
                  <a:gd name="T42" fmla="*/ 0 w 73"/>
                  <a:gd name="T43" fmla="*/ 8 h 79"/>
                  <a:gd name="T44" fmla="*/ 22 w 73"/>
                  <a:gd name="T45" fmla="*/ 29 h 79"/>
                  <a:gd name="T46" fmla="*/ 36 w 73"/>
                  <a:gd name="T47" fmla="*/ 43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50 h 79"/>
                  <a:gd name="T60" fmla="*/ 36 w 73"/>
                  <a:gd name="T61" fmla="*/ 50 h 79"/>
                  <a:gd name="T62" fmla="*/ 44 w 73"/>
                  <a:gd name="T63" fmla="*/ 50 h 79"/>
                  <a:gd name="T64" fmla="*/ 51 w 73"/>
                  <a:gd name="T65" fmla="*/ 58 h 79"/>
                  <a:gd name="T66" fmla="*/ 44 w 73"/>
                  <a:gd name="T67" fmla="*/ 65 h 79"/>
                  <a:gd name="T68" fmla="*/ 29 w 73"/>
                  <a:gd name="T69" fmla="*/ 58 h 79"/>
                  <a:gd name="T70" fmla="*/ 8 w 73"/>
                  <a:gd name="T71" fmla="*/ 72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6 h 79"/>
                  <a:gd name="T86" fmla="*/ 73 w 73"/>
                  <a:gd name="T87" fmla="*/ 15 h 79"/>
                  <a:gd name="T88" fmla="*/ 58 w 73"/>
                  <a:gd name="T89" fmla="*/ 22 h 79"/>
                  <a:gd name="T90" fmla="*/ 66 w 73"/>
                  <a:gd name="T91" fmla="*/ 36 h 79"/>
                  <a:gd name="T92" fmla="*/ 51 w 73"/>
                  <a:gd name="T93" fmla="*/ 15 h 79"/>
                  <a:gd name="T94" fmla="*/ 36 w 73"/>
                  <a:gd name="T95" fmla="*/ 15 h 79"/>
                  <a:gd name="T96" fmla="*/ 44 w 73"/>
                  <a:gd name="T97" fmla="*/ 29 h 79"/>
                  <a:gd name="T98" fmla="*/ 22 w 73"/>
                  <a:gd name="T99" fmla="*/ 15 h 79"/>
                  <a:gd name="T100" fmla="*/ 15 w 73"/>
                  <a:gd name="T101" fmla="*/ 8 h 79"/>
                  <a:gd name="T102" fmla="*/ 8 w 73"/>
                  <a:gd name="T103" fmla="*/ 15 h 79"/>
                  <a:gd name="T104" fmla="*/ 15 w 73"/>
                  <a:gd name="T105" fmla="*/ 22 h 79"/>
                  <a:gd name="T106" fmla="*/ 22 w 73"/>
                  <a:gd name="T107" fmla="*/ 22 h 79"/>
                  <a:gd name="T108" fmla="*/ 15 w 73"/>
                  <a:gd name="T109" fmla="*/ 36 h 79"/>
                  <a:gd name="T110" fmla="*/ 8 w 73"/>
                  <a:gd name="T111" fmla="*/ 43 h 79"/>
                  <a:gd name="T112" fmla="*/ 29 w 73"/>
                  <a:gd name="T113" fmla="*/ 50 h 79"/>
                  <a:gd name="T114" fmla="*/ 29 w 73"/>
                  <a:gd name="T115" fmla="*/ 43 h 79"/>
                  <a:gd name="T116" fmla="*/ 29 w 73"/>
                  <a:gd name="T117" fmla="*/ 65 h 79"/>
                  <a:gd name="T118" fmla="*/ 22 w 73"/>
                  <a:gd name="T119" fmla="*/ 65 h 79"/>
                  <a:gd name="T120" fmla="*/ 15 w 73"/>
                  <a:gd name="T121" fmla="*/ 72 h 79"/>
                  <a:gd name="T122" fmla="*/ 29 w 73"/>
                  <a:gd name="T123" fmla="*/ 72 h 79"/>
                  <a:gd name="T124" fmla="*/ 36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72"/>
                    </a:lnTo>
                    <a:lnTo>
                      <a:pt x="73" y="65"/>
                    </a:lnTo>
                    <a:lnTo>
                      <a:pt x="66" y="58"/>
                    </a:lnTo>
                    <a:lnTo>
                      <a:pt x="58" y="50"/>
                    </a:lnTo>
                    <a:lnTo>
                      <a:pt x="66" y="43"/>
                    </a:lnTo>
                    <a:lnTo>
                      <a:pt x="66" y="43"/>
                    </a:lnTo>
                    <a:lnTo>
                      <a:pt x="73" y="36"/>
                    </a:lnTo>
                    <a:lnTo>
                      <a:pt x="73" y="29"/>
                    </a:lnTo>
                    <a:lnTo>
                      <a:pt x="73" y="15"/>
                    </a:lnTo>
                    <a:lnTo>
                      <a:pt x="73" y="15"/>
                    </a:lnTo>
                    <a:lnTo>
                      <a:pt x="66" y="8"/>
                    </a:lnTo>
                    <a:lnTo>
                      <a:pt x="66" y="15"/>
                    </a:lnTo>
                    <a:lnTo>
                      <a:pt x="58" y="22"/>
                    </a:lnTo>
                    <a:lnTo>
                      <a:pt x="58" y="29"/>
                    </a:lnTo>
                    <a:lnTo>
                      <a:pt x="66" y="36"/>
                    </a:lnTo>
                    <a:lnTo>
                      <a:pt x="58" y="43"/>
                    </a:lnTo>
                    <a:lnTo>
                      <a:pt x="58" y="50"/>
                    </a:lnTo>
                    <a:lnTo>
                      <a:pt x="58" y="50"/>
                    </a:lnTo>
                    <a:lnTo>
                      <a:pt x="51" y="50"/>
                    </a:lnTo>
                    <a:lnTo>
                      <a:pt x="51" y="43"/>
                    </a:lnTo>
                    <a:lnTo>
                      <a:pt x="44" y="36"/>
                    </a:lnTo>
                    <a:lnTo>
                      <a:pt x="44" y="29"/>
                    </a:lnTo>
                    <a:lnTo>
                      <a:pt x="51" y="29"/>
                    </a:lnTo>
                    <a:lnTo>
                      <a:pt x="51" y="15"/>
                    </a:lnTo>
                    <a:lnTo>
                      <a:pt x="44" y="0"/>
                    </a:lnTo>
                    <a:lnTo>
                      <a:pt x="36" y="15"/>
                    </a:lnTo>
                    <a:lnTo>
                      <a:pt x="44" y="29"/>
                    </a:lnTo>
                    <a:lnTo>
                      <a:pt x="44" y="29"/>
                    </a:lnTo>
                    <a:lnTo>
                      <a:pt x="44" y="36"/>
                    </a:lnTo>
                    <a:lnTo>
                      <a:pt x="44" y="36"/>
                    </a:lnTo>
                    <a:lnTo>
                      <a:pt x="36" y="36"/>
                    </a:lnTo>
                    <a:lnTo>
                      <a:pt x="29" y="29"/>
                    </a:lnTo>
                    <a:lnTo>
                      <a:pt x="29" y="22"/>
                    </a:lnTo>
                    <a:lnTo>
                      <a:pt x="29" y="22"/>
                    </a:lnTo>
                    <a:lnTo>
                      <a:pt x="29" y="15"/>
                    </a:lnTo>
                    <a:lnTo>
                      <a:pt x="22" y="8"/>
                    </a:lnTo>
                    <a:lnTo>
                      <a:pt x="15" y="0"/>
                    </a:lnTo>
                    <a:lnTo>
                      <a:pt x="15" y="0"/>
                    </a:lnTo>
                    <a:lnTo>
                      <a:pt x="8" y="0"/>
                    </a:lnTo>
                    <a:lnTo>
                      <a:pt x="8" y="0"/>
                    </a:lnTo>
                    <a:lnTo>
                      <a:pt x="0" y="8"/>
                    </a:lnTo>
                    <a:lnTo>
                      <a:pt x="8" y="22"/>
                    </a:lnTo>
                    <a:lnTo>
                      <a:pt x="22" y="29"/>
                    </a:lnTo>
                    <a:lnTo>
                      <a:pt x="29" y="29"/>
                    </a:lnTo>
                    <a:lnTo>
                      <a:pt x="36" y="43"/>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50"/>
                    </a:lnTo>
                    <a:lnTo>
                      <a:pt x="29" y="50"/>
                    </a:lnTo>
                    <a:lnTo>
                      <a:pt x="36" y="50"/>
                    </a:lnTo>
                    <a:lnTo>
                      <a:pt x="44" y="50"/>
                    </a:lnTo>
                    <a:lnTo>
                      <a:pt x="44" y="50"/>
                    </a:lnTo>
                    <a:lnTo>
                      <a:pt x="51" y="58"/>
                    </a:lnTo>
                    <a:lnTo>
                      <a:pt x="51" y="58"/>
                    </a:lnTo>
                    <a:lnTo>
                      <a:pt x="51" y="58"/>
                    </a:lnTo>
                    <a:lnTo>
                      <a:pt x="44" y="65"/>
                    </a:lnTo>
                    <a:lnTo>
                      <a:pt x="36" y="65"/>
                    </a:lnTo>
                    <a:lnTo>
                      <a:pt x="29" y="58"/>
                    </a:lnTo>
                    <a:lnTo>
                      <a:pt x="8" y="65"/>
                    </a:lnTo>
                    <a:lnTo>
                      <a:pt x="8" y="72"/>
                    </a:lnTo>
                    <a:lnTo>
                      <a:pt x="15" y="72"/>
                    </a:lnTo>
                    <a:lnTo>
                      <a:pt x="22" y="79"/>
                    </a:lnTo>
                    <a:lnTo>
                      <a:pt x="36" y="79"/>
                    </a:lnTo>
                    <a:lnTo>
                      <a:pt x="36" y="72"/>
                    </a:lnTo>
                    <a:lnTo>
                      <a:pt x="36" y="72"/>
                    </a:lnTo>
                    <a:lnTo>
                      <a:pt x="44" y="65"/>
                    </a:lnTo>
                    <a:lnTo>
                      <a:pt x="44" y="65"/>
                    </a:lnTo>
                    <a:lnTo>
                      <a:pt x="51" y="65"/>
                    </a:lnTo>
                    <a:lnTo>
                      <a:pt x="51" y="65"/>
                    </a:lnTo>
                    <a:lnTo>
                      <a:pt x="58" y="65"/>
                    </a:lnTo>
                    <a:lnTo>
                      <a:pt x="66" y="72"/>
                    </a:lnTo>
                    <a:lnTo>
                      <a:pt x="66" y="72"/>
                    </a:lnTo>
                    <a:close/>
                    <a:moveTo>
                      <a:pt x="66" y="36"/>
                    </a:moveTo>
                    <a:lnTo>
                      <a:pt x="73" y="36"/>
                    </a:lnTo>
                    <a:lnTo>
                      <a:pt x="73" y="29"/>
                    </a:lnTo>
                    <a:lnTo>
                      <a:pt x="73" y="15"/>
                    </a:lnTo>
                    <a:lnTo>
                      <a:pt x="66" y="15"/>
                    </a:lnTo>
                    <a:lnTo>
                      <a:pt x="58" y="22"/>
                    </a:lnTo>
                    <a:lnTo>
                      <a:pt x="66" y="36"/>
                    </a:lnTo>
                    <a:lnTo>
                      <a:pt x="66" y="36"/>
                    </a:lnTo>
                    <a:close/>
                    <a:moveTo>
                      <a:pt x="44" y="29"/>
                    </a:moveTo>
                    <a:lnTo>
                      <a:pt x="51" y="15"/>
                    </a:lnTo>
                    <a:lnTo>
                      <a:pt x="44" y="8"/>
                    </a:lnTo>
                    <a:lnTo>
                      <a:pt x="36" y="15"/>
                    </a:lnTo>
                    <a:lnTo>
                      <a:pt x="44" y="29"/>
                    </a:lnTo>
                    <a:lnTo>
                      <a:pt x="44" y="29"/>
                    </a:lnTo>
                    <a:close/>
                    <a:moveTo>
                      <a:pt x="22" y="22"/>
                    </a:moveTo>
                    <a:lnTo>
                      <a:pt x="22" y="15"/>
                    </a:lnTo>
                    <a:lnTo>
                      <a:pt x="22" y="15"/>
                    </a:lnTo>
                    <a:lnTo>
                      <a:pt x="15" y="8"/>
                    </a:lnTo>
                    <a:lnTo>
                      <a:pt x="8" y="0"/>
                    </a:lnTo>
                    <a:lnTo>
                      <a:pt x="8" y="15"/>
                    </a:lnTo>
                    <a:lnTo>
                      <a:pt x="8" y="22"/>
                    </a:lnTo>
                    <a:lnTo>
                      <a:pt x="15" y="22"/>
                    </a:lnTo>
                    <a:lnTo>
                      <a:pt x="22" y="22"/>
                    </a:lnTo>
                    <a:lnTo>
                      <a:pt x="22" y="22"/>
                    </a:lnTo>
                    <a:close/>
                    <a:moveTo>
                      <a:pt x="29" y="43"/>
                    </a:moveTo>
                    <a:lnTo>
                      <a:pt x="15" y="36"/>
                    </a:lnTo>
                    <a:lnTo>
                      <a:pt x="8" y="43"/>
                    </a:lnTo>
                    <a:lnTo>
                      <a:pt x="8" y="43"/>
                    </a:lnTo>
                    <a:lnTo>
                      <a:pt x="15" y="50"/>
                    </a:lnTo>
                    <a:lnTo>
                      <a:pt x="29" y="50"/>
                    </a:lnTo>
                    <a:lnTo>
                      <a:pt x="29" y="43"/>
                    </a:lnTo>
                    <a:lnTo>
                      <a:pt x="29" y="43"/>
                    </a:lnTo>
                    <a:close/>
                    <a:moveTo>
                      <a:pt x="36" y="72"/>
                    </a:moveTo>
                    <a:lnTo>
                      <a:pt x="29" y="65"/>
                    </a:lnTo>
                    <a:lnTo>
                      <a:pt x="22" y="65"/>
                    </a:lnTo>
                    <a:lnTo>
                      <a:pt x="22" y="65"/>
                    </a:lnTo>
                    <a:lnTo>
                      <a:pt x="15" y="65"/>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3" name="Freeform 442">
                <a:extLst>
                  <a:ext uri="{FF2B5EF4-FFF2-40B4-BE49-F238E27FC236}">
                    <a16:creationId xmlns:a16="http://schemas.microsoft.com/office/drawing/2014/main" xmlns="" id="{2FA042AD-AEF7-4D63-B3AF-5BDE629B90EC}"/>
                  </a:ext>
                </a:extLst>
              </p:cNvPr>
              <p:cNvSpPr>
                <a:spLocks noEditPoints="1"/>
              </p:cNvSpPr>
              <p:nvPr/>
            </p:nvSpPr>
            <p:spPr bwMode="auto">
              <a:xfrm>
                <a:off x="6762" y="2345"/>
                <a:ext cx="22" cy="79"/>
              </a:xfrm>
              <a:custGeom>
                <a:avLst/>
                <a:gdLst>
                  <a:gd name="T0" fmla="*/ 22 w 22"/>
                  <a:gd name="T1" fmla="*/ 22 h 79"/>
                  <a:gd name="T2" fmla="*/ 22 w 22"/>
                  <a:gd name="T3" fmla="*/ 22 h 79"/>
                  <a:gd name="T4" fmla="*/ 22 w 22"/>
                  <a:gd name="T5" fmla="*/ 15 h 79"/>
                  <a:gd name="T6" fmla="*/ 22 w 22"/>
                  <a:gd name="T7" fmla="*/ 8 h 79"/>
                  <a:gd name="T8" fmla="*/ 15 w 22"/>
                  <a:gd name="T9" fmla="*/ 0 h 79"/>
                  <a:gd name="T10" fmla="*/ 7 w 22"/>
                  <a:gd name="T11" fmla="*/ 0 h 79"/>
                  <a:gd name="T12" fmla="*/ 0 w 22"/>
                  <a:gd name="T13" fmla="*/ 0 h 79"/>
                  <a:gd name="T14" fmla="*/ 0 w 22"/>
                  <a:gd name="T15" fmla="*/ 0 h 79"/>
                  <a:gd name="T16" fmla="*/ 0 w 22"/>
                  <a:gd name="T17" fmla="*/ 8 h 79"/>
                  <a:gd name="T18" fmla="*/ 7 w 22"/>
                  <a:gd name="T19" fmla="*/ 22 h 79"/>
                  <a:gd name="T20" fmla="*/ 22 w 22"/>
                  <a:gd name="T21" fmla="*/ 22 h 79"/>
                  <a:gd name="T22" fmla="*/ 22 w 22"/>
                  <a:gd name="T23" fmla="*/ 22 h 79"/>
                  <a:gd name="T24" fmla="*/ 22 w 22"/>
                  <a:gd name="T25" fmla="*/ 29 h 79"/>
                  <a:gd name="T26" fmla="*/ 22 w 22"/>
                  <a:gd name="T27" fmla="*/ 22 h 79"/>
                  <a:gd name="T28" fmla="*/ 22 w 22"/>
                  <a:gd name="T29" fmla="*/ 22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36 h 79"/>
                  <a:gd name="T42" fmla="*/ 0 w 22"/>
                  <a:gd name="T43" fmla="*/ 43 h 79"/>
                  <a:gd name="T44" fmla="*/ 7 w 22"/>
                  <a:gd name="T45" fmla="*/ 50 h 79"/>
                  <a:gd name="T46" fmla="*/ 15 w 22"/>
                  <a:gd name="T47" fmla="*/ 50 h 79"/>
                  <a:gd name="T48" fmla="*/ 22 w 22"/>
                  <a:gd name="T49" fmla="*/ 50 h 79"/>
                  <a:gd name="T50" fmla="*/ 22 w 22"/>
                  <a:gd name="T51" fmla="*/ 50 h 79"/>
                  <a:gd name="T52" fmla="*/ 22 w 22"/>
                  <a:gd name="T53" fmla="*/ 36 h 79"/>
                  <a:gd name="T54" fmla="*/ 22 w 22"/>
                  <a:gd name="T55" fmla="*/ 36 h 79"/>
                  <a:gd name="T56" fmla="*/ 22 w 22"/>
                  <a:gd name="T57" fmla="*/ 58 h 79"/>
                  <a:gd name="T58" fmla="*/ 15 w 22"/>
                  <a:gd name="T59" fmla="*/ 58 h 79"/>
                  <a:gd name="T60" fmla="*/ 7 w 22"/>
                  <a:gd name="T61" fmla="*/ 65 h 79"/>
                  <a:gd name="T62" fmla="*/ 7 w 22"/>
                  <a:gd name="T63" fmla="*/ 65 h 79"/>
                  <a:gd name="T64" fmla="*/ 7 w 22"/>
                  <a:gd name="T65" fmla="*/ 72 h 79"/>
                  <a:gd name="T66" fmla="*/ 15 w 22"/>
                  <a:gd name="T67" fmla="*/ 79 h 79"/>
                  <a:gd name="T68" fmla="*/ 22 w 22"/>
                  <a:gd name="T69" fmla="*/ 79 h 79"/>
                  <a:gd name="T70" fmla="*/ 22 w 22"/>
                  <a:gd name="T71" fmla="*/ 72 h 79"/>
                  <a:gd name="T72" fmla="*/ 15 w 22"/>
                  <a:gd name="T73" fmla="*/ 72 h 79"/>
                  <a:gd name="T74" fmla="*/ 7 w 22"/>
                  <a:gd name="T75" fmla="*/ 65 h 79"/>
                  <a:gd name="T76" fmla="*/ 15 w 22"/>
                  <a:gd name="T77" fmla="*/ 65 h 79"/>
                  <a:gd name="T78" fmla="*/ 22 w 22"/>
                  <a:gd name="T79" fmla="*/ 58 h 79"/>
                  <a:gd name="T80" fmla="*/ 22 w 22"/>
                  <a:gd name="T81" fmla="*/ 58 h 79"/>
                  <a:gd name="T82" fmla="*/ 22 w 22"/>
                  <a:gd name="T83" fmla="*/ 58 h 79"/>
                  <a:gd name="T84" fmla="*/ 22 w 22"/>
                  <a:gd name="T85" fmla="*/ 58 h 79"/>
                  <a:gd name="T86" fmla="*/ 22 w 22"/>
                  <a:gd name="T87" fmla="*/ 58 h 79"/>
                  <a:gd name="T88" fmla="*/ 22 w 22"/>
                  <a:gd name="T89" fmla="*/ 22 h 79"/>
                  <a:gd name="T90" fmla="*/ 22 w 22"/>
                  <a:gd name="T91" fmla="*/ 15 h 79"/>
                  <a:gd name="T92" fmla="*/ 22 w 22"/>
                  <a:gd name="T93" fmla="*/ 8 h 79"/>
                  <a:gd name="T94" fmla="*/ 15 w 22"/>
                  <a:gd name="T95" fmla="*/ 8 h 79"/>
                  <a:gd name="T96" fmla="*/ 7 w 22"/>
                  <a:gd name="T97" fmla="*/ 0 h 79"/>
                  <a:gd name="T98" fmla="*/ 0 w 22"/>
                  <a:gd name="T99" fmla="*/ 8 h 79"/>
                  <a:gd name="T100" fmla="*/ 7 w 22"/>
                  <a:gd name="T101" fmla="*/ 15 h 79"/>
                  <a:gd name="T102" fmla="*/ 15 w 22"/>
                  <a:gd name="T103" fmla="*/ 22 h 79"/>
                  <a:gd name="T104" fmla="*/ 22 w 22"/>
                  <a:gd name="T105" fmla="*/ 22 h 79"/>
                  <a:gd name="T106" fmla="*/ 22 w 22"/>
                  <a:gd name="T107" fmla="*/ 22 h 79"/>
                  <a:gd name="T108" fmla="*/ 22 w 22"/>
                  <a:gd name="T109" fmla="*/ 36 h 79"/>
                  <a:gd name="T110" fmla="*/ 15 w 22"/>
                  <a:gd name="T111" fmla="*/ 36 h 79"/>
                  <a:gd name="T112" fmla="*/ 0 w 22"/>
                  <a:gd name="T113" fmla="*/ 36 h 79"/>
                  <a:gd name="T114" fmla="*/ 7 w 22"/>
                  <a:gd name="T115" fmla="*/ 43 h 79"/>
                  <a:gd name="T116" fmla="*/ 15 w 22"/>
                  <a:gd name="T117" fmla="*/ 50 h 79"/>
                  <a:gd name="T118" fmla="*/ 22 w 22"/>
                  <a:gd name="T119" fmla="*/ 43 h 79"/>
                  <a:gd name="T120" fmla="*/ 22 w 22"/>
                  <a:gd name="T121" fmla="*/ 36 h 79"/>
                  <a:gd name="T122" fmla="*/ 22 w 22"/>
                  <a:gd name="T123"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2"/>
                    </a:moveTo>
                    <a:lnTo>
                      <a:pt x="22" y="22"/>
                    </a:lnTo>
                    <a:lnTo>
                      <a:pt x="22" y="15"/>
                    </a:lnTo>
                    <a:lnTo>
                      <a:pt x="22" y="8"/>
                    </a:lnTo>
                    <a:lnTo>
                      <a:pt x="15" y="0"/>
                    </a:lnTo>
                    <a:lnTo>
                      <a:pt x="7" y="0"/>
                    </a:lnTo>
                    <a:lnTo>
                      <a:pt x="0" y="0"/>
                    </a:lnTo>
                    <a:lnTo>
                      <a:pt x="0" y="0"/>
                    </a:lnTo>
                    <a:lnTo>
                      <a:pt x="0" y="8"/>
                    </a:lnTo>
                    <a:lnTo>
                      <a:pt x="7" y="22"/>
                    </a:lnTo>
                    <a:lnTo>
                      <a:pt x="22" y="22"/>
                    </a:lnTo>
                    <a:lnTo>
                      <a:pt x="22" y="22"/>
                    </a:lnTo>
                    <a:lnTo>
                      <a:pt x="22" y="29"/>
                    </a:lnTo>
                    <a:lnTo>
                      <a:pt x="22" y="22"/>
                    </a:lnTo>
                    <a:lnTo>
                      <a:pt x="22" y="22"/>
                    </a:lnTo>
                    <a:close/>
                    <a:moveTo>
                      <a:pt x="22" y="36"/>
                    </a:moveTo>
                    <a:lnTo>
                      <a:pt x="22" y="36"/>
                    </a:lnTo>
                    <a:lnTo>
                      <a:pt x="22" y="36"/>
                    </a:lnTo>
                    <a:lnTo>
                      <a:pt x="22" y="36"/>
                    </a:lnTo>
                    <a:lnTo>
                      <a:pt x="7" y="36"/>
                    </a:lnTo>
                    <a:lnTo>
                      <a:pt x="0" y="36"/>
                    </a:lnTo>
                    <a:lnTo>
                      <a:pt x="0" y="43"/>
                    </a:lnTo>
                    <a:lnTo>
                      <a:pt x="7" y="50"/>
                    </a:lnTo>
                    <a:lnTo>
                      <a:pt x="15" y="50"/>
                    </a:lnTo>
                    <a:lnTo>
                      <a:pt x="22" y="50"/>
                    </a:lnTo>
                    <a:lnTo>
                      <a:pt x="22" y="50"/>
                    </a:lnTo>
                    <a:lnTo>
                      <a:pt x="22" y="36"/>
                    </a:lnTo>
                    <a:lnTo>
                      <a:pt x="22" y="36"/>
                    </a:lnTo>
                    <a:close/>
                    <a:moveTo>
                      <a:pt x="22" y="58"/>
                    </a:moveTo>
                    <a:lnTo>
                      <a:pt x="15" y="58"/>
                    </a:lnTo>
                    <a:lnTo>
                      <a:pt x="7" y="65"/>
                    </a:lnTo>
                    <a:lnTo>
                      <a:pt x="7" y="65"/>
                    </a:lnTo>
                    <a:lnTo>
                      <a:pt x="7" y="72"/>
                    </a:lnTo>
                    <a:lnTo>
                      <a:pt x="15" y="79"/>
                    </a:lnTo>
                    <a:lnTo>
                      <a:pt x="22" y="79"/>
                    </a:lnTo>
                    <a:lnTo>
                      <a:pt x="22" y="72"/>
                    </a:lnTo>
                    <a:lnTo>
                      <a:pt x="15" y="72"/>
                    </a:lnTo>
                    <a:lnTo>
                      <a:pt x="7" y="65"/>
                    </a:lnTo>
                    <a:lnTo>
                      <a:pt x="15" y="65"/>
                    </a:lnTo>
                    <a:lnTo>
                      <a:pt x="22" y="58"/>
                    </a:lnTo>
                    <a:lnTo>
                      <a:pt x="22" y="58"/>
                    </a:lnTo>
                    <a:lnTo>
                      <a:pt x="22" y="58"/>
                    </a:lnTo>
                    <a:lnTo>
                      <a:pt x="22" y="58"/>
                    </a:lnTo>
                    <a:lnTo>
                      <a:pt x="22" y="58"/>
                    </a:lnTo>
                    <a:close/>
                    <a:moveTo>
                      <a:pt x="22" y="22"/>
                    </a:moveTo>
                    <a:lnTo>
                      <a:pt x="22" y="15"/>
                    </a:lnTo>
                    <a:lnTo>
                      <a:pt x="22" y="8"/>
                    </a:lnTo>
                    <a:lnTo>
                      <a:pt x="15" y="8"/>
                    </a:lnTo>
                    <a:lnTo>
                      <a:pt x="7" y="0"/>
                    </a:lnTo>
                    <a:lnTo>
                      <a:pt x="0" y="8"/>
                    </a:lnTo>
                    <a:lnTo>
                      <a:pt x="7" y="15"/>
                    </a:lnTo>
                    <a:lnTo>
                      <a:pt x="15" y="22"/>
                    </a:lnTo>
                    <a:lnTo>
                      <a:pt x="22" y="22"/>
                    </a:lnTo>
                    <a:lnTo>
                      <a:pt x="22" y="22"/>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443">
                <a:extLst>
                  <a:ext uri="{FF2B5EF4-FFF2-40B4-BE49-F238E27FC236}">
                    <a16:creationId xmlns:a16="http://schemas.microsoft.com/office/drawing/2014/main" xmlns="" id="{46C8376F-6172-4D9F-AE27-23164FCB2263}"/>
                  </a:ext>
                </a:extLst>
              </p:cNvPr>
              <p:cNvSpPr>
                <a:spLocks noEditPoints="1"/>
              </p:cNvSpPr>
              <p:nvPr/>
            </p:nvSpPr>
            <p:spPr bwMode="auto">
              <a:xfrm>
                <a:off x="6690" y="2345"/>
                <a:ext cx="72" cy="79"/>
              </a:xfrm>
              <a:custGeom>
                <a:avLst/>
                <a:gdLst>
                  <a:gd name="T0" fmla="*/ 65 w 72"/>
                  <a:gd name="T1" fmla="*/ 72 h 79"/>
                  <a:gd name="T2" fmla="*/ 72 w 72"/>
                  <a:gd name="T3" fmla="*/ 65 h 79"/>
                  <a:gd name="T4" fmla="*/ 58 w 72"/>
                  <a:gd name="T5" fmla="*/ 58 h 79"/>
                  <a:gd name="T6" fmla="*/ 58 w 72"/>
                  <a:gd name="T7" fmla="*/ 43 h 79"/>
                  <a:gd name="T8" fmla="*/ 65 w 72"/>
                  <a:gd name="T9" fmla="*/ 36 h 79"/>
                  <a:gd name="T10" fmla="*/ 65 w 72"/>
                  <a:gd name="T11" fmla="*/ 15 h 79"/>
                  <a:gd name="T12" fmla="*/ 65 w 72"/>
                  <a:gd name="T13" fmla="*/ 8 h 79"/>
                  <a:gd name="T14" fmla="*/ 50 w 72"/>
                  <a:gd name="T15" fmla="*/ 15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8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8 h 79"/>
                  <a:gd name="T66" fmla="*/ 36 w 72"/>
                  <a:gd name="T67" fmla="*/ 65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36 w 72"/>
                  <a:gd name="T95" fmla="*/ 15 h 79"/>
                  <a:gd name="T96" fmla="*/ 36 w 72"/>
                  <a:gd name="T97" fmla="*/ 22 h 79"/>
                  <a:gd name="T98" fmla="*/ 22 w 72"/>
                  <a:gd name="T99" fmla="*/ 15 h 79"/>
                  <a:gd name="T100" fmla="*/ 14 w 72"/>
                  <a:gd name="T101" fmla="*/ 8 h 79"/>
                  <a:gd name="T102" fmla="*/ 0 w 72"/>
                  <a:gd name="T103" fmla="*/ 8 h 79"/>
                  <a:gd name="T104" fmla="*/ 7 w 72"/>
                  <a:gd name="T105" fmla="*/ 22 h 79"/>
                  <a:gd name="T106" fmla="*/ 14 w 72"/>
                  <a:gd name="T107" fmla="*/ 22 h 79"/>
                  <a:gd name="T108" fmla="*/ 14 w 72"/>
                  <a:gd name="T109" fmla="*/ 36 h 79"/>
                  <a:gd name="T110" fmla="*/ 7 w 72"/>
                  <a:gd name="T111" fmla="*/ 43 h 79"/>
                  <a:gd name="T112" fmla="*/ 22 w 72"/>
                  <a:gd name="T113" fmla="*/ 43 h 79"/>
                  <a:gd name="T114" fmla="*/ 22 w 72"/>
                  <a:gd name="T115" fmla="*/ 36 h 79"/>
                  <a:gd name="T116" fmla="*/ 29 w 72"/>
                  <a:gd name="T117" fmla="*/ 58 h 79"/>
                  <a:gd name="T118" fmla="*/ 14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72" y="72"/>
                    </a:lnTo>
                    <a:lnTo>
                      <a:pt x="72" y="65"/>
                    </a:lnTo>
                    <a:lnTo>
                      <a:pt x="72" y="65"/>
                    </a:lnTo>
                    <a:lnTo>
                      <a:pt x="58" y="58"/>
                    </a:lnTo>
                    <a:lnTo>
                      <a:pt x="58" y="50"/>
                    </a:lnTo>
                    <a:lnTo>
                      <a:pt x="58" y="43"/>
                    </a:lnTo>
                    <a:lnTo>
                      <a:pt x="65" y="36"/>
                    </a:lnTo>
                    <a:lnTo>
                      <a:pt x="65" y="36"/>
                    </a:lnTo>
                    <a:lnTo>
                      <a:pt x="72" y="29"/>
                    </a:lnTo>
                    <a:lnTo>
                      <a:pt x="65" y="15"/>
                    </a:lnTo>
                    <a:lnTo>
                      <a:pt x="65" y="8"/>
                    </a:lnTo>
                    <a:lnTo>
                      <a:pt x="65" y="8"/>
                    </a:lnTo>
                    <a:lnTo>
                      <a:pt x="58" y="8"/>
                    </a:lnTo>
                    <a:lnTo>
                      <a:pt x="50" y="15"/>
                    </a:lnTo>
                    <a:lnTo>
                      <a:pt x="50" y="29"/>
                    </a:lnTo>
                    <a:lnTo>
                      <a:pt x="58" y="36"/>
                    </a:lnTo>
                    <a:lnTo>
                      <a:pt x="58" y="43"/>
                    </a:lnTo>
                    <a:lnTo>
                      <a:pt x="50" y="50"/>
                    </a:lnTo>
                    <a:lnTo>
                      <a:pt x="50" y="50"/>
                    </a:lnTo>
                    <a:lnTo>
                      <a:pt x="43" y="43"/>
                    </a:lnTo>
                    <a:lnTo>
                      <a:pt x="43" y="43"/>
                    </a:lnTo>
                    <a:lnTo>
                      <a:pt x="43" y="36"/>
                    </a:lnTo>
                    <a:lnTo>
                      <a:pt x="43" y="29"/>
                    </a:lnTo>
                    <a:lnTo>
                      <a:pt x="43" y="22"/>
                    </a:lnTo>
                    <a:lnTo>
                      <a:pt x="43" y="8"/>
                    </a:lnTo>
                    <a:lnTo>
                      <a:pt x="36" y="0"/>
                    </a:lnTo>
                    <a:lnTo>
                      <a:pt x="29" y="8"/>
                    </a:lnTo>
                    <a:lnTo>
                      <a:pt x="36" y="29"/>
                    </a:lnTo>
                    <a:lnTo>
                      <a:pt x="36" y="29"/>
                    </a:lnTo>
                    <a:lnTo>
                      <a:pt x="36" y="36"/>
                    </a:lnTo>
                    <a:lnTo>
                      <a:pt x="36" y="36"/>
                    </a:lnTo>
                    <a:lnTo>
                      <a:pt x="36" y="36"/>
                    </a:lnTo>
                    <a:lnTo>
                      <a:pt x="29" y="29"/>
                    </a:lnTo>
                    <a:lnTo>
                      <a:pt x="22" y="22"/>
                    </a:lnTo>
                    <a:lnTo>
                      <a:pt x="22" y="22"/>
                    </a:lnTo>
                    <a:lnTo>
                      <a:pt x="22" y="15"/>
                    </a:lnTo>
                    <a:lnTo>
                      <a:pt x="22" y="8"/>
                    </a:lnTo>
                    <a:lnTo>
                      <a:pt x="7" y="0"/>
                    </a:lnTo>
                    <a:lnTo>
                      <a:pt x="7" y="0"/>
                    </a:lnTo>
                    <a:lnTo>
                      <a:pt x="0" y="0"/>
                    </a:lnTo>
                    <a:lnTo>
                      <a:pt x="0" y="0"/>
                    </a:lnTo>
                    <a:lnTo>
                      <a:pt x="0" y="8"/>
                    </a:lnTo>
                    <a:lnTo>
                      <a:pt x="7" y="22"/>
                    </a:lnTo>
                    <a:lnTo>
                      <a:pt x="14" y="22"/>
                    </a:lnTo>
                    <a:lnTo>
                      <a:pt x="22" y="29"/>
                    </a:lnTo>
                    <a:lnTo>
                      <a:pt x="29" y="36"/>
                    </a:lnTo>
                    <a:lnTo>
                      <a:pt x="36" y="36"/>
                    </a:lnTo>
                    <a:lnTo>
                      <a:pt x="29" y="43"/>
                    </a:lnTo>
                    <a:lnTo>
                      <a:pt x="29" y="43"/>
                    </a:lnTo>
                    <a:lnTo>
                      <a:pt x="22" y="36"/>
                    </a:lnTo>
                    <a:lnTo>
                      <a:pt x="14" y="36"/>
                    </a:lnTo>
                    <a:lnTo>
                      <a:pt x="7" y="36"/>
                    </a:lnTo>
                    <a:lnTo>
                      <a:pt x="0" y="36"/>
                    </a:lnTo>
                    <a:lnTo>
                      <a:pt x="0" y="43"/>
                    </a:lnTo>
                    <a:lnTo>
                      <a:pt x="7" y="50"/>
                    </a:lnTo>
                    <a:lnTo>
                      <a:pt x="14" y="50"/>
                    </a:lnTo>
                    <a:lnTo>
                      <a:pt x="22" y="50"/>
                    </a:lnTo>
                    <a:lnTo>
                      <a:pt x="22" y="43"/>
                    </a:lnTo>
                    <a:lnTo>
                      <a:pt x="22" y="43"/>
                    </a:lnTo>
                    <a:lnTo>
                      <a:pt x="29" y="43"/>
                    </a:lnTo>
                    <a:lnTo>
                      <a:pt x="36" y="43"/>
                    </a:lnTo>
                    <a:lnTo>
                      <a:pt x="43" y="50"/>
                    </a:lnTo>
                    <a:lnTo>
                      <a:pt x="43" y="50"/>
                    </a:lnTo>
                    <a:lnTo>
                      <a:pt x="43" y="58"/>
                    </a:lnTo>
                    <a:lnTo>
                      <a:pt x="43" y="58"/>
                    </a:lnTo>
                    <a:lnTo>
                      <a:pt x="36" y="65"/>
                    </a:lnTo>
                    <a:lnTo>
                      <a:pt x="29" y="58"/>
                    </a:lnTo>
                    <a:lnTo>
                      <a:pt x="22" y="58"/>
                    </a:lnTo>
                    <a:lnTo>
                      <a:pt x="7" y="65"/>
                    </a:lnTo>
                    <a:lnTo>
                      <a:pt x="7" y="65"/>
                    </a:lnTo>
                    <a:lnTo>
                      <a:pt x="7" y="72"/>
                    </a:lnTo>
                    <a:lnTo>
                      <a:pt x="22" y="79"/>
                    </a:lnTo>
                    <a:lnTo>
                      <a:pt x="29" y="72"/>
                    </a:lnTo>
                    <a:lnTo>
                      <a:pt x="29" y="72"/>
                    </a:lnTo>
                    <a:lnTo>
                      <a:pt x="29" y="72"/>
                    </a:lnTo>
                    <a:lnTo>
                      <a:pt x="36" y="65"/>
                    </a:lnTo>
                    <a:lnTo>
                      <a:pt x="43" y="65"/>
                    </a:lnTo>
                    <a:lnTo>
                      <a:pt x="43" y="65"/>
                    </a:lnTo>
                    <a:lnTo>
                      <a:pt x="50" y="58"/>
                    </a:lnTo>
                    <a:lnTo>
                      <a:pt x="58" y="65"/>
                    </a:lnTo>
                    <a:lnTo>
                      <a:pt x="58" y="72"/>
                    </a:lnTo>
                    <a:lnTo>
                      <a:pt x="58" y="72"/>
                    </a:lnTo>
                    <a:close/>
                    <a:moveTo>
                      <a:pt x="58" y="36"/>
                    </a:moveTo>
                    <a:lnTo>
                      <a:pt x="65" y="36"/>
                    </a:lnTo>
                    <a:lnTo>
                      <a:pt x="72" y="29"/>
                    </a:lnTo>
                    <a:lnTo>
                      <a:pt x="65" y="15"/>
                    </a:lnTo>
                    <a:lnTo>
                      <a:pt x="65" y="8"/>
                    </a:lnTo>
                    <a:lnTo>
                      <a:pt x="58" y="22"/>
                    </a:lnTo>
                    <a:lnTo>
                      <a:pt x="58" y="36"/>
                    </a:lnTo>
                    <a:lnTo>
                      <a:pt x="58" y="36"/>
                    </a:lnTo>
                    <a:close/>
                    <a:moveTo>
                      <a:pt x="36" y="22"/>
                    </a:moveTo>
                    <a:lnTo>
                      <a:pt x="43" y="15"/>
                    </a:lnTo>
                    <a:lnTo>
                      <a:pt x="36" y="0"/>
                    </a:lnTo>
                    <a:lnTo>
                      <a:pt x="36" y="15"/>
                    </a:lnTo>
                    <a:lnTo>
                      <a:pt x="36" y="22"/>
                    </a:lnTo>
                    <a:lnTo>
                      <a:pt x="36" y="22"/>
                    </a:lnTo>
                    <a:close/>
                    <a:moveTo>
                      <a:pt x="14" y="22"/>
                    </a:moveTo>
                    <a:lnTo>
                      <a:pt x="22" y="15"/>
                    </a:lnTo>
                    <a:lnTo>
                      <a:pt x="14" y="8"/>
                    </a:lnTo>
                    <a:lnTo>
                      <a:pt x="14" y="8"/>
                    </a:lnTo>
                    <a:lnTo>
                      <a:pt x="0" y="0"/>
                    </a:lnTo>
                    <a:lnTo>
                      <a:pt x="0" y="8"/>
                    </a:lnTo>
                    <a:lnTo>
                      <a:pt x="7" y="15"/>
                    </a:lnTo>
                    <a:lnTo>
                      <a:pt x="7" y="22"/>
                    </a:lnTo>
                    <a:lnTo>
                      <a:pt x="14" y="22"/>
                    </a:lnTo>
                    <a:lnTo>
                      <a:pt x="14" y="22"/>
                    </a:lnTo>
                    <a:close/>
                    <a:moveTo>
                      <a:pt x="22" y="36"/>
                    </a:moveTo>
                    <a:lnTo>
                      <a:pt x="14" y="36"/>
                    </a:lnTo>
                    <a:lnTo>
                      <a:pt x="0" y="36"/>
                    </a:lnTo>
                    <a:lnTo>
                      <a:pt x="7" y="43"/>
                    </a:lnTo>
                    <a:lnTo>
                      <a:pt x="14" y="50"/>
                    </a:lnTo>
                    <a:lnTo>
                      <a:pt x="22" y="43"/>
                    </a:lnTo>
                    <a:lnTo>
                      <a:pt x="22" y="36"/>
                    </a:lnTo>
                    <a:lnTo>
                      <a:pt x="22" y="36"/>
                    </a:lnTo>
                    <a:close/>
                    <a:moveTo>
                      <a:pt x="29" y="65"/>
                    </a:moveTo>
                    <a:lnTo>
                      <a:pt x="29" y="58"/>
                    </a:lnTo>
                    <a:lnTo>
                      <a:pt x="22" y="58"/>
                    </a:lnTo>
                    <a:lnTo>
                      <a:pt x="14" y="65"/>
                    </a:lnTo>
                    <a:lnTo>
                      <a:pt x="7" y="65"/>
                    </a:lnTo>
                    <a:lnTo>
                      <a:pt x="7" y="72"/>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5" name="Freeform 444">
                <a:extLst>
                  <a:ext uri="{FF2B5EF4-FFF2-40B4-BE49-F238E27FC236}">
                    <a16:creationId xmlns:a16="http://schemas.microsoft.com/office/drawing/2014/main" xmlns="" id="{CA1EDA36-D918-41CF-A267-63157478B461}"/>
                  </a:ext>
                </a:extLst>
              </p:cNvPr>
              <p:cNvSpPr>
                <a:spLocks noEditPoints="1"/>
              </p:cNvSpPr>
              <p:nvPr/>
            </p:nvSpPr>
            <p:spPr bwMode="auto">
              <a:xfrm>
                <a:off x="6611" y="2345"/>
                <a:ext cx="72" cy="79"/>
              </a:xfrm>
              <a:custGeom>
                <a:avLst/>
                <a:gdLst>
                  <a:gd name="T0" fmla="*/ 72 w 72"/>
                  <a:gd name="T1" fmla="*/ 72 h 79"/>
                  <a:gd name="T2" fmla="*/ 72 w 72"/>
                  <a:gd name="T3" fmla="*/ 65 h 79"/>
                  <a:gd name="T4" fmla="*/ 65 w 72"/>
                  <a:gd name="T5" fmla="*/ 58 h 79"/>
                  <a:gd name="T6" fmla="*/ 65 w 72"/>
                  <a:gd name="T7" fmla="*/ 43 h 79"/>
                  <a:gd name="T8" fmla="*/ 72 w 72"/>
                  <a:gd name="T9" fmla="*/ 36 h 79"/>
                  <a:gd name="T10" fmla="*/ 72 w 72"/>
                  <a:gd name="T11" fmla="*/ 15 h 79"/>
                  <a:gd name="T12" fmla="*/ 65 w 72"/>
                  <a:gd name="T13" fmla="*/ 8 h 79"/>
                  <a:gd name="T14" fmla="*/ 58 w 72"/>
                  <a:gd name="T15" fmla="*/ 15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9 w 72"/>
                  <a:gd name="T37" fmla="*/ 15 h 79"/>
                  <a:gd name="T38" fmla="*/ 15 w 72"/>
                  <a:gd name="T39" fmla="*/ 0 h 79"/>
                  <a:gd name="T40" fmla="*/ 7 w 72"/>
                  <a:gd name="T41" fmla="*/ 0 h 79"/>
                  <a:gd name="T42" fmla="*/ 0 w 72"/>
                  <a:gd name="T43" fmla="*/ 8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43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9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2 h 79"/>
                  <a:gd name="T98" fmla="*/ 22 w 72"/>
                  <a:gd name="T99" fmla="*/ 15 h 79"/>
                  <a:gd name="T100" fmla="*/ 15 w 72"/>
                  <a:gd name="T101" fmla="*/ 8 h 79"/>
                  <a:gd name="T102" fmla="*/ 7 w 72"/>
                  <a:gd name="T103" fmla="*/ 8 h 79"/>
                  <a:gd name="T104" fmla="*/ 15 w 72"/>
                  <a:gd name="T105" fmla="*/ 22 h 79"/>
                  <a:gd name="T106" fmla="*/ 22 w 72"/>
                  <a:gd name="T107" fmla="*/ 22 h 79"/>
                  <a:gd name="T108" fmla="*/ 15 w 72"/>
                  <a:gd name="T109" fmla="*/ 36 h 79"/>
                  <a:gd name="T110" fmla="*/ 7 w 72"/>
                  <a:gd name="T111" fmla="*/ 43 h 79"/>
                  <a:gd name="T112" fmla="*/ 29 w 72"/>
                  <a:gd name="T113" fmla="*/ 43 h 79"/>
                  <a:gd name="T114" fmla="*/ 29 w 72"/>
                  <a:gd name="T115" fmla="*/ 36 h 79"/>
                  <a:gd name="T116" fmla="*/ 29 w 72"/>
                  <a:gd name="T117" fmla="*/ 58 h 79"/>
                  <a:gd name="T118" fmla="*/ 22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2"/>
                    </a:lnTo>
                    <a:lnTo>
                      <a:pt x="72" y="72"/>
                    </a:lnTo>
                    <a:lnTo>
                      <a:pt x="72" y="65"/>
                    </a:lnTo>
                    <a:lnTo>
                      <a:pt x="72" y="65"/>
                    </a:lnTo>
                    <a:lnTo>
                      <a:pt x="65" y="58"/>
                    </a:lnTo>
                    <a:lnTo>
                      <a:pt x="58" y="50"/>
                    </a:lnTo>
                    <a:lnTo>
                      <a:pt x="65" y="43"/>
                    </a:lnTo>
                    <a:lnTo>
                      <a:pt x="65" y="36"/>
                    </a:lnTo>
                    <a:lnTo>
                      <a:pt x="72" y="36"/>
                    </a:lnTo>
                    <a:lnTo>
                      <a:pt x="72" y="29"/>
                    </a:lnTo>
                    <a:lnTo>
                      <a:pt x="72" y="15"/>
                    </a:lnTo>
                    <a:lnTo>
                      <a:pt x="72" y="8"/>
                    </a:lnTo>
                    <a:lnTo>
                      <a:pt x="65" y="8"/>
                    </a:lnTo>
                    <a:lnTo>
                      <a:pt x="65" y="8"/>
                    </a:lnTo>
                    <a:lnTo>
                      <a:pt x="58" y="15"/>
                    </a:lnTo>
                    <a:lnTo>
                      <a:pt x="58" y="29"/>
                    </a:lnTo>
                    <a:lnTo>
                      <a:pt x="65" y="36"/>
                    </a:lnTo>
                    <a:lnTo>
                      <a:pt x="58" y="43"/>
                    </a:lnTo>
                    <a:lnTo>
                      <a:pt x="58" y="50"/>
                    </a:lnTo>
                    <a:lnTo>
                      <a:pt x="58" y="50"/>
                    </a:lnTo>
                    <a:lnTo>
                      <a:pt x="50" y="43"/>
                    </a:lnTo>
                    <a:lnTo>
                      <a:pt x="50" y="43"/>
                    </a:lnTo>
                    <a:lnTo>
                      <a:pt x="43" y="36"/>
                    </a:lnTo>
                    <a:lnTo>
                      <a:pt x="43" y="29"/>
                    </a:lnTo>
                    <a:lnTo>
                      <a:pt x="50" y="22"/>
                    </a:lnTo>
                    <a:lnTo>
                      <a:pt x="50" y="8"/>
                    </a:lnTo>
                    <a:lnTo>
                      <a:pt x="43" y="0"/>
                    </a:lnTo>
                    <a:lnTo>
                      <a:pt x="36" y="8"/>
                    </a:lnTo>
                    <a:lnTo>
                      <a:pt x="43" y="29"/>
                    </a:lnTo>
                    <a:lnTo>
                      <a:pt x="43" y="29"/>
                    </a:lnTo>
                    <a:lnTo>
                      <a:pt x="43" y="36"/>
                    </a:lnTo>
                    <a:lnTo>
                      <a:pt x="43" y="36"/>
                    </a:lnTo>
                    <a:lnTo>
                      <a:pt x="36" y="36"/>
                    </a:lnTo>
                    <a:lnTo>
                      <a:pt x="29" y="29"/>
                    </a:lnTo>
                    <a:lnTo>
                      <a:pt x="29" y="22"/>
                    </a:lnTo>
                    <a:lnTo>
                      <a:pt x="29" y="22"/>
                    </a:lnTo>
                    <a:lnTo>
                      <a:pt x="29" y="15"/>
                    </a:lnTo>
                    <a:lnTo>
                      <a:pt x="22" y="8"/>
                    </a:lnTo>
                    <a:lnTo>
                      <a:pt x="15" y="0"/>
                    </a:lnTo>
                    <a:lnTo>
                      <a:pt x="15" y="0"/>
                    </a:lnTo>
                    <a:lnTo>
                      <a:pt x="7" y="0"/>
                    </a:lnTo>
                    <a:lnTo>
                      <a:pt x="7" y="0"/>
                    </a:lnTo>
                    <a:lnTo>
                      <a:pt x="0" y="8"/>
                    </a:lnTo>
                    <a:lnTo>
                      <a:pt x="7" y="22"/>
                    </a:lnTo>
                    <a:lnTo>
                      <a:pt x="22" y="22"/>
                    </a:lnTo>
                    <a:lnTo>
                      <a:pt x="29" y="29"/>
                    </a:lnTo>
                    <a:lnTo>
                      <a:pt x="36" y="36"/>
                    </a:lnTo>
                    <a:lnTo>
                      <a:pt x="36" y="36"/>
                    </a:lnTo>
                    <a:lnTo>
                      <a:pt x="36" y="43"/>
                    </a:lnTo>
                    <a:lnTo>
                      <a:pt x="29" y="43"/>
                    </a:lnTo>
                    <a:lnTo>
                      <a:pt x="29" y="36"/>
                    </a:lnTo>
                    <a:lnTo>
                      <a:pt x="22" y="36"/>
                    </a:lnTo>
                    <a:lnTo>
                      <a:pt x="7" y="36"/>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8"/>
                    </a:lnTo>
                    <a:lnTo>
                      <a:pt x="50" y="58"/>
                    </a:lnTo>
                    <a:lnTo>
                      <a:pt x="43" y="65"/>
                    </a:lnTo>
                    <a:lnTo>
                      <a:pt x="36" y="58"/>
                    </a:lnTo>
                    <a:lnTo>
                      <a:pt x="29" y="58"/>
                    </a:lnTo>
                    <a:lnTo>
                      <a:pt x="7" y="65"/>
                    </a:lnTo>
                    <a:lnTo>
                      <a:pt x="7" y="65"/>
                    </a:lnTo>
                    <a:lnTo>
                      <a:pt x="15" y="72"/>
                    </a:lnTo>
                    <a:lnTo>
                      <a:pt x="29" y="79"/>
                    </a:lnTo>
                    <a:lnTo>
                      <a:pt x="36" y="72"/>
                    </a:lnTo>
                    <a:lnTo>
                      <a:pt x="36" y="72"/>
                    </a:lnTo>
                    <a:lnTo>
                      <a:pt x="36" y="72"/>
                    </a:lnTo>
                    <a:lnTo>
                      <a:pt x="43" y="65"/>
                    </a:lnTo>
                    <a:lnTo>
                      <a:pt x="43" y="65"/>
                    </a:lnTo>
                    <a:lnTo>
                      <a:pt x="50" y="65"/>
                    </a:lnTo>
                    <a:lnTo>
                      <a:pt x="50" y="58"/>
                    </a:lnTo>
                    <a:lnTo>
                      <a:pt x="58" y="65"/>
                    </a:lnTo>
                    <a:lnTo>
                      <a:pt x="65" y="72"/>
                    </a:lnTo>
                    <a:lnTo>
                      <a:pt x="65" y="72"/>
                    </a:lnTo>
                    <a:close/>
                    <a:moveTo>
                      <a:pt x="65" y="36"/>
                    </a:moveTo>
                    <a:lnTo>
                      <a:pt x="72" y="36"/>
                    </a:lnTo>
                    <a:lnTo>
                      <a:pt x="72" y="29"/>
                    </a:lnTo>
                    <a:lnTo>
                      <a:pt x="72" y="15"/>
                    </a:lnTo>
                    <a:lnTo>
                      <a:pt x="65" y="8"/>
                    </a:lnTo>
                    <a:lnTo>
                      <a:pt x="58" y="22"/>
                    </a:lnTo>
                    <a:lnTo>
                      <a:pt x="65" y="36"/>
                    </a:lnTo>
                    <a:lnTo>
                      <a:pt x="65" y="36"/>
                    </a:lnTo>
                    <a:close/>
                    <a:moveTo>
                      <a:pt x="43" y="22"/>
                    </a:moveTo>
                    <a:lnTo>
                      <a:pt x="50" y="15"/>
                    </a:lnTo>
                    <a:lnTo>
                      <a:pt x="43" y="0"/>
                    </a:lnTo>
                    <a:lnTo>
                      <a:pt x="36" y="15"/>
                    </a:lnTo>
                    <a:lnTo>
                      <a:pt x="43" y="22"/>
                    </a:lnTo>
                    <a:lnTo>
                      <a:pt x="43" y="22"/>
                    </a:lnTo>
                    <a:close/>
                    <a:moveTo>
                      <a:pt x="22" y="22"/>
                    </a:moveTo>
                    <a:lnTo>
                      <a:pt x="22" y="15"/>
                    </a:lnTo>
                    <a:lnTo>
                      <a:pt x="22" y="8"/>
                    </a:lnTo>
                    <a:lnTo>
                      <a:pt x="15" y="8"/>
                    </a:lnTo>
                    <a:lnTo>
                      <a:pt x="7" y="0"/>
                    </a:lnTo>
                    <a:lnTo>
                      <a:pt x="7" y="8"/>
                    </a:lnTo>
                    <a:lnTo>
                      <a:pt x="7" y="15"/>
                    </a:lnTo>
                    <a:lnTo>
                      <a:pt x="15" y="22"/>
                    </a:lnTo>
                    <a:lnTo>
                      <a:pt x="22" y="22"/>
                    </a:lnTo>
                    <a:lnTo>
                      <a:pt x="22" y="22"/>
                    </a:lnTo>
                    <a:close/>
                    <a:moveTo>
                      <a:pt x="29" y="36"/>
                    </a:moveTo>
                    <a:lnTo>
                      <a:pt x="15" y="36"/>
                    </a:lnTo>
                    <a:lnTo>
                      <a:pt x="7" y="36"/>
                    </a:lnTo>
                    <a:lnTo>
                      <a:pt x="7" y="43"/>
                    </a:lnTo>
                    <a:lnTo>
                      <a:pt x="15" y="50"/>
                    </a:lnTo>
                    <a:lnTo>
                      <a:pt x="29" y="43"/>
                    </a:lnTo>
                    <a:lnTo>
                      <a:pt x="29" y="36"/>
                    </a:lnTo>
                    <a:lnTo>
                      <a:pt x="29" y="36"/>
                    </a:lnTo>
                    <a:close/>
                    <a:moveTo>
                      <a:pt x="36" y="65"/>
                    </a:moveTo>
                    <a:lnTo>
                      <a:pt x="29" y="58"/>
                    </a:lnTo>
                    <a:lnTo>
                      <a:pt x="22" y="58"/>
                    </a:lnTo>
                    <a:lnTo>
                      <a:pt x="22" y="65"/>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445">
                <a:extLst>
                  <a:ext uri="{FF2B5EF4-FFF2-40B4-BE49-F238E27FC236}">
                    <a16:creationId xmlns:a16="http://schemas.microsoft.com/office/drawing/2014/main" xmlns="" id="{47EAC133-9295-484D-91CE-07105FB7377D}"/>
                  </a:ext>
                </a:extLst>
              </p:cNvPr>
              <p:cNvSpPr>
                <a:spLocks noEditPoints="1"/>
              </p:cNvSpPr>
              <p:nvPr/>
            </p:nvSpPr>
            <p:spPr bwMode="auto">
              <a:xfrm>
                <a:off x="6316" y="2424"/>
                <a:ext cx="72" cy="79"/>
              </a:xfrm>
              <a:custGeom>
                <a:avLst/>
                <a:gdLst>
                  <a:gd name="T0" fmla="*/ 64 w 72"/>
                  <a:gd name="T1" fmla="*/ 79 h 79"/>
                  <a:gd name="T2" fmla="*/ 72 w 72"/>
                  <a:gd name="T3" fmla="*/ 71 h 79"/>
                  <a:gd name="T4" fmla="*/ 57 w 72"/>
                  <a:gd name="T5" fmla="*/ 57 h 79"/>
                  <a:gd name="T6" fmla="*/ 57 w 72"/>
                  <a:gd name="T7" fmla="*/ 43 h 79"/>
                  <a:gd name="T8" fmla="*/ 64 w 72"/>
                  <a:gd name="T9" fmla="*/ 36 h 79"/>
                  <a:gd name="T10" fmla="*/ 64 w 72"/>
                  <a:gd name="T11" fmla="*/ 14 h 79"/>
                  <a:gd name="T12" fmla="*/ 64 w 72"/>
                  <a:gd name="T13" fmla="*/ 7 h 79"/>
                  <a:gd name="T14" fmla="*/ 50 w 72"/>
                  <a:gd name="T15" fmla="*/ 21 h 79"/>
                  <a:gd name="T16" fmla="*/ 57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7 w 72"/>
                  <a:gd name="T39" fmla="*/ 0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57 h 79"/>
                  <a:gd name="T70" fmla="*/ 7 w 72"/>
                  <a:gd name="T71" fmla="*/ 71 h 79"/>
                  <a:gd name="T72" fmla="*/ 21 w 72"/>
                  <a:gd name="T73" fmla="*/ 79 h 79"/>
                  <a:gd name="T74" fmla="*/ 28 w 72"/>
                  <a:gd name="T75" fmla="*/ 71 h 79"/>
                  <a:gd name="T76" fmla="*/ 36 w 72"/>
                  <a:gd name="T77" fmla="*/ 71 h 79"/>
                  <a:gd name="T78" fmla="*/ 43 w 72"/>
                  <a:gd name="T79" fmla="*/ 64 h 79"/>
                  <a:gd name="T80" fmla="*/ 57 w 72"/>
                  <a:gd name="T81" fmla="*/ 64 h 79"/>
                  <a:gd name="T82" fmla="*/ 57 w 72"/>
                  <a:gd name="T83" fmla="*/ 71 h 79"/>
                  <a:gd name="T84" fmla="*/ 64 w 72"/>
                  <a:gd name="T85" fmla="*/ 36 h 79"/>
                  <a:gd name="T86" fmla="*/ 64 w 72"/>
                  <a:gd name="T87" fmla="*/ 21 h 79"/>
                  <a:gd name="T88" fmla="*/ 57 w 72"/>
                  <a:gd name="T89" fmla="*/ 21 h 79"/>
                  <a:gd name="T90" fmla="*/ 57 w 72"/>
                  <a:gd name="T91" fmla="*/ 36 h 79"/>
                  <a:gd name="T92" fmla="*/ 43 w 72"/>
                  <a:gd name="T93" fmla="*/ 14 h 79"/>
                  <a:gd name="T94" fmla="*/ 36 w 72"/>
                  <a:gd name="T95" fmla="*/ 14 h 79"/>
                  <a:gd name="T96" fmla="*/ 36 w 72"/>
                  <a:gd name="T97" fmla="*/ 29 h 79"/>
                  <a:gd name="T98" fmla="*/ 21 w 72"/>
                  <a:gd name="T99" fmla="*/ 14 h 79"/>
                  <a:gd name="T100" fmla="*/ 14 w 72"/>
                  <a:gd name="T101" fmla="*/ 7 h 79"/>
                  <a:gd name="T102" fmla="*/ 0 w 72"/>
                  <a:gd name="T103" fmla="*/ 14 h 79"/>
                  <a:gd name="T104" fmla="*/ 7 w 72"/>
                  <a:gd name="T105" fmla="*/ 21 h 79"/>
                  <a:gd name="T106" fmla="*/ 14 w 72"/>
                  <a:gd name="T107" fmla="*/ 21 h 79"/>
                  <a:gd name="T108" fmla="*/ 14 w 72"/>
                  <a:gd name="T109" fmla="*/ 36 h 79"/>
                  <a:gd name="T110" fmla="*/ 7 w 72"/>
                  <a:gd name="T111" fmla="*/ 43 h 79"/>
                  <a:gd name="T112" fmla="*/ 21 w 72"/>
                  <a:gd name="T113" fmla="*/ 50 h 79"/>
                  <a:gd name="T114" fmla="*/ 21 w 72"/>
                  <a:gd name="T115" fmla="*/ 43 h 79"/>
                  <a:gd name="T116" fmla="*/ 28 w 72"/>
                  <a:gd name="T117" fmla="*/ 64 h 79"/>
                  <a:gd name="T118" fmla="*/ 14 w 72"/>
                  <a:gd name="T119" fmla="*/ 64 h 79"/>
                  <a:gd name="T120" fmla="*/ 7 w 72"/>
                  <a:gd name="T121" fmla="*/ 71 h 79"/>
                  <a:gd name="T122" fmla="*/ 28 w 72"/>
                  <a:gd name="T123" fmla="*/ 79 h 79"/>
                  <a:gd name="T124" fmla="*/ 28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1"/>
                    </a:moveTo>
                    <a:lnTo>
                      <a:pt x="64" y="79"/>
                    </a:lnTo>
                    <a:lnTo>
                      <a:pt x="72" y="71"/>
                    </a:lnTo>
                    <a:lnTo>
                      <a:pt x="72" y="71"/>
                    </a:lnTo>
                    <a:lnTo>
                      <a:pt x="72" y="64"/>
                    </a:lnTo>
                    <a:lnTo>
                      <a:pt x="57" y="57"/>
                    </a:lnTo>
                    <a:lnTo>
                      <a:pt x="57" y="50"/>
                    </a:lnTo>
                    <a:lnTo>
                      <a:pt x="57" y="43"/>
                    </a:lnTo>
                    <a:lnTo>
                      <a:pt x="64" y="43"/>
                    </a:lnTo>
                    <a:lnTo>
                      <a:pt x="64" y="36"/>
                    </a:lnTo>
                    <a:lnTo>
                      <a:pt x="72" y="29"/>
                    </a:lnTo>
                    <a:lnTo>
                      <a:pt x="64" y="14"/>
                    </a:lnTo>
                    <a:lnTo>
                      <a:pt x="64" y="14"/>
                    </a:lnTo>
                    <a:lnTo>
                      <a:pt x="64" y="7"/>
                    </a:lnTo>
                    <a:lnTo>
                      <a:pt x="57" y="14"/>
                    </a:lnTo>
                    <a:lnTo>
                      <a:pt x="50" y="21"/>
                    </a:lnTo>
                    <a:lnTo>
                      <a:pt x="50" y="29"/>
                    </a:lnTo>
                    <a:lnTo>
                      <a:pt x="57" y="36"/>
                    </a:lnTo>
                    <a:lnTo>
                      <a:pt x="57" y="43"/>
                    </a:lnTo>
                    <a:lnTo>
                      <a:pt x="50" y="50"/>
                    </a:lnTo>
                    <a:lnTo>
                      <a:pt x="50" y="50"/>
                    </a:lnTo>
                    <a:lnTo>
                      <a:pt x="50"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1"/>
                    </a:lnTo>
                    <a:lnTo>
                      <a:pt x="21" y="14"/>
                    </a:lnTo>
                    <a:lnTo>
                      <a:pt x="21" y="7"/>
                    </a:lnTo>
                    <a:lnTo>
                      <a:pt x="7" y="0"/>
                    </a:lnTo>
                    <a:lnTo>
                      <a:pt x="7" y="0"/>
                    </a:lnTo>
                    <a:lnTo>
                      <a:pt x="0" y="0"/>
                    </a:lnTo>
                    <a:lnTo>
                      <a:pt x="0" y="0"/>
                    </a:lnTo>
                    <a:lnTo>
                      <a:pt x="0" y="7"/>
                    </a:lnTo>
                    <a:lnTo>
                      <a:pt x="7" y="21"/>
                    </a:lnTo>
                    <a:lnTo>
                      <a:pt x="14" y="29"/>
                    </a:lnTo>
                    <a:lnTo>
                      <a:pt x="21" y="29"/>
                    </a:lnTo>
                    <a:lnTo>
                      <a:pt x="28" y="43"/>
                    </a:lnTo>
                    <a:lnTo>
                      <a:pt x="36" y="43"/>
                    </a:lnTo>
                    <a:lnTo>
                      <a:pt x="28" y="43"/>
                    </a:lnTo>
                    <a:lnTo>
                      <a:pt x="28" y="43"/>
                    </a:lnTo>
                    <a:lnTo>
                      <a:pt x="21" y="36"/>
                    </a:lnTo>
                    <a:lnTo>
                      <a:pt x="14" y="36"/>
                    </a:lnTo>
                    <a:lnTo>
                      <a:pt x="7" y="36"/>
                    </a:lnTo>
                    <a:lnTo>
                      <a:pt x="0" y="43"/>
                    </a:lnTo>
                    <a:lnTo>
                      <a:pt x="0" y="43"/>
                    </a:lnTo>
                    <a:lnTo>
                      <a:pt x="7" y="50"/>
                    </a:lnTo>
                    <a:lnTo>
                      <a:pt x="14" y="50"/>
                    </a:lnTo>
                    <a:lnTo>
                      <a:pt x="21" y="50"/>
                    </a:lnTo>
                    <a:lnTo>
                      <a:pt x="21" y="50"/>
                    </a:lnTo>
                    <a:lnTo>
                      <a:pt x="21" y="50"/>
                    </a:lnTo>
                    <a:lnTo>
                      <a:pt x="28" y="50"/>
                    </a:lnTo>
                    <a:lnTo>
                      <a:pt x="36" y="50"/>
                    </a:lnTo>
                    <a:lnTo>
                      <a:pt x="43" y="50"/>
                    </a:lnTo>
                    <a:lnTo>
                      <a:pt x="43" y="57"/>
                    </a:lnTo>
                    <a:lnTo>
                      <a:pt x="43" y="57"/>
                    </a:lnTo>
                    <a:lnTo>
                      <a:pt x="43" y="57"/>
                    </a:lnTo>
                    <a:lnTo>
                      <a:pt x="36" y="64"/>
                    </a:lnTo>
                    <a:lnTo>
                      <a:pt x="28" y="64"/>
                    </a:lnTo>
                    <a:lnTo>
                      <a:pt x="21" y="57"/>
                    </a:lnTo>
                    <a:lnTo>
                      <a:pt x="7" y="64"/>
                    </a:lnTo>
                    <a:lnTo>
                      <a:pt x="7" y="71"/>
                    </a:lnTo>
                    <a:lnTo>
                      <a:pt x="7" y="71"/>
                    </a:lnTo>
                    <a:lnTo>
                      <a:pt x="21" y="79"/>
                    </a:lnTo>
                    <a:lnTo>
                      <a:pt x="28" y="79"/>
                    </a:lnTo>
                    <a:lnTo>
                      <a:pt x="28" y="71"/>
                    </a:lnTo>
                    <a:lnTo>
                      <a:pt x="28" y="71"/>
                    </a:lnTo>
                    <a:lnTo>
                      <a:pt x="36" y="71"/>
                    </a:lnTo>
                    <a:lnTo>
                      <a:pt x="43" y="64"/>
                    </a:lnTo>
                    <a:lnTo>
                      <a:pt x="43" y="64"/>
                    </a:lnTo>
                    <a:lnTo>
                      <a:pt x="50" y="64"/>
                    </a:lnTo>
                    <a:lnTo>
                      <a:pt x="57" y="64"/>
                    </a:lnTo>
                    <a:lnTo>
                      <a:pt x="57" y="71"/>
                    </a:lnTo>
                    <a:lnTo>
                      <a:pt x="57" y="71"/>
                    </a:lnTo>
                    <a:close/>
                    <a:moveTo>
                      <a:pt x="57" y="36"/>
                    </a:moveTo>
                    <a:lnTo>
                      <a:pt x="64" y="36"/>
                    </a:lnTo>
                    <a:lnTo>
                      <a:pt x="72" y="29"/>
                    </a:lnTo>
                    <a:lnTo>
                      <a:pt x="64" y="21"/>
                    </a:lnTo>
                    <a:lnTo>
                      <a:pt x="64" y="14"/>
                    </a:lnTo>
                    <a:lnTo>
                      <a:pt x="57" y="21"/>
                    </a:lnTo>
                    <a:lnTo>
                      <a:pt x="57" y="36"/>
                    </a:lnTo>
                    <a:lnTo>
                      <a:pt x="57" y="36"/>
                    </a:lnTo>
                    <a:close/>
                    <a:moveTo>
                      <a:pt x="36" y="29"/>
                    </a:moveTo>
                    <a:lnTo>
                      <a:pt x="43" y="14"/>
                    </a:lnTo>
                    <a:lnTo>
                      <a:pt x="36" y="7"/>
                    </a:lnTo>
                    <a:lnTo>
                      <a:pt x="36" y="14"/>
                    </a:lnTo>
                    <a:lnTo>
                      <a:pt x="36" y="29"/>
                    </a:lnTo>
                    <a:lnTo>
                      <a:pt x="36" y="29"/>
                    </a:lnTo>
                    <a:close/>
                    <a:moveTo>
                      <a:pt x="14" y="21"/>
                    </a:moveTo>
                    <a:lnTo>
                      <a:pt x="21" y="14"/>
                    </a:lnTo>
                    <a:lnTo>
                      <a:pt x="14" y="14"/>
                    </a:lnTo>
                    <a:lnTo>
                      <a:pt x="14" y="7"/>
                    </a:lnTo>
                    <a:lnTo>
                      <a:pt x="0" y="0"/>
                    </a:lnTo>
                    <a:lnTo>
                      <a:pt x="0" y="14"/>
                    </a:lnTo>
                    <a:lnTo>
                      <a:pt x="7" y="21"/>
                    </a:lnTo>
                    <a:lnTo>
                      <a:pt x="7" y="21"/>
                    </a:lnTo>
                    <a:lnTo>
                      <a:pt x="14" y="21"/>
                    </a:lnTo>
                    <a:lnTo>
                      <a:pt x="14" y="21"/>
                    </a:lnTo>
                    <a:close/>
                    <a:moveTo>
                      <a:pt x="21" y="43"/>
                    </a:moveTo>
                    <a:lnTo>
                      <a:pt x="14" y="36"/>
                    </a:lnTo>
                    <a:lnTo>
                      <a:pt x="0" y="43"/>
                    </a:lnTo>
                    <a:lnTo>
                      <a:pt x="7" y="43"/>
                    </a:lnTo>
                    <a:lnTo>
                      <a:pt x="14" y="50"/>
                    </a:lnTo>
                    <a:lnTo>
                      <a:pt x="21" y="50"/>
                    </a:lnTo>
                    <a:lnTo>
                      <a:pt x="21" y="43"/>
                    </a:lnTo>
                    <a:lnTo>
                      <a:pt x="21" y="43"/>
                    </a:lnTo>
                    <a:close/>
                    <a:moveTo>
                      <a:pt x="28" y="71"/>
                    </a:moveTo>
                    <a:lnTo>
                      <a:pt x="28" y="64"/>
                    </a:lnTo>
                    <a:lnTo>
                      <a:pt x="21" y="64"/>
                    </a:lnTo>
                    <a:lnTo>
                      <a:pt x="14" y="64"/>
                    </a:lnTo>
                    <a:lnTo>
                      <a:pt x="7" y="64"/>
                    </a:lnTo>
                    <a:lnTo>
                      <a:pt x="7" y="71"/>
                    </a:lnTo>
                    <a:lnTo>
                      <a:pt x="14" y="79"/>
                    </a:lnTo>
                    <a:lnTo>
                      <a:pt x="28" y="79"/>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7" name="Freeform 446">
                <a:extLst>
                  <a:ext uri="{FF2B5EF4-FFF2-40B4-BE49-F238E27FC236}">
                    <a16:creationId xmlns:a16="http://schemas.microsoft.com/office/drawing/2014/main" xmlns="" id="{588A8465-24CC-4D23-83B7-546F1FBE4B76}"/>
                  </a:ext>
                </a:extLst>
              </p:cNvPr>
              <p:cNvSpPr>
                <a:spLocks noEditPoints="1"/>
              </p:cNvSpPr>
              <p:nvPr/>
            </p:nvSpPr>
            <p:spPr bwMode="auto">
              <a:xfrm>
                <a:off x="5278" y="2424"/>
                <a:ext cx="72" cy="79"/>
              </a:xfrm>
              <a:custGeom>
                <a:avLst/>
                <a:gdLst>
                  <a:gd name="T0" fmla="*/ 65 w 72"/>
                  <a:gd name="T1" fmla="*/ 71 h 79"/>
                  <a:gd name="T2" fmla="*/ 72 w 72"/>
                  <a:gd name="T3" fmla="*/ 64 h 79"/>
                  <a:gd name="T4" fmla="*/ 58 w 72"/>
                  <a:gd name="T5" fmla="*/ 57 h 79"/>
                  <a:gd name="T6" fmla="*/ 65 w 72"/>
                  <a:gd name="T7" fmla="*/ 43 h 79"/>
                  <a:gd name="T8" fmla="*/ 65 w 72"/>
                  <a:gd name="T9" fmla="*/ 36 h 79"/>
                  <a:gd name="T10" fmla="*/ 72 w 72"/>
                  <a:gd name="T11" fmla="*/ 14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1 h 79"/>
                  <a:gd name="T26" fmla="*/ 44 w 72"/>
                  <a:gd name="T27" fmla="*/ 0 h 79"/>
                  <a:gd name="T28" fmla="*/ 36 w 72"/>
                  <a:gd name="T29" fmla="*/ 29 h 79"/>
                  <a:gd name="T30" fmla="*/ 36 w 72"/>
                  <a:gd name="T31" fmla="*/ 36 h 79"/>
                  <a:gd name="T32" fmla="*/ 36 w 72"/>
                  <a:gd name="T33" fmla="*/ 36 h 79"/>
                  <a:gd name="T34" fmla="*/ 29 w 72"/>
                  <a:gd name="T35" fmla="*/ 21 h 79"/>
                  <a:gd name="T36" fmla="*/ 22 w 72"/>
                  <a:gd name="T37" fmla="*/ 14 h 79"/>
                  <a:gd name="T38" fmla="*/ 15 w 72"/>
                  <a:gd name="T39" fmla="*/ 0 h 79"/>
                  <a:gd name="T40" fmla="*/ 0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36 w 72"/>
                  <a:gd name="T67" fmla="*/ 64 h 79"/>
                  <a:gd name="T68" fmla="*/ 22 w 72"/>
                  <a:gd name="T69" fmla="*/ 57 h 79"/>
                  <a:gd name="T70" fmla="*/ 8 w 72"/>
                  <a:gd name="T71" fmla="*/ 64 h 79"/>
                  <a:gd name="T72" fmla="*/ 22 w 72"/>
                  <a:gd name="T73" fmla="*/ 79 h 79"/>
                  <a:gd name="T74" fmla="*/ 36 w 72"/>
                  <a:gd name="T75" fmla="*/ 71 h 79"/>
                  <a:gd name="T76" fmla="*/ 36 w 72"/>
                  <a:gd name="T77" fmla="*/ 64 h 79"/>
                  <a:gd name="T78" fmla="*/ 51 w 72"/>
                  <a:gd name="T79" fmla="*/ 64 h 79"/>
                  <a:gd name="T80" fmla="*/ 58 w 72"/>
                  <a:gd name="T81" fmla="*/ 64 h 79"/>
                  <a:gd name="T82" fmla="*/ 65 w 72"/>
                  <a:gd name="T83" fmla="*/ 71 h 79"/>
                  <a:gd name="T84" fmla="*/ 65 w 72"/>
                  <a:gd name="T85" fmla="*/ 36 h 79"/>
                  <a:gd name="T86" fmla="*/ 72 w 72"/>
                  <a:gd name="T87" fmla="*/ 14 h 79"/>
                  <a:gd name="T88" fmla="*/ 58 w 72"/>
                  <a:gd name="T89" fmla="*/ 21 h 79"/>
                  <a:gd name="T90" fmla="*/ 65 w 72"/>
                  <a:gd name="T91" fmla="*/ 36 h 79"/>
                  <a:gd name="T92" fmla="*/ 51 w 72"/>
                  <a:gd name="T93" fmla="*/ 14 h 79"/>
                  <a:gd name="T94" fmla="*/ 36 w 72"/>
                  <a:gd name="T95" fmla="*/ 14 h 79"/>
                  <a:gd name="T96" fmla="*/ 44 w 72"/>
                  <a:gd name="T97" fmla="*/ 21 h 79"/>
                  <a:gd name="T98" fmla="*/ 22 w 72"/>
                  <a:gd name="T99" fmla="*/ 14 h 79"/>
                  <a:gd name="T100" fmla="*/ 15 w 72"/>
                  <a:gd name="T101" fmla="*/ 7 h 79"/>
                  <a:gd name="T102" fmla="*/ 8 w 72"/>
                  <a:gd name="T103" fmla="*/ 7 h 79"/>
                  <a:gd name="T104" fmla="*/ 15 w 72"/>
                  <a:gd name="T105" fmla="*/ 21 h 79"/>
                  <a:gd name="T106" fmla="*/ 22 w 72"/>
                  <a:gd name="T107" fmla="*/ 21 h 79"/>
                  <a:gd name="T108" fmla="*/ 15 w 72"/>
                  <a:gd name="T109" fmla="*/ 36 h 79"/>
                  <a:gd name="T110" fmla="*/ 8 w 72"/>
                  <a:gd name="T111" fmla="*/ 43 h 79"/>
                  <a:gd name="T112" fmla="*/ 22 w 72"/>
                  <a:gd name="T113" fmla="*/ 50 h 79"/>
                  <a:gd name="T114" fmla="*/ 22 w 72"/>
                  <a:gd name="T115" fmla="*/ 36 h 79"/>
                  <a:gd name="T116" fmla="*/ 29 w 72"/>
                  <a:gd name="T117" fmla="*/ 57 h 79"/>
                  <a:gd name="T118" fmla="*/ 15 w 72"/>
                  <a:gd name="T119" fmla="*/ 64 h 79"/>
                  <a:gd name="T120" fmla="*/ 15 w 72"/>
                  <a:gd name="T121" fmla="*/ 71 h 79"/>
                  <a:gd name="T122" fmla="*/ 29 w 72"/>
                  <a:gd name="T123" fmla="*/ 71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1"/>
                    </a:lnTo>
                    <a:lnTo>
                      <a:pt x="72" y="71"/>
                    </a:lnTo>
                    <a:lnTo>
                      <a:pt x="72" y="64"/>
                    </a:lnTo>
                    <a:lnTo>
                      <a:pt x="72" y="64"/>
                    </a:lnTo>
                    <a:lnTo>
                      <a:pt x="58" y="57"/>
                    </a:lnTo>
                    <a:lnTo>
                      <a:pt x="58" y="50"/>
                    </a:lnTo>
                    <a:lnTo>
                      <a:pt x="65" y="43"/>
                    </a:lnTo>
                    <a:lnTo>
                      <a:pt x="65" y="36"/>
                    </a:lnTo>
                    <a:lnTo>
                      <a:pt x="65" y="36"/>
                    </a:lnTo>
                    <a:lnTo>
                      <a:pt x="72" y="29"/>
                    </a:lnTo>
                    <a:lnTo>
                      <a:pt x="72" y="14"/>
                    </a:lnTo>
                    <a:lnTo>
                      <a:pt x="65" y="7"/>
                    </a:lnTo>
                    <a:lnTo>
                      <a:pt x="65" y="7"/>
                    </a:lnTo>
                    <a:lnTo>
                      <a:pt x="58" y="7"/>
                    </a:lnTo>
                    <a:lnTo>
                      <a:pt x="58" y="14"/>
                    </a:lnTo>
                    <a:lnTo>
                      <a:pt x="58" y="29"/>
                    </a:lnTo>
                    <a:lnTo>
                      <a:pt x="58" y="36"/>
                    </a:lnTo>
                    <a:lnTo>
                      <a:pt x="58" y="43"/>
                    </a:lnTo>
                    <a:lnTo>
                      <a:pt x="58" y="50"/>
                    </a:lnTo>
                    <a:lnTo>
                      <a:pt x="58" y="50"/>
                    </a:lnTo>
                    <a:lnTo>
                      <a:pt x="51" y="43"/>
                    </a:lnTo>
                    <a:lnTo>
                      <a:pt x="44" y="43"/>
                    </a:lnTo>
                    <a:lnTo>
                      <a:pt x="44" y="36"/>
                    </a:lnTo>
                    <a:lnTo>
                      <a:pt x="44" y="29"/>
                    </a:lnTo>
                    <a:lnTo>
                      <a:pt x="51" y="21"/>
                    </a:lnTo>
                    <a:lnTo>
                      <a:pt x="51" y="14"/>
                    </a:lnTo>
                    <a:lnTo>
                      <a:pt x="44" y="0"/>
                    </a:lnTo>
                    <a:lnTo>
                      <a:pt x="36" y="7"/>
                    </a:lnTo>
                    <a:lnTo>
                      <a:pt x="36" y="29"/>
                    </a:lnTo>
                    <a:lnTo>
                      <a:pt x="36" y="29"/>
                    </a:lnTo>
                    <a:lnTo>
                      <a:pt x="36" y="36"/>
                    </a:lnTo>
                    <a:lnTo>
                      <a:pt x="36" y="36"/>
                    </a:lnTo>
                    <a:lnTo>
                      <a:pt x="36" y="36"/>
                    </a:lnTo>
                    <a:lnTo>
                      <a:pt x="29" y="29"/>
                    </a:lnTo>
                    <a:lnTo>
                      <a:pt x="29" y="21"/>
                    </a:lnTo>
                    <a:lnTo>
                      <a:pt x="22" y="21"/>
                    </a:lnTo>
                    <a:lnTo>
                      <a:pt x="22" y="14"/>
                    </a:lnTo>
                    <a:lnTo>
                      <a:pt x="22" y="7"/>
                    </a:lnTo>
                    <a:lnTo>
                      <a:pt x="15" y="0"/>
                    </a:lnTo>
                    <a:lnTo>
                      <a:pt x="8" y="0"/>
                    </a:lnTo>
                    <a:lnTo>
                      <a:pt x="0" y="0"/>
                    </a:lnTo>
                    <a:lnTo>
                      <a:pt x="0" y="0"/>
                    </a:lnTo>
                    <a:lnTo>
                      <a:pt x="0" y="7"/>
                    </a:lnTo>
                    <a:lnTo>
                      <a:pt x="8" y="21"/>
                    </a:lnTo>
                    <a:lnTo>
                      <a:pt x="22" y="21"/>
                    </a:lnTo>
                    <a:lnTo>
                      <a:pt x="29" y="29"/>
                    </a:lnTo>
                    <a:lnTo>
                      <a:pt x="36" y="36"/>
                    </a:lnTo>
                    <a:lnTo>
                      <a:pt x="36" y="43"/>
                    </a:lnTo>
                    <a:lnTo>
                      <a:pt x="36" y="43"/>
                    </a:lnTo>
                    <a:lnTo>
                      <a:pt x="29" y="43"/>
                    </a:lnTo>
                    <a:lnTo>
                      <a:pt x="29" y="36"/>
                    </a:lnTo>
                    <a:lnTo>
                      <a:pt x="22" y="36"/>
                    </a:lnTo>
                    <a:lnTo>
                      <a:pt x="8" y="36"/>
                    </a:lnTo>
                    <a:lnTo>
                      <a:pt x="0" y="36"/>
                    </a:lnTo>
                    <a:lnTo>
                      <a:pt x="0" y="43"/>
                    </a:lnTo>
                    <a:lnTo>
                      <a:pt x="8" y="50"/>
                    </a:lnTo>
                    <a:lnTo>
                      <a:pt x="15" y="50"/>
                    </a:lnTo>
                    <a:lnTo>
                      <a:pt x="22" y="50"/>
                    </a:lnTo>
                    <a:lnTo>
                      <a:pt x="29" y="43"/>
                    </a:lnTo>
                    <a:lnTo>
                      <a:pt x="29" y="43"/>
                    </a:lnTo>
                    <a:lnTo>
                      <a:pt x="36" y="43"/>
                    </a:lnTo>
                    <a:lnTo>
                      <a:pt x="36" y="43"/>
                    </a:lnTo>
                    <a:lnTo>
                      <a:pt x="44" y="50"/>
                    </a:lnTo>
                    <a:lnTo>
                      <a:pt x="51" y="57"/>
                    </a:lnTo>
                    <a:lnTo>
                      <a:pt x="51" y="57"/>
                    </a:lnTo>
                    <a:lnTo>
                      <a:pt x="44" y="57"/>
                    </a:lnTo>
                    <a:lnTo>
                      <a:pt x="36" y="64"/>
                    </a:lnTo>
                    <a:lnTo>
                      <a:pt x="36" y="57"/>
                    </a:lnTo>
                    <a:lnTo>
                      <a:pt x="22" y="57"/>
                    </a:lnTo>
                    <a:lnTo>
                      <a:pt x="8" y="64"/>
                    </a:lnTo>
                    <a:lnTo>
                      <a:pt x="8" y="64"/>
                    </a:lnTo>
                    <a:lnTo>
                      <a:pt x="15" y="71"/>
                    </a:lnTo>
                    <a:lnTo>
                      <a:pt x="22" y="79"/>
                    </a:lnTo>
                    <a:lnTo>
                      <a:pt x="29" y="71"/>
                    </a:lnTo>
                    <a:lnTo>
                      <a:pt x="36" y="71"/>
                    </a:lnTo>
                    <a:lnTo>
                      <a:pt x="36" y="71"/>
                    </a:lnTo>
                    <a:lnTo>
                      <a:pt x="36" y="64"/>
                    </a:lnTo>
                    <a:lnTo>
                      <a:pt x="44" y="64"/>
                    </a:lnTo>
                    <a:lnTo>
                      <a:pt x="51" y="64"/>
                    </a:lnTo>
                    <a:lnTo>
                      <a:pt x="51" y="57"/>
                    </a:lnTo>
                    <a:lnTo>
                      <a:pt x="58" y="64"/>
                    </a:lnTo>
                    <a:lnTo>
                      <a:pt x="65" y="71"/>
                    </a:lnTo>
                    <a:lnTo>
                      <a:pt x="65" y="71"/>
                    </a:lnTo>
                    <a:close/>
                    <a:moveTo>
                      <a:pt x="65" y="36"/>
                    </a:moveTo>
                    <a:lnTo>
                      <a:pt x="65" y="36"/>
                    </a:lnTo>
                    <a:lnTo>
                      <a:pt x="72" y="29"/>
                    </a:lnTo>
                    <a:lnTo>
                      <a:pt x="72" y="14"/>
                    </a:lnTo>
                    <a:lnTo>
                      <a:pt x="65" y="7"/>
                    </a:lnTo>
                    <a:lnTo>
                      <a:pt x="58" y="21"/>
                    </a:lnTo>
                    <a:lnTo>
                      <a:pt x="65" y="36"/>
                    </a:lnTo>
                    <a:lnTo>
                      <a:pt x="65"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2" y="36"/>
                    </a:moveTo>
                    <a:lnTo>
                      <a:pt x="15" y="36"/>
                    </a:lnTo>
                    <a:lnTo>
                      <a:pt x="0" y="36"/>
                    </a:lnTo>
                    <a:lnTo>
                      <a:pt x="8" y="43"/>
                    </a:lnTo>
                    <a:lnTo>
                      <a:pt x="15" y="50"/>
                    </a:lnTo>
                    <a:lnTo>
                      <a:pt x="22" y="50"/>
                    </a:lnTo>
                    <a:lnTo>
                      <a:pt x="22" y="36"/>
                    </a:lnTo>
                    <a:lnTo>
                      <a:pt x="22" y="36"/>
                    </a:lnTo>
                    <a:close/>
                    <a:moveTo>
                      <a:pt x="36" y="64"/>
                    </a:moveTo>
                    <a:lnTo>
                      <a:pt x="29" y="57"/>
                    </a:lnTo>
                    <a:lnTo>
                      <a:pt x="22" y="57"/>
                    </a:lnTo>
                    <a:lnTo>
                      <a:pt x="15" y="64"/>
                    </a:lnTo>
                    <a:lnTo>
                      <a:pt x="8"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447">
                <a:extLst>
                  <a:ext uri="{FF2B5EF4-FFF2-40B4-BE49-F238E27FC236}">
                    <a16:creationId xmlns:a16="http://schemas.microsoft.com/office/drawing/2014/main" xmlns="" id="{AF98892A-17CB-4E0E-801B-26B5AFECB6DE}"/>
                  </a:ext>
                </a:extLst>
              </p:cNvPr>
              <p:cNvSpPr>
                <a:spLocks noEditPoints="1"/>
              </p:cNvSpPr>
              <p:nvPr/>
            </p:nvSpPr>
            <p:spPr bwMode="auto">
              <a:xfrm>
                <a:off x="6244" y="2424"/>
                <a:ext cx="72" cy="79"/>
              </a:xfrm>
              <a:custGeom>
                <a:avLst/>
                <a:gdLst>
                  <a:gd name="T0" fmla="*/ 65 w 72"/>
                  <a:gd name="T1" fmla="*/ 79 h 79"/>
                  <a:gd name="T2" fmla="*/ 65 w 72"/>
                  <a:gd name="T3" fmla="*/ 71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21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7 w 72"/>
                  <a:gd name="T39" fmla="*/ 0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1 h 79"/>
                  <a:gd name="T72" fmla="*/ 22 w 72"/>
                  <a:gd name="T73" fmla="*/ 79 h 79"/>
                  <a:gd name="T74" fmla="*/ 29 w 72"/>
                  <a:gd name="T75" fmla="*/ 71 h 79"/>
                  <a:gd name="T76" fmla="*/ 36 w 72"/>
                  <a:gd name="T77" fmla="*/ 71 h 79"/>
                  <a:gd name="T78" fmla="*/ 43 w 72"/>
                  <a:gd name="T79" fmla="*/ 64 h 79"/>
                  <a:gd name="T80" fmla="*/ 50 w 72"/>
                  <a:gd name="T81" fmla="*/ 64 h 79"/>
                  <a:gd name="T82" fmla="*/ 57 w 72"/>
                  <a:gd name="T83" fmla="*/ 71 h 79"/>
                  <a:gd name="T84" fmla="*/ 65 w 72"/>
                  <a:gd name="T85" fmla="*/ 36 h 79"/>
                  <a:gd name="T86" fmla="*/ 65 w 72"/>
                  <a:gd name="T87" fmla="*/ 21 h 79"/>
                  <a:gd name="T88" fmla="*/ 50 w 72"/>
                  <a:gd name="T89" fmla="*/ 21 h 79"/>
                  <a:gd name="T90" fmla="*/ 57 w 72"/>
                  <a:gd name="T91" fmla="*/ 36 h 79"/>
                  <a:gd name="T92" fmla="*/ 43 w 72"/>
                  <a:gd name="T93" fmla="*/ 14 h 79"/>
                  <a:gd name="T94" fmla="*/ 29 w 72"/>
                  <a:gd name="T95" fmla="*/ 14 h 79"/>
                  <a:gd name="T96" fmla="*/ 36 w 72"/>
                  <a:gd name="T97" fmla="*/ 29 h 79"/>
                  <a:gd name="T98" fmla="*/ 14 w 72"/>
                  <a:gd name="T99" fmla="*/ 14 h 79"/>
                  <a:gd name="T100" fmla="*/ 7 w 72"/>
                  <a:gd name="T101" fmla="*/ 7 h 79"/>
                  <a:gd name="T102" fmla="*/ 0 w 72"/>
                  <a:gd name="T103" fmla="*/ 14 h 79"/>
                  <a:gd name="T104" fmla="*/ 7 w 72"/>
                  <a:gd name="T105" fmla="*/ 21 h 79"/>
                  <a:gd name="T106" fmla="*/ 14 w 72"/>
                  <a:gd name="T107" fmla="*/ 21 h 79"/>
                  <a:gd name="T108" fmla="*/ 7 w 72"/>
                  <a:gd name="T109" fmla="*/ 36 h 79"/>
                  <a:gd name="T110" fmla="*/ 0 w 72"/>
                  <a:gd name="T111" fmla="*/ 43 h 79"/>
                  <a:gd name="T112" fmla="*/ 22 w 72"/>
                  <a:gd name="T113" fmla="*/ 50 h 79"/>
                  <a:gd name="T114" fmla="*/ 22 w 72"/>
                  <a:gd name="T115" fmla="*/ 43 h 79"/>
                  <a:gd name="T116" fmla="*/ 29 w 72"/>
                  <a:gd name="T117" fmla="*/ 64 h 79"/>
                  <a:gd name="T118" fmla="*/ 14 w 72"/>
                  <a:gd name="T119" fmla="*/ 64 h 79"/>
                  <a:gd name="T120" fmla="*/ 7 w 72"/>
                  <a:gd name="T121" fmla="*/ 71 h 79"/>
                  <a:gd name="T122" fmla="*/ 22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1"/>
                    </a:moveTo>
                    <a:lnTo>
                      <a:pt x="65" y="79"/>
                    </a:lnTo>
                    <a:lnTo>
                      <a:pt x="65" y="71"/>
                    </a:lnTo>
                    <a:lnTo>
                      <a:pt x="65" y="71"/>
                    </a:lnTo>
                    <a:lnTo>
                      <a:pt x="65" y="64"/>
                    </a:lnTo>
                    <a:lnTo>
                      <a:pt x="57" y="57"/>
                    </a:lnTo>
                    <a:lnTo>
                      <a:pt x="57" y="50"/>
                    </a:lnTo>
                    <a:lnTo>
                      <a:pt x="57" y="43"/>
                    </a:lnTo>
                    <a:lnTo>
                      <a:pt x="57" y="43"/>
                    </a:lnTo>
                    <a:lnTo>
                      <a:pt x="65" y="36"/>
                    </a:lnTo>
                    <a:lnTo>
                      <a:pt x="72" y="29"/>
                    </a:lnTo>
                    <a:lnTo>
                      <a:pt x="65" y="14"/>
                    </a:lnTo>
                    <a:lnTo>
                      <a:pt x="65" y="14"/>
                    </a:lnTo>
                    <a:lnTo>
                      <a:pt x="57" y="7"/>
                    </a:lnTo>
                    <a:lnTo>
                      <a:pt x="57" y="14"/>
                    </a:lnTo>
                    <a:lnTo>
                      <a:pt x="50" y="21"/>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1"/>
                    </a:lnTo>
                    <a:lnTo>
                      <a:pt x="22" y="14"/>
                    </a:lnTo>
                    <a:lnTo>
                      <a:pt x="14" y="7"/>
                    </a:lnTo>
                    <a:lnTo>
                      <a:pt x="7" y="0"/>
                    </a:lnTo>
                    <a:lnTo>
                      <a:pt x="7" y="0"/>
                    </a:lnTo>
                    <a:lnTo>
                      <a:pt x="0" y="0"/>
                    </a:lnTo>
                    <a:lnTo>
                      <a:pt x="0" y="0"/>
                    </a:lnTo>
                    <a:lnTo>
                      <a:pt x="0" y="7"/>
                    </a:lnTo>
                    <a:lnTo>
                      <a:pt x="0" y="21"/>
                    </a:lnTo>
                    <a:lnTo>
                      <a:pt x="14" y="29"/>
                    </a:lnTo>
                    <a:lnTo>
                      <a:pt x="22" y="29"/>
                    </a:lnTo>
                    <a:lnTo>
                      <a:pt x="29" y="43"/>
                    </a:lnTo>
                    <a:lnTo>
                      <a:pt x="29" y="43"/>
                    </a:lnTo>
                    <a:lnTo>
                      <a:pt x="29" y="43"/>
                    </a:lnTo>
                    <a:lnTo>
                      <a:pt x="22" y="43"/>
                    </a:lnTo>
                    <a:lnTo>
                      <a:pt x="22" y="36"/>
                    </a:lnTo>
                    <a:lnTo>
                      <a:pt x="14" y="36"/>
                    </a:lnTo>
                    <a:lnTo>
                      <a:pt x="7" y="36"/>
                    </a:lnTo>
                    <a:lnTo>
                      <a:pt x="0" y="43"/>
                    </a:lnTo>
                    <a:lnTo>
                      <a:pt x="0" y="43"/>
                    </a:lnTo>
                    <a:lnTo>
                      <a:pt x="7" y="50"/>
                    </a:lnTo>
                    <a:lnTo>
                      <a:pt x="14" y="50"/>
                    </a:lnTo>
                    <a:lnTo>
                      <a:pt x="14"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0" y="71"/>
                    </a:lnTo>
                    <a:lnTo>
                      <a:pt x="7" y="71"/>
                    </a:lnTo>
                    <a:lnTo>
                      <a:pt x="22" y="79"/>
                    </a:lnTo>
                    <a:lnTo>
                      <a:pt x="29" y="79"/>
                    </a:lnTo>
                    <a:lnTo>
                      <a:pt x="29" y="71"/>
                    </a:lnTo>
                    <a:lnTo>
                      <a:pt x="29" y="71"/>
                    </a:lnTo>
                    <a:lnTo>
                      <a:pt x="36" y="71"/>
                    </a:lnTo>
                    <a:lnTo>
                      <a:pt x="43" y="64"/>
                    </a:lnTo>
                    <a:lnTo>
                      <a:pt x="43" y="64"/>
                    </a:lnTo>
                    <a:lnTo>
                      <a:pt x="50" y="64"/>
                    </a:lnTo>
                    <a:lnTo>
                      <a:pt x="50" y="64"/>
                    </a:lnTo>
                    <a:lnTo>
                      <a:pt x="57" y="71"/>
                    </a:lnTo>
                    <a:lnTo>
                      <a:pt x="57" y="71"/>
                    </a:lnTo>
                    <a:close/>
                    <a:moveTo>
                      <a:pt x="57" y="36"/>
                    </a:moveTo>
                    <a:lnTo>
                      <a:pt x="65" y="36"/>
                    </a:lnTo>
                    <a:lnTo>
                      <a:pt x="65" y="29"/>
                    </a:lnTo>
                    <a:lnTo>
                      <a:pt x="65" y="21"/>
                    </a:lnTo>
                    <a:lnTo>
                      <a:pt x="57" y="14"/>
                    </a:lnTo>
                    <a:lnTo>
                      <a:pt x="50" y="21"/>
                    </a:lnTo>
                    <a:lnTo>
                      <a:pt x="57" y="36"/>
                    </a:lnTo>
                    <a:lnTo>
                      <a:pt x="57" y="36"/>
                    </a:lnTo>
                    <a:close/>
                    <a:moveTo>
                      <a:pt x="36" y="29"/>
                    </a:moveTo>
                    <a:lnTo>
                      <a:pt x="43" y="14"/>
                    </a:lnTo>
                    <a:lnTo>
                      <a:pt x="36" y="7"/>
                    </a:lnTo>
                    <a:lnTo>
                      <a:pt x="29" y="14"/>
                    </a:lnTo>
                    <a:lnTo>
                      <a:pt x="36" y="29"/>
                    </a:lnTo>
                    <a:lnTo>
                      <a:pt x="36" y="29"/>
                    </a:lnTo>
                    <a:close/>
                    <a:moveTo>
                      <a:pt x="14" y="21"/>
                    </a:moveTo>
                    <a:lnTo>
                      <a:pt x="14" y="14"/>
                    </a:lnTo>
                    <a:lnTo>
                      <a:pt x="14" y="14"/>
                    </a:lnTo>
                    <a:lnTo>
                      <a:pt x="7" y="7"/>
                    </a:lnTo>
                    <a:lnTo>
                      <a:pt x="0" y="0"/>
                    </a:lnTo>
                    <a:lnTo>
                      <a:pt x="0" y="14"/>
                    </a:lnTo>
                    <a:lnTo>
                      <a:pt x="0" y="21"/>
                    </a:lnTo>
                    <a:lnTo>
                      <a:pt x="7" y="21"/>
                    </a:lnTo>
                    <a:lnTo>
                      <a:pt x="14" y="21"/>
                    </a:lnTo>
                    <a:lnTo>
                      <a:pt x="14" y="21"/>
                    </a:lnTo>
                    <a:close/>
                    <a:moveTo>
                      <a:pt x="22" y="43"/>
                    </a:moveTo>
                    <a:lnTo>
                      <a:pt x="7" y="36"/>
                    </a:lnTo>
                    <a:lnTo>
                      <a:pt x="0" y="43"/>
                    </a:lnTo>
                    <a:lnTo>
                      <a:pt x="0" y="43"/>
                    </a:lnTo>
                    <a:lnTo>
                      <a:pt x="14" y="50"/>
                    </a:lnTo>
                    <a:lnTo>
                      <a:pt x="22" y="50"/>
                    </a:lnTo>
                    <a:lnTo>
                      <a:pt x="22" y="43"/>
                    </a:lnTo>
                    <a:lnTo>
                      <a:pt x="22" y="43"/>
                    </a:lnTo>
                    <a:close/>
                    <a:moveTo>
                      <a:pt x="29" y="71"/>
                    </a:moveTo>
                    <a:lnTo>
                      <a:pt x="29" y="64"/>
                    </a:lnTo>
                    <a:lnTo>
                      <a:pt x="22" y="64"/>
                    </a:lnTo>
                    <a:lnTo>
                      <a:pt x="14" y="64"/>
                    </a:lnTo>
                    <a:lnTo>
                      <a:pt x="7" y="64"/>
                    </a:lnTo>
                    <a:lnTo>
                      <a:pt x="7" y="71"/>
                    </a:lnTo>
                    <a:lnTo>
                      <a:pt x="14" y="79"/>
                    </a:lnTo>
                    <a:lnTo>
                      <a:pt x="22"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448">
                <a:extLst>
                  <a:ext uri="{FF2B5EF4-FFF2-40B4-BE49-F238E27FC236}">
                    <a16:creationId xmlns:a16="http://schemas.microsoft.com/office/drawing/2014/main" xmlns="" id="{952EC1BB-3E1A-4A91-8ABE-C544C36F7C76}"/>
                  </a:ext>
                </a:extLst>
              </p:cNvPr>
              <p:cNvSpPr>
                <a:spLocks noEditPoints="1"/>
              </p:cNvSpPr>
              <p:nvPr/>
            </p:nvSpPr>
            <p:spPr bwMode="auto">
              <a:xfrm>
                <a:off x="6164" y="2424"/>
                <a:ext cx="72" cy="79"/>
              </a:xfrm>
              <a:custGeom>
                <a:avLst/>
                <a:gdLst>
                  <a:gd name="T0" fmla="*/ 65 w 72"/>
                  <a:gd name="T1" fmla="*/ 79 h 79"/>
                  <a:gd name="T2" fmla="*/ 72 w 72"/>
                  <a:gd name="T3" fmla="*/ 71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21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8 w 72"/>
                  <a:gd name="T35" fmla="*/ 29 h 79"/>
                  <a:gd name="T36" fmla="*/ 28 w 72"/>
                  <a:gd name="T37" fmla="*/ 14 h 79"/>
                  <a:gd name="T38" fmla="*/ 14 w 72"/>
                  <a:gd name="T39" fmla="*/ 0 h 79"/>
                  <a:gd name="T40" fmla="*/ 7 w 72"/>
                  <a:gd name="T41" fmla="*/ 0 h 79"/>
                  <a:gd name="T42" fmla="*/ 0 w 72"/>
                  <a:gd name="T43" fmla="*/ 7 h 79"/>
                  <a:gd name="T44" fmla="*/ 21 w 72"/>
                  <a:gd name="T45" fmla="*/ 29 h 79"/>
                  <a:gd name="T46" fmla="*/ 36 w 72"/>
                  <a:gd name="T47" fmla="*/ 43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50 h 79"/>
                  <a:gd name="T60" fmla="*/ 36 w 72"/>
                  <a:gd name="T61" fmla="*/ 50 h 79"/>
                  <a:gd name="T62" fmla="*/ 43 w 72"/>
                  <a:gd name="T63" fmla="*/ 50 h 79"/>
                  <a:gd name="T64" fmla="*/ 50 w 72"/>
                  <a:gd name="T65" fmla="*/ 57 h 79"/>
                  <a:gd name="T66" fmla="*/ 43 w 72"/>
                  <a:gd name="T67" fmla="*/ 64 h 79"/>
                  <a:gd name="T68" fmla="*/ 28 w 72"/>
                  <a:gd name="T69" fmla="*/ 57 h 79"/>
                  <a:gd name="T70" fmla="*/ 7 w 72"/>
                  <a:gd name="T71" fmla="*/ 71 h 79"/>
                  <a:gd name="T72" fmla="*/ 21 w 72"/>
                  <a:gd name="T73" fmla="*/ 79 h 79"/>
                  <a:gd name="T74" fmla="*/ 36 w 72"/>
                  <a:gd name="T75" fmla="*/ 71 h 79"/>
                  <a:gd name="T76" fmla="*/ 43 w 72"/>
                  <a:gd name="T77" fmla="*/ 71 h 79"/>
                  <a:gd name="T78" fmla="*/ 50 w 72"/>
                  <a:gd name="T79" fmla="*/ 64 h 79"/>
                  <a:gd name="T80" fmla="*/ 58 w 72"/>
                  <a:gd name="T81" fmla="*/ 64 h 79"/>
                  <a:gd name="T82" fmla="*/ 65 w 72"/>
                  <a:gd name="T83" fmla="*/ 71 h 79"/>
                  <a:gd name="T84" fmla="*/ 72 w 72"/>
                  <a:gd name="T85" fmla="*/ 36 h 79"/>
                  <a:gd name="T86" fmla="*/ 72 w 72"/>
                  <a:gd name="T87" fmla="*/ 21 h 79"/>
                  <a:gd name="T88" fmla="*/ 58 w 72"/>
                  <a:gd name="T89" fmla="*/ 21 h 79"/>
                  <a:gd name="T90" fmla="*/ 65 w 72"/>
                  <a:gd name="T91" fmla="*/ 36 h 79"/>
                  <a:gd name="T92" fmla="*/ 50 w 72"/>
                  <a:gd name="T93" fmla="*/ 14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1 h 79"/>
                  <a:gd name="T106" fmla="*/ 21 w 72"/>
                  <a:gd name="T107" fmla="*/ 21 h 79"/>
                  <a:gd name="T108" fmla="*/ 14 w 72"/>
                  <a:gd name="T109" fmla="*/ 36 h 79"/>
                  <a:gd name="T110" fmla="*/ 7 w 72"/>
                  <a:gd name="T111" fmla="*/ 43 h 79"/>
                  <a:gd name="T112" fmla="*/ 28 w 72"/>
                  <a:gd name="T113" fmla="*/ 50 h 79"/>
                  <a:gd name="T114" fmla="*/ 28 w 72"/>
                  <a:gd name="T115" fmla="*/ 43 h 79"/>
                  <a:gd name="T116" fmla="*/ 28 w 72"/>
                  <a:gd name="T117" fmla="*/ 64 h 79"/>
                  <a:gd name="T118" fmla="*/ 21 w 72"/>
                  <a:gd name="T119" fmla="*/ 64 h 79"/>
                  <a:gd name="T120" fmla="*/ 14 w 72"/>
                  <a:gd name="T121" fmla="*/ 71 h 79"/>
                  <a:gd name="T122" fmla="*/ 28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65" y="57"/>
                    </a:lnTo>
                    <a:lnTo>
                      <a:pt x="58" y="50"/>
                    </a:lnTo>
                    <a:lnTo>
                      <a:pt x="65" y="43"/>
                    </a:lnTo>
                    <a:lnTo>
                      <a:pt x="65" y="43"/>
                    </a:lnTo>
                    <a:lnTo>
                      <a:pt x="72" y="36"/>
                    </a:lnTo>
                    <a:lnTo>
                      <a:pt x="72" y="29"/>
                    </a:lnTo>
                    <a:lnTo>
                      <a:pt x="72" y="14"/>
                    </a:lnTo>
                    <a:lnTo>
                      <a:pt x="72" y="14"/>
                    </a:lnTo>
                    <a:lnTo>
                      <a:pt x="65" y="7"/>
                    </a:lnTo>
                    <a:lnTo>
                      <a:pt x="65" y="14"/>
                    </a:lnTo>
                    <a:lnTo>
                      <a:pt x="58" y="21"/>
                    </a:lnTo>
                    <a:lnTo>
                      <a:pt x="58" y="29"/>
                    </a:lnTo>
                    <a:lnTo>
                      <a:pt x="65" y="36"/>
                    </a:lnTo>
                    <a:lnTo>
                      <a:pt x="58" y="43"/>
                    </a:lnTo>
                    <a:lnTo>
                      <a:pt x="58" y="50"/>
                    </a:lnTo>
                    <a:lnTo>
                      <a:pt x="58"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8" y="29"/>
                    </a:lnTo>
                    <a:lnTo>
                      <a:pt x="28" y="29"/>
                    </a:lnTo>
                    <a:lnTo>
                      <a:pt x="28" y="21"/>
                    </a:lnTo>
                    <a:lnTo>
                      <a:pt x="28" y="14"/>
                    </a:lnTo>
                    <a:lnTo>
                      <a:pt x="21" y="7"/>
                    </a:lnTo>
                    <a:lnTo>
                      <a:pt x="14" y="0"/>
                    </a:lnTo>
                    <a:lnTo>
                      <a:pt x="14" y="0"/>
                    </a:lnTo>
                    <a:lnTo>
                      <a:pt x="7" y="0"/>
                    </a:lnTo>
                    <a:lnTo>
                      <a:pt x="7" y="0"/>
                    </a:lnTo>
                    <a:lnTo>
                      <a:pt x="0" y="7"/>
                    </a:lnTo>
                    <a:lnTo>
                      <a:pt x="7" y="21"/>
                    </a:lnTo>
                    <a:lnTo>
                      <a:pt x="21" y="29"/>
                    </a:lnTo>
                    <a:lnTo>
                      <a:pt x="28" y="29"/>
                    </a:lnTo>
                    <a:lnTo>
                      <a:pt x="36" y="43"/>
                    </a:lnTo>
                    <a:lnTo>
                      <a:pt x="36" y="43"/>
                    </a:lnTo>
                    <a:lnTo>
                      <a:pt x="36" y="43"/>
                    </a:lnTo>
                    <a:lnTo>
                      <a:pt x="28" y="43"/>
                    </a:lnTo>
                    <a:lnTo>
                      <a:pt x="28" y="36"/>
                    </a:lnTo>
                    <a:lnTo>
                      <a:pt x="21" y="36"/>
                    </a:lnTo>
                    <a:lnTo>
                      <a:pt x="7" y="36"/>
                    </a:lnTo>
                    <a:lnTo>
                      <a:pt x="0" y="43"/>
                    </a:lnTo>
                    <a:lnTo>
                      <a:pt x="7" y="43"/>
                    </a:lnTo>
                    <a:lnTo>
                      <a:pt x="14" y="50"/>
                    </a:lnTo>
                    <a:lnTo>
                      <a:pt x="21" y="50"/>
                    </a:lnTo>
                    <a:lnTo>
                      <a:pt x="21" y="50"/>
                    </a:lnTo>
                    <a:lnTo>
                      <a:pt x="28" y="50"/>
                    </a:lnTo>
                    <a:lnTo>
                      <a:pt x="28" y="50"/>
                    </a:lnTo>
                    <a:lnTo>
                      <a:pt x="36" y="50"/>
                    </a:lnTo>
                    <a:lnTo>
                      <a:pt x="43" y="50"/>
                    </a:lnTo>
                    <a:lnTo>
                      <a:pt x="43" y="50"/>
                    </a:lnTo>
                    <a:lnTo>
                      <a:pt x="50" y="57"/>
                    </a:lnTo>
                    <a:lnTo>
                      <a:pt x="50" y="57"/>
                    </a:lnTo>
                    <a:lnTo>
                      <a:pt x="50" y="57"/>
                    </a:lnTo>
                    <a:lnTo>
                      <a:pt x="43" y="64"/>
                    </a:lnTo>
                    <a:lnTo>
                      <a:pt x="36" y="64"/>
                    </a:lnTo>
                    <a:lnTo>
                      <a:pt x="28" y="57"/>
                    </a:lnTo>
                    <a:lnTo>
                      <a:pt x="7" y="64"/>
                    </a:lnTo>
                    <a:lnTo>
                      <a:pt x="7" y="71"/>
                    </a:lnTo>
                    <a:lnTo>
                      <a:pt x="14" y="71"/>
                    </a:lnTo>
                    <a:lnTo>
                      <a:pt x="21" y="79"/>
                    </a:lnTo>
                    <a:lnTo>
                      <a:pt x="36" y="79"/>
                    </a:lnTo>
                    <a:lnTo>
                      <a:pt x="36" y="71"/>
                    </a:lnTo>
                    <a:lnTo>
                      <a:pt x="36" y="71"/>
                    </a:lnTo>
                    <a:lnTo>
                      <a:pt x="43" y="71"/>
                    </a:lnTo>
                    <a:lnTo>
                      <a:pt x="43" y="64"/>
                    </a:lnTo>
                    <a:lnTo>
                      <a:pt x="50" y="64"/>
                    </a:lnTo>
                    <a:lnTo>
                      <a:pt x="50" y="64"/>
                    </a:lnTo>
                    <a:lnTo>
                      <a:pt x="58" y="64"/>
                    </a:lnTo>
                    <a:lnTo>
                      <a:pt x="65" y="71"/>
                    </a:lnTo>
                    <a:lnTo>
                      <a:pt x="65" y="71"/>
                    </a:lnTo>
                    <a:close/>
                    <a:moveTo>
                      <a:pt x="65" y="36"/>
                    </a:moveTo>
                    <a:lnTo>
                      <a:pt x="72" y="36"/>
                    </a:lnTo>
                    <a:lnTo>
                      <a:pt x="72" y="29"/>
                    </a:lnTo>
                    <a:lnTo>
                      <a:pt x="72" y="21"/>
                    </a:lnTo>
                    <a:lnTo>
                      <a:pt x="65" y="14"/>
                    </a:lnTo>
                    <a:lnTo>
                      <a:pt x="58" y="21"/>
                    </a:lnTo>
                    <a:lnTo>
                      <a:pt x="65" y="36"/>
                    </a:lnTo>
                    <a:lnTo>
                      <a:pt x="65" y="36"/>
                    </a:lnTo>
                    <a:close/>
                    <a:moveTo>
                      <a:pt x="43" y="29"/>
                    </a:moveTo>
                    <a:lnTo>
                      <a:pt x="50" y="14"/>
                    </a:lnTo>
                    <a:lnTo>
                      <a:pt x="43" y="7"/>
                    </a:lnTo>
                    <a:lnTo>
                      <a:pt x="36" y="14"/>
                    </a:lnTo>
                    <a:lnTo>
                      <a:pt x="43" y="29"/>
                    </a:lnTo>
                    <a:lnTo>
                      <a:pt x="43" y="29"/>
                    </a:lnTo>
                    <a:close/>
                    <a:moveTo>
                      <a:pt x="21" y="21"/>
                    </a:moveTo>
                    <a:lnTo>
                      <a:pt x="21" y="14"/>
                    </a:lnTo>
                    <a:lnTo>
                      <a:pt x="21" y="14"/>
                    </a:lnTo>
                    <a:lnTo>
                      <a:pt x="14" y="7"/>
                    </a:lnTo>
                    <a:lnTo>
                      <a:pt x="7" y="0"/>
                    </a:lnTo>
                    <a:lnTo>
                      <a:pt x="7" y="14"/>
                    </a:lnTo>
                    <a:lnTo>
                      <a:pt x="7" y="21"/>
                    </a:lnTo>
                    <a:lnTo>
                      <a:pt x="14" y="21"/>
                    </a:lnTo>
                    <a:lnTo>
                      <a:pt x="21" y="21"/>
                    </a:lnTo>
                    <a:lnTo>
                      <a:pt x="21" y="21"/>
                    </a:lnTo>
                    <a:close/>
                    <a:moveTo>
                      <a:pt x="28" y="43"/>
                    </a:moveTo>
                    <a:lnTo>
                      <a:pt x="14" y="36"/>
                    </a:lnTo>
                    <a:lnTo>
                      <a:pt x="7" y="43"/>
                    </a:lnTo>
                    <a:lnTo>
                      <a:pt x="7" y="43"/>
                    </a:lnTo>
                    <a:lnTo>
                      <a:pt x="14" y="50"/>
                    </a:lnTo>
                    <a:lnTo>
                      <a:pt x="28" y="50"/>
                    </a:lnTo>
                    <a:lnTo>
                      <a:pt x="28" y="43"/>
                    </a:lnTo>
                    <a:lnTo>
                      <a:pt x="28" y="43"/>
                    </a:lnTo>
                    <a:close/>
                    <a:moveTo>
                      <a:pt x="36" y="71"/>
                    </a:moveTo>
                    <a:lnTo>
                      <a:pt x="28" y="64"/>
                    </a:lnTo>
                    <a:lnTo>
                      <a:pt x="21" y="64"/>
                    </a:lnTo>
                    <a:lnTo>
                      <a:pt x="21" y="64"/>
                    </a:lnTo>
                    <a:lnTo>
                      <a:pt x="14" y="64"/>
                    </a:lnTo>
                    <a:lnTo>
                      <a:pt x="14" y="71"/>
                    </a:lnTo>
                    <a:lnTo>
                      <a:pt x="21" y="79"/>
                    </a:lnTo>
                    <a:lnTo>
                      <a:pt x="28"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449">
                <a:extLst>
                  <a:ext uri="{FF2B5EF4-FFF2-40B4-BE49-F238E27FC236}">
                    <a16:creationId xmlns:a16="http://schemas.microsoft.com/office/drawing/2014/main" xmlns="" id="{7FD9D3FA-EC96-440C-9AF5-43004B96E1C6}"/>
                  </a:ext>
                </a:extLst>
              </p:cNvPr>
              <p:cNvSpPr>
                <a:spLocks noEditPoints="1"/>
              </p:cNvSpPr>
              <p:nvPr/>
            </p:nvSpPr>
            <p:spPr bwMode="auto">
              <a:xfrm>
                <a:off x="6092" y="2424"/>
                <a:ext cx="72" cy="79"/>
              </a:xfrm>
              <a:custGeom>
                <a:avLst/>
                <a:gdLst>
                  <a:gd name="T0" fmla="*/ 65 w 72"/>
                  <a:gd name="T1" fmla="*/ 79 h 79"/>
                  <a:gd name="T2" fmla="*/ 72 w 72"/>
                  <a:gd name="T3" fmla="*/ 71 h 79"/>
                  <a:gd name="T4" fmla="*/ 57 w 72"/>
                  <a:gd name="T5" fmla="*/ 57 h 79"/>
                  <a:gd name="T6" fmla="*/ 65 w 72"/>
                  <a:gd name="T7" fmla="*/ 43 h 79"/>
                  <a:gd name="T8" fmla="*/ 65 w 72"/>
                  <a:gd name="T9" fmla="*/ 36 h 79"/>
                  <a:gd name="T10" fmla="*/ 72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36 w 72"/>
                  <a:gd name="T29" fmla="*/ 29 h 79"/>
                  <a:gd name="T30" fmla="*/ 36 w 72"/>
                  <a:gd name="T31" fmla="*/ 36 h 79"/>
                  <a:gd name="T32" fmla="*/ 36 w 72"/>
                  <a:gd name="T33" fmla="*/ 36 h 79"/>
                  <a:gd name="T34" fmla="*/ 29 w 72"/>
                  <a:gd name="T35" fmla="*/ 29 h 79"/>
                  <a:gd name="T36" fmla="*/ 22 w 72"/>
                  <a:gd name="T37" fmla="*/ 14 h 79"/>
                  <a:gd name="T38" fmla="*/ 14 w 72"/>
                  <a:gd name="T39" fmla="*/ 0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50 h 79"/>
                  <a:gd name="T60" fmla="*/ 36 w 72"/>
                  <a:gd name="T61" fmla="*/ 50 h 79"/>
                  <a:gd name="T62" fmla="*/ 43 w 72"/>
                  <a:gd name="T63" fmla="*/ 50 h 79"/>
                  <a:gd name="T64" fmla="*/ 50 w 72"/>
                  <a:gd name="T65" fmla="*/ 57 h 79"/>
                  <a:gd name="T66" fmla="*/ 36 w 72"/>
                  <a:gd name="T67" fmla="*/ 64 h 79"/>
                  <a:gd name="T68" fmla="*/ 22 w 72"/>
                  <a:gd name="T69" fmla="*/ 57 h 79"/>
                  <a:gd name="T70" fmla="*/ 7 w 72"/>
                  <a:gd name="T71" fmla="*/ 71 h 79"/>
                  <a:gd name="T72" fmla="*/ 22 w 72"/>
                  <a:gd name="T73" fmla="*/ 79 h 79"/>
                  <a:gd name="T74" fmla="*/ 36 w 72"/>
                  <a:gd name="T75" fmla="*/ 71 h 79"/>
                  <a:gd name="T76" fmla="*/ 36 w 72"/>
                  <a:gd name="T77" fmla="*/ 71 h 79"/>
                  <a:gd name="T78" fmla="*/ 50 w 72"/>
                  <a:gd name="T79" fmla="*/ 64 h 79"/>
                  <a:gd name="T80" fmla="*/ 57 w 72"/>
                  <a:gd name="T81" fmla="*/ 64 h 79"/>
                  <a:gd name="T82" fmla="*/ 65 w 72"/>
                  <a:gd name="T83" fmla="*/ 71 h 79"/>
                  <a:gd name="T84" fmla="*/ 65 w 72"/>
                  <a:gd name="T85" fmla="*/ 36 h 79"/>
                  <a:gd name="T86" fmla="*/ 72 w 72"/>
                  <a:gd name="T87" fmla="*/ 21 h 79"/>
                  <a:gd name="T88" fmla="*/ 57 w 72"/>
                  <a:gd name="T89" fmla="*/ 21 h 79"/>
                  <a:gd name="T90" fmla="*/ 65 w 72"/>
                  <a:gd name="T91" fmla="*/ 36 h 79"/>
                  <a:gd name="T92" fmla="*/ 50 w 72"/>
                  <a:gd name="T93" fmla="*/ 14 h 79"/>
                  <a:gd name="T94" fmla="*/ 36 w 72"/>
                  <a:gd name="T95" fmla="*/ 14 h 79"/>
                  <a:gd name="T96" fmla="*/ 43 w 72"/>
                  <a:gd name="T97" fmla="*/ 29 h 79"/>
                  <a:gd name="T98" fmla="*/ 22 w 72"/>
                  <a:gd name="T99" fmla="*/ 14 h 79"/>
                  <a:gd name="T100" fmla="*/ 14 w 72"/>
                  <a:gd name="T101" fmla="*/ 7 h 79"/>
                  <a:gd name="T102" fmla="*/ 7 w 72"/>
                  <a:gd name="T103" fmla="*/ 14 h 79"/>
                  <a:gd name="T104" fmla="*/ 14 w 72"/>
                  <a:gd name="T105" fmla="*/ 21 h 79"/>
                  <a:gd name="T106" fmla="*/ 22 w 72"/>
                  <a:gd name="T107" fmla="*/ 21 h 79"/>
                  <a:gd name="T108" fmla="*/ 14 w 72"/>
                  <a:gd name="T109" fmla="*/ 36 h 79"/>
                  <a:gd name="T110" fmla="*/ 7 w 72"/>
                  <a:gd name="T111" fmla="*/ 43 h 79"/>
                  <a:gd name="T112" fmla="*/ 22 w 72"/>
                  <a:gd name="T113" fmla="*/ 50 h 79"/>
                  <a:gd name="T114" fmla="*/ 22 w 72"/>
                  <a:gd name="T115" fmla="*/ 43 h 79"/>
                  <a:gd name="T116" fmla="*/ 29 w 72"/>
                  <a:gd name="T117" fmla="*/ 64 h 79"/>
                  <a:gd name="T118" fmla="*/ 14 w 72"/>
                  <a:gd name="T119" fmla="*/ 64 h 79"/>
                  <a:gd name="T120" fmla="*/ 14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57" y="57"/>
                    </a:lnTo>
                    <a:lnTo>
                      <a:pt x="57" y="50"/>
                    </a:lnTo>
                    <a:lnTo>
                      <a:pt x="65" y="43"/>
                    </a:lnTo>
                    <a:lnTo>
                      <a:pt x="65" y="43"/>
                    </a:lnTo>
                    <a:lnTo>
                      <a:pt x="65" y="36"/>
                    </a:lnTo>
                    <a:lnTo>
                      <a:pt x="72" y="29"/>
                    </a:lnTo>
                    <a:lnTo>
                      <a:pt x="72" y="14"/>
                    </a:lnTo>
                    <a:lnTo>
                      <a:pt x="65" y="14"/>
                    </a:lnTo>
                    <a:lnTo>
                      <a:pt x="65" y="7"/>
                    </a:lnTo>
                    <a:lnTo>
                      <a:pt x="57" y="14"/>
                    </a:lnTo>
                    <a:lnTo>
                      <a:pt x="57" y="21"/>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9" y="29"/>
                    </a:lnTo>
                    <a:lnTo>
                      <a:pt x="29" y="29"/>
                    </a:lnTo>
                    <a:lnTo>
                      <a:pt x="22" y="21"/>
                    </a:lnTo>
                    <a:lnTo>
                      <a:pt x="22" y="14"/>
                    </a:lnTo>
                    <a:lnTo>
                      <a:pt x="22" y="7"/>
                    </a:lnTo>
                    <a:lnTo>
                      <a:pt x="14" y="0"/>
                    </a:lnTo>
                    <a:lnTo>
                      <a:pt x="7" y="0"/>
                    </a:lnTo>
                    <a:lnTo>
                      <a:pt x="0" y="0"/>
                    </a:lnTo>
                    <a:lnTo>
                      <a:pt x="0" y="0"/>
                    </a:lnTo>
                    <a:lnTo>
                      <a:pt x="0" y="7"/>
                    </a:lnTo>
                    <a:lnTo>
                      <a:pt x="7" y="21"/>
                    </a:lnTo>
                    <a:lnTo>
                      <a:pt x="22" y="29"/>
                    </a:lnTo>
                    <a:lnTo>
                      <a:pt x="29" y="29"/>
                    </a:lnTo>
                    <a:lnTo>
                      <a:pt x="36" y="43"/>
                    </a:lnTo>
                    <a:lnTo>
                      <a:pt x="36" y="43"/>
                    </a:lnTo>
                    <a:lnTo>
                      <a:pt x="36" y="43"/>
                    </a:lnTo>
                    <a:lnTo>
                      <a:pt x="29" y="43"/>
                    </a:lnTo>
                    <a:lnTo>
                      <a:pt x="29" y="36"/>
                    </a:lnTo>
                    <a:lnTo>
                      <a:pt x="22" y="36"/>
                    </a:lnTo>
                    <a:lnTo>
                      <a:pt x="7" y="36"/>
                    </a:lnTo>
                    <a:lnTo>
                      <a:pt x="0" y="43"/>
                    </a:lnTo>
                    <a:lnTo>
                      <a:pt x="0" y="43"/>
                    </a:lnTo>
                    <a:lnTo>
                      <a:pt x="7" y="50"/>
                    </a:lnTo>
                    <a:lnTo>
                      <a:pt x="14" y="50"/>
                    </a:lnTo>
                    <a:lnTo>
                      <a:pt x="22" y="50"/>
                    </a:lnTo>
                    <a:lnTo>
                      <a:pt x="29" y="50"/>
                    </a:lnTo>
                    <a:lnTo>
                      <a:pt x="29" y="50"/>
                    </a:lnTo>
                    <a:lnTo>
                      <a:pt x="36" y="50"/>
                    </a:lnTo>
                    <a:lnTo>
                      <a:pt x="36" y="50"/>
                    </a:lnTo>
                    <a:lnTo>
                      <a:pt x="43" y="50"/>
                    </a:lnTo>
                    <a:lnTo>
                      <a:pt x="50" y="57"/>
                    </a:lnTo>
                    <a:lnTo>
                      <a:pt x="50" y="57"/>
                    </a:lnTo>
                    <a:lnTo>
                      <a:pt x="43" y="57"/>
                    </a:lnTo>
                    <a:lnTo>
                      <a:pt x="36" y="64"/>
                    </a:lnTo>
                    <a:lnTo>
                      <a:pt x="36" y="64"/>
                    </a:lnTo>
                    <a:lnTo>
                      <a:pt x="22" y="57"/>
                    </a:lnTo>
                    <a:lnTo>
                      <a:pt x="7" y="64"/>
                    </a:lnTo>
                    <a:lnTo>
                      <a:pt x="7" y="71"/>
                    </a:lnTo>
                    <a:lnTo>
                      <a:pt x="14" y="71"/>
                    </a:lnTo>
                    <a:lnTo>
                      <a:pt x="22" y="79"/>
                    </a:lnTo>
                    <a:lnTo>
                      <a:pt x="29" y="79"/>
                    </a:lnTo>
                    <a:lnTo>
                      <a:pt x="36" y="71"/>
                    </a:lnTo>
                    <a:lnTo>
                      <a:pt x="36" y="71"/>
                    </a:lnTo>
                    <a:lnTo>
                      <a:pt x="36" y="71"/>
                    </a:lnTo>
                    <a:lnTo>
                      <a:pt x="43" y="64"/>
                    </a:lnTo>
                    <a:lnTo>
                      <a:pt x="50" y="64"/>
                    </a:lnTo>
                    <a:lnTo>
                      <a:pt x="50" y="64"/>
                    </a:lnTo>
                    <a:lnTo>
                      <a:pt x="57" y="64"/>
                    </a:lnTo>
                    <a:lnTo>
                      <a:pt x="65" y="71"/>
                    </a:lnTo>
                    <a:lnTo>
                      <a:pt x="65" y="71"/>
                    </a:lnTo>
                    <a:close/>
                    <a:moveTo>
                      <a:pt x="65" y="36"/>
                    </a:moveTo>
                    <a:lnTo>
                      <a:pt x="65" y="36"/>
                    </a:lnTo>
                    <a:lnTo>
                      <a:pt x="72" y="29"/>
                    </a:lnTo>
                    <a:lnTo>
                      <a:pt x="72" y="21"/>
                    </a:lnTo>
                    <a:lnTo>
                      <a:pt x="65" y="14"/>
                    </a:lnTo>
                    <a:lnTo>
                      <a:pt x="57" y="21"/>
                    </a:lnTo>
                    <a:lnTo>
                      <a:pt x="65" y="36"/>
                    </a:lnTo>
                    <a:lnTo>
                      <a:pt x="65" y="36"/>
                    </a:lnTo>
                    <a:close/>
                    <a:moveTo>
                      <a:pt x="43" y="29"/>
                    </a:moveTo>
                    <a:lnTo>
                      <a:pt x="50" y="14"/>
                    </a:lnTo>
                    <a:lnTo>
                      <a:pt x="43" y="7"/>
                    </a:lnTo>
                    <a:lnTo>
                      <a:pt x="36" y="14"/>
                    </a:lnTo>
                    <a:lnTo>
                      <a:pt x="43" y="29"/>
                    </a:lnTo>
                    <a:lnTo>
                      <a:pt x="43" y="29"/>
                    </a:lnTo>
                    <a:close/>
                    <a:moveTo>
                      <a:pt x="22" y="21"/>
                    </a:moveTo>
                    <a:lnTo>
                      <a:pt x="22" y="14"/>
                    </a:lnTo>
                    <a:lnTo>
                      <a:pt x="22" y="14"/>
                    </a:lnTo>
                    <a:lnTo>
                      <a:pt x="14" y="7"/>
                    </a:lnTo>
                    <a:lnTo>
                      <a:pt x="7" y="0"/>
                    </a:lnTo>
                    <a:lnTo>
                      <a:pt x="7" y="14"/>
                    </a:lnTo>
                    <a:lnTo>
                      <a:pt x="7" y="21"/>
                    </a:lnTo>
                    <a:lnTo>
                      <a:pt x="14" y="21"/>
                    </a:lnTo>
                    <a:lnTo>
                      <a:pt x="22" y="21"/>
                    </a:lnTo>
                    <a:lnTo>
                      <a:pt x="22" y="21"/>
                    </a:lnTo>
                    <a:close/>
                    <a:moveTo>
                      <a:pt x="22" y="43"/>
                    </a:moveTo>
                    <a:lnTo>
                      <a:pt x="14" y="36"/>
                    </a:lnTo>
                    <a:lnTo>
                      <a:pt x="0" y="43"/>
                    </a:lnTo>
                    <a:lnTo>
                      <a:pt x="7" y="43"/>
                    </a:lnTo>
                    <a:lnTo>
                      <a:pt x="14" y="50"/>
                    </a:lnTo>
                    <a:lnTo>
                      <a:pt x="22" y="50"/>
                    </a:lnTo>
                    <a:lnTo>
                      <a:pt x="22" y="43"/>
                    </a:lnTo>
                    <a:lnTo>
                      <a:pt x="22" y="43"/>
                    </a:lnTo>
                    <a:close/>
                    <a:moveTo>
                      <a:pt x="36" y="71"/>
                    </a:moveTo>
                    <a:lnTo>
                      <a:pt x="29" y="64"/>
                    </a:lnTo>
                    <a:lnTo>
                      <a:pt x="22" y="64"/>
                    </a:lnTo>
                    <a:lnTo>
                      <a:pt x="14" y="64"/>
                    </a:lnTo>
                    <a:lnTo>
                      <a:pt x="7" y="64"/>
                    </a:lnTo>
                    <a:lnTo>
                      <a:pt x="14" y="71"/>
                    </a:lnTo>
                    <a:lnTo>
                      <a:pt x="22"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450">
                <a:extLst>
                  <a:ext uri="{FF2B5EF4-FFF2-40B4-BE49-F238E27FC236}">
                    <a16:creationId xmlns:a16="http://schemas.microsoft.com/office/drawing/2014/main" xmlns="" id="{5948FA34-8C52-41C7-901D-840FE460E3E1}"/>
                  </a:ext>
                </a:extLst>
              </p:cNvPr>
              <p:cNvSpPr>
                <a:spLocks noEditPoints="1"/>
              </p:cNvSpPr>
              <p:nvPr/>
            </p:nvSpPr>
            <p:spPr bwMode="auto">
              <a:xfrm>
                <a:off x="6020" y="2424"/>
                <a:ext cx="72" cy="79"/>
              </a:xfrm>
              <a:custGeom>
                <a:avLst/>
                <a:gdLst>
                  <a:gd name="T0" fmla="*/ 65 w 72"/>
                  <a:gd name="T1" fmla="*/ 79 h 79"/>
                  <a:gd name="T2" fmla="*/ 72 w 72"/>
                  <a:gd name="T3" fmla="*/ 71 h 79"/>
                  <a:gd name="T4" fmla="*/ 58 w 72"/>
                  <a:gd name="T5" fmla="*/ 57 h 79"/>
                  <a:gd name="T6" fmla="*/ 58 w 72"/>
                  <a:gd name="T7" fmla="*/ 43 h 79"/>
                  <a:gd name="T8" fmla="*/ 65 w 72"/>
                  <a:gd name="T9" fmla="*/ 36 h 79"/>
                  <a:gd name="T10" fmla="*/ 65 w 72"/>
                  <a:gd name="T11" fmla="*/ 14 h 79"/>
                  <a:gd name="T12" fmla="*/ 65 w 72"/>
                  <a:gd name="T13" fmla="*/ 7 h 79"/>
                  <a:gd name="T14" fmla="*/ 58 w 72"/>
                  <a:gd name="T15" fmla="*/ 21 h 79"/>
                  <a:gd name="T16" fmla="*/ 58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15 w 72"/>
                  <a:gd name="T39" fmla="*/ 0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50 w 72"/>
                  <a:gd name="T65" fmla="*/ 57 h 79"/>
                  <a:gd name="T66" fmla="*/ 36 w 72"/>
                  <a:gd name="T67" fmla="*/ 64 h 79"/>
                  <a:gd name="T68" fmla="*/ 22 w 72"/>
                  <a:gd name="T69" fmla="*/ 57 h 79"/>
                  <a:gd name="T70" fmla="*/ 7 w 72"/>
                  <a:gd name="T71" fmla="*/ 71 h 79"/>
                  <a:gd name="T72" fmla="*/ 22 w 72"/>
                  <a:gd name="T73" fmla="*/ 79 h 79"/>
                  <a:gd name="T74" fmla="*/ 29 w 72"/>
                  <a:gd name="T75" fmla="*/ 71 h 79"/>
                  <a:gd name="T76" fmla="*/ 36 w 72"/>
                  <a:gd name="T77" fmla="*/ 71 h 79"/>
                  <a:gd name="T78" fmla="*/ 43 w 72"/>
                  <a:gd name="T79" fmla="*/ 64 h 79"/>
                  <a:gd name="T80" fmla="*/ 58 w 72"/>
                  <a:gd name="T81" fmla="*/ 64 h 79"/>
                  <a:gd name="T82" fmla="*/ 65 w 72"/>
                  <a:gd name="T83" fmla="*/ 71 h 79"/>
                  <a:gd name="T84" fmla="*/ 65 w 72"/>
                  <a:gd name="T85" fmla="*/ 36 h 79"/>
                  <a:gd name="T86" fmla="*/ 65 w 72"/>
                  <a:gd name="T87" fmla="*/ 21 h 79"/>
                  <a:gd name="T88" fmla="*/ 58 w 72"/>
                  <a:gd name="T89" fmla="*/ 21 h 79"/>
                  <a:gd name="T90" fmla="*/ 65 w 72"/>
                  <a:gd name="T91" fmla="*/ 36 h 79"/>
                  <a:gd name="T92" fmla="*/ 43 w 72"/>
                  <a:gd name="T93" fmla="*/ 14 h 79"/>
                  <a:gd name="T94" fmla="*/ 36 w 72"/>
                  <a:gd name="T95" fmla="*/ 14 h 79"/>
                  <a:gd name="T96" fmla="*/ 36 w 72"/>
                  <a:gd name="T97" fmla="*/ 29 h 79"/>
                  <a:gd name="T98" fmla="*/ 22 w 72"/>
                  <a:gd name="T99" fmla="*/ 14 h 79"/>
                  <a:gd name="T100" fmla="*/ 15 w 72"/>
                  <a:gd name="T101" fmla="*/ 7 h 79"/>
                  <a:gd name="T102" fmla="*/ 0 w 72"/>
                  <a:gd name="T103" fmla="*/ 14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43 h 79"/>
                  <a:gd name="T116" fmla="*/ 29 w 72"/>
                  <a:gd name="T117" fmla="*/ 64 h 79"/>
                  <a:gd name="T118" fmla="*/ 15 w 72"/>
                  <a:gd name="T119" fmla="*/ 64 h 79"/>
                  <a:gd name="T120" fmla="*/ 7 w 72"/>
                  <a:gd name="T121" fmla="*/ 71 h 79"/>
                  <a:gd name="T122" fmla="*/ 29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58" y="57"/>
                    </a:lnTo>
                    <a:lnTo>
                      <a:pt x="58" y="50"/>
                    </a:lnTo>
                    <a:lnTo>
                      <a:pt x="58" y="43"/>
                    </a:lnTo>
                    <a:lnTo>
                      <a:pt x="65" y="43"/>
                    </a:lnTo>
                    <a:lnTo>
                      <a:pt x="65" y="36"/>
                    </a:lnTo>
                    <a:lnTo>
                      <a:pt x="72" y="29"/>
                    </a:lnTo>
                    <a:lnTo>
                      <a:pt x="65" y="14"/>
                    </a:lnTo>
                    <a:lnTo>
                      <a:pt x="65" y="14"/>
                    </a:lnTo>
                    <a:lnTo>
                      <a:pt x="65" y="7"/>
                    </a:lnTo>
                    <a:lnTo>
                      <a:pt x="58" y="14"/>
                    </a:lnTo>
                    <a:lnTo>
                      <a:pt x="58" y="21"/>
                    </a:lnTo>
                    <a:lnTo>
                      <a:pt x="50" y="29"/>
                    </a:lnTo>
                    <a:lnTo>
                      <a:pt x="58" y="36"/>
                    </a:lnTo>
                    <a:lnTo>
                      <a:pt x="58" y="43"/>
                    </a:lnTo>
                    <a:lnTo>
                      <a:pt x="50" y="50"/>
                    </a:lnTo>
                    <a:lnTo>
                      <a:pt x="50" y="50"/>
                    </a:lnTo>
                    <a:lnTo>
                      <a:pt x="50" y="50"/>
                    </a:lnTo>
                    <a:lnTo>
                      <a:pt x="43" y="43"/>
                    </a:lnTo>
                    <a:lnTo>
                      <a:pt x="43" y="36"/>
                    </a:lnTo>
                    <a:lnTo>
                      <a:pt x="43" y="29"/>
                    </a:lnTo>
                    <a:lnTo>
                      <a:pt x="43" y="29"/>
                    </a:lnTo>
                    <a:lnTo>
                      <a:pt x="50" y="14"/>
                    </a:lnTo>
                    <a:lnTo>
                      <a:pt x="36" y="0"/>
                    </a:lnTo>
                    <a:lnTo>
                      <a:pt x="29" y="14"/>
                    </a:lnTo>
                    <a:lnTo>
                      <a:pt x="36" y="29"/>
                    </a:lnTo>
                    <a:lnTo>
                      <a:pt x="36" y="29"/>
                    </a:lnTo>
                    <a:lnTo>
                      <a:pt x="36" y="36"/>
                    </a:lnTo>
                    <a:lnTo>
                      <a:pt x="36" y="36"/>
                    </a:lnTo>
                    <a:lnTo>
                      <a:pt x="36" y="36"/>
                    </a:lnTo>
                    <a:lnTo>
                      <a:pt x="29" y="29"/>
                    </a:lnTo>
                    <a:lnTo>
                      <a:pt x="22" y="29"/>
                    </a:lnTo>
                    <a:lnTo>
                      <a:pt x="22" y="21"/>
                    </a:lnTo>
                    <a:lnTo>
                      <a:pt x="22" y="14"/>
                    </a:lnTo>
                    <a:lnTo>
                      <a:pt x="22" y="7"/>
                    </a:lnTo>
                    <a:lnTo>
                      <a:pt x="15" y="0"/>
                    </a:lnTo>
                    <a:lnTo>
                      <a:pt x="7" y="0"/>
                    </a:lnTo>
                    <a:lnTo>
                      <a:pt x="0" y="0"/>
                    </a:lnTo>
                    <a:lnTo>
                      <a:pt x="0" y="0"/>
                    </a:lnTo>
                    <a:lnTo>
                      <a:pt x="0" y="7"/>
                    </a:lnTo>
                    <a:lnTo>
                      <a:pt x="7" y="21"/>
                    </a:lnTo>
                    <a:lnTo>
                      <a:pt x="15" y="29"/>
                    </a:lnTo>
                    <a:lnTo>
                      <a:pt x="22" y="29"/>
                    </a:lnTo>
                    <a:lnTo>
                      <a:pt x="29" y="43"/>
                    </a:lnTo>
                    <a:lnTo>
                      <a:pt x="36" y="43"/>
                    </a:lnTo>
                    <a:lnTo>
                      <a:pt x="29" y="43"/>
                    </a:lnTo>
                    <a:lnTo>
                      <a:pt x="29" y="43"/>
                    </a:lnTo>
                    <a:lnTo>
                      <a:pt x="22" y="36"/>
                    </a:lnTo>
                    <a:lnTo>
                      <a:pt x="15" y="36"/>
                    </a:lnTo>
                    <a:lnTo>
                      <a:pt x="7" y="36"/>
                    </a:lnTo>
                    <a:lnTo>
                      <a:pt x="0" y="43"/>
                    </a:lnTo>
                    <a:lnTo>
                      <a:pt x="0" y="43"/>
                    </a:lnTo>
                    <a:lnTo>
                      <a:pt x="7" y="50"/>
                    </a:lnTo>
                    <a:lnTo>
                      <a:pt x="15" y="50"/>
                    </a:lnTo>
                    <a:lnTo>
                      <a:pt x="22" y="50"/>
                    </a:lnTo>
                    <a:lnTo>
                      <a:pt x="22" y="50"/>
                    </a:lnTo>
                    <a:lnTo>
                      <a:pt x="22" y="50"/>
                    </a:lnTo>
                    <a:lnTo>
                      <a:pt x="29" y="50"/>
                    </a:lnTo>
                    <a:lnTo>
                      <a:pt x="36" y="50"/>
                    </a:lnTo>
                    <a:lnTo>
                      <a:pt x="43" y="50"/>
                    </a:lnTo>
                    <a:lnTo>
                      <a:pt x="43" y="57"/>
                    </a:lnTo>
                    <a:lnTo>
                      <a:pt x="50" y="57"/>
                    </a:lnTo>
                    <a:lnTo>
                      <a:pt x="43" y="57"/>
                    </a:lnTo>
                    <a:lnTo>
                      <a:pt x="36" y="64"/>
                    </a:lnTo>
                    <a:lnTo>
                      <a:pt x="29" y="64"/>
                    </a:lnTo>
                    <a:lnTo>
                      <a:pt x="22" y="57"/>
                    </a:lnTo>
                    <a:lnTo>
                      <a:pt x="7" y="64"/>
                    </a:lnTo>
                    <a:lnTo>
                      <a:pt x="7" y="71"/>
                    </a:lnTo>
                    <a:lnTo>
                      <a:pt x="7" y="71"/>
                    </a:lnTo>
                    <a:lnTo>
                      <a:pt x="22" y="79"/>
                    </a:lnTo>
                    <a:lnTo>
                      <a:pt x="29" y="79"/>
                    </a:lnTo>
                    <a:lnTo>
                      <a:pt x="29" y="71"/>
                    </a:lnTo>
                    <a:lnTo>
                      <a:pt x="36" y="71"/>
                    </a:lnTo>
                    <a:lnTo>
                      <a:pt x="36" y="71"/>
                    </a:lnTo>
                    <a:lnTo>
                      <a:pt x="43" y="64"/>
                    </a:lnTo>
                    <a:lnTo>
                      <a:pt x="43" y="64"/>
                    </a:lnTo>
                    <a:lnTo>
                      <a:pt x="50" y="64"/>
                    </a:lnTo>
                    <a:lnTo>
                      <a:pt x="58" y="64"/>
                    </a:lnTo>
                    <a:lnTo>
                      <a:pt x="65" y="71"/>
                    </a:lnTo>
                    <a:lnTo>
                      <a:pt x="65" y="71"/>
                    </a:lnTo>
                    <a:close/>
                    <a:moveTo>
                      <a:pt x="65" y="36"/>
                    </a:moveTo>
                    <a:lnTo>
                      <a:pt x="65" y="36"/>
                    </a:lnTo>
                    <a:lnTo>
                      <a:pt x="72" y="29"/>
                    </a:lnTo>
                    <a:lnTo>
                      <a:pt x="65" y="21"/>
                    </a:lnTo>
                    <a:lnTo>
                      <a:pt x="65" y="14"/>
                    </a:lnTo>
                    <a:lnTo>
                      <a:pt x="58" y="21"/>
                    </a:lnTo>
                    <a:lnTo>
                      <a:pt x="65" y="36"/>
                    </a:lnTo>
                    <a:lnTo>
                      <a:pt x="65" y="36"/>
                    </a:lnTo>
                    <a:close/>
                    <a:moveTo>
                      <a:pt x="36" y="29"/>
                    </a:moveTo>
                    <a:lnTo>
                      <a:pt x="43" y="14"/>
                    </a:lnTo>
                    <a:lnTo>
                      <a:pt x="36" y="7"/>
                    </a:lnTo>
                    <a:lnTo>
                      <a:pt x="36" y="14"/>
                    </a:lnTo>
                    <a:lnTo>
                      <a:pt x="36" y="29"/>
                    </a:lnTo>
                    <a:lnTo>
                      <a:pt x="36" y="29"/>
                    </a:lnTo>
                    <a:close/>
                    <a:moveTo>
                      <a:pt x="22" y="21"/>
                    </a:moveTo>
                    <a:lnTo>
                      <a:pt x="22" y="14"/>
                    </a:lnTo>
                    <a:lnTo>
                      <a:pt x="15" y="14"/>
                    </a:lnTo>
                    <a:lnTo>
                      <a:pt x="15" y="7"/>
                    </a:lnTo>
                    <a:lnTo>
                      <a:pt x="0" y="0"/>
                    </a:lnTo>
                    <a:lnTo>
                      <a:pt x="0" y="14"/>
                    </a:lnTo>
                    <a:lnTo>
                      <a:pt x="7" y="21"/>
                    </a:lnTo>
                    <a:lnTo>
                      <a:pt x="15" y="21"/>
                    </a:lnTo>
                    <a:lnTo>
                      <a:pt x="22" y="21"/>
                    </a:lnTo>
                    <a:lnTo>
                      <a:pt x="22" y="21"/>
                    </a:lnTo>
                    <a:close/>
                    <a:moveTo>
                      <a:pt x="22" y="43"/>
                    </a:moveTo>
                    <a:lnTo>
                      <a:pt x="15" y="36"/>
                    </a:lnTo>
                    <a:lnTo>
                      <a:pt x="0" y="43"/>
                    </a:lnTo>
                    <a:lnTo>
                      <a:pt x="7" y="43"/>
                    </a:lnTo>
                    <a:lnTo>
                      <a:pt x="15" y="50"/>
                    </a:lnTo>
                    <a:lnTo>
                      <a:pt x="22" y="50"/>
                    </a:lnTo>
                    <a:lnTo>
                      <a:pt x="22" y="43"/>
                    </a:lnTo>
                    <a:lnTo>
                      <a:pt x="22" y="43"/>
                    </a:lnTo>
                    <a:close/>
                    <a:moveTo>
                      <a:pt x="29" y="71"/>
                    </a:moveTo>
                    <a:lnTo>
                      <a:pt x="29" y="64"/>
                    </a:lnTo>
                    <a:lnTo>
                      <a:pt x="22" y="64"/>
                    </a:lnTo>
                    <a:lnTo>
                      <a:pt x="15" y="64"/>
                    </a:lnTo>
                    <a:lnTo>
                      <a:pt x="7" y="64"/>
                    </a:lnTo>
                    <a:lnTo>
                      <a:pt x="7" y="71"/>
                    </a:lnTo>
                    <a:lnTo>
                      <a:pt x="15" y="79"/>
                    </a:lnTo>
                    <a:lnTo>
                      <a:pt x="29"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451">
                <a:extLst>
                  <a:ext uri="{FF2B5EF4-FFF2-40B4-BE49-F238E27FC236}">
                    <a16:creationId xmlns:a16="http://schemas.microsoft.com/office/drawing/2014/main" xmlns="" id="{7BBE38DC-DE6F-43AC-A9C7-3242565EF102}"/>
                  </a:ext>
                </a:extLst>
              </p:cNvPr>
              <p:cNvSpPr>
                <a:spLocks noEditPoints="1"/>
              </p:cNvSpPr>
              <p:nvPr/>
            </p:nvSpPr>
            <p:spPr bwMode="auto">
              <a:xfrm>
                <a:off x="5948" y="2424"/>
                <a:ext cx="72" cy="79"/>
              </a:xfrm>
              <a:custGeom>
                <a:avLst/>
                <a:gdLst>
                  <a:gd name="T0" fmla="*/ 65 w 72"/>
                  <a:gd name="T1" fmla="*/ 79 h 79"/>
                  <a:gd name="T2" fmla="*/ 72 w 72"/>
                  <a:gd name="T3" fmla="*/ 71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1 h 79"/>
                  <a:gd name="T16" fmla="*/ 58 w 72"/>
                  <a:gd name="T17" fmla="*/ 36 h 79"/>
                  <a:gd name="T18" fmla="*/ 51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8 w 72"/>
                  <a:gd name="T39" fmla="*/ 0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1 h 79"/>
                  <a:gd name="T72" fmla="*/ 22 w 72"/>
                  <a:gd name="T73" fmla="*/ 79 h 79"/>
                  <a:gd name="T74" fmla="*/ 29 w 72"/>
                  <a:gd name="T75" fmla="*/ 71 h 79"/>
                  <a:gd name="T76" fmla="*/ 36 w 72"/>
                  <a:gd name="T77" fmla="*/ 71 h 79"/>
                  <a:gd name="T78" fmla="*/ 43 w 72"/>
                  <a:gd name="T79" fmla="*/ 64 h 79"/>
                  <a:gd name="T80" fmla="*/ 51 w 72"/>
                  <a:gd name="T81" fmla="*/ 64 h 79"/>
                  <a:gd name="T82" fmla="*/ 58 w 72"/>
                  <a:gd name="T83" fmla="*/ 71 h 79"/>
                  <a:gd name="T84" fmla="*/ 65 w 72"/>
                  <a:gd name="T85" fmla="*/ 36 h 79"/>
                  <a:gd name="T86" fmla="*/ 65 w 72"/>
                  <a:gd name="T87" fmla="*/ 21 h 79"/>
                  <a:gd name="T88" fmla="*/ 58 w 72"/>
                  <a:gd name="T89" fmla="*/ 21 h 79"/>
                  <a:gd name="T90" fmla="*/ 58 w 72"/>
                  <a:gd name="T91" fmla="*/ 36 h 79"/>
                  <a:gd name="T92" fmla="*/ 43 w 72"/>
                  <a:gd name="T93" fmla="*/ 14 h 79"/>
                  <a:gd name="T94" fmla="*/ 29 w 72"/>
                  <a:gd name="T95" fmla="*/ 14 h 79"/>
                  <a:gd name="T96" fmla="*/ 36 w 72"/>
                  <a:gd name="T97" fmla="*/ 29 h 79"/>
                  <a:gd name="T98" fmla="*/ 22 w 72"/>
                  <a:gd name="T99" fmla="*/ 14 h 79"/>
                  <a:gd name="T100" fmla="*/ 8 w 72"/>
                  <a:gd name="T101" fmla="*/ 7 h 79"/>
                  <a:gd name="T102" fmla="*/ 0 w 72"/>
                  <a:gd name="T103" fmla="*/ 14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43 h 79"/>
                  <a:gd name="T116" fmla="*/ 29 w 72"/>
                  <a:gd name="T117" fmla="*/ 64 h 79"/>
                  <a:gd name="T118" fmla="*/ 15 w 72"/>
                  <a:gd name="T119" fmla="*/ 64 h 79"/>
                  <a:gd name="T120" fmla="*/ 8 w 72"/>
                  <a:gd name="T121" fmla="*/ 71 h 79"/>
                  <a:gd name="T122" fmla="*/ 29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1"/>
                    </a:moveTo>
                    <a:lnTo>
                      <a:pt x="65" y="79"/>
                    </a:lnTo>
                    <a:lnTo>
                      <a:pt x="65" y="71"/>
                    </a:lnTo>
                    <a:lnTo>
                      <a:pt x="72" y="71"/>
                    </a:lnTo>
                    <a:lnTo>
                      <a:pt x="65" y="64"/>
                    </a:lnTo>
                    <a:lnTo>
                      <a:pt x="58" y="57"/>
                    </a:lnTo>
                    <a:lnTo>
                      <a:pt x="58" y="50"/>
                    </a:lnTo>
                    <a:lnTo>
                      <a:pt x="58" y="43"/>
                    </a:lnTo>
                    <a:lnTo>
                      <a:pt x="58" y="43"/>
                    </a:lnTo>
                    <a:lnTo>
                      <a:pt x="65" y="36"/>
                    </a:lnTo>
                    <a:lnTo>
                      <a:pt x="72" y="29"/>
                    </a:lnTo>
                    <a:lnTo>
                      <a:pt x="65" y="14"/>
                    </a:lnTo>
                    <a:lnTo>
                      <a:pt x="65" y="14"/>
                    </a:lnTo>
                    <a:lnTo>
                      <a:pt x="58" y="7"/>
                    </a:lnTo>
                    <a:lnTo>
                      <a:pt x="58" y="14"/>
                    </a:lnTo>
                    <a:lnTo>
                      <a:pt x="51" y="21"/>
                    </a:lnTo>
                    <a:lnTo>
                      <a:pt x="51" y="29"/>
                    </a:lnTo>
                    <a:lnTo>
                      <a:pt x="58" y="36"/>
                    </a:lnTo>
                    <a:lnTo>
                      <a:pt x="58" y="43"/>
                    </a:lnTo>
                    <a:lnTo>
                      <a:pt x="51" y="50"/>
                    </a:lnTo>
                    <a:lnTo>
                      <a:pt x="51"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1"/>
                    </a:lnTo>
                    <a:lnTo>
                      <a:pt x="22" y="14"/>
                    </a:lnTo>
                    <a:lnTo>
                      <a:pt x="15" y="7"/>
                    </a:lnTo>
                    <a:lnTo>
                      <a:pt x="8" y="0"/>
                    </a:lnTo>
                    <a:lnTo>
                      <a:pt x="8" y="0"/>
                    </a:lnTo>
                    <a:lnTo>
                      <a:pt x="0" y="0"/>
                    </a:lnTo>
                    <a:lnTo>
                      <a:pt x="0" y="0"/>
                    </a:lnTo>
                    <a:lnTo>
                      <a:pt x="0" y="7"/>
                    </a:lnTo>
                    <a:lnTo>
                      <a:pt x="0" y="21"/>
                    </a:lnTo>
                    <a:lnTo>
                      <a:pt x="15" y="29"/>
                    </a:lnTo>
                    <a:lnTo>
                      <a:pt x="22" y="29"/>
                    </a:lnTo>
                    <a:lnTo>
                      <a:pt x="29" y="43"/>
                    </a:lnTo>
                    <a:lnTo>
                      <a:pt x="29" y="43"/>
                    </a:lnTo>
                    <a:lnTo>
                      <a:pt x="29" y="43"/>
                    </a:lnTo>
                    <a:lnTo>
                      <a:pt x="22" y="43"/>
                    </a:lnTo>
                    <a:lnTo>
                      <a:pt x="22" y="36"/>
                    </a:lnTo>
                    <a:lnTo>
                      <a:pt x="15" y="36"/>
                    </a:lnTo>
                    <a:lnTo>
                      <a:pt x="8" y="36"/>
                    </a:lnTo>
                    <a:lnTo>
                      <a:pt x="0" y="43"/>
                    </a:lnTo>
                    <a:lnTo>
                      <a:pt x="0" y="43"/>
                    </a:lnTo>
                    <a:lnTo>
                      <a:pt x="8" y="50"/>
                    </a:lnTo>
                    <a:lnTo>
                      <a:pt x="15" y="50"/>
                    </a:lnTo>
                    <a:lnTo>
                      <a:pt x="15"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8" y="64"/>
                    </a:lnTo>
                    <a:lnTo>
                      <a:pt x="0" y="71"/>
                    </a:lnTo>
                    <a:lnTo>
                      <a:pt x="8" y="71"/>
                    </a:lnTo>
                    <a:lnTo>
                      <a:pt x="22" y="79"/>
                    </a:lnTo>
                    <a:lnTo>
                      <a:pt x="29" y="79"/>
                    </a:lnTo>
                    <a:lnTo>
                      <a:pt x="29" y="71"/>
                    </a:lnTo>
                    <a:lnTo>
                      <a:pt x="29" y="71"/>
                    </a:lnTo>
                    <a:lnTo>
                      <a:pt x="36" y="71"/>
                    </a:lnTo>
                    <a:lnTo>
                      <a:pt x="43" y="64"/>
                    </a:lnTo>
                    <a:lnTo>
                      <a:pt x="43" y="64"/>
                    </a:lnTo>
                    <a:lnTo>
                      <a:pt x="51" y="64"/>
                    </a:lnTo>
                    <a:lnTo>
                      <a:pt x="51" y="64"/>
                    </a:lnTo>
                    <a:lnTo>
                      <a:pt x="58" y="71"/>
                    </a:lnTo>
                    <a:lnTo>
                      <a:pt x="58" y="71"/>
                    </a:lnTo>
                    <a:close/>
                    <a:moveTo>
                      <a:pt x="58" y="36"/>
                    </a:moveTo>
                    <a:lnTo>
                      <a:pt x="65" y="36"/>
                    </a:lnTo>
                    <a:lnTo>
                      <a:pt x="65" y="29"/>
                    </a:lnTo>
                    <a:lnTo>
                      <a:pt x="65" y="21"/>
                    </a:lnTo>
                    <a:lnTo>
                      <a:pt x="65" y="14"/>
                    </a:lnTo>
                    <a:lnTo>
                      <a:pt x="58" y="21"/>
                    </a:lnTo>
                    <a:lnTo>
                      <a:pt x="58" y="36"/>
                    </a:lnTo>
                    <a:lnTo>
                      <a:pt x="58" y="36"/>
                    </a:lnTo>
                    <a:close/>
                    <a:moveTo>
                      <a:pt x="36" y="29"/>
                    </a:moveTo>
                    <a:lnTo>
                      <a:pt x="43" y="14"/>
                    </a:lnTo>
                    <a:lnTo>
                      <a:pt x="36" y="7"/>
                    </a:lnTo>
                    <a:lnTo>
                      <a:pt x="29" y="14"/>
                    </a:lnTo>
                    <a:lnTo>
                      <a:pt x="36" y="29"/>
                    </a:lnTo>
                    <a:lnTo>
                      <a:pt x="36" y="29"/>
                    </a:lnTo>
                    <a:close/>
                    <a:moveTo>
                      <a:pt x="15" y="21"/>
                    </a:moveTo>
                    <a:lnTo>
                      <a:pt x="22" y="14"/>
                    </a:lnTo>
                    <a:lnTo>
                      <a:pt x="15" y="14"/>
                    </a:lnTo>
                    <a:lnTo>
                      <a:pt x="8" y="7"/>
                    </a:lnTo>
                    <a:lnTo>
                      <a:pt x="0" y="0"/>
                    </a:lnTo>
                    <a:lnTo>
                      <a:pt x="0" y="14"/>
                    </a:lnTo>
                    <a:lnTo>
                      <a:pt x="8" y="21"/>
                    </a:lnTo>
                    <a:lnTo>
                      <a:pt x="8" y="21"/>
                    </a:lnTo>
                    <a:lnTo>
                      <a:pt x="15" y="21"/>
                    </a:lnTo>
                    <a:lnTo>
                      <a:pt x="15" y="21"/>
                    </a:lnTo>
                    <a:close/>
                    <a:moveTo>
                      <a:pt x="22" y="43"/>
                    </a:moveTo>
                    <a:lnTo>
                      <a:pt x="8" y="36"/>
                    </a:lnTo>
                    <a:lnTo>
                      <a:pt x="0" y="43"/>
                    </a:lnTo>
                    <a:lnTo>
                      <a:pt x="0" y="43"/>
                    </a:lnTo>
                    <a:lnTo>
                      <a:pt x="15" y="50"/>
                    </a:lnTo>
                    <a:lnTo>
                      <a:pt x="22" y="50"/>
                    </a:lnTo>
                    <a:lnTo>
                      <a:pt x="22" y="43"/>
                    </a:lnTo>
                    <a:lnTo>
                      <a:pt x="22" y="43"/>
                    </a:lnTo>
                    <a:close/>
                    <a:moveTo>
                      <a:pt x="29" y="71"/>
                    </a:moveTo>
                    <a:lnTo>
                      <a:pt x="29" y="64"/>
                    </a:lnTo>
                    <a:lnTo>
                      <a:pt x="22" y="64"/>
                    </a:lnTo>
                    <a:lnTo>
                      <a:pt x="15" y="64"/>
                    </a:lnTo>
                    <a:lnTo>
                      <a:pt x="8" y="64"/>
                    </a:lnTo>
                    <a:lnTo>
                      <a:pt x="8" y="71"/>
                    </a:lnTo>
                    <a:lnTo>
                      <a:pt x="15" y="79"/>
                    </a:lnTo>
                    <a:lnTo>
                      <a:pt x="29"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452">
                <a:extLst>
                  <a:ext uri="{FF2B5EF4-FFF2-40B4-BE49-F238E27FC236}">
                    <a16:creationId xmlns:a16="http://schemas.microsoft.com/office/drawing/2014/main" xmlns="" id="{017DE9E4-972A-444E-B518-5553F12B3C68}"/>
                  </a:ext>
                </a:extLst>
              </p:cNvPr>
              <p:cNvSpPr>
                <a:spLocks noEditPoints="1"/>
              </p:cNvSpPr>
              <p:nvPr/>
            </p:nvSpPr>
            <p:spPr bwMode="auto">
              <a:xfrm>
                <a:off x="5869" y="2424"/>
                <a:ext cx="72" cy="79"/>
              </a:xfrm>
              <a:custGeom>
                <a:avLst/>
                <a:gdLst>
                  <a:gd name="T0" fmla="*/ 65 w 72"/>
                  <a:gd name="T1" fmla="*/ 79 h 79"/>
                  <a:gd name="T2" fmla="*/ 72 w 72"/>
                  <a:gd name="T3" fmla="*/ 71 h 79"/>
                  <a:gd name="T4" fmla="*/ 65 w 72"/>
                  <a:gd name="T5" fmla="*/ 57 h 79"/>
                  <a:gd name="T6" fmla="*/ 65 w 72"/>
                  <a:gd name="T7" fmla="*/ 43 h 79"/>
                  <a:gd name="T8" fmla="*/ 65 w 72"/>
                  <a:gd name="T9" fmla="*/ 36 h 79"/>
                  <a:gd name="T10" fmla="*/ 72 w 72"/>
                  <a:gd name="T11" fmla="*/ 14 h 79"/>
                  <a:gd name="T12" fmla="*/ 65 w 72"/>
                  <a:gd name="T13" fmla="*/ 7 h 79"/>
                  <a:gd name="T14" fmla="*/ 58 w 72"/>
                  <a:gd name="T15" fmla="*/ 21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44 w 72"/>
                  <a:gd name="T31" fmla="*/ 36 h 79"/>
                  <a:gd name="T32" fmla="*/ 36 w 72"/>
                  <a:gd name="T33" fmla="*/ 36 h 79"/>
                  <a:gd name="T34" fmla="*/ 29 w 72"/>
                  <a:gd name="T35" fmla="*/ 29 h 79"/>
                  <a:gd name="T36" fmla="*/ 22 w 72"/>
                  <a:gd name="T37" fmla="*/ 14 h 79"/>
                  <a:gd name="T38" fmla="*/ 15 w 72"/>
                  <a:gd name="T39" fmla="*/ 0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50 h 79"/>
                  <a:gd name="T60" fmla="*/ 36 w 72"/>
                  <a:gd name="T61" fmla="*/ 50 h 79"/>
                  <a:gd name="T62" fmla="*/ 44 w 72"/>
                  <a:gd name="T63" fmla="*/ 50 h 79"/>
                  <a:gd name="T64" fmla="*/ 51 w 72"/>
                  <a:gd name="T65" fmla="*/ 57 h 79"/>
                  <a:gd name="T66" fmla="*/ 44 w 72"/>
                  <a:gd name="T67" fmla="*/ 64 h 79"/>
                  <a:gd name="T68" fmla="*/ 22 w 72"/>
                  <a:gd name="T69" fmla="*/ 57 h 79"/>
                  <a:gd name="T70" fmla="*/ 7 w 72"/>
                  <a:gd name="T71" fmla="*/ 71 h 79"/>
                  <a:gd name="T72" fmla="*/ 22 w 72"/>
                  <a:gd name="T73" fmla="*/ 79 h 79"/>
                  <a:gd name="T74" fmla="*/ 36 w 72"/>
                  <a:gd name="T75" fmla="*/ 71 h 79"/>
                  <a:gd name="T76" fmla="*/ 36 w 72"/>
                  <a:gd name="T77" fmla="*/ 71 h 79"/>
                  <a:gd name="T78" fmla="*/ 51 w 72"/>
                  <a:gd name="T79" fmla="*/ 64 h 79"/>
                  <a:gd name="T80" fmla="*/ 58 w 72"/>
                  <a:gd name="T81" fmla="*/ 64 h 79"/>
                  <a:gd name="T82" fmla="*/ 65 w 72"/>
                  <a:gd name="T83" fmla="*/ 71 h 79"/>
                  <a:gd name="T84" fmla="*/ 65 w 72"/>
                  <a:gd name="T85" fmla="*/ 36 h 79"/>
                  <a:gd name="T86" fmla="*/ 72 w 72"/>
                  <a:gd name="T87" fmla="*/ 21 h 79"/>
                  <a:gd name="T88" fmla="*/ 58 w 72"/>
                  <a:gd name="T89" fmla="*/ 21 h 79"/>
                  <a:gd name="T90" fmla="*/ 65 w 72"/>
                  <a:gd name="T91" fmla="*/ 36 h 79"/>
                  <a:gd name="T92" fmla="*/ 51 w 72"/>
                  <a:gd name="T93" fmla="*/ 14 h 79"/>
                  <a:gd name="T94" fmla="*/ 36 w 72"/>
                  <a:gd name="T95" fmla="*/ 14 h 79"/>
                  <a:gd name="T96" fmla="*/ 44 w 72"/>
                  <a:gd name="T97" fmla="*/ 29 h 79"/>
                  <a:gd name="T98" fmla="*/ 22 w 72"/>
                  <a:gd name="T99" fmla="*/ 14 h 79"/>
                  <a:gd name="T100" fmla="*/ 15 w 72"/>
                  <a:gd name="T101" fmla="*/ 7 h 79"/>
                  <a:gd name="T102" fmla="*/ 7 w 72"/>
                  <a:gd name="T103" fmla="*/ 14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43 h 79"/>
                  <a:gd name="T116" fmla="*/ 29 w 72"/>
                  <a:gd name="T117" fmla="*/ 64 h 79"/>
                  <a:gd name="T118" fmla="*/ 15 w 72"/>
                  <a:gd name="T119" fmla="*/ 64 h 79"/>
                  <a:gd name="T120" fmla="*/ 15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65" y="57"/>
                    </a:lnTo>
                    <a:lnTo>
                      <a:pt x="58" y="50"/>
                    </a:lnTo>
                    <a:lnTo>
                      <a:pt x="65" y="43"/>
                    </a:lnTo>
                    <a:lnTo>
                      <a:pt x="65" y="43"/>
                    </a:lnTo>
                    <a:lnTo>
                      <a:pt x="65" y="36"/>
                    </a:lnTo>
                    <a:lnTo>
                      <a:pt x="72" y="29"/>
                    </a:lnTo>
                    <a:lnTo>
                      <a:pt x="72" y="14"/>
                    </a:lnTo>
                    <a:lnTo>
                      <a:pt x="72" y="14"/>
                    </a:lnTo>
                    <a:lnTo>
                      <a:pt x="65" y="7"/>
                    </a:lnTo>
                    <a:lnTo>
                      <a:pt x="58" y="14"/>
                    </a:lnTo>
                    <a:lnTo>
                      <a:pt x="58" y="21"/>
                    </a:lnTo>
                    <a:lnTo>
                      <a:pt x="58" y="29"/>
                    </a:lnTo>
                    <a:lnTo>
                      <a:pt x="58" y="36"/>
                    </a:lnTo>
                    <a:lnTo>
                      <a:pt x="58" y="43"/>
                    </a:lnTo>
                    <a:lnTo>
                      <a:pt x="58" y="50"/>
                    </a:lnTo>
                    <a:lnTo>
                      <a:pt x="58" y="50"/>
                    </a:lnTo>
                    <a:lnTo>
                      <a:pt x="51" y="50"/>
                    </a:lnTo>
                    <a:lnTo>
                      <a:pt x="44" y="43"/>
                    </a:lnTo>
                    <a:lnTo>
                      <a:pt x="44" y="36"/>
                    </a:lnTo>
                    <a:lnTo>
                      <a:pt x="44" y="29"/>
                    </a:lnTo>
                    <a:lnTo>
                      <a:pt x="51" y="29"/>
                    </a:lnTo>
                    <a:lnTo>
                      <a:pt x="51" y="14"/>
                    </a:lnTo>
                    <a:lnTo>
                      <a:pt x="44" y="0"/>
                    </a:lnTo>
                    <a:lnTo>
                      <a:pt x="36" y="14"/>
                    </a:lnTo>
                    <a:lnTo>
                      <a:pt x="36" y="29"/>
                    </a:lnTo>
                    <a:lnTo>
                      <a:pt x="44" y="29"/>
                    </a:lnTo>
                    <a:lnTo>
                      <a:pt x="44" y="36"/>
                    </a:lnTo>
                    <a:lnTo>
                      <a:pt x="44" y="36"/>
                    </a:lnTo>
                    <a:lnTo>
                      <a:pt x="36" y="36"/>
                    </a:lnTo>
                    <a:lnTo>
                      <a:pt x="29" y="29"/>
                    </a:lnTo>
                    <a:lnTo>
                      <a:pt x="29" y="29"/>
                    </a:lnTo>
                    <a:lnTo>
                      <a:pt x="22" y="21"/>
                    </a:lnTo>
                    <a:lnTo>
                      <a:pt x="22" y="14"/>
                    </a:lnTo>
                    <a:lnTo>
                      <a:pt x="22" y="7"/>
                    </a:lnTo>
                    <a:lnTo>
                      <a:pt x="15" y="0"/>
                    </a:lnTo>
                    <a:lnTo>
                      <a:pt x="7" y="0"/>
                    </a:lnTo>
                    <a:lnTo>
                      <a:pt x="7" y="0"/>
                    </a:lnTo>
                    <a:lnTo>
                      <a:pt x="0" y="0"/>
                    </a:lnTo>
                    <a:lnTo>
                      <a:pt x="0" y="7"/>
                    </a:lnTo>
                    <a:lnTo>
                      <a:pt x="7" y="21"/>
                    </a:lnTo>
                    <a:lnTo>
                      <a:pt x="22" y="29"/>
                    </a:lnTo>
                    <a:lnTo>
                      <a:pt x="29" y="29"/>
                    </a:lnTo>
                    <a:lnTo>
                      <a:pt x="36" y="43"/>
                    </a:lnTo>
                    <a:lnTo>
                      <a:pt x="36" y="43"/>
                    </a:lnTo>
                    <a:lnTo>
                      <a:pt x="36" y="43"/>
                    </a:lnTo>
                    <a:lnTo>
                      <a:pt x="29" y="43"/>
                    </a:lnTo>
                    <a:lnTo>
                      <a:pt x="29" y="36"/>
                    </a:lnTo>
                    <a:lnTo>
                      <a:pt x="22" y="36"/>
                    </a:lnTo>
                    <a:lnTo>
                      <a:pt x="7" y="36"/>
                    </a:lnTo>
                    <a:lnTo>
                      <a:pt x="0" y="43"/>
                    </a:lnTo>
                    <a:lnTo>
                      <a:pt x="7" y="43"/>
                    </a:lnTo>
                    <a:lnTo>
                      <a:pt x="7" y="50"/>
                    </a:lnTo>
                    <a:lnTo>
                      <a:pt x="15" y="50"/>
                    </a:lnTo>
                    <a:lnTo>
                      <a:pt x="22" y="50"/>
                    </a:lnTo>
                    <a:lnTo>
                      <a:pt x="29" y="50"/>
                    </a:lnTo>
                    <a:lnTo>
                      <a:pt x="29" y="50"/>
                    </a:lnTo>
                    <a:lnTo>
                      <a:pt x="36" y="50"/>
                    </a:lnTo>
                    <a:lnTo>
                      <a:pt x="44" y="50"/>
                    </a:lnTo>
                    <a:lnTo>
                      <a:pt x="44" y="50"/>
                    </a:lnTo>
                    <a:lnTo>
                      <a:pt x="51" y="57"/>
                    </a:lnTo>
                    <a:lnTo>
                      <a:pt x="51" y="57"/>
                    </a:lnTo>
                    <a:lnTo>
                      <a:pt x="51" y="57"/>
                    </a:lnTo>
                    <a:lnTo>
                      <a:pt x="44" y="64"/>
                    </a:lnTo>
                    <a:lnTo>
                      <a:pt x="36" y="64"/>
                    </a:lnTo>
                    <a:lnTo>
                      <a:pt x="22" y="57"/>
                    </a:lnTo>
                    <a:lnTo>
                      <a:pt x="7" y="64"/>
                    </a:lnTo>
                    <a:lnTo>
                      <a:pt x="7" y="71"/>
                    </a:lnTo>
                    <a:lnTo>
                      <a:pt x="15" y="71"/>
                    </a:lnTo>
                    <a:lnTo>
                      <a:pt x="22" y="79"/>
                    </a:lnTo>
                    <a:lnTo>
                      <a:pt x="36" y="79"/>
                    </a:lnTo>
                    <a:lnTo>
                      <a:pt x="36" y="71"/>
                    </a:lnTo>
                    <a:lnTo>
                      <a:pt x="36" y="71"/>
                    </a:lnTo>
                    <a:lnTo>
                      <a:pt x="36" y="71"/>
                    </a:lnTo>
                    <a:lnTo>
                      <a:pt x="44" y="64"/>
                    </a:lnTo>
                    <a:lnTo>
                      <a:pt x="51" y="64"/>
                    </a:lnTo>
                    <a:lnTo>
                      <a:pt x="51" y="64"/>
                    </a:lnTo>
                    <a:lnTo>
                      <a:pt x="58" y="64"/>
                    </a:lnTo>
                    <a:lnTo>
                      <a:pt x="65" y="71"/>
                    </a:lnTo>
                    <a:lnTo>
                      <a:pt x="65" y="71"/>
                    </a:lnTo>
                    <a:close/>
                    <a:moveTo>
                      <a:pt x="65" y="36"/>
                    </a:moveTo>
                    <a:lnTo>
                      <a:pt x="65" y="36"/>
                    </a:lnTo>
                    <a:lnTo>
                      <a:pt x="72" y="29"/>
                    </a:lnTo>
                    <a:lnTo>
                      <a:pt x="72" y="21"/>
                    </a:lnTo>
                    <a:lnTo>
                      <a:pt x="65" y="14"/>
                    </a:lnTo>
                    <a:lnTo>
                      <a:pt x="58" y="21"/>
                    </a:lnTo>
                    <a:lnTo>
                      <a:pt x="65" y="36"/>
                    </a:lnTo>
                    <a:lnTo>
                      <a:pt x="65" y="36"/>
                    </a:lnTo>
                    <a:close/>
                    <a:moveTo>
                      <a:pt x="44" y="29"/>
                    </a:moveTo>
                    <a:lnTo>
                      <a:pt x="51" y="14"/>
                    </a:lnTo>
                    <a:lnTo>
                      <a:pt x="44" y="7"/>
                    </a:lnTo>
                    <a:lnTo>
                      <a:pt x="36" y="14"/>
                    </a:lnTo>
                    <a:lnTo>
                      <a:pt x="44" y="29"/>
                    </a:lnTo>
                    <a:lnTo>
                      <a:pt x="44" y="29"/>
                    </a:lnTo>
                    <a:close/>
                    <a:moveTo>
                      <a:pt x="22" y="21"/>
                    </a:moveTo>
                    <a:lnTo>
                      <a:pt x="22" y="14"/>
                    </a:lnTo>
                    <a:lnTo>
                      <a:pt x="22" y="14"/>
                    </a:lnTo>
                    <a:lnTo>
                      <a:pt x="15" y="7"/>
                    </a:lnTo>
                    <a:lnTo>
                      <a:pt x="7" y="0"/>
                    </a:lnTo>
                    <a:lnTo>
                      <a:pt x="7" y="14"/>
                    </a:lnTo>
                    <a:lnTo>
                      <a:pt x="7" y="21"/>
                    </a:lnTo>
                    <a:lnTo>
                      <a:pt x="15" y="21"/>
                    </a:lnTo>
                    <a:lnTo>
                      <a:pt x="22" y="21"/>
                    </a:lnTo>
                    <a:lnTo>
                      <a:pt x="22" y="21"/>
                    </a:lnTo>
                    <a:close/>
                    <a:moveTo>
                      <a:pt x="22" y="43"/>
                    </a:moveTo>
                    <a:lnTo>
                      <a:pt x="15" y="36"/>
                    </a:lnTo>
                    <a:lnTo>
                      <a:pt x="7" y="43"/>
                    </a:lnTo>
                    <a:lnTo>
                      <a:pt x="7" y="43"/>
                    </a:lnTo>
                    <a:lnTo>
                      <a:pt x="15" y="50"/>
                    </a:lnTo>
                    <a:lnTo>
                      <a:pt x="22" y="50"/>
                    </a:lnTo>
                    <a:lnTo>
                      <a:pt x="22" y="43"/>
                    </a:lnTo>
                    <a:lnTo>
                      <a:pt x="22" y="43"/>
                    </a:lnTo>
                    <a:close/>
                    <a:moveTo>
                      <a:pt x="36" y="71"/>
                    </a:moveTo>
                    <a:lnTo>
                      <a:pt x="29" y="64"/>
                    </a:lnTo>
                    <a:lnTo>
                      <a:pt x="22" y="64"/>
                    </a:lnTo>
                    <a:lnTo>
                      <a:pt x="15" y="64"/>
                    </a:lnTo>
                    <a:lnTo>
                      <a:pt x="7" y="64"/>
                    </a:lnTo>
                    <a:lnTo>
                      <a:pt x="15" y="71"/>
                    </a:lnTo>
                    <a:lnTo>
                      <a:pt x="22"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4" name="Freeform 453">
                <a:extLst>
                  <a:ext uri="{FF2B5EF4-FFF2-40B4-BE49-F238E27FC236}">
                    <a16:creationId xmlns:a16="http://schemas.microsoft.com/office/drawing/2014/main" xmlns="" id="{9EE611F7-99B1-492B-A173-9BFDF88E5114}"/>
                  </a:ext>
                </a:extLst>
              </p:cNvPr>
              <p:cNvSpPr>
                <a:spLocks noEditPoints="1"/>
              </p:cNvSpPr>
              <p:nvPr/>
            </p:nvSpPr>
            <p:spPr bwMode="auto">
              <a:xfrm>
                <a:off x="5797" y="2424"/>
                <a:ext cx="72" cy="79"/>
              </a:xfrm>
              <a:custGeom>
                <a:avLst/>
                <a:gdLst>
                  <a:gd name="T0" fmla="*/ 65 w 72"/>
                  <a:gd name="T1" fmla="*/ 79 h 79"/>
                  <a:gd name="T2" fmla="*/ 72 w 72"/>
                  <a:gd name="T3" fmla="*/ 71 h 79"/>
                  <a:gd name="T4" fmla="*/ 57 w 72"/>
                  <a:gd name="T5" fmla="*/ 57 h 79"/>
                  <a:gd name="T6" fmla="*/ 65 w 72"/>
                  <a:gd name="T7" fmla="*/ 43 h 79"/>
                  <a:gd name="T8" fmla="*/ 65 w 72"/>
                  <a:gd name="T9" fmla="*/ 36 h 79"/>
                  <a:gd name="T10" fmla="*/ 65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43 w 72"/>
                  <a:gd name="T25" fmla="*/ 29 h 79"/>
                  <a:gd name="T26" fmla="*/ 43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14 w 72"/>
                  <a:gd name="T39" fmla="*/ 0 h 79"/>
                  <a:gd name="T40" fmla="*/ 0 w 72"/>
                  <a:gd name="T41" fmla="*/ 0 h 79"/>
                  <a:gd name="T42" fmla="*/ 0 w 72"/>
                  <a:gd name="T43" fmla="*/ 7 h 79"/>
                  <a:gd name="T44" fmla="*/ 21 w 72"/>
                  <a:gd name="T45" fmla="*/ 29 h 79"/>
                  <a:gd name="T46" fmla="*/ 36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50 w 72"/>
                  <a:gd name="T65" fmla="*/ 57 h 79"/>
                  <a:gd name="T66" fmla="*/ 36 w 72"/>
                  <a:gd name="T67" fmla="*/ 64 h 79"/>
                  <a:gd name="T68" fmla="*/ 21 w 72"/>
                  <a:gd name="T69" fmla="*/ 57 h 79"/>
                  <a:gd name="T70" fmla="*/ 7 w 72"/>
                  <a:gd name="T71" fmla="*/ 71 h 79"/>
                  <a:gd name="T72" fmla="*/ 21 w 72"/>
                  <a:gd name="T73" fmla="*/ 79 h 79"/>
                  <a:gd name="T74" fmla="*/ 28 w 72"/>
                  <a:gd name="T75" fmla="*/ 71 h 79"/>
                  <a:gd name="T76" fmla="*/ 36 w 72"/>
                  <a:gd name="T77" fmla="*/ 71 h 79"/>
                  <a:gd name="T78" fmla="*/ 43 w 72"/>
                  <a:gd name="T79" fmla="*/ 64 h 79"/>
                  <a:gd name="T80" fmla="*/ 57 w 72"/>
                  <a:gd name="T81" fmla="*/ 64 h 79"/>
                  <a:gd name="T82" fmla="*/ 65 w 72"/>
                  <a:gd name="T83" fmla="*/ 71 h 79"/>
                  <a:gd name="T84" fmla="*/ 65 w 72"/>
                  <a:gd name="T85" fmla="*/ 36 h 79"/>
                  <a:gd name="T86" fmla="*/ 65 w 72"/>
                  <a:gd name="T87" fmla="*/ 21 h 79"/>
                  <a:gd name="T88" fmla="*/ 57 w 72"/>
                  <a:gd name="T89" fmla="*/ 21 h 79"/>
                  <a:gd name="T90" fmla="*/ 65 w 72"/>
                  <a:gd name="T91" fmla="*/ 36 h 79"/>
                  <a:gd name="T92" fmla="*/ 43 w 72"/>
                  <a:gd name="T93" fmla="*/ 14 h 79"/>
                  <a:gd name="T94" fmla="*/ 36 w 72"/>
                  <a:gd name="T95" fmla="*/ 14 h 79"/>
                  <a:gd name="T96" fmla="*/ 43 w 72"/>
                  <a:gd name="T97" fmla="*/ 29 h 79"/>
                  <a:gd name="T98" fmla="*/ 21 w 72"/>
                  <a:gd name="T99" fmla="*/ 14 h 79"/>
                  <a:gd name="T100" fmla="*/ 14 w 72"/>
                  <a:gd name="T101" fmla="*/ 7 h 79"/>
                  <a:gd name="T102" fmla="*/ 0 w 72"/>
                  <a:gd name="T103" fmla="*/ 14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1 w 72"/>
                  <a:gd name="T115" fmla="*/ 43 h 79"/>
                  <a:gd name="T116" fmla="*/ 28 w 72"/>
                  <a:gd name="T117" fmla="*/ 64 h 79"/>
                  <a:gd name="T118" fmla="*/ 14 w 72"/>
                  <a:gd name="T119" fmla="*/ 64 h 79"/>
                  <a:gd name="T120" fmla="*/ 7 w 72"/>
                  <a:gd name="T121" fmla="*/ 71 h 79"/>
                  <a:gd name="T122" fmla="*/ 28 w 72"/>
                  <a:gd name="T123" fmla="*/ 79 h 79"/>
                  <a:gd name="T124" fmla="*/ 28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57" y="57"/>
                    </a:lnTo>
                    <a:lnTo>
                      <a:pt x="57" y="50"/>
                    </a:lnTo>
                    <a:lnTo>
                      <a:pt x="65" y="43"/>
                    </a:lnTo>
                    <a:lnTo>
                      <a:pt x="65" y="43"/>
                    </a:lnTo>
                    <a:lnTo>
                      <a:pt x="65" y="36"/>
                    </a:lnTo>
                    <a:lnTo>
                      <a:pt x="72" y="29"/>
                    </a:lnTo>
                    <a:lnTo>
                      <a:pt x="65" y="14"/>
                    </a:lnTo>
                    <a:lnTo>
                      <a:pt x="65" y="14"/>
                    </a:lnTo>
                    <a:lnTo>
                      <a:pt x="65" y="7"/>
                    </a:lnTo>
                    <a:lnTo>
                      <a:pt x="57" y="14"/>
                    </a:lnTo>
                    <a:lnTo>
                      <a:pt x="57" y="21"/>
                    </a:lnTo>
                    <a:lnTo>
                      <a:pt x="50" y="29"/>
                    </a:lnTo>
                    <a:lnTo>
                      <a:pt x="57" y="36"/>
                    </a:lnTo>
                    <a:lnTo>
                      <a:pt x="57" y="43"/>
                    </a:lnTo>
                    <a:lnTo>
                      <a:pt x="57" y="50"/>
                    </a:lnTo>
                    <a:lnTo>
                      <a:pt x="50" y="50"/>
                    </a:lnTo>
                    <a:lnTo>
                      <a:pt x="50" y="50"/>
                    </a:lnTo>
                    <a:lnTo>
                      <a:pt x="43" y="43"/>
                    </a:lnTo>
                    <a:lnTo>
                      <a:pt x="43" y="36"/>
                    </a:lnTo>
                    <a:lnTo>
                      <a:pt x="43" y="29"/>
                    </a:lnTo>
                    <a:lnTo>
                      <a:pt x="43" y="29"/>
                    </a:lnTo>
                    <a:lnTo>
                      <a:pt x="50" y="14"/>
                    </a:lnTo>
                    <a:lnTo>
                      <a:pt x="43" y="0"/>
                    </a:lnTo>
                    <a:lnTo>
                      <a:pt x="28" y="14"/>
                    </a:lnTo>
                    <a:lnTo>
                      <a:pt x="36" y="29"/>
                    </a:lnTo>
                    <a:lnTo>
                      <a:pt x="36" y="29"/>
                    </a:lnTo>
                    <a:lnTo>
                      <a:pt x="36" y="36"/>
                    </a:lnTo>
                    <a:lnTo>
                      <a:pt x="36" y="36"/>
                    </a:lnTo>
                    <a:lnTo>
                      <a:pt x="36" y="36"/>
                    </a:lnTo>
                    <a:lnTo>
                      <a:pt x="28" y="29"/>
                    </a:lnTo>
                    <a:lnTo>
                      <a:pt x="21" y="29"/>
                    </a:lnTo>
                    <a:lnTo>
                      <a:pt x="21" y="21"/>
                    </a:lnTo>
                    <a:lnTo>
                      <a:pt x="21" y="14"/>
                    </a:lnTo>
                    <a:lnTo>
                      <a:pt x="21" y="7"/>
                    </a:lnTo>
                    <a:lnTo>
                      <a:pt x="14" y="0"/>
                    </a:lnTo>
                    <a:lnTo>
                      <a:pt x="7" y="0"/>
                    </a:lnTo>
                    <a:lnTo>
                      <a:pt x="0" y="0"/>
                    </a:lnTo>
                    <a:lnTo>
                      <a:pt x="0" y="0"/>
                    </a:lnTo>
                    <a:lnTo>
                      <a:pt x="0" y="7"/>
                    </a:lnTo>
                    <a:lnTo>
                      <a:pt x="7" y="21"/>
                    </a:lnTo>
                    <a:lnTo>
                      <a:pt x="21" y="29"/>
                    </a:lnTo>
                    <a:lnTo>
                      <a:pt x="28" y="29"/>
                    </a:lnTo>
                    <a:lnTo>
                      <a:pt x="36" y="43"/>
                    </a:lnTo>
                    <a:lnTo>
                      <a:pt x="36" y="43"/>
                    </a:lnTo>
                    <a:lnTo>
                      <a:pt x="28" y="43"/>
                    </a:lnTo>
                    <a:lnTo>
                      <a:pt x="28" y="43"/>
                    </a:lnTo>
                    <a:lnTo>
                      <a:pt x="21" y="36"/>
                    </a:lnTo>
                    <a:lnTo>
                      <a:pt x="14" y="36"/>
                    </a:lnTo>
                    <a:lnTo>
                      <a:pt x="7" y="36"/>
                    </a:lnTo>
                    <a:lnTo>
                      <a:pt x="0" y="43"/>
                    </a:lnTo>
                    <a:lnTo>
                      <a:pt x="0" y="43"/>
                    </a:lnTo>
                    <a:lnTo>
                      <a:pt x="7" y="50"/>
                    </a:lnTo>
                    <a:lnTo>
                      <a:pt x="14" y="50"/>
                    </a:lnTo>
                    <a:lnTo>
                      <a:pt x="21" y="50"/>
                    </a:lnTo>
                    <a:lnTo>
                      <a:pt x="21" y="50"/>
                    </a:lnTo>
                    <a:lnTo>
                      <a:pt x="28" y="50"/>
                    </a:lnTo>
                    <a:lnTo>
                      <a:pt x="28" y="50"/>
                    </a:lnTo>
                    <a:lnTo>
                      <a:pt x="36" y="50"/>
                    </a:lnTo>
                    <a:lnTo>
                      <a:pt x="43" y="50"/>
                    </a:lnTo>
                    <a:lnTo>
                      <a:pt x="50" y="57"/>
                    </a:lnTo>
                    <a:lnTo>
                      <a:pt x="50" y="57"/>
                    </a:lnTo>
                    <a:lnTo>
                      <a:pt x="43" y="57"/>
                    </a:lnTo>
                    <a:lnTo>
                      <a:pt x="36" y="64"/>
                    </a:lnTo>
                    <a:lnTo>
                      <a:pt x="28" y="64"/>
                    </a:lnTo>
                    <a:lnTo>
                      <a:pt x="21" y="57"/>
                    </a:lnTo>
                    <a:lnTo>
                      <a:pt x="7" y="64"/>
                    </a:lnTo>
                    <a:lnTo>
                      <a:pt x="7" y="71"/>
                    </a:lnTo>
                    <a:lnTo>
                      <a:pt x="7" y="71"/>
                    </a:lnTo>
                    <a:lnTo>
                      <a:pt x="21" y="79"/>
                    </a:lnTo>
                    <a:lnTo>
                      <a:pt x="28" y="79"/>
                    </a:lnTo>
                    <a:lnTo>
                      <a:pt x="28" y="71"/>
                    </a:lnTo>
                    <a:lnTo>
                      <a:pt x="36" y="71"/>
                    </a:lnTo>
                    <a:lnTo>
                      <a:pt x="36" y="71"/>
                    </a:lnTo>
                    <a:lnTo>
                      <a:pt x="43" y="64"/>
                    </a:lnTo>
                    <a:lnTo>
                      <a:pt x="43" y="64"/>
                    </a:lnTo>
                    <a:lnTo>
                      <a:pt x="50" y="64"/>
                    </a:lnTo>
                    <a:lnTo>
                      <a:pt x="57" y="64"/>
                    </a:lnTo>
                    <a:lnTo>
                      <a:pt x="65" y="71"/>
                    </a:lnTo>
                    <a:lnTo>
                      <a:pt x="65" y="71"/>
                    </a:lnTo>
                    <a:close/>
                    <a:moveTo>
                      <a:pt x="65" y="36"/>
                    </a:moveTo>
                    <a:lnTo>
                      <a:pt x="65" y="36"/>
                    </a:lnTo>
                    <a:lnTo>
                      <a:pt x="72" y="29"/>
                    </a:lnTo>
                    <a:lnTo>
                      <a:pt x="65" y="21"/>
                    </a:lnTo>
                    <a:lnTo>
                      <a:pt x="65" y="14"/>
                    </a:lnTo>
                    <a:lnTo>
                      <a:pt x="57" y="21"/>
                    </a:lnTo>
                    <a:lnTo>
                      <a:pt x="65" y="36"/>
                    </a:lnTo>
                    <a:lnTo>
                      <a:pt x="65" y="36"/>
                    </a:lnTo>
                    <a:close/>
                    <a:moveTo>
                      <a:pt x="43" y="29"/>
                    </a:moveTo>
                    <a:lnTo>
                      <a:pt x="43" y="14"/>
                    </a:lnTo>
                    <a:lnTo>
                      <a:pt x="43" y="7"/>
                    </a:lnTo>
                    <a:lnTo>
                      <a:pt x="36" y="14"/>
                    </a:lnTo>
                    <a:lnTo>
                      <a:pt x="43" y="29"/>
                    </a:lnTo>
                    <a:lnTo>
                      <a:pt x="43" y="29"/>
                    </a:lnTo>
                    <a:close/>
                    <a:moveTo>
                      <a:pt x="21" y="21"/>
                    </a:moveTo>
                    <a:lnTo>
                      <a:pt x="21" y="14"/>
                    </a:lnTo>
                    <a:lnTo>
                      <a:pt x="21" y="14"/>
                    </a:lnTo>
                    <a:lnTo>
                      <a:pt x="14" y="7"/>
                    </a:lnTo>
                    <a:lnTo>
                      <a:pt x="0" y="0"/>
                    </a:lnTo>
                    <a:lnTo>
                      <a:pt x="0" y="14"/>
                    </a:lnTo>
                    <a:lnTo>
                      <a:pt x="7" y="21"/>
                    </a:lnTo>
                    <a:lnTo>
                      <a:pt x="14" y="21"/>
                    </a:lnTo>
                    <a:lnTo>
                      <a:pt x="21" y="21"/>
                    </a:lnTo>
                    <a:lnTo>
                      <a:pt x="21" y="21"/>
                    </a:lnTo>
                    <a:close/>
                    <a:moveTo>
                      <a:pt x="21" y="43"/>
                    </a:moveTo>
                    <a:lnTo>
                      <a:pt x="14" y="36"/>
                    </a:lnTo>
                    <a:lnTo>
                      <a:pt x="0" y="43"/>
                    </a:lnTo>
                    <a:lnTo>
                      <a:pt x="7" y="43"/>
                    </a:lnTo>
                    <a:lnTo>
                      <a:pt x="14" y="50"/>
                    </a:lnTo>
                    <a:lnTo>
                      <a:pt x="21" y="50"/>
                    </a:lnTo>
                    <a:lnTo>
                      <a:pt x="21" y="43"/>
                    </a:lnTo>
                    <a:lnTo>
                      <a:pt x="21" y="43"/>
                    </a:lnTo>
                    <a:close/>
                    <a:moveTo>
                      <a:pt x="28" y="71"/>
                    </a:moveTo>
                    <a:lnTo>
                      <a:pt x="28" y="64"/>
                    </a:lnTo>
                    <a:lnTo>
                      <a:pt x="21" y="64"/>
                    </a:lnTo>
                    <a:lnTo>
                      <a:pt x="14" y="64"/>
                    </a:lnTo>
                    <a:lnTo>
                      <a:pt x="7" y="64"/>
                    </a:lnTo>
                    <a:lnTo>
                      <a:pt x="7" y="71"/>
                    </a:lnTo>
                    <a:lnTo>
                      <a:pt x="21" y="79"/>
                    </a:lnTo>
                    <a:lnTo>
                      <a:pt x="28" y="79"/>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454">
                <a:extLst>
                  <a:ext uri="{FF2B5EF4-FFF2-40B4-BE49-F238E27FC236}">
                    <a16:creationId xmlns:a16="http://schemas.microsoft.com/office/drawing/2014/main" xmlns="" id="{99F91BF9-7B2E-48E6-A1CD-1BB17020B0C9}"/>
                  </a:ext>
                </a:extLst>
              </p:cNvPr>
              <p:cNvSpPr>
                <a:spLocks noEditPoints="1"/>
              </p:cNvSpPr>
              <p:nvPr/>
            </p:nvSpPr>
            <p:spPr bwMode="auto">
              <a:xfrm>
                <a:off x="5725" y="2424"/>
                <a:ext cx="72" cy="79"/>
              </a:xfrm>
              <a:custGeom>
                <a:avLst/>
                <a:gdLst>
                  <a:gd name="T0" fmla="*/ 64 w 72"/>
                  <a:gd name="T1" fmla="*/ 79 h 79"/>
                  <a:gd name="T2" fmla="*/ 72 w 72"/>
                  <a:gd name="T3" fmla="*/ 71 h 79"/>
                  <a:gd name="T4" fmla="*/ 57 w 72"/>
                  <a:gd name="T5" fmla="*/ 57 h 79"/>
                  <a:gd name="T6" fmla="*/ 57 w 72"/>
                  <a:gd name="T7" fmla="*/ 43 h 79"/>
                  <a:gd name="T8" fmla="*/ 64 w 72"/>
                  <a:gd name="T9" fmla="*/ 36 h 79"/>
                  <a:gd name="T10" fmla="*/ 64 w 72"/>
                  <a:gd name="T11" fmla="*/ 14 h 79"/>
                  <a:gd name="T12" fmla="*/ 57 w 72"/>
                  <a:gd name="T13" fmla="*/ 7 h 79"/>
                  <a:gd name="T14" fmla="*/ 50 w 72"/>
                  <a:gd name="T15" fmla="*/ 21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14 h 79"/>
                  <a:gd name="T38" fmla="*/ 7 w 72"/>
                  <a:gd name="T39" fmla="*/ 0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57 h 79"/>
                  <a:gd name="T70" fmla="*/ 0 w 72"/>
                  <a:gd name="T71" fmla="*/ 71 h 79"/>
                  <a:gd name="T72" fmla="*/ 21 w 72"/>
                  <a:gd name="T73" fmla="*/ 79 h 79"/>
                  <a:gd name="T74" fmla="*/ 28 w 72"/>
                  <a:gd name="T75" fmla="*/ 71 h 79"/>
                  <a:gd name="T76" fmla="*/ 36 w 72"/>
                  <a:gd name="T77" fmla="*/ 71 h 79"/>
                  <a:gd name="T78" fmla="*/ 43 w 72"/>
                  <a:gd name="T79" fmla="*/ 64 h 79"/>
                  <a:gd name="T80" fmla="*/ 50 w 72"/>
                  <a:gd name="T81" fmla="*/ 64 h 79"/>
                  <a:gd name="T82" fmla="*/ 57 w 72"/>
                  <a:gd name="T83" fmla="*/ 71 h 79"/>
                  <a:gd name="T84" fmla="*/ 64 w 72"/>
                  <a:gd name="T85" fmla="*/ 36 h 79"/>
                  <a:gd name="T86" fmla="*/ 64 w 72"/>
                  <a:gd name="T87" fmla="*/ 21 h 79"/>
                  <a:gd name="T88" fmla="*/ 57 w 72"/>
                  <a:gd name="T89" fmla="*/ 21 h 79"/>
                  <a:gd name="T90" fmla="*/ 57 w 72"/>
                  <a:gd name="T91" fmla="*/ 36 h 79"/>
                  <a:gd name="T92" fmla="*/ 43 w 72"/>
                  <a:gd name="T93" fmla="*/ 14 h 79"/>
                  <a:gd name="T94" fmla="*/ 28 w 72"/>
                  <a:gd name="T95" fmla="*/ 14 h 79"/>
                  <a:gd name="T96" fmla="*/ 36 w 72"/>
                  <a:gd name="T97" fmla="*/ 29 h 79"/>
                  <a:gd name="T98" fmla="*/ 21 w 72"/>
                  <a:gd name="T99" fmla="*/ 14 h 79"/>
                  <a:gd name="T100" fmla="*/ 7 w 72"/>
                  <a:gd name="T101" fmla="*/ 7 h 79"/>
                  <a:gd name="T102" fmla="*/ 0 w 72"/>
                  <a:gd name="T103" fmla="*/ 14 h 79"/>
                  <a:gd name="T104" fmla="*/ 7 w 72"/>
                  <a:gd name="T105" fmla="*/ 21 h 79"/>
                  <a:gd name="T106" fmla="*/ 14 w 72"/>
                  <a:gd name="T107" fmla="*/ 21 h 79"/>
                  <a:gd name="T108" fmla="*/ 7 w 72"/>
                  <a:gd name="T109" fmla="*/ 36 h 79"/>
                  <a:gd name="T110" fmla="*/ 0 w 72"/>
                  <a:gd name="T111" fmla="*/ 43 h 79"/>
                  <a:gd name="T112" fmla="*/ 21 w 72"/>
                  <a:gd name="T113" fmla="*/ 50 h 79"/>
                  <a:gd name="T114" fmla="*/ 21 w 72"/>
                  <a:gd name="T115" fmla="*/ 43 h 79"/>
                  <a:gd name="T116" fmla="*/ 28 w 72"/>
                  <a:gd name="T117" fmla="*/ 64 h 79"/>
                  <a:gd name="T118" fmla="*/ 14 w 72"/>
                  <a:gd name="T119" fmla="*/ 64 h 79"/>
                  <a:gd name="T120" fmla="*/ 7 w 72"/>
                  <a:gd name="T121" fmla="*/ 71 h 79"/>
                  <a:gd name="T122" fmla="*/ 28 w 72"/>
                  <a:gd name="T123" fmla="*/ 79 h 79"/>
                  <a:gd name="T124" fmla="*/ 28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1"/>
                    </a:moveTo>
                    <a:lnTo>
                      <a:pt x="64" y="79"/>
                    </a:lnTo>
                    <a:lnTo>
                      <a:pt x="64" y="71"/>
                    </a:lnTo>
                    <a:lnTo>
                      <a:pt x="72" y="71"/>
                    </a:lnTo>
                    <a:lnTo>
                      <a:pt x="64" y="64"/>
                    </a:lnTo>
                    <a:lnTo>
                      <a:pt x="57" y="57"/>
                    </a:lnTo>
                    <a:lnTo>
                      <a:pt x="57" y="50"/>
                    </a:lnTo>
                    <a:lnTo>
                      <a:pt x="57" y="43"/>
                    </a:lnTo>
                    <a:lnTo>
                      <a:pt x="57" y="43"/>
                    </a:lnTo>
                    <a:lnTo>
                      <a:pt x="64" y="36"/>
                    </a:lnTo>
                    <a:lnTo>
                      <a:pt x="72" y="29"/>
                    </a:lnTo>
                    <a:lnTo>
                      <a:pt x="64" y="14"/>
                    </a:lnTo>
                    <a:lnTo>
                      <a:pt x="64" y="14"/>
                    </a:lnTo>
                    <a:lnTo>
                      <a:pt x="57" y="7"/>
                    </a:lnTo>
                    <a:lnTo>
                      <a:pt x="57" y="14"/>
                    </a:lnTo>
                    <a:lnTo>
                      <a:pt x="50" y="21"/>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1"/>
                    </a:lnTo>
                    <a:lnTo>
                      <a:pt x="21" y="14"/>
                    </a:lnTo>
                    <a:lnTo>
                      <a:pt x="14" y="7"/>
                    </a:lnTo>
                    <a:lnTo>
                      <a:pt x="7" y="0"/>
                    </a:lnTo>
                    <a:lnTo>
                      <a:pt x="7" y="0"/>
                    </a:lnTo>
                    <a:lnTo>
                      <a:pt x="0" y="0"/>
                    </a:lnTo>
                    <a:lnTo>
                      <a:pt x="0" y="0"/>
                    </a:lnTo>
                    <a:lnTo>
                      <a:pt x="0" y="7"/>
                    </a:lnTo>
                    <a:lnTo>
                      <a:pt x="0" y="21"/>
                    </a:lnTo>
                    <a:lnTo>
                      <a:pt x="14" y="29"/>
                    </a:lnTo>
                    <a:lnTo>
                      <a:pt x="21" y="29"/>
                    </a:lnTo>
                    <a:lnTo>
                      <a:pt x="28" y="43"/>
                    </a:lnTo>
                    <a:lnTo>
                      <a:pt x="28" y="43"/>
                    </a:lnTo>
                    <a:lnTo>
                      <a:pt x="28" y="43"/>
                    </a:lnTo>
                    <a:lnTo>
                      <a:pt x="21" y="43"/>
                    </a:lnTo>
                    <a:lnTo>
                      <a:pt x="21" y="36"/>
                    </a:lnTo>
                    <a:lnTo>
                      <a:pt x="14" y="36"/>
                    </a:lnTo>
                    <a:lnTo>
                      <a:pt x="7" y="36"/>
                    </a:lnTo>
                    <a:lnTo>
                      <a:pt x="0" y="43"/>
                    </a:lnTo>
                    <a:lnTo>
                      <a:pt x="0" y="43"/>
                    </a:lnTo>
                    <a:lnTo>
                      <a:pt x="7" y="50"/>
                    </a:lnTo>
                    <a:lnTo>
                      <a:pt x="14" y="50"/>
                    </a:lnTo>
                    <a:lnTo>
                      <a:pt x="14" y="50"/>
                    </a:lnTo>
                    <a:lnTo>
                      <a:pt x="21" y="50"/>
                    </a:lnTo>
                    <a:lnTo>
                      <a:pt x="21" y="50"/>
                    </a:lnTo>
                    <a:lnTo>
                      <a:pt x="28" y="50"/>
                    </a:lnTo>
                    <a:lnTo>
                      <a:pt x="36" y="50"/>
                    </a:lnTo>
                    <a:lnTo>
                      <a:pt x="43" y="50"/>
                    </a:lnTo>
                    <a:lnTo>
                      <a:pt x="43" y="57"/>
                    </a:lnTo>
                    <a:lnTo>
                      <a:pt x="43" y="57"/>
                    </a:lnTo>
                    <a:lnTo>
                      <a:pt x="43" y="57"/>
                    </a:lnTo>
                    <a:lnTo>
                      <a:pt x="36" y="64"/>
                    </a:lnTo>
                    <a:lnTo>
                      <a:pt x="28" y="64"/>
                    </a:lnTo>
                    <a:lnTo>
                      <a:pt x="21" y="57"/>
                    </a:lnTo>
                    <a:lnTo>
                      <a:pt x="7" y="64"/>
                    </a:lnTo>
                    <a:lnTo>
                      <a:pt x="0" y="71"/>
                    </a:lnTo>
                    <a:lnTo>
                      <a:pt x="7" y="71"/>
                    </a:lnTo>
                    <a:lnTo>
                      <a:pt x="21" y="79"/>
                    </a:lnTo>
                    <a:lnTo>
                      <a:pt x="28" y="79"/>
                    </a:lnTo>
                    <a:lnTo>
                      <a:pt x="28" y="71"/>
                    </a:lnTo>
                    <a:lnTo>
                      <a:pt x="28" y="71"/>
                    </a:lnTo>
                    <a:lnTo>
                      <a:pt x="36" y="71"/>
                    </a:lnTo>
                    <a:lnTo>
                      <a:pt x="43" y="64"/>
                    </a:lnTo>
                    <a:lnTo>
                      <a:pt x="43" y="64"/>
                    </a:lnTo>
                    <a:lnTo>
                      <a:pt x="50" y="64"/>
                    </a:lnTo>
                    <a:lnTo>
                      <a:pt x="50" y="64"/>
                    </a:lnTo>
                    <a:lnTo>
                      <a:pt x="57" y="71"/>
                    </a:lnTo>
                    <a:lnTo>
                      <a:pt x="57" y="71"/>
                    </a:lnTo>
                    <a:close/>
                    <a:moveTo>
                      <a:pt x="57" y="36"/>
                    </a:moveTo>
                    <a:lnTo>
                      <a:pt x="64" y="36"/>
                    </a:lnTo>
                    <a:lnTo>
                      <a:pt x="64" y="29"/>
                    </a:lnTo>
                    <a:lnTo>
                      <a:pt x="64" y="21"/>
                    </a:lnTo>
                    <a:lnTo>
                      <a:pt x="64" y="14"/>
                    </a:lnTo>
                    <a:lnTo>
                      <a:pt x="57" y="21"/>
                    </a:lnTo>
                    <a:lnTo>
                      <a:pt x="57" y="36"/>
                    </a:lnTo>
                    <a:lnTo>
                      <a:pt x="57" y="36"/>
                    </a:lnTo>
                    <a:close/>
                    <a:moveTo>
                      <a:pt x="36" y="29"/>
                    </a:moveTo>
                    <a:lnTo>
                      <a:pt x="43" y="14"/>
                    </a:lnTo>
                    <a:lnTo>
                      <a:pt x="36" y="7"/>
                    </a:lnTo>
                    <a:lnTo>
                      <a:pt x="28" y="14"/>
                    </a:lnTo>
                    <a:lnTo>
                      <a:pt x="36" y="29"/>
                    </a:lnTo>
                    <a:lnTo>
                      <a:pt x="36" y="29"/>
                    </a:lnTo>
                    <a:close/>
                    <a:moveTo>
                      <a:pt x="14" y="21"/>
                    </a:moveTo>
                    <a:lnTo>
                      <a:pt x="21" y="14"/>
                    </a:lnTo>
                    <a:lnTo>
                      <a:pt x="14" y="14"/>
                    </a:lnTo>
                    <a:lnTo>
                      <a:pt x="7" y="7"/>
                    </a:lnTo>
                    <a:lnTo>
                      <a:pt x="0" y="0"/>
                    </a:lnTo>
                    <a:lnTo>
                      <a:pt x="0" y="14"/>
                    </a:lnTo>
                    <a:lnTo>
                      <a:pt x="7" y="21"/>
                    </a:lnTo>
                    <a:lnTo>
                      <a:pt x="7" y="21"/>
                    </a:lnTo>
                    <a:lnTo>
                      <a:pt x="14" y="21"/>
                    </a:lnTo>
                    <a:lnTo>
                      <a:pt x="14" y="21"/>
                    </a:lnTo>
                    <a:close/>
                    <a:moveTo>
                      <a:pt x="21" y="43"/>
                    </a:moveTo>
                    <a:lnTo>
                      <a:pt x="7" y="36"/>
                    </a:lnTo>
                    <a:lnTo>
                      <a:pt x="0" y="43"/>
                    </a:lnTo>
                    <a:lnTo>
                      <a:pt x="0" y="43"/>
                    </a:lnTo>
                    <a:lnTo>
                      <a:pt x="14" y="50"/>
                    </a:lnTo>
                    <a:lnTo>
                      <a:pt x="21" y="50"/>
                    </a:lnTo>
                    <a:lnTo>
                      <a:pt x="21" y="43"/>
                    </a:lnTo>
                    <a:lnTo>
                      <a:pt x="21" y="43"/>
                    </a:lnTo>
                    <a:close/>
                    <a:moveTo>
                      <a:pt x="28" y="71"/>
                    </a:moveTo>
                    <a:lnTo>
                      <a:pt x="28" y="64"/>
                    </a:lnTo>
                    <a:lnTo>
                      <a:pt x="21" y="64"/>
                    </a:lnTo>
                    <a:lnTo>
                      <a:pt x="14" y="64"/>
                    </a:lnTo>
                    <a:lnTo>
                      <a:pt x="7" y="64"/>
                    </a:lnTo>
                    <a:lnTo>
                      <a:pt x="7" y="71"/>
                    </a:lnTo>
                    <a:lnTo>
                      <a:pt x="14" y="79"/>
                    </a:lnTo>
                    <a:lnTo>
                      <a:pt x="28" y="79"/>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455">
                <a:extLst>
                  <a:ext uri="{FF2B5EF4-FFF2-40B4-BE49-F238E27FC236}">
                    <a16:creationId xmlns:a16="http://schemas.microsoft.com/office/drawing/2014/main" xmlns="" id="{1B5EB580-D366-4ECD-B6DB-E25521ADF764}"/>
                  </a:ext>
                </a:extLst>
              </p:cNvPr>
              <p:cNvSpPr>
                <a:spLocks noEditPoints="1"/>
              </p:cNvSpPr>
              <p:nvPr/>
            </p:nvSpPr>
            <p:spPr bwMode="auto">
              <a:xfrm>
                <a:off x="5653" y="2424"/>
                <a:ext cx="65" cy="79"/>
              </a:xfrm>
              <a:custGeom>
                <a:avLst/>
                <a:gdLst>
                  <a:gd name="T0" fmla="*/ 65 w 65"/>
                  <a:gd name="T1" fmla="*/ 79 h 79"/>
                  <a:gd name="T2" fmla="*/ 65 w 65"/>
                  <a:gd name="T3" fmla="*/ 71 h 79"/>
                  <a:gd name="T4" fmla="*/ 57 w 65"/>
                  <a:gd name="T5" fmla="*/ 57 h 79"/>
                  <a:gd name="T6" fmla="*/ 57 w 65"/>
                  <a:gd name="T7" fmla="*/ 43 h 79"/>
                  <a:gd name="T8" fmla="*/ 65 w 65"/>
                  <a:gd name="T9" fmla="*/ 36 h 79"/>
                  <a:gd name="T10" fmla="*/ 65 w 65"/>
                  <a:gd name="T11" fmla="*/ 14 h 79"/>
                  <a:gd name="T12" fmla="*/ 57 w 65"/>
                  <a:gd name="T13" fmla="*/ 7 h 79"/>
                  <a:gd name="T14" fmla="*/ 50 w 65"/>
                  <a:gd name="T15" fmla="*/ 21 h 79"/>
                  <a:gd name="T16" fmla="*/ 57 w 65"/>
                  <a:gd name="T17" fmla="*/ 36 h 79"/>
                  <a:gd name="T18" fmla="*/ 50 w 65"/>
                  <a:gd name="T19" fmla="*/ 50 h 79"/>
                  <a:gd name="T20" fmla="*/ 43 w 65"/>
                  <a:gd name="T21" fmla="*/ 50 h 79"/>
                  <a:gd name="T22" fmla="*/ 36 w 65"/>
                  <a:gd name="T23" fmla="*/ 36 h 79"/>
                  <a:gd name="T24" fmla="*/ 43 w 65"/>
                  <a:gd name="T25" fmla="*/ 29 h 79"/>
                  <a:gd name="T26" fmla="*/ 36 w 65"/>
                  <a:gd name="T27" fmla="*/ 0 h 79"/>
                  <a:gd name="T28" fmla="*/ 36 w 65"/>
                  <a:gd name="T29" fmla="*/ 29 h 79"/>
                  <a:gd name="T30" fmla="*/ 36 w 65"/>
                  <a:gd name="T31" fmla="*/ 36 h 79"/>
                  <a:gd name="T32" fmla="*/ 29 w 65"/>
                  <a:gd name="T33" fmla="*/ 36 h 79"/>
                  <a:gd name="T34" fmla="*/ 21 w 65"/>
                  <a:gd name="T35" fmla="*/ 29 h 79"/>
                  <a:gd name="T36" fmla="*/ 21 w 65"/>
                  <a:gd name="T37" fmla="*/ 14 h 79"/>
                  <a:gd name="T38" fmla="*/ 7 w 65"/>
                  <a:gd name="T39" fmla="*/ 0 h 79"/>
                  <a:gd name="T40" fmla="*/ 0 w 65"/>
                  <a:gd name="T41" fmla="*/ 0 h 79"/>
                  <a:gd name="T42" fmla="*/ 0 w 65"/>
                  <a:gd name="T43" fmla="*/ 7 h 79"/>
                  <a:gd name="T44" fmla="*/ 14 w 65"/>
                  <a:gd name="T45" fmla="*/ 29 h 79"/>
                  <a:gd name="T46" fmla="*/ 29 w 65"/>
                  <a:gd name="T47" fmla="*/ 43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50 h 79"/>
                  <a:gd name="T60" fmla="*/ 29 w 65"/>
                  <a:gd name="T61" fmla="*/ 50 h 79"/>
                  <a:gd name="T62" fmla="*/ 36 w 65"/>
                  <a:gd name="T63" fmla="*/ 50 h 79"/>
                  <a:gd name="T64" fmla="*/ 43 w 65"/>
                  <a:gd name="T65" fmla="*/ 57 h 79"/>
                  <a:gd name="T66" fmla="*/ 36 w 65"/>
                  <a:gd name="T67" fmla="*/ 64 h 79"/>
                  <a:gd name="T68" fmla="*/ 21 w 65"/>
                  <a:gd name="T69" fmla="*/ 57 h 79"/>
                  <a:gd name="T70" fmla="*/ 0 w 65"/>
                  <a:gd name="T71" fmla="*/ 71 h 79"/>
                  <a:gd name="T72" fmla="*/ 21 w 65"/>
                  <a:gd name="T73" fmla="*/ 79 h 79"/>
                  <a:gd name="T74" fmla="*/ 29 w 65"/>
                  <a:gd name="T75" fmla="*/ 71 h 79"/>
                  <a:gd name="T76" fmla="*/ 36 w 65"/>
                  <a:gd name="T77" fmla="*/ 71 h 79"/>
                  <a:gd name="T78" fmla="*/ 43 w 65"/>
                  <a:gd name="T79" fmla="*/ 64 h 79"/>
                  <a:gd name="T80" fmla="*/ 50 w 65"/>
                  <a:gd name="T81" fmla="*/ 64 h 79"/>
                  <a:gd name="T82" fmla="*/ 57 w 65"/>
                  <a:gd name="T83" fmla="*/ 71 h 79"/>
                  <a:gd name="T84" fmla="*/ 65 w 65"/>
                  <a:gd name="T85" fmla="*/ 36 h 79"/>
                  <a:gd name="T86" fmla="*/ 65 w 65"/>
                  <a:gd name="T87" fmla="*/ 21 h 79"/>
                  <a:gd name="T88" fmla="*/ 50 w 65"/>
                  <a:gd name="T89" fmla="*/ 21 h 79"/>
                  <a:gd name="T90" fmla="*/ 57 w 65"/>
                  <a:gd name="T91" fmla="*/ 36 h 79"/>
                  <a:gd name="T92" fmla="*/ 43 w 65"/>
                  <a:gd name="T93" fmla="*/ 14 h 79"/>
                  <a:gd name="T94" fmla="*/ 29 w 65"/>
                  <a:gd name="T95" fmla="*/ 14 h 79"/>
                  <a:gd name="T96" fmla="*/ 36 w 65"/>
                  <a:gd name="T97" fmla="*/ 29 h 79"/>
                  <a:gd name="T98" fmla="*/ 14 w 65"/>
                  <a:gd name="T99" fmla="*/ 14 h 79"/>
                  <a:gd name="T100" fmla="*/ 7 w 65"/>
                  <a:gd name="T101" fmla="*/ 7 h 79"/>
                  <a:gd name="T102" fmla="*/ 0 w 65"/>
                  <a:gd name="T103" fmla="*/ 14 h 79"/>
                  <a:gd name="T104" fmla="*/ 7 w 65"/>
                  <a:gd name="T105" fmla="*/ 21 h 79"/>
                  <a:gd name="T106" fmla="*/ 14 w 65"/>
                  <a:gd name="T107" fmla="*/ 21 h 79"/>
                  <a:gd name="T108" fmla="*/ 7 w 65"/>
                  <a:gd name="T109" fmla="*/ 36 h 79"/>
                  <a:gd name="T110" fmla="*/ 0 w 65"/>
                  <a:gd name="T111" fmla="*/ 43 h 79"/>
                  <a:gd name="T112" fmla="*/ 21 w 65"/>
                  <a:gd name="T113" fmla="*/ 50 h 79"/>
                  <a:gd name="T114" fmla="*/ 21 w 65"/>
                  <a:gd name="T115" fmla="*/ 43 h 79"/>
                  <a:gd name="T116" fmla="*/ 21 w 65"/>
                  <a:gd name="T117" fmla="*/ 64 h 79"/>
                  <a:gd name="T118" fmla="*/ 14 w 65"/>
                  <a:gd name="T119" fmla="*/ 64 h 79"/>
                  <a:gd name="T120" fmla="*/ 7 w 65"/>
                  <a:gd name="T121" fmla="*/ 71 h 79"/>
                  <a:gd name="T122" fmla="*/ 21 w 65"/>
                  <a:gd name="T123" fmla="*/ 79 h 79"/>
                  <a:gd name="T124" fmla="*/ 29 w 65"/>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1"/>
                    </a:moveTo>
                    <a:lnTo>
                      <a:pt x="65" y="79"/>
                    </a:lnTo>
                    <a:lnTo>
                      <a:pt x="65" y="71"/>
                    </a:lnTo>
                    <a:lnTo>
                      <a:pt x="65" y="71"/>
                    </a:lnTo>
                    <a:lnTo>
                      <a:pt x="65" y="64"/>
                    </a:lnTo>
                    <a:lnTo>
                      <a:pt x="57" y="57"/>
                    </a:lnTo>
                    <a:lnTo>
                      <a:pt x="57" y="50"/>
                    </a:lnTo>
                    <a:lnTo>
                      <a:pt x="57" y="43"/>
                    </a:lnTo>
                    <a:lnTo>
                      <a:pt x="57" y="43"/>
                    </a:lnTo>
                    <a:lnTo>
                      <a:pt x="65" y="36"/>
                    </a:lnTo>
                    <a:lnTo>
                      <a:pt x="65" y="29"/>
                    </a:lnTo>
                    <a:lnTo>
                      <a:pt x="65" y="14"/>
                    </a:lnTo>
                    <a:lnTo>
                      <a:pt x="65" y="14"/>
                    </a:lnTo>
                    <a:lnTo>
                      <a:pt x="57" y="7"/>
                    </a:lnTo>
                    <a:lnTo>
                      <a:pt x="57" y="14"/>
                    </a:lnTo>
                    <a:lnTo>
                      <a:pt x="50" y="21"/>
                    </a:lnTo>
                    <a:lnTo>
                      <a:pt x="50" y="29"/>
                    </a:lnTo>
                    <a:lnTo>
                      <a:pt x="57" y="36"/>
                    </a:lnTo>
                    <a:lnTo>
                      <a:pt x="57" y="43"/>
                    </a:lnTo>
                    <a:lnTo>
                      <a:pt x="50" y="50"/>
                    </a:lnTo>
                    <a:lnTo>
                      <a:pt x="50"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9"/>
                    </a:lnTo>
                    <a:lnTo>
                      <a:pt x="21" y="21"/>
                    </a:lnTo>
                    <a:lnTo>
                      <a:pt x="21" y="14"/>
                    </a:lnTo>
                    <a:lnTo>
                      <a:pt x="14" y="7"/>
                    </a:lnTo>
                    <a:lnTo>
                      <a:pt x="7" y="0"/>
                    </a:lnTo>
                    <a:lnTo>
                      <a:pt x="7" y="0"/>
                    </a:lnTo>
                    <a:lnTo>
                      <a:pt x="0" y="0"/>
                    </a:lnTo>
                    <a:lnTo>
                      <a:pt x="0" y="0"/>
                    </a:lnTo>
                    <a:lnTo>
                      <a:pt x="0" y="7"/>
                    </a:lnTo>
                    <a:lnTo>
                      <a:pt x="0" y="21"/>
                    </a:lnTo>
                    <a:lnTo>
                      <a:pt x="14" y="29"/>
                    </a:lnTo>
                    <a:lnTo>
                      <a:pt x="21" y="29"/>
                    </a:lnTo>
                    <a:lnTo>
                      <a:pt x="29" y="43"/>
                    </a:lnTo>
                    <a:lnTo>
                      <a:pt x="29" y="43"/>
                    </a:lnTo>
                    <a:lnTo>
                      <a:pt x="29" y="43"/>
                    </a:lnTo>
                    <a:lnTo>
                      <a:pt x="21" y="43"/>
                    </a:lnTo>
                    <a:lnTo>
                      <a:pt x="21" y="36"/>
                    </a:lnTo>
                    <a:lnTo>
                      <a:pt x="14" y="36"/>
                    </a:lnTo>
                    <a:lnTo>
                      <a:pt x="0" y="36"/>
                    </a:lnTo>
                    <a:lnTo>
                      <a:pt x="0" y="43"/>
                    </a:lnTo>
                    <a:lnTo>
                      <a:pt x="0" y="43"/>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4"/>
                    </a:lnTo>
                    <a:lnTo>
                      <a:pt x="29" y="64"/>
                    </a:lnTo>
                    <a:lnTo>
                      <a:pt x="21" y="57"/>
                    </a:lnTo>
                    <a:lnTo>
                      <a:pt x="0" y="64"/>
                    </a:lnTo>
                    <a:lnTo>
                      <a:pt x="0" y="71"/>
                    </a:lnTo>
                    <a:lnTo>
                      <a:pt x="7" y="71"/>
                    </a:lnTo>
                    <a:lnTo>
                      <a:pt x="21" y="79"/>
                    </a:lnTo>
                    <a:lnTo>
                      <a:pt x="29" y="79"/>
                    </a:lnTo>
                    <a:lnTo>
                      <a:pt x="29" y="71"/>
                    </a:lnTo>
                    <a:lnTo>
                      <a:pt x="29" y="71"/>
                    </a:lnTo>
                    <a:lnTo>
                      <a:pt x="36" y="71"/>
                    </a:lnTo>
                    <a:lnTo>
                      <a:pt x="36" y="64"/>
                    </a:lnTo>
                    <a:lnTo>
                      <a:pt x="43" y="64"/>
                    </a:lnTo>
                    <a:lnTo>
                      <a:pt x="43" y="64"/>
                    </a:lnTo>
                    <a:lnTo>
                      <a:pt x="50" y="64"/>
                    </a:lnTo>
                    <a:lnTo>
                      <a:pt x="57" y="71"/>
                    </a:lnTo>
                    <a:lnTo>
                      <a:pt x="57" y="71"/>
                    </a:lnTo>
                    <a:close/>
                    <a:moveTo>
                      <a:pt x="57" y="36"/>
                    </a:moveTo>
                    <a:lnTo>
                      <a:pt x="65" y="36"/>
                    </a:lnTo>
                    <a:lnTo>
                      <a:pt x="65" y="29"/>
                    </a:lnTo>
                    <a:lnTo>
                      <a:pt x="65" y="21"/>
                    </a:lnTo>
                    <a:lnTo>
                      <a:pt x="57" y="14"/>
                    </a:lnTo>
                    <a:lnTo>
                      <a:pt x="50" y="21"/>
                    </a:lnTo>
                    <a:lnTo>
                      <a:pt x="57" y="36"/>
                    </a:lnTo>
                    <a:lnTo>
                      <a:pt x="57" y="36"/>
                    </a:lnTo>
                    <a:close/>
                    <a:moveTo>
                      <a:pt x="36" y="29"/>
                    </a:moveTo>
                    <a:lnTo>
                      <a:pt x="43" y="14"/>
                    </a:lnTo>
                    <a:lnTo>
                      <a:pt x="36" y="7"/>
                    </a:lnTo>
                    <a:lnTo>
                      <a:pt x="29" y="14"/>
                    </a:lnTo>
                    <a:lnTo>
                      <a:pt x="36" y="29"/>
                    </a:lnTo>
                    <a:lnTo>
                      <a:pt x="36" y="29"/>
                    </a:lnTo>
                    <a:close/>
                    <a:moveTo>
                      <a:pt x="14" y="21"/>
                    </a:moveTo>
                    <a:lnTo>
                      <a:pt x="14" y="14"/>
                    </a:lnTo>
                    <a:lnTo>
                      <a:pt x="14" y="14"/>
                    </a:lnTo>
                    <a:lnTo>
                      <a:pt x="7" y="7"/>
                    </a:lnTo>
                    <a:lnTo>
                      <a:pt x="0" y="0"/>
                    </a:lnTo>
                    <a:lnTo>
                      <a:pt x="0" y="14"/>
                    </a:lnTo>
                    <a:lnTo>
                      <a:pt x="0" y="21"/>
                    </a:lnTo>
                    <a:lnTo>
                      <a:pt x="7" y="21"/>
                    </a:lnTo>
                    <a:lnTo>
                      <a:pt x="14" y="21"/>
                    </a:lnTo>
                    <a:lnTo>
                      <a:pt x="14" y="21"/>
                    </a:lnTo>
                    <a:close/>
                    <a:moveTo>
                      <a:pt x="21" y="43"/>
                    </a:moveTo>
                    <a:lnTo>
                      <a:pt x="7" y="36"/>
                    </a:lnTo>
                    <a:lnTo>
                      <a:pt x="0" y="43"/>
                    </a:lnTo>
                    <a:lnTo>
                      <a:pt x="0" y="43"/>
                    </a:lnTo>
                    <a:lnTo>
                      <a:pt x="14" y="50"/>
                    </a:lnTo>
                    <a:lnTo>
                      <a:pt x="21" y="50"/>
                    </a:lnTo>
                    <a:lnTo>
                      <a:pt x="21" y="43"/>
                    </a:lnTo>
                    <a:lnTo>
                      <a:pt x="21" y="43"/>
                    </a:lnTo>
                    <a:close/>
                    <a:moveTo>
                      <a:pt x="29" y="71"/>
                    </a:moveTo>
                    <a:lnTo>
                      <a:pt x="21" y="64"/>
                    </a:lnTo>
                    <a:lnTo>
                      <a:pt x="14" y="64"/>
                    </a:lnTo>
                    <a:lnTo>
                      <a:pt x="14" y="64"/>
                    </a:lnTo>
                    <a:lnTo>
                      <a:pt x="7" y="64"/>
                    </a:lnTo>
                    <a:lnTo>
                      <a:pt x="7" y="71"/>
                    </a:lnTo>
                    <a:lnTo>
                      <a:pt x="14" y="79"/>
                    </a:lnTo>
                    <a:lnTo>
                      <a:pt x="21"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456">
                <a:extLst>
                  <a:ext uri="{FF2B5EF4-FFF2-40B4-BE49-F238E27FC236}">
                    <a16:creationId xmlns:a16="http://schemas.microsoft.com/office/drawing/2014/main" xmlns="" id="{C0018682-6FAA-46EB-8A9B-DB77CF4B1E86}"/>
                  </a:ext>
                </a:extLst>
              </p:cNvPr>
              <p:cNvSpPr>
                <a:spLocks noEditPoints="1"/>
              </p:cNvSpPr>
              <p:nvPr/>
            </p:nvSpPr>
            <p:spPr bwMode="auto">
              <a:xfrm>
                <a:off x="5574" y="2424"/>
                <a:ext cx="72" cy="79"/>
              </a:xfrm>
              <a:custGeom>
                <a:avLst/>
                <a:gdLst>
                  <a:gd name="T0" fmla="*/ 65 w 72"/>
                  <a:gd name="T1" fmla="*/ 79 h 79"/>
                  <a:gd name="T2" fmla="*/ 72 w 72"/>
                  <a:gd name="T3" fmla="*/ 71 h 79"/>
                  <a:gd name="T4" fmla="*/ 65 w 72"/>
                  <a:gd name="T5" fmla="*/ 57 h 79"/>
                  <a:gd name="T6" fmla="*/ 65 w 72"/>
                  <a:gd name="T7" fmla="*/ 43 h 79"/>
                  <a:gd name="T8" fmla="*/ 72 w 72"/>
                  <a:gd name="T9" fmla="*/ 36 h 79"/>
                  <a:gd name="T10" fmla="*/ 72 w 72"/>
                  <a:gd name="T11" fmla="*/ 14 h 79"/>
                  <a:gd name="T12" fmla="*/ 65 w 72"/>
                  <a:gd name="T13" fmla="*/ 7 h 79"/>
                  <a:gd name="T14" fmla="*/ 57 w 72"/>
                  <a:gd name="T15" fmla="*/ 21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14 h 79"/>
                  <a:gd name="T38" fmla="*/ 14 w 72"/>
                  <a:gd name="T39" fmla="*/ 0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57 h 79"/>
                  <a:gd name="T70" fmla="*/ 7 w 72"/>
                  <a:gd name="T71" fmla="*/ 71 h 79"/>
                  <a:gd name="T72" fmla="*/ 21 w 72"/>
                  <a:gd name="T73" fmla="*/ 79 h 79"/>
                  <a:gd name="T74" fmla="*/ 36 w 72"/>
                  <a:gd name="T75" fmla="*/ 71 h 79"/>
                  <a:gd name="T76" fmla="*/ 43 w 72"/>
                  <a:gd name="T77" fmla="*/ 71 h 79"/>
                  <a:gd name="T78" fmla="*/ 50 w 72"/>
                  <a:gd name="T79" fmla="*/ 64 h 79"/>
                  <a:gd name="T80" fmla="*/ 57 w 72"/>
                  <a:gd name="T81" fmla="*/ 64 h 79"/>
                  <a:gd name="T82" fmla="*/ 65 w 72"/>
                  <a:gd name="T83" fmla="*/ 71 h 79"/>
                  <a:gd name="T84" fmla="*/ 65 w 72"/>
                  <a:gd name="T85" fmla="*/ 36 h 79"/>
                  <a:gd name="T86" fmla="*/ 72 w 72"/>
                  <a:gd name="T87" fmla="*/ 21 h 79"/>
                  <a:gd name="T88" fmla="*/ 57 w 72"/>
                  <a:gd name="T89" fmla="*/ 21 h 79"/>
                  <a:gd name="T90" fmla="*/ 65 w 72"/>
                  <a:gd name="T91" fmla="*/ 36 h 79"/>
                  <a:gd name="T92" fmla="*/ 50 w 72"/>
                  <a:gd name="T93" fmla="*/ 14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9 w 72"/>
                  <a:gd name="T115" fmla="*/ 43 h 79"/>
                  <a:gd name="T116" fmla="*/ 29 w 72"/>
                  <a:gd name="T117" fmla="*/ 64 h 79"/>
                  <a:gd name="T118" fmla="*/ 14 w 72"/>
                  <a:gd name="T119" fmla="*/ 64 h 79"/>
                  <a:gd name="T120" fmla="*/ 14 w 72"/>
                  <a:gd name="T121" fmla="*/ 71 h 79"/>
                  <a:gd name="T122" fmla="*/ 29 w 72"/>
                  <a:gd name="T123" fmla="*/ 79 h 79"/>
                  <a:gd name="T124" fmla="*/ 36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9"/>
                    </a:lnTo>
                    <a:lnTo>
                      <a:pt x="72" y="71"/>
                    </a:lnTo>
                    <a:lnTo>
                      <a:pt x="72" y="71"/>
                    </a:lnTo>
                    <a:lnTo>
                      <a:pt x="72" y="64"/>
                    </a:lnTo>
                    <a:lnTo>
                      <a:pt x="65" y="57"/>
                    </a:lnTo>
                    <a:lnTo>
                      <a:pt x="57" y="50"/>
                    </a:lnTo>
                    <a:lnTo>
                      <a:pt x="65" y="43"/>
                    </a:lnTo>
                    <a:lnTo>
                      <a:pt x="65" y="43"/>
                    </a:lnTo>
                    <a:lnTo>
                      <a:pt x="72" y="36"/>
                    </a:lnTo>
                    <a:lnTo>
                      <a:pt x="72" y="29"/>
                    </a:lnTo>
                    <a:lnTo>
                      <a:pt x="72" y="14"/>
                    </a:lnTo>
                    <a:lnTo>
                      <a:pt x="72" y="14"/>
                    </a:lnTo>
                    <a:lnTo>
                      <a:pt x="65" y="7"/>
                    </a:lnTo>
                    <a:lnTo>
                      <a:pt x="57" y="14"/>
                    </a:lnTo>
                    <a:lnTo>
                      <a:pt x="57" y="21"/>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9"/>
                    </a:lnTo>
                    <a:lnTo>
                      <a:pt x="29" y="21"/>
                    </a:lnTo>
                    <a:lnTo>
                      <a:pt x="21" y="14"/>
                    </a:lnTo>
                    <a:lnTo>
                      <a:pt x="21" y="7"/>
                    </a:lnTo>
                    <a:lnTo>
                      <a:pt x="14" y="0"/>
                    </a:lnTo>
                    <a:lnTo>
                      <a:pt x="14" y="0"/>
                    </a:lnTo>
                    <a:lnTo>
                      <a:pt x="7" y="0"/>
                    </a:lnTo>
                    <a:lnTo>
                      <a:pt x="0" y="0"/>
                    </a:lnTo>
                    <a:lnTo>
                      <a:pt x="0" y="7"/>
                    </a:lnTo>
                    <a:lnTo>
                      <a:pt x="7" y="21"/>
                    </a:lnTo>
                    <a:lnTo>
                      <a:pt x="21" y="29"/>
                    </a:lnTo>
                    <a:lnTo>
                      <a:pt x="29" y="29"/>
                    </a:lnTo>
                    <a:lnTo>
                      <a:pt x="36" y="43"/>
                    </a:lnTo>
                    <a:lnTo>
                      <a:pt x="36" y="43"/>
                    </a:lnTo>
                    <a:lnTo>
                      <a:pt x="36" y="43"/>
                    </a:lnTo>
                    <a:lnTo>
                      <a:pt x="29" y="43"/>
                    </a:lnTo>
                    <a:lnTo>
                      <a:pt x="29" y="36"/>
                    </a:lnTo>
                    <a:lnTo>
                      <a:pt x="21" y="36"/>
                    </a:lnTo>
                    <a:lnTo>
                      <a:pt x="7" y="36"/>
                    </a:lnTo>
                    <a:lnTo>
                      <a:pt x="0" y="43"/>
                    </a:lnTo>
                    <a:lnTo>
                      <a:pt x="7" y="43"/>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4" y="71"/>
                    </a:lnTo>
                    <a:lnTo>
                      <a:pt x="21" y="79"/>
                    </a:lnTo>
                    <a:lnTo>
                      <a:pt x="36" y="79"/>
                    </a:lnTo>
                    <a:lnTo>
                      <a:pt x="36" y="71"/>
                    </a:lnTo>
                    <a:lnTo>
                      <a:pt x="36" y="71"/>
                    </a:lnTo>
                    <a:lnTo>
                      <a:pt x="43" y="71"/>
                    </a:lnTo>
                    <a:lnTo>
                      <a:pt x="43" y="64"/>
                    </a:lnTo>
                    <a:lnTo>
                      <a:pt x="50" y="64"/>
                    </a:lnTo>
                    <a:lnTo>
                      <a:pt x="50" y="64"/>
                    </a:lnTo>
                    <a:lnTo>
                      <a:pt x="57" y="64"/>
                    </a:lnTo>
                    <a:lnTo>
                      <a:pt x="65" y="71"/>
                    </a:lnTo>
                    <a:lnTo>
                      <a:pt x="65" y="71"/>
                    </a:lnTo>
                    <a:close/>
                    <a:moveTo>
                      <a:pt x="65" y="36"/>
                    </a:moveTo>
                    <a:lnTo>
                      <a:pt x="65" y="36"/>
                    </a:lnTo>
                    <a:lnTo>
                      <a:pt x="72" y="29"/>
                    </a:lnTo>
                    <a:lnTo>
                      <a:pt x="72" y="21"/>
                    </a:lnTo>
                    <a:lnTo>
                      <a:pt x="65" y="14"/>
                    </a:lnTo>
                    <a:lnTo>
                      <a:pt x="57" y="21"/>
                    </a:lnTo>
                    <a:lnTo>
                      <a:pt x="65" y="36"/>
                    </a:lnTo>
                    <a:lnTo>
                      <a:pt x="65" y="36"/>
                    </a:lnTo>
                    <a:close/>
                    <a:moveTo>
                      <a:pt x="43" y="29"/>
                    </a:moveTo>
                    <a:lnTo>
                      <a:pt x="50" y="14"/>
                    </a:lnTo>
                    <a:lnTo>
                      <a:pt x="43" y="7"/>
                    </a:lnTo>
                    <a:lnTo>
                      <a:pt x="36" y="14"/>
                    </a:lnTo>
                    <a:lnTo>
                      <a:pt x="43" y="29"/>
                    </a:lnTo>
                    <a:lnTo>
                      <a:pt x="43" y="29"/>
                    </a:lnTo>
                    <a:close/>
                    <a:moveTo>
                      <a:pt x="21" y="21"/>
                    </a:moveTo>
                    <a:lnTo>
                      <a:pt x="21" y="14"/>
                    </a:lnTo>
                    <a:lnTo>
                      <a:pt x="21" y="14"/>
                    </a:lnTo>
                    <a:lnTo>
                      <a:pt x="14" y="7"/>
                    </a:lnTo>
                    <a:lnTo>
                      <a:pt x="7" y="0"/>
                    </a:lnTo>
                    <a:lnTo>
                      <a:pt x="7" y="14"/>
                    </a:lnTo>
                    <a:lnTo>
                      <a:pt x="7" y="21"/>
                    </a:lnTo>
                    <a:lnTo>
                      <a:pt x="14" y="21"/>
                    </a:lnTo>
                    <a:lnTo>
                      <a:pt x="21" y="21"/>
                    </a:lnTo>
                    <a:lnTo>
                      <a:pt x="21" y="21"/>
                    </a:lnTo>
                    <a:close/>
                    <a:moveTo>
                      <a:pt x="29" y="43"/>
                    </a:moveTo>
                    <a:lnTo>
                      <a:pt x="14" y="36"/>
                    </a:lnTo>
                    <a:lnTo>
                      <a:pt x="7" y="43"/>
                    </a:lnTo>
                    <a:lnTo>
                      <a:pt x="7" y="43"/>
                    </a:lnTo>
                    <a:lnTo>
                      <a:pt x="14" y="50"/>
                    </a:lnTo>
                    <a:lnTo>
                      <a:pt x="21" y="50"/>
                    </a:lnTo>
                    <a:lnTo>
                      <a:pt x="29" y="43"/>
                    </a:lnTo>
                    <a:lnTo>
                      <a:pt x="29" y="43"/>
                    </a:lnTo>
                    <a:close/>
                    <a:moveTo>
                      <a:pt x="36" y="71"/>
                    </a:moveTo>
                    <a:lnTo>
                      <a:pt x="29" y="64"/>
                    </a:lnTo>
                    <a:lnTo>
                      <a:pt x="21" y="64"/>
                    </a:lnTo>
                    <a:lnTo>
                      <a:pt x="14" y="64"/>
                    </a:lnTo>
                    <a:lnTo>
                      <a:pt x="7" y="64"/>
                    </a:lnTo>
                    <a:lnTo>
                      <a:pt x="14" y="71"/>
                    </a:lnTo>
                    <a:lnTo>
                      <a:pt x="21"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8" name="Freeform 457">
                <a:extLst>
                  <a:ext uri="{FF2B5EF4-FFF2-40B4-BE49-F238E27FC236}">
                    <a16:creationId xmlns:a16="http://schemas.microsoft.com/office/drawing/2014/main" xmlns="" id="{B85A6096-2D4D-4260-897D-7420B05E0586}"/>
                  </a:ext>
                </a:extLst>
              </p:cNvPr>
              <p:cNvSpPr>
                <a:spLocks noEditPoints="1"/>
              </p:cNvSpPr>
              <p:nvPr/>
            </p:nvSpPr>
            <p:spPr bwMode="auto">
              <a:xfrm>
                <a:off x="5501" y="2424"/>
                <a:ext cx="73" cy="79"/>
              </a:xfrm>
              <a:custGeom>
                <a:avLst/>
                <a:gdLst>
                  <a:gd name="T0" fmla="*/ 66 w 73"/>
                  <a:gd name="T1" fmla="*/ 79 h 79"/>
                  <a:gd name="T2" fmla="*/ 73 w 73"/>
                  <a:gd name="T3" fmla="*/ 71 h 79"/>
                  <a:gd name="T4" fmla="*/ 59 w 73"/>
                  <a:gd name="T5" fmla="*/ 57 h 79"/>
                  <a:gd name="T6" fmla="*/ 66 w 73"/>
                  <a:gd name="T7" fmla="*/ 43 h 79"/>
                  <a:gd name="T8" fmla="*/ 66 w 73"/>
                  <a:gd name="T9" fmla="*/ 36 h 79"/>
                  <a:gd name="T10" fmla="*/ 66 w 73"/>
                  <a:gd name="T11" fmla="*/ 14 h 79"/>
                  <a:gd name="T12" fmla="*/ 66 w 73"/>
                  <a:gd name="T13" fmla="*/ 7 h 79"/>
                  <a:gd name="T14" fmla="*/ 59 w 73"/>
                  <a:gd name="T15" fmla="*/ 21 h 79"/>
                  <a:gd name="T16" fmla="*/ 59 w 73"/>
                  <a:gd name="T17" fmla="*/ 36 h 79"/>
                  <a:gd name="T18" fmla="*/ 59 w 73"/>
                  <a:gd name="T19" fmla="*/ 50 h 79"/>
                  <a:gd name="T20" fmla="*/ 51 w 73"/>
                  <a:gd name="T21" fmla="*/ 50 h 79"/>
                  <a:gd name="T22" fmla="*/ 44 w 73"/>
                  <a:gd name="T23" fmla="*/ 36 h 79"/>
                  <a:gd name="T24" fmla="*/ 44 w 73"/>
                  <a:gd name="T25" fmla="*/ 29 h 79"/>
                  <a:gd name="T26" fmla="*/ 44 w 73"/>
                  <a:gd name="T27" fmla="*/ 0 h 79"/>
                  <a:gd name="T28" fmla="*/ 37 w 73"/>
                  <a:gd name="T29" fmla="*/ 29 h 79"/>
                  <a:gd name="T30" fmla="*/ 37 w 73"/>
                  <a:gd name="T31" fmla="*/ 36 h 79"/>
                  <a:gd name="T32" fmla="*/ 37 w 73"/>
                  <a:gd name="T33" fmla="*/ 36 h 79"/>
                  <a:gd name="T34" fmla="*/ 23 w 73"/>
                  <a:gd name="T35" fmla="*/ 29 h 79"/>
                  <a:gd name="T36" fmla="*/ 23 w 73"/>
                  <a:gd name="T37" fmla="*/ 14 h 79"/>
                  <a:gd name="T38" fmla="*/ 15 w 73"/>
                  <a:gd name="T39" fmla="*/ 0 h 79"/>
                  <a:gd name="T40" fmla="*/ 0 w 73"/>
                  <a:gd name="T41" fmla="*/ 0 h 79"/>
                  <a:gd name="T42" fmla="*/ 0 w 73"/>
                  <a:gd name="T43" fmla="*/ 7 h 79"/>
                  <a:gd name="T44" fmla="*/ 23 w 73"/>
                  <a:gd name="T45" fmla="*/ 29 h 79"/>
                  <a:gd name="T46" fmla="*/ 37 w 73"/>
                  <a:gd name="T47" fmla="*/ 43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50 h 79"/>
                  <a:gd name="T60" fmla="*/ 30 w 73"/>
                  <a:gd name="T61" fmla="*/ 50 h 79"/>
                  <a:gd name="T62" fmla="*/ 44 w 73"/>
                  <a:gd name="T63" fmla="*/ 50 h 79"/>
                  <a:gd name="T64" fmla="*/ 51 w 73"/>
                  <a:gd name="T65" fmla="*/ 57 h 79"/>
                  <a:gd name="T66" fmla="*/ 37 w 73"/>
                  <a:gd name="T67" fmla="*/ 64 h 79"/>
                  <a:gd name="T68" fmla="*/ 23 w 73"/>
                  <a:gd name="T69" fmla="*/ 57 h 79"/>
                  <a:gd name="T70" fmla="*/ 8 w 73"/>
                  <a:gd name="T71" fmla="*/ 71 h 79"/>
                  <a:gd name="T72" fmla="*/ 23 w 73"/>
                  <a:gd name="T73" fmla="*/ 79 h 79"/>
                  <a:gd name="T74" fmla="*/ 30 w 73"/>
                  <a:gd name="T75" fmla="*/ 71 h 79"/>
                  <a:gd name="T76" fmla="*/ 37 w 73"/>
                  <a:gd name="T77" fmla="*/ 71 h 79"/>
                  <a:gd name="T78" fmla="*/ 44 w 73"/>
                  <a:gd name="T79" fmla="*/ 64 h 79"/>
                  <a:gd name="T80" fmla="*/ 59 w 73"/>
                  <a:gd name="T81" fmla="*/ 64 h 79"/>
                  <a:gd name="T82" fmla="*/ 66 w 73"/>
                  <a:gd name="T83" fmla="*/ 71 h 79"/>
                  <a:gd name="T84" fmla="*/ 66 w 73"/>
                  <a:gd name="T85" fmla="*/ 36 h 79"/>
                  <a:gd name="T86" fmla="*/ 66 w 73"/>
                  <a:gd name="T87" fmla="*/ 21 h 79"/>
                  <a:gd name="T88" fmla="*/ 59 w 73"/>
                  <a:gd name="T89" fmla="*/ 21 h 79"/>
                  <a:gd name="T90" fmla="*/ 66 w 73"/>
                  <a:gd name="T91" fmla="*/ 36 h 79"/>
                  <a:gd name="T92" fmla="*/ 44 w 73"/>
                  <a:gd name="T93" fmla="*/ 14 h 79"/>
                  <a:gd name="T94" fmla="*/ 37 w 73"/>
                  <a:gd name="T95" fmla="*/ 14 h 79"/>
                  <a:gd name="T96" fmla="*/ 44 w 73"/>
                  <a:gd name="T97" fmla="*/ 29 h 79"/>
                  <a:gd name="T98" fmla="*/ 23 w 73"/>
                  <a:gd name="T99" fmla="*/ 14 h 79"/>
                  <a:gd name="T100" fmla="*/ 15 w 73"/>
                  <a:gd name="T101" fmla="*/ 7 h 79"/>
                  <a:gd name="T102" fmla="*/ 0 w 73"/>
                  <a:gd name="T103" fmla="*/ 14 h 79"/>
                  <a:gd name="T104" fmla="*/ 15 w 73"/>
                  <a:gd name="T105" fmla="*/ 21 h 79"/>
                  <a:gd name="T106" fmla="*/ 23 w 73"/>
                  <a:gd name="T107" fmla="*/ 21 h 79"/>
                  <a:gd name="T108" fmla="*/ 15 w 73"/>
                  <a:gd name="T109" fmla="*/ 36 h 79"/>
                  <a:gd name="T110" fmla="*/ 8 w 73"/>
                  <a:gd name="T111" fmla="*/ 43 h 79"/>
                  <a:gd name="T112" fmla="*/ 23 w 73"/>
                  <a:gd name="T113" fmla="*/ 50 h 79"/>
                  <a:gd name="T114" fmla="*/ 23 w 73"/>
                  <a:gd name="T115" fmla="*/ 43 h 79"/>
                  <a:gd name="T116" fmla="*/ 30 w 73"/>
                  <a:gd name="T117" fmla="*/ 64 h 79"/>
                  <a:gd name="T118" fmla="*/ 15 w 73"/>
                  <a:gd name="T119" fmla="*/ 64 h 79"/>
                  <a:gd name="T120" fmla="*/ 8 w 73"/>
                  <a:gd name="T121" fmla="*/ 71 h 79"/>
                  <a:gd name="T122" fmla="*/ 30 w 73"/>
                  <a:gd name="T123" fmla="*/ 79 h 79"/>
                  <a:gd name="T124" fmla="*/ 30 w 73"/>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1"/>
                    </a:moveTo>
                    <a:lnTo>
                      <a:pt x="66" y="79"/>
                    </a:lnTo>
                    <a:lnTo>
                      <a:pt x="73" y="71"/>
                    </a:lnTo>
                    <a:lnTo>
                      <a:pt x="73" y="71"/>
                    </a:lnTo>
                    <a:lnTo>
                      <a:pt x="73" y="64"/>
                    </a:lnTo>
                    <a:lnTo>
                      <a:pt x="59" y="57"/>
                    </a:lnTo>
                    <a:lnTo>
                      <a:pt x="59" y="50"/>
                    </a:lnTo>
                    <a:lnTo>
                      <a:pt x="66" y="43"/>
                    </a:lnTo>
                    <a:lnTo>
                      <a:pt x="66" y="43"/>
                    </a:lnTo>
                    <a:lnTo>
                      <a:pt x="66" y="36"/>
                    </a:lnTo>
                    <a:lnTo>
                      <a:pt x="73" y="29"/>
                    </a:lnTo>
                    <a:lnTo>
                      <a:pt x="66" y="14"/>
                    </a:lnTo>
                    <a:lnTo>
                      <a:pt x="66" y="14"/>
                    </a:lnTo>
                    <a:lnTo>
                      <a:pt x="66" y="7"/>
                    </a:lnTo>
                    <a:lnTo>
                      <a:pt x="59" y="14"/>
                    </a:lnTo>
                    <a:lnTo>
                      <a:pt x="59" y="21"/>
                    </a:lnTo>
                    <a:lnTo>
                      <a:pt x="51" y="29"/>
                    </a:lnTo>
                    <a:lnTo>
                      <a:pt x="59" y="36"/>
                    </a:lnTo>
                    <a:lnTo>
                      <a:pt x="59" y="43"/>
                    </a:lnTo>
                    <a:lnTo>
                      <a:pt x="59" y="50"/>
                    </a:lnTo>
                    <a:lnTo>
                      <a:pt x="51" y="50"/>
                    </a:lnTo>
                    <a:lnTo>
                      <a:pt x="51" y="50"/>
                    </a:lnTo>
                    <a:lnTo>
                      <a:pt x="44" y="43"/>
                    </a:lnTo>
                    <a:lnTo>
                      <a:pt x="44" y="36"/>
                    </a:lnTo>
                    <a:lnTo>
                      <a:pt x="44" y="29"/>
                    </a:lnTo>
                    <a:lnTo>
                      <a:pt x="44" y="29"/>
                    </a:lnTo>
                    <a:lnTo>
                      <a:pt x="51" y="14"/>
                    </a:lnTo>
                    <a:lnTo>
                      <a:pt x="44" y="0"/>
                    </a:lnTo>
                    <a:lnTo>
                      <a:pt x="30" y="14"/>
                    </a:lnTo>
                    <a:lnTo>
                      <a:pt x="37" y="29"/>
                    </a:lnTo>
                    <a:lnTo>
                      <a:pt x="37" y="29"/>
                    </a:lnTo>
                    <a:lnTo>
                      <a:pt x="37" y="36"/>
                    </a:lnTo>
                    <a:lnTo>
                      <a:pt x="37" y="36"/>
                    </a:lnTo>
                    <a:lnTo>
                      <a:pt x="37" y="36"/>
                    </a:lnTo>
                    <a:lnTo>
                      <a:pt x="30" y="29"/>
                    </a:lnTo>
                    <a:lnTo>
                      <a:pt x="23" y="29"/>
                    </a:lnTo>
                    <a:lnTo>
                      <a:pt x="23" y="21"/>
                    </a:lnTo>
                    <a:lnTo>
                      <a:pt x="23" y="14"/>
                    </a:lnTo>
                    <a:lnTo>
                      <a:pt x="23" y="7"/>
                    </a:lnTo>
                    <a:lnTo>
                      <a:pt x="15" y="0"/>
                    </a:lnTo>
                    <a:lnTo>
                      <a:pt x="8" y="0"/>
                    </a:lnTo>
                    <a:lnTo>
                      <a:pt x="0" y="0"/>
                    </a:lnTo>
                    <a:lnTo>
                      <a:pt x="0" y="0"/>
                    </a:lnTo>
                    <a:lnTo>
                      <a:pt x="0" y="7"/>
                    </a:lnTo>
                    <a:lnTo>
                      <a:pt x="8" y="21"/>
                    </a:lnTo>
                    <a:lnTo>
                      <a:pt x="23" y="29"/>
                    </a:lnTo>
                    <a:lnTo>
                      <a:pt x="30" y="29"/>
                    </a:lnTo>
                    <a:lnTo>
                      <a:pt x="37" y="43"/>
                    </a:lnTo>
                    <a:lnTo>
                      <a:pt x="37" y="43"/>
                    </a:lnTo>
                    <a:lnTo>
                      <a:pt x="30" y="43"/>
                    </a:lnTo>
                    <a:lnTo>
                      <a:pt x="30" y="43"/>
                    </a:lnTo>
                    <a:lnTo>
                      <a:pt x="23" y="36"/>
                    </a:lnTo>
                    <a:lnTo>
                      <a:pt x="15" y="36"/>
                    </a:lnTo>
                    <a:lnTo>
                      <a:pt x="8" y="36"/>
                    </a:lnTo>
                    <a:lnTo>
                      <a:pt x="0" y="43"/>
                    </a:lnTo>
                    <a:lnTo>
                      <a:pt x="0" y="43"/>
                    </a:lnTo>
                    <a:lnTo>
                      <a:pt x="8" y="50"/>
                    </a:lnTo>
                    <a:lnTo>
                      <a:pt x="15" y="50"/>
                    </a:lnTo>
                    <a:lnTo>
                      <a:pt x="23" y="50"/>
                    </a:lnTo>
                    <a:lnTo>
                      <a:pt x="23" y="50"/>
                    </a:lnTo>
                    <a:lnTo>
                      <a:pt x="30" y="50"/>
                    </a:lnTo>
                    <a:lnTo>
                      <a:pt x="30" y="50"/>
                    </a:lnTo>
                    <a:lnTo>
                      <a:pt x="37" y="50"/>
                    </a:lnTo>
                    <a:lnTo>
                      <a:pt x="44" y="50"/>
                    </a:lnTo>
                    <a:lnTo>
                      <a:pt x="51" y="57"/>
                    </a:lnTo>
                    <a:lnTo>
                      <a:pt x="51" y="57"/>
                    </a:lnTo>
                    <a:lnTo>
                      <a:pt x="44" y="57"/>
                    </a:lnTo>
                    <a:lnTo>
                      <a:pt x="37" y="64"/>
                    </a:lnTo>
                    <a:lnTo>
                      <a:pt x="30" y="64"/>
                    </a:lnTo>
                    <a:lnTo>
                      <a:pt x="23" y="57"/>
                    </a:lnTo>
                    <a:lnTo>
                      <a:pt x="8" y="64"/>
                    </a:lnTo>
                    <a:lnTo>
                      <a:pt x="8" y="71"/>
                    </a:lnTo>
                    <a:lnTo>
                      <a:pt x="8" y="71"/>
                    </a:lnTo>
                    <a:lnTo>
                      <a:pt x="23" y="79"/>
                    </a:lnTo>
                    <a:lnTo>
                      <a:pt x="30" y="79"/>
                    </a:lnTo>
                    <a:lnTo>
                      <a:pt x="30" y="71"/>
                    </a:lnTo>
                    <a:lnTo>
                      <a:pt x="37" y="71"/>
                    </a:lnTo>
                    <a:lnTo>
                      <a:pt x="37" y="71"/>
                    </a:lnTo>
                    <a:lnTo>
                      <a:pt x="44" y="64"/>
                    </a:lnTo>
                    <a:lnTo>
                      <a:pt x="44" y="64"/>
                    </a:lnTo>
                    <a:lnTo>
                      <a:pt x="51" y="64"/>
                    </a:lnTo>
                    <a:lnTo>
                      <a:pt x="59" y="64"/>
                    </a:lnTo>
                    <a:lnTo>
                      <a:pt x="66" y="71"/>
                    </a:lnTo>
                    <a:lnTo>
                      <a:pt x="66" y="71"/>
                    </a:lnTo>
                    <a:close/>
                    <a:moveTo>
                      <a:pt x="66" y="36"/>
                    </a:moveTo>
                    <a:lnTo>
                      <a:pt x="66" y="36"/>
                    </a:lnTo>
                    <a:lnTo>
                      <a:pt x="73" y="29"/>
                    </a:lnTo>
                    <a:lnTo>
                      <a:pt x="66" y="21"/>
                    </a:lnTo>
                    <a:lnTo>
                      <a:pt x="66" y="14"/>
                    </a:lnTo>
                    <a:lnTo>
                      <a:pt x="59" y="21"/>
                    </a:lnTo>
                    <a:lnTo>
                      <a:pt x="66" y="36"/>
                    </a:lnTo>
                    <a:lnTo>
                      <a:pt x="66" y="36"/>
                    </a:lnTo>
                    <a:close/>
                    <a:moveTo>
                      <a:pt x="44" y="29"/>
                    </a:moveTo>
                    <a:lnTo>
                      <a:pt x="44" y="14"/>
                    </a:lnTo>
                    <a:lnTo>
                      <a:pt x="44" y="7"/>
                    </a:lnTo>
                    <a:lnTo>
                      <a:pt x="37" y="14"/>
                    </a:lnTo>
                    <a:lnTo>
                      <a:pt x="44" y="29"/>
                    </a:lnTo>
                    <a:lnTo>
                      <a:pt x="44" y="29"/>
                    </a:lnTo>
                    <a:close/>
                    <a:moveTo>
                      <a:pt x="23" y="21"/>
                    </a:moveTo>
                    <a:lnTo>
                      <a:pt x="23" y="14"/>
                    </a:lnTo>
                    <a:lnTo>
                      <a:pt x="23" y="14"/>
                    </a:lnTo>
                    <a:lnTo>
                      <a:pt x="15" y="7"/>
                    </a:lnTo>
                    <a:lnTo>
                      <a:pt x="0" y="0"/>
                    </a:lnTo>
                    <a:lnTo>
                      <a:pt x="0" y="14"/>
                    </a:lnTo>
                    <a:lnTo>
                      <a:pt x="8" y="21"/>
                    </a:lnTo>
                    <a:lnTo>
                      <a:pt x="15" y="21"/>
                    </a:lnTo>
                    <a:lnTo>
                      <a:pt x="23" y="21"/>
                    </a:lnTo>
                    <a:lnTo>
                      <a:pt x="23" y="21"/>
                    </a:lnTo>
                    <a:close/>
                    <a:moveTo>
                      <a:pt x="23" y="43"/>
                    </a:moveTo>
                    <a:lnTo>
                      <a:pt x="15" y="36"/>
                    </a:lnTo>
                    <a:lnTo>
                      <a:pt x="0" y="43"/>
                    </a:lnTo>
                    <a:lnTo>
                      <a:pt x="8" y="43"/>
                    </a:lnTo>
                    <a:lnTo>
                      <a:pt x="15" y="50"/>
                    </a:lnTo>
                    <a:lnTo>
                      <a:pt x="23" y="50"/>
                    </a:lnTo>
                    <a:lnTo>
                      <a:pt x="23" y="43"/>
                    </a:lnTo>
                    <a:lnTo>
                      <a:pt x="23" y="43"/>
                    </a:lnTo>
                    <a:close/>
                    <a:moveTo>
                      <a:pt x="30" y="71"/>
                    </a:moveTo>
                    <a:lnTo>
                      <a:pt x="30" y="64"/>
                    </a:lnTo>
                    <a:lnTo>
                      <a:pt x="23" y="64"/>
                    </a:lnTo>
                    <a:lnTo>
                      <a:pt x="15" y="64"/>
                    </a:lnTo>
                    <a:lnTo>
                      <a:pt x="8" y="64"/>
                    </a:lnTo>
                    <a:lnTo>
                      <a:pt x="8" y="71"/>
                    </a:lnTo>
                    <a:lnTo>
                      <a:pt x="23" y="79"/>
                    </a:lnTo>
                    <a:lnTo>
                      <a:pt x="30" y="79"/>
                    </a:lnTo>
                    <a:lnTo>
                      <a:pt x="30" y="71"/>
                    </a:lnTo>
                    <a:lnTo>
                      <a:pt x="30"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458">
                <a:extLst>
                  <a:ext uri="{FF2B5EF4-FFF2-40B4-BE49-F238E27FC236}">
                    <a16:creationId xmlns:a16="http://schemas.microsoft.com/office/drawing/2014/main" xmlns="" id="{54AFDECE-FB45-4DAA-81FA-D7D206A30A53}"/>
                  </a:ext>
                </a:extLst>
              </p:cNvPr>
              <p:cNvSpPr>
                <a:spLocks noEditPoints="1"/>
              </p:cNvSpPr>
              <p:nvPr/>
            </p:nvSpPr>
            <p:spPr bwMode="auto">
              <a:xfrm>
                <a:off x="5429" y="2424"/>
                <a:ext cx="72" cy="79"/>
              </a:xfrm>
              <a:custGeom>
                <a:avLst/>
                <a:gdLst>
                  <a:gd name="T0" fmla="*/ 65 w 72"/>
                  <a:gd name="T1" fmla="*/ 79 h 79"/>
                  <a:gd name="T2" fmla="*/ 72 w 72"/>
                  <a:gd name="T3" fmla="*/ 71 h 79"/>
                  <a:gd name="T4" fmla="*/ 58 w 72"/>
                  <a:gd name="T5" fmla="*/ 57 h 79"/>
                  <a:gd name="T6" fmla="*/ 58 w 72"/>
                  <a:gd name="T7" fmla="*/ 43 h 79"/>
                  <a:gd name="T8" fmla="*/ 65 w 72"/>
                  <a:gd name="T9" fmla="*/ 36 h 79"/>
                  <a:gd name="T10" fmla="*/ 65 w 72"/>
                  <a:gd name="T11" fmla="*/ 14 h 79"/>
                  <a:gd name="T12" fmla="*/ 58 w 72"/>
                  <a:gd name="T13" fmla="*/ 7 h 79"/>
                  <a:gd name="T14" fmla="*/ 50 w 72"/>
                  <a:gd name="T15" fmla="*/ 21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14 h 79"/>
                  <a:gd name="T38" fmla="*/ 7 w 72"/>
                  <a:gd name="T39" fmla="*/ 0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0 w 72"/>
                  <a:gd name="T71" fmla="*/ 71 h 79"/>
                  <a:gd name="T72" fmla="*/ 22 w 72"/>
                  <a:gd name="T73" fmla="*/ 79 h 79"/>
                  <a:gd name="T74" fmla="*/ 29 w 72"/>
                  <a:gd name="T75" fmla="*/ 71 h 79"/>
                  <a:gd name="T76" fmla="*/ 36 w 72"/>
                  <a:gd name="T77" fmla="*/ 71 h 79"/>
                  <a:gd name="T78" fmla="*/ 43 w 72"/>
                  <a:gd name="T79" fmla="*/ 64 h 79"/>
                  <a:gd name="T80" fmla="*/ 50 w 72"/>
                  <a:gd name="T81" fmla="*/ 64 h 79"/>
                  <a:gd name="T82" fmla="*/ 58 w 72"/>
                  <a:gd name="T83" fmla="*/ 71 h 79"/>
                  <a:gd name="T84" fmla="*/ 65 w 72"/>
                  <a:gd name="T85" fmla="*/ 36 h 79"/>
                  <a:gd name="T86" fmla="*/ 65 w 72"/>
                  <a:gd name="T87" fmla="*/ 21 h 79"/>
                  <a:gd name="T88" fmla="*/ 58 w 72"/>
                  <a:gd name="T89" fmla="*/ 21 h 79"/>
                  <a:gd name="T90" fmla="*/ 58 w 72"/>
                  <a:gd name="T91" fmla="*/ 36 h 79"/>
                  <a:gd name="T92" fmla="*/ 43 w 72"/>
                  <a:gd name="T93" fmla="*/ 14 h 79"/>
                  <a:gd name="T94" fmla="*/ 29 w 72"/>
                  <a:gd name="T95" fmla="*/ 14 h 79"/>
                  <a:gd name="T96" fmla="*/ 36 w 72"/>
                  <a:gd name="T97" fmla="*/ 29 h 79"/>
                  <a:gd name="T98" fmla="*/ 22 w 72"/>
                  <a:gd name="T99" fmla="*/ 14 h 79"/>
                  <a:gd name="T100" fmla="*/ 7 w 72"/>
                  <a:gd name="T101" fmla="*/ 7 h 79"/>
                  <a:gd name="T102" fmla="*/ 0 w 72"/>
                  <a:gd name="T103" fmla="*/ 14 h 79"/>
                  <a:gd name="T104" fmla="*/ 7 w 72"/>
                  <a:gd name="T105" fmla="*/ 21 h 79"/>
                  <a:gd name="T106" fmla="*/ 15 w 72"/>
                  <a:gd name="T107" fmla="*/ 21 h 79"/>
                  <a:gd name="T108" fmla="*/ 7 w 72"/>
                  <a:gd name="T109" fmla="*/ 36 h 79"/>
                  <a:gd name="T110" fmla="*/ 0 w 72"/>
                  <a:gd name="T111" fmla="*/ 43 h 79"/>
                  <a:gd name="T112" fmla="*/ 22 w 72"/>
                  <a:gd name="T113" fmla="*/ 50 h 79"/>
                  <a:gd name="T114" fmla="*/ 22 w 72"/>
                  <a:gd name="T115" fmla="*/ 43 h 79"/>
                  <a:gd name="T116" fmla="*/ 29 w 72"/>
                  <a:gd name="T117" fmla="*/ 64 h 79"/>
                  <a:gd name="T118" fmla="*/ 15 w 72"/>
                  <a:gd name="T119" fmla="*/ 64 h 79"/>
                  <a:gd name="T120" fmla="*/ 7 w 72"/>
                  <a:gd name="T121" fmla="*/ 71 h 79"/>
                  <a:gd name="T122" fmla="*/ 29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1"/>
                    </a:moveTo>
                    <a:lnTo>
                      <a:pt x="65" y="79"/>
                    </a:lnTo>
                    <a:lnTo>
                      <a:pt x="65" y="71"/>
                    </a:lnTo>
                    <a:lnTo>
                      <a:pt x="72" y="71"/>
                    </a:lnTo>
                    <a:lnTo>
                      <a:pt x="65" y="64"/>
                    </a:lnTo>
                    <a:lnTo>
                      <a:pt x="58" y="57"/>
                    </a:lnTo>
                    <a:lnTo>
                      <a:pt x="58" y="50"/>
                    </a:lnTo>
                    <a:lnTo>
                      <a:pt x="58" y="43"/>
                    </a:lnTo>
                    <a:lnTo>
                      <a:pt x="58" y="43"/>
                    </a:lnTo>
                    <a:lnTo>
                      <a:pt x="65" y="36"/>
                    </a:lnTo>
                    <a:lnTo>
                      <a:pt x="72" y="29"/>
                    </a:lnTo>
                    <a:lnTo>
                      <a:pt x="65" y="14"/>
                    </a:lnTo>
                    <a:lnTo>
                      <a:pt x="65" y="14"/>
                    </a:lnTo>
                    <a:lnTo>
                      <a:pt x="58" y="7"/>
                    </a:lnTo>
                    <a:lnTo>
                      <a:pt x="58" y="14"/>
                    </a:lnTo>
                    <a:lnTo>
                      <a:pt x="50" y="21"/>
                    </a:lnTo>
                    <a:lnTo>
                      <a:pt x="50" y="29"/>
                    </a:lnTo>
                    <a:lnTo>
                      <a:pt x="58" y="36"/>
                    </a:lnTo>
                    <a:lnTo>
                      <a:pt x="58"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1"/>
                    </a:lnTo>
                    <a:lnTo>
                      <a:pt x="22" y="14"/>
                    </a:lnTo>
                    <a:lnTo>
                      <a:pt x="15" y="7"/>
                    </a:lnTo>
                    <a:lnTo>
                      <a:pt x="7" y="0"/>
                    </a:lnTo>
                    <a:lnTo>
                      <a:pt x="7" y="0"/>
                    </a:lnTo>
                    <a:lnTo>
                      <a:pt x="0" y="0"/>
                    </a:lnTo>
                    <a:lnTo>
                      <a:pt x="0" y="0"/>
                    </a:lnTo>
                    <a:lnTo>
                      <a:pt x="0" y="7"/>
                    </a:lnTo>
                    <a:lnTo>
                      <a:pt x="0" y="21"/>
                    </a:lnTo>
                    <a:lnTo>
                      <a:pt x="15" y="29"/>
                    </a:lnTo>
                    <a:lnTo>
                      <a:pt x="22" y="29"/>
                    </a:lnTo>
                    <a:lnTo>
                      <a:pt x="29" y="43"/>
                    </a:lnTo>
                    <a:lnTo>
                      <a:pt x="29" y="43"/>
                    </a:lnTo>
                    <a:lnTo>
                      <a:pt x="29" y="43"/>
                    </a:lnTo>
                    <a:lnTo>
                      <a:pt x="22" y="43"/>
                    </a:lnTo>
                    <a:lnTo>
                      <a:pt x="22" y="36"/>
                    </a:lnTo>
                    <a:lnTo>
                      <a:pt x="15" y="36"/>
                    </a:lnTo>
                    <a:lnTo>
                      <a:pt x="7" y="36"/>
                    </a:lnTo>
                    <a:lnTo>
                      <a:pt x="0" y="43"/>
                    </a:lnTo>
                    <a:lnTo>
                      <a:pt x="0" y="43"/>
                    </a:lnTo>
                    <a:lnTo>
                      <a:pt x="7" y="50"/>
                    </a:lnTo>
                    <a:lnTo>
                      <a:pt x="15" y="50"/>
                    </a:lnTo>
                    <a:lnTo>
                      <a:pt x="15"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0" y="71"/>
                    </a:lnTo>
                    <a:lnTo>
                      <a:pt x="7" y="71"/>
                    </a:lnTo>
                    <a:lnTo>
                      <a:pt x="22" y="79"/>
                    </a:lnTo>
                    <a:lnTo>
                      <a:pt x="29" y="79"/>
                    </a:lnTo>
                    <a:lnTo>
                      <a:pt x="29" y="71"/>
                    </a:lnTo>
                    <a:lnTo>
                      <a:pt x="29" y="71"/>
                    </a:lnTo>
                    <a:lnTo>
                      <a:pt x="36" y="71"/>
                    </a:lnTo>
                    <a:lnTo>
                      <a:pt x="43" y="64"/>
                    </a:lnTo>
                    <a:lnTo>
                      <a:pt x="43" y="64"/>
                    </a:lnTo>
                    <a:lnTo>
                      <a:pt x="50" y="64"/>
                    </a:lnTo>
                    <a:lnTo>
                      <a:pt x="50" y="64"/>
                    </a:lnTo>
                    <a:lnTo>
                      <a:pt x="58" y="71"/>
                    </a:lnTo>
                    <a:lnTo>
                      <a:pt x="58" y="71"/>
                    </a:lnTo>
                    <a:close/>
                    <a:moveTo>
                      <a:pt x="58" y="36"/>
                    </a:moveTo>
                    <a:lnTo>
                      <a:pt x="65" y="36"/>
                    </a:lnTo>
                    <a:lnTo>
                      <a:pt x="65" y="29"/>
                    </a:lnTo>
                    <a:lnTo>
                      <a:pt x="65" y="21"/>
                    </a:lnTo>
                    <a:lnTo>
                      <a:pt x="65" y="14"/>
                    </a:lnTo>
                    <a:lnTo>
                      <a:pt x="58" y="21"/>
                    </a:lnTo>
                    <a:lnTo>
                      <a:pt x="58" y="36"/>
                    </a:lnTo>
                    <a:lnTo>
                      <a:pt x="58" y="36"/>
                    </a:lnTo>
                    <a:close/>
                    <a:moveTo>
                      <a:pt x="36" y="29"/>
                    </a:moveTo>
                    <a:lnTo>
                      <a:pt x="43" y="14"/>
                    </a:lnTo>
                    <a:lnTo>
                      <a:pt x="36" y="7"/>
                    </a:lnTo>
                    <a:lnTo>
                      <a:pt x="29" y="14"/>
                    </a:lnTo>
                    <a:lnTo>
                      <a:pt x="36" y="29"/>
                    </a:lnTo>
                    <a:lnTo>
                      <a:pt x="36" y="29"/>
                    </a:lnTo>
                    <a:close/>
                    <a:moveTo>
                      <a:pt x="15" y="21"/>
                    </a:moveTo>
                    <a:lnTo>
                      <a:pt x="22" y="14"/>
                    </a:lnTo>
                    <a:lnTo>
                      <a:pt x="15" y="14"/>
                    </a:lnTo>
                    <a:lnTo>
                      <a:pt x="7" y="7"/>
                    </a:lnTo>
                    <a:lnTo>
                      <a:pt x="0" y="0"/>
                    </a:lnTo>
                    <a:lnTo>
                      <a:pt x="0" y="14"/>
                    </a:lnTo>
                    <a:lnTo>
                      <a:pt x="7" y="21"/>
                    </a:lnTo>
                    <a:lnTo>
                      <a:pt x="7" y="21"/>
                    </a:lnTo>
                    <a:lnTo>
                      <a:pt x="15" y="21"/>
                    </a:lnTo>
                    <a:lnTo>
                      <a:pt x="15" y="21"/>
                    </a:lnTo>
                    <a:close/>
                    <a:moveTo>
                      <a:pt x="22" y="43"/>
                    </a:moveTo>
                    <a:lnTo>
                      <a:pt x="7" y="36"/>
                    </a:lnTo>
                    <a:lnTo>
                      <a:pt x="0" y="43"/>
                    </a:lnTo>
                    <a:lnTo>
                      <a:pt x="0" y="43"/>
                    </a:lnTo>
                    <a:lnTo>
                      <a:pt x="15" y="50"/>
                    </a:lnTo>
                    <a:lnTo>
                      <a:pt x="22" y="50"/>
                    </a:lnTo>
                    <a:lnTo>
                      <a:pt x="22" y="43"/>
                    </a:lnTo>
                    <a:lnTo>
                      <a:pt x="22" y="43"/>
                    </a:lnTo>
                    <a:close/>
                    <a:moveTo>
                      <a:pt x="29" y="71"/>
                    </a:moveTo>
                    <a:lnTo>
                      <a:pt x="29" y="64"/>
                    </a:lnTo>
                    <a:lnTo>
                      <a:pt x="22" y="64"/>
                    </a:lnTo>
                    <a:lnTo>
                      <a:pt x="15" y="64"/>
                    </a:lnTo>
                    <a:lnTo>
                      <a:pt x="7" y="64"/>
                    </a:lnTo>
                    <a:lnTo>
                      <a:pt x="7" y="71"/>
                    </a:lnTo>
                    <a:lnTo>
                      <a:pt x="15" y="79"/>
                    </a:lnTo>
                    <a:lnTo>
                      <a:pt x="29"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459">
                <a:extLst>
                  <a:ext uri="{FF2B5EF4-FFF2-40B4-BE49-F238E27FC236}">
                    <a16:creationId xmlns:a16="http://schemas.microsoft.com/office/drawing/2014/main" xmlns="" id="{AD3DC26A-6EA9-4533-8044-67BF91579C3E}"/>
                  </a:ext>
                </a:extLst>
              </p:cNvPr>
              <p:cNvSpPr>
                <a:spLocks noEditPoints="1"/>
              </p:cNvSpPr>
              <p:nvPr/>
            </p:nvSpPr>
            <p:spPr bwMode="auto">
              <a:xfrm>
                <a:off x="5357" y="2424"/>
                <a:ext cx="72" cy="79"/>
              </a:xfrm>
              <a:custGeom>
                <a:avLst/>
                <a:gdLst>
                  <a:gd name="T0" fmla="*/ 65 w 72"/>
                  <a:gd name="T1" fmla="*/ 79 h 79"/>
                  <a:gd name="T2" fmla="*/ 65 w 72"/>
                  <a:gd name="T3" fmla="*/ 71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1 h 79"/>
                  <a:gd name="T16" fmla="*/ 58 w 72"/>
                  <a:gd name="T17" fmla="*/ 36 h 79"/>
                  <a:gd name="T18" fmla="*/ 51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2 w 72"/>
                  <a:gd name="T35" fmla="*/ 29 h 79"/>
                  <a:gd name="T36" fmla="*/ 22 w 72"/>
                  <a:gd name="T37" fmla="*/ 14 h 79"/>
                  <a:gd name="T38" fmla="*/ 8 w 72"/>
                  <a:gd name="T39" fmla="*/ 0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50 h 79"/>
                  <a:gd name="T60" fmla="*/ 29 w 72"/>
                  <a:gd name="T61" fmla="*/ 50 h 79"/>
                  <a:gd name="T62" fmla="*/ 36 w 72"/>
                  <a:gd name="T63" fmla="*/ 50 h 79"/>
                  <a:gd name="T64" fmla="*/ 43 w 72"/>
                  <a:gd name="T65" fmla="*/ 57 h 79"/>
                  <a:gd name="T66" fmla="*/ 36 w 72"/>
                  <a:gd name="T67" fmla="*/ 64 h 79"/>
                  <a:gd name="T68" fmla="*/ 22 w 72"/>
                  <a:gd name="T69" fmla="*/ 57 h 79"/>
                  <a:gd name="T70" fmla="*/ 0 w 72"/>
                  <a:gd name="T71" fmla="*/ 71 h 79"/>
                  <a:gd name="T72" fmla="*/ 22 w 72"/>
                  <a:gd name="T73" fmla="*/ 79 h 79"/>
                  <a:gd name="T74" fmla="*/ 29 w 72"/>
                  <a:gd name="T75" fmla="*/ 71 h 79"/>
                  <a:gd name="T76" fmla="*/ 36 w 72"/>
                  <a:gd name="T77" fmla="*/ 71 h 79"/>
                  <a:gd name="T78" fmla="*/ 43 w 72"/>
                  <a:gd name="T79" fmla="*/ 64 h 79"/>
                  <a:gd name="T80" fmla="*/ 51 w 72"/>
                  <a:gd name="T81" fmla="*/ 64 h 79"/>
                  <a:gd name="T82" fmla="*/ 58 w 72"/>
                  <a:gd name="T83" fmla="*/ 71 h 79"/>
                  <a:gd name="T84" fmla="*/ 65 w 72"/>
                  <a:gd name="T85" fmla="*/ 36 h 79"/>
                  <a:gd name="T86" fmla="*/ 65 w 72"/>
                  <a:gd name="T87" fmla="*/ 21 h 79"/>
                  <a:gd name="T88" fmla="*/ 51 w 72"/>
                  <a:gd name="T89" fmla="*/ 21 h 79"/>
                  <a:gd name="T90" fmla="*/ 58 w 72"/>
                  <a:gd name="T91" fmla="*/ 36 h 79"/>
                  <a:gd name="T92" fmla="*/ 43 w 72"/>
                  <a:gd name="T93" fmla="*/ 14 h 79"/>
                  <a:gd name="T94" fmla="*/ 29 w 72"/>
                  <a:gd name="T95" fmla="*/ 14 h 79"/>
                  <a:gd name="T96" fmla="*/ 36 w 72"/>
                  <a:gd name="T97" fmla="*/ 29 h 79"/>
                  <a:gd name="T98" fmla="*/ 15 w 72"/>
                  <a:gd name="T99" fmla="*/ 14 h 79"/>
                  <a:gd name="T100" fmla="*/ 8 w 72"/>
                  <a:gd name="T101" fmla="*/ 7 h 79"/>
                  <a:gd name="T102" fmla="*/ 0 w 72"/>
                  <a:gd name="T103" fmla="*/ 14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43 h 79"/>
                  <a:gd name="T116" fmla="*/ 29 w 72"/>
                  <a:gd name="T117" fmla="*/ 64 h 79"/>
                  <a:gd name="T118" fmla="*/ 15 w 72"/>
                  <a:gd name="T119" fmla="*/ 64 h 79"/>
                  <a:gd name="T120" fmla="*/ 8 w 72"/>
                  <a:gd name="T121" fmla="*/ 71 h 79"/>
                  <a:gd name="T122" fmla="*/ 22 w 72"/>
                  <a:gd name="T123" fmla="*/ 79 h 79"/>
                  <a:gd name="T124" fmla="*/ 29 w 72"/>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1"/>
                    </a:moveTo>
                    <a:lnTo>
                      <a:pt x="65" y="79"/>
                    </a:lnTo>
                    <a:lnTo>
                      <a:pt x="65" y="71"/>
                    </a:lnTo>
                    <a:lnTo>
                      <a:pt x="65" y="71"/>
                    </a:lnTo>
                    <a:lnTo>
                      <a:pt x="65" y="64"/>
                    </a:lnTo>
                    <a:lnTo>
                      <a:pt x="58" y="57"/>
                    </a:lnTo>
                    <a:lnTo>
                      <a:pt x="58" y="50"/>
                    </a:lnTo>
                    <a:lnTo>
                      <a:pt x="58" y="43"/>
                    </a:lnTo>
                    <a:lnTo>
                      <a:pt x="58" y="43"/>
                    </a:lnTo>
                    <a:lnTo>
                      <a:pt x="65" y="36"/>
                    </a:lnTo>
                    <a:lnTo>
                      <a:pt x="72" y="29"/>
                    </a:lnTo>
                    <a:lnTo>
                      <a:pt x="65" y="14"/>
                    </a:lnTo>
                    <a:lnTo>
                      <a:pt x="65" y="14"/>
                    </a:lnTo>
                    <a:lnTo>
                      <a:pt x="58" y="7"/>
                    </a:lnTo>
                    <a:lnTo>
                      <a:pt x="58" y="14"/>
                    </a:lnTo>
                    <a:lnTo>
                      <a:pt x="51" y="21"/>
                    </a:lnTo>
                    <a:lnTo>
                      <a:pt x="51" y="29"/>
                    </a:lnTo>
                    <a:lnTo>
                      <a:pt x="58" y="36"/>
                    </a:lnTo>
                    <a:lnTo>
                      <a:pt x="58" y="43"/>
                    </a:lnTo>
                    <a:lnTo>
                      <a:pt x="51" y="50"/>
                    </a:lnTo>
                    <a:lnTo>
                      <a:pt x="51"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2" y="29"/>
                    </a:lnTo>
                    <a:lnTo>
                      <a:pt x="22" y="29"/>
                    </a:lnTo>
                    <a:lnTo>
                      <a:pt x="22" y="21"/>
                    </a:lnTo>
                    <a:lnTo>
                      <a:pt x="22" y="14"/>
                    </a:lnTo>
                    <a:lnTo>
                      <a:pt x="15" y="7"/>
                    </a:lnTo>
                    <a:lnTo>
                      <a:pt x="8" y="0"/>
                    </a:lnTo>
                    <a:lnTo>
                      <a:pt x="8" y="0"/>
                    </a:lnTo>
                    <a:lnTo>
                      <a:pt x="0" y="0"/>
                    </a:lnTo>
                    <a:lnTo>
                      <a:pt x="0" y="0"/>
                    </a:lnTo>
                    <a:lnTo>
                      <a:pt x="0" y="7"/>
                    </a:lnTo>
                    <a:lnTo>
                      <a:pt x="0" y="21"/>
                    </a:lnTo>
                    <a:lnTo>
                      <a:pt x="15" y="29"/>
                    </a:lnTo>
                    <a:lnTo>
                      <a:pt x="22" y="29"/>
                    </a:lnTo>
                    <a:lnTo>
                      <a:pt x="29" y="43"/>
                    </a:lnTo>
                    <a:lnTo>
                      <a:pt x="29" y="43"/>
                    </a:lnTo>
                    <a:lnTo>
                      <a:pt x="29" y="43"/>
                    </a:lnTo>
                    <a:lnTo>
                      <a:pt x="22" y="43"/>
                    </a:lnTo>
                    <a:lnTo>
                      <a:pt x="22" y="36"/>
                    </a:lnTo>
                    <a:lnTo>
                      <a:pt x="15" y="36"/>
                    </a:lnTo>
                    <a:lnTo>
                      <a:pt x="8" y="36"/>
                    </a:lnTo>
                    <a:lnTo>
                      <a:pt x="0" y="43"/>
                    </a:lnTo>
                    <a:lnTo>
                      <a:pt x="0" y="43"/>
                    </a:lnTo>
                    <a:lnTo>
                      <a:pt x="8" y="50"/>
                    </a:lnTo>
                    <a:lnTo>
                      <a:pt x="15" y="50"/>
                    </a:lnTo>
                    <a:lnTo>
                      <a:pt x="15" y="50"/>
                    </a:lnTo>
                    <a:lnTo>
                      <a:pt x="22" y="50"/>
                    </a:lnTo>
                    <a:lnTo>
                      <a:pt x="22" y="50"/>
                    </a:lnTo>
                    <a:lnTo>
                      <a:pt x="29" y="50"/>
                    </a:lnTo>
                    <a:lnTo>
                      <a:pt x="36" y="50"/>
                    </a:lnTo>
                    <a:lnTo>
                      <a:pt x="36" y="50"/>
                    </a:lnTo>
                    <a:lnTo>
                      <a:pt x="43" y="57"/>
                    </a:lnTo>
                    <a:lnTo>
                      <a:pt x="43" y="57"/>
                    </a:lnTo>
                    <a:lnTo>
                      <a:pt x="43" y="57"/>
                    </a:lnTo>
                    <a:lnTo>
                      <a:pt x="36" y="64"/>
                    </a:lnTo>
                    <a:lnTo>
                      <a:pt x="29" y="64"/>
                    </a:lnTo>
                    <a:lnTo>
                      <a:pt x="22" y="57"/>
                    </a:lnTo>
                    <a:lnTo>
                      <a:pt x="0" y="64"/>
                    </a:lnTo>
                    <a:lnTo>
                      <a:pt x="0" y="71"/>
                    </a:lnTo>
                    <a:lnTo>
                      <a:pt x="8" y="71"/>
                    </a:lnTo>
                    <a:lnTo>
                      <a:pt x="22" y="79"/>
                    </a:lnTo>
                    <a:lnTo>
                      <a:pt x="29" y="79"/>
                    </a:lnTo>
                    <a:lnTo>
                      <a:pt x="29" y="71"/>
                    </a:lnTo>
                    <a:lnTo>
                      <a:pt x="29" y="71"/>
                    </a:lnTo>
                    <a:lnTo>
                      <a:pt x="36" y="71"/>
                    </a:lnTo>
                    <a:lnTo>
                      <a:pt x="36" y="64"/>
                    </a:lnTo>
                    <a:lnTo>
                      <a:pt x="43" y="64"/>
                    </a:lnTo>
                    <a:lnTo>
                      <a:pt x="43" y="64"/>
                    </a:lnTo>
                    <a:lnTo>
                      <a:pt x="51" y="64"/>
                    </a:lnTo>
                    <a:lnTo>
                      <a:pt x="58" y="71"/>
                    </a:lnTo>
                    <a:lnTo>
                      <a:pt x="58" y="71"/>
                    </a:lnTo>
                    <a:close/>
                    <a:moveTo>
                      <a:pt x="58" y="36"/>
                    </a:moveTo>
                    <a:lnTo>
                      <a:pt x="65" y="36"/>
                    </a:lnTo>
                    <a:lnTo>
                      <a:pt x="65" y="29"/>
                    </a:lnTo>
                    <a:lnTo>
                      <a:pt x="65" y="21"/>
                    </a:lnTo>
                    <a:lnTo>
                      <a:pt x="58" y="14"/>
                    </a:lnTo>
                    <a:lnTo>
                      <a:pt x="51" y="21"/>
                    </a:lnTo>
                    <a:lnTo>
                      <a:pt x="58" y="36"/>
                    </a:lnTo>
                    <a:lnTo>
                      <a:pt x="58" y="36"/>
                    </a:lnTo>
                    <a:close/>
                    <a:moveTo>
                      <a:pt x="36" y="29"/>
                    </a:moveTo>
                    <a:lnTo>
                      <a:pt x="43" y="14"/>
                    </a:lnTo>
                    <a:lnTo>
                      <a:pt x="36" y="7"/>
                    </a:lnTo>
                    <a:lnTo>
                      <a:pt x="29" y="14"/>
                    </a:lnTo>
                    <a:lnTo>
                      <a:pt x="36" y="29"/>
                    </a:lnTo>
                    <a:lnTo>
                      <a:pt x="36" y="29"/>
                    </a:lnTo>
                    <a:close/>
                    <a:moveTo>
                      <a:pt x="15" y="21"/>
                    </a:moveTo>
                    <a:lnTo>
                      <a:pt x="15" y="14"/>
                    </a:lnTo>
                    <a:lnTo>
                      <a:pt x="15" y="14"/>
                    </a:lnTo>
                    <a:lnTo>
                      <a:pt x="8" y="7"/>
                    </a:lnTo>
                    <a:lnTo>
                      <a:pt x="0" y="0"/>
                    </a:lnTo>
                    <a:lnTo>
                      <a:pt x="0" y="14"/>
                    </a:lnTo>
                    <a:lnTo>
                      <a:pt x="0" y="21"/>
                    </a:lnTo>
                    <a:lnTo>
                      <a:pt x="8" y="21"/>
                    </a:lnTo>
                    <a:lnTo>
                      <a:pt x="15" y="21"/>
                    </a:lnTo>
                    <a:lnTo>
                      <a:pt x="15" y="21"/>
                    </a:lnTo>
                    <a:close/>
                    <a:moveTo>
                      <a:pt x="22" y="43"/>
                    </a:moveTo>
                    <a:lnTo>
                      <a:pt x="8" y="36"/>
                    </a:lnTo>
                    <a:lnTo>
                      <a:pt x="0" y="43"/>
                    </a:lnTo>
                    <a:lnTo>
                      <a:pt x="0" y="43"/>
                    </a:lnTo>
                    <a:lnTo>
                      <a:pt x="15" y="50"/>
                    </a:lnTo>
                    <a:lnTo>
                      <a:pt x="22" y="50"/>
                    </a:lnTo>
                    <a:lnTo>
                      <a:pt x="22" y="43"/>
                    </a:lnTo>
                    <a:lnTo>
                      <a:pt x="22" y="43"/>
                    </a:lnTo>
                    <a:close/>
                    <a:moveTo>
                      <a:pt x="29" y="71"/>
                    </a:moveTo>
                    <a:lnTo>
                      <a:pt x="29" y="64"/>
                    </a:lnTo>
                    <a:lnTo>
                      <a:pt x="15" y="64"/>
                    </a:lnTo>
                    <a:lnTo>
                      <a:pt x="15" y="64"/>
                    </a:lnTo>
                    <a:lnTo>
                      <a:pt x="8" y="64"/>
                    </a:lnTo>
                    <a:lnTo>
                      <a:pt x="8" y="71"/>
                    </a:lnTo>
                    <a:lnTo>
                      <a:pt x="15" y="79"/>
                    </a:lnTo>
                    <a:lnTo>
                      <a:pt x="22" y="79"/>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1" name="Freeform 460">
                <a:extLst>
                  <a:ext uri="{FF2B5EF4-FFF2-40B4-BE49-F238E27FC236}">
                    <a16:creationId xmlns:a16="http://schemas.microsoft.com/office/drawing/2014/main" xmlns="" id="{6B2A9195-550A-47C7-8751-4EF9CF3BAEEC}"/>
                  </a:ext>
                </a:extLst>
              </p:cNvPr>
              <p:cNvSpPr>
                <a:spLocks noEditPoints="1"/>
              </p:cNvSpPr>
              <p:nvPr/>
            </p:nvSpPr>
            <p:spPr bwMode="auto">
              <a:xfrm>
                <a:off x="5207" y="2424"/>
                <a:ext cx="71" cy="79"/>
              </a:xfrm>
              <a:custGeom>
                <a:avLst/>
                <a:gdLst>
                  <a:gd name="T0" fmla="*/ 64 w 71"/>
                  <a:gd name="T1" fmla="*/ 71 h 79"/>
                  <a:gd name="T2" fmla="*/ 71 w 71"/>
                  <a:gd name="T3" fmla="*/ 64 h 79"/>
                  <a:gd name="T4" fmla="*/ 57 w 71"/>
                  <a:gd name="T5" fmla="*/ 57 h 79"/>
                  <a:gd name="T6" fmla="*/ 57 w 71"/>
                  <a:gd name="T7" fmla="*/ 43 h 79"/>
                  <a:gd name="T8" fmla="*/ 64 w 71"/>
                  <a:gd name="T9" fmla="*/ 36 h 79"/>
                  <a:gd name="T10" fmla="*/ 64 w 71"/>
                  <a:gd name="T11" fmla="*/ 14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43 w 71"/>
                  <a:gd name="T25" fmla="*/ 21 h 79"/>
                  <a:gd name="T26" fmla="*/ 36 w 71"/>
                  <a:gd name="T27" fmla="*/ 0 h 79"/>
                  <a:gd name="T28" fmla="*/ 36 w 71"/>
                  <a:gd name="T29" fmla="*/ 29 h 79"/>
                  <a:gd name="T30" fmla="*/ 36 w 71"/>
                  <a:gd name="T31" fmla="*/ 36 h 79"/>
                  <a:gd name="T32" fmla="*/ 36 w 71"/>
                  <a:gd name="T33" fmla="*/ 36 h 79"/>
                  <a:gd name="T34" fmla="*/ 21 w 71"/>
                  <a:gd name="T35" fmla="*/ 21 h 79"/>
                  <a:gd name="T36" fmla="*/ 21 w 71"/>
                  <a:gd name="T37" fmla="*/ 14 h 79"/>
                  <a:gd name="T38" fmla="*/ 14 w 71"/>
                  <a:gd name="T39" fmla="*/ 0 h 79"/>
                  <a:gd name="T40" fmla="*/ 0 w 71"/>
                  <a:gd name="T41" fmla="*/ 0 h 79"/>
                  <a:gd name="T42" fmla="*/ 0 w 71"/>
                  <a:gd name="T43" fmla="*/ 7 h 79"/>
                  <a:gd name="T44" fmla="*/ 14 w 71"/>
                  <a:gd name="T45" fmla="*/ 21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50 w 71"/>
                  <a:gd name="T65" fmla="*/ 57 h 79"/>
                  <a:gd name="T66" fmla="*/ 36 w 71"/>
                  <a:gd name="T67" fmla="*/ 64 h 79"/>
                  <a:gd name="T68" fmla="*/ 21 w 71"/>
                  <a:gd name="T69" fmla="*/ 57 h 79"/>
                  <a:gd name="T70" fmla="*/ 7 w 71"/>
                  <a:gd name="T71" fmla="*/ 64 h 79"/>
                  <a:gd name="T72" fmla="*/ 21 w 71"/>
                  <a:gd name="T73" fmla="*/ 79 h 79"/>
                  <a:gd name="T74" fmla="*/ 28 w 71"/>
                  <a:gd name="T75" fmla="*/ 71 h 79"/>
                  <a:gd name="T76" fmla="*/ 36 w 71"/>
                  <a:gd name="T77" fmla="*/ 64 h 79"/>
                  <a:gd name="T78" fmla="*/ 43 w 71"/>
                  <a:gd name="T79" fmla="*/ 64 h 79"/>
                  <a:gd name="T80" fmla="*/ 57 w 71"/>
                  <a:gd name="T81" fmla="*/ 64 h 79"/>
                  <a:gd name="T82" fmla="*/ 64 w 71"/>
                  <a:gd name="T83" fmla="*/ 71 h 79"/>
                  <a:gd name="T84" fmla="*/ 64 w 71"/>
                  <a:gd name="T85" fmla="*/ 36 h 79"/>
                  <a:gd name="T86" fmla="*/ 64 w 71"/>
                  <a:gd name="T87" fmla="*/ 14 h 79"/>
                  <a:gd name="T88" fmla="*/ 57 w 71"/>
                  <a:gd name="T89" fmla="*/ 21 h 79"/>
                  <a:gd name="T90" fmla="*/ 64 w 71"/>
                  <a:gd name="T91" fmla="*/ 36 h 79"/>
                  <a:gd name="T92" fmla="*/ 43 w 71"/>
                  <a:gd name="T93" fmla="*/ 14 h 79"/>
                  <a:gd name="T94" fmla="*/ 36 w 71"/>
                  <a:gd name="T95" fmla="*/ 14 h 79"/>
                  <a:gd name="T96" fmla="*/ 36 w 71"/>
                  <a:gd name="T97" fmla="*/ 21 h 79"/>
                  <a:gd name="T98" fmla="*/ 21 w 71"/>
                  <a:gd name="T99" fmla="*/ 14 h 79"/>
                  <a:gd name="T100" fmla="*/ 14 w 71"/>
                  <a:gd name="T101" fmla="*/ 7 h 79"/>
                  <a:gd name="T102" fmla="*/ 0 w 71"/>
                  <a:gd name="T103" fmla="*/ 7 h 79"/>
                  <a:gd name="T104" fmla="*/ 14 w 71"/>
                  <a:gd name="T105" fmla="*/ 21 h 79"/>
                  <a:gd name="T106" fmla="*/ 21 w 71"/>
                  <a:gd name="T107" fmla="*/ 21 h 79"/>
                  <a:gd name="T108" fmla="*/ 14 w 71"/>
                  <a:gd name="T109" fmla="*/ 36 h 79"/>
                  <a:gd name="T110" fmla="*/ 7 w 71"/>
                  <a:gd name="T111" fmla="*/ 43 h 79"/>
                  <a:gd name="T112" fmla="*/ 21 w 71"/>
                  <a:gd name="T113" fmla="*/ 50 h 79"/>
                  <a:gd name="T114" fmla="*/ 21 w 71"/>
                  <a:gd name="T115" fmla="*/ 36 h 79"/>
                  <a:gd name="T116" fmla="*/ 28 w 71"/>
                  <a:gd name="T117" fmla="*/ 57 h 79"/>
                  <a:gd name="T118" fmla="*/ 14 w 71"/>
                  <a:gd name="T119" fmla="*/ 64 h 79"/>
                  <a:gd name="T120" fmla="*/ 7 w 71"/>
                  <a:gd name="T121" fmla="*/ 71 h 79"/>
                  <a:gd name="T122" fmla="*/ 28 w 71"/>
                  <a:gd name="T123" fmla="*/ 71 h 79"/>
                  <a:gd name="T124" fmla="*/ 28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1"/>
                    </a:moveTo>
                    <a:lnTo>
                      <a:pt x="64" y="71"/>
                    </a:lnTo>
                    <a:lnTo>
                      <a:pt x="71" y="71"/>
                    </a:lnTo>
                    <a:lnTo>
                      <a:pt x="71" y="64"/>
                    </a:lnTo>
                    <a:lnTo>
                      <a:pt x="71" y="64"/>
                    </a:lnTo>
                    <a:lnTo>
                      <a:pt x="57" y="57"/>
                    </a:lnTo>
                    <a:lnTo>
                      <a:pt x="57" y="50"/>
                    </a:lnTo>
                    <a:lnTo>
                      <a:pt x="57" y="43"/>
                    </a:lnTo>
                    <a:lnTo>
                      <a:pt x="64" y="36"/>
                    </a:lnTo>
                    <a:lnTo>
                      <a:pt x="64" y="36"/>
                    </a:lnTo>
                    <a:lnTo>
                      <a:pt x="71" y="29"/>
                    </a:lnTo>
                    <a:lnTo>
                      <a:pt x="64" y="14"/>
                    </a:lnTo>
                    <a:lnTo>
                      <a:pt x="64" y="7"/>
                    </a:lnTo>
                    <a:lnTo>
                      <a:pt x="64" y="7"/>
                    </a:lnTo>
                    <a:lnTo>
                      <a:pt x="57" y="7"/>
                    </a:lnTo>
                    <a:lnTo>
                      <a:pt x="57" y="14"/>
                    </a:lnTo>
                    <a:lnTo>
                      <a:pt x="50" y="29"/>
                    </a:lnTo>
                    <a:lnTo>
                      <a:pt x="57" y="36"/>
                    </a:lnTo>
                    <a:lnTo>
                      <a:pt x="57" y="43"/>
                    </a:lnTo>
                    <a:lnTo>
                      <a:pt x="57" y="50"/>
                    </a:lnTo>
                    <a:lnTo>
                      <a:pt x="50" y="50"/>
                    </a:lnTo>
                    <a:lnTo>
                      <a:pt x="50" y="43"/>
                    </a:lnTo>
                    <a:lnTo>
                      <a:pt x="43" y="43"/>
                    </a:lnTo>
                    <a:lnTo>
                      <a:pt x="43" y="36"/>
                    </a:lnTo>
                    <a:lnTo>
                      <a:pt x="43" y="29"/>
                    </a:lnTo>
                    <a:lnTo>
                      <a:pt x="43" y="21"/>
                    </a:lnTo>
                    <a:lnTo>
                      <a:pt x="50" y="14"/>
                    </a:lnTo>
                    <a:lnTo>
                      <a:pt x="36" y="0"/>
                    </a:lnTo>
                    <a:lnTo>
                      <a:pt x="28" y="7"/>
                    </a:lnTo>
                    <a:lnTo>
                      <a:pt x="36" y="29"/>
                    </a:lnTo>
                    <a:lnTo>
                      <a:pt x="36" y="29"/>
                    </a:lnTo>
                    <a:lnTo>
                      <a:pt x="36" y="36"/>
                    </a:lnTo>
                    <a:lnTo>
                      <a:pt x="36" y="36"/>
                    </a:lnTo>
                    <a:lnTo>
                      <a:pt x="36" y="36"/>
                    </a:lnTo>
                    <a:lnTo>
                      <a:pt x="28" y="29"/>
                    </a:lnTo>
                    <a:lnTo>
                      <a:pt x="21" y="21"/>
                    </a:lnTo>
                    <a:lnTo>
                      <a:pt x="21" y="21"/>
                    </a:lnTo>
                    <a:lnTo>
                      <a:pt x="21" y="14"/>
                    </a:lnTo>
                    <a:lnTo>
                      <a:pt x="21" y="7"/>
                    </a:lnTo>
                    <a:lnTo>
                      <a:pt x="14" y="0"/>
                    </a:lnTo>
                    <a:lnTo>
                      <a:pt x="7" y="0"/>
                    </a:lnTo>
                    <a:lnTo>
                      <a:pt x="0" y="0"/>
                    </a:lnTo>
                    <a:lnTo>
                      <a:pt x="0" y="0"/>
                    </a:lnTo>
                    <a:lnTo>
                      <a:pt x="0" y="7"/>
                    </a:lnTo>
                    <a:lnTo>
                      <a:pt x="7" y="21"/>
                    </a:lnTo>
                    <a:lnTo>
                      <a:pt x="14" y="21"/>
                    </a:lnTo>
                    <a:lnTo>
                      <a:pt x="21" y="29"/>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7"/>
                    </a:lnTo>
                    <a:lnTo>
                      <a:pt x="50" y="57"/>
                    </a:lnTo>
                    <a:lnTo>
                      <a:pt x="43" y="57"/>
                    </a:lnTo>
                    <a:lnTo>
                      <a:pt x="36" y="64"/>
                    </a:lnTo>
                    <a:lnTo>
                      <a:pt x="28" y="57"/>
                    </a:lnTo>
                    <a:lnTo>
                      <a:pt x="21" y="57"/>
                    </a:lnTo>
                    <a:lnTo>
                      <a:pt x="7" y="64"/>
                    </a:lnTo>
                    <a:lnTo>
                      <a:pt x="7" y="64"/>
                    </a:lnTo>
                    <a:lnTo>
                      <a:pt x="7" y="71"/>
                    </a:lnTo>
                    <a:lnTo>
                      <a:pt x="21" y="79"/>
                    </a:lnTo>
                    <a:lnTo>
                      <a:pt x="28" y="71"/>
                    </a:lnTo>
                    <a:lnTo>
                      <a:pt x="28" y="71"/>
                    </a:lnTo>
                    <a:lnTo>
                      <a:pt x="36" y="71"/>
                    </a:lnTo>
                    <a:lnTo>
                      <a:pt x="36" y="64"/>
                    </a:lnTo>
                    <a:lnTo>
                      <a:pt x="43" y="64"/>
                    </a:lnTo>
                    <a:lnTo>
                      <a:pt x="43" y="64"/>
                    </a:lnTo>
                    <a:lnTo>
                      <a:pt x="50" y="57"/>
                    </a:lnTo>
                    <a:lnTo>
                      <a:pt x="57" y="64"/>
                    </a:lnTo>
                    <a:lnTo>
                      <a:pt x="64" y="71"/>
                    </a:lnTo>
                    <a:lnTo>
                      <a:pt x="64" y="71"/>
                    </a:lnTo>
                    <a:close/>
                    <a:moveTo>
                      <a:pt x="64" y="36"/>
                    </a:moveTo>
                    <a:lnTo>
                      <a:pt x="64" y="36"/>
                    </a:lnTo>
                    <a:lnTo>
                      <a:pt x="71" y="29"/>
                    </a:lnTo>
                    <a:lnTo>
                      <a:pt x="64" y="14"/>
                    </a:lnTo>
                    <a:lnTo>
                      <a:pt x="64" y="7"/>
                    </a:lnTo>
                    <a:lnTo>
                      <a:pt x="57" y="21"/>
                    </a:lnTo>
                    <a:lnTo>
                      <a:pt x="64" y="36"/>
                    </a:lnTo>
                    <a:lnTo>
                      <a:pt x="64" y="36"/>
                    </a:lnTo>
                    <a:close/>
                    <a:moveTo>
                      <a:pt x="36" y="21"/>
                    </a:moveTo>
                    <a:lnTo>
                      <a:pt x="43" y="14"/>
                    </a:lnTo>
                    <a:lnTo>
                      <a:pt x="36" y="0"/>
                    </a:lnTo>
                    <a:lnTo>
                      <a:pt x="36" y="14"/>
                    </a:lnTo>
                    <a:lnTo>
                      <a:pt x="36" y="21"/>
                    </a:lnTo>
                    <a:lnTo>
                      <a:pt x="36" y="21"/>
                    </a:lnTo>
                    <a:close/>
                    <a:moveTo>
                      <a:pt x="21" y="21"/>
                    </a:moveTo>
                    <a:lnTo>
                      <a:pt x="21" y="14"/>
                    </a:lnTo>
                    <a:lnTo>
                      <a:pt x="14" y="7"/>
                    </a:lnTo>
                    <a:lnTo>
                      <a:pt x="14" y="7"/>
                    </a:lnTo>
                    <a:lnTo>
                      <a:pt x="0" y="0"/>
                    </a:lnTo>
                    <a:lnTo>
                      <a:pt x="0" y="7"/>
                    </a:lnTo>
                    <a:lnTo>
                      <a:pt x="7" y="14"/>
                    </a:lnTo>
                    <a:lnTo>
                      <a:pt x="14" y="21"/>
                    </a:lnTo>
                    <a:lnTo>
                      <a:pt x="21" y="21"/>
                    </a:lnTo>
                    <a:lnTo>
                      <a:pt x="21" y="21"/>
                    </a:lnTo>
                    <a:close/>
                    <a:moveTo>
                      <a:pt x="21" y="36"/>
                    </a:moveTo>
                    <a:lnTo>
                      <a:pt x="14" y="36"/>
                    </a:lnTo>
                    <a:lnTo>
                      <a:pt x="0" y="36"/>
                    </a:lnTo>
                    <a:lnTo>
                      <a:pt x="7" y="43"/>
                    </a:lnTo>
                    <a:lnTo>
                      <a:pt x="14" y="50"/>
                    </a:lnTo>
                    <a:lnTo>
                      <a:pt x="21" y="50"/>
                    </a:lnTo>
                    <a:lnTo>
                      <a:pt x="21" y="36"/>
                    </a:lnTo>
                    <a:lnTo>
                      <a:pt x="21" y="36"/>
                    </a:lnTo>
                    <a:close/>
                    <a:moveTo>
                      <a:pt x="28" y="64"/>
                    </a:moveTo>
                    <a:lnTo>
                      <a:pt x="28" y="57"/>
                    </a:lnTo>
                    <a:lnTo>
                      <a:pt x="21" y="57"/>
                    </a:lnTo>
                    <a:lnTo>
                      <a:pt x="14" y="64"/>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2" name="Freeform 461">
                <a:extLst>
                  <a:ext uri="{FF2B5EF4-FFF2-40B4-BE49-F238E27FC236}">
                    <a16:creationId xmlns:a16="http://schemas.microsoft.com/office/drawing/2014/main" xmlns="" id="{FA45FA5A-FB78-459F-B80E-9D46D87590B2}"/>
                  </a:ext>
                </a:extLst>
              </p:cNvPr>
              <p:cNvSpPr>
                <a:spLocks noEditPoints="1"/>
              </p:cNvSpPr>
              <p:nvPr/>
            </p:nvSpPr>
            <p:spPr bwMode="auto">
              <a:xfrm>
                <a:off x="5134" y="2424"/>
                <a:ext cx="73" cy="79"/>
              </a:xfrm>
              <a:custGeom>
                <a:avLst/>
                <a:gdLst>
                  <a:gd name="T0" fmla="*/ 65 w 73"/>
                  <a:gd name="T1" fmla="*/ 71 h 79"/>
                  <a:gd name="T2" fmla="*/ 73 w 73"/>
                  <a:gd name="T3" fmla="*/ 64 h 79"/>
                  <a:gd name="T4" fmla="*/ 58 w 73"/>
                  <a:gd name="T5" fmla="*/ 57 h 79"/>
                  <a:gd name="T6" fmla="*/ 58 w 73"/>
                  <a:gd name="T7" fmla="*/ 43 h 79"/>
                  <a:gd name="T8" fmla="*/ 65 w 73"/>
                  <a:gd name="T9" fmla="*/ 36 h 79"/>
                  <a:gd name="T10" fmla="*/ 65 w 73"/>
                  <a:gd name="T11" fmla="*/ 14 h 79"/>
                  <a:gd name="T12" fmla="*/ 65 w 73"/>
                  <a:gd name="T13" fmla="*/ 7 h 79"/>
                  <a:gd name="T14" fmla="*/ 51 w 73"/>
                  <a:gd name="T15" fmla="*/ 14 h 79"/>
                  <a:gd name="T16" fmla="*/ 58 w 73"/>
                  <a:gd name="T17" fmla="*/ 36 h 79"/>
                  <a:gd name="T18" fmla="*/ 51 w 73"/>
                  <a:gd name="T19" fmla="*/ 50 h 79"/>
                  <a:gd name="T20" fmla="*/ 44 w 73"/>
                  <a:gd name="T21" fmla="*/ 43 h 79"/>
                  <a:gd name="T22" fmla="*/ 44 w 73"/>
                  <a:gd name="T23" fmla="*/ 36 h 79"/>
                  <a:gd name="T24" fmla="*/ 44 w 73"/>
                  <a:gd name="T25" fmla="*/ 21 h 79"/>
                  <a:gd name="T26" fmla="*/ 37 w 73"/>
                  <a:gd name="T27" fmla="*/ 0 h 79"/>
                  <a:gd name="T28" fmla="*/ 37 w 73"/>
                  <a:gd name="T29" fmla="*/ 29 h 79"/>
                  <a:gd name="T30" fmla="*/ 37 w 73"/>
                  <a:gd name="T31" fmla="*/ 36 h 79"/>
                  <a:gd name="T32" fmla="*/ 37 w 73"/>
                  <a:gd name="T33" fmla="*/ 36 h 79"/>
                  <a:gd name="T34" fmla="*/ 22 w 73"/>
                  <a:gd name="T35" fmla="*/ 21 h 79"/>
                  <a:gd name="T36" fmla="*/ 22 w 73"/>
                  <a:gd name="T37" fmla="*/ 14 h 79"/>
                  <a:gd name="T38" fmla="*/ 7 w 73"/>
                  <a:gd name="T39" fmla="*/ 0 h 79"/>
                  <a:gd name="T40" fmla="*/ 0 w 73"/>
                  <a:gd name="T41" fmla="*/ 0 h 79"/>
                  <a:gd name="T42" fmla="*/ 0 w 73"/>
                  <a:gd name="T43" fmla="*/ 7 h 79"/>
                  <a:gd name="T44" fmla="*/ 15 w 73"/>
                  <a:gd name="T45" fmla="*/ 21 h 79"/>
                  <a:gd name="T46" fmla="*/ 29 w 73"/>
                  <a:gd name="T47" fmla="*/ 36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43 h 79"/>
                  <a:gd name="T60" fmla="*/ 29 w 73"/>
                  <a:gd name="T61" fmla="*/ 43 h 79"/>
                  <a:gd name="T62" fmla="*/ 44 w 73"/>
                  <a:gd name="T63" fmla="*/ 50 h 79"/>
                  <a:gd name="T64" fmla="*/ 44 w 73"/>
                  <a:gd name="T65" fmla="*/ 57 h 79"/>
                  <a:gd name="T66" fmla="*/ 37 w 73"/>
                  <a:gd name="T67" fmla="*/ 64 h 79"/>
                  <a:gd name="T68" fmla="*/ 22 w 73"/>
                  <a:gd name="T69" fmla="*/ 57 h 79"/>
                  <a:gd name="T70" fmla="*/ 0 w 73"/>
                  <a:gd name="T71" fmla="*/ 64 h 79"/>
                  <a:gd name="T72" fmla="*/ 22 w 73"/>
                  <a:gd name="T73" fmla="*/ 79 h 79"/>
                  <a:gd name="T74" fmla="*/ 29 w 73"/>
                  <a:gd name="T75" fmla="*/ 71 h 79"/>
                  <a:gd name="T76" fmla="*/ 37 w 73"/>
                  <a:gd name="T77" fmla="*/ 64 h 79"/>
                  <a:gd name="T78" fmla="*/ 44 w 73"/>
                  <a:gd name="T79" fmla="*/ 64 h 79"/>
                  <a:gd name="T80" fmla="*/ 58 w 73"/>
                  <a:gd name="T81" fmla="*/ 64 h 79"/>
                  <a:gd name="T82" fmla="*/ 58 w 73"/>
                  <a:gd name="T83" fmla="*/ 71 h 79"/>
                  <a:gd name="T84" fmla="*/ 65 w 73"/>
                  <a:gd name="T85" fmla="*/ 36 h 79"/>
                  <a:gd name="T86" fmla="*/ 65 w 73"/>
                  <a:gd name="T87" fmla="*/ 14 h 79"/>
                  <a:gd name="T88" fmla="*/ 58 w 73"/>
                  <a:gd name="T89" fmla="*/ 21 h 79"/>
                  <a:gd name="T90" fmla="*/ 58 w 73"/>
                  <a:gd name="T91" fmla="*/ 36 h 79"/>
                  <a:gd name="T92" fmla="*/ 44 w 73"/>
                  <a:gd name="T93" fmla="*/ 14 h 79"/>
                  <a:gd name="T94" fmla="*/ 29 w 73"/>
                  <a:gd name="T95" fmla="*/ 14 h 79"/>
                  <a:gd name="T96" fmla="*/ 37 w 73"/>
                  <a:gd name="T97" fmla="*/ 21 h 79"/>
                  <a:gd name="T98" fmla="*/ 22 w 73"/>
                  <a:gd name="T99" fmla="*/ 14 h 79"/>
                  <a:gd name="T100" fmla="*/ 15 w 73"/>
                  <a:gd name="T101" fmla="*/ 7 h 79"/>
                  <a:gd name="T102" fmla="*/ 0 w 73"/>
                  <a:gd name="T103" fmla="*/ 7 h 79"/>
                  <a:gd name="T104" fmla="*/ 7 w 73"/>
                  <a:gd name="T105" fmla="*/ 21 h 79"/>
                  <a:gd name="T106" fmla="*/ 15 w 73"/>
                  <a:gd name="T107" fmla="*/ 21 h 79"/>
                  <a:gd name="T108" fmla="*/ 7 w 73"/>
                  <a:gd name="T109" fmla="*/ 36 h 79"/>
                  <a:gd name="T110" fmla="*/ 0 w 73"/>
                  <a:gd name="T111" fmla="*/ 43 h 79"/>
                  <a:gd name="T112" fmla="*/ 22 w 73"/>
                  <a:gd name="T113" fmla="*/ 50 h 79"/>
                  <a:gd name="T114" fmla="*/ 22 w 73"/>
                  <a:gd name="T115" fmla="*/ 36 h 79"/>
                  <a:gd name="T116" fmla="*/ 29 w 73"/>
                  <a:gd name="T117" fmla="*/ 57 h 79"/>
                  <a:gd name="T118" fmla="*/ 15 w 73"/>
                  <a:gd name="T119" fmla="*/ 64 h 79"/>
                  <a:gd name="T120" fmla="*/ 7 w 73"/>
                  <a:gd name="T121" fmla="*/ 71 h 79"/>
                  <a:gd name="T122" fmla="*/ 29 w 73"/>
                  <a:gd name="T123" fmla="*/ 71 h 79"/>
                  <a:gd name="T124" fmla="*/ 29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1"/>
                    </a:moveTo>
                    <a:lnTo>
                      <a:pt x="65" y="71"/>
                    </a:lnTo>
                    <a:lnTo>
                      <a:pt x="65" y="71"/>
                    </a:lnTo>
                    <a:lnTo>
                      <a:pt x="73" y="64"/>
                    </a:lnTo>
                    <a:lnTo>
                      <a:pt x="65" y="64"/>
                    </a:lnTo>
                    <a:lnTo>
                      <a:pt x="58" y="57"/>
                    </a:lnTo>
                    <a:lnTo>
                      <a:pt x="58" y="50"/>
                    </a:lnTo>
                    <a:lnTo>
                      <a:pt x="58" y="43"/>
                    </a:lnTo>
                    <a:lnTo>
                      <a:pt x="58" y="36"/>
                    </a:lnTo>
                    <a:lnTo>
                      <a:pt x="65" y="36"/>
                    </a:lnTo>
                    <a:lnTo>
                      <a:pt x="73" y="29"/>
                    </a:lnTo>
                    <a:lnTo>
                      <a:pt x="65" y="14"/>
                    </a:lnTo>
                    <a:lnTo>
                      <a:pt x="65" y="7"/>
                    </a:lnTo>
                    <a:lnTo>
                      <a:pt x="65" y="7"/>
                    </a:lnTo>
                    <a:lnTo>
                      <a:pt x="58" y="7"/>
                    </a:lnTo>
                    <a:lnTo>
                      <a:pt x="51" y="14"/>
                    </a:lnTo>
                    <a:lnTo>
                      <a:pt x="51" y="29"/>
                    </a:lnTo>
                    <a:lnTo>
                      <a:pt x="58" y="36"/>
                    </a:lnTo>
                    <a:lnTo>
                      <a:pt x="58" y="43"/>
                    </a:lnTo>
                    <a:lnTo>
                      <a:pt x="51" y="50"/>
                    </a:lnTo>
                    <a:lnTo>
                      <a:pt x="51" y="50"/>
                    </a:lnTo>
                    <a:lnTo>
                      <a:pt x="44" y="43"/>
                    </a:lnTo>
                    <a:lnTo>
                      <a:pt x="44" y="43"/>
                    </a:lnTo>
                    <a:lnTo>
                      <a:pt x="44" y="36"/>
                    </a:lnTo>
                    <a:lnTo>
                      <a:pt x="44" y="29"/>
                    </a:lnTo>
                    <a:lnTo>
                      <a:pt x="44" y="21"/>
                    </a:lnTo>
                    <a:lnTo>
                      <a:pt x="44" y="14"/>
                    </a:lnTo>
                    <a:lnTo>
                      <a:pt x="37" y="0"/>
                    </a:lnTo>
                    <a:lnTo>
                      <a:pt x="29" y="7"/>
                    </a:lnTo>
                    <a:lnTo>
                      <a:pt x="37" y="29"/>
                    </a:lnTo>
                    <a:lnTo>
                      <a:pt x="37" y="29"/>
                    </a:lnTo>
                    <a:lnTo>
                      <a:pt x="37" y="36"/>
                    </a:lnTo>
                    <a:lnTo>
                      <a:pt x="37" y="36"/>
                    </a:lnTo>
                    <a:lnTo>
                      <a:pt x="37" y="36"/>
                    </a:lnTo>
                    <a:lnTo>
                      <a:pt x="29" y="29"/>
                    </a:lnTo>
                    <a:lnTo>
                      <a:pt x="22" y="21"/>
                    </a:lnTo>
                    <a:lnTo>
                      <a:pt x="22" y="21"/>
                    </a:lnTo>
                    <a:lnTo>
                      <a:pt x="22" y="14"/>
                    </a:lnTo>
                    <a:lnTo>
                      <a:pt x="15" y="7"/>
                    </a:lnTo>
                    <a:lnTo>
                      <a:pt x="7" y="0"/>
                    </a:lnTo>
                    <a:lnTo>
                      <a:pt x="7" y="0"/>
                    </a:lnTo>
                    <a:lnTo>
                      <a:pt x="0" y="0"/>
                    </a:lnTo>
                    <a:lnTo>
                      <a:pt x="0" y="0"/>
                    </a:lnTo>
                    <a:lnTo>
                      <a:pt x="0" y="7"/>
                    </a:lnTo>
                    <a:lnTo>
                      <a:pt x="0" y="21"/>
                    </a:lnTo>
                    <a:lnTo>
                      <a:pt x="15" y="21"/>
                    </a:lnTo>
                    <a:lnTo>
                      <a:pt x="22" y="29"/>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7" y="43"/>
                    </a:lnTo>
                    <a:lnTo>
                      <a:pt x="44" y="50"/>
                    </a:lnTo>
                    <a:lnTo>
                      <a:pt x="44" y="57"/>
                    </a:lnTo>
                    <a:lnTo>
                      <a:pt x="44" y="57"/>
                    </a:lnTo>
                    <a:lnTo>
                      <a:pt x="44" y="57"/>
                    </a:lnTo>
                    <a:lnTo>
                      <a:pt x="37" y="64"/>
                    </a:lnTo>
                    <a:lnTo>
                      <a:pt x="29" y="57"/>
                    </a:lnTo>
                    <a:lnTo>
                      <a:pt x="22" y="57"/>
                    </a:lnTo>
                    <a:lnTo>
                      <a:pt x="7" y="64"/>
                    </a:lnTo>
                    <a:lnTo>
                      <a:pt x="0" y="64"/>
                    </a:lnTo>
                    <a:lnTo>
                      <a:pt x="7" y="71"/>
                    </a:lnTo>
                    <a:lnTo>
                      <a:pt x="22" y="79"/>
                    </a:lnTo>
                    <a:lnTo>
                      <a:pt x="29" y="71"/>
                    </a:lnTo>
                    <a:lnTo>
                      <a:pt x="29" y="71"/>
                    </a:lnTo>
                    <a:lnTo>
                      <a:pt x="29" y="71"/>
                    </a:lnTo>
                    <a:lnTo>
                      <a:pt x="37" y="64"/>
                    </a:lnTo>
                    <a:lnTo>
                      <a:pt x="44" y="64"/>
                    </a:lnTo>
                    <a:lnTo>
                      <a:pt x="44" y="64"/>
                    </a:lnTo>
                    <a:lnTo>
                      <a:pt x="51" y="57"/>
                    </a:lnTo>
                    <a:lnTo>
                      <a:pt x="58" y="64"/>
                    </a:lnTo>
                    <a:lnTo>
                      <a:pt x="58" y="71"/>
                    </a:lnTo>
                    <a:lnTo>
                      <a:pt x="58" y="71"/>
                    </a:lnTo>
                    <a:close/>
                    <a:moveTo>
                      <a:pt x="58" y="36"/>
                    </a:moveTo>
                    <a:lnTo>
                      <a:pt x="65" y="36"/>
                    </a:lnTo>
                    <a:lnTo>
                      <a:pt x="65" y="29"/>
                    </a:lnTo>
                    <a:lnTo>
                      <a:pt x="65" y="14"/>
                    </a:lnTo>
                    <a:lnTo>
                      <a:pt x="65" y="7"/>
                    </a:lnTo>
                    <a:lnTo>
                      <a:pt x="58" y="21"/>
                    </a:lnTo>
                    <a:lnTo>
                      <a:pt x="58" y="36"/>
                    </a:lnTo>
                    <a:lnTo>
                      <a:pt x="58" y="36"/>
                    </a:lnTo>
                    <a:close/>
                    <a:moveTo>
                      <a:pt x="37" y="21"/>
                    </a:moveTo>
                    <a:lnTo>
                      <a:pt x="44" y="14"/>
                    </a:lnTo>
                    <a:lnTo>
                      <a:pt x="37" y="0"/>
                    </a:lnTo>
                    <a:lnTo>
                      <a:pt x="29" y="14"/>
                    </a:lnTo>
                    <a:lnTo>
                      <a:pt x="37" y="21"/>
                    </a:lnTo>
                    <a:lnTo>
                      <a:pt x="37" y="21"/>
                    </a:lnTo>
                    <a:close/>
                    <a:moveTo>
                      <a:pt x="15" y="21"/>
                    </a:moveTo>
                    <a:lnTo>
                      <a:pt x="22" y="14"/>
                    </a:lnTo>
                    <a:lnTo>
                      <a:pt x="15" y="7"/>
                    </a:lnTo>
                    <a:lnTo>
                      <a:pt x="15" y="7"/>
                    </a:lnTo>
                    <a:lnTo>
                      <a:pt x="0" y="0"/>
                    </a:lnTo>
                    <a:lnTo>
                      <a:pt x="0" y="7"/>
                    </a:lnTo>
                    <a:lnTo>
                      <a:pt x="7" y="14"/>
                    </a:lnTo>
                    <a:lnTo>
                      <a:pt x="7" y="21"/>
                    </a:lnTo>
                    <a:lnTo>
                      <a:pt x="15" y="21"/>
                    </a:lnTo>
                    <a:lnTo>
                      <a:pt x="15" y="21"/>
                    </a:lnTo>
                    <a:close/>
                    <a:moveTo>
                      <a:pt x="22" y="36"/>
                    </a:moveTo>
                    <a:lnTo>
                      <a:pt x="7" y="36"/>
                    </a:lnTo>
                    <a:lnTo>
                      <a:pt x="0" y="36"/>
                    </a:lnTo>
                    <a:lnTo>
                      <a:pt x="0" y="43"/>
                    </a:lnTo>
                    <a:lnTo>
                      <a:pt x="15" y="50"/>
                    </a:lnTo>
                    <a:lnTo>
                      <a:pt x="22" y="50"/>
                    </a:lnTo>
                    <a:lnTo>
                      <a:pt x="22" y="36"/>
                    </a:lnTo>
                    <a:lnTo>
                      <a:pt x="22" y="36"/>
                    </a:lnTo>
                    <a:close/>
                    <a:moveTo>
                      <a:pt x="29" y="64"/>
                    </a:moveTo>
                    <a:lnTo>
                      <a:pt x="29" y="57"/>
                    </a:lnTo>
                    <a:lnTo>
                      <a:pt x="22" y="57"/>
                    </a:lnTo>
                    <a:lnTo>
                      <a:pt x="15" y="64"/>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3" name="Freeform 462">
                <a:extLst>
                  <a:ext uri="{FF2B5EF4-FFF2-40B4-BE49-F238E27FC236}">
                    <a16:creationId xmlns:a16="http://schemas.microsoft.com/office/drawing/2014/main" xmlns="" id="{BF1733B8-36DF-4B64-86FA-B8D8F2DE8116}"/>
                  </a:ext>
                </a:extLst>
              </p:cNvPr>
              <p:cNvSpPr>
                <a:spLocks noEditPoints="1"/>
              </p:cNvSpPr>
              <p:nvPr/>
            </p:nvSpPr>
            <p:spPr bwMode="auto">
              <a:xfrm>
                <a:off x="5062" y="2424"/>
                <a:ext cx="72" cy="79"/>
              </a:xfrm>
              <a:custGeom>
                <a:avLst/>
                <a:gdLst>
                  <a:gd name="T0" fmla="*/ 65 w 72"/>
                  <a:gd name="T1" fmla="*/ 71 h 79"/>
                  <a:gd name="T2" fmla="*/ 65 w 72"/>
                  <a:gd name="T3" fmla="*/ 64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36 w 72"/>
                  <a:gd name="T23" fmla="*/ 36 h 79"/>
                  <a:gd name="T24" fmla="*/ 43 w 72"/>
                  <a:gd name="T25" fmla="*/ 21 h 79"/>
                  <a:gd name="T26" fmla="*/ 36 w 72"/>
                  <a:gd name="T27" fmla="*/ 0 h 79"/>
                  <a:gd name="T28" fmla="*/ 36 w 72"/>
                  <a:gd name="T29" fmla="*/ 29 h 79"/>
                  <a:gd name="T30" fmla="*/ 36 w 72"/>
                  <a:gd name="T31" fmla="*/ 36 h 79"/>
                  <a:gd name="T32" fmla="*/ 29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9 w 72"/>
                  <a:gd name="T61" fmla="*/ 43 h 79"/>
                  <a:gd name="T62" fmla="*/ 36 w 72"/>
                  <a:gd name="T63" fmla="*/ 50 h 79"/>
                  <a:gd name="T64" fmla="*/ 43 w 72"/>
                  <a:gd name="T65" fmla="*/ 57 h 79"/>
                  <a:gd name="T66" fmla="*/ 36 w 72"/>
                  <a:gd name="T67" fmla="*/ 64 h 79"/>
                  <a:gd name="T68" fmla="*/ 21 w 72"/>
                  <a:gd name="T69" fmla="*/ 57 h 79"/>
                  <a:gd name="T70" fmla="*/ 0 w 72"/>
                  <a:gd name="T71" fmla="*/ 64 h 79"/>
                  <a:gd name="T72" fmla="*/ 21 w 72"/>
                  <a:gd name="T73" fmla="*/ 79 h 79"/>
                  <a:gd name="T74" fmla="*/ 29 w 72"/>
                  <a:gd name="T75" fmla="*/ 71 h 79"/>
                  <a:gd name="T76" fmla="*/ 36 w 72"/>
                  <a:gd name="T77" fmla="*/ 64 h 79"/>
                  <a:gd name="T78" fmla="*/ 43 w 72"/>
                  <a:gd name="T79" fmla="*/ 64 h 79"/>
                  <a:gd name="T80" fmla="*/ 50 w 72"/>
                  <a:gd name="T81" fmla="*/ 64 h 79"/>
                  <a:gd name="T82" fmla="*/ 57 w 72"/>
                  <a:gd name="T83" fmla="*/ 71 h 79"/>
                  <a:gd name="T84" fmla="*/ 65 w 72"/>
                  <a:gd name="T85" fmla="*/ 36 h 79"/>
                  <a:gd name="T86" fmla="*/ 65 w 72"/>
                  <a:gd name="T87" fmla="*/ 14 h 79"/>
                  <a:gd name="T88" fmla="*/ 50 w 72"/>
                  <a:gd name="T89" fmla="*/ 21 h 79"/>
                  <a:gd name="T90" fmla="*/ 57 w 72"/>
                  <a:gd name="T91" fmla="*/ 36 h 79"/>
                  <a:gd name="T92" fmla="*/ 43 w 72"/>
                  <a:gd name="T93" fmla="*/ 14 h 79"/>
                  <a:gd name="T94" fmla="*/ 29 w 72"/>
                  <a:gd name="T95" fmla="*/ 14 h 79"/>
                  <a:gd name="T96" fmla="*/ 36 w 72"/>
                  <a:gd name="T97" fmla="*/ 21 h 79"/>
                  <a:gd name="T98" fmla="*/ 14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1 w 72"/>
                  <a:gd name="T113" fmla="*/ 50 h 79"/>
                  <a:gd name="T114" fmla="*/ 21 w 72"/>
                  <a:gd name="T115" fmla="*/ 36 h 79"/>
                  <a:gd name="T116" fmla="*/ 29 w 72"/>
                  <a:gd name="T117" fmla="*/ 57 h 79"/>
                  <a:gd name="T118" fmla="*/ 14 w 72"/>
                  <a:gd name="T119" fmla="*/ 64 h 79"/>
                  <a:gd name="T120" fmla="*/ 7 w 72"/>
                  <a:gd name="T121" fmla="*/ 71 h 79"/>
                  <a:gd name="T122" fmla="*/ 21 w 72"/>
                  <a:gd name="T123" fmla="*/ 71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1"/>
                    </a:moveTo>
                    <a:lnTo>
                      <a:pt x="65" y="71"/>
                    </a:lnTo>
                    <a:lnTo>
                      <a:pt x="65" y="71"/>
                    </a:lnTo>
                    <a:lnTo>
                      <a:pt x="65" y="64"/>
                    </a:lnTo>
                    <a:lnTo>
                      <a:pt x="65" y="64"/>
                    </a:lnTo>
                    <a:lnTo>
                      <a:pt x="57" y="57"/>
                    </a:lnTo>
                    <a:lnTo>
                      <a:pt x="57" y="50"/>
                    </a:lnTo>
                    <a:lnTo>
                      <a:pt x="57" y="43"/>
                    </a:lnTo>
                    <a:lnTo>
                      <a:pt x="57" y="36"/>
                    </a:lnTo>
                    <a:lnTo>
                      <a:pt x="65" y="36"/>
                    </a:lnTo>
                    <a:lnTo>
                      <a:pt x="72" y="29"/>
                    </a:lnTo>
                    <a:lnTo>
                      <a:pt x="65" y="14"/>
                    </a:lnTo>
                    <a:lnTo>
                      <a:pt x="65" y="7"/>
                    </a:lnTo>
                    <a:lnTo>
                      <a:pt x="57" y="7"/>
                    </a:lnTo>
                    <a:lnTo>
                      <a:pt x="57" y="7"/>
                    </a:lnTo>
                    <a:lnTo>
                      <a:pt x="50" y="14"/>
                    </a:lnTo>
                    <a:lnTo>
                      <a:pt x="50" y="29"/>
                    </a:lnTo>
                    <a:lnTo>
                      <a:pt x="57" y="36"/>
                    </a:lnTo>
                    <a:lnTo>
                      <a:pt x="57" y="43"/>
                    </a:lnTo>
                    <a:lnTo>
                      <a:pt x="50" y="50"/>
                    </a:lnTo>
                    <a:lnTo>
                      <a:pt x="50" y="50"/>
                    </a:lnTo>
                    <a:lnTo>
                      <a:pt x="43" y="43"/>
                    </a:lnTo>
                    <a:lnTo>
                      <a:pt x="43" y="43"/>
                    </a:lnTo>
                    <a:lnTo>
                      <a:pt x="36" y="36"/>
                    </a:lnTo>
                    <a:lnTo>
                      <a:pt x="36" y="29"/>
                    </a:lnTo>
                    <a:lnTo>
                      <a:pt x="43" y="21"/>
                    </a:lnTo>
                    <a:lnTo>
                      <a:pt x="43" y="14"/>
                    </a:lnTo>
                    <a:lnTo>
                      <a:pt x="36" y="0"/>
                    </a:lnTo>
                    <a:lnTo>
                      <a:pt x="29" y="7"/>
                    </a:lnTo>
                    <a:lnTo>
                      <a:pt x="36" y="29"/>
                    </a:lnTo>
                    <a:lnTo>
                      <a:pt x="36" y="29"/>
                    </a:lnTo>
                    <a:lnTo>
                      <a:pt x="36" y="36"/>
                    </a:lnTo>
                    <a:lnTo>
                      <a:pt x="36" y="36"/>
                    </a:lnTo>
                    <a:lnTo>
                      <a:pt x="29" y="36"/>
                    </a:lnTo>
                    <a:lnTo>
                      <a:pt x="21" y="29"/>
                    </a:lnTo>
                    <a:lnTo>
                      <a:pt x="21" y="21"/>
                    </a:lnTo>
                    <a:lnTo>
                      <a:pt x="21" y="21"/>
                    </a:lnTo>
                    <a:lnTo>
                      <a:pt x="21" y="14"/>
                    </a:lnTo>
                    <a:lnTo>
                      <a:pt x="14" y="7"/>
                    </a:lnTo>
                    <a:lnTo>
                      <a:pt x="7" y="0"/>
                    </a:lnTo>
                    <a:lnTo>
                      <a:pt x="7" y="0"/>
                    </a:lnTo>
                    <a:lnTo>
                      <a:pt x="0" y="0"/>
                    </a:lnTo>
                    <a:lnTo>
                      <a:pt x="0" y="0"/>
                    </a:lnTo>
                    <a:lnTo>
                      <a:pt x="0" y="7"/>
                    </a:lnTo>
                    <a:lnTo>
                      <a:pt x="0" y="21"/>
                    </a:lnTo>
                    <a:lnTo>
                      <a:pt x="14" y="21"/>
                    </a:lnTo>
                    <a:lnTo>
                      <a:pt x="21" y="29"/>
                    </a:lnTo>
                    <a:lnTo>
                      <a:pt x="29" y="36"/>
                    </a:lnTo>
                    <a:lnTo>
                      <a:pt x="29" y="43"/>
                    </a:lnTo>
                    <a:lnTo>
                      <a:pt x="29"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9" y="43"/>
                    </a:lnTo>
                    <a:lnTo>
                      <a:pt x="36" y="43"/>
                    </a:lnTo>
                    <a:lnTo>
                      <a:pt x="36" y="50"/>
                    </a:lnTo>
                    <a:lnTo>
                      <a:pt x="43" y="57"/>
                    </a:lnTo>
                    <a:lnTo>
                      <a:pt x="43" y="57"/>
                    </a:lnTo>
                    <a:lnTo>
                      <a:pt x="43" y="57"/>
                    </a:lnTo>
                    <a:lnTo>
                      <a:pt x="36" y="64"/>
                    </a:lnTo>
                    <a:lnTo>
                      <a:pt x="29" y="57"/>
                    </a:lnTo>
                    <a:lnTo>
                      <a:pt x="21" y="57"/>
                    </a:lnTo>
                    <a:lnTo>
                      <a:pt x="0" y="64"/>
                    </a:lnTo>
                    <a:lnTo>
                      <a:pt x="0" y="64"/>
                    </a:lnTo>
                    <a:lnTo>
                      <a:pt x="7" y="71"/>
                    </a:lnTo>
                    <a:lnTo>
                      <a:pt x="21" y="79"/>
                    </a:lnTo>
                    <a:lnTo>
                      <a:pt x="29" y="71"/>
                    </a:lnTo>
                    <a:lnTo>
                      <a:pt x="29" y="71"/>
                    </a:lnTo>
                    <a:lnTo>
                      <a:pt x="29" y="71"/>
                    </a:lnTo>
                    <a:lnTo>
                      <a:pt x="36" y="64"/>
                    </a:lnTo>
                    <a:lnTo>
                      <a:pt x="36" y="64"/>
                    </a:lnTo>
                    <a:lnTo>
                      <a:pt x="43" y="64"/>
                    </a:lnTo>
                    <a:lnTo>
                      <a:pt x="43" y="57"/>
                    </a:lnTo>
                    <a:lnTo>
                      <a:pt x="50" y="64"/>
                    </a:lnTo>
                    <a:lnTo>
                      <a:pt x="57" y="71"/>
                    </a:lnTo>
                    <a:lnTo>
                      <a:pt x="57" y="71"/>
                    </a:lnTo>
                    <a:close/>
                    <a:moveTo>
                      <a:pt x="57" y="36"/>
                    </a:moveTo>
                    <a:lnTo>
                      <a:pt x="65" y="36"/>
                    </a:lnTo>
                    <a:lnTo>
                      <a:pt x="65" y="29"/>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6"/>
                    </a:moveTo>
                    <a:lnTo>
                      <a:pt x="7" y="36"/>
                    </a:lnTo>
                    <a:lnTo>
                      <a:pt x="0" y="36"/>
                    </a:lnTo>
                    <a:lnTo>
                      <a:pt x="0" y="43"/>
                    </a:lnTo>
                    <a:lnTo>
                      <a:pt x="14" y="50"/>
                    </a:lnTo>
                    <a:lnTo>
                      <a:pt x="21" y="50"/>
                    </a:lnTo>
                    <a:lnTo>
                      <a:pt x="21" y="36"/>
                    </a:lnTo>
                    <a:lnTo>
                      <a:pt x="21" y="36"/>
                    </a:lnTo>
                    <a:close/>
                    <a:moveTo>
                      <a:pt x="29" y="64"/>
                    </a:moveTo>
                    <a:lnTo>
                      <a:pt x="29" y="57"/>
                    </a:lnTo>
                    <a:lnTo>
                      <a:pt x="14" y="57"/>
                    </a:lnTo>
                    <a:lnTo>
                      <a:pt x="14" y="64"/>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4" name="Freeform 463">
                <a:extLst>
                  <a:ext uri="{FF2B5EF4-FFF2-40B4-BE49-F238E27FC236}">
                    <a16:creationId xmlns:a16="http://schemas.microsoft.com/office/drawing/2014/main" xmlns="" id="{C2DE02B1-E0B5-4954-9051-5C2E3C1E666F}"/>
                  </a:ext>
                </a:extLst>
              </p:cNvPr>
              <p:cNvSpPr>
                <a:spLocks noEditPoints="1"/>
              </p:cNvSpPr>
              <p:nvPr/>
            </p:nvSpPr>
            <p:spPr bwMode="auto">
              <a:xfrm>
                <a:off x="4983" y="2424"/>
                <a:ext cx="72" cy="79"/>
              </a:xfrm>
              <a:custGeom>
                <a:avLst/>
                <a:gdLst>
                  <a:gd name="T0" fmla="*/ 65 w 72"/>
                  <a:gd name="T1" fmla="*/ 71 h 79"/>
                  <a:gd name="T2" fmla="*/ 72 w 72"/>
                  <a:gd name="T3" fmla="*/ 64 h 79"/>
                  <a:gd name="T4" fmla="*/ 65 w 72"/>
                  <a:gd name="T5" fmla="*/ 57 h 79"/>
                  <a:gd name="T6" fmla="*/ 65 w 72"/>
                  <a:gd name="T7" fmla="*/ 43 h 79"/>
                  <a:gd name="T8" fmla="*/ 72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43 w 72"/>
                  <a:gd name="T29" fmla="*/ 29 h 79"/>
                  <a:gd name="T30" fmla="*/ 43 w 72"/>
                  <a:gd name="T31" fmla="*/ 36 h 79"/>
                  <a:gd name="T32" fmla="*/ 36 w 72"/>
                  <a:gd name="T33" fmla="*/ 36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64 h 79"/>
                  <a:gd name="T68" fmla="*/ 29 w 72"/>
                  <a:gd name="T69" fmla="*/ 57 h 79"/>
                  <a:gd name="T70" fmla="*/ 7 w 72"/>
                  <a:gd name="T71" fmla="*/ 64 h 79"/>
                  <a:gd name="T72" fmla="*/ 21 w 72"/>
                  <a:gd name="T73" fmla="*/ 79 h 79"/>
                  <a:gd name="T74" fmla="*/ 36 w 72"/>
                  <a:gd name="T75" fmla="*/ 71 h 79"/>
                  <a:gd name="T76" fmla="*/ 43 w 72"/>
                  <a:gd name="T77" fmla="*/ 64 h 79"/>
                  <a:gd name="T78" fmla="*/ 50 w 72"/>
                  <a:gd name="T79" fmla="*/ 64 h 79"/>
                  <a:gd name="T80" fmla="*/ 57 w 72"/>
                  <a:gd name="T81" fmla="*/ 64 h 79"/>
                  <a:gd name="T82" fmla="*/ 65 w 72"/>
                  <a:gd name="T83" fmla="*/ 71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9 w 72"/>
                  <a:gd name="T115" fmla="*/ 36 h 79"/>
                  <a:gd name="T116" fmla="*/ 29 w 72"/>
                  <a:gd name="T117" fmla="*/ 57 h 79"/>
                  <a:gd name="T118" fmla="*/ 14 w 72"/>
                  <a:gd name="T119" fmla="*/ 64 h 79"/>
                  <a:gd name="T120" fmla="*/ 14 w 72"/>
                  <a:gd name="T121" fmla="*/ 71 h 79"/>
                  <a:gd name="T122" fmla="*/ 29 w 72"/>
                  <a:gd name="T123" fmla="*/ 71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65" y="71"/>
                    </a:lnTo>
                    <a:lnTo>
                      <a:pt x="72" y="71"/>
                    </a:lnTo>
                    <a:lnTo>
                      <a:pt x="72" y="64"/>
                    </a:lnTo>
                    <a:lnTo>
                      <a:pt x="72" y="64"/>
                    </a:lnTo>
                    <a:lnTo>
                      <a:pt x="65" y="57"/>
                    </a:lnTo>
                    <a:lnTo>
                      <a:pt x="57" y="50"/>
                    </a:lnTo>
                    <a:lnTo>
                      <a:pt x="65" y="43"/>
                    </a:lnTo>
                    <a:lnTo>
                      <a:pt x="65" y="36"/>
                    </a:lnTo>
                    <a:lnTo>
                      <a:pt x="72" y="36"/>
                    </a:lnTo>
                    <a:lnTo>
                      <a:pt x="72" y="29"/>
                    </a:lnTo>
                    <a:lnTo>
                      <a:pt x="72" y="14"/>
                    </a:lnTo>
                    <a:lnTo>
                      <a:pt x="72" y="7"/>
                    </a:lnTo>
                    <a:lnTo>
                      <a:pt x="65"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1"/>
                    </a:lnTo>
                    <a:lnTo>
                      <a:pt x="50" y="14"/>
                    </a:lnTo>
                    <a:lnTo>
                      <a:pt x="43" y="0"/>
                    </a:lnTo>
                    <a:lnTo>
                      <a:pt x="36" y="7"/>
                    </a:lnTo>
                    <a:lnTo>
                      <a:pt x="43" y="29"/>
                    </a:lnTo>
                    <a:lnTo>
                      <a:pt x="43" y="29"/>
                    </a:lnTo>
                    <a:lnTo>
                      <a:pt x="43" y="36"/>
                    </a:lnTo>
                    <a:lnTo>
                      <a:pt x="43" y="36"/>
                    </a:lnTo>
                    <a:lnTo>
                      <a:pt x="36" y="36"/>
                    </a:lnTo>
                    <a:lnTo>
                      <a:pt x="29" y="29"/>
                    </a:lnTo>
                    <a:lnTo>
                      <a:pt x="29" y="21"/>
                    </a:lnTo>
                    <a:lnTo>
                      <a:pt x="29" y="21"/>
                    </a:lnTo>
                    <a:lnTo>
                      <a:pt x="21" y="14"/>
                    </a:lnTo>
                    <a:lnTo>
                      <a:pt x="21" y="7"/>
                    </a:lnTo>
                    <a:lnTo>
                      <a:pt x="14" y="0"/>
                    </a:lnTo>
                    <a:lnTo>
                      <a:pt x="14" y="0"/>
                    </a:lnTo>
                    <a:lnTo>
                      <a:pt x="7" y="0"/>
                    </a:lnTo>
                    <a:lnTo>
                      <a:pt x="0" y="0"/>
                    </a:lnTo>
                    <a:lnTo>
                      <a:pt x="0" y="7"/>
                    </a:lnTo>
                    <a:lnTo>
                      <a:pt x="7" y="21"/>
                    </a:lnTo>
                    <a:lnTo>
                      <a:pt x="21" y="21"/>
                    </a:lnTo>
                    <a:lnTo>
                      <a:pt x="29" y="29"/>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7"/>
                    </a:lnTo>
                    <a:lnTo>
                      <a:pt x="50" y="57"/>
                    </a:lnTo>
                    <a:lnTo>
                      <a:pt x="50" y="57"/>
                    </a:lnTo>
                    <a:lnTo>
                      <a:pt x="43" y="64"/>
                    </a:lnTo>
                    <a:lnTo>
                      <a:pt x="36" y="57"/>
                    </a:lnTo>
                    <a:lnTo>
                      <a:pt x="29" y="57"/>
                    </a:lnTo>
                    <a:lnTo>
                      <a:pt x="7" y="64"/>
                    </a:lnTo>
                    <a:lnTo>
                      <a:pt x="7" y="64"/>
                    </a:lnTo>
                    <a:lnTo>
                      <a:pt x="14" y="71"/>
                    </a:lnTo>
                    <a:lnTo>
                      <a:pt x="21" y="79"/>
                    </a:lnTo>
                    <a:lnTo>
                      <a:pt x="36" y="71"/>
                    </a:lnTo>
                    <a:lnTo>
                      <a:pt x="36" y="71"/>
                    </a:lnTo>
                    <a:lnTo>
                      <a:pt x="36" y="71"/>
                    </a:lnTo>
                    <a:lnTo>
                      <a:pt x="43" y="64"/>
                    </a:lnTo>
                    <a:lnTo>
                      <a:pt x="43" y="64"/>
                    </a:lnTo>
                    <a:lnTo>
                      <a:pt x="50" y="64"/>
                    </a:lnTo>
                    <a:lnTo>
                      <a:pt x="50" y="57"/>
                    </a:lnTo>
                    <a:lnTo>
                      <a:pt x="57" y="64"/>
                    </a:lnTo>
                    <a:lnTo>
                      <a:pt x="65" y="71"/>
                    </a:lnTo>
                    <a:lnTo>
                      <a:pt x="65" y="71"/>
                    </a:lnTo>
                    <a:close/>
                    <a:moveTo>
                      <a:pt x="65" y="36"/>
                    </a:moveTo>
                    <a:lnTo>
                      <a:pt x="65" y="36"/>
                    </a:lnTo>
                    <a:lnTo>
                      <a:pt x="72" y="29"/>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6"/>
                    </a:moveTo>
                    <a:lnTo>
                      <a:pt x="14" y="36"/>
                    </a:lnTo>
                    <a:lnTo>
                      <a:pt x="7" y="36"/>
                    </a:lnTo>
                    <a:lnTo>
                      <a:pt x="7" y="43"/>
                    </a:lnTo>
                    <a:lnTo>
                      <a:pt x="14" y="50"/>
                    </a:lnTo>
                    <a:lnTo>
                      <a:pt x="21" y="50"/>
                    </a:lnTo>
                    <a:lnTo>
                      <a:pt x="29" y="36"/>
                    </a:lnTo>
                    <a:lnTo>
                      <a:pt x="29" y="36"/>
                    </a:lnTo>
                    <a:close/>
                    <a:moveTo>
                      <a:pt x="36" y="64"/>
                    </a:moveTo>
                    <a:lnTo>
                      <a:pt x="29" y="57"/>
                    </a:lnTo>
                    <a:lnTo>
                      <a:pt x="21" y="57"/>
                    </a:lnTo>
                    <a:lnTo>
                      <a:pt x="14" y="64"/>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 name="Freeform 464">
                <a:extLst>
                  <a:ext uri="{FF2B5EF4-FFF2-40B4-BE49-F238E27FC236}">
                    <a16:creationId xmlns:a16="http://schemas.microsoft.com/office/drawing/2014/main" xmlns="" id="{35E6A819-46C4-45D9-977F-63FA3AC2F705}"/>
                  </a:ext>
                </a:extLst>
              </p:cNvPr>
              <p:cNvSpPr>
                <a:spLocks noEditPoints="1"/>
              </p:cNvSpPr>
              <p:nvPr/>
            </p:nvSpPr>
            <p:spPr bwMode="auto">
              <a:xfrm>
                <a:off x="4983" y="2438"/>
                <a:ext cx="0" cy="57"/>
              </a:xfrm>
              <a:custGeom>
                <a:avLst/>
                <a:gdLst>
                  <a:gd name="T0" fmla="*/ 57 h 57"/>
                  <a:gd name="T1" fmla="*/ 50 h 57"/>
                  <a:gd name="T2" fmla="*/ 50 h 57"/>
                  <a:gd name="T3" fmla="*/ 57 h 57"/>
                  <a:gd name="T4" fmla="*/ 57 h 57"/>
                  <a:gd name="T5" fmla="*/ 22 h 57"/>
                  <a:gd name="T6" fmla="*/ 15 h 57"/>
                  <a:gd name="T7" fmla="*/ 0 h 57"/>
                  <a:gd name="T8" fmla="*/ 22 h 57"/>
                  <a:gd name="T9" fmla="*/ 22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7">
                    <a:moveTo>
                      <a:pt x="0" y="57"/>
                    </a:moveTo>
                    <a:lnTo>
                      <a:pt x="0" y="50"/>
                    </a:lnTo>
                    <a:lnTo>
                      <a:pt x="0" y="50"/>
                    </a:lnTo>
                    <a:lnTo>
                      <a:pt x="0" y="57"/>
                    </a:lnTo>
                    <a:lnTo>
                      <a:pt x="0" y="57"/>
                    </a:lnTo>
                    <a:close/>
                    <a:moveTo>
                      <a:pt x="0" y="22"/>
                    </a:moveTo>
                    <a:lnTo>
                      <a:pt x="0" y="15"/>
                    </a:lnTo>
                    <a:lnTo>
                      <a:pt x="0" y="0"/>
                    </a:lnTo>
                    <a:lnTo>
                      <a:pt x="0" y="22"/>
                    </a:lnTo>
                    <a:lnTo>
                      <a:pt x="0"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 name="Freeform 465">
                <a:extLst>
                  <a:ext uri="{FF2B5EF4-FFF2-40B4-BE49-F238E27FC236}">
                    <a16:creationId xmlns:a16="http://schemas.microsoft.com/office/drawing/2014/main" xmlns="" id="{5169082B-A7DC-40D8-83E3-72A77FAAF368}"/>
                  </a:ext>
                </a:extLst>
              </p:cNvPr>
              <p:cNvSpPr>
                <a:spLocks noEditPoints="1"/>
              </p:cNvSpPr>
              <p:nvPr/>
            </p:nvSpPr>
            <p:spPr bwMode="auto">
              <a:xfrm>
                <a:off x="6388" y="2424"/>
                <a:ext cx="71" cy="79"/>
              </a:xfrm>
              <a:custGeom>
                <a:avLst/>
                <a:gdLst>
                  <a:gd name="T0" fmla="*/ 64 w 71"/>
                  <a:gd name="T1" fmla="*/ 79 h 79"/>
                  <a:gd name="T2" fmla="*/ 71 w 71"/>
                  <a:gd name="T3" fmla="*/ 71 h 79"/>
                  <a:gd name="T4" fmla="*/ 57 w 71"/>
                  <a:gd name="T5" fmla="*/ 57 h 79"/>
                  <a:gd name="T6" fmla="*/ 64 w 71"/>
                  <a:gd name="T7" fmla="*/ 43 h 79"/>
                  <a:gd name="T8" fmla="*/ 64 w 71"/>
                  <a:gd name="T9" fmla="*/ 36 h 79"/>
                  <a:gd name="T10" fmla="*/ 71 w 71"/>
                  <a:gd name="T11" fmla="*/ 14 h 79"/>
                  <a:gd name="T12" fmla="*/ 64 w 71"/>
                  <a:gd name="T13" fmla="*/ 7 h 79"/>
                  <a:gd name="T14" fmla="*/ 57 w 71"/>
                  <a:gd name="T15" fmla="*/ 21 h 79"/>
                  <a:gd name="T16" fmla="*/ 57 w 71"/>
                  <a:gd name="T17" fmla="*/ 36 h 79"/>
                  <a:gd name="T18" fmla="*/ 57 w 71"/>
                  <a:gd name="T19" fmla="*/ 50 h 79"/>
                  <a:gd name="T20" fmla="*/ 50 w 71"/>
                  <a:gd name="T21" fmla="*/ 50 h 79"/>
                  <a:gd name="T22" fmla="*/ 43 w 71"/>
                  <a:gd name="T23" fmla="*/ 36 h 79"/>
                  <a:gd name="T24" fmla="*/ 50 w 71"/>
                  <a:gd name="T25" fmla="*/ 29 h 79"/>
                  <a:gd name="T26" fmla="*/ 43 w 71"/>
                  <a:gd name="T27" fmla="*/ 0 h 79"/>
                  <a:gd name="T28" fmla="*/ 36 w 71"/>
                  <a:gd name="T29" fmla="*/ 29 h 79"/>
                  <a:gd name="T30" fmla="*/ 36 w 71"/>
                  <a:gd name="T31" fmla="*/ 36 h 79"/>
                  <a:gd name="T32" fmla="*/ 36 w 71"/>
                  <a:gd name="T33" fmla="*/ 36 h 79"/>
                  <a:gd name="T34" fmla="*/ 28 w 71"/>
                  <a:gd name="T35" fmla="*/ 29 h 79"/>
                  <a:gd name="T36" fmla="*/ 21 w 71"/>
                  <a:gd name="T37" fmla="*/ 14 h 79"/>
                  <a:gd name="T38" fmla="*/ 14 w 71"/>
                  <a:gd name="T39" fmla="*/ 0 h 79"/>
                  <a:gd name="T40" fmla="*/ 0 w 71"/>
                  <a:gd name="T41" fmla="*/ 0 h 79"/>
                  <a:gd name="T42" fmla="*/ 0 w 71"/>
                  <a:gd name="T43" fmla="*/ 7 h 79"/>
                  <a:gd name="T44" fmla="*/ 21 w 71"/>
                  <a:gd name="T45" fmla="*/ 29 h 79"/>
                  <a:gd name="T46" fmla="*/ 36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50 h 79"/>
                  <a:gd name="T60" fmla="*/ 28 w 71"/>
                  <a:gd name="T61" fmla="*/ 50 h 79"/>
                  <a:gd name="T62" fmla="*/ 43 w 71"/>
                  <a:gd name="T63" fmla="*/ 50 h 79"/>
                  <a:gd name="T64" fmla="*/ 50 w 71"/>
                  <a:gd name="T65" fmla="*/ 57 h 79"/>
                  <a:gd name="T66" fmla="*/ 36 w 71"/>
                  <a:gd name="T67" fmla="*/ 64 h 79"/>
                  <a:gd name="T68" fmla="*/ 21 w 71"/>
                  <a:gd name="T69" fmla="*/ 57 h 79"/>
                  <a:gd name="T70" fmla="*/ 7 w 71"/>
                  <a:gd name="T71" fmla="*/ 71 h 79"/>
                  <a:gd name="T72" fmla="*/ 21 w 71"/>
                  <a:gd name="T73" fmla="*/ 79 h 79"/>
                  <a:gd name="T74" fmla="*/ 36 w 71"/>
                  <a:gd name="T75" fmla="*/ 71 h 79"/>
                  <a:gd name="T76" fmla="*/ 36 w 71"/>
                  <a:gd name="T77" fmla="*/ 71 h 79"/>
                  <a:gd name="T78" fmla="*/ 50 w 71"/>
                  <a:gd name="T79" fmla="*/ 64 h 79"/>
                  <a:gd name="T80" fmla="*/ 57 w 71"/>
                  <a:gd name="T81" fmla="*/ 64 h 79"/>
                  <a:gd name="T82" fmla="*/ 64 w 71"/>
                  <a:gd name="T83" fmla="*/ 71 h 79"/>
                  <a:gd name="T84" fmla="*/ 64 w 71"/>
                  <a:gd name="T85" fmla="*/ 36 h 79"/>
                  <a:gd name="T86" fmla="*/ 71 w 71"/>
                  <a:gd name="T87" fmla="*/ 21 h 79"/>
                  <a:gd name="T88" fmla="*/ 57 w 71"/>
                  <a:gd name="T89" fmla="*/ 21 h 79"/>
                  <a:gd name="T90" fmla="*/ 64 w 71"/>
                  <a:gd name="T91" fmla="*/ 36 h 79"/>
                  <a:gd name="T92" fmla="*/ 50 w 71"/>
                  <a:gd name="T93" fmla="*/ 14 h 79"/>
                  <a:gd name="T94" fmla="*/ 36 w 71"/>
                  <a:gd name="T95" fmla="*/ 14 h 79"/>
                  <a:gd name="T96" fmla="*/ 43 w 71"/>
                  <a:gd name="T97" fmla="*/ 29 h 79"/>
                  <a:gd name="T98" fmla="*/ 21 w 71"/>
                  <a:gd name="T99" fmla="*/ 14 h 79"/>
                  <a:gd name="T100" fmla="*/ 14 w 71"/>
                  <a:gd name="T101" fmla="*/ 7 h 79"/>
                  <a:gd name="T102" fmla="*/ 7 w 71"/>
                  <a:gd name="T103" fmla="*/ 14 h 79"/>
                  <a:gd name="T104" fmla="*/ 14 w 71"/>
                  <a:gd name="T105" fmla="*/ 21 h 79"/>
                  <a:gd name="T106" fmla="*/ 21 w 71"/>
                  <a:gd name="T107" fmla="*/ 21 h 79"/>
                  <a:gd name="T108" fmla="*/ 14 w 71"/>
                  <a:gd name="T109" fmla="*/ 36 h 79"/>
                  <a:gd name="T110" fmla="*/ 7 w 71"/>
                  <a:gd name="T111" fmla="*/ 43 h 79"/>
                  <a:gd name="T112" fmla="*/ 21 w 71"/>
                  <a:gd name="T113" fmla="*/ 50 h 79"/>
                  <a:gd name="T114" fmla="*/ 21 w 71"/>
                  <a:gd name="T115" fmla="*/ 43 h 79"/>
                  <a:gd name="T116" fmla="*/ 28 w 71"/>
                  <a:gd name="T117" fmla="*/ 64 h 79"/>
                  <a:gd name="T118" fmla="*/ 14 w 71"/>
                  <a:gd name="T119" fmla="*/ 64 h 79"/>
                  <a:gd name="T120" fmla="*/ 14 w 71"/>
                  <a:gd name="T121" fmla="*/ 71 h 79"/>
                  <a:gd name="T122" fmla="*/ 28 w 71"/>
                  <a:gd name="T123" fmla="*/ 79 h 79"/>
                  <a:gd name="T124" fmla="*/ 36 w 71"/>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1"/>
                    </a:moveTo>
                    <a:lnTo>
                      <a:pt x="64" y="79"/>
                    </a:lnTo>
                    <a:lnTo>
                      <a:pt x="71" y="71"/>
                    </a:lnTo>
                    <a:lnTo>
                      <a:pt x="71" y="71"/>
                    </a:lnTo>
                    <a:lnTo>
                      <a:pt x="71" y="64"/>
                    </a:lnTo>
                    <a:lnTo>
                      <a:pt x="57" y="57"/>
                    </a:lnTo>
                    <a:lnTo>
                      <a:pt x="57" y="50"/>
                    </a:lnTo>
                    <a:lnTo>
                      <a:pt x="64" y="43"/>
                    </a:lnTo>
                    <a:lnTo>
                      <a:pt x="64" y="43"/>
                    </a:lnTo>
                    <a:lnTo>
                      <a:pt x="64" y="36"/>
                    </a:lnTo>
                    <a:lnTo>
                      <a:pt x="71" y="29"/>
                    </a:lnTo>
                    <a:lnTo>
                      <a:pt x="71" y="14"/>
                    </a:lnTo>
                    <a:lnTo>
                      <a:pt x="64" y="14"/>
                    </a:lnTo>
                    <a:lnTo>
                      <a:pt x="64" y="7"/>
                    </a:lnTo>
                    <a:lnTo>
                      <a:pt x="57" y="14"/>
                    </a:lnTo>
                    <a:lnTo>
                      <a:pt x="57" y="21"/>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8" y="29"/>
                    </a:lnTo>
                    <a:lnTo>
                      <a:pt x="28" y="29"/>
                    </a:lnTo>
                    <a:lnTo>
                      <a:pt x="21" y="21"/>
                    </a:lnTo>
                    <a:lnTo>
                      <a:pt x="21" y="14"/>
                    </a:lnTo>
                    <a:lnTo>
                      <a:pt x="21" y="7"/>
                    </a:lnTo>
                    <a:lnTo>
                      <a:pt x="14" y="0"/>
                    </a:lnTo>
                    <a:lnTo>
                      <a:pt x="7" y="0"/>
                    </a:lnTo>
                    <a:lnTo>
                      <a:pt x="0" y="0"/>
                    </a:lnTo>
                    <a:lnTo>
                      <a:pt x="0" y="0"/>
                    </a:lnTo>
                    <a:lnTo>
                      <a:pt x="0" y="7"/>
                    </a:lnTo>
                    <a:lnTo>
                      <a:pt x="7" y="21"/>
                    </a:lnTo>
                    <a:lnTo>
                      <a:pt x="21" y="29"/>
                    </a:lnTo>
                    <a:lnTo>
                      <a:pt x="28" y="29"/>
                    </a:lnTo>
                    <a:lnTo>
                      <a:pt x="36" y="43"/>
                    </a:lnTo>
                    <a:lnTo>
                      <a:pt x="36" y="43"/>
                    </a:lnTo>
                    <a:lnTo>
                      <a:pt x="28" y="43"/>
                    </a:lnTo>
                    <a:lnTo>
                      <a:pt x="28" y="43"/>
                    </a:lnTo>
                    <a:lnTo>
                      <a:pt x="21" y="36"/>
                    </a:lnTo>
                    <a:lnTo>
                      <a:pt x="21" y="36"/>
                    </a:lnTo>
                    <a:lnTo>
                      <a:pt x="7" y="36"/>
                    </a:lnTo>
                    <a:lnTo>
                      <a:pt x="0" y="43"/>
                    </a:lnTo>
                    <a:lnTo>
                      <a:pt x="0" y="43"/>
                    </a:lnTo>
                    <a:lnTo>
                      <a:pt x="7" y="50"/>
                    </a:lnTo>
                    <a:lnTo>
                      <a:pt x="14" y="50"/>
                    </a:lnTo>
                    <a:lnTo>
                      <a:pt x="21" y="50"/>
                    </a:lnTo>
                    <a:lnTo>
                      <a:pt x="28" y="50"/>
                    </a:lnTo>
                    <a:lnTo>
                      <a:pt x="28" y="50"/>
                    </a:lnTo>
                    <a:lnTo>
                      <a:pt x="28" y="50"/>
                    </a:lnTo>
                    <a:lnTo>
                      <a:pt x="36" y="50"/>
                    </a:lnTo>
                    <a:lnTo>
                      <a:pt x="43" y="50"/>
                    </a:lnTo>
                    <a:lnTo>
                      <a:pt x="50" y="57"/>
                    </a:lnTo>
                    <a:lnTo>
                      <a:pt x="50" y="57"/>
                    </a:lnTo>
                    <a:lnTo>
                      <a:pt x="43" y="57"/>
                    </a:lnTo>
                    <a:lnTo>
                      <a:pt x="36" y="64"/>
                    </a:lnTo>
                    <a:lnTo>
                      <a:pt x="36" y="64"/>
                    </a:lnTo>
                    <a:lnTo>
                      <a:pt x="21" y="57"/>
                    </a:lnTo>
                    <a:lnTo>
                      <a:pt x="7" y="64"/>
                    </a:lnTo>
                    <a:lnTo>
                      <a:pt x="7" y="71"/>
                    </a:lnTo>
                    <a:lnTo>
                      <a:pt x="7" y="71"/>
                    </a:lnTo>
                    <a:lnTo>
                      <a:pt x="21" y="79"/>
                    </a:lnTo>
                    <a:lnTo>
                      <a:pt x="28" y="79"/>
                    </a:lnTo>
                    <a:lnTo>
                      <a:pt x="36" y="71"/>
                    </a:lnTo>
                    <a:lnTo>
                      <a:pt x="36" y="71"/>
                    </a:lnTo>
                    <a:lnTo>
                      <a:pt x="36" y="71"/>
                    </a:lnTo>
                    <a:lnTo>
                      <a:pt x="43" y="64"/>
                    </a:lnTo>
                    <a:lnTo>
                      <a:pt x="50" y="64"/>
                    </a:lnTo>
                    <a:lnTo>
                      <a:pt x="50" y="64"/>
                    </a:lnTo>
                    <a:lnTo>
                      <a:pt x="57" y="64"/>
                    </a:lnTo>
                    <a:lnTo>
                      <a:pt x="64" y="71"/>
                    </a:lnTo>
                    <a:lnTo>
                      <a:pt x="64" y="71"/>
                    </a:lnTo>
                    <a:close/>
                    <a:moveTo>
                      <a:pt x="64" y="36"/>
                    </a:moveTo>
                    <a:lnTo>
                      <a:pt x="64" y="36"/>
                    </a:lnTo>
                    <a:lnTo>
                      <a:pt x="71" y="29"/>
                    </a:lnTo>
                    <a:lnTo>
                      <a:pt x="71" y="21"/>
                    </a:lnTo>
                    <a:lnTo>
                      <a:pt x="64" y="14"/>
                    </a:lnTo>
                    <a:lnTo>
                      <a:pt x="57" y="21"/>
                    </a:lnTo>
                    <a:lnTo>
                      <a:pt x="64" y="36"/>
                    </a:lnTo>
                    <a:lnTo>
                      <a:pt x="64" y="36"/>
                    </a:lnTo>
                    <a:close/>
                    <a:moveTo>
                      <a:pt x="43" y="29"/>
                    </a:moveTo>
                    <a:lnTo>
                      <a:pt x="50" y="14"/>
                    </a:lnTo>
                    <a:lnTo>
                      <a:pt x="43" y="7"/>
                    </a:lnTo>
                    <a:lnTo>
                      <a:pt x="36" y="14"/>
                    </a:lnTo>
                    <a:lnTo>
                      <a:pt x="43" y="29"/>
                    </a:lnTo>
                    <a:lnTo>
                      <a:pt x="43" y="29"/>
                    </a:lnTo>
                    <a:close/>
                    <a:moveTo>
                      <a:pt x="21" y="21"/>
                    </a:moveTo>
                    <a:lnTo>
                      <a:pt x="21" y="14"/>
                    </a:lnTo>
                    <a:lnTo>
                      <a:pt x="21" y="14"/>
                    </a:lnTo>
                    <a:lnTo>
                      <a:pt x="14" y="7"/>
                    </a:lnTo>
                    <a:lnTo>
                      <a:pt x="7" y="0"/>
                    </a:lnTo>
                    <a:lnTo>
                      <a:pt x="7" y="14"/>
                    </a:lnTo>
                    <a:lnTo>
                      <a:pt x="7" y="21"/>
                    </a:lnTo>
                    <a:lnTo>
                      <a:pt x="14" y="21"/>
                    </a:lnTo>
                    <a:lnTo>
                      <a:pt x="21" y="21"/>
                    </a:lnTo>
                    <a:lnTo>
                      <a:pt x="21" y="21"/>
                    </a:lnTo>
                    <a:close/>
                    <a:moveTo>
                      <a:pt x="21" y="43"/>
                    </a:moveTo>
                    <a:lnTo>
                      <a:pt x="14" y="36"/>
                    </a:lnTo>
                    <a:lnTo>
                      <a:pt x="0" y="43"/>
                    </a:lnTo>
                    <a:lnTo>
                      <a:pt x="7" y="43"/>
                    </a:lnTo>
                    <a:lnTo>
                      <a:pt x="14" y="50"/>
                    </a:lnTo>
                    <a:lnTo>
                      <a:pt x="21" y="50"/>
                    </a:lnTo>
                    <a:lnTo>
                      <a:pt x="21" y="43"/>
                    </a:lnTo>
                    <a:lnTo>
                      <a:pt x="21" y="43"/>
                    </a:lnTo>
                    <a:close/>
                    <a:moveTo>
                      <a:pt x="36" y="71"/>
                    </a:moveTo>
                    <a:lnTo>
                      <a:pt x="28" y="64"/>
                    </a:lnTo>
                    <a:lnTo>
                      <a:pt x="21" y="64"/>
                    </a:lnTo>
                    <a:lnTo>
                      <a:pt x="14" y="64"/>
                    </a:lnTo>
                    <a:lnTo>
                      <a:pt x="7" y="64"/>
                    </a:lnTo>
                    <a:lnTo>
                      <a:pt x="14" y="71"/>
                    </a:lnTo>
                    <a:lnTo>
                      <a:pt x="21" y="79"/>
                    </a:lnTo>
                    <a:lnTo>
                      <a:pt x="28"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7" name="Freeform 466">
                <a:extLst>
                  <a:ext uri="{FF2B5EF4-FFF2-40B4-BE49-F238E27FC236}">
                    <a16:creationId xmlns:a16="http://schemas.microsoft.com/office/drawing/2014/main" xmlns="" id="{6A073982-7B3C-4EC9-BF04-A814CCE3C451}"/>
                  </a:ext>
                </a:extLst>
              </p:cNvPr>
              <p:cNvSpPr>
                <a:spLocks noEditPoints="1"/>
              </p:cNvSpPr>
              <p:nvPr/>
            </p:nvSpPr>
            <p:spPr bwMode="auto">
              <a:xfrm>
                <a:off x="6467" y="2424"/>
                <a:ext cx="71" cy="79"/>
              </a:xfrm>
              <a:custGeom>
                <a:avLst/>
                <a:gdLst>
                  <a:gd name="T0" fmla="*/ 64 w 71"/>
                  <a:gd name="T1" fmla="*/ 79 h 79"/>
                  <a:gd name="T2" fmla="*/ 71 w 71"/>
                  <a:gd name="T3" fmla="*/ 71 h 79"/>
                  <a:gd name="T4" fmla="*/ 57 w 71"/>
                  <a:gd name="T5" fmla="*/ 57 h 79"/>
                  <a:gd name="T6" fmla="*/ 57 w 71"/>
                  <a:gd name="T7" fmla="*/ 43 h 79"/>
                  <a:gd name="T8" fmla="*/ 64 w 71"/>
                  <a:gd name="T9" fmla="*/ 36 h 79"/>
                  <a:gd name="T10" fmla="*/ 64 w 71"/>
                  <a:gd name="T11" fmla="*/ 14 h 79"/>
                  <a:gd name="T12" fmla="*/ 64 w 71"/>
                  <a:gd name="T13" fmla="*/ 7 h 79"/>
                  <a:gd name="T14" fmla="*/ 50 w 71"/>
                  <a:gd name="T15" fmla="*/ 21 h 79"/>
                  <a:gd name="T16" fmla="*/ 57 w 71"/>
                  <a:gd name="T17" fmla="*/ 36 h 79"/>
                  <a:gd name="T18" fmla="*/ 50 w 71"/>
                  <a:gd name="T19" fmla="*/ 50 h 79"/>
                  <a:gd name="T20" fmla="*/ 43 w 71"/>
                  <a:gd name="T21" fmla="*/ 50 h 79"/>
                  <a:gd name="T22" fmla="*/ 43 w 71"/>
                  <a:gd name="T23" fmla="*/ 36 h 79"/>
                  <a:gd name="T24" fmla="*/ 43 w 71"/>
                  <a:gd name="T25" fmla="*/ 29 h 79"/>
                  <a:gd name="T26" fmla="*/ 35 w 71"/>
                  <a:gd name="T27" fmla="*/ 0 h 79"/>
                  <a:gd name="T28" fmla="*/ 35 w 71"/>
                  <a:gd name="T29" fmla="*/ 29 h 79"/>
                  <a:gd name="T30" fmla="*/ 35 w 71"/>
                  <a:gd name="T31" fmla="*/ 36 h 79"/>
                  <a:gd name="T32" fmla="*/ 35 w 71"/>
                  <a:gd name="T33" fmla="*/ 36 h 79"/>
                  <a:gd name="T34" fmla="*/ 21 w 71"/>
                  <a:gd name="T35" fmla="*/ 29 h 79"/>
                  <a:gd name="T36" fmla="*/ 21 w 71"/>
                  <a:gd name="T37" fmla="*/ 14 h 79"/>
                  <a:gd name="T38" fmla="*/ 7 w 71"/>
                  <a:gd name="T39" fmla="*/ 0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50 h 79"/>
                  <a:gd name="T62" fmla="*/ 43 w 71"/>
                  <a:gd name="T63" fmla="*/ 50 h 79"/>
                  <a:gd name="T64" fmla="*/ 43 w 71"/>
                  <a:gd name="T65" fmla="*/ 57 h 79"/>
                  <a:gd name="T66" fmla="*/ 35 w 71"/>
                  <a:gd name="T67" fmla="*/ 64 h 79"/>
                  <a:gd name="T68" fmla="*/ 21 w 71"/>
                  <a:gd name="T69" fmla="*/ 57 h 79"/>
                  <a:gd name="T70" fmla="*/ 0 w 71"/>
                  <a:gd name="T71" fmla="*/ 71 h 79"/>
                  <a:gd name="T72" fmla="*/ 21 w 71"/>
                  <a:gd name="T73" fmla="*/ 79 h 79"/>
                  <a:gd name="T74" fmla="*/ 28 w 71"/>
                  <a:gd name="T75" fmla="*/ 71 h 79"/>
                  <a:gd name="T76" fmla="*/ 35 w 71"/>
                  <a:gd name="T77" fmla="*/ 71 h 79"/>
                  <a:gd name="T78" fmla="*/ 43 w 71"/>
                  <a:gd name="T79" fmla="*/ 64 h 79"/>
                  <a:gd name="T80" fmla="*/ 57 w 71"/>
                  <a:gd name="T81" fmla="*/ 64 h 79"/>
                  <a:gd name="T82" fmla="*/ 57 w 71"/>
                  <a:gd name="T83" fmla="*/ 71 h 79"/>
                  <a:gd name="T84" fmla="*/ 64 w 71"/>
                  <a:gd name="T85" fmla="*/ 36 h 79"/>
                  <a:gd name="T86" fmla="*/ 64 w 71"/>
                  <a:gd name="T87" fmla="*/ 21 h 79"/>
                  <a:gd name="T88" fmla="*/ 57 w 71"/>
                  <a:gd name="T89" fmla="*/ 21 h 79"/>
                  <a:gd name="T90" fmla="*/ 57 w 71"/>
                  <a:gd name="T91" fmla="*/ 36 h 79"/>
                  <a:gd name="T92" fmla="*/ 43 w 71"/>
                  <a:gd name="T93" fmla="*/ 14 h 79"/>
                  <a:gd name="T94" fmla="*/ 28 w 71"/>
                  <a:gd name="T95" fmla="*/ 14 h 79"/>
                  <a:gd name="T96" fmla="*/ 35 w 71"/>
                  <a:gd name="T97" fmla="*/ 29 h 79"/>
                  <a:gd name="T98" fmla="*/ 21 w 71"/>
                  <a:gd name="T99" fmla="*/ 14 h 79"/>
                  <a:gd name="T100" fmla="*/ 14 w 71"/>
                  <a:gd name="T101" fmla="*/ 7 h 79"/>
                  <a:gd name="T102" fmla="*/ 0 w 71"/>
                  <a:gd name="T103" fmla="*/ 14 h 79"/>
                  <a:gd name="T104" fmla="*/ 7 w 71"/>
                  <a:gd name="T105" fmla="*/ 21 h 79"/>
                  <a:gd name="T106" fmla="*/ 14 w 71"/>
                  <a:gd name="T107" fmla="*/ 21 h 79"/>
                  <a:gd name="T108" fmla="*/ 7 w 71"/>
                  <a:gd name="T109" fmla="*/ 36 h 79"/>
                  <a:gd name="T110" fmla="*/ 7 w 71"/>
                  <a:gd name="T111" fmla="*/ 43 h 79"/>
                  <a:gd name="T112" fmla="*/ 21 w 71"/>
                  <a:gd name="T113" fmla="*/ 50 h 79"/>
                  <a:gd name="T114" fmla="*/ 21 w 71"/>
                  <a:gd name="T115" fmla="*/ 43 h 79"/>
                  <a:gd name="T116" fmla="*/ 28 w 71"/>
                  <a:gd name="T117" fmla="*/ 64 h 79"/>
                  <a:gd name="T118" fmla="*/ 14 w 71"/>
                  <a:gd name="T119" fmla="*/ 64 h 79"/>
                  <a:gd name="T120" fmla="*/ 7 w 71"/>
                  <a:gd name="T121" fmla="*/ 71 h 79"/>
                  <a:gd name="T122" fmla="*/ 28 w 71"/>
                  <a:gd name="T123" fmla="*/ 79 h 79"/>
                  <a:gd name="T124" fmla="*/ 28 w 71"/>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1"/>
                    </a:moveTo>
                    <a:lnTo>
                      <a:pt x="64" y="79"/>
                    </a:lnTo>
                    <a:lnTo>
                      <a:pt x="64" y="71"/>
                    </a:lnTo>
                    <a:lnTo>
                      <a:pt x="71" y="71"/>
                    </a:lnTo>
                    <a:lnTo>
                      <a:pt x="64" y="64"/>
                    </a:lnTo>
                    <a:lnTo>
                      <a:pt x="57" y="57"/>
                    </a:lnTo>
                    <a:lnTo>
                      <a:pt x="57" y="50"/>
                    </a:lnTo>
                    <a:lnTo>
                      <a:pt x="57" y="43"/>
                    </a:lnTo>
                    <a:lnTo>
                      <a:pt x="57" y="43"/>
                    </a:lnTo>
                    <a:lnTo>
                      <a:pt x="64" y="36"/>
                    </a:lnTo>
                    <a:lnTo>
                      <a:pt x="71" y="29"/>
                    </a:lnTo>
                    <a:lnTo>
                      <a:pt x="64" y="14"/>
                    </a:lnTo>
                    <a:lnTo>
                      <a:pt x="64" y="14"/>
                    </a:lnTo>
                    <a:lnTo>
                      <a:pt x="64" y="7"/>
                    </a:lnTo>
                    <a:lnTo>
                      <a:pt x="57" y="14"/>
                    </a:lnTo>
                    <a:lnTo>
                      <a:pt x="50" y="21"/>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5" y="0"/>
                    </a:lnTo>
                    <a:lnTo>
                      <a:pt x="28" y="14"/>
                    </a:lnTo>
                    <a:lnTo>
                      <a:pt x="35" y="29"/>
                    </a:lnTo>
                    <a:lnTo>
                      <a:pt x="35" y="29"/>
                    </a:lnTo>
                    <a:lnTo>
                      <a:pt x="35" y="36"/>
                    </a:lnTo>
                    <a:lnTo>
                      <a:pt x="35" y="36"/>
                    </a:lnTo>
                    <a:lnTo>
                      <a:pt x="35" y="36"/>
                    </a:lnTo>
                    <a:lnTo>
                      <a:pt x="28" y="29"/>
                    </a:lnTo>
                    <a:lnTo>
                      <a:pt x="21" y="29"/>
                    </a:lnTo>
                    <a:lnTo>
                      <a:pt x="21" y="21"/>
                    </a:lnTo>
                    <a:lnTo>
                      <a:pt x="21" y="14"/>
                    </a:lnTo>
                    <a:lnTo>
                      <a:pt x="14" y="7"/>
                    </a:lnTo>
                    <a:lnTo>
                      <a:pt x="7" y="0"/>
                    </a:lnTo>
                    <a:lnTo>
                      <a:pt x="7" y="0"/>
                    </a:lnTo>
                    <a:lnTo>
                      <a:pt x="0" y="0"/>
                    </a:lnTo>
                    <a:lnTo>
                      <a:pt x="0" y="0"/>
                    </a:lnTo>
                    <a:lnTo>
                      <a:pt x="0" y="7"/>
                    </a:lnTo>
                    <a:lnTo>
                      <a:pt x="7" y="21"/>
                    </a:lnTo>
                    <a:lnTo>
                      <a:pt x="14" y="29"/>
                    </a:lnTo>
                    <a:lnTo>
                      <a:pt x="21" y="29"/>
                    </a:lnTo>
                    <a:lnTo>
                      <a:pt x="28" y="43"/>
                    </a:lnTo>
                    <a:lnTo>
                      <a:pt x="28" y="43"/>
                    </a:lnTo>
                    <a:lnTo>
                      <a:pt x="28" y="43"/>
                    </a:lnTo>
                    <a:lnTo>
                      <a:pt x="28" y="43"/>
                    </a:lnTo>
                    <a:lnTo>
                      <a:pt x="21" y="36"/>
                    </a:lnTo>
                    <a:lnTo>
                      <a:pt x="14" y="36"/>
                    </a:lnTo>
                    <a:lnTo>
                      <a:pt x="7" y="36"/>
                    </a:lnTo>
                    <a:lnTo>
                      <a:pt x="0" y="43"/>
                    </a:lnTo>
                    <a:lnTo>
                      <a:pt x="0" y="43"/>
                    </a:lnTo>
                    <a:lnTo>
                      <a:pt x="7" y="50"/>
                    </a:lnTo>
                    <a:lnTo>
                      <a:pt x="14" y="50"/>
                    </a:lnTo>
                    <a:lnTo>
                      <a:pt x="14" y="50"/>
                    </a:lnTo>
                    <a:lnTo>
                      <a:pt x="21" y="50"/>
                    </a:lnTo>
                    <a:lnTo>
                      <a:pt x="21" y="50"/>
                    </a:lnTo>
                    <a:lnTo>
                      <a:pt x="28" y="50"/>
                    </a:lnTo>
                    <a:lnTo>
                      <a:pt x="35" y="50"/>
                    </a:lnTo>
                    <a:lnTo>
                      <a:pt x="43" y="50"/>
                    </a:lnTo>
                    <a:lnTo>
                      <a:pt x="43" y="57"/>
                    </a:lnTo>
                    <a:lnTo>
                      <a:pt x="43" y="57"/>
                    </a:lnTo>
                    <a:lnTo>
                      <a:pt x="43" y="57"/>
                    </a:lnTo>
                    <a:lnTo>
                      <a:pt x="35" y="64"/>
                    </a:lnTo>
                    <a:lnTo>
                      <a:pt x="28" y="64"/>
                    </a:lnTo>
                    <a:lnTo>
                      <a:pt x="21" y="57"/>
                    </a:lnTo>
                    <a:lnTo>
                      <a:pt x="7" y="64"/>
                    </a:lnTo>
                    <a:lnTo>
                      <a:pt x="0" y="71"/>
                    </a:lnTo>
                    <a:lnTo>
                      <a:pt x="7" y="71"/>
                    </a:lnTo>
                    <a:lnTo>
                      <a:pt x="21" y="79"/>
                    </a:lnTo>
                    <a:lnTo>
                      <a:pt x="28" y="79"/>
                    </a:lnTo>
                    <a:lnTo>
                      <a:pt x="28" y="71"/>
                    </a:lnTo>
                    <a:lnTo>
                      <a:pt x="28" y="71"/>
                    </a:lnTo>
                    <a:lnTo>
                      <a:pt x="35" y="71"/>
                    </a:lnTo>
                    <a:lnTo>
                      <a:pt x="43" y="64"/>
                    </a:lnTo>
                    <a:lnTo>
                      <a:pt x="43" y="64"/>
                    </a:lnTo>
                    <a:lnTo>
                      <a:pt x="50" y="64"/>
                    </a:lnTo>
                    <a:lnTo>
                      <a:pt x="57" y="64"/>
                    </a:lnTo>
                    <a:lnTo>
                      <a:pt x="57" y="71"/>
                    </a:lnTo>
                    <a:lnTo>
                      <a:pt x="57" y="71"/>
                    </a:lnTo>
                    <a:close/>
                    <a:moveTo>
                      <a:pt x="57" y="36"/>
                    </a:moveTo>
                    <a:lnTo>
                      <a:pt x="64" y="36"/>
                    </a:lnTo>
                    <a:lnTo>
                      <a:pt x="64" y="29"/>
                    </a:lnTo>
                    <a:lnTo>
                      <a:pt x="64" y="21"/>
                    </a:lnTo>
                    <a:lnTo>
                      <a:pt x="64" y="14"/>
                    </a:lnTo>
                    <a:lnTo>
                      <a:pt x="57" y="21"/>
                    </a:lnTo>
                    <a:lnTo>
                      <a:pt x="57" y="36"/>
                    </a:lnTo>
                    <a:lnTo>
                      <a:pt x="57" y="36"/>
                    </a:lnTo>
                    <a:close/>
                    <a:moveTo>
                      <a:pt x="35" y="29"/>
                    </a:moveTo>
                    <a:lnTo>
                      <a:pt x="43" y="14"/>
                    </a:lnTo>
                    <a:lnTo>
                      <a:pt x="35" y="7"/>
                    </a:lnTo>
                    <a:lnTo>
                      <a:pt x="28" y="14"/>
                    </a:lnTo>
                    <a:lnTo>
                      <a:pt x="35" y="29"/>
                    </a:lnTo>
                    <a:lnTo>
                      <a:pt x="35" y="29"/>
                    </a:lnTo>
                    <a:close/>
                    <a:moveTo>
                      <a:pt x="14" y="21"/>
                    </a:moveTo>
                    <a:lnTo>
                      <a:pt x="21" y="14"/>
                    </a:lnTo>
                    <a:lnTo>
                      <a:pt x="14" y="14"/>
                    </a:lnTo>
                    <a:lnTo>
                      <a:pt x="14" y="7"/>
                    </a:lnTo>
                    <a:lnTo>
                      <a:pt x="0" y="0"/>
                    </a:lnTo>
                    <a:lnTo>
                      <a:pt x="0" y="14"/>
                    </a:lnTo>
                    <a:lnTo>
                      <a:pt x="7" y="21"/>
                    </a:lnTo>
                    <a:lnTo>
                      <a:pt x="7" y="21"/>
                    </a:lnTo>
                    <a:lnTo>
                      <a:pt x="14" y="21"/>
                    </a:lnTo>
                    <a:lnTo>
                      <a:pt x="14" y="21"/>
                    </a:lnTo>
                    <a:close/>
                    <a:moveTo>
                      <a:pt x="21" y="43"/>
                    </a:moveTo>
                    <a:lnTo>
                      <a:pt x="7" y="36"/>
                    </a:lnTo>
                    <a:lnTo>
                      <a:pt x="0" y="43"/>
                    </a:lnTo>
                    <a:lnTo>
                      <a:pt x="7" y="43"/>
                    </a:lnTo>
                    <a:lnTo>
                      <a:pt x="14" y="50"/>
                    </a:lnTo>
                    <a:lnTo>
                      <a:pt x="21" y="50"/>
                    </a:lnTo>
                    <a:lnTo>
                      <a:pt x="21" y="43"/>
                    </a:lnTo>
                    <a:lnTo>
                      <a:pt x="21" y="43"/>
                    </a:lnTo>
                    <a:close/>
                    <a:moveTo>
                      <a:pt x="28" y="71"/>
                    </a:moveTo>
                    <a:lnTo>
                      <a:pt x="28" y="64"/>
                    </a:lnTo>
                    <a:lnTo>
                      <a:pt x="21" y="64"/>
                    </a:lnTo>
                    <a:lnTo>
                      <a:pt x="14" y="64"/>
                    </a:lnTo>
                    <a:lnTo>
                      <a:pt x="7" y="64"/>
                    </a:lnTo>
                    <a:lnTo>
                      <a:pt x="7" y="71"/>
                    </a:lnTo>
                    <a:lnTo>
                      <a:pt x="14" y="79"/>
                    </a:lnTo>
                    <a:lnTo>
                      <a:pt x="28" y="79"/>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8" name="Freeform 467">
                <a:extLst>
                  <a:ext uri="{FF2B5EF4-FFF2-40B4-BE49-F238E27FC236}">
                    <a16:creationId xmlns:a16="http://schemas.microsoft.com/office/drawing/2014/main" xmlns="" id="{0F2FD9F8-F35E-4619-9BCD-94E587C56538}"/>
                  </a:ext>
                </a:extLst>
              </p:cNvPr>
              <p:cNvSpPr>
                <a:spLocks noEditPoints="1"/>
              </p:cNvSpPr>
              <p:nvPr/>
            </p:nvSpPr>
            <p:spPr bwMode="auto">
              <a:xfrm>
                <a:off x="6538" y="2424"/>
                <a:ext cx="73" cy="79"/>
              </a:xfrm>
              <a:custGeom>
                <a:avLst/>
                <a:gdLst>
                  <a:gd name="T0" fmla="*/ 66 w 73"/>
                  <a:gd name="T1" fmla="*/ 79 h 79"/>
                  <a:gd name="T2" fmla="*/ 73 w 73"/>
                  <a:gd name="T3" fmla="*/ 71 h 79"/>
                  <a:gd name="T4" fmla="*/ 66 w 73"/>
                  <a:gd name="T5" fmla="*/ 57 h 79"/>
                  <a:gd name="T6" fmla="*/ 66 w 73"/>
                  <a:gd name="T7" fmla="*/ 43 h 79"/>
                  <a:gd name="T8" fmla="*/ 73 w 73"/>
                  <a:gd name="T9" fmla="*/ 36 h 79"/>
                  <a:gd name="T10" fmla="*/ 73 w 73"/>
                  <a:gd name="T11" fmla="*/ 14 h 79"/>
                  <a:gd name="T12" fmla="*/ 66 w 73"/>
                  <a:gd name="T13" fmla="*/ 7 h 79"/>
                  <a:gd name="T14" fmla="*/ 58 w 73"/>
                  <a:gd name="T15" fmla="*/ 21 h 79"/>
                  <a:gd name="T16" fmla="*/ 66 w 73"/>
                  <a:gd name="T17" fmla="*/ 36 h 79"/>
                  <a:gd name="T18" fmla="*/ 58 w 73"/>
                  <a:gd name="T19" fmla="*/ 50 h 79"/>
                  <a:gd name="T20" fmla="*/ 51 w 73"/>
                  <a:gd name="T21" fmla="*/ 50 h 79"/>
                  <a:gd name="T22" fmla="*/ 44 w 73"/>
                  <a:gd name="T23" fmla="*/ 36 h 79"/>
                  <a:gd name="T24" fmla="*/ 51 w 73"/>
                  <a:gd name="T25" fmla="*/ 29 h 79"/>
                  <a:gd name="T26" fmla="*/ 44 w 73"/>
                  <a:gd name="T27" fmla="*/ 0 h 79"/>
                  <a:gd name="T28" fmla="*/ 44 w 73"/>
                  <a:gd name="T29" fmla="*/ 29 h 79"/>
                  <a:gd name="T30" fmla="*/ 44 w 73"/>
                  <a:gd name="T31" fmla="*/ 36 h 79"/>
                  <a:gd name="T32" fmla="*/ 36 w 73"/>
                  <a:gd name="T33" fmla="*/ 36 h 79"/>
                  <a:gd name="T34" fmla="*/ 29 w 73"/>
                  <a:gd name="T35" fmla="*/ 29 h 79"/>
                  <a:gd name="T36" fmla="*/ 29 w 73"/>
                  <a:gd name="T37" fmla="*/ 14 h 79"/>
                  <a:gd name="T38" fmla="*/ 15 w 73"/>
                  <a:gd name="T39" fmla="*/ 0 h 79"/>
                  <a:gd name="T40" fmla="*/ 8 w 73"/>
                  <a:gd name="T41" fmla="*/ 0 h 79"/>
                  <a:gd name="T42" fmla="*/ 0 w 73"/>
                  <a:gd name="T43" fmla="*/ 7 h 79"/>
                  <a:gd name="T44" fmla="*/ 22 w 73"/>
                  <a:gd name="T45" fmla="*/ 29 h 79"/>
                  <a:gd name="T46" fmla="*/ 36 w 73"/>
                  <a:gd name="T47" fmla="*/ 43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50 h 79"/>
                  <a:gd name="T60" fmla="*/ 36 w 73"/>
                  <a:gd name="T61" fmla="*/ 50 h 79"/>
                  <a:gd name="T62" fmla="*/ 44 w 73"/>
                  <a:gd name="T63" fmla="*/ 50 h 79"/>
                  <a:gd name="T64" fmla="*/ 51 w 73"/>
                  <a:gd name="T65" fmla="*/ 57 h 79"/>
                  <a:gd name="T66" fmla="*/ 44 w 73"/>
                  <a:gd name="T67" fmla="*/ 64 h 79"/>
                  <a:gd name="T68" fmla="*/ 29 w 73"/>
                  <a:gd name="T69" fmla="*/ 57 h 79"/>
                  <a:gd name="T70" fmla="*/ 8 w 73"/>
                  <a:gd name="T71" fmla="*/ 71 h 79"/>
                  <a:gd name="T72" fmla="*/ 22 w 73"/>
                  <a:gd name="T73" fmla="*/ 79 h 79"/>
                  <a:gd name="T74" fmla="*/ 36 w 73"/>
                  <a:gd name="T75" fmla="*/ 71 h 79"/>
                  <a:gd name="T76" fmla="*/ 44 w 73"/>
                  <a:gd name="T77" fmla="*/ 71 h 79"/>
                  <a:gd name="T78" fmla="*/ 51 w 73"/>
                  <a:gd name="T79" fmla="*/ 64 h 79"/>
                  <a:gd name="T80" fmla="*/ 58 w 73"/>
                  <a:gd name="T81" fmla="*/ 64 h 79"/>
                  <a:gd name="T82" fmla="*/ 66 w 73"/>
                  <a:gd name="T83" fmla="*/ 71 h 79"/>
                  <a:gd name="T84" fmla="*/ 73 w 73"/>
                  <a:gd name="T85" fmla="*/ 36 h 79"/>
                  <a:gd name="T86" fmla="*/ 73 w 73"/>
                  <a:gd name="T87" fmla="*/ 21 h 79"/>
                  <a:gd name="T88" fmla="*/ 58 w 73"/>
                  <a:gd name="T89" fmla="*/ 21 h 79"/>
                  <a:gd name="T90" fmla="*/ 66 w 73"/>
                  <a:gd name="T91" fmla="*/ 36 h 79"/>
                  <a:gd name="T92" fmla="*/ 51 w 73"/>
                  <a:gd name="T93" fmla="*/ 14 h 79"/>
                  <a:gd name="T94" fmla="*/ 36 w 73"/>
                  <a:gd name="T95" fmla="*/ 14 h 79"/>
                  <a:gd name="T96" fmla="*/ 44 w 73"/>
                  <a:gd name="T97" fmla="*/ 29 h 79"/>
                  <a:gd name="T98" fmla="*/ 22 w 73"/>
                  <a:gd name="T99" fmla="*/ 14 h 79"/>
                  <a:gd name="T100" fmla="*/ 15 w 73"/>
                  <a:gd name="T101" fmla="*/ 7 h 79"/>
                  <a:gd name="T102" fmla="*/ 8 w 73"/>
                  <a:gd name="T103" fmla="*/ 14 h 79"/>
                  <a:gd name="T104" fmla="*/ 15 w 73"/>
                  <a:gd name="T105" fmla="*/ 21 h 79"/>
                  <a:gd name="T106" fmla="*/ 22 w 73"/>
                  <a:gd name="T107" fmla="*/ 21 h 79"/>
                  <a:gd name="T108" fmla="*/ 15 w 73"/>
                  <a:gd name="T109" fmla="*/ 36 h 79"/>
                  <a:gd name="T110" fmla="*/ 8 w 73"/>
                  <a:gd name="T111" fmla="*/ 43 h 79"/>
                  <a:gd name="T112" fmla="*/ 29 w 73"/>
                  <a:gd name="T113" fmla="*/ 50 h 79"/>
                  <a:gd name="T114" fmla="*/ 29 w 73"/>
                  <a:gd name="T115" fmla="*/ 43 h 79"/>
                  <a:gd name="T116" fmla="*/ 29 w 73"/>
                  <a:gd name="T117" fmla="*/ 64 h 79"/>
                  <a:gd name="T118" fmla="*/ 22 w 73"/>
                  <a:gd name="T119" fmla="*/ 64 h 79"/>
                  <a:gd name="T120" fmla="*/ 15 w 73"/>
                  <a:gd name="T121" fmla="*/ 71 h 79"/>
                  <a:gd name="T122" fmla="*/ 29 w 73"/>
                  <a:gd name="T123" fmla="*/ 79 h 79"/>
                  <a:gd name="T124" fmla="*/ 36 w 73"/>
                  <a:gd name="T125" fmla="*/ 7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1"/>
                    </a:moveTo>
                    <a:lnTo>
                      <a:pt x="66" y="79"/>
                    </a:lnTo>
                    <a:lnTo>
                      <a:pt x="73" y="71"/>
                    </a:lnTo>
                    <a:lnTo>
                      <a:pt x="73" y="71"/>
                    </a:lnTo>
                    <a:lnTo>
                      <a:pt x="73" y="64"/>
                    </a:lnTo>
                    <a:lnTo>
                      <a:pt x="66" y="57"/>
                    </a:lnTo>
                    <a:lnTo>
                      <a:pt x="58" y="50"/>
                    </a:lnTo>
                    <a:lnTo>
                      <a:pt x="66" y="43"/>
                    </a:lnTo>
                    <a:lnTo>
                      <a:pt x="66" y="43"/>
                    </a:lnTo>
                    <a:lnTo>
                      <a:pt x="73" y="36"/>
                    </a:lnTo>
                    <a:lnTo>
                      <a:pt x="73" y="29"/>
                    </a:lnTo>
                    <a:lnTo>
                      <a:pt x="73" y="14"/>
                    </a:lnTo>
                    <a:lnTo>
                      <a:pt x="73" y="14"/>
                    </a:lnTo>
                    <a:lnTo>
                      <a:pt x="66" y="7"/>
                    </a:lnTo>
                    <a:lnTo>
                      <a:pt x="66" y="14"/>
                    </a:lnTo>
                    <a:lnTo>
                      <a:pt x="58" y="21"/>
                    </a:lnTo>
                    <a:lnTo>
                      <a:pt x="58" y="29"/>
                    </a:lnTo>
                    <a:lnTo>
                      <a:pt x="66" y="36"/>
                    </a:lnTo>
                    <a:lnTo>
                      <a:pt x="58" y="43"/>
                    </a:lnTo>
                    <a:lnTo>
                      <a:pt x="58" y="50"/>
                    </a:lnTo>
                    <a:lnTo>
                      <a:pt x="58" y="50"/>
                    </a:lnTo>
                    <a:lnTo>
                      <a:pt x="51" y="50"/>
                    </a:lnTo>
                    <a:lnTo>
                      <a:pt x="51" y="43"/>
                    </a:lnTo>
                    <a:lnTo>
                      <a:pt x="44" y="36"/>
                    </a:lnTo>
                    <a:lnTo>
                      <a:pt x="44" y="29"/>
                    </a:lnTo>
                    <a:lnTo>
                      <a:pt x="51" y="29"/>
                    </a:lnTo>
                    <a:lnTo>
                      <a:pt x="51" y="14"/>
                    </a:lnTo>
                    <a:lnTo>
                      <a:pt x="44" y="0"/>
                    </a:lnTo>
                    <a:lnTo>
                      <a:pt x="36" y="14"/>
                    </a:lnTo>
                    <a:lnTo>
                      <a:pt x="44" y="29"/>
                    </a:lnTo>
                    <a:lnTo>
                      <a:pt x="44" y="29"/>
                    </a:lnTo>
                    <a:lnTo>
                      <a:pt x="44" y="36"/>
                    </a:lnTo>
                    <a:lnTo>
                      <a:pt x="44" y="36"/>
                    </a:lnTo>
                    <a:lnTo>
                      <a:pt x="36" y="36"/>
                    </a:lnTo>
                    <a:lnTo>
                      <a:pt x="29" y="29"/>
                    </a:lnTo>
                    <a:lnTo>
                      <a:pt x="29" y="29"/>
                    </a:lnTo>
                    <a:lnTo>
                      <a:pt x="29" y="21"/>
                    </a:lnTo>
                    <a:lnTo>
                      <a:pt x="29" y="14"/>
                    </a:lnTo>
                    <a:lnTo>
                      <a:pt x="22" y="7"/>
                    </a:lnTo>
                    <a:lnTo>
                      <a:pt x="15" y="0"/>
                    </a:lnTo>
                    <a:lnTo>
                      <a:pt x="15" y="0"/>
                    </a:lnTo>
                    <a:lnTo>
                      <a:pt x="8" y="0"/>
                    </a:lnTo>
                    <a:lnTo>
                      <a:pt x="8" y="0"/>
                    </a:lnTo>
                    <a:lnTo>
                      <a:pt x="0" y="7"/>
                    </a:lnTo>
                    <a:lnTo>
                      <a:pt x="8" y="21"/>
                    </a:lnTo>
                    <a:lnTo>
                      <a:pt x="22" y="29"/>
                    </a:lnTo>
                    <a:lnTo>
                      <a:pt x="29" y="29"/>
                    </a:lnTo>
                    <a:lnTo>
                      <a:pt x="36" y="43"/>
                    </a:lnTo>
                    <a:lnTo>
                      <a:pt x="36" y="43"/>
                    </a:lnTo>
                    <a:lnTo>
                      <a:pt x="36" y="43"/>
                    </a:lnTo>
                    <a:lnTo>
                      <a:pt x="29" y="43"/>
                    </a:lnTo>
                    <a:lnTo>
                      <a:pt x="29" y="36"/>
                    </a:lnTo>
                    <a:lnTo>
                      <a:pt x="22" y="36"/>
                    </a:lnTo>
                    <a:lnTo>
                      <a:pt x="8" y="36"/>
                    </a:lnTo>
                    <a:lnTo>
                      <a:pt x="0" y="43"/>
                    </a:lnTo>
                    <a:lnTo>
                      <a:pt x="8" y="43"/>
                    </a:lnTo>
                    <a:lnTo>
                      <a:pt x="15" y="50"/>
                    </a:lnTo>
                    <a:lnTo>
                      <a:pt x="22" y="50"/>
                    </a:lnTo>
                    <a:lnTo>
                      <a:pt x="22" y="50"/>
                    </a:lnTo>
                    <a:lnTo>
                      <a:pt x="29" y="50"/>
                    </a:lnTo>
                    <a:lnTo>
                      <a:pt x="29" y="50"/>
                    </a:lnTo>
                    <a:lnTo>
                      <a:pt x="36" y="50"/>
                    </a:lnTo>
                    <a:lnTo>
                      <a:pt x="44" y="50"/>
                    </a:lnTo>
                    <a:lnTo>
                      <a:pt x="44" y="50"/>
                    </a:lnTo>
                    <a:lnTo>
                      <a:pt x="51" y="57"/>
                    </a:lnTo>
                    <a:lnTo>
                      <a:pt x="51" y="57"/>
                    </a:lnTo>
                    <a:lnTo>
                      <a:pt x="51" y="57"/>
                    </a:lnTo>
                    <a:lnTo>
                      <a:pt x="44" y="64"/>
                    </a:lnTo>
                    <a:lnTo>
                      <a:pt x="36" y="64"/>
                    </a:lnTo>
                    <a:lnTo>
                      <a:pt x="29" y="57"/>
                    </a:lnTo>
                    <a:lnTo>
                      <a:pt x="8" y="64"/>
                    </a:lnTo>
                    <a:lnTo>
                      <a:pt x="8" y="71"/>
                    </a:lnTo>
                    <a:lnTo>
                      <a:pt x="15" y="71"/>
                    </a:lnTo>
                    <a:lnTo>
                      <a:pt x="22" y="79"/>
                    </a:lnTo>
                    <a:lnTo>
                      <a:pt x="36" y="79"/>
                    </a:lnTo>
                    <a:lnTo>
                      <a:pt x="36" y="71"/>
                    </a:lnTo>
                    <a:lnTo>
                      <a:pt x="36" y="71"/>
                    </a:lnTo>
                    <a:lnTo>
                      <a:pt x="44" y="71"/>
                    </a:lnTo>
                    <a:lnTo>
                      <a:pt x="44" y="64"/>
                    </a:lnTo>
                    <a:lnTo>
                      <a:pt x="51" y="64"/>
                    </a:lnTo>
                    <a:lnTo>
                      <a:pt x="51" y="64"/>
                    </a:lnTo>
                    <a:lnTo>
                      <a:pt x="58" y="64"/>
                    </a:lnTo>
                    <a:lnTo>
                      <a:pt x="66" y="71"/>
                    </a:lnTo>
                    <a:lnTo>
                      <a:pt x="66" y="71"/>
                    </a:lnTo>
                    <a:close/>
                    <a:moveTo>
                      <a:pt x="66" y="36"/>
                    </a:moveTo>
                    <a:lnTo>
                      <a:pt x="73" y="36"/>
                    </a:lnTo>
                    <a:lnTo>
                      <a:pt x="73" y="29"/>
                    </a:lnTo>
                    <a:lnTo>
                      <a:pt x="73" y="21"/>
                    </a:lnTo>
                    <a:lnTo>
                      <a:pt x="66" y="14"/>
                    </a:lnTo>
                    <a:lnTo>
                      <a:pt x="58" y="21"/>
                    </a:lnTo>
                    <a:lnTo>
                      <a:pt x="66" y="36"/>
                    </a:lnTo>
                    <a:lnTo>
                      <a:pt x="66" y="36"/>
                    </a:lnTo>
                    <a:close/>
                    <a:moveTo>
                      <a:pt x="44" y="29"/>
                    </a:moveTo>
                    <a:lnTo>
                      <a:pt x="51" y="14"/>
                    </a:lnTo>
                    <a:lnTo>
                      <a:pt x="44" y="7"/>
                    </a:lnTo>
                    <a:lnTo>
                      <a:pt x="36" y="14"/>
                    </a:lnTo>
                    <a:lnTo>
                      <a:pt x="44" y="29"/>
                    </a:lnTo>
                    <a:lnTo>
                      <a:pt x="44" y="29"/>
                    </a:lnTo>
                    <a:close/>
                    <a:moveTo>
                      <a:pt x="22" y="21"/>
                    </a:moveTo>
                    <a:lnTo>
                      <a:pt x="22" y="14"/>
                    </a:lnTo>
                    <a:lnTo>
                      <a:pt x="22" y="14"/>
                    </a:lnTo>
                    <a:lnTo>
                      <a:pt x="15" y="7"/>
                    </a:lnTo>
                    <a:lnTo>
                      <a:pt x="8" y="0"/>
                    </a:lnTo>
                    <a:lnTo>
                      <a:pt x="8" y="14"/>
                    </a:lnTo>
                    <a:lnTo>
                      <a:pt x="8" y="21"/>
                    </a:lnTo>
                    <a:lnTo>
                      <a:pt x="15" y="21"/>
                    </a:lnTo>
                    <a:lnTo>
                      <a:pt x="22" y="21"/>
                    </a:lnTo>
                    <a:lnTo>
                      <a:pt x="22" y="21"/>
                    </a:lnTo>
                    <a:close/>
                    <a:moveTo>
                      <a:pt x="29" y="43"/>
                    </a:moveTo>
                    <a:lnTo>
                      <a:pt x="15" y="36"/>
                    </a:lnTo>
                    <a:lnTo>
                      <a:pt x="8" y="43"/>
                    </a:lnTo>
                    <a:lnTo>
                      <a:pt x="8" y="43"/>
                    </a:lnTo>
                    <a:lnTo>
                      <a:pt x="15" y="50"/>
                    </a:lnTo>
                    <a:lnTo>
                      <a:pt x="29" y="50"/>
                    </a:lnTo>
                    <a:lnTo>
                      <a:pt x="29" y="43"/>
                    </a:lnTo>
                    <a:lnTo>
                      <a:pt x="29" y="43"/>
                    </a:lnTo>
                    <a:close/>
                    <a:moveTo>
                      <a:pt x="36" y="71"/>
                    </a:moveTo>
                    <a:lnTo>
                      <a:pt x="29" y="64"/>
                    </a:lnTo>
                    <a:lnTo>
                      <a:pt x="22" y="64"/>
                    </a:lnTo>
                    <a:lnTo>
                      <a:pt x="22" y="64"/>
                    </a:lnTo>
                    <a:lnTo>
                      <a:pt x="15" y="64"/>
                    </a:lnTo>
                    <a:lnTo>
                      <a:pt x="15" y="71"/>
                    </a:lnTo>
                    <a:lnTo>
                      <a:pt x="22" y="79"/>
                    </a:lnTo>
                    <a:lnTo>
                      <a:pt x="29" y="79"/>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9" name="Freeform 468">
                <a:extLst>
                  <a:ext uri="{FF2B5EF4-FFF2-40B4-BE49-F238E27FC236}">
                    <a16:creationId xmlns:a16="http://schemas.microsoft.com/office/drawing/2014/main" xmlns="" id="{3A8DA14A-0FF5-4895-A7CD-AE1A395785F4}"/>
                  </a:ext>
                </a:extLst>
              </p:cNvPr>
              <p:cNvSpPr>
                <a:spLocks noEditPoints="1"/>
              </p:cNvSpPr>
              <p:nvPr/>
            </p:nvSpPr>
            <p:spPr bwMode="auto">
              <a:xfrm>
                <a:off x="6762" y="2424"/>
                <a:ext cx="22" cy="79"/>
              </a:xfrm>
              <a:custGeom>
                <a:avLst/>
                <a:gdLst>
                  <a:gd name="T0" fmla="*/ 22 w 22"/>
                  <a:gd name="T1" fmla="*/ 21 h 79"/>
                  <a:gd name="T2" fmla="*/ 22 w 22"/>
                  <a:gd name="T3" fmla="*/ 21 h 79"/>
                  <a:gd name="T4" fmla="*/ 22 w 22"/>
                  <a:gd name="T5" fmla="*/ 14 h 79"/>
                  <a:gd name="T6" fmla="*/ 22 w 22"/>
                  <a:gd name="T7" fmla="*/ 7 h 79"/>
                  <a:gd name="T8" fmla="*/ 15 w 22"/>
                  <a:gd name="T9" fmla="*/ 0 h 79"/>
                  <a:gd name="T10" fmla="*/ 7 w 22"/>
                  <a:gd name="T11" fmla="*/ 0 h 79"/>
                  <a:gd name="T12" fmla="*/ 0 w 22"/>
                  <a:gd name="T13" fmla="*/ 0 h 79"/>
                  <a:gd name="T14" fmla="*/ 0 w 22"/>
                  <a:gd name="T15" fmla="*/ 0 h 79"/>
                  <a:gd name="T16" fmla="*/ 0 w 22"/>
                  <a:gd name="T17" fmla="*/ 7 h 79"/>
                  <a:gd name="T18" fmla="*/ 7 w 22"/>
                  <a:gd name="T19" fmla="*/ 21 h 79"/>
                  <a:gd name="T20" fmla="*/ 22 w 22"/>
                  <a:gd name="T21" fmla="*/ 21 h 79"/>
                  <a:gd name="T22" fmla="*/ 22 w 22"/>
                  <a:gd name="T23" fmla="*/ 29 h 79"/>
                  <a:gd name="T24" fmla="*/ 22 w 22"/>
                  <a:gd name="T25" fmla="*/ 29 h 79"/>
                  <a:gd name="T26" fmla="*/ 22 w 22"/>
                  <a:gd name="T27" fmla="*/ 21 h 79"/>
                  <a:gd name="T28" fmla="*/ 22 w 22"/>
                  <a:gd name="T29" fmla="*/ 21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36 h 79"/>
                  <a:gd name="T42" fmla="*/ 0 w 22"/>
                  <a:gd name="T43" fmla="*/ 43 h 79"/>
                  <a:gd name="T44" fmla="*/ 7 w 22"/>
                  <a:gd name="T45" fmla="*/ 50 h 79"/>
                  <a:gd name="T46" fmla="*/ 15 w 22"/>
                  <a:gd name="T47" fmla="*/ 50 h 79"/>
                  <a:gd name="T48" fmla="*/ 22 w 22"/>
                  <a:gd name="T49" fmla="*/ 50 h 79"/>
                  <a:gd name="T50" fmla="*/ 22 w 22"/>
                  <a:gd name="T51" fmla="*/ 50 h 79"/>
                  <a:gd name="T52" fmla="*/ 22 w 22"/>
                  <a:gd name="T53" fmla="*/ 36 h 79"/>
                  <a:gd name="T54" fmla="*/ 22 w 22"/>
                  <a:gd name="T55" fmla="*/ 36 h 79"/>
                  <a:gd name="T56" fmla="*/ 22 w 22"/>
                  <a:gd name="T57" fmla="*/ 57 h 79"/>
                  <a:gd name="T58" fmla="*/ 15 w 22"/>
                  <a:gd name="T59" fmla="*/ 57 h 79"/>
                  <a:gd name="T60" fmla="*/ 7 w 22"/>
                  <a:gd name="T61" fmla="*/ 64 h 79"/>
                  <a:gd name="T62" fmla="*/ 7 w 22"/>
                  <a:gd name="T63" fmla="*/ 64 h 79"/>
                  <a:gd name="T64" fmla="*/ 7 w 22"/>
                  <a:gd name="T65" fmla="*/ 71 h 79"/>
                  <a:gd name="T66" fmla="*/ 15 w 22"/>
                  <a:gd name="T67" fmla="*/ 79 h 79"/>
                  <a:gd name="T68" fmla="*/ 22 w 22"/>
                  <a:gd name="T69" fmla="*/ 79 h 79"/>
                  <a:gd name="T70" fmla="*/ 22 w 22"/>
                  <a:gd name="T71" fmla="*/ 71 h 79"/>
                  <a:gd name="T72" fmla="*/ 15 w 22"/>
                  <a:gd name="T73" fmla="*/ 71 h 79"/>
                  <a:gd name="T74" fmla="*/ 7 w 22"/>
                  <a:gd name="T75" fmla="*/ 64 h 79"/>
                  <a:gd name="T76" fmla="*/ 15 w 22"/>
                  <a:gd name="T77" fmla="*/ 64 h 79"/>
                  <a:gd name="T78" fmla="*/ 22 w 22"/>
                  <a:gd name="T79" fmla="*/ 57 h 79"/>
                  <a:gd name="T80" fmla="*/ 22 w 22"/>
                  <a:gd name="T81" fmla="*/ 57 h 79"/>
                  <a:gd name="T82" fmla="*/ 22 w 22"/>
                  <a:gd name="T83" fmla="*/ 57 h 79"/>
                  <a:gd name="T84" fmla="*/ 22 w 22"/>
                  <a:gd name="T85" fmla="*/ 57 h 79"/>
                  <a:gd name="T86" fmla="*/ 22 w 22"/>
                  <a:gd name="T87" fmla="*/ 57 h 79"/>
                  <a:gd name="T88" fmla="*/ 22 w 22"/>
                  <a:gd name="T89" fmla="*/ 21 h 79"/>
                  <a:gd name="T90" fmla="*/ 22 w 22"/>
                  <a:gd name="T91" fmla="*/ 14 h 79"/>
                  <a:gd name="T92" fmla="*/ 22 w 22"/>
                  <a:gd name="T93" fmla="*/ 7 h 79"/>
                  <a:gd name="T94" fmla="*/ 15 w 22"/>
                  <a:gd name="T95" fmla="*/ 7 h 79"/>
                  <a:gd name="T96" fmla="*/ 7 w 22"/>
                  <a:gd name="T97" fmla="*/ 0 h 79"/>
                  <a:gd name="T98" fmla="*/ 0 w 22"/>
                  <a:gd name="T99" fmla="*/ 7 h 79"/>
                  <a:gd name="T100" fmla="*/ 7 w 22"/>
                  <a:gd name="T101" fmla="*/ 14 h 79"/>
                  <a:gd name="T102" fmla="*/ 15 w 22"/>
                  <a:gd name="T103" fmla="*/ 21 h 79"/>
                  <a:gd name="T104" fmla="*/ 22 w 22"/>
                  <a:gd name="T105" fmla="*/ 21 h 79"/>
                  <a:gd name="T106" fmla="*/ 22 w 22"/>
                  <a:gd name="T107" fmla="*/ 21 h 79"/>
                  <a:gd name="T108" fmla="*/ 22 w 22"/>
                  <a:gd name="T109" fmla="*/ 36 h 79"/>
                  <a:gd name="T110" fmla="*/ 15 w 22"/>
                  <a:gd name="T111" fmla="*/ 36 h 79"/>
                  <a:gd name="T112" fmla="*/ 0 w 22"/>
                  <a:gd name="T113" fmla="*/ 36 h 79"/>
                  <a:gd name="T114" fmla="*/ 7 w 22"/>
                  <a:gd name="T115" fmla="*/ 43 h 79"/>
                  <a:gd name="T116" fmla="*/ 15 w 22"/>
                  <a:gd name="T117" fmla="*/ 50 h 79"/>
                  <a:gd name="T118" fmla="*/ 22 w 22"/>
                  <a:gd name="T119" fmla="*/ 50 h 79"/>
                  <a:gd name="T120" fmla="*/ 22 w 22"/>
                  <a:gd name="T121" fmla="*/ 36 h 79"/>
                  <a:gd name="T122" fmla="*/ 22 w 22"/>
                  <a:gd name="T123" fmla="*/ 3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1"/>
                    </a:moveTo>
                    <a:lnTo>
                      <a:pt x="22" y="21"/>
                    </a:lnTo>
                    <a:lnTo>
                      <a:pt x="22" y="14"/>
                    </a:lnTo>
                    <a:lnTo>
                      <a:pt x="22" y="7"/>
                    </a:lnTo>
                    <a:lnTo>
                      <a:pt x="15" y="0"/>
                    </a:lnTo>
                    <a:lnTo>
                      <a:pt x="7" y="0"/>
                    </a:lnTo>
                    <a:lnTo>
                      <a:pt x="0" y="0"/>
                    </a:lnTo>
                    <a:lnTo>
                      <a:pt x="0" y="0"/>
                    </a:lnTo>
                    <a:lnTo>
                      <a:pt x="0" y="7"/>
                    </a:lnTo>
                    <a:lnTo>
                      <a:pt x="7" y="21"/>
                    </a:lnTo>
                    <a:lnTo>
                      <a:pt x="22" y="21"/>
                    </a:lnTo>
                    <a:lnTo>
                      <a:pt x="22" y="29"/>
                    </a:lnTo>
                    <a:lnTo>
                      <a:pt x="22" y="29"/>
                    </a:lnTo>
                    <a:lnTo>
                      <a:pt x="22" y="21"/>
                    </a:lnTo>
                    <a:lnTo>
                      <a:pt x="22" y="21"/>
                    </a:lnTo>
                    <a:close/>
                    <a:moveTo>
                      <a:pt x="22" y="36"/>
                    </a:moveTo>
                    <a:lnTo>
                      <a:pt x="22" y="36"/>
                    </a:lnTo>
                    <a:lnTo>
                      <a:pt x="22" y="36"/>
                    </a:lnTo>
                    <a:lnTo>
                      <a:pt x="22" y="36"/>
                    </a:lnTo>
                    <a:lnTo>
                      <a:pt x="7" y="36"/>
                    </a:lnTo>
                    <a:lnTo>
                      <a:pt x="0" y="36"/>
                    </a:lnTo>
                    <a:lnTo>
                      <a:pt x="0" y="43"/>
                    </a:lnTo>
                    <a:lnTo>
                      <a:pt x="7" y="50"/>
                    </a:lnTo>
                    <a:lnTo>
                      <a:pt x="15" y="50"/>
                    </a:lnTo>
                    <a:lnTo>
                      <a:pt x="22" y="50"/>
                    </a:lnTo>
                    <a:lnTo>
                      <a:pt x="22" y="50"/>
                    </a:lnTo>
                    <a:lnTo>
                      <a:pt x="22" y="36"/>
                    </a:lnTo>
                    <a:lnTo>
                      <a:pt x="22" y="36"/>
                    </a:lnTo>
                    <a:close/>
                    <a:moveTo>
                      <a:pt x="22" y="57"/>
                    </a:moveTo>
                    <a:lnTo>
                      <a:pt x="15" y="57"/>
                    </a:lnTo>
                    <a:lnTo>
                      <a:pt x="7" y="64"/>
                    </a:lnTo>
                    <a:lnTo>
                      <a:pt x="7" y="64"/>
                    </a:lnTo>
                    <a:lnTo>
                      <a:pt x="7" y="71"/>
                    </a:lnTo>
                    <a:lnTo>
                      <a:pt x="15" y="79"/>
                    </a:lnTo>
                    <a:lnTo>
                      <a:pt x="22" y="79"/>
                    </a:lnTo>
                    <a:lnTo>
                      <a:pt x="22" y="71"/>
                    </a:lnTo>
                    <a:lnTo>
                      <a:pt x="15" y="71"/>
                    </a:lnTo>
                    <a:lnTo>
                      <a:pt x="7" y="64"/>
                    </a:lnTo>
                    <a:lnTo>
                      <a:pt x="15" y="64"/>
                    </a:lnTo>
                    <a:lnTo>
                      <a:pt x="22" y="57"/>
                    </a:lnTo>
                    <a:lnTo>
                      <a:pt x="22" y="57"/>
                    </a:lnTo>
                    <a:lnTo>
                      <a:pt x="22" y="57"/>
                    </a:lnTo>
                    <a:lnTo>
                      <a:pt x="22" y="57"/>
                    </a:lnTo>
                    <a:lnTo>
                      <a:pt x="22" y="57"/>
                    </a:lnTo>
                    <a:close/>
                    <a:moveTo>
                      <a:pt x="22" y="21"/>
                    </a:moveTo>
                    <a:lnTo>
                      <a:pt x="22" y="14"/>
                    </a:lnTo>
                    <a:lnTo>
                      <a:pt x="22" y="7"/>
                    </a:lnTo>
                    <a:lnTo>
                      <a:pt x="15" y="7"/>
                    </a:lnTo>
                    <a:lnTo>
                      <a:pt x="7" y="0"/>
                    </a:lnTo>
                    <a:lnTo>
                      <a:pt x="0" y="7"/>
                    </a:lnTo>
                    <a:lnTo>
                      <a:pt x="7" y="14"/>
                    </a:lnTo>
                    <a:lnTo>
                      <a:pt x="15" y="21"/>
                    </a:lnTo>
                    <a:lnTo>
                      <a:pt x="22" y="21"/>
                    </a:lnTo>
                    <a:lnTo>
                      <a:pt x="22" y="21"/>
                    </a:lnTo>
                    <a:close/>
                    <a:moveTo>
                      <a:pt x="22" y="36"/>
                    </a:moveTo>
                    <a:lnTo>
                      <a:pt x="15" y="36"/>
                    </a:lnTo>
                    <a:lnTo>
                      <a:pt x="0" y="36"/>
                    </a:lnTo>
                    <a:lnTo>
                      <a:pt x="7" y="43"/>
                    </a:lnTo>
                    <a:lnTo>
                      <a:pt x="15" y="50"/>
                    </a:lnTo>
                    <a:lnTo>
                      <a:pt x="22" y="50"/>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0" name="Freeform 469">
                <a:extLst>
                  <a:ext uri="{FF2B5EF4-FFF2-40B4-BE49-F238E27FC236}">
                    <a16:creationId xmlns:a16="http://schemas.microsoft.com/office/drawing/2014/main" xmlns="" id="{1B58EEC2-D318-4259-9FF7-C26BF69B3024}"/>
                  </a:ext>
                </a:extLst>
              </p:cNvPr>
              <p:cNvSpPr>
                <a:spLocks noEditPoints="1"/>
              </p:cNvSpPr>
              <p:nvPr/>
            </p:nvSpPr>
            <p:spPr bwMode="auto">
              <a:xfrm>
                <a:off x="6690" y="2424"/>
                <a:ext cx="72" cy="79"/>
              </a:xfrm>
              <a:custGeom>
                <a:avLst/>
                <a:gdLst>
                  <a:gd name="T0" fmla="*/ 65 w 72"/>
                  <a:gd name="T1" fmla="*/ 71 h 79"/>
                  <a:gd name="T2" fmla="*/ 72 w 72"/>
                  <a:gd name="T3" fmla="*/ 64 h 79"/>
                  <a:gd name="T4" fmla="*/ 58 w 72"/>
                  <a:gd name="T5" fmla="*/ 57 h 79"/>
                  <a:gd name="T6" fmla="*/ 58 w 72"/>
                  <a:gd name="T7" fmla="*/ 43 h 79"/>
                  <a:gd name="T8" fmla="*/ 65 w 72"/>
                  <a:gd name="T9" fmla="*/ 36 h 79"/>
                  <a:gd name="T10" fmla="*/ 65 w 72"/>
                  <a:gd name="T11" fmla="*/ 14 h 79"/>
                  <a:gd name="T12" fmla="*/ 65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9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7 w 72"/>
                  <a:gd name="T71" fmla="*/ 64 h 79"/>
                  <a:gd name="T72" fmla="*/ 22 w 72"/>
                  <a:gd name="T73" fmla="*/ 79 h 79"/>
                  <a:gd name="T74" fmla="*/ 29 w 72"/>
                  <a:gd name="T75" fmla="*/ 71 h 79"/>
                  <a:gd name="T76" fmla="*/ 36 w 72"/>
                  <a:gd name="T77" fmla="*/ 64 h 79"/>
                  <a:gd name="T78" fmla="*/ 43 w 72"/>
                  <a:gd name="T79" fmla="*/ 64 h 79"/>
                  <a:gd name="T80" fmla="*/ 58 w 72"/>
                  <a:gd name="T81" fmla="*/ 64 h 79"/>
                  <a:gd name="T82" fmla="*/ 58 w 72"/>
                  <a:gd name="T83" fmla="*/ 71 h 79"/>
                  <a:gd name="T84" fmla="*/ 65 w 72"/>
                  <a:gd name="T85" fmla="*/ 36 h 79"/>
                  <a:gd name="T86" fmla="*/ 65 w 72"/>
                  <a:gd name="T87" fmla="*/ 14 h 79"/>
                  <a:gd name="T88" fmla="*/ 58 w 72"/>
                  <a:gd name="T89" fmla="*/ 21 h 79"/>
                  <a:gd name="T90" fmla="*/ 58 w 72"/>
                  <a:gd name="T91" fmla="*/ 36 h 79"/>
                  <a:gd name="T92" fmla="*/ 43 w 72"/>
                  <a:gd name="T93" fmla="*/ 14 h 79"/>
                  <a:gd name="T94" fmla="*/ 36 w 72"/>
                  <a:gd name="T95" fmla="*/ 14 h 79"/>
                  <a:gd name="T96" fmla="*/ 36 w 72"/>
                  <a:gd name="T97" fmla="*/ 21 h 79"/>
                  <a:gd name="T98" fmla="*/ 22 w 72"/>
                  <a:gd name="T99" fmla="*/ 14 h 79"/>
                  <a:gd name="T100" fmla="*/ 14 w 72"/>
                  <a:gd name="T101" fmla="*/ 7 h 79"/>
                  <a:gd name="T102" fmla="*/ 0 w 72"/>
                  <a:gd name="T103" fmla="*/ 7 h 79"/>
                  <a:gd name="T104" fmla="*/ 7 w 72"/>
                  <a:gd name="T105" fmla="*/ 21 h 79"/>
                  <a:gd name="T106" fmla="*/ 14 w 72"/>
                  <a:gd name="T107" fmla="*/ 21 h 79"/>
                  <a:gd name="T108" fmla="*/ 14 w 72"/>
                  <a:gd name="T109" fmla="*/ 36 h 79"/>
                  <a:gd name="T110" fmla="*/ 7 w 72"/>
                  <a:gd name="T111" fmla="*/ 43 h 79"/>
                  <a:gd name="T112" fmla="*/ 22 w 72"/>
                  <a:gd name="T113" fmla="*/ 50 h 79"/>
                  <a:gd name="T114" fmla="*/ 22 w 72"/>
                  <a:gd name="T115" fmla="*/ 36 h 79"/>
                  <a:gd name="T116" fmla="*/ 29 w 72"/>
                  <a:gd name="T117" fmla="*/ 57 h 79"/>
                  <a:gd name="T118" fmla="*/ 14 w 72"/>
                  <a:gd name="T119" fmla="*/ 64 h 79"/>
                  <a:gd name="T120" fmla="*/ 7 w 72"/>
                  <a:gd name="T121" fmla="*/ 71 h 79"/>
                  <a:gd name="T122" fmla="*/ 29 w 72"/>
                  <a:gd name="T123" fmla="*/ 71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1"/>
                    </a:moveTo>
                    <a:lnTo>
                      <a:pt x="65" y="71"/>
                    </a:lnTo>
                    <a:lnTo>
                      <a:pt x="72" y="71"/>
                    </a:lnTo>
                    <a:lnTo>
                      <a:pt x="72" y="64"/>
                    </a:lnTo>
                    <a:lnTo>
                      <a:pt x="72" y="64"/>
                    </a:lnTo>
                    <a:lnTo>
                      <a:pt x="58" y="57"/>
                    </a:lnTo>
                    <a:lnTo>
                      <a:pt x="58" y="50"/>
                    </a:lnTo>
                    <a:lnTo>
                      <a:pt x="58" y="43"/>
                    </a:lnTo>
                    <a:lnTo>
                      <a:pt x="65" y="36"/>
                    </a:lnTo>
                    <a:lnTo>
                      <a:pt x="65" y="36"/>
                    </a:lnTo>
                    <a:lnTo>
                      <a:pt x="72" y="29"/>
                    </a:lnTo>
                    <a:lnTo>
                      <a:pt x="65" y="14"/>
                    </a:lnTo>
                    <a:lnTo>
                      <a:pt x="65" y="7"/>
                    </a:lnTo>
                    <a:lnTo>
                      <a:pt x="65" y="7"/>
                    </a:lnTo>
                    <a:lnTo>
                      <a:pt x="58" y="7"/>
                    </a:lnTo>
                    <a:lnTo>
                      <a:pt x="50" y="14"/>
                    </a:lnTo>
                    <a:lnTo>
                      <a:pt x="50" y="29"/>
                    </a:lnTo>
                    <a:lnTo>
                      <a:pt x="58" y="36"/>
                    </a:lnTo>
                    <a:lnTo>
                      <a:pt x="58" y="43"/>
                    </a:lnTo>
                    <a:lnTo>
                      <a:pt x="50" y="50"/>
                    </a:lnTo>
                    <a:lnTo>
                      <a:pt x="50" y="50"/>
                    </a:lnTo>
                    <a:lnTo>
                      <a:pt x="43" y="43"/>
                    </a:lnTo>
                    <a:lnTo>
                      <a:pt x="43" y="43"/>
                    </a:lnTo>
                    <a:lnTo>
                      <a:pt x="43" y="36"/>
                    </a:lnTo>
                    <a:lnTo>
                      <a:pt x="43" y="29"/>
                    </a:lnTo>
                    <a:lnTo>
                      <a:pt x="43" y="21"/>
                    </a:lnTo>
                    <a:lnTo>
                      <a:pt x="43" y="14"/>
                    </a:lnTo>
                    <a:lnTo>
                      <a:pt x="36" y="0"/>
                    </a:lnTo>
                    <a:lnTo>
                      <a:pt x="29" y="7"/>
                    </a:lnTo>
                    <a:lnTo>
                      <a:pt x="36" y="29"/>
                    </a:lnTo>
                    <a:lnTo>
                      <a:pt x="36" y="29"/>
                    </a:lnTo>
                    <a:lnTo>
                      <a:pt x="36" y="36"/>
                    </a:lnTo>
                    <a:lnTo>
                      <a:pt x="36" y="36"/>
                    </a:lnTo>
                    <a:lnTo>
                      <a:pt x="36" y="36"/>
                    </a:lnTo>
                    <a:lnTo>
                      <a:pt x="29" y="29"/>
                    </a:lnTo>
                    <a:lnTo>
                      <a:pt x="22" y="21"/>
                    </a:lnTo>
                    <a:lnTo>
                      <a:pt x="22" y="21"/>
                    </a:lnTo>
                    <a:lnTo>
                      <a:pt x="22" y="14"/>
                    </a:lnTo>
                    <a:lnTo>
                      <a:pt x="22" y="7"/>
                    </a:lnTo>
                    <a:lnTo>
                      <a:pt x="7" y="0"/>
                    </a:lnTo>
                    <a:lnTo>
                      <a:pt x="7" y="0"/>
                    </a:lnTo>
                    <a:lnTo>
                      <a:pt x="0" y="0"/>
                    </a:lnTo>
                    <a:lnTo>
                      <a:pt x="0" y="0"/>
                    </a:lnTo>
                    <a:lnTo>
                      <a:pt x="0" y="7"/>
                    </a:lnTo>
                    <a:lnTo>
                      <a:pt x="7" y="21"/>
                    </a:lnTo>
                    <a:lnTo>
                      <a:pt x="14" y="21"/>
                    </a:lnTo>
                    <a:lnTo>
                      <a:pt x="22" y="29"/>
                    </a:lnTo>
                    <a:lnTo>
                      <a:pt x="29" y="36"/>
                    </a:lnTo>
                    <a:lnTo>
                      <a:pt x="36" y="43"/>
                    </a:lnTo>
                    <a:lnTo>
                      <a:pt x="29" y="43"/>
                    </a:lnTo>
                    <a:lnTo>
                      <a:pt x="29" y="43"/>
                    </a:lnTo>
                    <a:lnTo>
                      <a:pt x="22" y="36"/>
                    </a:lnTo>
                    <a:lnTo>
                      <a:pt x="14" y="36"/>
                    </a:lnTo>
                    <a:lnTo>
                      <a:pt x="7" y="36"/>
                    </a:lnTo>
                    <a:lnTo>
                      <a:pt x="0" y="36"/>
                    </a:lnTo>
                    <a:lnTo>
                      <a:pt x="0" y="43"/>
                    </a:lnTo>
                    <a:lnTo>
                      <a:pt x="7" y="50"/>
                    </a:lnTo>
                    <a:lnTo>
                      <a:pt x="14" y="50"/>
                    </a:lnTo>
                    <a:lnTo>
                      <a:pt x="22" y="50"/>
                    </a:lnTo>
                    <a:lnTo>
                      <a:pt x="22" y="43"/>
                    </a:lnTo>
                    <a:lnTo>
                      <a:pt x="22" y="43"/>
                    </a:lnTo>
                    <a:lnTo>
                      <a:pt x="29" y="43"/>
                    </a:lnTo>
                    <a:lnTo>
                      <a:pt x="36" y="43"/>
                    </a:lnTo>
                    <a:lnTo>
                      <a:pt x="43" y="50"/>
                    </a:lnTo>
                    <a:lnTo>
                      <a:pt x="43" y="57"/>
                    </a:lnTo>
                    <a:lnTo>
                      <a:pt x="43" y="57"/>
                    </a:lnTo>
                    <a:lnTo>
                      <a:pt x="43" y="57"/>
                    </a:lnTo>
                    <a:lnTo>
                      <a:pt x="36" y="64"/>
                    </a:lnTo>
                    <a:lnTo>
                      <a:pt x="29" y="57"/>
                    </a:lnTo>
                    <a:lnTo>
                      <a:pt x="22" y="57"/>
                    </a:lnTo>
                    <a:lnTo>
                      <a:pt x="7" y="64"/>
                    </a:lnTo>
                    <a:lnTo>
                      <a:pt x="7" y="64"/>
                    </a:lnTo>
                    <a:lnTo>
                      <a:pt x="7" y="71"/>
                    </a:lnTo>
                    <a:lnTo>
                      <a:pt x="22" y="79"/>
                    </a:lnTo>
                    <a:lnTo>
                      <a:pt x="29" y="71"/>
                    </a:lnTo>
                    <a:lnTo>
                      <a:pt x="29" y="71"/>
                    </a:lnTo>
                    <a:lnTo>
                      <a:pt x="29" y="71"/>
                    </a:lnTo>
                    <a:lnTo>
                      <a:pt x="36" y="64"/>
                    </a:lnTo>
                    <a:lnTo>
                      <a:pt x="43" y="64"/>
                    </a:lnTo>
                    <a:lnTo>
                      <a:pt x="43" y="64"/>
                    </a:lnTo>
                    <a:lnTo>
                      <a:pt x="50" y="57"/>
                    </a:lnTo>
                    <a:lnTo>
                      <a:pt x="58" y="64"/>
                    </a:lnTo>
                    <a:lnTo>
                      <a:pt x="58" y="71"/>
                    </a:lnTo>
                    <a:lnTo>
                      <a:pt x="58" y="71"/>
                    </a:lnTo>
                    <a:close/>
                    <a:moveTo>
                      <a:pt x="58" y="36"/>
                    </a:moveTo>
                    <a:lnTo>
                      <a:pt x="65" y="36"/>
                    </a:lnTo>
                    <a:lnTo>
                      <a:pt x="72" y="29"/>
                    </a:lnTo>
                    <a:lnTo>
                      <a:pt x="65" y="14"/>
                    </a:lnTo>
                    <a:lnTo>
                      <a:pt x="65" y="7"/>
                    </a:lnTo>
                    <a:lnTo>
                      <a:pt x="58" y="21"/>
                    </a:lnTo>
                    <a:lnTo>
                      <a:pt x="58" y="36"/>
                    </a:lnTo>
                    <a:lnTo>
                      <a:pt x="58" y="36"/>
                    </a:lnTo>
                    <a:close/>
                    <a:moveTo>
                      <a:pt x="36" y="21"/>
                    </a:moveTo>
                    <a:lnTo>
                      <a:pt x="43" y="14"/>
                    </a:lnTo>
                    <a:lnTo>
                      <a:pt x="36" y="0"/>
                    </a:lnTo>
                    <a:lnTo>
                      <a:pt x="36" y="14"/>
                    </a:lnTo>
                    <a:lnTo>
                      <a:pt x="36" y="21"/>
                    </a:lnTo>
                    <a:lnTo>
                      <a:pt x="36" y="21"/>
                    </a:lnTo>
                    <a:close/>
                    <a:moveTo>
                      <a:pt x="14" y="21"/>
                    </a:moveTo>
                    <a:lnTo>
                      <a:pt x="22" y="14"/>
                    </a:lnTo>
                    <a:lnTo>
                      <a:pt x="14" y="7"/>
                    </a:lnTo>
                    <a:lnTo>
                      <a:pt x="14" y="7"/>
                    </a:lnTo>
                    <a:lnTo>
                      <a:pt x="0" y="0"/>
                    </a:lnTo>
                    <a:lnTo>
                      <a:pt x="0" y="7"/>
                    </a:lnTo>
                    <a:lnTo>
                      <a:pt x="7" y="14"/>
                    </a:lnTo>
                    <a:lnTo>
                      <a:pt x="7" y="21"/>
                    </a:lnTo>
                    <a:lnTo>
                      <a:pt x="14" y="21"/>
                    </a:lnTo>
                    <a:lnTo>
                      <a:pt x="14" y="21"/>
                    </a:lnTo>
                    <a:close/>
                    <a:moveTo>
                      <a:pt x="22" y="36"/>
                    </a:moveTo>
                    <a:lnTo>
                      <a:pt x="14" y="36"/>
                    </a:lnTo>
                    <a:lnTo>
                      <a:pt x="0" y="36"/>
                    </a:lnTo>
                    <a:lnTo>
                      <a:pt x="7" y="43"/>
                    </a:lnTo>
                    <a:lnTo>
                      <a:pt x="14" y="50"/>
                    </a:lnTo>
                    <a:lnTo>
                      <a:pt x="22" y="50"/>
                    </a:lnTo>
                    <a:lnTo>
                      <a:pt x="22" y="36"/>
                    </a:lnTo>
                    <a:lnTo>
                      <a:pt x="22" y="36"/>
                    </a:lnTo>
                    <a:close/>
                    <a:moveTo>
                      <a:pt x="29" y="64"/>
                    </a:moveTo>
                    <a:lnTo>
                      <a:pt x="29" y="57"/>
                    </a:lnTo>
                    <a:lnTo>
                      <a:pt x="22" y="57"/>
                    </a:lnTo>
                    <a:lnTo>
                      <a:pt x="14" y="64"/>
                    </a:lnTo>
                    <a:lnTo>
                      <a:pt x="7" y="64"/>
                    </a:lnTo>
                    <a:lnTo>
                      <a:pt x="7" y="71"/>
                    </a:lnTo>
                    <a:lnTo>
                      <a:pt x="14"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1" name="Freeform 470">
                <a:extLst>
                  <a:ext uri="{FF2B5EF4-FFF2-40B4-BE49-F238E27FC236}">
                    <a16:creationId xmlns:a16="http://schemas.microsoft.com/office/drawing/2014/main" xmlns="" id="{2865C1AB-40A0-4367-BF33-5BC55282F3A4}"/>
                  </a:ext>
                </a:extLst>
              </p:cNvPr>
              <p:cNvSpPr>
                <a:spLocks noEditPoints="1"/>
              </p:cNvSpPr>
              <p:nvPr/>
            </p:nvSpPr>
            <p:spPr bwMode="auto">
              <a:xfrm>
                <a:off x="6611" y="2424"/>
                <a:ext cx="72" cy="79"/>
              </a:xfrm>
              <a:custGeom>
                <a:avLst/>
                <a:gdLst>
                  <a:gd name="T0" fmla="*/ 72 w 72"/>
                  <a:gd name="T1" fmla="*/ 71 h 79"/>
                  <a:gd name="T2" fmla="*/ 72 w 72"/>
                  <a:gd name="T3" fmla="*/ 64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1 h 79"/>
                  <a:gd name="T26" fmla="*/ 43 w 72"/>
                  <a:gd name="T27" fmla="*/ 0 h 79"/>
                  <a:gd name="T28" fmla="*/ 43 w 72"/>
                  <a:gd name="T29" fmla="*/ 29 h 79"/>
                  <a:gd name="T30" fmla="*/ 43 w 72"/>
                  <a:gd name="T31" fmla="*/ 36 h 79"/>
                  <a:gd name="T32" fmla="*/ 36 w 72"/>
                  <a:gd name="T33" fmla="*/ 36 h 79"/>
                  <a:gd name="T34" fmla="*/ 29 w 72"/>
                  <a:gd name="T35" fmla="*/ 21 h 79"/>
                  <a:gd name="T36" fmla="*/ 29 w 72"/>
                  <a:gd name="T37" fmla="*/ 14 h 79"/>
                  <a:gd name="T38" fmla="*/ 15 w 72"/>
                  <a:gd name="T39" fmla="*/ 0 h 79"/>
                  <a:gd name="T40" fmla="*/ 7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43 h 79"/>
                  <a:gd name="T60" fmla="*/ 36 w 72"/>
                  <a:gd name="T61" fmla="*/ 43 h 79"/>
                  <a:gd name="T62" fmla="*/ 43 w 72"/>
                  <a:gd name="T63" fmla="*/ 50 h 79"/>
                  <a:gd name="T64" fmla="*/ 50 w 72"/>
                  <a:gd name="T65" fmla="*/ 57 h 79"/>
                  <a:gd name="T66" fmla="*/ 43 w 72"/>
                  <a:gd name="T67" fmla="*/ 64 h 79"/>
                  <a:gd name="T68" fmla="*/ 29 w 72"/>
                  <a:gd name="T69" fmla="*/ 57 h 79"/>
                  <a:gd name="T70" fmla="*/ 7 w 72"/>
                  <a:gd name="T71" fmla="*/ 64 h 79"/>
                  <a:gd name="T72" fmla="*/ 29 w 72"/>
                  <a:gd name="T73" fmla="*/ 79 h 79"/>
                  <a:gd name="T74" fmla="*/ 36 w 72"/>
                  <a:gd name="T75" fmla="*/ 71 h 79"/>
                  <a:gd name="T76" fmla="*/ 43 w 72"/>
                  <a:gd name="T77" fmla="*/ 64 h 79"/>
                  <a:gd name="T78" fmla="*/ 50 w 72"/>
                  <a:gd name="T79" fmla="*/ 64 h 79"/>
                  <a:gd name="T80" fmla="*/ 58 w 72"/>
                  <a:gd name="T81" fmla="*/ 64 h 79"/>
                  <a:gd name="T82" fmla="*/ 65 w 72"/>
                  <a:gd name="T83" fmla="*/ 71 h 79"/>
                  <a:gd name="T84" fmla="*/ 72 w 72"/>
                  <a:gd name="T85" fmla="*/ 36 h 79"/>
                  <a:gd name="T86" fmla="*/ 72 w 72"/>
                  <a:gd name="T87" fmla="*/ 14 h 79"/>
                  <a:gd name="T88" fmla="*/ 58 w 72"/>
                  <a:gd name="T89" fmla="*/ 21 h 79"/>
                  <a:gd name="T90" fmla="*/ 65 w 72"/>
                  <a:gd name="T91" fmla="*/ 36 h 79"/>
                  <a:gd name="T92" fmla="*/ 50 w 72"/>
                  <a:gd name="T93" fmla="*/ 14 h 79"/>
                  <a:gd name="T94" fmla="*/ 36 w 72"/>
                  <a:gd name="T95" fmla="*/ 14 h 79"/>
                  <a:gd name="T96" fmla="*/ 43 w 72"/>
                  <a:gd name="T97" fmla="*/ 21 h 79"/>
                  <a:gd name="T98" fmla="*/ 22 w 72"/>
                  <a:gd name="T99" fmla="*/ 14 h 79"/>
                  <a:gd name="T100" fmla="*/ 15 w 72"/>
                  <a:gd name="T101" fmla="*/ 7 h 79"/>
                  <a:gd name="T102" fmla="*/ 7 w 72"/>
                  <a:gd name="T103" fmla="*/ 7 h 79"/>
                  <a:gd name="T104" fmla="*/ 15 w 72"/>
                  <a:gd name="T105" fmla="*/ 21 h 79"/>
                  <a:gd name="T106" fmla="*/ 22 w 72"/>
                  <a:gd name="T107" fmla="*/ 21 h 79"/>
                  <a:gd name="T108" fmla="*/ 15 w 72"/>
                  <a:gd name="T109" fmla="*/ 36 h 79"/>
                  <a:gd name="T110" fmla="*/ 7 w 72"/>
                  <a:gd name="T111" fmla="*/ 43 h 79"/>
                  <a:gd name="T112" fmla="*/ 29 w 72"/>
                  <a:gd name="T113" fmla="*/ 50 h 79"/>
                  <a:gd name="T114" fmla="*/ 29 w 72"/>
                  <a:gd name="T115" fmla="*/ 36 h 79"/>
                  <a:gd name="T116" fmla="*/ 29 w 72"/>
                  <a:gd name="T117" fmla="*/ 57 h 79"/>
                  <a:gd name="T118" fmla="*/ 22 w 72"/>
                  <a:gd name="T119" fmla="*/ 64 h 79"/>
                  <a:gd name="T120" fmla="*/ 15 w 72"/>
                  <a:gd name="T121" fmla="*/ 71 h 79"/>
                  <a:gd name="T122" fmla="*/ 29 w 72"/>
                  <a:gd name="T123" fmla="*/ 71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1"/>
                    </a:moveTo>
                    <a:lnTo>
                      <a:pt x="72" y="71"/>
                    </a:lnTo>
                    <a:lnTo>
                      <a:pt x="72" y="71"/>
                    </a:lnTo>
                    <a:lnTo>
                      <a:pt x="72" y="64"/>
                    </a:lnTo>
                    <a:lnTo>
                      <a:pt x="72" y="64"/>
                    </a:lnTo>
                    <a:lnTo>
                      <a:pt x="65" y="57"/>
                    </a:lnTo>
                    <a:lnTo>
                      <a:pt x="58" y="50"/>
                    </a:lnTo>
                    <a:lnTo>
                      <a:pt x="65" y="43"/>
                    </a:lnTo>
                    <a:lnTo>
                      <a:pt x="65" y="36"/>
                    </a:lnTo>
                    <a:lnTo>
                      <a:pt x="72" y="36"/>
                    </a:lnTo>
                    <a:lnTo>
                      <a:pt x="72" y="29"/>
                    </a:lnTo>
                    <a:lnTo>
                      <a:pt x="72" y="14"/>
                    </a:lnTo>
                    <a:lnTo>
                      <a:pt x="72" y="7"/>
                    </a:lnTo>
                    <a:lnTo>
                      <a:pt x="65" y="7"/>
                    </a:lnTo>
                    <a:lnTo>
                      <a:pt x="65" y="7"/>
                    </a:lnTo>
                    <a:lnTo>
                      <a:pt x="58" y="14"/>
                    </a:lnTo>
                    <a:lnTo>
                      <a:pt x="58" y="29"/>
                    </a:lnTo>
                    <a:lnTo>
                      <a:pt x="65" y="36"/>
                    </a:lnTo>
                    <a:lnTo>
                      <a:pt x="58" y="43"/>
                    </a:lnTo>
                    <a:lnTo>
                      <a:pt x="58" y="50"/>
                    </a:lnTo>
                    <a:lnTo>
                      <a:pt x="58" y="50"/>
                    </a:lnTo>
                    <a:lnTo>
                      <a:pt x="50" y="43"/>
                    </a:lnTo>
                    <a:lnTo>
                      <a:pt x="50" y="43"/>
                    </a:lnTo>
                    <a:lnTo>
                      <a:pt x="43" y="36"/>
                    </a:lnTo>
                    <a:lnTo>
                      <a:pt x="43" y="29"/>
                    </a:lnTo>
                    <a:lnTo>
                      <a:pt x="50" y="21"/>
                    </a:lnTo>
                    <a:lnTo>
                      <a:pt x="50" y="14"/>
                    </a:lnTo>
                    <a:lnTo>
                      <a:pt x="43" y="0"/>
                    </a:lnTo>
                    <a:lnTo>
                      <a:pt x="36" y="7"/>
                    </a:lnTo>
                    <a:lnTo>
                      <a:pt x="43" y="29"/>
                    </a:lnTo>
                    <a:lnTo>
                      <a:pt x="43" y="29"/>
                    </a:lnTo>
                    <a:lnTo>
                      <a:pt x="43" y="36"/>
                    </a:lnTo>
                    <a:lnTo>
                      <a:pt x="43" y="36"/>
                    </a:lnTo>
                    <a:lnTo>
                      <a:pt x="36" y="36"/>
                    </a:lnTo>
                    <a:lnTo>
                      <a:pt x="29" y="29"/>
                    </a:lnTo>
                    <a:lnTo>
                      <a:pt x="29" y="21"/>
                    </a:lnTo>
                    <a:lnTo>
                      <a:pt x="29" y="21"/>
                    </a:lnTo>
                    <a:lnTo>
                      <a:pt x="29" y="14"/>
                    </a:lnTo>
                    <a:lnTo>
                      <a:pt x="22" y="7"/>
                    </a:lnTo>
                    <a:lnTo>
                      <a:pt x="15" y="0"/>
                    </a:lnTo>
                    <a:lnTo>
                      <a:pt x="15" y="0"/>
                    </a:lnTo>
                    <a:lnTo>
                      <a:pt x="7" y="0"/>
                    </a:lnTo>
                    <a:lnTo>
                      <a:pt x="7" y="0"/>
                    </a:lnTo>
                    <a:lnTo>
                      <a:pt x="0" y="7"/>
                    </a:lnTo>
                    <a:lnTo>
                      <a:pt x="7" y="21"/>
                    </a:lnTo>
                    <a:lnTo>
                      <a:pt x="22" y="21"/>
                    </a:lnTo>
                    <a:lnTo>
                      <a:pt x="29" y="29"/>
                    </a:lnTo>
                    <a:lnTo>
                      <a:pt x="36" y="36"/>
                    </a:lnTo>
                    <a:lnTo>
                      <a:pt x="36" y="43"/>
                    </a:lnTo>
                    <a:lnTo>
                      <a:pt x="36" y="43"/>
                    </a:lnTo>
                    <a:lnTo>
                      <a:pt x="29" y="43"/>
                    </a:lnTo>
                    <a:lnTo>
                      <a:pt x="29" y="36"/>
                    </a:lnTo>
                    <a:lnTo>
                      <a:pt x="22" y="36"/>
                    </a:lnTo>
                    <a:lnTo>
                      <a:pt x="7" y="36"/>
                    </a:lnTo>
                    <a:lnTo>
                      <a:pt x="0" y="36"/>
                    </a:lnTo>
                    <a:lnTo>
                      <a:pt x="7" y="43"/>
                    </a:lnTo>
                    <a:lnTo>
                      <a:pt x="15" y="50"/>
                    </a:lnTo>
                    <a:lnTo>
                      <a:pt x="22" y="50"/>
                    </a:lnTo>
                    <a:lnTo>
                      <a:pt x="22" y="50"/>
                    </a:lnTo>
                    <a:lnTo>
                      <a:pt x="29" y="43"/>
                    </a:lnTo>
                    <a:lnTo>
                      <a:pt x="29" y="43"/>
                    </a:lnTo>
                    <a:lnTo>
                      <a:pt x="36" y="43"/>
                    </a:lnTo>
                    <a:lnTo>
                      <a:pt x="43" y="43"/>
                    </a:lnTo>
                    <a:lnTo>
                      <a:pt x="43" y="50"/>
                    </a:lnTo>
                    <a:lnTo>
                      <a:pt x="50" y="57"/>
                    </a:lnTo>
                    <a:lnTo>
                      <a:pt x="50" y="57"/>
                    </a:lnTo>
                    <a:lnTo>
                      <a:pt x="50" y="57"/>
                    </a:lnTo>
                    <a:lnTo>
                      <a:pt x="43" y="64"/>
                    </a:lnTo>
                    <a:lnTo>
                      <a:pt x="36" y="57"/>
                    </a:lnTo>
                    <a:lnTo>
                      <a:pt x="29" y="57"/>
                    </a:lnTo>
                    <a:lnTo>
                      <a:pt x="7" y="64"/>
                    </a:lnTo>
                    <a:lnTo>
                      <a:pt x="7" y="64"/>
                    </a:lnTo>
                    <a:lnTo>
                      <a:pt x="15" y="71"/>
                    </a:lnTo>
                    <a:lnTo>
                      <a:pt x="29" y="79"/>
                    </a:lnTo>
                    <a:lnTo>
                      <a:pt x="36" y="71"/>
                    </a:lnTo>
                    <a:lnTo>
                      <a:pt x="36" y="71"/>
                    </a:lnTo>
                    <a:lnTo>
                      <a:pt x="36" y="71"/>
                    </a:lnTo>
                    <a:lnTo>
                      <a:pt x="43" y="64"/>
                    </a:lnTo>
                    <a:lnTo>
                      <a:pt x="43" y="64"/>
                    </a:lnTo>
                    <a:lnTo>
                      <a:pt x="50" y="64"/>
                    </a:lnTo>
                    <a:lnTo>
                      <a:pt x="50" y="57"/>
                    </a:lnTo>
                    <a:lnTo>
                      <a:pt x="58" y="64"/>
                    </a:lnTo>
                    <a:lnTo>
                      <a:pt x="65" y="71"/>
                    </a:lnTo>
                    <a:lnTo>
                      <a:pt x="65" y="71"/>
                    </a:lnTo>
                    <a:close/>
                    <a:moveTo>
                      <a:pt x="65" y="36"/>
                    </a:moveTo>
                    <a:lnTo>
                      <a:pt x="72" y="36"/>
                    </a:lnTo>
                    <a:lnTo>
                      <a:pt x="72" y="29"/>
                    </a:lnTo>
                    <a:lnTo>
                      <a:pt x="72" y="14"/>
                    </a:lnTo>
                    <a:lnTo>
                      <a:pt x="65" y="7"/>
                    </a:lnTo>
                    <a:lnTo>
                      <a:pt x="58" y="21"/>
                    </a:lnTo>
                    <a:lnTo>
                      <a:pt x="65" y="36"/>
                    </a:lnTo>
                    <a:lnTo>
                      <a:pt x="65" y="36"/>
                    </a:lnTo>
                    <a:close/>
                    <a:moveTo>
                      <a:pt x="43" y="21"/>
                    </a:moveTo>
                    <a:lnTo>
                      <a:pt x="50" y="14"/>
                    </a:lnTo>
                    <a:lnTo>
                      <a:pt x="43" y="0"/>
                    </a:lnTo>
                    <a:lnTo>
                      <a:pt x="36" y="14"/>
                    </a:lnTo>
                    <a:lnTo>
                      <a:pt x="43" y="21"/>
                    </a:lnTo>
                    <a:lnTo>
                      <a:pt x="43" y="21"/>
                    </a:lnTo>
                    <a:close/>
                    <a:moveTo>
                      <a:pt x="22" y="21"/>
                    </a:moveTo>
                    <a:lnTo>
                      <a:pt x="22" y="14"/>
                    </a:lnTo>
                    <a:lnTo>
                      <a:pt x="22" y="7"/>
                    </a:lnTo>
                    <a:lnTo>
                      <a:pt x="15" y="7"/>
                    </a:lnTo>
                    <a:lnTo>
                      <a:pt x="7" y="0"/>
                    </a:lnTo>
                    <a:lnTo>
                      <a:pt x="7" y="7"/>
                    </a:lnTo>
                    <a:lnTo>
                      <a:pt x="7" y="14"/>
                    </a:lnTo>
                    <a:lnTo>
                      <a:pt x="15" y="21"/>
                    </a:lnTo>
                    <a:lnTo>
                      <a:pt x="22" y="21"/>
                    </a:lnTo>
                    <a:lnTo>
                      <a:pt x="22" y="21"/>
                    </a:lnTo>
                    <a:close/>
                    <a:moveTo>
                      <a:pt x="29" y="36"/>
                    </a:moveTo>
                    <a:lnTo>
                      <a:pt x="15" y="36"/>
                    </a:lnTo>
                    <a:lnTo>
                      <a:pt x="7" y="36"/>
                    </a:lnTo>
                    <a:lnTo>
                      <a:pt x="7" y="43"/>
                    </a:lnTo>
                    <a:lnTo>
                      <a:pt x="15" y="50"/>
                    </a:lnTo>
                    <a:lnTo>
                      <a:pt x="29" y="50"/>
                    </a:lnTo>
                    <a:lnTo>
                      <a:pt x="29" y="36"/>
                    </a:lnTo>
                    <a:lnTo>
                      <a:pt x="29" y="36"/>
                    </a:lnTo>
                    <a:close/>
                    <a:moveTo>
                      <a:pt x="36" y="64"/>
                    </a:moveTo>
                    <a:lnTo>
                      <a:pt x="29" y="57"/>
                    </a:lnTo>
                    <a:lnTo>
                      <a:pt x="22" y="57"/>
                    </a:lnTo>
                    <a:lnTo>
                      <a:pt x="22" y="64"/>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2" name="Freeform 471">
                <a:extLst>
                  <a:ext uri="{FF2B5EF4-FFF2-40B4-BE49-F238E27FC236}">
                    <a16:creationId xmlns:a16="http://schemas.microsoft.com/office/drawing/2014/main" xmlns="" id="{56AD7AE4-087B-4A13-B636-674BBB47AC4D}"/>
                  </a:ext>
                </a:extLst>
              </p:cNvPr>
              <p:cNvSpPr>
                <a:spLocks noEditPoints="1"/>
              </p:cNvSpPr>
              <p:nvPr/>
            </p:nvSpPr>
            <p:spPr bwMode="auto">
              <a:xfrm>
                <a:off x="6316" y="2503"/>
                <a:ext cx="72" cy="78"/>
              </a:xfrm>
              <a:custGeom>
                <a:avLst/>
                <a:gdLst>
                  <a:gd name="T0" fmla="*/ 64 w 72"/>
                  <a:gd name="T1" fmla="*/ 78 h 78"/>
                  <a:gd name="T2" fmla="*/ 72 w 72"/>
                  <a:gd name="T3" fmla="*/ 71 h 78"/>
                  <a:gd name="T4" fmla="*/ 57 w 72"/>
                  <a:gd name="T5" fmla="*/ 57 h 78"/>
                  <a:gd name="T6" fmla="*/ 57 w 72"/>
                  <a:gd name="T7" fmla="*/ 42 h 78"/>
                  <a:gd name="T8" fmla="*/ 64 w 72"/>
                  <a:gd name="T9" fmla="*/ 35 h 78"/>
                  <a:gd name="T10" fmla="*/ 64 w 72"/>
                  <a:gd name="T11" fmla="*/ 14 h 78"/>
                  <a:gd name="T12" fmla="*/ 64 w 72"/>
                  <a:gd name="T13" fmla="*/ 7 h 78"/>
                  <a:gd name="T14" fmla="*/ 50 w 72"/>
                  <a:gd name="T15" fmla="*/ 21 h 78"/>
                  <a:gd name="T16" fmla="*/ 57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14 h 78"/>
                  <a:gd name="T38" fmla="*/ 7 w 72"/>
                  <a:gd name="T39" fmla="*/ 0 h 78"/>
                  <a:gd name="T40" fmla="*/ 0 w 72"/>
                  <a:gd name="T41" fmla="*/ 0 h 78"/>
                  <a:gd name="T42" fmla="*/ 0 w 72"/>
                  <a:gd name="T43" fmla="*/ 7 h 78"/>
                  <a:gd name="T44" fmla="*/ 14 w 72"/>
                  <a:gd name="T45" fmla="*/ 28 h 78"/>
                  <a:gd name="T46" fmla="*/ 28 w 72"/>
                  <a:gd name="T47" fmla="*/ 42 h 78"/>
                  <a:gd name="T48" fmla="*/ 28 w 72"/>
                  <a:gd name="T49" fmla="*/ 42 h 78"/>
                  <a:gd name="T50" fmla="*/ 21 w 72"/>
                  <a:gd name="T51" fmla="*/ 35 h 78"/>
                  <a:gd name="T52" fmla="*/ 7 w 72"/>
                  <a:gd name="T53" fmla="*/ 35 h 78"/>
                  <a:gd name="T54" fmla="*/ 0 w 72"/>
                  <a:gd name="T55" fmla="*/ 42 h 78"/>
                  <a:gd name="T56" fmla="*/ 14 w 72"/>
                  <a:gd name="T57" fmla="*/ 50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64 h 78"/>
                  <a:gd name="T82" fmla="*/ 57 w 72"/>
                  <a:gd name="T83" fmla="*/ 71 h 78"/>
                  <a:gd name="T84" fmla="*/ 64 w 72"/>
                  <a:gd name="T85" fmla="*/ 35 h 78"/>
                  <a:gd name="T86" fmla="*/ 64 w 72"/>
                  <a:gd name="T87" fmla="*/ 21 h 78"/>
                  <a:gd name="T88" fmla="*/ 57 w 72"/>
                  <a:gd name="T89" fmla="*/ 21 h 78"/>
                  <a:gd name="T90" fmla="*/ 57 w 72"/>
                  <a:gd name="T91" fmla="*/ 35 h 78"/>
                  <a:gd name="T92" fmla="*/ 43 w 72"/>
                  <a:gd name="T93" fmla="*/ 14 h 78"/>
                  <a:gd name="T94" fmla="*/ 36 w 72"/>
                  <a:gd name="T95" fmla="*/ 14 h 78"/>
                  <a:gd name="T96" fmla="*/ 36 w 72"/>
                  <a:gd name="T97" fmla="*/ 28 h 78"/>
                  <a:gd name="T98" fmla="*/ 21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42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8"/>
                    </a:lnTo>
                    <a:lnTo>
                      <a:pt x="72" y="71"/>
                    </a:lnTo>
                    <a:lnTo>
                      <a:pt x="72" y="71"/>
                    </a:lnTo>
                    <a:lnTo>
                      <a:pt x="72" y="64"/>
                    </a:lnTo>
                    <a:lnTo>
                      <a:pt x="57" y="57"/>
                    </a:lnTo>
                    <a:lnTo>
                      <a:pt x="57" y="57"/>
                    </a:lnTo>
                    <a:lnTo>
                      <a:pt x="57" y="42"/>
                    </a:lnTo>
                    <a:lnTo>
                      <a:pt x="64" y="42"/>
                    </a:lnTo>
                    <a:lnTo>
                      <a:pt x="64" y="35"/>
                    </a:lnTo>
                    <a:lnTo>
                      <a:pt x="72" y="28"/>
                    </a:lnTo>
                    <a:lnTo>
                      <a:pt x="64" y="14"/>
                    </a:lnTo>
                    <a:lnTo>
                      <a:pt x="64" y="14"/>
                    </a:lnTo>
                    <a:lnTo>
                      <a:pt x="64" y="7"/>
                    </a:lnTo>
                    <a:lnTo>
                      <a:pt x="57" y="14"/>
                    </a:lnTo>
                    <a:lnTo>
                      <a:pt x="50" y="21"/>
                    </a:lnTo>
                    <a:lnTo>
                      <a:pt x="50" y="28"/>
                    </a:lnTo>
                    <a:lnTo>
                      <a:pt x="57" y="35"/>
                    </a:lnTo>
                    <a:lnTo>
                      <a:pt x="57" y="42"/>
                    </a:lnTo>
                    <a:lnTo>
                      <a:pt x="50" y="50"/>
                    </a:lnTo>
                    <a:lnTo>
                      <a:pt x="50" y="50"/>
                    </a:lnTo>
                    <a:lnTo>
                      <a:pt x="50" y="50"/>
                    </a:lnTo>
                    <a:lnTo>
                      <a:pt x="43" y="42"/>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14"/>
                    </a:lnTo>
                    <a:lnTo>
                      <a:pt x="21" y="7"/>
                    </a:lnTo>
                    <a:lnTo>
                      <a:pt x="7" y="0"/>
                    </a:lnTo>
                    <a:lnTo>
                      <a:pt x="7" y="0"/>
                    </a:lnTo>
                    <a:lnTo>
                      <a:pt x="0" y="0"/>
                    </a:lnTo>
                    <a:lnTo>
                      <a:pt x="0" y="0"/>
                    </a:lnTo>
                    <a:lnTo>
                      <a:pt x="0" y="7"/>
                    </a:lnTo>
                    <a:lnTo>
                      <a:pt x="7" y="21"/>
                    </a:lnTo>
                    <a:lnTo>
                      <a:pt x="14" y="28"/>
                    </a:lnTo>
                    <a:lnTo>
                      <a:pt x="21" y="28"/>
                    </a:lnTo>
                    <a:lnTo>
                      <a:pt x="28" y="42"/>
                    </a:lnTo>
                    <a:lnTo>
                      <a:pt x="36" y="42"/>
                    </a:lnTo>
                    <a:lnTo>
                      <a:pt x="28" y="42"/>
                    </a:lnTo>
                    <a:lnTo>
                      <a:pt x="28" y="42"/>
                    </a:lnTo>
                    <a:lnTo>
                      <a:pt x="21" y="35"/>
                    </a:lnTo>
                    <a:lnTo>
                      <a:pt x="14" y="35"/>
                    </a:lnTo>
                    <a:lnTo>
                      <a:pt x="7" y="35"/>
                    </a:lnTo>
                    <a:lnTo>
                      <a:pt x="0" y="42"/>
                    </a:lnTo>
                    <a:lnTo>
                      <a:pt x="0" y="42"/>
                    </a:lnTo>
                    <a:lnTo>
                      <a:pt x="7" y="50"/>
                    </a:lnTo>
                    <a:lnTo>
                      <a:pt x="14" y="50"/>
                    </a:lnTo>
                    <a:lnTo>
                      <a:pt x="21" y="50"/>
                    </a:lnTo>
                    <a:lnTo>
                      <a:pt x="21" y="50"/>
                    </a:lnTo>
                    <a:lnTo>
                      <a:pt x="21" y="50"/>
                    </a:lnTo>
                    <a:lnTo>
                      <a:pt x="28" y="50"/>
                    </a:lnTo>
                    <a:lnTo>
                      <a:pt x="36" y="50"/>
                    </a:lnTo>
                    <a:lnTo>
                      <a:pt x="43" y="50"/>
                    </a:lnTo>
                    <a:lnTo>
                      <a:pt x="43" y="57"/>
                    </a:lnTo>
                    <a:lnTo>
                      <a:pt x="43" y="57"/>
                    </a:lnTo>
                    <a:lnTo>
                      <a:pt x="43" y="57"/>
                    </a:lnTo>
                    <a:lnTo>
                      <a:pt x="36" y="64"/>
                    </a:lnTo>
                    <a:lnTo>
                      <a:pt x="28" y="64"/>
                    </a:lnTo>
                    <a:lnTo>
                      <a:pt x="21" y="57"/>
                    </a:lnTo>
                    <a:lnTo>
                      <a:pt x="7" y="64"/>
                    </a:lnTo>
                    <a:lnTo>
                      <a:pt x="7" y="71"/>
                    </a:lnTo>
                    <a:lnTo>
                      <a:pt x="7" y="71"/>
                    </a:lnTo>
                    <a:lnTo>
                      <a:pt x="21" y="78"/>
                    </a:lnTo>
                    <a:lnTo>
                      <a:pt x="28" y="78"/>
                    </a:lnTo>
                    <a:lnTo>
                      <a:pt x="28" y="78"/>
                    </a:lnTo>
                    <a:lnTo>
                      <a:pt x="28" y="71"/>
                    </a:lnTo>
                    <a:lnTo>
                      <a:pt x="36" y="71"/>
                    </a:lnTo>
                    <a:lnTo>
                      <a:pt x="43" y="64"/>
                    </a:lnTo>
                    <a:lnTo>
                      <a:pt x="43" y="64"/>
                    </a:lnTo>
                    <a:lnTo>
                      <a:pt x="50" y="64"/>
                    </a:lnTo>
                    <a:lnTo>
                      <a:pt x="57" y="64"/>
                    </a:lnTo>
                    <a:lnTo>
                      <a:pt x="57" y="71"/>
                    </a:lnTo>
                    <a:lnTo>
                      <a:pt x="57" y="71"/>
                    </a:lnTo>
                    <a:close/>
                    <a:moveTo>
                      <a:pt x="57" y="35"/>
                    </a:moveTo>
                    <a:lnTo>
                      <a:pt x="64" y="35"/>
                    </a:lnTo>
                    <a:lnTo>
                      <a:pt x="72" y="28"/>
                    </a:lnTo>
                    <a:lnTo>
                      <a:pt x="64" y="21"/>
                    </a:lnTo>
                    <a:lnTo>
                      <a:pt x="64" y="14"/>
                    </a:lnTo>
                    <a:lnTo>
                      <a:pt x="57" y="21"/>
                    </a:lnTo>
                    <a:lnTo>
                      <a:pt x="57" y="35"/>
                    </a:lnTo>
                    <a:lnTo>
                      <a:pt x="57" y="35"/>
                    </a:lnTo>
                    <a:close/>
                    <a:moveTo>
                      <a:pt x="36" y="28"/>
                    </a:moveTo>
                    <a:lnTo>
                      <a:pt x="43" y="14"/>
                    </a:lnTo>
                    <a:lnTo>
                      <a:pt x="36" y="7"/>
                    </a:lnTo>
                    <a:lnTo>
                      <a:pt x="36" y="14"/>
                    </a:lnTo>
                    <a:lnTo>
                      <a:pt x="36" y="28"/>
                    </a:lnTo>
                    <a:lnTo>
                      <a:pt x="36"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2"/>
                    </a:moveTo>
                    <a:lnTo>
                      <a:pt x="14" y="35"/>
                    </a:lnTo>
                    <a:lnTo>
                      <a:pt x="0" y="42"/>
                    </a:lnTo>
                    <a:lnTo>
                      <a:pt x="7" y="42"/>
                    </a:lnTo>
                    <a:lnTo>
                      <a:pt x="14" y="50"/>
                    </a:lnTo>
                    <a:lnTo>
                      <a:pt x="21" y="50"/>
                    </a:lnTo>
                    <a:lnTo>
                      <a:pt x="21" y="42"/>
                    </a:lnTo>
                    <a:lnTo>
                      <a:pt x="21" y="42"/>
                    </a:lnTo>
                    <a:close/>
                    <a:moveTo>
                      <a:pt x="28" y="71"/>
                    </a:moveTo>
                    <a:lnTo>
                      <a:pt x="28" y="64"/>
                    </a:lnTo>
                    <a:lnTo>
                      <a:pt x="21" y="64"/>
                    </a:lnTo>
                    <a:lnTo>
                      <a:pt x="14" y="64"/>
                    </a:lnTo>
                    <a:lnTo>
                      <a:pt x="7" y="64"/>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3" name="Freeform 472">
                <a:extLst>
                  <a:ext uri="{FF2B5EF4-FFF2-40B4-BE49-F238E27FC236}">
                    <a16:creationId xmlns:a16="http://schemas.microsoft.com/office/drawing/2014/main" xmlns="" id="{FED1C09E-0620-4B88-8E15-CE569DA81850}"/>
                  </a:ext>
                </a:extLst>
              </p:cNvPr>
              <p:cNvSpPr>
                <a:spLocks noEditPoints="1"/>
              </p:cNvSpPr>
              <p:nvPr/>
            </p:nvSpPr>
            <p:spPr bwMode="auto">
              <a:xfrm>
                <a:off x="5278" y="2503"/>
                <a:ext cx="72" cy="78"/>
              </a:xfrm>
              <a:custGeom>
                <a:avLst/>
                <a:gdLst>
                  <a:gd name="T0" fmla="*/ 65 w 72"/>
                  <a:gd name="T1" fmla="*/ 71 h 78"/>
                  <a:gd name="T2" fmla="*/ 72 w 72"/>
                  <a:gd name="T3" fmla="*/ 64 h 78"/>
                  <a:gd name="T4" fmla="*/ 58 w 72"/>
                  <a:gd name="T5" fmla="*/ 57 h 78"/>
                  <a:gd name="T6" fmla="*/ 65 w 72"/>
                  <a:gd name="T7" fmla="*/ 42 h 78"/>
                  <a:gd name="T8" fmla="*/ 65 w 72"/>
                  <a:gd name="T9" fmla="*/ 35 h 78"/>
                  <a:gd name="T10" fmla="*/ 72 w 72"/>
                  <a:gd name="T11" fmla="*/ 14 h 78"/>
                  <a:gd name="T12" fmla="*/ 65 w 72"/>
                  <a:gd name="T13" fmla="*/ 7 h 78"/>
                  <a:gd name="T14" fmla="*/ 58 w 72"/>
                  <a:gd name="T15" fmla="*/ 14 h 78"/>
                  <a:gd name="T16" fmla="*/ 58 w 72"/>
                  <a:gd name="T17" fmla="*/ 35 h 78"/>
                  <a:gd name="T18" fmla="*/ 58 w 72"/>
                  <a:gd name="T19" fmla="*/ 50 h 78"/>
                  <a:gd name="T20" fmla="*/ 51 w 72"/>
                  <a:gd name="T21" fmla="*/ 42 h 78"/>
                  <a:gd name="T22" fmla="*/ 44 w 72"/>
                  <a:gd name="T23" fmla="*/ 35 h 78"/>
                  <a:gd name="T24" fmla="*/ 51 w 72"/>
                  <a:gd name="T25" fmla="*/ 21 h 78"/>
                  <a:gd name="T26" fmla="*/ 44 w 72"/>
                  <a:gd name="T27" fmla="*/ 0 h 78"/>
                  <a:gd name="T28" fmla="*/ 36 w 72"/>
                  <a:gd name="T29" fmla="*/ 28 h 78"/>
                  <a:gd name="T30" fmla="*/ 36 w 72"/>
                  <a:gd name="T31" fmla="*/ 35 h 78"/>
                  <a:gd name="T32" fmla="*/ 36 w 72"/>
                  <a:gd name="T33" fmla="*/ 35 h 78"/>
                  <a:gd name="T34" fmla="*/ 29 w 72"/>
                  <a:gd name="T35" fmla="*/ 21 h 78"/>
                  <a:gd name="T36" fmla="*/ 22 w 72"/>
                  <a:gd name="T37" fmla="*/ 14 h 78"/>
                  <a:gd name="T38" fmla="*/ 15 w 72"/>
                  <a:gd name="T39" fmla="*/ 0 h 78"/>
                  <a:gd name="T40" fmla="*/ 0 w 72"/>
                  <a:gd name="T41" fmla="*/ 0 h 78"/>
                  <a:gd name="T42" fmla="*/ 0 w 72"/>
                  <a:gd name="T43" fmla="*/ 7 h 78"/>
                  <a:gd name="T44" fmla="*/ 22 w 72"/>
                  <a:gd name="T45" fmla="*/ 21 h 78"/>
                  <a:gd name="T46" fmla="*/ 36 w 72"/>
                  <a:gd name="T47" fmla="*/ 35 h 78"/>
                  <a:gd name="T48" fmla="*/ 36 w 72"/>
                  <a:gd name="T49" fmla="*/ 42 h 78"/>
                  <a:gd name="T50" fmla="*/ 29 w 72"/>
                  <a:gd name="T51" fmla="*/ 35 h 78"/>
                  <a:gd name="T52" fmla="*/ 8 w 72"/>
                  <a:gd name="T53" fmla="*/ 35 h 78"/>
                  <a:gd name="T54" fmla="*/ 0 w 72"/>
                  <a:gd name="T55" fmla="*/ 42 h 78"/>
                  <a:gd name="T56" fmla="*/ 15 w 72"/>
                  <a:gd name="T57" fmla="*/ 50 h 78"/>
                  <a:gd name="T58" fmla="*/ 29 w 72"/>
                  <a:gd name="T59" fmla="*/ 50 h 78"/>
                  <a:gd name="T60" fmla="*/ 36 w 72"/>
                  <a:gd name="T61" fmla="*/ 42 h 78"/>
                  <a:gd name="T62" fmla="*/ 44 w 72"/>
                  <a:gd name="T63" fmla="*/ 50 h 78"/>
                  <a:gd name="T64" fmla="*/ 51 w 72"/>
                  <a:gd name="T65" fmla="*/ 57 h 78"/>
                  <a:gd name="T66" fmla="*/ 36 w 72"/>
                  <a:gd name="T67" fmla="*/ 64 h 78"/>
                  <a:gd name="T68" fmla="*/ 22 w 72"/>
                  <a:gd name="T69" fmla="*/ 57 h 78"/>
                  <a:gd name="T70" fmla="*/ 8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35 h 78"/>
                  <a:gd name="T86" fmla="*/ 72 w 72"/>
                  <a:gd name="T87" fmla="*/ 14 h 78"/>
                  <a:gd name="T88" fmla="*/ 58 w 72"/>
                  <a:gd name="T89" fmla="*/ 21 h 78"/>
                  <a:gd name="T90" fmla="*/ 65 w 72"/>
                  <a:gd name="T91" fmla="*/ 35 h 78"/>
                  <a:gd name="T92" fmla="*/ 51 w 72"/>
                  <a:gd name="T93" fmla="*/ 14 h 78"/>
                  <a:gd name="T94" fmla="*/ 36 w 72"/>
                  <a:gd name="T95" fmla="*/ 14 h 78"/>
                  <a:gd name="T96" fmla="*/ 44 w 72"/>
                  <a:gd name="T97" fmla="*/ 21 h 78"/>
                  <a:gd name="T98" fmla="*/ 22 w 72"/>
                  <a:gd name="T99" fmla="*/ 14 h 78"/>
                  <a:gd name="T100" fmla="*/ 15 w 72"/>
                  <a:gd name="T101" fmla="*/ 7 h 78"/>
                  <a:gd name="T102" fmla="*/ 8 w 72"/>
                  <a:gd name="T103" fmla="*/ 7 h 78"/>
                  <a:gd name="T104" fmla="*/ 15 w 72"/>
                  <a:gd name="T105" fmla="*/ 21 h 78"/>
                  <a:gd name="T106" fmla="*/ 22 w 72"/>
                  <a:gd name="T107" fmla="*/ 21 h 78"/>
                  <a:gd name="T108" fmla="*/ 15 w 72"/>
                  <a:gd name="T109" fmla="*/ 35 h 78"/>
                  <a:gd name="T110" fmla="*/ 8 w 72"/>
                  <a:gd name="T111" fmla="*/ 42 h 78"/>
                  <a:gd name="T112" fmla="*/ 22 w 72"/>
                  <a:gd name="T113" fmla="*/ 50 h 78"/>
                  <a:gd name="T114" fmla="*/ 22 w 72"/>
                  <a:gd name="T115" fmla="*/ 35 h 78"/>
                  <a:gd name="T116" fmla="*/ 29 w 72"/>
                  <a:gd name="T117" fmla="*/ 64 h 78"/>
                  <a:gd name="T118" fmla="*/ 15 w 72"/>
                  <a:gd name="T119" fmla="*/ 64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8" y="57"/>
                    </a:lnTo>
                    <a:lnTo>
                      <a:pt x="58" y="50"/>
                    </a:lnTo>
                    <a:lnTo>
                      <a:pt x="65" y="42"/>
                    </a:lnTo>
                    <a:lnTo>
                      <a:pt x="65" y="35"/>
                    </a:lnTo>
                    <a:lnTo>
                      <a:pt x="65" y="35"/>
                    </a:lnTo>
                    <a:lnTo>
                      <a:pt x="72" y="28"/>
                    </a:lnTo>
                    <a:lnTo>
                      <a:pt x="72" y="14"/>
                    </a:lnTo>
                    <a:lnTo>
                      <a:pt x="65" y="7"/>
                    </a:lnTo>
                    <a:lnTo>
                      <a:pt x="65" y="7"/>
                    </a:lnTo>
                    <a:lnTo>
                      <a:pt x="58" y="7"/>
                    </a:lnTo>
                    <a:lnTo>
                      <a:pt x="58" y="14"/>
                    </a:lnTo>
                    <a:lnTo>
                      <a:pt x="58" y="28"/>
                    </a:lnTo>
                    <a:lnTo>
                      <a:pt x="58" y="35"/>
                    </a:lnTo>
                    <a:lnTo>
                      <a:pt x="58" y="42"/>
                    </a:lnTo>
                    <a:lnTo>
                      <a:pt x="58" y="50"/>
                    </a:lnTo>
                    <a:lnTo>
                      <a:pt x="58" y="50"/>
                    </a:lnTo>
                    <a:lnTo>
                      <a:pt x="51" y="42"/>
                    </a:lnTo>
                    <a:lnTo>
                      <a:pt x="44" y="42"/>
                    </a:lnTo>
                    <a:lnTo>
                      <a:pt x="44" y="35"/>
                    </a:lnTo>
                    <a:lnTo>
                      <a:pt x="44" y="28"/>
                    </a:lnTo>
                    <a:lnTo>
                      <a:pt x="51" y="21"/>
                    </a:lnTo>
                    <a:lnTo>
                      <a:pt x="51" y="14"/>
                    </a:lnTo>
                    <a:lnTo>
                      <a:pt x="44" y="0"/>
                    </a:lnTo>
                    <a:lnTo>
                      <a:pt x="36" y="14"/>
                    </a:lnTo>
                    <a:lnTo>
                      <a:pt x="36" y="28"/>
                    </a:lnTo>
                    <a:lnTo>
                      <a:pt x="36" y="28"/>
                    </a:lnTo>
                    <a:lnTo>
                      <a:pt x="36" y="35"/>
                    </a:lnTo>
                    <a:lnTo>
                      <a:pt x="36" y="35"/>
                    </a:lnTo>
                    <a:lnTo>
                      <a:pt x="36" y="35"/>
                    </a:lnTo>
                    <a:lnTo>
                      <a:pt x="29" y="28"/>
                    </a:lnTo>
                    <a:lnTo>
                      <a:pt x="29" y="21"/>
                    </a:lnTo>
                    <a:lnTo>
                      <a:pt x="22" y="21"/>
                    </a:lnTo>
                    <a:lnTo>
                      <a:pt x="22" y="14"/>
                    </a:lnTo>
                    <a:lnTo>
                      <a:pt x="22" y="7"/>
                    </a:lnTo>
                    <a:lnTo>
                      <a:pt x="15" y="0"/>
                    </a:lnTo>
                    <a:lnTo>
                      <a:pt x="8" y="0"/>
                    </a:lnTo>
                    <a:lnTo>
                      <a:pt x="0" y="0"/>
                    </a:lnTo>
                    <a:lnTo>
                      <a:pt x="0" y="0"/>
                    </a:lnTo>
                    <a:lnTo>
                      <a:pt x="0" y="7"/>
                    </a:lnTo>
                    <a:lnTo>
                      <a:pt x="8" y="21"/>
                    </a:lnTo>
                    <a:lnTo>
                      <a:pt x="22" y="21"/>
                    </a:lnTo>
                    <a:lnTo>
                      <a:pt x="29" y="28"/>
                    </a:lnTo>
                    <a:lnTo>
                      <a:pt x="36" y="35"/>
                    </a:lnTo>
                    <a:lnTo>
                      <a:pt x="36" y="42"/>
                    </a:lnTo>
                    <a:lnTo>
                      <a:pt x="36" y="42"/>
                    </a:lnTo>
                    <a:lnTo>
                      <a:pt x="29" y="42"/>
                    </a:lnTo>
                    <a:lnTo>
                      <a:pt x="29" y="35"/>
                    </a:lnTo>
                    <a:lnTo>
                      <a:pt x="22" y="35"/>
                    </a:lnTo>
                    <a:lnTo>
                      <a:pt x="8" y="35"/>
                    </a:lnTo>
                    <a:lnTo>
                      <a:pt x="0" y="35"/>
                    </a:lnTo>
                    <a:lnTo>
                      <a:pt x="0" y="42"/>
                    </a:lnTo>
                    <a:lnTo>
                      <a:pt x="8" y="50"/>
                    </a:lnTo>
                    <a:lnTo>
                      <a:pt x="15" y="50"/>
                    </a:lnTo>
                    <a:lnTo>
                      <a:pt x="22" y="50"/>
                    </a:lnTo>
                    <a:lnTo>
                      <a:pt x="29" y="50"/>
                    </a:lnTo>
                    <a:lnTo>
                      <a:pt x="29" y="42"/>
                    </a:lnTo>
                    <a:lnTo>
                      <a:pt x="36" y="42"/>
                    </a:lnTo>
                    <a:lnTo>
                      <a:pt x="36" y="42"/>
                    </a:lnTo>
                    <a:lnTo>
                      <a:pt x="44" y="50"/>
                    </a:lnTo>
                    <a:lnTo>
                      <a:pt x="51" y="57"/>
                    </a:lnTo>
                    <a:lnTo>
                      <a:pt x="51" y="57"/>
                    </a:lnTo>
                    <a:lnTo>
                      <a:pt x="44" y="57"/>
                    </a:lnTo>
                    <a:lnTo>
                      <a:pt x="36" y="64"/>
                    </a:lnTo>
                    <a:lnTo>
                      <a:pt x="36" y="64"/>
                    </a:lnTo>
                    <a:lnTo>
                      <a:pt x="22" y="57"/>
                    </a:lnTo>
                    <a:lnTo>
                      <a:pt x="8" y="64"/>
                    </a:lnTo>
                    <a:lnTo>
                      <a:pt x="8" y="64"/>
                    </a:lnTo>
                    <a:lnTo>
                      <a:pt x="15" y="71"/>
                    </a:lnTo>
                    <a:lnTo>
                      <a:pt x="22" y="78"/>
                    </a:lnTo>
                    <a:lnTo>
                      <a:pt x="29" y="71"/>
                    </a:lnTo>
                    <a:lnTo>
                      <a:pt x="36" y="71"/>
                    </a:lnTo>
                    <a:lnTo>
                      <a:pt x="36" y="71"/>
                    </a:lnTo>
                    <a:lnTo>
                      <a:pt x="36" y="64"/>
                    </a:lnTo>
                    <a:lnTo>
                      <a:pt x="44" y="64"/>
                    </a:lnTo>
                    <a:lnTo>
                      <a:pt x="51" y="64"/>
                    </a:lnTo>
                    <a:lnTo>
                      <a:pt x="51" y="64"/>
                    </a:lnTo>
                    <a:lnTo>
                      <a:pt x="58" y="64"/>
                    </a:lnTo>
                    <a:lnTo>
                      <a:pt x="65" y="71"/>
                    </a:lnTo>
                    <a:lnTo>
                      <a:pt x="65" y="71"/>
                    </a:lnTo>
                    <a:close/>
                    <a:moveTo>
                      <a:pt x="65" y="35"/>
                    </a:moveTo>
                    <a:lnTo>
                      <a:pt x="65" y="35"/>
                    </a:lnTo>
                    <a:lnTo>
                      <a:pt x="72" y="28"/>
                    </a:lnTo>
                    <a:lnTo>
                      <a:pt x="72" y="14"/>
                    </a:lnTo>
                    <a:lnTo>
                      <a:pt x="65" y="7"/>
                    </a:lnTo>
                    <a:lnTo>
                      <a:pt x="58" y="21"/>
                    </a:lnTo>
                    <a:lnTo>
                      <a:pt x="65" y="35"/>
                    </a:lnTo>
                    <a:lnTo>
                      <a:pt x="65" y="35"/>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2" y="35"/>
                    </a:moveTo>
                    <a:lnTo>
                      <a:pt x="15" y="35"/>
                    </a:lnTo>
                    <a:lnTo>
                      <a:pt x="0" y="35"/>
                    </a:lnTo>
                    <a:lnTo>
                      <a:pt x="8" y="42"/>
                    </a:lnTo>
                    <a:lnTo>
                      <a:pt x="15" y="50"/>
                    </a:lnTo>
                    <a:lnTo>
                      <a:pt x="22" y="50"/>
                    </a:lnTo>
                    <a:lnTo>
                      <a:pt x="22" y="35"/>
                    </a:lnTo>
                    <a:lnTo>
                      <a:pt x="22" y="35"/>
                    </a:lnTo>
                    <a:close/>
                    <a:moveTo>
                      <a:pt x="36" y="64"/>
                    </a:moveTo>
                    <a:lnTo>
                      <a:pt x="29" y="64"/>
                    </a:lnTo>
                    <a:lnTo>
                      <a:pt x="22" y="57"/>
                    </a:lnTo>
                    <a:lnTo>
                      <a:pt x="15" y="64"/>
                    </a:lnTo>
                    <a:lnTo>
                      <a:pt x="8"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4" name="Freeform 473">
                <a:extLst>
                  <a:ext uri="{FF2B5EF4-FFF2-40B4-BE49-F238E27FC236}">
                    <a16:creationId xmlns:a16="http://schemas.microsoft.com/office/drawing/2014/main" xmlns="" id="{40479153-5C30-4C0F-9E40-7B08F311869B}"/>
                  </a:ext>
                </a:extLst>
              </p:cNvPr>
              <p:cNvSpPr>
                <a:spLocks noEditPoints="1"/>
              </p:cNvSpPr>
              <p:nvPr/>
            </p:nvSpPr>
            <p:spPr bwMode="auto">
              <a:xfrm>
                <a:off x="6244" y="2503"/>
                <a:ext cx="72" cy="78"/>
              </a:xfrm>
              <a:custGeom>
                <a:avLst/>
                <a:gdLst>
                  <a:gd name="T0" fmla="*/ 65 w 72"/>
                  <a:gd name="T1" fmla="*/ 78 h 78"/>
                  <a:gd name="T2" fmla="*/ 65 w 72"/>
                  <a:gd name="T3" fmla="*/ 71 h 78"/>
                  <a:gd name="T4" fmla="*/ 57 w 72"/>
                  <a:gd name="T5" fmla="*/ 57 h 78"/>
                  <a:gd name="T6" fmla="*/ 57 w 72"/>
                  <a:gd name="T7" fmla="*/ 42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14 h 78"/>
                  <a:gd name="T38" fmla="*/ 7 w 72"/>
                  <a:gd name="T39" fmla="*/ 0 h 78"/>
                  <a:gd name="T40" fmla="*/ 0 w 72"/>
                  <a:gd name="T41" fmla="*/ 0 h 78"/>
                  <a:gd name="T42" fmla="*/ 0 w 72"/>
                  <a:gd name="T43" fmla="*/ 7 h 78"/>
                  <a:gd name="T44" fmla="*/ 14 w 72"/>
                  <a:gd name="T45" fmla="*/ 28 h 78"/>
                  <a:gd name="T46" fmla="*/ 29 w 72"/>
                  <a:gd name="T47" fmla="*/ 42 h 78"/>
                  <a:gd name="T48" fmla="*/ 29 w 72"/>
                  <a:gd name="T49" fmla="*/ 42 h 78"/>
                  <a:gd name="T50" fmla="*/ 22 w 72"/>
                  <a:gd name="T51" fmla="*/ 35 h 78"/>
                  <a:gd name="T52" fmla="*/ 7 w 72"/>
                  <a:gd name="T53" fmla="*/ 35 h 78"/>
                  <a:gd name="T54" fmla="*/ 0 w 72"/>
                  <a:gd name="T55" fmla="*/ 42 h 78"/>
                  <a:gd name="T56" fmla="*/ 14 w 72"/>
                  <a:gd name="T57" fmla="*/ 50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64 h 78"/>
                  <a:gd name="T82" fmla="*/ 57 w 72"/>
                  <a:gd name="T83" fmla="*/ 71 h 78"/>
                  <a:gd name="T84" fmla="*/ 65 w 72"/>
                  <a:gd name="T85" fmla="*/ 35 h 78"/>
                  <a:gd name="T86" fmla="*/ 65 w 72"/>
                  <a:gd name="T87" fmla="*/ 21 h 78"/>
                  <a:gd name="T88" fmla="*/ 50 w 72"/>
                  <a:gd name="T89" fmla="*/ 21 h 78"/>
                  <a:gd name="T90" fmla="*/ 57 w 72"/>
                  <a:gd name="T91" fmla="*/ 35 h 78"/>
                  <a:gd name="T92" fmla="*/ 43 w 72"/>
                  <a:gd name="T93" fmla="*/ 14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42 h 78"/>
                  <a:gd name="T112" fmla="*/ 22 w 72"/>
                  <a:gd name="T113" fmla="*/ 50 h 78"/>
                  <a:gd name="T114" fmla="*/ 22 w 72"/>
                  <a:gd name="T115" fmla="*/ 42 h 78"/>
                  <a:gd name="T116" fmla="*/ 29 w 72"/>
                  <a:gd name="T117" fmla="*/ 64 h 78"/>
                  <a:gd name="T118" fmla="*/ 14 w 72"/>
                  <a:gd name="T119" fmla="*/ 64 h 78"/>
                  <a:gd name="T120" fmla="*/ 7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8"/>
                    </a:lnTo>
                    <a:lnTo>
                      <a:pt x="65" y="71"/>
                    </a:lnTo>
                    <a:lnTo>
                      <a:pt x="65" y="71"/>
                    </a:lnTo>
                    <a:lnTo>
                      <a:pt x="65" y="64"/>
                    </a:lnTo>
                    <a:lnTo>
                      <a:pt x="57" y="57"/>
                    </a:lnTo>
                    <a:lnTo>
                      <a:pt x="57" y="57"/>
                    </a:lnTo>
                    <a:lnTo>
                      <a:pt x="57" y="42"/>
                    </a:lnTo>
                    <a:lnTo>
                      <a:pt x="57" y="42"/>
                    </a:lnTo>
                    <a:lnTo>
                      <a:pt x="65" y="35"/>
                    </a:lnTo>
                    <a:lnTo>
                      <a:pt x="72" y="28"/>
                    </a:lnTo>
                    <a:lnTo>
                      <a:pt x="65" y="14"/>
                    </a:lnTo>
                    <a:lnTo>
                      <a:pt x="65" y="14"/>
                    </a:lnTo>
                    <a:lnTo>
                      <a:pt x="57"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14"/>
                    </a:lnTo>
                    <a:lnTo>
                      <a:pt x="14" y="7"/>
                    </a:lnTo>
                    <a:lnTo>
                      <a:pt x="7" y="0"/>
                    </a:lnTo>
                    <a:lnTo>
                      <a:pt x="7" y="0"/>
                    </a:lnTo>
                    <a:lnTo>
                      <a:pt x="0" y="0"/>
                    </a:lnTo>
                    <a:lnTo>
                      <a:pt x="0" y="0"/>
                    </a:lnTo>
                    <a:lnTo>
                      <a:pt x="0" y="7"/>
                    </a:lnTo>
                    <a:lnTo>
                      <a:pt x="0" y="21"/>
                    </a:lnTo>
                    <a:lnTo>
                      <a:pt x="14" y="28"/>
                    </a:lnTo>
                    <a:lnTo>
                      <a:pt x="22" y="28"/>
                    </a:lnTo>
                    <a:lnTo>
                      <a:pt x="29" y="42"/>
                    </a:lnTo>
                    <a:lnTo>
                      <a:pt x="29" y="42"/>
                    </a:lnTo>
                    <a:lnTo>
                      <a:pt x="29" y="42"/>
                    </a:lnTo>
                    <a:lnTo>
                      <a:pt x="22" y="42"/>
                    </a:lnTo>
                    <a:lnTo>
                      <a:pt x="22" y="35"/>
                    </a:lnTo>
                    <a:lnTo>
                      <a:pt x="14" y="35"/>
                    </a:lnTo>
                    <a:lnTo>
                      <a:pt x="7" y="35"/>
                    </a:lnTo>
                    <a:lnTo>
                      <a:pt x="0" y="42"/>
                    </a:lnTo>
                    <a:lnTo>
                      <a:pt x="0" y="42"/>
                    </a:lnTo>
                    <a:lnTo>
                      <a:pt x="7" y="50"/>
                    </a:lnTo>
                    <a:lnTo>
                      <a:pt x="14" y="50"/>
                    </a:lnTo>
                    <a:lnTo>
                      <a:pt x="14"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0" y="71"/>
                    </a:lnTo>
                    <a:lnTo>
                      <a:pt x="7" y="71"/>
                    </a:lnTo>
                    <a:lnTo>
                      <a:pt x="22" y="78"/>
                    </a:lnTo>
                    <a:lnTo>
                      <a:pt x="29" y="78"/>
                    </a:lnTo>
                    <a:lnTo>
                      <a:pt x="29" y="78"/>
                    </a:lnTo>
                    <a:lnTo>
                      <a:pt x="29" y="71"/>
                    </a:lnTo>
                    <a:lnTo>
                      <a:pt x="36" y="71"/>
                    </a:lnTo>
                    <a:lnTo>
                      <a:pt x="43" y="64"/>
                    </a:lnTo>
                    <a:lnTo>
                      <a:pt x="43" y="64"/>
                    </a:lnTo>
                    <a:lnTo>
                      <a:pt x="50" y="64"/>
                    </a:lnTo>
                    <a:lnTo>
                      <a:pt x="50" y="64"/>
                    </a:lnTo>
                    <a:lnTo>
                      <a:pt x="57" y="71"/>
                    </a:lnTo>
                    <a:lnTo>
                      <a:pt x="57" y="71"/>
                    </a:lnTo>
                    <a:close/>
                    <a:moveTo>
                      <a:pt x="57" y="35"/>
                    </a:moveTo>
                    <a:lnTo>
                      <a:pt x="65" y="35"/>
                    </a:lnTo>
                    <a:lnTo>
                      <a:pt x="65" y="28"/>
                    </a:lnTo>
                    <a:lnTo>
                      <a:pt x="65" y="21"/>
                    </a:lnTo>
                    <a:lnTo>
                      <a:pt x="57" y="14"/>
                    </a:lnTo>
                    <a:lnTo>
                      <a:pt x="50" y="21"/>
                    </a:lnTo>
                    <a:lnTo>
                      <a:pt x="57" y="35"/>
                    </a:lnTo>
                    <a:lnTo>
                      <a:pt x="57" y="35"/>
                    </a:lnTo>
                    <a:close/>
                    <a:moveTo>
                      <a:pt x="36" y="28"/>
                    </a:moveTo>
                    <a:lnTo>
                      <a:pt x="43" y="14"/>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2" y="42"/>
                    </a:moveTo>
                    <a:lnTo>
                      <a:pt x="7" y="35"/>
                    </a:lnTo>
                    <a:lnTo>
                      <a:pt x="0" y="42"/>
                    </a:lnTo>
                    <a:lnTo>
                      <a:pt x="0" y="42"/>
                    </a:lnTo>
                    <a:lnTo>
                      <a:pt x="14" y="50"/>
                    </a:lnTo>
                    <a:lnTo>
                      <a:pt x="22" y="50"/>
                    </a:lnTo>
                    <a:lnTo>
                      <a:pt x="22" y="42"/>
                    </a:lnTo>
                    <a:lnTo>
                      <a:pt x="22" y="42"/>
                    </a:lnTo>
                    <a:close/>
                    <a:moveTo>
                      <a:pt x="29" y="71"/>
                    </a:moveTo>
                    <a:lnTo>
                      <a:pt x="29" y="64"/>
                    </a:lnTo>
                    <a:lnTo>
                      <a:pt x="22" y="64"/>
                    </a:lnTo>
                    <a:lnTo>
                      <a:pt x="14" y="64"/>
                    </a:lnTo>
                    <a:lnTo>
                      <a:pt x="7" y="64"/>
                    </a:lnTo>
                    <a:lnTo>
                      <a:pt x="7" y="71"/>
                    </a:lnTo>
                    <a:lnTo>
                      <a:pt x="14"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5" name="Freeform 474">
                <a:extLst>
                  <a:ext uri="{FF2B5EF4-FFF2-40B4-BE49-F238E27FC236}">
                    <a16:creationId xmlns:a16="http://schemas.microsoft.com/office/drawing/2014/main" xmlns="" id="{6CF23AEE-7EBC-4034-8D82-CC399EF225ED}"/>
                  </a:ext>
                </a:extLst>
              </p:cNvPr>
              <p:cNvSpPr>
                <a:spLocks noEditPoints="1"/>
              </p:cNvSpPr>
              <p:nvPr/>
            </p:nvSpPr>
            <p:spPr bwMode="auto">
              <a:xfrm>
                <a:off x="6164" y="2503"/>
                <a:ext cx="72" cy="78"/>
              </a:xfrm>
              <a:custGeom>
                <a:avLst/>
                <a:gdLst>
                  <a:gd name="T0" fmla="*/ 65 w 72"/>
                  <a:gd name="T1" fmla="*/ 78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8 w 72"/>
                  <a:gd name="T35" fmla="*/ 28 h 78"/>
                  <a:gd name="T36" fmla="*/ 28 w 72"/>
                  <a:gd name="T37" fmla="*/ 14 h 78"/>
                  <a:gd name="T38" fmla="*/ 14 w 72"/>
                  <a:gd name="T39" fmla="*/ 0 h 78"/>
                  <a:gd name="T40" fmla="*/ 7 w 72"/>
                  <a:gd name="T41" fmla="*/ 0 h 78"/>
                  <a:gd name="T42" fmla="*/ 0 w 72"/>
                  <a:gd name="T43" fmla="*/ 7 h 78"/>
                  <a:gd name="T44" fmla="*/ 21 w 72"/>
                  <a:gd name="T45" fmla="*/ 28 h 78"/>
                  <a:gd name="T46" fmla="*/ 36 w 72"/>
                  <a:gd name="T47" fmla="*/ 42 h 78"/>
                  <a:gd name="T48" fmla="*/ 36 w 72"/>
                  <a:gd name="T49" fmla="*/ 42 h 78"/>
                  <a:gd name="T50" fmla="*/ 28 w 72"/>
                  <a:gd name="T51" fmla="*/ 35 h 78"/>
                  <a:gd name="T52" fmla="*/ 7 w 72"/>
                  <a:gd name="T53" fmla="*/ 35 h 78"/>
                  <a:gd name="T54" fmla="*/ 7 w 72"/>
                  <a:gd name="T55" fmla="*/ 42 h 78"/>
                  <a:gd name="T56" fmla="*/ 21 w 72"/>
                  <a:gd name="T57" fmla="*/ 50 h 78"/>
                  <a:gd name="T58" fmla="*/ 28 w 72"/>
                  <a:gd name="T59" fmla="*/ 50 h 78"/>
                  <a:gd name="T60" fmla="*/ 36 w 72"/>
                  <a:gd name="T61" fmla="*/ 50 h 78"/>
                  <a:gd name="T62" fmla="*/ 43 w 72"/>
                  <a:gd name="T63" fmla="*/ 50 h 78"/>
                  <a:gd name="T64" fmla="*/ 50 w 72"/>
                  <a:gd name="T65" fmla="*/ 57 h 78"/>
                  <a:gd name="T66" fmla="*/ 43 w 72"/>
                  <a:gd name="T67" fmla="*/ 64 h 78"/>
                  <a:gd name="T68" fmla="*/ 28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8 w 72"/>
                  <a:gd name="T81" fmla="*/ 64 h 78"/>
                  <a:gd name="T82" fmla="*/ 65 w 72"/>
                  <a:gd name="T83" fmla="*/ 71 h 78"/>
                  <a:gd name="T84" fmla="*/ 72 w 72"/>
                  <a:gd name="T85" fmla="*/ 35 h 78"/>
                  <a:gd name="T86" fmla="*/ 72 w 72"/>
                  <a:gd name="T87" fmla="*/ 21 h 78"/>
                  <a:gd name="T88" fmla="*/ 58 w 72"/>
                  <a:gd name="T89" fmla="*/ 21 h 78"/>
                  <a:gd name="T90" fmla="*/ 65 w 72"/>
                  <a:gd name="T91" fmla="*/ 35 h 78"/>
                  <a:gd name="T92" fmla="*/ 50 w 72"/>
                  <a:gd name="T93" fmla="*/ 14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42 h 78"/>
                  <a:gd name="T112" fmla="*/ 28 w 72"/>
                  <a:gd name="T113" fmla="*/ 50 h 78"/>
                  <a:gd name="T114" fmla="*/ 28 w 72"/>
                  <a:gd name="T115" fmla="*/ 42 h 78"/>
                  <a:gd name="T116" fmla="*/ 28 w 72"/>
                  <a:gd name="T117" fmla="*/ 64 h 78"/>
                  <a:gd name="T118" fmla="*/ 21 w 72"/>
                  <a:gd name="T119" fmla="*/ 64 h 78"/>
                  <a:gd name="T120" fmla="*/ 14 w 72"/>
                  <a:gd name="T121" fmla="*/ 71 h 78"/>
                  <a:gd name="T122" fmla="*/ 28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65" y="57"/>
                    </a:lnTo>
                    <a:lnTo>
                      <a:pt x="58" y="57"/>
                    </a:lnTo>
                    <a:lnTo>
                      <a:pt x="65" y="42"/>
                    </a:lnTo>
                    <a:lnTo>
                      <a:pt x="65" y="42"/>
                    </a:lnTo>
                    <a:lnTo>
                      <a:pt x="72" y="35"/>
                    </a:lnTo>
                    <a:lnTo>
                      <a:pt x="72" y="28"/>
                    </a:lnTo>
                    <a:lnTo>
                      <a:pt x="72" y="14"/>
                    </a:lnTo>
                    <a:lnTo>
                      <a:pt x="72" y="14"/>
                    </a:lnTo>
                    <a:lnTo>
                      <a:pt x="65" y="7"/>
                    </a:lnTo>
                    <a:lnTo>
                      <a:pt x="65" y="14"/>
                    </a:lnTo>
                    <a:lnTo>
                      <a:pt x="58" y="21"/>
                    </a:lnTo>
                    <a:lnTo>
                      <a:pt x="58" y="28"/>
                    </a:lnTo>
                    <a:lnTo>
                      <a:pt x="65" y="35"/>
                    </a:lnTo>
                    <a:lnTo>
                      <a:pt x="58" y="42"/>
                    </a:lnTo>
                    <a:lnTo>
                      <a:pt x="58" y="50"/>
                    </a:lnTo>
                    <a:lnTo>
                      <a:pt x="58" y="50"/>
                    </a:lnTo>
                    <a:lnTo>
                      <a:pt x="50" y="50"/>
                    </a:lnTo>
                    <a:lnTo>
                      <a:pt x="43"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8" y="28"/>
                    </a:lnTo>
                    <a:lnTo>
                      <a:pt x="28" y="28"/>
                    </a:lnTo>
                    <a:lnTo>
                      <a:pt x="28" y="21"/>
                    </a:lnTo>
                    <a:lnTo>
                      <a:pt x="28" y="14"/>
                    </a:lnTo>
                    <a:lnTo>
                      <a:pt x="21" y="7"/>
                    </a:lnTo>
                    <a:lnTo>
                      <a:pt x="14" y="0"/>
                    </a:lnTo>
                    <a:lnTo>
                      <a:pt x="14" y="0"/>
                    </a:lnTo>
                    <a:lnTo>
                      <a:pt x="7" y="0"/>
                    </a:lnTo>
                    <a:lnTo>
                      <a:pt x="7" y="0"/>
                    </a:lnTo>
                    <a:lnTo>
                      <a:pt x="0" y="7"/>
                    </a:lnTo>
                    <a:lnTo>
                      <a:pt x="7" y="21"/>
                    </a:lnTo>
                    <a:lnTo>
                      <a:pt x="21" y="28"/>
                    </a:lnTo>
                    <a:lnTo>
                      <a:pt x="28" y="28"/>
                    </a:lnTo>
                    <a:lnTo>
                      <a:pt x="36" y="42"/>
                    </a:lnTo>
                    <a:lnTo>
                      <a:pt x="36" y="42"/>
                    </a:lnTo>
                    <a:lnTo>
                      <a:pt x="36" y="42"/>
                    </a:lnTo>
                    <a:lnTo>
                      <a:pt x="28" y="42"/>
                    </a:lnTo>
                    <a:lnTo>
                      <a:pt x="28" y="35"/>
                    </a:lnTo>
                    <a:lnTo>
                      <a:pt x="21" y="35"/>
                    </a:lnTo>
                    <a:lnTo>
                      <a:pt x="7" y="35"/>
                    </a:lnTo>
                    <a:lnTo>
                      <a:pt x="0" y="42"/>
                    </a:lnTo>
                    <a:lnTo>
                      <a:pt x="7" y="42"/>
                    </a:lnTo>
                    <a:lnTo>
                      <a:pt x="14" y="50"/>
                    </a:lnTo>
                    <a:lnTo>
                      <a:pt x="21" y="50"/>
                    </a:lnTo>
                    <a:lnTo>
                      <a:pt x="21" y="50"/>
                    </a:lnTo>
                    <a:lnTo>
                      <a:pt x="28" y="50"/>
                    </a:lnTo>
                    <a:lnTo>
                      <a:pt x="28" y="50"/>
                    </a:lnTo>
                    <a:lnTo>
                      <a:pt x="36" y="50"/>
                    </a:lnTo>
                    <a:lnTo>
                      <a:pt x="43" y="50"/>
                    </a:lnTo>
                    <a:lnTo>
                      <a:pt x="43" y="50"/>
                    </a:lnTo>
                    <a:lnTo>
                      <a:pt x="50" y="57"/>
                    </a:lnTo>
                    <a:lnTo>
                      <a:pt x="50" y="57"/>
                    </a:lnTo>
                    <a:lnTo>
                      <a:pt x="50" y="57"/>
                    </a:lnTo>
                    <a:lnTo>
                      <a:pt x="43" y="64"/>
                    </a:lnTo>
                    <a:lnTo>
                      <a:pt x="36" y="64"/>
                    </a:lnTo>
                    <a:lnTo>
                      <a:pt x="28" y="57"/>
                    </a:lnTo>
                    <a:lnTo>
                      <a:pt x="7" y="64"/>
                    </a:lnTo>
                    <a:lnTo>
                      <a:pt x="7" y="71"/>
                    </a:lnTo>
                    <a:lnTo>
                      <a:pt x="14" y="71"/>
                    </a:lnTo>
                    <a:lnTo>
                      <a:pt x="21" y="78"/>
                    </a:lnTo>
                    <a:lnTo>
                      <a:pt x="36" y="78"/>
                    </a:lnTo>
                    <a:lnTo>
                      <a:pt x="36" y="78"/>
                    </a:lnTo>
                    <a:lnTo>
                      <a:pt x="36" y="71"/>
                    </a:lnTo>
                    <a:lnTo>
                      <a:pt x="43" y="71"/>
                    </a:lnTo>
                    <a:lnTo>
                      <a:pt x="43" y="64"/>
                    </a:lnTo>
                    <a:lnTo>
                      <a:pt x="50" y="64"/>
                    </a:lnTo>
                    <a:lnTo>
                      <a:pt x="50" y="64"/>
                    </a:lnTo>
                    <a:lnTo>
                      <a:pt x="58" y="64"/>
                    </a:lnTo>
                    <a:lnTo>
                      <a:pt x="65" y="71"/>
                    </a:lnTo>
                    <a:lnTo>
                      <a:pt x="65" y="71"/>
                    </a:lnTo>
                    <a:close/>
                    <a:moveTo>
                      <a:pt x="65" y="35"/>
                    </a:moveTo>
                    <a:lnTo>
                      <a:pt x="72" y="35"/>
                    </a:lnTo>
                    <a:lnTo>
                      <a:pt x="72" y="28"/>
                    </a:lnTo>
                    <a:lnTo>
                      <a:pt x="72" y="21"/>
                    </a:lnTo>
                    <a:lnTo>
                      <a:pt x="65" y="14"/>
                    </a:lnTo>
                    <a:lnTo>
                      <a:pt x="58" y="21"/>
                    </a:lnTo>
                    <a:lnTo>
                      <a:pt x="65" y="35"/>
                    </a:lnTo>
                    <a:lnTo>
                      <a:pt x="65"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8" y="42"/>
                    </a:moveTo>
                    <a:lnTo>
                      <a:pt x="14" y="35"/>
                    </a:lnTo>
                    <a:lnTo>
                      <a:pt x="7" y="42"/>
                    </a:lnTo>
                    <a:lnTo>
                      <a:pt x="7" y="42"/>
                    </a:lnTo>
                    <a:lnTo>
                      <a:pt x="14" y="50"/>
                    </a:lnTo>
                    <a:lnTo>
                      <a:pt x="28" y="50"/>
                    </a:lnTo>
                    <a:lnTo>
                      <a:pt x="28" y="42"/>
                    </a:lnTo>
                    <a:lnTo>
                      <a:pt x="28" y="42"/>
                    </a:lnTo>
                    <a:close/>
                    <a:moveTo>
                      <a:pt x="36" y="71"/>
                    </a:moveTo>
                    <a:lnTo>
                      <a:pt x="28" y="64"/>
                    </a:lnTo>
                    <a:lnTo>
                      <a:pt x="21" y="64"/>
                    </a:lnTo>
                    <a:lnTo>
                      <a:pt x="21" y="64"/>
                    </a:lnTo>
                    <a:lnTo>
                      <a:pt x="14" y="64"/>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6" name="Freeform 475">
                <a:extLst>
                  <a:ext uri="{FF2B5EF4-FFF2-40B4-BE49-F238E27FC236}">
                    <a16:creationId xmlns:a16="http://schemas.microsoft.com/office/drawing/2014/main" xmlns="" id="{A9E8007D-CEE0-492A-823B-9C2CFAD6AEE4}"/>
                  </a:ext>
                </a:extLst>
              </p:cNvPr>
              <p:cNvSpPr>
                <a:spLocks noEditPoints="1"/>
              </p:cNvSpPr>
              <p:nvPr/>
            </p:nvSpPr>
            <p:spPr bwMode="auto">
              <a:xfrm>
                <a:off x="6092" y="2503"/>
                <a:ext cx="72" cy="78"/>
              </a:xfrm>
              <a:custGeom>
                <a:avLst/>
                <a:gdLst>
                  <a:gd name="T0" fmla="*/ 65 w 72"/>
                  <a:gd name="T1" fmla="*/ 78 h 78"/>
                  <a:gd name="T2" fmla="*/ 72 w 72"/>
                  <a:gd name="T3" fmla="*/ 71 h 78"/>
                  <a:gd name="T4" fmla="*/ 57 w 72"/>
                  <a:gd name="T5" fmla="*/ 57 h 78"/>
                  <a:gd name="T6" fmla="*/ 65 w 72"/>
                  <a:gd name="T7" fmla="*/ 42 h 78"/>
                  <a:gd name="T8" fmla="*/ 65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36 w 72"/>
                  <a:gd name="T29" fmla="*/ 28 h 78"/>
                  <a:gd name="T30" fmla="*/ 36 w 72"/>
                  <a:gd name="T31" fmla="*/ 35 h 78"/>
                  <a:gd name="T32" fmla="*/ 36 w 72"/>
                  <a:gd name="T33" fmla="*/ 35 h 78"/>
                  <a:gd name="T34" fmla="*/ 29 w 72"/>
                  <a:gd name="T35" fmla="*/ 28 h 78"/>
                  <a:gd name="T36" fmla="*/ 22 w 72"/>
                  <a:gd name="T37" fmla="*/ 14 h 78"/>
                  <a:gd name="T38" fmla="*/ 14 w 72"/>
                  <a:gd name="T39" fmla="*/ 0 h 78"/>
                  <a:gd name="T40" fmla="*/ 0 w 72"/>
                  <a:gd name="T41" fmla="*/ 0 h 78"/>
                  <a:gd name="T42" fmla="*/ 0 w 72"/>
                  <a:gd name="T43" fmla="*/ 7 h 78"/>
                  <a:gd name="T44" fmla="*/ 22 w 72"/>
                  <a:gd name="T45" fmla="*/ 28 h 78"/>
                  <a:gd name="T46" fmla="*/ 36 w 72"/>
                  <a:gd name="T47" fmla="*/ 42 h 78"/>
                  <a:gd name="T48" fmla="*/ 36 w 72"/>
                  <a:gd name="T49" fmla="*/ 42 h 78"/>
                  <a:gd name="T50" fmla="*/ 29 w 72"/>
                  <a:gd name="T51" fmla="*/ 35 h 78"/>
                  <a:gd name="T52" fmla="*/ 7 w 72"/>
                  <a:gd name="T53" fmla="*/ 35 h 78"/>
                  <a:gd name="T54" fmla="*/ 0 w 72"/>
                  <a:gd name="T55" fmla="*/ 42 h 78"/>
                  <a:gd name="T56" fmla="*/ 14 w 72"/>
                  <a:gd name="T57" fmla="*/ 50 h 78"/>
                  <a:gd name="T58" fmla="*/ 29 w 72"/>
                  <a:gd name="T59" fmla="*/ 50 h 78"/>
                  <a:gd name="T60" fmla="*/ 36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0 w 72"/>
                  <a:gd name="T79" fmla="*/ 64 h 78"/>
                  <a:gd name="T80" fmla="*/ 57 w 72"/>
                  <a:gd name="T81" fmla="*/ 64 h 78"/>
                  <a:gd name="T82" fmla="*/ 65 w 72"/>
                  <a:gd name="T83" fmla="*/ 71 h 78"/>
                  <a:gd name="T84" fmla="*/ 65 w 72"/>
                  <a:gd name="T85" fmla="*/ 35 h 78"/>
                  <a:gd name="T86" fmla="*/ 72 w 72"/>
                  <a:gd name="T87" fmla="*/ 21 h 78"/>
                  <a:gd name="T88" fmla="*/ 57 w 72"/>
                  <a:gd name="T89" fmla="*/ 21 h 78"/>
                  <a:gd name="T90" fmla="*/ 65 w 72"/>
                  <a:gd name="T91" fmla="*/ 35 h 78"/>
                  <a:gd name="T92" fmla="*/ 50 w 72"/>
                  <a:gd name="T93" fmla="*/ 14 h 78"/>
                  <a:gd name="T94" fmla="*/ 36 w 72"/>
                  <a:gd name="T95" fmla="*/ 14 h 78"/>
                  <a:gd name="T96" fmla="*/ 43 w 72"/>
                  <a:gd name="T97" fmla="*/ 28 h 78"/>
                  <a:gd name="T98" fmla="*/ 22 w 72"/>
                  <a:gd name="T99" fmla="*/ 14 h 78"/>
                  <a:gd name="T100" fmla="*/ 14 w 72"/>
                  <a:gd name="T101" fmla="*/ 7 h 78"/>
                  <a:gd name="T102" fmla="*/ 7 w 72"/>
                  <a:gd name="T103" fmla="*/ 14 h 78"/>
                  <a:gd name="T104" fmla="*/ 14 w 72"/>
                  <a:gd name="T105" fmla="*/ 21 h 78"/>
                  <a:gd name="T106" fmla="*/ 22 w 72"/>
                  <a:gd name="T107" fmla="*/ 21 h 78"/>
                  <a:gd name="T108" fmla="*/ 14 w 72"/>
                  <a:gd name="T109" fmla="*/ 35 h 78"/>
                  <a:gd name="T110" fmla="*/ 7 w 72"/>
                  <a:gd name="T111" fmla="*/ 42 h 78"/>
                  <a:gd name="T112" fmla="*/ 22 w 72"/>
                  <a:gd name="T113" fmla="*/ 50 h 78"/>
                  <a:gd name="T114" fmla="*/ 22 w 72"/>
                  <a:gd name="T115" fmla="*/ 42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57" y="57"/>
                    </a:lnTo>
                    <a:lnTo>
                      <a:pt x="57" y="57"/>
                    </a:lnTo>
                    <a:lnTo>
                      <a:pt x="65" y="42"/>
                    </a:lnTo>
                    <a:lnTo>
                      <a:pt x="65" y="42"/>
                    </a:lnTo>
                    <a:lnTo>
                      <a:pt x="65" y="35"/>
                    </a:lnTo>
                    <a:lnTo>
                      <a:pt x="72" y="28"/>
                    </a:lnTo>
                    <a:lnTo>
                      <a:pt x="72" y="14"/>
                    </a:lnTo>
                    <a:lnTo>
                      <a:pt x="65" y="14"/>
                    </a:lnTo>
                    <a:lnTo>
                      <a:pt x="65"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9" y="28"/>
                    </a:lnTo>
                    <a:lnTo>
                      <a:pt x="29" y="28"/>
                    </a:lnTo>
                    <a:lnTo>
                      <a:pt x="22" y="21"/>
                    </a:lnTo>
                    <a:lnTo>
                      <a:pt x="22" y="14"/>
                    </a:lnTo>
                    <a:lnTo>
                      <a:pt x="22" y="7"/>
                    </a:lnTo>
                    <a:lnTo>
                      <a:pt x="14" y="0"/>
                    </a:lnTo>
                    <a:lnTo>
                      <a:pt x="7" y="0"/>
                    </a:lnTo>
                    <a:lnTo>
                      <a:pt x="0" y="0"/>
                    </a:lnTo>
                    <a:lnTo>
                      <a:pt x="0" y="0"/>
                    </a:lnTo>
                    <a:lnTo>
                      <a:pt x="0" y="7"/>
                    </a:lnTo>
                    <a:lnTo>
                      <a:pt x="7" y="21"/>
                    </a:lnTo>
                    <a:lnTo>
                      <a:pt x="22" y="28"/>
                    </a:lnTo>
                    <a:lnTo>
                      <a:pt x="29" y="28"/>
                    </a:lnTo>
                    <a:lnTo>
                      <a:pt x="36" y="42"/>
                    </a:lnTo>
                    <a:lnTo>
                      <a:pt x="36" y="42"/>
                    </a:lnTo>
                    <a:lnTo>
                      <a:pt x="36" y="42"/>
                    </a:lnTo>
                    <a:lnTo>
                      <a:pt x="29" y="42"/>
                    </a:lnTo>
                    <a:lnTo>
                      <a:pt x="29" y="35"/>
                    </a:lnTo>
                    <a:lnTo>
                      <a:pt x="22" y="35"/>
                    </a:lnTo>
                    <a:lnTo>
                      <a:pt x="7" y="35"/>
                    </a:lnTo>
                    <a:lnTo>
                      <a:pt x="0" y="42"/>
                    </a:lnTo>
                    <a:lnTo>
                      <a:pt x="0" y="42"/>
                    </a:lnTo>
                    <a:lnTo>
                      <a:pt x="7" y="50"/>
                    </a:lnTo>
                    <a:lnTo>
                      <a:pt x="14" y="50"/>
                    </a:lnTo>
                    <a:lnTo>
                      <a:pt x="22" y="50"/>
                    </a:lnTo>
                    <a:lnTo>
                      <a:pt x="29" y="50"/>
                    </a:lnTo>
                    <a:lnTo>
                      <a:pt x="29" y="50"/>
                    </a:lnTo>
                    <a:lnTo>
                      <a:pt x="36" y="50"/>
                    </a:lnTo>
                    <a:lnTo>
                      <a:pt x="36" y="50"/>
                    </a:lnTo>
                    <a:lnTo>
                      <a:pt x="43" y="50"/>
                    </a:lnTo>
                    <a:lnTo>
                      <a:pt x="50" y="57"/>
                    </a:lnTo>
                    <a:lnTo>
                      <a:pt x="50" y="57"/>
                    </a:lnTo>
                    <a:lnTo>
                      <a:pt x="43" y="57"/>
                    </a:lnTo>
                    <a:lnTo>
                      <a:pt x="36" y="64"/>
                    </a:lnTo>
                    <a:lnTo>
                      <a:pt x="36" y="64"/>
                    </a:lnTo>
                    <a:lnTo>
                      <a:pt x="22" y="57"/>
                    </a:lnTo>
                    <a:lnTo>
                      <a:pt x="7" y="64"/>
                    </a:lnTo>
                    <a:lnTo>
                      <a:pt x="7" y="71"/>
                    </a:lnTo>
                    <a:lnTo>
                      <a:pt x="14" y="71"/>
                    </a:lnTo>
                    <a:lnTo>
                      <a:pt x="22" y="78"/>
                    </a:lnTo>
                    <a:lnTo>
                      <a:pt x="29" y="78"/>
                    </a:lnTo>
                    <a:lnTo>
                      <a:pt x="36" y="78"/>
                    </a:lnTo>
                    <a:lnTo>
                      <a:pt x="36" y="71"/>
                    </a:lnTo>
                    <a:lnTo>
                      <a:pt x="36" y="71"/>
                    </a:lnTo>
                    <a:lnTo>
                      <a:pt x="43" y="64"/>
                    </a:lnTo>
                    <a:lnTo>
                      <a:pt x="50" y="64"/>
                    </a:lnTo>
                    <a:lnTo>
                      <a:pt x="50" y="64"/>
                    </a:lnTo>
                    <a:lnTo>
                      <a:pt x="57" y="64"/>
                    </a:lnTo>
                    <a:lnTo>
                      <a:pt x="65" y="71"/>
                    </a:lnTo>
                    <a:lnTo>
                      <a:pt x="65" y="71"/>
                    </a:lnTo>
                    <a:close/>
                    <a:moveTo>
                      <a:pt x="65" y="35"/>
                    </a:moveTo>
                    <a:lnTo>
                      <a:pt x="65" y="35"/>
                    </a:lnTo>
                    <a:lnTo>
                      <a:pt x="72" y="28"/>
                    </a:lnTo>
                    <a:lnTo>
                      <a:pt x="72" y="21"/>
                    </a:lnTo>
                    <a:lnTo>
                      <a:pt x="65" y="14"/>
                    </a:lnTo>
                    <a:lnTo>
                      <a:pt x="57" y="21"/>
                    </a:lnTo>
                    <a:lnTo>
                      <a:pt x="65" y="35"/>
                    </a:lnTo>
                    <a:lnTo>
                      <a:pt x="65" y="35"/>
                    </a:lnTo>
                    <a:close/>
                    <a:moveTo>
                      <a:pt x="43" y="28"/>
                    </a:moveTo>
                    <a:lnTo>
                      <a:pt x="50" y="14"/>
                    </a:lnTo>
                    <a:lnTo>
                      <a:pt x="43" y="7"/>
                    </a:lnTo>
                    <a:lnTo>
                      <a:pt x="36" y="14"/>
                    </a:lnTo>
                    <a:lnTo>
                      <a:pt x="43" y="28"/>
                    </a:lnTo>
                    <a:lnTo>
                      <a:pt x="43" y="28"/>
                    </a:lnTo>
                    <a:close/>
                    <a:moveTo>
                      <a:pt x="22" y="21"/>
                    </a:moveTo>
                    <a:lnTo>
                      <a:pt x="22" y="14"/>
                    </a:lnTo>
                    <a:lnTo>
                      <a:pt x="22" y="14"/>
                    </a:lnTo>
                    <a:lnTo>
                      <a:pt x="14" y="7"/>
                    </a:lnTo>
                    <a:lnTo>
                      <a:pt x="7" y="7"/>
                    </a:lnTo>
                    <a:lnTo>
                      <a:pt x="7" y="14"/>
                    </a:lnTo>
                    <a:lnTo>
                      <a:pt x="7" y="21"/>
                    </a:lnTo>
                    <a:lnTo>
                      <a:pt x="14" y="21"/>
                    </a:lnTo>
                    <a:lnTo>
                      <a:pt x="22" y="21"/>
                    </a:lnTo>
                    <a:lnTo>
                      <a:pt x="22" y="21"/>
                    </a:lnTo>
                    <a:close/>
                    <a:moveTo>
                      <a:pt x="22" y="42"/>
                    </a:moveTo>
                    <a:lnTo>
                      <a:pt x="14" y="35"/>
                    </a:lnTo>
                    <a:lnTo>
                      <a:pt x="0" y="42"/>
                    </a:lnTo>
                    <a:lnTo>
                      <a:pt x="7" y="42"/>
                    </a:lnTo>
                    <a:lnTo>
                      <a:pt x="14" y="50"/>
                    </a:lnTo>
                    <a:lnTo>
                      <a:pt x="22" y="50"/>
                    </a:lnTo>
                    <a:lnTo>
                      <a:pt x="22" y="42"/>
                    </a:lnTo>
                    <a:lnTo>
                      <a:pt x="22" y="42"/>
                    </a:lnTo>
                    <a:close/>
                    <a:moveTo>
                      <a:pt x="36" y="71"/>
                    </a:moveTo>
                    <a:lnTo>
                      <a:pt x="29" y="64"/>
                    </a:lnTo>
                    <a:lnTo>
                      <a:pt x="22" y="64"/>
                    </a:lnTo>
                    <a:lnTo>
                      <a:pt x="14" y="64"/>
                    </a:lnTo>
                    <a:lnTo>
                      <a:pt x="7" y="64"/>
                    </a:lnTo>
                    <a:lnTo>
                      <a:pt x="14"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7" name="Freeform 476">
                <a:extLst>
                  <a:ext uri="{FF2B5EF4-FFF2-40B4-BE49-F238E27FC236}">
                    <a16:creationId xmlns:a16="http://schemas.microsoft.com/office/drawing/2014/main" xmlns="" id="{4FA2B1C8-C4A3-41D6-A486-78391731386A}"/>
                  </a:ext>
                </a:extLst>
              </p:cNvPr>
              <p:cNvSpPr>
                <a:spLocks noEditPoints="1"/>
              </p:cNvSpPr>
              <p:nvPr/>
            </p:nvSpPr>
            <p:spPr bwMode="auto">
              <a:xfrm>
                <a:off x="6020" y="2503"/>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65 w 72"/>
                  <a:gd name="T13" fmla="*/ 7 h 78"/>
                  <a:gd name="T14" fmla="*/ 58 w 72"/>
                  <a:gd name="T15" fmla="*/ 21 h 78"/>
                  <a:gd name="T16" fmla="*/ 58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14 h 78"/>
                  <a:gd name="T38" fmla="*/ 15 w 72"/>
                  <a:gd name="T39" fmla="*/ 0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35 h 78"/>
                  <a:gd name="T52" fmla="*/ 7 w 72"/>
                  <a:gd name="T53" fmla="*/ 35 h 78"/>
                  <a:gd name="T54" fmla="*/ 0 w 72"/>
                  <a:gd name="T55" fmla="*/ 42 h 78"/>
                  <a:gd name="T56" fmla="*/ 15 w 72"/>
                  <a:gd name="T57" fmla="*/ 50 h 78"/>
                  <a:gd name="T58" fmla="*/ 22 w 72"/>
                  <a:gd name="T59" fmla="*/ 50 h 78"/>
                  <a:gd name="T60" fmla="*/ 29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64 h 78"/>
                  <a:gd name="T82" fmla="*/ 65 w 72"/>
                  <a:gd name="T83" fmla="*/ 71 h 78"/>
                  <a:gd name="T84" fmla="*/ 65 w 72"/>
                  <a:gd name="T85" fmla="*/ 35 h 78"/>
                  <a:gd name="T86" fmla="*/ 65 w 72"/>
                  <a:gd name="T87" fmla="*/ 21 h 78"/>
                  <a:gd name="T88" fmla="*/ 58 w 72"/>
                  <a:gd name="T89" fmla="*/ 21 h 78"/>
                  <a:gd name="T90" fmla="*/ 65 w 72"/>
                  <a:gd name="T91" fmla="*/ 35 h 78"/>
                  <a:gd name="T92" fmla="*/ 43 w 72"/>
                  <a:gd name="T93" fmla="*/ 14 h 78"/>
                  <a:gd name="T94" fmla="*/ 36 w 72"/>
                  <a:gd name="T95" fmla="*/ 14 h 78"/>
                  <a:gd name="T96" fmla="*/ 36 w 72"/>
                  <a:gd name="T97" fmla="*/ 28 h 78"/>
                  <a:gd name="T98" fmla="*/ 22 w 72"/>
                  <a:gd name="T99" fmla="*/ 14 h 78"/>
                  <a:gd name="T100" fmla="*/ 15 w 72"/>
                  <a:gd name="T101" fmla="*/ 7 h 78"/>
                  <a:gd name="T102" fmla="*/ 0 w 72"/>
                  <a:gd name="T103" fmla="*/ 14 h 78"/>
                  <a:gd name="T104" fmla="*/ 15 w 72"/>
                  <a:gd name="T105" fmla="*/ 21 h 78"/>
                  <a:gd name="T106" fmla="*/ 22 w 72"/>
                  <a:gd name="T107" fmla="*/ 21 h 78"/>
                  <a:gd name="T108" fmla="*/ 15 w 72"/>
                  <a:gd name="T109" fmla="*/ 35 h 78"/>
                  <a:gd name="T110" fmla="*/ 7 w 72"/>
                  <a:gd name="T111" fmla="*/ 42 h 78"/>
                  <a:gd name="T112" fmla="*/ 22 w 72"/>
                  <a:gd name="T113" fmla="*/ 50 h 78"/>
                  <a:gd name="T114" fmla="*/ 22 w 72"/>
                  <a:gd name="T115" fmla="*/ 42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58" y="57"/>
                    </a:lnTo>
                    <a:lnTo>
                      <a:pt x="58" y="57"/>
                    </a:lnTo>
                    <a:lnTo>
                      <a:pt x="58" y="42"/>
                    </a:lnTo>
                    <a:lnTo>
                      <a:pt x="65" y="42"/>
                    </a:lnTo>
                    <a:lnTo>
                      <a:pt x="65" y="35"/>
                    </a:lnTo>
                    <a:lnTo>
                      <a:pt x="72" y="28"/>
                    </a:lnTo>
                    <a:lnTo>
                      <a:pt x="65" y="14"/>
                    </a:lnTo>
                    <a:lnTo>
                      <a:pt x="65" y="14"/>
                    </a:lnTo>
                    <a:lnTo>
                      <a:pt x="65" y="7"/>
                    </a:lnTo>
                    <a:lnTo>
                      <a:pt x="58" y="14"/>
                    </a:lnTo>
                    <a:lnTo>
                      <a:pt x="58" y="21"/>
                    </a:lnTo>
                    <a:lnTo>
                      <a:pt x="50" y="28"/>
                    </a:lnTo>
                    <a:lnTo>
                      <a:pt x="58" y="35"/>
                    </a:lnTo>
                    <a:lnTo>
                      <a:pt x="58" y="42"/>
                    </a:lnTo>
                    <a:lnTo>
                      <a:pt x="50" y="50"/>
                    </a:lnTo>
                    <a:lnTo>
                      <a:pt x="50" y="50"/>
                    </a:lnTo>
                    <a:lnTo>
                      <a:pt x="50" y="50"/>
                    </a:lnTo>
                    <a:lnTo>
                      <a:pt x="43" y="42"/>
                    </a:lnTo>
                    <a:lnTo>
                      <a:pt x="43" y="35"/>
                    </a:lnTo>
                    <a:lnTo>
                      <a:pt x="43" y="28"/>
                    </a:lnTo>
                    <a:lnTo>
                      <a:pt x="43" y="28"/>
                    </a:lnTo>
                    <a:lnTo>
                      <a:pt x="50" y="14"/>
                    </a:lnTo>
                    <a:lnTo>
                      <a:pt x="36" y="0"/>
                    </a:lnTo>
                    <a:lnTo>
                      <a:pt x="29" y="14"/>
                    </a:lnTo>
                    <a:lnTo>
                      <a:pt x="36" y="28"/>
                    </a:lnTo>
                    <a:lnTo>
                      <a:pt x="36" y="28"/>
                    </a:lnTo>
                    <a:lnTo>
                      <a:pt x="36" y="35"/>
                    </a:lnTo>
                    <a:lnTo>
                      <a:pt x="36" y="35"/>
                    </a:lnTo>
                    <a:lnTo>
                      <a:pt x="36" y="35"/>
                    </a:lnTo>
                    <a:lnTo>
                      <a:pt x="29" y="28"/>
                    </a:lnTo>
                    <a:lnTo>
                      <a:pt x="22" y="28"/>
                    </a:lnTo>
                    <a:lnTo>
                      <a:pt x="22" y="21"/>
                    </a:lnTo>
                    <a:lnTo>
                      <a:pt x="22" y="14"/>
                    </a:lnTo>
                    <a:lnTo>
                      <a:pt x="22" y="7"/>
                    </a:lnTo>
                    <a:lnTo>
                      <a:pt x="15" y="0"/>
                    </a:lnTo>
                    <a:lnTo>
                      <a:pt x="7" y="0"/>
                    </a:lnTo>
                    <a:lnTo>
                      <a:pt x="0" y="0"/>
                    </a:lnTo>
                    <a:lnTo>
                      <a:pt x="0" y="0"/>
                    </a:lnTo>
                    <a:lnTo>
                      <a:pt x="0" y="7"/>
                    </a:lnTo>
                    <a:lnTo>
                      <a:pt x="7" y="21"/>
                    </a:lnTo>
                    <a:lnTo>
                      <a:pt x="15" y="28"/>
                    </a:lnTo>
                    <a:lnTo>
                      <a:pt x="22" y="28"/>
                    </a:lnTo>
                    <a:lnTo>
                      <a:pt x="29" y="42"/>
                    </a:lnTo>
                    <a:lnTo>
                      <a:pt x="36" y="42"/>
                    </a:lnTo>
                    <a:lnTo>
                      <a:pt x="29" y="42"/>
                    </a:lnTo>
                    <a:lnTo>
                      <a:pt x="29" y="42"/>
                    </a:lnTo>
                    <a:lnTo>
                      <a:pt x="22" y="35"/>
                    </a:lnTo>
                    <a:lnTo>
                      <a:pt x="15" y="35"/>
                    </a:lnTo>
                    <a:lnTo>
                      <a:pt x="7" y="35"/>
                    </a:lnTo>
                    <a:lnTo>
                      <a:pt x="0" y="42"/>
                    </a:lnTo>
                    <a:lnTo>
                      <a:pt x="0" y="42"/>
                    </a:lnTo>
                    <a:lnTo>
                      <a:pt x="7" y="50"/>
                    </a:lnTo>
                    <a:lnTo>
                      <a:pt x="15" y="50"/>
                    </a:lnTo>
                    <a:lnTo>
                      <a:pt x="22" y="50"/>
                    </a:lnTo>
                    <a:lnTo>
                      <a:pt x="22" y="50"/>
                    </a:lnTo>
                    <a:lnTo>
                      <a:pt x="22" y="50"/>
                    </a:lnTo>
                    <a:lnTo>
                      <a:pt x="29" y="50"/>
                    </a:lnTo>
                    <a:lnTo>
                      <a:pt x="36" y="50"/>
                    </a:lnTo>
                    <a:lnTo>
                      <a:pt x="43" y="50"/>
                    </a:lnTo>
                    <a:lnTo>
                      <a:pt x="43" y="57"/>
                    </a:lnTo>
                    <a:lnTo>
                      <a:pt x="50" y="57"/>
                    </a:lnTo>
                    <a:lnTo>
                      <a:pt x="43" y="57"/>
                    </a:lnTo>
                    <a:lnTo>
                      <a:pt x="36" y="64"/>
                    </a:lnTo>
                    <a:lnTo>
                      <a:pt x="29" y="64"/>
                    </a:lnTo>
                    <a:lnTo>
                      <a:pt x="22" y="57"/>
                    </a:lnTo>
                    <a:lnTo>
                      <a:pt x="7" y="64"/>
                    </a:lnTo>
                    <a:lnTo>
                      <a:pt x="7" y="71"/>
                    </a:lnTo>
                    <a:lnTo>
                      <a:pt x="7" y="71"/>
                    </a:lnTo>
                    <a:lnTo>
                      <a:pt x="22" y="78"/>
                    </a:lnTo>
                    <a:lnTo>
                      <a:pt x="29" y="78"/>
                    </a:lnTo>
                    <a:lnTo>
                      <a:pt x="29" y="78"/>
                    </a:lnTo>
                    <a:lnTo>
                      <a:pt x="36" y="71"/>
                    </a:lnTo>
                    <a:lnTo>
                      <a:pt x="36" y="71"/>
                    </a:lnTo>
                    <a:lnTo>
                      <a:pt x="43" y="64"/>
                    </a:lnTo>
                    <a:lnTo>
                      <a:pt x="43" y="64"/>
                    </a:lnTo>
                    <a:lnTo>
                      <a:pt x="50" y="64"/>
                    </a:lnTo>
                    <a:lnTo>
                      <a:pt x="58" y="64"/>
                    </a:lnTo>
                    <a:lnTo>
                      <a:pt x="65" y="71"/>
                    </a:lnTo>
                    <a:lnTo>
                      <a:pt x="65" y="71"/>
                    </a:lnTo>
                    <a:close/>
                    <a:moveTo>
                      <a:pt x="65" y="35"/>
                    </a:moveTo>
                    <a:lnTo>
                      <a:pt x="65" y="35"/>
                    </a:lnTo>
                    <a:lnTo>
                      <a:pt x="72" y="28"/>
                    </a:lnTo>
                    <a:lnTo>
                      <a:pt x="65" y="21"/>
                    </a:lnTo>
                    <a:lnTo>
                      <a:pt x="65" y="14"/>
                    </a:lnTo>
                    <a:lnTo>
                      <a:pt x="58" y="21"/>
                    </a:lnTo>
                    <a:lnTo>
                      <a:pt x="65" y="35"/>
                    </a:lnTo>
                    <a:lnTo>
                      <a:pt x="65" y="35"/>
                    </a:lnTo>
                    <a:close/>
                    <a:moveTo>
                      <a:pt x="36" y="28"/>
                    </a:moveTo>
                    <a:lnTo>
                      <a:pt x="43" y="14"/>
                    </a:lnTo>
                    <a:lnTo>
                      <a:pt x="36" y="7"/>
                    </a:lnTo>
                    <a:lnTo>
                      <a:pt x="36" y="14"/>
                    </a:lnTo>
                    <a:lnTo>
                      <a:pt x="36" y="28"/>
                    </a:lnTo>
                    <a:lnTo>
                      <a:pt x="36" y="28"/>
                    </a:lnTo>
                    <a:close/>
                    <a:moveTo>
                      <a:pt x="22" y="21"/>
                    </a:moveTo>
                    <a:lnTo>
                      <a:pt x="22" y="14"/>
                    </a:lnTo>
                    <a:lnTo>
                      <a:pt x="15" y="14"/>
                    </a:lnTo>
                    <a:lnTo>
                      <a:pt x="15" y="7"/>
                    </a:lnTo>
                    <a:lnTo>
                      <a:pt x="0" y="7"/>
                    </a:lnTo>
                    <a:lnTo>
                      <a:pt x="0" y="14"/>
                    </a:lnTo>
                    <a:lnTo>
                      <a:pt x="7" y="21"/>
                    </a:lnTo>
                    <a:lnTo>
                      <a:pt x="15" y="21"/>
                    </a:lnTo>
                    <a:lnTo>
                      <a:pt x="22" y="21"/>
                    </a:lnTo>
                    <a:lnTo>
                      <a:pt x="22" y="21"/>
                    </a:lnTo>
                    <a:close/>
                    <a:moveTo>
                      <a:pt x="22" y="42"/>
                    </a:moveTo>
                    <a:lnTo>
                      <a:pt x="15" y="35"/>
                    </a:lnTo>
                    <a:lnTo>
                      <a:pt x="0" y="42"/>
                    </a:lnTo>
                    <a:lnTo>
                      <a:pt x="7" y="42"/>
                    </a:lnTo>
                    <a:lnTo>
                      <a:pt x="15" y="50"/>
                    </a:lnTo>
                    <a:lnTo>
                      <a:pt x="22" y="50"/>
                    </a:lnTo>
                    <a:lnTo>
                      <a:pt x="22" y="42"/>
                    </a:lnTo>
                    <a:lnTo>
                      <a:pt x="22" y="42"/>
                    </a:lnTo>
                    <a:close/>
                    <a:moveTo>
                      <a:pt x="29" y="71"/>
                    </a:moveTo>
                    <a:lnTo>
                      <a:pt x="29" y="64"/>
                    </a:lnTo>
                    <a:lnTo>
                      <a:pt x="22" y="64"/>
                    </a:lnTo>
                    <a:lnTo>
                      <a:pt x="15" y="64"/>
                    </a:lnTo>
                    <a:lnTo>
                      <a:pt x="7" y="64"/>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8" name="Freeform 477">
                <a:extLst>
                  <a:ext uri="{FF2B5EF4-FFF2-40B4-BE49-F238E27FC236}">
                    <a16:creationId xmlns:a16="http://schemas.microsoft.com/office/drawing/2014/main" xmlns="" id="{C39E083F-F41A-4AF5-A95F-1D180F9AEF65}"/>
                  </a:ext>
                </a:extLst>
              </p:cNvPr>
              <p:cNvSpPr>
                <a:spLocks noEditPoints="1"/>
              </p:cNvSpPr>
              <p:nvPr/>
            </p:nvSpPr>
            <p:spPr bwMode="auto">
              <a:xfrm>
                <a:off x="5948" y="2503"/>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14 h 78"/>
                  <a:gd name="T38" fmla="*/ 8 w 72"/>
                  <a:gd name="T39" fmla="*/ 0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35 h 78"/>
                  <a:gd name="T52" fmla="*/ 8 w 72"/>
                  <a:gd name="T53" fmla="*/ 35 h 78"/>
                  <a:gd name="T54" fmla="*/ 0 w 72"/>
                  <a:gd name="T55" fmla="*/ 42 h 78"/>
                  <a:gd name="T56" fmla="*/ 15 w 72"/>
                  <a:gd name="T57" fmla="*/ 50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64 h 78"/>
                  <a:gd name="T82" fmla="*/ 58 w 72"/>
                  <a:gd name="T83" fmla="*/ 71 h 78"/>
                  <a:gd name="T84" fmla="*/ 65 w 72"/>
                  <a:gd name="T85" fmla="*/ 35 h 78"/>
                  <a:gd name="T86" fmla="*/ 65 w 72"/>
                  <a:gd name="T87" fmla="*/ 21 h 78"/>
                  <a:gd name="T88" fmla="*/ 58 w 72"/>
                  <a:gd name="T89" fmla="*/ 21 h 78"/>
                  <a:gd name="T90" fmla="*/ 58 w 72"/>
                  <a:gd name="T91" fmla="*/ 35 h 78"/>
                  <a:gd name="T92" fmla="*/ 43 w 72"/>
                  <a:gd name="T93" fmla="*/ 14 h 78"/>
                  <a:gd name="T94" fmla="*/ 29 w 72"/>
                  <a:gd name="T95" fmla="*/ 14 h 78"/>
                  <a:gd name="T96" fmla="*/ 36 w 72"/>
                  <a:gd name="T97" fmla="*/ 28 h 78"/>
                  <a:gd name="T98" fmla="*/ 22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42 h 78"/>
                  <a:gd name="T112" fmla="*/ 22 w 72"/>
                  <a:gd name="T113" fmla="*/ 50 h 78"/>
                  <a:gd name="T114" fmla="*/ 22 w 72"/>
                  <a:gd name="T115" fmla="*/ 42 h 78"/>
                  <a:gd name="T116" fmla="*/ 29 w 72"/>
                  <a:gd name="T117" fmla="*/ 64 h 78"/>
                  <a:gd name="T118" fmla="*/ 15 w 72"/>
                  <a:gd name="T119" fmla="*/ 64 h 78"/>
                  <a:gd name="T120" fmla="*/ 8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8"/>
                    </a:lnTo>
                    <a:lnTo>
                      <a:pt x="65" y="71"/>
                    </a:lnTo>
                    <a:lnTo>
                      <a:pt x="72" y="71"/>
                    </a:lnTo>
                    <a:lnTo>
                      <a:pt x="65" y="64"/>
                    </a:lnTo>
                    <a:lnTo>
                      <a:pt x="58" y="57"/>
                    </a:lnTo>
                    <a:lnTo>
                      <a:pt x="58" y="57"/>
                    </a:lnTo>
                    <a:lnTo>
                      <a:pt x="58" y="42"/>
                    </a:lnTo>
                    <a:lnTo>
                      <a:pt x="58" y="42"/>
                    </a:lnTo>
                    <a:lnTo>
                      <a:pt x="65" y="35"/>
                    </a:lnTo>
                    <a:lnTo>
                      <a:pt x="72" y="28"/>
                    </a:lnTo>
                    <a:lnTo>
                      <a:pt x="65" y="14"/>
                    </a:lnTo>
                    <a:lnTo>
                      <a:pt x="65" y="14"/>
                    </a:lnTo>
                    <a:lnTo>
                      <a:pt x="58" y="7"/>
                    </a:lnTo>
                    <a:lnTo>
                      <a:pt x="58" y="14"/>
                    </a:lnTo>
                    <a:lnTo>
                      <a:pt x="51" y="21"/>
                    </a:lnTo>
                    <a:lnTo>
                      <a:pt x="51" y="28"/>
                    </a:lnTo>
                    <a:lnTo>
                      <a:pt x="58" y="35"/>
                    </a:lnTo>
                    <a:lnTo>
                      <a:pt x="58" y="42"/>
                    </a:lnTo>
                    <a:lnTo>
                      <a:pt x="51" y="50"/>
                    </a:lnTo>
                    <a:lnTo>
                      <a:pt x="51"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14"/>
                    </a:lnTo>
                    <a:lnTo>
                      <a:pt x="15" y="7"/>
                    </a:lnTo>
                    <a:lnTo>
                      <a:pt x="8" y="0"/>
                    </a:lnTo>
                    <a:lnTo>
                      <a:pt x="8" y="0"/>
                    </a:lnTo>
                    <a:lnTo>
                      <a:pt x="0" y="0"/>
                    </a:lnTo>
                    <a:lnTo>
                      <a:pt x="0" y="0"/>
                    </a:lnTo>
                    <a:lnTo>
                      <a:pt x="0" y="7"/>
                    </a:lnTo>
                    <a:lnTo>
                      <a:pt x="0" y="21"/>
                    </a:lnTo>
                    <a:lnTo>
                      <a:pt x="15" y="28"/>
                    </a:lnTo>
                    <a:lnTo>
                      <a:pt x="22" y="28"/>
                    </a:lnTo>
                    <a:lnTo>
                      <a:pt x="29" y="42"/>
                    </a:lnTo>
                    <a:lnTo>
                      <a:pt x="29" y="42"/>
                    </a:lnTo>
                    <a:lnTo>
                      <a:pt x="29" y="42"/>
                    </a:lnTo>
                    <a:lnTo>
                      <a:pt x="22" y="42"/>
                    </a:lnTo>
                    <a:lnTo>
                      <a:pt x="22" y="35"/>
                    </a:lnTo>
                    <a:lnTo>
                      <a:pt x="15" y="35"/>
                    </a:lnTo>
                    <a:lnTo>
                      <a:pt x="8" y="35"/>
                    </a:lnTo>
                    <a:lnTo>
                      <a:pt x="0" y="42"/>
                    </a:lnTo>
                    <a:lnTo>
                      <a:pt x="0" y="42"/>
                    </a:lnTo>
                    <a:lnTo>
                      <a:pt x="8" y="50"/>
                    </a:lnTo>
                    <a:lnTo>
                      <a:pt x="15" y="50"/>
                    </a:lnTo>
                    <a:lnTo>
                      <a:pt x="15"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8" y="64"/>
                    </a:lnTo>
                    <a:lnTo>
                      <a:pt x="0" y="71"/>
                    </a:lnTo>
                    <a:lnTo>
                      <a:pt x="8" y="71"/>
                    </a:lnTo>
                    <a:lnTo>
                      <a:pt x="22" y="78"/>
                    </a:lnTo>
                    <a:lnTo>
                      <a:pt x="29" y="78"/>
                    </a:lnTo>
                    <a:lnTo>
                      <a:pt x="29" y="78"/>
                    </a:lnTo>
                    <a:lnTo>
                      <a:pt x="29" y="71"/>
                    </a:lnTo>
                    <a:lnTo>
                      <a:pt x="36" y="71"/>
                    </a:lnTo>
                    <a:lnTo>
                      <a:pt x="43" y="64"/>
                    </a:lnTo>
                    <a:lnTo>
                      <a:pt x="43" y="64"/>
                    </a:lnTo>
                    <a:lnTo>
                      <a:pt x="51" y="64"/>
                    </a:lnTo>
                    <a:lnTo>
                      <a:pt x="51" y="64"/>
                    </a:lnTo>
                    <a:lnTo>
                      <a:pt x="58" y="71"/>
                    </a:lnTo>
                    <a:lnTo>
                      <a:pt x="58" y="71"/>
                    </a:lnTo>
                    <a:close/>
                    <a:moveTo>
                      <a:pt x="58" y="35"/>
                    </a:moveTo>
                    <a:lnTo>
                      <a:pt x="65" y="35"/>
                    </a:lnTo>
                    <a:lnTo>
                      <a:pt x="65" y="28"/>
                    </a:lnTo>
                    <a:lnTo>
                      <a:pt x="65" y="21"/>
                    </a:lnTo>
                    <a:lnTo>
                      <a:pt x="65" y="14"/>
                    </a:lnTo>
                    <a:lnTo>
                      <a:pt x="58" y="21"/>
                    </a:lnTo>
                    <a:lnTo>
                      <a:pt x="58" y="35"/>
                    </a:lnTo>
                    <a:lnTo>
                      <a:pt x="58" y="35"/>
                    </a:lnTo>
                    <a:close/>
                    <a:moveTo>
                      <a:pt x="36" y="28"/>
                    </a:moveTo>
                    <a:lnTo>
                      <a:pt x="43" y="14"/>
                    </a:lnTo>
                    <a:lnTo>
                      <a:pt x="36" y="7"/>
                    </a:lnTo>
                    <a:lnTo>
                      <a:pt x="29" y="14"/>
                    </a:lnTo>
                    <a:lnTo>
                      <a:pt x="36" y="28"/>
                    </a:lnTo>
                    <a:lnTo>
                      <a:pt x="36" y="28"/>
                    </a:lnTo>
                    <a:close/>
                    <a:moveTo>
                      <a:pt x="15" y="21"/>
                    </a:moveTo>
                    <a:lnTo>
                      <a:pt x="22" y="14"/>
                    </a:lnTo>
                    <a:lnTo>
                      <a:pt x="15" y="14"/>
                    </a:lnTo>
                    <a:lnTo>
                      <a:pt x="8" y="7"/>
                    </a:lnTo>
                    <a:lnTo>
                      <a:pt x="0" y="7"/>
                    </a:lnTo>
                    <a:lnTo>
                      <a:pt x="0" y="14"/>
                    </a:lnTo>
                    <a:lnTo>
                      <a:pt x="8" y="21"/>
                    </a:lnTo>
                    <a:lnTo>
                      <a:pt x="8" y="21"/>
                    </a:lnTo>
                    <a:lnTo>
                      <a:pt x="15" y="21"/>
                    </a:lnTo>
                    <a:lnTo>
                      <a:pt x="15" y="21"/>
                    </a:lnTo>
                    <a:close/>
                    <a:moveTo>
                      <a:pt x="22" y="42"/>
                    </a:moveTo>
                    <a:lnTo>
                      <a:pt x="8" y="35"/>
                    </a:lnTo>
                    <a:lnTo>
                      <a:pt x="0" y="42"/>
                    </a:lnTo>
                    <a:lnTo>
                      <a:pt x="0" y="42"/>
                    </a:lnTo>
                    <a:lnTo>
                      <a:pt x="15" y="50"/>
                    </a:lnTo>
                    <a:lnTo>
                      <a:pt x="22" y="50"/>
                    </a:lnTo>
                    <a:lnTo>
                      <a:pt x="22" y="42"/>
                    </a:lnTo>
                    <a:lnTo>
                      <a:pt x="22" y="42"/>
                    </a:lnTo>
                    <a:close/>
                    <a:moveTo>
                      <a:pt x="29" y="71"/>
                    </a:moveTo>
                    <a:lnTo>
                      <a:pt x="29" y="64"/>
                    </a:lnTo>
                    <a:lnTo>
                      <a:pt x="22" y="64"/>
                    </a:lnTo>
                    <a:lnTo>
                      <a:pt x="15" y="64"/>
                    </a:lnTo>
                    <a:lnTo>
                      <a:pt x="8" y="64"/>
                    </a:lnTo>
                    <a:lnTo>
                      <a:pt x="8"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9" name="Freeform 478">
                <a:extLst>
                  <a:ext uri="{FF2B5EF4-FFF2-40B4-BE49-F238E27FC236}">
                    <a16:creationId xmlns:a16="http://schemas.microsoft.com/office/drawing/2014/main" xmlns="" id="{E93C3FBF-3472-46CC-8B6F-FD4224B21B14}"/>
                  </a:ext>
                </a:extLst>
              </p:cNvPr>
              <p:cNvSpPr>
                <a:spLocks noEditPoints="1"/>
              </p:cNvSpPr>
              <p:nvPr/>
            </p:nvSpPr>
            <p:spPr bwMode="auto">
              <a:xfrm>
                <a:off x="5869" y="2503"/>
                <a:ext cx="72" cy="78"/>
              </a:xfrm>
              <a:custGeom>
                <a:avLst/>
                <a:gdLst>
                  <a:gd name="T0" fmla="*/ 65 w 72"/>
                  <a:gd name="T1" fmla="*/ 78 h 78"/>
                  <a:gd name="T2" fmla="*/ 72 w 72"/>
                  <a:gd name="T3" fmla="*/ 71 h 78"/>
                  <a:gd name="T4" fmla="*/ 65 w 72"/>
                  <a:gd name="T5" fmla="*/ 57 h 78"/>
                  <a:gd name="T6" fmla="*/ 65 w 72"/>
                  <a:gd name="T7" fmla="*/ 42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44 w 72"/>
                  <a:gd name="T31" fmla="*/ 35 h 78"/>
                  <a:gd name="T32" fmla="*/ 36 w 72"/>
                  <a:gd name="T33" fmla="*/ 35 h 78"/>
                  <a:gd name="T34" fmla="*/ 29 w 72"/>
                  <a:gd name="T35" fmla="*/ 28 h 78"/>
                  <a:gd name="T36" fmla="*/ 22 w 72"/>
                  <a:gd name="T37" fmla="*/ 14 h 78"/>
                  <a:gd name="T38" fmla="*/ 15 w 72"/>
                  <a:gd name="T39" fmla="*/ 0 h 78"/>
                  <a:gd name="T40" fmla="*/ 7 w 72"/>
                  <a:gd name="T41" fmla="*/ 0 h 78"/>
                  <a:gd name="T42" fmla="*/ 0 w 72"/>
                  <a:gd name="T43" fmla="*/ 7 h 78"/>
                  <a:gd name="T44" fmla="*/ 22 w 72"/>
                  <a:gd name="T45" fmla="*/ 28 h 78"/>
                  <a:gd name="T46" fmla="*/ 36 w 72"/>
                  <a:gd name="T47" fmla="*/ 42 h 78"/>
                  <a:gd name="T48" fmla="*/ 36 w 72"/>
                  <a:gd name="T49" fmla="*/ 42 h 78"/>
                  <a:gd name="T50" fmla="*/ 29 w 72"/>
                  <a:gd name="T51" fmla="*/ 35 h 78"/>
                  <a:gd name="T52" fmla="*/ 7 w 72"/>
                  <a:gd name="T53" fmla="*/ 35 h 78"/>
                  <a:gd name="T54" fmla="*/ 7 w 72"/>
                  <a:gd name="T55" fmla="*/ 42 h 78"/>
                  <a:gd name="T56" fmla="*/ 15 w 72"/>
                  <a:gd name="T57" fmla="*/ 50 h 78"/>
                  <a:gd name="T58" fmla="*/ 29 w 72"/>
                  <a:gd name="T59" fmla="*/ 50 h 78"/>
                  <a:gd name="T60" fmla="*/ 36 w 72"/>
                  <a:gd name="T61" fmla="*/ 50 h 78"/>
                  <a:gd name="T62" fmla="*/ 44 w 72"/>
                  <a:gd name="T63" fmla="*/ 50 h 78"/>
                  <a:gd name="T64" fmla="*/ 51 w 72"/>
                  <a:gd name="T65" fmla="*/ 57 h 78"/>
                  <a:gd name="T66" fmla="*/ 44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1 w 72"/>
                  <a:gd name="T79" fmla="*/ 64 h 78"/>
                  <a:gd name="T80" fmla="*/ 58 w 72"/>
                  <a:gd name="T81" fmla="*/ 64 h 78"/>
                  <a:gd name="T82" fmla="*/ 65 w 72"/>
                  <a:gd name="T83" fmla="*/ 71 h 78"/>
                  <a:gd name="T84" fmla="*/ 65 w 72"/>
                  <a:gd name="T85" fmla="*/ 35 h 78"/>
                  <a:gd name="T86" fmla="*/ 72 w 72"/>
                  <a:gd name="T87" fmla="*/ 21 h 78"/>
                  <a:gd name="T88" fmla="*/ 58 w 72"/>
                  <a:gd name="T89" fmla="*/ 21 h 78"/>
                  <a:gd name="T90" fmla="*/ 65 w 72"/>
                  <a:gd name="T91" fmla="*/ 35 h 78"/>
                  <a:gd name="T92" fmla="*/ 51 w 72"/>
                  <a:gd name="T93" fmla="*/ 14 h 78"/>
                  <a:gd name="T94" fmla="*/ 36 w 72"/>
                  <a:gd name="T95" fmla="*/ 14 h 78"/>
                  <a:gd name="T96" fmla="*/ 44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42 h 78"/>
                  <a:gd name="T112" fmla="*/ 22 w 72"/>
                  <a:gd name="T113" fmla="*/ 50 h 78"/>
                  <a:gd name="T114" fmla="*/ 22 w 72"/>
                  <a:gd name="T115" fmla="*/ 42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65" y="57"/>
                    </a:lnTo>
                    <a:lnTo>
                      <a:pt x="58" y="57"/>
                    </a:lnTo>
                    <a:lnTo>
                      <a:pt x="65" y="42"/>
                    </a:lnTo>
                    <a:lnTo>
                      <a:pt x="65" y="42"/>
                    </a:lnTo>
                    <a:lnTo>
                      <a:pt x="65" y="35"/>
                    </a:lnTo>
                    <a:lnTo>
                      <a:pt x="72" y="28"/>
                    </a:lnTo>
                    <a:lnTo>
                      <a:pt x="72" y="14"/>
                    </a:lnTo>
                    <a:lnTo>
                      <a:pt x="72" y="14"/>
                    </a:lnTo>
                    <a:lnTo>
                      <a:pt x="65" y="7"/>
                    </a:lnTo>
                    <a:lnTo>
                      <a:pt x="58" y="14"/>
                    </a:lnTo>
                    <a:lnTo>
                      <a:pt x="58" y="21"/>
                    </a:lnTo>
                    <a:lnTo>
                      <a:pt x="58" y="28"/>
                    </a:lnTo>
                    <a:lnTo>
                      <a:pt x="58" y="35"/>
                    </a:lnTo>
                    <a:lnTo>
                      <a:pt x="58" y="42"/>
                    </a:lnTo>
                    <a:lnTo>
                      <a:pt x="58" y="50"/>
                    </a:lnTo>
                    <a:lnTo>
                      <a:pt x="58" y="50"/>
                    </a:lnTo>
                    <a:lnTo>
                      <a:pt x="51" y="50"/>
                    </a:lnTo>
                    <a:lnTo>
                      <a:pt x="44" y="42"/>
                    </a:lnTo>
                    <a:lnTo>
                      <a:pt x="44" y="35"/>
                    </a:lnTo>
                    <a:lnTo>
                      <a:pt x="44" y="28"/>
                    </a:lnTo>
                    <a:lnTo>
                      <a:pt x="51" y="28"/>
                    </a:lnTo>
                    <a:lnTo>
                      <a:pt x="51" y="14"/>
                    </a:lnTo>
                    <a:lnTo>
                      <a:pt x="44" y="0"/>
                    </a:lnTo>
                    <a:lnTo>
                      <a:pt x="36" y="14"/>
                    </a:lnTo>
                    <a:lnTo>
                      <a:pt x="36" y="28"/>
                    </a:lnTo>
                    <a:lnTo>
                      <a:pt x="44" y="28"/>
                    </a:lnTo>
                    <a:lnTo>
                      <a:pt x="44" y="35"/>
                    </a:lnTo>
                    <a:lnTo>
                      <a:pt x="44" y="35"/>
                    </a:lnTo>
                    <a:lnTo>
                      <a:pt x="36" y="35"/>
                    </a:lnTo>
                    <a:lnTo>
                      <a:pt x="29" y="28"/>
                    </a:lnTo>
                    <a:lnTo>
                      <a:pt x="29" y="28"/>
                    </a:lnTo>
                    <a:lnTo>
                      <a:pt x="22" y="21"/>
                    </a:lnTo>
                    <a:lnTo>
                      <a:pt x="22" y="14"/>
                    </a:lnTo>
                    <a:lnTo>
                      <a:pt x="22" y="7"/>
                    </a:lnTo>
                    <a:lnTo>
                      <a:pt x="15" y="0"/>
                    </a:lnTo>
                    <a:lnTo>
                      <a:pt x="7" y="0"/>
                    </a:lnTo>
                    <a:lnTo>
                      <a:pt x="7" y="0"/>
                    </a:lnTo>
                    <a:lnTo>
                      <a:pt x="0" y="0"/>
                    </a:lnTo>
                    <a:lnTo>
                      <a:pt x="0" y="7"/>
                    </a:lnTo>
                    <a:lnTo>
                      <a:pt x="7" y="21"/>
                    </a:lnTo>
                    <a:lnTo>
                      <a:pt x="22" y="28"/>
                    </a:lnTo>
                    <a:lnTo>
                      <a:pt x="29" y="28"/>
                    </a:lnTo>
                    <a:lnTo>
                      <a:pt x="36" y="42"/>
                    </a:lnTo>
                    <a:lnTo>
                      <a:pt x="36" y="42"/>
                    </a:lnTo>
                    <a:lnTo>
                      <a:pt x="36" y="42"/>
                    </a:lnTo>
                    <a:lnTo>
                      <a:pt x="29" y="42"/>
                    </a:lnTo>
                    <a:lnTo>
                      <a:pt x="29" y="35"/>
                    </a:lnTo>
                    <a:lnTo>
                      <a:pt x="22" y="35"/>
                    </a:lnTo>
                    <a:lnTo>
                      <a:pt x="7" y="35"/>
                    </a:lnTo>
                    <a:lnTo>
                      <a:pt x="0" y="42"/>
                    </a:lnTo>
                    <a:lnTo>
                      <a:pt x="7" y="42"/>
                    </a:lnTo>
                    <a:lnTo>
                      <a:pt x="7" y="50"/>
                    </a:lnTo>
                    <a:lnTo>
                      <a:pt x="15" y="50"/>
                    </a:lnTo>
                    <a:lnTo>
                      <a:pt x="22" y="50"/>
                    </a:lnTo>
                    <a:lnTo>
                      <a:pt x="29" y="50"/>
                    </a:lnTo>
                    <a:lnTo>
                      <a:pt x="29" y="50"/>
                    </a:lnTo>
                    <a:lnTo>
                      <a:pt x="36" y="50"/>
                    </a:lnTo>
                    <a:lnTo>
                      <a:pt x="44" y="50"/>
                    </a:lnTo>
                    <a:lnTo>
                      <a:pt x="44" y="50"/>
                    </a:lnTo>
                    <a:lnTo>
                      <a:pt x="51" y="57"/>
                    </a:lnTo>
                    <a:lnTo>
                      <a:pt x="51" y="57"/>
                    </a:lnTo>
                    <a:lnTo>
                      <a:pt x="51" y="57"/>
                    </a:lnTo>
                    <a:lnTo>
                      <a:pt x="44" y="64"/>
                    </a:lnTo>
                    <a:lnTo>
                      <a:pt x="36" y="64"/>
                    </a:lnTo>
                    <a:lnTo>
                      <a:pt x="22" y="57"/>
                    </a:lnTo>
                    <a:lnTo>
                      <a:pt x="7" y="64"/>
                    </a:lnTo>
                    <a:lnTo>
                      <a:pt x="7" y="71"/>
                    </a:lnTo>
                    <a:lnTo>
                      <a:pt x="15" y="71"/>
                    </a:lnTo>
                    <a:lnTo>
                      <a:pt x="22" y="78"/>
                    </a:lnTo>
                    <a:lnTo>
                      <a:pt x="36" y="78"/>
                    </a:lnTo>
                    <a:lnTo>
                      <a:pt x="36" y="78"/>
                    </a:lnTo>
                    <a:lnTo>
                      <a:pt x="36" y="71"/>
                    </a:lnTo>
                    <a:lnTo>
                      <a:pt x="36" y="71"/>
                    </a:lnTo>
                    <a:lnTo>
                      <a:pt x="44" y="64"/>
                    </a:lnTo>
                    <a:lnTo>
                      <a:pt x="51" y="64"/>
                    </a:lnTo>
                    <a:lnTo>
                      <a:pt x="51" y="64"/>
                    </a:lnTo>
                    <a:lnTo>
                      <a:pt x="58" y="64"/>
                    </a:lnTo>
                    <a:lnTo>
                      <a:pt x="65" y="71"/>
                    </a:lnTo>
                    <a:lnTo>
                      <a:pt x="65" y="71"/>
                    </a:lnTo>
                    <a:close/>
                    <a:moveTo>
                      <a:pt x="65" y="35"/>
                    </a:moveTo>
                    <a:lnTo>
                      <a:pt x="65" y="35"/>
                    </a:lnTo>
                    <a:lnTo>
                      <a:pt x="72" y="28"/>
                    </a:lnTo>
                    <a:lnTo>
                      <a:pt x="72" y="21"/>
                    </a:lnTo>
                    <a:lnTo>
                      <a:pt x="65" y="14"/>
                    </a:lnTo>
                    <a:lnTo>
                      <a:pt x="58" y="21"/>
                    </a:lnTo>
                    <a:lnTo>
                      <a:pt x="65" y="35"/>
                    </a:lnTo>
                    <a:lnTo>
                      <a:pt x="65" y="35"/>
                    </a:lnTo>
                    <a:close/>
                    <a:moveTo>
                      <a:pt x="44" y="28"/>
                    </a:moveTo>
                    <a:lnTo>
                      <a:pt x="51" y="14"/>
                    </a:lnTo>
                    <a:lnTo>
                      <a:pt x="44" y="7"/>
                    </a:lnTo>
                    <a:lnTo>
                      <a:pt x="36" y="14"/>
                    </a:lnTo>
                    <a:lnTo>
                      <a:pt x="44" y="28"/>
                    </a:lnTo>
                    <a:lnTo>
                      <a:pt x="44" y="28"/>
                    </a:lnTo>
                    <a:close/>
                    <a:moveTo>
                      <a:pt x="22" y="21"/>
                    </a:moveTo>
                    <a:lnTo>
                      <a:pt x="22" y="14"/>
                    </a:lnTo>
                    <a:lnTo>
                      <a:pt x="22" y="14"/>
                    </a:lnTo>
                    <a:lnTo>
                      <a:pt x="15" y="7"/>
                    </a:lnTo>
                    <a:lnTo>
                      <a:pt x="7" y="7"/>
                    </a:lnTo>
                    <a:lnTo>
                      <a:pt x="7" y="14"/>
                    </a:lnTo>
                    <a:lnTo>
                      <a:pt x="7" y="21"/>
                    </a:lnTo>
                    <a:lnTo>
                      <a:pt x="15" y="21"/>
                    </a:lnTo>
                    <a:lnTo>
                      <a:pt x="22" y="21"/>
                    </a:lnTo>
                    <a:lnTo>
                      <a:pt x="22" y="21"/>
                    </a:lnTo>
                    <a:close/>
                    <a:moveTo>
                      <a:pt x="22" y="42"/>
                    </a:moveTo>
                    <a:lnTo>
                      <a:pt x="15" y="35"/>
                    </a:lnTo>
                    <a:lnTo>
                      <a:pt x="7" y="42"/>
                    </a:lnTo>
                    <a:lnTo>
                      <a:pt x="7" y="42"/>
                    </a:lnTo>
                    <a:lnTo>
                      <a:pt x="15" y="50"/>
                    </a:lnTo>
                    <a:lnTo>
                      <a:pt x="22" y="50"/>
                    </a:lnTo>
                    <a:lnTo>
                      <a:pt x="22" y="42"/>
                    </a:lnTo>
                    <a:lnTo>
                      <a:pt x="22" y="42"/>
                    </a:lnTo>
                    <a:close/>
                    <a:moveTo>
                      <a:pt x="36" y="71"/>
                    </a:moveTo>
                    <a:lnTo>
                      <a:pt x="29" y="64"/>
                    </a:lnTo>
                    <a:lnTo>
                      <a:pt x="22" y="64"/>
                    </a:lnTo>
                    <a:lnTo>
                      <a:pt x="15" y="64"/>
                    </a:lnTo>
                    <a:lnTo>
                      <a:pt x="7" y="64"/>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0" name="Freeform 479">
                <a:extLst>
                  <a:ext uri="{FF2B5EF4-FFF2-40B4-BE49-F238E27FC236}">
                    <a16:creationId xmlns:a16="http://schemas.microsoft.com/office/drawing/2014/main" xmlns="" id="{90B168A2-9F3C-48CE-87C1-99A00A0B1057}"/>
                  </a:ext>
                </a:extLst>
              </p:cNvPr>
              <p:cNvSpPr>
                <a:spLocks noEditPoints="1"/>
              </p:cNvSpPr>
              <p:nvPr/>
            </p:nvSpPr>
            <p:spPr bwMode="auto">
              <a:xfrm>
                <a:off x="5797" y="2503"/>
                <a:ext cx="72" cy="78"/>
              </a:xfrm>
              <a:custGeom>
                <a:avLst/>
                <a:gdLst>
                  <a:gd name="T0" fmla="*/ 65 w 72"/>
                  <a:gd name="T1" fmla="*/ 78 h 78"/>
                  <a:gd name="T2" fmla="*/ 72 w 72"/>
                  <a:gd name="T3" fmla="*/ 71 h 78"/>
                  <a:gd name="T4" fmla="*/ 57 w 72"/>
                  <a:gd name="T5" fmla="*/ 57 h 78"/>
                  <a:gd name="T6" fmla="*/ 65 w 72"/>
                  <a:gd name="T7" fmla="*/ 42 h 78"/>
                  <a:gd name="T8" fmla="*/ 65 w 72"/>
                  <a:gd name="T9" fmla="*/ 35 h 78"/>
                  <a:gd name="T10" fmla="*/ 65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43 w 72"/>
                  <a:gd name="T25" fmla="*/ 28 h 78"/>
                  <a:gd name="T26" fmla="*/ 43 w 72"/>
                  <a:gd name="T27" fmla="*/ 0 h 78"/>
                  <a:gd name="T28" fmla="*/ 36 w 72"/>
                  <a:gd name="T29" fmla="*/ 28 h 78"/>
                  <a:gd name="T30" fmla="*/ 36 w 72"/>
                  <a:gd name="T31" fmla="*/ 35 h 78"/>
                  <a:gd name="T32" fmla="*/ 36 w 72"/>
                  <a:gd name="T33" fmla="*/ 35 h 78"/>
                  <a:gd name="T34" fmla="*/ 21 w 72"/>
                  <a:gd name="T35" fmla="*/ 28 h 78"/>
                  <a:gd name="T36" fmla="*/ 21 w 72"/>
                  <a:gd name="T37" fmla="*/ 14 h 78"/>
                  <a:gd name="T38" fmla="*/ 14 w 72"/>
                  <a:gd name="T39" fmla="*/ 0 h 78"/>
                  <a:gd name="T40" fmla="*/ 0 w 72"/>
                  <a:gd name="T41" fmla="*/ 0 h 78"/>
                  <a:gd name="T42" fmla="*/ 0 w 72"/>
                  <a:gd name="T43" fmla="*/ 7 h 78"/>
                  <a:gd name="T44" fmla="*/ 21 w 72"/>
                  <a:gd name="T45" fmla="*/ 28 h 78"/>
                  <a:gd name="T46" fmla="*/ 36 w 72"/>
                  <a:gd name="T47" fmla="*/ 42 h 78"/>
                  <a:gd name="T48" fmla="*/ 28 w 72"/>
                  <a:gd name="T49" fmla="*/ 42 h 78"/>
                  <a:gd name="T50" fmla="*/ 21 w 72"/>
                  <a:gd name="T51" fmla="*/ 35 h 78"/>
                  <a:gd name="T52" fmla="*/ 7 w 72"/>
                  <a:gd name="T53" fmla="*/ 35 h 78"/>
                  <a:gd name="T54" fmla="*/ 0 w 72"/>
                  <a:gd name="T55" fmla="*/ 42 h 78"/>
                  <a:gd name="T56" fmla="*/ 14 w 72"/>
                  <a:gd name="T57" fmla="*/ 50 h 78"/>
                  <a:gd name="T58" fmla="*/ 21 w 72"/>
                  <a:gd name="T59" fmla="*/ 50 h 78"/>
                  <a:gd name="T60" fmla="*/ 28 w 72"/>
                  <a:gd name="T61" fmla="*/ 50 h 78"/>
                  <a:gd name="T62" fmla="*/ 43 w 72"/>
                  <a:gd name="T63" fmla="*/ 50 h 78"/>
                  <a:gd name="T64" fmla="*/ 50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64 h 78"/>
                  <a:gd name="T82" fmla="*/ 65 w 72"/>
                  <a:gd name="T83" fmla="*/ 71 h 78"/>
                  <a:gd name="T84" fmla="*/ 65 w 72"/>
                  <a:gd name="T85" fmla="*/ 35 h 78"/>
                  <a:gd name="T86" fmla="*/ 65 w 72"/>
                  <a:gd name="T87" fmla="*/ 21 h 78"/>
                  <a:gd name="T88" fmla="*/ 57 w 72"/>
                  <a:gd name="T89" fmla="*/ 21 h 78"/>
                  <a:gd name="T90" fmla="*/ 65 w 72"/>
                  <a:gd name="T91" fmla="*/ 35 h 78"/>
                  <a:gd name="T92" fmla="*/ 43 w 72"/>
                  <a:gd name="T93" fmla="*/ 14 h 78"/>
                  <a:gd name="T94" fmla="*/ 36 w 72"/>
                  <a:gd name="T95" fmla="*/ 14 h 78"/>
                  <a:gd name="T96" fmla="*/ 43 w 72"/>
                  <a:gd name="T97" fmla="*/ 28 h 78"/>
                  <a:gd name="T98" fmla="*/ 21 w 72"/>
                  <a:gd name="T99" fmla="*/ 14 h 78"/>
                  <a:gd name="T100" fmla="*/ 14 w 72"/>
                  <a:gd name="T101" fmla="*/ 7 h 78"/>
                  <a:gd name="T102" fmla="*/ 0 w 72"/>
                  <a:gd name="T103" fmla="*/ 14 h 78"/>
                  <a:gd name="T104" fmla="*/ 14 w 72"/>
                  <a:gd name="T105" fmla="*/ 21 h 78"/>
                  <a:gd name="T106" fmla="*/ 21 w 72"/>
                  <a:gd name="T107" fmla="*/ 21 h 78"/>
                  <a:gd name="T108" fmla="*/ 14 w 72"/>
                  <a:gd name="T109" fmla="*/ 35 h 78"/>
                  <a:gd name="T110" fmla="*/ 7 w 72"/>
                  <a:gd name="T111" fmla="*/ 42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57" y="57"/>
                    </a:lnTo>
                    <a:lnTo>
                      <a:pt x="57" y="57"/>
                    </a:lnTo>
                    <a:lnTo>
                      <a:pt x="65" y="42"/>
                    </a:lnTo>
                    <a:lnTo>
                      <a:pt x="65" y="42"/>
                    </a:lnTo>
                    <a:lnTo>
                      <a:pt x="65" y="35"/>
                    </a:lnTo>
                    <a:lnTo>
                      <a:pt x="72" y="28"/>
                    </a:lnTo>
                    <a:lnTo>
                      <a:pt x="65" y="14"/>
                    </a:lnTo>
                    <a:lnTo>
                      <a:pt x="65" y="14"/>
                    </a:lnTo>
                    <a:lnTo>
                      <a:pt x="65" y="7"/>
                    </a:lnTo>
                    <a:lnTo>
                      <a:pt x="57" y="14"/>
                    </a:lnTo>
                    <a:lnTo>
                      <a:pt x="57" y="21"/>
                    </a:lnTo>
                    <a:lnTo>
                      <a:pt x="50" y="28"/>
                    </a:lnTo>
                    <a:lnTo>
                      <a:pt x="57" y="35"/>
                    </a:lnTo>
                    <a:lnTo>
                      <a:pt x="57" y="42"/>
                    </a:lnTo>
                    <a:lnTo>
                      <a:pt x="57" y="50"/>
                    </a:lnTo>
                    <a:lnTo>
                      <a:pt x="50" y="50"/>
                    </a:lnTo>
                    <a:lnTo>
                      <a:pt x="50" y="50"/>
                    </a:lnTo>
                    <a:lnTo>
                      <a:pt x="43" y="42"/>
                    </a:lnTo>
                    <a:lnTo>
                      <a:pt x="43" y="35"/>
                    </a:lnTo>
                    <a:lnTo>
                      <a:pt x="43" y="28"/>
                    </a:lnTo>
                    <a:lnTo>
                      <a:pt x="43" y="28"/>
                    </a:lnTo>
                    <a:lnTo>
                      <a:pt x="50" y="14"/>
                    </a:lnTo>
                    <a:lnTo>
                      <a:pt x="43" y="0"/>
                    </a:lnTo>
                    <a:lnTo>
                      <a:pt x="28" y="14"/>
                    </a:lnTo>
                    <a:lnTo>
                      <a:pt x="36" y="28"/>
                    </a:lnTo>
                    <a:lnTo>
                      <a:pt x="36" y="28"/>
                    </a:lnTo>
                    <a:lnTo>
                      <a:pt x="36" y="35"/>
                    </a:lnTo>
                    <a:lnTo>
                      <a:pt x="36" y="35"/>
                    </a:lnTo>
                    <a:lnTo>
                      <a:pt x="36" y="35"/>
                    </a:lnTo>
                    <a:lnTo>
                      <a:pt x="28" y="28"/>
                    </a:lnTo>
                    <a:lnTo>
                      <a:pt x="21" y="28"/>
                    </a:lnTo>
                    <a:lnTo>
                      <a:pt x="21" y="21"/>
                    </a:lnTo>
                    <a:lnTo>
                      <a:pt x="21" y="14"/>
                    </a:lnTo>
                    <a:lnTo>
                      <a:pt x="21" y="7"/>
                    </a:lnTo>
                    <a:lnTo>
                      <a:pt x="14" y="0"/>
                    </a:lnTo>
                    <a:lnTo>
                      <a:pt x="7" y="0"/>
                    </a:lnTo>
                    <a:lnTo>
                      <a:pt x="0" y="0"/>
                    </a:lnTo>
                    <a:lnTo>
                      <a:pt x="0" y="0"/>
                    </a:lnTo>
                    <a:lnTo>
                      <a:pt x="0" y="7"/>
                    </a:lnTo>
                    <a:lnTo>
                      <a:pt x="7" y="21"/>
                    </a:lnTo>
                    <a:lnTo>
                      <a:pt x="21" y="28"/>
                    </a:lnTo>
                    <a:lnTo>
                      <a:pt x="28" y="28"/>
                    </a:lnTo>
                    <a:lnTo>
                      <a:pt x="36" y="42"/>
                    </a:lnTo>
                    <a:lnTo>
                      <a:pt x="36" y="42"/>
                    </a:lnTo>
                    <a:lnTo>
                      <a:pt x="28" y="42"/>
                    </a:lnTo>
                    <a:lnTo>
                      <a:pt x="28" y="42"/>
                    </a:lnTo>
                    <a:lnTo>
                      <a:pt x="21" y="35"/>
                    </a:lnTo>
                    <a:lnTo>
                      <a:pt x="14" y="35"/>
                    </a:lnTo>
                    <a:lnTo>
                      <a:pt x="7" y="35"/>
                    </a:lnTo>
                    <a:lnTo>
                      <a:pt x="0" y="42"/>
                    </a:lnTo>
                    <a:lnTo>
                      <a:pt x="0" y="42"/>
                    </a:lnTo>
                    <a:lnTo>
                      <a:pt x="7" y="50"/>
                    </a:lnTo>
                    <a:lnTo>
                      <a:pt x="14" y="50"/>
                    </a:lnTo>
                    <a:lnTo>
                      <a:pt x="21" y="50"/>
                    </a:lnTo>
                    <a:lnTo>
                      <a:pt x="21" y="50"/>
                    </a:lnTo>
                    <a:lnTo>
                      <a:pt x="28" y="50"/>
                    </a:lnTo>
                    <a:lnTo>
                      <a:pt x="28" y="50"/>
                    </a:lnTo>
                    <a:lnTo>
                      <a:pt x="36" y="50"/>
                    </a:lnTo>
                    <a:lnTo>
                      <a:pt x="43" y="50"/>
                    </a:lnTo>
                    <a:lnTo>
                      <a:pt x="50" y="57"/>
                    </a:lnTo>
                    <a:lnTo>
                      <a:pt x="50" y="57"/>
                    </a:lnTo>
                    <a:lnTo>
                      <a:pt x="43" y="57"/>
                    </a:lnTo>
                    <a:lnTo>
                      <a:pt x="36" y="64"/>
                    </a:lnTo>
                    <a:lnTo>
                      <a:pt x="28" y="64"/>
                    </a:lnTo>
                    <a:lnTo>
                      <a:pt x="21" y="57"/>
                    </a:lnTo>
                    <a:lnTo>
                      <a:pt x="7" y="64"/>
                    </a:lnTo>
                    <a:lnTo>
                      <a:pt x="7" y="71"/>
                    </a:lnTo>
                    <a:lnTo>
                      <a:pt x="7" y="71"/>
                    </a:lnTo>
                    <a:lnTo>
                      <a:pt x="21" y="78"/>
                    </a:lnTo>
                    <a:lnTo>
                      <a:pt x="28" y="78"/>
                    </a:lnTo>
                    <a:lnTo>
                      <a:pt x="28" y="78"/>
                    </a:lnTo>
                    <a:lnTo>
                      <a:pt x="36" y="71"/>
                    </a:lnTo>
                    <a:lnTo>
                      <a:pt x="36" y="71"/>
                    </a:lnTo>
                    <a:lnTo>
                      <a:pt x="43" y="64"/>
                    </a:lnTo>
                    <a:lnTo>
                      <a:pt x="43" y="64"/>
                    </a:lnTo>
                    <a:lnTo>
                      <a:pt x="50" y="64"/>
                    </a:lnTo>
                    <a:lnTo>
                      <a:pt x="57" y="64"/>
                    </a:lnTo>
                    <a:lnTo>
                      <a:pt x="65" y="71"/>
                    </a:lnTo>
                    <a:lnTo>
                      <a:pt x="65" y="71"/>
                    </a:lnTo>
                    <a:close/>
                    <a:moveTo>
                      <a:pt x="65" y="35"/>
                    </a:moveTo>
                    <a:lnTo>
                      <a:pt x="65" y="35"/>
                    </a:lnTo>
                    <a:lnTo>
                      <a:pt x="72" y="28"/>
                    </a:lnTo>
                    <a:lnTo>
                      <a:pt x="65" y="21"/>
                    </a:lnTo>
                    <a:lnTo>
                      <a:pt x="65" y="14"/>
                    </a:lnTo>
                    <a:lnTo>
                      <a:pt x="57" y="21"/>
                    </a:lnTo>
                    <a:lnTo>
                      <a:pt x="65" y="35"/>
                    </a:lnTo>
                    <a:lnTo>
                      <a:pt x="65" y="35"/>
                    </a:lnTo>
                    <a:close/>
                    <a:moveTo>
                      <a:pt x="43" y="28"/>
                    </a:moveTo>
                    <a:lnTo>
                      <a:pt x="43" y="14"/>
                    </a:lnTo>
                    <a:lnTo>
                      <a:pt x="43" y="7"/>
                    </a:lnTo>
                    <a:lnTo>
                      <a:pt x="36" y="14"/>
                    </a:lnTo>
                    <a:lnTo>
                      <a:pt x="43" y="28"/>
                    </a:lnTo>
                    <a:lnTo>
                      <a:pt x="43" y="28"/>
                    </a:lnTo>
                    <a:close/>
                    <a:moveTo>
                      <a:pt x="21" y="21"/>
                    </a:moveTo>
                    <a:lnTo>
                      <a:pt x="21" y="14"/>
                    </a:lnTo>
                    <a:lnTo>
                      <a:pt x="21" y="14"/>
                    </a:lnTo>
                    <a:lnTo>
                      <a:pt x="14" y="7"/>
                    </a:lnTo>
                    <a:lnTo>
                      <a:pt x="0" y="7"/>
                    </a:lnTo>
                    <a:lnTo>
                      <a:pt x="0" y="14"/>
                    </a:lnTo>
                    <a:lnTo>
                      <a:pt x="7" y="21"/>
                    </a:lnTo>
                    <a:lnTo>
                      <a:pt x="14" y="21"/>
                    </a:lnTo>
                    <a:lnTo>
                      <a:pt x="21" y="21"/>
                    </a:lnTo>
                    <a:lnTo>
                      <a:pt x="21" y="21"/>
                    </a:lnTo>
                    <a:close/>
                    <a:moveTo>
                      <a:pt x="21" y="42"/>
                    </a:moveTo>
                    <a:lnTo>
                      <a:pt x="14" y="35"/>
                    </a:lnTo>
                    <a:lnTo>
                      <a:pt x="0" y="42"/>
                    </a:lnTo>
                    <a:lnTo>
                      <a:pt x="7" y="42"/>
                    </a:lnTo>
                    <a:lnTo>
                      <a:pt x="14" y="50"/>
                    </a:lnTo>
                    <a:lnTo>
                      <a:pt x="21" y="50"/>
                    </a:lnTo>
                    <a:lnTo>
                      <a:pt x="21" y="42"/>
                    </a:lnTo>
                    <a:lnTo>
                      <a:pt x="21" y="42"/>
                    </a:lnTo>
                    <a:close/>
                    <a:moveTo>
                      <a:pt x="28" y="71"/>
                    </a:moveTo>
                    <a:lnTo>
                      <a:pt x="28" y="64"/>
                    </a:lnTo>
                    <a:lnTo>
                      <a:pt x="21" y="64"/>
                    </a:lnTo>
                    <a:lnTo>
                      <a:pt x="14" y="64"/>
                    </a:lnTo>
                    <a:lnTo>
                      <a:pt x="7" y="64"/>
                    </a:lnTo>
                    <a:lnTo>
                      <a:pt x="7" y="71"/>
                    </a:lnTo>
                    <a:lnTo>
                      <a:pt x="21"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1" name="Freeform 480">
                <a:extLst>
                  <a:ext uri="{FF2B5EF4-FFF2-40B4-BE49-F238E27FC236}">
                    <a16:creationId xmlns:a16="http://schemas.microsoft.com/office/drawing/2014/main" xmlns="" id="{6AB2732F-D9AD-439C-BA95-A82CE1D1315B}"/>
                  </a:ext>
                </a:extLst>
              </p:cNvPr>
              <p:cNvSpPr>
                <a:spLocks noEditPoints="1"/>
              </p:cNvSpPr>
              <p:nvPr/>
            </p:nvSpPr>
            <p:spPr bwMode="auto">
              <a:xfrm>
                <a:off x="5725" y="2503"/>
                <a:ext cx="72" cy="78"/>
              </a:xfrm>
              <a:custGeom>
                <a:avLst/>
                <a:gdLst>
                  <a:gd name="T0" fmla="*/ 64 w 72"/>
                  <a:gd name="T1" fmla="*/ 78 h 78"/>
                  <a:gd name="T2" fmla="*/ 72 w 72"/>
                  <a:gd name="T3" fmla="*/ 71 h 78"/>
                  <a:gd name="T4" fmla="*/ 57 w 72"/>
                  <a:gd name="T5" fmla="*/ 57 h 78"/>
                  <a:gd name="T6" fmla="*/ 57 w 72"/>
                  <a:gd name="T7" fmla="*/ 42 h 78"/>
                  <a:gd name="T8" fmla="*/ 64 w 72"/>
                  <a:gd name="T9" fmla="*/ 35 h 78"/>
                  <a:gd name="T10" fmla="*/ 64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14 h 78"/>
                  <a:gd name="T38" fmla="*/ 7 w 72"/>
                  <a:gd name="T39" fmla="*/ 0 h 78"/>
                  <a:gd name="T40" fmla="*/ 0 w 72"/>
                  <a:gd name="T41" fmla="*/ 0 h 78"/>
                  <a:gd name="T42" fmla="*/ 0 w 72"/>
                  <a:gd name="T43" fmla="*/ 7 h 78"/>
                  <a:gd name="T44" fmla="*/ 14 w 72"/>
                  <a:gd name="T45" fmla="*/ 28 h 78"/>
                  <a:gd name="T46" fmla="*/ 28 w 72"/>
                  <a:gd name="T47" fmla="*/ 42 h 78"/>
                  <a:gd name="T48" fmla="*/ 28 w 72"/>
                  <a:gd name="T49" fmla="*/ 42 h 78"/>
                  <a:gd name="T50" fmla="*/ 21 w 72"/>
                  <a:gd name="T51" fmla="*/ 35 h 78"/>
                  <a:gd name="T52" fmla="*/ 7 w 72"/>
                  <a:gd name="T53" fmla="*/ 35 h 78"/>
                  <a:gd name="T54" fmla="*/ 0 w 72"/>
                  <a:gd name="T55" fmla="*/ 42 h 78"/>
                  <a:gd name="T56" fmla="*/ 14 w 72"/>
                  <a:gd name="T57" fmla="*/ 50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8 w 72"/>
                  <a:gd name="T75" fmla="*/ 78 h 78"/>
                  <a:gd name="T76" fmla="*/ 36 w 72"/>
                  <a:gd name="T77" fmla="*/ 71 h 78"/>
                  <a:gd name="T78" fmla="*/ 43 w 72"/>
                  <a:gd name="T79" fmla="*/ 64 h 78"/>
                  <a:gd name="T80" fmla="*/ 50 w 72"/>
                  <a:gd name="T81" fmla="*/ 64 h 78"/>
                  <a:gd name="T82" fmla="*/ 57 w 72"/>
                  <a:gd name="T83" fmla="*/ 71 h 78"/>
                  <a:gd name="T84" fmla="*/ 64 w 72"/>
                  <a:gd name="T85" fmla="*/ 35 h 78"/>
                  <a:gd name="T86" fmla="*/ 64 w 72"/>
                  <a:gd name="T87" fmla="*/ 21 h 78"/>
                  <a:gd name="T88" fmla="*/ 57 w 72"/>
                  <a:gd name="T89" fmla="*/ 21 h 78"/>
                  <a:gd name="T90" fmla="*/ 57 w 72"/>
                  <a:gd name="T91" fmla="*/ 35 h 78"/>
                  <a:gd name="T92" fmla="*/ 43 w 72"/>
                  <a:gd name="T93" fmla="*/ 14 h 78"/>
                  <a:gd name="T94" fmla="*/ 28 w 72"/>
                  <a:gd name="T95" fmla="*/ 14 h 78"/>
                  <a:gd name="T96" fmla="*/ 36 w 72"/>
                  <a:gd name="T97" fmla="*/ 28 h 78"/>
                  <a:gd name="T98" fmla="*/ 21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42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8"/>
                    </a:lnTo>
                    <a:lnTo>
                      <a:pt x="64" y="71"/>
                    </a:lnTo>
                    <a:lnTo>
                      <a:pt x="72" y="71"/>
                    </a:lnTo>
                    <a:lnTo>
                      <a:pt x="64" y="64"/>
                    </a:lnTo>
                    <a:lnTo>
                      <a:pt x="57" y="57"/>
                    </a:lnTo>
                    <a:lnTo>
                      <a:pt x="57" y="57"/>
                    </a:lnTo>
                    <a:lnTo>
                      <a:pt x="57" y="42"/>
                    </a:lnTo>
                    <a:lnTo>
                      <a:pt x="57" y="42"/>
                    </a:lnTo>
                    <a:lnTo>
                      <a:pt x="64" y="35"/>
                    </a:lnTo>
                    <a:lnTo>
                      <a:pt x="72" y="28"/>
                    </a:lnTo>
                    <a:lnTo>
                      <a:pt x="64" y="14"/>
                    </a:lnTo>
                    <a:lnTo>
                      <a:pt x="64" y="14"/>
                    </a:lnTo>
                    <a:lnTo>
                      <a:pt x="57"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14"/>
                    </a:lnTo>
                    <a:lnTo>
                      <a:pt x="14" y="7"/>
                    </a:lnTo>
                    <a:lnTo>
                      <a:pt x="7" y="0"/>
                    </a:lnTo>
                    <a:lnTo>
                      <a:pt x="7" y="0"/>
                    </a:lnTo>
                    <a:lnTo>
                      <a:pt x="0" y="0"/>
                    </a:lnTo>
                    <a:lnTo>
                      <a:pt x="0" y="0"/>
                    </a:lnTo>
                    <a:lnTo>
                      <a:pt x="0" y="7"/>
                    </a:lnTo>
                    <a:lnTo>
                      <a:pt x="0" y="21"/>
                    </a:lnTo>
                    <a:lnTo>
                      <a:pt x="14" y="28"/>
                    </a:lnTo>
                    <a:lnTo>
                      <a:pt x="21" y="28"/>
                    </a:lnTo>
                    <a:lnTo>
                      <a:pt x="28" y="42"/>
                    </a:lnTo>
                    <a:lnTo>
                      <a:pt x="28" y="42"/>
                    </a:lnTo>
                    <a:lnTo>
                      <a:pt x="28" y="42"/>
                    </a:lnTo>
                    <a:lnTo>
                      <a:pt x="21" y="42"/>
                    </a:lnTo>
                    <a:lnTo>
                      <a:pt x="21" y="35"/>
                    </a:lnTo>
                    <a:lnTo>
                      <a:pt x="14" y="35"/>
                    </a:lnTo>
                    <a:lnTo>
                      <a:pt x="7" y="35"/>
                    </a:lnTo>
                    <a:lnTo>
                      <a:pt x="0" y="42"/>
                    </a:lnTo>
                    <a:lnTo>
                      <a:pt x="0" y="42"/>
                    </a:lnTo>
                    <a:lnTo>
                      <a:pt x="7" y="50"/>
                    </a:lnTo>
                    <a:lnTo>
                      <a:pt x="14" y="50"/>
                    </a:lnTo>
                    <a:lnTo>
                      <a:pt x="14" y="50"/>
                    </a:lnTo>
                    <a:lnTo>
                      <a:pt x="21" y="50"/>
                    </a:lnTo>
                    <a:lnTo>
                      <a:pt x="21" y="50"/>
                    </a:lnTo>
                    <a:lnTo>
                      <a:pt x="28" y="50"/>
                    </a:lnTo>
                    <a:lnTo>
                      <a:pt x="36" y="50"/>
                    </a:lnTo>
                    <a:lnTo>
                      <a:pt x="43" y="50"/>
                    </a:lnTo>
                    <a:lnTo>
                      <a:pt x="43" y="57"/>
                    </a:lnTo>
                    <a:lnTo>
                      <a:pt x="43" y="57"/>
                    </a:lnTo>
                    <a:lnTo>
                      <a:pt x="43" y="57"/>
                    </a:lnTo>
                    <a:lnTo>
                      <a:pt x="36" y="64"/>
                    </a:lnTo>
                    <a:lnTo>
                      <a:pt x="28" y="64"/>
                    </a:lnTo>
                    <a:lnTo>
                      <a:pt x="21" y="57"/>
                    </a:lnTo>
                    <a:lnTo>
                      <a:pt x="7" y="64"/>
                    </a:lnTo>
                    <a:lnTo>
                      <a:pt x="0" y="71"/>
                    </a:lnTo>
                    <a:lnTo>
                      <a:pt x="7" y="71"/>
                    </a:lnTo>
                    <a:lnTo>
                      <a:pt x="21" y="78"/>
                    </a:lnTo>
                    <a:lnTo>
                      <a:pt x="28" y="78"/>
                    </a:lnTo>
                    <a:lnTo>
                      <a:pt x="28" y="78"/>
                    </a:lnTo>
                    <a:lnTo>
                      <a:pt x="28" y="71"/>
                    </a:lnTo>
                    <a:lnTo>
                      <a:pt x="36" y="71"/>
                    </a:lnTo>
                    <a:lnTo>
                      <a:pt x="43" y="64"/>
                    </a:lnTo>
                    <a:lnTo>
                      <a:pt x="43" y="64"/>
                    </a:lnTo>
                    <a:lnTo>
                      <a:pt x="50" y="64"/>
                    </a:lnTo>
                    <a:lnTo>
                      <a:pt x="50" y="64"/>
                    </a:lnTo>
                    <a:lnTo>
                      <a:pt x="57" y="71"/>
                    </a:lnTo>
                    <a:lnTo>
                      <a:pt x="57" y="71"/>
                    </a:lnTo>
                    <a:close/>
                    <a:moveTo>
                      <a:pt x="57" y="35"/>
                    </a:moveTo>
                    <a:lnTo>
                      <a:pt x="64" y="35"/>
                    </a:lnTo>
                    <a:lnTo>
                      <a:pt x="64" y="28"/>
                    </a:lnTo>
                    <a:lnTo>
                      <a:pt x="64" y="21"/>
                    </a:lnTo>
                    <a:lnTo>
                      <a:pt x="64" y="14"/>
                    </a:lnTo>
                    <a:lnTo>
                      <a:pt x="57" y="21"/>
                    </a:lnTo>
                    <a:lnTo>
                      <a:pt x="57" y="35"/>
                    </a:lnTo>
                    <a:lnTo>
                      <a:pt x="57" y="35"/>
                    </a:lnTo>
                    <a:close/>
                    <a:moveTo>
                      <a:pt x="36" y="28"/>
                    </a:moveTo>
                    <a:lnTo>
                      <a:pt x="43" y="14"/>
                    </a:lnTo>
                    <a:lnTo>
                      <a:pt x="36" y="7"/>
                    </a:lnTo>
                    <a:lnTo>
                      <a:pt x="28" y="14"/>
                    </a:lnTo>
                    <a:lnTo>
                      <a:pt x="36" y="28"/>
                    </a:lnTo>
                    <a:lnTo>
                      <a:pt x="36" y="28"/>
                    </a:lnTo>
                    <a:close/>
                    <a:moveTo>
                      <a:pt x="14" y="21"/>
                    </a:moveTo>
                    <a:lnTo>
                      <a:pt x="21" y="14"/>
                    </a:lnTo>
                    <a:lnTo>
                      <a:pt x="14" y="14"/>
                    </a:lnTo>
                    <a:lnTo>
                      <a:pt x="7" y="7"/>
                    </a:lnTo>
                    <a:lnTo>
                      <a:pt x="0" y="7"/>
                    </a:lnTo>
                    <a:lnTo>
                      <a:pt x="0" y="14"/>
                    </a:lnTo>
                    <a:lnTo>
                      <a:pt x="7" y="21"/>
                    </a:lnTo>
                    <a:lnTo>
                      <a:pt x="7" y="21"/>
                    </a:lnTo>
                    <a:lnTo>
                      <a:pt x="14" y="21"/>
                    </a:lnTo>
                    <a:lnTo>
                      <a:pt x="14" y="21"/>
                    </a:lnTo>
                    <a:close/>
                    <a:moveTo>
                      <a:pt x="21" y="42"/>
                    </a:moveTo>
                    <a:lnTo>
                      <a:pt x="7" y="35"/>
                    </a:lnTo>
                    <a:lnTo>
                      <a:pt x="0" y="42"/>
                    </a:lnTo>
                    <a:lnTo>
                      <a:pt x="0" y="42"/>
                    </a:lnTo>
                    <a:lnTo>
                      <a:pt x="14" y="50"/>
                    </a:lnTo>
                    <a:lnTo>
                      <a:pt x="21" y="50"/>
                    </a:lnTo>
                    <a:lnTo>
                      <a:pt x="21" y="42"/>
                    </a:lnTo>
                    <a:lnTo>
                      <a:pt x="21" y="42"/>
                    </a:lnTo>
                    <a:close/>
                    <a:moveTo>
                      <a:pt x="28" y="71"/>
                    </a:moveTo>
                    <a:lnTo>
                      <a:pt x="28" y="64"/>
                    </a:lnTo>
                    <a:lnTo>
                      <a:pt x="21" y="64"/>
                    </a:lnTo>
                    <a:lnTo>
                      <a:pt x="14" y="64"/>
                    </a:lnTo>
                    <a:lnTo>
                      <a:pt x="7" y="64"/>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2" name="Freeform 481">
                <a:extLst>
                  <a:ext uri="{FF2B5EF4-FFF2-40B4-BE49-F238E27FC236}">
                    <a16:creationId xmlns:a16="http://schemas.microsoft.com/office/drawing/2014/main" xmlns="" id="{8853CD25-1F8D-4D29-86AA-E12F64C106FB}"/>
                  </a:ext>
                </a:extLst>
              </p:cNvPr>
              <p:cNvSpPr>
                <a:spLocks noEditPoints="1"/>
              </p:cNvSpPr>
              <p:nvPr/>
            </p:nvSpPr>
            <p:spPr bwMode="auto">
              <a:xfrm>
                <a:off x="5653" y="2503"/>
                <a:ext cx="65" cy="78"/>
              </a:xfrm>
              <a:custGeom>
                <a:avLst/>
                <a:gdLst>
                  <a:gd name="T0" fmla="*/ 65 w 65"/>
                  <a:gd name="T1" fmla="*/ 78 h 78"/>
                  <a:gd name="T2" fmla="*/ 65 w 65"/>
                  <a:gd name="T3" fmla="*/ 71 h 78"/>
                  <a:gd name="T4" fmla="*/ 57 w 65"/>
                  <a:gd name="T5" fmla="*/ 57 h 78"/>
                  <a:gd name="T6" fmla="*/ 57 w 65"/>
                  <a:gd name="T7" fmla="*/ 42 h 78"/>
                  <a:gd name="T8" fmla="*/ 65 w 65"/>
                  <a:gd name="T9" fmla="*/ 35 h 78"/>
                  <a:gd name="T10" fmla="*/ 65 w 65"/>
                  <a:gd name="T11" fmla="*/ 14 h 78"/>
                  <a:gd name="T12" fmla="*/ 57 w 65"/>
                  <a:gd name="T13" fmla="*/ 7 h 78"/>
                  <a:gd name="T14" fmla="*/ 50 w 65"/>
                  <a:gd name="T15" fmla="*/ 21 h 78"/>
                  <a:gd name="T16" fmla="*/ 57 w 65"/>
                  <a:gd name="T17" fmla="*/ 35 h 78"/>
                  <a:gd name="T18" fmla="*/ 50 w 65"/>
                  <a:gd name="T19" fmla="*/ 50 h 78"/>
                  <a:gd name="T20" fmla="*/ 43 w 65"/>
                  <a:gd name="T21" fmla="*/ 50 h 78"/>
                  <a:gd name="T22" fmla="*/ 36 w 65"/>
                  <a:gd name="T23" fmla="*/ 35 h 78"/>
                  <a:gd name="T24" fmla="*/ 43 w 65"/>
                  <a:gd name="T25" fmla="*/ 28 h 78"/>
                  <a:gd name="T26" fmla="*/ 36 w 65"/>
                  <a:gd name="T27" fmla="*/ 0 h 78"/>
                  <a:gd name="T28" fmla="*/ 36 w 65"/>
                  <a:gd name="T29" fmla="*/ 28 h 78"/>
                  <a:gd name="T30" fmla="*/ 36 w 65"/>
                  <a:gd name="T31" fmla="*/ 35 h 78"/>
                  <a:gd name="T32" fmla="*/ 29 w 65"/>
                  <a:gd name="T33" fmla="*/ 35 h 78"/>
                  <a:gd name="T34" fmla="*/ 21 w 65"/>
                  <a:gd name="T35" fmla="*/ 28 h 78"/>
                  <a:gd name="T36" fmla="*/ 21 w 65"/>
                  <a:gd name="T37" fmla="*/ 14 h 78"/>
                  <a:gd name="T38" fmla="*/ 7 w 65"/>
                  <a:gd name="T39" fmla="*/ 0 h 78"/>
                  <a:gd name="T40" fmla="*/ 0 w 65"/>
                  <a:gd name="T41" fmla="*/ 0 h 78"/>
                  <a:gd name="T42" fmla="*/ 0 w 65"/>
                  <a:gd name="T43" fmla="*/ 7 h 78"/>
                  <a:gd name="T44" fmla="*/ 14 w 65"/>
                  <a:gd name="T45" fmla="*/ 28 h 78"/>
                  <a:gd name="T46" fmla="*/ 29 w 65"/>
                  <a:gd name="T47" fmla="*/ 42 h 78"/>
                  <a:gd name="T48" fmla="*/ 29 w 65"/>
                  <a:gd name="T49" fmla="*/ 42 h 78"/>
                  <a:gd name="T50" fmla="*/ 21 w 65"/>
                  <a:gd name="T51" fmla="*/ 35 h 78"/>
                  <a:gd name="T52" fmla="*/ 0 w 65"/>
                  <a:gd name="T53" fmla="*/ 35 h 78"/>
                  <a:gd name="T54" fmla="*/ 0 w 65"/>
                  <a:gd name="T55" fmla="*/ 42 h 78"/>
                  <a:gd name="T56" fmla="*/ 14 w 65"/>
                  <a:gd name="T57" fmla="*/ 50 h 78"/>
                  <a:gd name="T58" fmla="*/ 21 w 65"/>
                  <a:gd name="T59" fmla="*/ 50 h 78"/>
                  <a:gd name="T60" fmla="*/ 29 w 65"/>
                  <a:gd name="T61" fmla="*/ 50 h 78"/>
                  <a:gd name="T62" fmla="*/ 36 w 65"/>
                  <a:gd name="T63" fmla="*/ 50 h 78"/>
                  <a:gd name="T64" fmla="*/ 43 w 65"/>
                  <a:gd name="T65" fmla="*/ 57 h 78"/>
                  <a:gd name="T66" fmla="*/ 36 w 65"/>
                  <a:gd name="T67" fmla="*/ 64 h 78"/>
                  <a:gd name="T68" fmla="*/ 21 w 65"/>
                  <a:gd name="T69" fmla="*/ 57 h 78"/>
                  <a:gd name="T70" fmla="*/ 0 w 65"/>
                  <a:gd name="T71" fmla="*/ 71 h 78"/>
                  <a:gd name="T72" fmla="*/ 21 w 65"/>
                  <a:gd name="T73" fmla="*/ 78 h 78"/>
                  <a:gd name="T74" fmla="*/ 29 w 65"/>
                  <a:gd name="T75" fmla="*/ 78 h 78"/>
                  <a:gd name="T76" fmla="*/ 36 w 65"/>
                  <a:gd name="T77" fmla="*/ 71 h 78"/>
                  <a:gd name="T78" fmla="*/ 43 w 65"/>
                  <a:gd name="T79" fmla="*/ 64 h 78"/>
                  <a:gd name="T80" fmla="*/ 50 w 65"/>
                  <a:gd name="T81" fmla="*/ 64 h 78"/>
                  <a:gd name="T82" fmla="*/ 57 w 65"/>
                  <a:gd name="T83" fmla="*/ 71 h 78"/>
                  <a:gd name="T84" fmla="*/ 65 w 65"/>
                  <a:gd name="T85" fmla="*/ 35 h 78"/>
                  <a:gd name="T86" fmla="*/ 65 w 65"/>
                  <a:gd name="T87" fmla="*/ 21 h 78"/>
                  <a:gd name="T88" fmla="*/ 50 w 65"/>
                  <a:gd name="T89" fmla="*/ 21 h 78"/>
                  <a:gd name="T90" fmla="*/ 57 w 65"/>
                  <a:gd name="T91" fmla="*/ 35 h 78"/>
                  <a:gd name="T92" fmla="*/ 43 w 65"/>
                  <a:gd name="T93" fmla="*/ 14 h 78"/>
                  <a:gd name="T94" fmla="*/ 29 w 65"/>
                  <a:gd name="T95" fmla="*/ 14 h 78"/>
                  <a:gd name="T96" fmla="*/ 36 w 65"/>
                  <a:gd name="T97" fmla="*/ 28 h 78"/>
                  <a:gd name="T98" fmla="*/ 14 w 65"/>
                  <a:gd name="T99" fmla="*/ 14 h 78"/>
                  <a:gd name="T100" fmla="*/ 7 w 65"/>
                  <a:gd name="T101" fmla="*/ 7 h 78"/>
                  <a:gd name="T102" fmla="*/ 0 w 65"/>
                  <a:gd name="T103" fmla="*/ 14 h 78"/>
                  <a:gd name="T104" fmla="*/ 7 w 65"/>
                  <a:gd name="T105" fmla="*/ 21 h 78"/>
                  <a:gd name="T106" fmla="*/ 14 w 65"/>
                  <a:gd name="T107" fmla="*/ 21 h 78"/>
                  <a:gd name="T108" fmla="*/ 7 w 65"/>
                  <a:gd name="T109" fmla="*/ 35 h 78"/>
                  <a:gd name="T110" fmla="*/ 0 w 65"/>
                  <a:gd name="T111" fmla="*/ 42 h 78"/>
                  <a:gd name="T112" fmla="*/ 21 w 65"/>
                  <a:gd name="T113" fmla="*/ 50 h 78"/>
                  <a:gd name="T114" fmla="*/ 21 w 65"/>
                  <a:gd name="T115" fmla="*/ 42 h 78"/>
                  <a:gd name="T116" fmla="*/ 21 w 65"/>
                  <a:gd name="T117" fmla="*/ 64 h 78"/>
                  <a:gd name="T118" fmla="*/ 14 w 65"/>
                  <a:gd name="T119" fmla="*/ 64 h 78"/>
                  <a:gd name="T120" fmla="*/ 7 w 65"/>
                  <a:gd name="T121" fmla="*/ 71 h 78"/>
                  <a:gd name="T122" fmla="*/ 21 w 65"/>
                  <a:gd name="T123" fmla="*/ 78 h 78"/>
                  <a:gd name="T124" fmla="*/ 29 w 65"/>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1"/>
                    </a:moveTo>
                    <a:lnTo>
                      <a:pt x="65" y="78"/>
                    </a:lnTo>
                    <a:lnTo>
                      <a:pt x="65" y="71"/>
                    </a:lnTo>
                    <a:lnTo>
                      <a:pt x="65" y="71"/>
                    </a:lnTo>
                    <a:lnTo>
                      <a:pt x="65" y="64"/>
                    </a:lnTo>
                    <a:lnTo>
                      <a:pt x="57" y="57"/>
                    </a:lnTo>
                    <a:lnTo>
                      <a:pt x="57" y="57"/>
                    </a:lnTo>
                    <a:lnTo>
                      <a:pt x="57" y="42"/>
                    </a:lnTo>
                    <a:lnTo>
                      <a:pt x="57" y="42"/>
                    </a:lnTo>
                    <a:lnTo>
                      <a:pt x="65" y="35"/>
                    </a:lnTo>
                    <a:lnTo>
                      <a:pt x="65" y="28"/>
                    </a:lnTo>
                    <a:lnTo>
                      <a:pt x="65" y="14"/>
                    </a:lnTo>
                    <a:lnTo>
                      <a:pt x="65" y="14"/>
                    </a:lnTo>
                    <a:lnTo>
                      <a:pt x="57" y="7"/>
                    </a:lnTo>
                    <a:lnTo>
                      <a:pt x="57" y="14"/>
                    </a:lnTo>
                    <a:lnTo>
                      <a:pt x="50" y="21"/>
                    </a:lnTo>
                    <a:lnTo>
                      <a:pt x="50" y="28"/>
                    </a:lnTo>
                    <a:lnTo>
                      <a:pt x="57" y="35"/>
                    </a:lnTo>
                    <a:lnTo>
                      <a:pt x="57" y="42"/>
                    </a:lnTo>
                    <a:lnTo>
                      <a:pt x="50" y="50"/>
                    </a:lnTo>
                    <a:lnTo>
                      <a:pt x="50" y="50"/>
                    </a:lnTo>
                    <a:lnTo>
                      <a:pt x="43" y="50"/>
                    </a:lnTo>
                    <a:lnTo>
                      <a:pt x="43" y="42"/>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8"/>
                    </a:lnTo>
                    <a:lnTo>
                      <a:pt x="21" y="21"/>
                    </a:lnTo>
                    <a:lnTo>
                      <a:pt x="21" y="14"/>
                    </a:lnTo>
                    <a:lnTo>
                      <a:pt x="14" y="7"/>
                    </a:lnTo>
                    <a:lnTo>
                      <a:pt x="7" y="0"/>
                    </a:lnTo>
                    <a:lnTo>
                      <a:pt x="7" y="0"/>
                    </a:lnTo>
                    <a:lnTo>
                      <a:pt x="0" y="0"/>
                    </a:lnTo>
                    <a:lnTo>
                      <a:pt x="0" y="0"/>
                    </a:lnTo>
                    <a:lnTo>
                      <a:pt x="0" y="7"/>
                    </a:lnTo>
                    <a:lnTo>
                      <a:pt x="0" y="21"/>
                    </a:lnTo>
                    <a:lnTo>
                      <a:pt x="14" y="28"/>
                    </a:lnTo>
                    <a:lnTo>
                      <a:pt x="21" y="28"/>
                    </a:lnTo>
                    <a:lnTo>
                      <a:pt x="29" y="42"/>
                    </a:lnTo>
                    <a:lnTo>
                      <a:pt x="29" y="42"/>
                    </a:lnTo>
                    <a:lnTo>
                      <a:pt x="29" y="42"/>
                    </a:lnTo>
                    <a:lnTo>
                      <a:pt x="21" y="42"/>
                    </a:lnTo>
                    <a:lnTo>
                      <a:pt x="21" y="35"/>
                    </a:lnTo>
                    <a:lnTo>
                      <a:pt x="14" y="35"/>
                    </a:lnTo>
                    <a:lnTo>
                      <a:pt x="0" y="35"/>
                    </a:lnTo>
                    <a:lnTo>
                      <a:pt x="0" y="42"/>
                    </a:lnTo>
                    <a:lnTo>
                      <a:pt x="0" y="42"/>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4"/>
                    </a:lnTo>
                    <a:lnTo>
                      <a:pt x="29" y="64"/>
                    </a:lnTo>
                    <a:lnTo>
                      <a:pt x="21" y="57"/>
                    </a:lnTo>
                    <a:lnTo>
                      <a:pt x="0" y="64"/>
                    </a:lnTo>
                    <a:lnTo>
                      <a:pt x="0" y="71"/>
                    </a:lnTo>
                    <a:lnTo>
                      <a:pt x="7" y="71"/>
                    </a:lnTo>
                    <a:lnTo>
                      <a:pt x="21" y="78"/>
                    </a:lnTo>
                    <a:lnTo>
                      <a:pt x="29" y="78"/>
                    </a:lnTo>
                    <a:lnTo>
                      <a:pt x="29" y="78"/>
                    </a:lnTo>
                    <a:lnTo>
                      <a:pt x="29" y="71"/>
                    </a:lnTo>
                    <a:lnTo>
                      <a:pt x="36" y="71"/>
                    </a:lnTo>
                    <a:lnTo>
                      <a:pt x="36" y="64"/>
                    </a:lnTo>
                    <a:lnTo>
                      <a:pt x="43" y="64"/>
                    </a:lnTo>
                    <a:lnTo>
                      <a:pt x="43" y="64"/>
                    </a:lnTo>
                    <a:lnTo>
                      <a:pt x="50" y="64"/>
                    </a:lnTo>
                    <a:lnTo>
                      <a:pt x="57" y="71"/>
                    </a:lnTo>
                    <a:lnTo>
                      <a:pt x="57" y="71"/>
                    </a:lnTo>
                    <a:close/>
                    <a:moveTo>
                      <a:pt x="57" y="35"/>
                    </a:moveTo>
                    <a:lnTo>
                      <a:pt x="65" y="35"/>
                    </a:lnTo>
                    <a:lnTo>
                      <a:pt x="65" y="28"/>
                    </a:lnTo>
                    <a:lnTo>
                      <a:pt x="65" y="21"/>
                    </a:lnTo>
                    <a:lnTo>
                      <a:pt x="57" y="14"/>
                    </a:lnTo>
                    <a:lnTo>
                      <a:pt x="50" y="21"/>
                    </a:lnTo>
                    <a:lnTo>
                      <a:pt x="57" y="35"/>
                    </a:lnTo>
                    <a:lnTo>
                      <a:pt x="57" y="35"/>
                    </a:lnTo>
                    <a:close/>
                    <a:moveTo>
                      <a:pt x="36" y="28"/>
                    </a:moveTo>
                    <a:lnTo>
                      <a:pt x="43" y="14"/>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2"/>
                    </a:moveTo>
                    <a:lnTo>
                      <a:pt x="7" y="35"/>
                    </a:lnTo>
                    <a:lnTo>
                      <a:pt x="0" y="42"/>
                    </a:lnTo>
                    <a:lnTo>
                      <a:pt x="0" y="42"/>
                    </a:lnTo>
                    <a:lnTo>
                      <a:pt x="14" y="50"/>
                    </a:lnTo>
                    <a:lnTo>
                      <a:pt x="21" y="50"/>
                    </a:lnTo>
                    <a:lnTo>
                      <a:pt x="21" y="42"/>
                    </a:lnTo>
                    <a:lnTo>
                      <a:pt x="21" y="42"/>
                    </a:lnTo>
                    <a:close/>
                    <a:moveTo>
                      <a:pt x="29" y="71"/>
                    </a:moveTo>
                    <a:lnTo>
                      <a:pt x="21" y="64"/>
                    </a:lnTo>
                    <a:lnTo>
                      <a:pt x="14" y="64"/>
                    </a:lnTo>
                    <a:lnTo>
                      <a:pt x="14" y="64"/>
                    </a:lnTo>
                    <a:lnTo>
                      <a:pt x="7" y="64"/>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3" name="Freeform 482">
                <a:extLst>
                  <a:ext uri="{FF2B5EF4-FFF2-40B4-BE49-F238E27FC236}">
                    <a16:creationId xmlns:a16="http://schemas.microsoft.com/office/drawing/2014/main" xmlns="" id="{1E739438-10B1-429A-8CBB-375F2441483D}"/>
                  </a:ext>
                </a:extLst>
              </p:cNvPr>
              <p:cNvSpPr>
                <a:spLocks noEditPoints="1"/>
              </p:cNvSpPr>
              <p:nvPr/>
            </p:nvSpPr>
            <p:spPr bwMode="auto">
              <a:xfrm>
                <a:off x="5574" y="2503"/>
                <a:ext cx="72" cy="78"/>
              </a:xfrm>
              <a:custGeom>
                <a:avLst/>
                <a:gdLst>
                  <a:gd name="T0" fmla="*/ 65 w 72"/>
                  <a:gd name="T1" fmla="*/ 78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8 h 78"/>
                  <a:gd name="T36" fmla="*/ 21 w 72"/>
                  <a:gd name="T37" fmla="*/ 14 h 78"/>
                  <a:gd name="T38" fmla="*/ 14 w 72"/>
                  <a:gd name="T39" fmla="*/ 0 h 78"/>
                  <a:gd name="T40" fmla="*/ 7 w 72"/>
                  <a:gd name="T41" fmla="*/ 0 h 78"/>
                  <a:gd name="T42" fmla="*/ 0 w 72"/>
                  <a:gd name="T43" fmla="*/ 7 h 78"/>
                  <a:gd name="T44" fmla="*/ 21 w 72"/>
                  <a:gd name="T45" fmla="*/ 28 h 78"/>
                  <a:gd name="T46" fmla="*/ 36 w 72"/>
                  <a:gd name="T47" fmla="*/ 42 h 78"/>
                  <a:gd name="T48" fmla="*/ 36 w 72"/>
                  <a:gd name="T49" fmla="*/ 42 h 78"/>
                  <a:gd name="T50" fmla="*/ 29 w 72"/>
                  <a:gd name="T51" fmla="*/ 35 h 78"/>
                  <a:gd name="T52" fmla="*/ 7 w 72"/>
                  <a:gd name="T53" fmla="*/ 35 h 78"/>
                  <a:gd name="T54" fmla="*/ 7 w 72"/>
                  <a:gd name="T55" fmla="*/ 42 h 78"/>
                  <a:gd name="T56" fmla="*/ 21 w 72"/>
                  <a:gd name="T57" fmla="*/ 50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64 h 78"/>
                  <a:gd name="T82" fmla="*/ 65 w 72"/>
                  <a:gd name="T83" fmla="*/ 71 h 78"/>
                  <a:gd name="T84" fmla="*/ 65 w 72"/>
                  <a:gd name="T85" fmla="*/ 35 h 78"/>
                  <a:gd name="T86" fmla="*/ 72 w 72"/>
                  <a:gd name="T87" fmla="*/ 21 h 78"/>
                  <a:gd name="T88" fmla="*/ 57 w 72"/>
                  <a:gd name="T89" fmla="*/ 21 h 78"/>
                  <a:gd name="T90" fmla="*/ 65 w 72"/>
                  <a:gd name="T91" fmla="*/ 35 h 78"/>
                  <a:gd name="T92" fmla="*/ 50 w 72"/>
                  <a:gd name="T93" fmla="*/ 14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42 h 78"/>
                  <a:gd name="T112" fmla="*/ 21 w 72"/>
                  <a:gd name="T113" fmla="*/ 50 h 78"/>
                  <a:gd name="T114" fmla="*/ 29 w 72"/>
                  <a:gd name="T115" fmla="*/ 42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65" y="57"/>
                    </a:lnTo>
                    <a:lnTo>
                      <a:pt x="57" y="57"/>
                    </a:lnTo>
                    <a:lnTo>
                      <a:pt x="65" y="42"/>
                    </a:lnTo>
                    <a:lnTo>
                      <a:pt x="65" y="42"/>
                    </a:lnTo>
                    <a:lnTo>
                      <a:pt x="72" y="35"/>
                    </a:lnTo>
                    <a:lnTo>
                      <a:pt x="72" y="28"/>
                    </a:lnTo>
                    <a:lnTo>
                      <a:pt x="72" y="14"/>
                    </a:lnTo>
                    <a:lnTo>
                      <a:pt x="72" y="14"/>
                    </a:lnTo>
                    <a:lnTo>
                      <a:pt x="65"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8"/>
                    </a:lnTo>
                    <a:lnTo>
                      <a:pt x="29" y="21"/>
                    </a:lnTo>
                    <a:lnTo>
                      <a:pt x="21" y="14"/>
                    </a:lnTo>
                    <a:lnTo>
                      <a:pt x="21" y="7"/>
                    </a:lnTo>
                    <a:lnTo>
                      <a:pt x="14" y="0"/>
                    </a:lnTo>
                    <a:lnTo>
                      <a:pt x="14" y="0"/>
                    </a:lnTo>
                    <a:lnTo>
                      <a:pt x="7" y="0"/>
                    </a:lnTo>
                    <a:lnTo>
                      <a:pt x="0" y="0"/>
                    </a:lnTo>
                    <a:lnTo>
                      <a:pt x="0" y="7"/>
                    </a:lnTo>
                    <a:lnTo>
                      <a:pt x="7" y="21"/>
                    </a:lnTo>
                    <a:lnTo>
                      <a:pt x="21" y="28"/>
                    </a:lnTo>
                    <a:lnTo>
                      <a:pt x="29" y="28"/>
                    </a:lnTo>
                    <a:lnTo>
                      <a:pt x="36" y="42"/>
                    </a:lnTo>
                    <a:lnTo>
                      <a:pt x="36" y="42"/>
                    </a:lnTo>
                    <a:lnTo>
                      <a:pt x="36" y="42"/>
                    </a:lnTo>
                    <a:lnTo>
                      <a:pt x="29" y="42"/>
                    </a:lnTo>
                    <a:lnTo>
                      <a:pt x="29" y="35"/>
                    </a:lnTo>
                    <a:lnTo>
                      <a:pt x="21" y="35"/>
                    </a:lnTo>
                    <a:lnTo>
                      <a:pt x="7" y="35"/>
                    </a:lnTo>
                    <a:lnTo>
                      <a:pt x="0" y="42"/>
                    </a:lnTo>
                    <a:lnTo>
                      <a:pt x="7" y="42"/>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4" y="71"/>
                    </a:lnTo>
                    <a:lnTo>
                      <a:pt x="21" y="78"/>
                    </a:lnTo>
                    <a:lnTo>
                      <a:pt x="36" y="78"/>
                    </a:lnTo>
                    <a:lnTo>
                      <a:pt x="36" y="78"/>
                    </a:lnTo>
                    <a:lnTo>
                      <a:pt x="36" y="71"/>
                    </a:lnTo>
                    <a:lnTo>
                      <a:pt x="43" y="71"/>
                    </a:lnTo>
                    <a:lnTo>
                      <a:pt x="43" y="64"/>
                    </a:lnTo>
                    <a:lnTo>
                      <a:pt x="50" y="64"/>
                    </a:lnTo>
                    <a:lnTo>
                      <a:pt x="50" y="64"/>
                    </a:lnTo>
                    <a:lnTo>
                      <a:pt x="57" y="64"/>
                    </a:lnTo>
                    <a:lnTo>
                      <a:pt x="65" y="71"/>
                    </a:lnTo>
                    <a:lnTo>
                      <a:pt x="65" y="71"/>
                    </a:lnTo>
                    <a:close/>
                    <a:moveTo>
                      <a:pt x="65" y="35"/>
                    </a:moveTo>
                    <a:lnTo>
                      <a:pt x="65" y="35"/>
                    </a:lnTo>
                    <a:lnTo>
                      <a:pt x="72" y="28"/>
                    </a:lnTo>
                    <a:lnTo>
                      <a:pt x="72" y="21"/>
                    </a:lnTo>
                    <a:lnTo>
                      <a:pt x="65" y="14"/>
                    </a:lnTo>
                    <a:lnTo>
                      <a:pt x="57" y="21"/>
                    </a:lnTo>
                    <a:lnTo>
                      <a:pt x="65" y="35"/>
                    </a:lnTo>
                    <a:lnTo>
                      <a:pt x="65"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2"/>
                    </a:moveTo>
                    <a:lnTo>
                      <a:pt x="14" y="35"/>
                    </a:lnTo>
                    <a:lnTo>
                      <a:pt x="7" y="42"/>
                    </a:lnTo>
                    <a:lnTo>
                      <a:pt x="7" y="42"/>
                    </a:lnTo>
                    <a:lnTo>
                      <a:pt x="14" y="50"/>
                    </a:lnTo>
                    <a:lnTo>
                      <a:pt x="21" y="50"/>
                    </a:lnTo>
                    <a:lnTo>
                      <a:pt x="29" y="42"/>
                    </a:lnTo>
                    <a:lnTo>
                      <a:pt x="29" y="42"/>
                    </a:lnTo>
                    <a:close/>
                    <a:moveTo>
                      <a:pt x="36" y="71"/>
                    </a:moveTo>
                    <a:lnTo>
                      <a:pt x="29" y="64"/>
                    </a:lnTo>
                    <a:lnTo>
                      <a:pt x="21" y="64"/>
                    </a:lnTo>
                    <a:lnTo>
                      <a:pt x="14" y="64"/>
                    </a:lnTo>
                    <a:lnTo>
                      <a:pt x="7" y="64"/>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4" name="Freeform 483">
                <a:extLst>
                  <a:ext uri="{FF2B5EF4-FFF2-40B4-BE49-F238E27FC236}">
                    <a16:creationId xmlns:a16="http://schemas.microsoft.com/office/drawing/2014/main" xmlns="" id="{C5DB8C03-981D-4C2D-8976-41C97E7E4FEB}"/>
                  </a:ext>
                </a:extLst>
              </p:cNvPr>
              <p:cNvSpPr>
                <a:spLocks noEditPoints="1"/>
              </p:cNvSpPr>
              <p:nvPr/>
            </p:nvSpPr>
            <p:spPr bwMode="auto">
              <a:xfrm>
                <a:off x="5501" y="2503"/>
                <a:ext cx="73" cy="78"/>
              </a:xfrm>
              <a:custGeom>
                <a:avLst/>
                <a:gdLst>
                  <a:gd name="T0" fmla="*/ 66 w 73"/>
                  <a:gd name="T1" fmla="*/ 78 h 78"/>
                  <a:gd name="T2" fmla="*/ 73 w 73"/>
                  <a:gd name="T3" fmla="*/ 71 h 78"/>
                  <a:gd name="T4" fmla="*/ 59 w 73"/>
                  <a:gd name="T5" fmla="*/ 57 h 78"/>
                  <a:gd name="T6" fmla="*/ 66 w 73"/>
                  <a:gd name="T7" fmla="*/ 42 h 78"/>
                  <a:gd name="T8" fmla="*/ 66 w 73"/>
                  <a:gd name="T9" fmla="*/ 35 h 78"/>
                  <a:gd name="T10" fmla="*/ 66 w 73"/>
                  <a:gd name="T11" fmla="*/ 14 h 78"/>
                  <a:gd name="T12" fmla="*/ 66 w 73"/>
                  <a:gd name="T13" fmla="*/ 7 h 78"/>
                  <a:gd name="T14" fmla="*/ 59 w 73"/>
                  <a:gd name="T15" fmla="*/ 21 h 78"/>
                  <a:gd name="T16" fmla="*/ 59 w 73"/>
                  <a:gd name="T17" fmla="*/ 35 h 78"/>
                  <a:gd name="T18" fmla="*/ 59 w 73"/>
                  <a:gd name="T19" fmla="*/ 50 h 78"/>
                  <a:gd name="T20" fmla="*/ 51 w 73"/>
                  <a:gd name="T21" fmla="*/ 50 h 78"/>
                  <a:gd name="T22" fmla="*/ 44 w 73"/>
                  <a:gd name="T23" fmla="*/ 35 h 78"/>
                  <a:gd name="T24" fmla="*/ 44 w 73"/>
                  <a:gd name="T25" fmla="*/ 28 h 78"/>
                  <a:gd name="T26" fmla="*/ 44 w 73"/>
                  <a:gd name="T27" fmla="*/ 0 h 78"/>
                  <a:gd name="T28" fmla="*/ 37 w 73"/>
                  <a:gd name="T29" fmla="*/ 28 h 78"/>
                  <a:gd name="T30" fmla="*/ 37 w 73"/>
                  <a:gd name="T31" fmla="*/ 35 h 78"/>
                  <a:gd name="T32" fmla="*/ 37 w 73"/>
                  <a:gd name="T33" fmla="*/ 35 h 78"/>
                  <a:gd name="T34" fmla="*/ 23 w 73"/>
                  <a:gd name="T35" fmla="*/ 28 h 78"/>
                  <a:gd name="T36" fmla="*/ 23 w 73"/>
                  <a:gd name="T37" fmla="*/ 14 h 78"/>
                  <a:gd name="T38" fmla="*/ 15 w 73"/>
                  <a:gd name="T39" fmla="*/ 0 h 78"/>
                  <a:gd name="T40" fmla="*/ 0 w 73"/>
                  <a:gd name="T41" fmla="*/ 0 h 78"/>
                  <a:gd name="T42" fmla="*/ 0 w 73"/>
                  <a:gd name="T43" fmla="*/ 7 h 78"/>
                  <a:gd name="T44" fmla="*/ 23 w 73"/>
                  <a:gd name="T45" fmla="*/ 28 h 78"/>
                  <a:gd name="T46" fmla="*/ 37 w 73"/>
                  <a:gd name="T47" fmla="*/ 42 h 78"/>
                  <a:gd name="T48" fmla="*/ 30 w 73"/>
                  <a:gd name="T49" fmla="*/ 42 h 78"/>
                  <a:gd name="T50" fmla="*/ 23 w 73"/>
                  <a:gd name="T51" fmla="*/ 35 h 78"/>
                  <a:gd name="T52" fmla="*/ 8 w 73"/>
                  <a:gd name="T53" fmla="*/ 35 h 78"/>
                  <a:gd name="T54" fmla="*/ 0 w 73"/>
                  <a:gd name="T55" fmla="*/ 42 h 78"/>
                  <a:gd name="T56" fmla="*/ 15 w 73"/>
                  <a:gd name="T57" fmla="*/ 50 h 78"/>
                  <a:gd name="T58" fmla="*/ 23 w 73"/>
                  <a:gd name="T59" fmla="*/ 50 h 78"/>
                  <a:gd name="T60" fmla="*/ 30 w 73"/>
                  <a:gd name="T61" fmla="*/ 50 h 78"/>
                  <a:gd name="T62" fmla="*/ 44 w 73"/>
                  <a:gd name="T63" fmla="*/ 50 h 78"/>
                  <a:gd name="T64" fmla="*/ 51 w 73"/>
                  <a:gd name="T65" fmla="*/ 57 h 78"/>
                  <a:gd name="T66" fmla="*/ 37 w 73"/>
                  <a:gd name="T67" fmla="*/ 64 h 78"/>
                  <a:gd name="T68" fmla="*/ 23 w 73"/>
                  <a:gd name="T69" fmla="*/ 57 h 78"/>
                  <a:gd name="T70" fmla="*/ 8 w 73"/>
                  <a:gd name="T71" fmla="*/ 71 h 78"/>
                  <a:gd name="T72" fmla="*/ 23 w 73"/>
                  <a:gd name="T73" fmla="*/ 78 h 78"/>
                  <a:gd name="T74" fmla="*/ 30 w 73"/>
                  <a:gd name="T75" fmla="*/ 78 h 78"/>
                  <a:gd name="T76" fmla="*/ 37 w 73"/>
                  <a:gd name="T77" fmla="*/ 71 h 78"/>
                  <a:gd name="T78" fmla="*/ 44 w 73"/>
                  <a:gd name="T79" fmla="*/ 64 h 78"/>
                  <a:gd name="T80" fmla="*/ 59 w 73"/>
                  <a:gd name="T81" fmla="*/ 64 h 78"/>
                  <a:gd name="T82" fmla="*/ 66 w 73"/>
                  <a:gd name="T83" fmla="*/ 71 h 78"/>
                  <a:gd name="T84" fmla="*/ 66 w 73"/>
                  <a:gd name="T85" fmla="*/ 35 h 78"/>
                  <a:gd name="T86" fmla="*/ 66 w 73"/>
                  <a:gd name="T87" fmla="*/ 21 h 78"/>
                  <a:gd name="T88" fmla="*/ 59 w 73"/>
                  <a:gd name="T89" fmla="*/ 21 h 78"/>
                  <a:gd name="T90" fmla="*/ 66 w 73"/>
                  <a:gd name="T91" fmla="*/ 35 h 78"/>
                  <a:gd name="T92" fmla="*/ 44 w 73"/>
                  <a:gd name="T93" fmla="*/ 14 h 78"/>
                  <a:gd name="T94" fmla="*/ 37 w 73"/>
                  <a:gd name="T95" fmla="*/ 14 h 78"/>
                  <a:gd name="T96" fmla="*/ 44 w 73"/>
                  <a:gd name="T97" fmla="*/ 28 h 78"/>
                  <a:gd name="T98" fmla="*/ 23 w 73"/>
                  <a:gd name="T99" fmla="*/ 14 h 78"/>
                  <a:gd name="T100" fmla="*/ 15 w 73"/>
                  <a:gd name="T101" fmla="*/ 7 h 78"/>
                  <a:gd name="T102" fmla="*/ 0 w 73"/>
                  <a:gd name="T103" fmla="*/ 14 h 78"/>
                  <a:gd name="T104" fmla="*/ 15 w 73"/>
                  <a:gd name="T105" fmla="*/ 21 h 78"/>
                  <a:gd name="T106" fmla="*/ 23 w 73"/>
                  <a:gd name="T107" fmla="*/ 21 h 78"/>
                  <a:gd name="T108" fmla="*/ 15 w 73"/>
                  <a:gd name="T109" fmla="*/ 35 h 78"/>
                  <a:gd name="T110" fmla="*/ 8 w 73"/>
                  <a:gd name="T111" fmla="*/ 42 h 78"/>
                  <a:gd name="T112" fmla="*/ 23 w 73"/>
                  <a:gd name="T113" fmla="*/ 50 h 78"/>
                  <a:gd name="T114" fmla="*/ 23 w 73"/>
                  <a:gd name="T115" fmla="*/ 42 h 78"/>
                  <a:gd name="T116" fmla="*/ 30 w 73"/>
                  <a:gd name="T117" fmla="*/ 64 h 78"/>
                  <a:gd name="T118" fmla="*/ 15 w 73"/>
                  <a:gd name="T119" fmla="*/ 64 h 78"/>
                  <a:gd name="T120" fmla="*/ 8 w 73"/>
                  <a:gd name="T121" fmla="*/ 71 h 78"/>
                  <a:gd name="T122" fmla="*/ 30 w 73"/>
                  <a:gd name="T123" fmla="*/ 78 h 78"/>
                  <a:gd name="T124" fmla="*/ 30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8"/>
                    </a:lnTo>
                    <a:lnTo>
                      <a:pt x="73" y="71"/>
                    </a:lnTo>
                    <a:lnTo>
                      <a:pt x="73" y="71"/>
                    </a:lnTo>
                    <a:lnTo>
                      <a:pt x="73" y="64"/>
                    </a:lnTo>
                    <a:lnTo>
                      <a:pt x="59" y="57"/>
                    </a:lnTo>
                    <a:lnTo>
                      <a:pt x="59" y="57"/>
                    </a:lnTo>
                    <a:lnTo>
                      <a:pt x="66" y="42"/>
                    </a:lnTo>
                    <a:lnTo>
                      <a:pt x="66" y="42"/>
                    </a:lnTo>
                    <a:lnTo>
                      <a:pt x="66" y="35"/>
                    </a:lnTo>
                    <a:lnTo>
                      <a:pt x="73" y="28"/>
                    </a:lnTo>
                    <a:lnTo>
                      <a:pt x="66" y="14"/>
                    </a:lnTo>
                    <a:lnTo>
                      <a:pt x="66" y="14"/>
                    </a:lnTo>
                    <a:lnTo>
                      <a:pt x="66" y="7"/>
                    </a:lnTo>
                    <a:lnTo>
                      <a:pt x="59" y="14"/>
                    </a:lnTo>
                    <a:lnTo>
                      <a:pt x="59" y="21"/>
                    </a:lnTo>
                    <a:lnTo>
                      <a:pt x="51" y="28"/>
                    </a:lnTo>
                    <a:lnTo>
                      <a:pt x="59" y="35"/>
                    </a:lnTo>
                    <a:lnTo>
                      <a:pt x="59" y="42"/>
                    </a:lnTo>
                    <a:lnTo>
                      <a:pt x="59" y="50"/>
                    </a:lnTo>
                    <a:lnTo>
                      <a:pt x="51" y="50"/>
                    </a:lnTo>
                    <a:lnTo>
                      <a:pt x="51" y="50"/>
                    </a:lnTo>
                    <a:lnTo>
                      <a:pt x="44" y="42"/>
                    </a:lnTo>
                    <a:lnTo>
                      <a:pt x="44" y="35"/>
                    </a:lnTo>
                    <a:lnTo>
                      <a:pt x="44" y="28"/>
                    </a:lnTo>
                    <a:lnTo>
                      <a:pt x="44" y="28"/>
                    </a:lnTo>
                    <a:lnTo>
                      <a:pt x="51" y="14"/>
                    </a:lnTo>
                    <a:lnTo>
                      <a:pt x="44" y="0"/>
                    </a:lnTo>
                    <a:lnTo>
                      <a:pt x="30" y="14"/>
                    </a:lnTo>
                    <a:lnTo>
                      <a:pt x="37" y="28"/>
                    </a:lnTo>
                    <a:lnTo>
                      <a:pt x="37" y="28"/>
                    </a:lnTo>
                    <a:lnTo>
                      <a:pt x="37" y="35"/>
                    </a:lnTo>
                    <a:lnTo>
                      <a:pt x="37" y="35"/>
                    </a:lnTo>
                    <a:lnTo>
                      <a:pt x="37" y="35"/>
                    </a:lnTo>
                    <a:lnTo>
                      <a:pt x="30" y="28"/>
                    </a:lnTo>
                    <a:lnTo>
                      <a:pt x="23" y="28"/>
                    </a:lnTo>
                    <a:lnTo>
                      <a:pt x="23" y="21"/>
                    </a:lnTo>
                    <a:lnTo>
                      <a:pt x="23" y="14"/>
                    </a:lnTo>
                    <a:lnTo>
                      <a:pt x="23" y="7"/>
                    </a:lnTo>
                    <a:lnTo>
                      <a:pt x="15" y="0"/>
                    </a:lnTo>
                    <a:lnTo>
                      <a:pt x="8" y="0"/>
                    </a:lnTo>
                    <a:lnTo>
                      <a:pt x="0" y="0"/>
                    </a:lnTo>
                    <a:lnTo>
                      <a:pt x="0" y="0"/>
                    </a:lnTo>
                    <a:lnTo>
                      <a:pt x="0" y="7"/>
                    </a:lnTo>
                    <a:lnTo>
                      <a:pt x="8" y="21"/>
                    </a:lnTo>
                    <a:lnTo>
                      <a:pt x="23" y="28"/>
                    </a:lnTo>
                    <a:lnTo>
                      <a:pt x="30" y="28"/>
                    </a:lnTo>
                    <a:lnTo>
                      <a:pt x="37" y="42"/>
                    </a:lnTo>
                    <a:lnTo>
                      <a:pt x="37" y="42"/>
                    </a:lnTo>
                    <a:lnTo>
                      <a:pt x="30" y="42"/>
                    </a:lnTo>
                    <a:lnTo>
                      <a:pt x="30" y="42"/>
                    </a:lnTo>
                    <a:lnTo>
                      <a:pt x="23" y="35"/>
                    </a:lnTo>
                    <a:lnTo>
                      <a:pt x="15" y="35"/>
                    </a:lnTo>
                    <a:lnTo>
                      <a:pt x="8" y="35"/>
                    </a:lnTo>
                    <a:lnTo>
                      <a:pt x="0" y="42"/>
                    </a:lnTo>
                    <a:lnTo>
                      <a:pt x="0" y="42"/>
                    </a:lnTo>
                    <a:lnTo>
                      <a:pt x="8" y="50"/>
                    </a:lnTo>
                    <a:lnTo>
                      <a:pt x="15" y="50"/>
                    </a:lnTo>
                    <a:lnTo>
                      <a:pt x="23" y="50"/>
                    </a:lnTo>
                    <a:lnTo>
                      <a:pt x="23" y="50"/>
                    </a:lnTo>
                    <a:lnTo>
                      <a:pt x="30" y="50"/>
                    </a:lnTo>
                    <a:lnTo>
                      <a:pt x="30" y="50"/>
                    </a:lnTo>
                    <a:lnTo>
                      <a:pt x="37" y="50"/>
                    </a:lnTo>
                    <a:lnTo>
                      <a:pt x="44" y="50"/>
                    </a:lnTo>
                    <a:lnTo>
                      <a:pt x="51" y="57"/>
                    </a:lnTo>
                    <a:lnTo>
                      <a:pt x="51" y="57"/>
                    </a:lnTo>
                    <a:lnTo>
                      <a:pt x="44" y="57"/>
                    </a:lnTo>
                    <a:lnTo>
                      <a:pt x="37" y="64"/>
                    </a:lnTo>
                    <a:lnTo>
                      <a:pt x="30" y="64"/>
                    </a:lnTo>
                    <a:lnTo>
                      <a:pt x="23" y="57"/>
                    </a:lnTo>
                    <a:lnTo>
                      <a:pt x="8" y="64"/>
                    </a:lnTo>
                    <a:lnTo>
                      <a:pt x="8" y="71"/>
                    </a:lnTo>
                    <a:lnTo>
                      <a:pt x="8" y="71"/>
                    </a:lnTo>
                    <a:lnTo>
                      <a:pt x="23" y="78"/>
                    </a:lnTo>
                    <a:lnTo>
                      <a:pt x="30" y="78"/>
                    </a:lnTo>
                    <a:lnTo>
                      <a:pt x="30" y="78"/>
                    </a:lnTo>
                    <a:lnTo>
                      <a:pt x="37" y="71"/>
                    </a:lnTo>
                    <a:lnTo>
                      <a:pt x="37" y="71"/>
                    </a:lnTo>
                    <a:lnTo>
                      <a:pt x="44" y="64"/>
                    </a:lnTo>
                    <a:lnTo>
                      <a:pt x="44" y="64"/>
                    </a:lnTo>
                    <a:lnTo>
                      <a:pt x="51" y="64"/>
                    </a:lnTo>
                    <a:lnTo>
                      <a:pt x="59" y="64"/>
                    </a:lnTo>
                    <a:lnTo>
                      <a:pt x="66" y="71"/>
                    </a:lnTo>
                    <a:lnTo>
                      <a:pt x="66" y="71"/>
                    </a:lnTo>
                    <a:close/>
                    <a:moveTo>
                      <a:pt x="66" y="35"/>
                    </a:moveTo>
                    <a:lnTo>
                      <a:pt x="66" y="35"/>
                    </a:lnTo>
                    <a:lnTo>
                      <a:pt x="73" y="28"/>
                    </a:lnTo>
                    <a:lnTo>
                      <a:pt x="66" y="21"/>
                    </a:lnTo>
                    <a:lnTo>
                      <a:pt x="66" y="14"/>
                    </a:lnTo>
                    <a:lnTo>
                      <a:pt x="59" y="21"/>
                    </a:lnTo>
                    <a:lnTo>
                      <a:pt x="66" y="35"/>
                    </a:lnTo>
                    <a:lnTo>
                      <a:pt x="66" y="35"/>
                    </a:lnTo>
                    <a:close/>
                    <a:moveTo>
                      <a:pt x="44" y="28"/>
                    </a:moveTo>
                    <a:lnTo>
                      <a:pt x="44" y="14"/>
                    </a:lnTo>
                    <a:lnTo>
                      <a:pt x="44" y="7"/>
                    </a:lnTo>
                    <a:lnTo>
                      <a:pt x="37" y="14"/>
                    </a:lnTo>
                    <a:lnTo>
                      <a:pt x="44" y="28"/>
                    </a:lnTo>
                    <a:lnTo>
                      <a:pt x="44" y="28"/>
                    </a:lnTo>
                    <a:close/>
                    <a:moveTo>
                      <a:pt x="23" y="21"/>
                    </a:moveTo>
                    <a:lnTo>
                      <a:pt x="23" y="14"/>
                    </a:lnTo>
                    <a:lnTo>
                      <a:pt x="23" y="14"/>
                    </a:lnTo>
                    <a:lnTo>
                      <a:pt x="15" y="7"/>
                    </a:lnTo>
                    <a:lnTo>
                      <a:pt x="0" y="7"/>
                    </a:lnTo>
                    <a:lnTo>
                      <a:pt x="0" y="14"/>
                    </a:lnTo>
                    <a:lnTo>
                      <a:pt x="8" y="21"/>
                    </a:lnTo>
                    <a:lnTo>
                      <a:pt x="15" y="21"/>
                    </a:lnTo>
                    <a:lnTo>
                      <a:pt x="23" y="21"/>
                    </a:lnTo>
                    <a:lnTo>
                      <a:pt x="23" y="21"/>
                    </a:lnTo>
                    <a:close/>
                    <a:moveTo>
                      <a:pt x="23" y="42"/>
                    </a:moveTo>
                    <a:lnTo>
                      <a:pt x="15" y="35"/>
                    </a:lnTo>
                    <a:lnTo>
                      <a:pt x="0" y="42"/>
                    </a:lnTo>
                    <a:lnTo>
                      <a:pt x="8" y="42"/>
                    </a:lnTo>
                    <a:lnTo>
                      <a:pt x="15" y="50"/>
                    </a:lnTo>
                    <a:lnTo>
                      <a:pt x="23" y="50"/>
                    </a:lnTo>
                    <a:lnTo>
                      <a:pt x="23" y="42"/>
                    </a:lnTo>
                    <a:lnTo>
                      <a:pt x="23" y="42"/>
                    </a:lnTo>
                    <a:close/>
                    <a:moveTo>
                      <a:pt x="30" y="71"/>
                    </a:moveTo>
                    <a:lnTo>
                      <a:pt x="30" y="64"/>
                    </a:lnTo>
                    <a:lnTo>
                      <a:pt x="23" y="64"/>
                    </a:lnTo>
                    <a:lnTo>
                      <a:pt x="15" y="64"/>
                    </a:lnTo>
                    <a:lnTo>
                      <a:pt x="8" y="64"/>
                    </a:lnTo>
                    <a:lnTo>
                      <a:pt x="8" y="71"/>
                    </a:lnTo>
                    <a:lnTo>
                      <a:pt x="23" y="78"/>
                    </a:lnTo>
                    <a:lnTo>
                      <a:pt x="30" y="78"/>
                    </a:lnTo>
                    <a:lnTo>
                      <a:pt x="30" y="71"/>
                    </a:lnTo>
                    <a:lnTo>
                      <a:pt x="30"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5" name="Freeform 484">
                <a:extLst>
                  <a:ext uri="{FF2B5EF4-FFF2-40B4-BE49-F238E27FC236}">
                    <a16:creationId xmlns:a16="http://schemas.microsoft.com/office/drawing/2014/main" xmlns="" id="{D6854924-61EF-4DB3-BD2C-3367A42AFA5F}"/>
                  </a:ext>
                </a:extLst>
              </p:cNvPr>
              <p:cNvSpPr>
                <a:spLocks noEditPoints="1"/>
              </p:cNvSpPr>
              <p:nvPr/>
            </p:nvSpPr>
            <p:spPr bwMode="auto">
              <a:xfrm>
                <a:off x="5429" y="2503"/>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14 h 78"/>
                  <a:gd name="T38" fmla="*/ 7 w 72"/>
                  <a:gd name="T39" fmla="*/ 0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35 h 78"/>
                  <a:gd name="T52" fmla="*/ 7 w 72"/>
                  <a:gd name="T53" fmla="*/ 35 h 78"/>
                  <a:gd name="T54" fmla="*/ 0 w 72"/>
                  <a:gd name="T55" fmla="*/ 42 h 78"/>
                  <a:gd name="T56" fmla="*/ 15 w 72"/>
                  <a:gd name="T57" fmla="*/ 50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64 h 78"/>
                  <a:gd name="T82" fmla="*/ 58 w 72"/>
                  <a:gd name="T83" fmla="*/ 71 h 78"/>
                  <a:gd name="T84" fmla="*/ 65 w 72"/>
                  <a:gd name="T85" fmla="*/ 35 h 78"/>
                  <a:gd name="T86" fmla="*/ 65 w 72"/>
                  <a:gd name="T87" fmla="*/ 21 h 78"/>
                  <a:gd name="T88" fmla="*/ 58 w 72"/>
                  <a:gd name="T89" fmla="*/ 21 h 78"/>
                  <a:gd name="T90" fmla="*/ 58 w 72"/>
                  <a:gd name="T91" fmla="*/ 35 h 78"/>
                  <a:gd name="T92" fmla="*/ 43 w 72"/>
                  <a:gd name="T93" fmla="*/ 14 h 78"/>
                  <a:gd name="T94" fmla="*/ 29 w 72"/>
                  <a:gd name="T95" fmla="*/ 14 h 78"/>
                  <a:gd name="T96" fmla="*/ 36 w 72"/>
                  <a:gd name="T97" fmla="*/ 28 h 78"/>
                  <a:gd name="T98" fmla="*/ 22 w 72"/>
                  <a:gd name="T99" fmla="*/ 14 h 78"/>
                  <a:gd name="T100" fmla="*/ 7 w 72"/>
                  <a:gd name="T101" fmla="*/ 7 h 78"/>
                  <a:gd name="T102" fmla="*/ 0 w 72"/>
                  <a:gd name="T103" fmla="*/ 14 h 78"/>
                  <a:gd name="T104" fmla="*/ 7 w 72"/>
                  <a:gd name="T105" fmla="*/ 21 h 78"/>
                  <a:gd name="T106" fmla="*/ 15 w 72"/>
                  <a:gd name="T107" fmla="*/ 21 h 78"/>
                  <a:gd name="T108" fmla="*/ 7 w 72"/>
                  <a:gd name="T109" fmla="*/ 35 h 78"/>
                  <a:gd name="T110" fmla="*/ 0 w 72"/>
                  <a:gd name="T111" fmla="*/ 42 h 78"/>
                  <a:gd name="T112" fmla="*/ 22 w 72"/>
                  <a:gd name="T113" fmla="*/ 50 h 78"/>
                  <a:gd name="T114" fmla="*/ 22 w 72"/>
                  <a:gd name="T115" fmla="*/ 42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8"/>
                    </a:lnTo>
                    <a:lnTo>
                      <a:pt x="65" y="71"/>
                    </a:lnTo>
                    <a:lnTo>
                      <a:pt x="72" y="71"/>
                    </a:lnTo>
                    <a:lnTo>
                      <a:pt x="65" y="64"/>
                    </a:lnTo>
                    <a:lnTo>
                      <a:pt x="58" y="57"/>
                    </a:lnTo>
                    <a:lnTo>
                      <a:pt x="58" y="57"/>
                    </a:lnTo>
                    <a:lnTo>
                      <a:pt x="58" y="42"/>
                    </a:lnTo>
                    <a:lnTo>
                      <a:pt x="58" y="42"/>
                    </a:lnTo>
                    <a:lnTo>
                      <a:pt x="65" y="35"/>
                    </a:lnTo>
                    <a:lnTo>
                      <a:pt x="72" y="28"/>
                    </a:lnTo>
                    <a:lnTo>
                      <a:pt x="65" y="14"/>
                    </a:lnTo>
                    <a:lnTo>
                      <a:pt x="65" y="14"/>
                    </a:lnTo>
                    <a:lnTo>
                      <a:pt x="58" y="7"/>
                    </a:lnTo>
                    <a:lnTo>
                      <a:pt x="58" y="14"/>
                    </a:lnTo>
                    <a:lnTo>
                      <a:pt x="50" y="21"/>
                    </a:lnTo>
                    <a:lnTo>
                      <a:pt x="50" y="28"/>
                    </a:lnTo>
                    <a:lnTo>
                      <a:pt x="58" y="35"/>
                    </a:lnTo>
                    <a:lnTo>
                      <a:pt x="58" y="42"/>
                    </a:lnTo>
                    <a:lnTo>
                      <a:pt x="50" y="50"/>
                    </a:lnTo>
                    <a:lnTo>
                      <a:pt x="50"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14"/>
                    </a:lnTo>
                    <a:lnTo>
                      <a:pt x="15" y="7"/>
                    </a:lnTo>
                    <a:lnTo>
                      <a:pt x="7" y="0"/>
                    </a:lnTo>
                    <a:lnTo>
                      <a:pt x="7" y="0"/>
                    </a:lnTo>
                    <a:lnTo>
                      <a:pt x="0" y="0"/>
                    </a:lnTo>
                    <a:lnTo>
                      <a:pt x="0" y="0"/>
                    </a:lnTo>
                    <a:lnTo>
                      <a:pt x="0" y="7"/>
                    </a:lnTo>
                    <a:lnTo>
                      <a:pt x="0" y="21"/>
                    </a:lnTo>
                    <a:lnTo>
                      <a:pt x="15" y="28"/>
                    </a:lnTo>
                    <a:lnTo>
                      <a:pt x="22" y="28"/>
                    </a:lnTo>
                    <a:lnTo>
                      <a:pt x="29" y="42"/>
                    </a:lnTo>
                    <a:lnTo>
                      <a:pt x="29" y="42"/>
                    </a:lnTo>
                    <a:lnTo>
                      <a:pt x="29" y="42"/>
                    </a:lnTo>
                    <a:lnTo>
                      <a:pt x="22" y="42"/>
                    </a:lnTo>
                    <a:lnTo>
                      <a:pt x="22" y="35"/>
                    </a:lnTo>
                    <a:lnTo>
                      <a:pt x="15" y="35"/>
                    </a:lnTo>
                    <a:lnTo>
                      <a:pt x="7" y="35"/>
                    </a:lnTo>
                    <a:lnTo>
                      <a:pt x="0" y="42"/>
                    </a:lnTo>
                    <a:lnTo>
                      <a:pt x="0" y="42"/>
                    </a:lnTo>
                    <a:lnTo>
                      <a:pt x="7" y="50"/>
                    </a:lnTo>
                    <a:lnTo>
                      <a:pt x="15" y="50"/>
                    </a:lnTo>
                    <a:lnTo>
                      <a:pt x="15"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0" y="71"/>
                    </a:lnTo>
                    <a:lnTo>
                      <a:pt x="7" y="71"/>
                    </a:lnTo>
                    <a:lnTo>
                      <a:pt x="22" y="78"/>
                    </a:lnTo>
                    <a:lnTo>
                      <a:pt x="29" y="78"/>
                    </a:lnTo>
                    <a:lnTo>
                      <a:pt x="29" y="78"/>
                    </a:lnTo>
                    <a:lnTo>
                      <a:pt x="29" y="71"/>
                    </a:lnTo>
                    <a:lnTo>
                      <a:pt x="36" y="71"/>
                    </a:lnTo>
                    <a:lnTo>
                      <a:pt x="43" y="64"/>
                    </a:lnTo>
                    <a:lnTo>
                      <a:pt x="43" y="64"/>
                    </a:lnTo>
                    <a:lnTo>
                      <a:pt x="50" y="64"/>
                    </a:lnTo>
                    <a:lnTo>
                      <a:pt x="50" y="64"/>
                    </a:lnTo>
                    <a:lnTo>
                      <a:pt x="58" y="71"/>
                    </a:lnTo>
                    <a:lnTo>
                      <a:pt x="58" y="71"/>
                    </a:lnTo>
                    <a:close/>
                    <a:moveTo>
                      <a:pt x="58" y="35"/>
                    </a:moveTo>
                    <a:lnTo>
                      <a:pt x="65" y="35"/>
                    </a:lnTo>
                    <a:lnTo>
                      <a:pt x="65" y="28"/>
                    </a:lnTo>
                    <a:lnTo>
                      <a:pt x="65" y="21"/>
                    </a:lnTo>
                    <a:lnTo>
                      <a:pt x="65" y="14"/>
                    </a:lnTo>
                    <a:lnTo>
                      <a:pt x="58" y="21"/>
                    </a:lnTo>
                    <a:lnTo>
                      <a:pt x="58" y="35"/>
                    </a:lnTo>
                    <a:lnTo>
                      <a:pt x="58" y="35"/>
                    </a:lnTo>
                    <a:close/>
                    <a:moveTo>
                      <a:pt x="36" y="28"/>
                    </a:moveTo>
                    <a:lnTo>
                      <a:pt x="43" y="14"/>
                    </a:lnTo>
                    <a:lnTo>
                      <a:pt x="36" y="7"/>
                    </a:lnTo>
                    <a:lnTo>
                      <a:pt x="29" y="14"/>
                    </a:lnTo>
                    <a:lnTo>
                      <a:pt x="36" y="28"/>
                    </a:lnTo>
                    <a:lnTo>
                      <a:pt x="36" y="28"/>
                    </a:lnTo>
                    <a:close/>
                    <a:moveTo>
                      <a:pt x="15" y="21"/>
                    </a:moveTo>
                    <a:lnTo>
                      <a:pt x="22" y="14"/>
                    </a:lnTo>
                    <a:lnTo>
                      <a:pt x="15" y="14"/>
                    </a:lnTo>
                    <a:lnTo>
                      <a:pt x="7" y="7"/>
                    </a:lnTo>
                    <a:lnTo>
                      <a:pt x="0" y="7"/>
                    </a:lnTo>
                    <a:lnTo>
                      <a:pt x="0" y="14"/>
                    </a:lnTo>
                    <a:lnTo>
                      <a:pt x="7" y="21"/>
                    </a:lnTo>
                    <a:lnTo>
                      <a:pt x="7" y="21"/>
                    </a:lnTo>
                    <a:lnTo>
                      <a:pt x="15" y="21"/>
                    </a:lnTo>
                    <a:lnTo>
                      <a:pt x="15" y="21"/>
                    </a:lnTo>
                    <a:close/>
                    <a:moveTo>
                      <a:pt x="22" y="42"/>
                    </a:moveTo>
                    <a:lnTo>
                      <a:pt x="7" y="35"/>
                    </a:lnTo>
                    <a:lnTo>
                      <a:pt x="0" y="42"/>
                    </a:lnTo>
                    <a:lnTo>
                      <a:pt x="0" y="42"/>
                    </a:lnTo>
                    <a:lnTo>
                      <a:pt x="15" y="50"/>
                    </a:lnTo>
                    <a:lnTo>
                      <a:pt x="22" y="50"/>
                    </a:lnTo>
                    <a:lnTo>
                      <a:pt x="22" y="42"/>
                    </a:lnTo>
                    <a:lnTo>
                      <a:pt x="22" y="42"/>
                    </a:lnTo>
                    <a:close/>
                    <a:moveTo>
                      <a:pt x="29" y="71"/>
                    </a:moveTo>
                    <a:lnTo>
                      <a:pt x="29" y="64"/>
                    </a:lnTo>
                    <a:lnTo>
                      <a:pt x="22" y="64"/>
                    </a:lnTo>
                    <a:lnTo>
                      <a:pt x="15" y="64"/>
                    </a:lnTo>
                    <a:lnTo>
                      <a:pt x="7" y="64"/>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6" name="Freeform 485">
                <a:extLst>
                  <a:ext uri="{FF2B5EF4-FFF2-40B4-BE49-F238E27FC236}">
                    <a16:creationId xmlns:a16="http://schemas.microsoft.com/office/drawing/2014/main" xmlns="" id="{E3B15C89-A412-4503-B8FC-71692590844A}"/>
                  </a:ext>
                </a:extLst>
              </p:cNvPr>
              <p:cNvSpPr>
                <a:spLocks noEditPoints="1"/>
              </p:cNvSpPr>
              <p:nvPr/>
            </p:nvSpPr>
            <p:spPr bwMode="auto">
              <a:xfrm>
                <a:off x="5357" y="2503"/>
                <a:ext cx="72" cy="78"/>
              </a:xfrm>
              <a:custGeom>
                <a:avLst/>
                <a:gdLst>
                  <a:gd name="T0" fmla="*/ 65 w 72"/>
                  <a:gd name="T1" fmla="*/ 78 h 78"/>
                  <a:gd name="T2" fmla="*/ 65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2 w 72"/>
                  <a:gd name="T35" fmla="*/ 28 h 78"/>
                  <a:gd name="T36" fmla="*/ 22 w 72"/>
                  <a:gd name="T37" fmla="*/ 14 h 78"/>
                  <a:gd name="T38" fmla="*/ 8 w 72"/>
                  <a:gd name="T39" fmla="*/ 0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35 h 78"/>
                  <a:gd name="T52" fmla="*/ 8 w 72"/>
                  <a:gd name="T53" fmla="*/ 35 h 78"/>
                  <a:gd name="T54" fmla="*/ 0 w 72"/>
                  <a:gd name="T55" fmla="*/ 42 h 78"/>
                  <a:gd name="T56" fmla="*/ 15 w 72"/>
                  <a:gd name="T57" fmla="*/ 50 h 78"/>
                  <a:gd name="T58" fmla="*/ 22 w 72"/>
                  <a:gd name="T59" fmla="*/ 50 h 78"/>
                  <a:gd name="T60" fmla="*/ 29 w 72"/>
                  <a:gd name="T61" fmla="*/ 50 h 78"/>
                  <a:gd name="T62" fmla="*/ 36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64 h 78"/>
                  <a:gd name="T82" fmla="*/ 58 w 72"/>
                  <a:gd name="T83" fmla="*/ 71 h 78"/>
                  <a:gd name="T84" fmla="*/ 65 w 72"/>
                  <a:gd name="T85" fmla="*/ 35 h 78"/>
                  <a:gd name="T86" fmla="*/ 65 w 72"/>
                  <a:gd name="T87" fmla="*/ 21 h 78"/>
                  <a:gd name="T88" fmla="*/ 51 w 72"/>
                  <a:gd name="T89" fmla="*/ 21 h 78"/>
                  <a:gd name="T90" fmla="*/ 58 w 72"/>
                  <a:gd name="T91" fmla="*/ 35 h 78"/>
                  <a:gd name="T92" fmla="*/ 43 w 72"/>
                  <a:gd name="T93" fmla="*/ 14 h 78"/>
                  <a:gd name="T94" fmla="*/ 29 w 72"/>
                  <a:gd name="T95" fmla="*/ 14 h 78"/>
                  <a:gd name="T96" fmla="*/ 36 w 72"/>
                  <a:gd name="T97" fmla="*/ 28 h 78"/>
                  <a:gd name="T98" fmla="*/ 15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42 h 78"/>
                  <a:gd name="T112" fmla="*/ 22 w 72"/>
                  <a:gd name="T113" fmla="*/ 50 h 78"/>
                  <a:gd name="T114" fmla="*/ 22 w 72"/>
                  <a:gd name="T115" fmla="*/ 42 h 78"/>
                  <a:gd name="T116" fmla="*/ 29 w 72"/>
                  <a:gd name="T117" fmla="*/ 64 h 78"/>
                  <a:gd name="T118" fmla="*/ 15 w 72"/>
                  <a:gd name="T119" fmla="*/ 64 h 78"/>
                  <a:gd name="T120" fmla="*/ 8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8"/>
                    </a:lnTo>
                    <a:lnTo>
                      <a:pt x="65" y="71"/>
                    </a:lnTo>
                    <a:lnTo>
                      <a:pt x="65" y="71"/>
                    </a:lnTo>
                    <a:lnTo>
                      <a:pt x="65" y="64"/>
                    </a:lnTo>
                    <a:lnTo>
                      <a:pt x="58" y="57"/>
                    </a:lnTo>
                    <a:lnTo>
                      <a:pt x="58" y="57"/>
                    </a:lnTo>
                    <a:lnTo>
                      <a:pt x="58" y="42"/>
                    </a:lnTo>
                    <a:lnTo>
                      <a:pt x="58" y="42"/>
                    </a:lnTo>
                    <a:lnTo>
                      <a:pt x="65" y="35"/>
                    </a:lnTo>
                    <a:lnTo>
                      <a:pt x="72" y="28"/>
                    </a:lnTo>
                    <a:lnTo>
                      <a:pt x="65" y="14"/>
                    </a:lnTo>
                    <a:lnTo>
                      <a:pt x="65" y="14"/>
                    </a:lnTo>
                    <a:lnTo>
                      <a:pt x="58" y="7"/>
                    </a:lnTo>
                    <a:lnTo>
                      <a:pt x="58" y="14"/>
                    </a:lnTo>
                    <a:lnTo>
                      <a:pt x="51" y="21"/>
                    </a:lnTo>
                    <a:lnTo>
                      <a:pt x="51" y="28"/>
                    </a:lnTo>
                    <a:lnTo>
                      <a:pt x="58" y="35"/>
                    </a:lnTo>
                    <a:lnTo>
                      <a:pt x="58" y="42"/>
                    </a:lnTo>
                    <a:lnTo>
                      <a:pt x="51" y="50"/>
                    </a:lnTo>
                    <a:lnTo>
                      <a:pt x="51" y="50"/>
                    </a:lnTo>
                    <a:lnTo>
                      <a:pt x="43" y="50"/>
                    </a:lnTo>
                    <a:lnTo>
                      <a:pt x="43" y="42"/>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2" y="28"/>
                    </a:lnTo>
                    <a:lnTo>
                      <a:pt x="22" y="28"/>
                    </a:lnTo>
                    <a:lnTo>
                      <a:pt x="22" y="21"/>
                    </a:lnTo>
                    <a:lnTo>
                      <a:pt x="22" y="14"/>
                    </a:lnTo>
                    <a:lnTo>
                      <a:pt x="15" y="7"/>
                    </a:lnTo>
                    <a:lnTo>
                      <a:pt x="8" y="0"/>
                    </a:lnTo>
                    <a:lnTo>
                      <a:pt x="8" y="0"/>
                    </a:lnTo>
                    <a:lnTo>
                      <a:pt x="0" y="0"/>
                    </a:lnTo>
                    <a:lnTo>
                      <a:pt x="0" y="0"/>
                    </a:lnTo>
                    <a:lnTo>
                      <a:pt x="0" y="7"/>
                    </a:lnTo>
                    <a:lnTo>
                      <a:pt x="0" y="21"/>
                    </a:lnTo>
                    <a:lnTo>
                      <a:pt x="15" y="28"/>
                    </a:lnTo>
                    <a:lnTo>
                      <a:pt x="22" y="28"/>
                    </a:lnTo>
                    <a:lnTo>
                      <a:pt x="29" y="42"/>
                    </a:lnTo>
                    <a:lnTo>
                      <a:pt x="29" y="42"/>
                    </a:lnTo>
                    <a:lnTo>
                      <a:pt x="29" y="42"/>
                    </a:lnTo>
                    <a:lnTo>
                      <a:pt x="22" y="42"/>
                    </a:lnTo>
                    <a:lnTo>
                      <a:pt x="22" y="35"/>
                    </a:lnTo>
                    <a:lnTo>
                      <a:pt x="15" y="35"/>
                    </a:lnTo>
                    <a:lnTo>
                      <a:pt x="8" y="35"/>
                    </a:lnTo>
                    <a:lnTo>
                      <a:pt x="0" y="42"/>
                    </a:lnTo>
                    <a:lnTo>
                      <a:pt x="0" y="42"/>
                    </a:lnTo>
                    <a:lnTo>
                      <a:pt x="8" y="50"/>
                    </a:lnTo>
                    <a:lnTo>
                      <a:pt x="15" y="50"/>
                    </a:lnTo>
                    <a:lnTo>
                      <a:pt x="15" y="50"/>
                    </a:lnTo>
                    <a:lnTo>
                      <a:pt x="22" y="50"/>
                    </a:lnTo>
                    <a:lnTo>
                      <a:pt x="22" y="50"/>
                    </a:lnTo>
                    <a:lnTo>
                      <a:pt x="29" y="50"/>
                    </a:lnTo>
                    <a:lnTo>
                      <a:pt x="36" y="50"/>
                    </a:lnTo>
                    <a:lnTo>
                      <a:pt x="36" y="50"/>
                    </a:lnTo>
                    <a:lnTo>
                      <a:pt x="43" y="57"/>
                    </a:lnTo>
                    <a:lnTo>
                      <a:pt x="43" y="57"/>
                    </a:lnTo>
                    <a:lnTo>
                      <a:pt x="43" y="57"/>
                    </a:lnTo>
                    <a:lnTo>
                      <a:pt x="36" y="64"/>
                    </a:lnTo>
                    <a:lnTo>
                      <a:pt x="29" y="64"/>
                    </a:lnTo>
                    <a:lnTo>
                      <a:pt x="22" y="57"/>
                    </a:lnTo>
                    <a:lnTo>
                      <a:pt x="0" y="64"/>
                    </a:lnTo>
                    <a:lnTo>
                      <a:pt x="0" y="71"/>
                    </a:lnTo>
                    <a:lnTo>
                      <a:pt x="8" y="71"/>
                    </a:lnTo>
                    <a:lnTo>
                      <a:pt x="22" y="78"/>
                    </a:lnTo>
                    <a:lnTo>
                      <a:pt x="29" y="78"/>
                    </a:lnTo>
                    <a:lnTo>
                      <a:pt x="29" y="78"/>
                    </a:lnTo>
                    <a:lnTo>
                      <a:pt x="29" y="71"/>
                    </a:lnTo>
                    <a:lnTo>
                      <a:pt x="36" y="71"/>
                    </a:lnTo>
                    <a:lnTo>
                      <a:pt x="36" y="64"/>
                    </a:lnTo>
                    <a:lnTo>
                      <a:pt x="43" y="64"/>
                    </a:lnTo>
                    <a:lnTo>
                      <a:pt x="43" y="64"/>
                    </a:lnTo>
                    <a:lnTo>
                      <a:pt x="51" y="64"/>
                    </a:lnTo>
                    <a:lnTo>
                      <a:pt x="58" y="71"/>
                    </a:lnTo>
                    <a:lnTo>
                      <a:pt x="58" y="71"/>
                    </a:lnTo>
                    <a:close/>
                    <a:moveTo>
                      <a:pt x="58" y="35"/>
                    </a:moveTo>
                    <a:lnTo>
                      <a:pt x="65" y="35"/>
                    </a:lnTo>
                    <a:lnTo>
                      <a:pt x="65" y="28"/>
                    </a:lnTo>
                    <a:lnTo>
                      <a:pt x="65" y="21"/>
                    </a:lnTo>
                    <a:lnTo>
                      <a:pt x="58" y="14"/>
                    </a:lnTo>
                    <a:lnTo>
                      <a:pt x="51" y="21"/>
                    </a:lnTo>
                    <a:lnTo>
                      <a:pt x="58" y="35"/>
                    </a:lnTo>
                    <a:lnTo>
                      <a:pt x="58" y="35"/>
                    </a:lnTo>
                    <a:close/>
                    <a:moveTo>
                      <a:pt x="36" y="28"/>
                    </a:moveTo>
                    <a:lnTo>
                      <a:pt x="43" y="14"/>
                    </a:lnTo>
                    <a:lnTo>
                      <a:pt x="36" y="7"/>
                    </a:lnTo>
                    <a:lnTo>
                      <a:pt x="29" y="14"/>
                    </a:lnTo>
                    <a:lnTo>
                      <a:pt x="36" y="28"/>
                    </a:lnTo>
                    <a:lnTo>
                      <a:pt x="36" y="28"/>
                    </a:lnTo>
                    <a:close/>
                    <a:moveTo>
                      <a:pt x="15" y="21"/>
                    </a:moveTo>
                    <a:lnTo>
                      <a:pt x="15" y="14"/>
                    </a:lnTo>
                    <a:lnTo>
                      <a:pt x="15" y="14"/>
                    </a:lnTo>
                    <a:lnTo>
                      <a:pt x="8" y="7"/>
                    </a:lnTo>
                    <a:lnTo>
                      <a:pt x="0" y="7"/>
                    </a:lnTo>
                    <a:lnTo>
                      <a:pt x="0" y="14"/>
                    </a:lnTo>
                    <a:lnTo>
                      <a:pt x="0" y="21"/>
                    </a:lnTo>
                    <a:lnTo>
                      <a:pt x="8" y="21"/>
                    </a:lnTo>
                    <a:lnTo>
                      <a:pt x="15" y="21"/>
                    </a:lnTo>
                    <a:lnTo>
                      <a:pt x="15" y="21"/>
                    </a:lnTo>
                    <a:close/>
                    <a:moveTo>
                      <a:pt x="22" y="42"/>
                    </a:moveTo>
                    <a:lnTo>
                      <a:pt x="8" y="35"/>
                    </a:lnTo>
                    <a:lnTo>
                      <a:pt x="0" y="42"/>
                    </a:lnTo>
                    <a:lnTo>
                      <a:pt x="0" y="42"/>
                    </a:lnTo>
                    <a:lnTo>
                      <a:pt x="15" y="50"/>
                    </a:lnTo>
                    <a:lnTo>
                      <a:pt x="22" y="50"/>
                    </a:lnTo>
                    <a:lnTo>
                      <a:pt x="22" y="42"/>
                    </a:lnTo>
                    <a:lnTo>
                      <a:pt x="22" y="42"/>
                    </a:lnTo>
                    <a:close/>
                    <a:moveTo>
                      <a:pt x="29" y="71"/>
                    </a:moveTo>
                    <a:lnTo>
                      <a:pt x="29" y="64"/>
                    </a:lnTo>
                    <a:lnTo>
                      <a:pt x="15" y="64"/>
                    </a:lnTo>
                    <a:lnTo>
                      <a:pt x="15" y="64"/>
                    </a:lnTo>
                    <a:lnTo>
                      <a:pt x="8" y="64"/>
                    </a:lnTo>
                    <a:lnTo>
                      <a:pt x="8" y="71"/>
                    </a:lnTo>
                    <a:lnTo>
                      <a:pt x="15"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7" name="Freeform 486">
                <a:extLst>
                  <a:ext uri="{FF2B5EF4-FFF2-40B4-BE49-F238E27FC236}">
                    <a16:creationId xmlns:a16="http://schemas.microsoft.com/office/drawing/2014/main" xmlns="" id="{F1A640E8-4CFD-4C81-B6DB-DDD93F5188C4}"/>
                  </a:ext>
                </a:extLst>
              </p:cNvPr>
              <p:cNvSpPr>
                <a:spLocks noEditPoints="1"/>
              </p:cNvSpPr>
              <p:nvPr/>
            </p:nvSpPr>
            <p:spPr bwMode="auto">
              <a:xfrm>
                <a:off x="5207" y="2503"/>
                <a:ext cx="71" cy="78"/>
              </a:xfrm>
              <a:custGeom>
                <a:avLst/>
                <a:gdLst>
                  <a:gd name="T0" fmla="*/ 64 w 71"/>
                  <a:gd name="T1" fmla="*/ 71 h 78"/>
                  <a:gd name="T2" fmla="*/ 71 w 71"/>
                  <a:gd name="T3" fmla="*/ 64 h 78"/>
                  <a:gd name="T4" fmla="*/ 57 w 71"/>
                  <a:gd name="T5" fmla="*/ 57 h 78"/>
                  <a:gd name="T6" fmla="*/ 57 w 71"/>
                  <a:gd name="T7" fmla="*/ 42 h 78"/>
                  <a:gd name="T8" fmla="*/ 64 w 71"/>
                  <a:gd name="T9" fmla="*/ 35 h 78"/>
                  <a:gd name="T10" fmla="*/ 64 w 71"/>
                  <a:gd name="T11" fmla="*/ 14 h 78"/>
                  <a:gd name="T12" fmla="*/ 64 w 71"/>
                  <a:gd name="T13" fmla="*/ 7 h 78"/>
                  <a:gd name="T14" fmla="*/ 57 w 71"/>
                  <a:gd name="T15" fmla="*/ 14 h 78"/>
                  <a:gd name="T16" fmla="*/ 57 w 71"/>
                  <a:gd name="T17" fmla="*/ 35 h 78"/>
                  <a:gd name="T18" fmla="*/ 57 w 71"/>
                  <a:gd name="T19" fmla="*/ 50 h 78"/>
                  <a:gd name="T20" fmla="*/ 50 w 71"/>
                  <a:gd name="T21" fmla="*/ 42 h 78"/>
                  <a:gd name="T22" fmla="*/ 43 w 71"/>
                  <a:gd name="T23" fmla="*/ 35 h 78"/>
                  <a:gd name="T24" fmla="*/ 43 w 71"/>
                  <a:gd name="T25" fmla="*/ 21 h 78"/>
                  <a:gd name="T26" fmla="*/ 36 w 71"/>
                  <a:gd name="T27" fmla="*/ 0 h 78"/>
                  <a:gd name="T28" fmla="*/ 36 w 71"/>
                  <a:gd name="T29" fmla="*/ 28 h 78"/>
                  <a:gd name="T30" fmla="*/ 36 w 71"/>
                  <a:gd name="T31" fmla="*/ 35 h 78"/>
                  <a:gd name="T32" fmla="*/ 36 w 71"/>
                  <a:gd name="T33" fmla="*/ 35 h 78"/>
                  <a:gd name="T34" fmla="*/ 21 w 71"/>
                  <a:gd name="T35" fmla="*/ 21 h 78"/>
                  <a:gd name="T36" fmla="*/ 21 w 71"/>
                  <a:gd name="T37" fmla="*/ 14 h 78"/>
                  <a:gd name="T38" fmla="*/ 14 w 71"/>
                  <a:gd name="T39" fmla="*/ 0 h 78"/>
                  <a:gd name="T40" fmla="*/ 0 w 71"/>
                  <a:gd name="T41" fmla="*/ 0 h 78"/>
                  <a:gd name="T42" fmla="*/ 0 w 71"/>
                  <a:gd name="T43" fmla="*/ 7 h 78"/>
                  <a:gd name="T44" fmla="*/ 14 w 71"/>
                  <a:gd name="T45" fmla="*/ 21 h 78"/>
                  <a:gd name="T46" fmla="*/ 28 w 71"/>
                  <a:gd name="T47" fmla="*/ 35 h 78"/>
                  <a:gd name="T48" fmla="*/ 28 w 71"/>
                  <a:gd name="T49" fmla="*/ 42 h 78"/>
                  <a:gd name="T50" fmla="*/ 21 w 71"/>
                  <a:gd name="T51" fmla="*/ 35 h 78"/>
                  <a:gd name="T52" fmla="*/ 7 w 71"/>
                  <a:gd name="T53" fmla="*/ 35 h 78"/>
                  <a:gd name="T54" fmla="*/ 0 w 71"/>
                  <a:gd name="T55" fmla="*/ 42 h 78"/>
                  <a:gd name="T56" fmla="*/ 14 w 71"/>
                  <a:gd name="T57" fmla="*/ 50 h 78"/>
                  <a:gd name="T58" fmla="*/ 21 w 71"/>
                  <a:gd name="T59" fmla="*/ 50 h 78"/>
                  <a:gd name="T60" fmla="*/ 28 w 71"/>
                  <a:gd name="T61" fmla="*/ 42 h 78"/>
                  <a:gd name="T62" fmla="*/ 43 w 71"/>
                  <a:gd name="T63" fmla="*/ 50 h 78"/>
                  <a:gd name="T64" fmla="*/ 50 w 71"/>
                  <a:gd name="T65" fmla="*/ 57 h 78"/>
                  <a:gd name="T66" fmla="*/ 36 w 71"/>
                  <a:gd name="T67" fmla="*/ 64 h 78"/>
                  <a:gd name="T68" fmla="*/ 21 w 71"/>
                  <a:gd name="T69" fmla="*/ 57 h 78"/>
                  <a:gd name="T70" fmla="*/ 7 w 71"/>
                  <a:gd name="T71" fmla="*/ 64 h 78"/>
                  <a:gd name="T72" fmla="*/ 21 w 71"/>
                  <a:gd name="T73" fmla="*/ 78 h 78"/>
                  <a:gd name="T74" fmla="*/ 28 w 71"/>
                  <a:gd name="T75" fmla="*/ 71 h 78"/>
                  <a:gd name="T76" fmla="*/ 36 w 71"/>
                  <a:gd name="T77" fmla="*/ 64 h 78"/>
                  <a:gd name="T78" fmla="*/ 43 w 71"/>
                  <a:gd name="T79" fmla="*/ 64 h 78"/>
                  <a:gd name="T80" fmla="*/ 57 w 71"/>
                  <a:gd name="T81" fmla="*/ 64 h 78"/>
                  <a:gd name="T82" fmla="*/ 64 w 71"/>
                  <a:gd name="T83" fmla="*/ 71 h 78"/>
                  <a:gd name="T84" fmla="*/ 64 w 71"/>
                  <a:gd name="T85" fmla="*/ 35 h 78"/>
                  <a:gd name="T86" fmla="*/ 64 w 71"/>
                  <a:gd name="T87" fmla="*/ 14 h 78"/>
                  <a:gd name="T88" fmla="*/ 57 w 71"/>
                  <a:gd name="T89" fmla="*/ 21 h 78"/>
                  <a:gd name="T90" fmla="*/ 64 w 71"/>
                  <a:gd name="T91" fmla="*/ 35 h 78"/>
                  <a:gd name="T92" fmla="*/ 43 w 71"/>
                  <a:gd name="T93" fmla="*/ 14 h 78"/>
                  <a:gd name="T94" fmla="*/ 36 w 71"/>
                  <a:gd name="T95" fmla="*/ 14 h 78"/>
                  <a:gd name="T96" fmla="*/ 36 w 71"/>
                  <a:gd name="T97" fmla="*/ 21 h 78"/>
                  <a:gd name="T98" fmla="*/ 21 w 71"/>
                  <a:gd name="T99" fmla="*/ 14 h 78"/>
                  <a:gd name="T100" fmla="*/ 14 w 71"/>
                  <a:gd name="T101" fmla="*/ 7 h 78"/>
                  <a:gd name="T102" fmla="*/ 0 w 71"/>
                  <a:gd name="T103" fmla="*/ 7 h 78"/>
                  <a:gd name="T104" fmla="*/ 14 w 71"/>
                  <a:gd name="T105" fmla="*/ 21 h 78"/>
                  <a:gd name="T106" fmla="*/ 21 w 71"/>
                  <a:gd name="T107" fmla="*/ 21 h 78"/>
                  <a:gd name="T108" fmla="*/ 14 w 71"/>
                  <a:gd name="T109" fmla="*/ 35 h 78"/>
                  <a:gd name="T110" fmla="*/ 7 w 71"/>
                  <a:gd name="T111" fmla="*/ 42 h 78"/>
                  <a:gd name="T112" fmla="*/ 21 w 71"/>
                  <a:gd name="T113" fmla="*/ 50 h 78"/>
                  <a:gd name="T114" fmla="*/ 21 w 71"/>
                  <a:gd name="T115" fmla="*/ 35 h 78"/>
                  <a:gd name="T116" fmla="*/ 28 w 71"/>
                  <a:gd name="T117" fmla="*/ 64 h 78"/>
                  <a:gd name="T118" fmla="*/ 14 w 71"/>
                  <a:gd name="T119" fmla="*/ 64 h 78"/>
                  <a:gd name="T120" fmla="*/ 7 w 71"/>
                  <a:gd name="T121" fmla="*/ 71 h 78"/>
                  <a:gd name="T122" fmla="*/ 28 w 71"/>
                  <a:gd name="T123" fmla="*/ 71 h 78"/>
                  <a:gd name="T124" fmla="*/ 28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64"/>
                    </a:lnTo>
                    <a:lnTo>
                      <a:pt x="71" y="64"/>
                    </a:lnTo>
                    <a:lnTo>
                      <a:pt x="57" y="57"/>
                    </a:lnTo>
                    <a:lnTo>
                      <a:pt x="57" y="50"/>
                    </a:lnTo>
                    <a:lnTo>
                      <a:pt x="57" y="42"/>
                    </a:lnTo>
                    <a:lnTo>
                      <a:pt x="64" y="35"/>
                    </a:lnTo>
                    <a:lnTo>
                      <a:pt x="64" y="35"/>
                    </a:lnTo>
                    <a:lnTo>
                      <a:pt x="71" y="28"/>
                    </a:lnTo>
                    <a:lnTo>
                      <a:pt x="64" y="14"/>
                    </a:lnTo>
                    <a:lnTo>
                      <a:pt x="64" y="7"/>
                    </a:lnTo>
                    <a:lnTo>
                      <a:pt x="64" y="7"/>
                    </a:lnTo>
                    <a:lnTo>
                      <a:pt x="57" y="7"/>
                    </a:lnTo>
                    <a:lnTo>
                      <a:pt x="57" y="14"/>
                    </a:lnTo>
                    <a:lnTo>
                      <a:pt x="50" y="28"/>
                    </a:lnTo>
                    <a:lnTo>
                      <a:pt x="57" y="35"/>
                    </a:lnTo>
                    <a:lnTo>
                      <a:pt x="57" y="42"/>
                    </a:lnTo>
                    <a:lnTo>
                      <a:pt x="57" y="50"/>
                    </a:lnTo>
                    <a:lnTo>
                      <a:pt x="50" y="50"/>
                    </a:lnTo>
                    <a:lnTo>
                      <a:pt x="50" y="42"/>
                    </a:lnTo>
                    <a:lnTo>
                      <a:pt x="43" y="42"/>
                    </a:lnTo>
                    <a:lnTo>
                      <a:pt x="43" y="35"/>
                    </a:lnTo>
                    <a:lnTo>
                      <a:pt x="43" y="28"/>
                    </a:lnTo>
                    <a:lnTo>
                      <a:pt x="43" y="21"/>
                    </a:lnTo>
                    <a:lnTo>
                      <a:pt x="50" y="14"/>
                    </a:lnTo>
                    <a:lnTo>
                      <a:pt x="36" y="0"/>
                    </a:lnTo>
                    <a:lnTo>
                      <a:pt x="28" y="14"/>
                    </a:lnTo>
                    <a:lnTo>
                      <a:pt x="36" y="28"/>
                    </a:lnTo>
                    <a:lnTo>
                      <a:pt x="36" y="28"/>
                    </a:lnTo>
                    <a:lnTo>
                      <a:pt x="36" y="35"/>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14" y="21"/>
                    </a:lnTo>
                    <a:lnTo>
                      <a:pt x="21" y="28"/>
                    </a:lnTo>
                    <a:lnTo>
                      <a:pt x="28" y="35"/>
                    </a:lnTo>
                    <a:lnTo>
                      <a:pt x="36" y="42"/>
                    </a:lnTo>
                    <a:lnTo>
                      <a:pt x="28" y="42"/>
                    </a:lnTo>
                    <a:lnTo>
                      <a:pt x="28" y="42"/>
                    </a:lnTo>
                    <a:lnTo>
                      <a:pt x="21" y="35"/>
                    </a:lnTo>
                    <a:lnTo>
                      <a:pt x="14" y="35"/>
                    </a:lnTo>
                    <a:lnTo>
                      <a:pt x="7" y="35"/>
                    </a:lnTo>
                    <a:lnTo>
                      <a:pt x="0" y="35"/>
                    </a:lnTo>
                    <a:lnTo>
                      <a:pt x="0" y="42"/>
                    </a:lnTo>
                    <a:lnTo>
                      <a:pt x="7" y="50"/>
                    </a:lnTo>
                    <a:lnTo>
                      <a:pt x="14" y="50"/>
                    </a:lnTo>
                    <a:lnTo>
                      <a:pt x="21" y="50"/>
                    </a:lnTo>
                    <a:lnTo>
                      <a:pt x="21" y="50"/>
                    </a:lnTo>
                    <a:lnTo>
                      <a:pt x="21" y="42"/>
                    </a:lnTo>
                    <a:lnTo>
                      <a:pt x="28" y="42"/>
                    </a:lnTo>
                    <a:lnTo>
                      <a:pt x="36" y="42"/>
                    </a:lnTo>
                    <a:lnTo>
                      <a:pt x="43" y="50"/>
                    </a:lnTo>
                    <a:lnTo>
                      <a:pt x="43" y="57"/>
                    </a:lnTo>
                    <a:lnTo>
                      <a:pt x="50" y="57"/>
                    </a:lnTo>
                    <a:lnTo>
                      <a:pt x="43" y="57"/>
                    </a:lnTo>
                    <a:lnTo>
                      <a:pt x="36" y="64"/>
                    </a:lnTo>
                    <a:lnTo>
                      <a:pt x="28" y="64"/>
                    </a:lnTo>
                    <a:lnTo>
                      <a:pt x="21" y="57"/>
                    </a:lnTo>
                    <a:lnTo>
                      <a:pt x="7" y="64"/>
                    </a:lnTo>
                    <a:lnTo>
                      <a:pt x="7" y="64"/>
                    </a:lnTo>
                    <a:lnTo>
                      <a:pt x="7" y="71"/>
                    </a:lnTo>
                    <a:lnTo>
                      <a:pt x="21" y="78"/>
                    </a:lnTo>
                    <a:lnTo>
                      <a:pt x="28" y="71"/>
                    </a:lnTo>
                    <a:lnTo>
                      <a:pt x="28" y="71"/>
                    </a:lnTo>
                    <a:lnTo>
                      <a:pt x="36" y="71"/>
                    </a:lnTo>
                    <a:lnTo>
                      <a:pt x="36" y="64"/>
                    </a:lnTo>
                    <a:lnTo>
                      <a:pt x="43" y="64"/>
                    </a:lnTo>
                    <a:lnTo>
                      <a:pt x="43" y="64"/>
                    </a:lnTo>
                    <a:lnTo>
                      <a:pt x="50" y="64"/>
                    </a:lnTo>
                    <a:lnTo>
                      <a:pt x="57" y="64"/>
                    </a:lnTo>
                    <a:lnTo>
                      <a:pt x="64" y="71"/>
                    </a:lnTo>
                    <a:lnTo>
                      <a:pt x="64" y="71"/>
                    </a:lnTo>
                    <a:close/>
                    <a:moveTo>
                      <a:pt x="64" y="35"/>
                    </a:moveTo>
                    <a:lnTo>
                      <a:pt x="64" y="35"/>
                    </a:lnTo>
                    <a:lnTo>
                      <a:pt x="71" y="28"/>
                    </a:lnTo>
                    <a:lnTo>
                      <a:pt x="64" y="14"/>
                    </a:lnTo>
                    <a:lnTo>
                      <a:pt x="64" y="7"/>
                    </a:lnTo>
                    <a:lnTo>
                      <a:pt x="57" y="21"/>
                    </a:lnTo>
                    <a:lnTo>
                      <a:pt x="64" y="35"/>
                    </a:lnTo>
                    <a:lnTo>
                      <a:pt x="64" y="35"/>
                    </a:lnTo>
                    <a:close/>
                    <a:moveTo>
                      <a:pt x="36" y="21"/>
                    </a:moveTo>
                    <a:lnTo>
                      <a:pt x="43" y="14"/>
                    </a:lnTo>
                    <a:lnTo>
                      <a:pt x="36" y="0"/>
                    </a:lnTo>
                    <a:lnTo>
                      <a:pt x="36" y="14"/>
                    </a:lnTo>
                    <a:lnTo>
                      <a:pt x="36" y="21"/>
                    </a:lnTo>
                    <a:lnTo>
                      <a:pt x="36" y="21"/>
                    </a:lnTo>
                    <a:close/>
                    <a:moveTo>
                      <a:pt x="21" y="21"/>
                    </a:moveTo>
                    <a:lnTo>
                      <a:pt x="21" y="14"/>
                    </a:lnTo>
                    <a:lnTo>
                      <a:pt x="14" y="7"/>
                    </a:lnTo>
                    <a:lnTo>
                      <a:pt x="14" y="7"/>
                    </a:lnTo>
                    <a:lnTo>
                      <a:pt x="0" y="0"/>
                    </a:lnTo>
                    <a:lnTo>
                      <a:pt x="0" y="7"/>
                    </a:lnTo>
                    <a:lnTo>
                      <a:pt x="7" y="14"/>
                    </a:lnTo>
                    <a:lnTo>
                      <a:pt x="14" y="21"/>
                    </a:lnTo>
                    <a:lnTo>
                      <a:pt x="21" y="21"/>
                    </a:lnTo>
                    <a:lnTo>
                      <a:pt x="21" y="21"/>
                    </a:lnTo>
                    <a:close/>
                    <a:moveTo>
                      <a:pt x="21" y="35"/>
                    </a:moveTo>
                    <a:lnTo>
                      <a:pt x="14" y="35"/>
                    </a:lnTo>
                    <a:lnTo>
                      <a:pt x="0" y="35"/>
                    </a:lnTo>
                    <a:lnTo>
                      <a:pt x="7" y="42"/>
                    </a:lnTo>
                    <a:lnTo>
                      <a:pt x="14" y="50"/>
                    </a:lnTo>
                    <a:lnTo>
                      <a:pt x="21" y="50"/>
                    </a:lnTo>
                    <a:lnTo>
                      <a:pt x="21" y="35"/>
                    </a:lnTo>
                    <a:lnTo>
                      <a:pt x="21" y="35"/>
                    </a:lnTo>
                    <a:close/>
                    <a:moveTo>
                      <a:pt x="28" y="64"/>
                    </a:moveTo>
                    <a:lnTo>
                      <a:pt x="28" y="64"/>
                    </a:lnTo>
                    <a:lnTo>
                      <a:pt x="21" y="57"/>
                    </a:lnTo>
                    <a:lnTo>
                      <a:pt x="14" y="64"/>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8" name="Freeform 487">
                <a:extLst>
                  <a:ext uri="{FF2B5EF4-FFF2-40B4-BE49-F238E27FC236}">
                    <a16:creationId xmlns:a16="http://schemas.microsoft.com/office/drawing/2014/main" xmlns="" id="{52AD37FF-873E-46DF-A032-D4538EC49BC2}"/>
                  </a:ext>
                </a:extLst>
              </p:cNvPr>
              <p:cNvSpPr>
                <a:spLocks noEditPoints="1"/>
              </p:cNvSpPr>
              <p:nvPr/>
            </p:nvSpPr>
            <p:spPr bwMode="auto">
              <a:xfrm>
                <a:off x="5134" y="2503"/>
                <a:ext cx="73" cy="78"/>
              </a:xfrm>
              <a:custGeom>
                <a:avLst/>
                <a:gdLst>
                  <a:gd name="T0" fmla="*/ 65 w 73"/>
                  <a:gd name="T1" fmla="*/ 71 h 78"/>
                  <a:gd name="T2" fmla="*/ 73 w 73"/>
                  <a:gd name="T3" fmla="*/ 64 h 78"/>
                  <a:gd name="T4" fmla="*/ 58 w 73"/>
                  <a:gd name="T5" fmla="*/ 57 h 78"/>
                  <a:gd name="T6" fmla="*/ 58 w 73"/>
                  <a:gd name="T7" fmla="*/ 42 h 78"/>
                  <a:gd name="T8" fmla="*/ 65 w 73"/>
                  <a:gd name="T9" fmla="*/ 35 h 78"/>
                  <a:gd name="T10" fmla="*/ 65 w 73"/>
                  <a:gd name="T11" fmla="*/ 14 h 78"/>
                  <a:gd name="T12" fmla="*/ 65 w 73"/>
                  <a:gd name="T13" fmla="*/ 7 h 78"/>
                  <a:gd name="T14" fmla="*/ 51 w 73"/>
                  <a:gd name="T15" fmla="*/ 14 h 78"/>
                  <a:gd name="T16" fmla="*/ 58 w 73"/>
                  <a:gd name="T17" fmla="*/ 35 h 78"/>
                  <a:gd name="T18" fmla="*/ 51 w 73"/>
                  <a:gd name="T19" fmla="*/ 50 h 78"/>
                  <a:gd name="T20" fmla="*/ 44 w 73"/>
                  <a:gd name="T21" fmla="*/ 42 h 78"/>
                  <a:gd name="T22" fmla="*/ 44 w 73"/>
                  <a:gd name="T23" fmla="*/ 35 h 78"/>
                  <a:gd name="T24" fmla="*/ 44 w 73"/>
                  <a:gd name="T25" fmla="*/ 21 h 78"/>
                  <a:gd name="T26" fmla="*/ 37 w 73"/>
                  <a:gd name="T27" fmla="*/ 0 h 78"/>
                  <a:gd name="T28" fmla="*/ 37 w 73"/>
                  <a:gd name="T29" fmla="*/ 28 h 78"/>
                  <a:gd name="T30" fmla="*/ 37 w 73"/>
                  <a:gd name="T31" fmla="*/ 35 h 78"/>
                  <a:gd name="T32" fmla="*/ 37 w 73"/>
                  <a:gd name="T33" fmla="*/ 35 h 78"/>
                  <a:gd name="T34" fmla="*/ 22 w 73"/>
                  <a:gd name="T35" fmla="*/ 21 h 78"/>
                  <a:gd name="T36" fmla="*/ 22 w 73"/>
                  <a:gd name="T37" fmla="*/ 14 h 78"/>
                  <a:gd name="T38" fmla="*/ 7 w 73"/>
                  <a:gd name="T39" fmla="*/ 0 h 78"/>
                  <a:gd name="T40" fmla="*/ 0 w 73"/>
                  <a:gd name="T41" fmla="*/ 0 h 78"/>
                  <a:gd name="T42" fmla="*/ 0 w 73"/>
                  <a:gd name="T43" fmla="*/ 7 h 78"/>
                  <a:gd name="T44" fmla="*/ 15 w 73"/>
                  <a:gd name="T45" fmla="*/ 21 h 78"/>
                  <a:gd name="T46" fmla="*/ 29 w 73"/>
                  <a:gd name="T47" fmla="*/ 35 h 78"/>
                  <a:gd name="T48" fmla="*/ 29 w 73"/>
                  <a:gd name="T49" fmla="*/ 42 h 78"/>
                  <a:gd name="T50" fmla="*/ 22 w 73"/>
                  <a:gd name="T51" fmla="*/ 35 h 78"/>
                  <a:gd name="T52" fmla="*/ 7 w 73"/>
                  <a:gd name="T53" fmla="*/ 35 h 78"/>
                  <a:gd name="T54" fmla="*/ 0 w 73"/>
                  <a:gd name="T55" fmla="*/ 42 h 78"/>
                  <a:gd name="T56" fmla="*/ 15 w 73"/>
                  <a:gd name="T57" fmla="*/ 50 h 78"/>
                  <a:gd name="T58" fmla="*/ 22 w 73"/>
                  <a:gd name="T59" fmla="*/ 50 h 78"/>
                  <a:gd name="T60" fmla="*/ 29 w 73"/>
                  <a:gd name="T61" fmla="*/ 42 h 78"/>
                  <a:gd name="T62" fmla="*/ 44 w 73"/>
                  <a:gd name="T63" fmla="*/ 50 h 78"/>
                  <a:gd name="T64" fmla="*/ 44 w 73"/>
                  <a:gd name="T65" fmla="*/ 57 h 78"/>
                  <a:gd name="T66" fmla="*/ 37 w 73"/>
                  <a:gd name="T67" fmla="*/ 64 h 78"/>
                  <a:gd name="T68" fmla="*/ 22 w 73"/>
                  <a:gd name="T69" fmla="*/ 57 h 78"/>
                  <a:gd name="T70" fmla="*/ 0 w 73"/>
                  <a:gd name="T71" fmla="*/ 64 h 78"/>
                  <a:gd name="T72" fmla="*/ 22 w 73"/>
                  <a:gd name="T73" fmla="*/ 78 h 78"/>
                  <a:gd name="T74" fmla="*/ 29 w 73"/>
                  <a:gd name="T75" fmla="*/ 71 h 78"/>
                  <a:gd name="T76" fmla="*/ 37 w 73"/>
                  <a:gd name="T77" fmla="*/ 64 h 78"/>
                  <a:gd name="T78" fmla="*/ 44 w 73"/>
                  <a:gd name="T79" fmla="*/ 64 h 78"/>
                  <a:gd name="T80" fmla="*/ 58 w 73"/>
                  <a:gd name="T81" fmla="*/ 64 h 78"/>
                  <a:gd name="T82" fmla="*/ 58 w 73"/>
                  <a:gd name="T83" fmla="*/ 71 h 78"/>
                  <a:gd name="T84" fmla="*/ 65 w 73"/>
                  <a:gd name="T85" fmla="*/ 35 h 78"/>
                  <a:gd name="T86" fmla="*/ 65 w 73"/>
                  <a:gd name="T87" fmla="*/ 14 h 78"/>
                  <a:gd name="T88" fmla="*/ 58 w 73"/>
                  <a:gd name="T89" fmla="*/ 21 h 78"/>
                  <a:gd name="T90" fmla="*/ 58 w 73"/>
                  <a:gd name="T91" fmla="*/ 35 h 78"/>
                  <a:gd name="T92" fmla="*/ 44 w 73"/>
                  <a:gd name="T93" fmla="*/ 14 h 78"/>
                  <a:gd name="T94" fmla="*/ 29 w 73"/>
                  <a:gd name="T95" fmla="*/ 14 h 78"/>
                  <a:gd name="T96" fmla="*/ 37 w 73"/>
                  <a:gd name="T97" fmla="*/ 21 h 78"/>
                  <a:gd name="T98" fmla="*/ 22 w 73"/>
                  <a:gd name="T99" fmla="*/ 14 h 78"/>
                  <a:gd name="T100" fmla="*/ 15 w 73"/>
                  <a:gd name="T101" fmla="*/ 7 h 78"/>
                  <a:gd name="T102" fmla="*/ 0 w 73"/>
                  <a:gd name="T103" fmla="*/ 7 h 78"/>
                  <a:gd name="T104" fmla="*/ 7 w 73"/>
                  <a:gd name="T105" fmla="*/ 21 h 78"/>
                  <a:gd name="T106" fmla="*/ 15 w 73"/>
                  <a:gd name="T107" fmla="*/ 21 h 78"/>
                  <a:gd name="T108" fmla="*/ 7 w 73"/>
                  <a:gd name="T109" fmla="*/ 35 h 78"/>
                  <a:gd name="T110" fmla="*/ 0 w 73"/>
                  <a:gd name="T111" fmla="*/ 42 h 78"/>
                  <a:gd name="T112" fmla="*/ 22 w 73"/>
                  <a:gd name="T113" fmla="*/ 50 h 78"/>
                  <a:gd name="T114" fmla="*/ 22 w 73"/>
                  <a:gd name="T115" fmla="*/ 35 h 78"/>
                  <a:gd name="T116" fmla="*/ 29 w 73"/>
                  <a:gd name="T117" fmla="*/ 64 h 78"/>
                  <a:gd name="T118" fmla="*/ 15 w 73"/>
                  <a:gd name="T119" fmla="*/ 64 h 78"/>
                  <a:gd name="T120" fmla="*/ 7 w 73"/>
                  <a:gd name="T121" fmla="*/ 71 h 78"/>
                  <a:gd name="T122" fmla="*/ 29 w 73"/>
                  <a:gd name="T123" fmla="*/ 71 h 78"/>
                  <a:gd name="T124" fmla="*/ 29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1"/>
                    </a:moveTo>
                    <a:lnTo>
                      <a:pt x="65" y="71"/>
                    </a:lnTo>
                    <a:lnTo>
                      <a:pt x="65" y="71"/>
                    </a:lnTo>
                    <a:lnTo>
                      <a:pt x="73" y="64"/>
                    </a:lnTo>
                    <a:lnTo>
                      <a:pt x="65" y="64"/>
                    </a:lnTo>
                    <a:lnTo>
                      <a:pt x="58" y="57"/>
                    </a:lnTo>
                    <a:lnTo>
                      <a:pt x="58" y="50"/>
                    </a:lnTo>
                    <a:lnTo>
                      <a:pt x="58" y="42"/>
                    </a:lnTo>
                    <a:lnTo>
                      <a:pt x="58" y="35"/>
                    </a:lnTo>
                    <a:lnTo>
                      <a:pt x="65" y="35"/>
                    </a:lnTo>
                    <a:lnTo>
                      <a:pt x="73" y="28"/>
                    </a:lnTo>
                    <a:lnTo>
                      <a:pt x="65" y="14"/>
                    </a:lnTo>
                    <a:lnTo>
                      <a:pt x="65" y="7"/>
                    </a:lnTo>
                    <a:lnTo>
                      <a:pt x="65" y="7"/>
                    </a:lnTo>
                    <a:lnTo>
                      <a:pt x="58" y="7"/>
                    </a:lnTo>
                    <a:lnTo>
                      <a:pt x="51" y="14"/>
                    </a:lnTo>
                    <a:lnTo>
                      <a:pt x="51" y="28"/>
                    </a:lnTo>
                    <a:lnTo>
                      <a:pt x="58" y="35"/>
                    </a:lnTo>
                    <a:lnTo>
                      <a:pt x="58" y="42"/>
                    </a:lnTo>
                    <a:lnTo>
                      <a:pt x="51" y="50"/>
                    </a:lnTo>
                    <a:lnTo>
                      <a:pt x="51" y="50"/>
                    </a:lnTo>
                    <a:lnTo>
                      <a:pt x="44" y="42"/>
                    </a:lnTo>
                    <a:lnTo>
                      <a:pt x="44" y="42"/>
                    </a:lnTo>
                    <a:lnTo>
                      <a:pt x="44" y="35"/>
                    </a:lnTo>
                    <a:lnTo>
                      <a:pt x="44" y="28"/>
                    </a:lnTo>
                    <a:lnTo>
                      <a:pt x="44" y="21"/>
                    </a:lnTo>
                    <a:lnTo>
                      <a:pt x="44" y="14"/>
                    </a:lnTo>
                    <a:lnTo>
                      <a:pt x="37" y="0"/>
                    </a:lnTo>
                    <a:lnTo>
                      <a:pt x="29" y="14"/>
                    </a:lnTo>
                    <a:lnTo>
                      <a:pt x="37" y="28"/>
                    </a:lnTo>
                    <a:lnTo>
                      <a:pt x="37" y="28"/>
                    </a:lnTo>
                    <a:lnTo>
                      <a:pt x="37" y="35"/>
                    </a:lnTo>
                    <a:lnTo>
                      <a:pt x="37" y="35"/>
                    </a:lnTo>
                    <a:lnTo>
                      <a:pt x="37"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42"/>
                    </a:lnTo>
                    <a:lnTo>
                      <a:pt x="29" y="42"/>
                    </a:lnTo>
                    <a:lnTo>
                      <a:pt x="22" y="42"/>
                    </a:lnTo>
                    <a:lnTo>
                      <a:pt x="22" y="35"/>
                    </a:lnTo>
                    <a:lnTo>
                      <a:pt x="15" y="35"/>
                    </a:lnTo>
                    <a:lnTo>
                      <a:pt x="7" y="35"/>
                    </a:lnTo>
                    <a:lnTo>
                      <a:pt x="0" y="35"/>
                    </a:lnTo>
                    <a:lnTo>
                      <a:pt x="0" y="42"/>
                    </a:lnTo>
                    <a:lnTo>
                      <a:pt x="7" y="50"/>
                    </a:lnTo>
                    <a:lnTo>
                      <a:pt x="15" y="50"/>
                    </a:lnTo>
                    <a:lnTo>
                      <a:pt x="15" y="50"/>
                    </a:lnTo>
                    <a:lnTo>
                      <a:pt x="22" y="50"/>
                    </a:lnTo>
                    <a:lnTo>
                      <a:pt x="22" y="42"/>
                    </a:lnTo>
                    <a:lnTo>
                      <a:pt x="29" y="42"/>
                    </a:lnTo>
                    <a:lnTo>
                      <a:pt x="37" y="42"/>
                    </a:lnTo>
                    <a:lnTo>
                      <a:pt x="44" y="50"/>
                    </a:lnTo>
                    <a:lnTo>
                      <a:pt x="44" y="57"/>
                    </a:lnTo>
                    <a:lnTo>
                      <a:pt x="44" y="57"/>
                    </a:lnTo>
                    <a:lnTo>
                      <a:pt x="44" y="57"/>
                    </a:lnTo>
                    <a:lnTo>
                      <a:pt x="37" y="64"/>
                    </a:lnTo>
                    <a:lnTo>
                      <a:pt x="29" y="64"/>
                    </a:lnTo>
                    <a:lnTo>
                      <a:pt x="22" y="57"/>
                    </a:lnTo>
                    <a:lnTo>
                      <a:pt x="7" y="64"/>
                    </a:lnTo>
                    <a:lnTo>
                      <a:pt x="0" y="64"/>
                    </a:lnTo>
                    <a:lnTo>
                      <a:pt x="7" y="71"/>
                    </a:lnTo>
                    <a:lnTo>
                      <a:pt x="22" y="78"/>
                    </a:lnTo>
                    <a:lnTo>
                      <a:pt x="29" y="71"/>
                    </a:lnTo>
                    <a:lnTo>
                      <a:pt x="29" y="71"/>
                    </a:lnTo>
                    <a:lnTo>
                      <a:pt x="29" y="71"/>
                    </a:lnTo>
                    <a:lnTo>
                      <a:pt x="37" y="64"/>
                    </a:lnTo>
                    <a:lnTo>
                      <a:pt x="44" y="64"/>
                    </a:lnTo>
                    <a:lnTo>
                      <a:pt x="44" y="64"/>
                    </a:lnTo>
                    <a:lnTo>
                      <a:pt x="51" y="64"/>
                    </a:lnTo>
                    <a:lnTo>
                      <a:pt x="58" y="64"/>
                    </a:lnTo>
                    <a:lnTo>
                      <a:pt x="58" y="71"/>
                    </a:lnTo>
                    <a:lnTo>
                      <a:pt x="58" y="71"/>
                    </a:lnTo>
                    <a:close/>
                    <a:moveTo>
                      <a:pt x="58" y="35"/>
                    </a:moveTo>
                    <a:lnTo>
                      <a:pt x="65" y="35"/>
                    </a:lnTo>
                    <a:lnTo>
                      <a:pt x="65" y="28"/>
                    </a:lnTo>
                    <a:lnTo>
                      <a:pt x="65" y="14"/>
                    </a:lnTo>
                    <a:lnTo>
                      <a:pt x="65" y="7"/>
                    </a:lnTo>
                    <a:lnTo>
                      <a:pt x="58" y="21"/>
                    </a:lnTo>
                    <a:lnTo>
                      <a:pt x="58" y="35"/>
                    </a:lnTo>
                    <a:lnTo>
                      <a:pt x="58" y="35"/>
                    </a:lnTo>
                    <a:close/>
                    <a:moveTo>
                      <a:pt x="37" y="21"/>
                    </a:moveTo>
                    <a:lnTo>
                      <a:pt x="44" y="14"/>
                    </a:lnTo>
                    <a:lnTo>
                      <a:pt x="37" y="0"/>
                    </a:lnTo>
                    <a:lnTo>
                      <a:pt x="29" y="14"/>
                    </a:lnTo>
                    <a:lnTo>
                      <a:pt x="37" y="21"/>
                    </a:lnTo>
                    <a:lnTo>
                      <a:pt x="37" y="21"/>
                    </a:lnTo>
                    <a:close/>
                    <a:moveTo>
                      <a:pt x="15" y="21"/>
                    </a:moveTo>
                    <a:lnTo>
                      <a:pt x="22" y="14"/>
                    </a:lnTo>
                    <a:lnTo>
                      <a:pt x="15" y="7"/>
                    </a:lnTo>
                    <a:lnTo>
                      <a:pt x="15" y="7"/>
                    </a:lnTo>
                    <a:lnTo>
                      <a:pt x="0" y="0"/>
                    </a:lnTo>
                    <a:lnTo>
                      <a:pt x="0" y="7"/>
                    </a:lnTo>
                    <a:lnTo>
                      <a:pt x="7" y="14"/>
                    </a:lnTo>
                    <a:lnTo>
                      <a:pt x="7" y="21"/>
                    </a:lnTo>
                    <a:lnTo>
                      <a:pt x="15" y="21"/>
                    </a:lnTo>
                    <a:lnTo>
                      <a:pt x="15" y="21"/>
                    </a:lnTo>
                    <a:close/>
                    <a:moveTo>
                      <a:pt x="22" y="35"/>
                    </a:moveTo>
                    <a:lnTo>
                      <a:pt x="7" y="35"/>
                    </a:lnTo>
                    <a:lnTo>
                      <a:pt x="0" y="35"/>
                    </a:lnTo>
                    <a:lnTo>
                      <a:pt x="0" y="42"/>
                    </a:lnTo>
                    <a:lnTo>
                      <a:pt x="15" y="50"/>
                    </a:lnTo>
                    <a:lnTo>
                      <a:pt x="22" y="50"/>
                    </a:lnTo>
                    <a:lnTo>
                      <a:pt x="22" y="35"/>
                    </a:lnTo>
                    <a:lnTo>
                      <a:pt x="22" y="35"/>
                    </a:lnTo>
                    <a:close/>
                    <a:moveTo>
                      <a:pt x="29" y="64"/>
                    </a:moveTo>
                    <a:lnTo>
                      <a:pt x="29" y="64"/>
                    </a:lnTo>
                    <a:lnTo>
                      <a:pt x="22" y="57"/>
                    </a:lnTo>
                    <a:lnTo>
                      <a:pt x="15" y="64"/>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9" name="Freeform 488">
                <a:extLst>
                  <a:ext uri="{FF2B5EF4-FFF2-40B4-BE49-F238E27FC236}">
                    <a16:creationId xmlns:a16="http://schemas.microsoft.com/office/drawing/2014/main" xmlns="" id="{79BC1494-849C-416F-9B5E-66A698FE1D21}"/>
                  </a:ext>
                </a:extLst>
              </p:cNvPr>
              <p:cNvSpPr>
                <a:spLocks noEditPoints="1"/>
              </p:cNvSpPr>
              <p:nvPr/>
            </p:nvSpPr>
            <p:spPr bwMode="auto">
              <a:xfrm>
                <a:off x="5062" y="2503"/>
                <a:ext cx="72" cy="78"/>
              </a:xfrm>
              <a:custGeom>
                <a:avLst/>
                <a:gdLst>
                  <a:gd name="T0" fmla="*/ 65 w 72"/>
                  <a:gd name="T1" fmla="*/ 71 h 78"/>
                  <a:gd name="T2" fmla="*/ 65 w 72"/>
                  <a:gd name="T3" fmla="*/ 64 h 78"/>
                  <a:gd name="T4" fmla="*/ 57 w 72"/>
                  <a:gd name="T5" fmla="*/ 57 h 78"/>
                  <a:gd name="T6" fmla="*/ 57 w 72"/>
                  <a:gd name="T7" fmla="*/ 42 h 78"/>
                  <a:gd name="T8" fmla="*/ 65 w 72"/>
                  <a:gd name="T9" fmla="*/ 35 h 78"/>
                  <a:gd name="T10" fmla="*/ 65 w 72"/>
                  <a:gd name="T11" fmla="*/ 14 h 78"/>
                  <a:gd name="T12" fmla="*/ 57 w 72"/>
                  <a:gd name="T13" fmla="*/ 7 h 78"/>
                  <a:gd name="T14" fmla="*/ 50 w 72"/>
                  <a:gd name="T15" fmla="*/ 14 h 78"/>
                  <a:gd name="T16" fmla="*/ 57 w 72"/>
                  <a:gd name="T17" fmla="*/ 35 h 78"/>
                  <a:gd name="T18" fmla="*/ 50 w 72"/>
                  <a:gd name="T19" fmla="*/ 50 h 78"/>
                  <a:gd name="T20" fmla="*/ 43 w 72"/>
                  <a:gd name="T21" fmla="*/ 42 h 78"/>
                  <a:gd name="T22" fmla="*/ 36 w 72"/>
                  <a:gd name="T23" fmla="*/ 35 h 78"/>
                  <a:gd name="T24" fmla="*/ 43 w 72"/>
                  <a:gd name="T25" fmla="*/ 21 h 78"/>
                  <a:gd name="T26" fmla="*/ 36 w 72"/>
                  <a:gd name="T27" fmla="*/ 0 h 78"/>
                  <a:gd name="T28" fmla="*/ 36 w 72"/>
                  <a:gd name="T29" fmla="*/ 28 h 78"/>
                  <a:gd name="T30" fmla="*/ 36 w 72"/>
                  <a:gd name="T31" fmla="*/ 35 h 78"/>
                  <a:gd name="T32" fmla="*/ 29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9 w 72"/>
                  <a:gd name="T47" fmla="*/ 35 h 78"/>
                  <a:gd name="T48" fmla="*/ 29 w 72"/>
                  <a:gd name="T49" fmla="*/ 42 h 78"/>
                  <a:gd name="T50" fmla="*/ 21 w 72"/>
                  <a:gd name="T51" fmla="*/ 35 h 78"/>
                  <a:gd name="T52" fmla="*/ 7 w 72"/>
                  <a:gd name="T53" fmla="*/ 35 h 78"/>
                  <a:gd name="T54" fmla="*/ 0 w 72"/>
                  <a:gd name="T55" fmla="*/ 42 h 78"/>
                  <a:gd name="T56" fmla="*/ 14 w 72"/>
                  <a:gd name="T57" fmla="*/ 50 h 78"/>
                  <a:gd name="T58" fmla="*/ 21 w 72"/>
                  <a:gd name="T59" fmla="*/ 50 h 78"/>
                  <a:gd name="T60" fmla="*/ 29 w 72"/>
                  <a:gd name="T61" fmla="*/ 42 h 78"/>
                  <a:gd name="T62" fmla="*/ 36 w 72"/>
                  <a:gd name="T63" fmla="*/ 50 h 78"/>
                  <a:gd name="T64" fmla="*/ 43 w 72"/>
                  <a:gd name="T65" fmla="*/ 57 h 78"/>
                  <a:gd name="T66" fmla="*/ 36 w 72"/>
                  <a:gd name="T67" fmla="*/ 64 h 78"/>
                  <a:gd name="T68" fmla="*/ 21 w 72"/>
                  <a:gd name="T69" fmla="*/ 57 h 78"/>
                  <a:gd name="T70" fmla="*/ 0 w 72"/>
                  <a:gd name="T71" fmla="*/ 64 h 78"/>
                  <a:gd name="T72" fmla="*/ 21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35 h 78"/>
                  <a:gd name="T86" fmla="*/ 65 w 72"/>
                  <a:gd name="T87" fmla="*/ 14 h 78"/>
                  <a:gd name="T88" fmla="*/ 50 w 72"/>
                  <a:gd name="T89" fmla="*/ 21 h 78"/>
                  <a:gd name="T90" fmla="*/ 57 w 72"/>
                  <a:gd name="T91" fmla="*/ 35 h 78"/>
                  <a:gd name="T92" fmla="*/ 43 w 72"/>
                  <a:gd name="T93" fmla="*/ 14 h 78"/>
                  <a:gd name="T94" fmla="*/ 29 w 72"/>
                  <a:gd name="T95" fmla="*/ 14 h 78"/>
                  <a:gd name="T96" fmla="*/ 36 w 72"/>
                  <a:gd name="T97" fmla="*/ 21 h 78"/>
                  <a:gd name="T98" fmla="*/ 14 w 72"/>
                  <a:gd name="T99" fmla="*/ 14 h 78"/>
                  <a:gd name="T100" fmla="*/ 7 w 72"/>
                  <a:gd name="T101" fmla="*/ 7 h 78"/>
                  <a:gd name="T102" fmla="*/ 0 w 72"/>
                  <a:gd name="T103" fmla="*/ 7 h 78"/>
                  <a:gd name="T104" fmla="*/ 7 w 72"/>
                  <a:gd name="T105" fmla="*/ 21 h 78"/>
                  <a:gd name="T106" fmla="*/ 14 w 72"/>
                  <a:gd name="T107" fmla="*/ 21 h 78"/>
                  <a:gd name="T108" fmla="*/ 7 w 72"/>
                  <a:gd name="T109" fmla="*/ 35 h 78"/>
                  <a:gd name="T110" fmla="*/ 0 w 72"/>
                  <a:gd name="T111" fmla="*/ 42 h 78"/>
                  <a:gd name="T112" fmla="*/ 21 w 72"/>
                  <a:gd name="T113" fmla="*/ 50 h 78"/>
                  <a:gd name="T114" fmla="*/ 21 w 72"/>
                  <a:gd name="T115" fmla="*/ 35 h 78"/>
                  <a:gd name="T116" fmla="*/ 29 w 72"/>
                  <a:gd name="T117" fmla="*/ 64 h 78"/>
                  <a:gd name="T118" fmla="*/ 14 w 72"/>
                  <a:gd name="T119" fmla="*/ 64 h 78"/>
                  <a:gd name="T120" fmla="*/ 7 w 72"/>
                  <a:gd name="T121" fmla="*/ 71 h 78"/>
                  <a:gd name="T122" fmla="*/ 21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64"/>
                    </a:lnTo>
                    <a:lnTo>
                      <a:pt x="65" y="64"/>
                    </a:lnTo>
                    <a:lnTo>
                      <a:pt x="57" y="57"/>
                    </a:lnTo>
                    <a:lnTo>
                      <a:pt x="57" y="50"/>
                    </a:lnTo>
                    <a:lnTo>
                      <a:pt x="57" y="42"/>
                    </a:lnTo>
                    <a:lnTo>
                      <a:pt x="57" y="35"/>
                    </a:lnTo>
                    <a:lnTo>
                      <a:pt x="65" y="35"/>
                    </a:lnTo>
                    <a:lnTo>
                      <a:pt x="72" y="28"/>
                    </a:lnTo>
                    <a:lnTo>
                      <a:pt x="65" y="14"/>
                    </a:lnTo>
                    <a:lnTo>
                      <a:pt x="65" y="7"/>
                    </a:lnTo>
                    <a:lnTo>
                      <a:pt x="57" y="7"/>
                    </a:lnTo>
                    <a:lnTo>
                      <a:pt x="57" y="7"/>
                    </a:lnTo>
                    <a:lnTo>
                      <a:pt x="50" y="14"/>
                    </a:lnTo>
                    <a:lnTo>
                      <a:pt x="50" y="28"/>
                    </a:lnTo>
                    <a:lnTo>
                      <a:pt x="57" y="35"/>
                    </a:lnTo>
                    <a:lnTo>
                      <a:pt x="57" y="42"/>
                    </a:lnTo>
                    <a:lnTo>
                      <a:pt x="50" y="50"/>
                    </a:lnTo>
                    <a:lnTo>
                      <a:pt x="50" y="50"/>
                    </a:lnTo>
                    <a:lnTo>
                      <a:pt x="43" y="42"/>
                    </a:lnTo>
                    <a:lnTo>
                      <a:pt x="43" y="42"/>
                    </a:lnTo>
                    <a:lnTo>
                      <a:pt x="36" y="35"/>
                    </a:lnTo>
                    <a:lnTo>
                      <a:pt x="36" y="28"/>
                    </a:lnTo>
                    <a:lnTo>
                      <a:pt x="43" y="21"/>
                    </a:lnTo>
                    <a:lnTo>
                      <a:pt x="43" y="14"/>
                    </a:lnTo>
                    <a:lnTo>
                      <a:pt x="36" y="0"/>
                    </a:lnTo>
                    <a:lnTo>
                      <a:pt x="29" y="14"/>
                    </a:lnTo>
                    <a:lnTo>
                      <a:pt x="36" y="28"/>
                    </a:lnTo>
                    <a:lnTo>
                      <a:pt x="36" y="28"/>
                    </a:lnTo>
                    <a:lnTo>
                      <a:pt x="36" y="35"/>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42"/>
                    </a:lnTo>
                    <a:lnTo>
                      <a:pt x="29" y="42"/>
                    </a:lnTo>
                    <a:lnTo>
                      <a:pt x="21" y="42"/>
                    </a:lnTo>
                    <a:lnTo>
                      <a:pt x="21" y="35"/>
                    </a:lnTo>
                    <a:lnTo>
                      <a:pt x="14" y="35"/>
                    </a:lnTo>
                    <a:lnTo>
                      <a:pt x="7" y="35"/>
                    </a:lnTo>
                    <a:lnTo>
                      <a:pt x="0" y="35"/>
                    </a:lnTo>
                    <a:lnTo>
                      <a:pt x="0" y="42"/>
                    </a:lnTo>
                    <a:lnTo>
                      <a:pt x="7" y="50"/>
                    </a:lnTo>
                    <a:lnTo>
                      <a:pt x="14" y="50"/>
                    </a:lnTo>
                    <a:lnTo>
                      <a:pt x="14" y="50"/>
                    </a:lnTo>
                    <a:lnTo>
                      <a:pt x="21" y="50"/>
                    </a:lnTo>
                    <a:lnTo>
                      <a:pt x="21" y="42"/>
                    </a:lnTo>
                    <a:lnTo>
                      <a:pt x="29" y="42"/>
                    </a:lnTo>
                    <a:lnTo>
                      <a:pt x="36" y="42"/>
                    </a:lnTo>
                    <a:lnTo>
                      <a:pt x="36" y="50"/>
                    </a:lnTo>
                    <a:lnTo>
                      <a:pt x="43" y="57"/>
                    </a:lnTo>
                    <a:lnTo>
                      <a:pt x="43" y="57"/>
                    </a:lnTo>
                    <a:lnTo>
                      <a:pt x="43" y="57"/>
                    </a:lnTo>
                    <a:lnTo>
                      <a:pt x="36" y="64"/>
                    </a:lnTo>
                    <a:lnTo>
                      <a:pt x="29" y="64"/>
                    </a:lnTo>
                    <a:lnTo>
                      <a:pt x="21" y="57"/>
                    </a:lnTo>
                    <a:lnTo>
                      <a:pt x="0" y="64"/>
                    </a:lnTo>
                    <a:lnTo>
                      <a:pt x="0" y="64"/>
                    </a:lnTo>
                    <a:lnTo>
                      <a:pt x="7" y="71"/>
                    </a:lnTo>
                    <a:lnTo>
                      <a:pt x="21" y="78"/>
                    </a:lnTo>
                    <a:lnTo>
                      <a:pt x="29" y="71"/>
                    </a:lnTo>
                    <a:lnTo>
                      <a:pt x="29" y="71"/>
                    </a:lnTo>
                    <a:lnTo>
                      <a:pt x="29" y="71"/>
                    </a:lnTo>
                    <a:lnTo>
                      <a:pt x="36" y="64"/>
                    </a:lnTo>
                    <a:lnTo>
                      <a:pt x="36" y="64"/>
                    </a:lnTo>
                    <a:lnTo>
                      <a:pt x="43" y="64"/>
                    </a:lnTo>
                    <a:lnTo>
                      <a:pt x="43" y="64"/>
                    </a:lnTo>
                    <a:lnTo>
                      <a:pt x="50" y="64"/>
                    </a:lnTo>
                    <a:lnTo>
                      <a:pt x="57" y="71"/>
                    </a:lnTo>
                    <a:lnTo>
                      <a:pt x="57" y="71"/>
                    </a:lnTo>
                    <a:close/>
                    <a:moveTo>
                      <a:pt x="57" y="35"/>
                    </a:moveTo>
                    <a:lnTo>
                      <a:pt x="65" y="35"/>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5"/>
                    </a:moveTo>
                    <a:lnTo>
                      <a:pt x="7" y="35"/>
                    </a:lnTo>
                    <a:lnTo>
                      <a:pt x="0" y="35"/>
                    </a:lnTo>
                    <a:lnTo>
                      <a:pt x="0" y="42"/>
                    </a:lnTo>
                    <a:lnTo>
                      <a:pt x="14" y="50"/>
                    </a:lnTo>
                    <a:lnTo>
                      <a:pt x="21" y="50"/>
                    </a:lnTo>
                    <a:lnTo>
                      <a:pt x="21" y="35"/>
                    </a:lnTo>
                    <a:lnTo>
                      <a:pt x="21" y="35"/>
                    </a:lnTo>
                    <a:close/>
                    <a:moveTo>
                      <a:pt x="29" y="64"/>
                    </a:moveTo>
                    <a:lnTo>
                      <a:pt x="29" y="64"/>
                    </a:lnTo>
                    <a:lnTo>
                      <a:pt x="14" y="57"/>
                    </a:lnTo>
                    <a:lnTo>
                      <a:pt x="14" y="64"/>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0" name="Freeform 489">
                <a:extLst>
                  <a:ext uri="{FF2B5EF4-FFF2-40B4-BE49-F238E27FC236}">
                    <a16:creationId xmlns:a16="http://schemas.microsoft.com/office/drawing/2014/main" xmlns="" id="{C6E1E526-79CB-48E1-931C-04303FF08184}"/>
                  </a:ext>
                </a:extLst>
              </p:cNvPr>
              <p:cNvSpPr>
                <a:spLocks noEditPoints="1"/>
              </p:cNvSpPr>
              <p:nvPr/>
            </p:nvSpPr>
            <p:spPr bwMode="auto">
              <a:xfrm>
                <a:off x="4983" y="2503"/>
                <a:ext cx="72" cy="78"/>
              </a:xfrm>
              <a:custGeom>
                <a:avLst/>
                <a:gdLst>
                  <a:gd name="T0" fmla="*/ 65 w 72"/>
                  <a:gd name="T1" fmla="*/ 71 h 78"/>
                  <a:gd name="T2" fmla="*/ 72 w 72"/>
                  <a:gd name="T3" fmla="*/ 64 h 78"/>
                  <a:gd name="T4" fmla="*/ 65 w 72"/>
                  <a:gd name="T5" fmla="*/ 57 h 78"/>
                  <a:gd name="T6" fmla="*/ 65 w 72"/>
                  <a:gd name="T7" fmla="*/ 42 h 78"/>
                  <a:gd name="T8" fmla="*/ 72 w 72"/>
                  <a:gd name="T9" fmla="*/ 35 h 78"/>
                  <a:gd name="T10" fmla="*/ 72 w 72"/>
                  <a:gd name="T11" fmla="*/ 14 h 78"/>
                  <a:gd name="T12" fmla="*/ 65 w 72"/>
                  <a:gd name="T13" fmla="*/ 7 h 78"/>
                  <a:gd name="T14" fmla="*/ 57 w 72"/>
                  <a:gd name="T15" fmla="*/ 14 h 78"/>
                  <a:gd name="T16" fmla="*/ 57 w 72"/>
                  <a:gd name="T17" fmla="*/ 35 h 78"/>
                  <a:gd name="T18" fmla="*/ 57 w 72"/>
                  <a:gd name="T19" fmla="*/ 50 h 78"/>
                  <a:gd name="T20" fmla="*/ 50 w 72"/>
                  <a:gd name="T21" fmla="*/ 42 h 78"/>
                  <a:gd name="T22" fmla="*/ 43 w 72"/>
                  <a:gd name="T23" fmla="*/ 35 h 78"/>
                  <a:gd name="T24" fmla="*/ 50 w 72"/>
                  <a:gd name="T25" fmla="*/ 21 h 78"/>
                  <a:gd name="T26" fmla="*/ 43 w 72"/>
                  <a:gd name="T27" fmla="*/ 0 h 78"/>
                  <a:gd name="T28" fmla="*/ 43 w 72"/>
                  <a:gd name="T29" fmla="*/ 28 h 78"/>
                  <a:gd name="T30" fmla="*/ 43 w 72"/>
                  <a:gd name="T31" fmla="*/ 35 h 78"/>
                  <a:gd name="T32" fmla="*/ 36 w 72"/>
                  <a:gd name="T33" fmla="*/ 35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1 h 78"/>
                  <a:gd name="T46" fmla="*/ 36 w 72"/>
                  <a:gd name="T47" fmla="*/ 35 h 78"/>
                  <a:gd name="T48" fmla="*/ 36 w 72"/>
                  <a:gd name="T49" fmla="*/ 42 h 78"/>
                  <a:gd name="T50" fmla="*/ 29 w 72"/>
                  <a:gd name="T51" fmla="*/ 35 h 78"/>
                  <a:gd name="T52" fmla="*/ 7 w 72"/>
                  <a:gd name="T53" fmla="*/ 35 h 78"/>
                  <a:gd name="T54" fmla="*/ 7 w 72"/>
                  <a:gd name="T55" fmla="*/ 42 h 78"/>
                  <a:gd name="T56" fmla="*/ 21 w 72"/>
                  <a:gd name="T57" fmla="*/ 50 h 78"/>
                  <a:gd name="T58" fmla="*/ 29 w 72"/>
                  <a:gd name="T59" fmla="*/ 50 h 78"/>
                  <a:gd name="T60" fmla="*/ 36 w 72"/>
                  <a:gd name="T61" fmla="*/ 42 h 78"/>
                  <a:gd name="T62" fmla="*/ 43 w 72"/>
                  <a:gd name="T63" fmla="*/ 50 h 78"/>
                  <a:gd name="T64" fmla="*/ 50 w 72"/>
                  <a:gd name="T65" fmla="*/ 57 h 78"/>
                  <a:gd name="T66" fmla="*/ 43 w 72"/>
                  <a:gd name="T67" fmla="*/ 64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35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1 h 78"/>
                  <a:gd name="T98" fmla="*/ 21 w 72"/>
                  <a:gd name="T99" fmla="*/ 14 h 78"/>
                  <a:gd name="T100" fmla="*/ 14 w 72"/>
                  <a:gd name="T101" fmla="*/ 7 h 78"/>
                  <a:gd name="T102" fmla="*/ 7 w 72"/>
                  <a:gd name="T103" fmla="*/ 7 h 78"/>
                  <a:gd name="T104" fmla="*/ 14 w 72"/>
                  <a:gd name="T105" fmla="*/ 21 h 78"/>
                  <a:gd name="T106" fmla="*/ 21 w 72"/>
                  <a:gd name="T107" fmla="*/ 21 h 78"/>
                  <a:gd name="T108" fmla="*/ 14 w 72"/>
                  <a:gd name="T109" fmla="*/ 35 h 78"/>
                  <a:gd name="T110" fmla="*/ 7 w 72"/>
                  <a:gd name="T111" fmla="*/ 42 h 78"/>
                  <a:gd name="T112" fmla="*/ 21 w 72"/>
                  <a:gd name="T113" fmla="*/ 50 h 78"/>
                  <a:gd name="T114" fmla="*/ 29 w 72"/>
                  <a:gd name="T115" fmla="*/ 35 h 78"/>
                  <a:gd name="T116" fmla="*/ 29 w 72"/>
                  <a:gd name="T117" fmla="*/ 64 h 78"/>
                  <a:gd name="T118" fmla="*/ 14 w 72"/>
                  <a:gd name="T119" fmla="*/ 64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7" y="50"/>
                    </a:lnTo>
                    <a:lnTo>
                      <a:pt x="65" y="42"/>
                    </a:lnTo>
                    <a:lnTo>
                      <a:pt x="65" y="35"/>
                    </a:lnTo>
                    <a:lnTo>
                      <a:pt x="72" y="35"/>
                    </a:lnTo>
                    <a:lnTo>
                      <a:pt x="72" y="28"/>
                    </a:lnTo>
                    <a:lnTo>
                      <a:pt x="72" y="14"/>
                    </a:lnTo>
                    <a:lnTo>
                      <a:pt x="72" y="7"/>
                    </a:lnTo>
                    <a:lnTo>
                      <a:pt x="65" y="7"/>
                    </a:lnTo>
                    <a:lnTo>
                      <a:pt x="57" y="7"/>
                    </a:lnTo>
                    <a:lnTo>
                      <a:pt x="57" y="14"/>
                    </a:lnTo>
                    <a:lnTo>
                      <a:pt x="57" y="28"/>
                    </a:lnTo>
                    <a:lnTo>
                      <a:pt x="57" y="35"/>
                    </a:lnTo>
                    <a:lnTo>
                      <a:pt x="57" y="42"/>
                    </a:lnTo>
                    <a:lnTo>
                      <a:pt x="57" y="50"/>
                    </a:lnTo>
                    <a:lnTo>
                      <a:pt x="57" y="50"/>
                    </a:lnTo>
                    <a:lnTo>
                      <a:pt x="50" y="42"/>
                    </a:lnTo>
                    <a:lnTo>
                      <a:pt x="43" y="42"/>
                    </a:lnTo>
                    <a:lnTo>
                      <a:pt x="43" y="35"/>
                    </a:lnTo>
                    <a:lnTo>
                      <a:pt x="43" y="28"/>
                    </a:lnTo>
                    <a:lnTo>
                      <a:pt x="50" y="21"/>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42"/>
                    </a:lnTo>
                    <a:lnTo>
                      <a:pt x="36" y="42"/>
                    </a:lnTo>
                    <a:lnTo>
                      <a:pt x="29" y="42"/>
                    </a:lnTo>
                    <a:lnTo>
                      <a:pt x="29" y="35"/>
                    </a:lnTo>
                    <a:lnTo>
                      <a:pt x="21" y="35"/>
                    </a:lnTo>
                    <a:lnTo>
                      <a:pt x="7" y="35"/>
                    </a:lnTo>
                    <a:lnTo>
                      <a:pt x="0" y="35"/>
                    </a:lnTo>
                    <a:lnTo>
                      <a:pt x="7" y="42"/>
                    </a:lnTo>
                    <a:lnTo>
                      <a:pt x="7" y="50"/>
                    </a:lnTo>
                    <a:lnTo>
                      <a:pt x="21" y="50"/>
                    </a:lnTo>
                    <a:lnTo>
                      <a:pt x="21" y="50"/>
                    </a:lnTo>
                    <a:lnTo>
                      <a:pt x="29" y="50"/>
                    </a:lnTo>
                    <a:lnTo>
                      <a:pt x="29" y="42"/>
                    </a:lnTo>
                    <a:lnTo>
                      <a:pt x="36" y="42"/>
                    </a:lnTo>
                    <a:lnTo>
                      <a:pt x="43" y="42"/>
                    </a:lnTo>
                    <a:lnTo>
                      <a:pt x="43" y="50"/>
                    </a:lnTo>
                    <a:lnTo>
                      <a:pt x="50" y="57"/>
                    </a:lnTo>
                    <a:lnTo>
                      <a:pt x="50" y="57"/>
                    </a:lnTo>
                    <a:lnTo>
                      <a:pt x="50" y="57"/>
                    </a:lnTo>
                    <a:lnTo>
                      <a:pt x="43" y="64"/>
                    </a:lnTo>
                    <a:lnTo>
                      <a:pt x="36" y="64"/>
                    </a:lnTo>
                    <a:lnTo>
                      <a:pt x="29" y="57"/>
                    </a:lnTo>
                    <a:lnTo>
                      <a:pt x="7" y="64"/>
                    </a:lnTo>
                    <a:lnTo>
                      <a:pt x="7" y="64"/>
                    </a:lnTo>
                    <a:lnTo>
                      <a:pt x="14" y="71"/>
                    </a:lnTo>
                    <a:lnTo>
                      <a:pt x="21" y="78"/>
                    </a:lnTo>
                    <a:lnTo>
                      <a:pt x="36" y="71"/>
                    </a:lnTo>
                    <a:lnTo>
                      <a:pt x="36" y="71"/>
                    </a:lnTo>
                    <a:lnTo>
                      <a:pt x="36" y="71"/>
                    </a:lnTo>
                    <a:lnTo>
                      <a:pt x="43" y="64"/>
                    </a:lnTo>
                    <a:lnTo>
                      <a:pt x="43" y="64"/>
                    </a:lnTo>
                    <a:lnTo>
                      <a:pt x="50" y="64"/>
                    </a:lnTo>
                    <a:lnTo>
                      <a:pt x="50" y="64"/>
                    </a:lnTo>
                    <a:lnTo>
                      <a:pt x="57" y="64"/>
                    </a:lnTo>
                    <a:lnTo>
                      <a:pt x="65" y="71"/>
                    </a:lnTo>
                    <a:lnTo>
                      <a:pt x="65" y="71"/>
                    </a:lnTo>
                    <a:close/>
                    <a:moveTo>
                      <a:pt x="65" y="35"/>
                    </a:moveTo>
                    <a:lnTo>
                      <a:pt x="65" y="35"/>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5"/>
                    </a:moveTo>
                    <a:lnTo>
                      <a:pt x="14" y="35"/>
                    </a:lnTo>
                    <a:lnTo>
                      <a:pt x="7" y="35"/>
                    </a:lnTo>
                    <a:lnTo>
                      <a:pt x="7" y="42"/>
                    </a:lnTo>
                    <a:lnTo>
                      <a:pt x="14" y="50"/>
                    </a:lnTo>
                    <a:lnTo>
                      <a:pt x="21" y="50"/>
                    </a:lnTo>
                    <a:lnTo>
                      <a:pt x="29" y="35"/>
                    </a:lnTo>
                    <a:lnTo>
                      <a:pt x="29" y="35"/>
                    </a:lnTo>
                    <a:close/>
                    <a:moveTo>
                      <a:pt x="36" y="64"/>
                    </a:moveTo>
                    <a:lnTo>
                      <a:pt x="29" y="64"/>
                    </a:lnTo>
                    <a:lnTo>
                      <a:pt x="21" y="57"/>
                    </a:lnTo>
                    <a:lnTo>
                      <a:pt x="14" y="64"/>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1" name="Freeform 490">
                <a:extLst>
                  <a:ext uri="{FF2B5EF4-FFF2-40B4-BE49-F238E27FC236}">
                    <a16:creationId xmlns:a16="http://schemas.microsoft.com/office/drawing/2014/main" xmlns="" id="{9C0257FA-D5B5-42D2-A466-705FE6960D80}"/>
                  </a:ext>
                </a:extLst>
              </p:cNvPr>
              <p:cNvSpPr>
                <a:spLocks noEditPoints="1"/>
              </p:cNvSpPr>
              <p:nvPr/>
            </p:nvSpPr>
            <p:spPr bwMode="auto">
              <a:xfrm>
                <a:off x="4983" y="2517"/>
                <a:ext cx="0" cy="57"/>
              </a:xfrm>
              <a:custGeom>
                <a:avLst/>
                <a:gdLst>
                  <a:gd name="T0" fmla="*/ 57 h 57"/>
                  <a:gd name="T1" fmla="*/ 50 h 57"/>
                  <a:gd name="T2" fmla="*/ 50 h 57"/>
                  <a:gd name="T3" fmla="*/ 57 h 57"/>
                  <a:gd name="T4" fmla="*/ 57 h 57"/>
                  <a:gd name="T5" fmla="*/ 21 h 57"/>
                  <a:gd name="T6" fmla="*/ 14 h 57"/>
                  <a:gd name="T7" fmla="*/ 0 h 57"/>
                  <a:gd name="T8" fmla="*/ 21 h 57"/>
                  <a:gd name="T9" fmla="*/ 21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7">
                    <a:moveTo>
                      <a:pt x="0" y="57"/>
                    </a:moveTo>
                    <a:lnTo>
                      <a:pt x="0" y="50"/>
                    </a:lnTo>
                    <a:lnTo>
                      <a:pt x="0" y="50"/>
                    </a:lnTo>
                    <a:lnTo>
                      <a:pt x="0" y="57"/>
                    </a:lnTo>
                    <a:lnTo>
                      <a:pt x="0" y="57"/>
                    </a:lnTo>
                    <a:close/>
                    <a:moveTo>
                      <a:pt x="0" y="21"/>
                    </a:moveTo>
                    <a:lnTo>
                      <a:pt x="0" y="14"/>
                    </a:lnTo>
                    <a:lnTo>
                      <a:pt x="0" y="0"/>
                    </a:lnTo>
                    <a:lnTo>
                      <a:pt x="0" y="21"/>
                    </a:lnTo>
                    <a:lnTo>
                      <a:pt x="0"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2" name="Freeform 491">
                <a:extLst>
                  <a:ext uri="{FF2B5EF4-FFF2-40B4-BE49-F238E27FC236}">
                    <a16:creationId xmlns:a16="http://schemas.microsoft.com/office/drawing/2014/main" xmlns="" id="{F1126283-25C2-4DE5-9583-7A44823129F5}"/>
                  </a:ext>
                </a:extLst>
              </p:cNvPr>
              <p:cNvSpPr>
                <a:spLocks noEditPoints="1"/>
              </p:cNvSpPr>
              <p:nvPr/>
            </p:nvSpPr>
            <p:spPr bwMode="auto">
              <a:xfrm>
                <a:off x="6388" y="2503"/>
                <a:ext cx="71" cy="78"/>
              </a:xfrm>
              <a:custGeom>
                <a:avLst/>
                <a:gdLst>
                  <a:gd name="T0" fmla="*/ 64 w 71"/>
                  <a:gd name="T1" fmla="*/ 78 h 78"/>
                  <a:gd name="T2" fmla="*/ 71 w 71"/>
                  <a:gd name="T3" fmla="*/ 71 h 78"/>
                  <a:gd name="T4" fmla="*/ 57 w 71"/>
                  <a:gd name="T5" fmla="*/ 57 h 78"/>
                  <a:gd name="T6" fmla="*/ 64 w 71"/>
                  <a:gd name="T7" fmla="*/ 42 h 78"/>
                  <a:gd name="T8" fmla="*/ 64 w 71"/>
                  <a:gd name="T9" fmla="*/ 35 h 78"/>
                  <a:gd name="T10" fmla="*/ 71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50 w 71"/>
                  <a:gd name="T25" fmla="*/ 28 h 78"/>
                  <a:gd name="T26" fmla="*/ 43 w 71"/>
                  <a:gd name="T27" fmla="*/ 0 h 78"/>
                  <a:gd name="T28" fmla="*/ 36 w 71"/>
                  <a:gd name="T29" fmla="*/ 28 h 78"/>
                  <a:gd name="T30" fmla="*/ 36 w 71"/>
                  <a:gd name="T31" fmla="*/ 35 h 78"/>
                  <a:gd name="T32" fmla="*/ 36 w 71"/>
                  <a:gd name="T33" fmla="*/ 35 h 78"/>
                  <a:gd name="T34" fmla="*/ 28 w 71"/>
                  <a:gd name="T35" fmla="*/ 28 h 78"/>
                  <a:gd name="T36" fmla="*/ 21 w 71"/>
                  <a:gd name="T37" fmla="*/ 14 h 78"/>
                  <a:gd name="T38" fmla="*/ 14 w 71"/>
                  <a:gd name="T39" fmla="*/ 0 h 78"/>
                  <a:gd name="T40" fmla="*/ 0 w 71"/>
                  <a:gd name="T41" fmla="*/ 0 h 78"/>
                  <a:gd name="T42" fmla="*/ 0 w 71"/>
                  <a:gd name="T43" fmla="*/ 7 h 78"/>
                  <a:gd name="T44" fmla="*/ 21 w 71"/>
                  <a:gd name="T45" fmla="*/ 28 h 78"/>
                  <a:gd name="T46" fmla="*/ 36 w 71"/>
                  <a:gd name="T47" fmla="*/ 42 h 78"/>
                  <a:gd name="T48" fmla="*/ 28 w 71"/>
                  <a:gd name="T49" fmla="*/ 42 h 78"/>
                  <a:gd name="T50" fmla="*/ 21 w 71"/>
                  <a:gd name="T51" fmla="*/ 35 h 78"/>
                  <a:gd name="T52" fmla="*/ 7 w 71"/>
                  <a:gd name="T53" fmla="*/ 35 h 78"/>
                  <a:gd name="T54" fmla="*/ 0 w 71"/>
                  <a:gd name="T55" fmla="*/ 42 h 78"/>
                  <a:gd name="T56" fmla="*/ 14 w 71"/>
                  <a:gd name="T57" fmla="*/ 50 h 78"/>
                  <a:gd name="T58" fmla="*/ 28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36 w 71"/>
                  <a:gd name="T75" fmla="*/ 78 h 78"/>
                  <a:gd name="T76" fmla="*/ 36 w 71"/>
                  <a:gd name="T77" fmla="*/ 71 h 78"/>
                  <a:gd name="T78" fmla="*/ 50 w 71"/>
                  <a:gd name="T79" fmla="*/ 64 h 78"/>
                  <a:gd name="T80" fmla="*/ 57 w 71"/>
                  <a:gd name="T81" fmla="*/ 64 h 78"/>
                  <a:gd name="T82" fmla="*/ 64 w 71"/>
                  <a:gd name="T83" fmla="*/ 71 h 78"/>
                  <a:gd name="T84" fmla="*/ 64 w 71"/>
                  <a:gd name="T85" fmla="*/ 35 h 78"/>
                  <a:gd name="T86" fmla="*/ 71 w 71"/>
                  <a:gd name="T87" fmla="*/ 21 h 78"/>
                  <a:gd name="T88" fmla="*/ 57 w 71"/>
                  <a:gd name="T89" fmla="*/ 21 h 78"/>
                  <a:gd name="T90" fmla="*/ 64 w 71"/>
                  <a:gd name="T91" fmla="*/ 35 h 78"/>
                  <a:gd name="T92" fmla="*/ 50 w 71"/>
                  <a:gd name="T93" fmla="*/ 14 h 78"/>
                  <a:gd name="T94" fmla="*/ 36 w 71"/>
                  <a:gd name="T95" fmla="*/ 14 h 78"/>
                  <a:gd name="T96" fmla="*/ 43 w 71"/>
                  <a:gd name="T97" fmla="*/ 28 h 78"/>
                  <a:gd name="T98" fmla="*/ 21 w 71"/>
                  <a:gd name="T99" fmla="*/ 14 h 78"/>
                  <a:gd name="T100" fmla="*/ 14 w 71"/>
                  <a:gd name="T101" fmla="*/ 7 h 78"/>
                  <a:gd name="T102" fmla="*/ 7 w 71"/>
                  <a:gd name="T103" fmla="*/ 14 h 78"/>
                  <a:gd name="T104" fmla="*/ 14 w 71"/>
                  <a:gd name="T105" fmla="*/ 21 h 78"/>
                  <a:gd name="T106" fmla="*/ 21 w 71"/>
                  <a:gd name="T107" fmla="*/ 21 h 78"/>
                  <a:gd name="T108" fmla="*/ 14 w 71"/>
                  <a:gd name="T109" fmla="*/ 35 h 78"/>
                  <a:gd name="T110" fmla="*/ 7 w 71"/>
                  <a:gd name="T111" fmla="*/ 42 h 78"/>
                  <a:gd name="T112" fmla="*/ 21 w 71"/>
                  <a:gd name="T113" fmla="*/ 50 h 78"/>
                  <a:gd name="T114" fmla="*/ 21 w 71"/>
                  <a:gd name="T115" fmla="*/ 42 h 78"/>
                  <a:gd name="T116" fmla="*/ 28 w 71"/>
                  <a:gd name="T117" fmla="*/ 64 h 78"/>
                  <a:gd name="T118" fmla="*/ 14 w 71"/>
                  <a:gd name="T119" fmla="*/ 64 h 78"/>
                  <a:gd name="T120" fmla="*/ 14 w 71"/>
                  <a:gd name="T121" fmla="*/ 71 h 78"/>
                  <a:gd name="T122" fmla="*/ 28 w 71"/>
                  <a:gd name="T123" fmla="*/ 78 h 78"/>
                  <a:gd name="T124" fmla="*/ 36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8"/>
                    </a:lnTo>
                    <a:lnTo>
                      <a:pt x="71" y="71"/>
                    </a:lnTo>
                    <a:lnTo>
                      <a:pt x="71" y="71"/>
                    </a:lnTo>
                    <a:lnTo>
                      <a:pt x="71" y="64"/>
                    </a:lnTo>
                    <a:lnTo>
                      <a:pt x="57" y="57"/>
                    </a:lnTo>
                    <a:lnTo>
                      <a:pt x="57" y="57"/>
                    </a:lnTo>
                    <a:lnTo>
                      <a:pt x="64" y="42"/>
                    </a:lnTo>
                    <a:lnTo>
                      <a:pt x="64" y="42"/>
                    </a:lnTo>
                    <a:lnTo>
                      <a:pt x="64" y="35"/>
                    </a:lnTo>
                    <a:lnTo>
                      <a:pt x="71" y="28"/>
                    </a:lnTo>
                    <a:lnTo>
                      <a:pt x="71" y="14"/>
                    </a:lnTo>
                    <a:lnTo>
                      <a:pt x="64" y="14"/>
                    </a:lnTo>
                    <a:lnTo>
                      <a:pt x="64"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8" y="28"/>
                    </a:lnTo>
                    <a:lnTo>
                      <a:pt x="28" y="28"/>
                    </a:lnTo>
                    <a:lnTo>
                      <a:pt x="21" y="21"/>
                    </a:lnTo>
                    <a:lnTo>
                      <a:pt x="21" y="14"/>
                    </a:lnTo>
                    <a:lnTo>
                      <a:pt x="21" y="7"/>
                    </a:lnTo>
                    <a:lnTo>
                      <a:pt x="14" y="0"/>
                    </a:lnTo>
                    <a:lnTo>
                      <a:pt x="7" y="0"/>
                    </a:lnTo>
                    <a:lnTo>
                      <a:pt x="0" y="0"/>
                    </a:lnTo>
                    <a:lnTo>
                      <a:pt x="0" y="0"/>
                    </a:lnTo>
                    <a:lnTo>
                      <a:pt x="0" y="7"/>
                    </a:lnTo>
                    <a:lnTo>
                      <a:pt x="7" y="21"/>
                    </a:lnTo>
                    <a:lnTo>
                      <a:pt x="21" y="28"/>
                    </a:lnTo>
                    <a:lnTo>
                      <a:pt x="28" y="28"/>
                    </a:lnTo>
                    <a:lnTo>
                      <a:pt x="36" y="42"/>
                    </a:lnTo>
                    <a:lnTo>
                      <a:pt x="36" y="42"/>
                    </a:lnTo>
                    <a:lnTo>
                      <a:pt x="28" y="42"/>
                    </a:lnTo>
                    <a:lnTo>
                      <a:pt x="28" y="42"/>
                    </a:lnTo>
                    <a:lnTo>
                      <a:pt x="21" y="35"/>
                    </a:lnTo>
                    <a:lnTo>
                      <a:pt x="21" y="35"/>
                    </a:lnTo>
                    <a:lnTo>
                      <a:pt x="7" y="35"/>
                    </a:lnTo>
                    <a:lnTo>
                      <a:pt x="0" y="42"/>
                    </a:lnTo>
                    <a:lnTo>
                      <a:pt x="0" y="42"/>
                    </a:lnTo>
                    <a:lnTo>
                      <a:pt x="7" y="50"/>
                    </a:lnTo>
                    <a:lnTo>
                      <a:pt x="14" y="50"/>
                    </a:lnTo>
                    <a:lnTo>
                      <a:pt x="21" y="50"/>
                    </a:lnTo>
                    <a:lnTo>
                      <a:pt x="28" y="50"/>
                    </a:lnTo>
                    <a:lnTo>
                      <a:pt x="28" y="50"/>
                    </a:lnTo>
                    <a:lnTo>
                      <a:pt x="28" y="50"/>
                    </a:lnTo>
                    <a:lnTo>
                      <a:pt x="36" y="50"/>
                    </a:lnTo>
                    <a:lnTo>
                      <a:pt x="43" y="50"/>
                    </a:lnTo>
                    <a:lnTo>
                      <a:pt x="50" y="57"/>
                    </a:lnTo>
                    <a:lnTo>
                      <a:pt x="50" y="57"/>
                    </a:lnTo>
                    <a:lnTo>
                      <a:pt x="43" y="57"/>
                    </a:lnTo>
                    <a:lnTo>
                      <a:pt x="36" y="64"/>
                    </a:lnTo>
                    <a:lnTo>
                      <a:pt x="36" y="64"/>
                    </a:lnTo>
                    <a:lnTo>
                      <a:pt x="21" y="57"/>
                    </a:lnTo>
                    <a:lnTo>
                      <a:pt x="7" y="64"/>
                    </a:lnTo>
                    <a:lnTo>
                      <a:pt x="7" y="71"/>
                    </a:lnTo>
                    <a:lnTo>
                      <a:pt x="7" y="71"/>
                    </a:lnTo>
                    <a:lnTo>
                      <a:pt x="21" y="78"/>
                    </a:lnTo>
                    <a:lnTo>
                      <a:pt x="28" y="78"/>
                    </a:lnTo>
                    <a:lnTo>
                      <a:pt x="36" y="78"/>
                    </a:lnTo>
                    <a:lnTo>
                      <a:pt x="36" y="71"/>
                    </a:lnTo>
                    <a:lnTo>
                      <a:pt x="36" y="71"/>
                    </a:lnTo>
                    <a:lnTo>
                      <a:pt x="43" y="64"/>
                    </a:lnTo>
                    <a:lnTo>
                      <a:pt x="50" y="64"/>
                    </a:lnTo>
                    <a:lnTo>
                      <a:pt x="50" y="64"/>
                    </a:lnTo>
                    <a:lnTo>
                      <a:pt x="57" y="64"/>
                    </a:lnTo>
                    <a:lnTo>
                      <a:pt x="64" y="71"/>
                    </a:lnTo>
                    <a:lnTo>
                      <a:pt x="64" y="71"/>
                    </a:lnTo>
                    <a:close/>
                    <a:moveTo>
                      <a:pt x="64" y="35"/>
                    </a:moveTo>
                    <a:lnTo>
                      <a:pt x="64" y="35"/>
                    </a:lnTo>
                    <a:lnTo>
                      <a:pt x="71" y="28"/>
                    </a:lnTo>
                    <a:lnTo>
                      <a:pt x="71" y="21"/>
                    </a:lnTo>
                    <a:lnTo>
                      <a:pt x="64" y="14"/>
                    </a:lnTo>
                    <a:lnTo>
                      <a:pt x="57" y="21"/>
                    </a:lnTo>
                    <a:lnTo>
                      <a:pt x="64" y="35"/>
                    </a:lnTo>
                    <a:lnTo>
                      <a:pt x="64"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1" y="42"/>
                    </a:moveTo>
                    <a:lnTo>
                      <a:pt x="14" y="35"/>
                    </a:lnTo>
                    <a:lnTo>
                      <a:pt x="0" y="42"/>
                    </a:lnTo>
                    <a:lnTo>
                      <a:pt x="7" y="42"/>
                    </a:lnTo>
                    <a:lnTo>
                      <a:pt x="14" y="50"/>
                    </a:lnTo>
                    <a:lnTo>
                      <a:pt x="21" y="50"/>
                    </a:lnTo>
                    <a:lnTo>
                      <a:pt x="21" y="42"/>
                    </a:lnTo>
                    <a:lnTo>
                      <a:pt x="21" y="42"/>
                    </a:lnTo>
                    <a:close/>
                    <a:moveTo>
                      <a:pt x="36" y="71"/>
                    </a:moveTo>
                    <a:lnTo>
                      <a:pt x="28" y="64"/>
                    </a:lnTo>
                    <a:lnTo>
                      <a:pt x="21" y="64"/>
                    </a:lnTo>
                    <a:lnTo>
                      <a:pt x="14" y="64"/>
                    </a:lnTo>
                    <a:lnTo>
                      <a:pt x="7" y="64"/>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3" name="Freeform 492">
                <a:extLst>
                  <a:ext uri="{FF2B5EF4-FFF2-40B4-BE49-F238E27FC236}">
                    <a16:creationId xmlns:a16="http://schemas.microsoft.com/office/drawing/2014/main" xmlns="" id="{64C4FAF7-FC0D-42E9-9B01-2201A8D611F2}"/>
                  </a:ext>
                </a:extLst>
              </p:cNvPr>
              <p:cNvSpPr>
                <a:spLocks noEditPoints="1"/>
              </p:cNvSpPr>
              <p:nvPr/>
            </p:nvSpPr>
            <p:spPr bwMode="auto">
              <a:xfrm>
                <a:off x="6467" y="2503"/>
                <a:ext cx="71" cy="78"/>
              </a:xfrm>
              <a:custGeom>
                <a:avLst/>
                <a:gdLst>
                  <a:gd name="T0" fmla="*/ 64 w 71"/>
                  <a:gd name="T1" fmla="*/ 78 h 78"/>
                  <a:gd name="T2" fmla="*/ 71 w 71"/>
                  <a:gd name="T3" fmla="*/ 71 h 78"/>
                  <a:gd name="T4" fmla="*/ 57 w 71"/>
                  <a:gd name="T5" fmla="*/ 57 h 78"/>
                  <a:gd name="T6" fmla="*/ 57 w 71"/>
                  <a:gd name="T7" fmla="*/ 42 h 78"/>
                  <a:gd name="T8" fmla="*/ 64 w 71"/>
                  <a:gd name="T9" fmla="*/ 35 h 78"/>
                  <a:gd name="T10" fmla="*/ 64 w 71"/>
                  <a:gd name="T11" fmla="*/ 14 h 78"/>
                  <a:gd name="T12" fmla="*/ 64 w 71"/>
                  <a:gd name="T13" fmla="*/ 7 h 78"/>
                  <a:gd name="T14" fmla="*/ 50 w 71"/>
                  <a:gd name="T15" fmla="*/ 21 h 78"/>
                  <a:gd name="T16" fmla="*/ 57 w 71"/>
                  <a:gd name="T17" fmla="*/ 35 h 78"/>
                  <a:gd name="T18" fmla="*/ 50 w 71"/>
                  <a:gd name="T19" fmla="*/ 50 h 78"/>
                  <a:gd name="T20" fmla="*/ 43 w 71"/>
                  <a:gd name="T21" fmla="*/ 50 h 78"/>
                  <a:gd name="T22" fmla="*/ 43 w 71"/>
                  <a:gd name="T23" fmla="*/ 35 h 78"/>
                  <a:gd name="T24" fmla="*/ 43 w 71"/>
                  <a:gd name="T25" fmla="*/ 28 h 78"/>
                  <a:gd name="T26" fmla="*/ 35 w 71"/>
                  <a:gd name="T27" fmla="*/ 0 h 78"/>
                  <a:gd name="T28" fmla="*/ 35 w 71"/>
                  <a:gd name="T29" fmla="*/ 28 h 78"/>
                  <a:gd name="T30" fmla="*/ 35 w 71"/>
                  <a:gd name="T31" fmla="*/ 35 h 78"/>
                  <a:gd name="T32" fmla="*/ 35 w 71"/>
                  <a:gd name="T33" fmla="*/ 35 h 78"/>
                  <a:gd name="T34" fmla="*/ 21 w 71"/>
                  <a:gd name="T35" fmla="*/ 28 h 78"/>
                  <a:gd name="T36" fmla="*/ 21 w 71"/>
                  <a:gd name="T37" fmla="*/ 14 h 78"/>
                  <a:gd name="T38" fmla="*/ 7 w 71"/>
                  <a:gd name="T39" fmla="*/ 0 h 78"/>
                  <a:gd name="T40" fmla="*/ 0 w 71"/>
                  <a:gd name="T41" fmla="*/ 0 h 78"/>
                  <a:gd name="T42" fmla="*/ 0 w 71"/>
                  <a:gd name="T43" fmla="*/ 7 h 78"/>
                  <a:gd name="T44" fmla="*/ 14 w 71"/>
                  <a:gd name="T45" fmla="*/ 28 h 78"/>
                  <a:gd name="T46" fmla="*/ 28 w 71"/>
                  <a:gd name="T47" fmla="*/ 42 h 78"/>
                  <a:gd name="T48" fmla="*/ 28 w 71"/>
                  <a:gd name="T49" fmla="*/ 42 h 78"/>
                  <a:gd name="T50" fmla="*/ 21 w 71"/>
                  <a:gd name="T51" fmla="*/ 35 h 78"/>
                  <a:gd name="T52" fmla="*/ 7 w 71"/>
                  <a:gd name="T53" fmla="*/ 35 h 78"/>
                  <a:gd name="T54" fmla="*/ 0 w 71"/>
                  <a:gd name="T55" fmla="*/ 42 h 78"/>
                  <a:gd name="T56" fmla="*/ 14 w 71"/>
                  <a:gd name="T57" fmla="*/ 50 h 78"/>
                  <a:gd name="T58" fmla="*/ 21 w 71"/>
                  <a:gd name="T59" fmla="*/ 50 h 78"/>
                  <a:gd name="T60" fmla="*/ 28 w 71"/>
                  <a:gd name="T61" fmla="*/ 50 h 78"/>
                  <a:gd name="T62" fmla="*/ 43 w 71"/>
                  <a:gd name="T63" fmla="*/ 50 h 78"/>
                  <a:gd name="T64" fmla="*/ 43 w 71"/>
                  <a:gd name="T65" fmla="*/ 57 h 78"/>
                  <a:gd name="T66" fmla="*/ 35 w 71"/>
                  <a:gd name="T67" fmla="*/ 64 h 78"/>
                  <a:gd name="T68" fmla="*/ 21 w 71"/>
                  <a:gd name="T69" fmla="*/ 57 h 78"/>
                  <a:gd name="T70" fmla="*/ 0 w 71"/>
                  <a:gd name="T71" fmla="*/ 71 h 78"/>
                  <a:gd name="T72" fmla="*/ 21 w 71"/>
                  <a:gd name="T73" fmla="*/ 78 h 78"/>
                  <a:gd name="T74" fmla="*/ 28 w 71"/>
                  <a:gd name="T75" fmla="*/ 78 h 78"/>
                  <a:gd name="T76" fmla="*/ 35 w 71"/>
                  <a:gd name="T77" fmla="*/ 71 h 78"/>
                  <a:gd name="T78" fmla="*/ 43 w 71"/>
                  <a:gd name="T79" fmla="*/ 64 h 78"/>
                  <a:gd name="T80" fmla="*/ 57 w 71"/>
                  <a:gd name="T81" fmla="*/ 64 h 78"/>
                  <a:gd name="T82" fmla="*/ 57 w 71"/>
                  <a:gd name="T83" fmla="*/ 71 h 78"/>
                  <a:gd name="T84" fmla="*/ 64 w 71"/>
                  <a:gd name="T85" fmla="*/ 35 h 78"/>
                  <a:gd name="T86" fmla="*/ 64 w 71"/>
                  <a:gd name="T87" fmla="*/ 21 h 78"/>
                  <a:gd name="T88" fmla="*/ 57 w 71"/>
                  <a:gd name="T89" fmla="*/ 21 h 78"/>
                  <a:gd name="T90" fmla="*/ 57 w 71"/>
                  <a:gd name="T91" fmla="*/ 35 h 78"/>
                  <a:gd name="T92" fmla="*/ 43 w 71"/>
                  <a:gd name="T93" fmla="*/ 14 h 78"/>
                  <a:gd name="T94" fmla="*/ 28 w 71"/>
                  <a:gd name="T95" fmla="*/ 14 h 78"/>
                  <a:gd name="T96" fmla="*/ 35 w 71"/>
                  <a:gd name="T97" fmla="*/ 28 h 78"/>
                  <a:gd name="T98" fmla="*/ 21 w 71"/>
                  <a:gd name="T99" fmla="*/ 14 h 78"/>
                  <a:gd name="T100" fmla="*/ 14 w 71"/>
                  <a:gd name="T101" fmla="*/ 7 h 78"/>
                  <a:gd name="T102" fmla="*/ 0 w 71"/>
                  <a:gd name="T103" fmla="*/ 14 h 78"/>
                  <a:gd name="T104" fmla="*/ 7 w 71"/>
                  <a:gd name="T105" fmla="*/ 21 h 78"/>
                  <a:gd name="T106" fmla="*/ 14 w 71"/>
                  <a:gd name="T107" fmla="*/ 21 h 78"/>
                  <a:gd name="T108" fmla="*/ 7 w 71"/>
                  <a:gd name="T109" fmla="*/ 35 h 78"/>
                  <a:gd name="T110" fmla="*/ 7 w 71"/>
                  <a:gd name="T111" fmla="*/ 42 h 78"/>
                  <a:gd name="T112" fmla="*/ 21 w 71"/>
                  <a:gd name="T113" fmla="*/ 50 h 78"/>
                  <a:gd name="T114" fmla="*/ 21 w 71"/>
                  <a:gd name="T115" fmla="*/ 42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1"/>
                    </a:moveTo>
                    <a:lnTo>
                      <a:pt x="64" y="78"/>
                    </a:lnTo>
                    <a:lnTo>
                      <a:pt x="64" y="71"/>
                    </a:lnTo>
                    <a:lnTo>
                      <a:pt x="71" y="71"/>
                    </a:lnTo>
                    <a:lnTo>
                      <a:pt x="64" y="64"/>
                    </a:lnTo>
                    <a:lnTo>
                      <a:pt x="57" y="57"/>
                    </a:lnTo>
                    <a:lnTo>
                      <a:pt x="57" y="57"/>
                    </a:lnTo>
                    <a:lnTo>
                      <a:pt x="57" y="42"/>
                    </a:lnTo>
                    <a:lnTo>
                      <a:pt x="57" y="42"/>
                    </a:lnTo>
                    <a:lnTo>
                      <a:pt x="64" y="35"/>
                    </a:lnTo>
                    <a:lnTo>
                      <a:pt x="71" y="28"/>
                    </a:lnTo>
                    <a:lnTo>
                      <a:pt x="64" y="14"/>
                    </a:lnTo>
                    <a:lnTo>
                      <a:pt x="64" y="14"/>
                    </a:lnTo>
                    <a:lnTo>
                      <a:pt x="64"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5" y="0"/>
                    </a:lnTo>
                    <a:lnTo>
                      <a:pt x="28" y="14"/>
                    </a:lnTo>
                    <a:lnTo>
                      <a:pt x="35" y="28"/>
                    </a:lnTo>
                    <a:lnTo>
                      <a:pt x="35" y="28"/>
                    </a:lnTo>
                    <a:lnTo>
                      <a:pt x="35" y="35"/>
                    </a:lnTo>
                    <a:lnTo>
                      <a:pt x="35" y="35"/>
                    </a:lnTo>
                    <a:lnTo>
                      <a:pt x="35" y="35"/>
                    </a:lnTo>
                    <a:lnTo>
                      <a:pt x="28" y="28"/>
                    </a:lnTo>
                    <a:lnTo>
                      <a:pt x="21" y="28"/>
                    </a:lnTo>
                    <a:lnTo>
                      <a:pt x="21" y="21"/>
                    </a:lnTo>
                    <a:lnTo>
                      <a:pt x="21" y="14"/>
                    </a:lnTo>
                    <a:lnTo>
                      <a:pt x="14" y="7"/>
                    </a:lnTo>
                    <a:lnTo>
                      <a:pt x="7" y="0"/>
                    </a:lnTo>
                    <a:lnTo>
                      <a:pt x="7" y="0"/>
                    </a:lnTo>
                    <a:lnTo>
                      <a:pt x="0" y="0"/>
                    </a:lnTo>
                    <a:lnTo>
                      <a:pt x="0" y="0"/>
                    </a:lnTo>
                    <a:lnTo>
                      <a:pt x="0" y="7"/>
                    </a:lnTo>
                    <a:lnTo>
                      <a:pt x="7" y="21"/>
                    </a:lnTo>
                    <a:lnTo>
                      <a:pt x="14" y="28"/>
                    </a:lnTo>
                    <a:lnTo>
                      <a:pt x="21" y="28"/>
                    </a:lnTo>
                    <a:lnTo>
                      <a:pt x="28" y="42"/>
                    </a:lnTo>
                    <a:lnTo>
                      <a:pt x="28" y="42"/>
                    </a:lnTo>
                    <a:lnTo>
                      <a:pt x="28" y="42"/>
                    </a:lnTo>
                    <a:lnTo>
                      <a:pt x="28" y="42"/>
                    </a:lnTo>
                    <a:lnTo>
                      <a:pt x="21" y="35"/>
                    </a:lnTo>
                    <a:lnTo>
                      <a:pt x="14" y="35"/>
                    </a:lnTo>
                    <a:lnTo>
                      <a:pt x="7" y="35"/>
                    </a:lnTo>
                    <a:lnTo>
                      <a:pt x="0" y="42"/>
                    </a:lnTo>
                    <a:lnTo>
                      <a:pt x="0" y="42"/>
                    </a:lnTo>
                    <a:lnTo>
                      <a:pt x="7" y="50"/>
                    </a:lnTo>
                    <a:lnTo>
                      <a:pt x="14" y="50"/>
                    </a:lnTo>
                    <a:lnTo>
                      <a:pt x="14" y="50"/>
                    </a:lnTo>
                    <a:lnTo>
                      <a:pt x="21" y="50"/>
                    </a:lnTo>
                    <a:lnTo>
                      <a:pt x="21" y="50"/>
                    </a:lnTo>
                    <a:lnTo>
                      <a:pt x="28" y="50"/>
                    </a:lnTo>
                    <a:lnTo>
                      <a:pt x="35" y="50"/>
                    </a:lnTo>
                    <a:lnTo>
                      <a:pt x="43" y="50"/>
                    </a:lnTo>
                    <a:lnTo>
                      <a:pt x="43" y="57"/>
                    </a:lnTo>
                    <a:lnTo>
                      <a:pt x="43" y="57"/>
                    </a:lnTo>
                    <a:lnTo>
                      <a:pt x="43" y="57"/>
                    </a:lnTo>
                    <a:lnTo>
                      <a:pt x="35" y="64"/>
                    </a:lnTo>
                    <a:lnTo>
                      <a:pt x="28" y="64"/>
                    </a:lnTo>
                    <a:lnTo>
                      <a:pt x="21" y="57"/>
                    </a:lnTo>
                    <a:lnTo>
                      <a:pt x="7" y="64"/>
                    </a:lnTo>
                    <a:lnTo>
                      <a:pt x="0" y="71"/>
                    </a:lnTo>
                    <a:lnTo>
                      <a:pt x="7" y="71"/>
                    </a:lnTo>
                    <a:lnTo>
                      <a:pt x="21" y="78"/>
                    </a:lnTo>
                    <a:lnTo>
                      <a:pt x="28" y="78"/>
                    </a:lnTo>
                    <a:lnTo>
                      <a:pt x="28" y="78"/>
                    </a:lnTo>
                    <a:lnTo>
                      <a:pt x="28" y="71"/>
                    </a:lnTo>
                    <a:lnTo>
                      <a:pt x="35" y="71"/>
                    </a:lnTo>
                    <a:lnTo>
                      <a:pt x="43" y="64"/>
                    </a:lnTo>
                    <a:lnTo>
                      <a:pt x="43" y="64"/>
                    </a:lnTo>
                    <a:lnTo>
                      <a:pt x="50" y="64"/>
                    </a:lnTo>
                    <a:lnTo>
                      <a:pt x="57" y="64"/>
                    </a:lnTo>
                    <a:lnTo>
                      <a:pt x="57" y="71"/>
                    </a:lnTo>
                    <a:lnTo>
                      <a:pt x="57" y="71"/>
                    </a:lnTo>
                    <a:close/>
                    <a:moveTo>
                      <a:pt x="57" y="35"/>
                    </a:moveTo>
                    <a:lnTo>
                      <a:pt x="64" y="35"/>
                    </a:lnTo>
                    <a:lnTo>
                      <a:pt x="64" y="28"/>
                    </a:lnTo>
                    <a:lnTo>
                      <a:pt x="64" y="21"/>
                    </a:lnTo>
                    <a:lnTo>
                      <a:pt x="64" y="14"/>
                    </a:lnTo>
                    <a:lnTo>
                      <a:pt x="57" y="21"/>
                    </a:lnTo>
                    <a:lnTo>
                      <a:pt x="57" y="35"/>
                    </a:lnTo>
                    <a:lnTo>
                      <a:pt x="57" y="35"/>
                    </a:lnTo>
                    <a:close/>
                    <a:moveTo>
                      <a:pt x="35" y="28"/>
                    </a:moveTo>
                    <a:lnTo>
                      <a:pt x="43" y="14"/>
                    </a:lnTo>
                    <a:lnTo>
                      <a:pt x="35" y="7"/>
                    </a:lnTo>
                    <a:lnTo>
                      <a:pt x="28" y="14"/>
                    </a:lnTo>
                    <a:lnTo>
                      <a:pt x="35" y="28"/>
                    </a:lnTo>
                    <a:lnTo>
                      <a:pt x="35"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2"/>
                    </a:moveTo>
                    <a:lnTo>
                      <a:pt x="7" y="35"/>
                    </a:lnTo>
                    <a:lnTo>
                      <a:pt x="0" y="42"/>
                    </a:lnTo>
                    <a:lnTo>
                      <a:pt x="7" y="42"/>
                    </a:lnTo>
                    <a:lnTo>
                      <a:pt x="14" y="50"/>
                    </a:lnTo>
                    <a:lnTo>
                      <a:pt x="21" y="50"/>
                    </a:lnTo>
                    <a:lnTo>
                      <a:pt x="21" y="42"/>
                    </a:lnTo>
                    <a:lnTo>
                      <a:pt x="21" y="42"/>
                    </a:lnTo>
                    <a:close/>
                    <a:moveTo>
                      <a:pt x="28" y="71"/>
                    </a:moveTo>
                    <a:lnTo>
                      <a:pt x="28" y="64"/>
                    </a:lnTo>
                    <a:lnTo>
                      <a:pt x="21" y="64"/>
                    </a:lnTo>
                    <a:lnTo>
                      <a:pt x="14" y="64"/>
                    </a:lnTo>
                    <a:lnTo>
                      <a:pt x="7" y="64"/>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4" name="Freeform 493">
                <a:extLst>
                  <a:ext uri="{FF2B5EF4-FFF2-40B4-BE49-F238E27FC236}">
                    <a16:creationId xmlns:a16="http://schemas.microsoft.com/office/drawing/2014/main" xmlns="" id="{11F35117-FF45-4125-B731-74A5AC281917}"/>
                  </a:ext>
                </a:extLst>
              </p:cNvPr>
              <p:cNvSpPr>
                <a:spLocks noEditPoints="1"/>
              </p:cNvSpPr>
              <p:nvPr/>
            </p:nvSpPr>
            <p:spPr bwMode="auto">
              <a:xfrm>
                <a:off x="6538" y="2503"/>
                <a:ext cx="73" cy="78"/>
              </a:xfrm>
              <a:custGeom>
                <a:avLst/>
                <a:gdLst>
                  <a:gd name="T0" fmla="*/ 66 w 73"/>
                  <a:gd name="T1" fmla="*/ 78 h 78"/>
                  <a:gd name="T2" fmla="*/ 73 w 73"/>
                  <a:gd name="T3" fmla="*/ 71 h 78"/>
                  <a:gd name="T4" fmla="*/ 66 w 73"/>
                  <a:gd name="T5" fmla="*/ 57 h 78"/>
                  <a:gd name="T6" fmla="*/ 66 w 73"/>
                  <a:gd name="T7" fmla="*/ 42 h 78"/>
                  <a:gd name="T8" fmla="*/ 73 w 73"/>
                  <a:gd name="T9" fmla="*/ 35 h 78"/>
                  <a:gd name="T10" fmla="*/ 73 w 73"/>
                  <a:gd name="T11" fmla="*/ 14 h 78"/>
                  <a:gd name="T12" fmla="*/ 66 w 73"/>
                  <a:gd name="T13" fmla="*/ 7 h 78"/>
                  <a:gd name="T14" fmla="*/ 58 w 73"/>
                  <a:gd name="T15" fmla="*/ 21 h 78"/>
                  <a:gd name="T16" fmla="*/ 66 w 73"/>
                  <a:gd name="T17" fmla="*/ 35 h 78"/>
                  <a:gd name="T18" fmla="*/ 58 w 73"/>
                  <a:gd name="T19" fmla="*/ 50 h 78"/>
                  <a:gd name="T20" fmla="*/ 51 w 73"/>
                  <a:gd name="T21" fmla="*/ 50 h 78"/>
                  <a:gd name="T22" fmla="*/ 44 w 73"/>
                  <a:gd name="T23" fmla="*/ 35 h 78"/>
                  <a:gd name="T24" fmla="*/ 51 w 73"/>
                  <a:gd name="T25" fmla="*/ 28 h 78"/>
                  <a:gd name="T26" fmla="*/ 44 w 73"/>
                  <a:gd name="T27" fmla="*/ 0 h 78"/>
                  <a:gd name="T28" fmla="*/ 44 w 73"/>
                  <a:gd name="T29" fmla="*/ 28 h 78"/>
                  <a:gd name="T30" fmla="*/ 44 w 73"/>
                  <a:gd name="T31" fmla="*/ 35 h 78"/>
                  <a:gd name="T32" fmla="*/ 36 w 73"/>
                  <a:gd name="T33" fmla="*/ 35 h 78"/>
                  <a:gd name="T34" fmla="*/ 29 w 73"/>
                  <a:gd name="T35" fmla="*/ 28 h 78"/>
                  <a:gd name="T36" fmla="*/ 29 w 73"/>
                  <a:gd name="T37" fmla="*/ 14 h 78"/>
                  <a:gd name="T38" fmla="*/ 15 w 73"/>
                  <a:gd name="T39" fmla="*/ 0 h 78"/>
                  <a:gd name="T40" fmla="*/ 8 w 73"/>
                  <a:gd name="T41" fmla="*/ 0 h 78"/>
                  <a:gd name="T42" fmla="*/ 0 w 73"/>
                  <a:gd name="T43" fmla="*/ 7 h 78"/>
                  <a:gd name="T44" fmla="*/ 22 w 73"/>
                  <a:gd name="T45" fmla="*/ 28 h 78"/>
                  <a:gd name="T46" fmla="*/ 36 w 73"/>
                  <a:gd name="T47" fmla="*/ 42 h 78"/>
                  <a:gd name="T48" fmla="*/ 36 w 73"/>
                  <a:gd name="T49" fmla="*/ 42 h 78"/>
                  <a:gd name="T50" fmla="*/ 29 w 73"/>
                  <a:gd name="T51" fmla="*/ 35 h 78"/>
                  <a:gd name="T52" fmla="*/ 8 w 73"/>
                  <a:gd name="T53" fmla="*/ 35 h 78"/>
                  <a:gd name="T54" fmla="*/ 8 w 73"/>
                  <a:gd name="T55" fmla="*/ 42 h 78"/>
                  <a:gd name="T56" fmla="*/ 22 w 73"/>
                  <a:gd name="T57" fmla="*/ 50 h 78"/>
                  <a:gd name="T58" fmla="*/ 29 w 73"/>
                  <a:gd name="T59" fmla="*/ 50 h 78"/>
                  <a:gd name="T60" fmla="*/ 36 w 73"/>
                  <a:gd name="T61" fmla="*/ 50 h 78"/>
                  <a:gd name="T62" fmla="*/ 44 w 73"/>
                  <a:gd name="T63" fmla="*/ 50 h 78"/>
                  <a:gd name="T64" fmla="*/ 51 w 73"/>
                  <a:gd name="T65" fmla="*/ 57 h 78"/>
                  <a:gd name="T66" fmla="*/ 44 w 73"/>
                  <a:gd name="T67" fmla="*/ 64 h 78"/>
                  <a:gd name="T68" fmla="*/ 29 w 73"/>
                  <a:gd name="T69" fmla="*/ 57 h 78"/>
                  <a:gd name="T70" fmla="*/ 8 w 73"/>
                  <a:gd name="T71" fmla="*/ 71 h 78"/>
                  <a:gd name="T72" fmla="*/ 22 w 73"/>
                  <a:gd name="T73" fmla="*/ 78 h 78"/>
                  <a:gd name="T74" fmla="*/ 36 w 73"/>
                  <a:gd name="T75" fmla="*/ 78 h 78"/>
                  <a:gd name="T76" fmla="*/ 44 w 73"/>
                  <a:gd name="T77" fmla="*/ 71 h 78"/>
                  <a:gd name="T78" fmla="*/ 51 w 73"/>
                  <a:gd name="T79" fmla="*/ 64 h 78"/>
                  <a:gd name="T80" fmla="*/ 58 w 73"/>
                  <a:gd name="T81" fmla="*/ 64 h 78"/>
                  <a:gd name="T82" fmla="*/ 66 w 73"/>
                  <a:gd name="T83" fmla="*/ 71 h 78"/>
                  <a:gd name="T84" fmla="*/ 73 w 73"/>
                  <a:gd name="T85" fmla="*/ 35 h 78"/>
                  <a:gd name="T86" fmla="*/ 73 w 73"/>
                  <a:gd name="T87" fmla="*/ 21 h 78"/>
                  <a:gd name="T88" fmla="*/ 58 w 73"/>
                  <a:gd name="T89" fmla="*/ 21 h 78"/>
                  <a:gd name="T90" fmla="*/ 66 w 73"/>
                  <a:gd name="T91" fmla="*/ 35 h 78"/>
                  <a:gd name="T92" fmla="*/ 51 w 73"/>
                  <a:gd name="T93" fmla="*/ 14 h 78"/>
                  <a:gd name="T94" fmla="*/ 36 w 73"/>
                  <a:gd name="T95" fmla="*/ 14 h 78"/>
                  <a:gd name="T96" fmla="*/ 44 w 73"/>
                  <a:gd name="T97" fmla="*/ 28 h 78"/>
                  <a:gd name="T98" fmla="*/ 22 w 73"/>
                  <a:gd name="T99" fmla="*/ 14 h 78"/>
                  <a:gd name="T100" fmla="*/ 15 w 73"/>
                  <a:gd name="T101" fmla="*/ 7 h 78"/>
                  <a:gd name="T102" fmla="*/ 8 w 73"/>
                  <a:gd name="T103" fmla="*/ 14 h 78"/>
                  <a:gd name="T104" fmla="*/ 15 w 73"/>
                  <a:gd name="T105" fmla="*/ 21 h 78"/>
                  <a:gd name="T106" fmla="*/ 22 w 73"/>
                  <a:gd name="T107" fmla="*/ 21 h 78"/>
                  <a:gd name="T108" fmla="*/ 15 w 73"/>
                  <a:gd name="T109" fmla="*/ 35 h 78"/>
                  <a:gd name="T110" fmla="*/ 8 w 73"/>
                  <a:gd name="T111" fmla="*/ 42 h 78"/>
                  <a:gd name="T112" fmla="*/ 29 w 73"/>
                  <a:gd name="T113" fmla="*/ 50 h 78"/>
                  <a:gd name="T114" fmla="*/ 29 w 73"/>
                  <a:gd name="T115" fmla="*/ 42 h 78"/>
                  <a:gd name="T116" fmla="*/ 29 w 73"/>
                  <a:gd name="T117" fmla="*/ 64 h 78"/>
                  <a:gd name="T118" fmla="*/ 22 w 73"/>
                  <a:gd name="T119" fmla="*/ 64 h 78"/>
                  <a:gd name="T120" fmla="*/ 15 w 73"/>
                  <a:gd name="T121" fmla="*/ 71 h 78"/>
                  <a:gd name="T122" fmla="*/ 29 w 73"/>
                  <a:gd name="T123" fmla="*/ 78 h 78"/>
                  <a:gd name="T124" fmla="*/ 36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8"/>
                    </a:lnTo>
                    <a:lnTo>
                      <a:pt x="73" y="71"/>
                    </a:lnTo>
                    <a:lnTo>
                      <a:pt x="73" y="71"/>
                    </a:lnTo>
                    <a:lnTo>
                      <a:pt x="73" y="64"/>
                    </a:lnTo>
                    <a:lnTo>
                      <a:pt x="66" y="57"/>
                    </a:lnTo>
                    <a:lnTo>
                      <a:pt x="58" y="57"/>
                    </a:lnTo>
                    <a:lnTo>
                      <a:pt x="66" y="42"/>
                    </a:lnTo>
                    <a:lnTo>
                      <a:pt x="66" y="42"/>
                    </a:lnTo>
                    <a:lnTo>
                      <a:pt x="73" y="35"/>
                    </a:lnTo>
                    <a:lnTo>
                      <a:pt x="73" y="28"/>
                    </a:lnTo>
                    <a:lnTo>
                      <a:pt x="73" y="14"/>
                    </a:lnTo>
                    <a:lnTo>
                      <a:pt x="73" y="14"/>
                    </a:lnTo>
                    <a:lnTo>
                      <a:pt x="66" y="7"/>
                    </a:lnTo>
                    <a:lnTo>
                      <a:pt x="66" y="14"/>
                    </a:lnTo>
                    <a:lnTo>
                      <a:pt x="58" y="21"/>
                    </a:lnTo>
                    <a:lnTo>
                      <a:pt x="58" y="28"/>
                    </a:lnTo>
                    <a:lnTo>
                      <a:pt x="66" y="35"/>
                    </a:lnTo>
                    <a:lnTo>
                      <a:pt x="58" y="42"/>
                    </a:lnTo>
                    <a:lnTo>
                      <a:pt x="58" y="50"/>
                    </a:lnTo>
                    <a:lnTo>
                      <a:pt x="58" y="50"/>
                    </a:lnTo>
                    <a:lnTo>
                      <a:pt x="51" y="50"/>
                    </a:lnTo>
                    <a:lnTo>
                      <a:pt x="51" y="42"/>
                    </a:lnTo>
                    <a:lnTo>
                      <a:pt x="44" y="35"/>
                    </a:lnTo>
                    <a:lnTo>
                      <a:pt x="44" y="28"/>
                    </a:lnTo>
                    <a:lnTo>
                      <a:pt x="51" y="28"/>
                    </a:lnTo>
                    <a:lnTo>
                      <a:pt x="51" y="14"/>
                    </a:lnTo>
                    <a:lnTo>
                      <a:pt x="44" y="0"/>
                    </a:lnTo>
                    <a:lnTo>
                      <a:pt x="36" y="14"/>
                    </a:lnTo>
                    <a:lnTo>
                      <a:pt x="44" y="28"/>
                    </a:lnTo>
                    <a:lnTo>
                      <a:pt x="44" y="28"/>
                    </a:lnTo>
                    <a:lnTo>
                      <a:pt x="44" y="35"/>
                    </a:lnTo>
                    <a:lnTo>
                      <a:pt x="44" y="35"/>
                    </a:lnTo>
                    <a:lnTo>
                      <a:pt x="36" y="35"/>
                    </a:lnTo>
                    <a:lnTo>
                      <a:pt x="29" y="28"/>
                    </a:lnTo>
                    <a:lnTo>
                      <a:pt x="29" y="28"/>
                    </a:lnTo>
                    <a:lnTo>
                      <a:pt x="29" y="21"/>
                    </a:lnTo>
                    <a:lnTo>
                      <a:pt x="29" y="14"/>
                    </a:lnTo>
                    <a:lnTo>
                      <a:pt x="22" y="7"/>
                    </a:lnTo>
                    <a:lnTo>
                      <a:pt x="15" y="0"/>
                    </a:lnTo>
                    <a:lnTo>
                      <a:pt x="15" y="0"/>
                    </a:lnTo>
                    <a:lnTo>
                      <a:pt x="8" y="0"/>
                    </a:lnTo>
                    <a:lnTo>
                      <a:pt x="8" y="0"/>
                    </a:lnTo>
                    <a:lnTo>
                      <a:pt x="0" y="7"/>
                    </a:lnTo>
                    <a:lnTo>
                      <a:pt x="8" y="21"/>
                    </a:lnTo>
                    <a:lnTo>
                      <a:pt x="22" y="28"/>
                    </a:lnTo>
                    <a:lnTo>
                      <a:pt x="29" y="28"/>
                    </a:lnTo>
                    <a:lnTo>
                      <a:pt x="36" y="42"/>
                    </a:lnTo>
                    <a:lnTo>
                      <a:pt x="36" y="42"/>
                    </a:lnTo>
                    <a:lnTo>
                      <a:pt x="36" y="42"/>
                    </a:lnTo>
                    <a:lnTo>
                      <a:pt x="29" y="42"/>
                    </a:lnTo>
                    <a:lnTo>
                      <a:pt x="29" y="35"/>
                    </a:lnTo>
                    <a:lnTo>
                      <a:pt x="22" y="35"/>
                    </a:lnTo>
                    <a:lnTo>
                      <a:pt x="8" y="35"/>
                    </a:lnTo>
                    <a:lnTo>
                      <a:pt x="0" y="42"/>
                    </a:lnTo>
                    <a:lnTo>
                      <a:pt x="8" y="42"/>
                    </a:lnTo>
                    <a:lnTo>
                      <a:pt x="15" y="50"/>
                    </a:lnTo>
                    <a:lnTo>
                      <a:pt x="22" y="50"/>
                    </a:lnTo>
                    <a:lnTo>
                      <a:pt x="22" y="50"/>
                    </a:lnTo>
                    <a:lnTo>
                      <a:pt x="29" y="50"/>
                    </a:lnTo>
                    <a:lnTo>
                      <a:pt x="29" y="50"/>
                    </a:lnTo>
                    <a:lnTo>
                      <a:pt x="36" y="50"/>
                    </a:lnTo>
                    <a:lnTo>
                      <a:pt x="44" y="50"/>
                    </a:lnTo>
                    <a:lnTo>
                      <a:pt x="44" y="50"/>
                    </a:lnTo>
                    <a:lnTo>
                      <a:pt x="51" y="57"/>
                    </a:lnTo>
                    <a:lnTo>
                      <a:pt x="51" y="57"/>
                    </a:lnTo>
                    <a:lnTo>
                      <a:pt x="51" y="57"/>
                    </a:lnTo>
                    <a:lnTo>
                      <a:pt x="44" y="64"/>
                    </a:lnTo>
                    <a:lnTo>
                      <a:pt x="36" y="64"/>
                    </a:lnTo>
                    <a:lnTo>
                      <a:pt x="29" y="57"/>
                    </a:lnTo>
                    <a:lnTo>
                      <a:pt x="8" y="64"/>
                    </a:lnTo>
                    <a:lnTo>
                      <a:pt x="8" y="71"/>
                    </a:lnTo>
                    <a:lnTo>
                      <a:pt x="15" y="71"/>
                    </a:lnTo>
                    <a:lnTo>
                      <a:pt x="22" y="78"/>
                    </a:lnTo>
                    <a:lnTo>
                      <a:pt x="36" y="78"/>
                    </a:lnTo>
                    <a:lnTo>
                      <a:pt x="36" y="78"/>
                    </a:lnTo>
                    <a:lnTo>
                      <a:pt x="36" y="71"/>
                    </a:lnTo>
                    <a:lnTo>
                      <a:pt x="44" y="71"/>
                    </a:lnTo>
                    <a:lnTo>
                      <a:pt x="44" y="64"/>
                    </a:lnTo>
                    <a:lnTo>
                      <a:pt x="51" y="64"/>
                    </a:lnTo>
                    <a:lnTo>
                      <a:pt x="51" y="64"/>
                    </a:lnTo>
                    <a:lnTo>
                      <a:pt x="58" y="64"/>
                    </a:lnTo>
                    <a:lnTo>
                      <a:pt x="66" y="71"/>
                    </a:lnTo>
                    <a:lnTo>
                      <a:pt x="66" y="71"/>
                    </a:lnTo>
                    <a:close/>
                    <a:moveTo>
                      <a:pt x="66" y="35"/>
                    </a:moveTo>
                    <a:lnTo>
                      <a:pt x="73" y="35"/>
                    </a:lnTo>
                    <a:lnTo>
                      <a:pt x="73" y="28"/>
                    </a:lnTo>
                    <a:lnTo>
                      <a:pt x="73" y="21"/>
                    </a:lnTo>
                    <a:lnTo>
                      <a:pt x="66" y="14"/>
                    </a:lnTo>
                    <a:lnTo>
                      <a:pt x="58" y="21"/>
                    </a:lnTo>
                    <a:lnTo>
                      <a:pt x="66" y="35"/>
                    </a:lnTo>
                    <a:lnTo>
                      <a:pt x="66" y="35"/>
                    </a:lnTo>
                    <a:close/>
                    <a:moveTo>
                      <a:pt x="44" y="28"/>
                    </a:moveTo>
                    <a:lnTo>
                      <a:pt x="51" y="14"/>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9" y="42"/>
                    </a:moveTo>
                    <a:lnTo>
                      <a:pt x="15" y="35"/>
                    </a:lnTo>
                    <a:lnTo>
                      <a:pt x="8" y="42"/>
                    </a:lnTo>
                    <a:lnTo>
                      <a:pt x="8" y="42"/>
                    </a:lnTo>
                    <a:lnTo>
                      <a:pt x="15" y="50"/>
                    </a:lnTo>
                    <a:lnTo>
                      <a:pt x="29" y="50"/>
                    </a:lnTo>
                    <a:lnTo>
                      <a:pt x="29" y="42"/>
                    </a:lnTo>
                    <a:lnTo>
                      <a:pt x="29" y="42"/>
                    </a:lnTo>
                    <a:close/>
                    <a:moveTo>
                      <a:pt x="36" y="71"/>
                    </a:moveTo>
                    <a:lnTo>
                      <a:pt x="29" y="64"/>
                    </a:lnTo>
                    <a:lnTo>
                      <a:pt x="22" y="64"/>
                    </a:lnTo>
                    <a:lnTo>
                      <a:pt x="22" y="64"/>
                    </a:lnTo>
                    <a:lnTo>
                      <a:pt x="15" y="64"/>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5" name="Freeform 494">
                <a:extLst>
                  <a:ext uri="{FF2B5EF4-FFF2-40B4-BE49-F238E27FC236}">
                    <a16:creationId xmlns:a16="http://schemas.microsoft.com/office/drawing/2014/main" xmlns="" id="{1A877C92-34A6-4144-976C-34E1D91D6DA8}"/>
                  </a:ext>
                </a:extLst>
              </p:cNvPr>
              <p:cNvSpPr>
                <a:spLocks noEditPoints="1"/>
              </p:cNvSpPr>
              <p:nvPr/>
            </p:nvSpPr>
            <p:spPr bwMode="auto">
              <a:xfrm>
                <a:off x="6762" y="2503"/>
                <a:ext cx="22" cy="78"/>
              </a:xfrm>
              <a:custGeom>
                <a:avLst/>
                <a:gdLst>
                  <a:gd name="T0" fmla="*/ 22 w 22"/>
                  <a:gd name="T1" fmla="*/ 21 h 78"/>
                  <a:gd name="T2" fmla="*/ 22 w 22"/>
                  <a:gd name="T3" fmla="*/ 21 h 78"/>
                  <a:gd name="T4" fmla="*/ 22 w 22"/>
                  <a:gd name="T5" fmla="*/ 14 h 78"/>
                  <a:gd name="T6" fmla="*/ 22 w 22"/>
                  <a:gd name="T7" fmla="*/ 7 h 78"/>
                  <a:gd name="T8" fmla="*/ 15 w 22"/>
                  <a:gd name="T9" fmla="*/ 0 h 78"/>
                  <a:gd name="T10" fmla="*/ 7 w 22"/>
                  <a:gd name="T11" fmla="*/ 0 h 78"/>
                  <a:gd name="T12" fmla="*/ 0 w 22"/>
                  <a:gd name="T13" fmla="*/ 0 h 78"/>
                  <a:gd name="T14" fmla="*/ 0 w 22"/>
                  <a:gd name="T15" fmla="*/ 0 h 78"/>
                  <a:gd name="T16" fmla="*/ 0 w 22"/>
                  <a:gd name="T17" fmla="*/ 7 h 78"/>
                  <a:gd name="T18" fmla="*/ 7 w 22"/>
                  <a:gd name="T19" fmla="*/ 21 h 78"/>
                  <a:gd name="T20" fmla="*/ 22 w 22"/>
                  <a:gd name="T21" fmla="*/ 21 h 78"/>
                  <a:gd name="T22" fmla="*/ 22 w 22"/>
                  <a:gd name="T23" fmla="*/ 28 h 78"/>
                  <a:gd name="T24" fmla="*/ 22 w 22"/>
                  <a:gd name="T25" fmla="*/ 28 h 78"/>
                  <a:gd name="T26" fmla="*/ 22 w 22"/>
                  <a:gd name="T27" fmla="*/ 21 h 78"/>
                  <a:gd name="T28" fmla="*/ 22 w 22"/>
                  <a:gd name="T29" fmla="*/ 21 h 78"/>
                  <a:gd name="T30" fmla="*/ 22 w 22"/>
                  <a:gd name="T31" fmla="*/ 35 h 78"/>
                  <a:gd name="T32" fmla="*/ 22 w 22"/>
                  <a:gd name="T33" fmla="*/ 35 h 78"/>
                  <a:gd name="T34" fmla="*/ 22 w 22"/>
                  <a:gd name="T35" fmla="*/ 35 h 78"/>
                  <a:gd name="T36" fmla="*/ 22 w 22"/>
                  <a:gd name="T37" fmla="*/ 35 h 78"/>
                  <a:gd name="T38" fmla="*/ 7 w 22"/>
                  <a:gd name="T39" fmla="*/ 35 h 78"/>
                  <a:gd name="T40" fmla="*/ 0 w 22"/>
                  <a:gd name="T41" fmla="*/ 35 h 78"/>
                  <a:gd name="T42" fmla="*/ 0 w 22"/>
                  <a:gd name="T43" fmla="*/ 42 h 78"/>
                  <a:gd name="T44" fmla="*/ 7 w 22"/>
                  <a:gd name="T45" fmla="*/ 50 h 78"/>
                  <a:gd name="T46" fmla="*/ 15 w 22"/>
                  <a:gd name="T47" fmla="*/ 50 h 78"/>
                  <a:gd name="T48" fmla="*/ 22 w 22"/>
                  <a:gd name="T49" fmla="*/ 50 h 78"/>
                  <a:gd name="T50" fmla="*/ 22 w 22"/>
                  <a:gd name="T51" fmla="*/ 50 h 78"/>
                  <a:gd name="T52" fmla="*/ 22 w 22"/>
                  <a:gd name="T53" fmla="*/ 35 h 78"/>
                  <a:gd name="T54" fmla="*/ 22 w 22"/>
                  <a:gd name="T55" fmla="*/ 35 h 78"/>
                  <a:gd name="T56" fmla="*/ 22 w 22"/>
                  <a:gd name="T57" fmla="*/ 57 h 78"/>
                  <a:gd name="T58" fmla="*/ 15 w 22"/>
                  <a:gd name="T59" fmla="*/ 57 h 78"/>
                  <a:gd name="T60" fmla="*/ 7 w 22"/>
                  <a:gd name="T61" fmla="*/ 64 h 78"/>
                  <a:gd name="T62" fmla="*/ 7 w 22"/>
                  <a:gd name="T63" fmla="*/ 64 h 78"/>
                  <a:gd name="T64" fmla="*/ 7 w 22"/>
                  <a:gd name="T65" fmla="*/ 71 h 78"/>
                  <a:gd name="T66" fmla="*/ 15 w 22"/>
                  <a:gd name="T67" fmla="*/ 78 h 78"/>
                  <a:gd name="T68" fmla="*/ 22 w 22"/>
                  <a:gd name="T69" fmla="*/ 78 h 78"/>
                  <a:gd name="T70" fmla="*/ 22 w 22"/>
                  <a:gd name="T71" fmla="*/ 71 h 78"/>
                  <a:gd name="T72" fmla="*/ 15 w 22"/>
                  <a:gd name="T73" fmla="*/ 71 h 78"/>
                  <a:gd name="T74" fmla="*/ 7 w 22"/>
                  <a:gd name="T75" fmla="*/ 64 h 78"/>
                  <a:gd name="T76" fmla="*/ 15 w 22"/>
                  <a:gd name="T77" fmla="*/ 64 h 78"/>
                  <a:gd name="T78" fmla="*/ 22 w 22"/>
                  <a:gd name="T79" fmla="*/ 57 h 78"/>
                  <a:gd name="T80" fmla="*/ 22 w 22"/>
                  <a:gd name="T81" fmla="*/ 57 h 78"/>
                  <a:gd name="T82" fmla="*/ 22 w 22"/>
                  <a:gd name="T83" fmla="*/ 57 h 78"/>
                  <a:gd name="T84" fmla="*/ 22 w 22"/>
                  <a:gd name="T85" fmla="*/ 57 h 78"/>
                  <a:gd name="T86" fmla="*/ 22 w 22"/>
                  <a:gd name="T87" fmla="*/ 57 h 78"/>
                  <a:gd name="T88" fmla="*/ 22 w 22"/>
                  <a:gd name="T89" fmla="*/ 21 h 78"/>
                  <a:gd name="T90" fmla="*/ 22 w 22"/>
                  <a:gd name="T91" fmla="*/ 14 h 78"/>
                  <a:gd name="T92" fmla="*/ 22 w 22"/>
                  <a:gd name="T93" fmla="*/ 7 h 78"/>
                  <a:gd name="T94" fmla="*/ 15 w 22"/>
                  <a:gd name="T95" fmla="*/ 7 h 78"/>
                  <a:gd name="T96" fmla="*/ 7 w 22"/>
                  <a:gd name="T97" fmla="*/ 0 h 78"/>
                  <a:gd name="T98" fmla="*/ 0 w 22"/>
                  <a:gd name="T99" fmla="*/ 7 h 78"/>
                  <a:gd name="T100" fmla="*/ 7 w 22"/>
                  <a:gd name="T101" fmla="*/ 14 h 78"/>
                  <a:gd name="T102" fmla="*/ 15 w 22"/>
                  <a:gd name="T103" fmla="*/ 21 h 78"/>
                  <a:gd name="T104" fmla="*/ 22 w 22"/>
                  <a:gd name="T105" fmla="*/ 21 h 78"/>
                  <a:gd name="T106" fmla="*/ 22 w 22"/>
                  <a:gd name="T107" fmla="*/ 21 h 78"/>
                  <a:gd name="T108" fmla="*/ 22 w 22"/>
                  <a:gd name="T109" fmla="*/ 35 h 78"/>
                  <a:gd name="T110" fmla="*/ 15 w 22"/>
                  <a:gd name="T111" fmla="*/ 35 h 78"/>
                  <a:gd name="T112" fmla="*/ 0 w 22"/>
                  <a:gd name="T113" fmla="*/ 35 h 78"/>
                  <a:gd name="T114" fmla="*/ 7 w 22"/>
                  <a:gd name="T115" fmla="*/ 42 h 78"/>
                  <a:gd name="T116" fmla="*/ 15 w 22"/>
                  <a:gd name="T117" fmla="*/ 50 h 78"/>
                  <a:gd name="T118" fmla="*/ 22 w 22"/>
                  <a:gd name="T119" fmla="*/ 50 h 78"/>
                  <a:gd name="T120" fmla="*/ 22 w 22"/>
                  <a:gd name="T121" fmla="*/ 35 h 78"/>
                  <a:gd name="T122" fmla="*/ 22 w 22"/>
                  <a:gd name="T123"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1"/>
                    </a:moveTo>
                    <a:lnTo>
                      <a:pt x="22" y="21"/>
                    </a:lnTo>
                    <a:lnTo>
                      <a:pt x="22" y="14"/>
                    </a:lnTo>
                    <a:lnTo>
                      <a:pt x="22" y="7"/>
                    </a:lnTo>
                    <a:lnTo>
                      <a:pt x="15" y="0"/>
                    </a:lnTo>
                    <a:lnTo>
                      <a:pt x="7" y="0"/>
                    </a:lnTo>
                    <a:lnTo>
                      <a:pt x="0" y="0"/>
                    </a:lnTo>
                    <a:lnTo>
                      <a:pt x="0" y="0"/>
                    </a:lnTo>
                    <a:lnTo>
                      <a:pt x="0" y="7"/>
                    </a:lnTo>
                    <a:lnTo>
                      <a:pt x="7" y="21"/>
                    </a:lnTo>
                    <a:lnTo>
                      <a:pt x="22" y="21"/>
                    </a:lnTo>
                    <a:lnTo>
                      <a:pt x="22" y="28"/>
                    </a:lnTo>
                    <a:lnTo>
                      <a:pt x="22" y="28"/>
                    </a:lnTo>
                    <a:lnTo>
                      <a:pt x="22" y="21"/>
                    </a:lnTo>
                    <a:lnTo>
                      <a:pt x="22" y="21"/>
                    </a:lnTo>
                    <a:close/>
                    <a:moveTo>
                      <a:pt x="22" y="35"/>
                    </a:moveTo>
                    <a:lnTo>
                      <a:pt x="22" y="35"/>
                    </a:lnTo>
                    <a:lnTo>
                      <a:pt x="22" y="35"/>
                    </a:lnTo>
                    <a:lnTo>
                      <a:pt x="22" y="35"/>
                    </a:lnTo>
                    <a:lnTo>
                      <a:pt x="7" y="35"/>
                    </a:lnTo>
                    <a:lnTo>
                      <a:pt x="0" y="35"/>
                    </a:lnTo>
                    <a:lnTo>
                      <a:pt x="0" y="42"/>
                    </a:lnTo>
                    <a:lnTo>
                      <a:pt x="7" y="50"/>
                    </a:lnTo>
                    <a:lnTo>
                      <a:pt x="15" y="50"/>
                    </a:lnTo>
                    <a:lnTo>
                      <a:pt x="22" y="50"/>
                    </a:lnTo>
                    <a:lnTo>
                      <a:pt x="22" y="50"/>
                    </a:lnTo>
                    <a:lnTo>
                      <a:pt x="22" y="35"/>
                    </a:lnTo>
                    <a:lnTo>
                      <a:pt x="22" y="35"/>
                    </a:lnTo>
                    <a:close/>
                    <a:moveTo>
                      <a:pt x="22" y="57"/>
                    </a:moveTo>
                    <a:lnTo>
                      <a:pt x="15" y="57"/>
                    </a:lnTo>
                    <a:lnTo>
                      <a:pt x="7" y="64"/>
                    </a:lnTo>
                    <a:lnTo>
                      <a:pt x="7" y="64"/>
                    </a:lnTo>
                    <a:lnTo>
                      <a:pt x="7" y="71"/>
                    </a:lnTo>
                    <a:lnTo>
                      <a:pt x="15" y="78"/>
                    </a:lnTo>
                    <a:lnTo>
                      <a:pt x="22" y="78"/>
                    </a:lnTo>
                    <a:lnTo>
                      <a:pt x="22" y="71"/>
                    </a:lnTo>
                    <a:lnTo>
                      <a:pt x="15" y="71"/>
                    </a:lnTo>
                    <a:lnTo>
                      <a:pt x="7" y="64"/>
                    </a:lnTo>
                    <a:lnTo>
                      <a:pt x="15" y="64"/>
                    </a:lnTo>
                    <a:lnTo>
                      <a:pt x="22" y="57"/>
                    </a:lnTo>
                    <a:lnTo>
                      <a:pt x="22" y="57"/>
                    </a:lnTo>
                    <a:lnTo>
                      <a:pt x="22" y="57"/>
                    </a:lnTo>
                    <a:lnTo>
                      <a:pt x="22" y="57"/>
                    </a:lnTo>
                    <a:lnTo>
                      <a:pt x="22" y="57"/>
                    </a:lnTo>
                    <a:close/>
                    <a:moveTo>
                      <a:pt x="22" y="21"/>
                    </a:moveTo>
                    <a:lnTo>
                      <a:pt x="22" y="14"/>
                    </a:lnTo>
                    <a:lnTo>
                      <a:pt x="22" y="7"/>
                    </a:lnTo>
                    <a:lnTo>
                      <a:pt x="15" y="7"/>
                    </a:lnTo>
                    <a:lnTo>
                      <a:pt x="7" y="0"/>
                    </a:lnTo>
                    <a:lnTo>
                      <a:pt x="0" y="7"/>
                    </a:lnTo>
                    <a:lnTo>
                      <a:pt x="7" y="14"/>
                    </a:lnTo>
                    <a:lnTo>
                      <a:pt x="15" y="21"/>
                    </a:lnTo>
                    <a:lnTo>
                      <a:pt x="22" y="21"/>
                    </a:lnTo>
                    <a:lnTo>
                      <a:pt x="22" y="21"/>
                    </a:lnTo>
                    <a:close/>
                    <a:moveTo>
                      <a:pt x="22" y="35"/>
                    </a:moveTo>
                    <a:lnTo>
                      <a:pt x="15" y="35"/>
                    </a:lnTo>
                    <a:lnTo>
                      <a:pt x="0" y="35"/>
                    </a:lnTo>
                    <a:lnTo>
                      <a:pt x="7" y="42"/>
                    </a:lnTo>
                    <a:lnTo>
                      <a:pt x="15" y="50"/>
                    </a:lnTo>
                    <a:lnTo>
                      <a:pt x="22" y="50"/>
                    </a:lnTo>
                    <a:lnTo>
                      <a:pt x="22" y="35"/>
                    </a:lnTo>
                    <a:lnTo>
                      <a:pt x="22" y="3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6" name="Freeform 495">
                <a:extLst>
                  <a:ext uri="{FF2B5EF4-FFF2-40B4-BE49-F238E27FC236}">
                    <a16:creationId xmlns:a16="http://schemas.microsoft.com/office/drawing/2014/main" xmlns="" id="{70562DD8-A9D0-4575-B2D9-BC4DBC042CD3}"/>
                  </a:ext>
                </a:extLst>
              </p:cNvPr>
              <p:cNvSpPr>
                <a:spLocks noEditPoints="1"/>
              </p:cNvSpPr>
              <p:nvPr/>
            </p:nvSpPr>
            <p:spPr bwMode="auto">
              <a:xfrm>
                <a:off x="6690" y="2503"/>
                <a:ext cx="72" cy="78"/>
              </a:xfrm>
              <a:custGeom>
                <a:avLst/>
                <a:gdLst>
                  <a:gd name="T0" fmla="*/ 65 w 72"/>
                  <a:gd name="T1" fmla="*/ 71 h 78"/>
                  <a:gd name="T2" fmla="*/ 72 w 72"/>
                  <a:gd name="T3" fmla="*/ 64 h 78"/>
                  <a:gd name="T4" fmla="*/ 58 w 72"/>
                  <a:gd name="T5" fmla="*/ 57 h 78"/>
                  <a:gd name="T6" fmla="*/ 58 w 72"/>
                  <a:gd name="T7" fmla="*/ 42 h 78"/>
                  <a:gd name="T8" fmla="*/ 65 w 72"/>
                  <a:gd name="T9" fmla="*/ 35 h 78"/>
                  <a:gd name="T10" fmla="*/ 65 w 72"/>
                  <a:gd name="T11" fmla="*/ 14 h 78"/>
                  <a:gd name="T12" fmla="*/ 65 w 72"/>
                  <a:gd name="T13" fmla="*/ 7 h 78"/>
                  <a:gd name="T14" fmla="*/ 50 w 72"/>
                  <a:gd name="T15" fmla="*/ 14 h 78"/>
                  <a:gd name="T16" fmla="*/ 58 w 72"/>
                  <a:gd name="T17" fmla="*/ 35 h 78"/>
                  <a:gd name="T18" fmla="*/ 50 w 72"/>
                  <a:gd name="T19" fmla="*/ 50 h 78"/>
                  <a:gd name="T20" fmla="*/ 43 w 72"/>
                  <a:gd name="T21" fmla="*/ 42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1 h 78"/>
                  <a:gd name="T46" fmla="*/ 29 w 72"/>
                  <a:gd name="T47" fmla="*/ 35 h 78"/>
                  <a:gd name="T48" fmla="*/ 29 w 72"/>
                  <a:gd name="T49" fmla="*/ 42 h 78"/>
                  <a:gd name="T50" fmla="*/ 22 w 72"/>
                  <a:gd name="T51" fmla="*/ 35 h 78"/>
                  <a:gd name="T52" fmla="*/ 7 w 72"/>
                  <a:gd name="T53" fmla="*/ 35 h 78"/>
                  <a:gd name="T54" fmla="*/ 0 w 72"/>
                  <a:gd name="T55" fmla="*/ 42 h 78"/>
                  <a:gd name="T56" fmla="*/ 14 w 72"/>
                  <a:gd name="T57" fmla="*/ 50 h 78"/>
                  <a:gd name="T58" fmla="*/ 22 w 72"/>
                  <a:gd name="T59" fmla="*/ 50 h 78"/>
                  <a:gd name="T60" fmla="*/ 29 w 72"/>
                  <a:gd name="T61" fmla="*/ 42 h 78"/>
                  <a:gd name="T62" fmla="*/ 43 w 72"/>
                  <a:gd name="T63" fmla="*/ 50 h 78"/>
                  <a:gd name="T64" fmla="*/ 43 w 72"/>
                  <a:gd name="T65" fmla="*/ 57 h 78"/>
                  <a:gd name="T66" fmla="*/ 36 w 72"/>
                  <a:gd name="T67" fmla="*/ 64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58 w 72"/>
                  <a:gd name="T83" fmla="*/ 71 h 78"/>
                  <a:gd name="T84" fmla="*/ 65 w 72"/>
                  <a:gd name="T85" fmla="*/ 35 h 78"/>
                  <a:gd name="T86" fmla="*/ 65 w 72"/>
                  <a:gd name="T87" fmla="*/ 14 h 78"/>
                  <a:gd name="T88" fmla="*/ 58 w 72"/>
                  <a:gd name="T89" fmla="*/ 21 h 78"/>
                  <a:gd name="T90" fmla="*/ 58 w 72"/>
                  <a:gd name="T91" fmla="*/ 35 h 78"/>
                  <a:gd name="T92" fmla="*/ 43 w 72"/>
                  <a:gd name="T93" fmla="*/ 14 h 78"/>
                  <a:gd name="T94" fmla="*/ 36 w 72"/>
                  <a:gd name="T95" fmla="*/ 14 h 78"/>
                  <a:gd name="T96" fmla="*/ 36 w 72"/>
                  <a:gd name="T97" fmla="*/ 21 h 78"/>
                  <a:gd name="T98" fmla="*/ 22 w 72"/>
                  <a:gd name="T99" fmla="*/ 14 h 78"/>
                  <a:gd name="T100" fmla="*/ 14 w 72"/>
                  <a:gd name="T101" fmla="*/ 7 h 78"/>
                  <a:gd name="T102" fmla="*/ 0 w 72"/>
                  <a:gd name="T103" fmla="*/ 7 h 78"/>
                  <a:gd name="T104" fmla="*/ 7 w 72"/>
                  <a:gd name="T105" fmla="*/ 21 h 78"/>
                  <a:gd name="T106" fmla="*/ 14 w 72"/>
                  <a:gd name="T107" fmla="*/ 21 h 78"/>
                  <a:gd name="T108" fmla="*/ 14 w 72"/>
                  <a:gd name="T109" fmla="*/ 35 h 78"/>
                  <a:gd name="T110" fmla="*/ 7 w 72"/>
                  <a:gd name="T111" fmla="*/ 42 h 78"/>
                  <a:gd name="T112" fmla="*/ 22 w 72"/>
                  <a:gd name="T113" fmla="*/ 50 h 78"/>
                  <a:gd name="T114" fmla="*/ 22 w 72"/>
                  <a:gd name="T115" fmla="*/ 35 h 78"/>
                  <a:gd name="T116" fmla="*/ 29 w 72"/>
                  <a:gd name="T117" fmla="*/ 64 h 78"/>
                  <a:gd name="T118" fmla="*/ 14 w 72"/>
                  <a:gd name="T119" fmla="*/ 64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72" y="71"/>
                    </a:lnTo>
                    <a:lnTo>
                      <a:pt x="72" y="64"/>
                    </a:lnTo>
                    <a:lnTo>
                      <a:pt x="72" y="64"/>
                    </a:lnTo>
                    <a:lnTo>
                      <a:pt x="58" y="57"/>
                    </a:lnTo>
                    <a:lnTo>
                      <a:pt x="58" y="50"/>
                    </a:lnTo>
                    <a:lnTo>
                      <a:pt x="58" y="42"/>
                    </a:lnTo>
                    <a:lnTo>
                      <a:pt x="65" y="35"/>
                    </a:lnTo>
                    <a:lnTo>
                      <a:pt x="65" y="35"/>
                    </a:lnTo>
                    <a:lnTo>
                      <a:pt x="72" y="28"/>
                    </a:lnTo>
                    <a:lnTo>
                      <a:pt x="65" y="14"/>
                    </a:lnTo>
                    <a:lnTo>
                      <a:pt x="65" y="7"/>
                    </a:lnTo>
                    <a:lnTo>
                      <a:pt x="65" y="7"/>
                    </a:lnTo>
                    <a:lnTo>
                      <a:pt x="58" y="7"/>
                    </a:lnTo>
                    <a:lnTo>
                      <a:pt x="50" y="14"/>
                    </a:lnTo>
                    <a:lnTo>
                      <a:pt x="50" y="28"/>
                    </a:lnTo>
                    <a:lnTo>
                      <a:pt x="58" y="35"/>
                    </a:lnTo>
                    <a:lnTo>
                      <a:pt x="58" y="42"/>
                    </a:lnTo>
                    <a:lnTo>
                      <a:pt x="50" y="50"/>
                    </a:lnTo>
                    <a:lnTo>
                      <a:pt x="50" y="50"/>
                    </a:lnTo>
                    <a:lnTo>
                      <a:pt x="43" y="42"/>
                    </a:lnTo>
                    <a:lnTo>
                      <a:pt x="43" y="42"/>
                    </a:lnTo>
                    <a:lnTo>
                      <a:pt x="43" y="35"/>
                    </a:lnTo>
                    <a:lnTo>
                      <a:pt x="43" y="28"/>
                    </a:lnTo>
                    <a:lnTo>
                      <a:pt x="43" y="21"/>
                    </a:lnTo>
                    <a:lnTo>
                      <a:pt x="43" y="14"/>
                    </a:lnTo>
                    <a:lnTo>
                      <a:pt x="36" y="0"/>
                    </a:lnTo>
                    <a:lnTo>
                      <a:pt x="29" y="14"/>
                    </a:lnTo>
                    <a:lnTo>
                      <a:pt x="36" y="28"/>
                    </a:lnTo>
                    <a:lnTo>
                      <a:pt x="36" y="28"/>
                    </a:lnTo>
                    <a:lnTo>
                      <a:pt x="36" y="35"/>
                    </a:lnTo>
                    <a:lnTo>
                      <a:pt x="36" y="35"/>
                    </a:lnTo>
                    <a:lnTo>
                      <a:pt x="36" y="35"/>
                    </a:lnTo>
                    <a:lnTo>
                      <a:pt x="29" y="28"/>
                    </a:lnTo>
                    <a:lnTo>
                      <a:pt x="22" y="21"/>
                    </a:lnTo>
                    <a:lnTo>
                      <a:pt x="22" y="21"/>
                    </a:lnTo>
                    <a:lnTo>
                      <a:pt x="22" y="14"/>
                    </a:lnTo>
                    <a:lnTo>
                      <a:pt x="22" y="7"/>
                    </a:lnTo>
                    <a:lnTo>
                      <a:pt x="7" y="0"/>
                    </a:lnTo>
                    <a:lnTo>
                      <a:pt x="7" y="0"/>
                    </a:lnTo>
                    <a:lnTo>
                      <a:pt x="0" y="0"/>
                    </a:lnTo>
                    <a:lnTo>
                      <a:pt x="0" y="0"/>
                    </a:lnTo>
                    <a:lnTo>
                      <a:pt x="0" y="7"/>
                    </a:lnTo>
                    <a:lnTo>
                      <a:pt x="7" y="21"/>
                    </a:lnTo>
                    <a:lnTo>
                      <a:pt x="14" y="21"/>
                    </a:lnTo>
                    <a:lnTo>
                      <a:pt x="22" y="28"/>
                    </a:lnTo>
                    <a:lnTo>
                      <a:pt x="29" y="35"/>
                    </a:lnTo>
                    <a:lnTo>
                      <a:pt x="36" y="42"/>
                    </a:lnTo>
                    <a:lnTo>
                      <a:pt x="29" y="42"/>
                    </a:lnTo>
                    <a:lnTo>
                      <a:pt x="29" y="42"/>
                    </a:lnTo>
                    <a:lnTo>
                      <a:pt x="22" y="35"/>
                    </a:lnTo>
                    <a:lnTo>
                      <a:pt x="14" y="35"/>
                    </a:lnTo>
                    <a:lnTo>
                      <a:pt x="7" y="35"/>
                    </a:lnTo>
                    <a:lnTo>
                      <a:pt x="0" y="35"/>
                    </a:lnTo>
                    <a:lnTo>
                      <a:pt x="0" y="42"/>
                    </a:lnTo>
                    <a:lnTo>
                      <a:pt x="7" y="50"/>
                    </a:lnTo>
                    <a:lnTo>
                      <a:pt x="14" y="50"/>
                    </a:lnTo>
                    <a:lnTo>
                      <a:pt x="22" y="50"/>
                    </a:lnTo>
                    <a:lnTo>
                      <a:pt x="22" y="50"/>
                    </a:lnTo>
                    <a:lnTo>
                      <a:pt x="22" y="42"/>
                    </a:lnTo>
                    <a:lnTo>
                      <a:pt x="29" y="42"/>
                    </a:lnTo>
                    <a:lnTo>
                      <a:pt x="36" y="42"/>
                    </a:lnTo>
                    <a:lnTo>
                      <a:pt x="43" y="50"/>
                    </a:lnTo>
                    <a:lnTo>
                      <a:pt x="43" y="57"/>
                    </a:lnTo>
                    <a:lnTo>
                      <a:pt x="43" y="57"/>
                    </a:lnTo>
                    <a:lnTo>
                      <a:pt x="43" y="57"/>
                    </a:lnTo>
                    <a:lnTo>
                      <a:pt x="36" y="64"/>
                    </a:lnTo>
                    <a:lnTo>
                      <a:pt x="29" y="64"/>
                    </a:lnTo>
                    <a:lnTo>
                      <a:pt x="22" y="57"/>
                    </a:lnTo>
                    <a:lnTo>
                      <a:pt x="7" y="64"/>
                    </a:lnTo>
                    <a:lnTo>
                      <a:pt x="7" y="64"/>
                    </a:lnTo>
                    <a:lnTo>
                      <a:pt x="7" y="71"/>
                    </a:lnTo>
                    <a:lnTo>
                      <a:pt x="22" y="78"/>
                    </a:lnTo>
                    <a:lnTo>
                      <a:pt x="29" y="71"/>
                    </a:lnTo>
                    <a:lnTo>
                      <a:pt x="29" y="71"/>
                    </a:lnTo>
                    <a:lnTo>
                      <a:pt x="29" y="71"/>
                    </a:lnTo>
                    <a:lnTo>
                      <a:pt x="36" y="64"/>
                    </a:lnTo>
                    <a:lnTo>
                      <a:pt x="43" y="64"/>
                    </a:lnTo>
                    <a:lnTo>
                      <a:pt x="43" y="64"/>
                    </a:lnTo>
                    <a:lnTo>
                      <a:pt x="50" y="64"/>
                    </a:lnTo>
                    <a:lnTo>
                      <a:pt x="58" y="64"/>
                    </a:lnTo>
                    <a:lnTo>
                      <a:pt x="58" y="71"/>
                    </a:lnTo>
                    <a:lnTo>
                      <a:pt x="58" y="71"/>
                    </a:lnTo>
                    <a:close/>
                    <a:moveTo>
                      <a:pt x="58" y="35"/>
                    </a:moveTo>
                    <a:lnTo>
                      <a:pt x="65" y="35"/>
                    </a:lnTo>
                    <a:lnTo>
                      <a:pt x="72" y="28"/>
                    </a:lnTo>
                    <a:lnTo>
                      <a:pt x="65" y="14"/>
                    </a:lnTo>
                    <a:lnTo>
                      <a:pt x="65" y="7"/>
                    </a:lnTo>
                    <a:lnTo>
                      <a:pt x="58" y="21"/>
                    </a:lnTo>
                    <a:lnTo>
                      <a:pt x="58" y="35"/>
                    </a:lnTo>
                    <a:lnTo>
                      <a:pt x="58" y="35"/>
                    </a:lnTo>
                    <a:close/>
                    <a:moveTo>
                      <a:pt x="36" y="21"/>
                    </a:moveTo>
                    <a:lnTo>
                      <a:pt x="43" y="14"/>
                    </a:lnTo>
                    <a:lnTo>
                      <a:pt x="36" y="0"/>
                    </a:lnTo>
                    <a:lnTo>
                      <a:pt x="36" y="14"/>
                    </a:lnTo>
                    <a:lnTo>
                      <a:pt x="36" y="21"/>
                    </a:lnTo>
                    <a:lnTo>
                      <a:pt x="36" y="21"/>
                    </a:lnTo>
                    <a:close/>
                    <a:moveTo>
                      <a:pt x="14" y="21"/>
                    </a:moveTo>
                    <a:lnTo>
                      <a:pt x="22" y="14"/>
                    </a:lnTo>
                    <a:lnTo>
                      <a:pt x="14" y="7"/>
                    </a:lnTo>
                    <a:lnTo>
                      <a:pt x="14" y="7"/>
                    </a:lnTo>
                    <a:lnTo>
                      <a:pt x="0" y="0"/>
                    </a:lnTo>
                    <a:lnTo>
                      <a:pt x="0" y="7"/>
                    </a:lnTo>
                    <a:lnTo>
                      <a:pt x="7" y="14"/>
                    </a:lnTo>
                    <a:lnTo>
                      <a:pt x="7" y="21"/>
                    </a:lnTo>
                    <a:lnTo>
                      <a:pt x="14" y="21"/>
                    </a:lnTo>
                    <a:lnTo>
                      <a:pt x="14" y="21"/>
                    </a:lnTo>
                    <a:close/>
                    <a:moveTo>
                      <a:pt x="22" y="35"/>
                    </a:moveTo>
                    <a:lnTo>
                      <a:pt x="14" y="35"/>
                    </a:lnTo>
                    <a:lnTo>
                      <a:pt x="0" y="35"/>
                    </a:lnTo>
                    <a:lnTo>
                      <a:pt x="7" y="42"/>
                    </a:lnTo>
                    <a:lnTo>
                      <a:pt x="14" y="50"/>
                    </a:lnTo>
                    <a:lnTo>
                      <a:pt x="22" y="50"/>
                    </a:lnTo>
                    <a:lnTo>
                      <a:pt x="22" y="35"/>
                    </a:lnTo>
                    <a:lnTo>
                      <a:pt x="22" y="35"/>
                    </a:lnTo>
                    <a:close/>
                    <a:moveTo>
                      <a:pt x="29" y="64"/>
                    </a:moveTo>
                    <a:lnTo>
                      <a:pt x="29" y="64"/>
                    </a:lnTo>
                    <a:lnTo>
                      <a:pt x="22" y="57"/>
                    </a:lnTo>
                    <a:lnTo>
                      <a:pt x="14" y="64"/>
                    </a:lnTo>
                    <a:lnTo>
                      <a:pt x="7" y="64"/>
                    </a:lnTo>
                    <a:lnTo>
                      <a:pt x="7" y="71"/>
                    </a:lnTo>
                    <a:lnTo>
                      <a:pt x="14"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7" name="Freeform 496">
                <a:extLst>
                  <a:ext uri="{FF2B5EF4-FFF2-40B4-BE49-F238E27FC236}">
                    <a16:creationId xmlns:a16="http://schemas.microsoft.com/office/drawing/2014/main" xmlns="" id="{C4C09009-FC2B-41A1-A20D-B0F7DE9ADEDD}"/>
                  </a:ext>
                </a:extLst>
              </p:cNvPr>
              <p:cNvSpPr>
                <a:spLocks noEditPoints="1"/>
              </p:cNvSpPr>
              <p:nvPr/>
            </p:nvSpPr>
            <p:spPr bwMode="auto">
              <a:xfrm>
                <a:off x="6611" y="2503"/>
                <a:ext cx="72" cy="78"/>
              </a:xfrm>
              <a:custGeom>
                <a:avLst/>
                <a:gdLst>
                  <a:gd name="T0" fmla="*/ 72 w 72"/>
                  <a:gd name="T1" fmla="*/ 71 h 78"/>
                  <a:gd name="T2" fmla="*/ 72 w 72"/>
                  <a:gd name="T3" fmla="*/ 64 h 78"/>
                  <a:gd name="T4" fmla="*/ 65 w 72"/>
                  <a:gd name="T5" fmla="*/ 57 h 78"/>
                  <a:gd name="T6" fmla="*/ 65 w 72"/>
                  <a:gd name="T7" fmla="*/ 42 h 78"/>
                  <a:gd name="T8" fmla="*/ 72 w 72"/>
                  <a:gd name="T9" fmla="*/ 35 h 78"/>
                  <a:gd name="T10" fmla="*/ 72 w 72"/>
                  <a:gd name="T11" fmla="*/ 14 h 78"/>
                  <a:gd name="T12" fmla="*/ 65 w 72"/>
                  <a:gd name="T13" fmla="*/ 7 h 78"/>
                  <a:gd name="T14" fmla="*/ 58 w 72"/>
                  <a:gd name="T15" fmla="*/ 14 h 78"/>
                  <a:gd name="T16" fmla="*/ 65 w 72"/>
                  <a:gd name="T17" fmla="*/ 35 h 78"/>
                  <a:gd name="T18" fmla="*/ 58 w 72"/>
                  <a:gd name="T19" fmla="*/ 50 h 78"/>
                  <a:gd name="T20" fmla="*/ 50 w 72"/>
                  <a:gd name="T21" fmla="*/ 42 h 78"/>
                  <a:gd name="T22" fmla="*/ 43 w 72"/>
                  <a:gd name="T23" fmla="*/ 35 h 78"/>
                  <a:gd name="T24" fmla="*/ 50 w 72"/>
                  <a:gd name="T25" fmla="*/ 21 h 78"/>
                  <a:gd name="T26" fmla="*/ 43 w 72"/>
                  <a:gd name="T27" fmla="*/ 0 h 78"/>
                  <a:gd name="T28" fmla="*/ 43 w 72"/>
                  <a:gd name="T29" fmla="*/ 28 h 78"/>
                  <a:gd name="T30" fmla="*/ 43 w 72"/>
                  <a:gd name="T31" fmla="*/ 35 h 78"/>
                  <a:gd name="T32" fmla="*/ 36 w 72"/>
                  <a:gd name="T33" fmla="*/ 35 h 78"/>
                  <a:gd name="T34" fmla="*/ 29 w 72"/>
                  <a:gd name="T35" fmla="*/ 21 h 78"/>
                  <a:gd name="T36" fmla="*/ 29 w 72"/>
                  <a:gd name="T37" fmla="*/ 14 h 78"/>
                  <a:gd name="T38" fmla="*/ 15 w 72"/>
                  <a:gd name="T39" fmla="*/ 0 h 78"/>
                  <a:gd name="T40" fmla="*/ 7 w 72"/>
                  <a:gd name="T41" fmla="*/ 0 h 78"/>
                  <a:gd name="T42" fmla="*/ 0 w 72"/>
                  <a:gd name="T43" fmla="*/ 7 h 78"/>
                  <a:gd name="T44" fmla="*/ 22 w 72"/>
                  <a:gd name="T45" fmla="*/ 21 h 78"/>
                  <a:gd name="T46" fmla="*/ 36 w 72"/>
                  <a:gd name="T47" fmla="*/ 35 h 78"/>
                  <a:gd name="T48" fmla="*/ 36 w 72"/>
                  <a:gd name="T49" fmla="*/ 42 h 78"/>
                  <a:gd name="T50" fmla="*/ 29 w 72"/>
                  <a:gd name="T51" fmla="*/ 35 h 78"/>
                  <a:gd name="T52" fmla="*/ 7 w 72"/>
                  <a:gd name="T53" fmla="*/ 35 h 78"/>
                  <a:gd name="T54" fmla="*/ 7 w 72"/>
                  <a:gd name="T55" fmla="*/ 42 h 78"/>
                  <a:gd name="T56" fmla="*/ 22 w 72"/>
                  <a:gd name="T57" fmla="*/ 50 h 78"/>
                  <a:gd name="T58" fmla="*/ 29 w 72"/>
                  <a:gd name="T59" fmla="*/ 50 h 78"/>
                  <a:gd name="T60" fmla="*/ 36 w 72"/>
                  <a:gd name="T61" fmla="*/ 42 h 78"/>
                  <a:gd name="T62" fmla="*/ 43 w 72"/>
                  <a:gd name="T63" fmla="*/ 50 h 78"/>
                  <a:gd name="T64" fmla="*/ 50 w 72"/>
                  <a:gd name="T65" fmla="*/ 57 h 78"/>
                  <a:gd name="T66" fmla="*/ 43 w 72"/>
                  <a:gd name="T67" fmla="*/ 64 h 78"/>
                  <a:gd name="T68" fmla="*/ 29 w 72"/>
                  <a:gd name="T69" fmla="*/ 57 h 78"/>
                  <a:gd name="T70" fmla="*/ 7 w 72"/>
                  <a:gd name="T71" fmla="*/ 64 h 78"/>
                  <a:gd name="T72" fmla="*/ 29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35 h 78"/>
                  <a:gd name="T86" fmla="*/ 72 w 72"/>
                  <a:gd name="T87" fmla="*/ 14 h 78"/>
                  <a:gd name="T88" fmla="*/ 58 w 72"/>
                  <a:gd name="T89" fmla="*/ 21 h 78"/>
                  <a:gd name="T90" fmla="*/ 65 w 72"/>
                  <a:gd name="T91" fmla="*/ 35 h 78"/>
                  <a:gd name="T92" fmla="*/ 50 w 72"/>
                  <a:gd name="T93" fmla="*/ 14 h 78"/>
                  <a:gd name="T94" fmla="*/ 36 w 72"/>
                  <a:gd name="T95" fmla="*/ 14 h 78"/>
                  <a:gd name="T96" fmla="*/ 43 w 72"/>
                  <a:gd name="T97" fmla="*/ 21 h 78"/>
                  <a:gd name="T98" fmla="*/ 22 w 72"/>
                  <a:gd name="T99" fmla="*/ 14 h 78"/>
                  <a:gd name="T100" fmla="*/ 15 w 72"/>
                  <a:gd name="T101" fmla="*/ 7 h 78"/>
                  <a:gd name="T102" fmla="*/ 7 w 72"/>
                  <a:gd name="T103" fmla="*/ 7 h 78"/>
                  <a:gd name="T104" fmla="*/ 15 w 72"/>
                  <a:gd name="T105" fmla="*/ 21 h 78"/>
                  <a:gd name="T106" fmla="*/ 22 w 72"/>
                  <a:gd name="T107" fmla="*/ 21 h 78"/>
                  <a:gd name="T108" fmla="*/ 15 w 72"/>
                  <a:gd name="T109" fmla="*/ 35 h 78"/>
                  <a:gd name="T110" fmla="*/ 7 w 72"/>
                  <a:gd name="T111" fmla="*/ 42 h 78"/>
                  <a:gd name="T112" fmla="*/ 29 w 72"/>
                  <a:gd name="T113" fmla="*/ 50 h 78"/>
                  <a:gd name="T114" fmla="*/ 29 w 72"/>
                  <a:gd name="T115" fmla="*/ 35 h 78"/>
                  <a:gd name="T116" fmla="*/ 29 w 72"/>
                  <a:gd name="T117" fmla="*/ 64 h 78"/>
                  <a:gd name="T118" fmla="*/ 22 w 72"/>
                  <a:gd name="T119" fmla="*/ 64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72" y="71"/>
                    </a:lnTo>
                    <a:lnTo>
                      <a:pt x="72" y="71"/>
                    </a:lnTo>
                    <a:lnTo>
                      <a:pt x="72" y="64"/>
                    </a:lnTo>
                    <a:lnTo>
                      <a:pt x="72" y="64"/>
                    </a:lnTo>
                    <a:lnTo>
                      <a:pt x="65" y="57"/>
                    </a:lnTo>
                    <a:lnTo>
                      <a:pt x="58" y="50"/>
                    </a:lnTo>
                    <a:lnTo>
                      <a:pt x="65" y="42"/>
                    </a:lnTo>
                    <a:lnTo>
                      <a:pt x="65" y="35"/>
                    </a:lnTo>
                    <a:lnTo>
                      <a:pt x="72" y="35"/>
                    </a:lnTo>
                    <a:lnTo>
                      <a:pt x="72" y="28"/>
                    </a:lnTo>
                    <a:lnTo>
                      <a:pt x="72" y="14"/>
                    </a:lnTo>
                    <a:lnTo>
                      <a:pt x="72" y="7"/>
                    </a:lnTo>
                    <a:lnTo>
                      <a:pt x="65" y="7"/>
                    </a:lnTo>
                    <a:lnTo>
                      <a:pt x="65" y="7"/>
                    </a:lnTo>
                    <a:lnTo>
                      <a:pt x="58" y="14"/>
                    </a:lnTo>
                    <a:lnTo>
                      <a:pt x="58" y="28"/>
                    </a:lnTo>
                    <a:lnTo>
                      <a:pt x="65" y="35"/>
                    </a:lnTo>
                    <a:lnTo>
                      <a:pt x="58" y="42"/>
                    </a:lnTo>
                    <a:lnTo>
                      <a:pt x="58" y="50"/>
                    </a:lnTo>
                    <a:lnTo>
                      <a:pt x="58" y="50"/>
                    </a:lnTo>
                    <a:lnTo>
                      <a:pt x="50" y="42"/>
                    </a:lnTo>
                    <a:lnTo>
                      <a:pt x="50" y="42"/>
                    </a:lnTo>
                    <a:lnTo>
                      <a:pt x="43" y="35"/>
                    </a:lnTo>
                    <a:lnTo>
                      <a:pt x="43" y="28"/>
                    </a:lnTo>
                    <a:lnTo>
                      <a:pt x="50" y="21"/>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9" y="14"/>
                    </a:lnTo>
                    <a:lnTo>
                      <a:pt x="22" y="7"/>
                    </a:lnTo>
                    <a:lnTo>
                      <a:pt x="15" y="0"/>
                    </a:lnTo>
                    <a:lnTo>
                      <a:pt x="15" y="0"/>
                    </a:lnTo>
                    <a:lnTo>
                      <a:pt x="7" y="0"/>
                    </a:lnTo>
                    <a:lnTo>
                      <a:pt x="7" y="0"/>
                    </a:lnTo>
                    <a:lnTo>
                      <a:pt x="0" y="7"/>
                    </a:lnTo>
                    <a:lnTo>
                      <a:pt x="7" y="21"/>
                    </a:lnTo>
                    <a:lnTo>
                      <a:pt x="22" y="21"/>
                    </a:lnTo>
                    <a:lnTo>
                      <a:pt x="29" y="28"/>
                    </a:lnTo>
                    <a:lnTo>
                      <a:pt x="36" y="35"/>
                    </a:lnTo>
                    <a:lnTo>
                      <a:pt x="36" y="42"/>
                    </a:lnTo>
                    <a:lnTo>
                      <a:pt x="36" y="42"/>
                    </a:lnTo>
                    <a:lnTo>
                      <a:pt x="29" y="42"/>
                    </a:lnTo>
                    <a:lnTo>
                      <a:pt x="29" y="35"/>
                    </a:lnTo>
                    <a:lnTo>
                      <a:pt x="22" y="35"/>
                    </a:lnTo>
                    <a:lnTo>
                      <a:pt x="7" y="35"/>
                    </a:lnTo>
                    <a:lnTo>
                      <a:pt x="0" y="35"/>
                    </a:lnTo>
                    <a:lnTo>
                      <a:pt x="7" y="42"/>
                    </a:lnTo>
                    <a:lnTo>
                      <a:pt x="15" y="50"/>
                    </a:lnTo>
                    <a:lnTo>
                      <a:pt x="22" y="50"/>
                    </a:lnTo>
                    <a:lnTo>
                      <a:pt x="22" y="50"/>
                    </a:lnTo>
                    <a:lnTo>
                      <a:pt x="29" y="50"/>
                    </a:lnTo>
                    <a:lnTo>
                      <a:pt x="29" y="42"/>
                    </a:lnTo>
                    <a:lnTo>
                      <a:pt x="36" y="42"/>
                    </a:lnTo>
                    <a:lnTo>
                      <a:pt x="43" y="42"/>
                    </a:lnTo>
                    <a:lnTo>
                      <a:pt x="43" y="50"/>
                    </a:lnTo>
                    <a:lnTo>
                      <a:pt x="50" y="57"/>
                    </a:lnTo>
                    <a:lnTo>
                      <a:pt x="50" y="57"/>
                    </a:lnTo>
                    <a:lnTo>
                      <a:pt x="50" y="57"/>
                    </a:lnTo>
                    <a:lnTo>
                      <a:pt x="43" y="64"/>
                    </a:lnTo>
                    <a:lnTo>
                      <a:pt x="36" y="64"/>
                    </a:lnTo>
                    <a:lnTo>
                      <a:pt x="29" y="57"/>
                    </a:lnTo>
                    <a:lnTo>
                      <a:pt x="7" y="64"/>
                    </a:lnTo>
                    <a:lnTo>
                      <a:pt x="7" y="64"/>
                    </a:lnTo>
                    <a:lnTo>
                      <a:pt x="15" y="71"/>
                    </a:lnTo>
                    <a:lnTo>
                      <a:pt x="29" y="78"/>
                    </a:lnTo>
                    <a:lnTo>
                      <a:pt x="36" y="71"/>
                    </a:lnTo>
                    <a:lnTo>
                      <a:pt x="36" y="71"/>
                    </a:lnTo>
                    <a:lnTo>
                      <a:pt x="36" y="71"/>
                    </a:lnTo>
                    <a:lnTo>
                      <a:pt x="43" y="64"/>
                    </a:lnTo>
                    <a:lnTo>
                      <a:pt x="43" y="64"/>
                    </a:lnTo>
                    <a:lnTo>
                      <a:pt x="50" y="64"/>
                    </a:lnTo>
                    <a:lnTo>
                      <a:pt x="50" y="64"/>
                    </a:lnTo>
                    <a:lnTo>
                      <a:pt x="58" y="64"/>
                    </a:lnTo>
                    <a:lnTo>
                      <a:pt x="65" y="71"/>
                    </a:lnTo>
                    <a:lnTo>
                      <a:pt x="65" y="71"/>
                    </a:lnTo>
                    <a:close/>
                    <a:moveTo>
                      <a:pt x="65" y="35"/>
                    </a:moveTo>
                    <a:lnTo>
                      <a:pt x="72" y="35"/>
                    </a:lnTo>
                    <a:lnTo>
                      <a:pt x="72" y="28"/>
                    </a:lnTo>
                    <a:lnTo>
                      <a:pt x="72" y="14"/>
                    </a:lnTo>
                    <a:lnTo>
                      <a:pt x="65" y="7"/>
                    </a:lnTo>
                    <a:lnTo>
                      <a:pt x="58" y="21"/>
                    </a:lnTo>
                    <a:lnTo>
                      <a:pt x="65" y="35"/>
                    </a:lnTo>
                    <a:lnTo>
                      <a:pt x="65" y="35"/>
                    </a:lnTo>
                    <a:close/>
                    <a:moveTo>
                      <a:pt x="43" y="21"/>
                    </a:moveTo>
                    <a:lnTo>
                      <a:pt x="50" y="14"/>
                    </a:lnTo>
                    <a:lnTo>
                      <a:pt x="43" y="0"/>
                    </a:lnTo>
                    <a:lnTo>
                      <a:pt x="36" y="14"/>
                    </a:lnTo>
                    <a:lnTo>
                      <a:pt x="43" y="21"/>
                    </a:lnTo>
                    <a:lnTo>
                      <a:pt x="43" y="21"/>
                    </a:lnTo>
                    <a:close/>
                    <a:moveTo>
                      <a:pt x="22" y="21"/>
                    </a:moveTo>
                    <a:lnTo>
                      <a:pt x="22" y="14"/>
                    </a:lnTo>
                    <a:lnTo>
                      <a:pt x="22" y="7"/>
                    </a:lnTo>
                    <a:lnTo>
                      <a:pt x="15" y="7"/>
                    </a:lnTo>
                    <a:lnTo>
                      <a:pt x="7" y="0"/>
                    </a:lnTo>
                    <a:lnTo>
                      <a:pt x="7" y="7"/>
                    </a:lnTo>
                    <a:lnTo>
                      <a:pt x="7" y="14"/>
                    </a:lnTo>
                    <a:lnTo>
                      <a:pt x="15" y="21"/>
                    </a:lnTo>
                    <a:lnTo>
                      <a:pt x="22" y="21"/>
                    </a:lnTo>
                    <a:lnTo>
                      <a:pt x="22" y="21"/>
                    </a:lnTo>
                    <a:close/>
                    <a:moveTo>
                      <a:pt x="29" y="35"/>
                    </a:moveTo>
                    <a:lnTo>
                      <a:pt x="15" y="35"/>
                    </a:lnTo>
                    <a:lnTo>
                      <a:pt x="7" y="35"/>
                    </a:lnTo>
                    <a:lnTo>
                      <a:pt x="7" y="42"/>
                    </a:lnTo>
                    <a:lnTo>
                      <a:pt x="15" y="50"/>
                    </a:lnTo>
                    <a:lnTo>
                      <a:pt x="29" y="50"/>
                    </a:lnTo>
                    <a:lnTo>
                      <a:pt x="29" y="35"/>
                    </a:lnTo>
                    <a:lnTo>
                      <a:pt x="29" y="35"/>
                    </a:lnTo>
                    <a:close/>
                    <a:moveTo>
                      <a:pt x="36" y="64"/>
                    </a:moveTo>
                    <a:lnTo>
                      <a:pt x="29" y="64"/>
                    </a:lnTo>
                    <a:lnTo>
                      <a:pt x="22" y="57"/>
                    </a:lnTo>
                    <a:lnTo>
                      <a:pt x="22" y="64"/>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8" name="Freeform 497">
                <a:extLst>
                  <a:ext uri="{FF2B5EF4-FFF2-40B4-BE49-F238E27FC236}">
                    <a16:creationId xmlns:a16="http://schemas.microsoft.com/office/drawing/2014/main" xmlns="" id="{10D63E99-C883-4329-BC44-43E4C1BDD2E0}"/>
                  </a:ext>
                </a:extLst>
              </p:cNvPr>
              <p:cNvSpPr>
                <a:spLocks noEditPoints="1"/>
              </p:cNvSpPr>
              <p:nvPr/>
            </p:nvSpPr>
            <p:spPr bwMode="auto">
              <a:xfrm>
                <a:off x="6316" y="2581"/>
                <a:ext cx="72" cy="80"/>
              </a:xfrm>
              <a:custGeom>
                <a:avLst/>
                <a:gdLst>
                  <a:gd name="T0" fmla="*/ 64 w 72"/>
                  <a:gd name="T1" fmla="*/ 80 h 80"/>
                  <a:gd name="T2" fmla="*/ 72 w 72"/>
                  <a:gd name="T3" fmla="*/ 73 h 80"/>
                  <a:gd name="T4" fmla="*/ 57 w 72"/>
                  <a:gd name="T5" fmla="*/ 58 h 80"/>
                  <a:gd name="T6" fmla="*/ 57 w 72"/>
                  <a:gd name="T7" fmla="*/ 43 h 80"/>
                  <a:gd name="T8" fmla="*/ 64 w 72"/>
                  <a:gd name="T9" fmla="*/ 36 h 80"/>
                  <a:gd name="T10" fmla="*/ 64 w 72"/>
                  <a:gd name="T11" fmla="*/ 14 h 80"/>
                  <a:gd name="T12" fmla="*/ 64 w 72"/>
                  <a:gd name="T13" fmla="*/ 7 h 80"/>
                  <a:gd name="T14" fmla="*/ 50 w 72"/>
                  <a:gd name="T15" fmla="*/ 22 h 80"/>
                  <a:gd name="T16" fmla="*/ 57 w 72"/>
                  <a:gd name="T17" fmla="*/ 36 h 80"/>
                  <a:gd name="T18" fmla="*/ 50 w 72"/>
                  <a:gd name="T19" fmla="*/ 51 h 80"/>
                  <a:gd name="T20" fmla="*/ 50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1 w 72"/>
                  <a:gd name="T35" fmla="*/ 29 h 80"/>
                  <a:gd name="T36" fmla="*/ 21 w 72"/>
                  <a:gd name="T37" fmla="*/ 14 h 80"/>
                  <a:gd name="T38" fmla="*/ 7 w 72"/>
                  <a:gd name="T39" fmla="*/ 7 h 80"/>
                  <a:gd name="T40" fmla="*/ 0 w 72"/>
                  <a:gd name="T41" fmla="*/ 0 h 80"/>
                  <a:gd name="T42" fmla="*/ 0 w 72"/>
                  <a:gd name="T43" fmla="*/ 7 h 80"/>
                  <a:gd name="T44" fmla="*/ 14 w 72"/>
                  <a:gd name="T45" fmla="*/ 29 h 80"/>
                  <a:gd name="T46" fmla="*/ 28 w 72"/>
                  <a:gd name="T47" fmla="*/ 43 h 80"/>
                  <a:gd name="T48" fmla="*/ 28 w 72"/>
                  <a:gd name="T49" fmla="*/ 43 h 80"/>
                  <a:gd name="T50" fmla="*/ 21 w 72"/>
                  <a:gd name="T51" fmla="*/ 43 h 80"/>
                  <a:gd name="T52" fmla="*/ 7 w 72"/>
                  <a:gd name="T53" fmla="*/ 36 h 80"/>
                  <a:gd name="T54" fmla="*/ 0 w 72"/>
                  <a:gd name="T55" fmla="*/ 43 h 80"/>
                  <a:gd name="T56" fmla="*/ 14 w 72"/>
                  <a:gd name="T57" fmla="*/ 58 h 80"/>
                  <a:gd name="T58" fmla="*/ 21 w 72"/>
                  <a:gd name="T59" fmla="*/ 51 h 80"/>
                  <a:gd name="T60" fmla="*/ 28 w 72"/>
                  <a:gd name="T61" fmla="*/ 51 h 80"/>
                  <a:gd name="T62" fmla="*/ 43 w 72"/>
                  <a:gd name="T63" fmla="*/ 51 h 80"/>
                  <a:gd name="T64" fmla="*/ 43 w 72"/>
                  <a:gd name="T65" fmla="*/ 58 h 80"/>
                  <a:gd name="T66" fmla="*/ 36 w 72"/>
                  <a:gd name="T67" fmla="*/ 65 h 80"/>
                  <a:gd name="T68" fmla="*/ 21 w 72"/>
                  <a:gd name="T69" fmla="*/ 58 h 80"/>
                  <a:gd name="T70" fmla="*/ 7 w 72"/>
                  <a:gd name="T71" fmla="*/ 73 h 80"/>
                  <a:gd name="T72" fmla="*/ 21 w 72"/>
                  <a:gd name="T73" fmla="*/ 80 h 80"/>
                  <a:gd name="T74" fmla="*/ 28 w 72"/>
                  <a:gd name="T75" fmla="*/ 80 h 80"/>
                  <a:gd name="T76" fmla="*/ 36 w 72"/>
                  <a:gd name="T77" fmla="*/ 73 h 80"/>
                  <a:gd name="T78" fmla="*/ 43 w 72"/>
                  <a:gd name="T79" fmla="*/ 65 h 80"/>
                  <a:gd name="T80" fmla="*/ 57 w 72"/>
                  <a:gd name="T81" fmla="*/ 73 h 80"/>
                  <a:gd name="T82" fmla="*/ 57 w 72"/>
                  <a:gd name="T83" fmla="*/ 80 h 80"/>
                  <a:gd name="T84" fmla="*/ 64 w 72"/>
                  <a:gd name="T85" fmla="*/ 36 h 80"/>
                  <a:gd name="T86" fmla="*/ 64 w 72"/>
                  <a:gd name="T87" fmla="*/ 22 h 80"/>
                  <a:gd name="T88" fmla="*/ 57 w 72"/>
                  <a:gd name="T89" fmla="*/ 22 h 80"/>
                  <a:gd name="T90" fmla="*/ 57 w 72"/>
                  <a:gd name="T91" fmla="*/ 36 h 80"/>
                  <a:gd name="T92" fmla="*/ 43 w 72"/>
                  <a:gd name="T93" fmla="*/ 14 h 80"/>
                  <a:gd name="T94" fmla="*/ 36 w 72"/>
                  <a:gd name="T95" fmla="*/ 14 h 80"/>
                  <a:gd name="T96" fmla="*/ 36 w 72"/>
                  <a:gd name="T97" fmla="*/ 29 h 80"/>
                  <a:gd name="T98" fmla="*/ 21 w 72"/>
                  <a:gd name="T99" fmla="*/ 14 h 80"/>
                  <a:gd name="T100" fmla="*/ 14 w 72"/>
                  <a:gd name="T101" fmla="*/ 7 h 80"/>
                  <a:gd name="T102" fmla="*/ 0 w 72"/>
                  <a:gd name="T103" fmla="*/ 14 h 80"/>
                  <a:gd name="T104" fmla="*/ 7 w 72"/>
                  <a:gd name="T105" fmla="*/ 22 h 80"/>
                  <a:gd name="T106" fmla="*/ 14 w 72"/>
                  <a:gd name="T107" fmla="*/ 22 h 80"/>
                  <a:gd name="T108" fmla="*/ 14 w 72"/>
                  <a:gd name="T109" fmla="*/ 36 h 80"/>
                  <a:gd name="T110" fmla="*/ 7 w 72"/>
                  <a:gd name="T111" fmla="*/ 43 h 80"/>
                  <a:gd name="T112" fmla="*/ 21 w 72"/>
                  <a:gd name="T113" fmla="*/ 51 h 80"/>
                  <a:gd name="T114" fmla="*/ 21 w 72"/>
                  <a:gd name="T115" fmla="*/ 43 h 80"/>
                  <a:gd name="T116" fmla="*/ 28 w 72"/>
                  <a:gd name="T117" fmla="*/ 65 h 80"/>
                  <a:gd name="T118" fmla="*/ 14 w 72"/>
                  <a:gd name="T119" fmla="*/ 65 h 80"/>
                  <a:gd name="T120" fmla="*/ 7 w 72"/>
                  <a:gd name="T121" fmla="*/ 73 h 80"/>
                  <a:gd name="T122" fmla="*/ 28 w 72"/>
                  <a:gd name="T123" fmla="*/ 80 h 80"/>
                  <a:gd name="T124" fmla="*/ 28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80"/>
                    </a:moveTo>
                    <a:lnTo>
                      <a:pt x="64" y="80"/>
                    </a:lnTo>
                    <a:lnTo>
                      <a:pt x="72" y="73"/>
                    </a:lnTo>
                    <a:lnTo>
                      <a:pt x="72" y="73"/>
                    </a:lnTo>
                    <a:lnTo>
                      <a:pt x="72" y="65"/>
                    </a:lnTo>
                    <a:lnTo>
                      <a:pt x="57" y="58"/>
                    </a:lnTo>
                    <a:lnTo>
                      <a:pt x="57" y="58"/>
                    </a:lnTo>
                    <a:lnTo>
                      <a:pt x="57" y="43"/>
                    </a:lnTo>
                    <a:lnTo>
                      <a:pt x="64" y="43"/>
                    </a:lnTo>
                    <a:lnTo>
                      <a:pt x="64" y="36"/>
                    </a:lnTo>
                    <a:lnTo>
                      <a:pt x="72" y="29"/>
                    </a:lnTo>
                    <a:lnTo>
                      <a:pt x="64" y="14"/>
                    </a:lnTo>
                    <a:lnTo>
                      <a:pt x="64" y="14"/>
                    </a:lnTo>
                    <a:lnTo>
                      <a:pt x="64" y="7"/>
                    </a:lnTo>
                    <a:lnTo>
                      <a:pt x="57" y="14"/>
                    </a:lnTo>
                    <a:lnTo>
                      <a:pt x="50" y="22"/>
                    </a:lnTo>
                    <a:lnTo>
                      <a:pt x="50" y="29"/>
                    </a:lnTo>
                    <a:lnTo>
                      <a:pt x="57" y="36"/>
                    </a:lnTo>
                    <a:lnTo>
                      <a:pt x="57" y="43"/>
                    </a:lnTo>
                    <a:lnTo>
                      <a:pt x="50" y="51"/>
                    </a:lnTo>
                    <a:lnTo>
                      <a:pt x="50" y="51"/>
                    </a:lnTo>
                    <a:lnTo>
                      <a:pt x="50" y="51"/>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14"/>
                    </a:lnTo>
                    <a:lnTo>
                      <a:pt x="21" y="7"/>
                    </a:lnTo>
                    <a:lnTo>
                      <a:pt x="7" y="7"/>
                    </a:lnTo>
                    <a:lnTo>
                      <a:pt x="7" y="0"/>
                    </a:lnTo>
                    <a:lnTo>
                      <a:pt x="0" y="0"/>
                    </a:lnTo>
                    <a:lnTo>
                      <a:pt x="0" y="7"/>
                    </a:lnTo>
                    <a:lnTo>
                      <a:pt x="0" y="7"/>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43"/>
                    </a:lnTo>
                    <a:lnTo>
                      <a:pt x="7" y="51"/>
                    </a:lnTo>
                    <a:lnTo>
                      <a:pt x="14" y="58"/>
                    </a:lnTo>
                    <a:lnTo>
                      <a:pt x="21" y="58"/>
                    </a:lnTo>
                    <a:lnTo>
                      <a:pt x="21" y="51"/>
                    </a:lnTo>
                    <a:lnTo>
                      <a:pt x="21" y="51"/>
                    </a:lnTo>
                    <a:lnTo>
                      <a:pt x="28" y="51"/>
                    </a:lnTo>
                    <a:lnTo>
                      <a:pt x="36" y="51"/>
                    </a:lnTo>
                    <a:lnTo>
                      <a:pt x="43" y="51"/>
                    </a:lnTo>
                    <a:lnTo>
                      <a:pt x="43" y="58"/>
                    </a:lnTo>
                    <a:lnTo>
                      <a:pt x="43" y="58"/>
                    </a:lnTo>
                    <a:lnTo>
                      <a:pt x="43" y="58"/>
                    </a:lnTo>
                    <a:lnTo>
                      <a:pt x="36" y="65"/>
                    </a:lnTo>
                    <a:lnTo>
                      <a:pt x="28" y="65"/>
                    </a:lnTo>
                    <a:lnTo>
                      <a:pt x="21" y="58"/>
                    </a:lnTo>
                    <a:lnTo>
                      <a:pt x="7" y="65"/>
                    </a:lnTo>
                    <a:lnTo>
                      <a:pt x="7" y="73"/>
                    </a:lnTo>
                    <a:lnTo>
                      <a:pt x="7" y="80"/>
                    </a:lnTo>
                    <a:lnTo>
                      <a:pt x="21" y="80"/>
                    </a:lnTo>
                    <a:lnTo>
                      <a:pt x="28" y="80"/>
                    </a:lnTo>
                    <a:lnTo>
                      <a:pt x="28" y="80"/>
                    </a:lnTo>
                    <a:lnTo>
                      <a:pt x="28" y="73"/>
                    </a:lnTo>
                    <a:lnTo>
                      <a:pt x="36" y="73"/>
                    </a:lnTo>
                    <a:lnTo>
                      <a:pt x="43" y="65"/>
                    </a:lnTo>
                    <a:lnTo>
                      <a:pt x="43" y="65"/>
                    </a:lnTo>
                    <a:lnTo>
                      <a:pt x="50" y="65"/>
                    </a:lnTo>
                    <a:lnTo>
                      <a:pt x="57" y="73"/>
                    </a:lnTo>
                    <a:lnTo>
                      <a:pt x="57" y="80"/>
                    </a:lnTo>
                    <a:lnTo>
                      <a:pt x="57" y="80"/>
                    </a:lnTo>
                    <a:close/>
                    <a:moveTo>
                      <a:pt x="57" y="36"/>
                    </a:moveTo>
                    <a:lnTo>
                      <a:pt x="64" y="36"/>
                    </a:lnTo>
                    <a:lnTo>
                      <a:pt x="72" y="29"/>
                    </a:lnTo>
                    <a:lnTo>
                      <a:pt x="64" y="22"/>
                    </a:lnTo>
                    <a:lnTo>
                      <a:pt x="64" y="14"/>
                    </a:lnTo>
                    <a:lnTo>
                      <a:pt x="57" y="22"/>
                    </a:lnTo>
                    <a:lnTo>
                      <a:pt x="57" y="36"/>
                    </a:lnTo>
                    <a:lnTo>
                      <a:pt x="57" y="36"/>
                    </a:lnTo>
                    <a:close/>
                    <a:moveTo>
                      <a:pt x="36" y="29"/>
                    </a:moveTo>
                    <a:lnTo>
                      <a:pt x="43" y="14"/>
                    </a:lnTo>
                    <a:lnTo>
                      <a:pt x="36" y="7"/>
                    </a:lnTo>
                    <a:lnTo>
                      <a:pt x="36" y="14"/>
                    </a:lnTo>
                    <a:lnTo>
                      <a:pt x="36" y="29"/>
                    </a:lnTo>
                    <a:lnTo>
                      <a:pt x="36"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14" y="36"/>
                    </a:lnTo>
                    <a:lnTo>
                      <a:pt x="0" y="43"/>
                    </a:lnTo>
                    <a:lnTo>
                      <a:pt x="7" y="43"/>
                    </a:lnTo>
                    <a:lnTo>
                      <a:pt x="14" y="51"/>
                    </a:lnTo>
                    <a:lnTo>
                      <a:pt x="21" y="51"/>
                    </a:lnTo>
                    <a:lnTo>
                      <a:pt x="21" y="43"/>
                    </a:lnTo>
                    <a:lnTo>
                      <a:pt x="21" y="43"/>
                    </a:lnTo>
                    <a:close/>
                    <a:moveTo>
                      <a:pt x="28" y="73"/>
                    </a:moveTo>
                    <a:lnTo>
                      <a:pt x="28" y="65"/>
                    </a:lnTo>
                    <a:lnTo>
                      <a:pt x="21" y="65"/>
                    </a:lnTo>
                    <a:lnTo>
                      <a:pt x="14" y="65"/>
                    </a:lnTo>
                    <a:lnTo>
                      <a:pt x="7" y="73"/>
                    </a:lnTo>
                    <a:lnTo>
                      <a:pt x="7" y="73"/>
                    </a:lnTo>
                    <a:lnTo>
                      <a:pt x="14" y="80"/>
                    </a:lnTo>
                    <a:lnTo>
                      <a:pt x="28" y="80"/>
                    </a:lnTo>
                    <a:lnTo>
                      <a:pt x="28" y="73"/>
                    </a:lnTo>
                    <a:lnTo>
                      <a:pt x="28"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9" name="Freeform 498">
                <a:extLst>
                  <a:ext uri="{FF2B5EF4-FFF2-40B4-BE49-F238E27FC236}">
                    <a16:creationId xmlns:a16="http://schemas.microsoft.com/office/drawing/2014/main" xmlns="" id="{2D3F0306-6C38-4EFE-9E4F-C3F0D6922909}"/>
                  </a:ext>
                </a:extLst>
              </p:cNvPr>
              <p:cNvSpPr>
                <a:spLocks noEditPoints="1"/>
              </p:cNvSpPr>
              <p:nvPr/>
            </p:nvSpPr>
            <p:spPr bwMode="auto">
              <a:xfrm>
                <a:off x="5278" y="2581"/>
                <a:ext cx="72" cy="80"/>
              </a:xfrm>
              <a:custGeom>
                <a:avLst/>
                <a:gdLst>
                  <a:gd name="T0" fmla="*/ 65 w 72"/>
                  <a:gd name="T1" fmla="*/ 73 h 80"/>
                  <a:gd name="T2" fmla="*/ 72 w 72"/>
                  <a:gd name="T3" fmla="*/ 73 h 80"/>
                  <a:gd name="T4" fmla="*/ 58 w 72"/>
                  <a:gd name="T5" fmla="*/ 58 h 80"/>
                  <a:gd name="T6" fmla="*/ 65 w 72"/>
                  <a:gd name="T7" fmla="*/ 43 h 80"/>
                  <a:gd name="T8" fmla="*/ 65 w 72"/>
                  <a:gd name="T9" fmla="*/ 36 h 80"/>
                  <a:gd name="T10" fmla="*/ 72 w 72"/>
                  <a:gd name="T11" fmla="*/ 14 h 80"/>
                  <a:gd name="T12" fmla="*/ 65 w 72"/>
                  <a:gd name="T13" fmla="*/ 7 h 80"/>
                  <a:gd name="T14" fmla="*/ 58 w 72"/>
                  <a:gd name="T15" fmla="*/ 22 h 80"/>
                  <a:gd name="T16" fmla="*/ 58 w 72"/>
                  <a:gd name="T17" fmla="*/ 36 h 80"/>
                  <a:gd name="T18" fmla="*/ 58 w 72"/>
                  <a:gd name="T19" fmla="*/ 51 h 80"/>
                  <a:gd name="T20" fmla="*/ 51 w 72"/>
                  <a:gd name="T21" fmla="*/ 43 h 80"/>
                  <a:gd name="T22" fmla="*/ 44 w 72"/>
                  <a:gd name="T23" fmla="*/ 36 h 80"/>
                  <a:gd name="T24" fmla="*/ 51 w 72"/>
                  <a:gd name="T25" fmla="*/ 22 h 80"/>
                  <a:gd name="T26" fmla="*/ 44 w 72"/>
                  <a:gd name="T27" fmla="*/ 0 h 80"/>
                  <a:gd name="T28" fmla="*/ 36 w 72"/>
                  <a:gd name="T29" fmla="*/ 29 h 80"/>
                  <a:gd name="T30" fmla="*/ 36 w 72"/>
                  <a:gd name="T31" fmla="*/ 36 h 80"/>
                  <a:gd name="T32" fmla="*/ 36 w 72"/>
                  <a:gd name="T33" fmla="*/ 36 h 80"/>
                  <a:gd name="T34" fmla="*/ 29 w 72"/>
                  <a:gd name="T35" fmla="*/ 22 h 80"/>
                  <a:gd name="T36" fmla="*/ 22 w 72"/>
                  <a:gd name="T37" fmla="*/ 14 h 80"/>
                  <a:gd name="T38" fmla="*/ 15 w 72"/>
                  <a:gd name="T39" fmla="*/ 0 h 80"/>
                  <a:gd name="T40" fmla="*/ 0 w 72"/>
                  <a:gd name="T41" fmla="*/ 0 h 80"/>
                  <a:gd name="T42" fmla="*/ 0 w 72"/>
                  <a:gd name="T43" fmla="*/ 7 h 80"/>
                  <a:gd name="T44" fmla="*/ 22 w 72"/>
                  <a:gd name="T45" fmla="*/ 22 h 80"/>
                  <a:gd name="T46" fmla="*/ 36 w 72"/>
                  <a:gd name="T47" fmla="*/ 36 h 80"/>
                  <a:gd name="T48" fmla="*/ 36 w 72"/>
                  <a:gd name="T49" fmla="*/ 43 h 80"/>
                  <a:gd name="T50" fmla="*/ 29 w 72"/>
                  <a:gd name="T51" fmla="*/ 36 h 80"/>
                  <a:gd name="T52" fmla="*/ 8 w 72"/>
                  <a:gd name="T53" fmla="*/ 36 h 80"/>
                  <a:gd name="T54" fmla="*/ 0 w 72"/>
                  <a:gd name="T55" fmla="*/ 43 h 80"/>
                  <a:gd name="T56" fmla="*/ 15 w 72"/>
                  <a:gd name="T57" fmla="*/ 51 h 80"/>
                  <a:gd name="T58" fmla="*/ 29 w 72"/>
                  <a:gd name="T59" fmla="*/ 51 h 80"/>
                  <a:gd name="T60" fmla="*/ 36 w 72"/>
                  <a:gd name="T61" fmla="*/ 43 h 80"/>
                  <a:gd name="T62" fmla="*/ 44 w 72"/>
                  <a:gd name="T63" fmla="*/ 51 h 80"/>
                  <a:gd name="T64" fmla="*/ 51 w 72"/>
                  <a:gd name="T65" fmla="*/ 58 h 80"/>
                  <a:gd name="T66" fmla="*/ 36 w 72"/>
                  <a:gd name="T67" fmla="*/ 65 h 80"/>
                  <a:gd name="T68" fmla="*/ 22 w 72"/>
                  <a:gd name="T69" fmla="*/ 58 h 80"/>
                  <a:gd name="T70" fmla="*/ 8 w 72"/>
                  <a:gd name="T71" fmla="*/ 65 h 80"/>
                  <a:gd name="T72" fmla="*/ 22 w 72"/>
                  <a:gd name="T73" fmla="*/ 80 h 80"/>
                  <a:gd name="T74" fmla="*/ 36 w 72"/>
                  <a:gd name="T75" fmla="*/ 73 h 80"/>
                  <a:gd name="T76" fmla="*/ 36 w 72"/>
                  <a:gd name="T77" fmla="*/ 65 h 80"/>
                  <a:gd name="T78" fmla="*/ 51 w 72"/>
                  <a:gd name="T79" fmla="*/ 65 h 80"/>
                  <a:gd name="T80" fmla="*/ 58 w 72"/>
                  <a:gd name="T81" fmla="*/ 65 h 80"/>
                  <a:gd name="T82" fmla="*/ 65 w 72"/>
                  <a:gd name="T83" fmla="*/ 73 h 80"/>
                  <a:gd name="T84" fmla="*/ 65 w 72"/>
                  <a:gd name="T85" fmla="*/ 36 h 80"/>
                  <a:gd name="T86" fmla="*/ 72 w 72"/>
                  <a:gd name="T87" fmla="*/ 14 h 80"/>
                  <a:gd name="T88" fmla="*/ 58 w 72"/>
                  <a:gd name="T89" fmla="*/ 22 h 80"/>
                  <a:gd name="T90" fmla="*/ 65 w 72"/>
                  <a:gd name="T91" fmla="*/ 36 h 80"/>
                  <a:gd name="T92" fmla="*/ 51 w 72"/>
                  <a:gd name="T93" fmla="*/ 14 h 80"/>
                  <a:gd name="T94" fmla="*/ 36 w 72"/>
                  <a:gd name="T95" fmla="*/ 14 h 80"/>
                  <a:gd name="T96" fmla="*/ 44 w 72"/>
                  <a:gd name="T97" fmla="*/ 22 h 80"/>
                  <a:gd name="T98" fmla="*/ 22 w 72"/>
                  <a:gd name="T99" fmla="*/ 14 h 80"/>
                  <a:gd name="T100" fmla="*/ 15 w 72"/>
                  <a:gd name="T101" fmla="*/ 7 h 80"/>
                  <a:gd name="T102" fmla="*/ 8 w 72"/>
                  <a:gd name="T103" fmla="*/ 7 h 80"/>
                  <a:gd name="T104" fmla="*/ 15 w 72"/>
                  <a:gd name="T105" fmla="*/ 22 h 80"/>
                  <a:gd name="T106" fmla="*/ 22 w 72"/>
                  <a:gd name="T107" fmla="*/ 22 h 80"/>
                  <a:gd name="T108" fmla="*/ 15 w 72"/>
                  <a:gd name="T109" fmla="*/ 36 h 80"/>
                  <a:gd name="T110" fmla="*/ 8 w 72"/>
                  <a:gd name="T111" fmla="*/ 43 h 80"/>
                  <a:gd name="T112" fmla="*/ 22 w 72"/>
                  <a:gd name="T113" fmla="*/ 51 h 80"/>
                  <a:gd name="T114" fmla="*/ 22 w 72"/>
                  <a:gd name="T115" fmla="*/ 43 h 80"/>
                  <a:gd name="T116" fmla="*/ 29 w 72"/>
                  <a:gd name="T117" fmla="*/ 65 h 80"/>
                  <a:gd name="T118" fmla="*/ 15 w 72"/>
                  <a:gd name="T119" fmla="*/ 65 h 80"/>
                  <a:gd name="T120" fmla="*/ 15 w 72"/>
                  <a:gd name="T121" fmla="*/ 73 h 80"/>
                  <a:gd name="T122" fmla="*/ 29 w 72"/>
                  <a:gd name="T123" fmla="*/ 73 h 80"/>
                  <a:gd name="T124" fmla="*/ 36 w 72"/>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65" y="73"/>
                    </a:lnTo>
                    <a:lnTo>
                      <a:pt x="72" y="73"/>
                    </a:lnTo>
                    <a:lnTo>
                      <a:pt x="72" y="73"/>
                    </a:lnTo>
                    <a:lnTo>
                      <a:pt x="72" y="65"/>
                    </a:lnTo>
                    <a:lnTo>
                      <a:pt x="58" y="58"/>
                    </a:lnTo>
                    <a:lnTo>
                      <a:pt x="58" y="51"/>
                    </a:lnTo>
                    <a:lnTo>
                      <a:pt x="65" y="43"/>
                    </a:lnTo>
                    <a:lnTo>
                      <a:pt x="65" y="36"/>
                    </a:lnTo>
                    <a:lnTo>
                      <a:pt x="65" y="36"/>
                    </a:lnTo>
                    <a:lnTo>
                      <a:pt x="72" y="29"/>
                    </a:lnTo>
                    <a:lnTo>
                      <a:pt x="72" y="14"/>
                    </a:lnTo>
                    <a:lnTo>
                      <a:pt x="65" y="7"/>
                    </a:lnTo>
                    <a:lnTo>
                      <a:pt x="65" y="7"/>
                    </a:lnTo>
                    <a:lnTo>
                      <a:pt x="58" y="7"/>
                    </a:lnTo>
                    <a:lnTo>
                      <a:pt x="58" y="22"/>
                    </a:lnTo>
                    <a:lnTo>
                      <a:pt x="58" y="29"/>
                    </a:lnTo>
                    <a:lnTo>
                      <a:pt x="58" y="36"/>
                    </a:lnTo>
                    <a:lnTo>
                      <a:pt x="58" y="43"/>
                    </a:lnTo>
                    <a:lnTo>
                      <a:pt x="58" y="51"/>
                    </a:lnTo>
                    <a:lnTo>
                      <a:pt x="58" y="51"/>
                    </a:lnTo>
                    <a:lnTo>
                      <a:pt x="51" y="43"/>
                    </a:lnTo>
                    <a:lnTo>
                      <a:pt x="44" y="43"/>
                    </a:lnTo>
                    <a:lnTo>
                      <a:pt x="44" y="36"/>
                    </a:lnTo>
                    <a:lnTo>
                      <a:pt x="44" y="29"/>
                    </a:lnTo>
                    <a:lnTo>
                      <a:pt x="51" y="22"/>
                    </a:lnTo>
                    <a:lnTo>
                      <a:pt x="51" y="14"/>
                    </a:lnTo>
                    <a:lnTo>
                      <a:pt x="44" y="0"/>
                    </a:lnTo>
                    <a:lnTo>
                      <a:pt x="36" y="14"/>
                    </a:lnTo>
                    <a:lnTo>
                      <a:pt x="36" y="29"/>
                    </a:lnTo>
                    <a:lnTo>
                      <a:pt x="36" y="29"/>
                    </a:lnTo>
                    <a:lnTo>
                      <a:pt x="36" y="36"/>
                    </a:lnTo>
                    <a:lnTo>
                      <a:pt x="36" y="36"/>
                    </a:lnTo>
                    <a:lnTo>
                      <a:pt x="36" y="36"/>
                    </a:lnTo>
                    <a:lnTo>
                      <a:pt x="29" y="29"/>
                    </a:lnTo>
                    <a:lnTo>
                      <a:pt x="29" y="22"/>
                    </a:lnTo>
                    <a:lnTo>
                      <a:pt x="22" y="22"/>
                    </a:lnTo>
                    <a:lnTo>
                      <a:pt x="22" y="14"/>
                    </a:lnTo>
                    <a:lnTo>
                      <a:pt x="22" y="7"/>
                    </a:lnTo>
                    <a:lnTo>
                      <a:pt x="15" y="0"/>
                    </a:lnTo>
                    <a:lnTo>
                      <a:pt x="8" y="0"/>
                    </a:lnTo>
                    <a:lnTo>
                      <a:pt x="0" y="0"/>
                    </a:lnTo>
                    <a:lnTo>
                      <a:pt x="0" y="0"/>
                    </a:lnTo>
                    <a:lnTo>
                      <a:pt x="0" y="7"/>
                    </a:lnTo>
                    <a:lnTo>
                      <a:pt x="8" y="22"/>
                    </a:lnTo>
                    <a:lnTo>
                      <a:pt x="22" y="22"/>
                    </a:lnTo>
                    <a:lnTo>
                      <a:pt x="29" y="29"/>
                    </a:lnTo>
                    <a:lnTo>
                      <a:pt x="36" y="36"/>
                    </a:lnTo>
                    <a:lnTo>
                      <a:pt x="36" y="43"/>
                    </a:lnTo>
                    <a:lnTo>
                      <a:pt x="36" y="43"/>
                    </a:lnTo>
                    <a:lnTo>
                      <a:pt x="29" y="43"/>
                    </a:lnTo>
                    <a:lnTo>
                      <a:pt x="29" y="36"/>
                    </a:lnTo>
                    <a:lnTo>
                      <a:pt x="22" y="36"/>
                    </a:lnTo>
                    <a:lnTo>
                      <a:pt x="8" y="36"/>
                    </a:lnTo>
                    <a:lnTo>
                      <a:pt x="0" y="36"/>
                    </a:lnTo>
                    <a:lnTo>
                      <a:pt x="0" y="43"/>
                    </a:lnTo>
                    <a:lnTo>
                      <a:pt x="8" y="51"/>
                    </a:lnTo>
                    <a:lnTo>
                      <a:pt x="15" y="51"/>
                    </a:lnTo>
                    <a:lnTo>
                      <a:pt x="22" y="51"/>
                    </a:lnTo>
                    <a:lnTo>
                      <a:pt x="29" y="51"/>
                    </a:lnTo>
                    <a:lnTo>
                      <a:pt x="29" y="43"/>
                    </a:lnTo>
                    <a:lnTo>
                      <a:pt x="36" y="43"/>
                    </a:lnTo>
                    <a:lnTo>
                      <a:pt x="36" y="43"/>
                    </a:lnTo>
                    <a:lnTo>
                      <a:pt x="44" y="51"/>
                    </a:lnTo>
                    <a:lnTo>
                      <a:pt x="51" y="58"/>
                    </a:lnTo>
                    <a:lnTo>
                      <a:pt x="51" y="58"/>
                    </a:lnTo>
                    <a:lnTo>
                      <a:pt x="44" y="58"/>
                    </a:lnTo>
                    <a:lnTo>
                      <a:pt x="36" y="65"/>
                    </a:lnTo>
                    <a:lnTo>
                      <a:pt x="36" y="65"/>
                    </a:lnTo>
                    <a:lnTo>
                      <a:pt x="22" y="58"/>
                    </a:lnTo>
                    <a:lnTo>
                      <a:pt x="8" y="65"/>
                    </a:lnTo>
                    <a:lnTo>
                      <a:pt x="8" y="65"/>
                    </a:lnTo>
                    <a:lnTo>
                      <a:pt x="15" y="73"/>
                    </a:lnTo>
                    <a:lnTo>
                      <a:pt x="22" y="80"/>
                    </a:lnTo>
                    <a:lnTo>
                      <a:pt x="29" y="73"/>
                    </a:lnTo>
                    <a:lnTo>
                      <a:pt x="36" y="73"/>
                    </a:lnTo>
                    <a:lnTo>
                      <a:pt x="36" y="73"/>
                    </a:lnTo>
                    <a:lnTo>
                      <a:pt x="36" y="65"/>
                    </a:lnTo>
                    <a:lnTo>
                      <a:pt x="44" y="65"/>
                    </a:lnTo>
                    <a:lnTo>
                      <a:pt x="51" y="65"/>
                    </a:lnTo>
                    <a:lnTo>
                      <a:pt x="51" y="65"/>
                    </a:lnTo>
                    <a:lnTo>
                      <a:pt x="58" y="65"/>
                    </a:lnTo>
                    <a:lnTo>
                      <a:pt x="65" y="73"/>
                    </a:lnTo>
                    <a:lnTo>
                      <a:pt x="65" y="73"/>
                    </a:lnTo>
                    <a:close/>
                    <a:moveTo>
                      <a:pt x="65" y="36"/>
                    </a:moveTo>
                    <a:lnTo>
                      <a:pt x="65" y="36"/>
                    </a:lnTo>
                    <a:lnTo>
                      <a:pt x="72" y="29"/>
                    </a:lnTo>
                    <a:lnTo>
                      <a:pt x="72" y="14"/>
                    </a:lnTo>
                    <a:lnTo>
                      <a:pt x="65" y="14"/>
                    </a:lnTo>
                    <a:lnTo>
                      <a:pt x="58" y="22"/>
                    </a:lnTo>
                    <a:lnTo>
                      <a:pt x="65" y="36"/>
                    </a:lnTo>
                    <a:lnTo>
                      <a:pt x="65" y="36"/>
                    </a:lnTo>
                    <a:close/>
                    <a:moveTo>
                      <a:pt x="44" y="22"/>
                    </a:moveTo>
                    <a:lnTo>
                      <a:pt x="51" y="14"/>
                    </a:lnTo>
                    <a:lnTo>
                      <a:pt x="44" y="7"/>
                    </a:lnTo>
                    <a:lnTo>
                      <a:pt x="36" y="14"/>
                    </a:lnTo>
                    <a:lnTo>
                      <a:pt x="44" y="22"/>
                    </a:lnTo>
                    <a:lnTo>
                      <a:pt x="44" y="22"/>
                    </a:lnTo>
                    <a:close/>
                    <a:moveTo>
                      <a:pt x="22" y="22"/>
                    </a:moveTo>
                    <a:lnTo>
                      <a:pt x="22" y="14"/>
                    </a:lnTo>
                    <a:lnTo>
                      <a:pt x="22" y="7"/>
                    </a:lnTo>
                    <a:lnTo>
                      <a:pt x="15" y="7"/>
                    </a:lnTo>
                    <a:lnTo>
                      <a:pt x="8" y="0"/>
                    </a:lnTo>
                    <a:lnTo>
                      <a:pt x="8" y="7"/>
                    </a:lnTo>
                    <a:lnTo>
                      <a:pt x="8" y="22"/>
                    </a:lnTo>
                    <a:lnTo>
                      <a:pt x="15" y="22"/>
                    </a:lnTo>
                    <a:lnTo>
                      <a:pt x="22" y="22"/>
                    </a:lnTo>
                    <a:lnTo>
                      <a:pt x="22" y="22"/>
                    </a:lnTo>
                    <a:close/>
                    <a:moveTo>
                      <a:pt x="22" y="43"/>
                    </a:moveTo>
                    <a:lnTo>
                      <a:pt x="15" y="36"/>
                    </a:lnTo>
                    <a:lnTo>
                      <a:pt x="0" y="43"/>
                    </a:lnTo>
                    <a:lnTo>
                      <a:pt x="8" y="43"/>
                    </a:lnTo>
                    <a:lnTo>
                      <a:pt x="15" y="51"/>
                    </a:lnTo>
                    <a:lnTo>
                      <a:pt x="22" y="51"/>
                    </a:lnTo>
                    <a:lnTo>
                      <a:pt x="22" y="43"/>
                    </a:lnTo>
                    <a:lnTo>
                      <a:pt x="22" y="43"/>
                    </a:lnTo>
                    <a:close/>
                    <a:moveTo>
                      <a:pt x="36" y="65"/>
                    </a:moveTo>
                    <a:lnTo>
                      <a:pt x="29" y="65"/>
                    </a:lnTo>
                    <a:lnTo>
                      <a:pt x="22" y="58"/>
                    </a:lnTo>
                    <a:lnTo>
                      <a:pt x="15" y="65"/>
                    </a:lnTo>
                    <a:lnTo>
                      <a:pt x="8" y="65"/>
                    </a:lnTo>
                    <a:lnTo>
                      <a:pt x="15" y="73"/>
                    </a:lnTo>
                    <a:lnTo>
                      <a:pt x="22" y="73"/>
                    </a:lnTo>
                    <a:lnTo>
                      <a:pt x="29" y="73"/>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0" name="Freeform 499">
                <a:extLst>
                  <a:ext uri="{FF2B5EF4-FFF2-40B4-BE49-F238E27FC236}">
                    <a16:creationId xmlns:a16="http://schemas.microsoft.com/office/drawing/2014/main" xmlns="" id="{BE57972F-4EB9-4435-937F-CCC10D3270D9}"/>
                  </a:ext>
                </a:extLst>
              </p:cNvPr>
              <p:cNvSpPr>
                <a:spLocks noEditPoints="1"/>
              </p:cNvSpPr>
              <p:nvPr/>
            </p:nvSpPr>
            <p:spPr bwMode="auto">
              <a:xfrm>
                <a:off x="6244" y="2581"/>
                <a:ext cx="72" cy="80"/>
              </a:xfrm>
              <a:custGeom>
                <a:avLst/>
                <a:gdLst>
                  <a:gd name="T0" fmla="*/ 65 w 72"/>
                  <a:gd name="T1" fmla="*/ 80 h 80"/>
                  <a:gd name="T2" fmla="*/ 65 w 72"/>
                  <a:gd name="T3" fmla="*/ 73 h 80"/>
                  <a:gd name="T4" fmla="*/ 57 w 72"/>
                  <a:gd name="T5" fmla="*/ 58 h 80"/>
                  <a:gd name="T6" fmla="*/ 57 w 72"/>
                  <a:gd name="T7" fmla="*/ 43 h 80"/>
                  <a:gd name="T8" fmla="*/ 65 w 72"/>
                  <a:gd name="T9" fmla="*/ 36 h 80"/>
                  <a:gd name="T10" fmla="*/ 65 w 72"/>
                  <a:gd name="T11" fmla="*/ 14 h 80"/>
                  <a:gd name="T12" fmla="*/ 57 w 72"/>
                  <a:gd name="T13" fmla="*/ 7 h 80"/>
                  <a:gd name="T14" fmla="*/ 50 w 72"/>
                  <a:gd name="T15" fmla="*/ 22 h 80"/>
                  <a:gd name="T16" fmla="*/ 57 w 72"/>
                  <a:gd name="T17" fmla="*/ 36 h 80"/>
                  <a:gd name="T18" fmla="*/ 50 w 72"/>
                  <a:gd name="T19" fmla="*/ 51 h 80"/>
                  <a:gd name="T20" fmla="*/ 43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14 h 80"/>
                  <a:gd name="T38" fmla="*/ 7 w 72"/>
                  <a:gd name="T39" fmla="*/ 7 h 80"/>
                  <a:gd name="T40" fmla="*/ 0 w 72"/>
                  <a:gd name="T41" fmla="*/ 0 h 80"/>
                  <a:gd name="T42" fmla="*/ 0 w 72"/>
                  <a:gd name="T43" fmla="*/ 7 h 80"/>
                  <a:gd name="T44" fmla="*/ 14 w 72"/>
                  <a:gd name="T45" fmla="*/ 29 h 80"/>
                  <a:gd name="T46" fmla="*/ 29 w 72"/>
                  <a:gd name="T47" fmla="*/ 43 h 80"/>
                  <a:gd name="T48" fmla="*/ 29 w 72"/>
                  <a:gd name="T49" fmla="*/ 43 h 80"/>
                  <a:gd name="T50" fmla="*/ 22 w 72"/>
                  <a:gd name="T51" fmla="*/ 43 h 80"/>
                  <a:gd name="T52" fmla="*/ 7 w 72"/>
                  <a:gd name="T53" fmla="*/ 36 h 80"/>
                  <a:gd name="T54" fmla="*/ 0 w 72"/>
                  <a:gd name="T55" fmla="*/ 43 h 80"/>
                  <a:gd name="T56" fmla="*/ 14 w 72"/>
                  <a:gd name="T57" fmla="*/ 58 h 80"/>
                  <a:gd name="T58" fmla="*/ 22 w 72"/>
                  <a:gd name="T59" fmla="*/ 51 h 80"/>
                  <a:gd name="T60" fmla="*/ 29 w 72"/>
                  <a:gd name="T61" fmla="*/ 51 h 80"/>
                  <a:gd name="T62" fmla="*/ 43 w 72"/>
                  <a:gd name="T63" fmla="*/ 51 h 80"/>
                  <a:gd name="T64" fmla="*/ 43 w 72"/>
                  <a:gd name="T65" fmla="*/ 58 h 80"/>
                  <a:gd name="T66" fmla="*/ 36 w 72"/>
                  <a:gd name="T67" fmla="*/ 65 h 80"/>
                  <a:gd name="T68" fmla="*/ 22 w 72"/>
                  <a:gd name="T69" fmla="*/ 58 h 80"/>
                  <a:gd name="T70" fmla="*/ 0 w 72"/>
                  <a:gd name="T71" fmla="*/ 73 h 80"/>
                  <a:gd name="T72" fmla="*/ 22 w 72"/>
                  <a:gd name="T73" fmla="*/ 80 h 80"/>
                  <a:gd name="T74" fmla="*/ 29 w 72"/>
                  <a:gd name="T75" fmla="*/ 80 h 80"/>
                  <a:gd name="T76" fmla="*/ 36 w 72"/>
                  <a:gd name="T77" fmla="*/ 73 h 80"/>
                  <a:gd name="T78" fmla="*/ 43 w 72"/>
                  <a:gd name="T79" fmla="*/ 65 h 80"/>
                  <a:gd name="T80" fmla="*/ 50 w 72"/>
                  <a:gd name="T81" fmla="*/ 73 h 80"/>
                  <a:gd name="T82" fmla="*/ 57 w 72"/>
                  <a:gd name="T83" fmla="*/ 80 h 80"/>
                  <a:gd name="T84" fmla="*/ 65 w 72"/>
                  <a:gd name="T85" fmla="*/ 36 h 80"/>
                  <a:gd name="T86" fmla="*/ 65 w 72"/>
                  <a:gd name="T87" fmla="*/ 22 h 80"/>
                  <a:gd name="T88" fmla="*/ 50 w 72"/>
                  <a:gd name="T89" fmla="*/ 22 h 80"/>
                  <a:gd name="T90" fmla="*/ 57 w 72"/>
                  <a:gd name="T91" fmla="*/ 36 h 80"/>
                  <a:gd name="T92" fmla="*/ 43 w 72"/>
                  <a:gd name="T93" fmla="*/ 14 h 80"/>
                  <a:gd name="T94" fmla="*/ 29 w 72"/>
                  <a:gd name="T95" fmla="*/ 14 h 80"/>
                  <a:gd name="T96" fmla="*/ 36 w 72"/>
                  <a:gd name="T97" fmla="*/ 29 h 80"/>
                  <a:gd name="T98" fmla="*/ 14 w 72"/>
                  <a:gd name="T99" fmla="*/ 14 h 80"/>
                  <a:gd name="T100" fmla="*/ 7 w 72"/>
                  <a:gd name="T101" fmla="*/ 7 h 80"/>
                  <a:gd name="T102" fmla="*/ 0 w 72"/>
                  <a:gd name="T103" fmla="*/ 14 h 80"/>
                  <a:gd name="T104" fmla="*/ 7 w 72"/>
                  <a:gd name="T105" fmla="*/ 22 h 80"/>
                  <a:gd name="T106" fmla="*/ 14 w 72"/>
                  <a:gd name="T107" fmla="*/ 22 h 80"/>
                  <a:gd name="T108" fmla="*/ 7 w 72"/>
                  <a:gd name="T109" fmla="*/ 36 h 80"/>
                  <a:gd name="T110" fmla="*/ 0 w 72"/>
                  <a:gd name="T111" fmla="*/ 43 h 80"/>
                  <a:gd name="T112" fmla="*/ 22 w 72"/>
                  <a:gd name="T113" fmla="*/ 51 h 80"/>
                  <a:gd name="T114" fmla="*/ 22 w 72"/>
                  <a:gd name="T115" fmla="*/ 43 h 80"/>
                  <a:gd name="T116" fmla="*/ 29 w 72"/>
                  <a:gd name="T117" fmla="*/ 65 h 80"/>
                  <a:gd name="T118" fmla="*/ 14 w 72"/>
                  <a:gd name="T119" fmla="*/ 65 h 80"/>
                  <a:gd name="T120" fmla="*/ 7 w 72"/>
                  <a:gd name="T121" fmla="*/ 73 h 80"/>
                  <a:gd name="T122" fmla="*/ 22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80"/>
                    </a:moveTo>
                    <a:lnTo>
                      <a:pt x="65" y="80"/>
                    </a:lnTo>
                    <a:lnTo>
                      <a:pt x="65" y="73"/>
                    </a:lnTo>
                    <a:lnTo>
                      <a:pt x="65" y="73"/>
                    </a:lnTo>
                    <a:lnTo>
                      <a:pt x="65" y="65"/>
                    </a:lnTo>
                    <a:lnTo>
                      <a:pt x="57" y="58"/>
                    </a:lnTo>
                    <a:lnTo>
                      <a:pt x="57" y="58"/>
                    </a:lnTo>
                    <a:lnTo>
                      <a:pt x="57" y="43"/>
                    </a:lnTo>
                    <a:lnTo>
                      <a:pt x="57" y="43"/>
                    </a:lnTo>
                    <a:lnTo>
                      <a:pt x="65" y="36"/>
                    </a:lnTo>
                    <a:lnTo>
                      <a:pt x="72" y="29"/>
                    </a:lnTo>
                    <a:lnTo>
                      <a:pt x="65" y="14"/>
                    </a:lnTo>
                    <a:lnTo>
                      <a:pt x="65" y="14"/>
                    </a:lnTo>
                    <a:lnTo>
                      <a:pt x="57" y="7"/>
                    </a:lnTo>
                    <a:lnTo>
                      <a:pt x="57" y="14"/>
                    </a:lnTo>
                    <a:lnTo>
                      <a:pt x="50" y="22"/>
                    </a:lnTo>
                    <a:lnTo>
                      <a:pt x="50" y="29"/>
                    </a:lnTo>
                    <a:lnTo>
                      <a:pt x="57" y="36"/>
                    </a:lnTo>
                    <a:lnTo>
                      <a:pt x="57" y="43"/>
                    </a:lnTo>
                    <a:lnTo>
                      <a:pt x="50" y="51"/>
                    </a:lnTo>
                    <a:lnTo>
                      <a:pt x="50" y="51"/>
                    </a:lnTo>
                    <a:lnTo>
                      <a:pt x="43" y="51"/>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4" y="7"/>
                    </a:lnTo>
                    <a:lnTo>
                      <a:pt x="7" y="7"/>
                    </a:lnTo>
                    <a:lnTo>
                      <a:pt x="7" y="0"/>
                    </a:lnTo>
                    <a:lnTo>
                      <a:pt x="0" y="0"/>
                    </a:lnTo>
                    <a:lnTo>
                      <a:pt x="0" y="7"/>
                    </a:lnTo>
                    <a:lnTo>
                      <a:pt x="0" y="7"/>
                    </a:lnTo>
                    <a:lnTo>
                      <a:pt x="0" y="22"/>
                    </a:lnTo>
                    <a:lnTo>
                      <a:pt x="14" y="29"/>
                    </a:lnTo>
                    <a:lnTo>
                      <a:pt x="22" y="36"/>
                    </a:lnTo>
                    <a:lnTo>
                      <a:pt x="29" y="43"/>
                    </a:lnTo>
                    <a:lnTo>
                      <a:pt x="29" y="43"/>
                    </a:lnTo>
                    <a:lnTo>
                      <a:pt x="29" y="43"/>
                    </a:lnTo>
                    <a:lnTo>
                      <a:pt x="22" y="43"/>
                    </a:lnTo>
                    <a:lnTo>
                      <a:pt x="22" y="43"/>
                    </a:lnTo>
                    <a:lnTo>
                      <a:pt x="14" y="36"/>
                    </a:lnTo>
                    <a:lnTo>
                      <a:pt x="7" y="36"/>
                    </a:lnTo>
                    <a:lnTo>
                      <a:pt x="0" y="43"/>
                    </a:lnTo>
                    <a:lnTo>
                      <a:pt x="0" y="43"/>
                    </a:lnTo>
                    <a:lnTo>
                      <a:pt x="7" y="51"/>
                    </a:lnTo>
                    <a:lnTo>
                      <a:pt x="14" y="58"/>
                    </a:lnTo>
                    <a:lnTo>
                      <a:pt x="14" y="58"/>
                    </a:lnTo>
                    <a:lnTo>
                      <a:pt x="22" y="51"/>
                    </a:lnTo>
                    <a:lnTo>
                      <a:pt x="22" y="51"/>
                    </a:lnTo>
                    <a:lnTo>
                      <a:pt x="29" y="51"/>
                    </a:lnTo>
                    <a:lnTo>
                      <a:pt x="36" y="51"/>
                    </a:lnTo>
                    <a:lnTo>
                      <a:pt x="43" y="51"/>
                    </a:lnTo>
                    <a:lnTo>
                      <a:pt x="43" y="58"/>
                    </a:lnTo>
                    <a:lnTo>
                      <a:pt x="43" y="58"/>
                    </a:lnTo>
                    <a:lnTo>
                      <a:pt x="43" y="58"/>
                    </a:lnTo>
                    <a:lnTo>
                      <a:pt x="36" y="65"/>
                    </a:lnTo>
                    <a:lnTo>
                      <a:pt x="29" y="65"/>
                    </a:lnTo>
                    <a:lnTo>
                      <a:pt x="22" y="58"/>
                    </a:lnTo>
                    <a:lnTo>
                      <a:pt x="7" y="65"/>
                    </a:lnTo>
                    <a:lnTo>
                      <a:pt x="0" y="73"/>
                    </a:lnTo>
                    <a:lnTo>
                      <a:pt x="7" y="80"/>
                    </a:lnTo>
                    <a:lnTo>
                      <a:pt x="22" y="80"/>
                    </a:lnTo>
                    <a:lnTo>
                      <a:pt x="29" y="80"/>
                    </a:lnTo>
                    <a:lnTo>
                      <a:pt x="29" y="80"/>
                    </a:lnTo>
                    <a:lnTo>
                      <a:pt x="29" y="73"/>
                    </a:lnTo>
                    <a:lnTo>
                      <a:pt x="36" y="73"/>
                    </a:lnTo>
                    <a:lnTo>
                      <a:pt x="43" y="65"/>
                    </a:lnTo>
                    <a:lnTo>
                      <a:pt x="43" y="65"/>
                    </a:lnTo>
                    <a:lnTo>
                      <a:pt x="50" y="65"/>
                    </a:lnTo>
                    <a:lnTo>
                      <a:pt x="50" y="73"/>
                    </a:lnTo>
                    <a:lnTo>
                      <a:pt x="57" y="80"/>
                    </a:lnTo>
                    <a:lnTo>
                      <a:pt x="57" y="80"/>
                    </a:lnTo>
                    <a:close/>
                    <a:moveTo>
                      <a:pt x="57" y="36"/>
                    </a:moveTo>
                    <a:lnTo>
                      <a:pt x="65" y="36"/>
                    </a:lnTo>
                    <a:lnTo>
                      <a:pt x="65" y="29"/>
                    </a:lnTo>
                    <a:lnTo>
                      <a:pt x="65" y="22"/>
                    </a:lnTo>
                    <a:lnTo>
                      <a:pt x="57" y="14"/>
                    </a:lnTo>
                    <a:lnTo>
                      <a:pt x="50" y="22"/>
                    </a:lnTo>
                    <a:lnTo>
                      <a:pt x="57" y="36"/>
                    </a:lnTo>
                    <a:lnTo>
                      <a:pt x="57" y="36"/>
                    </a:lnTo>
                    <a:close/>
                    <a:moveTo>
                      <a:pt x="36" y="29"/>
                    </a:moveTo>
                    <a:lnTo>
                      <a:pt x="43" y="14"/>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2" y="43"/>
                    </a:moveTo>
                    <a:lnTo>
                      <a:pt x="7" y="36"/>
                    </a:lnTo>
                    <a:lnTo>
                      <a:pt x="0" y="43"/>
                    </a:lnTo>
                    <a:lnTo>
                      <a:pt x="0" y="43"/>
                    </a:lnTo>
                    <a:lnTo>
                      <a:pt x="14" y="51"/>
                    </a:lnTo>
                    <a:lnTo>
                      <a:pt x="22" y="51"/>
                    </a:lnTo>
                    <a:lnTo>
                      <a:pt x="22" y="43"/>
                    </a:lnTo>
                    <a:lnTo>
                      <a:pt x="22" y="43"/>
                    </a:lnTo>
                    <a:close/>
                    <a:moveTo>
                      <a:pt x="29" y="73"/>
                    </a:moveTo>
                    <a:lnTo>
                      <a:pt x="29" y="65"/>
                    </a:lnTo>
                    <a:lnTo>
                      <a:pt x="22" y="65"/>
                    </a:lnTo>
                    <a:lnTo>
                      <a:pt x="14" y="65"/>
                    </a:lnTo>
                    <a:lnTo>
                      <a:pt x="7" y="73"/>
                    </a:lnTo>
                    <a:lnTo>
                      <a:pt x="7" y="73"/>
                    </a:lnTo>
                    <a:lnTo>
                      <a:pt x="14" y="80"/>
                    </a:lnTo>
                    <a:lnTo>
                      <a:pt x="22"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1" name="Freeform 500">
                <a:extLst>
                  <a:ext uri="{FF2B5EF4-FFF2-40B4-BE49-F238E27FC236}">
                    <a16:creationId xmlns:a16="http://schemas.microsoft.com/office/drawing/2014/main" xmlns="" id="{09E14E1B-7615-4D96-BBB6-6109F426E624}"/>
                  </a:ext>
                </a:extLst>
              </p:cNvPr>
              <p:cNvSpPr>
                <a:spLocks noEditPoints="1"/>
              </p:cNvSpPr>
              <p:nvPr/>
            </p:nvSpPr>
            <p:spPr bwMode="auto">
              <a:xfrm>
                <a:off x="6164" y="2581"/>
                <a:ext cx="72" cy="80"/>
              </a:xfrm>
              <a:custGeom>
                <a:avLst/>
                <a:gdLst>
                  <a:gd name="T0" fmla="*/ 65 w 72"/>
                  <a:gd name="T1" fmla="*/ 80 h 80"/>
                  <a:gd name="T2" fmla="*/ 72 w 72"/>
                  <a:gd name="T3" fmla="*/ 73 h 80"/>
                  <a:gd name="T4" fmla="*/ 65 w 72"/>
                  <a:gd name="T5" fmla="*/ 58 h 80"/>
                  <a:gd name="T6" fmla="*/ 65 w 72"/>
                  <a:gd name="T7" fmla="*/ 43 h 80"/>
                  <a:gd name="T8" fmla="*/ 72 w 72"/>
                  <a:gd name="T9" fmla="*/ 36 h 80"/>
                  <a:gd name="T10" fmla="*/ 72 w 72"/>
                  <a:gd name="T11" fmla="*/ 14 h 80"/>
                  <a:gd name="T12" fmla="*/ 65 w 72"/>
                  <a:gd name="T13" fmla="*/ 7 h 80"/>
                  <a:gd name="T14" fmla="*/ 58 w 72"/>
                  <a:gd name="T15" fmla="*/ 22 h 80"/>
                  <a:gd name="T16" fmla="*/ 65 w 72"/>
                  <a:gd name="T17" fmla="*/ 36 h 80"/>
                  <a:gd name="T18" fmla="*/ 58 w 72"/>
                  <a:gd name="T19" fmla="*/ 51 h 80"/>
                  <a:gd name="T20" fmla="*/ 50 w 72"/>
                  <a:gd name="T21" fmla="*/ 51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8 w 72"/>
                  <a:gd name="T35" fmla="*/ 29 h 80"/>
                  <a:gd name="T36" fmla="*/ 28 w 72"/>
                  <a:gd name="T37" fmla="*/ 14 h 80"/>
                  <a:gd name="T38" fmla="*/ 14 w 72"/>
                  <a:gd name="T39" fmla="*/ 7 h 80"/>
                  <a:gd name="T40" fmla="*/ 7 w 72"/>
                  <a:gd name="T41" fmla="*/ 0 h 80"/>
                  <a:gd name="T42" fmla="*/ 0 w 72"/>
                  <a:gd name="T43" fmla="*/ 7 h 80"/>
                  <a:gd name="T44" fmla="*/ 21 w 72"/>
                  <a:gd name="T45" fmla="*/ 29 h 80"/>
                  <a:gd name="T46" fmla="*/ 36 w 72"/>
                  <a:gd name="T47" fmla="*/ 43 h 80"/>
                  <a:gd name="T48" fmla="*/ 36 w 72"/>
                  <a:gd name="T49" fmla="*/ 43 h 80"/>
                  <a:gd name="T50" fmla="*/ 28 w 72"/>
                  <a:gd name="T51" fmla="*/ 43 h 80"/>
                  <a:gd name="T52" fmla="*/ 7 w 72"/>
                  <a:gd name="T53" fmla="*/ 36 h 80"/>
                  <a:gd name="T54" fmla="*/ 7 w 72"/>
                  <a:gd name="T55" fmla="*/ 43 h 80"/>
                  <a:gd name="T56" fmla="*/ 21 w 72"/>
                  <a:gd name="T57" fmla="*/ 58 h 80"/>
                  <a:gd name="T58" fmla="*/ 28 w 72"/>
                  <a:gd name="T59" fmla="*/ 51 h 80"/>
                  <a:gd name="T60" fmla="*/ 36 w 72"/>
                  <a:gd name="T61" fmla="*/ 51 h 80"/>
                  <a:gd name="T62" fmla="*/ 43 w 72"/>
                  <a:gd name="T63" fmla="*/ 51 h 80"/>
                  <a:gd name="T64" fmla="*/ 50 w 72"/>
                  <a:gd name="T65" fmla="*/ 58 h 80"/>
                  <a:gd name="T66" fmla="*/ 43 w 72"/>
                  <a:gd name="T67" fmla="*/ 65 h 80"/>
                  <a:gd name="T68" fmla="*/ 28 w 72"/>
                  <a:gd name="T69" fmla="*/ 58 h 80"/>
                  <a:gd name="T70" fmla="*/ 7 w 72"/>
                  <a:gd name="T71" fmla="*/ 73 h 80"/>
                  <a:gd name="T72" fmla="*/ 21 w 72"/>
                  <a:gd name="T73" fmla="*/ 80 h 80"/>
                  <a:gd name="T74" fmla="*/ 36 w 72"/>
                  <a:gd name="T75" fmla="*/ 80 h 80"/>
                  <a:gd name="T76" fmla="*/ 43 w 72"/>
                  <a:gd name="T77" fmla="*/ 73 h 80"/>
                  <a:gd name="T78" fmla="*/ 50 w 72"/>
                  <a:gd name="T79" fmla="*/ 65 h 80"/>
                  <a:gd name="T80" fmla="*/ 58 w 72"/>
                  <a:gd name="T81" fmla="*/ 73 h 80"/>
                  <a:gd name="T82" fmla="*/ 65 w 72"/>
                  <a:gd name="T83" fmla="*/ 80 h 80"/>
                  <a:gd name="T84" fmla="*/ 72 w 72"/>
                  <a:gd name="T85" fmla="*/ 36 h 80"/>
                  <a:gd name="T86" fmla="*/ 72 w 72"/>
                  <a:gd name="T87" fmla="*/ 22 h 80"/>
                  <a:gd name="T88" fmla="*/ 58 w 72"/>
                  <a:gd name="T89" fmla="*/ 22 h 80"/>
                  <a:gd name="T90" fmla="*/ 65 w 72"/>
                  <a:gd name="T91" fmla="*/ 36 h 80"/>
                  <a:gd name="T92" fmla="*/ 50 w 72"/>
                  <a:gd name="T93" fmla="*/ 14 h 80"/>
                  <a:gd name="T94" fmla="*/ 36 w 72"/>
                  <a:gd name="T95" fmla="*/ 14 h 80"/>
                  <a:gd name="T96" fmla="*/ 43 w 72"/>
                  <a:gd name="T97" fmla="*/ 29 h 80"/>
                  <a:gd name="T98" fmla="*/ 21 w 72"/>
                  <a:gd name="T99" fmla="*/ 14 h 80"/>
                  <a:gd name="T100" fmla="*/ 14 w 72"/>
                  <a:gd name="T101" fmla="*/ 7 h 80"/>
                  <a:gd name="T102" fmla="*/ 7 w 72"/>
                  <a:gd name="T103" fmla="*/ 14 h 80"/>
                  <a:gd name="T104" fmla="*/ 14 w 72"/>
                  <a:gd name="T105" fmla="*/ 22 h 80"/>
                  <a:gd name="T106" fmla="*/ 21 w 72"/>
                  <a:gd name="T107" fmla="*/ 22 h 80"/>
                  <a:gd name="T108" fmla="*/ 14 w 72"/>
                  <a:gd name="T109" fmla="*/ 36 h 80"/>
                  <a:gd name="T110" fmla="*/ 7 w 72"/>
                  <a:gd name="T111" fmla="*/ 43 h 80"/>
                  <a:gd name="T112" fmla="*/ 28 w 72"/>
                  <a:gd name="T113" fmla="*/ 51 h 80"/>
                  <a:gd name="T114" fmla="*/ 28 w 72"/>
                  <a:gd name="T115" fmla="*/ 43 h 80"/>
                  <a:gd name="T116" fmla="*/ 28 w 72"/>
                  <a:gd name="T117" fmla="*/ 65 h 80"/>
                  <a:gd name="T118" fmla="*/ 21 w 72"/>
                  <a:gd name="T119" fmla="*/ 65 h 80"/>
                  <a:gd name="T120" fmla="*/ 14 w 72"/>
                  <a:gd name="T121" fmla="*/ 73 h 80"/>
                  <a:gd name="T122" fmla="*/ 28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65" y="58"/>
                    </a:lnTo>
                    <a:lnTo>
                      <a:pt x="58" y="58"/>
                    </a:lnTo>
                    <a:lnTo>
                      <a:pt x="65" y="43"/>
                    </a:lnTo>
                    <a:lnTo>
                      <a:pt x="65" y="43"/>
                    </a:lnTo>
                    <a:lnTo>
                      <a:pt x="72" y="36"/>
                    </a:lnTo>
                    <a:lnTo>
                      <a:pt x="72" y="29"/>
                    </a:lnTo>
                    <a:lnTo>
                      <a:pt x="72" y="14"/>
                    </a:lnTo>
                    <a:lnTo>
                      <a:pt x="72" y="14"/>
                    </a:lnTo>
                    <a:lnTo>
                      <a:pt x="65" y="7"/>
                    </a:lnTo>
                    <a:lnTo>
                      <a:pt x="65" y="14"/>
                    </a:lnTo>
                    <a:lnTo>
                      <a:pt x="58" y="22"/>
                    </a:lnTo>
                    <a:lnTo>
                      <a:pt x="58" y="29"/>
                    </a:lnTo>
                    <a:lnTo>
                      <a:pt x="65" y="36"/>
                    </a:lnTo>
                    <a:lnTo>
                      <a:pt x="58" y="43"/>
                    </a:lnTo>
                    <a:lnTo>
                      <a:pt x="58" y="51"/>
                    </a:lnTo>
                    <a:lnTo>
                      <a:pt x="58" y="51"/>
                    </a:lnTo>
                    <a:lnTo>
                      <a:pt x="50" y="51"/>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8" y="29"/>
                    </a:lnTo>
                    <a:lnTo>
                      <a:pt x="28" y="29"/>
                    </a:lnTo>
                    <a:lnTo>
                      <a:pt x="28" y="22"/>
                    </a:lnTo>
                    <a:lnTo>
                      <a:pt x="28" y="14"/>
                    </a:lnTo>
                    <a:lnTo>
                      <a:pt x="21" y="7"/>
                    </a:lnTo>
                    <a:lnTo>
                      <a:pt x="14" y="7"/>
                    </a:lnTo>
                    <a:lnTo>
                      <a:pt x="14" y="0"/>
                    </a:lnTo>
                    <a:lnTo>
                      <a:pt x="7" y="0"/>
                    </a:lnTo>
                    <a:lnTo>
                      <a:pt x="7" y="7"/>
                    </a:lnTo>
                    <a:lnTo>
                      <a:pt x="0" y="7"/>
                    </a:lnTo>
                    <a:lnTo>
                      <a:pt x="7" y="22"/>
                    </a:lnTo>
                    <a:lnTo>
                      <a:pt x="21" y="29"/>
                    </a:lnTo>
                    <a:lnTo>
                      <a:pt x="28" y="36"/>
                    </a:lnTo>
                    <a:lnTo>
                      <a:pt x="36" y="43"/>
                    </a:lnTo>
                    <a:lnTo>
                      <a:pt x="36" y="43"/>
                    </a:lnTo>
                    <a:lnTo>
                      <a:pt x="36" y="43"/>
                    </a:lnTo>
                    <a:lnTo>
                      <a:pt x="28" y="43"/>
                    </a:lnTo>
                    <a:lnTo>
                      <a:pt x="28" y="43"/>
                    </a:lnTo>
                    <a:lnTo>
                      <a:pt x="21" y="36"/>
                    </a:lnTo>
                    <a:lnTo>
                      <a:pt x="7" y="36"/>
                    </a:lnTo>
                    <a:lnTo>
                      <a:pt x="0" y="43"/>
                    </a:lnTo>
                    <a:lnTo>
                      <a:pt x="7" y="43"/>
                    </a:lnTo>
                    <a:lnTo>
                      <a:pt x="14" y="51"/>
                    </a:lnTo>
                    <a:lnTo>
                      <a:pt x="21" y="58"/>
                    </a:lnTo>
                    <a:lnTo>
                      <a:pt x="21" y="58"/>
                    </a:lnTo>
                    <a:lnTo>
                      <a:pt x="28" y="51"/>
                    </a:lnTo>
                    <a:lnTo>
                      <a:pt x="28" y="51"/>
                    </a:lnTo>
                    <a:lnTo>
                      <a:pt x="36" y="51"/>
                    </a:lnTo>
                    <a:lnTo>
                      <a:pt x="43" y="51"/>
                    </a:lnTo>
                    <a:lnTo>
                      <a:pt x="43" y="51"/>
                    </a:lnTo>
                    <a:lnTo>
                      <a:pt x="50" y="58"/>
                    </a:lnTo>
                    <a:lnTo>
                      <a:pt x="50" y="58"/>
                    </a:lnTo>
                    <a:lnTo>
                      <a:pt x="50" y="58"/>
                    </a:lnTo>
                    <a:lnTo>
                      <a:pt x="43" y="65"/>
                    </a:lnTo>
                    <a:lnTo>
                      <a:pt x="36" y="65"/>
                    </a:lnTo>
                    <a:lnTo>
                      <a:pt x="28" y="58"/>
                    </a:lnTo>
                    <a:lnTo>
                      <a:pt x="7" y="65"/>
                    </a:lnTo>
                    <a:lnTo>
                      <a:pt x="7" y="73"/>
                    </a:lnTo>
                    <a:lnTo>
                      <a:pt x="14" y="80"/>
                    </a:lnTo>
                    <a:lnTo>
                      <a:pt x="21" y="80"/>
                    </a:lnTo>
                    <a:lnTo>
                      <a:pt x="36" y="80"/>
                    </a:lnTo>
                    <a:lnTo>
                      <a:pt x="36" y="80"/>
                    </a:lnTo>
                    <a:lnTo>
                      <a:pt x="36" y="73"/>
                    </a:lnTo>
                    <a:lnTo>
                      <a:pt x="43" y="73"/>
                    </a:lnTo>
                    <a:lnTo>
                      <a:pt x="43" y="65"/>
                    </a:lnTo>
                    <a:lnTo>
                      <a:pt x="50" y="65"/>
                    </a:lnTo>
                    <a:lnTo>
                      <a:pt x="50" y="65"/>
                    </a:lnTo>
                    <a:lnTo>
                      <a:pt x="58" y="73"/>
                    </a:lnTo>
                    <a:lnTo>
                      <a:pt x="65" y="80"/>
                    </a:lnTo>
                    <a:lnTo>
                      <a:pt x="65" y="80"/>
                    </a:lnTo>
                    <a:close/>
                    <a:moveTo>
                      <a:pt x="65" y="36"/>
                    </a:moveTo>
                    <a:lnTo>
                      <a:pt x="72" y="36"/>
                    </a:lnTo>
                    <a:lnTo>
                      <a:pt x="72" y="29"/>
                    </a:lnTo>
                    <a:lnTo>
                      <a:pt x="72" y="22"/>
                    </a:lnTo>
                    <a:lnTo>
                      <a:pt x="65" y="14"/>
                    </a:lnTo>
                    <a:lnTo>
                      <a:pt x="58" y="22"/>
                    </a:lnTo>
                    <a:lnTo>
                      <a:pt x="65" y="36"/>
                    </a:lnTo>
                    <a:lnTo>
                      <a:pt x="65" y="36"/>
                    </a:lnTo>
                    <a:close/>
                    <a:moveTo>
                      <a:pt x="43" y="29"/>
                    </a:moveTo>
                    <a:lnTo>
                      <a:pt x="50" y="14"/>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8" y="43"/>
                    </a:moveTo>
                    <a:lnTo>
                      <a:pt x="14" y="36"/>
                    </a:lnTo>
                    <a:lnTo>
                      <a:pt x="7" y="43"/>
                    </a:lnTo>
                    <a:lnTo>
                      <a:pt x="7" y="43"/>
                    </a:lnTo>
                    <a:lnTo>
                      <a:pt x="14" y="51"/>
                    </a:lnTo>
                    <a:lnTo>
                      <a:pt x="28" y="51"/>
                    </a:lnTo>
                    <a:lnTo>
                      <a:pt x="28" y="43"/>
                    </a:lnTo>
                    <a:lnTo>
                      <a:pt x="28" y="43"/>
                    </a:lnTo>
                    <a:close/>
                    <a:moveTo>
                      <a:pt x="36" y="73"/>
                    </a:moveTo>
                    <a:lnTo>
                      <a:pt x="28" y="65"/>
                    </a:lnTo>
                    <a:lnTo>
                      <a:pt x="21" y="65"/>
                    </a:lnTo>
                    <a:lnTo>
                      <a:pt x="21" y="65"/>
                    </a:lnTo>
                    <a:lnTo>
                      <a:pt x="14" y="73"/>
                    </a:lnTo>
                    <a:lnTo>
                      <a:pt x="14" y="73"/>
                    </a:lnTo>
                    <a:lnTo>
                      <a:pt x="21" y="80"/>
                    </a:lnTo>
                    <a:lnTo>
                      <a:pt x="28"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2" name="Freeform 501">
                <a:extLst>
                  <a:ext uri="{FF2B5EF4-FFF2-40B4-BE49-F238E27FC236}">
                    <a16:creationId xmlns:a16="http://schemas.microsoft.com/office/drawing/2014/main" xmlns="" id="{E661D82E-0D15-48B1-9844-9EA16BAD3DE4}"/>
                  </a:ext>
                </a:extLst>
              </p:cNvPr>
              <p:cNvSpPr>
                <a:spLocks noEditPoints="1"/>
              </p:cNvSpPr>
              <p:nvPr/>
            </p:nvSpPr>
            <p:spPr bwMode="auto">
              <a:xfrm>
                <a:off x="6092" y="2581"/>
                <a:ext cx="72" cy="80"/>
              </a:xfrm>
              <a:custGeom>
                <a:avLst/>
                <a:gdLst>
                  <a:gd name="T0" fmla="*/ 65 w 72"/>
                  <a:gd name="T1" fmla="*/ 80 h 80"/>
                  <a:gd name="T2" fmla="*/ 72 w 72"/>
                  <a:gd name="T3" fmla="*/ 73 h 80"/>
                  <a:gd name="T4" fmla="*/ 57 w 72"/>
                  <a:gd name="T5" fmla="*/ 58 h 80"/>
                  <a:gd name="T6" fmla="*/ 65 w 72"/>
                  <a:gd name="T7" fmla="*/ 43 h 80"/>
                  <a:gd name="T8" fmla="*/ 65 w 72"/>
                  <a:gd name="T9" fmla="*/ 36 h 80"/>
                  <a:gd name="T10" fmla="*/ 72 w 72"/>
                  <a:gd name="T11" fmla="*/ 14 h 80"/>
                  <a:gd name="T12" fmla="*/ 65 w 72"/>
                  <a:gd name="T13" fmla="*/ 7 h 80"/>
                  <a:gd name="T14" fmla="*/ 57 w 72"/>
                  <a:gd name="T15" fmla="*/ 22 h 80"/>
                  <a:gd name="T16" fmla="*/ 57 w 72"/>
                  <a:gd name="T17" fmla="*/ 36 h 80"/>
                  <a:gd name="T18" fmla="*/ 57 w 72"/>
                  <a:gd name="T19" fmla="*/ 51 h 80"/>
                  <a:gd name="T20" fmla="*/ 50 w 72"/>
                  <a:gd name="T21" fmla="*/ 51 h 80"/>
                  <a:gd name="T22" fmla="*/ 43 w 72"/>
                  <a:gd name="T23" fmla="*/ 36 h 80"/>
                  <a:gd name="T24" fmla="*/ 50 w 72"/>
                  <a:gd name="T25" fmla="*/ 29 h 80"/>
                  <a:gd name="T26" fmla="*/ 43 w 72"/>
                  <a:gd name="T27" fmla="*/ 0 h 80"/>
                  <a:gd name="T28" fmla="*/ 36 w 72"/>
                  <a:gd name="T29" fmla="*/ 29 h 80"/>
                  <a:gd name="T30" fmla="*/ 36 w 72"/>
                  <a:gd name="T31" fmla="*/ 36 h 80"/>
                  <a:gd name="T32" fmla="*/ 36 w 72"/>
                  <a:gd name="T33" fmla="*/ 36 h 80"/>
                  <a:gd name="T34" fmla="*/ 29 w 72"/>
                  <a:gd name="T35" fmla="*/ 29 h 80"/>
                  <a:gd name="T36" fmla="*/ 22 w 72"/>
                  <a:gd name="T37" fmla="*/ 14 h 80"/>
                  <a:gd name="T38" fmla="*/ 14 w 72"/>
                  <a:gd name="T39" fmla="*/ 7 h 80"/>
                  <a:gd name="T40" fmla="*/ 0 w 72"/>
                  <a:gd name="T41" fmla="*/ 0 h 80"/>
                  <a:gd name="T42" fmla="*/ 0 w 72"/>
                  <a:gd name="T43" fmla="*/ 7 h 80"/>
                  <a:gd name="T44" fmla="*/ 22 w 72"/>
                  <a:gd name="T45" fmla="*/ 29 h 80"/>
                  <a:gd name="T46" fmla="*/ 36 w 72"/>
                  <a:gd name="T47" fmla="*/ 43 h 80"/>
                  <a:gd name="T48" fmla="*/ 36 w 72"/>
                  <a:gd name="T49" fmla="*/ 43 h 80"/>
                  <a:gd name="T50" fmla="*/ 29 w 72"/>
                  <a:gd name="T51" fmla="*/ 43 h 80"/>
                  <a:gd name="T52" fmla="*/ 7 w 72"/>
                  <a:gd name="T53" fmla="*/ 36 h 80"/>
                  <a:gd name="T54" fmla="*/ 0 w 72"/>
                  <a:gd name="T55" fmla="*/ 43 h 80"/>
                  <a:gd name="T56" fmla="*/ 14 w 72"/>
                  <a:gd name="T57" fmla="*/ 58 h 80"/>
                  <a:gd name="T58" fmla="*/ 29 w 72"/>
                  <a:gd name="T59" fmla="*/ 51 h 80"/>
                  <a:gd name="T60" fmla="*/ 36 w 72"/>
                  <a:gd name="T61" fmla="*/ 51 h 80"/>
                  <a:gd name="T62" fmla="*/ 43 w 72"/>
                  <a:gd name="T63" fmla="*/ 51 h 80"/>
                  <a:gd name="T64" fmla="*/ 50 w 72"/>
                  <a:gd name="T65" fmla="*/ 58 h 80"/>
                  <a:gd name="T66" fmla="*/ 36 w 72"/>
                  <a:gd name="T67" fmla="*/ 65 h 80"/>
                  <a:gd name="T68" fmla="*/ 22 w 72"/>
                  <a:gd name="T69" fmla="*/ 58 h 80"/>
                  <a:gd name="T70" fmla="*/ 7 w 72"/>
                  <a:gd name="T71" fmla="*/ 73 h 80"/>
                  <a:gd name="T72" fmla="*/ 22 w 72"/>
                  <a:gd name="T73" fmla="*/ 80 h 80"/>
                  <a:gd name="T74" fmla="*/ 36 w 72"/>
                  <a:gd name="T75" fmla="*/ 80 h 80"/>
                  <a:gd name="T76" fmla="*/ 36 w 72"/>
                  <a:gd name="T77" fmla="*/ 73 h 80"/>
                  <a:gd name="T78" fmla="*/ 50 w 72"/>
                  <a:gd name="T79" fmla="*/ 65 h 80"/>
                  <a:gd name="T80" fmla="*/ 57 w 72"/>
                  <a:gd name="T81" fmla="*/ 73 h 80"/>
                  <a:gd name="T82" fmla="*/ 65 w 72"/>
                  <a:gd name="T83" fmla="*/ 80 h 80"/>
                  <a:gd name="T84" fmla="*/ 65 w 72"/>
                  <a:gd name="T85" fmla="*/ 36 h 80"/>
                  <a:gd name="T86" fmla="*/ 72 w 72"/>
                  <a:gd name="T87" fmla="*/ 22 h 80"/>
                  <a:gd name="T88" fmla="*/ 57 w 72"/>
                  <a:gd name="T89" fmla="*/ 22 h 80"/>
                  <a:gd name="T90" fmla="*/ 65 w 72"/>
                  <a:gd name="T91" fmla="*/ 36 h 80"/>
                  <a:gd name="T92" fmla="*/ 50 w 72"/>
                  <a:gd name="T93" fmla="*/ 14 h 80"/>
                  <a:gd name="T94" fmla="*/ 36 w 72"/>
                  <a:gd name="T95" fmla="*/ 14 h 80"/>
                  <a:gd name="T96" fmla="*/ 43 w 72"/>
                  <a:gd name="T97" fmla="*/ 29 h 80"/>
                  <a:gd name="T98" fmla="*/ 22 w 72"/>
                  <a:gd name="T99" fmla="*/ 14 h 80"/>
                  <a:gd name="T100" fmla="*/ 14 w 72"/>
                  <a:gd name="T101" fmla="*/ 7 h 80"/>
                  <a:gd name="T102" fmla="*/ 7 w 72"/>
                  <a:gd name="T103" fmla="*/ 14 h 80"/>
                  <a:gd name="T104" fmla="*/ 14 w 72"/>
                  <a:gd name="T105" fmla="*/ 22 h 80"/>
                  <a:gd name="T106" fmla="*/ 22 w 72"/>
                  <a:gd name="T107" fmla="*/ 22 h 80"/>
                  <a:gd name="T108" fmla="*/ 14 w 72"/>
                  <a:gd name="T109" fmla="*/ 36 h 80"/>
                  <a:gd name="T110" fmla="*/ 7 w 72"/>
                  <a:gd name="T111" fmla="*/ 43 h 80"/>
                  <a:gd name="T112" fmla="*/ 22 w 72"/>
                  <a:gd name="T113" fmla="*/ 51 h 80"/>
                  <a:gd name="T114" fmla="*/ 22 w 72"/>
                  <a:gd name="T115" fmla="*/ 43 h 80"/>
                  <a:gd name="T116" fmla="*/ 29 w 72"/>
                  <a:gd name="T117" fmla="*/ 65 h 80"/>
                  <a:gd name="T118" fmla="*/ 14 w 72"/>
                  <a:gd name="T119" fmla="*/ 65 h 80"/>
                  <a:gd name="T120" fmla="*/ 14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57" y="58"/>
                    </a:lnTo>
                    <a:lnTo>
                      <a:pt x="57" y="58"/>
                    </a:lnTo>
                    <a:lnTo>
                      <a:pt x="65" y="43"/>
                    </a:lnTo>
                    <a:lnTo>
                      <a:pt x="65" y="43"/>
                    </a:lnTo>
                    <a:lnTo>
                      <a:pt x="65" y="36"/>
                    </a:lnTo>
                    <a:lnTo>
                      <a:pt x="72" y="29"/>
                    </a:lnTo>
                    <a:lnTo>
                      <a:pt x="72" y="14"/>
                    </a:lnTo>
                    <a:lnTo>
                      <a:pt x="65" y="14"/>
                    </a:lnTo>
                    <a:lnTo>
                      <a:pt x="65" y="7"/>
                    </a:lnTo>
                    <a:lnTo>
                      <a:pt x="57" y="14"/>
                    </a:lnTo>
                    <a:lnTo>
                      <a:pt x="57" y="22"/>
                    </a:lnTo>
                    <a:lnTo>
                      <a:pt x="57" y="29"/>
                    </a:lnTo>
                    <a:lnTo>
                      <a:pt x="57" y="36"/>
                    </a:lnTo>
                    <a:lnTo>
                      <a:pt x="57" y="43"/>
                    </a:lnTo>
                    <a:lnTo>
                      <a:pt x="57" y="51"/>
                    </a:lnTo>
                    <a:lnTo>
                      <a:pt x="57" y="51"/>
                    </a:lnTo>
                    <a:lnTo>
                      <a:pt x="50" y="51"/>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9" y="29"/>
                    </a:lnTo>
                    <a:lnTo>
                      <a:pt x="29" y="29"/>
                    </a:lnTo>
                    <a:lnTo>
                      <a:pt x="22" y="22"/>
                    </a:lnTo>
                    <a:lnTo>
                      <a:pt x="22" y="14"/>
                    </a:lnTo>
                    <a:lnTo>
                      <a:pt x="22" y="7"/>
                    </a:lnTo>
                    <a:lnTo>
                      <a:pt x="14" y="7"/>
                    </a:lnTo>
                    <a:lnTo>
                      <a:pt x="7" y="0"/>
                    </a:lnTo>
                    <a:lnTo>
                      <a:pt x="0"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0" y="43"/>
                    </a:lnTo>
                    <a:lnTo>
                      <a:pt x="7" y="51"/>
                    </a:lnTo>
                    <a:lnTo>
                      <a:pt x="14" y="58"/>
                    </a:lnTo>
                    <a:lnTo>
                      <a:pt x="22" y="58"/>
                    </a:lnTo>
                    <a:lnTo>
                      <a:pt x="29" y="51"/>
                    </a:lnTo>
                    <a:lnTo>
                      <a:pt x="29" y="51"/>
                    </a:lnTo>
                    <a:lnTo>
                      <a:pt x="36" y="51"/>
                    </a:lnTo>
                    <a:lnTo>
                      <a:pt x="36" y="51"/>
                    </a:lnTo>
                    <a:lnTo>
                      <a:pt x="43" y="51"/>
                    </a:lnTo>
                    <a:lnTo>
                      <a:pt x="50" y="58"/>
                    </a:lnTo>
                    <a:lnTo>
                      <a:pt x="50" y="58"/>
                    </a:lnTo>
                    <a:lnTo>
                      <a:pt x="43" y="58"/>
                    </a:lnTo>
                    <a:lnTo>
                      <a:pt x="36" y="65"/>
                    </a:lnTo>
                    <a:lnTo>
                      <a:pt x="36" y="65"/>
                    </a:lnTo>
                    <a:lnTo>
                      <a:pt x="22" y="58"/>
                    </a:lnTo>
                    <a:lnTo>
                      <a:pt x="7" y="65"/>
                    </a:lnTo>
                    <a:lnTo>
                      <a:pt x="7" y="73"/>
                    </a:lnTo>
                    <a:lnTo>
                      <a:pt x="14" y="80"/>
                    </a:lnTo>
                    <a:lnTo>
                      <a:pt x="22" y="80"/>
                    </a:lnTo>
                    <a:lnTo>
                      <a:pt x="29" y="80"/>
                    </a:lnTo>
                    <a:lnTo>
                      <a:pt x="36" y="80"/>
                    </a:lnTo>
                    <a:lnTo>
                      <a:pt x="36" y="73"/>
                    </a:lnTo>
                    <a:lnTo>
                      <a:pt x="36" y="73"/>
                    </a:lnTo>
                    <a:lnTo>
                      <a:pt x="43" y="65"/>
                    </a:lnTo>
                    <a:lnTo>
                      <a:pt x="50" y="65"/>
                    </a:lnTo>
                    <a:lnTo>
                      <a:pt x="50" y="65"/>
                    </a:lnTo>
                    <a:lnTo>
                      <a:pt x="57" y="73"/>
                    </a:lnTo>
                    <a:lnTo>
                      <a:pt x="65" y="80"/>
                    </a:lnTo>
                    <a:lnTo>
                      <a:pt x="65" y="80"/>
                    </a:lnTo>
                    <a:close/>
                    <a:moveTo>
                      <a:pt x="65" y="36"/>
                    </a:moveTo>
                    <a:lnTo>
                      <a:pt x="65" y="36"/>
                    </a:lnTo>
                    <a:lnTo>
                      <a:pt x="72" y="29"/>
                    </a:lnTo>
                    <a:lnTo>
                      <a:pt x="72" y="22"/>
                    </a:lnTo>
                    <a:lnTo>
                      <a:pt x="65" y="14"/>
                    </a:lnTo>
                    <a:lnTo>
                      <a:pt x="57" y="22"/>
                    </a:lnTo>
                    <a:lnTo>
                      <a:pt x="65" y="36"/>
                    </a:lnTo>
                    <a:lnTo>
                      <a:pt x="65" y="36"/>
                    </a:lnTo>
                    <a:close/>
                    <a:moveTo>
                      <a:pt x="43" y="29"/>
                    </a:moveTo>
                    <a:lnTo>
                      <a:pt x="50" y="14"/>
                    </a:lnTo>
                    <a:lnTo>
                      <a:pt x="43" y="7"/>
                    </a:lnTo>
                    <a:lnTo>
                      <a:pt x="36" y="14"/>
                    </a:lnTo>
                    <a:lnTo>
                      <a:pt x="43" y="29"/>
                    </a:lnTo>
                    <a:lnTo>
                      <a:pt x="43" y="29"/>
                    </a:lnTo>
                    <a:close/>
                    <a:moveTo>
                      <a:pt x="22" y="22"/>
                    </a:moveTo>
                    <a:lnTo>
                      <a:pt x="22" y="14"/>
                    </a:lnTo>
                    <a:lnTo>
                      <a:pt x="22" y="14"/>
                    </a:lnTo>
                    <a:lnTo>
                      <a:pt x="14" y="7"/>
                    </a:lnTo>
                    <a:lnTo>
                      <a:pt x="7" y="7"/>
                    </a:lnTo>
                    <a:lnTo>
                      <a:pt x="7" y="14"/>
                    </a:lnTo>
                    <a:lnTo>
                      <a:pt x="7" y="22"/>
                    </a:lnTo>
                    <a:lnTo>
                      <a:pt x="14" y="22"/>
                    </a:lnTo>
                    <a:lnTo>
                      <a:pt x="22" y="22"/>
                    </a:lnTo>
                    <a:lnTo>
                      <a:pt x="22" y="22"/>
                    </a:lnTo>
                    <a:close/>
                    <a:moveTo>
                      <a:pt x="22" y="43"/>
                    </a:moveTo>
                    <a:lnTo>
                      <a:pt x="14" y="36"/>
                    </a:lnTo>
                    <a:lnTo>
                      <a:pt x="0" y="43"/>
                    </a:lnTo>
                    <a:lnTo>
                      <a:pt x="7" y="43"/>
                    </a:lnTo>
                    <a:lnTo>
                      <a:pt x="14" y="51"/>
                    </a:lnTo>
                    <a:lnTo>
                      <a:pt x="22" y="51"/>
                    </a:lnTo>
                    <a:lnTo>
                      <a:pt x="22" y="43"/>
                    </a:lnTo>
                    <a:lnTo>
                      <a:pt x="22" y="43"/>
                    </a:lnTo>
                    <a:close/>
                    <a:moveTo>
                      <a:pt x="36" y="73"/>
                    </a:moveTo>
                    <a:lnTo>
                      <a:pt x="29" y="65"/>
                    </a:lnTo>
                    <a:lnTo>
                      <a:pt x="22" y="65"/>
                    </a:lnTo>
                    <a:lnTo>
                      <a:pt x="14" y="65"/>
                    </a:lnTo>
                    <a:lnTo>
                      <a:pt x="7" y="73"/>
                    </a:lnTo>
                    <a:lnTo>
                      <a:pt x="14" y="73"/>
                    </a:lnTo>
                    <a:lnTo>
                      <a:pt x="22"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3" name="Freeform 502">
                <a:extLst>
                  <a:ext uri="{FF2B5EF4-FFF2-40B4-BE49-F238E27FC236}">
                    <a16:creationId xmlns:a16="http://schemas.microsoft.com/office/drawing/2014/main" xmlns="" id="{9317A355-986D-4C76-8819-D3941B0B33F0}"/>
                  </a:ext>
                </a:extLst>
              </p:cNvPr>
              <p:cNvSpPr>
                <a:spLocks noEditPoints="1"/>
              </p:cNvSpPr>
              <p:nvPr/>
            </p:nvSpPr>
            <p:spPr bwMode="auto">
              <a:xfrm>
                <a:off x="6020" y="2581"/>
                <a:ext cx="72" cy="80"/>
              </a:xfrm>
              <a:custGeom>
                <a:avLst/>
                <a:gdLst>
                  <a:gd name="T0" fmla="*/ 65 w 72"/>
                  <a:gd name="T1" fmla="*/ 80 h 80"/>
                  <a:gd name="T2" fmla="*/ 72 w 72"/>
                  <a:gd name="T3" fmla="*/ 73 h 80"/>
                  <a:gd name="T4" fmla="*/ 58 w 72"/>
                  <a:gd name="T5" fmla="*/ 58 h 80"/>
                  <a:gd name="T6" fmla="*/ 58 w 72"/>
                  <a:gd name="T7" fmla="*/ 43 h 80"/>
                  <a:gd name="T8" fmla="*/ 65 w 72"/>
                  <a:gd name="T9" fmla="*/ 36 h 80"/>
                  <a:gd name="T10" fmla="*/ 65 w 72"/>
                  <a:gd name="T11" fmla="*/ 14 h 80"/>
                  <a:gd name="T12" fmla="*/ 65 w 72"/>
                  <a:gd name="T13" fmla="*/ 7 h 80"/>
                  <a:gd name="T14" fmla="*/ 58 w 72"/>
                  <a:gd name="T15" fmla="*/ 22 h 80"/>
                  <a:gd name="T16" fmla="*/ 58 w 72"/>
                  <a:gd name="T17" fmla="*/ 36 h 80"/>
                  <a:gd name="T18" fmla="*/ 50 w 72"/>
                  <a:gd name="T19" fmla="*/ 51 h 80"/>
                  <a:gd name="T20" fmla="*/ 50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14 h 80"/>
                  <a:gd name="T38" fmla="*/ 15 w 72"/>
                  <a:gd name="T39" fmla="*/ 7 h 80"/>
                  <a:gd name="T40" fmla="*/ 0 w 72"/>
                  <a:gd name="T41" fmla="*/ 0 h 80"/>
                  <a:gd name="T42" fmla="*/ 0 w 72"/>
                  <a:gd name="T43" fmla="*/ 7 h 80"/>
                  <a:gd name="T44" fmla="*/ 15 w 72"/>
                  <a:gd name="T45" fmla="*/ 29 h 80"/>
                  <a:gd name="T46" fmla="*/ 29 w 72"/>
                  <a:gd name="T47" fmla="*/ 43 h 80"/>
                  <a:gd name="T48" fmla="*/ 29 w 72"/>
                  <a:gd name="T49" fmla="*/ 43 h 80"/>
                  <a:gd name="T50" fmla="*/ 22 w 72"/>
                  <a:gd name="T51" fmla="*/ 43 h 80"/>
                  <a:gd name="T52" fmla="*/ 7 w 72"/>
                  <a:gd name="T53" fmla="*/ 36 h 80"/>
                  <a:gd name="T54" fmla="*/ 0 w 72"/>
                  <a:gd name="T55" fmla="*/ 43 h 80"/>
                  <a:gd name="T56" fmla="*/ 15 w 72"/>
                  <a:gd name="T57" fmla="*/ 58 h 80"/>
                  <a:gd name="T58" fmla="*/ 22 w 72"/>
                  <a:gd name="T59" fmla="*/ 51 h 80"/>
                  <a:gd name="T60" fmla="*/ 29 w 72"/>
                  <a:gd name="T61" fmla="*/ 51 h 80"/>
                  <a:gd name="T62" fmla="*/ 43 w 72"/>
                  <a:gd name="T63" fmla="*/ 51 h 80"/>
                  <a:gd name="T64" fmla="*/ 50 w 72"/>
                  <a:gd name="T65" fmla="*/ 58 h 80"/>
                  <a:gd name="T66" fmla="*/ 36 w 72"/>
                  <a:gd name="T67" fmla="*/ 65 h 80"/>
                  <a:gd name="T68" fmla="*/ 22 w 72"/>
                  <a:gd name="T69" fmla="*/ 58 h 80"/>
                  <a:gd name="T70" fmla="*/ 7 w 72"/>
                  <a:gd name="T71" fmla="*/ 73 h 80"/>
                  <a:gd name="T72" fmla="*/ 22 w 72"/>
                  <a:gd name="T73" fmla="*/ 80 h 80"/>
                  <a:gd name="T74" fmla="*/ 29 w 72"/>
                  <a:gd name="T75" fmla="*/ 80 h 80"/>
                  <a:gd name="T76" fmla="*/ 36 w 72"/>
                  <a:gd name="T77" fmla="*/ 73 h 80"/>
                  <a:gd name="T78" fmla="*/ 43 w 72"/>
                  <a:gd name="T79" fmla="*/ 65 h 80"/>
                  <a:gd name="T80" fmla="*/ 58 w 72"/>
                  <a:gd name="T81" fmla="*/ 73 h 80"/>
                  <a:gd name="T82" fmla="*/ 65 w 72"/>
                  <a:gd name="T83" fmla="*/ 80 h 80"/>
                  <a:gd name="T84" fmla="*/ 65 w 72"/>
                  <a:gd name="T85" fmla="*/ 36 h 80"/>
                  <a:gd name="T86" fmla="*/ 65 w 72"/>
                  <a:gd name="T87" fmla="*/ 22 h 80"/>
                  <a:gd name="T88" fmla="*/ 58 w 72"/>
                  <a:gd name="T89" fmla="*/ 22 h 80"/>
                  <a:gd name="T90" fmla="*/ 65 w 72"/>
                  <a:gd name="T91" fmla="*/ 36 h 80"/>
                  <a:gd name="T92" fmla="*/ 43 w 72"/>
                  <a:gd name="T93" fmla="*/ 14 h 80"/>
                  <a:gd name="T94" fmla="*/ 36 w 72"/>
                  <a:gd name="T95" fmla="*/ 14 h 80"/>
                  <a:gd name="T96" fmla="*/ 36 w 72"/>
                  <a:gd name="T97" fmla="*/ 29 h 80"/>
                  <a:gd name="T98" fmla="*/ 22 w 72"/>
                  <a:gd name="T99" fmla="*/ 14 h 80"/>
                  <a:gd name="T100" fmla="*/ 15 w 72"/>
                  <a:gd name="T101" fmla="*/ 7 h 80"/>
                  <a:gd name="T102" fmla="*/ 0 w 72"/>
                  <a:gd name="T103" fmla="*/ 14 h 80"/>
                  <a:gd name="T104" fmla="*/ 15 w 72"/>
                  <a:gd name="T105" fmla="*/ 22 h 80"/>
                  <a:gd name="T106" fmla="*/ 22 w 72"/>
                  <a:gd name="T107" fmla="*/ 22 h 80"/>
                  <a:gd name="T108" fmla="*/ 15 w 72"/>
                  <a:gd name="T109" fmla="*/ 36 h 80"/>
                  <a:gd name="T110" fmla="*/ 7 w 72"/>
                  <a:gd name="T111" fmla="*/ 43 h 80"/>
                  <a:gd name="T112" fmla="*/ 22 w 72"/>
                  <a:gd name="T113" fmla="*/ 51 h 80"/>
                  <a:gd name="T114" fmla="*/ 22 w 72"/>
                  <a:gd name="T115" fmla="*/ 43 h 80"/>
                  <a:gd name="T116" fmla="*/ 29 w 72"/>
                  <a:gd name="T117" fmla="*/ 65 h 80"/>
                  <a:gd name="T118" fmla="*/ 15 w 72"/>
                  <a:gd name="T119" fmla="*/ 65 h 80"/>
                  <a:gd name="T120" fmla="*/ 7 w 72"/>
                  <a:gd name="T121" fmla="*/ 73 h 80"/>
                  <a:gd name="T122" fmla="*/ 29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58" y="58"/>
                    </a:lnTo>
                    <a:lnTo>
                      <a:pt x="58" y="58"/>
                    </a:lnTo>
                    <a:lnTo>
                      <a:pt x="58" y="43"/>
                    </a:lnTo>
                    <a:lnTo>
                      <a:pt x="65" y="43"/>
                    </a:lnTo>
                    <a:lnTo>
                      <a:pt x="65" y="36"/>
                    </a:lnTo>
                    <a:lnTo>
                      <a:pt x="72" y="29"/>
                    </a:lnTo>
                    <a:lnTo>
                      <a:pt x="65" y="14"/>
                    </a:lnTo>
                    <a:lnTo>
                      <a:pt x="65" y="14"/>
                    </a:lnTo>
                    <a:lnTo>
                      <a:pt x="65" y="7"/>
                    </a:lnTo>
                    <a:lnTo>
                      <a:pt x="58" y="14"/>
                    </a:lnTo>
                    <a:lnTo>
                      <a:pt x="58" y="22"/>
                    </a:lnTo>
                    <a:lnTo>
                      <a:pt x="50" y="29"/>
                    </a:lnTo>
                    <a:lnTo>
                      <a:pt x="58" y="36"/>
                    </a:lnTo>
                    <a:lnTo>
                      <a:pt x="58" y="43"/>
                    </a:lnTo>
                    <a:lnTo>
                      <a:pt x="50" y="51"/>
                    </a:lnTo>
                    <a:lnTo>
                      <a:pt x="50" y="51"/>
                    </a:lnTo>
                    <a:lnTo>
                      <a:pt x="50" y="51"/>
                    </a:lnTo>
                    <a:lnTo>
                      <a:pt x="43" y="43"/>
                    </a:lnTo>
                    <a:lnTo>
                      <a:pt x="43" y="36"/>
                    </a:lnTo>
                    <a:lnTo>
                      <a:pt x="43" y="29"/>
                    </a:lnTo>
                    <a:lnTo>
                      <a:pt x="43" y="29"/>
                    </a:lnTo>
                    <a:lnTo>
                      <a:pt x="50"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22" y="7"/>
                    </a:lnTo>
                    <a:lnTo>
                      <a:pt x="15" y="7"/>
                    </a:lnTo>
                    <a:lnTo>
                      <a:pt x="7" y="0"/>
                    </a:lnTo>
                    <a:lnTo>
                      <a:pt x="0" y="0"/>
                    </a:lnTo>
                    <a:lnTo>
                      <a:pt x="0" y="7"/>
                    </a:lnTo>
                    <a:lnTo>
                      <a:pt x="0" y="7"/>
                    </a:lnTo>
                    <a:lnTo>
                      <a:pt x="7" y="22"/>
                    </a:lnTo>
                    <a:lnTo>
                      <a:pt x="15" y="29"/>
                    </a:lnTo>
                    <a:lnTo>
                      <a:pt x="22" y="36"/>
                    </a:lnTo>
                    <a:lnTo>
                      <a:pt x="29" y="43"/>
                    </a:lnTo>
                    <a:lnTo>
                      <a:pt x="36" y="43"/>
                    </a:lnTo>
                    <a:lnTo>
                      <a:pt x="29" y="43"/>
                    </a:lnTo>
                    <a:lnTo>
                      <a:pt x="29" y="43"/>
                    </a:lnTo>
                    <a:lnTo>
                      <a:pt x="22" y="43"/>
                    </a:lnTo>
                    <a:lnTo>
                      <a:pt x="15" y="36"/>
                    </a:lnTo>
                    <a:lnTo>
                      <a:pt x="7" y="36"/>
                    </a:lnTo>
                    <a:lnTo>
                      <a:pt x="0" y="43"/>
                    </a:lnTo>
                    <a:lnTo>
                      <a:pt x="0" y="43"/>
                    </a:lnTo>
                    <a:lnTo>
                      <a:pt x="7" y="51"/>
                    </a:lnTo>
                    <a:lnTo>
                      <a:pt x="15" y="58"/>
                    </a:lnTo>
                    <a:lnTo>
                      <a:pt x="22" y="58"/>
                    </a:lnTo>
                    <a:lnTo>
                      <a:pt x="22" y="51"/>
                    </a:lnTo>
                    <a:lnTo>
                      <a:pt x="22" y="51"/>
                    </a:lnTo>
                    <a:lnTo>
                      <a:pt x="29" y="51"/>
                    </a:lnTo>
                    <a:lnTo>
                      <a:pt x="36" y="51"/>
                    </a:lnTo>
                    <a:lnTo>
                      <a:pt x="43" y="51"/>
                    </a:lnTo>
                    <a:lnTo>
                      <a:pt x="43" y="58"/>
                    </a:lnTo>
                    <a:lnTo>
                      <a:pt x="50" y="58"/>
                    </a:lnTo>
                    <a:lnTo>
                      <a:pt x="43" y="58"/>
                    </a:lnTo>
                    <a:lnTo>
                      <a:pt x="36" y="65"/>
                    </a:lnTo>
                    <a:lnTo>
                      <a:pt x="29" y="65"/>
                    </a:lnTo>
                    <a:lnTo>
                      <a:pt x="22" y="58"/>
                    </a:lnTo>
                    <a:lnTo>
                      <a:pt x="7" y="65"/>
                    </a:lnTo>
                    <a:lnTo>
                      <a:pt x="7" y="73"/>
                    </a:lnTo>
                    <a:lnTo>
                      <a:pt x="7" y="80"/>
                    </a:lnTo>
                    <a:lnTo>
                      <a:pt x="22" y="80"/>
                    </a:lnTo>
                    <a:lnTo>
                      <a:pt x="29" y="80"/>
                    </a:lnTo>
                    <a:lnTo>
                      <a:pt x="29" y="80"/>
                    </a:lnTo>
                    <a:lnTo>
                      <a:pt x="36" y="73"/>
                    </a:lnTo>
                    <a:lnTo>
                      <a:pt x="36" y="73"/>
                    </a:lnTo>
                    <a:lnTo>
                      <a:pt x="43" y="65"/>
                    </a:lnTo>
                    <a:lnTo>
                      <a:pt x="43" y="65"/>
                    </a:lnTo>
                    <a:lnTo>
                      <a:pt x="50" y="65"/>
                    </a:lnTo>
                    <a:lnTo>
                      <a:pt x="58" y="73"/>
                    </a:lnTo>
                    <a:lnTo>
                      <a:pt x="65" y="80"/>
                    </a:lnTo>
                    <a:lnTo>
                      <a:pt x="65" y="80"/>
                    </a:lnTo>
                    <a:close/>
                    <a:moveTo>
                      <a:pt x="65" y="36"/>
                    </a:moveTo>
                    <a:lnTo>
                      <a:pt x="65" y="36"/>
                    </a:lnTo>
                    <a:lnTo>
                      <a:pt x="72" y="29"/>
                    </a:lnTo>
                    <a:lnTo>
                      <a:pt x="65" y="22"/>
                    </a:lnTo>
                    <a:lnTo>
                      <a:pt x="65" y="14"/>
                    </a:lnTo>
                    <a:lnTo>
                      <a:pt x="58" y="22"/>
                    </a:lnTo>
                    <a:lnTo>
                      <a:pt x="65" y="36"/>
                    </a:lnTo>
                    <a:lnTo>
                      <a:pt x="65" y="36"/>
                    </a:lnTo>
                    <a:close/>
                    <a:moveTo>
                      <a:pt x="36" y="29"/>
                    </a:moveTo>
                    <a:lnTo>
                      <a:pt x="43" y="14"/>
                    </a:lnTo>
                    <a:lnTo>
                      <a:pt x="36" y="7"/>
                    </a:lnTo>
                    <a:lnTo>
                      <a:pt x="36" y="14"/>
                    </a:lnTo>
                    <a:lnTo>
                      <a:pt x="36" y="29"/>
                    </a:lnTo>
                    <a:lnTo>
                      <a:pt x="36" y="29"/>
                    </a:lnTo>
                    <a:close/>
                    <a:moveTo>
                      <a:pt x="22" y="22"/>
                    </a:moveTo>
                    <a:lnTo>
                      <a:pt x="22" y="14"/>
                    </a:lnTo>
                    <a:lnTo>
                      <a:pt x="15" y="14"/>
                    </a:lnTo>
                    <a:lnTo>
                      <a:pt x="15" y="7"/>
                    </a:lnTo>
                    <a:lnTo>
                      <a:pt x="0" y="7"/>
                    </a:lnTo>
                    <a:lnTo>
                      <a:pt x="0" y="14"/>
                    </a:lnTo>
                    <a:lnTo>
                      <a:pt x="7" y="22"/>
                    </a:lnTo>
                    <a:lnTo>
                      <a:pt x="15" y="22"/>
                    </a:lnTo>
                    <a:lnTo>
                      <a:pt x="22" y="22"/>
                    </a:lnTo>
                    <a:lnTo>
                      <a:pt x="22" y="22"/>
                    </a:lnTo>
                    <a:close/>
                    <a:moveTo>
                      <a:pt x="22" y="43"/>
                    </a:moveTo>
                    <a:lnTo>
                      <a:pt x="15" y="36"/>
                    </a:lnTo>
                    <a:lnTo>
                      <a:pt x="0" y="43"/>
                    </a:lnTo>
                    <a:lnTo>
                      <a:pt x="7" y="43"/>
                    </a:lnTo>
                    <a:lnTo>
                      <a:pt x="15" y="51"/>
                    </a:lnTo>
                    <a:lnTo>
                      <a:pt x="22" y="51"/>
                    </a:lnTo>
                    <a:lnTo>
                      <a:pt x="22" y="43"/>
                    </a:lnTo>
                    <a:lnTo>
                      <a:pt x="22" y="43"/>
                    </a:lnTo>
                    <a:close/>
                    <a:moveTo>
                      <a:pt x="29" y="73"/>
                    </a:moveTo>
                    <a:lnTo>
                      <a:pt x="29" y="65"/>
                    </a:lnTo>
                    <a:lnTo>
                      <a:pt x="22" y="65"/>
                    </a:lnTo>
                    <a:lnTo>
                      <a:pt x="15" y="65"/>
                    </a:lnTo>
                    <a:lnTo>
                      <a:pt x="7" y="73"/>
                    </a:lnTo>
                    <a:lnTo>
                      <a:pt x="7" y="73"/>
                    </a:lnTo>
                    <a:lnTo>
                      <a:pt x="15" y="80"/>
                    </a:lnTo>
                    <a:lnTo>
                      <a:pt x="29"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4" name="Freeform 503">
                <a:extLst>
                  <a:ext uri="{FF2B5EF4-FFF2-40B4-BE49-F238E27FC236}">
                    <a16:creationId xmlns:a16="http://schemas.microsoft.com/office/drawing/2014/main" xmlns="" id="{740A40A8-2D90-4140-A4CD-2C3A83073CF5}"/>
                  </a:ext>
                </a:extLst>
              </p:cNvPr>
              <p:cNvSpPr>
                <a:spLocks noEditPoints="1"/>
              </p:cNvSpPr>
              <p:nvPr/>
            </p:nvSpPr>
            <p:spPr bwMode="auto">
              <a:xfrm>
                <a:off x="5948" y="2581"/>
                <a:ext cx="72" cy="80"/>
              </a:xfrm>
              <a:custGeom>
                <a:avLst/>
                <a:gdLst>
                  <a:gd name="T0" fmla="*/ 65 w 72"/>
                  <a:gd name="T1" fmla="*/ 80 h 80"/>
                  <a:gd name="T2" fmla="*/ 72 w 72"/>
                  <a:gd name="T3" fmla="*/ 73 h 80"/>
                  <a:gd name="T4" fmla="*/ 58 w 72"/>
                  <a:gd name="T5" fmla="*/ 58 h 80"/>
                  <a:gd name="T6" fmla="*/ 58 w 72"/>
                  <a:gd name="T7" fmla="*/ 43 h 80"/>
                  <a:gd name="T8" fmla="*/ 65 w 72"/>
                  <a:gd name="T9" fmla="*/ 36 h 80"/>
                  <a:gd name="T10" fmla="*/ 65 w 72"/>
                  <a:gd name="T11" fmla="*/ 14 h 80"/>
                  <a:gd name="T12" fmla="*/ 58 w 72"/>
                  <a:gd name="T13" fmla="*/ 7 h 80"/>
                  <a:gd name="T14" fmla="*/ 51 w 72"/>
                  <a:gd name="T15" fmla="*/ 22 h 80"/>
                  <a:gd name="T16" fmla="*/ 58 w 72"/>
                  <a:gd name="T17" fmla="*/ 36 h 80"/>
                  <a:gd name="T18" fmla="*/ 51 w 72"/>
                  <a:gd name="T19" fmla="*/ 51 h 80"/>
                  <a:gd name="T20" fmla="*/ 43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14 h 80"/>
                  <a:gd name="T38" fmla="*/ 8 w 72"/>
                  <a:gd name="T39" fmla="*/ 7 h 80"/>
                  <a:gd name="T40" fmla="*/ 0 w 72"/>
                  <a:gd name="T41" fmla="*/ 0 h 80"/>
                  <a:gd name="T42" fmla="*/ 0 w 72"/>
                  <a:gd name="T43" fmla="*/ 7 h 80"/>
                  <a:gd name="T44" fmla="*/ 15 w 72"/>
                  <a:gd name="T45" fmla="*/ 29 h 80"/>
                  <a:gd name="T46" fmla="*/ 29 w 72"/>
                  <a:gd name="T47" fmla="*/ 43 h 80"/>
                  <a:gd name="T48" fmla="*/ 29 w 72"/>
                  <a:gd name="T49" fmla="*/ 43 h 80"/>
                  <a:gd name="T50" fmla="*/ 22 w 72"/>
                  <a:gd name="T51" fmla="*/ 43 h 80"/>
                  <a:gd name="T52" fmla="*/ 8 w 72"/>
                  <a:gd name="T53" fmla="*/ 36 h 80"/>
                  <a:gd name="T54" fmla="*/ 0 w 72"/>
                  <a:gd name="T55" fmla="*/ 43 h 80"/>
                  <a:gd name="T56" fmla="*/ 15 w 72"/>
                  <a:gd name="T57" fmla="*/ 58 h 80"/>
                  <a:gd name="T58" fmla="*/ 22 w 72"/>
                  <a:gd name="T59" fmla="*/ 51 h 80"/>
                  <a:gd name="T60" fmla="*/ 29 w 72"/>
                  <a:gd name="T61" fmla="*/ 51 h 80"/>
                  <a:gd name="T62" fmla="*/ 43 w 72"/>
                  <a:gd name="T63" fmla="*/ 51 h 80"/>
                  <a:gd name="T64" fmla="*/ 43 w 72"/>
                  <a:gd name="T65" fmla="*/ 58 h 80"/>
                  <a:gd name="T66" fmla="*/ 36 w 72"/>
                  <a:gd name="T67" fmla="*/ 65 h 80"/>
                  <a:gd name="T68" fmla="*/ 22 w 72"/>
                  <a:gd name="T69" fmla="*/ 58 h 80"/>
                  <a:gd name="T70" fmla="*/ 0 w 72"/>
                  <a:gd name="T71" fmla="*/ 73 h 80"/>
                  <a:gd name="T72" fmla="*/ 22 w 72"/>
                  <a:gd name="T73" fmla="*/ 80 h 80"/>
                  <a:gd name="T74" fmla="*/ 29 w 72"/>
                  <a:gd name="T75" fmla="*/ 80 h 80"/>
                  <a:gd name="T76" fmla="*/ 36 w 72"/>
                  <a:gd name="T77" fmla="*/ 73 h 80"/>
                  <a:gd name="T78" fmla="*/ 43 w 72"/>
                  <a:gd name="T79" fmla="*/ 65 h 80"/>
                  <a:gd name="T80" fmla="*/ 51 w 72"/>
                  <a:gd name="T81" fmla="*/ 73 h 80"/>
                  <a:gd name="T82" fmla="*/ 58 w 72"/>
                  <a:gd name="T83" fmla="*/ 80 h 80"/>
                  <a:gd name="T84" fmla="*/ 65 w 72"/>
                  <a:gd name="T85" fmla="*/ 36 h 80"/>
                  <a:gd name="T86" fmla="*/ 65 w 72"/>
                  <a:gd name="T87" fmla="*/ 22 h 80"/>
                  <a:gd name="T88" fmla="*/ 58 w 72"/>
                  <a:gd name="T89" fmla="*/ 22 h 80"/>
                  <a:gd name="T90" fmla="*/ 58 w 72"/>
                  <a:gd name="T91" fmla="*/ 36 h 80"/>
                  <a:gd name="T92" fmla="*/ 43 w 72"/>
                  <a:gd name="T93" fmla="*/ 14 h 80"/>
                  <a:gd name="T94" fmla="*/ 29 w 72"/>
                  <a:gd name="T95" fmla="*/ 14 h 80"/>
                  <a:gd name="T96" fmla="*/ 36 w 72"/>
                  <a:gd name="T97" fmla="*/ 29 h 80"/>
                  <a:gd name="T98" fmla="*/ 22 w 72"/>
                  <a:gd name="T99" fmla="*/ 14 h 80"/>
                  <a:gd name="T100" fmla="*/ 8 w 72"/>
                  <a:gd name="T101" fmla="*/ 7 h 80"/>
                  <a:gd name="T102" fmla="*/ 0 w 72"/>
                  <a:gd name="T103" fmla="*/ 14 h 80"/>
                  <a:gd name="T104" fmla="*/ 8 w 72"/>
                  <a:gd name="T105" fmla="*/ 22 h 80"/>
                  <a:gd name="T106" fmla="*/ 15 w 72"/>
                  <a:gd name="T107" fmla="*/ 22 h 80"/>
                  <a:gd name="T108" fmla="*/ 8 w 72"/>
                  <a:gd name="T109" fmla="*/ 36 h 80"/>
                  <a:gd name="T110" fmla="*/ 0 w 72"/>
                  <a:gd name="T111" fmla="*/ 43 h 80"/>
                  <a:gd name="T112" fmla="*/ 22 w 72"/>
                  <a:gd name="T113" fmla="*/ 51 h 80"/>
                  <a:gd name="T114" fmla="*/ 22 w 72"/>
                  <a:gd name="T115" fmla="*/ 43 h 80"/>
                  <a:gd name="T116" fmla="*/ 29 w 72"/>
                  <a:gd name="T117" fmla="*/ 65 h 80"/>
                  <a:gd name="T118" fmla="*/ 15 w 72"/>
                  <a:gd name="T119" fmla="*/ 65 h 80"/>
                  <a:gd name="T120" fmla="*/ 8 w 72"/>
                  <a:gd name="T121" fmla="*/ 73 h 80"/>
                  <a:gd name="T122" fmla="*/ 29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80"/>
                    </a:moveTo>
                    <a:lnTo>
                      <a:pt x="65" y="80"/>
                    </a:lnTo>
                    <a:lnTo>
                      <a:pt x="65" y="73"/>
                    </a:lnTo>
                    <a:lnTo>
                      <a:pt x="72" y="73"/>
                    </a:lnTo>
                    <a:lnTo>
                      <a:pt x="65" y="65"/>
                    </a:lnTo>
                    <a:lnTo>
                      <a:pt x="58" y="58"/>
                    </a:lnTo>
                    <a:lnTo>
                      <a:pt x="58" y="58"/>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1"/>
                    </a:lnTo>
                    <a:lnTo>
                      <a:pt x="51" y="51"/>
                    </a:lnTo>
                    <a:lnTo>
                      <a:pt x="43" y="51"/>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43"/>
                    </a:lnTo>
                    <a:lnTo>
                      <a:pt x="8" y="51"/>
                    </a:lnTo>
                    <a:lnTo>
                      <a:pt x="15" y="58"/>
                    </a:lnTo>
                    <a:lnTo>
                      <a:pt x="15" y="58"/>
                    </a:lnTo>
                    <a:lnTo>
                      <a:pt x="22" y="51"/>
                    </a:lnTo>
                    <a:lnTo>
                      <a:pt x="22" y="51"/>
                    </a:lnTo>
                    <a:lnTo>
                      <a:pt x="29" y="51"/>
                    </a:lnTo>
                    <a:lnTo>
                      <a:pt x="36" y="51"/>
                    </a:lnTo>
                    <a:lnTo>
                      <a:pt x="43" y="51"/>
                    </a:lnTo>
                    <a:lnTo>
                      <a:pt x="43" y="58"/>
                    </a:lnTo>
                    <a:lnTo>
                      <a:pt x="43" y="58"/>
                    </a:lnTo>
                    <a:lnTo>
                      <a:pt x="43" y="58"/>
                    </a:lnTo>
                    <a:lnTo>
                      <a:pt x="36" y="65"/>
                    </a:lnTo>
                    <a:lnTo>
                      <a:pt x="29" y="65"/>
                    </a:lnTo>
                    <a:lnTo>
                      <a:pt x="22" y="58"/>
                    </a:lnTo>
                    <a:lnTo>
                      <a:pt x="8" y="65"/>
                    </a:lnTo>
                    <a:lnTo>
                      <a:pt x="0" y="73"/>
                    </a:lnTo>
                    <a:lnTo>
                      <a:pt x="8" y="80"/>
                    </a:lnTo>
                    <a:lnTo>
                      <a:pt x="22" y="80"/>
                    </a:lnTo>
                    <a:lnTo>
                      <a:pt x="29" y="80"/>
                    </a:lnTo>
                    <a:lnTo>
                      <a:pt x="29" y="80"/>
                    </a:lnTo>
                    <a:lnTo>
                      <a:pt x="29" y="73"/>
                    </a:lnTo>
                    <a:lnTo>
                      <a:pt x="36" y="73"/>
                    </a:lnTo>
                    <a:lnTo>
                      <a:pt x="43" y="65"/>
                    </a:lnTo>
                    <a:lnTo>
                      <a:pt x="43" y="65"/>
                    </a:lnTo>
                    <a:lnTo>
                      <a:pt x="51" y="65"/>
                    </a:lnTo>
                    <a:lnTo>
                      <a:pt x="51" y="73"/>
                    </a:lnTo>
                    <a:lnTo>
                      <a:pt x="58" y="80"/>
                    </a:lnTo>
                    <a:lnTo>
                      <a:pt x="58" y="80"/>
                    </a:lnTo>
                    <a:close/>
                    <a:moveTo>
                      <a:pt x="58" y="36"/>
                    </a:moveTo>
                    <a:lnTo>
                      <a:pt x="65" y="36"/>
                    </a:lnTo>
                    <a:lnTo>
                      <a:pt x="65" y="29"/>
                    </a:lnTo>
                    <a:lnTo>
                      <a:pt x="65" y="22"/>
                    </a:lnTo>
                    <a:lnTo>
                      <a:pt x="65" y="14"/>
                    </a:lnTo>
                    <a:lnTo>
                      <a:pt x="58" y="22"/>
                    </a:lnTo>
                    <a:lnTo>
                      <a:pt x="58" y="36"/>
                    </a:lnTo>
                    <a:lnTo>
                      <a:pt x="58" y="36"/>
                    </a:lnTo>
                    <a:close/>
                    <a:moveTo>
                      <a:pt x="36" y="29"/>
                    </a:moveTo>
                    <a:lnTo>
                      <a:pt x="43" y="14"/>
                    </a:lnTo>
                    <a:lnTo>
                      <a:pt x="36" y="7"/>
                    </a:lnTo>
                    <a:lnTo>
                      <a:pt x="29" y="14"/>
                    </a:lnTo>
                    <a:lnTo>
                      <a:pt x="36" y="29"/>
                    </a:lnTo>
                    <a:lnTo>
                      <a:pt x="36" y="29"/>
                    </a:lnTo>
                    <a:close/>
                    <a:moveTo>
                      <a:pt x="15" y="22"/>
                    </a:moveTo>
                    <a:lnTo>
                      <a:pt x="22" y="14"/>
                    </a:lnTo>
                    <a:lnTo>
                      <a:pt x="15" y="14"/>
                    </a:lnTo>
                    <a:lnTo>
                      <a:pt x="8" y="7"/>
                    </a:lnTo>
                    <a:lnTo>
                      <a:pt x="0" y="7"/>
                    </a:lnTo>
                    <a:lnTo>
                      <a:pt x="0" y="14"/>
                    </a:lnTo>
                    <a:lnTo>
                      <a:pt x="8" y="22"/>
                    </a:lnTo>
                    <a:lnTo>
                      <a:pt x="8" y="22"/>
                    </a:lnTo>
                    <a:lnTo>
                      <a:pt x="15" y="22"/>
                    </a:lnTo>
                    <a:lnTo>
                      <a:pt x="15" y="22"/>
                    </a:lnTo>
                    <a:close/>
                    <a:moveTo>
                      <a:pt x="22" y="43"/>
                    </a:moveTo>
                    <a:lnTo>
                      <a:pt x="8" y="36"/>
                    </a:lnTo>
                    <a:lnTo>
                      <a:pt x="0" y="43"/>
                    </a:lnTo>
                    <a:lnTo>
                      <a:pt x="0" y="43"/>
                    </a:lnTo>
                    <a:lnTo>
                      <a:pt x="15" y="51"/>
                    </a:lnTo>
                    <a:lnTo>
                      <a:pt x="22" y="51"/>
                    </a:lnTo>
                    <a:lnTo>
                      <a:pt x="22" y="43"/>
                    </a:lnTo>
                    <a:lnTo>
                      <a:pt x="22" y="43"/>
                    </a:lnTo>
                    <a:close/>
                    <a:moveTo>
                      <a:pt x="29" y="73"/>
                    </a:moveTo>
                    <a:lnTo>
                      <a:pt x="29" y="65"/>
                    </a:lnTo>
                    <a:lnTo>
                      <a:pt x="22" y="65"/>
                    </a:lnTo>
                    <a:lnTo>
                      <a:pt x="15" y="65"/>
                    </a:lnTo>
                    <a:lnTo>
                      <a:pt x="8" y="73"/>
                    </a:lnTo>
                    <a:lnTo>
                      <a:pt x="8" y="73"/>
                    </a:lnTo>
                    <a:lnTo>
                      <a:pt x="15" y="80"/>
                    </a:lnTo>
                    <a:lnTo>
                      <a:pt x="29"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5" name="Freeform 504">
                <a:extLst>
                  <a:ext uri="{FF2B5EF4-FFF2-40B4-BE49-F238E27FC236}">
                    <a16:creationId xmlns:a16="http://schemas.microsoft.com/office/drawing/2014/main" xmlns="" id="{3C48B6CD-4B6B-4148-9AEA-945F04E8B5AD}"/>
                  </a:ext>
                </a:extLst>
              </p:cNvPr>
              <p:cNvSpPr>
                <a:spLocks noEditPoints="1"/>
              </p:cNvSpPr>
              <p:nvPr/>
            </p:nvSpPr>
            <p:spPr bwMode="auto">
              <a:xfrm>
                <a:off x="5869" y="2581"/>
                <a:ext cx="72" cy="80"/>
              </a:xfrm>
              <a:custGeom>
                <a:avLst/>
                <a:gdLst>
                  <a:gd name="T0" fmla="*/ 65 w 72"/>
                  <a:gd name="T1" fmla="*/ 80 h 80"/>
                  <a:gd name="T2" fmla="*/ 72 w 72"/>
                  <a:gd name="T3" fmla="*/ 73 h 80"/>
                  <a:gd name="T4" fmla="*/ 65 w 72"/>
                  <a:gd name="T5" fmla="*/ 58 h 80"/>
                  <a:gd name="T6" fmla="*/ 65 w 72"/>
                  <a:gd name="T7" fmla="*/ 43 h 80"/>
                  <a:gd name="T8" fmla="*/ 65 w 72"/>
                  <a:gd name="T9" fmla="*/ 36 h 80"/>
                  <a:gd name="T10" fmla="*/ 72 w 72"/>
                  <a:gd name="T11" fmla="*/ 14 h 80"/>
                  <a:gd name="T12" fmla="*/ 65 w 72"/>
                  <a:gd name="T13" fmla="*/ 7 h 80"/>
                  <a:gd name="T14" fmla="*/ 58 w 72"/>
                  <a:gd name="T15" fmla="*/ 22 h 80"/>
                  <a:gd name="T16" fmla="*/ 58 w 72"/>
                  <a:gd name="T17" fmla="*/ 36 h 80"/>
                  <a:gd name="T18" fmla="*/ 58 w 72"/>
                  <a:gd name="T19" fmla="*/ 51 h 80"/>
                  <a:gd name="T20" fmla="*/ 51 w 72"/>
                  <a:gd name="T21" fmla="*/ 51 h 80"/>
                  <a:gd name="T22" fmla="*/ 44 w 72"/>
                  <a:gd name="T23" fmla="*/ 36 h 80"/>
                  <a:gd name="T24" fmla="*/ 51 w 72"/>
                  <a:gd name="T25" fmla="*/ 29 h 80"/>
                  <a:gd name="T26" fmla="*/ 44 w 72"/>
                  <a:gd name="T27" fmla="*/ 0 h 80"/>
                  <a:gd name="T28" fmla="*/ 36 w 72"/>
                  <a:gd name="T29" fmla="*/ 29 h 80"/>
                  <a:gd name="T30" fmla="*/ 44 w 72"/>
                  <a:gd name="T31" fmla="*/ 36 h 80"/>
                  <a:gd name="T32" fmla="*/ 36 w 72"/>
                  <a:gd name="T33" fmla="*/ 36 h 80"/>
                  <a:gd name="T34" fmla="*/ 29 w 72"/>
                  <a:gd name="T35" fmla="*/ 29 h 80"/>
                  <a:gd name="T36" fmla="*/ 22 w 72"/>
                  <a:gd name="T37" fmla="*/ 14 h 80"/>
                  <a:gd name="T38" fmla="*/ 15 w 72"/>
                  <a:gd name="T39" fmla="*/ 7 h 80"/>
                  <a:gd name="T40" fmla="*/ 7 w 72"/>
                  <a:gd name="T41" fmla="*/ 0 h 80"/>
                  <a:gd name="T42" fmla="*/ 0 w 72"/>
                  <a:gd name="T43" fmla="*/ 7 h 80"/>
                  <a:gd name="T44" fmla="*/ 22 w 72"/>
                  <a:gd name="T45" fmla="*/ 29 h 80"/>
                  <a:gd name="T46" fmla="*/ 36 w 72"/>
                  <a:gd name="T47" fmla="*/ 43 h 80"/>
                  <a:gd name="T48" fmla="*/ 36 w 72"/>
                  <a:gd name="T49" fmla="*/ 43 h 80"/>
                  <a:gd name="T50" fmla="*/ 29 w 72"/>
                  <a:gd name="T51" fmla="*/ 43 h 80"/>
                  <a:gd name="T52" fmla="*/ 7 w 72"/>
                  <a:gd name="T53" fmla="*/ 36 h 80"/>
                  <a:gd name="T54" fmla="*/ 7 w 72"/>
                  <a:gd name="T55" fmla="*/ 43 h 80"/>
                  <a:gd name="T56" fmla="*/ 15 w 72"/>
                  <a:gd name="T57" fmla="*/ 58 h 80"/>
                  <a:gd name="T58" fmla="*/ 29 w 72"/>
                  <a:gd name="T59" fmla="*/ 51 h 80"/>
                  <a:gd name="T60" fmla="*/ 36 w 72"/>
                  <a:gd name="T61" fmla="*/ 51 h 80"/>
                  <a:gd name="T62" fmla="*/ 44 w 72"/>
                  <a:gd name="T63" fmla="*/ 51 h 80"/>
                  <a:gd name="T64" fmla="*/ 51 w 72"/>
                  <a:gd name="T65" fmla="*/ 58 h 80"/>
                  <a:gd name="T66" fmla="*/ 44 w 72"/>
                  <a:gd name="T67" fmla="*/ 65 h 80"/>
                  <a:gd name="T68" fmla="*/ 22 w 72"/>
                  <a:gd name="T69" fmla="*/ 58 h 80"/>
                  <a:gd name="T70" fmla="*/ 7 w 72"/>
                  <a:gd name="T71" fmla="*/ 73 h 80"/>
                  <a:gd name="T72" fmla="*/ 22 w 72"/>
                  <a:gd name="T73" fmla="*/ 80 h 80"/>
                  <a:gd name="T74" fmla="*/ 36 w 72"/>
                  <a:gd name="T75" fmla="*/ 80 h 80"/>
                  <a:gd name="T76" fmla="*/ 36 w 72"/>
                  <a:gd name="T77" fmla="*/ 73 h 80"/>
                  <a:gd name="T78" fmla="*/ 51 w 72"/>
                  <a:gd name="T79" fmla="*/ 65 h 80"/>
                  <a:gd name="T80" fmla="*/ 58 w 72"/>
                  <a:gd name="T81" fmla="*/ 73 h 80"/>
                  <a:gd name="T82" fmla="*/ 65 w 72"/>
                  <a:gd name="T83" fmla="*/ 80 h 80"/>
                  <a:gd name="T84" fmla="*/ 65 w 72"/>
                  <a:gd name="T85" fmla="*/ 36 h 80"/>
                  <a:gd name="T86" fmla="*/ 72 w 72"/>
                  <a:gd name="T87" fmla="*/ 22 h 80"/>
                  <a:gd name="T88" fmla="*/ 58 w 72"/>
                  <a:gd name="T89" fmla="*/ 22 h 80"/>
                  <a:gd name="T90" fmla="*/ 65 w 72"/>
                  <a:gd name="T91" fmla="*/ 36 h 80"/>
                  <a:gd name="T92" fmla="*/ 51 w 72"/>
                  <a:gd name="T93" fmla="*/ 14 h 80"/>
                  <a:gd name="T94" fmla="*/ 36 w 72"/>
                  <a:gd name="T95" fmla="*/ 14 h 80"/>
                  <a:gd name="T96" fmla="*/ 44 w 72"/>
                  <a:gd name="T97" fmla="*/ 29 h 80"/>
                  <a:gd name="T98" fmla="*/ 22 w 72"/>
                  <a:gd name="T99" fmla="*/ 14 h 80"/>
                  <a:gd name="T100" fmla="*/ 15 w 72"/>
                  <a:gd name="T101" fmla="*/ 7 h 80"/>
                  <a:gd name="T102" fmla="*/ 7 w 72"/>
                  <a:gd name="T103" fmla="*/ 14 h 80"/>
                  <a:gd name="T104" fmla="*/ 15 w 72"/>
                  <a:gd name="T105" fmla="*/ 22 h 80"/>
                  <a:gd name="T106" fmla="*/ 22 w 72"/>
                  <a:gd name="T107" fmla="*/ 22 h 80"/>
                  <a:gd name="T108" fmla="*/ 15 w 72"/>
                  <a:gd name="T109" fmla="*/ 36 h 80"/>
                  <a:gd name="T110" fmla="*/ 7 w 72"/>
                  <a:gd name="T111" fmla="*/ 43 h 80"/>
                  <a:gd name="T112" fmla="*/ 22 w 72"/>
                  <a:gd name="T113" fmla="*/ 51 h 80"/>
                  <a:gd name="T114" fmla="*/ 22 w 72"/>
                  <a:gd name="T115" fmla="*/ 43 h 80"/>
                  <a:gd name="T116" fmla="*/ 29 w 72"/>
                  <a:gd name="T117" fmla="*/ 65 h 80"/>
                  <a:gd name="T118" fmla="*/ 15 w 72"/>
                  <a:gd name="T119" fmla="*/ 65 h 80"/>
                  <a:gd name="T120" fmla="*/ 15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65" y="58"/>
                    </a:lnTo>
                    <a:lnTo>
                      <a:pt x="58" y="58"/>
                    </a:lnTo>
                    <a:lnTo>
                      <a:pt x="65" y="43"/>
                    </a:lnTo>
                    <a:lnTo>
                      <a:pt x="65" y="43"/>
                    </a:lnTo>
                    <a:lnTo>
                      <a:pt x="65" y="36"/>
                    </a:lnTo>
                    <a:lnTo>
                      <a:pt x="72" y="29"/>
                    </a:lnTo>
                    <a:lnTo>
                      <a:pt x="72" y="14"/>
                    </a:lnTo>
                    <a:lnTo>
                      <a:pt x="72" y="14"/>
                    </a:lnTo>
                    <a:lnTo>
                      <a:pt x="65" y="7"/>
                    </a:lnTo>
                    <a:lnTo>
                      <a:pt x="58" y="14"/>
                    </a:lnTo>
                    <a:lnTo>
                      <a:pt x="58" y="22"/>
                    </a:lnTo>
                    <a:lnTo>
                      <a:pt x="58" y="29"/>
                    </a:lnTo>
                    <a:lnTo>
                      <a:pt x="58" y="36"/>
                    </a:lnTo>
                    <a:lnTo>
                      <a:pt x="58" y="43"/>
                    </a:lnTo>
                    <a:lnTo>
                      <a:pt x="58" y="51"/>
                    </a:lnTo>
                    <a:lnTo>
                      <a:pt x="58" y="51"/>
                    </a:lnTo>
                    <a:lnTo>
                      <a:pt x="51" y="51"/>
                    </a:lnTo>
                    <a:lnTo>
                      <a:pt x="44" y="43"/>
                    </a:lnTo>
                    <a:lnTo>
                      <a:pt x="44" y="36"/>
                    </a:lnTo>
                    <a:lnTo>
                      <a:pt x="44" y="29"/>
                    </a:lnTo>
                    <a:lnTo>
                      <a:pt x="51" y="29"/>
                    </a:lnTo>
                    <a:lnTo>
                      <a:pt x="51" y="14"/>
                    </a:lnTo>
                    <a:lnTo>
                      <a:pt x="44" y="0"/>
                    </a:lnTo>
                    <a:lnTo>
                      <a:pt x="36" y="14"/>
                    </a:lnTo>
                    <a:lnTo>
                      <a:pt x="36" y="29"/>
                    </a:lnTo>
                    <a:lnTo>
                      <a:pt x="44" y="29"/>
                    </a:lnTo>
                    <a:lnTo>
                      <a:pt x="44" y="36"/>
                    </a:lnTo>
                    <a:lnTo>
                      <a:pt x="44" y="36"/>
                    </a:lnTo>
                    <a:lnTo>
                      <a:pt x="36" y="36"/>
                    </a:lnTo>
                    <a:lnTo>
                      <a:pt x="29" y="29"/>
                    </a:lnTo>
                    <a:lnTo>
                      <a:pt x="29" y="29"/>
                    </a:lnTo>
                    <a:lnTo>
                      <a:pt x="22" y="22"/>
                    </a:lnTo>
                    <a:lnTo>
                      <a:pt x="22" y="14"/>
                    </a:lnTo>
                    <a:lnTo>
                      <a:pt x="22" y="7"/>
                    </a:lnTo>
                    <a:lnTo>
                      <a:pt x="15" y="7"/>
                    </a:lnTo>
                    <a:lnTo>
                      <a:pt x="7" y="0"/>
                    </a:lnTo>
                    <a:lnTo>
                      <a:pt x="7"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43"/>
                    </a:lnTo>
                    <a:lnTo>
                      <a:pt x="7" y="51"/>
                    </a:lnTo>
                    <a:lnTo>
                      <a:pt x="15" y="58"/>
                    </a:lnTo>
                    <a:lnTo>
                      <a:pt x="22" y="58"/>
                    </a:lnTo>
                    <a:lnTo>
                      <a:pt x="29" y="51"/>
                    </a:lnTo>
                    <a:lnTo>
                      <a:pt x="29" y="51"/>
                    </a:lnTo>
                    <a:lnTo>
                      <a:pt x="36" y="51"/>
                    </a:lnTo>
                    <a:lnTo>
                      <a:pt x="44" y="51"/>
                    </a:lnTo>
                    <a:lnTo>
                      <a:pt x="44" y="51"/>
                    </a:lnTo>
                    <a:lnTo>
                      <a:pt x="51" y="58"/>
                    </a:lnTo>
                    <a:lnTo>
                      <a:pt x="51" y="58"/>
                    </a:lnTo>
                    <a:lnTo>
                      <a:pt x="51" y="58"/>
                    </a:lnTo>
                    <a:lnTo>
                      <a:pt x="44" y="65"/>
                    </a:lnTo>
                    <a:lnTo>
                      <a:pt x="36" y="65"/>
                    </a:lnTo>
                    <a:lnTo>
                      <a:pt x="22" y="58"/>
                    </a:lnTo>
                    <a:lnTo>
                      <a:pt x="7" y="65"/>
                    </a:lnTo>
                    <a:lnTo>
                      <a:pt x="7" y="73"/>
                    </a:lnTo>
                    <a:lnTo>
                      <a:pt x="15" y="80"/>
                    </a:lnTo>
                    <a:lnTo>
                      <a:pt x="22" y="80"/>
                    </a:lnTo>
                    <a:lnTo>
                      <a:pt x="36" y="80"/>
                    </a:lnTo>
                    <a:lnTo>
                      <a:pt x="36" y="80"/>
                    </a:lnTo>
                    <a:lnTo>
                      <a:pt x="36" y="73"/>
                    </a:lnTo>
                    <a:lnTo>
                      <a:pt x="36" y="73"/>
                    </a:lnTo>
                    <a:lnTo>
                      <a:pt x="44" y="65"/>
                    </a:lnTo>
                    <a:lnTo>
                      <a:pt x="51" y="65"/>
                    </a:lnTo>
                    <a:lnTo>
                      <a:pt x="51" y="65"/>
                    </a:lnTo>
                    <a:lnTo>
                      <a:pt x="58" y="73"/>
                    </a:lnTo>
                    <a:lnTo>
                      <a:pt x="65" y="80"/>
                    </a:lnTo>
                    <a:lnTo>
                      <a:pt x="65" y="80"/>
                    </a:lnTo>
                    <a:close/>
                    <a:moveTo>
                      <a:pt x="65" y="36"/>
                    </a:moveTo>
                    <a:lnTo>
                      <a:pt x="65" y="36"/>
                    </a:lnTo>
                    <a:lnTo>
                      <a:pt x="72" y="29"/>
                    </a:lnTo>
                    <a:lnTo>
                      <a:pt x="72" y="22"/>
                    </a:lnTo>
                    <a:lnTo>
                      <a:pt x="65" y="14"/>
                    </a:lnTo>
                    <a:lnTo>
                      <a:pt x="58" y="22"/>
                    </a:lnTo>
                    <a:lnTo>
                      <a:pt x="65" y="36"/>
                    </a:lnTo>
                    <a:lnTo>
                      <a:pt x="65" y="36"/>
                    </a:lnTo>
                    <a:close/>
                    <a:moveTo>
                      <a:pt x="44" y="29"/>
                    </a:moveTo>
                    <a:lnTo>
                      <a:pt x="51" y="14"/>
                    </a:lnTo>
                    <a:lnTo>
                      <a:pt x="44" y="7"/>
                    </a:lnTo>
                    <a:lnTo>
                      <a:pt x="36" y="14"/>
                    </a:lnTo>
                    <a:lnTo>
                      <a:pt x="44" y="29"/>
                    </a:lnTo>
                    <a:lnTo>
                      <a:pt x="44" y="29"/>
                    </a:lnTo>
                    <a:close/>
                    <a:moveTo>
                      <a:pt x="22" y="22"/>
                    </a:moveTo>
                    <a:lnTo>
                      <a:pt x="22" y="14"/>
                    </a:lnTo>
                    <a:lnTo>
                      <a:pt x="22" y="14"/>
                    </a:lnTo>
                    <a:lnTo>
                      <a:pt x="15" y="7"/>
                    </a:lnTo>
                    <a:lnTo>
                      <a:pt x="7" y="7"/>
                    </a:lnTo>
                    <a:lnTo>
                      <a:pt x="7" y="14"/>
                    </a:lnTo>
                    <a:lnTo>
                      <a:pt x="7" y="22"/>
                    </a:lnTo>
                    <a:lnTo>
                      <a:pt x="15" y="22"/>
                    </a:lnTo>
                    <a:lnTo>
                      <a:pt x="22" y="22"/>
                    </a:lnTo>
                    <a:lnTo>
                      <a:pt x="22" y="22"/>
                    </a:lnTo>
                    <a:close/>
                    <a:moveTo>
                      <a:pt x="22" y="43"/>
                    </a:moveTo>
                    <a:lnTo>
                      <a:pt x="15" y="36"/>
                    </a:lnTo>
                    <a:lnTo>
                      <a:pt x="7" y="43"/>
                    </a:lnTo>
                    <a:lnTo>
                      <a:pt x="7" y="43"/>
                    </a:lnTo>
                    <a:lnTo>
                      <a:pt x="15" y="51"/>
                    </a:lnTo>
                    <a:lnTo>
                      <a:pt x="22" y="51"/>
                    </a:lnTo>
                    <a:lnTo>
                      <a:pt x="22" y="43"/>
                    </a:lnTo>
                    <a:lnTo>
                      <a:pt x="22" y="43"/>
                    </a:lnTo>
                    <a:close/>
                    <a:moveTo>
                      <a:pt x="36" y="73"/>
                    </a:moveTo>
                    <a:lnTo>
                      <a:pt x="29" y="65"/>
                    </a:lnTo>
                    <a:lnTo>
                      <a:pt x="22" y="65"/>
                    </a:lnTo>
                    <a:lnTo>
                      <a:pt x="15" y="65"/>
                    </a:lnTo>
                    <a:lnTo>
                      <a:pt x="7" y="73"/>
                    </a:lnTo>
                    <a:lnTo>
                      <a:pt x="15" y="73"/>
                    </a:lnTo>
                    <a:lnTo>
                      <a:pt x="22"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6" name="Freeform 505">
                <a:extLst>
                  <a:ext uri="{FF2B5EF4-FFF2-40B4-BE49-F238E27FC236}">
                    <a16:creationId xmlns:a16="http://schemas.microsoft.com/office/drawing/2014/main" xmlns="" id="{209E9BAD-819A-4B43-BA96-2616150FE3E8}"/>
                  </a:ext>
                </a:extLst>
              </p:cNvPr>
              <p:cNvSpPr>
                <a:spLocks noEditPoints="1"/>
              </p:cNvSpPr>
              <p:nvPr/>
            </p:nvSpPr>
            <p:spPr bwMode="auto">
              <a:xfrm>
                <a:off x="5797" y="2581"/>
                <a:ext cx="72" cy="80"/>
              </a:xfrm>
              <a:custGeom>
                <a:avLst/>
                <a:gdLst>
                  <a:gd name="T0" fmla="*/ 65 w 72"/>
                  <a:gd name="T1" fmla="*/ 80 h 80"/>
                  <a:gd name="T2" fmla="*/ 72 w 72"/>
                  <a:gd name="T3" fmla="*/ 73 h 80"/>
                  <a:gd name="T4" fmla="*/ 57 w 72"/>
                  <a:gd name="T5" fmla="*/ 58 h 80"/>
                  <a:gd name="T6" fmla="*/ 65 w 72"/>
                  <a:gd name="T7" fmla="*/ 43 h 80"/>
                  <a:gd name="T8" fmla="*/ 65 w 72"/>
                  <a:gd name="T9" fmla="*/ 36 h 80"/>
                  <a:gd name="T10" fmla="*/ 65 w 72"/>
                  <a:gd name="T11" fmla="*/ 14 h 80"/>
                  <a:gd name="T12" fmla="*/ 65 w 72"/>
                  <a:gd name="T13" fmla="*/ 7 h 80"/>
                  <a:gd name="T14" fmla="*/ 57 w 72"/>
                  <a:gd name="T15" fmla="*/ 22 h 80"/>
                  <a:gd name="T16" fmla="*/ 57 w 72"/>
                  <a:gd name="T17" fmla="*/ 36 h 80"/>
                  <a:gd name="T18" fmla="*/ 57 w 72"/>
                  <a:gd name="T19" fmla="*/ 51 h 80"/>
                  <a:gd name="T20" fmla="*/ 50 w 72"/>
                  <a:gd name="T21" fmla="*/ 51 h 80"/>
                  <a:gd name="T22" fmla="*/ 43 w 72"/>
                  <a:gd name="T23" fmla="*/ 36 h 80"/>
                  <a:gd name="T24" fmla="*/ 43 w 72"/>
                  <a:gd name="T25" fmla="*/ 29 h 80"/>
                  <a:gd name="T26" fmla="*/ 43 w 72"/>
                  <a:gd name="T27" fmla="*/ 0 h 80"/>
                  <a:gd name="T28" fmla="*/ 36 w 72"/>
                  <a:gd name="T29" fmla="*/ 29 h 80"/>
                  <a:gd name="T30" fmla="*/ 36 w 72"/>
                  <a:gd name="T31" fmla="*/ 36 h 80"/>
                  <a:gd name="T32" fmla="*/ 36 w 72"/>
                  <a:gd name="T33" fmla="*/ 36 h 80"/>
                  <a:gd name="T34" fmla="*/ 21 w 72"/>
                  <a:gd name="T35" fmla="*/ 29 h 80"/>
                  <a:gd name="T36" fmla="*/ 21 w 72"/>
                  <a:gd name="T37" fmla="*/ 14 h 80"/>
                  <a:gd name="T38" fmla="*/ 14 w 72"/>
                  <a:gd name="T39" fmla="*/ 7 h 80"/>
                  <a:gd name="T40" fmla="*/ 0 w 72"/>
                  <a:gd name="T41" fmla="*/ 0 h 80"/>
                  <a:gd name="T42" fmla="*/ 0 w 72"/>
                  <a:gd name="T43" fmla="*/ 7 h 80"/>
                  <a:gd name="T44" fmla="*/ 21 w 72"/>
                  <a:gd name="T45" fmla="*/ 29 h 80"/>
                  <a:gd name="T46" fmla="*/ 36 w 72"/>
                  <a:gd name="T47" fmla="*/ 43 h 80"/>
                  <a:gd name="T48" fmla="*/ 28 w 72"/>
                  <a:gd name="T49" fmla="*/ 43 h 80"/>
                  <a:gd name="T50" fmla="*/ 21 w 72"/>
                  <a:gd name="T51" fmla="*/ 43 h 80"/>
                  <a:gd name="T52" fmla="*/ 7 w 72"/>
                  <a:gd name="T53" fmla="*/ 36 h 80"/>
                  <a:gd name="T54" fmla="*/ 0 w 72"/>
                  <a:gd name="T55" fmla="*/ 43 h 80"/>
                  <a:gd name="T56" fmla="*/ 14 w 72"/>
                  <a:gd name="T57" fmla="*/ 58 h 80"/>
                  <a:gd name="T58" fmla="*/ 21 w 72"/>
                  <a:gd name="T59" fmla="*/ 51 h 80"/>
                  <a:gd name="T60" fmla="*/ 28 w 72"/>
                  <a:gd name="T61" fmla="*/ 51 h 80"/>
                  <a:gd name="T62" fmla="*/ 43 w 72"/>
                  <a:gd name="T63" fmla="*/ 51 h 80"/>
                  <a:gd name="T64" fmla="*/ 50 w 72"/>
                  <a:gd name="T65" fmla="*/ 58 h 80"/>
                  <a:gd name="T66" fmla="*/ 36 w 72"/>
                  <a:gd name="T67" fmla="*/ 65 h 80"/>
                  <a:gd name="T68" fmla="*/ 21 w 72"/>
                  <a:gd name="T69" fmla="*/ 58 h 80"/>
                  <a:gd name="T70" fmla="*/ 7 w 72"/>
                  <a:gd name="T71" fmla="*/ 73 h 80"/>
                  <a:gd name="T72" fmla="*/ 21 w 72"/>
                  <a:gd name="T73" fmla="*/ 80 h 80"/>
                  <a:gd name="T74" fmla="*/ 28 w 72"/>
                  <a:gd name="T75" fmla="*/ 80 h 80"/>
                  <a:gd name="T76" fmla="*/ 36 w 72"/>
                  <a:gd name="T77" fmla="*/ 73 h 80"/>
                  <a:gd name="T78" fmla="*/ 43 w 72"/>
                  <a:gd name="T79" fmla="*/ 65 h 80"/>
                  <a:gd name="T80" fmla="*/ 57 w 72"/>
                  <a:gd name="T81" fmla="*/ 73 h 80"/>
                  <a:gd name="T82" fmla="*/ 65 w 72"/>
                  <a:gd name="T83" fmla="*/ 80 h 80"/>
                  <a:gd name="T84" fmla="*/ 65 w 72"/>
                  <a:gd name="T85" fmla="*/ 36 h 80"/>
                  <a:gd name="T86" fmla="*/ 65 w 72"/>
                  <a:gd name="T87" fmla="*/ 22 h 80"/>
                  <a:gd name="T88" fmla="*/ 57 w 72"/>
                  <a:gd name="T89" fmla="*/ 22 h 80"/>
                  <a:gd name="T90" fmla="*/ 65 w 72"/>
                  <a:gd name="T91" fmla="*/ 36 h 80"/>
                  <a:gd name="T92" fmla="*/ 43 w 72"/>
                  <a:gd name="T93" fmla="*/ 14 h 80"/>
                  <a:gd name="T94" fmla="*/ 36 w 72"/>
                  <a:gd name="T95" fmla="*/ 14 h 80"/>
                  <a:gd name="T96" fmla="*/ 43 w 72"/>
                  <a:gd name="T97" fmla="*/ 29 h 80"/>
                  <a:gd name="T98" fmla="*/ 21 w 72"/>
                  <a:gd name="T99" fmla="*/ 14 h 80"/>
                  <a:gd name="T100" fmla="*/ 14 w 72"/>
                  <a:gd name="T101" fmla="*/ 7 h 80"/>
                  <a:gd name="T102" fmla="*/ 0 w 72"/>
                  <a:gd name="T103" fmla="*/ 14 h 80"/>
                  <a:gd name="T104" fmla="*/ 14 w 72"/>
                  <a:gd name="T105" fmla="*/ 22 h 80"/>
                  <a:gd name="T106" fmla="*/ 21 w 72"/>
                  <a:gd name="T107" fmla="*/ 22 h 80"/>
                  <a:gd name="T108" fmla="*/ 14 w 72"/>
                  <a:gd name="T109" fmla="*/ 36 h 80"/>
                  <a:gd name="T110" fmla="*/ 7 w 72"/>
                  <a:gd name="T111" fmla="*/ 43 h 80"/>
                  <a:gd name="T112" fmla="*/ 21 w 72"/>
                  <a:gd name="T113" fmla="*/ 51 h 80"/>
                  <a:gd name="T114" fmla="*/ 21 w 72"/>
                  <a:gd name="T115" fmla="*/ 43 h 80"/>
                  <a:gd name="T116" fmla="*/ 28 w 72"/>
                  <a:gd name="T117" fmla="*/ 65 h 80"/>
                  <a:gd name="T118" fmla="*/ 14 w 72"/>
                  <a:gd name="T119" fmla="*/ 65 h 80"/>
                  <a:gd name="T120" fmla="*/ 7 w 72"/>
                  <a:gd name="T121" fmla="*/ 73 h 80"/>
                  <a:gd name="T122" fmla="*/ 28 w 72"/>
                  <a:gd name="T123" fmla="*/ 80 h 80"/>
                  <a:gd name="T124" fmla="*/ 28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57" y="58"/>
                    </a:lnTo>
                    <a:lnTo>
                      <a:pt x="57" y="58"/>
                    </a:lnTo>
                    <a:lnTo>
                      <a:pt x="65" y="43"/>
                    </a:lnTo>
                    <a:lnTo>
                      <a:pt x="65" y="43"/>
                    </a:lnTo>
                    <a:lnTo>
                      <a:pt x="65" y="36"/>
                    </a:lnTo>
                    <a:lnTo>
                      <a:pt x="72" y="29"/>
                    </a:lnTo>
                    <a:lnTo>
                      <a:pt x="65" y="14"/>
                    </a:lnTo>
                    <a:lnTo>
                      <a:pt x="65" y="14"/>
                    </a:lnTo>
                    <a:lnTo>
                      <a:pt x="65" y="7"/>
                    </a:lnTo>
                    <a:lnTo>
                      <a:pt x="57" y="14"/>
                    </a:lnTo>
                    <a:lnTo>
                      <a:pt x="57" y="22"/>
                    </a:lnTo>
                    <a:lnTo>
                      <a:pt x="50" y="29"/>
                    </a:lnTo>
                    <a:lnTo>
                      <a:pt x="57" y="36"/>
                    </a:lnTo>
                    <a:lnTo>
                      <a:pt x="57" y="43"/>
                    </a:lnTo>
                    <a:lnTo>
                      <a:pt x="57" y="51"/>
                    </a:lnTo>
                    <a:lnTo>
                      <a:pt x="50" y="51"/>
                    </a:lnTo>
                    <a:lnTo>
                      <a:pt x="50" y="51"/>
                    </a:lnTo>
                    <a:lnTo>
                      <a:pt x="43" y="43"/>
                    </a:lnTo>
                    <a:lnTo>
                      <a:pt x="43" y="36"/>
                    </a:lnTo>
                    <a:lnTo>
                      <a:pt x="43" y="29"/>
                    </a:lnTo>
                    <a:lnTo>
                      <a:pt x="43" y="29"/>
                    </a:lnTo>
                    <a:lnTo>
                      <a:pt x="50" y="14"/>
                    </a:lnTo>
                    <a:lnTo>
                      <a:pt x="43" y="0"/>
                    </a:lnTo>
                    <a:lnTo>
                      <a:pt x="28" y="14"/>
                    </a:lnTo>
                    <a:lnTo>
                      <a:pt x="36" y="29"/>
                    </a:lnTo>
                    <a:lnTo>
                      <a:pt x="36" y="29"/>
                    </a:lnTo>
                    <a:lnTo>
                      <a:pt x="36" y="36"/>
                    </a:lnTo>
                    <a:lnTo>
                      <a:pt x="36" y="36"/>
                    </a:lnTo>
                    <a:lnTo>
                      <a:pt x="36" y="36"/>
                    </a:lnTo>
                    <a:lnTo>
                      <a:pt x="28" y="29"/>
                    </a:lnTo>
                    <a:lnTo>
                      <a:pt x="21" y="29"/>
                    </a:lnTo>
                    <a:lnTo>
                      <a:pt x="21" y="22"/>
                    </a:lnTo>
                    <a:lnTo>
                      <a:pt x="21" y="14"/>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14" y="36"/>
                    </a:lnTo>
                    <a:lnTo>
                      <a:pt x="7" y="36"/>
                    </a:lnTo>
                    <a:lnTo>
                      <a:pt x="0" y="43"/>
                    </a:lnTo>
                    <a:lnTo>
                      <a:pt x="0" y="43"/>
                    </a:lnTo>
                    <a:lnTo>
                      <a:pt x="7" y="51"/>
                    </a:lnTo>
                    <a:lnTo>
                      <a:pt x="14" y="58"/>
                    </a:lnTo>
                    <a:lnTo>
                      <a:pt x="21" y="58"/>
                    </a:lnTo>
                    <a:lnTo>
                      <a:pt x="21" y="51"/>
                    </a:lnTo>
                    <a:lnTo>
                      <a:pt x="28" y="51"/>
                    </a:lnTo>
                    <a:lnTo>
                      <a:pt x="28" y="51"/>
                    </a:lnTo>
                    <a:lnTo>
                      <a:pt x="36" y="51"/>
                    </a:lnTo>
                    <a:lnTo>
                      <a:pt x="43" y="51"/>
                    </a:lnTo>
                    <a:lnTo>
                      <a:pt x="50" y="58"/>
                    </a:lnTo>
                    <a:lnTo>
                      <a:pt x="50" y="58"/>
                    </a:lnTo>
                    <a:lnTo>
                      <a:pt x="43" y="58"/>
                    </a:lnTo>
                    <a:lnTo>
                      <a:pt x="36" y="65"/>
                    </a:lnTo>
                    <a:lnTo>
                      <a:pt x="28" y="65"/>
                    </a:lnTo>
                    <a:lnTo>
                      <a:pt x="21" y="58"/>
                    </a:lnTo>
                    <a:lnTo>
                      <a:pt x="7" y="65"/>
                    </a:lnTo>
                    <a:lnTo>
                      <a:pt x="7" y="73"/>
                    </a:lnTo>
                    <a:lnTo>
                      <a:pt x="7" y="80"/>
                    </a:lnTo>
                    <a:lnTo>
                      <a:pt x="21" y="80"/>
                    </a:lnTo>
                    <a:lnTo>
                      <a:pt x="28" y="80"/>
                    </a:lnTo>
                    <a:lnTo>
                      <a:pt x="28" y="80"/>
                    </a:lnTo>
                    <a:lnTo>
                      <a:pt x="36" y="73"/>
                    </a:lnTo>
                    <a:lnTo>
                      <a:pt x="36" y="73"/>
                    </a:lnTo>
                    <a:lnTo>
                      <a:pt x="43" y="65"/>
                    </a:lnTo>
                    <a:lnTo>
                      <a:pt x="43" y="65"/>
                    </a:lnTo>
                    <a:lnTo>
                      <a:pt x="50" y="65"/>
                    </a:lnTo>
                    <a:lnTo>
                      <a:pt x="57" y="73"/>
                    </a:lnTo>
                    <a:lnTo>
                      <a:pt x="65" y="80"/>
                    </a:lnTo>
                    <a:lnTo>
                      <a:pt x="65" y="80"/>
                    </a:lnTo>
                    <a:close/>
                    <a:moveTo>
                      <a:pt x="65" y="36"/>
                    </a:moveTo>
                    <a:lnTo>
                      <a:pt x="65" y="36"/>
                    </a:lnTo>
                    <a:lnTo>
                      <a:pt x="72" y="29"/>
                    </a:lnTo>
                    <a:lnTo>
                      <a:pt x="65" y="22"/>
                    </a:lnTo>
                    <a:lnTo>
                      <a:pt x="65" y="14"/>
                    </a:lnTo>
                    <a:lnTo>
                      <a:pt x="57" y="22"/>
                    </a:lnTo>
                    <a:lnTo>
                      <a:pt x="65" y="36"/>
                    </a:lnTo>
                    <a:lnTo>
                      <a:pt x="65" y="36"/>
                    </a:lnTo>
                    <a:close/>
                    <a:moveTo>
                      <a:pt x="43" y="29"/>
                    </a:moveTo>
                    <a:lnTo>
                      <a:pt x="43" y="14"/>
                    </a:lnTo>
                    <a:lnTo>
                      <a:pt x="43" y="7"/>
                    </a:lnTo>
                    <a:lnTo>
                      <a:pt x="36" y="14"/>
                    </a:lnTo>
                    <a:lnTo>
                      <a:pt x="43" y="29"/>
                    </a:lnTo>
                    <a:lnTo>
                      <a:pt x="43" y="29"/>
                    </a:lnTo>
                    <a:close/>
                    <a:moveTo>
                      <a:pt x="21" y="22"/>
                    </a:moveTo>
                    <a:lnTo>
                      <a:pt x="21" y="14"/>
                    </a:lnTo>
                    <a:lnTo>
                      <a:pt x="21" y="14"/>
                    </a:lnTo>
                    <a:lnTo>
                      <a:pt x="14" y="7"/>
                    </a:lnTo>
                    <a:lnTo>
                      <a:pt x="0" y="7"/>
                    </a:lnTo>
                    <a:lnTo>
                      <a:pt x="0" y="14"/>
                    </a:lnTo>
                    <a:lnTo>
                      <a:pt x="7" y="22"/>
                    </a:lnTo>
                    <a:lnTo>
                      <a:pt x="14" y="22"/>
                    </a:lnTo>
                    <a:lnTo>
                      <a:pt x="21" y="22"/>
                    </a:lnTo>
                    <a:lnTo>
                      <a:pt x="21" y="22"/>
                    </a:lnTo>
                    <a:close/>
                    <a:moveTo>
                      <a:pt x="21" y="43"/>
                    </a:moveTo>
                    <a:lnTo>
                      <a:pt x="14" y="36"/>
                    </a:lnTo>
                    <a:lnTo>
                      <a:pt x="0" y="43"/>
                    </a:lnTo>
                    <a:lnTo>
                      <a:pt x="7" y="43"/>
                    </a:lnTo>
                    <a:lnTo>
                      <a:pt x="14" y="51"/>
                    </a:lnTo>
                    <a:lnTo>
                      <a:pt x="21" y="51"/>
                    </a:lnTo>
                    <a:lnTo>
                      <a:pt x="21" y="43"/>
                    </a:lnTo>
                    <a:lnTo>
                      <a:pt x="21" y="43"/>
                    </a:lnTo>
                    <a:close/>
                    <a:moveTo>
                      <a:pt x="28" y="73"/>
                    </a:moveTo>
                    <a:lnTo>
                      <a:pt x="28" y="65"/>
                    </a:lnTo>
                    <a:lnTo>
                      <a:pt x="21" y="65"/>
                    </a:lnTo>
                    <a:lnTo>
                      <a:pt x="14" y="65"/>
                    </a:lnTo>
                    <a:lnTo>
                      <a:pt x="7" y="73"/>
                    </a:lnTo>
                    <a:lnTo>
                      <a:pt x="7" y="73"/>
                    </a:lnTo>
                    <a:lnTo>
                      <a:pt x="21" y="80"/>
                    </a:lnTo>
                    <a:lnTo>
                      <a:pt x="28" y="80"/>
                    </a:lnTo>
                    <a:lnTo>
                      <a:pt x="28" y="73"/>
                    </a:lnTo>
                    <a:lnTo>
                      <a:pt x="28"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7" name="Freeform 506">
                <a:extLst>
                  <a:ext uri="{FF2B5EF4-FFF2-40B4-BE49-F238E27FC236}">
                    <a16:creationId xmlns:a16="http://schemas.microsoft.com/office/drawing/2014/main" xmlns="" id="{65BF478F-04D2-42D2-80C0-E16FEF59E258}"/>
                  </a:ext>
                </a:extLst>
              </p:cNvPr>
              <p:cNvSpPr>
                <a:spLocks noEditPoints="1"/>
              </p:cNvSpPr>
              <p:nvPr/>
            </p:nvSpPr>
            <p:spPr bwMode="auto">
              <a:xfrm>
                <a:off x="5725" y="2581"/>
                <a:ext cx="72" cy="80"/>
              </a:xfrm>
              <a:custGeom>
                <a:avLst/>
                <a:gdLst>
                  <a:gd name="T0" fmla="*/ 64 w 72"/>
                  <a:gd name="T1" fmla="*/ 80 h 80"/>
                  <a:gd name="T2" fmla="*/ 72 w 72"/>
                  <a:gd name="T3" fmla="*/ 73 h 80"/>
                  <a:gd name="T4" fmla="*/ 57 w 72"/>
                  <a:gd name="T5" fmla="*/ 58 h 80"/>
                  <a:gd name="T6" fmla="*/ 57 w 72"/>
                  <a:gd name="T7" fmla="*/ 43 h 80"/>
                  <a:gd name="T8" fmla="*/ 64 w 72"/>
                  <a:gd name="T9" fmla="*/ 36 h 80"/>
                  <a:gd name="T10" fmla="*/ 64 w 72"/>
                  <a:gd name="T11" fmla="*/ 14 h 80"/>
                  <a:gd name="T12" fmla="*/ 57 w 72"/>
                  <a:gd name="T13" fmla="*/ 7 h 80"/>
                  <a:gd name="T14" fmla="*/ 50 w 72"/>
                  <a:gd name="T15" fmla="*/ 22 h 80"/>
                  <a:gd name="T16" fmla="*/ 57 w 72"/>
                  <a:gd name="T17" fmla="*/ 36 h 80"/>
                  <a:gd name="T18" fmla="*/ 50 w 72"/>
                  <a:gd name="T19" fmla="*/ 51 h 80"/>
                  <a:gd name="T20" fmla="*/ 43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1 w 72"/>
                  <a:gd name="T35" fmla="*/ 29 h 80"/>
                  <a:gd name="T36" fmla="*/ 21 w 72"/>
                  <a:gd name="T37" fmla="*/ 14 h 80"/>
                  <a:gd name="T38" fmla="*/ 7 w 72"/>
                  <a:gd name="T39" fmla="*/ 7 h 80"/>
                  <a:gd name="T40" fmla="*/ 0 w 72"/>
                  <a:gd name="T41" fmla="*/ 0 h 80"/>
                  <a:gd name="T42" fmla="*/ 0 w 72"/>
                  <a:gd name="T43" fmla="*/ 7 h 80"/>
                  <a:gd name="T44" fmla="*/ 14 w 72"/>
                  <a:gd name="T45" fmla="*/ 29 h 80"/>
                  <a:gd name="T46" fmla="*/ 28 w 72"/>
                  <a:gd name="T47" fmla="*/ 43 h 80"/>
                  <a:gd name="T48" fmla="*/ 28 w 72"/>
                  <a:gd name="T49" fmla="*/ 43 h 80"/>
                  <a:gd name="T50" fmla="*/ 21 w 72"/>
                  <a:gd name="T51" fmla="*/ 43 h 80"/>
                  <a:gd name="T52" fmla="*/ 7 w 72"/>
                  <a:gd name="T53" fmla="*/ 36 h 80"/>
                  <a:gd name="T54" fmla="*/ 0 w 72"/>
                  <a:gd name="T55" fmla="*/ 43 h 80"/>
                  <a:gd name="T56" fmla="*/ 14 w 72"/>
                  <a:gd name="T57" fmla="*/ 58 h 80"/>
                  <a:gd name="T58" fmla="*/ 21 w 72"/>
                  <a:gd name="T59" fmla="*/ 51 h 80"/>
                  <a:gd name="T60" fmla="*/ 28 w 72"/>
                  <a:gd name="T61" fmla="*/ 51 h 80"/>
                  <a:gd name="T62" fmla="*/ 43 w 72"/>
                  <a:gd name="T63" fmla="*/ 51 h 80"/>
                  <a:gd name="T64" fmla="*/ 43 w 72"/>
                  <a:gd name="T65" fmla="*/ 58 h 80"/>
                  <a:gd name="T66" fmla="*/ 36 w 72"/>
                  <a:gd name="T67" fmla="*/ 65 h 80"/>
                  <a:gd name="T68" fmla="*/ 21 w 72"/>
                  <a:gd name="T69" fmla="*/ 58 h 80"/>
                  <a:gd name="T70" fmla="*/ 0 w 72"/>
                  <a:gd name="T71" fmla="*/ 73 h 80"/>
                  <a:gd name="T72" fmla="*/ 21 w 72"/>
                  <a:gd name="T73" fmla="*/ 80 h 80"/>
                  <a:gd name="T74" fmla="*/ 28 w 72"/>
                  <a:gd name="T75" fmla="*/ 80 h 80"/>
                  <a:gd name="T76" fmla="*/ 36 w 72"/>
                  <a:gd name="T77" fmla="*/ 73 h 80"/>
                  <a:gd name="T78" fmla="*/ 43 w 72"/>
                  <a:gd name="T79" fmla="*/ 65 h 80"/>
                  <a:gd name="T80" fmla="*/ 50 w 72"/>
                  <a:gd name="T81" fmla="*/ 73 h 80"/>
                  <a:gd name="T82" fmla="*/ 57 w 72"/>
                  <a:gd name="T83" fmla="*/ 80 h 80"/>
                  <a:gd name="T84" fmla="*/ 64 w 72"/>
                  <a:gd name="T85" fmla="*/ 36 h 80"/>
                  <a:gd name="T86" fmla="*/ 64 w 72"/>
                  <a:gd name="T87" fmla="*/ 22 h 80"/>
                  <a:gd name="T88" fmla="*/ 57 w 72"/>
                  <a:gd name="T89" fmla="*/ 22 h 80"/>
                  <a:gd name="T90" fmla="*/ 57 w 72"/>
                  <a:gd name="T91" fmla="*/ 36 h 80"/>
                  <a:gd name="T92" fmla="*/ 43 w 72"/>
                  <a:gd name="T93" fmla="*/ 14 h 80"/>
                  <a:gd name="T94" fmla="*/ 28 w 72"/>
                  <a:gd name="T95" fmla="*/ 14 h 80"/>
                  <a:gd name="T96" fmla="*/ 36 w 72"/>
                  <a:gd name="T97" fmla="*/ 29 h 80"/>
                  <a:gd name="T98" fmla="*/ 21 w 72"/>
                  <a:gd name="T99" fmla="*/ 14 h 80"/>
                  <a:gd name="T100" fmla="*/ 7 w 72"/>
                  <a:gd name="T101" fmla="*/ 7 h 80"/>
                  <a:gd name="T102" fmla="*/ 0 w 72"/>
                  <a:gd name="T103" fmla="*/ 14 h 80"/>
                  <a:gd name="T104" fmla="*/ 7 w 72"/>
                  <a:gd name="T105" fmla="*/ 22 h 80"/>
                  <a:gd name="T106" fmla="*/ 14 w 72"/>
                  <a:gd name="T107" fmla="*/ 22 h 80"/>
                  <a:gd name="T108" fmla="*/ 7 w 72"/>
                  <a:gd name="T109" fmla="*/ 36 h 80"/>
                  <a:gd name="T110" fmla="*/ 0 w 72"/>
                  <a:gd name="T111" fmla="*/ 43 h 80"/>
                  <a:gd name="T112" fmla="*/ 21 w 72"/>
                  <a:gd name="T113" fmla="*/ 51 h 80"/>
                  <a:gd name="T114" fmla="*/ 21 w 72"/>
                  <a:gd name="T115" fmla="*/ 43 h 80"/>
                  <a:gd name="T116" fmla="*/ 28 w 72"/>
                  <a:gd name="T117" fmla="*/ 65 h 80"/>
                  <a:gd name="T118" fmla="*/ 14 w 72"/>
                  <a:gd name="T119" fmla="*/ 65 h 80"/>
                  <a:gd name="T120" fmla="*/ 7 w 72"/>
                  <a:gd name="T121" fmla="*/ 73 h 80"/>
                  <a:gd name="T122" fmla="*/ 28 w 72"/>
                  <a:gd name="T123" fmla="*/ 80 h 80"/>
                  <a:gd name="T124" fmla="*/ 28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80"/>
                    </a:moveTo>
                    <a:lnTo>
                      <a:pt x="64" y="80"/>
                    </a:lnTo>
                    <a:lnTo>
                      <a:pt x="64" y="73"/>
                    </a:lnTo>
                    <a:lnTo>
                      <a:pt x="72" y="73"/>
                    </a:lnTo>
                    <a:lnTo>
                      <a:pt x="64" y="65"/>
                    </a:lnTo>
                    <a:lnTo>
                      <a:pt x="57" y="58"/>
                    </a:lnTo>
                    <a:lnTo>
                      <a:pt x="57" y="58"/>
                    </a:lnTo>
                    <a:lnTo>
                      <a:pt x="57" y="43"/>
                    </a:lnTo>
                    <a:lnTo>
                      <a:pt x="57" y="43"/>
                    </a:lnTo>
                    <a:lnTo>
                      <a:pt x="64" y="36"/>
                    </a:lnTo>
                    <a:lnTo>
                      <a:pt x="72" y="29"/>
                    </a:lnTo>
                    <a:lnTo>
                      <a:pt x="64" y="14"/>
                    </a:lnTo>
                    <a:lnTo>
                      <a:pt x="64" y="14"/>
                    </a:lnTo>
                    <a:lnTo>
                      <a:pt x="57" y="7"/>
                    </a:lnTo>
                    <a:lnTo>
                      <a:pt x="57" y="14"/>
                    </a:lnTo>
                    <a:lnTo>
                      <a:pt x="50" y="22"/>
                    </a:lnTo>
                    <a:lnTo>
                      <a:pt x="50" y="29"/>
                    </a:lnTo>
                    <a:lnTo>
                      <a:pt x="57" y="36"/>
                    </a:lnTo>
                    <a:lnTo>
                      <a:pt x="57" y="43"/>
                    </a:lnTo>
                    <a:lnTo>
                      <a:pt x="50" y="51"/>
                    </a:lnTo>
                    <a:lnTo>
                      <a:pt x="50" y="51"/>
                    </a:lnTo>
                    <a:lnTo>
                      <a:pt x="43" y="51"/>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14"/>
                    </a:lnTo>
                    <a:lnTo>
                      <a:pt x="14" y="7"/>
                    </a:lnTo>
                    <a:lnTo>
                      <a:pt x="7" y="7"/>
                    </a:lnTo>
                    <a:lnTo>
                      <a:pt x="7" y="0"/>
                    </a:lnTo>
                    <a:lnTo>
                      <a:pt x="0" y="0"/>
                    </a:lnTo>
                    <a:lnTo>
                      <a:pt x="0" y="7"/>
                    </a:lnTo>
                    <a:lnTo>
                      <a:pt x="0" y="7"/>
                    </a:lnTo>
                    <a:lnTo>
                      <a:pt x="0" y="22"/>
                    </a:lnTo>
                    <a:lnTo>
                      <a:pt x="14" y="29"/>
                    </a:lnTo>
                    <a:lnTo>
                      <a:pt x="21" y="36"/>
                    </a:lnTo>
                    <a:lnTo>
                      <a:pt x="28" y="43"/>
                    </a:lnTo>
                    <a:lnTo>
                      <a:pt x="28" y="43"/>
                    </a:lnTo>
                    <a:lnTo>
                      <a:pt x="28" y="43"/>
                    </a:lnTo>
                    <a:lnTo>
                      <a:pt x="21" y="43"/>
                    </a:lnTo>
                    <a:lnTo>
                      <a:pt x="21" y="43"/>
                    </a:lnTo>
                    <a:lnTo>
                      <a:pt x="14" y="36"/>
                    </a:lnTo>
                    <a:lnTo>
                      <a:pt x="7" y="36"/>
                    </a:lnTo>
                    <a:lnTo>
                      <a:pt x="0" y="43"/>
                    </a:lnTo>
                    <a:lnTo>
                      <a:pt x="0" y="43"/>
                    </a:lnTo>
                    <a:lnTo>
                      <a:pt x="7" y="51"/>
                    </a:lnTo>
                    <a:lnTo>
                      <a:pt x="14" y="58"/>
                    </a:lnTo>
                    <a:lnTo>
                      <a:pt x="14" y="58"/>
                    </a:lnTo>
                    <a:lnTo>
                      <a:pt x="21" y="51"/>
                    </a:lnTo>
                    <a:lnTo>
                      <a:pt x="21" y="51"/>
                    </a:lnTo>
                    <a:lnTo>
                      <a:pt x="28" y="51"/>
                    </a:lnTo>
                    <a:lnTo>
                      <a:pt x="36" y="51"/>
                    </a:lnTo>
                    <a:lnTo>
                      <a:pt x="43" y="51"/>
                    </a:lnTo>
                    <a:lnTo>
                      <a:pt x="43" y="58"/>
                    </a:lnTo>
                    <a:lnTo>
                      <a:pt x="43" y="58"/>
                    </a:lnTo>
                    <a:lnTo>
                      <a:pt x="43" y="58"/>
                    </a:lnTo>
                    <a:lnTo>
                      <a:pt x="36" y="65"/>
                    </a:lnTo>
                    <a:lnTo>
                      <a:pt x="28" y="65"/>
                    </a:lnTo>
                    <a:lnTo>
                      <a:pt x="21" y="58"/>
                    </a:lnTo>
                    <a:lnTo>
                      <a:pt x="7" y="65"/>
                    </a:lnTo>
                    <a:lnTo>
                      <a:pt x="0" y="73"/>
                    </a:lnTo>
                    <a:lnTo>
                      <a:pt x="7" y="80"/>
                    </a:lnTo>
                    <a:lnTo>
                      <a:pt x="21" y="80"/>
                    </a:lnTo>
                    <a:lnTo>
                      <a:pt x="28" y="80"/>
                    </a:lnTo>
                    <a:lnTo>
                      <a:pt x="28" y="80"/>
                    </a:lnTo>
                    <a:lnTo>
                      <a:pt x="28" y="73"/>
                    </a:lnTo>
                    <a:lnTo>
                      <a:pt x="36" y="73"/>
                    </a:lnTo>
                    <a:lnTo>
                      <a:pt x="43" y="65"/>
                    </a:lnTo>
                    <a:lnTo>
                      <a:pt x="43" y="65"/>
                    </a:lnTo>
                    <a:lnTo>
                      <a:pt x="50" y="65"/>
                    </a:lnTo>
                    <a:lnTo>
                      <a:pt x="50" y="73"/>
                    </a:lnTo>
                    <a:lnTo>
                      <a:pt x="57" y="80"/>
                    </a:lnTo>
                    <a:lnTo>
                      <a:pt x="57" y="80"/>
                    </a:lnTo>
                    <a:close/>
                    <a:moveTo>
                      <a:pt x="57" y="36"/>
                    </a:moveTo>
                    <a:lnTo>
                      <a:pt x="64" y="36"/>
                    </a:lnTo>
                    <a:lnTo>
                      <a:pt x="64" y="29"/>
                    </a:lnTo>
                    <a:lnTo>
                      <a:pt x="64" y="22"/>
                    </a:lnTo>
                    <a:lnTo>
                      <a:pt x="64" y="14"/>
                    </a:lnTo>
                    <a:lnTo>
                      <a:pt x="57" y="22"/>
                    </a:lnTo>
                    <a:lnTo>
                      <a:pt x="57" y="36"/>
                    </a:lnTo>
                    <a:lnTo>
                      <a:pt x="57" y="36"/>
                    </a:lnTo>
                    <a:close/>
                    <a:moveTo>
                      <a:pt x="36" y="29"/>
                    </a:moveTo>
                    <a:lnTo>
                      <a:pt x="43" y="14"/>
                    </a:lnTo>
                    <a:lnTo>
                      <a:pt x="36" y="7"/>
                    </a:lnTo>
                    <a:lnTo>
                      <a:pt x="28" y="14"/>
                    </a:lnTo>
                    <a:lnTo>
                      <a:pt x="36" y="29"/>
                    </a:lnTo>
                    <a:lnTo>
                      <a:pt x="36" y="29"/>
                    </a:lnTo>
                    <a:close/>
                    <a:moveTo>
                      <a:pt x="14" y="22"/>
                    </a:moveTo>
                    <a:lnTo>
                      <a:pt x="21" y="14"/>
                    </a:lnTo>
                    <a:lnTo>
                      <a:pt x="14" y="14"/>
                    </a:lnTo>
                    <a:lnTo>
                      <a:pt x="7" y="7"/>
                    </a:lnTo>
                    <a:lnTo>
                      <a:pt x="0" y="7"/>
                    </a:lnTo>
                    <a:lnTo>
                      <a:pt x="0" y="14"/>
                    </a:lnTo>
                    <a:lnTo>
                      <a:pt x="7" y="22"/>
                    </a:lnTo>
                    <a:lnTo>
                      <a:pt x="7" y="22"/>
                    </a:lnTo>
                    <a:lnTo>
                      <a:pt x="14" y="22"/>
                    </a:lnTo>
                    <a:lnTo>
                      <a:pt x="14" y="22"/>
                    </a:lnTo>
                    <a:close/>
                    <a:moveTo>
                      <a:pt x="21" y="43"/>
                    </a:moveTo>
                    <a:lnTo>
                      <a:pt x="7" y="36"/>
                    </a:lnTo>
                    <a:lnTo>
                      <a:pt x="0" y="43"/>
                    </a:lnTo>
                    <a:lnTo>
                      <a:pt x="0" y="43"/>
                    </a:lnTo>
                    <a:lnTo>
                      <a:pt x="14" y="51"/>
                    </a:lnTo>
                    <a:lnTo>
                      <a:pt x="21" y="51"/>
                    </a:lnTo>
                    <a:lnTo>
                      <a:pt x="21" y="43"/>
                    </a:lnTo>
                    <a:lnTo>
                      <a:pt x="21" y="43"/>
                    </a:lnTo>
                    <a:close/>
                    <a:moveTo>
                      <a:pt x="28" y="73"/>
                    </a:moveTo>
                    <a:lnTo>
                      <a:pt x="28" y="65"/>
                    </a:lnTo>
                    <a:lnTo>
                      <a:pt x="21" y="65"/>
                    </a:lnTo>
                    <a:lnTo>
                      <a:pt x="14" y="65"/>
                    </a:lnTo>
                    <a:lnTo>
                      <a:pt x="7" y="73"/>
                    </a:lnTo>
                    <a:lnTo>
                      <a:pt x="7" y="73"/>
                    </a:lnTo>
                    <a:lnTo>
                      <a:pt x="14" y="80"/>
                    </a:lnTo>
                    <a:lnTo>
                      <a:pt x="28" y="80"/>
                    </a:lnTo>
                    <a:lnTo>
                      <a:pt x="28" y="73"/>
                    </a:lnTo>
                    <a:lnTo>
                      <a:pt x="28"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8" name="Freeform 507">
                <a:extLst>
                  <a:ext uri="{FF2B5EF4-FFF2-40B4-BE49-F238E27FC236}">
                    <a16:creationId xmlns:a16="http://schemas.microsoft.com/office/drawing/2014/main" xmlns="" id="{5ABDE10A-FBFE-49FA-8CCC-E9D3E823A430}"/>
                  </a:ext>
                </a:extLst>
              </p:cNvPr>
              <p:cNvSpPr>
                <a:spLocks noEditPoints="1"/>
              </p:cNvSpPr>
              <p:nvPr/>
            </p:nvSpPr>
            <p:spPr bwMode="auto">
              <a:xfrm>
                <a:off x="5653" y="2581"/>
                <a:ext cx="65" cy="80"/>
              </a:xfrm>
              <a:custGeom>
                <a:avLst/>
                <a:gdLst>
                  <a:gd name="T0" fmla="*/ 65 w 65"/>
                  <a:gd name="T1" fmla="*/ 80 h 80"/>
                  <a:gd name="T2" fmla="*/ 65 w 65"/>
                  <a:gd name="T3" fmla="*/ 73 h 80"/>
                  <a:gd name="T4" fmla="*/ 57 w 65"/>
                  <a:gd name="T5" fmla="*/ 58 h 80"/>
                  <a:gd name="T6" fmla="*/ 57 w 65"/>
                  <a:gd name="T7" fmla="*/ 43 h 80"/>
                  <a:gd name="T8" fmla="*/ 65 w 65"/>
                  <a:gd name="T9" fmla="*/ 36 h 80"/>
                  <a:gd name="T10" fmla="*/ 65 w 65"/>
                  <a:gd name="T11" fmla="*/ 14 h 80"/>
                  <a:gd name="T12" fmla="*/ 57 w 65"/>
                  <a:gd name="T13" fmla="*/ 7 h 80"/>
                  <a:gd name="T14" fmla="*/ 50 w 65"/>
                  <a:gd name="T15" fmla="*/ 22 h 80"/>
                  <a:gd name="T16" fmla="*/ 57 w 65"/>
                  <a:gd name="T17" fmla="*/ 36 h 80"/>
                  <a:gd name="T18" fmla="*/ 50 w 65"/>
                  <a:gd name="T19" fmla="*/ 51 h 80"/>
                  <a:gd name="T20" fmla="*/ 43 w 65"/>
                  <a:gd name="T21" fmla="*/ 51 h 80"/>
                  <a:gd name="T22" fmla="*/ 36 w 65"/>
                  <a:gd name="T23" fmla="*/ 36 h 80"/>
                  <a:gd name="T24" fmla="*/ 43 w 65"/>
                  <a:gd name="T25" fmla="*/ 29 h 80"/>
                  <a:gd name="T26" fmla="*/ 36 w 65"/>
                  <a:gd name="T27" fmla="*/ 0 h 80"/>
                  <a:gd name="T28" fmla="*/ 36 w 65"/>
                  <a:gd name="T29" fmla="*/ 29 h 80"/>
                  <a:gd name="T30" fmla="*/ 36 w 65"/>
                  <a:gd name="T31" fmla="*/ 36 h 80"/>
                  <a:gd name="T32" fmla="*/ 29 w 65"/>
                  <a:gd name="T33" fmla="*/ 36 h 80"/>
                  <a:gd name="T34" fmla="*/ 21 w 65"/>
                  <a:gd name="T35" fmla="*/ 29 h 80"/>
                  <a:gd name="T36" fmla="*/ 21 w 65"/>
                  <a:gd name="T37" fmla="*/ 14 h 80"/>
                  <a:gd name="T38" fmla="*/ 7 w 65"/>
                  <a:gd name="T39" fmla="*/ 7 h 80"/>
                  <a:gd name="T40" fmla="*/ 0 w 65"/>
                  <a:gd name="T41" fmla="*/ 0 h 80"/>
                  <a:gd name="T42" fmla="*/ 0 w 65"/>
                  <a:gd name="T43" fmla="*/ 7 h 80"/>
                  <a:gd name="T44" fmla="*/ 14 w 65"/>
                  <a:gd name="T45" fmla="*/ 29 h 80"/>
                  <a:gd name="T46" fmla="*/ 29 w 65"/>
                  <a:gd name="T47" fmla="*/ 43 h 80"/>
                  <a:gd name="T48" fmla="*/ 29 w 65"/>
                  <a:gd name="T49" fmla="*/ 43 h 80"/>
                  <a:gd name="T50" fmla="*/ 21 w 65"/>
                  <a:gd name="T51" fmla="*/ 43 h 80"/>
                  <a:gd name="T52" fmla="*/ 0 w 65"/>
                  <a:gd name="T53" fmla="*/ 36 h 80"/>
                  <a:gd name="T54" fmla="*/ 0 w 65"/>
                  <a:gd name="T55" fmla="*/ 43 h 80"/>
                  <a:gd name="T56" fmla="*/ 14 w 65"/>
                  <a:gd name="T57" fmla="*/ 58 h 80"/>
                  <a:gd name="T58" fmla="*/ 21 w 65"/>
                  <a:gd name="T59" fmla="*/ 51 h 80"/>
                  <a:gd name="T60" fmla="*/ 29 w 65"/>
                  <a:gd name="T61" fmla="*/ 51 h 80"/>
                  <a:gd name="T62" fmla="*/ 36 w 65"/>
                  <a:gd name="T63" fmla="*/ 51 h 80"/>
                  <a:gd name="T64" fmla="*/ 43 w 65"/>
                  <a:gd name="T65" fmla="*/ 58 h 80"/>
                  <a:gd name="T66" fmla="*/ 36 w 65"/>
                  <a:gd name="T67" fmla="*/ 65 h 80"/>
                  <a:gd name="T68" fmla="*/ 21 w 65"/>
                  <a:gd name="T69" fmla="*/ 58 h 80"/>
                  <a:gd name="T70" fmla="*/ 0 w 65"/>
                  <a:gd name="T71" fmla="*/ 73 h 80"/>
                  <a:gd name="T72" fmla="*/ 21 w 65"/>
                  <a:gd name="T73" fmla="*/ 80 h 80"/>
                  <a:gd name="T74" fmla="*/ 29 w 65"/>
                  <a:gd name="T75" fmla="*/ 80 h 80"/>
                  <a:gd name="T76" fmla="*/ 36 w 65"/>
                  <a:gd name="T77" fmla="*/ 73 h 80"/>
                  <a:gd name="T78" fmla="*/ 43 w 65"/>
                  <a:gd name="T79" fmla="*/ 65 h 80"/>
                  <a:gd name="T80" fmla="*/ 50 w 65"/>
                  <a:gd name="T81" fmla="*/ 73 h 80"/>
                  <a:gd name="T82" fmla="*/ 57 w 65"/>
                  <a:gd name="T83" fmla="*/ 80 h 80"/>
                  <a:gd name="T84" fmla="*/ 65 w 65"/>
                  <a:gd name="T85" fmla="*/ 36 h 80"/>
                  <a:gd name="T86" fmla="*/ 65 w 65"/>
                  <a:gd name="T87" fmla="*/ 22 h 80"/>
                  <a:gd name="T88" fmla="*/ 50 w 65"/>
                  <a:gd name="T89" fmla="*/ 22 h 80"/>
                  <a:gd name="T90" fmla="*/ 57 w 65"/>
                  <a:gd name="T91" fmla="*/ 36 h 80"/>
                  <a:gd name="T92" fmla="*/ 43 w 65"/>
                  <a:gd name="T93" fmla="*/ 14 h 80"/>
                  <a:gd name="T94" fmla="*/ 29 w 65"/>
                  <a:gd name="T95" fmla="*/ 14 h 80"/>
                  <a:gd name="T96" fmla="*/ 36 w 65"/>
                  <a:gd name="T97" fmla="*/ 29 h 80"/>
                  <a:gd name="T98" fmla="*/ 14 w 65"/>
                  <a:gd name="T99" fmla="*/ 14 h 80"/>
                  <a:gd name="T100" fmla="*/ 7 w 65"/>
                  <a:gd name="T101" fmla="*/ 7 h 80"/>
                  <a:gd name="T102" fmla="*/ 0 w 65"/>
                  <a:gd name="T103" fmla="*/ 14 h 80"/>
                  <a:gd name="T104" fmla="*/ 7 w 65"/>
                  <a:gd name="T105" fmla="*/ 22 h 80"/>
                  <a:gd name="T106" fmla="*/ 14 w 65"/>
                  <a:gd name="T107" fmla="*/ 22 h 80"/>
                  <a:gd name="T108" fmla="*/ 7 w 65"/>
                  <a:gd name="T109" fmla="*/ 36 h 80"/>
                  <a:gd name="T110" fmla="*/ 0 w 65"/>
                  <a:gd name="T111" fmla="*/ 43 h 80"/>
                  <a:gd name="T112" fmla="*/ 21 w 65"/>
                  <a:gd name="T113" fmla="*/ 51 h 80"/>
                  <a:gd name="T114" fmla="*/ 21 w 65"/>
                  <a:gd name="T115" fmla="*/ 43 h 80"/>
                  <a:gd name="T116" fmla="*/ 21 w 65"/>
                  <a:gd name="T117" fmla="*/ 65 h 80"/>
                  <a:gd name="T118" fmla="*/ 14 w 65"/>
                  <a:gd name="T119" fmla="*/ 65 h 80"/>
                  <a:gd name="T120" fmla="*/ 7 w 65"/>
                  <a:gd name="T121" fmla="*/ 73 h 80"/>
                  <a:gd name="T122" fmla="*/ 21 w 65"/>
                  <a:gd name="T123" fmla="*/ 80 h 80"/>
                  <a:gd name="T124" fmla="*/ 29 w 65"/>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80">
                    <a:moveTo>
                      <a:pt x="57" y="80"/>
                    </a:moveTo>
                    <a:lnTo>
                      <a:pt x="65" y="80"/>
                    </a:lnTo>
                    <a:lnTo>
                      <a:pt x="65" y="73"/>
                    </a:lnTo>
                    <a:lnTo>
                      <a:pt x="65" y="73"/>
                    </a:lnTo>
                    <a:lnTo>
                      <a:pt x="65" y="65"/>
                    </a:lnTo>
                    <a:lnTo>
                      <a:pt x="57" y="58"/>
                    </a:lnTo>
                    <a:lnTo>
                      <a:pt x="57" y="58"/>
                    </a:lnTo>
                    <a:lnTo>
                      <a:pt x="57" y="43"/>
                    </a:lnTo>
                    <a:lnTo>
                      <a:pt x="57" y="43"/>
                    </a:lnTo>
                    <a:lnTo>
                      <a:pt x="65" y="36"/>
                    </a:lnTo>
                    <a:lnTo>
                      <a:pt x="65" y="29"/>
                    </a:lnTo>
                    <a:lnTo>
                      <a:pt x="65" y="14"/>
                    </a:lnTo>
                    <a:lnTo>
                      <a:pt x="65" y="14"/>
                    </a:lnTo>
                    <a:lnTo>
                      <a:pt x="57" y="7"/>
                    </a:lnTo>
                    <a:lnTo>
                      <a:pt x="57" y="14"/>
                    </a:lnTo>
                    <a:lnTo>
                      <a:pt x="50" y="22"/>
                    </a:lnTo>
                    <a:lnTo>
                      <a:pt x="50" y="29"/>
                    </a:lnTo>
                    <a:lnTo>
                      <a:pt x="57" y="36"/>
                    </a:lnTo>
                    <a:lnTo>
                      <a:pt x="57" y="43"/>
                    </a:lnTo>
                    <a:lnTo>
                      <a:pt x="50" y="51"/>
                    </a:lnTo>
                    <a:lnTo>
                      <a:pt x="50" y="51"/>
                    </a:lnTo>
                    <a:lnTo>
                      <a:pt x="43" y="51"/>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9"/>
                    </a:lnTo>
                    <a:lnTo>
                      <a:pt x="21" y="22"/>
                    </a:lnTo>
                    <a:lnTo>
                      <a:pt x="21" y="14"/>
                    </a:lnTo>
                    <a:lnTo>
                      <a:pt x="14" y="7"/>
                    </a:lnTo>
                    <a:lnTo>
                      <a:pt x="7" y="7"/>
                    </a:lnTo>
                    <a:lnTo>
                      <a:pt x="7" y="0"/>
                    </a:lnTo>
                    <a:lnTo>
                      <a:pt x="0" y="0"/>
                    </a:lnTo>
                    <a:lnTo>
                      <a:pt x="0" y="7"/>
                    </a:lnTo>
                    <a:lnTo>
                      <a:pt x="0" y="7"/>
                    </a:lnTo>
                    <a:lnTo>
                      <a:pt x="0" y="22"/>
                    </a:lnTo>
                    <a:lnTo>
                      <a:pt x="14" y="29"/>
                    </a:lnTo>
                    <a:lnTo>
                      <a:pt x="21" y="36"/>
                    </a:lnTo>
                    <a:lnTo>
                      <a:pt x="29" y="43"/>
                    </a:lnTo>
                    <a:lnTo>
                      <a:pt x="29" y="43"/>
                    </a:lnTo>
                    <a:lnTo>
                      <a:pt x="29" y="43"/>
                    </a:lnTo>
                    <a:lnTo>
                      <a:pt x="21" y="43"/>
                    </a:lnTo>
                    <a:lnTo>
                      <a:pt x="21" y="43"/>
                    </a:lnTo>
                    <a:lnTo>
                      <a:pt x="14" y="36"/>
                    </a:lnTo>
                    <a:lnTo>
                      <a:pt x="0" y="36"/>
                    </a:lnTo>
                    <a:lnTo>
                      <a:pt x="0" y="43"/>
                    </a:lnTo>
                    <a:lnTo>
                      <a:pt x="0" y="43"/>
                    </a:lnTo>
                    <a:lnTo>
                      <a:pt x="7" y="51"/>
                    </a:lnTo>
                    <a:lnTo>
                      <a:pt x="14" y="58"/>
                    </a:lnTo>
                    <a:lnTo>
                      <a:pt x="14" y="58"/>
                    </a:lnTo>
                    <a:lnTo>
                      <a:pt x="21" y="51"/>
                    </a:lnTo>
                    <a:lnTo>
                      <a:pt x="21" y="51"/>
                    </a:lnTo>
                    <a:lnTo>
                      <a:pt x="29" y="51"/>
                    </a:lnTo>
                    <a:lnTo>
                      <a:pt x="36" y="51"/>
                    </a:lnTo>
                    <a:lnTo>
                      <a:pt x="36" y="51"/>
                    </a:lnTo>
                    <a:lnTo>
                      <a:pt x="43" y="58"/>
                    </a:lnTo>
                    <a:lnTo>
                      <a:pt x="43" y="58"/>
                    </a:lnTo>
                    <a:lnTo>
                      <a:pt x="43" y="58"/>
                    </a:lnTo>
                    <a:lnTo>
                      <a:pt x="36" y="65"/>
                    </a:lnTo>
                    <a:lnTo>
                      <a:pt x="29" y="65"/>
                    </a:lnTo>
                    <a:lnTo>
                      <a:pt x="21" y="58"/>
                    </a:lnTo>
                    <a:lnTo>
                      <a:pt x="0" y="65"/>
                    </a:lnTo>
                    <a:lnTo>
                      <a:pt x="0" y="73"/>
                    </a:lnTo>
                    <a:lnTo>
                      <a:pt x="7" y="80"/>
                    </a:lnTo>
                    <a:lnTo>
                      <a:pt x="21" y="80"/>
                    </a:lnTo>
                    <a:lnTo>
                      <a:pt x="29" y="80"/>
                    </a:lnTo>
                    <a:lnTo>
                      <a:pt x="29" y="80"/>
                    </a:lnTo>
                    <a:lnTo>
                      <a:pt x="29" y="73"/>
                    </a:lnTo>
                    <a:lnTo>
                      <a:pt x="36" y="73"/>
                    </a:lnTo>
                    <a:lnTo>
                      <a:pt x="36" y="65"/>
                    </a:lnTo>
                    <a:lnTo>
                      <a:pt x="43" y="65"/>
                    </a:lnTo>
                    <a:lnTo>
                      <a:pt x="43" y="65"/>
                    </a:lnTo>
                    <a:lnTo>
                      <a:pt x="50" y="73"/>
                    </a:lnTo>
                    <a:lnTo>
                      <a:pt x="57" y="80"/>
                    </a:lnTo>
                    <a:lnTo>
                      <a:pt x="57" y="80"/>
                    </a:lnTo>
                    <a:close/>
                    <a:moveTo>
                      <a:pt x="57" y="36"/>
                    </a:moveTo>
                    <a:lnTo>
                      <a:pt x="65" y="36"/>
                    </a:lnTo>
                    <a:lnTo>
                      <a:pt x="65" y="29"/>
                    </a:lnTo>
                    <a:lnTo>
                      <a:pt x="65" y="22"/>
                    </a:lnTo>
                    <a:lnTo>
                      <a:pt x="57" y="14"/>
                    </a:lnTo>
                    <a:lnTo>
                      <a:pt x="50" y="22"/>
                    </a:lnTo>
                    <a:lnTo>
                      <a:pt x="57" y="36"/>
                    </a:lnTo>
                    <a:lnTo>
                      <a:pt x="57" y="36"/>
                    </a:lnTo>
                    <a:close/>
                    <a:moveTo>
                      <a:pt x="36" y="29"/>
                    </a:moveTo>
                    <a:lnTo>
                      <a:pt x="43" y="14"/>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1" y="43"/>
                    </a:moveTo>
                    <a:lnTo>
                      <a:pt x="7" y="36"/>
                    </a:lnTo>
                    <a:lnTo>
                      <a:pt x="0" y="43"/>
                    </a:lnTo>
                    <a:lnTo>
                      <a:pt x="0" y="43"/>
                    </a:lnTo>
                    <a:lnTo>
                      <a:pt x="14" y="51"/>
                    </a:lnTo>
                    <a:lnTo>
                      <a:pt x="21" y="51"/>
                    </a:lnTo>
                    <a:lnTo>
                      <a:pt x="21" y="43"/>
                    </a:lnTo>
                    <a:lnTo>
                      <a:pt x="21" y="43"/>
                    </a:lnTo>
                    <a:close/>
                    <a:moveTo>
                      <a:pt x="29" y="73"/>
                    </a:moveTo>
                    <a:lnTo>
                      <a:pt x="21" y="65"/>
                    </a:lnTo>
                    <a:lnTo>
                      <a:pt x="14" y="65"/>
                    </a:lnTo>
                    <a:lnTo>
                      <a:pt x="14" y="65"/>
                    </a:lnTo>
                    <a:lnTo>
                      <a:pt x="7" y="73"/>
                    </a:lnTo>
                    <a:lnTo>
                      <a:pt x="7" y="73"/>
                    </a:lnTo>
                    <a:lnTo>
                      <a:pt x="14" y="80"/>
                    </a:lnTo>
                    <a:lnTo>
                      <a:pt x="21"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9" name="Freeform 508">
                <a:extLst>
                  <a:ext uri="{FF2B5EF4-FFF2-40B4-BE49-F238E27FC236}">
                    <a16:creationId xmlns:a16="http://schemas.microsoft.com/office/drawing/2014/main" xmlns="" id="{A3F5EEFC-851A-4FF0-A1D3-6132F0507916}"/>
                  </a:ext>
                </a:extLst>
              </p:cNvPr>
              <p:cNvSpPr>
                <a:spLocks noEditPoints="1"/>
              </p:cNvSpPr>
              <p:nvPr/>
            </p:nvSpPr>
            <p:spPr bwMode="auto">
              <a:xfrm>
                <a:off x="5574" y="2581"/>
                <a:ext cx="72" cy="80"/>
              </a:xfrm>
              <a:custGeom>
                <a:avLst/>
                <a:gdLst>
                  <a:gd name="T0" fmla="*/ 65 w 72"/>
                  <a:gd name="T1" fmla="*/ 80 h 80"/>
                  <a:gd name="T2" fmla="*/ 72 w 72"/>
                  <a:gd name="T3" fmla="*/ 73 h 80"/>
                  <a:gd name="T4" fmla="*/ 65 w 72"/>
                  <a:gd name="T5" fmla="*/ 58 h 80"/>
                  <a:gd name="T6" fmla="*/ 65 w 72"/>
                  <a:gd name="T7" fmla="*/ 43 h 80"/>
                  <a:gd name="T8" fmla="*/ 72 w 72"/>
                  <a:gd name="T9" fmla="*/ 36 h 80"/>
                  <a:gd name="T10" fmla="*/ 72 w 72"/>
                  <a:gd name="T11" fmla="*/ 14 h 80"/>
                  <a:gd name="T12" fmla="*/ 65 w 72"/>
                  <a:gd name="T13" fmla="*/ 7 h 80"/>
                  <a:gd name="T14" fmla="*/ 57 w 72"/>
                  <a:gd name="T15" fmla="*/ 22 h 80"/>
                  <a:gd name="T16" fmla="*/ 57 w 72"/>
                  <a:gd name="T17" fmla="*/ 36 h 80"/>
                  <a:gd name="T18" fmla="*/ 57 w 72"/>
                  <a:gd name="T19" fmla="*/ 51 h 80"/>
                  <a:gd name="T20" fmla="*/ 50 w 72"/>
                  <a:gd name="T21" fmla="*/ 51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9 w 72"/>
                  <a:gd name="T35" fmla="*/ 29 h 80"/>
                  <a:gd name="T36" fmla="*/ 21 w 72"/>
                  <a:gd name="T37" fmla="*/ 14 h 80"/>
                  <a:gd name="T38" fmla="*/ 14 w 72"/>
                  <a:gd name="T39" fmla="*/ 7 h 80"/>
                  <a:gd name="T40" fmla="*/ 7 w 72"/>
                  <a:gd name="T41" fmla="*/ 0 h 80"/>
                  <a:gd name="T42" fmla="*/ 0 w 72"/>
                  <a:gd name="T43" fmla="*/ 7 h 80"/>
                  <a:gd name="T44" fmla="*/ 21 w 72"/>
                  <a:gd name="T45" fmla="*/ 29 h 80"/>
                  <a:gd name="T46" fmla="*/ 36 w 72"/>
                  <a:gd name="T47" fmla="*/ 43 h 80"/>
                  <a:gd name="T48" fmla="*/ 36 w 72"/>
                  <a:gd name="T49" fmla="*/ 43 h 80"/>
                  <a:gd name="T50" fmla="*/ 29 w 72"/>
                  <a:gd name="T51" fmla="*/ 43 h 80"/>
                  <a:gd name="T52" fmla="*/ 7 w 72"/>
                  <a:gd name="T53" fmla="*/ 36 h 80"/>
                  <a:gd name="T54" fmla="*/ 7 w 72"/>
                  <a:gd name="T55" fmla="*/ 43 h 80"/>
                  <a:gd name="T56" fmla="*/ 21 w 72"/>
                  <a:gd name="T57" fmla="*/ 58 h 80"/>
                  <a:gd name="T58" fmla="*/ 29 w 72"/>
                  <a:gd name="T59" fmla="*/ 51 h 80"/>
                  <a:gd name="T60" fmla="*/ 36 w 72"/>
                  <a:gd name="T61" fmla="*/ 51 h 80"/>
                  <a:gd name="T62" fmla="*/ 43 w 72"/>
                  <a:gd name="T63" fmla="*/ 51 h 80"/>
                  <a:gd name="T64" fmla="*/ 50 w 72"/>
                  <a:gd name="T65" fmla="*/ 58 h 80"/>
                  <a:gd name="T66" fmla="*/ 43 w 72"/>
                  <a:gd name="T67" fmla="*/ 65 h 80"/>
                  <a:gd name="T68" fmla="*/ 29 w 72"/>
                  <a:gd name="T69" fmla="*/ 58 h 80"/>
                  <a:gd name="T70" fmla="*/ 7 w 72"/>
                  <a:gd name="T71" fmla="*/ 73 h 80"/>
                  <a:gd name="T72" fmla="*/ 21 w 72"/>
                  <a:gd name="T73" fmla="*/ 80 h 80"/>
                  <a:gd name="T74" fmla="*/ 36 w 72"/>
                  <a:gd name="T75" fmla="*/ 80 h 80"/>
                  <a:gd name="T76" fmla="*/ 43 w 72"/>
                  <a:gd name="T77" fmla="*/ 73 h 80"/>
                  <a:gd name="T78" fmla="*/ 50 w 72"/>
                  <a:gd name="T79" fmla="*/ 65 h 80"/>
                  <a:gd name="T80" fmla="*/ 57 w 72"/>
                  <a:gd name="T81" fmla="*/ 73 h 80"/>
                  <a:gd name="T82" fmla="*/ 65 w 72"/>
                  <a:gd name="T83" fmla="*/ 80 h 80"/>
                  <a:gd name="T84" fmla="*/ 65 w 72"/>
                  <a:gd name="T85" fmla="*/ 36 h 80"/>
                  <a:gd name="T86" fmla="*/ 72 w 72"/>
                  <a:gd name="T87" fmla="*/ 22 h 80"/>
                  <a:gd name="T88" fmla="*/ 57 w 72"/>
                  <a:gd name="T89" fmla="*/ 22 h 80"/>
                  <a:gd name="T90" fmla="*/ 65 w 72"/>
                  <a:gd name="T91" fmla="*/ 36 h 80"/>
                  <a:gd name="T92" fmla="*/ 50 w 72"/>
                  <a:gd name="T93" fmla="*/ 14 h 80"/>
                  <a:gd name="T94" fmla="*/ 36 w 72"/>
                  <a:gd name="T95" fmla="*/ 14 h 80"/>
                  <a:gd name="T96" fmla="*/ 43 w 72"/>
                  <a:gd name="T97" fmla="*/ 29 h 80"/>
                  <a:gd name="T98" fmla="*/ 21 w 72"/>
                  <a:gd name="T99" fmla="*/ 14 h 80"/>
                  <a:gd name="T100" fmla="*/ 14 w 72"/>
                  <a:gd name="T101" fmla="*/ 7 h 80"/>
                  <a:gd name="T102" fmla="*/ 7 w 72"/>
                  <a:gd name="T103" fmla="*/ 14 h 80"/>
                  <a:gd name="T104" fmla="*/ 14 w 72"/>
                  <a:gd name="T105" fmla="*/ 22 h 80"/>
                  <a:gd name="T106" fmla="*/ 21 w 72"/>
                  <a:gd name="T107" fmla="*/ 22 h 80"/>
                  <a:gd name="T108" fmla="*/ 14 w 72"/>
                  <a:gd name="T109" fmla="*/ 36 h 80"/>
                  <a:gd name="T110" fmla="*/ 7 w 72"/>
                  <a:gd name="T111" fmla="*/ 43 h 80"/>
                  <a:gd name="T112" fmla="*/ 21 w 72"/>
                  <a:gd name="T113" fmla="*/ 51 h 80"/>
                  <a:gd name="T114" fmla="*/ 29 w 72"/>
                  <a:gd name="T115" fmla="*/ 43 h 80"/>
                  <a:gd name="T116" fmla="*/ 29 w 72"/>
                  <a:gd name="T117" fmla="*/ 65 h 80"/>
                  <a:gd name="T118" fmla="*/ 14 w 72"/>
                  <a:gd name="T119" fmla="*/ 65 h 80"/>
                  <a:gd name="T120" fmla="*/ 14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80"/>
                    </a:moveTo>
                    <a:lnTo>
                      <a:pt x="65" y="80"/>
                    </a:lnTo>
                    <a:lnTo>
                      <a:pt x="72" y="73"/>
                    </a:lnTo>
                    <a:lnTo>
                      <a:pt x="72" y="73"/>
                    </a:lnTo>
                    <a:lnTo>
                      <a:pt x="72" y="65"/>
                    </a:lnTo>
                    <a:lnTo>
                      <a:pt x="65" y="58"/>
                    </a:lnTo>
                    <a:lnTo>
                      <a:pt x="57" y="58"/>
                    </a:lnTo>
                    <a:lnTo>
                      <a:pt x="65" y="43"/>
                    </a:lnTo>
                    <a:lnTo>
                      <a:pt x="65" y="43"/>
                    </a:lnTo>
                    <a:lnTo>
                      <a:pt x="72" y="36"/>
                    </a:lnTo>
                    <a:lnTo>
                      <a:pt x="72" y="29"/>
                    </a:lnTo>
                    <a:lnTo>
                      <a:pt x="72" y="14"/>
                    </a:lnTo>
                    <a:lnTo>
                      <a:pt x="72" y="14"/>
                    </a:lnTo>
                    <a:lnTo>
                      <a:pt x="65" y="7"/>
                    </a:lnTo>
                    <a:lnTo>
                      <a:pt x="57" y="14"/>
                    </a:lnTo>
                    <a:lnTo>
                      <a:pt x="57" y="22"/>
                    </a:lnTo>
                    <a:lnTo>
                      <a:pt x="57" y="29"/>
                    </a:lnTo>
                    <a:lnTo>
                      <a:pt x="57" y="36"/>
                    </a:lnTo>
                    <a:lnTo>
                      <a:pt x="57" y="43"/>
                    </a:lnTo>
                    <a:lnTo>
                      <a:pt x="57" y="51"/>
                    </a:lnTo>
                    <a:lnTo>
                      <a:pt x="57" y="51"/>
                    </a:lnTo>
                    <a:lnTo>
                      <a:pt x="50" y="51"/>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9"/>
                    </a:lnTo>
                    <a:lnTo>
                      <a:pt x="29" y="22"/>
                    </a:lnTo>
                    <a:lnTo>
                      <a:pt x="21" y="14"/>
                    </a:lnTo>
                    <a:lnTo>
                      <a:pt x="21" y="7"/>
                    </a:lnTo>
                    <a:lnTo>
                      <a:pt x="14" y="7"/>
                    </a:lnTo>
                    <a:lnTo>
                      <a:pt x="14" y="0"/>
                    </a:lnTo>
                    <a:lnTo>
                      <a:pt x="7" y="0"/>
                    </a:lnTo>
                    <a:lnTo>
                      <a:pt x="0" y="7"/>
                    </a:lnTo>
                    <a:lnTo>
                      <a:pt x="0" y="7"/>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43"/>
                    </a:lnTo>
                    <a:lnTo>
                      <a:pt x="7" y="51"/>
                    </a:lnTo>
                    <a:lnTo>
                      <a:pt x="21" y="58"/>
                    </a:lnTo>
                    <a:lnTo>
                      <a:pt x="21" y="58"/>
                    </a:lnTo>
                    <a:lnTo>
                      <a:pt x="29" y="51"/>
                    </a:lnTo>
                    <a:lnTo>
                      <a:pt x="29" y="51"/>
                    </a:lnTo>
                    <a:lnTo>
                      <a:pt x="36" y="51"/>
                    </a:lnTo>
                    <a:lnTo>
                      <a:pt x="43" y="51"/>
                    </a:lnTo>
                    <a:lnTo>
                      <a:pt x="43" y="51"/>
                    </a:lnTo>
                    <a:lnTo>
                      <a:pt x="50" y="58"/>
                    </a:lnTo>
                    <a:lnTo>
                      <a:pt x="50" y="58"/>
                    </a:lnTo>
                    <a:lnTo>
                      <a:pt x="50" y="58"/>
                    </a:lnTo>
                    <a:lnTo>
                      <a:pt x="43" y="65"/>
                    </a:lnTo>
                    <a:lnTo>
                      <a:pt x="36" y="65"/>
                    </a:lnTo>
                    <a:lnTo>
                      <a:pt x="29" y="58"/>
                    </a:lnTo>
                    <a:lnTo>
                      <a:pt x="7" y="65"/>
                    </a:lnTo>
                    <a:lnTo>
                      <a:pt x="7" y="73"/>
                    </a:lnTo>
                    <a:lnTo>
                      <a:pt x="14" y="80"/>
                    </a:lnTo>
                    <a:lnTo>
                      <a:pt x="21" y="80"/>
                    </a:lnTo>
                    <a:lnTo>
                      <a:pt x="36" y="80"/>
                    </a:lnTo>
                    <a:lnTo>
                      <a:pt x="36" y="80"/>
                    </a:lnTo>
                    <a:lnTo>
                      <a:pt x="36" y="73"/>
                    </a:lnTo>
                    <a:lnTo>
                      <a:pt x="43" y="73"/>
                    </a:lnTo>
                    <a:lnTo>
                      <a:pt x="43" y="65"/>
                    </a:lnTo>
                    <a:lnTo>
                      <a:pt x="50" y="65"/>
                    </a:lnTo>
                    <a:lnTo>
                      <a:pt x="50" y="65"/>
                    </a:lnTo>
                    <a:lnTo>
                      <a:pt x="57" y="73"/>
                    </a:lnTo>
                    <a:lnTo>
                      <a:pt x="65" y="80"/>
                    </a:lnTo>
                    <a:lnTo>
                      <a:pt x="65" y="80"/>
                    </a:lnTo>
                    <a:close/>
                    <a:moveTo>
                      <a:pt x="65" y="36"/>
                    </a:moveTo>
                    <a:lnTo>
                      <a:pt x="65" y="36"/>
                    </a:lnTo>
                    <a:lnTo>
                      <a:pt x="72" y="29"/>
                    </a:lnTo>
                    <a:lnTo>
                      <a:pt x="72" y="22"/>
                    </a:lnTo>
                    <a:lnTo>
                      <a:pt x="65" y="14"/>
                    </a:lnTo>
                    <a:lnTo>
                      <a:pt x="57" y="22"/>
                    </a:lnTo>
                    <a:lnTo>
                      <a:pt x="65" y="36"/>
                    </a:lnTo>
                    <a:lnTo>
                      <a:pt x="65" y="36"/>
                    </a:lnTo>
                    <a:close/>
                    <a:moveTo>
                      <a:pt x="43" y="29"/>
                    </a:moveTo>
                    <a:lnTo>
                      <a:pt x="50" y="14"/>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9" y="43"/>
                    </a:moveTo>
                    <a:lnTo>
                      <a:pt x="14" y="36"/>
                    </a:lnTo>
                    <a:lnTo>
                      <a:pt x="7" y="43"/>
                    </a:lnTo>
                    <a:lnTo>
                      <a:pt x="7" y="43"/>
                    </a:lnTo>
                    <a:lnTo>
                      <a:pt x="14" y="51"/>
                    </a:lnTo>
                    <a:lnTo>
                      <a:pt x="21" y="51"/>
                    </a:lnTo>
                    <a:lnTo>
                      <a:pt x="29" y="43"/>
                    </a:lnTo>
                    <a:lnTo>
                      <a:pt x="29" y="43"/>
                    </a:lnTo>
                    <a:close/>
                    <a:moveTo>
                      <a:pt x="36" y="73"/>
                    </a:moveTo>
                    <a:lnTo>
                      <a:pt x="29" y="65"/>
                    </a:lnTo>
                    <a:lnTo>
                      <a:pt x="21" y="65"/>
                    </a:lnTo>
                    <a:lnTo>
                      <a:pt x="14" y="65"/>
                    </a:lnTo>
                    <a:lnTo>
                      <a:pt x="7" y="73"/>
                    </a:lnTo>
                    <a:lnTo>
                      <a:pt x="14" y="73"/>
                    </a:lnTo>
                    <a:lnTo>
                      <a:pt x="21"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0" name="Freeform 509">
                <a:extLst>
                  <a:ext uri="{FF2B5EF4-FFF2-40B4-BE49-F238E27FC236}">
                    <a16:creationId xmlns:a16="http://schemas.microsoft.com/office/drawing/2014/main" xmlns="" id="{32AF9E6C-1FCF-4036-89AD-AAABAA66D4EA}"/>
                  </a:ext>
                </a:extLst>
              </p:cNvPr>
              <p:cNvSpPr>
                <a:spLocks noEditPoints="1"/>
              </p:cNvSpPr>
              <p:nvPr/>
            </p:nvSpPr>
            <p:spPr bwMode="auto">
              <a:xfrm>
                <a:off x="5501" y="2581"/>
                <a:ext cx="73" cy="80"/>
              </a:xfrm>
              <a:custGeom>
                <a:avLst/>
                <a:gdLst>
                  <a:gd name="T0" fmla="*/ 66 w 73"/>
                  <a:gd name="T1" fmla="*/ 80 h 80"/>
                  <a:gd name="T2" fmla="*/ 73 w 73"/>
                  <a:gd name="T3" fmla="*/ 73 h 80"/>
                  <a:gd name="T4" fmla="*/ 59 w 73"/>
                  <a:gd name="T5" fmla="*/ 58 h 80"/>
                  <a:gd name="T6" fmla="*/ 66 w 73"/>
                  <a:gd name="T7" fmla="*/ 43 h 80"/>
                  <a:gd name="T8" fmla="*/ 66 w 73"/>
                  <a:gd name="T9" fmla="*/ 36 h 80"/>
                  <a:gd name="T10" fmla="*/ 66 w 73"/>
                  <a:gd name="T11" fmla="*/ 14 h 80"/>
                  <a:gd name="T12" fmla="*/ 66 w 73"/>
                  <a:gd name="T13" fmla="*/ 7 h 80"/>
                  <a:gd name="T14" fmla="*/ 59 w 73"/>
                  <a:gd name="T15" fmla="*/ 22 h 80"/>
                  <a:gd name="T16" fmla="*/ 59 w 73"/>
                  <a:gd name="T17" fmla="*/ 36 h 80"/>
                  <a:gd name="T18" fmla="*/ 59 w 73"/>
                  <a:gd name="T19" fmla="*/ 51 h 80"/>
                  <a:gd name="T20" fmla="*/ 51 w 73"/>
                  <a:gd name="T21" fmla="*/ 51 h 80"/>
                  <a:gd name="T22" fmla="*/ 44 w 73"/>
                  <a:gd name="T23" fmla="*/ 36 h 80"/>
                  <a:gd name="T24" fmla="*/ 44 w 73"/>
                  <a:gd name="T25" fmla="*/ 29 h 80"/>
                  <a:gd name="T26" fmla="*/ 44 w 73"/>
                  <a:gd name="T27" fmla="*/ 0 h 80"/>
                  <a:gd name="T28" fmla="*/ 37 w 73"/>
                  <a:gd name="T29" fmla="*/ 29 h 80"/>
                  <a:gd name="T30" fmla="*/ 37 w 73"/>
                  <a:gd name="T31" fmla="*/ 36 h 80"/>
                  <a:gd name="T32" fmla="*/ 37 w 73"/>
                  <a:gd name="T33" fmla="*/ 36 h 80"/>
                  <a:gd name="T34" fmla="*/ 23 w 73"/>
                  <a:gd name="T35" fmla="*/ 29 h 80"/>
                  <a:gd name="T36" fmla="*/ 23 w 73"/>
                  <a:gd name="T37" fmla="*/ 14 h 80"/>
                  <a:gd name="T38" fmla="*/ 15 w 73"/>
                  <a:gd name="T39" fmla="*/ 7 h 80"/>
                  <a:gd name="T40" fmla="*/ 0 w 73"/>
                  <a:gd name="T41" fmla="*/ 0 h 80"/>
                  <a:gd name="T42" fmla="*/ 0 w 73"/>
                  <a:gd name="T43" fmla="*/ 7 h 80"/>
                  <a:gd name="T44" fmla="*/ 23 w 73"/>
                  <a:gd name="T45" fmla="*/ 29 h 80"/>
                  <a:gd name="T46" fmla="*/ 37 w 73"/>
                  <a:gd name="T47" fmla="*/ 43 h 80"/>
                  <a:gd name="T48" fmla="*/ 30 w 73"/>
                  <a:gd name="T49" fmla="*/ 43 h 80"/>
                  <a:gd name="T50" fmla="*/ 23 w 73"/>
                  <a:gd name="T51" fmla="*/ 43 h 80"/>
                  <a:gd name="T52" fmla="*/ 8 w 73"/>
                  <a:gd name="T53" fmla="*/ 36 h 80"/>
                  <a:gd name="T54" fmla="*/ 0 w 73"/>
                  <a:gd name="T55" fmla="*/ 43 h 80"/>
                  <a:gd name="T56" fmla="*/ 15 w 73"/>
                  <a:gd name="T57" fmla="*/ 58 h 80"/>
                  <a:gd name="T58" fmla="*/ 23 w 73"/>
                  <a:gd name="T59" fmla="*/ 51 h 80"/>
                  <a:gd name="T60" fmla="*/ 30 w 73"/>
                  <a:gd name="T61" fmla="*/ 51 h 80"/>
                  <a:gd name="T62" fmla="*/ 44 w 73"/>
                  <a:gd name="T63" fmla="*/ 51 h 80"/>
                  <a:gd name="T64" fmla="*/ 51 w 73"/>
                  <a:gd name="T65" fmla="*/ 58 h 80"/>
                  <a:gd name="T66" fmla="*/ 37 w 73"/>
                  <a:gd name="T67" fmla="*/ 65 h 80"/>
                  <a:gd name="T68" fmla="*/ 23 w 73"/>
                  <a:gd name="T69" fmla="*/ 58 h 80"/>
                  <a:gd name="T70" fmla="*/ 8 w 73"/>
                  <a:gd name="T71" fmla="*/ 73 h 80"/>
                  <a:gd name="T72" fmla="*/ 23 w 73"/>
                  <a:gd name="T73" fmla="*/ 80 h 80"/>
                  <a:gd name="T74" fmla="*/ 30 w 73"/>
                  <a:gd name="T75" fmla="*/ 80 h 80"/>
                  <a:gd name="T76" fmla="*/ 37 w 73"/>
                  <a:gd name="T77" fmla="*/ 73 h 80"/>
                  <a:gd name="T78" fmla="*/ 44 w 73"/>
                  <a:gd name="T79" fmla="*/ 65 h 80"/>
                  <a:gd name="T80" fmla="*/ 59 w 73"/>
                  <a:gd name="T81" fmla="*/ 73 h 80"/>
                  <a:gd name="T82" fmla="*/ 66 w 73"/>
                  <a:gd name="T83" fmla="*/ 80 h 80"/>
                  <a:gd name="T84" fmla="*/ 66 w 73"/>
                  <a:gd name="T85" fmla="*/ 36 h 80"/>
                  <a:gd name="T86" fmla="*/ 66 w 73"/>
                  <a:gd name="T87" fmla="*/ 22 h 80"/>
                  <a:gd name="T88" fmla="*/ 59 w 73"/>
                  <a:gd name="T89" fmla="*/ 22 h 80"/>
                  <a:gd name="T90" fmla="*/ 66 w 73"/>
                  <a:gd name="T91" fmla="*/ 36 h 80"/>
                  <a:gd name="T92" fmla="*/ 44 w 73"/>
                  <a:gd name="T93" fmla="*/ 14 h 80"/>
                  <a:gd name="T94" fmla="*/ 37 w 73"/>
                  <a:gd name="T95" fmla="*/ 14 h 80"/>
                  <a:gd name="T96" fmla="*/ 44 w 73"/>
                  <a:gd name="T97" fmla="*/ 29 h 80"/>
                  <a:gd name="T98" fmla="*/ 23 w 73"/>
                  <a:gd name="T99" fmla="*/ 14 h 80"/>
                  <a:gd name="T100" fmla="*/ 15 w 73"/>
                  <a:gd name="T101" fmla="*/ 7 h 80"/>
                  <a:gd name="T102" fmla="*/ 0 w 73"/>
                  <a:gd name="T103" fmla="*/ 14 h 80"/>
                  <a:gd name="T104" fmla="*/ 15 w 73"/>
                  <a:gd name="T105" fmla="*/ 22 h 80"/>
                  <a:gd name="T106" fmla="*/ 23 w 73"/>
                  <a:gd name="T107" fmla="*/ 22 h 80"/>
                  <a:gd name="T108" fmla="*/ 15 w 73"/>
                  <a:gd name="T109" fmla="*/ 36 h 80"/>
                  <a:gd name="T110" fmla="*/ 8 w 73"/>
                  <a:gd name="T111" fmla="*/ 43 h 80"/>
                  <a:gd name="T112" fmla="*/ 23 w 73"/>
                  <a:gd name="T113" fmla="*/ 51 h 80"/>
                  <a:gd name="T114" fmla="*/ 23 w 73"/>
                  <a:gd name="T115" fmla="*/ 43 h 80"/>
                  <a:gd name="T116" fmla="*/ 30 w 73"/>
                  <a:gd name="T117" fmla="*/ 65 h 80"/>
                  <a:gd name="T118" fmla="*/ 15 w 73"/>
                  <a:gd name="T119" fmla="*/ 65 h 80"/>
                  <a:gd name="T120" fmla="*/ 8 w 73"/>
                  <a:gd name="T121" fmla="*/ 73 h 80"/>
                  <a:gd name="T122" fmla="*/ 30 w 73"/>
                  <a:gd name="T123" fmla="*/ 80 h 80"/>
                  <a:gd name="T124" fmla="*/ 30 w 73"/>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80">
                    <a:moveTo>
                      <a:pt x="66" y="80"/>
                    </a:moveTo>
                    <a:lnTo>
                      <a:pt x="66" y="80"/>
                    </a:lnTo>
                    <a:lnTo>
                      <a:pt x="73" y="73"/>
                    </a:lnTo>
                    <a:lnTo>
                      <a:pt x="73" y="73"/>
                    </a:lnTo>
                    <a:lnTo>
                      <a:pt x="73" y="65"/>
                    </a:lnTo>
                    <a:lnTo>
                      <a:pt x="59" y="58"/>
                    </a:lnTo>
                    <a:lnTo>
                      <a:pt x="59" y="58"/>
                    </a:lnTo>
                    <a:lnTo>
                      <a:pt x="66" y="43"/>
                    </a:lnTo>
                    <a:lnTo>
                      <a:pt x="66" y="43"/>
                    </a:lnTo>
                    <a:lnTo>
                      <a:pt x="66" y="36"/>
                    </a:lnTo>
                    <a:lnTo>
                      <a:pt x="73" y="29"/>
                    </a:lnTo>
                    <a:lnTo>
                      <a:pt x="66" y="14"/>
                    </a:lnTo>
                    <a:lnTo>
                      <a:pt x="66" y="14"/>
                    </a:lnTo>
                    <a:lnTo>
                      <a:pt x="66" y="7"/>
                    </a:lnTo>
                    <a:lnTo>
                      <a:pt x="59" y="14"/>
                    </a:lnTo>
                    <a:lnTo>
                      <a:pt x="59" y="22"/>
                    </a:lnTo>
                    <a:lnTo>
                      <a:pt x="51" y="29"/>
                    </a:lnTo>
                    <a:lnTo>
                      <a:pt x="59" y="36"/>
                    </a:lnTo>
                    <a:lnTo>
                      <a:pt x="59" y="43"/>
                    </a:lnTo>
                    <a:lnTo>
                      <a:pt x="59" y="51"/>
                    </a:lnTo>
                    <a:lnTo>
                      <a:pt x="51" y="51"/>
                    </a:lnTo>
                    <a:lnTo>
                      <a:pt x="51" y="51"/>
                    </a:lnTo>
                    <a:lnTo>
                      <a:pt x="44" y="43"/>
                    </a:lnTo>
                    <a:lnTo>
                      <a:pt x="44" y="36"/>
                    </a:lnTo>
                    <a:lnTo>
                      <a:pt x="44" y="29"/>
                    </a:lnTo>
                    <a:lnTo>
                      <a:pt x="44" y="29"/>
                    </a:lnTo>
                    <a:lnTo>
                      <a:pt x="51" y="14"/>
                    </a:lnTo>
                    <a:lnTo>
                      <a:pt x="44" y="0"/>
                    </a:lnTo>
                    <a:lnTo>
                      <a:pt x="30" y="14"/>
                    </a:lnTo>
                    <a:lnTo>
                      <a:pt x="37" y="29"/>
                    </a:lnTo>
                    <a:lnTo>
                      <a:pt x="37" y="29"/>
                    </a:lnTo>
                    <a:lnTo>
                      <a:pt x="37" y="36"/>
                    </a:lnTo>
                    <a:lnTo>
                      <a:pt x="37" y="36"/>
                    </a:lnTo>
                    <a:lnTo>
                      <a:pt x="37" y="36"/>
                    </a:lnTo>
                    <a:lnTo>
                      <a:pt x="30" y="29"/>
                    </a:lnTo>
                    <a:lnTo>
                      <a:pt x="23" y="29"/>
                    </a:lnTo>
                    <a:lnTo>
                      <a:pt x="23" y="22"/>
                    </a:lnTo>
                    <a:lnTo>
                      <a:pt x="23" y="14"/>
                    </a:lnTo>
                    <a:lnTo>
                      <a:pt x="23" y="7"/>
                    </a:lnTo>
                    <a:lnTo>
                      <a:pt x="15" y="7"/>
                    </a:lnTo>
                    <a:lnTo>
                      <a:pt x="8" y="0"/>
                    </a:lnTo>
                    <a:lnTo>
                      <a:pt x="0" y="0"/>
                    </a:lnTo>
                    <a:lnTo>
                      <a:pt x="0" y="7"/>
                    </a:lnTo>
                    <a:lnTo>
                      <a:pt x="0" y="7"/>
                    </a:lnTo>
                    <a:lnTo>
                      <a:pt x="8" y="22"/>
                    </a:lnTo>
                    <a:lnTo>
                      <a:pt x="23" y="29"/>
                    </a:lnTo>
                    <a:lnTo>
                      <a:pt x="30" y="36"/>
                    </a:lnTo>
                    <a:lnTo>
                      <a:pt x="37" y="43"/>
                    </a:lnTo>
                    <a:lnTo>
                      <a:pt x="37" y="43"/>
                    </a:lnTo>
                    <a:lnTo>
                      <a:pt x="30" y="43"/>
                    </a:lnTo>
                    <a:lnTo>
                      <a:pt x="30" y="43"/>
                    </a:lnTo>
                    <a:lnTo>
                      <a:pt x="23" y="43"/>
                    </a:lnTo>
                    <a:lnTo>
                      <a:pt x="15" y="36"/>
                    </a:lnTo>
                    <a:lnTo>
                      <a:pt x="8" y="36"/>
                    </a:lnTo>
                    <a:lnTo>
                      <a:pt x="0" y="43"/>
                    </a:lnTo>
                    <a:lnTo>
                      <a:pt x="0" y="43"/>
                    </a:lnTo>
                    <a:lnTo>
                      <a:pt x="8" y="51"/>
                    </a:lnTo>
                    <a:lnTo>
                      <a:pt x="15" y="58"/>
                    </a:lnTo>
                    <a:lnTo>
                      <a:pt x="23" y="58"/>
                    </a:lnTo>
                    <a:lnTo>
                      <a:pt x="23" y="51"/>
                    </a:lnTo>
                    <a:lnTo>
                      <a:pt x="30" y="51"/>
                    </a:lnTo>
                    <a:lnTo>
                      <a:pt x="30" y="51"/>
                    </a:lnTo>
                    <a:lnTo>
                      <a:pt x="37" y="51"/>
                    </a:lnTo>
                    <a:lnTo>
                      <a:pt x="44" y="51"/>
                    </a:lnTo>
                    <a:lnTo>
                      <a:pt x="51" y="58"/>
                    </a:lnTo>
                    <a:lnTo>
                      <a:pt x="51" y="58"/>
                    </a:lnTo>
                    <a:lnTo>
                      <a:pt x="44" y="58"/>
                    </a:lnTo>
                    <a:lnTo>
                      <a:pt x="37" y="65"/>
                    </a:lnTo>
                    <a:lnTo>
                      <a:pt x="30" y="65"/>
                    </a:lnTo>
                    <a:lnTo>
                      <a:pt x="23" y="58"/>
                    </a:lnTo>
                    <a:lnTo>
                      <a:pt x="8" y="65"/>
                    </a:lnTo>
                    <a:lnTo>
                      <a:pt x="8" y="73"/>
                    </a:lnTo>
                    <a:lnTo>
                      <a:pt x="8" y="80"/>
                    </a:lnTo>
                    <a:lnTo>
                      <a:pt x="23" y="80"/>
                    </a:lnTo>
                    <a:lnTo>
                      <a:pt x="30" y="80"/>
                    </a:lnTo>
                    <a:lnTo>
                      <a:pt x="30" y="80"/>
                    </a:lnTo>
                    <a:lnTo>
                      <a:pt x="37" y="73"/>
                    </a:lnTo>
                    <a:lnTo>
                      <a:pt x="37" y="73"/>
                    </a:lnTo>
                    <a:lnTo>
                      <a:pt x="44" y="65"/>
                    </a:lnTo>
                    <a:lnTo>
                      <a:pt x="44" y="65"/>
                    </a:lnTo>
                    <a:lnTo>
                      <a:pt x="51" y="65"/>
                    </a:lnTo>
                    <a:lnTo>
                      <a:pt x="59" y="73"/>
                    </a:lnTo>
                    <a:lnTo>
                      <a:pt x="66" y="80"/>
                    </a:lnTo>
                    <a:lnTo>
                      <a:pt x="66" y="80"/>
                    </a:lnTo>
                    <a:close/>
                    <a:moveTo>
                      <a:pt x="66" y="36"/>
                    </a:moveTo>
                    <a:lnTo>
                      <a:pt x="66" y="36"/>
                    </a:lnTo>
                    <a:lnTo>
                      <a:pt x="73" y="29"/>
                    </a:lnTo>
                    <a:lnTo>
                      <a:pt x="66" y="22"/>
                    </a:lnTo>
                    <a:lnTo>
                      <a:pt x="66" y="14"/>
                    </a:lnTo>
                    <a:lnTo>
                      <a:pt x="59" y="22"/>
                    </a:lnTo>
                    <a:lnTo>
                      <a:pt x="66" y="36"/>
                    </a:lnTo>
                    <a:lnTo>
                      <a:pt x="66" y="36"/>
                    </a:lnTo>
                    <a:close/>
                    <a:moveTo>
                      <a:pt x="44" y="29"/>
                    </a:moveTo>
                    <a:lnTo>
                      <a:pt x="44" y="14"/>
                    </a:lnTo>
                    <a:lnTo>
                      <a:pt x="44" y="7"/>
                    </a:lnTo>
                    <a:lnTo>
                      <a:pt x="37" y="14"/>
                    </a:lnTo>
                    <a:lnTo>
                      <a:pt x="44" y="29"/>
                    </a:lnTo>
                    <a:lnTo>
                      <a:pt x="44" y="29"/>
                    </a:lnTo>
                    <a:close/>
                    <a:moveTo>
                      <a:pt x="23" y="22"/>
                    </a:moveTo>
                    <a:lnTo>
                      <a:pt x="23" y="14"/>
                    </a:lnTo>
                    <a:lnTo>
                      <a:pt x="23" y="14"/>
                    </a:lnTo>
                    <a:lnTo>
                      <a:pt x="15" y="7"/>
                    </a:lnTo>
                    <a:lnTo>
                      <a:pt x="0" y="7"/>
                    </a:lnTo>
                    <a:lnTo>
                      <a:pt x="0" y="14"/>
                    </a:lnTo>
                    <a:lnTo>
                      <a:pt x="8" y="22"/>
                    </a:lnTo>
                    <a:lnTo>
                      <a:pt x="15" y="22"/>
                    </a:lnTo>
                    <a:lnTo>
                      <a:pt x="23" y="22"/>
                    </a:lnTo>
                    <a:lnTo>
                      <a:pt x="23" y="22"/>
                    </a:lnTo>
                    <a:close/>
                    <a:moveTo>
                      <a:pt x="23" y="43"/>
                    </a:moveTo>
                    <a:lnTo>
                      <a:pt x="15" y="36"/>
                    </a:lnTo>
                    <a:lnTo>
                      <a:pt x="0" y="43"/>
                    </a:lnTo>
                    <a:lnTo>
                      <a:pt x="8" y="43"/>
                    </a:lnTo>
                    <a:lnTo>
                      <a:pt x="15" y="51"/>
                    </a:lnTo>
                    <a:lnTo>
                      <a:pt x="23" y="51"/>
                    </a:lnTo>
                    <a:lnTo>
                      <a:pt x="23" y="43"/>
                    </a:lnTo>
                    <a:lnTo>
                      <a:pt x="23" y="43"/>
                    </a:lnTo>
                    <a:close/>
                    <a:moveTo>
                      <a:pt x="30" y="73"/>
                    </a:moveTo>
                    <a:lnTo>
                      <a:pt x="30" y="65"/>
                    </a:lnTo>
                    <a:lnTo>
                      <a:pt x="23" y="65"/>
                    </a:lnTo>
                    <a:lnTo>
                      <a:pt x="15" y="65"/>
                    </a:lnTo>
                    <a:lnTo>
                      <a:pt x="8" y="73"/>
                    </a:lnTo>
                    <a:lnTo>
                      <a:pt x="8" y="73"/>
                    </a:lnTo>
                    <a:lnTo>
                      <a:pt x="23" y="80"/>
                    </a:lnTo>
                    <a:lnTo>
                      <a:pt x="30" y="80"/>
                    </a:lnTo>
                    <a:lnTo>
                      <a:pt x="30" y="73"/>
                    </a:lnTo>
                    <a:lnTo>
                      <a:pt x="30"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1" name="Freeform 510">
                <a:extLst>
                  <a:ext uri="{FF2B5EF4-FFF2-40B4-BE49-F238E27FC236}">
                    <a16:creationId xmlns:a16="http://schemas.microsoft.com/office/drawing/2014/main" xmlns="" id="{79B81B47-20D3-4582-939B-8165CE60BE4B}"/>
                  </a:ext>
                </a:extLst>
              </p:cNvPr>
              <p:cNvSpPr>
                <a:spLocks noEditPoints="1"/>
              </p:cNvSpPr>
              <p:nvPr/>
            </p:nvSpPr>
            <p:spPr bwMode="auto">
              <a:xfrm>
                <a:off x="5429" y="2581"/>
                <a:ext cx="72" cy="80"/>
              </a:xfrm>
              <a:custGeom>
                <a:avLst/>
                <a:gdLst>
                  <a:gd name="T0" fmla="*/ 65 w 72"/>
                  <a:gd name="T1" fmla="*/ 80 h 80"/>
                  <a:gd name="T2" fmla="*/ 72 w 72"/>
                  <a:gd name="T3" fmla="*/ 73 h 80"/>
                  <a:gd name="T4" fmla="*/ 58 w 72"/>
                  <a:gd name="T5" fmla="*/ 58 h 80"/>
                  <a:gd name="T6" fmla="*/ 58 w 72"/>
                  <a:gd name="T7" fmla="*/ 43 h 80"/>
                  <a:gd name="T8" fmla="*/ 65 w 72"/>
                  <a:gd name="T9" fmla="*/ 36 h 80"/>
                  <a:gd name="T10" fmla="*/ 65 w 72"/>
                  <a:gd name="T11" fmla="*/ 14 h 80"/>
                  <a:gd name="T12" fmla="*/ 58 w 72"/>
                  <a:gd name="T13" fmla="*/ 7 h 80"/>
                  <a:gd name="T14" fmla="*/ 50 w 72"/>
                  <a:gd name="T15" fmla="*/ 22 h 80"/>
                  <a:gd name="T16" fmla="*/ 58 w 72"/>
                  <a:gd name="T17" fmla="*/ 36 h 80"/>
                  <a:gd name="T18" fmla="*/ 50 w 72"/>
                  <a:gd name="T19" fmla="*/ 51 h 80"/>
                  <a:gd name="T20" fmla="*/ 43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14 h 80"/>
                  <a:gd name="T38" fmla="*/ 7 w 72"/>
                  <a:gd name="T39" fmla="*/ 7 h 80"/>
                  <a:gd name="T40" fmla="*/ 0 w 72"/>
                  <a:gd name="T41" fmla="*/ 0 h 80"/>
                  <a:gd name="T42" fmla="*/ 0 w 72"/>
                  <a:gd name="T43" fmla="*/ 7 h 80"/>
                  <a:gd name="T44" fmla="*/ 15 w 72"/>
                  <a:gd name="T45" fmla="*/ 29 h 80"/>
                  <a:gd name="T46" fmla="*/ 29 w 72"/>
                  <a:gd name="T47" fmla="*/ 43 h 80"/>
                  <a:gd name="T48" fmla="*/ 29 w 72"/>
                  <a:gd name="T49" fmla="*/ 43 h 80"/>
                  <a:gd name="T50" fmla="*/ 22 w 72"/>
                  <a:gd name="T51" fmla="*/ 43 h 80"/>
                  <a:gd name="T52" fmla="*/ 7 w 72"/>
                  <a:gd name="T53" fmla="*/ 36 h 80"/>
                  <a:gd name="T54" fmla="*/ 0 w 72"/>
                  <a:gd name="T55" fmla="*/ 43 h 80"/>
                  <a:gd name="T56" fmla="*/ 15 w 72"/>
                  <a:gd name="T57" fmla="*/ 58 h 80"/>
                  <a:gd name="T58" fmla="*/ 22 w 72"/>
                  <a:gd name="T59" fmla="*/ 51 h 80"/>
                  <a:gd name="T60" fmla="*/ 29 w 72"/>
                  <a:gd name="T61" fmla="*/ 51 h 80"/>
                  <a:gd name="T62" fmla="*/ 43 w 72"/>
                  <a:gd name="T63" fmla="*/ 51 h 80"/>
                  <a:gd name="T64" fmla="*/ 43 w 72"/>
                  <a:gd name="T65" fmla="*/ 58 h 80"/>
                  <a:gd name="T66" fmla="*/ 36 w 72"/>
                  <a:gd name="T67" fmla="*/ 65 h 80"/>
                  <a:gd name="T68" fmla="*/ 22 w 72"/>
                  <a:gd name="T69" fmla="*/ 58 h 80"/>
                  <a:gd name="T70" fmla="*/ 0 w 72"/>
                  <a:gd name="T71" fmla="*/ 73 h 80"/>
                  <a:gd name="T72" fmla="*/ 22 w 72"/>
                  <a:gd name="T73" fmla="*/ 80 h 80"/>
                  <a:gd name="T74" fmla="*/ 29 w 72"/>
                  <a:gd name="T75" fmla="*/ 80 h 80"/>
                  <a:gd name="T76" fmla="*/ 36 w 72"/>
                  <a:gd name="T77" fmla="*/ 73 h 80"/>
                  <a:gd name="T78" fmla="*/ 43 w 72"/>
                  <a:gd name="T79" fmla="*/ 65 h 80"/>
                  <a:gd name="T80" fmla="*/ 50 w 72"/>
                  <a:gd name="T81" fmla="*/ 73 h 80"/>
                  <a:gd name="T82" fmla="*/ 58 w 72"/>
                  <a:gd name="T83" fmla="*/ 80 h 80"/>
                  <a:gd name="T84" fmla="*/ 65 w 72"/>
                  <a:gd name="T85" fmla="*/ 36 h 80"/>
                  <a:gd name="T86" fmla="*/ 65 w 72"/>
                  <a:gd name="T87" fmla="*/ 22 h 80"/>
                  <a:gd name="T88" fmla="*/ 58 w 72"/>
                  <a:gd name="T89" fmla="*/ 22 h 80"/>
                  <a:gd name="T90" fmla="*/ 58 w 72"/>
                  <a:gd name="T91" fmla="*/ 36 h 80"/>
                  <a:gd name="T92" fmla="*/ 43 w 72"/>
                  <a:gd name="T93" fmla="*/ 14 h 80"/>
                  <a:gd name="T94" fmla="*/ 29 w 72"/>
                  <a:gd name="T95" fmla="*/ 14 h 80"/>
                  <a:gd name="T96" fmla="*/ 36 w 72"/>
                  <a:gd name="T97" fmla="*/ 29 h 80"/>
                  <a:gd name="T98" fmla="*/ 22 w 72"/>
                  <a:gd name="T99" fmla="*/ 14 h 80"/>
                  <a:gd name="T100" fmla="*/ 7 w 72"/>
                  <a:gd name="T101" fmla="*/ 7 h 80"/>
                  <a:gd name="T102" fmla="*/ 0 w 72"/>
                  <a:gd name="T103" fmla="*/ 14 h 80"/>
                  <a:gd name="T104" fmla="*/ 7 w 72"/>
                  <a:gd name="T105" fmla="*/ 22 h 80"/>
                  <a:gd name="T106" fmla="*/ 15 w 72"/>
                  <a:gd name="T107" fmla="*/ 22 h 80"/>
                  <a:gd name="T108" fmla="*/ 7 w 72"/>
                  <a:gd name="T109" fmla="*/ 36 h 80"/>
                  <a:gd name="T110" fmla="*/ 0 w 72"/>
                  <a:gd name="T111" fmla="*/ 43 h 80"/>
                  <a:gd name="T112" fmla="*/ 22 w 72"/>
                  <a:gd name="T113" fmla="*/ 51 h 80"/>
                  <a:gd name="T114" fmla="*/ 22 w 72"/>
                  <a:gd name="T115" fmla="*/ 43 h 80"/>
                  <a:gd name="T116" fmla="*/ 29 w 72"/>
                  <a:gd name="T117" fmla="*/ 65 h 80"/>
                  <a:gd name="T118" fmla="*/ 15 w 72"/>
                  <a:gd name="T119" fmla="*/ 65 h 80"/>
                  <a:gd name="T120" fmla="*/ 7 w 72"/>
                  <a:gd name="T121" fmla="*/ 73 h 80"/>
                  <a:gd name="T122" fmla="*/ 29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80"/>
                    </a:moveTo>
                    <a:lnTo>
                      <a:pt x="65" y="80"/>
                    </a:lnTo>
                    <a:lnTo>
                      <a:pt x="65" y="73"/>
                    </a:lnTo>
                    <a:lnTo>
                      <a:pt x="72" y="73"/>
                    </a:lnTo>
                    <a:lnTo>
                      <a:pt x="65" y="65"/>
                    </a:lnTo>
                    <a:lnTo>
                      <a:pt x="58" y="58"/>
                    </a:lnTo>
                    <a:lnTo>
                      <a:pt x="58" y="58"/>
                    </a:lnTo>
                    <a:lnTo>
                      <a:pt x="58" y="43"/>
                    </a:lnTo>
                    <a:lnTo>
                      <a:pt x="58" y="43"/>
                    </a:lnTo>
                    <a:lnTo>
                      <a:pt x="65" y="36"/>
                    </a:lnTo>
                    <a:lnTo>
                      <a:pt x="72" y="29"/>
                    </a:lnTo>
                    <a:lnTo>
                      <a:pt x="65" y="14"/>
                    </a:lnTo>
                    <a:lnTo>
                      <a:pt x="65" y="14"/>
                    </a:lnTo>
                    <a:lnTo>
                      <a:pt x="58" y="7"/>
                    </a:lnTo>
                    <a:lnTo>
                      <a:pt x="58" y="14"/>
                    </a:lnTo>
                    <a:lnTo>
                      <a:pt x="50" y="22"/>
                    </a:lnTo>
                    <a:lnTo>
                      <a:pt x="50" y="29"/>
                    </a:lnTo>
                    <a:lnTo>
                      <a:pt x="58" y="36"/>
                    </a:lnTo>
                    <a:lnTo>
                      <a:pt x="58" y="43"/>
                    </a:lnTo>
                    <a:lnTo>
                      <a:pt x="50" y="51"/>
                    </a:lnTo>
                    <a:lnTo>
                      <a:pt x="50" y="51"/>
                    </a:lnTo>
                    <a:lnTo>
                      <a:pt x="43" y="51"/>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14"/>
                    </a:lnTo>
                    <a:lnTo>
                      <a:pt x="15" y="7"/>
                    </a:lnTo>
                    <a:lnTo>
                      <a:pt x="7" y="7"/>
                    </a:lnTo>
                    <a:lnTo>
                      <a:pt x="7"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43"/>
                    </a:lnTo>
                    <a:lnTo>
                      <a:pt x="7" y="51"/>
                    </a:lnTo>
                    <a:lnTo>
                      <a:pt x="15" y="58"/>
                    </a:lnTo>
                    <a:lnTo>
                      <a:pt x="15" y="58"/>
                    </a:lnTo>
                    <a:lnTo>
                      <a:pt x="22" y="51"/>
                    </a:lnTo>
                    <a:lnTo>
                      <a:pt x="22" y="51"/>
                    </a:lnTo>
                    <a:lnTo>
                      <a:pt x="29" y="51"/>
                    </a:lnTo>
                    <a:lnTo>
                      <a:pt x="36" y="51"/>
                    </a:lnTo>
                    <a:lnTo>
                      <a:pt x="43" y="51"/>
                    </a:lnTo>
                    <a:lnTo>
                      <a:pt x="43" y="58"/>
                    </a:lnTo>
                    <a:lnTo>
                      <a:pt x="43" y="58"/>
                    </a:lnTo>
                    <a:lnTo>
                      <a:pt x="43" y="58"/>
                    </a:lnTo>
                    <a:lnTo>
                      <a:pt x="36" y="65"/>
                    </a:lnTo>
                    <a:lnTo>
                      <a:pt x="29" y="65"/>
                    </a:lnTo>
                    <a:lnTo>
                      <a:pt x="22" y="58"/>
                    </a:lnTo>
                    <a:lnTo>
                      <a:pt x="7" y="65"/>
                    </a:lnTo>
                    <a:lnTo>
                      <a:pt x="0" y="73"/>
                    </a:lnTo>
                    <a:lnTo>
                      <a:pt x="7" y="80"/>
                    </a:lnTo>
                    <a:lnTo>
                      <a:pt x="22" y="80"/>
                    </a:lnTo>
                    <a:lnTo>
                      <a:pt x="29" y="80"/>
                    </a:lnTo>
                    <a:lnTo>
                      <a:pt x="29" y="80"/>
                    </a:lnTo>
                    <a:lnTo>
                      <a:pt x="29" y="73"/>
                    </a:lnTo>
                    <a:lnTo>
                      <a:pt x="36" y="73"/>
                    </a:lnTo>
                    <a:lnTo>
                      <a:pt x="43" y="65"/>
                    </a:lnTo>
                    <a:lnTo>
                      <a:pt x="43" y="65"/>
                    </a:lnTo>
                    <a:lnTo>
                      <a:pt x="50" y="65"/>
                    </a:lnTo>
                    <a:lnTo>
                      <a:pt x="50" y="73"/>
                    </a:lnTo>
                    <a:lnTo>
                      <a:pt x="58" y="80"/>
                    </a:lnTo>
                    <a:lnTo>
                      <a:pt x="58" y="80"/>
                    </a:lnTo>
                    <a:close/>
                    <a:moveTo>
                      <a:pt x="58" y="36"/>
                    </a:moveTo>
                    <a:lnTo>
                      <a:pt x="65" y="36"/>
                    </a:lnTo>
                    <a:lnTo>
                      <a:pt x="65" y="29"/>
                    </a:lnTo>
                    <a:lnTo>
                      <a:pt x="65" y="22"/>
                    </a:lnTo>
                    <a:lnTo>
                      <a:pt x="65" y="14"/>
                    </a:lnTo>
                    <a:lnTo>
                      <a:pt x="58" y="22"/>
                    </a:lnTo>
                    <a:lnTo>
                      <a:pt x="58" y="36"/>
                    </a:lnTo>
                    <a:lnTo>
                      <a:pt x="58" y="36"/>
                    </a:lnTo>
                    <a:close/>
                    <a:moveTo>
                      <a:pt x="36" y="29"/>
                    </a:moveTo>
                    <a:lnTo>
                      <a:pt x="43" y="14"/>
                    </a:lnTo>
                    <a:lnTo>
                      <a:pt x="36" y="7"/>
                    </a:lnTo>
                    <a:lnTo>
                      <a:pt x="29" y="14"/>
                    </a:lnTo>
                    <a:lnTo>
                      <a:pt x="36" y="29"/>
                    </a:lnTo>
                    <a:lnTo>
                      <a:pt x="36" y="29"/>
                    </a:lnTo>
                    <a:close/>
                    <a:moveTo>
                      <a:pt x="15" y="22"/>
                    </a:moveTo>
                    <a:lnTo>
                      <a:pt x="22" y="14"/>
                    </a:lnTo>
                    <a:lnTo>
                      <a:pt x="15" y="14"/>
                    </a:lnTo>
                    <a:lnTo>
                      <a:pt x="7" y="7"/>
                    </a:lnTo>
                    <a:lnTo>
                      <a:pt x="0" y="7"/>
                    </a:lnTo>
                    <a:lnTo>
                      <a:pt x="0" y="14"/>
                    </a:lnTo>
                    <a:lnTo>
                      <a:pt x="7" y="22"/>
                    </a:lnTo>
                    <a:lnTo>
                      <a:pt x="7" y="22"/>
                    </a:lnTo>
                    <a:lnTo>
                      <a:pt x="15" y="22"/>
                    </a:lnTo>
                    <a:lnTo>
                      <a:pt x="15" y="22"/>
                    </a:lnTo>
                    <a:close/>
                    <a:moveTo>
                      <a:pt x="22" y="43"/>
                    </a:moveTo>
                    <a:lnTo>
                      <a:pt x="7" y="36"/>
                    </a:lnTo>
                    <a:lnTo>
                      <a:pt x="0" y="43"/>
                    </a:lnTo>
                    <a:lnTo>
                      <a:pt x="0" y="43"/>
                    </a:lnTo>
                    <a:lnTo>
                      <a:pt x="15" y="51"/>
                    </a:lnTo>
                    <a:lnTo>
                      <a:pt x="22" y="51"/>
                    </a:lnTo>
                    <a:lnTo>
                      <a:pt x="22" y="43"/>
                    </a:lnTo>
                    <a:lnTo>
                      <a:pt x="22" y="43"/>
                    </a:lnTo>
                    <a:close/>
                    <a:moveTo>
                      <a:pt x="29" y="73"/>
                    </a:moveTo>
                    <a:lnTo>
                      <a:pt x="29" y="65"/>
                    </a:lnTo>
                    <a:lnTo>
                      <a:pt x="22" y="65"/>
                    </a:lnTo>
                    <a:lnTo>
                      <a:pt x="15" y="65"/>
                    </a:lnTo>
                    <a:lnTo>
                      <a:pt x="7" y="73"/>
                    </a:lnTo>
                    <a:lnTo>
                      <a:pt x="7" y="73"/>
                    </a:lnTo>
                    <a:lnTo>
                      <a:pt x="15" y="80"/>
                    </a:lnTo>
                    <a:lnTo>
                      <a:pt x="29"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2" name="Freeform 511">
                <a:extLst>
                  <a:ext uri="{FF2B5EF4-FFF2-40B4-BE49-F238E27FC236}">
                    <a16:creationId xmlns:a16="http://schemas.microsoft.com/office/drawing/2014/main" xmlns="" id="{F126840C-DD5D-420F-80FD-A67F8D4AFD56}"/>
                  </a:ext>
                </a:extLst>
              </p:cNvPr>
              <p:cNvSpPr>
                <a:spLocks noEditPoints="1"/>
              </p:cNvSpPr>
              <p:nvPr/>
            </p:nvSpPr>
            <p:spPr bwMode="auto">
              <a:xfrm>
                <a:off x="5357" y="2581"/>
                <a:ext cx="72" cy="80"/>
              </a:xfrm>
              <a:custGeom>
                <a:avLst/>
                <a:gdLst>
                  <a:gd name="T0" fmla="*/ 65 w 72"/>
                  <a:gd name="T1" fmla="*/ 80 h 80"/>
                  <a:gd name="T2" fmla="*/ 65 w 72"/>
                  <a:gd name="T3" fmla="*/ 73 h 80"/>
                  <a:gd name="T4" fmla="*/ 58 w 72"/>
                  <a:gd name="T5" fmla="*/ 58 h 80"/>
                  <a:gd name="T6" fmla="*/ 58 w 72"/>
                  <a:gd name="T7" fmla="*/ 43 h 80"/>
                  <a:gd name="T8" fmla="*/ 65 w 72"/>
                  <a:gd name="T9" fmla="*/ 36 h 80"/>
                  <a:gd name="T10" fmla="*/ 65 w 72"/>
                  <a:gd name="T11" fmla="*/ 14 h 80"/>
                  <a:gd name="T12" fmla="*/ 58 w 72"/>
                  <a:gd name="T13" fmla="*/ 7 h 80"/>
                  <a:gd name="T14" fmla="*/ 51 w 72"/>
                  <a:gd name="T15" fmla="*/ 22 h 80"/>
                  <a:gd name="T16" fmla="*/ 58 w 72"/>
                  <a:gd name="T17" fmla="*/ 36 h 80"/>
                  <a:gd name="T18" fmla="*/ 51 w 72"/>
                  <a:gd name="T19" fmla="*/ 51 h 80"/>
                  <a:gd name="T20" fmla="*/ 43 w 72"/>
                  <a:gd name="T21" fmla="*/ 51 h 80"/>
                  <a:gd name="T22" fmla="*/ 36 w 72"/>
                  <a:gd name="T23" fmla="*/ 36 h 80"/>
                  <a:gd name="T24" fmla="*/ 43 w 72"/>
                  <a:gd name="T25" fmla="*/ 29 h 80"/>
                  <a:gd name="T26" fmla="*/ 36 w 72"/>
                  <a:gd name="T27" fmla="*/ 0 h 80"/>
                  <a:gd name="T28" fmla="*/ 36 w 72"/>
                  <a:gd name="T29" fmla="*/ 29 h 80"/>
                  <a:gd name="T30" fmla="*/ 36 w 72"/>
                  <a:gd name="T31" fmla="*/ 36 h 80"/>
                  <a:gd name="T32" fmla="*/ 29 w 72"/>
                  <a:gd name="T33" fmla="*/ 36 h 80"/>
                  <a:gd name="T34" fmla="*/ 22 w 72"/>
                  <a:gd name="T35" fmla="*/ 29 h 80"/>
                  <a:gd name="T36" fmla="*/ 22 w 72"/>
                  <a:gd name="T37" fmla="*/ 14 h 80"/>
                  <a:gd name="T38" fmla="*/ 8 w 72"/>
                  <a:gd name="T39" fmla="*/ 7 h 80"/>
                  <a:gd name="T40" fmla="*/ 0 w 72"/>
                  <a:gd name="T41" fmla="*/ 0 h 80"/>
                  <a:gd name="T42" fmla="*/ 0 w 72"/>
                  <a:gd name="T43" fmla="*/ 7 h 80"/>
                  <a:gd name="T44" fmla="*/ 15 w 72"/>
                  <a:gd name="T45" fmla="*/ 29 h 80"/>
                  <a:gd name="T46" fmla="*/ 29 w 72"/>
                  <a:gd name="T47" fmla="*/ 43 h 80"/>
                  <a:gd name="T48" fmla="*/ 29 w 72"/>
                  <a:gd name="T49" fmla="*/ 43 h 80"/>
                  <a:gd name="T50" fmla="*/ 22 w 72"/>
                  <a:gd name="T51" fmla="*/ 43 h 80"/>
                  <a:gd name="T52" fmla="*/ 8 w 72"/>
                  <a:gd name="T53" fmla="*/ 36 h 80"/>
                  <a:gd name="T54" fmla="*/ 0 w 72"/>
                  <a:gd name="T55" fmla="*/ 43 h 80"/>
                  <a:gd name="T56" fmla="*/ 15 w 72"/>
                  <a:gd name="T57" fmla="*/ 58 h 80"/>
                  <a:gd name="T58" fmla="*/ 22 w 72"/>
                  <a:gd name="T59" fmla="*/ 51 h 80"/>
                  <a:gd name="T60" fmla="*/ 29 w 72"/>
                  <a:gd name="T61" fmla="*/ 51 h 80"/>
                  <a:gd name="T62" fmla="*/ 36 w 72"/>
                  <a:gd name="T63" fmla="*/ 51 h 80"/>
                  <a:gd name="T64" fmla="*/ 43 w 72"/>
                  <a:gd name="T65" fmla="*/ 58 h 80"/>
                  <a:gd name="T66" fmla="*/ 36 w 72"/>
                  <a:gd name="T67" fmla="*/ 65 h 80"/>
                  <a:gd name="T68" fmla="*/ 22 w 72"/>
                  <a:gd name="T69" fmla="*/ 58 h 80"/>
                  <a:gd name="T70" fmla="*/ 0 w 72"/>
                  <a:gd name="T71" fmla="*/ 73 h 80"/>
                  <a:gd name="T72" fmla="*/ 22 w 72"/>
                  <a:gd name="T73" fmla="*/ 80 h 80"/>
                  <a:gd name="T74" fmla="*/ 29 w 72"/>
                  <a:gd name="T75" fmla="*/ 80 h 80"/>
                  <a:gd name="T76" fmla="*/ 36 w 72"/>
                  <a:gd name="T77" fmla="*/ 73 h 80"/>
                  <a:gd name="T78" fmla="*/ 43 w 72"/>
                  <a:gd name="T79" fmla="*/ 65 h 80"/>
                  <a:gd name="T80" fmla="*/ 51 w 72"/>
                  <a:gd name="T81" fmla="*/ 73 h 80"/>
                  <a:gd name="T82" fmla="*/ 58 w 72"/>
                  <a:gd name="T83" fmla="*/ 80 h 80"/>
                  <a:gd name="T84" fmla="*/ 65 w 72"/>
                  <a:gd name="T85" fmla="*/ 36 h 80"/>
                  <a:gd name="T86" fmla="*/ 65 w 72"/>
                  <a:gd name="T87" fmla="*/ 22 h 80"/>
                  <a:gd name="T88" fmla="*/ 51 w 72"/>
                  <a:gd name="T89" fmla="*/ 22 h 80"/>
                  <a:gd name="T90" fmla="*/ 58 w 72"/>
                  <a:gd name="T91" fmla="*/ 36 h 80"/>
                  <a:gd name="T92" fmla="*/ 43 w 72"/>
                  <a:gd name="T93" fmla="*/ 14 h 80"/>
                  <a:gd name="T94" fmla="*/ 29 w 72"/>
                  <a:gd name="T95" fmla="*/ 14 h 80"/>
                  <a:gd name="T96" fmla="*/ 36 w 72"/>
                  <a:gd name="T97" fmla="*/ 29 h 80"/>
                  <a:gd name="T98" fmla="*/ 15 w 72"/>
                  <a:gd name="T99" fmla="*/ 14 h 80"/>
                  <a:gd name="T100" fmla="*/ 8 w 72"/>
                  <a:gd name="T101" fmla="*/ 7 h 80"/>
                  <a:gd name="T102" fmla="*/ 0 w 72"/>
                  <a:gd name="T103" fmla="*/ 14 h 80"/>
                  <a:gd name="T104" fmla="*/ 8 w 72"/>
                  <a:gd name="T105" fmla="*/ 22 h 80"/>
                  <a:gd name="T106" fmla="*/ 15 w 72"/>
                  <a:gd name="T107" fmla="*/ 22 h 80"/>
                  <a:gd name="T108" fmla="*/ 8 w 72"/>
                  <a:gd name="T109" fmla="*/ 36 h 80"/>
                  <a:gd name="T110" fmla="*/ 0 w 72"/>
                  <a:gd name="T111" fmla="*/ 43 h 80"/>
                  <a:gd name="T112" fmla="*/ 22 w 72"/>
                  <a:gd name="T113" fmla="*/ 51 h 80"/>
                  <a:gd name="T114" fmla="*/ 22 w 72"/>
                  <a:gd name="T115" fmla="*/ 43 h 80"/>
                  <a:gd name="T116" fmla="*/ 29 w 72"/>
                  <a:gd name="T117" fmla="*/ 65 h 80"/>
                  <a:gd name="T118" fmla="*/ 15 w 72"/>
                  <a:gd name="T119" fmla="*/ 65 h 80"/>
                  <a:gd name="T120" fmla="*/ 8 w 72"/>
                  <a:gd name="T121" fmla="*/ 73 h 80"/>
                  <a:gd name="T122" fmla="*/ 22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80"/>
                    </a:moveTo>
                    <a:lnTo>
                      <a:pt x="65" y="80"/>
                    </a:lnTo>
                    <a:lnTo>
                      <a:pt x="65" y="73"/>
                    </a:lnTo>
                    <a:lnTo>
                      <a:pt x="65" y="73"/>
                    </a:lnTo>
                    <a:lnTo>
                      <a:pt x="65" y="65"/>
                    </a:lnTo>
                    <a:lnTo>
                      <a:pt x="58" y="58"/>
                    </a:lnTo>
                    <a:lnTo>
                      <a:pt x="58" y="58"/>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1"/>
                    </a:lnTo>
                    <a:lnTo>
                      <a:pt x="51" y="51"/>
                    </a:lnTo>
                    <a:lnTo>
                      <a:pt x="43" y="51"/>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2" y="29"/>
                    </a:lnTo>
                    <a:lnTo>
                      <a:pt x="22" y="29"/>
                    </a:lnTo>
                    <a:lnTo>
                      <a:pt x="22" y="22"/>
                    </a:lnTo>
                    <a:lnTo>
                      <a:pt x="22" y="14"/>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43"/>
                    </a:lnTo>
                    <a:lnTo>
                      <a:pt x="8" y="51"/>
                    </a:lnTo>
                    <a:lnTo>
                      <a:pt x="15" y="58"/>
                    </a:lnTo>
                    <a:lnTo>
                      <a:pt x="15" y="58"/>
                    </a:lnTo>
                    <a:lnTo>
                      <a:pt x="22" y="51"/>
                    </a:lnTo>
                    <a:lnTo>
                      <a:pt x="22" y="51"/>
                    </a:lnTo>
                    <a:lnTo>
                      <a:pt x="29" y="51"/>
                    </a:lnTo>
                    <a:lnTo>
                      <a:pt x="36" y="51"/>
                    </a:lnTo>
                    <a:lnTo>
                      <a:pt x="36" y="51"/>
                    </a:lnTo>
                    <a:lnTo>
                      <a:pt x="43" y="58"/>
                    </a:lnTo>
                    <a:lnTo>
                      <a:pt x="43" y="58"/>
                    </a:lnTo>
                    <a:lnTo>
                      <a:pt x="43" y="58"/>
                    </a:lnTo>
                    <a:lnTo>
                      <a:pt x="36" y="65"/>
                    </a:lnTo>
                    <a:lnTo>
                      <a:pt x="29" y="65"/>
                    </a:lnTo>
                    <a:lnTo>
                      <a:pt x="22" y="58"/>
                    </a:lnTo>
                    <a:lnTo>
                      <a:pt x="0" y="65"/>
                    </a:lnTo>
                    <a:lnTo>
                      <a:pt x="0" y="73"/>
                    </a:lnTo>
                    <a:lnTo>
                      <a:pt x="8" y="80"/>
                    </a:lnTo>
                    <a:lnTo>
                      <a:pt x="22" y="80"/>
                    </a:lnTo>
                    <a:lnTo>
                      <a:pt x="29" y="80"/>
                    </a:lnTo>
                    <a:lnTo>
                      <a:pt x="29" y="80"/>
                    </a:lnTo>
                    <a:lnTo>
                      <a:pt x="29" y="73"/>
                    </a:lnTo>
                    <a:lnTo>
                      <a:pt x="36" y="73"/>
                    </a:lnTo>
                    <a:lnTo>
                      <a:pt x="36" y="65"/>
                    </a:lnTo>
                    <a:lnTo>
                      <a:pt x="43" y="65"/>
                    </a:lnTo>
                    <a:lnTo>
                      <a:pt x="43" y="65"/>
                    </a:lnTo>
                    <a:lnTo>
                      <a:pt x="51" y="73"/>
                    </a:lnTo>
                    <a:lnTo>
                      <a:pt x="58" y="80"/>
                    </a:lnTo>
                    <a:lnTo>
                      <a:pt x="58" y="80"/>
                    </a:lnTo>
                    <a:close/>
                    <a:moveTo>
                      <a:pt x="58" y="36"/>
                    </a:moveTo>
                    <a:lnTo>
                      <a:pt x="65" y="36"/>
                    </a:lnTo>
                    <a:lnTo>
                      <a:pt x="65" y="29"/>
                    </a:lnTo>
                    <a:lnTo>
                      <a:pt x="65" y="22"/>
                    </a:lnTo>
                    <a:lnTo>
                      <a:pt x="58" y="14"/>
                    </a:lnTo>
                    <a:lnTo>
                      <a:pt x="51" y="22"/>
                    </a:lnTo>
                    <a:lnTo>
                      <a:pt x="58" y="36"/>
                    </a:lnTo>
                    <a:lnTo>
                      <a:pt x="58" y="36"/>
                    </a:lnTo>
                    <a:close/>
                    <a:moveTo>
                      <a:pt x="36" y="29"/>
                    </a:moveTo>
                    <a:lnTo>
                      <a:pt x="43" y="14"/>
                    </a:lnTo>
                    <a:lnTo>
                      <a:pt x="36" y="7"/>
                    </a:lnTo>
                    <a:lnTo>
                      <a:pt x="29" y="14"/>
                    </a:lnTo>
                    <a:lnTo>
                      <a:pt x="36" y="29"/>
                    </a:lnTo>
                    <a:lnTo>
                      <a:pt x="36" y="29"/>
                    </a:lnTo>
                    <a:close/>
                    <a:moveTo>
                      <a:pt x="15" y="22"/>
                    </a:moveTo>
                    <a:lnTo>
                      <a:pt x="15" y="14"/>
                    </a:lnTo>
                    <a:lnTo>
                      <a:pt x="15" y="14"/>
                    </a:lnTo>
                    <a:lnTo>
                      <a:pt x="8" y="7"/>
                    </a:lnTo>
                    <a:lnTo>
                      <a:pt x="0" y="7"/>
                    </a:lnTo>
                    <a:lnTo>
                      <a:pt x="0" y="14"/>
                    </a:lnTo>
                    <a:lnTo>
                      <a:pt x="0" y="22"/>
                    </a:lnTo>
                    <a:lnTo>
                      <a:pt x="8" y="22"/>
                    </a:lnTo>
                    <a:lnTo>
                      <a:pt x="15" y="22"/>
                    </a:lnTo>
                    <a:lnTo>
                      <a:pt x="15" y="22"/>
                    </a:lnTo>
                    <a:close/>
                    <a:moveTo>
                      <a:pt x="22" y="43"/>
                    </a:moveTo>
                    <a:lnTo>
                      <a:pt x="8" y="36"/>
                    </a:lnTo>
                    <a:lnTo>
                      <a:pt x="0" y="43"/>
                    </a:lnTo>
                    <a:lnTo>
                      <a:pt x="0" y="43"/>
                    </a:lnTo>
                    <a:lnTo>
                      <a:pt x="15" y="51"/>
                    </a:lnTo>
                    <a:lnTo>
                      <a:pt x="22" y="51"/>
                    </a:lnTo>
                    <a:lnTo>
                      <a:pt x="22" y="43"/>
                    </a:lnTo>
                    <a:lnTo>
                      <a:pt x="22" y="43"/>
                    </a:lnTo>
                    <a:close/>
                    <a:moveTo>
                      <a:pt x="29" y="73"/>
                    </a:moveTo>
                    <a:lnTo>
                      <a:pt x="29" y="65"/>
                    </a:lnTo>
                    <a:lnTo>
                      <a:pt x="15" y="65"/>
                    </a:lnTo>
                    <a:lnTo>
                      <a:pt x="15" y="65"/>
                    </a:lnTo>
                    <a:lnTo>
                      <a:pt x="8" y="73"/>
                    </a:lnTo>
                    <a:lnTo>
                      <a:pt x="8" y="73"/>
                    </a:lnTo>
                    <a:lnTo>
                      <a:pt x="15" y="80"/>
                    </a:lnTo>
                    <a:lnTo>
                      <a:pt x="22"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3" name="Freeform 512">
                <a:extLst>
                  <a:ext uri="{FF2B5EF4-FFF2-40B4-BE49-F238E27FC236}">
                    <a16:creationId xmlns:a16="http://schemas.microsoft.com/office/drawing/2014/main" xmlns="" id="{D0953212-B4D4-422E-B017-C7B670213005}"/>
                  </a:ext>
                </a:extLst>
              </p:cNvPr>
              <p:cNvSpPr>
                <a:spLocks noEditPoints="1"/>
              </p:cNvSpPr>
              <p:nvPr/>
            </p:nvSpPr>
            <p:spPr bwMode="auto">
              <a:xfrm>
                <a:off x="5207" y="2581"/>
                <a:ext cx="71" cy="80"/>
              </a:xfrm>
              <a:custGeom>
                <a:avLst/>
                <a:gdLst>
                  <a:gd name="T0" fmla="*/ 64 w 71"/>
                  <a:gd name="T1" fmla="*/ 73 h 80"/>
                  <a:gd name="T2" fmla="*/ 71 w 71"/>
                  <a:gd name="T3" fmla="*/ 73 h 80"/>
                  <a:gd name="T4" fmla="*/ 57 w 71"/>
                  <a:gd name="T5" fmla="*/ 58 h 80"/>
                  <a:gd name="T6" fmla="*/ 57 w 71"/>
                  <a:gd name="T7" fmla="*/ 43 h 80"/>
                  <a:gd name="T8" fmla="*/ 64 w 71"/>
                  <a:gd name="T9" fmla="*/ 36 h 80"/>
                  <a:gd name="T10" fmla="*/ 64 w 71"/>
                  <a:gd name="T11" fmla="*/ 14 h 80"/>
                  <a:gd name="T12" fmla="*/ 64 w 71"/>
                  <a:gd name="T13" fmla="*/ 7 h 80"/>
                  <a:gd name="T14" fmla="*/ 57 w 71"/>
                  <a:gd name="T15" fmla="*/ 22 h 80"/>
                  <a:gd name="T16" fmla="*/ 57 w 71"/>
                  <a:gd name="T17" fmla="*/ 36 h 80"/>
                  <a:gd name="T18" fmla="*/ 57 w 71"/>
                  <a:gd name="T19" fmla="*/ 51 h 80"/>
                  <a:gd name="T20" fmla="*/ 50 w 71"/>
                  <a:gd name="T21" fmla="*/ 43 h 80"/>
                  <a:gd name="T22" fmla="*/ 43 w 71"/>
                  <a:gd name="T23" fmla="*/ 36 h 80"/>
                  <a:gd name="T24" fmla="*/ 43 w 71"/>
                  <a:gd name="T25" fmla="*/ 22 h 80"/>
                  <a:gd name="T26" fmla="*/ 36 w 71"/>
                  <a:gd name="T27" fmla="*/ 0 h 80"/>
                  <a:gd name="T28" fmla="*/ 36 w 71"/>
                  <a:gd name="T29" fmla="*/ 29 h 80"/>
                  <a:gd name="T30" fmla="*/ 36 w 71"/>
                  <a:gd name="T31" fmla="*/ 36 h 80"/>
                  <a:gd name="T32" fmla="*/ 36 w 71"/>
                  <a:gd name="T33" fmla="*/ 36 h 80"/>
                  <a:gd name="T34" fmla="*/ 21 w 71"/>
                  <a:gd name="T35" fmla="*/ 22 h 80"/>
                  <a:gd name="T36" fmla="*/ 21 w 71"/>
                  <a:gd name="T37" fmla="*/ 14 h 80"/>
                  <a:gd name="T38" fmla="*/ 14 w 71"/>
                  <a:gd name="T39" fmla="*/ 0 h 80"/>
                  <a:gd name="T40" fmla="*/ 0 w 71"/>
                  <a:gd name="T41" fmla="*/ 0 h 80"/>
                  <a:gd name="T42" fmla="*/ 0 w 71"/>
                  <a:gd name="T43" fmla="*/ 7 h 80"/>
                  <a:gd name="T44" fmla="*/ 14 w 71"/>
                  <a:gd name="T45" fmla="*/ 22 h 80"/>
                  <a:gd name="T46" fmla="*/ 28 w 71"/>
                  <a:gd name="T47" fmla="*/ 36 h 80"/>
                  <a:gd name="T48" fmla="*/ 28 w 71"/>
                  <a:gd name="T49" fmla="*/ 43 h 80"/>
                  <a:gd name="T50" fmla="*/ 21 w 71"/>
                  <a:gd name="T51" fmla="*/ 36 h 80"/>
                  <a:gd name="T52" fmla="*/ 7 w 71"/>
                  <a:gd name="T53" fmla="*/ 36 h 80"/>
                  <a:gd name="T54" fmla="*/ 0 w 71"/>
                  <a:gd name="T55" fmla="*/ 43 h 80"/>
                  <a:gd name="T56" fmla="*/ 14 w 71"/>
                  <a:gd name="T57" fmla="*/ 51 h 80"/>
                  <a:gd name="T58" fmla="*/ 21 w 71"/>
                  <a:gd name="T59" fmla="*/ 51 h 80"/>
                  <a:gd name="T60" fmla="*/ 28 w 71"/>
                  <a:gd name="T61" fmla="*/ 43 h 80"/>
                  <a:gd name="T62" fmla="*/ 43 w 71"/>
                  <a:gd name="T63" fmla="*/ 51 h 80"/>
                  <a:gd name="T64" fmla="*/ 50 w 71"/>
                  <a:gd name="T65" fmla="*/ 58 h 80"/>
                  <a:gd name="T66" fmla="*/ 36 w 71"/>
                  <a:gd name="T67" fmla="*/ 65 h 80"/>
                  <a:gd name="T68" fmla="*/ 21 w 71"/>
                  <a:gd name="T69" fmla="*/ 58 h 80"/>
                  <a:gd name="T70" fmla="*/ 7 w 71"/>
                  <a:gd name="T71" fmla="*/ 65 h 80"/>
                  <a:gd name="T72" fmla="*/ 21 w 71"/>
                  <a:gd name="T73" fmla="*/ 80 h 80"/>
                  <a:gd name="T74" fmla="*/ 28 w 71"/>
                  <a:gd name="T75" fmla="*/ 73 h 80"/>
                  <a:gd name="T76" fmla="*/ 36 w 71"/>
                  <a:gd name="T77" fmla="*/ 65 h 80"/>
                  <a:gd name="T78" fmla="*/ 43 w 71"/>
                  <a:gd name="T79" fmla="*/ 65 h 80"/>
                  <a:gd name="T80" fmla="*/ 57 w 71"/>
                  <a:gd name="T81" fmla="*/ 65 h 80"/>
                  <a:gd name="T82" fmla="*/ 64 w 71"/>
                  <a:gd name="T83" fmla="*/ 73 h 80"/>
                  <a:gd name="T84" fmla="*/ 64 w 71"/>
                  <a:gd name="T85" fmla="*/ 36 h 80"/>
                  <a:gd name="T86" fmla="*/ 64 w 71"/>
                  <a:gd name="T87" fmla="*/ 14 h 80"/>
                  <a:gd name="T88" fmla="*/ 57 w 71"/>
                  <a:gd name="T89" fmla="*/ 22 h 80"/>
                  <a:gd name="T90" fmla="*/ 64 w 71"/>
                  <a:gd name="T91" fmla="*/ 36 h 80"/>
                  <a:gd name="T92" fmla="*/ 43 w 71"/>
                  <a:gd name="T93" fmla="*/ 14 h 80"/>
                  <a:gd name="T94" fmla="*/ 36 w 71"/>
                  <a:gd name="T95" fmla="*/ 14 h 80"/>
                  <a:gd name="T96" fmla="*/ 36 w 71"/>
                  <a:gd name="T97" fmla="*/ 22 h 80"/>
                  <a:gd name="T98" fmla="*/ 21 w 71"/>
                  <a:gd name="T99" fmla="*/ 14 h 80"/>
                  <a:gd name="T100" fmla="*/ 14 w 71"/>
                  <a:gd name="T101" fmla="*/ 7 h 80"/>
                  <a:gd name="T102" fmla="*/ 0 w 71"/>
                  <a:gd name="T103" fmla="*/ 7 h 80"/>
                  <a:gd name="T104" fmla="*/ 14 w 71"/>
                  <a:gd name="T105" fmla="*/ 22 h 80"/>
                  <a:gd name="T106" fmla="*/ 21 w 71"/>
                  <a:gd name="T107" fmla="*/ 22 h 80"/>
                  <a:gd name="T108" fmla="*/ 14 w 71"/>
                  <a:gd name="T109" fmla="*/ 36 h 80"/>
                  <a:gd name="T110" fmla="*/ 7 w 71"/>
                  <a:gd name="T111" fmla="*/ 43 h 80"/>
                  <a:gd name="T112" fmla="*/ 21 w 71"/>
                  <a:gd name="T113" fmla="*/ 51 h 80"/>
                  <a:gd name="T114" fmla="*/ 21 w 71"/>
                  <a:gd name="T115" fmla="*/ 43 h 80"/>
                  <a:gd name="T116" fmla="*/ 28 w 71"/>
                  <a:gd name="T117" fmla="*/ 65 h 80"/>
                  <a:gd name="T118" fmla="*/ 14 w 71"/>
                  <a:gd name="T119" fmla="*/ 65 h 80"/>
                  <a:gd name="T120" fmla="*/ 7 w 71"/>
                  <a:gd name="T121" fmla="*/ 73 h 80"/>
                  <a:gd name="T122" fmla="*/ 28 w 71"/>
                  <a:gd name="T123" fmla="*/ 73 h 80"/>
                  <a:gd name="T124" fmla="*/ 28 w 71"/>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80">
                    <a:moveTo>
                      <a:pt x="64" y="73"/>
                    </a:moveTo>
                    <a:lnTo>
                      <a:pt x="64" y="73"/>
                    </a:lnTo>
                    <a:lnTo>
                      <a:pt x="71" y="73"/>
                    </a:lnTo>
                    <a:lnTo>
                      <a:pt x="71" y="73"/>
                    </a:lnTo>
                    <a:lnTo>
                      <a:pt x="71" y="65"/>
                    </a:lnTo>
                    <a:lnTo>
                      <a:pt x="57" y="58"/>
                    </a:lnTo>
                    <a:lnTo>
                      <a:pt x="57" y="51"/>
                    </a:lnTo>
                    <a:lnTo>
                      <a:pt x="57" y="43"/>
                    </a:lnTo>
                    <a:lnTo>
                      <a:pt x="64" y="36"/>
                    </a:lnTo>
                    <a:lnTo>
                      <a:pt x="64" y="36"/>
                    </a:lnTo>
                    <a:lnTo>
                      <a:pt x="71" y="29"/>
                    </a:lnTo>
                    <a:lnTo>
                      <a:pt x="64" y="14"/>
                    </a:lnTo>
                    <a:lnTo>
                      <a:pt x="64" y="7"/>
                    </a:lnTo>
                    <a:lnTo>
                      <a:pt x="64" y="7"/>
                    </a:lnTo>
                    <a:lnTo>
                      <a:pt x="57" y="7"/>
                    </a:lnTo>
                    <a:lnTo>
                      <a:pt x="57" y="22"/>
                    </a:lnTo>
                    <a:lnTo>
                      <a:pt x="50" y="29"/>
                    </a:lnTo>
                    <a:lnTo>
                      <a:pt x="57" y="36"/>
                    </a:lnTo>
                    <a:lnTo>
                      <a:pt x="57" y="43"/>
                    </a:lnTo>
                    <a:lnTo>
                      <a:pt x="57" y="51"/>
                    </a:lnTo>
                    <a:lnTo>
                      <a:pt x="50" y="51"/>
                    </a:lnTo>
                    <a:lnTo>
                      <a:pt x="50" y="43"/>
                    </a:lnTo>
                    <a:lnTo>
                      <a:pt x="43" y="43"/>
                    </a:lnTo>
                    <a:lnTo>
                      <a:pt x="43" y="36"/>
                    </a:lnTo>
                    <a:lnTo>
                      <a:pt x="43" y="29"/>
                    </a:lnTo>
                    <a:lnTo>
                      <a:pt x="43" y="22"/>
                    </a:lnTo>
                    <a:lnTo>
                      <a:pt x="50" y="14"/>
                    </a:lnTo>
                    <a:lnTo>
                      <a:pt x="36" y="0"/>
                    </a:lnTo>
                    <a:lnTo>
                      <a:pt x="28" y="14"/>
                    </a:lnTo>
                    <a:lnTo>
                      <a:pt x="36" y="29"/>
                    </a:lnTo>
                    <a:lnTo>
                      <a:pt x="36" y="29"/>
                    </a:lnTo>
                    <a:lnTo>
                      <a:pt x="36" y="36"/>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14" y="22"/>
                    </a:lnTo>
                    <a:lnTo>
                      <a:pt x="21" y="29"/>
                    </a:lnTo>
                    <a:lnTo>
                      <a:pt x="28" y="36"/>
                    </a:lnTo>
                    <a:lnTo>
                      <a:pt x="36" y="43"/>
                    </a:lnTo>
                    <a:lnTo>
                      <a:pt x="28" y="43"/>
                    </a:lnTo>
                    <a:lnTo>
                      <a:pt x="28" y="43"/>
                    </a:lnTo>
                    <a:lnTo>
                      <a:pt x="21" y="36"/>
                    </a:lnTo>
                    <a:lnTo>
                      <a:pt x="14" y="36"/>
                    </a:lnTo>
                    <a:lnTo>
                      <a:pt x="7" y="36"/>
                    </a:lnTo>
                    <a:lnTo>
                      <a:pt x="0" y="36"/>
                    </a:lnTo>
                    <a:lnTo>
                      <a:pt x="0" y="43"/>
                    </a:lnTo>
                    <a:lnTo>
                      <a:pt x="7" y="51"/>
                    </a:lnTo>
                    <a:lnTo>
                      <a:pt x="14" y="51"/>
                    </a:lnTo>
                    <a:lnTo>
                      <a:pt x="21" y="51"/>
                    </a:lnTo>
                    <a:lnTo>
                      <a:pt x="21" y="51"/>
                    </a:lnTo>
                    <a:lnTo>
                      <a:pt x="21" y="43"/>
                    </a:lnTo>
                    <a:lnTo>
                      <a:pt x="28" y="43"/>
                    </a:lnTo>
                    <a:lnTo>
                      <a:pt x="36" y="43"/>
                    </a:lnTo>
                    <a:lnTo>
                      <a:pt x="43" y="51"/>
                    </a:lnTo>
                    <a:lnTo>
                      <a:pt x="43" y="58"/>
                    </a:lnTo>
                    <a:lnTo>
                      <a:pt x="50" y="58"/>
                    </a:lnTo>
                    <a:lnTo>
                      <a:pt x="43" y="58"/>
                    </a:lnTo>
                    <a:lnTo>
                      <a:pt x="36" y="65"/>
                    </a:lnTo>
                    <a:lnTo>
                      <a:pt x="28" y="65"/>
                    </a:lnTo>
                    <a:lnTo>
                      <a:pt x="21" y="58"/>
                    </a:lnTo>
                    <a:lnTo>
                      <a:pt x="7" y="65"/>
                    </a:lnTo>
                    <a:lnTo>
                      <a:pt x="7" y="65"/>
                    </a:lnTo>
                    <a:lnTo>
                      <a:pt x="7" y="73"/>
                    </a:lnTo>
                    <a:lnTo>
                      <a:pt x="21" y="80"/>
                    </a:lnTo>
                    <a:lnTo>
                      <a:pt x="28" y="73"/>
                    </a:lnTo>
                    <a:lnTo>
                      <a:pt x="28" y="73"/>
                    </a:lnTo>
                    <a:lnTo>
                      <a:pt x="36" y="73"/>
                    </a:lnTo>
                    <a:lnTo>
                      <a:pt x="36" y="65"/>
                    </a:lnTo>
                    <a:lnTo>
                      <a:pt x="43" y="65"/>
                    </a:lnTo>
                    <a:lnTo>
                      <a:pt x="43" y="65"/>
                    </a:lnTo>
                    <a:lnTo>
                      <a:pt x="50" y="65"/>
                    </a:lnTo>
                    <a:lnTo>
                      <a:pt x="57" y="65"/>
                    </a:lnTo>
                    <a:lnTo>
                      <a:pt x="64" y="73"/>
                    </a:lnTo>
                    <a:lnTo>
                      <a:pt x="64" y="73"/>
                    </a:lnTo>
                    <a:close/>
                    <a:moveTo>
                      <a:pt x="64" y="36"/>
                    </a:moveTo>
                    <a:lnTo>
                      <a:pt x="64" y="36"/>
                    </a:lnTo>
                    <a:lnTo>
                      <a:pt x="71" y="29"/>
                    </a:lnTo>
                    <a:lnTo>
                      <a:pt x="64" y="14"/>
                    </a:lnTo>
                    <a:lnTo>
                      <a:pt x="64" y="14"/>
                    </a:lnTo>
                    <a:lnTo>
                      <a:pt x="57" y="22"/>
                    </a:lnTo>
                    <a:lnTo>
                      <a:pt x="64" y="36"/>
                    </a:lnTo>
                    <a:lnTo>
                      <a:pt x="64" y="36"/>
                    </a:lnTo>
                    <a:close/>
                    <a:moveTo>
                      <a:pt x="36" y="22"/>
                    </a:moveTo>
                    <a:lnTo>
                      <a:pt x="43" y="14"/>
                    </a:lnTo>
                    <a:lnTo>
                      <a:pt x="36" y="7"/>
                    </a:lnTo>
                    <a:lnTo>
                      <a:pt x="36" y="14"/>
                    </a:lnTo>
                    <a:lnTo>
                      <a:pt x="36" y="22"/>
                    </a:lnTo>
                    <a:lnTo>
                      <a:pt x="36" y="22"/>
                    </a:lnTo>
                    <a:close/>
                    <a:moveTo>
                      <a:pt x="21" y="22"/>
                    </a:moveTo>
                    <a:lnTo>
                      <a:pt x="21" y="14"/>
                    </a:lnTo>
                    <a:lnTo>
                      <a:pt x="14" y="7"/>
                    </a:lnTo>
                    <a:lnTo>
                      <a:pt x="14" y="7"/>
                    </a:lnTo>
                    <a:lnTo>
                      <a:pt x="0" y="0"/>
                    </a:lnTo>
                    <a:lnTo>
                      <a:pt x="0" y="7"/>
                    </a:lnTo>
                    <a:lnTo>
                      <a:pt x="7" y="22"/>
                    </a:lnTo>
                    <a:lnTo>
                      <a:pt x="14" y="22"/>
                    </a:lnTo>
                    <a:lnTo>
                      <a:pt x="21" y="22"/>
                    </a:lnTo>
                    <a:lnTo>
                      <a:pt x="21" y="22"/>
                    </a:lnTo>
                    <a:close/>
                    <a:moveTo>
                      <a:pt x="21" y="43"/>
                    </a:moveTo>
                    <a:lnTo>
                      <a:pt x="14" y="36"/>
                    </a:lnTo>
                    <a:lnTo>
                      <a:pt x="0" y="43"/>
                    </a:lnTo>
                    <a:lnTo>
                      <a:pt x="7" y="43"/>
                    </a:lnTo>
                    <a:lnTo>
                      <a:pt x="14" y="51"/>
                    </a:lnTo>
                    <a:lnTo>
                      <a:pt x="21" y="51"/>
                    </a:lnTo>
                    <a:lnTo>
                      <a:pt x="21" y="43"/>
                    </a:lnTo>
                    <a:lnTo>
                      <a:pt x="21" y="43"/>
                    </a:lnTo>
                    <a:close/>
                    <a:moveTo>
                      <a:pt x="28" y="65"/>
                    </a:moveTo>
                    <a:lnTo>
                      <a:pt x="28" y="65"/>
                    </a:lnTo>
                    <a:lnTo>
                      <a:pt x="21" y="58"/>
                    </a:lnTo>
                    <a:lnTo>
                      <a:pt x="14" y="65"/>
                    </a:lnTo>
                    <a:lnTo>
                      <a:pt x="7" y="65"/>
                    </a:lnTo>
                    <a:lnTo>
                      <a:pt x="7" y="73"/>
                    </a:lnTo>
                    <a:lnTo>
                      <a:pt x="14" y="73"/>
                    </a:lnTo>
                    <a:lnTo>
                      <a:pt x="28" y="73"/>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Freeform 513">
                <a:extLst>
                  <a:ext uri="{FF2B5EF4-FFF2-40B4-BE49-F238E27FC236}">
                    <a16:creationId xmlns:a16="http://schemas.microsoft.com/office/drawing/2014/main" xmlns="" id="{A4E4C5F1-926D-415B-BC5B-C79F5A5E3905}"/>
                  </a:ext>
                </a:extLst>
              </p:cNvPr>
              <p:cNvSpPr>
                <a:spLocks noEditPoints="1"/>
              </p:cNvSpPr>
              <p:nvPr/>
            </p:nvSpPr>
            <p:spPr bwMode="auto">
              <a:xfrm>
                <a:off x="5134" y="2581"/>
                <a:ext cx="73" cy="80"/>
              </a:xfrm>
              <a:custGeom>
                <a:avLst/>
                <a:gdLst>
                  <a:gd name="T0" fmla="*/ 65 w 73"/>
                  <a:gd name="T1" fmla="*/ 73 h 80"/>
                  <a:gd name="T2" fmla="*/ 73 w 73"/>
                  <a:gd name="T3" fmla="*/ 73 h 80"/>
                  <a:gd name="T4" fmla="*/ 58 w 73"/>
                  <a:gd name="T5" fmla="*/ 58 h 80"/>
                  <a:gd name="T6" fmla="*/ 58 w 73"/>
                  <a:gd name="T7" fmla="*/ 43 h 80"/>
                  <a:gd name="T8" fmla="*/ 65 w 73"/>
                  <a:gd name="T9" fmla="*/ 36 h 80"/>
                  <a:gd name="T10" fmla="*/ 65 w 73"/>
                  <a:gd name="T11" fmla="*/ 14 h 80"/>
                  <a:gd name="T12" fmla="*/ 65 w 73"/>
                  <a:gd name="T13" fmla="*/ 7 h 80"/>
                  <a:gd name="T14" fmla="*/ 51 w 73"/>
                  <a:gd name="T15" fmla="*/ 22 h 80"/>
                  <a:gd name="T16" fmla="*/ 58 w 73"/>
                  <a:gd name="T17" fmla="*/ 36 h 80"/>
                  <a:gd name="T18" fmla="*/ 51 w 73"/>
                  <a:gd name="T19" fmla="*/ 51 h 80"/>
                  <a:gd name="T20" fmla="*/ 44 w 73"/>
                  <a:gd name="T21" fmla="*/ 43 h 80"/>
                  <a:gd name="T22" fmla="*/ 44 w 73"/>
                  <a:gd name="T23" fmla="*/ 36 h 80"/>
                  <a:gd name="T24" fmla="*/ 44 w 73"/>
                  <a:gd name="T25" fmla="*/ 22 h 80"/>
                  <a:gd name="T26" fmla="*/ 37 w 73"/>
                  <a:gd name="T27" fmla="*/ 0 h 80"/>
                  <a:gd name="T28" fmla="*/ 37 w 73"/>
                  <a:gd name="T29" fmla="*/ 29 h 80"/>
                  <a:gd name="T30" fmla="*/ 37 w 73"/>
                  <a:gd name="T31" fmla="*/ 36 h 80"/>
                  <a:gd name="T32" fmla="*/ 37 w 73"/>
                  <a:gd name="T33" fmla="*/ 36 h 80"/>
                  <a:gd name="T34" fmla="*/ 22 w 73"/>
                  <a:gd name="T35" fmla="*/ 22 h 80"/>
                  <a:gd name="T36" fmla="*/ 22 w 73"/>
                  <a:gd name="T37" fmla="*/ 14 h 80"/>
                  <a:gd name="T38" fmla="*/ 7 w 73"/>
                  <a:gd name="T39" fmla="*/ 0 h 80"/>
                  <a:gd name="T40" fmla="*/ 0 w 73"/>
                  <a:gd name="T41" fmla="*/ 0 h 80"/>
                  <a:gd name="T42" fmla="*/ 0 w 73"/>
                  <a:gd name="T43" fmla="*/ 7 h 80"/>
                  <a:gd name="T44" fmla="*/ 15 w 73"/>
                  <a:gd name="T45" fmla="*/ 22 h 80"/>
                  <a:gd name="T46" fmla="*/ 29 w 73"/>
                  <a:gd name="T47" fmla="*/ 36 h 80"/>
                  <a:gd name="T48" fmla="*/ 29 w 73"/>
                  <a:gd name="T49" fmla="*/ 43 h 80"/>
                  <a:gd name="T50" fmla="*/ 22 w 73"/>
                  <a:gd name="T51" fmla="*/ 36 h 80"/>
                  <a:gd name="T52" fmla="*/ 7 w 73"/>
                  <a:gd name="T53" fmla="*/ 36 h 80"/>
                  <a:gd name="T54" fmla="*/ 0 w 73"/>
                  <a:gd name="T55" fmla="*/ 43 h 80"/>
                  <a:gd name="T56" fmla="*/ 15 w 73"/>
                  <a:gd name="T57" fmla="*/ 51 h 80"/>
                  <a:gd name="T58" fmla="*/ 22 w 73"/>
                  <a:gd name="T59" fmla="*/ 51 h 80"/>
                  <a:gd name="T60" fmla="*/ 29 w 73"/>
                  <a:gd name="T61" fmla="*/ 43 h 80"/>
                  <a:gd name="T62" fmla="*/ 44 w 73"/>
                  <a:gd name="T63" fmla="*/ 51 h 80"/>
                  <a:gd name="T64" fmla="*/ 44 w 73"/>
                  <a:gd name="T65" fmla="*/ 58 h 80"/>
                  <a:gd name="T66" fmla="*/ 37 w 73"/>
                  <a:gd name="T67" fmla="*/ 65 h 80"/>
                  <a:gd name="T68" fmla="*/ 22 w 73"/>
                  <a:gd name="T69" fmla="*/ 58 h 80"/>
                  <a:gd name="T70" fmla="*/ 0 w 73"/>
                  <a:gd name="T71" fmla="*/ 65 h 80"/>
                  <a:gd name="T72" fmla="*/ 22 w 73"/>
                  <a:gd name="T73" fmla="*/ 80 h 80"/>
                  <a:gd name="T74" fmla="*/ 29 w 73"/>
                  <a:gd name="T75" fmla="*/ 73 h 80"/>
                  <a:gd name="T76" fmla="*/ 37 w 73"/>
                  <a:gd name="T77" fmla="*/ 65 h 80"/>
                  <a:gd name="T78" fmla="*/ 44 w 73"/>
                  <a:gd name="T79" fmla="*/ 65 h 80"/>
                  <a:gd name="T80" fmla="*/ 58 w 73"/>
                  <a:gd name="T81" fmla="*/ 65 h 80"/>
                  <a:gd name="T82" fmla="*/ 58 w 73"/>
                  <a:gd name="T83" fmla="*/ 73 h 80"/>
                  <a:gd name="T84" fmla="*/ 65 w 73"/>
                  <a:gd name="T85" fmla="*/ 36 h 80"/>
                  <a:gd name="T86" fmla="*/ 65 w 73"/>
                  <a:gd name="T87" fmla="*/ 14 h 80"/>
                  <a:gd name="T88" fmla="*/ 58 w 73"/>
                  <a:gd name="T89" fmla="*/ 22 h 80"/>
                  <a:gd name="T90" fmla="*/ 58 w 73"/>
                  <a:gd name="T91" fmla="*/ 36 h 80"/>
                  <a:gd name="T92" fmla="*/ 44 w 73"/>
                  <a:gd name="T93" fmla="*/ 14 h 80"/>
                  <a:gd name="T94" fmla="*/ 29 w 73"/>
                  <a:gd name="T95" fmla="*/ 14 h 80"/>
                  <a:gd name="T96" fmla="*/ 37 w 73"/>
                  <a:gd name="T97" fmla="*/ 22 h 80"/>
                  <a:gd name="T98" fmla="*/ 22 w 73"/>
                  <a:gd name="T99" fmla="*/ 14 h 80"/>
                  <a:gd name="T100" fmla="*/ 15 w 73"/>
                  <a:gd name="T101" fmla="*/ 7 h 80"/>
                  <a:gd name="T102" fmla="*/ 0 w 73"/>
                  <a:gd name="T103" fmla="*/ 7 h 80"/>
                  <a:gd name="T104" fmla="*/ 7 w 73"/>
                  <a:gd name="T105" fmla="*/ 22 h 80"/>
                  <a:gd name="T106" fmla="*/ 15 w 73"/>
                  <a:gd name="T107" fmla="*/ 22 h 80"/>
                  <a:gd name="T108" fmla="*/ 7 w 73"/>
                  <a:gd name="T109" fmla="*/ 36 h 80"/>
                  <a:gd name="T110" fmla="*/ 0 w 73"/>
                  <a:gd name="T111" fmla="*/ 43 h 80"/>
                  <a:gd name="T112" fmla="*/ 22 w 73"/>
                  <a:gd name="T113" fmla="*/ 51 h 80"/>
                  <a:gd name="T114" fmla="*/ 22 w 73"/>
                  <a:gd name="T115" fmla="*/ 43 h 80"/>
                  <a:gd name="T116" fmla="*/ 29 w 73"/>
                  <a:gd name="T117" fmla="*/ 65 h 80"/>
                  <a:gd name="T118" fmla="*/ 15 w 73"/>
                  <a:gd name="T119" fmla="*/ 65 h 80"/>
                  <a:gd name="T120" fmla="*/ 7 w 73"/>
                  <a:gd name="T121" fmla="*/ 73 h 80"/>
                  <a:gd name="T122" fmla="*/ 29 w 73"/>
                  <a:gd name="T123" fmla="*/ 73 h 80"/>
                  <a:gd name="T124" fmla="*/ 29 w 73"/>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80">
                    <a:moveTo>
                      <a:pt x="58" y="73"/>
                    </a:moveTo>
                    <a:lnTo>
                      <a:pt x="65" y="73"/>
                    </a:lnTo>
                    <a:lnTo>
                      <a:pt x="65" y="73"/>
                    </a:lnTo>
                    <a:lnTo>
                      <a:pt x="73" y="73"/>
                    </a:lnTo>
                    <a:lnTo>
                      <a:pt x="65" y="65"/>
                    </a:lnTo>
                    <a:lnTo>
                      <a:pt x="58" y="58"/>
                    </a:lnTo>
                    <a:lnTo>
                      <a:pt x="58" y="51"/>
                    </a:lnTo>
                    <a:lnTo>
                      <a:pt x="58" y="43"/>
                    </a:lnTo>
                    <a:lnTo>
                      <a:pt x="58" y="36"/>
                    </a:lnTo>
                    <a:lnTo>
                      <a:pt x="65" y="36"/>
                    </a:lnTo>
                    <a:lnTo>
                      <a:pt x="73" y="29"/>
                    </a:lnTo>
                    <a:lnTo>
                      <a:pt x="65" y="14"/>
                    </a:lnTo>
                    <a:lnTo>
                      <a:pt x="65" y="7"/>
                    </a:lnTo>
                    <a:lnTo>
                      <a:pt x="65" y="7"/>
                    </a:lnTo>
                    <a:lnTo>
                      <a:pt x="58" y="7"/>
                    </a:lnTo>
                    <a:lnTo>
                      <a:pt x="51" y="22"/>
                    </a:lnTo>
                    <a:lnTo>
                      <a:pt x="51" y="29"/>
                    </a:lnTo>
                    <a:lnTo>
                      <a:pt x="58" y="36"/>
                    </a:lnTo>
                    <a:lnTo>
                      <a:pt x="58" y="43"/>
                    </a:lnTo>
                    <a:lnTo>
                      <a:pt x="51" y="51"/>
                    </a:lnTo>
                    <a:lnTo>
                      <a:pt x="51" y="51"/>
                    </a:lnTo>
                    <a:lnTo>
                      <a:pt x="44" y="43"/>
                    </a:lnTo>
                    <a:lnTo>
                      <a:pt x="44" y="43"/>
                    </a:lnTo>
                    <a:lnTo>
                      <a:pt x="44" y="36"/>
                    </a:lnTo>
                    <a:lnTo>
                      <a:pt x="44" y="29"/>
                    </a:lnTo>
                    <a:lnTo>
                      <a:pt x="44" y="22"/>
                    </a:lnTo>
                    <a:lnTo>
                      <a:pt x="44" y="14"/>
                    </a:lnTo>
                    <a:lnTo>
                      <a:pt x="37" y="0"/>
                    </a:lnTo>
                    <a:lnTo>
                      <a:pt x="29" y="14"/>
                    </a:lnTo>
                    <a:lnTo>
                      <a:pt x="37" y="29"/>
                    </a:lnTo>
                    <a:lnTo>
                      <a:pt x="37" y="29"/>
                    </a:lnTo>
                    <a:lnTo>
                      <a:pt x="37" y="36"/>
                    </a:lnTo>
                    <a:lnTo>
                      <a:pt x="37" y="36"/>
                    </a:lnTo>
                    <a:lnTo>
                      <a:pt x="37" y="36"/>
                    </a:lnTo>
                    <a:lnTo>
                      <a:pt x="29" y="29"/>
                    </a:lnTo>
                    <a:lnTo>
                      <a:pt x="22" y="22"/>
                    </a:lnTo>
                    <a:lnTo>
                      <a:pt x="22" y="22"/>
                    </a:lnTo>
                    <a:lnTo>
                      <a:pt x="22" y="14"/>
                    </a:lnTo>
                    <a:lnTo>
                      <a:pt x="15" y="7"/>
                    </a:lnTo>
                    <a:lnTo>
                      <a:pt x="7" y="0"/>
                    </a:lnTo>
                    <a:lnTo>
                      <a:pt x="7" y="0"/>
                    </a:lnTo>
                    <a:lnTo>
                      <a:pt x="0" y="0"/>
                    </a:lnTo>
                    <a:lnTo>
                      <a:pt x="0" y="0"/>
                    </a:lnTo>
                    <a:lnTo>
                      <a:pt x="0" y="7"/>
                    </a:lnTo>
                    <a:lnTo>
                      <a:pt x="0" y="22"/>
                    </a:lnTo>
                    <a:lnTo>
                      <a:pt x="15" y="22"/>
                    </a:lnTo>
                    <a:lnTo>
                      <a:pt x="22" y="29"/>
                    </a:lnTo>
                    <a:lnTo>
                      <a:pt x="29" y="36"/>
                    </a:lnTo>
                    <a:lnTo>
                      <a:pt x="29" y="43"/>
                    </a:lnTo>
                    <a:lnTo>
                      <a:pt x="29" y="43"/>
                    </a:lnTo>
                    <a:lnTo>
                      <a:pt x="22" y="43"/>
                    </a:lnTo>
                    <a:lnTo>
                      <a:pt x="22" y="36"/>
                    </a:lnTo>
                    <a:lnTo>
                      <a:pt x="15" y="36"/>
                    </a:lnTo>
                    <a:lnTo>
                      <a:pt x="7" y="36"/>
                    </a:lnTo>
                    <a:lnTo>
                      <a:pt x="0" y="36"/>
                    </a:lnTo>
                    <a:lnTo>
                      <a:pt x="0" y="43"/>
                    </a:lnTo>
                    <a:lnTo>
                      <a:pt x="7" y="51"/>
                    </a:lnTo>
                    <a:lnTo>
                      <a:pt x="15" y="51"/>
                    </a:lnTo>
                    <a:lnTo>
                      <a:pt x="15" y="51"/>
                    </a:lnTo>
                    <a:lnTo>
                      <a:pt x="22" y="51"/>
                    </a:lnTo>
                    <a:lnTo>
                      <a:pt x="22" y="43"/>
                    </a:lnTo>
                    <a:lnTo>
                      <a:pt x="29" y="43"/>
                    </a:lnTo>
                    <a:lnTo>
                      <a:pt x="37" y="43"/>
                    </a:lnTo>
                    <a:lnTo>
                      <a:pt x="44" y="51"/>
                    </a:lnTo>
                    <a:lnTo>
                      <a:pt x="44" y="58"/>
                    </a:lnTo>
                    <a:lnTo>
                      <a:pt x="44" y="58"/>
                    </a:lnTo>
                    <a:lnTo>
                      <a:pt x="44" y="58"/>
                    </a:lnTo>
                    <a:lnTo>
                      <a:pt x="37" y="65"/>
                    </a:lnTo>
                    <a:lnTo>
                      <a:pt x="29" y="65"/>
                    </a:lnTo>
                    <a:lnTo>
                      <a:pt x="22" y="58"/>
                    </a:lnTo>
                    <a:lnTo>
                      <a:pt x="7" y="65"/>
                    </a:lnTo>
                    <a:lnTo>
                      <a:pt x="0" y="65"/>
                    </a:lnTo>
                    <a:lnTo>
                      <a:pt x="7" y="73"/>
                    </a:lnTo>
                    <a:lnTo>
                      <a:pt x="22" y="80"/>
                    </a:lnTo>
                    <a:lnTo>
                      <a:pt x="29" y="73"/>
                    </a:lnTo>
                    <a:lnTo>
                      <a:pt x="29" y="73"/>
                    </a:lnTo>
                    <a:lnTo>
                      <a:pt x="29" y="73"/>
                    </a:lnTo>
                    <a:lnTo>
                      <a:pt x="37" y="65"/>
                    </a:lnTo>
                    <a:lnTo>
                      <a:pt x="44" y="65"/>
                    </a:lnTo>
                    <a:lnTo>
                      <a:pt x="44" y="65"/>
                    </a:lnTo>
                    <a:lnTo>
                      <a:pt x="51" y="65"/>
                    </a:lnTo>
                    <a:lnTo>
                      <a:pt x="58" y="65"/>
                    </a:lnTo>
                    <a:lnTo>
                      <a:pt x="58" y="73"/>
                    </a:lnTo>
                    <a:lnTo>
                      <a:pt x="58" y="73"/>
                    </a:lnTo>
                    <a:close/>
                    <a:moveTo>
                      <a:pt x="58" y="36"/>
                    </a:moveTo>
                    <a:lnTo>
                      <a:pt x="65" y="36"/>
                    </a:lnTo>
                    <a:lnTo>
                      <a:pt x="65" y="29"/>
                    </a:lnTo>
                    <a:lnTo>
                      <a:pt x="65" y="14"/>
                    </a:lnTo>
                    <a:lnTo>
                      <a:pt x="65" y="14"/>
                    </a:lnTo>
                    <a:lnTo>
                      <a:pt x="58" y="22"/>
                    </a:lnTo>
                    <a:lnTo>
                      <a:pt x="58" y="36"/>
                    </a:lnTo>
                    <a:lnTo>
                      <a:pt x="58" y="36"/>
                    </a:lnTo>
                    <a:close/>
                    <a:moveTo>
                      <a:pt x="37" y="22"/>
                    </a:moveTo>
                    <a:lnTo>
                      <a:pt x="44" y="14"/>
                    </a:lnTo>
                    <a:lnTo>
                      <a:pt x="37" y="7"/>
                    </a:lnTo>
                    <a:lnTo>
                      <a:pt x="29" y="14"/>
                    </a:lnTo>
                    <a:lnTo>
                      <a:pt x="37" y="22"/>
                    </a:lnTo>
                    <a:lnTo>
                      <a:pt x="37" y="22"/>
                    </a:lnTo>
                    <a:close/>
                    <a:moveTo>
                      <a:pt x="15" y="22"/>
                    </a:moveTo>
                    <a:lnTo>
                      <a:pt x="22" y="14"/>
                    </a:lnTo>
                    <a:lnTo>
                      <a:pt x="15" y="7"/>
                    </a:lnTo>
                    <a:lnTo>
                      <a:pt x="15" y="7"/>
                    </a:lnTo>
                    <a:lnTo>
                      <a:pt x="0" y="0"/>
                    </a:lnTo>
                    <a:lnTo>
                      <a:pt x="0" y="7"/>
                    </a:lnTo>
                    <a:lnTo>
                      <a:pt x="7" y="22"/>
                    </a:lnTo>
                    <a:lnTo>
                      <a:pt x="7" y="22"/>
                    </a:lnTo>
                    <a:lnTo>
                      <a:pt x="15" y="22"/>
                    </a:lnTo>
                    <a:lnTo>
                      <a:pt x="15" y="22"/>
                    </a:lnTo>
                    <a:close/>
                    <a:moveTo>
                      <a:pt x="22" y="43"/>
                    </a:moveTo>
                    <a:lnTo>
                      <a:pt x="7" y="36"/>
                    </a:lnTo>
                    <a:lnTo>
                      <a:pt x="0" y="43"/>
                    </a:lnTo>
                    <a:lnTo>
                      <a:pt x="0" y="43"/>
                    </a:lnTo>
                    <a:lnTo>
                      <a:pt x="15" y="51"/>
                    </a:lnTo>
                    <a:lnTo>
                      <a:pt x="22" y="51"/>
                    </a:lnTo>
                    <a:lnTo>
                      <a:pt x="22" y="43"/>
                    </a:lnTo>
                    <a:lnTo>
                      <a:pt x="22" y="43"/>
                    </a:lnTo>
                    <a:close/>
                    <a:moveTo>
                      <a:pt x="29" y="65"/>
                    </a:moveTo>
                    <a:lnTo>
                      <a:pt x="29" y="65"/>
                    </a:lnTo>
                    <a:lnTo>
                      <a:pt x="22" y="58"/>
                    </a:lnTo>
                    <a:lnTo>
                      <a:pt x="15" y="65"/>
                    </a:lnTo>
                    <a:lnTo>
                      <a:pt x="7" y="65"/>
                    </a:lnTo>
                    <a:lnTo>
                      <a:pt x="7" y="73"/>
                    </a:lnTo>
                    <a:lnTo>
                      <a:pt x="15" y="73"/>
                    </a:lnTo>
                    <a:lnTo>
                      <a:pt x="29" y="73"/>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514">
                <a:extLst>
                  <a:ext uri="{FF2B5EF4-FFF2-40B4-BE49-F238E27FC236}">
                    <a16:creationId xmlns:a16="http://schemas.microsoft.com/office/drawing/2014/main" xmlns="" id="{E8062407-37F5-44A7-A8AD-E61994E1FE15}"/>
                  </a:ext>
                </a:extLst>
              </p:cNvPr>
              <p:cNvSpPr>
                <a:spLocks noEditPoints="1"/>
              </p:cNvSpPr>
              <p:nvPr/>
            </p:nvSpPr>
            <p:spPr bwMode="auto">
              <a:xfrm>
                <a:off x="5062" y="2581"/>
                <a:ext cx="72" cy="80"/>
              </a:xfrm>
              <a:custGeom>
                <a:avLst/>
                <a:gdLst>
                  <a:gd name="T0" fmla="*/ 65 w 72"/>
                  <a:gd name="T1" fmla="*/ 73 h 80"/>
                  <a:gd name="T2" fmla="*/ 65 w 72"/>
                  <a:gd name="T3" fmla="*/ 73 h 80"/>
                  <a:gd name="T4" fmla="*/ 57 w 72"/>
                  <a:gd name="T5" fmla="*/ 58 h 80"/>
                  <a:gd name="T6" fmla="*/ 57 w 72"/>
                  <a:gd name="T7" fmla="*/ 43 h 80"/>
                  <a:gd name="T8" fmla="*/ 65 w 72"/>
                  <a:gd name="T9" fmla="*/ 36 h 80"/>
                  <a:gd name="T10" fmla="*/ 65 w 72"/>
                  <a:gd name="T11" fmla="*/ 14 h 80"/>
                  <a:gd name="T12" fmla="*/ 57 w 72"/>
                  <a:gd name="T13" fmla="*/ 7 h 80"/>
                  <a:gd name="T14" fmla="*/ 50 w 72"/>
                  <a:gd name="T15" fmla="*/ 22 h 80"/>
                  <a:gd name="T16" fmla="*/ 57 w 72"/>
                  <a:gd name="T17" fmla="*/ 36 h 80"/>
                  <a:gd name="T18" fmla="*/ 50 w 72"/>
                  <a:gd name="T19" fmla="*/ 51 h 80"/>
                  <a:gd name="T20" fmla="*/ 43 w 72"/>
                  <a:gd name="T21" fmla="*/ 43 h 80"/>
                  <a:gd name="T22" fmla="*/ 36 w 72"/>
                  <a:gd name="T23" fmla="*/ 36 h 80"/>
                  <a:gd name="T24" fmla="*/ 43 w 72"/>
                  <a:gd name="T25" fmla="*/ 22 h 80"/>
                  <a:gd name="T26" fmla="*/ 36 w 72"/>
                  <a:gd name="T27" fmla="*/ 0 h 80"/>
                  <a:gd name="T28" fmla="*/ 36 w 72"/>
                  <a:gd name="T29" fmla="*/ 29 h 80"/>
                  <a:gd name="T30" fmla="*/ 36 w 72"/>
                  <a:gd name="T31" fmla="*/ 36 h 80"/>
                  <a:gd name="T32" fmla="*/ 29 w 72"/>
                  <a:gd name="T33" fmla="*/ 36 h 80"/>
                  <a:gd name="T34" fmla="*/ 21 w 72"/>
                  <a:gd name="T35" fmla="*/ 22 h 80"/>
                  <a:gd name="T36" fmla="*/ 21 w 72"/>
                  <a:gd name="T37" fmla="*/ 14 h 80"/>
                  <a:gd name="T38" fmla="*/ 7 w 72"/>
                  <a:gd name="T39" fmla="*/ 0 h 80"/>
                  <a:gd name="T40" fmla="*/ 0 w 72"/>
                  <a:gd name="T41" fmla="*/ 0 h 80"/>
                  <a:gd name="T42" fmla="*/ 0 w 72"/>
                  <a:gd name="T43" fmla="*/ 7 h 80"/>
                  <a:gd name="T44" fmla="*/ 14 w 72"/>
                  <a:gd name="T45" fmla="*/ 22 h 80"/>
                  <a:gd name="T46" fmla="*/ 29 w 72"/>
                  <a:gd name="T47" fmla="*/ 36 h 80"/>
                  <a:gd name="T48" fmla="*/ 29 w 72"/>
                  <a:gd name="T49" fmla="*/ 43 h 80"/>
                  <a:gd name="T50" fmla="*/ 21 w 72"/>
                  <a:gd name="T51" fmla="*/ 36 h 80"/>
                  <a:gd name="T52" fmla="*/ 7 w 72"/>
                  <a:gd name="T53" fmla="*/ 36 h 80"/>
                  <a:gd name="T54" fmla="*/ 0 w 72"/>
                  <a:gd name="T55" fmla="*/ 43 h 80"/>
                  <a:gd name="T56" fmla="*/ 14 w 72"/>
                  <a:gd name="T57" fmla="*/ 51 h 80"/>
                  <a:gd name="T58" fmla="*/ 21 w 72"/>
                  <a:gd name="T59" fmla="*/ 51 h 80"/>
                  <a:gd name="T60" fmla="*/ 29 w 72"/>
                  <a:gd name="T61" fmla="*/ 43 h 80"/>
                  <a:gd name="T62" fmla="*/ 36 w 72"/>
                  <a:gd name="T63" fmla="*/ 51 h 80"/>
                  <a:gd name="T64" fmla="*/ 43 w 72"/>
                  <a:gd name="T65" fmla="*/ 58 h 80"/>
                  <a:gd name="T66" fmla="*/ 36 w 72"/>
                  <a:gd name="T67" fmla="*/ 65 h 80"/>
                  <a:gd name="T68" fmla="*/ 21 w 72"/>
                  <a:gd name="T69" fmla="*/ 58 h 80"/>
                  <a:gd name="T70" fmla="*/ 0 w 72"/>
                  <a:gd name="T71" fmla="*/ 65 h 80"/>
                  <a:gd name="T72" fmla="*/ 21 w 72"/>
                  <a:gd name="T73" fmla="*/ 80 h 80"/>
                  <a:gd name="T74" fmla="*/ 29 w 72"/>
                  <a:gd name="T75" fmla="*/ 73 h 80"/>
                  <a:gd name="T76" fmla="*/ 36 w 72"/>
                  <a:gd name="T77" fmla="*/ 65 h 80"/>
                  <a:gd name="T78" fmla="*/ 43 w 72"/>
                  <a:gd name="T79" fmla="*/ 65 h 80"/>
                  <a:gd name="T80" fmla="*/ 50 w 72"/>
                  <a:gd name="T81" fmla="*/ 65 h 80"/>
                  <a:gd name="T82" fmla="*/ 57 w 72"/>
                  <a:gd name="T83" fmla="*/ 73 h 80"/>
                  <a:gd name="T84" fmla="*/ 65 w 72"/>
                  <a:gd name="T85" fmla="*/ 36 h 80"/>
                  <a:gd name="T86" fmla="*/ 65 w 72"/>
                  <a:gd name="T87" fmla="*/ 14 h 80"/>
                  <a:gd name="T88" fmla="*/ 50 w 72"/>
                  <a:gd name="T89" fmla="*/ 22 h 80"/>
                  <a:gd name="T90" fmla="*/ 57 w 72"/>
                  <a:gd name="T91" fmla="*/ 36 h 80"/>
                  <a:gd name="T92" fmla="*/ 43 w 72"/>
                  <a:gd name="T93" fmla="*/ 14 h 80"/>
                  <a:gd name="T94" fmla="*/ 29 w 72"/>
                  <a:gd name="T95" fmla="*/ 14 h 80"/>
                  <a:gd name="T96" fmla="*/ 36 w 72"/>
                  <a:gd name="T97" fmla="*/ 22 h 80"/>
                  <a:gd name="T98" fmla="*/ 14 w 72"/>
                  <a:gd name="T99" fmla="*/ 14 h 80"/>
                  <a:gd name="T100" fmla="*/ 7 w 72"/>
                  <a:gd name="T101" fmla="*/ 7 h 80"/>
                  <a:gd name="T102" fmla="*/ 0 w 72"/>
                  <a:gd name="T103" fmla="*/ 7 h 80"/>
                  <a:gd name="T104" fmla="*/ 7 w 72"/>
                  <a:gd name="T105" fmla="*/ 22 h 80"/>
                  <a:gd name="T106" fmla="*/ 14 w 72"/>
                  <a:gd name="T107" fmla="*/ 22 h 80"/>
                  <a:gd name="T108" fmla="*/ 7 w 72"/>
                  <a:gd name="T109" fmla="*/ 36 h 80"/>
                  <a:gd name="T110" fmla="*/ 0 w 72"/>
                  <a:gd name="T111" fmla="*/ 43 h 80"/>
                  <a:gd name="T112" fmla="*/ 21 w 72"/>
                  <a:gd name="T113" fmla="*/ 51 h 80"/>
                  <a:gd name="T114" fmla="*/ 21 w 72"/>
                  <a:gd name="T115" fmla="*/ 43 h 80"/>
                  <a:gd name="T116" fmla="*/ 29 w 72"/>
                  <a:gd name="T117" fmla="*/ 65 h 80"/>
                  <a:gd name="T118" fmla="*/ 14 w 72"/>
                  <a:gd name="T119" fmla="*/ 65 h 80"/>
                  <a:gd name="T120" fmla="*/ 7 w 72"/>
                  <a:gd name="T121" fmla="*/ 73 h 80"/>
                  <a:gd name="T122" fmla="*/ 21 w 72"/>
                  <a:gd name="T123" fmla="*/ 73 h 80"/>
                  <a:gd name="T124" fmla="*/ 29 w 72"/>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73"/>
                    </a:moveTo>
                    <a:lnTo>
                      <a:pt x="65" y="73"/>
                    </a:lnTo>
                    <a:lnTo>
                      <a:pt x="65" y="73"/>
                    </a:lnTo>
                    <a:lnTo>
                      <a:pt x="65" y="73"/>
                    </a:lnTo>
                    <a:lnTo>
                      <a:pt x="65" y="65"/>
                    </a:lnTo>
                    <a:lnTo>
                      <a:pt x="57" y="58"/>
                    </a:lnTo>
                    <a:lnTo>
                      <a:pt x="57" y="51"/>
                    </a:lnTo>
                    <a:lnTo>
                      <a:pt x="57" y="43"/>
                    </a:lnTo>
                    <a:lnTo>
                      <a:pt x="57" y="36"/>
                    </a:lnTo>
                    <a:lnTo>
                      <a:pt x="65" y="36"/>
                    </a:lnTo>
                    <a:lnTo>
                      <a:pt x="72" y="29"/>
                    </a:lnTo>
                    <a:lnTo>
                      <a:pt x="65" y="14"/>
                    </a:lnTo>
                    <a:lnTo>
                      <a:pt x="65" y="7"/>
                    </a:lnTo>
                    <a:lnTo>
                      <a:pt x="57" y="7"/>
                    </a:lnTo>
                    <a:lnTo>
                      <a:pt x="57" y="7"/>
                    </a:lnTo>
                    <a:lnTo>
                      <a:pt x="50" y="22"/>
                    </a:lnTo>
                    <a:lnTo>
                      <a:pt x="50" y="29"/>
                    </a:lnTo>
                    <a:lnTo>
                      <a:pt x="57" y="36"/>
                    </a:lnTo>
                    <a:lnTo>
                      <a:pt x="57" y="43"/>
                    </a:lnTo>
                    <a:lnTo>
                      <a:pt x="50" y="51"/>
                    </a:lnTo>
                    <a:lnTo>
                      <a:pt x="50" y="51"/>
                    </a:lnTo>
                    <a:lnTo>
                      <a:pt x="43" y="43"/>
                    </a:lnTo>
                    <a:lnTo>
                      <a:pt x="43" y="43"/>
                    </a:lnTo>
                    <a:lnTo>
                      <a:pt x="36" y="36"/>
                    </a:lnTo>
                    <a:lnTo>
                      <a:pt x="36" y="29"/>
                    </a:lnTo>
                    <a:lnTo>
                      <a:pt x="43" y="22"/>
                    </a:lnTo>
                    <a:lnTo>
                      <a:pt x="43" y="14"/>
                    </a:lnTo>
                    <a:lnTo>
                      <a:pt x="36" y="0"/>
                    </a:lnTo>
                    <a:lnTo>
                      <a:pt x="29" y="14"/>
                    </a:lnTo>
                    <a:lnTo>
                      <a:pt x="36" y="29"/>
                    </a:lnTo>
                    <a:lnTo>
                      <a:pt x="36" y="29"/>
                    </a:lnTo>
                    <a:lnTo>
                      <a:pt x="36" y="36"/>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9" y="36"/>
                    </a:lnTo>
                    <a:lnTo>
                      <a:pt x="29" y="43"/>
                    </a:lnTo>
                    <a:lnTo>
                      <a:pt x="29" y="43"/>
                    </a:lnTo>
                    <a:lnTo>
                      <a:pt x="21" y="43"/>
                    </a:lnTo>
                    <a:lnTo>
                      <a:pt x="21" y="36"/>
                    </a:lnTo>
                    <a:lnTo>
                      <a:pt x="14" y="36"/>
                    </a:lnTo>
                    <a:lnTo>
                      <a:pt x="7" y="36"/>
                    </a:lnTo>
                    <a:lnTo>
                      <a:pt x="0" y="36"/>
                    </a:lnTo>
                    <a:lnTo>
                      <a:pt x="0" y="43"/>
                    </a:lnTo>
                    <a:lnTo>
                      <a:pt x="7" y="51"/>
                    </a:lnTo>
                    <a:lnTo>
                      <a:pt x="14" y="51"/>
                    </a:lnTo>
                    <a:lnTo>
                      <a:pt x="14" y="51"/>
                    </a:lnTo>
                    <a:lnTo>
                      <a:pt x="21" y="51"/>
                    </a:lnTo>
                    <a:lnTo>
                      <a:pt x="21" y="43"/>
                    </a:lnTo>
                    <a:lnTo>
                      <a:pt x="29" y="43"/>
                    </a:lnTo>
                    <a:lnTo>
                      <a:pt x="36" y="43"/>
                    </a:lnTo>
                    <a:lnTo>
                      <a:pt x="36" y="51"/>
                    </a:lnTo>
                    <a:lnTo>
                      <a:pt x="43" y="58"/>
                    </a:lnTo>
                    <a:lnTo>
                      <a:pt x="43" y="58"/>
                    </a:lnTo>
                    <a:lnTo>
                      <a:pt x="43" y="58"/>
                    </a:lnTo>
                    <a:lnTo>
                      <a:pt x="36" y="65"/>
                    </a:lnTo>
                    <a:lnTo>
                      <a:pt x="29" y="65"/>
                    </a:lnTo>
                    <a:lnTo>
                      <a:pt x="21" y="58"/>
                    </a:lnTo>
                    <a:lnTo>
                      <a:pt x="0" y="65"/>
                    </a:lnTo>
                    <a:lnTo>
                      <a:pt x="0" y="65"/>
                    </a:lnTo>
                    <a:lnTo>
                      <a:pt x="7" y="73"/>
                    </a:lnTo>
                    <a:lnTo>
                      <a:pt x="21" y="80"/>
                    </a:lnTo>
                    <a:lnTo>
                      <a:pt x="29" y="73"/>
                    </a:lnTo>
                    <a:lnTo>
                      <a:pt x="29" y="73"/>
                    </a:lnTo>
                    <a:lnTo>
                      <a:pt x="29" y="73"/>
                    </a:lnTo>
                    <a:lnTo>
                      <a:pt x="36" y="65"/>
                    </a:lnTo>
                    <a:lnTo>
                      <a:pt x="36" y="65"/>
                    </a:lnTo>
                    <a:lnTo>
                      <a:pt x="43" y="65"/>
                    </a:lnTo>
                    <a:lnTo>
                      <a:pt x="43" y="65"/>
                    </a:lnTo>
                    <a:lnTo>
                      <a:pt x="50" y="65"/>
                    </a:lnTo>
                    <a:lnTo>
                      <a:pt x="57" y="73"/>
                    </a:lnTo>
                    <a:lnTo>
                      <a:pt x="57" y="73"/>
                    </a:lnTo>
                    <a:close/>
                    <a:moveTo>
                      <a:pt x="57" y="36"/>
                    </a:moveTo>
                    <a:lnTo>
                      <a:pt x="65" y="36"/>
                    </a:lnTo>
                    <a:lnTo>
                      <a:pt x="65" y="29"/>
                    </a:lnTo>
                    <a:lnTo>
                      <a:pt x="65" y="14"/>
                    </a:lnTo>
                    <a:lnTo>
                      <a:pt x="57" y="14"/>
                    </a:lnTo>
                    <a:lnTo>
                      <a:pt x="50" y="22"/>
                    </a:lnTo>
                    <a:lnTo>
                      <a:pt x="57" y="36"/>
                    </a:lnTo>
                    <a:lnTo>
                      <a:pt x="57" y="36"/>
                    </a:lnTo>
                    <a:close/>
                    <a:moveTo>
                      <a:pt x="36" y="22"/>
                    </a:moveTo>
                    <a:lnTo>
                      <a:pt x="43" y="14"/>
                    </a:lnTo>
                    <a:lnTo>
                      <a:pt x="36" y="7"/>
                    </a:lnTo>
                    <a:lnTo>
                      <a:pt x="29" y="14"/>
                    </a:lnTo>
                    <a:lnTo>
                      <a:pt x="36" y="22"/>
                    </a:lnTo>
                    <a:lnTo>
                      <a:pt x="36" y="22"/>
                    </a:lnTo>
                    <a:close/>
                    <a:moveTo>
                      <a:pt x="14" y="22"/>
                    </a:moveTo>
                    <a:lnTo>
                      <a:pt x="14" y="14"/>
                    </a:lnTo>
                    <a:lnTo>
                      <a:pt x="14" y="7"/>
                    </a:lnTo>
                    <a:lnTo>
                      <a:pt x="7" y="7"/>
                    </a:lnTo>
                    <a:lnTo>
                      <a:pt x="0" y="0"/>
                    </a:lnTo>
                    <a:lnTo>
                      <a:pt x="0" y="7"/>
                    </a:lnTo>
                    <a:lnTo>
                      <a:pt x="0" y="22"/>
                    </a:lnTo>
                    <a:lnTo>
                      <a:pt x="7" y="22"/>
                    </a:lnTo>
                    <a:lnTo>
                      <a:pt x="14" y="22"/>
                    </a:lnTo>
                    <a:lnTo>
                      <a:pt x="14" y="22"/>
                    </a:lnTo>
                    <a:close/>
                    <a:moveTo>
                      <a:pt x="21" y="43"/>
                    </a:moveTo>
                    <a:lnTo>
                      <a:pt x="7" y="36"/>
                    </a:lnTo>
                    <a:lnTo>
                      <a:pt x="0" y="43"/>
                    </a:lnTo>
                    <a:lnTo>
                      <a:pt x="0" y="43"/>
                    </a:lnTo>
                    <a:lnTo>
                      <a:pt x="14" y="51"/>
                    </a:lnTo>
                    <a:lnTo>
                      <a:pt x="21" y="51"/>
                    </a:lnTo>
                    <a:lnTo>
                      <a:pt x="21" y="43"/>
                    </a:lnTo>
                    <a:lnTo>
                      <a:pt x="21" y="43"/>
                    </a:lnTo>
                    <a:close/>
                    <a:moveTo>
                      <a:pt x="29" y="65"/>
                    </a:moveTo>
                    <a:lnTo>
                      <a:pt x="29" y="65"/>
                    </a:lnTo>
                    <a:lnTo>
                      <a:pt x="14" y="58"/>
                    </a:lnTo>
                    <a:lnTo>
                      <a:pt x="14" y="65"/>
                    </a:lnTo>
                    <a:lnTo>
                      <a:pt x="7" y="65"/>
                    </a:lnTo>
                    <a:lnTo>
                      <a:pt x="7" y="73"/>
                    </a:lnTo>
                    <a:lnTo>
                      <a:pt x="14" y="73"/>
                    </a:lnTo>
                    <a:lnTo>
                      <a:pt x="21" y="73"/>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515">
                <a:extLst>
                  <a:ext uri="{FF2B5EF4-FFF2-40B4-BE49-F238E27FC236}">
                    <a16:creationId xmlns:a16="http://schemas.microsoft.com/office/drawing/2014/main" xmlns="" id="{3C65792C-3602-4AB0-86D8-AE740A7973EE}"/>
                  </a:ext>
                </a:extLst>
              </p:cNvPr>
              <p:cNvSpPr>
                <a:spLocks noEditPoints="1"/>
              </p:cNvSpPr>
              <p:nvPr/>
            </p:nvSpPr>
            <p:spPr bwMode="auto">
              <a:xfrm>
                <a:off x="4983" y="2581"/>
                <a:ext cx="72" cy="80"/>
              </a:xfrm>
              <a:custGeom>
                <a:avLst/>
                <a:gdLst>
                  <a:gd name="T0" fmla="*/ 65 w 72"/>
                  <a:gd name="T1" fmla="*/ 73 h 80"/>
                  <a:gd name="T2" fmla="*/ 72 w 72"/>
                  <a:gd name="T3" fmla="*/ 73 h 80"/>
                  <a:gd name="T4" fmla="*/ 65 w 72"/>
                  <a:gd name="T5" fmla="*/ 58 h 80"/>
                  <a:gd name="T6" fmla="*/ 65 w 72"/>
                  <a:gd name="T7" fmla="*/ 43 h 80"/>
                  <a:gd name="T8" fmla="*/ 72 w 72"/>
                  <a:gd name="T9" fmla="*/ 36 h 80"/>
                  <a:gd name="T10" fmla="*/ 72 w 72"/>
                  <a:gd name="T11" fmla="*/ 14 h 80"/>
                  <a:gd name="T12" fmla="*/ 65 w 72"/>
                  <a:gd name="T13" fmla="*/ 7 h 80"/>
                  <a:gd name="T14" fmla="*/ 57 w 72"/>
                  <a:gd name="T15" fmla="*/ 22 h 80"/>
                  <a:gd name="T16" fmla="*/ 57 w 72"/>
                  <a:gd name="T17" fmla="*/ 36 h 80"/>
                  <a:gd name="T18" fmla="*/ 57 w 72"/>
                  <a:gd name="T19" fmla="*/ 51 h 80"/>
                  <a:gd name="T20" fmla="*/ 50 w 72"/>
                  <a:gd name="T21" fmla="*/ 43 h 80"/>
                  <a:gd name="T22" fmla="*/ 43 w 72"/>
                  <a:gd name="T23" fmla="*/ 36 h 80"/>
                  <a:gd name="T24" fmla="*/ 50 w 72"/>
                  <a:gd name="T25" fmla="*/ 22 h 80"/>
                  <a:gd name="T26" fmla="*/ 43 w 72"/>
                  <a:gd name="T27" fmla="*/ 0 h 80"/>
                  <a:gd name="T28" fmla="*/ 43 w 72"/>
                  <a:gd name="T29" fmla="*/ 29 h 80"/>
                  <a:gd name="T30" fmla="*/ 43 w 72"/>
                  <a:gd name="T31" fmla="*/ 36 h 80"/>
                  <a:gd name="T32" fmla="*/ 36 w 72"/>
                  <a:gd name="T33" fmla="*/ 36 h 80"/>
                  <a:gd name="T34" fmla="*/ 29 w 72"/>
                  <a:gd name="T35" fmla="*/ 22 h 80"/>
                  <a:gd name="T36" fmla="*/ 21 w 72"/>
                  <a:gd name="T37" fmla="*/ 14 h 80"/>
                  <a:gd name="T38" fmla="*/ 14 w 72"/>
                  <a:gd name="T39" fmla="*/ 0 h 80"/>
                  <a:gd name="T40" fmla="*/ 7 w 72"/>
                  <a:gd name="T41" fmla="*/ 0 h 80"/>
                  <a:gd name="T42" fmla="*/ 0 w 72"/>
                  <a:gd name="T43" fmla="*/ 7 h 80"/>
                  <a:gd name="T44" fmla="*/ 21 w 72"/>
                  <a:gd name="T45" fmla="*/ 22 h 80"/>
                  <a:gd name="T46" fmla="*/ 36 w 72"/>
                  <a:gd name="T47" fmla="*/ 36 h 80"/>
                  <a:gd name="T48" fmla="*/ 36 w 72"/>
                  <a:gd name="T49" fmla="*/ 43 h 80"/>
                  <a:gd name="T50" fmla="*/ 29 w 72"/>
                  <a:gd name="T51" fmla="*/ 36 h 80"/>
                  <a:gd name="T52" fmla="*/ 7 w 72"/>
                  <a:gd name="T53" fmla="*/ 36 h 80"/>
                  <a:gd name="T54" fmla="*/ 7 w 72"/>
                  <a:gd name="T55" fmla="*/ 43 h 80"/>
                  <a:gd name="T56" fmla="*/ 21 w 72"/>
                  <a:gd name="T57" fmla="*/ 51 h 80"/>
                  <a:gd name="T58" fmla="*/ 29 w 72"/>
                  <a:gd name="T59" fmla="*/ 51 h 80"/>
                  <a:gd name="T60" fmla="*/ 36 w 72"/>
                  <a:gd name="T61" fmla="*/ 43 h 80"/>
                  <a:gd name="T62" fmla="*/ 43 w 72"/>
                  <a:gd name="T63" fmla="*/ 51 h 80"/>
                  <a:gd name="T64" fmla="*/ 50 w 72"/>
                  <a:gd name="T65" fmla="*/ 58 h 80"/>
                  <a:gd name="T66" fmla="*/ 43 w 72"/>
                  <a:gd name="T67" fmla="*/ 65 h 80"/>
                  <a:gd name="T68" fmla="*/ 29 w 72"/>
                  <a:gd name="T69" fmla="*/ 58 h 80"/>
                  <a:gd name="T70" fmla="*/ 7 w 72"/>
                  <a:gd name="T71" fmla="*/ 65 h 80"/>
                  <a:gd name="T72" fmla="*/ 21 w 72"/>
                  <a:gd name="T73" fmla="*/ 80 h 80"/>
                  <a:gd name="T74" fmla="*/ 36 w 72"/>
                  <a:gd name="T75" fmla="*/ 73 h 80"/>
                  <a:gd name="T76" fmla="*/ 43 w 72"/>
                  <a:gd name="T77" fmla="*/ 65 h 80"/>
                  <a:gd name="T78" fmla="*/ 50 w 72"/>
                  <a:gd name="T79" fmla="*/ 65 h 80"/>
                  <a:gd name="T80" fmla="*/ 57 w 72"/>
                  <a:gd name="T81" fmla="*/ 65 h 80"/>
                  <a:gd name="T82" fmla="*/ 65 w 72"/>
                  <a:gd name="T83" fmla="*/ 73 h 80"/>
                  <a:gd name="T84" fmla="*/ 65 w 72"/>
                  <a:gd name="T85" fmla="*/ 36 h 80"/>
                  <a:gd name="T86" fmla="*/ 72 w 72"/>
                  <a:gd name="T87" fmla="*/ 14 h 80"/>
                  <a:gd name="T88" fmla="*/ 57 w 72"/>
                  <a:gd name="T89" fmla="*/ 22 h 80"/>
                  <a:gd name="T90" fmla="*/ 65 w 72"/>
                  <a:gd name="T91" fmla="*/ 36 h 80"/>
                  <a:gd name="T92" fmla="*/ 50 w 72"/>
                  <a:gd name="T93" fmla="*/ 14 h 80"/>
                  <a:gd name="T94" fmla="*/ 36 w 72"/>
                  <a:gd name="T95" fmla="*/ 14 h 80"/>
                  <a:gd name="T96" fmla="*/ 43 w 72"/>
                  <a:gd name="T97" fmla="*/ 22 h 80"/>
                  <a:gd name="T98" fmla="*/ 21 w 72"/>
                  <a:gd name="T99" fmla="*/ 14 h 80"/>
                  <a:gd name="T100" fmla="*/ 14 w 72"/>
                  <a:gd name="T101" fmla="*/ 7 h 80"/>
                  <a:gd name="T102" fmla="*/ 7 w 72"/>
                  <a:gd name="T103" fmla="*/ 7 h 80"/>
                  <a:gd name="T104" fmla="*/ 14 w 72"/>
                  <a:gd name="T105" fmla="*/ 22 h 80"/>
                  <a:gd name="T106" fmla="*/ 21 w 72"/>
                  <a:gd name="T107" fmla="*/ 22 h 80"/>
                  <a:gd name="T108" fmla="*/ 14 w 72"/>
                  <a:gd name="T109" fmla="*/ 36 h 80"/>
                  <a:gd name="T110" fmla="*/ 7 w 72"/>
                  <a:gd name="T111" fmla="*/ 43 h 80"/>
                  <a:gd name="T112" fmla="*/ 21 w 72"/>
                  <a:gd name="T113" fmla="*/ 51 h 80"/>
                  <a:gd name="T114" fmla="*/ 29 w 72"/>
                  <a:gd name="T115" fmla="*/ 43 h 80"/>
                  <a:gd name="T116" fmla="*/ 29 w 72"/>
                  <a:gd name="T117" fmla="*/ 65 h 80"/>
                  <a:gd name="T118" fmla="*/ 14 w 72"/>
                  <a:gd name="T119" fmla="*/ 65 h 80"/>
                  <a:gd name="T120" fmla="*/ 14 w 72"/>
                  <a:gd name="T121" fmla="*/ 73 h 80"/>
                  <a:gd name="T122" fmla="*/ 29 w 72"/>
                  <a:gd name="T123" fmla="*/ 73 h 80"/>
                  <a:gd name="T124" fmla="*/ 36 w 72"/>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65" y="73"/>
                    </a:lnTo>
                    <a:lnTo>
                      <a:pt x="72" y="73"/>
                    </a:lnTo>
                    <a:lnTo>
                      <a:pt x="72" y="73"/>
                    </a:lnTo>
                    <a:lnTo>
                      <a:pt x="72" y="65"/>
                    </a:lnTo>
                    <a:lnTo>
                      <a:pt x="65" y="58"/>
                    </a:lnTo>
                    <a:lnTo>
                      <a:pt x="57" y="51"/>
                    </a:lnTo>
                    <a:lnTo>
                      <a:pt x="65" y="43"/>
                    </a:lnTo>
                    <a:lnTo>
                      <a:pt x="65" y="36"/>
                    </a:lnTo>
                    <a:lnTo>
                      <a:pt x="72" y="36"/>
                    </a:lnTo>
                    <a:lnTo>
                      <a:pt x="72" y="29"/>
                    </a:lnTo>
                    <a:lnTo>
                      <a:pt x="72" y="14"/>
                    </a:lnTo>
                    <a:lnTo>
                      <a:pt x="72" y="7"/>
                    </a:lnTo>
                    <a:lnTo>
                      <a:pt x="65" y="7"/>
                    </a:lnTo>
                    <a:lnTo>
                      <a:pt x="57" y="7"/>
                    </a:lnTo>
                    <a:lnTo>
                      <a:pt x="57" y="22"/>
                    </a:lnTo>
                    <a:lnTo>
                      <a:pt x="57" y="29"/>
                    </a:lnTo>
                    <a:lnTo>
                      <a:pt x="57" y="36"/>
                    </a:lnTo>
                    <a:lnTo>
                      <a:pt x="57" y="43"/>
                    </a:lnTo>
                    <a:lnTo>
                      <a:pt x="57" y="51"/>
                    </a:lnTo>
                    <a:lnTo>
                      <a:pt x="57" y="51"/>
                    </a:lnTo>
                    <a:lnTo>
                      <a:pt x="50" y="43"/>
                    </a:lnTo>
                    <a:lnTo>
                      <a:pt x="43" y="43"/>
                    </a:lnTo>
                    <a:lnTo>
                      <a:pt x="43" y="36"/>
                    </a:lnTo>
                    <a:lnTo>
                      <a:pt x="43" y="29"/>
                    </a:lnTo>
                    <a:lnTo>
                      <a:pt x="50" y="22"/>
                    </a:lnTo>
                    <a:lnTo>
                      <a:pt x="50" y="14"/>
                    </a:lnTo>
                    <a:lnTo>
                      <a:pt x="43" y="0"/>
                    </a:lnTo>
                    <a:lnTo>
                      <a:pt x="36" y="14"/>
                    </a:lnTo>
                    <a:lnTo>
                      <a:pt x="43" y="29"/>
                    </a:lnTo>
                    <a:lnTo>
                      <a:pt x="43" y="29"/>
                    </a:lnTo>
                    <a:lnTo>
                      <a:pt x="43" y="36"/>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22"/>
                    </a:lnTo>
                    <a:lnTo>
                      <a:pt x="21" y="22"/>
                    </a:lnTo>
                    <a:lnTo>
                      <a:pt x="29" y="29"/>
                    </a:lnTo>
                    <a:lnTo>
                      <a:pt x="36" y="36"/>
                    </a:lnTo>
                    <a:lnTo>
                      <a:pt x="36" y="43"/>
                    </a:lnTo>
                    <a:lnTo>
                      <a:pt x="36" y="43"/>
                    </a:lnTo>
                    <a:lnTo>
                      <a:pt x="29" y="43"/>
                    </a:lnTo>
                    <a:lnTo>
                      <a:pt x="29" y="36"/>
                    </a:lnTo>
                    <a:lnTo>
                      <a:pt x="21" y="36"/>
                    </a:lnTo>
                    <a:lnTo>
                      <a:pt x="7" y="36"/>
                    </a:lnTo>
                    <a:lnTo>
                      <a:pt x="0" y="36"/>
                    </a:lnTo>
                    <a:lnTo>
                      <a:pt x="7" y="43"/>
                    </a:lnTo>
                    <a:lnTo>
                      <a:pt x="7" y="51"/>
                    </a:lnTo>
                    <a:lnTo>
                      <a:pt x="21" y="51"/>
                    </a:lnTo>
                    <a:lnTo>
                      <a:pt x="21" y="51"/>
                    </a:lnTo>
                    <a:lnTo>
                      <a:pt x="29" y="51"/>
                    </a:lnTo>
                    <a:lnTo>
                      <a:pt x="29" y="43"/>
                    </a:lnTo>
                    <a:lnTo>
                      <a:pt x="36" y="43"/>
                    </a:lnTo>
                    <a:lnTo>
                      <a:pt x="43" y="43"/>
                    </a:lnTo>
                    <a:lnTo>
                      <a:pt x="43" y="51"/>
                    </a:lnTo>
                    <a:lnTo>
                      <a:pt x="50" y="58"/>
                    </a:lnTo>
                    <a:lnTo>
                      <a:pt x="50" y="58"/>
                    </a:lnTo>
                    <a:lnTo>
                      <a:pt x="50" y="58"/>
                    </a:lnTo>
                    <a:lnTo>
                      <a:pt x="43" y="65"/>
                    </a:lnTo>
                    <a:lnTo>
                      <a:pt x="36" y="65"/>
                    </a:lnTo>
                    <a:lnTo>
                      <a:pt x="29" y="58"/>
                    </a:lnTo>
                    <a:lnTo>
                      <a:pt x="7" y="65"/>
                    </a:lnTo>
                    <a:lnTo>
                      <a:pt x="7" y="65"/>
                    </a:lnTo>
                    <a:lnTo>
                      <a:pt x="14" y="73"/>
                    </a:lnTo>
                    <a:lnTo>
                      <a:pt x="21" y="80"/>
                    </a:lnTo>
                    <a:lnTo>
                      <a:pt x="36" y="73"/>
                    </a:lnTo>
                    <a:lnTo>
                      <a:pt x="36" y="73"/>
                    </a:lnTo>
                    <a:lnTo>
                      <a:pt x="36" y="73"/>
                    </a:lnTo>
                    <a:lnTo>
                      <a:pt x="43" y="65"/>
                    </a:lnTo>
                    <a:lnTo>
                      <a:pt x="43" y="65"/>
                    </a:lnTo>
                    <a:lnTo>
                      <a:pt x="50" y="65"/>
                    </a:lnTo>
                    <a:lnTo>
                      <a:pt x="50" y="65"/>
                    </a:lnTo>
                    <a:lnTo>
                      <a:pt x="57" y="65"/>
                    </a:lnTo>
                    <a:lnTo>
                      <a:pt x="65" y="73"/>
                    </a:lnTo>
                    <a:lnTo>
                      <a:pt x="65" y="73"/>
                    </a:lnTo>
                    <a:close/>
                    <a:moveTo>
                      <a:pt x="65" y="36"/>
                    </a:moveTo>
                    <a:lnTo>
                      <a:pt x="65" y="36"/>
                    </a:lnTo>
                    <a:lnTo>
                      <a:pt x="72" y="29"/>
                    </a:lnTo>
                    <a:lnTo>
                      <a:pt x="72" y="14"/>
                    </a:lnTo>
                    <a:lnTo>
                      <a:pt x="65" y="14"/>
                    </a:lnTo>
                    <a:lnTo>
                      <a:pt x="57" y="22"/>
                    </a:lnTo>
                    <a:lnTo>
                      <a:pt x="65" y="36"/>
                    </a:lnTo>
                    <a:lnTo>
                      <a:pt x="65" y="36"/>
                    </a:lnTo>
                    <a:close/>
                    <a:moveTo>
                      <a:pt x="43" y="22"/>
                    </a:moveTo>
                    <a:lnTo>
                      <a:pt x="50" y="14"/>
                    </a:lnTo>
                    <a:lnTo>
                      <a:pt x="43" y="7"/>
                    </a:lnTo>
                    <a:lnTo>
                      <a:pt x="36" y="14"/>
                    </a:lnTo>
                    <a:lnTo>
                      <a:pt x="43" y="22"/>
                    </a:lnTo>
                    <a:lnTo>
                      <a:pt x="43" y="22"/>
                    </a:lnTo>
                    <a:close/>
                    <a:moveTo>
                      <a:pt x="21" y="22"/>
                    </a:moveTo>
                    <a:lnTo>
                      <a:pt x="21" y="14"/>
                    </a:lnTo>
                    <a:lnTo>
                      <a:pt x="21" y="7"/>
                    </a:lnTo>
                    <a:lnTo>
                      <a:pt x="14" y="7"/>
                    </a:lnTo>
                    <a:lnTo>
                      <a:pt x="7" y="0"/>
                    </a:lnTo>
                    <a:lnTo>
                      <a:pt x="7" y="7"/>
                    </a:lnTo>
                    <a:lnTo>
                      <a:pt x="7" y="22"/>
                    </a:lnTo>
                    <a:lnTo>
                      <a:pt x="14" y="22"/>
                    </a:lnTo>
                    <a:lnTo>
                      <a:pt x="21" y="22"/>
                    </a:lnTo>
                    <a:lnTo>
                      <a:pt x="21" y="22"/>
                    </a:lnTo>
                    <a:close/>
                    <a:moveTo>
                      <a:pt x="29" y="43"/>
                    </a:moveTo>
                    <a:lnTo>
                      <a:pt x="14" y="36"/>
                    </a:lnTo>
                    <a:lnTo>
                      <a:pt x="7" y="43"/>
                    </a:lnTo>
                    <a:lnTo>
                      <a:pt x="7" y="43"/>
                    </a:lnTo>
                    <a:lnTo>
                      <a:pt x="14" y="51"/>
                    </a:lnTo>
                    <a:lnTo>
                      <a:pt x="21" y="51"/>
                    </a:lnTo>
                    <a:lnTo>
                      <a:pt x="29" y="43"/>
                    </a:lnTo>
                    <a:lnTo>
                      <a:pt x="29" y="43"/>
                    </a:lnTo>
                    <a:close/>
                    <a:moveTo>
                      <a:pt x="36" y="65"/>
                    </a:moveTo>
                    <a:lnTo>
                      <a:pt x="29" y="65"/>
                    </a:lnTo>
                    <a:lnTo>
                      <a:pt x="21" y="58"/>
                    </a:lnTo>
                    <a:lnTo>
                      <a:pt x="14" y="65"/>
                    </a:lnTo>
                    <a:lnTo>
                      <a:pt x="7" y="65"/>
                    </a:lnTo>
                    <a:lnTo>
                      <a:pt x="14" y="73"/>
                    </a:lnTo>
                    <a:lnTo>
                      <a:pt x="21" y="73"/>
                    </a:lnTo>
                    <a:lnTo>
                      <a:pt x="29" y="73"/>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Freeform 516">
                <a:extLst>
                  <a:ext uri="{FF2B5EF4-FFF2-40B4-BE49-F238E27FC236}">
                    <a16:creationId xmlns:a16="http://schemas.microsoft.com/office/drawing/2014/main" xmlns="" id="{29004B09-97E8-47A3-B0E5-A83DCCAF3406}"/>
                  </a:ext>
                </a:extLst>
              </p:cNvPr>
              <p:cNvSpPr>
                <a:spLocks noEditPoints="1"/>
              </p:cNvSpPr>
              <p:nvPr/>
            </p:nvSpPr>
            <p:spPr bwMode="auto">
              <a:xfrm>
                <a:off x="4983" y="2595"/>
                <a:ext cx="0" cy="59"/>
              </a:xfrm>
              <a:custGeom>
                <a:avLst/>
                <a:gdLst>
                  <a:gd name="T0" fmla="*/ 59 h 59"/>
                  <a:gd name="T1" fmla="*/ 51 h 59"/>
                  <a:gd name="T2" fmla="*/ 51 h 59"/>
                  <a:gd name="T3" fmla="*/ 59 h 59"/>
                  <a:gd name="T4" fmla="*/ 59 h 59"/>
                  <a:gd name="T5" fmla="*/ 22 h 59"/>
                  <a:gd name="T6" fmla="*/ 15 h 59"/>
                  <a:gd name="T7" fmla="*/ 0 h 59"/>
                  <a:gd name="T8" fmla="*/ 22 h 59"/>
                  <a:gd name="T9" fmla="*/ 22 h 59"/>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9">
                    <a:moveTo>
                      <a:pt x="0" y="59"/>
                    </a:moveTo>
                    <a:lnTo>
                      <a:pt x="0" y="51"/>
                    </a:lnTo>
                    <a:lnTo>
                      <a:pt x="0" y="51"/>
                    </a:lnTo>
                    <a:lnTo>
                      <a:pt x="0" y="59"/>
                    </a:lnTo>
                    <a:lnTo>
                      <a:pt x="0" y="59"/>
                    </a:lnTo>
                    <a:close/>
                    <a:moveTo>
                      <a:pt x="0" y="22"/>
                    </a:moveTo>
                    <a:lnTo>
                      <a:pt x="0" y="15"/>
                    </a:lnTo>
                    <a:lnTo>
                      <a:pt x="0" y="0"/>
                    </a:lnTo>
                    <a:lnTo>
                      <a:pt x="0" y="22"/>
                    </a:lnTo>
                    <a:lnTo>
                      <a:pt x="0"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Freeform 517">
                <a:extLst>
                  <a:ext uri="{FF2B5EF4-FFF2-40B4-BE49-F238E27FC236}">
                    <a16:creationId xmlns:a16="http://schemas.microsoft.com/office/drawing/2014/main" xmlns="" id="{B1AE7169-CC59-49ED-AEDA-4247EC383B25}"/>
                  </a:ext>
                </a:extLst>
              </p:cNvPr>
              <p:cNvSpPr>
                <a:spLocks noEditPoints="1"/>
              </p:cNvSpPr>
              <p:nvPr/>
            </p:nvSpPr>
            <p:spPr bwMode="auto">
              <a:xfrm>
                <a:off x="6388" y="2581"/>
                <a:ext cx="71" cy="80"/>
              </a:xfrm>
              <a:custGeom>
                <a:avLst/>
                <a:gdLst>
                  <a:gd name="T0" fmla="*/ 64 w 71"/>
                  <a:gd name="T1" fmla="*/ 80 h 80"/>
                  <a:gd name="T2" fmla="*/ 71 w 71"/>
                  <a:gd name="T3" fmla="*/ 73 h 80"/>
                  <a:gd name="T4" fmla="*/ 57 w 71"/>
                  <a:gd name="T5" fmla="*/ 58 h 80"/>
                  <a:gd name="T6" fmla="*/ 64 w 71"/>
                  <a:gd name="T7" fmla="*/ 43 h 80"/>
                  <a:gd name="T8" fmla="*/ 64 w 71"/>
                  <a:gd name="T9" fmla="*/ 36 h 80"/>
                  <a:gd name="T10" fmla="*/ 71 w 71"/>
                  <a:gd name="T11" fmla="*/ 14 h 80"/>
                  <a:gd name="T12" fmla="*/ 64 w 71"/>
                  <a:gd name="T13" fmla="*/ 7 h 80"/>
                  <a:gd name="T14" fmla="*/ 57 w 71"/>
                  <a:gd name="T15" fmla="*/ 22 h 80"/>
                  <a:gd name="T16" fmla="*/ 57 w 71"/>
                  <a:gd name="T17" fmla="*/ 36 h 80"/>
                  <a:gd name="T18" fmla="*/ 57 w 71"/>
                  <a:gd name="T19" fmla="*/ 51 h 80"/>
                  <a:gd name="T20" fmla="*/ 50 w 71"/>
                  <a:gd name="T21" fmla="*/ 51 h 80"/>
                  <a:gd name="T22" fmla="*/ 43 w 71"/>
                  <a:gd name="T23" fmla="*/ 36 h 80"/>
                  <a:gd name="T24" fmla="*/ 50 w 71"/>
                  <a:gd name="T25" fmla="*/ 29 h 80"/>
                  <a:gd name="T26" fmla="*/ 43 w 71"/>
                  <a:gd name="T27" fmla="*/ 0 h 80"/>
                  <a:gd name="T28" fmla="*/ 36 w 71"/>
                  <a:gd name="T29" fmla="*/ 29 h 80"/>
                  <a:gd name="T30" fmla="*/ 36 w 71"/>
                  <a:gd name="T31" fmla="*/ 36 h 80"/>
                  <a:gd name="T32" fmla="*/ 36 w 71"/>
                  <a:gd name="T33" fmla="*/ 36 h 80"/>
                  <a:gd name="T34" fmla="*/ 28 w 71"/>
                  <a:gd name="T35" fmla="*/ 29 h 80"/>
                  <a:gd name="T36" fmla="*/ 21 w 71"/>
                  <a:gd name="T37" fmla="*/ 14 h 80"/>
                  <a:gd name="T38" fmla="*/ 14 w 71"/>
                  <a:gd name="T39" fmla="*/ 7 h 80"/>
                  <a:gd name="T40" fmla="*/ 0 w 71"/>
                  <a:gd name="T41" fmla="*/ 0 h 80"/>
                  <a:gd name="T42" fmla="*/ 0 w 71"/>
                  <a:gd name="T43" fmla="*/ 7 h 80"/>
                  <a:gd name="T44" fmla="*/ 21 w 71"/>
                  <a:gd name="T45" fmla="*/ 29 h 80"/>
                  <a:gd name="T46" fmla="*/ 36 w 71"/>
                  <a:gd name="T47" fmla="*/ 43 h 80"/>
                  <a:gd name="T48" fmla="*/ 28 w 71"/>
                  <a:gd name="T49" fmla="*/ 43 h 80"/>
                  <a:gd name="T50" fmla="*/ 21 w 71"/>
                  <a:gd name="T51" fmla="*/ 43 h 80"/>
                  <a:gd name="T52" fmla="*/ 7 w 71"/>
                  <a:gd name="T53" fmla="*/ 36 h 80"/>
                  <a:gd name="T54" fmla="*/ 0 w 71"/>
                  <a:gd name="T55" fmla="*/ 43 h 80"/>
                  <a:gd name="T56" fmla="*/ 14 w 71"/>
                  <a:gd name="T57" fmla="*/ 58 h 80"/>
                  <a:gd name="T58" fmla="*/ 28 w 71"/>
                  <a:gd name="T59" fmla="*/ 51 h 80"/>
                  <a:gd name="T60" fmla="*/ 28 w 71"/>
                  <a:gd name="T61" fmla="*/ 51 h 80"/>
                  <a:gd name="T62" fmla="*/ 43 w 71"/>
                  <a:gd name="T63" fmla="*/ 51 h 80"/>
                  <a:gd name="T64" fmla="*/ 50 w 71"/>
                  <a:gd name="T65" fmla="*/ 58 h 80"/>
                  <a:gd name="T66" fmla="*/ 36 w 71"/>
                  <a:gd name="T67" fmla="*/ 65 h 80"/>
                  <a:gd name="T68" fmla="*/ 21 w 71"/>
                  <a:gd name="T69" fmla="*/ 58 h 80"/>
                  <a:gd name="T70" fmla="*/ 7 w 71"/>
                  <a:gd name="T71" fmla="*/ 73 h 80"/>
                  <a:gd name="T72" fmla="*/ 21 w 71"/>
                  <a:gd name="T73" fmla="*/ 80 h 80"/>
                  <a:gd name="T74" fmla="*/ 36 w 71"/>
                  <a:gd name="T75" fmla="*/ 80 h 80"/>
                  <a:gd name="T76" fmla="*/ 36 w 71"/>
                  <a:gd name="T77" fmla="*/ 73 h 80"/>
                  <a:gd name="T78" fmla="*/ 50 w 71"/>
                  <a:gd name="T79" fmla="*/ 65 h 80"/>
                  <a:gd name="T80" fmla="*/ 57 w 71"/>
                  <a:gd name="T81" fmla="*/ 73 h 80"/>
                  <a:gd name="T82" fmla="*/ 64 w 71"/>
                  <a:gd name="T83" fmla="*/ 80 h 80"/>
                  <a:gd name="T84" fmla="*/ 64 w 71"/>
                  <a:gd name="T85" fmla="*/ 36 h 80"/>
                  <a:gd name="T86" fmla="*/ 71 w 71"/>
                  <a:gd name="T87" fmla="*/ 22 h 80"/>
                  <a:gd name="T88" fmla="*/ 57 w 71"/>
                  <a:gd name="T89" fmla="*/ 22 h 80"/>
                  <a:gd name="T90" fmla="*/ 64 w 71"/>
                  <a:gd name="T91" fmla="*/ 36 h 80"/>
                  <a:gd name="T92" fmla="*/ 50 w 71"/>
                  <a:gd name="T93" fmla="*/ 14 h 80"/>
                  <a:gd name="T94" fmla="*/ 36 w 71"/>
                  <a:gd name="T95" fmla="*/ 14 h 80"/>
                  <a:gd name="T96" fmla="*/ 43 w 71"/>
                  <a:gd name="T97" fmla="*/ 29 h 80"/>
                  <a:gd name="T98" fmla="*/ 21 w 71"/>
                  <a:gd name="T99" fmla="*/ 14 h 80"/>
                  <a:gd name="T100" fmla="*/ 14 w 71"/>
                  <a:gd name="T101" fmla="*/ 7 h 80"/>
                  <a:gd name="T102" fmla="*/ 7 w 71"/>
                  <a:gd name="T103" fmla="*/ 14 h 80"/>
                  <a:gd name="T104" fmla="*/ 14 w 71"/>
                  <a:gd name="T105" fmla="*/ 22 h 80"/>
                  <a:gd name="T106" fmla="*/ 21 w 71"/>
                  <a:gd name="T107" fmla="*/ 22 h 80"/>
                  <a:gd name="T108" fmla="*/ 14 w 71"/>
                  <a:gd name="T109" fmla="*/ 36 h 80"/>
                  <a:gd name="T110" fmla="*/ 7 w 71"/>
                  <a:gd name="T111" fmla="*/ 43 h 80"/>
                  <a:gd name="T112" fmla="*/ 21 w 71"/>
                  <a:gd name="T113" fmla="*/ 51 h 80"/>
                  <a:gd name="T114" fmla="*/ 21 w 71"/>
                  <a:gd name="T115" fmla="*/ 43 h 80"/>
                  <a:gd name="T116" fmla="*/ 28 w 71"/>
                  <a:gd name="T117" fmla="*/ 65 h 80"/>
                  <a:gd name="T118" fmla="*/ 14 w 71"/>
                  <a:gd name="T119" fmla="*/ 65 h 80"/>
                  <a:gd name="T120" fmla="*/ 14 w 71"/>
                  <a:gd name="T121" fmla="*/ 73 h 80"/>
                  <a:gd name="T122" fmla="*/ 28 w 71"/>
                  <a:gd name="T123" fmla="*/ 80 h 80"/>
                  <a:gd name="T124" fmla="*/ 36 w 71"/>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80">
                    <a:moveTo>
                      <a:pt x="64" y="80"/>
                    </a:moveTo>
                    <a:lnTo>
                      <a:pt x="64" y="80"/>
                    </a:lnTo>
                    <a:lnTo>
                      <a:pt x="71" y="73"/>
                    </a:lnTo>
                    <a:lnTo>
                      <a:pt x="71" y="73"/>
                    </a:lnTo>
                    <a:lnTo>
                      <a:pt x="71" y="65"/>
                    </a:lnTo>
                    <a:lnTo>
                      <a:pt x="57" y="58"/>
                    </a:lnTo>
                    <a:lnTo>
                      <a:pt x="57" y="58"/>
                    </a:lnTo>
                    <a:lnTo>
                      <a:pt x="64" y="43"/>
                    </a:lnTo>
                    <a:lnTo>
                      <a:pt x="64" y="43"/>
                    </a:lnTo>
                    <a:lnTo>
                      <a:pt x="64" y="36"/>
                    </a:lnTo>
                    <a:lnTo>
                      <a:pt x="71" y="29"/>
                    </a:lnTo>
                    <a:lnTo>
                      <a:pt x="71" y="14"/>
                    </a:lnTo>
                    <a:lnTo>
                      <a:pt x="64" y="14"/>
                    </a:lnTo>
                    <a:lnTo>
                      <a:pt x="64" y="7"/>
                    </a:lnTo>
                    <a:lnTo>
                      <a:pt x="57" y="14"/>
                    </a:lnTo>
                    <a:lnTo>
                      <a:pt x="57" y="22"/>
                    </a:lnTo>
                    <a:lnTo>
                      <a:pt x="57" y="29"/>
                    </a:lnTo>
                    <a:lnTo>
                      <a:pt x="57" y="36"/>
                    </a:lnTo>
                    <a:lnTo>
                      <a:pt x="57" y="43"/>
                    </a:lnTo>
                    <a:lnTo>
                      <a:pt x="57" y="51"/>
                    </a:lnTo>
                    <a:lnTo>
                      <a:pt x="57" y="51"/>
                    </a:lnTo>
                    <a:lnTo>
                      <a:pt x="50" y="51"/>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8" y="29"/>
                    </a:lnTo>
                    <a:lnTo>
                      <a:pt x="28" y="29"/>
                    </a:lnTo>
                    <a:lnTo>
                      <a:pt x="21" y="22"/>
                    </a:lnTo>
                    <a:lnTo>
                      <a:pt x="21" y="14"/>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21" y="36"/>
                    </a:lnTo>
                    <a:lnTo>
                      <a:pt x="7" y="36"/>
                    </a:lnTo>
                    <a:lnTo>
                      <a:pt x="0" y="43"/>
                    </a:lnTo>
                    <a:lnTo>
                      <a:pt x="0" y="43"/>
                    </a:lnTo>
                    <a:lnTo>
                      <a:pt x="7" y="51"/>
                    </a:lnTo>
                    <a:lnTo>
                      <a:pt x="14" y="58"/>
                    </a:lnTo>
                    <a:lnTo>
                      <a:pt x="21" y="58"/>
                    </a:lnTo>
                    <a:lnTo>
                      <a:pt x="28" y="51"/>
                    </a:lnTo>
                    <a:lnTo>
                      <a:pt x="28" y="51"/>
                    </a:lnTo>
                    <a:lnTo>
                      <a:pt x="28" y="51"/>
                    </a:lnTo>
                    <a:lnTo>
                      <a:pt x="36" y="51"/>
                    </a:lnTo>
                    <a:lnTo>
                      <a:pt x="43" y="51"/>
                    </a:lnTo>
                    <a:lnTo>
                      <a:pt x="50" y="58"/>
                    </a:lnTo>
                    <a:lnTo>
                      <a:pt x="50" y="58"/>
                    </a:lnTo>
                    <a:lnTo>
                      <a:pt x="43" y="58"/>
                    </a:lnTo>
                    <a:lnTo>
                      <a:pt x="36" y="65"/>
                    </a:lnTo>
                    <a:lnTo>
                      <a:pt x="36" y="65"/>
                    </a:lnTo>
                    <a:lnTo>
                      <a:pt x="21" y="58"/>
                    </a:lnTo>
                    <a:lnTo>
                      <a:pt x="7" y="65"/>
                    </a:lnTo>
                    <a:lnTo>
                      <a:pt x="7" y="73"/>
                    </a:lnTo>
                    <a:lnTo>
                      <a:pt x="7" y="80"/>
                    </a:lnTo>
                    <a:lnTo>
                      <a:pt x="21" y="80"/>
                    </a:lnTo>
                    <a:lnTo>
                      <a:pt x="28" y="80"/>
                    </a:lnTo>
                    <a:lnTo>
                      <a:pt x="36" y="80"/>
                    </a:lnTo>
                    <a:lnTo>
                      <a:pt x="36" y="73"/>
                    </a:lnTo>
                    <a:lnTo>
                      <a:pt x="36" y="73"/>
                    </a:lnTo>
                    <a:lnTo>
                      <a:pt x="43" y="65"/>
                    </a:lnTo>
                    <a:lnTo>
                      <a:pt x="50" y="65"/>
                    </a:lnTo>
                    <a:lnTo>
                      <a:pt x="50" y="65"/>
                    </a:lnTo>
                    <a:lnTo>
                      <a:pt x="57" y="73"/>
                    </a:lnTo>
                    <a:lnTo>
                      <a:pt x="64" y="80"/>
                    </a:lnTo>
                    <a:lnTo>
                      <a:pt x="64" y="80"/>
                    </a:lnTo>
                    <a:close/>
                    <a:moveTo>
                      <a:pt x="64" y="36"/>
                    </a:moveTo>
                    <a:lnTo>
                      <a:pt x="64" y="36"/>
                    </a:lnTo>
                    <a:lnTo>
                      <a:pt x="71" y="29"/>
                    </a:lnTo>
                    <a:lnTo>
                      <a:pt x="71" y="22"/>
                    </a:lnTo>
                    <a:lnTo>
                      <a:pt x="64" y="14"/>
                    </a:lnTo>
                    <a:lnTo>
                      <a:pt x="57" y="22"/>
                    </a:lnTo>
                    <a:lnTo>
                      <a:pt x="64" y="36"/>
                    </a:lnTo>
                    <a:lnTo>
                      <a:pt x="64" y="36"/>
                    </a:lnTo>
                    <a:close/>
                    <a:moveTo>
                      <a:pt x="43" y="29"/>
                    </a:moveTo>
                    <a:lnTo>
                      <a:pt x="50" y="14"/>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1" y="43"/>
                    </a:moveTo>
                    <a:lnTo>
                      <a:pt x="14" y="36"/>
                    </a:lnTo>
                    <a:lnTo>
                      <a:pt x="0" y="43"/>
                    </a:lnTo>
                    <a:lnTo>
                      <a:pt x="7" y="43"/>
                    </a:lnTo>
                    <a:lnTo>
                      <a:pt x="14" y="51"/>
                    </a:lnTo>
                    <a:lnTo>
                      <a:pt x="21" y="51"/>
                    </a:lnTo>
                    <a:lnTo>
                      <a:pt x="21" y="43"/>
                    </a:lnTo>
                    <a:lnTo>
                      <a:pt x="21" y="43"/>
                    </a:lnTo>
                    <a:close/>
                    <a:moveTo>
                      <a:pt x="36" y="73"/>
                    </a:moveTo>
                    <a:lnTo>
                      <a:pt x="28" y="65"/>
                    </a:lnTo>
                    <a:lnTo>
                      <a:pt x="21" y="65"/>
                    </a:lnTo>
                    <a:lnTo>
                      <a:pt x="14" y="65"/>
                    </a:lnTo>
                    <a:lnTo>
                      <a:pt x="7" y="73"/>
                    </a:lnTo>
                    <a:lnTo>
                      <a:pt x="14" y="73"/>
                    </a:lnTo>
                    <a:lnTo>
                      <a:pt x="21" y="80"/>
                    </a:lnTo>
                    <a:lnTo>
                      <a:pt x="28"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9" name="Freeform 518">
                <a:extLst>
                  <a:ext uri="{FF2B5EF4-FFF2-40B4-BE49-F238E27FC236}">
                    <a16:creationId xmlns:a16="http://schemas.microsoft.com/office/drawing/2014/main" xmlns="" id="{80141A94-F6BF-4E87-ADCE-372CC331A546}"/>
                  </a:ext>
                </a:extLst>
              </p:cNvPr>
              <p:cNvSpPr>
                <a:spLocks noEditPoints="1"/>
              </p:cNvSpPr>
              <p:nvPr/>
            </p:nvSpPr>
            <p:spPr bwMode="auto">
              <a:xfrm>
                <a:off x="6467" y="2581"/>
                <a:ext cx="71" cy="80"/>
              </a:xfrm>
              <a:custGeom>
                <a:avLst/>
                <a:gdLst>
                  <a:gd name="T0" fmla="*/ 64 w 71"/>
                  <a:gd name="T1" fmla="*/ 80 h 80"/>
                  <a:gd name="T2" fmla="*/ 71 w 71"/>
                  <a:gd name="T3" fmla="*/ 73 h 80"/>
                  <a:gd name="T4" fmla="*/ 57 w 71"/>
                  <a:gd name="T5" fmla="*/ 58 h 80"/>
                  <a:gd name="T6" fmla="*/ 57 w 71"/>
                  <a:gd name="T7" fmla="*/ 43 h 80"/>
                  <a:gd name="T8" fmla="*/ 64 w 71"/>
                  <a:gd name="T9" fmla="*/ 36 h 80"/>
                  <a:gd name="T10" fmla="*/ 64 w 71"/>
                  <a:gd name="T11" fmla="*/ 14 h 80"/>
                  <a:gd name="T12" fmla="*/ 64 w 71"/>
                  <a:gd name="T13" fmla="*/ 7 h 80"/>
                  <a:gd name="T14" fmla="*/ 50 w 71"/>
                  <a:gd name="T15" fmla="*/ 22 h 80"/>
                  <a:gd name="T16" fmla="*/ 57 w 71"/>
                  <a:gd name="T17" fmla="*/ 36 h 80"/>
                  <a:gd name="T18" fmla="*/ 50 w 71"/>
                  <a:gd name="T19" fmla="*/ 51 h 80"/>
                  <a:gd name="T20" fmla="*/ 43 w 71"/>
                  <a:gd name="T21" fmla="*/ 51 h 80"/>
                  <a:gd name="T22" fmla="*/ 43 w 71"/>
                  <a:gd name="T23" fmla="*/ 36 h 80"/>
                  <a:gd name="T24" fmla="*/ 43 w 71"/>
                  <a:gd name="T25" fmla="*/ 29 h 80"/>
                  <a:gd name="T26" fmla="*/ 35 w 71"/>
                  <a:gd name="T27" fmla="*/ 0 h 80"/>
                  <a:gd name="T28" fmla="*/ 35 w 71"/>
                  <a:gd name="T29" fmla="*/ 29 h 80"/>
                  <a:gd name="T30" fmla="*/ 35 w 71"/>
                  <a:gd name="T31" fmla="*/ 36 h 80"/>
                  <a:gd name="T32" fmla="*/ 35 w 71"/>
                  <a:gd name="T33" fmla="*/ 36 h 80"/>
                  <a:gd name="T34" fmla="*/ 21 w 71"/>
                  <a:gd name="T35" fmla="*/ 29 h 80"/>
                  <a:gd name="T36" fmla="*/ 21 w 71"/>
                  <a:gd name="T37" fmla="*/ 14 h 80"/>
                  <a:gd name="T38" fmla="*/ 7 w 71"/>
                  <a:gd name="T39" fmla="*/ 7 h 80"/>
                  <a:gd name="T40" fmla="*/ 0 w 71"/>
                  <a:gd name="T41" fmla="*/ 0 h 80"/>
                  <a:gd name="T42" fmla="*/ 0 w 71"/>
                  <a:gd name="T43" fmla="*/ 7 h 80"/>
                  <a:gd name="T44" fmla="*/ 14 w 71"/>
                  <a:gd name="T45" fmla="*/ 29 h 80"/>
                  <a:gd name="T46" fmla="*/ 28 w 71"/>
                  <a:gd name="T47" fmla="*/ 43 h 80"/>
                  <a:gd name="T48" fmla="*/ 28 w 71"/>
                  <a:gd name="T49" fmla="*/ 43 h 80"/>
                  <a:gd name="T50" fmla="*/ 21 w 71"/>
                  <a:gd name="T51" fmla="*/ 43 h 80"/>
                  <a:gd name="T52" fmla="*/ 7 w 71"/>
                  <a:gd name="T53" fmla="*/ 36 h 80"/>
                  <a:gd name="T54" fmla="*/ 0 w 71"/>
                  <a:gd name="T55" fmla="*/ 43 h 80"/>
                  <a:gd name="T56" fmla="*/ 14 w 71"/>
                  <a:gd name="T57" fmla="*/ 58 h 80"/>
                  <a:gd name="T58" fmla="*/ 21 w 71"/>
                  <a:gd name="T59" fmla="*/ 51 h 80"/>
                  <a:gd name="T60" fmla="*/ 28 w 71"/>
                  <a:gd name="T61" fmla="*/ 51 h 80"/>
                  <a:gd name="T62" fmla="*/ 43 w 71"/>
                  <a:gd name="T63" fmla="*/ 51 h 80"/>
                  <a:gd name="T64" fmla="*/ 43 w 71"/>
                  <a:gd name="T65" fmla="*/ 58 h 80"/>
                  <a:gd name="T66" fmla="*/ 35 w 71"/>
                  <a:gd name="T67" fmla="*/ 65 h 80"/>
                  <a:gd name="T68" fmla="*/ 21 w 71"/>
                  <a:gd name="T69" fmla="*/ 58 h 80"/>
                  <a:gd name="T70" fmla="*/ 0 w 71"/>
                  <a:gd name="T71" fmla="*/ 73 h 80"/>
                  <a:gd name="T72" fmla="*/ 21 w 71"/>
                  <a:gd name="T73" fmla="*/ 80 h 80"/>
                  <a:gd name="T74" fmla="*/ 28 w 71"/>
                  <a:gd name="T75" fmla="*/ 80 h 80"/>
                  <a:gd name="T76" fmla="*/ 35 w 71"/>
                  <a:gd name="T77" fmla="*/ 73 h 80"/>
                  <a:gd name="T78" fmla="*/ 43 w 71"/>
                  <a:gd name="T79" fmla="*/ 65 h 80"/>
                  <a:gd name="T80" fmla="*/ 57 w 71"/>
                  <a:gd name="T81" fmla="*/ 73 h 80"/>
                  <a:gd name="T82" fmla="*/ 57 w 71"/>
                  <a:gd name="T83" fmla="*/ 80 h 80"/>
                  <a:gd name="T84" fmla="*/ 64 w 71"/>
                  <a:gd name="T85" fmla="*/ 36 h 80"/>
                  <a:gd name="T86" fmla="*/ 64 w 71"/>
                  <a:gd name="T87" fmla="*/ 22 h 80"/>
                  <a:gd name="T88" fmla="*/ 57 w 71"/>
                  <a:gd name="T89" fmla="*/ 22 h 80"/>
                  <a:gd name="T90" fmla="*/ 57 w 71"/>
                  <a:gd name="T91" fmla="*/ 36 h 80"/>
                  <a:gd name="T92" fmla="*/ 43 w 71"/>
                  <a:gd name="T93" fmla="*/ 14 h 80"/>
                  <a:gd name="T94" fmla="*/ 28 w 71"/>
                  <a:gd name="T95" fmla="*/ 14 h 80"/>
                  <a:gd name="T96" fmla="*/ 35 w 71"/>
                  <a:gd name="T97" fmla="*/ 29 h 80"/>
                  <a:gd name="T98" fmla="*/ 21 w 71"/>
                  <a:gd name="T99" fmla="*/ 14 h 80"/>
                  <a:gd name="T100" fmla="*/ 14 w 71"/>
                  <a:gd name="T101" fmla="*/ 7 h 80"/>
                  <a:gd name="T102" fmla="*/ 0 w 71"/>
                  <a:gd name="T103" fmla="*/ 14 h 80"/>
                  <a:gd name="T104" fmla="*/ 7 w 71"/>
                  <a:gd name="T105" fmla="*/ 22 h 80"/>
                  <a:gd name="T106" fmla="*/ 14 w 71"/>
                  <a:gd name="T107" fmla="*/ 22 h 80"/>
                  <a:gd name="T108" fmla="*/ 7 w 71"/>
                  <a:gd name="T109" fmla="*/ 36 h 80"/>
                  <a:gd name="T110" fmla="*/ 7 w 71"/>
                  <a:gd name="T111" fmla="*/ 43 h 80"/>
                  <a:gd name="T112" fmla="*/ 21 w 71"/>
                  <a:gd name="T113" fmla="*/ 51 h 80"/>
                  <a:gd name="T114" fmla="*/ 21 w 71"/>
                  <a:gd name="T115" fmla="*/ 43 h 80"/>
                  <a:gd name="T116" fmla="*/ 28 w 71"/>
                  <a:gd name="T117" fmla="*/ 65 h 80"/>
                  <a:gd name="T118" fmla="*/ 14 w 71"/>
                  <a:gd name="T119" fmla="*/ 65 h 80"/>
                  <a:gd name="T120" fmla="*/ 7 w 71"/>
                  <a:gd name="T121" fmla="*/ 73 h 80"/>
                  <a:gd name="T122" fmla="*/ 28 w 71"/>
                  <a:gd name="T123" fmla="*/ 80 h 80"/>
                  <a:gd name="T124" fmla="*/ 28 w 71"/>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80">
                    <a:moveTo>
                      <a:pt x="57" y="80"/>
                    </a:moveTo>
                    <a:lnTo>
                      <a:pt x="64" y="80"/>
                    </a:lnTo>
                    <a:lnTo>
                      <a:pt x="64" y="73"/>
                    </a:lnTo>
                    <a:lnTo>
                      <a:pt x="71" y="73"/>
                    </a:lnTo>
                    <a:lnTo>
                      <a:pt x="64" y="65"/>
                    </a:lnTo>
                    <a:lnTo>
                      <a:pt x="57" y="58"/>
                    </a:lnTo>
                    <a:lnTo>
                      <a:pt x="57" y="58"/>
                    </a:lnTo>
                    <a:lnTo>
                      <a:pt x="57" y="43"/>
                    </a:lnTo>
                    <a:lnTo>
                      <a:pt x="57" y="43"/>
                    </a:lnTo>
                    <a:lnTo>
                      <a:pt x="64" y="36"/>
                    </a:lnTo>
                    <a:lnTo>
                      <a:pt x="71" y="29"/>
                    </a:lnTo>
                    <a:lnTo>
                      <a:pt x="64" y="14"/>
                    </a:lnTo>
                    <a:lnTo>
                      <a:pt x="64" y="14"/>
                    </a:lnTo>
                    <a:lnTo>
                      <a:pt x="64" y="7"/>
                    </a:lnTo>
                    <a:lnTo>
                      <a:pt x="57" y="14"/>
                    </a:lnTo>
                    <a:lnTo>
                      <a:pt x="50" y="22"/>
                    </a:lnTo>
                    <a:lnTo>
                      <a:pt x="50" y="29"/>
                    </a:lnTo>
                    <a:lnTo>
                      <a:pt x="57" y="36"/>
                    </a:lnTo>
                    <a:lnTo>
                      <a:pt x="57" y="43"/>
                    </a:lnTo>
                    <a:lnTo>
                      <a:pt x="50" y="51"/>
                    </a:lnTo>
                    <a:lnTo>
                      <a:pt x="50" y="51"/>
                    </a:lnTo>
                    <a:lnTo>
                      <a:pt x="43" y="51"/>
                    </a:lnTo>
                    <a:lnTo>
                      <a:pt x="43" y="43"/>
                    </a:lnTo>
                    <a:lnTo>
                      <a:pt x="43" y="36"/>
                    </a:lnTo>
                    <a:lnTo>
                      <a:pt x="43" y="29"/>
                    </a:lnTo>
                    <a:lnTo>
                      <a:pt x="43" y="29"/>
                    </a:lnTo>
                    <a:lnTo>
                      <a:pt x="43" y="14"/>
                    </a:lnTo>
                    <a:lnTo>
                      <a:pt x="35" y="0"/>
                    </a:lnTo>
                    <a:lnTo>
                      <a:pt x="28" y="14"/>
                    </a:lnTo>
                    <a:lnTo>
                      <a:pt x="35" y="29"/>
                    </a:lnTo>
                    <a:lnTo>
                      <a:pt x="35" y="29"/>
                    </a:lnTo>
                    <a:lnTo>
                      <a:pt x="35" y="36"/>
                    </a:lnTo>
                    <a:lnTo>
                      <a:pt x="35" y="36"/>
                    </a:lnTo>
                    <a:lnTo>
                      <a:pt x="35" y="36"/>
                    </a:lnTo>
                    <a:lnTo>
                      <a:pt x="28" y="29"/>
                    </a:lnTo>
                    <a:lnTo>
                      <a:pt x="21" y="29"/>
                    </a:lnTo>
                    <a:lnTo>
                      <a:pt x="21" y="22"/>
                    </a:lnTo>
                    <a:lnTo>
                      <a:pt x="21" y="14"/>
                    </a:lnTo>
                    <a:lnTo>
                      <a:pt x="14" y="7"/>
                    </a:lnTo>
                    <a:lnTo>
                      <a:pt x="7" y="7"/>
                    </a:lnTo>
                    <a:lnTo>
                      <a:pt x="7" y="0"/>
                    </a:lnTo>
                    <a:lnTo>
                      <a:pt x="0" y="0"/>
                    </a:lnTo>
                    <a:lnTo>
                      <a:pt x="0" y="7"/>
                    </a:lnTo>
                    <a:lnTo>
                      <a:pt x="0" y="7"/>
                    </a:lnTo>
                    <a:lnTo>
                      <a:pt x="7" y="22"/>
                    </a:lnTo>
                    <a:lnTo>
                      <a:pt x="14" y="29"/>
                    </a:lnTo>
                    <a:lnTo>
                      <a:pt x="21" y="36"/>
                    </a:lnTo>
                    <a:lnTo>
                      <a:pt x="28" y="43"/>
                    </a:lnTo>
                    <a:lnTo>
                      <a:pt x="28" y="43"/>
                    </a:lnTo>
                    <a:lnTo>
                      <a:pt x="28" y="43"/>
                    </a:lnTo>
                    <a:lnTo>
                      <a:pt x="28" y="43"/>
                    </a:lnTo>
                    <a:lnTo>
                      <a:pt x="21" y="43"/>
                    </a:lnTo>
                    <a:lnTo>
                      <a:pt x="14" y="36"/>
                    </a:lnTo>
                    <a:lnTo>
                      <a:pt x="7" y="36"/>
                    </a:lnTo>
                    <a:lnTo>
                      <a:pt x="0" y="43"/>
                    </a:lnTo>
                    <a:lnTo>
                      <a:pt x="0" y="43"/>
                    </a:lnTo>
                    <a:lnTo>
                      <a:pt x="7" y="51"/>
                    </a:lnTo>
                    <a:lnTo>
                      <a:pt x="14" y="58"/>
                    </a:lnTo>
                    <a:lnTo>
                      <a:pt x="14" y="58"/>
                    </a:lnTo>
                    <a:lnTo>
                      <a:pt x="21" y="51"/>
                    </a:lnTo>
                    <a:lnTo>
                      <a:pt x="21" y="51"/>
                    </a:lnTo>
                    <a:lnTo>
                      <a:pt x="28" y="51"/>
                    </a:lnTo>
                    <a:lnTo>
                      <a:pt x="35" y="51"/>
                    </a:lnTo>
                    <a:lnTo>
                      <a:pt x="43" y="51"/>
                    </a:lnTo>
                    <a:lnTo>
                      <a:pt x="43" y="58"/>
                    </a:lnTo>
                    <a:lnTo>
                      <a:pt x="43" y="58"/>
                    </a:lnTo>
                    <a:lnTo>
                      <a:pt x="43" y="58"/>
                    </a:lnTo>
                    <a:lnTo>
                      <a:pt x="35" y="65"/>
                    </a:lnTo>
                    <a:lnTo>
                      <a:pt x="28" y="65"/>
                    </a:lnTo>
                    <a:lnTo>
                      <a:pt x="21" y="58"/>
                    </a:lnTo>
                    <a:lnTo>
                      <a:pt x="7" y="65"/>
                    </a:lnTo>
                    <a:lnTo>
                      <a:pt x="0" y="73"/>
                    </a:lnTo>
                    <a:lnTo>
                      <a:pt x="7" y="80"/>
                    </a:lnTo>
                    <a:lnTo>
                      <a:pt x="21" y="80"/>
                    </a:lnTo>
                    <a:lnTo>
                      <a:pt x="28" y="80"/>
                    </a:lnTo>
                    <a:lnTo>
                      <a:pt x="28" y="80"/>
                    </a:lnTo>
                    <a:lnTo>
                      <a:pt x="28" y="73"/>
                    </a:lnTo>
                    <a:lnTo>
                      <a:pt x="35" y="73"/>
                    </a:lnTo>
                    <a:lnTo>
                      <a:pt x="43" y="65"/>
                    </a:lnTo>
                    <a:lnTo>
                      <a:pt x="43" y="65"/>
                    </a:lnTo>
                    <a:lnTo>
                      <a:pt x="50" y="65"/>
                    </a:lnTo>
                    <a:lnTo>
                      <a:pt x="57" y="73"/>
                    </a:lnTo>
                    <a:lnTo>
                      <a:pt x="57" y="80"/>
                    </a:lnTo>
                    <a:lnTo>
                      <a:pt x="57" y="80"/>
                    </a:lnTo>
                    <a:close/>
                    <a:moveTo>
                      <a:pt x="57" y="36"/>
                    </a:moveTo>
                    <a:lnTo>
                      <a:pt x="64" y="36"/>
                    </a:lnTo>
                    <a:lnTo>
                      <a:pt x="64" y="29"/>
                    </a:lnTo>
                    <a:lnTo>
                      <a:pt x="64" y="22"/>
                    </a:lnTo>
                    <a:lnTo>
                      <a:pt x="64" y="14"/>
                    </a:lnTo>
                    <a:lnTo>
                      <a:pt x="57" y="22"/>
                    </a:lnTo>
                    <a:lnTo>
                      <a:pt x="57" y="36"/>
                    </a:lnTo>
                    <a:lnTo>
                      <a:pt x="57" y="36"/>
                    </a:lnTo>
                    <a:close/>
                    <a:moveTo>
                      <a:pt x="35" y="29"/>
                    </a:moveTo>
                    <a:lnTo>
                      <a:pt x="43" y="14"/>
                    </a:lnTo>
                    <a:lnTo>
                      <a:pt x="35" y="7"/>
                    </a:lnTo>
                    <a:lnTo>
                      <a:pt x="28" y="14"/>
                    </a:lnTo>
                    <a:lnTo>
                      <a:pt x="35" y="29"/>
                    </a:lnTo>
                    <a:lnTo>
                      <a:pt x="35"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7" y="36"/>
                    </a:lnTo>
                    <a:lnTo>
                      <a:pt x="0" y="43"/>
                    </a:lnTo>
                    <a:lnTo>
                      <a:pt x="7" y="43"/>
                    </a:lnTo>
                    <a:lnTo>
                      <a:pt x="14" y="51"/>
                    </a:lnTo>
                    <a:lnTo>
                      <a:pt x="21" y="51"/>
                    </a:lnTo>
                    <a:lnTo>
                      <a:pt x="21" y="43"/>
                    </a:lnTo>
                    <a:lnTo>
                      <a:pt x="21" y="43"/>
                    </a:lnTo>
                    <a:close/>
                    <a:moveTo>
                      <a:pt x="28" y="73"/>
                    </a:moveTo>
                    <a:lnTo>
                      <a:pt x="28" y="65"/>
                    </a:lnTo>
                    <a:lnTo>
                      <a:pt x="21" y="65"/>
                    </a:lnTo>
                    <a:lnTo>
                      <a:pt x="14" y="65"/>
                    </a:lnTo>
                    <a:lnTo>
                      <a:pt x="7" y="73"/>
                    </a:lnTo>
                    <a:lnTo>
                      <a:pt x="7" y="73"/>
                    </a:lnTo>
                    <a:lnTo>
                      <a:pt x="14" y="80"/>
                    </a:lnTo>
                    <a:lnTo>
                      <a:pt x="28" y="80"/>
                    </a:lnTo>
                    <a:lnTo>
                      <a:pt x="28" y="73"/>
                    </a:lnTo>
                    <a:lnTo>
                      <a:pt x="28"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0" name="Freeform 519">
                <a:extLst>
                  <a:ext uri="{FF2B5EF4-FFF2-40B4-BE49-F238E27FC236}">
                    <a16:creationId xmlns:a16="http://schemas.microsoft.com/office/drawing/2014/main" xmlns="" id="{C61ED0C8-0A5B-492D-B1E7-70734EC88992}"/>
                  </a:ext>
                </a:extLst>
              </p:cNvPr>
              <p:cNvSpPr>
                <a:spLocks noEditPoints="1"/>
              </p:cNvSpPr>
              <p:nvPr/>
            </p:nvSpPr>
            <p:spPr bwMode="auto">
              <a:xfrm>
                <a:off x="6538" y="2581"/>
                <a:ext cx="73" cy="80"/>
              </a:xfrm>
              <a:custGeom>
                <a:avLst/>
                <a:gdLst>
                  <a:gd name="T0" fmla="*/ 66 w 73"/>
                  <a:gd name="T1" fmla="*/ 80 h 80"/>
                  <a:gd name="T2" fmla="*/ 73 w 73"/>
                  <a:gd name="T3" fmla="*/ 73 h 80"/>
                  <a:gd name="T4" fmla="*/ 66 w 73"/>
                  <a:gd name="T5" fmla="*/ 58 h 80"/>
                  <a:gd name="T6" fmla="*/ 66 w 73"/>
                  <a:gd name="T7" fmla="*/ 43 h 80"/>
                  <a:gd name="T8" fmla="*/ 73 w 73"/>
                  <a:gd name="T9" fmla="*/ 36 h 80"/>
                  <a:gd name="T10" fmla="*/ 73 w 73"/>
                  <a:gd name="T11" fmla="*/ 14 h 80"/>
                  <a:gd name="T12" fmla="*/ 66 w 73"/>
                  <a:gd name="T13" fmla="*/ 7 h 80"/>
                  <a:gd name="T14" fmla="*/ 58 w 73"/>
                  <a:gd name="T15" fmla="*/ 22 h 80"/>
                  <a:gd name="T16" fmla="*/ 66 w 73"/>
                  <a:gd name="T17" fmla="*/ 36 h 80"/>
                  <a:gd name="T18" fmla="*/ 58 w 73"/>
                  <a:gd name="T19" fmla="*/ 51 h 80"/>
                  <a:gd name="T20" fmla="*/ 51 w 73"/>
                  <a:gd name="T21" fmla="*/ 51 h 80"/>
                  <a:gd name="T22" fmla="*/ 44 w 73"/>
                  <a:gd name="T23" fmla="*/ 36 h 80"/>
                  <a:gd name="T24" fmla="*/ 51 w 73"/>
                  <a:gd name="T25" fmla="*/ 29 h 80"/>
                  <a:gd name="T26" fmla="*/ 44 w 73"/>
                  <a:gd name="T27" fmla="*/ 0 h 80"/>
                  <a:gd name="T28" fmla="*/ 44 w 73"/>
                  <a:gd name="T29" fmla="*/ 29 h 80"/>
                  <a:gd name="T30" fmla="*/ 44 w 73"/>
                  <a:gd name="T31" fmla="*/ 36 h 80"/>
                  <a:gd name="T32" fmla="*/ 36 w 73"/>
                  <a:gd name="T33" fmla="*/ 36 h 80"/>
                  <a:gd name="T34" fmla="*/ 29 w 73"/>
                  <a:gd name="T35" fmla="*/ 29 h 80"/>
                  <a:gd name="T36" fmla="*/ 29 w 73"/>
                  <a:gd name="T37" fmla="*/ 14 h 80"/>
                  <a:gd name="T38" fmla="*/ 15 w 73"/>
                  <a:gd name="T39" fmla="*/ 7 h 80"/>
                  <a:gd name="T40" fmla="*/ 8 w 73"/>
                  <a:gd name="T41" fmla="*/ 0 h 80"/>
                  <a:gd name="T42" fmla="*/ 0 w 73"/>
                  <a:gd name="T43" fmla="*/ 7 h 80"/>
                  <a:gd name="T44" fmla="*/ 22 w 73"/>
                  <a:gd name="T45" fmla="*/ 29 h 80"/>
                  <a:gd name="T46" fmla="*/ 36 w 73"/>
                  <a:gd name="T47" fmla="*/ 43 h 80"/>
                  <a:gd name="T48" fmla="*/ 36 w 73"/>
                  <a:gd name="T49" fmla="*/ 43 h 80"/>
                  <a:gd name="T50" fmla="*/ 29 w 73"/>
                  <a:gd name="T51" fmla="*/ 43 h 80"/>
                  <a:gd name="T52" fmla="*/ 8 w 73"/>
                  <a:gd name="T53" fmla="*/ 36 h 80"/>
                  <a:gd name="T54" fmla="*/ 8 w 73"/>
                  <a:gd name="T55" fmla="*/ 43 h 80"/>
                  <a:gd name="T56" fmla="*/ 22 w 73"/>
                  <a:gd name="T57" fmla="*/ 58 h 80"/>
                  <a:gd name="T58" fmla="*/ 29 w 73"/>
                  <a:gd name="T59" fmla="*/ 51 h 80"/>
                  <a:gd name="T60" fmla="*/ 36 w 73"/>
                  <a:gd name="T61" fmla="*/ 51 h 80"/>
                  <a:gd name="T62" fmla="*/ 44 w 73"/>
                  <a:gd name="T63" fmla="*/ 51 h 80"/>
                  <a:gd name="T64" fmla="*/ 51 w 73"/>
                  <a:gd name="T65" fmla="*/ 58 h 80"/>
                  <a:gd name="T66" fmla="*/ 44 w 73"/>
                  <a:gd name="T67" fmla="*/ 65 h 80"/>
                  <a:gd name="T68" fmla="*/ 29 w 73"/>
                  <a:gd name="T69" fmla="*/ 58 h 80"/>
                  <a:gd name="T70" fmla="*/ 8 w 73"/>
                  <a:gd name="T71" fmla="*/ 73 h 80"/>
                  <a:gd name="T72" fmla="*/ 22 w 73"/>
                  <a:gd name="T73" fmla="*/ 80 h 80"/>
                  <a:gd name="T74" fmla="*/ 36 w 73"/>
                  <a:gd name="T75" fmla="*/ 80 h 80"/>
                  <a:gd name="T76" fmla="*/ 44 w 73"/>
                  <a:gd name="T77" fmla="*/ 73 h 80"/>
                  <a:gd name="T78" fmla="*/ 51 w 73"/>
                  <a:gd name="T79" fmla="*/ 65 h 80"/>
                  <a:gd name="T80" fmla="*/ 58 w 73"/>
                  <a:gd name="T81" fmla="*/ 73 h 80"/>
                  <a:gd name="T82" fmla="*/ 66 w 73"/>
                  <a:gd name="T83" fmla="*/ 80 h 80"/>
                  <a:gd name="T84" fmla="*/ 73 w 73"/>
                  <a:gd name="T85" fmla="*/ 36 h 80"/>
                  <a:gd name="T86" fmla="*/ 73 w 73"/>
                  <a:gd name="T87" fmla="*/ 22 h 80"/>
                  <a:gd name="T88" fmla="*/ 58 w 73"/>
                  <a:gd name="T89" fmla="*/ 22 h 80"/>
                  <a:gd name="T90" fmla="*/ 66 w 73"/>
                  <a:gd name="T91" fmla="*/ 36 h 80"/>
                  <a:gd name="T92" fmla="*/ 51 w 73"/>
                  <a:gd name="T93" fmla="*/ 14 h 80"/>
                  <a:gd name="T94" fmla="*/ 36 w 73"/>
                  <a:gd name="T95" fmla="*/ 14 h 80"/>
                  <a:gd name="T96" fmla="*/ 44 w 73"/>
                  <a:gd name="T97" fmla="*/ 29 h 80"/>
                  <a:gd name="T98" fmla="*/ 22 w 73"/>
                  <a:gd name="T99" fmla="*/ 14 h 80"/>
                  <a:gd name="T100" fmla="*/ 15 w 73"/>
                  <a:gd name="T101" fmla="*/ 7 h 80"/>
                  <a:gd name="T102" fmla="*/ 8 w 73"/>
                  <a:gd name="T103" fmla="*/ 14 h 80"/>
                  <a:gd name="T104" fmla="*/ 15 w 73"/>
                  <a:gd name="T105" fmla="*/ 22 h 80"/>
                  <a:gd name="T106" fmla="*/ 22 w 73"/>
                  <a:gd name="T107" fmla="*/ 22 h 80"/>
                  <a:gd name="T108" fmla="*/ 15 w 73"/>
                  <a:gd name="T109" fmla="*/ 36 h 80"/>
                  <a:gd name="T110" fmla="*/ 8 w 73"/>
                  <a:gd name="T111" fmla="*/ 43 h 80"/>
                  <a:gd name="T112" fmla="*/ 29 w 73"/>
                  <a:gd name="T113" fmla="*/ 51 h 80"/>
                  <a:gd name="T114" fmla="*/ 29 w 73"/>
                  <a:gd name="T115" fmla="*/ 43 h 80"/>
                  <a:gd name="T116" fmla="*/ 29 w 73"/>
                  <a:gd name="T117" fmla="*/ 65 h 80"/>
                  <a:gd name="T118" fmla="*/ 22 w 73"/>
                  <a:gd name="T119" fmla="*/ 65 h 80"/>
                  <a:gd name="T120" fmla="*/ 15 w 73"/>
                  <a:gd name="T121" fmla="*/ 73 h 80"/>
                  <a:gd name="T122" fmla="*/ 29 w 73"/>
                  <a:gd name="T123" fmla="*/ 80 h 80"/>
                  <a:gd name="T124" fmla="*/ 36 w 73"/>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80">
                    <a:moveTo>
                      <a:pt x="66" y="80"/>
                    </a:moveTo>
                    <a:lnTo>
                      <a:pt x="66" y="80"/>
                    </a:lnTo>
                    <a:lnTo>
                      <a:pt x="73" y="73"/>
                    </a:lnTo>
                    <a:lnTo>
                      <a:pt x="73" y="73"/>
                    </a:lnTo>
                    <a:lnTo>
                      <a:pt x="73" y="65"/>
                    </a:lnTo>
                    <a:lnTo>
                      <a:pt x="66" y="58"/>
                    </a:lnTo>
                    <a:lnTo>
                      <a:pt x="58" y="58"/>
                    </a:lnTo>
                    <a:lnTo>
                      <a:pt x="66" y="43"/>
                    </a:lnTo>
                    <a:lnTo>
                      <a:pt x="66" y="43"/>
                    </a:lnTo>
                    <a:lnTo>
                      <a:pt x="73" y="36"/>
                    </a:lnTo>
                    <a:lnTo>
                      <a:pt x="73" y="29"/>
                    </a:lnTo>
                    <a:lnTo>
                      <a:pt x="73" y="14"/>
                    </a:lnTo>
                    <a:lnTo>
                      <a:pt x="73" y="14"/>
                    </a:lnTo>
                    <a:lnTo>
                      <a:pt x="66" y="7"/>
                    </a:lnTo>
                    <a:lnTo>
                      <a:pt x="66" y="14"/>
                    </a:lnTo>
                    <a:lnTo>
                      <a:pt x="58" y="22"/>
                    </a:lnTo>
                    <a:lnTo>
                      <a:pt x="58" y="29"/>
                    </a:lnTo>
                    <a:lnTo>
                      <a:pt x="66" y="36"/>
                    </a:lnTo>
                    <a:lnTo>
                      <a:pt x="58" y="43"/>
                    </a:lnTo>
                    <a:lnTo>
                      <a:pt x="58" y="51"/>
                    </a:lnTo>
                    <a:lnTo>
                      <a:pt x="58" y="51"/>
                    </a:lnTo>
                    <a:lnTo>
                      <a:pt x="51" y="51"/>
                    </a:lnTo>
                    <a:lnTo>
                      <a:pt x="51" y="43"/>
                    </a:lnTo>
                    <a:lnTo>
                      <a:pt x="44" y="36"/>
                    </a:lnTo>
                    <a:lnTo>
                      <a:pt x="44" y="29"/>
                    </a:lnTo>
                    <a:lnTo>
                      <a:pt x="51" y="29"/>
                    </a:lnTo>
                    <a:lnTo>
                      <a:pt x="51" y="14"/>
                    </a:lnTo>
                    <a:lnTo>
                      <a:pt x="44" y="0"/>
                    </a:lnTo>
                    <a:lnTo>
                      <a:pt x="36" y="14"/>
                    </a:lnTo>
                    <a:lnTo>
                      <a:pt x="44" y="29"/>
                    </a:lnTo>
                    <a:lnTo>
                      <a:pt x="44" y="29"/>
                    </a:lnTo>
                    <a:lnTo>
                      <a:pt x="44" y="36"/>
                    </a:lnTo>
                    <a:lnTo>
                      <a:pt x="44" y="36"/>
                    </a:lnTo>
                    <a:lnTo>
                      <a:pt x="36" y="36"/>
                    </a:lnTo>
                    <a:lnTo>
                      <a:pt x="29" y="29"/>
                    </a:lnTo>
                    <a:lnTo>
                      <a:pt x="29" y="29"/>
                    </a:lnTo>
                    <a:lnTo>
                      <a:pt x="29" y="22"/>
                    </a:lnTo>
                    <a:lnTo>
                      <a:pt x="29" y="14"/>
                    </a:lnTo>
                    <a:lnTo>
                      <a:pt x="22" y="7"/>
                    </a:lnTo>
                    <a:lnTo>
                      <a:pt x="15" y="7"/>
                    </a:lnTo>
                    <a:lnTo>
                      <a:pt x="15" y="0"/>
                    </a:lnTo>
                    <a:lnTo>
                      <a:pt x="8" y="0"/>
                    </a:lnTo>
                    <a:lnTo>
                      <a:pt x="8" y="7"/>
                    </a:lnTo>
                    <a:lnTo>
                      <a:pt x="0" y="7"/>
                    </a:lnTo>
                    <a:lnTo>
                      <a:pt x="8" y="22"/>
                    </a:lnTo>
                    <a:lnTo>
                      <a:pt x="22" y="29"/>
                    </a:lnTo>
                    <a:lnTo>
                      <a:pt x="29" y="36"/>
                    </a:lnTo>
                    <a:lnTo>
                      <a:pt x="36" y="43"/>
                    </a:lnTo>
                    <a:lnTo>
                      <a:pt x="36" y="43"/>
                    </a:lnTo>
                    <a:lnTo>
                      <a:pt x="36" y="43"/>
                    </a:lnTo>
                    <a:lnTo>
                      <a:pt x="29" y="43"/>
                    </a:lnTo>
                    <a:lnTo>
                      <a:pt x="29" y="43"/>
                    </a:lnTo>
                    <a:lnTo>
                      <a:pt x="22" y="36"/>
                    </a:lnTo>
                    <a:lnTo>
                      <a:pt x="8" y="36"/>
                    </a:lnTo>
                    <a:lnTo>
                      <a:pt x="0" y="43"/>
                    </a:lnTo>
                    <a:lnTo>
                      <a:pt x="8" y="43"/>
                    </a:lnTo>
                    <a:lnTo>
                      <a:pt x="15" y="51"/>
                    </a:lnTo>
                    <a:lnTo>
                      <a:pt x="22" y="58"/>
                    </a:lnTo>
                    <a:lnTo>
                      <a:pt x="22" y="58"/>
                    </a:lnTo>
                    <a:lnTo>
                      <a:pt x="29" y="51"/>
                    </a:lnTo>
                    <a:lnTo>
                      <a:pt x="29" y="51"/>
                    </a:lnTo>
                    <a:lnTo>
                      <a:pt x="36" y="51"/>
                    </a:lnTo>
                    <a:lnTo>
                      <a:pt x="44" y="51"/>
                    </a:lnTo>
                    <a:lnTo>
                      <a:pt x="44" y="51"/>
                    </a:lnTo>
                    <a:lnTo>
                      <a:pt x="51" y="58"/>
                    </a:lnTo>
                    <a:lnTo>
                      <a:pt x="51" y="58"/>
                    </a:lnTo>
                    <a:lnTo>
                      <a:pt x="51" y="58"/>
                    </a:lnTo>
                    <a:lnTo>
                      <a:pt x="44" y="65"/>
                    </a:lnTo>
                    <a:lnTo>
                      <a:pt x="36" y="65"/>
                    </a:lnTo>
                    <a:lnTo>
                      <a:pt x="29" y="58"/>
                    </a:lnTo>
                    <a:lnTo>
                      <a:pt x="8" y="65"/>
                    </a:lnTo>
                    <a:lnTo>
                      <a:pt x="8" y="73"/>
                    </a:lnTo>
                    <a:lnTo>
                      <a:pt x="15" y="80"/>
                    </a:lnTo>
                    <a:lnTo>
                      <a:pt x="22" y="80"/>
                    </a:lnTo>
                    <a:lnTo>
                      <a:pt x="36" y="80"/>
                    </a:lnTo>
                    <a:lnTo>
                      <a:pt x="36" y="80"/>
                    </a:lnTo>
                    <a:lnTo>
                      <a:pt x="36" y="73"/>
                    </a:lnTo>
                    <a:lnTo>
                      <a:pt x="44" y="73"/>
                    </a:lnTo>
                    <a:lnTo>
                      <a:pt x="44" y="65"/>
                    </a:lnTo>
                    <a:lnTo>
                      <a:pt x="51" y="65"/>
                    </a:lnTo>
                    <a:lnTo>
                      <a:pt x="51" y="65"/>
                    </a:lnTo>
                    <a:lnTo>
                      <a:pt x="58" y="73"/>
                    </a:lnTo>
                    <a:lnTo>
                      <a:pt x="66" y="80"/>
                    </a:lnTo>
                    <a:lnTo>
                      <a:pt x="66" y="80"/>
                    </a:lnTo>
                    <a:close/>
                    <a:moveTo>
                      <a:pt x="66" y="36"/>
                    </a:moveTo>
                    <a:lnTo>
                      <a:pt x="73" y="36"/>
                    </a:lnTo>
                    <a:lnTo>
                      <a:pt x="73" y="29"/>
                    </a:lnTo>
                    <a:lnTo>
                      <a:pt x="73" y="22"/>
                    </a:lnTo>
                    <a:lnTo>
                      <a:pt x="66" y="14"/>
                    </a:lnTo>
                    <a:lnTo>
                      <a:pt x="58" y="22"/>
                    </a:lnTo>
                    <a:lnTo>
                      <a:pt x="66" y="36"/>
                    </a:lnTo>
                    <a:lnTo>
                      <a:pt x="66" y="36"/>
                    </a:lnTo>
                    <a:close/>
                    <a:moveTo>
                      <a:pt x="44" y="29"/>
                    </a:moveTo>
                    <a:lnTo>
                      <a:pt x="51" y="14"/>
                    </a:lnTo>
                    <a:lnTo>
                      <a:pt x="44" y="7"/>
                    </a:lnTo>
                    <a:lnTo>
                      <a:pt x="36" y="14"/>
                    </a:lnTo>
                    <a:lnTo>
                      <a:pt x="44" y="29"/>
                    </a:lnTo>
                    <a:lnTo>
                      <a:pt x="44" y="29"/>
                    </a:lnTo>
                    <a:close/>
                    <a:moveTo>
                      <a:pt x="22" y="22"/>
                    </a:moveTo>
                    <a:lnTo>
                      <a:pt x="22" y="14"/>
                    </a:lnTo>
                    <a:lnTo>
                      <a:pt x="22" y="14"/>
                    </a:lnTo>
                    <a:lnTo>
                      <a:pt x="15" y="7"/>
                    </a:lnTo>
                    <a:lnTo>
                      <a:pt x="8" y="7"/>
                    </a:lnTo>
                    <a:lnTo>
                      <a:pt x="8" y="14"/>
                    </a:lnTo>
                    <a:lnTo>
                      <a:pt x="8" y="22"/>
                    </a:lnTo>
                    <a:lnTo>
                      <a:pt x="15" y="22"/>
                    </a:lnTo>
                    <a:lnTo>
                      <a:pt x="22" y="22"/>
                    </a:lnTo>
                    <a:lnTo>
                      <a:pt x="22" y="22"/>
                    </a:lnTo>
                    <a:close/>
                    <a:moveTo>
                      <a:pt x="29" y="43"/>
                    </a:moveTo>
                    <a:lnTo>
                      <a:pt x="15" y="36"/>
                    </a:lnTo>
                    <a:lnTo>
                      <a:pt x="8" y="43"/>
                    </a:lnTo>
                    <a:lnTo>
                      <a:pt x="8" y="43"/>
                    </a:lnTo>
                    <a:lnTo>
                      <a:pt x="15" y="51"/>
                    </a:lnTo>
                    <a:lnTo>
                      <a:pt x="29" y="51"/>
                    </a:lnTo>
                    <a:lnTo>
                      <a:pt x="29" y="43"/>
                    </a:lnTo>
                    <a:lnTo>
                      <a:pt x="29" y="43"/>
                    </a:lnTo>
                    <a:close/>
                    <a:moveTo>
                      <a:pt x="36" y="73"/>
                    </a:moveTo>
                    <a:lnTo>
                      <a:pt x="29" y="65"/>
                    </a:lnTo>
                    <a:lnTo>
                      <a:pt x="22" y="65"/>
                    </a:lnTo>
                    <a:lnTo>
                      <a:pt x="22" y="65"/>
                    </a:lnTo>
                    <a:lnTo>
                      <a:pt x="15" y="73"/>
                    </a:lnTo>
                    <a:lnTo>
                      <a:pt x="15" y="73"/>
                    </a:lnTo>
                    <a:lnTo>
                      <a:pt x="22"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1" name="Freeform 520">
                <a:extLst>
                  <a:ext uri="{FF2B5EF4-FFF2-40B4-BE49-F238E27FC236}">
                    <a16:creationId xmlns:a16="http://schemas.microsoft.com/office/drawing/2014/main" xmlns="" id="{EBB27364-F1CC-428F-87CC-E3BB69FD253C}"/>
                  </a:ext>
                </a:extLst>
              </p:cNvPr>
              <p:cNvSpPr>
                <a:spLocks noEditPoints="1"/>
              </p:cNvSpPr>
              <p:nvPr/>
            </p:nvSpPr>
            <p:spPr bwMode="auto">
              <a:xfrm>
                <a:off x="6762" y="2581"/>
                <a:ext cx="22" cy="80"/>
              </a:xfrm>
              <a:custGeom>
                <a:avLst/>
                <a:gdLst>
                  <a:gd name="T0" fmla="*/ 22 w 22"/>
                  <a:gd name="T1" fmla="*/ 22 h 80"/>
                  <a:gd name="T2" fmla="*/ 22 w 22"/>
                  <a:gd name="T3" fmla="*/ 22 h 80"/>
                  <a:gd name="T4" fmla="*/ 22 w 22"/>
                  <a:gd name="T5" fmla="*/ 14 h 80"/>
                  <a:gd name="T6" fmla="*/ 22 w 22"/>
                  <a:gd name="T7" fmla="*/ 7 h 80"/>
                  <a:gd name="T8" fmla="*/ 15 w 22"/>
                  <a:gd name="T9" fmla="*/ 0 h 80"/>
                  <a:gd name="T10" fmla="*/ 7 w 22"/>
                  <a:gd name="T11" fmla="*/ 0 h 80"/>
                  <a:gd name="T12" fmla="*/ 0 w 22"/>
                  <a:gd name="T13" fmla="*/ 0 h 80"/>
                  <a:gd name="T14" fmla="*/ 0 w 22"/>
                  <a:gd name="T15" fmla="*/ 0 h 80"/>
                  <a:gd name="T16" fmla="*/ 0 w 22"/>
                  <a:gd name="T17" fmla="*/ 7 h 80"/>
                  <a:gd name="T18" fmla="*/ 7 w 22"/>
                  <a:gd name="T19" fmla="*/ 22 h 80"/>
                  <a:gd name="T20" fmla="*/ 22 w 22"/>
                  <a:gd name="T21" fmla="*/ 22 h 80"/>
                  <a:gd name="T22" fmla="*/ 22 w 22"/>
                  <a:gd name="T23" fmla="*/ 29 h 80"/>
                  <a:gd name="T24" fmla="*/ 22 w 22"/>
                  <a:gd name="T25" fmla="*/ 29 h 80"/>
                  <a:gd name="T26" fmla="*/ 22 w 22"/>
                  <a:gd name="T27" fmla="*/ 22 h 80"/>
                  <a:gd name="T28" fmla="*/ 22 w 22"/>
                  <a:gd name="T29" fmla="*/ 22 h 80"/>
                  <a:gd name="T30" fmla="*/ 22 w 22"/>
                  <a:gd name="T31" fmla="*/ 36 h 80"/>
                  <a:gd name="T32" fmla="*/ 22 w 22"/>
                  <a:gd name="T33" fmla="*/ 36 h 80"/>
                  <a:gd name="T34" fmla="*/ 22 w 22"/>
                  <a:gd name="T35" fmla="*/ 36 h 80"/>
                  <a:gd name="T36" fmla="*/ 22 w 22"/>
                  <a:gd name="T37" fmla="*/ 36 h 80"/>
                  <a:gd name="T38" fmla="*/ 7 w 22"/>
                  <a:gd name="T39" fmla="*/ 36 h 80"/>
                  <a:gd name="T40" fmla="*/ 0 w 22"/>
                  <a:gd name="T41" fmla="*/ 36 h 80"/>
                  <a:gd name="T42" fmla="*/ 0 w 22"/>
                  <a:gd name="T43" fmla="*/ 43 h 80"/>
                  <a:gd name="T44" fmla="*/ 7 w 22"/>
                  <a:gd name="T45" fmla="*/ 51 h 80"/>
                  <a:gd name="T46" fmla="*/ 15 w 22"/>
                  <a:gd name="T47" fmla="*/ 51 h 80"/>
                  <a:gd name="T48" fmla="*/ 22 w 22"/>
                  <a:gd name="T49" fmla="*/ 51 h 80"/>
                  <a:gd name="T50" fmla="*/ 22 w 22"/>
                  <a:gd name="T51" fmla="*/ 51 h 80"/>
                  <a:gd name="T52" fmla="*/ 22 w 22"/>
                  <a:gd name="T53" fmla="*/ 36 h 80"/>
                  <a:gd name="T54" fmla="*/ 22 w 22"/>
                  <a:gd name="T55" fmla="*/ 36 h 80"/>
                  <a:gd name="T56" fmla="*/ 22 w 22"/>
                  <a:gd name="T57" fmla="*/ 58 h 80"/>
                  <a:gd name="T58" fmla="*/ 15 w 22"/>
                  <a:gd name="T59" fmla="*/ 58 h 80"/>
                  <a:gd name="T60" fmla="*/ 7 w 22"/>
                  <a:gd name="T61" fmla="*/ 65 h 80"/>
                  <a:gd name="T62" fmla="*/ 7 w 22"/>
                  <a:gd name="T63" fmla="*/ 65 h 80"/>
                  <a:gd name="T64" fmla="*/ 7 w 22"/>
                  <a:gd name="T65" fmla="*/ 73 h 80"/>
                  <a:gd name="T66" fmla="*/ 15 w 22"/>
                  <a:gd name="T67" fmla="*/ 80 h 80"/>
                  <a:gd name="T68" fmla="*/ 22 w 22"/>
                  <a:gd name="T69" fmla="*/ 80 h 80"/>
                  <a:gd name="T70" fmla="*/ 22 w 22"/>
                  <a:gd name="T71" fmla="*/ 73 h 80"/>
                  <a:gd name="T72" fmla="*/ 15 w 22"/>
                  <a:gd name="T73" fmla="*/ 73 h 80"/>
                  <a:gd name="T74" fmla="*/ 7 w 22"/>
                  <a:gd name="T75" fmla="*/ 65 h 80"/>
                  <a:gd name="T76" fmla="*/ 15 w 22"/>
                  <a:gd name="T77" fmla="*/ 65 h 80"/>
                  <a:gd name="T78" fmla="*/ 22 w 22"/>
                  <a:gd name="T79" fmla="*/ 58 h 80"/>
                  <a:gd name="T80" fmla="*/ 22 w 22"/>
                  <a:gd name="T81" fmla="*/ 58 h 80"/>
                  <a:gd name="T82" fmla="*/ 22 w 22"/>
                  <a:gd name="T83" fmla="*/ 58 h 80"/>
                  <a:gd name="T84" fmla="*/ 22 w 22"/>
                  <a:gd name="T85" fmla="*/ 58 h 80"/>
                  <a:gd name="T86" fmla="*/ 22 w 22"/>
                  <a:gd name="T87" fmla="*/ 58 h 80"/>
                  <a:gd name="T88" fmla="*/ 22 w 22"/>
                  <a:gd name="T89" fmla="*/ 22 h 80"/>
                  <a:gd name="T90" fmla="*/ 22 w 22"/>
                  <a:gd name="T91" fmla="*/ 14 h 80"/>
                  <a:gd name="T92" fmla="*/ 22 w 22"/>
                  <a:gd name="T93" fmla="*/ 7 h 80"/>
                  <a:gd name="T94" fmla="*/ 15 w 22"/>
                  <a:gd name="T95" fmla="*/ 7 h 80"/>
                  <a:gd name="T96" fmla="*/ 7 w 22"/>
                  <a:gd name="T97" fmla="*/ 0 h 80"/>
                  <a:gd name="T98" fmla="*/ 0 w 22"/>
                  <a:gd name="T99" fmla="*/ 7 h 80"/>
                  <a:gd name="T100" fmla="*/ 7 w 22"/>
                  <a:gd name="T101" fmla="*/ 22 h 80"/>
                  <a:gd name="T102" fmla="*/ 15 w 22"/>
                  <a:gd name="T103" fmla="*/ 22 h 80"/>
                  <a:gd name="T104" fmla="*/ 22 w 22"/>
                  <a:gd name="T105" fmla="*/ 22 h 80"/>
                  <a:gd name="T106" fmla="*/ 22 w 22"/>
                  <a:gd name="T107" fmla="*/ 22 h 80"/>
                  <a:gd name="T108" fmla="*/ 22 w 22"/>
                  <a:gd name="T109" fmla="*/ 43 h 80"/>
                  <a:gd name="T110" fmla="*/ 15 w 22"/>
                  <a:gd name="T111" fmla="*/ 36 h 80"/>
                  <a:gd name="T112" fmla="*/ 0 w 22"/>
                  <a:gd name="T113" fmla="*/ 43 h 80"/>
                  <a:gd name="T114" fmla="*/ 7 w 22"/>
                  <a:gd name="T115" fmla="*/ 43 h 80"/>
                  <a:gd name="T116" fmla="*/ 15 w 22"/>
                  <a:gd name="T117" fmla="*/ 51 h 80"/>
                  <a:gd name="T118" fmla="*/ 22 w 22"/>
                  <a:gd name="T119" fmla="*/ 51 h 80"/>
                  <a:gd name="T120" fmla="*/ 22 w 22"/>
                  <a:gd name="T121" fmla="*/ 43 h 80"/>
                  <a:gd name="T122" fmla="*/ 22 w 22"/>
                  <a:gd name="T123"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80">
                    <a:moveTo>
                      <a:pt x="22" y="22"/>
                    </a:moveTo>
                    <a:lnTo>
                      <a:pt x="22" y="22"/>
                    </a:lnTo>
                    <a:lnTo>
                      <a:pt x="22" y="14"/>
                    </a:lnTo>
                    <a:lnTo>
                      <a:pt x="22" y="7"/>
                    </a:lnTo>
                    <a:lnTo>
                      <a:pt x="15" y="0"/>
                    </a:lnTo>
                    <a:lnTo>
                      <a:pt x="7" y="0"/>
                    </a:lnTo>
                    <a:lnTo>
                      <a:pt x="0" y="0"/>
                    </a:lnTo>
                    <a:lnTo>
                      <a:pt x="0" y="0"/>
                    </a:lnTo>
                    <a:lnTo>
                      <a:pt x="0" y="7"/>
                    </a:lnTo>
                    <a:lnTo>
                      <a:pt x="7" y="22"/>
                    </a:lnTo>
                    <a:lnTo>
                      <a:pt x="22" y="22"/>
                    </a:lnTo>
                    <a:lnTo>
                      <a:pt x="22" y="29"/>
                    </a:lnTo>
                    <a:lnTo>
                      <a:pt x="22" y="29"/>
                    </a:lnTo>
                    <a:lnTo>
                      <a:pt x="22" y="22"/>
                    </a:lnTo>
                    <a:lnTo>
                      <a:pt x="22" y="22"/>
                    </a:lnTo>
                    <a:close/>
                    <a:moveTo>
                      <a:pt x="22" y="36"/>
                    </a:moveTo>
                    <a:lnTo>
                      <a:pt x="22" y="36"/>
                    </a:lnTo>
                    <a:lnTo>
                      <a:pt x="22" y="36"/>
                    </a:lnTo>
                    <a:lnTo>
                      <a:pt x="22" y="36"/>
                    </a:lnTo>
                    <a:lnTo>
                      <a:pt x="7" y="36"/>
                    </a:lnTo>
                    <a:lnTo>
                      <a:pt x="0" y="36"/>
                    </a:lnTo>
                    <a:lnTo>
                      <a:pt x="0" y="43"/>
                    </a:lnTo>
                    <a:lnTo>
                      <a:pt x="7" y="51"/>
                    </a:lnTo>
                    <a:lnTo>
                      <a:pt x="15" y="51"/>
                    </a:lnTo>
                    <a:lnTo>
                      <a:pt x="22" y="51"/>
                    </a:lnTo>
                    <a:lnTo>
                      <a:pt x="22" y="51"/>
                    </a:lnTo>
                    <a:lnTo>
                      <a:pt x="22" y="36"/>
                    </a:lnTo>
                    <a:lnTo>
                      <a:pt x="22" y="36"/>
                    </a:lnTo>
                    <a:close/>
                    <a:moveTo>
                      <a:pt x="22" y="58"/>
                    </a:moveTo>
                    <a:lnTo>
                      <a:pt x="15" y="58"/>
                    </a:lnTo>
                    <a:lnTo>
                      <a:pt x="7" y="65"/>
                    </a:lnTo>
                    <a:lnTo>
                      <a:pt x="7" y="65"/>
                    </a:lnTo>
                    <a:lnTo>
                      <a:pt x="7" y="73"/>
                    </a:lnTo>
                    <a:lnTo>
                      <a:pt x="15" y="80"/>
                    </a:lnTo>
                    <a:lnTo>
                      <a:pt x="22" y="80"/>
                    </a:lnTo>
                    <a:lnTo>
                      <a:pt x="22" y="73"/>
                    </a:lnTo>
                    <a:lnTo>
                      <a:pt x="15" y="73"/>
                    </a:lnTo>
                    <a:lnTo>
                      <a:pt x="7" y="65"/>
                    </a:lnTo>
                    <a:lnTo>
                      <a:pt x="15" y="65"/>
                    </a:lnTo>
                    <a:lnTo>
                      <a:pt x="22" y="58"/>
                    </a:lnTo>
                    <a:lnTo>
                      <a:pt x="22" y="58"/>
                    </a:lnTo>
                    <a:lnTo>
                      <a:pt x="22" y="58"/>
                    </a:lnTo>
                    <a:lnTo>
                      <a:pt x="22" y="58"/>
                    </a:lnTo>
                    <a:lnTo>
                      <a:pt x="22" y="58"/>
                    </a:lnTo>
                    <a:close/>
                    <a:moveTo>
                      <a:pt x="22" y="22"/>
                    </a:moveTo>
                    <a:lnTo>
                      <a:pt x="22" y="14"/>
                    </a:lnTo>
                    <a:lnTo>
                      <a:pt x="22" y="7"/>
                    </a:lnTo>
                    <a:lnTo>
                      <a:pt x="15" y="7"/>
                    </a:lnTo>
                    <a:lnTo>
                      <a:pt x="7" y="0"/>
                    </a:lnTo>
                    <a:lnTo>
                      <a:pt x="0" y="7"/>
                    </a:lnTo>
                    <a:lnTo>
                      <a:pt x="7" y="22"/>
                    </a:lnTo>
                    <a:lnTo>
                      <a:pt x="15" y="22"/>
                    </a:lnTo>
                    <a:lnTo>
                      <a:pt x="22" y="22"/>
                    </a:lnTo>
                    <a:lnTo>
                      <a:pt x="22" y="22"/>
                    </a:lnTo>
                    <a:close/>
                    <a:moveTo>
                      <a:pt x="22" y="43"/>
                    </a:moveTo>
                    <a:lnTo>
                      <a:pt x="15" y="36"/>
                    </a:lnTo>
                    <a:lnTo>
                      <a:pt x="0" y="43"/>
                    </a:lnTo>
                    <a:lnTo>
                      <a:pt x="7" y="43"/>
                    </a:lnTo>
                    <a:lnTo>
                      <a:pt x="15" y="51"/>
                    </a:lnTo>
                    <a:lnTo>
                      <a:pt x="22" y="51"/>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521">
                <a:extLst>
                  <a:ext uri="{FF2B5EF4-FFF2-40B4-BE49-F238E27FC236}">
                    <a16:creationId xmlns:a16="http://schemas.microsoft.com/office/drawing/2014/main" xmlns="" id="{03621EBD-CEDD-42DE-9FDA-50C1346BCABB}"/>
                  </a:ext>
                </a:extLst>
              </p:cNvPr>
              <p:cNvSpPr>
                <a:spLocks noEditPoints="1"/>
              </p:cNvSpPr>
              <p:nvPr/>
            </p:nvSpPr>
            <p:spPr bwMode="auto">
              <a:xfrm>
                <a:off x="6690" y="2581"/>
                <a:ext cx="72" cy="80"/>
              </a:xfrm>
              <a:custGeom>
                <a:avLst/>
                <a:gdLst>
                  <a:gd name="T0" fmla="*/ 65 w 72"/>
                  <a:gd name="T1" fmla="*/ 73 h 80"/>
                  <a:gd name="T2" fmla="*/ 72 w 72"/>
                  <a:gd name="T3" fmla="*/ 73 h 80"/>
                  <a:gd name="T4" fmla="*/ 58 w 72"/>
                  <a:gd name="T5" fmla="*/ 58 h 80"/>
                  <a:gd name="T6" fmla="*/ 58 w 72"/>
                  <a:gd name="T7" fmla="*/ 43 h 80"/>
                  <a:gd name="T8" fmla="*/ 65 w 72"/>
                  <a:gd name="T9" fmla="*/ 36 h 80"/>
                  <a:gd name="T10" fmla="*/ 65 w 72"/>
                  <a:gd name="T11" fmla="*/ 14 h 80"/>
                  <a:gd name="T12" fmla="*/ 65 w 72"/>
                  <a:gd name="T13" fmla="*/ 7 h 80"/>
                  <a:gd name="T14" fmla="*/ 50 w 72"/>
                  <a:gd name="T15" fmla="*/ 22 h 80"/>
                  <a:gd name="T16" fmla="*/ 58 w 72"/>
                  <a:gd name="T17" fmla="*/ 36 h 80"/>
                  <a:gd name="T18" fmla="*/ 50 w 72"/>
                  <a:gd name="T19" fmla="*/ 51 h 80"/>
                  <a:gd name="T20" fmla="*/ 43 w 72"/>
                  <a:gd name="T21" fmla="*/ 43 h 80"/>
                  <a:gd name="T22" fmla="*/ 43 w 72"/>
                  <a:gd name="T23" fmla="*/ 36 h 80"/>
                  <a:gd name="T24" fmla="*/ 43 w 72"/>
                  <a:gd name="T25" fmla="*/ 22 h 80"/>
                  <a:gd name="T26" fmla="*/ 36 w 72"/>
                  <a:gd name="T27" fmla="*/ 0 h 80"/>
                  <a:gd name="T28" fmla="*/ 36 w 72"/>
                  <a:gd name="T29" fmla="*/ 29 h 80"/>
                  <a:gd name="T30" fmla="*/ 36 w 72"/>
                  <a:gd name="T31" fmla="*/ 36 h 80"/>
                  <a:gd name="T32" fmla="*/ 36 w 72"/>
                  <a:gd name="T33" fmla="*/ 36 h 80"/>
                  <a:gd name="T34" fmla="*/ 22 w 72"/>
                  <a:gd name="T35" fmla="*/ 22 h 80"/>
                  <a:gd name="T36" fmla="*/ 22 w 72"/>
                  <a:gd name="T37" fmla="*/ 14 h 80"/>
                  <a:gd name="T38" fmla="*/ 7 w 72"/>
                  <a:gd name="T39" fmla="*/ 0 h 80"/>
                  <a:gd name="T40" fmla="*/ 0 w 72"/>
                  <a:gd name="T41" fmla="*/ 0 h 80"/>
                  <a:gd name="T42" fmla="*/ 0 w 72"/>
                  <a:gd name="T43" fmla="*/ 7 h 80"/>
                  <a:gd name="T44" fmla="*/ 14 w 72"/>
                  <a:gd name="T45" fmla="*/ 22 h 80"/>
                  <a:gd name="T46" fmla="*/ 29 w 72"/>
                  <a:gd name="T47" fmla="*/ 36 h 80"/>
                  <a:gd name="T48" fmla="*/ 29 w 72"/>
                  <a:gd name="T49" fmla="*/ 43 h 80"/>
                  <a:gd name="T50" fmla="*/ 22 w 72"/>
                  <a:gd name="T51" fmla="*/ 36 h 80"/>
                  <a:gd name="T52" fmla="*/ 7 w 72"/>
                  <a:gd name="T53" fmla="*/ 36 h 80"/>
                  <a:gd name="T54" fmla="*/ 0 w 72"/>
                  <a:gd name="T55" fmla="*/ 43 h 80"/>
                  <a:gd name="T56" fmla="*/ 14 w 72"/>
                  <a:gd name="T57" fmla="*/ 51 h 80"/>
                  <a:gd name="T58" fmla="*/ 22 w 72"/>
                  <a:gd name="T59" fmla="*/ 51 h 80"/>
                  <a:gd name="T60" fmla="*/ 29 w 72"/>
                  <a:gd name="T61" fmla="*/ 43 h 80"/>
                  <a:gd name="T62" fmla="*/ 43 w 72"/>
                  <a:gd name="T63" fmla="*/ 51 h 80"/>
                  <a:gd name="T64" fmla="*/ 43 w 72"/>
                  <a:gd name="T65" fmla="*/ 58 h 80"/>
                  <a:gd name="T66" fmla="*/ 36 w 72"/>
                  <a:gd name="T67" fmla="*/ 65 h 80"/>
                  <a:gd name="T68" fmla="*/ 22 w 72"/>
                  <a:gd name="T69" fmla="*/ 58 h 80"/>
                  <a:gd name="T70" fmla="*/ 7 w 72"/>
                  <a:gd name="T71" fmla="*/ 65 h 80"/>
                  <a:gd name="T72" fmla="*/ 22 w 72"/>
                  <a:gd name="T73" fmla="*/ 80 h 80"/>
                  <a:gd name="T74" fmla="*/ 29 w 72"/>
                  <a:gd name="T75" fmla="*/ 73 h 80"/>
                  <a:gd name="T76" fmla="*/ 36 w 72"/>
                  <a:gd name="T77" fmla="*/ 65 h 80"/>
                  <a:gd name="T78" fmla="*/ 43 w 72"/>
                  <a:gd name="T79" fmla="*/ 65 h 80"/>
                  <a:gd name="T80" fmla="*/ 58 w 72"/>
                  <a:gd name="T81" fmla="*/ 65 h 80"/>
                  <a:gd name="T82" fmla="*/ 58 w 72"/>
                  <a:gd name="T83" fmla="*/ 73 h 80"/>
                  <a:gd name="T84" fmla="*/ 65 w 72"/>
                  <a:gd name="T85" fmla="*/ 36 h 80"/>
                  <a:gd name="T86" fmla="*/ 65 w 72"/>
                  <a:gd name="T87" fmla="*/ 14 h 80"/>
                  <a:gd name="T88" fmla="*/ 58 w 72"/>
                  <a:gd name="T89" fmla="*/ 22 h 80"/>
                  <a:gd name="T90" fmla="*/ 58 w 72"/>
                  <a:gd name="T91" fmla="*/ 36 h 80"/>
                  <a:gd name="T92" fmla="*/ 43 w 72"/>
                  <a:gd name="T93" fmla="*/ 14 h 80"/>
                  <a:gd name="T94" fmla="*/ 36 w 72"/>
                  <a:gd name="T95" fmla="*/ 14 h 80"/>
                  <a:gd name="T96" fmla="*/ 36 w 72"/>
                  <a:gd name="T97" fmla="*/ 22 h 80"/>
                  <a:gd name="T98" fmla="*/ 22 w 72"/>
                  <a:gd name="T99" fmla="*/ 14 h 80"/>
                  <a:gd name="T100" fmla="*/ 14 w 72"/>
                  <a:gd name="T101" fmla="*/ 7 h 80"/>
                  <a:gd name="T102" fmla="*/ 0 w 72"/>
                  <a:gd name="T103" fmla="*/ 7 h 80"/>
                  <a:gd name="T104" fmla="*/ 7 w 72"/>
                  <a:gd name="T105" fmla="*/ 22 h 80"/>
                  <a:gd name="T106" fmla="*/ 14 w 72"/>
                  <a:gd name="T107" fmla="*/ 22 h 80"/>
                  <a:gd name="T108" fmla="*/ 14 w 72"/>
                  <a:gd name="T109" fmla="*/ 36 h 80"/>
                  <a:gd name="T110" fmla="*/ 7 w 72"/>
                  <a:gd name="T111" fmla="*/ 43 h 80"/>
                  <a:gd name="T112" fmla="*/ 22 w 72"/>
                  <a:gd name="T113" fmla="*/ 51 h 80"/>
                  <a:gd name="T114" fmla="*/ 22 w 72"/>
                  <a:gd name="T115" fmla="*/ 43 h 80"/>
                  <a:gd name="T116" fmla="*/ 29 w 72"/>
                  <a:gd name="T117" fmla="*/ 65 h 80"/>
                  <a:gd name="T118" fmla="*/ 14 w 72"/>
                  <a:gd name="T119" fmla="*/ 65 h 80"/>
                  <a:gd name="T120" fmla="*/ 7 w 72"/>
                  <a:gd name="T121" fmla="*/ 73 h 80"/>
                  <a:gd name="T122" fmla="*/ 29 w 72"/>
                  <a:gd name="T123" fmla="*/ 73 h 80"/>
                  <a:gd name="T124" fmla="*/ 29 w 72"/>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73"/>
                    </a:moveTo>
                    <a:lnTo>
                      <a:pt x="65" y="73"/>
                    </a:lnTo>
                    <a:lnTo>
                      <a:pt x="72" y="73"/>
                    </a:lnTo>
                    <a:lnTo>
                      <a:pt x="72" y="73"/>
                    </a:lnTo>
                    <a:lnTo>
                      <a:pt x="72" y="65"/>
                    </a:lnTo>
                    <a:lnTo>
                      <a:pt x="58" y="58"/>
                    </a:lnTo>
                    <a:lnTo>
                      <a:pt x="58" y="51"/>
                    </a:lnTo>
                    <a:lnTo>
                      <a:pt x="58" y="43"/>
                    </a:lnTo>
                    <a:lnTo>
                      <a:pt x="65" y="36"/>
                    </a:lnTo>
                    <a:lnTo>
                      <a:pt x="65" y="36"/>
                    </a:lnTo>
                    <a:lnTo>
                      <a:pt x="72" y="29"/>
                    </a:lnTo>
                    <a:lnTo>
                      <a:pt x="65" y="14"/>
                    </a:lnTo>
                    <a:lnTo>
                      <a:pt x="65" y="7"/>
                    </a:lnTo>
                    <a:lnTo>
                      <a:pt x="65" y="7"/>
                    </a:lnTo>
                    <a:lnTo>
                      <a:pt x="58" y="7"/>
                    </a:lnTo>
                    <a:lnTo>
                      <a:pt x="50" y="22"/>
                    </a:lnTo>
                    <a:lnTo>
                      <a:pt x="50" y="29"/>
                    </a:lnTo>
                    <a:lnTo>
                      <a:pt x="58" y="36"/>
                    </a:lnTo>
                    <a:lnTo>
                      <a:pt x="58" y="43"/>
                    </a:lnTo>
                    <a:lnTo>
                      <a:pt x="50" y="51"/>
                    </a:lnTo>
                    <a:lnTo>
                      <a:pt x="50" y="51"/>
                    </a:lnTo>
                    <a:lnTo>
                      <a:pt x="43" y="43"/>
                    </a:lnTo>
                    <a:lnTo>
                      <a:pt x="43" y="43"/>
                    </a:lnTo>
                    <a:lnTo>
                      <a:pt x="43" y="36"/>
                    </a:lnTo>
                    <a:lnTo>
                      <a:pt x="43" y="29"/>
                    </a:lnTo>
                    <a:lnTo>
                      <a:pt x="43" y="22"/>
                    </a:lnTo>
                    <a:lnTo>
                      <a:pt x="43" y="14"/>
                    </a:lnTo>
                    <a:lnTo>
                      <a:pt x="36" y="0"/>
                    </a:lnTo>
                    <a:lnTo>
                      <a:pt x="29" y="14"/>
                    </a:lnTo>
                    <a:lnTo>
                      <a:pt x="36" y="29"/>
                    </a:lnTo>
                    <a:lnTo>
                      <a:pt x="36" y="29"/>
                    </a:lnTo>
                    <a:lnTo>
                      <a:pt x="36" y="36"/>
                    </a:lnTo>
                    <a:lnTo>
                      <a:pt x="36" y="36"/>
                    </a:lnTo>
                    <a:lnTo>
                      <a:pt x="36" y="36"/>
                    </a:lnTo>
                    <a:lnTo>
                      <a:pt x="29" y="29"/>
                    </a:lnTo>
                    <a:lnTo>
                      <a:pt x="22" y="22"/>
                    </a:lnTo>
                    <a:lnTo>
                      <a:pt x="22" y="22"/>
                    </a:lnTo>
                    <a:lnTo>
                      <a:pt x="22" y="14"/>
                    </a:lnTo>
                    <a:lnTo>
                      <a:pt x="22" y="7"/>
                    </a:lnTo>
                    <a:lnTo>
                      <a:pt x="7" y="0"/>
                    </a:lnTo>
                    <a:lnTo>
                      <a:pt x="7" y="0"/>
                    </a:lnTo>
                    <a:lnTo>
                      <a:pt x="0" y="0"/>
                    </a:lnTo>
                    <a:lnTo>
                      <a:pt x="0" y="0"/>
                    </a:lnTo>
                    <a:lnTo>
                      <a:pt x="0" y="7"/>
                    </a:lnTo>
                    <a:lnTo>
                      <a:pt x="7" y="22"/>
                    </a:lnTo>
                    <a:lnTo>
                      <a:pt x="14" y="22"/>
                    </a:lnTo>
                    <a:lnTo>
                      <a:pt x="22" y="29"/>
                    </a:lnTo>
                    <a:lnTo>
                      <a:pt x="29" y="36"/>
                    </a:lnTo>
                    <a:lnTo>
                      <a:pt x="36" y="43"/>
                    </a:lnTo>
                    <a:lnTo>
                      <a:pt x="29" y="43"/>
                    </a:lnTo>
                    <a:lnTo>
                      <a:pt x="29" y="43"/>
                    </a:lnTo>
                    <a:lnTo>
                      <a:pt x="22" y="36"/>
                    </a:lnTo>
                    <a:lnTo>
                      <a:pt x="14" y="36"/>
                    </a:lnTo>
                    <a:lnTo>
                      <a:pt x="7" y="36"/>
                    </a:lnTo>
                    <a:lnTo>
                      <a:pt x="0" y="36"/>
                    </a:lnTo>
                    <a:lnTo>
                      <a:pt x="0" y="43"/>
                    </a:lnTo>
                    <a:lnTo>
                      <a:pt x="7" y="51"/>
                    </a:lnTo>
                    <a:lnTo>
                      <a:pt x="14" y="51"/>
                    </a:lnTo>
                    <a:lnTo>
                      <a:pt x="22" y="51"/>
                    </a:lnTo>
                    <a:lnTo>
                      <a:pt x="22" y="51"/>
                    </a:lnTo>
                    <a:lnTo>
                      <a:pt x="22" y="43"/>
                    </a:lnTo>
                    <a:lnTo>
                      <a:pt x="29" y="43"/>
                    </a:lnTo>
                    <a:lnTo>
                      <a:pt x="36" y="43"/>
                    </a:lnTo>
                    <a:lnTo>
                      <a:pt x="43" y="51"/>
                    </a:lnTo>
                    <a:lnTo>
                      <a:pt x="43" y="58"/>
                    </a:lnTo>
                    <a:lnTo>
                      <a:pt x="43" y="58"/>
                    </a:lnTo>
                    <a:lnTo>
                      <a:pt x="43" y="58"/>
                    </a:lnTo>
                    <a:lnTo>
                      <a:pt x="36" y="65"/>
                    </a:lnTo>
                    <a:lnTo>
                      <a:pt x="29" y="65"/>
                    </a:lnTo>
                    <a:lnTo>
                      <a:pt x="22" y="58"/>
                    </a:lnTo>
                    <a:lnTo>
                      <a:pt x="7" y="65"/>
                    </a:lnTo>
                    <a:lnTo>
                      <a:pt x="7" y="65"/>
                    </a:lnTo>
                    <a:lnTo>
                      <a:pt x="7" y="73"/>
                    </a:lnTo>
                    <a:lnTo>
                      <a:pt x="22" y="80"/>
                    </a:lnTo>
                    <a:lnTo>
                      <a:pt x="29" y="73"/>
                    </a:lnTo>
                    <a:lnTo>
                      <a:pt x="29" y="73"/>
                    </a:lnTo>
                    <a:lnTo>
                      <a:pt x="29" y="73"/>
                    </a:lnTo>
                    <a:lnTo>
                      <a:pt x="36" y="65"/>
                    </a:lnTo>
                    <a:lnTo>
                      <a:pt x="43" y="65"/>
                    </a:lnTo>
                    <a:lnTo>
                      <a:pt x="43" y="65"/>
                    </a:lnTo>
                    <a:lnTo>
                      <a:pt x="50" y="65"/>
                    </a:lnTo>
                    <a:lnTo>
                      <a:pt x="58" y="65"/>
                    </a:lnTo>
                    <a:lnTo>
                      <a:pt x="58" y="73"/>
                    </a:lnTo>
                    <a:lnTo>
                      <a:pt x="58" y="73"/>
                    </a:lnTo>
                    <a:close/>
                    <a:moveTo>
                      <a:pt x="58" y="36"/>
                    </a:moveTo>
                    <a:lnTo>
                      <a:pt x="65" y="36"/>
                    </a:lnTo>
                    <a:lnTo>
                      <a:pt x="72" y="29"/>
                    </a:lnTo>
                    <a:lnTo>
                      <a:pt x="65" y="14"/>
                    </a:lnTo>
                    <a:lnTo>
                      <a:pt x="65" y="14"/>
                    </a:lnTo>
                    <a:lnTo>
                      <a:pt x="58" y="22"/>
                    </a:lnTo>
                    <a:lnTo>
                      <a:pt x="58" y="36"/>
                    </a:lnTo>
                    <a:lnTo>
                      <a:pt x="58" y="36"/>
                    </a:lnTo>
                    <a:close/>
                    <a:moveTo>
                      <a:pt x="36" y="22"/>
                    </a:moveTo>
                    <a:lnTo>
                      <a:pt x="43" y="14"/>
                    </a:lnTo>
                    <a:lnTo>
                      <a:pt x="36" y="7"/>
                    </a:lnTo>
                    <a:lnTo>
                      <a:pt x="36" y="14"/>
                    </a:lnTo>
                    <a:lnTo>
                      <a:pt x="36" y="22"/>
                    </a:lnTo>
                    <a:lnTo>
                      <a:pt x="36" y="22"/>
                    </a:lnTo>
                    <a:close/>
                    <a:moveTo>
                      <a:pt x="14" y="22"/>
                    </a:moveTo>
                    <a:lnTo>
                      <a:pt x="22" y="14"/>
                    </a:lnTo>
                    <a:lnTo>
                      <a:pt x="14" y="7"/>
                    </a:lnTo>
                    <a:lnTo>
                      <a:pt x="14" y="7"/>
                    </a:lnTo>
                    <a:lnTo>
                      <a:pt x="0" y="0"/>
                    </a:lnTo>
                    <a:lnTo>
                      <a:pt x="0" y="7"/>
                    </a:lnTo>
                    <a:lnTo>
                      <a:pt x="7" y="22"/>
                    </a:lnTo>
                    <a:lnTo>
                      <a:pt x="7" y="22"/>
                    </a:lnTo>
                    <a:lnTo>
                      <a:pt x="14" y="22"/>
                    </a:lnTo>
                    <a:lnTo>
                      <a:pt x="14" y="22"/>
                    </a:lnTo>
                    <a:close/>
                    <a:moveTo>
                      <a:pt x="22" y="43"/>
                    </a:moveTo>
                    <a:lnTo>
                      <a:pt x="14" y="36"/>
                    </a:lnTo>
                    <a:lnTo>
                      <a:pt x="0" y="43"/>
                    </a:lnTo>
                    <a:lnTo>
                      <a:pt x="7" y="43"/>
                    </a:lnTo>
                    <a:lnTo>
                      <a:pt x="14" y="51"/>
                    </a:lnTo>
                    <a:lnTo>
                      <a:pt x="22" y="51"/>
                    </a:lnTo>
                    <a:lnTo>
                      <a:pt x="22" y="43"/>
                    </a:lnTo>
                    <a:lnTo>
                      <a:pt x="22" y="43"/>
                    </a:lnTo>
                    <a:close/>
                    <a:moveTo>
                      <a:pt x="29" y="65"/>
                    </a:moveTo>
                    <a:lnTo>
                      <a:pt x="29" y="65"/>
                    </a:lnTo>
                    <a:lnTo>
                      <a:pt x="22" y="58"/>
                    </a:lnTo>
                    <a:lnTo>
                      <a:pt x="14" y="65"/>
                    </a:lnTo>
                    <a:lnTo>
                      <a:pt x="7" y="65"/>
                    </a:lnTo>
                    <a:lnTo>
                      <a:pt x="7" y="73"/>
                    </a:lnTo>
                    <a:lnTo>
                      <a:pt x="14" y="73"/>
                    </a:lnTo>
                    <a:lnTo>
                      <a:pt x="29" y="73"/>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522">
                <a:extLst>
                  <a:ext uri="{FF2B5EF4-FFF2-40B4-BE49-F238E27FC236}">
                    <a16:creationId xmlns:a16="http://schemas.microsoft.com/office/drawing/2014/main" xmlns="" id="{A7BD37F0-81CE-4977-AD80-58542F3DDED2}"/>
                  </a:ext>
                </a:extLst>
              </p:cNvPr>
              <p:cNvSpPr>
                <a:spLocks noEditPoints="1"/>
              </p:cNvSpPr>
              <p:nvPr/>
            </p:nvSpPr>
            <p:spPr bwMode="auto">
              <a:xfrm>
                <a:off x="6611" y="2581"/>
                <a:ext cx="72" cy="80"/>
              </a:xfrm>
              <a:custGeom>
                <a:avLst/>
                <a:gdLst>
                  <a:gd name="T0" fmla="*/ 72 w 72"/>
                  <a:gd name="T1" fmla="*/ 73 h 80"/>
                  <a:gd name="T2" fmla="*/ 72 w 72"/>
                  <a:gd name="T3" fmla="*/ 73 h 80"/>
                  <a:gd name="T4" fmla="*/ 65 w 72"/>
                  <a:gd name="T5" fmla="*/ 58 h 80"/>
                  <a:gd name="T6" fmla="*/ 65 w 72"/>
                  <a:gd name="T7" fmla="*/ 43 h 80"/>
                  <a:gd name="T8" fmla="*/ 72 w 72"/>
                  <a:gd name="T9" fmla="*/ 36 h 80"/>
                  <a:gd name="T10" fmla="*/ 72 w 72"/>
                  <a:gd name="T11" fmla="*/ 14 h 80"/>
                  <a:gd name="T12" fmla="*/ 65 w 72"/>
                  <a:gd name="T13" fmla="*/ 7 h 80"/>
                  <a:gd name="T14" fmla="*/ 58 w 72"/>
                  <a:gd name="T15" fmla="*/ 22 h 80"/>
                  <a:gd name="T16" fmla="*/ 65 w 72"/>
                  <a:gd name="T17" fmla="*/ 36 h 80"/>
                  <a:gd name="T18" fmla="*/ 58 w 72"/>
                  <a:gd name="T19" fmla="*/ 51 h 80"/>
                  <a:gd name="T20" fmla="*/ 50 w 72"/>
                  <a:gd name="T21" fmla="*/ 43 h 80"/>
                  <a:gd name="T22" fmla="*/ 43 w 72"/>
                  <a:gd name="T23" fmla="*/ 36 h 80"/>
                  <a:gd name="T24" fmla="*/ 50 w 72"/>
                  <a:gd name="T25" fmla="*/ 22 h 80"/>
                  <a:gd name="T26" fmla="*/ 43 w 72"/>
                  <a:gd name="T27" fmla="*/ 0 h 80"/>
                  <a:gd name="T28" fmla="*/ 43 w 72"/>
                  <a:gd name="T29" fmla="*/ 29 h 80"/>
                  <a:gd name="T30" fmla="*/ 43 w 72"/>
                  <a:gd name="T31" fmla="*/ 36 h 80"/>
                  <a:gd name="T32" fmla="*/ 36 w 72"/>
                  <a:gd name="T33" fmla="*/ 36 h 80"/>
                  <a:gd name="T34" fmla="*/ 29 w 72"/>
                  <a:gd name="T35" fmla="*/ 22 h 80"/>
                  <a:gd name="T36" fmla="*/ 29 w 72"/>
                  <a:gd name="T37" fmla="*/ 14 h 80"/>
                  <a:gd name="T38" fmla="*/ 15 w 72"/>
                  <a:gd name="T39" fmla="*/ 0 h 80"/>
                  <a:gd name="T40" fmla="*/ 7 w 72"/>
                  <a:gd name="T41" fmla="*/ 0 h 80"/>
                  <a:gd name="T42" fmla="*/ 0 w 72"/>
                  <a:gd name="T43" fmla="*/ 7 h 80"/>
                  <a:gd name="T44" fmla="*/ 22 w 72"/>
                  <a:gd name="T45" fmla="*/ 22 h 80"/>
                  <a:gd name="T46" fmla="*/ 36 w 72"/>
                  <a:gd name="T47" fmla="*/ 36 h 80"/>
                  <a:gd name="T48" fmla="*/ 36 w 72"/>
                  <a:gd name="T49" fmla="*/ 43 h 80"/>
                  <a:gd name="T50" fmla="*/ 29 w 72"/>
                  <a:gd name="T51" fmla="*/ 36 h 80"/>
                  <a:gd name="T52" fmla="*/ 7 w 72"/>
                  <a:gd name="T53" fmla="*/ 36 h 80"/>
                  <a:gd name="T54" fmla="*/ 7 w 72"/>
                  <a:gd name="T55" fmla="*/ 43 h 80"/>
                  <a:gd name="T56" fmla="*/ 22 w 72"/>
                  <a:gd name="T57" fmla="*/ 51 h 80"/>
                  <a:gd name="T58" fmla="*/ 29 w 72"/>
                  <a:gd name="T59" fmla="*/ 51 h 80"/>
                  <a:gd name="T60" fmla="*/ 36 w 72"/>
                  <a:gd name="T61" fmla="*/ 43 h 80"/>
                  <a:gd name="T62" fmla="*/ 43 w 72"/>
                  <a:gd name="T63" fmla="*/ 51 h 80"/>
                  <a:gd name="T64" fmla="*/ 50 w 72"/>
                  <a:gd name="T65" fmla="*/ 58 h 80"/>
                  <a:gd name="T66" fmla="*/ 43 w 72"/>
                  <a:gd name="T67" fmla="*/ 65 h 80"/>
                  <a:gd name="T68" fmla="*/ 29 w 72"/>
                  <a:gd name="T69" fmla="*/ 58 h 80"/>
                  <a:gd name="T70" fmla="*/ 7 w 72"/>
                  <a:gd name="T71" fmla="*/ 65 h 80"/>
                  <a:gd name="T72" fmla="*/ 29 w 72"/>
                  <a:gd name="T73" fmla="*/ 80 h 80"/>
                  <a:gd name="T74" fmla="*/ 36 w 72"/>
                  <a:gd name="T75" fmla="*/ 73 h 80"/>
                  <a:gd name="T76" fmla="*/ 43 w 72"/>
                  <a:gd name="T77" fmla="*/ 65 h 80"/>
                  <a:gd name="T78" fmla="*/ 50 w 72"/>
                  <a:gd name="T79" fmla="*/ 65 h 80"/>
                  <a:gd name="T80" fmla="*/ 58 w 72"/>
                  <a:gd name="T81" fmla="*/ 65 h 80"/>
                  <a:gd name="T82" fmla="*/ 65 w 72"/>
                  <a:gd name="T83" fmla="*/ 73 h 80"/>
                  <a:gd name="T84" fmla="*/ 72 w 72"/>
                  <a:gd name="T85" fmla="*/ 36 h 80"/>
                  <a:gd name="T86" fmla="*/ 72 w 72"/>
                  <a:gd name="T87" fmla="*/ 14 h 80"/>
                  <a:gd name="T88" fmla="*/ 58 w 72"/>
                  <a:gd name="T89" fmla="*/ 22 h 80"/>
                  <a:gd name="T90" fmla="*/ 65 w 72"/>
                  <a:gd name="T91" fmla="*/ 36 h 80"/>
                  <a:gd name="T92" fmla="*/ 50 w 72"/>
                  <a:gd name="T93" fmla="*/ 14 h 80"/>
                  <a:gd name="T94" fmla="*/ 36 w 72"/>
                  <a:gd name="T95" fmla="*/ 14 h 80"/>
                  <a:gd name="T96" fmla="*/ 43 w 72"/>
                  <a:gd name="T97" fmla="*/ 22 h 80"/>
                  <a:gd name="T98" fmla="*/ 22 w 72"/>
                  <a:gd name="T99" fmla="*/ 14 h 80"/>
                  <a:gd name="T100" fmla="*/ 15 w 72"/>
                  <a:gd name="T101" fmla="*/ 7 h 80"/>
                  <a:gd name="T102" fmla="*/ 7 w 72"/>
                  <a:gd name="T103" fmla="*/ 7 h 80"/>
                  <a:gd name="T104" fmla="*/ 15 w 72"/>
                  <a:gd name="T105" fmla="*/ 22 h 80"/>
                  <a:gd name="T106" fmla="*/ 22 w 72"/>
                  <a:gd name="T107" fmla="*/ 22 h 80"/>
                  <a:gd name="T108" fmla="*/ 15 w 72"/>
                  <a:gd name="T109" fmla="*/ 36 h 80"/>
                  <a:gd name="T110" fmla="*/ 7 w 72"/>
                  <a:gd name="T111" fmla="*/ 43 h 80"/>
                  <a:gd name="T112" fmla="*/ 29 w 72"/>
                  <a:gd name="T113" fmla="*/ 51 h 80"/>
                  <a:gd name="T114" fmla="*/ 29 w 72"/>
                  <a:gd name="T115" fmla="*/ 43 h 80"/>
                  <a:gd name="T116" fmla="*/ 29 w 72"/>
                  <a:gd name="T117" fmla="*/ 65 h 80"/>
                  <a:gd name="T118" fmla="*/ 22 w 72"/>
                  <a:gd name="T119" fmla="*/ 65 h 80"/>
                  <a:gd name="T120" fmla="*/ 15 w 72"/>
                  <a:gd name="T121" fmla="*/ 73 h 80"/>
                  <a:gd name="T122" fmla="*/ 29 w 72"/>
                  <a:gd name="T123" fmla="*/ 73 h 80"/>
                  <a:gd name="T124" fmla="*/ 36 w 72"/>
                  <a:gd name="T125"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72" y="73"/>
                    </a:lnTo>
                    <a:lnTo>
                      <a:pt x="72" y="73"/>
                    </a:lnTo>
                    <a:lnTo>
                      <a:pt x="72" y="73"/>
                    </a:lnTo>
                    <a:lnTo>
                      <a:pt x="72" y="65"/>
                    </a:lnTo>
                    <a:lnTo>
                      <a:pt x="65" y="58"/>
                    </a:lnTo>
                    <a:lnTo>
                      <a:pt x="58" y="51"/>
                    </a:lnTo>
                    <a:lnTo>
                      <a:pt x="65" y="43"/>
                    </a:lnTo>
                    <a:lnTo>
                      <a:pt x="65" y="36"/>
                    </a:lnTo>
                    <a:lnTo>
                      <a:pt x="72" y="36"/>
                    </a:lnTo>
                    <a:lnTo>
                      <a:pt x="72" y="29"/>
                    </a:lnTo>
                    <a:lnTo>
                      <a:pt x="72" y="14"/>
                    </a:lnTo>
                    <a:lnTo>
                      <a:pt x="72" y="7"/>
                    </a:lnTo>
                    <a:lnTo>
                      <a:pt x="65" y="7"/>
                    </a:lnTo>
                    <a:lnTo>
                      <a:pt x="65" y="7"/>
                    </a:lnTo>
                    <a:lnTo>
                      <a:pt x="58" y="22"/>
                    </a:lnTo>
                    <a:lnTo>
                      <a:pt x="58" y="29"/>
                    </a:lnTo>
                    <a:lnTo>
                      <a:pt x="65" y="36"/>
                    </a:lnTo>
                    <a:lnTo>
                      <a:pt x="58" y="43"/>
                    </a:lnTo>
                    <a:lnTo>
                      <a:pt x="58" y="51"/>
                    </a:lnTo>
                    <a:lnTo>
                      <a:pt x="58" y="51"/>
                    </a:lnTo>
                    <a:lnTo>
                      <a:pt x="50" y="43"/>
                    </a:lnTo>
                    <a:lnTo>
                      <a:pt x="50" y="43"/>
                    </a:lnTo>
                    <a:lnTo>
                      <a:pt x="43" y="36"/>
                    </a:lnTo>
                    <a:lnTo>
                      <a:pt x="43" y="29"/>
                    </a:lnTo>
                    <a:lnTo>
                      <a:pt x="50" y="22"/>
                    </a:lnTo>
                    <a:lnTo>
                      <a:pt x="50" y="14"/>
                    </a:lnTo>
                    <a:lnTo>
                      <a:pt x="43" y="0"/>
                    </a:lnTo>
                    <a:lnTo>
                      <a:pt x="36" y="14"/>
                    </a:lnTo>
                    <a:lnTo>
                      <a:pt x="43" y="29"/>
                    </a:lnTo>
                    <a:lnTo>
                      <a:pt x="43" y="29"/>
                    </a:lnTo>
                    <a:lnTo>
                      <a:pt x="43" y="36"/>
                    </a:lnTo>
                    <a:lnTo>
                      <a:pt x="43" y="36"/>
                    </a:lnTo>
                    <a:lnTo>
                      <a:pt x="36" y="36"/>
                    </a:lnTo>
                    <a:lnTo>
                      <a:pt x="29" y="29"/>
                    </a:lnTo>
                    <a:lnTo>
                      <a:pt x="29" y="22"/>
                    </a:lnTo>
                    <a:lnTo>
                      <a:pt x="29" y="22"/>
                    </a:lnTo>
                    <a:lnTo>
                      <a:pt x="29" y="14"/>
                    </a:lnTo>
                    <a:lnTo>
                      <a:pt x="22" y="7"/>
                    </a:lnTo>
                    <a:lnTo>
                      <a:pt x="15" y="0"/>
                    </a:lnTo>
                    <a:lnTo>
                      <a:pt x="15" y="0"/>
                    </a:lnTo>
                    <a:lnTo>
                      <a:pt x="7" y="0"/>
                    </a:lnTo>
                    <a:lnTo>
                      <a:pt x="7" y="0"/>
                    </a:lnTo>
                    <a:lnTo>
                      <a:pt x="0" y="7"/>
                    </a:lnTo>
                    <a:lnTo>
                      <a:pt x="7" y="22"/>
                    </a:lnTo>
                    <a:lnTo>
                      <a:pt x="22" y="22"/>
                    </a:lnTo>
                    <a:lnTo>
                      <a:pt x="29" y="29"/>
                    </a:lnTo>
                    <a:lnTo>
                      <a:pt x="36" y="36"/>
                    </a:lnTo>
                    <a:lnTo>
                      <a:pt x="36" y="43"/>
                    </a:lnTo>
                    <a:lnTo>
                      <a:pt x="36" y="43"/>
                    </a:lnTo>
                    <a:lnTo>
                      <a:pt x="29" y="43"/>
                    </a:lnTo>
                    <a:lnTo>
                      <a:pt x="29" y="36"/>
                    </a:lnTo>
                    <a:lnTo>
                      <a:pt x="22" y="36"/>
                    </a:lnTo>
                    <a:lnTo>
                      <a:pt x="7" y="36"/>
                    </a:lnTo>
                    <a:lnTo>
                      <a:pt x="0" y="36"/>
                    </a:lnTo>
                    <a:lnTo>
                      <a:pt x="7" y="43"/>
                    </a:lnTo>
                    <a:lnTo>
                      <a:pt x="15" y="51"/>
                    </a:lnTo>
                    <a:lnTo>
                      <a:pt x="22" y="51"/>
                    </a:lnTo>
                    <a:lnTo>
                      <a:pt x="22" y="51"/>
                    </a:lnTo>
                    <a:lnTo>
                      <a:pt x="29" y="51"/>
                    </a:lnTo>
                    <a:lnTo>
                      <a:pt x="29" y="43"/>
                    </a:lnTo>
                    <a:lnTo>
                      <a:pt x="36" y="43"/>
                    </a:lnTo>
                    <a:lnTo>
                      <a:pt x="43" y="43"/>
                    </a:lnTo>
                    <a:lnTo>
                      <a:pt x="43" y="51"/>
                    </a:lnTo>
                    <a:lnTo>
                      <a:pt x="50" y="58"/>
                    </a:lnTo>
                    <a:lnTo>
                      <a:pt x="50" y="58"/>
                    </a:lnTo>
                    <a:lnTo>
                      <a:pt x="50" y="58"/>
                    </a:lnTo>
                    <a:lnTo>
                      <a:pt x="43" y="65"/>
                    </a:lnTo>
                    <a:lnTo>
                      <a:pt x="36" y="65"/>
                    </a:lnTo>
                    <a:lnTo>
                      <a:pt x="29" y="58"/>
                    </a:lnTo>
                    <a:lnTo>
                      <a:pt x="7" y="65"/>
                    </a:lnTo>
                    <a:lnTo>
                      <a:pt x="7" y="65"/>
                    </a:lnTo>
                    <a:lnTo>
                      <a:pt x="15" y="73"/>
                    </a:lnTo>
                    <a:lnTo>
                      <a:pt x="29" y="80"/>
                    </a:lnTo>
                    <a:lnTo>
                      <a:pt x="36" y="73"/>
                    </a:lnTo>
                    <a:lnTo>
                      <a:pt x="36" y="73"/>
                    </a:lnTo>
                    <a:lnTo>
                      <a:pt x="36" y="73"/>
                    </a:lnTo>
                    <a:lnTo>
                      <a:pt x="43" y="65"/>
                    </a:lnTo>
                    <a:lnTo>
                      <a:pt x="43" y="65"/>
                    </a:lnTo>
                    <a:lnTo>
                      <a:pt x="50" y="65"/>
                    </a:lnTo>
                    <a:lnTo>
                      <a:pt x="50" y="65"/>
                    </a:lnTo>
                    <a:lnTo>
                      <a:pt x="58" y="65"/>
                    </a:lnTo>
                    <a:lnTo>
                      <a:pt x="65" y="73"/>
                    </a:lnTo>
                    <a:lnTo>
                      <a:pt x="65" y="73"/>
                    </a:lnTo>
                    <a:close/>
                    <a:moveTo>
                      <a:pt x="65" y="36"/>
                    </a:moveTo>
                    <a:lnTo>
                      <a:pt x="72" y="36"/>
                    </a:lnTo>
                    <a:lnTo>
                      <a:pt x="72" y="29"/>
                    </a:lnTo>
                    <a:lnTo>
                      <a:pt x="72" y="14"/>
                    </a:lnTo>
                    <a:lnTo>
                      <a:pt x="65" y="14"/>
                    </a:lnTo>
                    <a:lnTo>
                      <a:pt x="58" y="22"/>
                    </a:lnTo>
                    <a:lnTo>
                      <a:pt x="65" y="36"/>
                    </a:lnTo>
                    <a:lnTo>
                      <a:pt x="65" y="36"/>
                    </a:lnTo>
                    <a:close/>
                    <a:moveTo>
                      <a:pt x="43" y="22"/>
                    </a:moveTo>
                    <a:lnTo>
                      <a:pt x="50" y="14"/>
                    </a:lnTo>
                    <a:lnTo>
                      <a:pt x="43" y="7"/>
                    </a:lnTo>
                    <a:lnTo>
                      <a:pt x="36" y="14"/>
                    </a:lnTo>
                    <a:lnTo>
                      <a:pt x="43" y="22"/>
                    </a:lnTo>
                    <a:lnTo>
                      <a:pt x="43" y="22"/>
                    </a:lnTo>
                    <a:close/>
                    <a:moveTo>
                      <a:pt x="22" y="22"/>
                    </a:moveTo>
                    <a:lnTo>
                      <a:pt x="22" y="14"/>
                    </a:lnTo>
                    <a:lnTo>
                      <a:pt x="22" y="7"/>
                    </a:lnTo>
                    <a:lnTo>
                      <a:pt x="15" y="7"/>
                    </a:lnTo>
                    <a:lnTo>
                      <a:pt x="7" y="0"/>
                    </a:lnTo>
                    <a:lnTo>
                      <a:pt x="7" y="7"/>
                    </a:lnTo>
                    <a:lnTo>
                      <a:pt x="7" y="22"/>
                    </a:lnTo>
                    <a:lnTo>
                      <a:pt x="15" y="22"/>
                    </a:lnTo>
                    <a:lnTo>
                      <a:pt x="22" y="22"/>
                    </a:lnTo>
                    <a:lnTo>
                      <a:pt x="22" y="22"/>
                    </a:lnTo>
                    <a:close/>
                    <a:moveTo>
                      <a:pt x="29" y="43"/>
                    </a:moveTo>
                    <a:lnTo>
                      <a:pt x="15" y="36"/>
                    </a:lnTo>
                    <a:lnTo>
                      <a:pt x="7" y="43"/>
                    </a:lnTo>
                    <a:lnTo>
                      <a:pt x="7" y="43"/>
                    </a:lnTo>
                    <a:lnTo>
                      <a:pt x="15" y="51"/>
                    </a:lnTo>
                    <a:lnTo>
                      <a:pt x="29" y="51"/>
                    </a:lnTo>
                    <a:lnTo>
                      <a:pt x="29" y="43"/>
                    </a:lnTo>
                    <a:lnTo>
                      <a:pt x="29" y="43"/>
                    </a:lnTo>
                    <a:close/>
                    <a:moveTo>
                      <a:pt x="36" y="65"/>
                    </a:moveTo>
                    <a:lnTo>
                      <a:pt x="29" y="65"/>
                    </a:lnTo>
                    <a:lnTo>
                      <a:pt x="22" y="58"/>
                    </a:lnTo>
                    <a:lnTo>
                      <a:pt x="22" y="65"/>
                    </a:lnTo>
                    <a:lnTo>
                      <a:pt x="15" y="65"/>
                    </a:lnTo>
                    <a:lnTo>
                      <a:pt x="15" y="73"/>
                    </a:lnTo>
                    <a:lnTo>
                      <a:pt x="22" y="73"/>
                    </a:lnTo>
                    <a:lnTo>
                      <a:pt x="29" y="73"/>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4" name="Freeform 523">
                <a:extLst>
                  <a:ext uri="{FF2B5EF4-FFF2-40B4-BE49-F238E27FC236}">
                    <a16:creationId xmlns:a16="http://schemas.microsoft.com/office/drawing/2014/main" xmlns="" id="{6B56F444-A76F-4DBC-99EA-4A819292109B}"/>
                  </a:ext>
                </a:extLst>
              </p:cNvPr>
              <p:cNvSpPr>
                <a:spLocks noEditPoints="1"/>
              </p:cNvSpPr>
              <p:nvPr/>
            </p:nvSpPr>
            <p:spPr bwMode="auto">
              <a:xfrm>
                <a:off x="6316" y="2661"/>
                <a:ext cx="72" cy="78"/>
              </a:xfrm>
              <a:custGeom>
                <a:avLst/>
                <a:gdLst>
                  <a:gd name="T0" fmla="*/ 64 w 72"/>
                  <a:gd name="T1" fmla="*/ 78 h 78"/>
                  <a:gd name="T2" fmla="*/ 72 w 72"/>
                  <a:gd name="T3" fmla="*/ 71 h 78"/>
                  <a:gd name="T4" fmla="*/ 57 w 72"/>
                  <a:gd name="T5" fmla="*/ 57 h 78"/>
                  <a:gd name="T6" fmla="*/ 57 w 72"/>
                  <a:gd name="T7" fmla="*/ 42 h 78"/>
                  <a:gd name="T8" fmla="*/ 64 w 72"/>
                  <a:gd name="T9" fmla="*/ 35 h 78"/>
                  <a:gd name="T10" fmla="*/ 64 w 72"/>
                  <a:gd name="T11" fmla="*/ 14 h 78"/>
                  <a:gd name="T12" fmla="*/ 64 w 72"/>
                  <a:gd name="T13" fmla="*/ 7 h 78"/>
                  <a:gd name="T14" fmla="*/ 50 w 72"/>
                  <a:gd name="T15" fmla="*/ 21 h 78"/>
                  <a:gd name="T16" fmla="*/ 57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2 h 78"/>
                  <a:gd name="T48" fmla="*/ 28 w 72"/>
                  <a:gd name="T49" fmla="*/ 42 h 78"/>
                  <a:gd name="T50" fmla="*/ 21 w 72"/>
                  <a:gd name="T51" fmla="*/ 42 h 78"/>
                  <a:gd name="T52" fmla="*/ 7 w 72"/>
                  <a:gd name="T53" fmla="*/ 35 h 78"/>
                  <a:gd name="T54" fmla="*/ 0 w 72"/>
                  <a:gd name="T55" fmla="*/ 42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36 w 72"/>
                  <a:gd name="T95" fmla="*/ 14 h 78"/>
                  <a:gd name="T96" fmla="*/ 36 w 72"/>
                  <a:gd name="T97" fmla="*/ 28 h 78"/>
                  <a:gd name="T98" fmla="*/ 21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50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72" y="71"/>
                    </a:lnTo>
                    <a:lnTo>
                      <a:pt x="72" y="71"/>
                    </a:lnTo>
                    <a:lnTo>
                      <a:pt x="72" y="71"/>
                    </a:lnTo>
                    <a:lnTo>
                      <a:pt x="57" y="57"/>
                    </a:lnTo>
                    <a:lnTo>
                      <a:pt x="57" y="57"/>
                    </a:lnTo>
                    <a:lnTo>
                      <a:pt x="57" y="42"/>
                    </a:lnTo>
                    <a:lnTo>
                      <a:pt x="64" y="42"/>
                    </a:lnTo>
                    <a:lnTo>
                      <a:pt x="64" y="35"/>
                    </a:lnTo>
                    <a:lnTo>
                      <a:pt x="72" y="28"/>
                    </a:lnTo>
                    <a:lnTo>
                      <a:pt x="64" y="14"/>
                    </a:lnTo>
                    <a:lnTo>
                      <a:pt x="64" y="14"/>
                    </a:lnTo>
                    <a:lnTo>
                      <a:pt x="64" y="7"/>
                    </a:lnTo>
                    <a:lnTo>
                      <a:pt x="57" y="14"/>
                    </a:lnTo>
                    <a:lnTo>
                      <a:pt x="50" y="21"/>
                    </a:lnTo>
                    <a:lnTo>
                      <a:pt x="50" y="28"/>
                    </a:lnTo>
                    <a:lnTo>
                      <a:pt x="57" y="35"/>
                    </a:lnTo>
                    <a:lnTo>
                      <a:pt x="57" y="42"/>
                    </a:lnTo>
                    <a:lnTo>
                      <a:pt x="50" y="50"/>
                    </a:lnTo>
                    <a:lnTo>
                      <a:pt x="50" y="50"/>
                    </a:lnTo>
                    <a:lnTo>
                      <a:pt x="50" y="50"/>
                    </a:lnTo>
                    <a:lnTo>
                      <a:pt x="43" y="42"/>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21"/>
                    </a:lnTo>
                    <a:lnTo>
                      <a:pt x="21" y="7"/>
                    </a:lnTo>
                    <a:lnTo>
                      <a:pt x="7" y="7"/>
                    </a:lnTo>
                    <a:lnTo>
                      <a:pt x="7" y="0"/>
                    </a:lnTo>
                    <a:lnTo>
                      <a:pt x="0" y="0"/>
                    </a:lnTo>
                    <a:lnTo>
                      <a:pt x="0" y="7"/>
                    </a:lnTo>
                    <a:lnTo>
                      <a:pt x="0" y="7"/>
                    </a:lnTo>
                    <a:lnTo>
                      <a:pt x="7" y="21"/>
                    </a:lnTo>
                    <a:lnTo>
                      <a:pt x="14" y="28"/>
                    </a:lnTo>
                    <a:lnTo>
                      <a:pt x="21" y="35"/>
                    </a:lnTo>
                    <a:lnTo>
                      <a:pt x="28" y="42"/>
                    </a:lnTo>
                    <a:lnTo>
                      <a:pt x="36" y="42"/>
                    </a:lnTo>
                    <a:lnTo>
                      <a:pt x="28" y="42"/>
                    </a:lnTo>
                    <a:lnTo>
                      <a:pt x="28" y="42"/>
                    </a:lnTo>
                    <a:lnTo>
                      <a:pt x="21" y="42"/>
                    </a:lnTo>
                    <a:lnTo>
                      <a:pt x="14" y="35"/>
                    </a:lnTo>
                    <a:lnTo>
                      <a:pt x="7" y="35"/>
                    </a:lnTo>
                    <a:lnTo>
                      <a:pt x="0" y="42"/>
                    </a:lnTo>
                    <a:lnTo>
                      <a:pt x="0" y="42"/>
                    </a:lnTo>
                    <a:lnTo>
                      <a:pt x="7" y="50"/>
                    </a:lnTo>
                    <a:lnTo>
                      <a:pt x="14" y="57"/>
                    </a:lnTo>
                    <a:lnTo>
                      <a:pt x="21"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7" y="71"/>
                    </a:lnTo>
                    <a:lnTo>
                      <a:pt x="7" y="78"/>
                    </a:lnTo>
                    <a:lnTo>
                      <a:pt x="21" y="78"/>
                    </a:lnTo>
                    <a:lnTo>
                      <a:pt x="28" y="78"/>
                    </a:lnTo>
                    <a:lnTo>
                      <a:pt x="28" y="78"/>
                    </a:lnTo>
                    <a:lnTo>
                      <a:pt x="28" y="71"/>
                    </a:lnTo>
                    <a:lnTo>
                      <a:pt x="36" y="71"/>
                    </a:lnTo>
                    <a:lnTo>
                      <a:pt x="43" y="64"/>
                    </a:lnTo>
                    <a:lnTo>
                      <a:pt x="43" y="64"/>
                    </a:lnTo>
                    <a:lnTo>
                      <a:pt x="50" y="64"/>
                    </a:lnTo>
                    <a:lnTo>
                      <a:pt x="57" y="71"/>
                    </a:lnTo>
                    <a:lnTo>
                      <a:pt x="57" y="78"/>
                    </a:lnTo>
                    <a:lnTo>
                      <a:pt x="57" y="78"/>
                    </a:lnTo>
                    <a:close/>
                    <a:moveTo>
                      <a:pt x="57" y="35"/>
                    </a:moveTo>
                    <a:lnTo>
                      <a:pt x="64" y="35"/>
                    </a:lnTo>
                    <a:lnTo>
                      <a:pt x="72" y="28"/>
                    </a:lnTo>
                    <a:lnTo>
                      <a:pt x="64" y="21"/>
                    </a:lnTo>
                    <a:lnTo>
                      <a:pt x="64" y="14"/>
                    </a:lnTo>
                    <a:lnTo>
                      <a:pt x="57" y="21"/>
                    </a:lnTo>
                    <a:lnTo>
                      <a:pt x="57" y="35"/>
                    </a:lnTo>
                    <a:lnTo>
                      <a:pt x="57" y="35"/>
                    </a:lnTo>
                    <a:close/>
                    <a:moveTo>
                      <a:pt x="36" y="28"/>
                    </a:moveTo>
                    <a:lnTo>
                      <a:pt x="43" y="21"/>
                    </a:lnTo>
                    <a:lnTo>
                      <a:pt x="36" y="7"/>
                    </a:lnTo>
                    <a:lnTo>
                      <a:pt x="36" y="14"/>
                    </a:lnTo>
                    <a:lnTo>
                      <a:pt x="36" y="28"/>
                    </a:lnTo>
                    <a:lnTo>
                      <a:pt x="36"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2"/>
                    </a:moveTo>
                    <a:lnTo>
                      <a:pt x="14" y="35"/>
                    </a:lnTo>
                    <a:lnTo>
                      <a:pt x="0" y="42"/>
                    </a:lnTo>
                    <a:lnTo>
                      <a:pt x="7" y="50"/>
                    </a:lnTo>
                    <a:lnTo>
                      <a:pt x="14" y="50"/>
                    </a:lnTo>
                    <a:lnTo>
                      <a:pt x="21" y="50"/>
                    </a:lnTo>
                    <a:lnTo>
                      <a:pt x="21" y="42"/>
                    </a:lnTo>
                    <a:lnTo>
                      <a:pt x="21" y="42"/>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5" name="Freeform 524">
                <a:extLst>
                  <a:ext uri="{FF2B5EF4-FFF2-40B4-BE49-F238E27FC236}">
                    <a16:creationId xmlns:a16="http://schemas.microsoft.com/office/drawing/2014/main" xmlns="" id="{F6CADC62-45B3-46CB-85F1-347E1DB80330}"/>
                  </a:ext>
                </a:extLst>
              </p:cNvPr>
              <p:cNvSpPr>
                <a:spLocks noEditPoints="1"/>
              </p:cNvSpPr>
              <p:nvPr/>
            </p:nvSpPr>
            <p:spPr bwMode="auto">
              <a:xfrm>
                <a:off x="5278" y="2661"/>
                <a:ext cx="72" cy="78"/>
              </a:xfrm>
              <a:custGeom>
                <a:avLst/>
                <a:gdLst>
                  <a:gd name="T0" fmla="*/ 65 w 72"/>
                  <a:gd name="T1" fmla="*/ 71 h 78"/>
                  <a:gd name="T2" fmla="*/ 72 w 72"/>
                  <a:gd name="T3" fmla="*/ 71 h 78"/>
                  <a:gd name="T4" fmla="*/ 58 w 72"/>
                  <a:gd name="T5" fmla="*/ 57 h 78"/>
                  <a:gd name="T6" fmla="*/ 65 w 72"/>
                  <a:gd name="T7" fmla="*/ 42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36 w 72"/>
                  <a:gd name="T31" fmla="*/ 35 h 78"/>
                  <a:gd name="T32" fmla="*/ 36 w 72"/>
                  <a:gd name="T33" fmla="*/ 35 h 78"/>
                  <a:gd name="T34" fmla="*/ 29 w 72"/>
                  <a:gd name="T35" fmla="*/ 21 h 78"/>
                  <a:gd name="T36" fmla="*/ 22 w 72"/>
                  <a:gd name="T37" fmla="*/ 14 h 78"/>
                  <a:gd name="T38" fmla="*/ 15 w 72"/>
                  <a:gd name="T39" fmla="*/ 0 h 78"/>
                  <a:gd name="T40" fmla="*/ 0 w 72"/>
                  <a:gd name="T41" fmla="*/ 0 h 78"/>
                  <a:gd name="T42" fmla="*/ 0 w 72"/>
                  <a:gd name="T43" fmla="*/ 7 h 78"/>
                  <a:gd name="T44" fmla="*/ 22 w 72"/>
                  <a:gd name="T45" fmla="*/ 28 h 78"/>
                  <a:gd name="T46" fmla="*/ 36 w 72"/>
                  <a:gd name="T47" fmla="*/ 35 h 78"/>
                  <a:gd name="T48" fmla="*/ 36 w 72"/>
                  <a:gd name="T49" fmla="*/ 42 h 78"/>
                  <a:gd name="T50" fmla="*/ 29 w 72"/>
                  <a:gd name="T51" fmla="*/ 35 h 78"/>
                  <a:gd name="T52" fmla="*/ 8 w 72"/>
                  <a:gd name="T53" fmla="*/ 35 h 78"/>
                  <a:gd name="T54" fmla="*/ 0 w 72"/>
                  <a:gd name="T55" fmla="*/ 42 h 78"/>
                  <a:gd name="T56" fmla="*/ 15 w 72"/>
                  <a:gd name="T57" fmla="*/ 50 h 78"/>
                  <a:gd name="T58" fmla="*/ 29 w 72"/>
                  <a:gd name="T59" fmla="*/ 50 h 78"/>
                  <a:gd name="T60" fmla="*/ 36 w 72"/>
                  <a:gd name="T61" fmla="*/ 42 h 78"/>
                  <a:gd name="T62" fmla="*/ 44 w 72"/>
                  <a:gd name="T63" fmla="*/ 50 h 78"/>
                  <a:gd name="T64" fmla="*/ 51 w 72"/>
                  <a:gd name="T65" fmla="*/ 57 h 78"/>
                  <a:gd name="T66" fmla="*/ 36 w 72"/>
                  <a:gd name="T67" fmla="*/ 64 h 78"/>
                  <a:gd name="T68" fmla="*/ 22 w 72"/>
                  <a:gd name="T69" fmla="*/ 57 h 78"/>
                  <a:gd name="T70" fmla="*/ 8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35 h 78"/>
                  <a:gd name="T86" fmla="*/ 72 w 72"/>
                  <a:gd name="T87" fmla="*/ 14 h 78"/>
                  <a:gd name="T88" fmla="*/ 58 w 72"/>
                  <a:gd name="T89" fmla="*/ 21 h 78"/>
                  <a:gd name="T90" fmla="*/ 65 w 72"/>
                  <a:gd name="T91" fmla="*/ 35 h 78"/>
                  <a:gd name="T92" fmla="*/ 51 w 72"/>
                  <a:gd name="T93" fmla="*/ 14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1 h 78"/>
                  <a:gd name="T106" fmla="*/ 22 w 72"/>
                  <a:gd name="T107" fmla="*/ 21 h 78"/>
                  <a:gd name="T108" fmla="*/ 15 w 72"/>
                  <a:gd name="T109" fmla="*/ 35 h 78"/>
                  <a:gd name="T110" fmla="*/ 8 w 72"/>
                  <a:gd name="T111" fmla="*/ 42 h 78"/>
                  <a:gd name="T112" fmla="*/ 22 w 72"/>
                  <a:gd name="T113" fmla="*/ 50 h 78"/>
                  <a:gd name="T114" fmla="*/ 22 w 72"/>
                  <a:gd name="T115" fmla="*/ 42 h 78"/>
                  <a:gd name="T116" fmla="*/ 29 w 72"/>
                  <a:gd name="T117" fmla="*/ 64 h 78"/>
                  <a:gd name="T118" fmla="*/ 15 w 72"/>
                  <a:gd name="T119" fmla="*/ 64 h 78"/>
                  <a:gd name="T120" fmla="*/ 15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71"/>
                    </a:lnTo>
                    <a:lnTo>
                      <a:pt x="72" y="64"/>
                    </a:lnTo>
                    <a:lnTo>
                      <a:pt x="58" y="57"/>
                    </a:lnTo>
                    <a:lnTo>
                      <a:pt x="58" y="50"/>
                    </a:lnTo>
                    <a:lnTo>
                      <a:pt x="65" y="42"/>
                    </a:lnTo>
                    <a:lnTo>
                      <a:pt x="65" y="42"/>
                    </a:lnTo>
                    <a:lnTo>
                      <a:pt x="65" y="35"/>
                    </a:lnTo>
                    <a:lnTo>
                      <a:pt x="72" y="28"/>
                    </a:lnTo>
                    <a:lnTo>
                      <a:pt x="72" y="14"/>
                    </a:lnTo>
                    <a:lnTo>
                      <a:pt x="65" y="14"/>
                    </a:lnTo>
                    <a:lnTo>
                      <a:pt x="65" y="7"/>
                    </a:lnTo>
                    <a:lnTo>
                      <a:pt x="58" y="14"/>
                    </a:lnTo>
                    <a:lnTo>
                      <a:pt x="58" y="21"/>
                    </a:lnTo>
                    <a:lnTo>
                      <a:pt x="58" y="28"/>
                    </a:lnTo>
                    <a:lnTo>
                      <a:pt x="58" y="35"/>
                    </a:lnTo>
                    <a:lnTo>
                      <a:pt x="58" y="42"/>
                    </a:lnTo>
                    <a:lnTo>
                      <a:pt x="58" y="50"/>
                    </a:lnTo>
                    <a:lnTo>
                      <a:pt x="58" y="50"/>
                    </a:lnTo>
                    <a:lnTo>
                      <a:pt x="51" y="50"/>
                    </a:lnTo>
                    <a:lnTo>
                      <a:pt x="44" y="42"/>
                    </a:lnTo>
                    <a:lnTo>
                      <a:pt x="44" y="35"/>
                    </a:lnTo>
                    <a:lnTo>
                      <a:pt x="44" y="28"/>
                    </a:lnTo>
                    <a:lnTo>
                      <a:pt x="51" y="28"/>
                    </a:lnTo>
                    <a:lnTo>
                      <a:pt x="51" y="14"/>
                    </a:lnTo>
                    <a:lnTo>
                      <a:pt x="44" y="0"/>
                    </a:lnTo>
                    <a:lnTo>
                      <a:pt x="36" y="14"/>
                    </a:lnTo>
                    <a:lnTo>
                      <a:pt x="36" y="28"/>
                    </a:lnTo>
                    <a:lnTo>
                      <a:pt x="36" y="28"/>
                    </a:lnTo>
                    <a:lnTo>
                      <a:pt x="36" y="35"/>
                    </a:lnTo>
                    <a:lnTo>
                      <a:pt x="36" y="35"/>
                    </a:lnTo>
                    <a:lnTo>
                      <a:pt x="36" y="35"/>
                    </a:lnTo>
                    <a:lnTo>
                      <a:pt x="29" y="28"/>
                    </a:lnTo>
                    <a:lnTo>
                      <a:pt x="29" y="21"/>
                    </a:lnTo>
                    <a:lnTo>
                      <a:pt x="22" y="21"/>
                    </a:lnTo>
                    <a:lnTo>
                      <a:pt x="22" y="14"/>
                    </a:lnTo>
                    <a:lnTo>
                      <a:pt x="22" y="7"/>
                    </a:lnTo>
                    <a:lnTo>
                      <a:pt x="15" y="0"/>
                    </a:lnTo>
                    <a:lnTo>
                      <a:pt x="8" y="0"/>
                    </a:lnTo>
                    <a:lnTo>
                      <a:pt x="0" y="0"/>
                    </a:lnTo>
                    <a:lnTo>
                      <a:pt x="0" y="0"/>
                    </a:lnTo>
                    <a:lnTo>
                      <a:pt x="0" y="7"/>
                    </a:lnTo>
                    <a:lnTo>
                      <a:pt x="8" y="21"/>
                    </a:lnTo>
                    <a:lnTo>
                      <a:pt x="22" y="28"/>
                    </a:lnTo>
                    <a:lnTo>
                      <a:pt x="29" y="28"/>
                    </a:lnTo>
                    <a:lnTo>
                      <a:pt x="36" y="35"/>
                    </a:lnTo>
                    <a:lnTo>
                      <a:pt x="36" y="42"/>
                    </a:lnTo>
                    <a:lnTo>
                      <a:pt x="36" y="42"/>
                    </a:lnTo>
                    <a:lnTo>
                      <a:pt x="29" y="42"/>
                    </a:lnTo>
                    <a:lnTo>
                      <a:pt x="29" y="35"/>
                    </a:lnTo>
                    <a:lnTo>
                      <a:pt x="22" y="35"/>
                    </a:lnTo>
                    <a:lnTo>
                      <a:pt x="8" y="35"/>
                    </a:lnTo>
                    <a:lnTo>
                      <a:pt x="0" y="35"/>
                    </a:lnTo>
                    <a:lnTo>
                      <a:pt x="0" y="42"/>
                    </a:lnTo>
                    <a:lnTo>
                      <a:pt x="8" y="50"/>
                    </a:lnTo>
                    <a:lnTo>
                      <a:pt x="15" y="50"/>
                    </a:lnTo>
                    <a:lnTo>
                      <a:pt x="22" y="50"/>
                    </a:lnTo>
                    <a:lnTo>
                      <a:pt x="29" y="50"/>
                    </a:lnTo>
                    <a:lnTo>
                      <a:pt x="29" y="50"/>
                    </a:lnTo>
                    <a:lnTo>
                      <a:pt x="36" y="42"/>
                    </a:lnTo>
                    <a:lnTo>
                      <a:pt x="36" y="42"/>
                    </a:lnTo>
                    <a:lnTo>
                      <a:pt x="44" y="50"/>
                    </a:lnTo>
                    <a:lnTo>
                      <a:pt x="51" y="57"/>
                    </a:lnTo>
                    <a:lnTo>
                      <a:pt x="51" y="57"/>
                    </a:lnTo>
                    <a:lnTo>
                      <a:pt x="44" y="57"/>
                    </a:lnTo>
                    <a:lnTo>
                      <a:pt x="36" y="64"/>
                    </a:lnTo>
                    <a:lnTo>
                      <a:pt x="36" y="64"/>
                    </a:lnTo>
                    <a:lnTo>
                      <a:pt x="22" y="57"/>
                    </a:lnTo>
                    <a:lnTo>
                      <a:pt x="8" y="64"/>
                    </a:lnTo>
                    <a:lnTo>
                      <a:pt x="8" y="64"/>
                    </a:lnTo>
                    <a:lnTo>
                      <a:pt x="15" y="71"/>
                    </a:lnTo>
                    <a:lnTo>
                      <a:pt x="22" y="78"/>
                    </a:lnTo>
                    <a:lnTo>
                      <a:pt x="29" y="78"/>
                    </a:lnTo>
                    <a:lnTo>
                      <a:pt x="36" y="71"/>
                    </a:lnTo>
                    <a:lnTo>
                      <a:pt x="36" y="71"/>
                    </a:lnTo>
                    <a:lnTo>
                      <a:pt x="36" y="64"/>
                    </a:lnTo>
                    <a:lnTo>
                      <a:pt x="44" y="64"/>
                    </a:lnTo>
                    <a:lnTo>
                      <a:pt x="51" y="64"/>
                    </a:lnTo>
                    <a:lnTo>
                      <a:pt x="51" y="64"/>
                    </a:lnTo>
                    <a:lnTo>
                      <a:pt x="58" y="64"/>
                    </a:lnTo>
                    <a:lnTo>
                      <a:pt x="65" y="71"/>
                    </a:lnTo>
                    <a:lnTo>
                      <a:pt x="65" y="71"/>
                    </a:lnTo>
                    <a:close/>
                    <a:moveTo>
                      <a:pt x="65" y="35"/>
                    </a:moveTo>
                    <a:lnTo>
                      <a:pt x="65" y="35"/>
                    </a:lnTo>
                    <a:lnTo>
                      <a:pt x="72" y="28"/>
                    </a:lnTo>
                    <a:lnTo>
                      <a:pt x="72" y="14"/>
                    </a:lnTo>
                    <a:lnTo>
                      <a:pt x="65" y="14"/>
                    </a:lnTo>
                    <a:lnTo>
                      <a:pt x="58" y="21"/>
                    </a:lnTo>
                    <a:lnTo>
                      <a:pt x="65" y="35"/>
                    </a:lnTo>
                    <a:lnTo>
                      <a:pt x="65" y="35"/>
                    </a:lnTo>
                    <a:close/>
                    <a:moveTo>
                      <a:pt x="44" y="28"/>
                    </a:moveTo>
                    <a:lnTo>
                      <a:pt x="51" y="14"/>
                    </a:lnTo>
                    <a:lnTo>
                      <a:pt x="44" y="7"/>
                    </a:lnTo>
                    <a:lnTo>
                      <a:pt x="36" y="14"/>
                    </a:lnTo>
                    <a:lnTo>
                      <a:pt x="44" y="28"/>
                    </a:lnTo>
                    <a:lnTo>
                      <a:pt x="44" y="28"/>
                    </a:lnTo>
                    <a:close/>
                    <a:moveTo>
                      <a:pt x="22" y="21"/>
                    </a:moveTo>
                    <a:lnTo>
                      <a:pt x="22" y="14"/>
                    </a:lnTo>
                    <a:lnTo>
                      <a:pt x="22" y="14"/>
                    </a:lnTo>
                    <a:lnTo>
                      <a:pt x="15" y="7"/>
                    </a:lnTo>
                    <a:lnTo>
                      <a:pt x="8" y="0"/>
                    </a:lnTo>
                    <a:lnTo>
                      <a:pt x="8" y="14"/>
                    </a:lnTo>
                    <a:lnTo>
                      <a:pt x="8" y="21"/>
                    </a:lnTo>
                    <a:lnTo>
                      <a:pt x="15" y="21"/>
                    </a:lnTo>
                    <a:lnTo>
                      <a:pt x="22" y="21"/>
                    </a:lnTo>
                    <a:lnTo>
                      <a:pt x="22" y="21"/>
                    </a:lnTo>
                    <a:close/>
                    <a:moveTo>
                      <a:pt x="22" y="42"/>
                    </a:moveTo>
                    <a:lnTo>
                      <a:pt x="15" y="35"/>
                    </a:lnTo>
                    <a:lnTo>
                      <a:pt x="0" y="42"/>
                    </a:lnTo>
                    <a:lnTo>
                      <a:pt x="8" y="42"/>
                    </a:lnTo>
                    <a:lnTo>
                      <a:pt x="15" y="50"/>
                    </a:lnTo>
                    <a:lnTo>
                      <a:pt x="22" y="50"/>
                    </a:lnTo>
                    <a:lnTo>
                      <a:pt x="22" y="42"/>
                    </a:lnTo>
                    <a:lnTo>
                      <a:pt x="22" y="42"/>
                    </a:lnTo>
                    <a:close/>
                    <a:moveTo>
                      <a:pt x="36" y="71"/>
                    </a:moveTo>
                    <a:lnTo>
                      <a:pt x="29" y="64"/>
                    </a:lnTo>
                    <a:lnTo>
                      <a:pt x="22" y="57"/>
                    </a:lnTo>
                    <a:lnTo>
                      <a:pt x="15" y="64"/>
                    </a:lnTo>
                    <a:lnTo>
                      <a:pt x="8" y="64"/>
                    </a:lnTo>
                    <a:lnTo>
                      <a:pt x="15" y="71"/>
                    </a:lnTo>
                    <a:lnTo>
                      <a:pt x="22"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6" name="Freeform 525">
                <a:extLst>
                  <a:ext uri="{FF2B5EF4-FFF2-40B4-BE49-F238E27FC236}">
                    <a16:creationId xmlns:a16="http://schemas.microsoft.com/office/drawing/2014/main" xmlns="" id="{27C459A3-CC95-445C-93D5-3F67F8813FE4}"/>
                  </a:ext>
                </a:extLst>
              </p:cNvPr>
              <p:cNvSpPr>
                <a:spLocks noEditPoints="1"/>
              </p:cNvSpPr>
              <p:nvPr/>
            </p:nvSpPr>
            <p:spPr bwMode="auto">
              <a:xfrm>
                <a:off x="6244" y="2661"/>
                <a:ext cx="72" cy="78"/>
              </a:xfrm>
              <a:custGeom>
                <a:avLst/>
                <a:gdLst>
                  <a:gd name="T0" fmla="*/ 65 w 72"/>
                  <a:gd name="T1" fmla="*/ 78 h 78"/>
                  <a:gd name="T2" fmla="*/ 65 w 72"/>
                  <a:gd name="T3" fmla="*/ 71 h 78"/>
                  <a:gd name="T4" fmla="*/ 57 w 72"/>
                  <a:gd name="T5" fmla="*/ 57 h 78"/>
                  <a:gd name="T6" fmla="*/ 57 w 72"/>
                  <a:gd name="T7" fmla="*/ 42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4 w 72"/>
                  <a:gd name="T45" fmla="*/ 28 h 78"/>
                  <a:gd name="T46" fmla="*/ 29 w 72"/>
                  <a:gd name="T47" fmla="*/ 42 h 78"/>
                  <a:gd name="T48" fmla="*/ 29 w 72"/>
                  <a:gd name="T49" fmla="*/ 42 h 78"/>
                  <a:gd name="T50" fmla="*/ 22 w 72"/>
                  <a:gd name="T51" fmla="*/ 42 h 78"/>
                  <a:gd name="T52" fmla="*/ 7 w 72"/>
                  <a:gd name="T53" fmla="*/ 35 h 78"/>
                  <a:gd name="T54" fmla="*/ 0 w 72"/>
                  <a:gd name="T55" fmla="*/ 42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5 h 78"/>
                  <a:gd name="T86" fmla="*/ 65 w 72"/>
                  <a:gd name="T87" fmla="*/ 21 h 78"/>
                  <a:gd name="T88" fmla="*/ 50 w 72"/>
                  <a:gd name="T89" fmla="*/ 21 h 78"/>
                  <a:gd name="T90" fmla="*/ 57 w 72"/>
                  <a:gd name="T91" fmla="*/ 35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50 h 78"/>
                  <a:gd name="T112" fmla="*/ 22 w 72"/>
                  <a:gd name="T113" fmla="*/ 50 h 78"/>
                  <a:gd name="T114" fmla="*/ 22 w 72"/>
                  <a:gd name="T115" fmla="*/ 42 h 78"/>
                  <a:gd name="T116" fmla="*/ 29 w 72"/>
                  <a:gd name="T117" fmla="*/ 64 h 78"/>
                  <a:gd name="T118" fmla="*/ 14 w 72"/>
                  <a:gd name="T119" fmla="*/ 64 h 78"/>
                  <a:gd name="T120" fmla="*/ 7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71"/>
                    </a:lnTo>
                    <a:lnTo>
                      <a:pt x="57" y="57"/>
                    </a:lnTo>
                    <a:lnTo>
                      <a:pt x="57" y="57"/>
                    </a:lnTo>
                    <a:lnTo>
                      <a:pt x="57" y="42"/>
                    </a:lnTo>
                    <a:lnTo>
                      <a:pt x="57" y="42"/>
                    </a:lnTo>
                    <a:lnTo>
                      <a:pt x="65" y="35"/>
                    </a:lnTo>
                    <a:lnTo>
                      <a:pt x="72" y="28"/>
                    </a:lnTo>
                    <a:lnTo>
                      <a:pt x="65" y="14"/>
                    </a:lnTo>
                    <a:lnTo>
                      <a:pt x="65" y="14"/>
                    </a:lnTo>
                    <a:lnTo>
                      <a:pt x="57"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4" y="7"/>
                    </a:lnTo>
                    <a:lnTo>
                      <a:pt x="7" y="7"/>
                    </a:lnTo>
                    <a:lnTo>
                      <a:pt x="7" y="0"/>
                    </a:lnTo>
                    <a:lnTo>
                      <a:pt x="0" y="0"/>
                    </a:lnTo>
                    <a:lnTo>
                      <a:pt x="0" y="7"/>
                    </a:lnTo>
                    <a:lnTo>
                      <a:pt x="0" y="7"/>
                    </a:lnTo>
                    <a:lnTo>
                      <a:pt x="0" y="21"/>
                    </a:lnTo>
                    <a:lnTo>
                      <a:pt x="14" y="28"/>
                    </a:lnTo>
                    <a:lnTo>
                      <a:pt x="22" y="35"/>
                    </a:lnTo>
                    <a:lnTo>
                      <a:pt x="29" y="42"/>
                    </a:lnTo>
                    <a:lnTo>
                      <a:pt x="29" y="42"/>
                    </a:lnTo>
                    <a:lnTo>
                      <a:pt x="29" y="42"/>
                    </a:lnTo>
                    <a:lnTo>
                      <a:pt x="22" y="42"/>
                    </a:lnTo>
                    <a:lnTo>
                      <a:pt x="22" y="42"/>
                    </a:lnTo>
                    <a:lnTo>
                      <a:pt x="14" y="35"/>
                    </a:lnTo>
                    <a:lnTo>
                      <a:pt x="7" y="35"/>
                    </a:lnTo>
                    <a:lnTo>
                      <a:pt x="0" y="42"/>
                    </a:lnTo>
                    <a:lnTo>
                      <a:pt x="0" y="42"/>
                    </a:lnTo>
                    <a:lnTo>
                      <a:pt x="7" y="50"/>
                    </a:lnTo>
                    <a:lnTo>
                      <a:pt x="14" y="57"/>
                    </a:lnTo>
                    <a:lnTo>
                      <a:pt x="14"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2" y="42"/>
                    </a:moveTo>
                    <a:lnTo>
                      <a:pt x="7" y="35"/>
                    </a:lnTo>
                    <a:lnTo>
                      <a:pt x="0" y="42"/>
                    </a:lnTo>
                    <a:lnTo>
                      <a:pt x="0" y="50"/>
                    </a:lnTo>
                    <a:lnTo>
                      <a:pt x="14" y="50"/>
                    </a:lnTo>
                    <a:lnTo>
                      <a:pt x="22" y="50"/>
                    </a:lnTo>
                    <a:lnTo>
                      <a:pt x="22" y="42"/>
                    </a:lnTo>
                    <a:lnTo>
                      <a:pt x="22" y="42"/>
                    </a:lnTo>
                    <a:close/>
                    <a:moveTo>
                      <a:pt x="29" y="71"/>
                    </a:moveTo>
                    <a:lnTo>
                      <a:pt x="29" y="64"/>
                    </a:lnTo>
                    <a:lnTo>
                      <a:pt x="22" y="64"/>
                    </a:lnTo>
                    <a:lnTo>
                      <a:pt x="14" y="64"/>
                    </a:lnTo>
                    <a:lnTo>
                      <a:pt x="7" y="71"/>
                    </a:lnTo>
                    <a:lnTo>
                      <a:pt x="7" y="71"/>
                    </a:lnTo>
                    <a:lnTo>
                      <a:pt x="14"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7" name="Freeform 526">
                <a:extLst>
                  <a:ext uri="{FF2B5EF4-FFF2-40B4-BE49-F238E27FC236}">
                    <a16:creationId xmlns:a16="http://schemas.microsoft.com/office/drawing/2014/main" xmlns="" id="{B2228318-0B78-4061-A5A9-C1B9AA5B5ECB}"/>
                  </a:ext>
                </a:extLst>
              </p:cNvPr>
              <p:cNvSpPr>
                <a:spLocks noEditPoints="1"/>
              </p:cNvSpPr>
              <p:nvPr/>
            </p:nvSpPr>
            <p:spPr bwMode="auto">
              <a:xfrm>
                <a:off x="6164" y="2661"/>
                <a:ext cx="72" cy="78"/>
              </a:xfrm>
              <a:custGeom>
                <a:avLst/>
                <a:gdLst>
                  <a:gd name="T0" fmla="*/ 65 w 72"/>
                  <a:gd name="T1" fmla="*/ 78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8 w 72"/>
                  <a:gd name="T35" fmla="*/ 28 h 78"/>
                  <a:gd name="T36" fmla="*/ 28 w 72"/>
                  <a:gd name="T37" fmla="*/ 21 h 78"/>
                  <a:gd name="T38" fmla="*/ 14 w 72"/>
                  <a:gd name="T39" fmla="*/ 7 h 78"/>
                  <a:gd name="T40" fmla="*/ 7 w 72"/>
                  <a:gd name="T41" fmla="*/ 0 h 78"/>
                  <a:gd name="T42" fmla="*/ 0 w 72"/>
                  <a:gd name="T43" fmla="*/ 7 h 78"/>
                  <a:gd name="T44" fmla="*/ 21 w 72"/>
                  <a:gd name="T45" fmla="*/ 28 h 78"/>
                  <a:gd name="T46" fmla="*/ 36 w 72"/>
                  <a:gd name="T47" fmla="*/ 42 h 78"/>
                  <a:gd name="T48" fmla="*/ 36 w 72"/>
                  <a:gd name="T49" fmla="*/ 42 h 78"/>
                  <a:gd name="T50" fmla="*/ 28 w 72"/>
                  <a:gd name="T51" fmla="*/ 42 h 78"/>
                  <a:gd name="T52" fmla="*/ 7 w 72"/>
                  <a:gd name="T53" fmla="*/ 35 h 78"/>
                  <a:gd name="T54" fmla="*/ 7 w 72"/>
                  <a:gd name="T55" fmla="*/ 42 h 78"/>
                  <a:gd name="T56" fmla="*/ 21 w 72"/>
                  <a:gd name="T57" fmla="*/ 57 h 78"/>
                  <a:gd name="T58" fmla="*/ 28 w 72"/>
                  <a:gd name="T59" fmla="*/ 50 h 78"/>
                  <a:gd name="T60" fmla="*/ 36 w 72"/>
                  <a:gd name="T61" fmla="*/ 50 h 78"/>
                  <a:gd name="T62" fmla="*/ 43 w 72"/>
                  <a:gd name="T63" fmla="*/ 50 h 78"/>
                  <a:gd name="T64" fmla="*/ 50 w 72"/>
                  <a:gd name="T65" fmla="*/ 57 h 78"/>
                  <a:gd name="T66" fmla="*/ 43 w 72"/>
                  <a:gd name="T67" fmla="*/ 64 h 78"/>
                  <a:gd name="T68" fmla="*/ 28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5 h 78"/>
                  <a:gd name="T86" fmla="*/ 72 w 72"/>
                  <a:gd name="T87" fmla="*/ 21 h 78"/>
                  <a:gd name="T88" fmla="*/ 58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50 h 78"/>
                  <a:gd name="T112" fmla="*/ 28 w 72"/>
                  <a:gd name="T113" fmla="*/ 50 h 78"/>
                  <a:gd name="T114" fmla="*/ 28 w 72"/>
                  <a:gd name="T115" fmla="*/ 42 h 78"/>
                  <a:gd name="T116" fmla="*/ 28 w 72"/>
                  <a:gd name="T117" fmla="*/ 64 h 78"/>
                  <a:gd name="T118" fmla="*/ 21 w 72"/>
                  <a:gd name="T119" fmla="*/ 64 h 78"/>
                  <a:gd name="T120" fmla="*/ 14 w 72"/>
                  <a:gd name="T121" fmla="*/ 71 h 78"/>
                  <a:gd name="T122" fmla="*/ 28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2"/>
                    </a:lnTo>
                    <a:lnTo>
                      <a:pt x="65" y="42"/>
                    </a:lnTo>
                    <a:lnTo>
                      <a:pt x="72" y="35"/>
                    </a:lnTo>
                    <a:lnTo>
                      <a:pt x="72" y="28"/>
                    </a:lnTo>
                    <a:lnTo>
                      <a:pt x="72" y="14"/>
                    </a:lnTo>
                    <a:lnTo>
                      <a:pt x="72" y="14"/>
                    </a:lnTo>
                    <a:lnTo>
                      <a:pt x="65" y="7"/>
                    </a:lnTo>
                    <a:lnTo>
                      <a:pt x="65" y="14"/>
                    </a:lnTo>
                    <a:lnTo>
                      <a:pt x="58" y="21"/>
                    </a:lnTo>
                    <a:lnTo>
                      <a:pt x="58" y="28"/>
                    </a:lnTo>
                    <a:lnTo>
                      <a:pt x="65" y="35"/>
                    </a:lnTo>
                    <a:lnTo>
                      <a:pt x="58" y="42"/>
                    </a:lnTo>
                    <a:lnTo>
                      <a:pt x="58" y="50"/>
                    </a:lnTo>
                    <a:lnTo>
                      <a:pt x="58" y="50"/>
                    </a:lnTo>
                    <a:lnTo>
                      <a:pt x="50" y="50"/>
                    </a:lnTo>
                    <a:lnTo>
                      <a:pt x="43"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8" y="28"/>
                    </a:lnTo>
                    <a:lnTo>
                      <a:pt x="28" y="28"/>
                    </a:lnTo>
                    <a:lnTo>
                      <a:pt x="28" y="21"/>
                    </a:lnTo>
                    <a:lnTo>
                      <a:pt x="28" y="21"/>
                    </a:lnTo>
                    <a:lnTo>
                      <a:pt x="21" y="7"/>
                    </a:lnTo>
                    <a:lnTo>
                      <a:pt x="14" y="7"/>
                    </a:lnTo>
                    <a:lnTo>
                      <a:pt x="14" y="0"/>
                    </a:lnTo>
                    <a:lnTo>
                      <a:pt x="7" y="0"/>
                    </a:lnTo>
                    <a:lnTo>
                      <a:pt x="7" y="7"/>
                    </a:lnTo>
                    <a:lnTo>
                      <a:pt x="0" y="7"/>
                    </a:lnTo>
                    <a:lnTo>
                      <a:pt x="7" y="21"/>
                    </a:lnTo>
                    <a:lnTo>
                      <a:pt x="21" y="28"/>
                    </a:lnTo>
                    <a:lnTo>
                      <a:pt x="28" y="35"/>
                    </a:lnTo>
                    <a:lnTo>
                      <a:pt x="36" y="42"/>
                    </a:lnTo>
                    <a:lnTo>
                      <a:pt x="36" y="42"/>
                    </a:lnTo>
                    <a:lnTo>
                      <a:pt x="36" y="42"/>
                    </a:lnTo>
                    <a:lnTo>
                      <a:pt x="28" y="42"/>
                    </a:lnTo>
                    <a:lnTo>
                      <a:pt x="28" y="42"/>
                    </a:lnTo>
                    <a:lnTo>
                      <a:pt x="21" y="35"/>
                    </a:lnTo>
                    <a:lnTo>
                      <a:pt x="7" y="35"/>
                    </a:lnTo>
                    <a:lnTo>
                      <a:pt x="0" y="42"/>
                    </a:lnTo>
                    <a:lnTo>
                      <a:pt x="7" y="42"/>
                    </a:lnTo>
                    <a:lnTo>
                      <a:pt x="14" y="50"/>
                    </a:lnTo>
                    <a:lnTo>
                      <a:pt x="21" y="57"/>
                    </a:lnTo>
                    <a:lnTo>
                      <a:pt x="21" y="57"/>
                    </a:lnTo>
                    <a:lnTo>
                      <a:pt x="28" y="50"/>
                    </a:lnTo>
                    <a:lnTo>
                      <a:pt x="28" y="50"/>
                    </a:lnTo>
                    <a:lnTo>
                      <a:pt x="36" y="50"/>
                    </a:lnTo>
                    <a:lnTo>
                      <a:pt x="43" y="50"/>
                    </a:lnTo>
                    <a:lnTo>
                      <a:pt x="43" y="50"/>
                    </a:lnTo>
                    <a:lnTo>
                      <a:pt x="50" y="57"/>
                    </a:lnTo>
                    <a:lnTo>
                      <a:pt x="50" y="57"/>
                    </a:lnTo>
                    <a:lnTo>
                      <a:pt x="50" y="64"/>
                    </a:lnTo>
                    <a:lnTo>
                      <a:pt x="43" y="64"/>
                    </a:lnTo>
                    <a:lnTo>
                      <a:pt x="36" y="64"/>
                    </a:lnTo>
                    <a:lnTo>
                      <a:pt x="28"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8" y="71"/>
                    </a:lnTo>
                    <a:lnTo>
                      <a:pt x="65" y="78"/>
                    </a:lnTo>
                    <a:lnTo>
                      <a:pt x="65" y="78"/>
                    </a:lnTo>
                    <a:close/>
                    <a:moveTo>
                      <a:pt x="65" y="35"/>
                    </a:moveTo>
                    <a:lnTo>
                      <a:pt x="72" y="35"/>
                    </a:lnTo>
                    <a:lnTo>
                      <a:pt x="72" y="28"/>
                    </a:lnTo>
                    <a:lnTo>
                      <a:pt x="72" y="21"/>
                    </a:lnTo>
                    <a:lnTo>
                      <a:pt x="65" y="14"/>
                    </a:lnTo>
                    <a:lnTo>
                      <a:pt x="58"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8" y="42"/>
                    </a:moveTo>
                    <a:lnTo>
                      <a:pt x="14" y="35"/>
                    </a:lnTo>
                    <a:lnTo>
                      <a:pt x="7" y="42"/>
                    </a:lnTo>
                    <a:lnTo>
                      <a:pt x="7" y="50"/>
                    </a:lnTo>
                    <a:lnTo>
                      <a:pt x="14" y="50"/>
                    </a:lnTo>
                    <a:lnTo>
                      <a:pt x="28" y="50"/>
                    </a:lnTo>
                    <a:lnTo>
                      <a:pt x="28" y="42"/>
                    </a:lnTo>
                    <a:lnTo>
                      <a:pt x="28" y="42"/>
                    </a:lnTo>
                    <a:close/>
                    <a:moveTo>
                      <a:pt x="36" y="71"/>
                    </a:moveTo>
                    <a:lnTo>
                      <a:pt x="28" y="64"/>
                    </a:lnTo>
                    <a:lnTo>
                      <a:pt x="21" y="64"/>
                    </a:lnTo>
                    <a:lnTo>
                      <a:pt x="21" y="64"/>
                    </a:lnTo>
                    <a:lnTo>
                      <a:pt x="14"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8" name="Freeform 527">
                <a:extLst>
                  <a:ext uri="{FF2B5EF4-FFF2-40B4-BE49-F238E27FC236}">
                    <a16:creationId xmlns:a16="http://schemas.microsoft.com/office/drawing/2014/main" xmlns="" id="{254EE9C5-91C0-49AE-8502-10107EBF1F89}"/>
                  </a:ext>
                </a:extLst>
              </p:cNvPr>
              <p:cNvSpPr>
                <a:spLocks noEditPoints="1"/>
              </p:cNvSpPr>
              <p:nvPr/>
            </p:nvSpPr>
            <p:spPr bwMode="auto">
              <a:xfrm>
                <a:off x="6092" y="2661"/>
                <a:ext cx="72" cy="78"/>
              </a:xfrm>
              <a:custGeom>
                <a:avLst/>
                <a:gdLst>
                  <a:gd name="T0" fmla="*/ 65 w 72"/>
                  <a:gd name="T1" fmla="*/ 78 h 78"/>
                  <a:gd name="T2" fmla="*/ 72 w 72"/>
                  <a:gd name="T3" fmla="*/ 71 h 78"/>
                  <a:gd name="T4" fmla="*/ 57 w 72"/>
                  <a:gd name="T5" fmla="*/ 57 h 78"/>
                  <a:gd name="T6" fmla="*/ 65 w 72"/>
                  <a:gd name="T7" fmla="*/ 42 h 78"/>
                  <a:gd name="T8" fmla="*/ 65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36 w 72"/>
                  <a:gd name="T29" fmla="*/ 28 h 78"/>
                  <a:gd name="T30" fmla="*/ 36 w 72"/>
                  <a:gd name="T31" fmla="*/ 35 h 78"/>
                  <a:gd name="T32" fmla="*/ 36 w 72"/>
                  <a:gd name="T33" fmla="*/ 35 h 78"/>
                  <a:gd name="T34" fmla="*/ 29 w 72"/>
                  <a:gd name="T35" fmla="*/ 28 h 78"/>
                  <a:gd name="T36" fmla="*/ 22 w 72"/>
                  <a:gd name="T37" fmla="*/ 21 h 78"/>
                  <a:gd name="T38" fmla="*/ 14 w 72"/>
                  <a:gd name="T39" fmla="*/ 7 h 78"/>
                  <a:gd name="T40" fmla="*/ 0 w 72"/>
                  <a:gd name="T41" fmla="*/ 0 h 78"/>
                  <a:gd name="T42" fmla="*/ 0 w 72"/>
                  <a:gd name="T43" fmla="*/ 7 h 78"/>
                  <a:gd name="T44" fmla="*/ 22 w 72"/>
                  <a:gd name="T45" fmla="*/ 28 h 78"/>
                  <a:gd name="T46" fmla="*/ 36 w 72"/>
                  <a:gd name="T47" fmla="*/ 42 h 78"/>
                  <a:gd name="T48" fmla="*/ 36 w 72"/>
                  <a:gd name="T49" fmla="*/ 42 h 78"/>
                  <a:gd name="T50" fmla="*/ 29 w 72"/>
                  <a:gd name="T51" fmla="*/ 42 h 78"/>
                  <a:gd name="T52" fmla="*/ 7 w 72"/>
                  <a:gd name="T53" fmla="*/ 35 h 78"/>
                  <a:gd name="T54" fmla="*/ 0 w 72"/>
                  <a:gd name="T55" fmla="*/ 42 h 78"/>
                  <a:gd name="T56" fmla="*/ 14 w 72"/>
                  <a:gd name="T57" fmla="*/ 57 h 78"/>
                  <a:gd name="T58" fmla="*/ 29 w 72"/>
                  <a:gd name="T59" fmla="*/ 50 h 78"/>
                  <a:gd name="T60" fmla="*/ 36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2 w 72"/>
                  <a:gd name="T99" fmla="*/ 14 h 78"/>
                  <a:gd name="T100" fmla="*/ 14 w 72"/>
                  <a:gd name="T101" fmla="*/ 7 h 78"/>
                  <a:gd name="T102" fmla="*/ 7 w 72"/>
                  <a:gd name="T103" fmla="*/ 14 h 78"/>
                  <a:gd name="T104" fmla="*/ 14 w 72"/>
                  <a:gd name="T105" fmla="*/ 21 h 78"/>
                  <a:gd name="T106" fmla="*/ 22 w 72"/>
                  <a:gd name="T107" fmla="*/ 21 h 78"/>
                  <a:gd name="T108" fmla="*/ 14 w 72"/>
                  <a:gd name="T109" fmla="*/ 35 h 78"/>
                  <a:gd name="T110" fmla="*/ 7 w 72"/>
                  <a:gd name="T111" fmla="*/ 50 h 78"/>
                  <a:gd name="T112" fmla="*/ 22 w 72"/>
                  <a:gd name="T113" fmla="*/ 50 h 78"/>
                  <a:gd name="T114" fmla="*/ 22 w 72"/>
                  <a:gd name="T115" fmla="*/ 42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2"/>
                    </a:lnTo>
                    <a:lnTo>
                      <a:pt x="65" y="42"/>
                    </a:lnTo>
                    <a:lnTo>
                      <a:pt x="65" y="35"/>
                    </a:lnTo>
                    <a:lnTo>
                      <a:pt x="72" y="28"/>
                    </a:lnTo>
                    <a:lnTo>
                      <a:pt x="72" y="14"/>
                    </a:lnTo>
                    <a:lnTo>
                      <a:pt x="65" y="14"/>
                    </a:lnTo>
                    <a:lnTo>
                      <a:pt x="65"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9" y="28"/>
                    </a:lnTo>
                    <a:lnTo>
                      <a:pt x="29" y="28"/>
                    </a:lnTo>
                    <a:lnTo>
                      <a:pt x="22" y="21"/>
                    </a:lnTo>
                    <a:lnTo>
                      <a:pt x="22" y="21"/>
                    </a:lnTo>
                    <a:lnTo>
                      <a:pt x="22" y="7"/>
                    </a:lnTo>
                    <a:lnTo>
                      <a:pt x="14" y="7"/>
                    </a:lnTo>
                    <a:lnTo>
                      <a:pt x="7" y="0"/>
                    </a:lnTo>
                    <a:lnTo>
                      <a:pt x="0" y="0"/>
                    </a:lnTo>
                    <a:lnTo>
                      <a:pt x="0" y="7"/>
                    </a:lnTo>
                    <a:lnTo>
                      <a:pt x="0" y="7"/>
                    </a:lnTo>
                    <a:lnTo>
                      <a:pt x="7" y="21"/>
                    </a:lnTo>
                    <a:lnTo>
                      <a:pt x="22" y="28"/>
                    </a:lnTo>
                    <a:lnTo>
                      <a:pt x="29" y="35"/>
                    </a:lnTo>
                    <a:lnTo>
                      <a:pt x="36" y="42"/>
                    </a:lnTo>
                    <a:lnTo>
                      <a:pt x="36" y="42"/>
                    </a:lnTo>
                    <a:lnTo>
                      <a:pt x="36" y="42"/>
                    </a:lnTo>
                    <a:lnTo>
                      <a:pt x="29" y="42"/>
                    </a:lnTo>
                    <a:lnTo>
                      <a:pt x="29" y="42"/>
                    </a:lnTo>
                    <a:lnTo>
                      <a:pt x="22" y="35"/>
                    </a:lnTo>
                    <a:lnTo>
                      <a:pt x="7" y="35"/>
                    </a:lnTo>
                    <a:lnTo>
                      <a:pt x="0" y="42"/>
                    </a:lnTo>
                    <a:lnTo>
                      <a:pt x="0" y="42"/>
                    </a:lnTo>
                    <a:lnTo>
                      <a:pt x="7" y="50"/>
                    </a:lnTo>
                    <a:lnTo>
                      <a:pt x="14" y="57"/>
                    </a:lnTo>
                    <a:lnTo>
                      <a:pt x="22" y="57"/>
                    </a:lnTo>
                    <a:lnTo>
                      <a:pt x="29" y="50"/>
                    </a:lnTo>
                    <a:lnTo>
                      <a:pt x="29" y="50"/>
                    </a:lnTo>
                    <a:lnTo>
                      <a:pt x="36" y="50"/>
                    </a:lnTo>
                    <a:lnTo>
                      <a:pt x="36" y="50"/>
                    </a:lnTo>
                    <a:lnTo>
                      <a:pt x="43" y="50"/>
                    </a:lnTo>
                    <a:lnTo>
                      <a:pt x="50" y="57"/>
                    </a:lnTo>
                    <a:lnTo>
                      <a:pt x="50" y="57"/>
                    </a:lnTo>
                    <a:lnTo>
                      <a:pt x="43" y="64"/>
                    </a:lnTo>
                    <a:lnTo>
                      <a:pt x="36" y="64"/>
                    </a:lnTo>
                    <a:lnTo>
                      <a:pt x="36" y="64"/>
                    </a:lnTo>
                    <a:lnTo>
                      <a:pt x="22" y="57"/>
                    </a:lnTo>
                    <a:lnTo>
                      <a:pt x="7" y="64"/>
                    </a:lnTo>
                    <a:lnTo>
                      <a:pt x="7" y="71"/>
                    </a:lnTo>
                    <a:lnTo>
                      <a:pt x="14" y="78"/>
                    </a:lnTo>
                    <a:lnTo>
                      <a:pt x="22" y="78"/>
                    </a:lnTo>
                    <a:lnTo>
                      <a:pt x="29" y="78"/>
                    </a:lnTo>
                    <a:lnTo>
                      <a:pt x="36" y="78"/>
                    </a:lnTo>
                    <a:lnTo>
                      <a:pt x="36" y="71"/>
                    </a:lnTo>
                    <a:lnTo>
                      <a:pt x="36"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2" y="21"/>
                    </a:moveTo>
                    <a:lnTo>
                      <a:pt x="22" y="14"/>
                    </a:lnTo>
                    <a:lnTo>
                      <a:pt x="22" y="14"/>
                    </a:lnTo>
                    <a:lnTo>
                      <a:pt x="14" y="7"/>
                    </a:lnTo>
                    <a:lnTo>
                      <a:pt x="7" y="7"/>
                    </a:lnTo>
                    <a:lnTo>
                      <a:pt x="7" y="14"/>
                    </a:lnTo>
                    <a:lnTo>
                      <a:pt x="7" y="21"/>
                    </a:lnTo>
                    <a:lnTo>
                      <a:pt x="14" y="21"/>
                    </a:lnTo>
                    <a:lnTo>
                      <a:pt x="22" y="21"/>
                    </a:lnTo>
                    <a:lnTo>
                      <a:pt x="22" y="21"/>
                    </a:lnTo>
                    <a:close/>
                    <a:moveTo>
                      <a:pt x="22" y="42"/>
                    </a:moveTo>
                    <a:lnTo>
                      <a:pt x="14" y="35"/>
                    </a:lnTo>
                    <a:lnTo>
                      <a:pt x="0" y="42"/>
                    </a:lnTo>
                    <a:lnTo>
                      <a:pt x="7" y="50"/>
                    </a:lnTo>
                    <a:lnTo>
                      <a:pt x="14" y="50"/>
                    </a:lnTo>
                    <a:lnTo>
                      <a:pt x="22" y="50"/>
                    </a:lnTo>
                    <a:lnTo>
                      <a:pt x="22" y="42"/>
                    </a:lnTo>
                    <a:lnTo>
                      <a:pt x="22" y="42"/>
                    </a:lnTo>
                    <a:close/>
                    <a:moveTo>
                      <a:pt x="36" y="71"/>
                    </a:moveTo>
                    <a:lnTo>
                      <a:pt x="29" y="64"/>
                    </a:lnTo>
                    <a:lnTo>
                      <a:pt x="22" y="64"/>
                    </a:lnTo>
                    <a:lnTo>
                      <a:pt x="14" y="64"/>
                    </a:lnTo>
                    <a:lnTo>
                      <a:pt x="7" y="71"/>
                    </a:lnTo>
                    <a:lnTo>
                      <a:pt x="14"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9" name="Freeform 528">
                <a:extLst>
                  <a:ext uri="{FF2B5EF4-FFF2-40B4-BE49-F238E27FC236}">
                    <a16:creationId xmlns:a16="http://schemas.microsoft.com/office/drawing/2014/main" xmlns="" id="{DDF58381-3233-4D4D-82E1-89C984A098AD}"/>
                  </a:ext>
                </a:extLst>
              </p:cNvPr>
              <p:cNvSpPr>
                <a:spLocks noEditPoints="1"/>
              </p:cNvSpPr>
              <p:nvPr/>
            </p:nvSpPr>
            <p:spPr bwMode="auto">
              <a:xfrm>
                <a:off x="6020" y="2661"/>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65 w 72"/>
                  <a:gd name="T13" fmla="*/ 7 h 78"/>
                  <a:gd name="T14" fmla="*/ 58 w 72"/>
                  <a:gd name="T15" fmla="*/ 21 h 78"/>
                  <a:gd name="T16" fmla="*/ 58 w 72"/>
                  <a:gd name="T17" fmla="*/ 35 h 78"/>
                  <a:gd name="T18" fmla="*/ 50 w 72"/>
                  <a:gd name="T19" fmla="*/ 50 h 78"/>
                  <a:gd name="T20" fmla="*/ 50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15 w 72"/>
                  <a:gd name="T39" fmla="*/ 7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42 h 78"/>
                  <a:gd name="T52" fmla="*/ 7 w 72"/>
                  <a:gd name="T53" fmla="*/ 35 h 78"/>
                  <a:gd name="T54" fmla="*/ 0 w 72"/>
                  <a:gd name="T55" fmla="*/ 42 h 78"/>
                  <a:gd name="T56" fmla="*/ 15 w 72"/>
                  <a:gd name="T57" fmla="*/ 57 h 78"/>
                  <a:gd name="T58" fmla="*/ 22 w 72"/>
                  <a:gd name="T59" fmla="*/ 50 h 78"/>
                  <a:gd name="T60" fmla="*/ 29 w 72"/>
                  <a:gd name="T61" fmla="*/ 50 h 78"/>
                  <a:gd name="T62" fmla="*/ 43 w 72"/>
                  <a:gd name="T63" fmla="*/ 50 h 78"/>
                  <a:gd name="T64" fmla="*/ 50 w 72"/>
                  <a:gd name="T65" fmla="*/ 57 h 78"/>
                  <a:gd name="T66" fmla="*/ 36 w 72"/>
                  <a:gd name="T67" fmla="*/ 64 h 78"/>
                  <a:gd name="T68" fmla="*/ 22 w 72"/>
                  <a:gd name="T69" fmla="*/ 57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65 w 72"/>
                  <a:gd name="T83" fmla="*/ 78 h 78"/>
                  <a:gd name="T84" fmla="*/ 65 w 72"/>
                  <a:gd name="T85" fmla="*/ 35 h 78"/>
                  <a:gd name="T86" fmla="*/ 65 w 72"/>
                  <a:gd name="T87" fmla="*/ 21 h 78"/>
                  <a:gd name="T88" fmla="*/ 58 w 72"/>
                  <a:gd name="T89" fmla="*/ 21 h 78"/>
                  <a:gd name="T90" fmla="*/ 65 w 72"/>
                  <a:gd name="T91" fmla="*/ 35 h 78"/>
                  <a:gd name="T92" fmla="*/ 43 w 72"/>
                  <a:gd name="T93" fmla="*/ 21 h 78"/>
                  <a:gd name="T94" fmla="*/ 36 w 72"/>
                  <a:gd name="T95" fmla="*/ 14 h 78"/>
                  <a:gd name="T96" fmla="*/ 36 w 72"/>
                  <a:gd name="T97" fmla="*/ 28 h 78"/>
                  <a:gd name="T98" fmla="*/ 22 w 72"/>
                  <a:gd name="T99" fmla="*/ 14 h 78"/>
                  <a:gd name="T100" fmla="*/ 15 w 72"/>
                  <a:gd name="T101" fmla="*/ 7 h 78"/>
                  <a:gd name="T102" fmla="*/ 0 w 72"/>
                  <a:gd name="T103" fmla="*/ 14 h 78"/>
                  <a:gd name="T104" fmla="*/ 15 w 72"/>
                  <a:gd name="T105" fmla="*/ 21 h 78"/>
                  <a:gd name="T106" fmla="*/ 22 w 72"/>
                  <a:gd name="T107" fmla="*/ 21 h 78"/>
                  <a:gd name="T108" fmla="*/ 15 w 72"/>
                  <a:gd name="T109" fmla="*/ 35 h 78"/>
                  <a:gd name="T110" fmla="*/ 7 w 72"/>
                  <a:gd name="T111" fmla="*/ 50 h 78"/>
                  <a:gd name="T112" fmla="*/ 22 w 72"/>
                  <a:gd name="T113" fmla="*/ 50 h 78"/>
                  <a:gd name="T114" fmla="*/ 22 w 72"/>
                  <a:gd name="T115" fmla="*/ 42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8" y="57"/>
                    </a:lnTo>
                    <a:lnTo>
                      <a:pt x="58" y="57"/>
                    </a:lnTo>
                    <a:lnTo>
                      <a:pt x="58" y="42"/>
                    </a:lnTo>
                    <a:lnTo>
                      <a:pt x="65" y="42"/>
                    </a:lnTo>
                    <a:lnTo>
                      <a:pt x="65" y="35"/>
                    </a:lnTo>
                    <a:lnTo>
                      <a:pt x="72" y="28"/>
                    </a:lnTo>
                    <a:lnTo>
                      <a:pt x="65" y="14"/>
                    </a:lnTo>
                    <a:lnTo>
                      <a:pt x="65" y="14"/>
                    </a:lnTo>
                    <a:lnTo>
                      <a:pt x="65" y="7"/>
                    </a:lnTo>
                    <a:lnTo>
                      <a:pt x="58" y="14"/>
                    </a:lnTo>
                    <a:lnTo>
                      <a:pt x="58" y="21"/>
                    </a:lnTo>
                    <a:lnTo>
                      <a:pt x="50" y="28"/>
                    </a:lnTo>
                    <a:lnTo>
                      <a:pt x="58" y="35"/>
                    </a:lnTo>
                    <a:lnTo>
                      <a:pt x="58" y="42"/>
                    </a:lnTo>
                    <a:lnTo>
                      <a:pt x="50" y="50"/>
                    </a:lnTo>
                    <a:lnTo>
                      <a:pt x="50" y="50"/>
                    </a:lnTo>
                    <a:lnTo>
                      <a:pt x="50" y="50"/>
                    </a:lnTo>
                    <a:lnTo>
                      <a:pt x="43" y="42"/>
                    </a:lnTo>
                    <a:lnTo>
                      <a:pt x="43" y="35"/>
                    </a:lnTo>
                    <a:lnTo>
                      <a:pt x="43" y="28"/>
                    </a:lnTo>
                    <a:lnTo>
                      <a:pt x="43" y="28"/>
                    </a:lnTo>
                    <a:lnTo>
                      <a:pt x="50"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22" y="7"/>
                    </a:lnTo>
                    <a:lnTo>
                      <a:pt x="15" y="7"/>
                    </a:lnTo>
                    <a:lnTo>
                      <a:pt x="7" y="0"/>
                    </a:lnTo>
                    <a:lnTo>
                      <a:pt x="0" y="0"/>
                    </a:lnTo>
                    <a:lnTo>
                      <a:pt x="0" y="7"/>
                    </a:lnTo>
                    <a:lnTo>
                      <a:pt x="0" y="7"/>
                    </a:lnTo>
                    <a:lnTo>
                      <a:pt x="7" y="21"/>
                    </a:lnTo>
                    <a:lnTo>
                      <a:pt x="15" y="28"/>
                    </a:lnTo>
                    <a:lnTo>
                      <a:pt x="22" y="35"/>
                    </a:lnTo>
                    <a:lnTo>
                      <a:pt x="29" y="42"/>
                    </a:lnTo>
                    <a:lnTo>
                      <a:pt x="36" y="42"/>
                    </a:lnTo>
                    <a:lnTo>
                      <a:pt x="29" y="42"/>
                    </a:lnTo>
                    <a:lnTo>
                      <a:pt x="29" y="42"/>
                    </a:lnTo>
                    <a:lnTo>
                      <a:pt x="22" y="42"/>
                    </a:lnTo>
                    <a:lnTo>
                      <a:pt x="15" y="35"/>
                    </a:lnTo>
                    <a:lnTo>
                      <a:pt x="7" y="35"/>
                    </a:lnTo>
                    <a:lnTo>
                      <a:pt x="0" y="42"/>
                    </a:lnTo>
                    <a:lnTo>
                      <a:pt x="0" y="42"/>
                    </a:lnTo>
                    <a:lnTo>
                      <a:pt x="7" y="50"/>
                    </a:lnTo>
                    <a:lnTo>
                      <a:pt x="15" y="57"/>
                    </a:lnTo>
                    <a:lnTo>
                      <a:pt x="22" y="57"/>
                    </a:lnTo>
                    <a:lnTo>
                      <a:pt x="22" y="50"/>
                    </a:lnTo>
                    <a:lnTo>
                      <a:pt x="22" y="50"/>
                    </a:lnTo>
                    <a:lnTo>
                      <a:pt x="29" y="50"/>
                    </a:lnTo>
                    <a:lnTo>
                      <a:pt x="36" y="50"/>
                    </a:lnTo>
                    <a:lnTo>
                      <a:pt x="43" y="50"/>
                    </a:lnTo>
                    <a:lnTo>
                      <a:pt x="43" y="57"/>
                    </a:lnTo>
                    <a:lnTo>
                      <a:pt x="50" y="57"/>
                    </a:lnTo>
                    <a:lnTo>
                      <a:pt x="43" y="64"/>
                    </a:lnTo>
                    <a:lnTo>
                      <a:pt x="36" y="64"/>
                    </a:lnTo>
                    <a:lnTo>
                      <a:pt x="29" y="64"/>
                    </a:lnTo>
                    <a:lnTo>
                      <a:pt x="22" y="57"/>
                    </a:lnTo>
                    <a:lnTo>
                      <a:pt x="7" y="64"/>
                    </a:lnTo>
                    <a:lnTo>
                      <a:pt x="7" y="71"/>
                    </a:lnTo>
                    <a:lnTo>
                      <a:pt x="7" y="78"/>
                    </a:lnTo>
                    <a:lnTo>
                      <a:pt x="22" y="78"/>
                    </a:lnTo>
                    <a:lnTo>
                      <a:pt x="29" y="78"/>
                    </a:lnTo>
                    <a:lnTo>
                      <a:pt x="29" y="78"/>
                    </a:lnTo>
                    <a:lnTo>
                      <a:pt x="36" y="71"/>
                    </a:lnTo>
                    <a:lnTo>
                      <a:pt x="36" y="71"/>
                    </a:lnTo>
                    <a:lnTo>
                      <a:pt x="43" y="64"/>
                    </a:lnTo>
                    <a:lnTo>
                      <a:pt x="43" y="64"/>
                    </a:lnTo>
                    <a:lnTo>
                      <a:pt x="50" y="64"/>
                    </a:lnTo>
                    <a:lnTo>
                      <a:pt x="58" y="71"/>
                    </a:lnTo>
                    <a:lnTo>
                      <a:pt x="65" y="78"/>
                    </a:lnTo>
                    <a:lnTo>
                      <a:pt x="65" y="78"/>
                    </a:lnTo>
                    <a:close/>
                    <a:moveTo>
                      <a:pt x="65" y="35"/>
                    </a:moveTo>
                    <a:lnTo>
                      <a:pt x="65" y="35"/>
                    </a:lnTo>
                    <a:lnTo>
                      <a:pt x="72" y="28"/>
                    </a:lnTo>
                    <a:lnTo>
                      <a:pt x="65" y="21"/>
                    </a:lnTo>
                    <a:lnTo>
                      <a:pt x="65" y="14"/>
                    </a:lnTo>
                    <a:lnTo>
                      <a:pt x="58" y="21"/>
                    </a:lnTo>
                    <a:lnTo>
                      <a:pt x="65" y="35"/>
                    </a:lnTo>
                    <a:lnTo>
                      <a:pt x="65" y="35"/>
                    </a:lnTo>
                    <a:close/>
                    <a:moveTo>
                      <a:pt x="36" y="28"/>
                    </a:moveTo>
                    <a:lnTo>
                      <a:pt x="43" y="21"/>
                    </a:lnTo>
                    <a:lnTo>
                      <a:pt x="36" y="7"/>
                    </a:lnTo>
                    <a:lnTo>
                      <a:pt x="36" y="14"/>
                    </a:lnTo>
                    <a:lnTo>
                      <a:pt x="36" y="28"/>
                    </a:lnTo>
                    <a:lnTo>
                      <a:pt x="36" y="28"/>
                    </a:lnTo>
                    <a:close/>
                    <a:moveTo>
                      <a:pt x="22" y="21"/>
                    </a:moveTo>
                    <a:lnTo>
                      <a:pt x="22" y="14"/>
                    </a:lnTo>
                    <a:lnTo>
                      <a:pt x="15" y="14"/>
                    </a:lnTo>
                    <a:lnTo>
                      <a:pt x="15" y="7"/>
                    </a:lnTo>
                    <a:lnTo>
                      <a:pt x="0" y="7"/>
                    </a:lnTo>
                    <a:lnTo>
                      <a:pt x="0" y="14"/>
                    </a:lnTo>
                    <a:lnTo>
                      <a:pt x="7" y="21"/>
                    </a:lnTo>
                    <a:lnTo>
                      <a:pt x="15" y="21"/>
                    </a:lnTo>
                    <a:lnTo>
                      <a:pt x="22" y="21"/>
                    </a:lnTo>
                    <a:lnTo>
                      <a:pt x="22" y="21"/>
                    </a:lnTo>
                    <a:close/>
                    <a:moveTo>
                      <a:pt x="22" y="42"/>
                    </a:moveTo>
                    <a:lnTo>
                      <a:pt x="15" y="35"/>
                    </a:lnTo>
                    <a:lnTo>
                      <a:pt x="0" y="42"/>
                    </a:lnTo>
                    <a:lnTo>
                      <a:pt x="7" y="50"/>
                    </a:lnTo>
                    <a:lnTo>
                      <a:pt x="15" y="50"/>
                    </a:lnTo>
                    <a:lnTo>
                      <a:pt x="22" y="50"/>
                    </a:lnTo>
                    <a:lnTo>
                      <a:pt x="22" y="42"/>
                    </a:lnTo>
                    <a:lnTo>
                      <a:pt x="22" y="42"/>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0" name="Freeform 529">
                <a:extLst>
                  <a:ext uri="{FF2B5EF4-FFF2-40B4-BE49-F238E27FC236}">
                    <a16:creationId xmlns:a16="http://schemas.microsoft.com/office/drawing/2014/main" xmlns="" id="{03304470-3A36-4ECA-ABB5-0D731B062B34}"/>
                  </a:ext>
                </a:extLst>
              </p:cNvPr>
              <p:cNvSpPr>
                <a:spLocks noEditPoints="1"/>
              </p:cNvSpPr>
              <p:nvPr/>
            </p:nvSpPr>
            <p:spPr bwMode="auto">
              <a:xfrm>
                <a:off x="5948" y="2661"/>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42 h 78"/>
                  <a:gd name="T52" fmla="*/ 8 w 72"/>
                  <a:gd name="T53" fmla="*/ 35 h 78"/>
                  <a:gd name="T54" fmla="*/ 0 w 72"/>
                  <a:gd name="T55" fmla="*/ 42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50 h 78"/>
                  <a:gd name="T112" fmla="*/ 22 w 72"/>
                  <a:gd name="T113" fmla="*/ 50 h 78"/>
                  <a:gd name="T114" fmla="*/ 22 w 72"/>
                  <a:gd name="T115" fmla="*/ 42 h 78"/>
                  <a:gd name="T116" fmla="*/ 29 w 72"/>
                  <a:gd name="T117" fmla="*/ 64 h 78"/>
                  <a:gd name="T118" fmla="*/ 15 w 72"/>
                  <a:gd name="T119" fmla="*/ 64 h 78"/>
                  <a:gd name="T120" fmla="*/ 8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2"/>
                    </a:lnTo>
                    <a:lnTo>
                      <a:pt x="58" y="42"/>
                    </a:lnTo>
                    <a:lnTo>
                      <a:pt x="65" y="35"/>
                    </a:lnTo>
                    <a:lnTo>
                      <a:pt x="72" y="28"/>
                    </a:lnTo>
                    <a:lnTo>
                      <a:pt x="65" y="14"/>
                    </a:lnTo>
                    <a:lnTo>
                      <a:pt x="65" y="14"/>
                    </a:lnTo>
                    <a:lnTo>
                      <a:pt x="58" y="7"/>
                    </a:lnTo>
                    <a:lnTo>
                      <a:pt x="58" y="14"/>
                    </a:lnTo>
                    <a:lnTo>
                      <a:pt x="51" y="21"/>
                    </a:lnTo>
                    <a:lnTo>
                      <a:pt x="51" y="28"/>
                    </a:lnTo>
                    <a:lnTo>
                      <a:pt x="58" y="35"/>
                    </a:lnTo>
                    <a:lnTo>
                      <a:pt x="58" y="42"/>
                    </a:lnTo>
                    <a:lnTo>
                      <a:pt x="51" y="50"/>
                    </a:lnTo>
                    <a:lnTo>
                      <a:pt x="51"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5" y="7"/>
                    </a:lnTo>
                    <a:lnTo>
                      <a:pt x="8" y="7"/>
                    </a:lnTo>
                    <a:lnTo>
                      <a:pt x="8" y="0"/>
                    </a:lnTo>
                    <a:lnTo>
                      <a:pt x="0" y="0"/>
                    </a:lnTo>
                    <a:lnTo>
                      <a:pt x="0" y="7"/>
                    </a:lnTo>
                    <a:lnTo>
                      <a:pt x="0" y="7"/>
                    </a:lnTo>
                    <a:lnTo>
                      <a:pt x="0" y="21"/>
                    </a:lnTo>
                    <a:lnTo>
                      <a:pt x="15" y="28"/>
                    </a:lnTo>
                    <a:lnTo>
                      <a:pt x="22" y="35"/>
                    </a:lnTo>
                    <a:lnTo>
                      <a:pt x="29" y="42"/>
                    </a:lnTo>
                    <a:lnTo>
                      <a:pt x="29" y="42"/>
                    </a:lnTo>
                    <a:lnTo>
                      <a:pt x="29" y="42"/>
                    </a:lnTo>
                    <a:lnTo>
                      <a:pt x="22" y="42"/>
                    </a:lnTo>
                    <a:lnTo>
                      <a:pt x="22" y="42"/>
                    </a:lnTo>
                    <a:lnTo>
                      <a:pt x="15" y="35"/>
                    </a:lnTo>
                    <a:lnTo>
                      <a:pt x="8" y="35"/>
                    </a:lnTo>
                    <a:lnTo>
                      <a:pt x="0" y="42"/>
                    </a:lnTo>
                    <a:lnTo>
                      <a:pt x="0" y="42"/>
                    </a:lnTo>
                    <a:lnTo>
                      <a:pt x="8"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8" y="64"/>
                    </a:lnTo>
                    <a:lnTo>
                      <a:pt x="0" y="71"/>
                    </a:lnTo>
                    <a:lnTo>
                      <a:pt x="8" y="78"/>
                    </a:lnTo>
                    <a:lnTo>
                      <a:pt x="22" y="78"/>
                    </a:lnTo>
                    <a:lnTo>
                      <a:pt x="29" y="78"/>
                    </a:lnTo>
                    <a:lnTo>
                      <a:pt x="29" y="78"/>
                    </a:lnTo>
                    <a:lnTo>
                      <a:pt x="29" y="71"/>
                    </a:lnTo>
                    <a:lnTo>
                      <a:pt x="36" y="71"/>
                    </a:lnTo>
                    <a:lnTo>
                      <a:pt x="43" y="64"/>
                    </a:lnTo>
                    <a:lnTo>
                      <a:pt x="43" y="64"/>
                    </a:lnTo>
                    <a:lnTo>
                      <a:pt x="51" y="64"/>
                    </a:lnTo>
                    <a:lnTo>
                      <a:pt x="51"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8" y="7"/>
                    </a:lnTo>
                    <a:lnTo>
                      <a:pt x="0" y="7"/>
                    </a:lnTo>
                    <a:lnTo>
                      <a:pt x="0" y="14"/>
                    </a:lnTo>
                    <a:lnTo>
                      <a:pt x="8" y="21"/>
                    </a:lnTo>
                    <a:lnTo>
                      <a:pt x="8" y="21"/>
                    </a:lnTo>
                    <a:lnTo>
                      <a:pt x="15" y="21"/>
                    </a:lnTo>
                    <a:lnTo>
                      <a:pt x="15" y="21"/>
                    </a:lnTo>
                    <a:close/>
                    <a:moveTo>
                      <a:pt x="22" y="42"/>
                    </a:moveTo>
                    <a:lnTo>
                      <a:pt x="8" y="35"/>
                    </a:lnTo>
                    <a:lnTo>
                      <a:pt x="0" y="42"/>
                    </a:lnTo>
                    <a:lnTo>
                      <a:pt x="0" y="50"/>
                    </a:lnTo>
                    <a:lnTo>
                      <a:pt x="15" y="50"/>
                    </a:lnTo>
                    <a:lnTo>
                      <a:pt x="22" y="50"/>
                    </a:lnTo>
                    <a:lnTo>
                      <a:pt x="22" y="42"/>
                    </a:lnTo>
                    <a:lnTo>
                      <a:pt x="22" y="42"/>
                    </a:lnTo>
                    <a:close/>
                    <a:moveTo>
                      <a:pt x="29" y="71"/>
                    </a:moveTo>
                    <a:lnTo>
                      <a:pt x="29" y="64"/>
                    </a:lnTo>
                    <a:lnTo>
                      <a:pt x="22" y="64"/>
                    </a:lnTo>
                    <a:lnTo>
                      <a:pt x="15" y="64"/>
                    </a:lnTo>
                    <a:lnTo>
                      <a:pt x="8" y="71"/>
                    </a:lnTo>
                    <a:lnTo>
                      <a:pt x="8"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1" name="Freeform 530">
                <a:extLst>
                  <a:ext uri="{FF2B5EF4-FFF2-40B4-BE49-F238E27FC236}">
                    <a16:creationId xmlns:a16="http://schemas.microsoft.com/office/drawing/2014/main" xmlns="" id="{38536FE9-C888-4CEB-984B-1C752A39813F}"/>
                  </a:ext>
                </a:extLst>
              </p:cNvPr>
              <p:cNvSpPr>
                <a:spLocks noEditPoints="1"/>
              </p:cNvSpPr>
              <p:nvPr/>
            </p:nvSpPr>
            <p:spPr bwMode="auto">
              <a:xfrm>
                <a:off x="5869" y="2661"/>
                <a:ext cx="72" cy="78"/>
              </a:xfrm>
              <a:custGeom>
                <a:avLst/>
                <a:gdLst>
                  <a:gd name="T0" fmla="*/ 65 w 72"/>
                  <a:gd name="T1" fmla="*/ 78 h 78"/>
                  <a:gd name="T2" fmla="*/ 72 w 72"/>
                  <a:gd name="T3" fmla="*/ 71 h 78"/>
                  <a:gd name="T4" fmla="*/ 65 w 72"/>
                  <a:gd name="T5" fmla="*/ 57 h 78"/>
                  <a:gd name="T6" fmla="*/ 65 w 72"/>
                  <a:gd name="T7" fmla="*/ 42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44 w 72"/>
                  <a:gd name="T31" fmla="*/ 35 h 78"/>
                  <a:gd name="T32" fmla="*/ 36 w 72"/>
                  <a:gd name="T33" fmla="*/ 35 h 78"/>
                  <a:gd name="T34" fmla="*/ 29 w 72"/>
                  <a:gd name="T35" fmla="*/ 28 h 78"/>
                  <a:gd name="T36" fmla="*/ 22 w 72"/>
                  <a:gd name="T37" fmla="*/ 21 h 78"/>
                  <a:gd name="T38" fmla="*/ 15 w 72"/>
                  <a:gd name="T39" fmla="*/ 7 h 78"/>
                  <a:gd name="T40" fmla="*/ 7 w 72"/>
                  <a:gd name="T41" fmla="*/ 0 h 78"/>
                  <a:gd name="T42" fmla="*/ 0 w 72"/>
                  <a:gd name="T43" fmla="*/ 7 h 78"/>
                  <a:gd name="T44" fmla="*/ 22 w 72"/>
                  <a:gd name="T45" fmla="*/ 28 h 78"/>
                  <a:gd name="T46" fmla="*/ 36 w 72"/>
                  <a:gd name="T47" fmla="*/ 42 h 78"/>
                  <a:gd name="T48" fmla="*/ 36 w 72"/>
                  <a:gd name="T49" fmla="*/ 42 h 78"/>
                  <a:gd name="T50" fmla="*/ 29 w 72"/>
                  <a:gd name="T51" fmla="*/ 42 h 78"/>
                  <a:gd name="T52" fmla="*/ 7 w 72"/>
                  <a:gd name="T53" fmla="*/ 35 h 78"/>
                  <a:gd name="T54" fmla="*/ 7 w 72"/>
                  <a:gd name="T55" fmla="*/ 42 h 78"/>
                  <a:gd name="T56" fmla="*/ 15 w 72"/>
                  <a:gd name="T57" fmla="*/ 57 h 78"/>
                  <a:gd name="T58" fmla="*/ 29 w 72"/>
                  <a:gd name="T59" fmla="*/ 50 h 78"/>
                  <a:gd name="T60" fmla="*/ 36 w 72"/>
                  <a:gd name="T61" fmla="*/ 50 h 78"/>
                  <a:gd name="T62" fmla="*/ 44 w 72"/>
                  <a:gd name="T63" fmla="*/ 50 h 78"/>
                  <a:gd name="T64" fmla="*/ 51 w 72"/>
                  <a:gd name="T65" fmla="*/ 57 h 78"/>
                  <a:gd name="T66" fmla="*/ 44 w 72"/>
                  <a:gd name="T67" fmla="*/ 64 h 78"/>
                  <a:gd name="T68" fmla="*/ 22 w 72"/>
                  <a:gd name="T69" fmla="*/ 57 h 78"/>
                  <a:gd name="T70" fmla="*/ 7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5 h 78"/>
                  <a:gd name="T86" fmla="*/ 72 w 72"/>
                  <a:gd name="T87" fmla="*/ 21 h 78"/>
                  <a:gd name="T88" fmla="*/ 58 w 72"/>
                  <a:gd name="T89" fmla="*/ 21 h 78"/>
                  <a:gd name="T90" fmla="*/ 65 w 72"/>
                  <a:gd name="T91" fmla="*/ 35 h 78"/>
                  <a:gd name="T92" fmla="*/ 51 w 72"/>
                  <a:gd name="T93" fmla="*/ 21 h 78"/>
                  <a:gd name="T94" fmla="*/ 36 w 72"/>
                  <a:gd name="T95" fmla="*/ 14 h 78"/>
                  <a:gd name="T96" fmla="*/ 44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50 h 78"/>
                  <a:gd name="T112" fmla="*/ 22 w 72"/>
                  <a:gd name="T113" fmla="*/ 50 h 78"/>
                  <a:gd name="T114" fmla="*/ 22 w 72"/>
                  <a:gd name="T115" fmla="*/ 42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2"/>
                    </a:lnTo>
                    <a:lnTo>
                      <a:pt x="65" y="42"/>
                    </a:lnTo>
                    <a:lnTo>
                      <a:pt x="65" y="35"/>
                    </a:lnTo>
                    <a:lnTo>
                      <a:pt x="72" y="28"/>
                    </a:lnTo>
                    <a:lnTo>
                      <a:pt x="72" y="14"/>
                    </a:lnTo>
                    <a:lnTo>
                      <a:pt x="72" y="14"/>
                    </a:lnTo>
                    <a:lnTo>
                      <a:pt x="65" y="7"/>
                    </a:lnTo>
                    <a:lnTo>
                      <a:pt x="58" y="14"/>
                    </a:lnTo>
                    <a:lnTo>
                      <a:pt x="58" y="21"/>
                    </a:lnTo>
                    <a:lnTo>
                      <a:pt x="58" y="28"/>
                    </a:lnTo>
                    <a:lnTo>
                      <a:pt x="58" y="35"/>
                    </a:lnTo>
                    <a:lnTo>
                      <a:pt x="58" y="42"/>
                    </a:lnTo>
                    <a:lnTo>
                      <a:pt x="58" y="50"/>
                    </a:lnTo>
                    <a:lnTo>
                      <a:pt x="58" y="50"/>
                    </a:lnTo>
                    <a:lnTo>
                      <a:pt x="51" y="50"/>
                    </a:lnTo>
                    <a:lnTo>
                      <a:pt x="44" y="42"/>
                    </a:lnTo>
                    <a:lnTo>
                      <a:pt x="44" y="35"/>
                    </a:lnTo>
                    <a:lnTo>
                      <a:pt x="44" y="28"/>
                    </a:lnTo>
                    <a:lnTo>
                      <a:pt x="51" y="28"/>
                    </a:lnTo>
                    <a:lnTo>
                      <a:pt x="51" y="14"/>
                    </a:lnTo>
                    <a:lnTo>
                      <a:pt x="44" y="0"/>
                    </a:lnTo>
                    <a:lnTo>
                      <a:pt x="36" y="14"/>
                    </a:lnTo>
                    <a:lnTo>
                      <a:pt x="36" y="28"/>
                    </a:lnTo>
                    <a:lnTo>
                      <a:pt x="44" y="28"/>
                    </a:lnTo>
                    <a:lnTo>
                      <a:pt x="44" y="35"/>
                    </a:lnTo>
                    <a:lnTo>
                      <a:pt x="44" y="35"/>
                    </a:lnTo>
                    <a:lnTo>
                      <a:pt x="36" y="35"/>
                    </a:lnTo>
                    <a:lnTo>
                      <a:pt x="29" y="28"/>
                    </a:lnTo>
                    <a:lnTo>
                      <a:pt x="29" y="28"/>
                    </a:lnTo>
                    <a:lnTo>
                      <a:pt x="22" y="21"/>
                    </a:lnTo>
                    <a:lnTo>
                      <a:pt x="22" y="21"/>
                    </a:lnTo>
                    <a:lnTo>
                      <a:pt x="22" y="7"/>
                    </a:lnTo>
                    <a:lnTo>
                      <a:pt x="15" y="7"/>
                    </a:lnTo>
                    <a:lnTo>
                      <a:pt x="7" y="0"/>
                    </a:lnTo>
                    <a:lnTo>
                      <a:pt x="7" y="0"/>
                    </a:lnTo>
                    <a:lnTo>
                      <a:pt x="0" y="7"/>
                    </a:lnTo>
                    <a:lnTo>
                      <a:pt x="0" y="7"/>
                    </a:lnTo>
                    <a:lnTo>
                      <a:pt x="7" y="21"/>
                    </a:lnTo>
                    <a:lnTo>
                      <a:pt x="22" y="28"/>
                    </a:lnTo>
                    <a:lnTo>
                      <a:pt x="29" y="35"/>
                    </a:lnTo>
                    <a:lnTo>
                      <a:pt x="36" y="42"/>
                    </a:lnTo>
                    <a:lnTo>
                      <a:pt x="36" y="42"/>
                    </a:lnTo>
                    <a:lnTo>
                      <a:pt x="36" y="42"/>
                    </a:lnTo>
                    <a:lnTo>
                      <a:pt x="29" y="42"/>
                    </a:lnTo>
                    <a:lnTo>
                      <a:pt x="29" y="42"/>
                    </a:lnTo>
                    <a:lnTo>
                      <a:pt x="22" y="35"/>
                    </a:lnTo>
                    <a:lnTo>
                      <a:pt x="7" y="35"/>
                    </a:lnTo>
                    <a:lnTo>
                      <a:pt x="0" y="42"/>
                    </a:lnTo>
                    <a:lnTo>
                      <a:pt x="7" y="42"/>
                    </a:lnTo>
                    <a:lnTo>
                      <a:pt x="7" y="50"/>
                    </a:lnTo>
                    <a:lnTo>
                      <a:pt x="15"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2" y="57"/>
                    </a:lnTo>
                    <a:lnTo>
                      <a:pt x="7" y="64"/>
                    </a:lnTo>
                    <a:lnTo>
                      <a:pt x="7" y="71"/>
                    </a:lnTo>
                    <a:lnTo>
                      <a:pt x="15" y="78"/>
                    </a:lnTo>
                    <a:lnTo>
                      <a:pt x="22" y="78"/>
                    </a:lnTo>
                    <a:lnTo>
                      <a:pt x="36" y="78"/>
                    </a:lnTo>
                    <a:lnTo>
                      <a:pt x="36" y="78"/>
                    </a:lnTo>
                    <a:lnTo>
                      <a:pt x="36" y="71"/>
                    </a:lnTo>
                    <a:lnTo>
                      <a:pt x="36" y="71"/>
                    </a:lnTo>
                    <a:lnTo>
                      <a:pt x="44" y="64"/>
                    </a:lnTo>
                    <a:lnTo>
                      <a:pt x="51" y="64"/>
                    </a:lnTo>
                    <a:lnTo>
                      <a:pt x="51" y="64"/>
                    </a:lnTo>
                    <a:lnTo>
                      <a:pt x="58" y="71"/>
                    </a:lnTo>
                    <a:lnTo>
                      <a:pt x="65" y="78"/>
                    </a:lnTo>
                    <a:lnTo>
                      <a:pt x="65" y="78"/>
                    </a:lnTo>
                    <a:close/>
                    <a:moveTo>
                      <a:pt x="65" y="35"/>
                    </a:moveTo>
                    <a:lnTo>
                      <a:pt x="65" y="35"/>
                    </a:lnTo>
                    <a:lnTo>
                      <a:pt x="72" y="28"/>
                    </a:lnTo>
                    <a:lnTo>
                      <a:pt x="72" y="21"/>
                    </a:lnTo>
                    <a:lnTo>
                      <a:pt x="65" y="14"/>
                    </a:lnTo>
                    <a:lnTo>
                      <a:pt x="58" y="21"/>
                    </a:lnTo>
                    <a:lnTo>
                      <a:pt x="65" y="35"/>
                    </a:lnTo>
                    <a:lnTo>
                      <a:pt x="65"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7" y="7"/>
                    </a:lnTo>
                    <a:lnTo>
                      <a:pt x="7" y="14"/>
                    </a:lnTo>
                    <a:lnTo>
                      <a:pt x="7" y="21"/>
                    </a:lnTo>
                    <a:lnTo>
                      <a:pt x="15" y="21"/>
                    </a:lnTo>
                    <a:lnTo>
                      <a:pt x="22" y="21"/>
                    </a:lnTo>
                    <a:lnTo>
                      <a:pt x="22" y="21"/>
                    </a:lnTo>
                    <a:close/>
                    <a:moveTo>
                      <a:pt x="22" y="42"/>
                    </a:moveTo>
                    <a:lnTo>
                      <a:pt x="15" y="35"/>
                    </a:lnTo>
                    <a:lnTo>
                      <a:pt x="7" y="42"/>
                    </a:lnTo>
                    <a:lnTo>
                      <a:pt x="7" y="50"/>
                    </a:lnTo>
                    <a:lnTo>
                      <a:pt x="15" y="50"/>
                    </a:lnTo>
                    <a:lnTo>
                      <a:pt x="22" y="50"/>
                    </a:lnTo>
                    <a:lnTo>
                      <a:pt x="22" y="42"/>
                    </a:lnTo>
                    <a:lnTo>
                      <a:pt x="22" y="42"/>
                    </a:lnTo>
                    <a:close/>
                    <a:moveTo>
                      <a:pt x="36" y="71"/>
                    </a:moveTo>
                    <a:lnTo>
                      <a:pt x="29" y="64"/>
                    </a:lnTo>
                    <a:lnTo>
                      <a:pt x="22" y="64"/>
                    </a:lnTo>
                    <a:lnTo>
                      <a:pt x="15" y="64"/>
                    </a:lnTo>
                    <a:lnTo>
                      <a:pt x="7"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2" name="Freeform 531">
                <a:extLst>
                  <a:ext uri="{FF2B5EF4-FFF2-40B4-BE49-F238E27FC236}">
                    <a16:creationId xmlns:a16="http://schemas.microsoft.com/office/drawing/2014/main" xmlns="" id="{12FE86AE-8EB4-430B-B317-316AF9F9987E}"/>
                  </a:ext>
                </a:extLst>
              </p:cNvPr>
              <p:cNvSpPr>
                <a:spLocks noEditPoints="1"/>
              </p:cNvSpPr>
              <p:nvPr/>
            </p:nvSpPr>
            <p:spPr bwMode="auto">
              <a:xfrm>
                <a:off x="5797" y="2661"/>
                <a:ext cx="72" cy="78"/>
              </a:xfrm>
              <a:custGeom>
                <a:avLst/>
                <a:gdLst>
                  <a:gd name="T0" fmla="*/ 65 w 72"/>
                  <a:gd name="T1" fmla="*/ 78 h 78"/>
                  <a:gd name="T2" fmla="*/ 72 w 72"/>
                  <a:gd name="T3" fmla="*/ 71 h 78"/>
                  <a:gd name="T4" fmla="*/ 57 w 72"/>
                  <a:gd name="T5" fmla="*/ 57 h 78"/>
                  <a:gd name="T6" fmla="*/ 65 w 72"/>
                  <a:gd name="T7" fmla="*/ 42 h 78"/>
                  <a:gd name="T8" fmla="*/ 65 w 72"/>
                  <a:gd name="T9" fmla="*/ 35 h 78"/>
                  <a:gd name="T10" fmla="*/ 65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43 w 72"/>
                  <a:gd name="T25" fmla="*/ 28 h 78"/>
                  <a:gd name="T26" fmla="*/ 43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14 w 72"/>
                  <a:gd name="T39" fmla="*/ 7 h 78"/>
                  <a:gd name="T40" fmla="*/ 0 w 72"/>
                  <a:gd name="T41" fmla="*/ 0 h 78"/>
                  <a:gd name="T42" fmla="*/ 0 w 72"/>
                  <a:gd name="T43" fmla="*/ 7 h 78"/>
                  <a:gd name="T44" fmla="*/ 21 w 72"/>
                  <a:gd name="T45" fmla="*/ 28 h 78"/>
                  <a:gd name="T46" fmla="*/ 36 w 72"/>
                  <a:gd name="T47" fmla="*/ 42 h 78"/>
                  <a:gd name="T48" fmla="*/ 28 w 72"/>
                  <a:gd name="T49" fmla="*/ 42 h 78"/>
                  <a:gd name="T50" fmla="*/ 21 w 72"/>
                  <a:gd name="T51" fmla="*/ 42 h 78"/>
                  <a:gd name="T52" fmla="*/ 7 w 72"/>
                  <a:gd name="T53" fmla="*/ 35 h 78"/>
                  <a:gd name="T54" fmla="*/ 0 w 72"/>
                  <a:gd name="T55" fmla="*/ 42 h 78"/>
                  <a:gd name="T56" fmla="*/ 14 w 72"/>
                  <a:gd name="T57" fmla="*/ 57 h 78"/>
                  <a:gd name="T58" fmla="*/ 21 w 72"/>
                  <a:gd name="T59" fmla="*/ 50 h 78"/>
                  <a:gd name="T60" fmla="*/ 28 w 72"/>
                  <a:gd name="T61" fmla="*/ 50 h 78"/>
                  <a:gd name="T62" fmla="*/ 43 w 72"/>
                  <a:gd name="T63" fmla="*/ 50 h 78"/>
                  <a:gd name="T64" fmla="*/ 50 w 72"/>
                  <a:gd name="T65" fmla="*/ 57 h 78"/>
                  <a:gd name="T66" fmla="*/ 36 w 72"/>
                  <a:gd name="T67" fmla="*/ 64 h 78"/>
                  <a:gd name="T68" fmla="*/ 21 w 72"/>
                  <a:gd name="T69" fmla="*/ 57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65 w 72"/>
                  <a:gd name="T83" fmla="*/ 78 h 78"/>
                  <a:gd name="T84" fmla="*/ 65 w 72"/>
                  <a:gd name="T85" fmla="*/ 35 h 78"/>
                  <a:gd name="T86" fmla="*/ 65 w 72"/>
                  <a:gd name="T87" fmla="*/ 21 h 78"/>
                  <a:gd name="T88" fmla="*/ 57 w 72"/>
                  <a:gd name="T89" fmla="*/ 21 h 78"/>
                  <a:gd name="T90" fmla="*/ 65 w 72"/>
                  <a:gd name="T91" fmla="*/ 35 h 78"/>
                  <a:gd name="T92" fmla="*/ 43 w 72"/>
                  <a:gd name="T93" fmla="*/ 21 h 78"/>
                  <a:gd name="T94" fmla="*/ 36 w 72"/>
                  <a:gd name="T95" fmla="*/ 14 h 78"/>
                  <a:gd name="T96" fmla="*/ 43 w 72"/>
                  <a:gd name="T97" fmla="*/ 28 h 78"/>
                  <a:gd name="T98" fmla="*/ 21 w 72"/>
                  <a:gd name="T99" fmla="*/ 14 h 78"/>
                  <a:gd name="T100" fmla="*/ 14 w 72"/>
                  <a:gd name="T101" fmla="*/ 7 h 78"/>
                  <a:gd name="T102" fmla="*/ 0 w 72"/>
                  <a:gd name="T103" fmla="*/ 14 h 78"/>
                  <a:gd name="T104" fmla="*/ 14 w 72"/>
                  <a:gd name="T105" fmla="*/ 21 h 78"/>
                  <a:gd name="T106" fmla="*/ 21 w 72"/>
                  <a:gd name="T107" fmla="*/ 21 h 78"/>
                  <a:gd name="T108" fmla="*/ 14 w 72"/>
                  <a:gd name="T109" fmla="*/ 35 h 78"/>
                  <a:gd name="T110" fmla="*/ 7 w 72"/>
                  <a:gd name="T111" fmla="*/ 50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2"/>
                    </a:lnTo>
                    <a:lnTo>
                      <a:pt x="65" y="42"/>
                    </a:lnTo>
                    <a:lnTo>
                      <a:pt x="65" y="35"/>
                    </a:lnTo>
                    <a:lnTo>
                      <a:pt x="72" y="28"/>
                    </a:lnTo>
                    <a:lnTo>
                      <a:pt x="65" y="14"/>
                    </a:lnTo>
                    <a:lnTo>
                      <a:pt x="65" y="14"/>
                    </a:lnTo>
                    <a:lnTo>
                      <a:pt x="65" y="7"/>
                    </a:lnTo>
                    <a:lnTo>
                      <a:pt x="57" y="14"/>
                    </a:lnTo>
                    <a:lnTo>
                      <a:pt x="57" y="21"/>
                    </a:lnTo>
                    <a:lnTo>
                      <a:pt x="50" y="28"/>
                    </a:lnTo>
                    <a:lnTo>
                      <a:pt x="57" y="35"/>
                    </a:lnTo>
                    <a:lnTo>
                      <a:pt x="57" y="42"/>
                    </a:lnTo>
                    <a:lnTo>
                      <a:pt x="57" y="50"/>
                    </a:lnTo>
                    <a:lnTo>
                      <a:pt x="50" y="50"/>
                    </a:lnTo>
                    <a:lnTo>
                      <a:pt x="50" y="50"/>
                    </a:lnTo>
                    <a:lnTo>
                      <a:pt x="43" y="42"/>
                    </a:lnTo>
                    <a:lnTo>
                      <a:pt x="43" y="35"/>
                    </a:lnTo>
                    <a:lnTo>
                      <a:pt x="43" y="28"/>
                    </a:lnTo>
                    <a:lnTo>
                      <a:pt x="43" y="28"/>
                    </a:lnTo>
                    <a:lnTo>
                      <a:pt x="50" y="14"/>
                    </a:lnTo>
                    <a:lnTo>
                      <a:pt x="43" y="0"/>
                    </a:lnTo>
                    <a:lnTo>
                      <a:pt x="28" y="14"/>
                    </a:lnTo>
                    <a:lnTo>
                      <a:pt x="36" y="28"/>
                    </a:lnTo>
                    <a:lnTo>
                      <a:pt x="36" y="28"/>
                    </a:lnTo>
                    <a:lnTo>
                      <a:pt x="36" y="35"/>
                    </a:lnTo>
                    <a:lnTo>
                      <a:pt x="36" y="35"/>
                    </a:lnTo>
                    <a:lnTo>
                      <a:pt x="36" y="35"/>
                    </a:lnTo>
                    <a:lnTo>
                      <a:pt x="28" y="28"/>
                    </a:lnTo>
                    <a:lnTo>
                      <a:pt x="21" y="28"/>
                    </a:lnTo>
                    <a:lnTo>
                      <a:pt x="21" y="21"/>
                    </a:lnTo>
                    <a:lnTo>
                      <a:pt x="21" y="21"/>
                    </a:lnTo>
                    <a:lnTo>
                      <a:pt x="21" y="7"/>
                    </a:lnTo>
                    <a:lnTo>
                      <a:pt x="14" y="7"/>
                    </a:lnTo>
                    <a:lnTo>
                      <a:pt x="7" y="0"/>
                    </a:lnTo>
                    <a:lnTo>
                      <a:pt x="0" y="0"/>
                    </a:lnTo>
                    <a:lnTo>
                      <a:pt x="0" y="7"/>
                    </a:lnTo>
                    <a:lnTo>
                      <a:pt x="0" y="7"/>
                    </a:lnTo>
                    <a:lnTo>
                      <a:pt x="7" y="21"/>
                    </a:lnTo>
                    <a:lnTo>
                      <a:pt x="21" y="28"/>
                    </a:lnTo>
                    <a:lnTo>
                      <a:pt x="28" y="35"/>
                    </a:lnTo>
                    <a:lnTo>
                      <a:pt x="36" y="42"/>
                    </a:lnTo>
                    <a:lnTo>
                      <a:pt x="36" y="42"/>
                    </a:lnTo>
                    <a:lnTo>
                      <a:pt x="28" y="42"/>
                    </a:lnTo>
                    <a:lnTo>
                      <a:pt x="28" y="42"/>
                    </a:lnTo>
                    <a:lnTo>
                      <a:pt x="21" y="42"/>
                    </a:lnTo>
                    <a:lnTo>
                      <a:pt x="14" y="35"/>
                    </a:lnTo>
                    <a:lnTo>
                      <a:pt x="7" y="35"/>
                    </a:lnTo>
                    <a:lnTo>
                      <a:pt x="0" y="42"/>
                    </a:lnTo>
                    <a:lnTo>
                      <a:pt x="0" y="42"/>
                    </a:lnTo>
                    <a:lnTo>
                      <a:pt x="7" y="50"/>
                    </a:lnTo>
                    <a:lnTo>
                      <a:pt x="14" y="57"/>
                    </a:lnTo>
                    <a:lnTo>
                      <a:pt x="21" y="57"/>
                    </a:lnTo>
                    <a:lnTo>
                      <a:pt x="21" y="50"/>
                    </a:lnTo>
                    <a:lnTo>
                      <a:pt x="28" y="50"/>
                    </a:lnTo>
                    <a:lnTo>
                      <a:pt x="28" y="50"/>
                    </a:lnTo>
                    <a:lnTo>
                      <a:pt x="36" y="50"/>
                    </a:lnTo>
                    <a:lnTo>
                      <a:pt x="43" y="50"/>
                    </a:lnTo>
                    <a:lnTo>
                      <a:pt x="50" y="57"/>
                    </a:lnTo>
                    <a:lnTo>
                      <a:pt x="50" y="57"/>
                    </a:lnTo>
                    <a:lnTo>
                      <a:pt x="43" y="64"/>
                    </a:lnTo>
                    <a:lnTo>
                      <a:pt x="36" y="64"/>
                    </a:lnTo>
                    <a:lnTo>
                      <a:pt x="28" y="64"/>
                    </a:lnTo>
                    <a:lnTo>
                      <a:pt x="21" y="57"/>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5" y="78"/>
                    </a:lnTo>
                    <a:lnTo>
                      <a:pt x="65" y="78"/>
                    </a:lnTo>
                    <a:close/>
                    <a:moveTo>
                      <a:pt x="65" y="35"/>
                    </a:moveTo>
                    <a:lnTo>
                      <a:pt x="65" y="35"/>
                    </a:lnTo>
                    <a:lnTo>
                      <a:pt x="72" y="28"/>
                    </a:lnTo>
                    <a:lnTo>
                      <a:pt x="65" y="21"/>
                    </a:lnTo>
                    <a:lnTo>
                      <a:pt x="65" y="14"/>
                    </a:lnTo>
                    <a:lnTo>
                      <a:pt x="57" y="21"/>
                    </a:lnTo>
                    <a:lnTo>
                      <a:pt x="65" y="35"/>
                    </a:lnTo>
                    <a:lnTo>
                      <a:pt x="65" y="35"/>
                    </a:lnTo>
                    <a:close/>
                    <a:moveTo>
                      <a:pt x="43" y="28"/>
                    </a:moveTo>
                    <a:lnTo>
                      <a:pt x="43" y="21"/>
                    </a:lnTo>
                    <a:lnTo>
                      <a:pt x="43" y="7"/>
                    </a:lnTo>
                    <a:lnTo>
                      <a:pt x="36" y="14"/>
                    </a:lnTo>
                    <a:lnTo>
                      <a:pt x="43" y="28"/>
                    </a:lnTo>
                    <a:lnTo>
                      <a:pt x="43" y="28"/>
                    </a:lnTo>
                    <a:close/>
                    <a:moveTo>
                      <a:pt x="21" y="21"/>
                    </a:moveTo>
                    <a:lnTo>
                      <a:pt x="21" y="14"/>
                    </a:lnTo>
                    <a:lnTo>
                      <a:pt x="21" y="14"/>
                    </a:lnTo>
                    <a:lnTo>
                      <a:pt x="14" y="7"/>
                    </a:lnTo>
                    <a:lnTo>
                      <a:pt x="0" y="7"/>
                    </a:lnTo>
                    <a:lnTo>
                      <a:pt x="0" y="14"/>
                    </a:lnTo>
                    <a:lnTo>
                      <a:pt x="7" y="21"/>
                    </a:lnTo>
                    <a:lnTo>
                      <a:pt x="14" y="21"/>
                    </a:lnTo>
                    <a:lnTo>
                      <a:pt x="21" y="21"/>
                    </a:lnTo>
                    <a:lnTo>
                      <a:pt x="21" y="21"/>
                    </a:lnTo>
                    <a:close/>
                    <a:moveTo>
                      <a:pt x="21" y="42"/>
                    </a:moveTo>
                    <a:lnTo>
                      <a:pt x="14" y="35"/>
                    </a:lnTo>
                    <a:lnTo>
                      <a:pt x="0" y="42"/>
                    </a:lnTo>
                    <a:lnTo>
                      <a:pt x="7" y="50"/>
                    </a:lnTo>
                    <a:lnTo>
                      <a:pt x="14" y="50"/>
                    </a:lnTo>
                    <a:lnTo>
                      <a:pt x="21" y="50"/>
                    </a:lnTo>
                    <a:lnTo>
                      <a:pt x="21" y="42"/>
                    </a:lnTo>
                    <a:lnTo>
                      <a:pt x="21" y="42"/>
                    </a:lnTo>
                    <a:close/>
                    <a:moveTo>
                      <a:pt x="28" y="71"/>
                    </a:moveTo>
                    <a:lnTo>
                      <a:pt x="28" y="64"/>
                    </a:lnTo>
                    <a:lnTo>
                      <a:pt x="21" y="64"/>
                    </a:lnTo>
                    <a:lnTo>
                      <a:pt x="14" y="64"/>
                    </a:lnTo>
                    <a:lnTo>
                      <a:pt x="7" y="71"/>
                    </a:lnTo>
                    <a:lnTo>
                      <a:pt x="7" y="71"/>
                    </a:lnTo>
                    <a:lnTo>
                      <a:pt x="21"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3" name="Freeform 532">
                <a:extLst>
                  <a:ext uri="{FF2B5EF4-FFF2-40B4-BE49-F238E27FC236}">
                    <a16:creationId xmlns:a16="http://schemas.microsoft.com/office/drawing/2014/main" xmlns="" id="{5C6DC842-66D0-45DD-812B-841098EA5775}"/>
                  </a:ext>
                </a:extLst>
              </p:cNvPr>
              <p:cNvSpPr>
                <a:spLocks noEditPoints="1"/>
              </p:cNvSpPr>
              <p:nvPr/>
            </p:nvSpPr>
            <p:spPr bwMode="auto">
              <a:xfrm>
                <a:off x="5725" y="2661"/>
                <a:ext cx="72" cy="78"/>
              </a:xfrm>
              <a:custGeom>
                <a:avLst/>
                <a:gdLst>
                  <a:gd name="T0" fmla="*/ 64 w 72"/>
                  <a:gd name="T1" fmla="*/ 78 h 78"/>
                  <a:gd name="T2" fmla="*/ 72 w 72"/>
                  <a:gd name="T3" fmla="*/ 71 h 78"/>
                  <a:gd name="T4" fmla="*/ 57 w 72"/>
                  <a:gd name="T5" fmla="*/ 57 h 78"/>
                  <a:gd name="T6" fmla="*/ 57 w 72"/>
                  <a:gd name="T7" fmla="*/ 42 h 78"/>
                  <a:gd name="T8" fmla="*/ 64 w 72"/>
                  <a:gd name="T9" fmla="*/ 35 h 78"/>
                  <a:gd name="T10" fmla="*/ 64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2 h 78"/>
                  <a:gd name="T48" fmla="*/ 28 w 72"/>
                  <a:gd name="T49" fmla="*/ 42 h 78"/>
                  <a:gd name="T50" fmla="*/ 21 w 72"/>
                  <a:gd name="T51" fmla="*/ 42 h 78"/>
                  <a:gd name="T52" fmla="*/ 7 w 72"/>
                  <a:gd name="T53" fmla="*/ 35 h 78"/>
                  <a:gd name="T54" fmla="*/ 0 w 72"/>
                  <a:gd name="T55" fmla="*/ 42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8 w 72"/>
                  <a:gd name="T75" fmla="*/ 78 h 78"/>
                  <a:gd name="T76" fmla="*/ 36 w 72"/>
                  <a:gd name="T77" fmla="*/ 71 h 78"/>
                  <a:gd name="T78" fmla="*/ 43 w 72"/>
                  <a:gd name="T79" fmla="*/ 64 h 78"/>
                  <a:gd name="T80" fmla="*/ 50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28 w 72"/>
                  <a:gd name="T95" fmla="*/ 14 h 78"/>
                  <a:gd name="T96" fmla="*/ 36 w 72"/>
                  <a:gd name="T97" fmla="*/ 28 h 78"/>
                  <a:gd name="T98" fmla="*/ 21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50 h 78"/>
                  <a:gd name="T112" fmla="*/ 21 w 72"/>
                  <a:gd name="T113" fmla="*/ 50 h 78"/>
                  <a:gd name="T114" fmla="*/ 21 w 72"/>
                  <a:gd name="T115" fmla="*/ 42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64" y="71"/>
                    </a:lnTo>
                    <a:lnTo>
                      <a:pt x="72" y="71"/>
                    </a:lnTo>
                    <a:lnTo>
                      <a:pt x="64" y="71"/>
                    </a:lnTo>
                    <a:lnTo>
                      <a:pt x="57" y="57"/>
                    </a:lnTo>
                    <a:lnTo>
                      <a:pt x="57" y="57"/>
                    </a:lnTo>
                    <a:lnTo>
                      <a:pt x="57" y="42"/>
                    </a:lnTo>
                    <a:lnTo>
                      <a:pt x="57" y="42"/>
                    </a:lnTo>
                    <a:lnTo>
                      <a:pt x="64" y="35"/>
                    </a:lnTo>
                    <a:lnTo>
                      <a:pt x="72" y="28"/>
                    </a:lnTo>
                    <a:lnTo>
                      <a:pt x="64" y="14"/>
                    </a:lnTo>
                    <a:lnTo>
                      <a:pt x="64" y="14"/>
                    </a:lnTo>
                    <a:lnTo>
                      <a:pt x="57"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6" y="0"/>
                    </a:lnTo>
                    <a:lnTo>
                      <a:pt x="28" y="14"/>
                    </a:lnTo>
                    <a:lnTo>
                      <a:pt x="36" y="28"/>
                    </a:lnTo>
                    <a:lnTo>
                      <a:pt x="36" y="28"/>
                    </a:lnTo>
                    <a:lnTo>
                      <a:pt x="36" y="35"/>
                    </a:lnTo>
                    <a:lnTo>
                      <a:pt x="36" y="35"/>
                    </a:lnTo>
                    <a:lnTo>
                      <a:pt x="36" y="35"/>
                    </a:lnTo>
                    <a:lnTo>
                      <a:pt x="28" y="28"/>
                    </a:lnTo>
                    <a:lnTo>
                      <a:pt x="21" y="28"/>
                    </a:lnTo>
                    <a:lnTo>
                      <a:pt x="21" y="21"/>
                    </a:lnTo>
                    <a:lnTo>
                      <a:pt x="21" y="21"/>
                    </a:lnTo>
                    <a:lnTo>
                      <a:pt x="14" y="7"/>
                    </a:lnTo>
                    <a:lnTo>
                      <a:pt x="7" y="7"/>
                    </a:lnTo>
                    <a:lnTo>
                      <a:pt x="7" y="0"/>
                    </a:lnTo>
                    <a:lnTo>
                      <a:pt x="0" y="0"/>
                    </a:lnTo>
                    <a:lnTo>
                      <a:pt x="0" y="7"/>
                    </a:lnTo>
                    <a:lnTo>
                      <a:pt x="0" y="7"/>
                    </a:lnTo>
                    <a:lnTo>
                      <a:pt x="0" y="21"/>
                    </a:lnTo>
                    <a:lnTo>
                      <a:pt x="14" y="28"/>
                    </a:lnTo>
                    <a:lnTo>
                      <a:pt x="21" y="35"/>
                    </a:lnTo>
                    <a:lnTo>
                      <a:pt x="28" y="42"/>
                    </a:lnTo>
                    <a:lnTo>
                      <a:pt x="28" y="42"/>
                    </a:lnTo>
                    <a:lnTo>
                      <a:pt x="28" y="42"/>
                    </a:lnTo>
                    <a:lnTo>
                      <a:pt x="21" y="42"/>
                    </a:lnTo>
                    <a:lnTo>
                      <a:pt x="21" y="42"/>
                    </a:lnTo>
                    <a:lnTo>
                      <a:pt x="14" y="35"/>
                    </a:lnTo>
                    <a:lnTo>
                      <a:pt x="7" y="35"/>
                    </a:lnTo>
                    <a:lnTo>
                      <a:pt x="0" y="42"/>
                    </a:lnTo>
                    <a:lnTo>
                      <a:pt x="0" y="42"/>
                    </a:lnTo>
                    <a:lnTo>
                      <a:pt x="7" y="50"/>
                    </a:lnTo>
                    <a:lnTo>
                      <a:pt x="14" y="57"/>
                    </a:lnTo>
                    <a:lnTo>
                      <a:pt x="14" y="57"/>
                    </a:lnTo>
                    <a:lnTo>
                      <a:pt x="21" y="50"/>
                    </a:lnTo>
                    <a:lnTo>
                      <a:pt x="21" y="50"/>
                    </a:lnTo>
                    <a:lnTo>
                      <a:pt x="28" y="50"/>
                    </a:lnTo>
                    <a:lnTo>
                      <a:pt x="36" y="50"/>
                    </a:lnTo>
                    <a:lnTo>
                      <a:pt x="43" y="50"/>
                    </a:lnTo>
                    <a:lnTo>
                      <a:pt x="43" y="57"/>
                    </a:lnTo>
                    <a:lnTo>
                      <a:pt x="43" y="57"/>
                    </a:lnTo>
                    <a:lnTo>
                      <a:pt x="43" y="64"/>
                    </a:lnTo>
                    <a:lnTo>
                      <a:pt x="36" y="64"/>
                    </a:lnTo>
                    <a:lnTo>
                      <a:pt x="28" y="64"/>
                    </a:lnTo>
                    <a:lnTo>
                      <a:pt x="21" y="57"/>
                    </a:lnTo>
                    <a:lnTo>
                      <a:pt x="7" y="64"/>
                    </a:lnTo>
                    <a:lnTo>
                      <a:pt x="0" y="71"/>
                    </a:lnTo>
                    <a:lnTo>
                      <a:pt x="7" y="78"/>
                    </a:lnTo>
                    <a:lnTo>
                      <a:pt x="21" y="78"/>
                    </a:lnTo>
                    <a:lnTo>
                      <a:pt x="28" y="78"/>
                    </a:lnTo>
                    <a:lnTo>
                      <a:pt x="28" y="78"/>
                    </a:lnTo>
                    <a:lnTo>
                      <a:pt x="28" y="71"/>
                    </a:lnTo>
                    <a:lnTo>
                      <a:pt x="36" y="71"/>
                    </a:lnTo>
                    <a:lnTo>
                      <a:pt x="43" y="64"/>
                    </a:lnTo>
                    <a:lnTo>
                      <a:pt x="43" y="64"/>
                    </a:lnTo>
                    <a:lnTo>
                      <a:pt x="50" y="64"/>
                    </a:lnTo>
                    <a:lnTo>
                      <a:pt x="50"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6" y="28"/>
                    </a:moveTo>
                    <a:lnTo>
                      <a:pt x="43" y="21"/>
                    </a:lnTo>
                    <a:lnTo>
                      <a:pt x="36" y="7"/>
                    </a:lnTo>
                    <a:lnTo>
                      <a:pt x="28" y="14"/>
                    </a:lnTo>
                    <a:lnTo>
                      <a:pt x="36" y="28"/>
                    </a:lnTo>
                    <a:lnTo>
                      <a:pt x="36" y="28"/>
                    </a:lnTo>
                    <a:close/>
                    <a:moveTo>
                      <a:pt x="14" y="21"/>
                    </a:moveTo>
                    <a:lnTo>
                      <a:pt x="21" y="14"/>
                    </a:lnTo>
                    <a:lnTo>
                      <a:pt x="14" y="14"/>
                    </a:lnTo>
                    <a:lnTo>
                      <a:pt x="7" y="7"/>
                    </a:lnTo>
                    <a:lnTo>
                      <a:pt x="0" y="7"/>
                    </a:lnTo>
                    <a:lnTo>
                      <a:pt x="0" y="14"/>
                    </a:lnTo>
                    <a:lnTo>
                      <a:pt x="7" y="21"/>
                    </a:lnTo>
                    <a:lnTo>
                      <a:pt x="7" y="21"/>
                    </a:lnTo>
                    <a:lnTo>
                      <a:pt x="14" y="21"/>
                    </a:lnTo>
                    <a:lnTo>
                      <a:pt x="14" y="21"/>
                    </a:lnTo>
                    <a:close/>
                    <a:moveTo>
                      <a:pt x="21" y="42"/>
                    </a:moveTo>
                    <a:lnTo>
                      <a:pt x="7" y="35"/>
                    </a:lnTo>
                    <a:lnTo>
                      <a:pt x="0" y="42"/>
                    </a:lnTo>
                    <a:lnTo>
                      <a:pt x="0" y="50"/>
                    </a:lnTo>
                    <a:lnTo>
                      <a:pt x="14" y="50"/>
                    </a:lnTo>
                    <a:lnTo>
                      <a:pt x="21" y="50"/>
                    </a:lnTo>
                    <a:lnTo>
                      <a:pt x="21" y="42"/>
                    </a:lnTo>
                    <a:lnTo>
                      <a:pt x="21" y="42"/>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4" name="Freeform 533">
                <a:extLst>
                  <a:ext uri="{FF2B5EF4-FFF2-40B4-BE49-F238E27FC236}">
                    <a16:creationId xmlns:a16="http://schemas.microsoft.com/office/drawing/2014/main" xmlns="" id="{E8B86F8B-5567-496D-BAE3-A1B974050547}"/>
                  </a:ext>
                </a:extLst>
              </p:cNvPr>
              <p:cNvSpPr>
                <a:spLocks noEditPoints="1"/>
              </p:cNvSpPr>
              <p:nvPr/>
            </p:nvSpPr>
            <p:spPr bwMode="auto">
              <a:xfrm>
                <a:off x="5653" y="2661"/>
                <a:ext cx="65" cy="78"/>
              </a:xfrm>
              <a:custGeom>
                <a:avLst/>
                <a:gdLst>
                  <a:gd name="T0" fmla="*/ 65 w 65"/>
                  <a:gd name="T1" fmla="*/ 78 h 78"/>
                  <a:gd name="T2" fmla="*/ 65 w 65"/>
                  <a:gd name="T3" fmla="*/ 71 h 78"/>
                  <a:gd name="T4" fmla="*/ 57 w 65"/>
                  <a:gd name="T5" fmla="*/ 57 h 78"/>
                  <a:gd name="T6" fmla="*/ 57 w 65"/>
                  <a:gd name="T7" fmla="*/ 42 h 78"/>
                  <a:gd name="T8" fmla="*/ 65 w 65"/>
                  <a:gd name="T9" fmla="*/ 35 h 78"/>
                  <a:gd name="T10" fmla="*/ 65 w 65"/>
                  <a:gd name="T11" fmla="*/ 14 h 78"/>
                  <a:gd name="T12" fmla="*/ 57 w 65"/>
                  <a:gd name="T13" fmla="*/ 7 h 78"/>
                  <a:gd name="T14" fmla="*/ 50 w 65"/>
                  <a:gd name="T15" fmla="*/ 21 h 78"/>
                  <a:gd name="T16" fmla="*/ 57 w 65"/>
                  <a:gd name="T17" fmla="*/ 35 h 78"/>
                  <a:gd name="T18" fmla="*/ 50 w 65"/>
                  <a:gd name="T19" fmla="*/ 50 h 78"/>
                  <a:gd name="T20" fmla="*/ 43 w 65"/>
                  <a:gd name="T21" fmla="*/ 50 h 78"/>
                  <a:gd name="T22" fmla="*/ 36 w 65"/>
                  <a:gd name="T23" fmla="*/ 35 h 78"/>
                  <a:gd name="T24" fmla="*/ 43 w 65"/>
                  <a:gd name="T25" fmla="*/ 28 h 78"/>
                  <a:gd name="T26" fmla="*/ 36 w 65"/>
                  <a:gd name="T27" fmla="*/ 0 h 78"/>
                  <a:gd name="T28" fmla="*/ 36 w 65"/>
                  <a:gd name="T29" fmla="*/ 28 h 78"/>
                  <a:gd name="T30" fmla="*/ 36 w 65"/>
                  <a:gd name="T31" fmla="*/ 35 h 78"/>
                  <a:gd name="T32" fmla="*/ 29 w 65"/>
                  <a:gd name="T33" fmla="*/ 35 h 78"/>
                  <a:gd name="T34" fmla="*/ 21 w 65"/>
                  <a:gd name="T35" fmla="*/ 28 h 78"/>
                  <a:gd name="T36" fmla="*/ 21 w 65"/>
                  <a:gd name="T37" fmla="*/ 21 h 78"/>
                  <a:gd name="T38" fmla="*/ 7 w 65"/>
                  <a:gd name="T39" fmla="*/ 7 h 78"/>
                  <a:gd name="T40" fmla="*/ 0 w 65"/>
                  <a:gd name="T41" fmla="*/ 0 h 78"/>
                  <a:gd name="T42" fmla="*/ 0 w 65"/>
                  <a:gd name="T43" fmla="*/ 7 h 78"/>
                  <a:gd name="T44" fmla="*/ 14 w 65"/>
                  <a:gd name="T45" fmla="*/ 28 h 78"/>
                  <a:gd name="T46" fmla="*/ 29 w 65"/>
                  <a:gd name="T47" fmla="*/ 42 h 78"/>
                  <a:gd name="T48" fmla="*/ 29 w 65"/>
                  <a:gd name="T49" fmla="*/ 42 h 78"/>
                  <a:gd name="T50" fmla="*/ 21 w 65"/>
                  <a:gd name="T51" fmla="*/ 42 h 78"/>
                  <a:gd name="T52" fmla="*/ 0 w 65"/>
                  <a:gd name="T53" fmla="*/ 35 h 78"/>
                  <a:gd name="T54" fmla="*/ 0 w 65"/>
                  <a:gd name="T55" fmla="*/ 42 h 78"/>
                  <a:gd name="T56" fmla="*/ 14 w 65"/>
                  <a:gd name="T57" fmla="*/ 57 h 78"/>
                  <a:gd name="T58" fmla="*/ 21 w 65"/>
                  <a:gd name="T59" fmla="*/ 50 h 78"/>
                  <a:gd name="T60" fmla="*/ 29 w 65"/>
                  <a:gd name="T61" fmla="*/ 50 h 78"/>
                  <a:gd name="T62" fmla="*/ 36 w 65"/>
                  <a:gd name="T63" fmla="*/ 50 h 78"/>
                  <a:gd name="T64" fmla="*/ 43 w 65"/>
                  <a:gd name="T65" fmla="*/ 57 h 78"/>
                  <a:gd name="T66" fmla="*/ 36 w 65"/>
                  <a:gd name="T67" fmla="*/ 64 h 78"/>
                  <a:gd name="T68" fmla="*/ 21 w 65"/>
                  <a:gd name="T69" fmla="*/ 57 h 78"/>
                  <a:gd name="T70" fmla="*/ 0 w 65"/>
                  <a:gd name="T71" fmla="*/ 71 h 78"/>
                  <a:gd name="T72" fmla="*/ 21 w 65"/>
                  <a:gd name="T73" fmla="*/ 78 h 78"/>
                  <a:gd name="T74" fmla="*/ 29 w 65"/>
                  <a:gd name="T75" fmla="*/ 78 h 78"/>
                  <a:gd name="T76" fmla="*/ 36 w 65"/>
                  <a:gd name="T77" fmla="*/ 71 h 78"/>
                  <a:gd name="T78" fmla="*/ 43 w 65"/>
                  <a:gd name="T79" fmla="*/ 64 h 78"/>
                  <a:gd name="T80" fmla="*/ 50 w 65"/>
                  <a:gd name="T81" fmla="*/ 71 h 78"/>
                  <a:gd name="T82" fmla="*/ 57 w 65"/>
                  <a:gd name="T83" fmla="*/ 78 h 78"/>
                  <a:gd name="T84" fmla="*/ 65 w 65"/>
                  <a:gd name="T85" fmla="*/ 35 h 78"/>
                  <a:gd name="T86" fmla="*/ 65 w 65"/>
                  <a:gd name="T87" fmla="*/ 21 h 78"/>
                  <a:gd name="T88" fmla="*/ 50 w 65"/>
                  <a:gd name="T89" fmla="*/ 21 h 78"/>
                  <a:gd name="T90" fmla="*/ 57 w 65"/>
                  <a:gd name="T91" fmla="*/ 35 h 78"/>
                  <a:gd name="T92" fmla="*/ 43 w 65"/>
                  <a:gd name="T93" fmla="*/ 21 h 78"/>
                  <a:gd name="T94" fmla="*/ 29 w 65"/>
                  <a:gd name="T95" fmla="*/ 14 h 78"/>
                  <a:gd name="T96" fmla="*/ 36 w 65"/>
                  <a:gd name="T97" fmla="*/ 28 h 78"/>
                  <a:gd name="T98" fmla="*/ 14 w 65"/>
                  <a:gd name="T99" fmla="*/ 14 h 78"/>
                  <a:gd name="T100" fmla="*/ 7 w 65"/>
                  <a:gd name="T101" fmla="*/ 7 h 78"/>
                  <a:gd name="T102" fmla="*/ 0 w 65"/>
                  <a:gd name="T103" fmla="*/ 14 h 78"/>
                  <a:gd name="T104" fmla="*/ 7 w 65"/>
                  <a:gd name="T105" fmla="*/ 21 h 78"/>
                  <a:gd name="T106" fmla="*/ 14 w 65"/>
                  <a:gd name="T107" fmla="*/ 21 h 78"/>
                  <a:gd name="T108" fmla="*/ 7 w 65"/>
                  <a:gd name="T109" fmla="*/ 35 h 78"/>
                  <a:gd name="T110" fmla="*/ 0 w 65"/>
                  <a:gd name="T111" fmla="*/ 50 h 78"/>
                  <a:gd name="T112" fmla="*/ 21 w 65"/>
                  <a:gd name="T113" fmla="*/ 50 h 78"/>
                  <a:gd name="T114" fmla="*/ 21 w 65"/>
                  <a:gd name="T115" fmla="*/ 42 h 78"/>
                  <a:gd name="T116" fmla="*/ 21 w 65"/>
                  <a:gd name="T117" fmla="*/ 64 h 78"/>
                  <a:gd name="T118" fmla="*/ 14 w 65"/>
                  <a:gd name="T119" fmla="*/ 64 h 78"/>
                  <a:gd name="T120" fmla="*/ 7 w 65"/>
                  <a:gd name="T121" fmla="*/ 71 h 78"/>
                  <a:gd name="T122" fmla="*/ 21 w 65"/>
                  <a:gd name="T123" fmla="*/ 78 h 78"/>
                  <a:gd name="T124" fmla="*/ 29 w 65"/>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8"/>
                    </a:moveTo>
                    <a:lnTo>
                      <a:pt x="65" y="78"/>
                    </a:lnTo>
                    <a:lnTo>
                      <a:pt x="65" y="71"/>
                    </a:lnTo>
                    <a:lnTo>
                      <a:pt x="65" y="71"/>
                    </a:lnTo>
                    <a:lnTo>
                      <a:pt x="65" y="71"/>
                    </a:lnTo>
                    <a:lnTo>
                      <a:pt x="57" y="57"/>
                    </a:lnTo>
                    <a:lnTo>
                      <a:pt x="57" y="57"/>
                    </a:lnTo>
                    <a:lnTo>
                      <a:pt x="57" y="42"/>
                    </a:lnTo>
                    <a:lnTo>
                      <a:pt x="57" y="42"/>
                    </a:lnTo>
                    <a:lnTo>
                      <a:pt x="65" y="35"/>
                    </a:lnTo>
                    <a:lnTo>
                      <a:pt x="65" y="28"/>
                    </a:lnTo>
                    <a:lnTo>
                      <a:pt x="65" y="14"/>
                    </a:lnTo>
                    <a:lnTo>
                      <a:pt x="65" y="14"/>
                    </a:lnTo>
                    <a:lnTo>
                      <a:pt x="57" y="7"/>
                    </a:lnTo>
                    <a:lnTo>
                      <a:pt x="57" y="14"/>
                    </a:lnTo>
                    <a:lnTo>
                      <a:pt x="50" y="21"/>
                    </a:lnTo>
                    <a:lnTo>
                      <a:pt x="50" y="28"/>
                    </a:lnTo>
                    <a:lnTo>
                      <a:pt x="57" y="35"/>
                    </a:lnTo>
                    <a:lnTo>
                      <a:pt x="57" y="42"/>
                    </a:lnTo>
                    <a:lnTo>
                      <a:pt x="50" y="50"/>
                    </a:lnTo>
                    <a:lnTo>
                      <a:pt x="50" y="50"/>
                    </a:lnTo>
                    <a:lnTo>
                      <a:pt x="43" y="50"/>
                    </a:lnTo>
                    <a:lnTo>
                      <a:pt x="43" y="42"/>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8"/>
                    </a:lnTo>
                    <a:lnTo>
                      <a:pt x="21" y="21"/>
                    </a:lnTo>
                    <a:lnTo>
                      <a:pt x="21" y="21"/>
                    </a:lnTo>
                    <a:lnTo>
                      <a:pt x="14" y="7"/>
                    </a:lnTo>
                    <a:lnTo>
                      <a:pt x="7" y="7"/>
                    </a:lnTo>
                    <a:lnTo>
                      <a:pt x="7" y="0"/>
                    </a:lnTo>
                    <a:lnTo>
                      <a:pt x="0" y="0"/>
                    </a:lnTo>
                    <a:lnTo>
                      <a:pt x="0" y="7"/>
                    </a:lnTo>
                    <a:lnTo>
                      <a:pt x="0" y="7"/>
                    </a:lnTo>
                    <a:lnTo>
                      <a:pt x="0" y="21"/>
                    </a:lnTo>
                    <a:lnTo>
                      <a:pt x="14" y="28"/>
                    </a:lnTo>
                    <a:lnTo>
                      <a:pt x="21" y="35"/>
                    </a:lnTo>
                    <a:lnTo>
                      <a:pt x="29" y="42"/>
                    </a:lnTo>
                    <a:lnTo>
                      <a:pt x="29" y="42"/>
                    </a:lnTo>
                    <a:lnTo>
                      <a:pt x="29" y="42"/>
                    </a:lnTo>
                    <a:lnTo>
                      <a:pt x="21" y="42"/>
                    </a:lnTo>
                    <a:lnTo>
                      <a:pt x="21" y="42"/>
                    </a:lnTo>
                    <a:lnTo>
                      <a:pt x="14" y="35"/>
                    </a:lnTo>
                    <a:lnTo>
                      <a:pt x="0" y="35"/>
                    </a:lnTo>
                    <a:lnTo>
                      <a:pt x="0" y="42"/>
                    </a:lnTo>
                    <a:lnTo>
                      <a:pt x="0" y="42"/>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57"/>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2"/>
                    </a:moveTo>
                    <a:lnTo>
                      <a:pt x="7" y="35"/>
                    </a:lnTo>
                    <a:lnTo>
                      <a:pt x="0" y="42"/>
                    </a:lnTo>
                    <a:lnTo>
                      <a:pt x="0" y="50"/>
                    </a:lnTo>
                    <a:lnTo>
                      <a:pt x="14" y="50"/>
                    </a:lnTo>
                    <a:lnTo>
                      <a:pt x="21" y="50"/>
                    </a:lnTo>
                    <a:lnTo>
                      <a:pt x="21" y="42"/>
                    </a:lnTo>
                    <a:lnTo>
                      <a:pt x="21" y="42"/>
                    </a:lnTo>
                    <a:close/>
                    <a:moveTo>
                      <a:pt x="29" y="71"/>
                    </a:moveTo>
                    <a:lnTo>
                      <a:pt x="21"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5" name="Freeform 534">
                <a:extLst>
                  <a:ext uri="{FF2B5EF4-FFF2-40B4-BE49-F238E27FC236}">
                    <a16:creationId xmlns:a16="http://schemas.microsoft.com/office/drawing/2014/main" xmlns="" id="{67741F2E-CA3B-4932-BD95-B6AE7436A686}"/>
                  </a:ext>
                </a:extLst>
              </p:cNvPr>
              <p:cNvSpPr>
                <a:spLocks noEditPoints="1"/>
              </p:cNvSpPr>
              <p:nvPr/>
            </p:nvSpPr>
            <p:spPr bwMode="auto">
              <a:xfrm>
                <a:off x="5574" y="2661"/>
                <a:ext cx="72" cy="78"/>
              </a:xfrm>
              <a:custGeom>
                <a:avLst/>
                <a:gdLst>
                  <a:gd name="T0" fmla="*/ 65 w 72"/>
                  <a:gd name="T1" fmla="*/ 78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8 h 78"/>
                  <a:gd name="T36" fmla="*/ 21 w 72"/>
                  <a:gd name="T37" fmla="*/ 21 h 78"/>
                  <a:gd name="T38" fmla="*/ 14 w 72"/>
                  <a:gd name="T39" fmla="*/ 7 h 78"/>
                  <a:gd name="T40" fmla="*/ 7 w 72"/>
                  <a:gd name="T41" fmla="*/ 0 h 78"/>
                  <a:gd name="T42" fmla="*/ 0 w 72"/>
                  <a:gd name="T43" fmla="*/ 7 h 78"/>
                  <a:gd name="T44" fmla="*/ 21 w 72"/>
                  <a:gd name="T45" fmla="*/ 28 h 78"/>
                  <a:gd name="T46" fmla="*/ 36 w 72"/>
                  <a:gd name="T47" fmla="*/ 42 h 78"/>
                  <a:gd name="T48" fmla="*/ 36 w 72"/>
                  <a:gd name="T49" fmla="*/ 42 h 78"/>
                  <a:gd name="T50" fmla="*/ 29 w 72"/>
                  <a:gd name="T51" fmla="*/ 42 h 78"/>
                  <a:gd name="T52" fmla="*/ 7 w 72"/>
                  <a:gd name="T53" fmla="*/ 35 h 78"/>
                  <a:gd name="T54" fmla="*/ 7 w 72"/>
                  <a:gd name="T55" fmla="*/ 42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50 h 78"/>
                  <a:gd name="T112" fmla="*/ 21 w 72"/>
                  <a:gd name="T113" fmla="*/ 50 h 78"/>
                  <a:gd name="T114" fmla="*/ 29 w 72"/>
                  <a:gd name="T115" fmla="*/ 42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7" y="57"/>
                    </a:lnTo>
                    <a:lnTo>
                      <a:pt x="65" y="42"/>
                    </a:lnTo>
                    <a:lnTo>
                      <a:pt x="65" y="42"/>
                    </a:lnTo>
                    <a:lnTo>
                      <a:pt x="72" y="35"/>
                    </a:lnTo>
                    <a:lnTo>
                      <a:pt x="72" y="28"/>
                    </a:lnTo>
                    <a:lnTo>
                      <a:pt x="72" y="14"/>
                    </a:lnTo>
                    <a:lnTo>
                      <a:pt x="72" y="14"/>
                    </a:lnTo>
                    <a:lnTo>
                      <a:pt x="65"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8"/>
                    </a:lnTo>
                    <a:lnTo>
                      <a:pt x="29" y="21"/>
                    </a:lnTo>
                    <a:lnTo>
                      <a:pt x="21" y="21"/>
                    </a:lnTo>
                    <a:lnTo>
                      <a:pt x="21" y="7"/>
                    </a:lnTo>
                    <a:lnTo>
                      <a:pt x="14" y="7"/>
                    </a:lnTo>
                    <a:lnTo>
                      <a:pt x="14" y="0"/>
                    </a:lnTo>
                    <a:lnTo>
                      <a:pt x="7" y="0"/>
                    </a:lnTo>
                    <a:lnTo>
                      <a:pt x="0" y="7"/>
                    </a:lnTo>
                    <a:lnTo>
                      <a:pt x="0" y="7"/>
                    </a:lnTo>
                    <a:lnTo>
                      <a:pt x="7" y="21"/>
                    </a:lnTo>
                    <a:lnTo>
                      <a:pt x="21" y="28"/>
                    </a:lnTo>
                    <a:lnTo>
                      <a:pt x="29" y="35"/>
                    </a:lnTo>
                    <a:lnTo>
                      <a:pt x="36" y="42"/>
                    </a:lnTo>
                    <a:lnTo>
                      <a:pt x="36" y="42"/>
                    </a:lnTo>
                    <a:lnTo>
                      <a:pt x="36" y="42"/>
                    </a:lnTo>
                    <a:lnTo>
                      <a:pt x="29" y="42"/>
                    </a:lnTo>
                    <a:lnTo>
                      <a:pt x="29" y="42"/>
                    </a:lnTo>
                    <a:lnTo>
                      <a:pt x="21" y="35"/>
                    </a:lnTo>
                    <a:lnTo>
                      <a:pt x="7" y="35"/>
                    </a:lnTo>
                    <a:lnTo>
                      <a:pt x="0" y="42"/>
                    </a:lnTo>
                    <a:lnTo>
                      <a:pt x="7" y="42"/>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2"/>
                    </a:moveTo>
                    <a:lnTo>
                      <a:pt x="14" y="35"/>
                    </a:lnTo>
                    <a:lnTo>
                      <a:pt x="7" y="42"/>
                    </a:lnTo>
                    <a:lnTo>
                      <a:pt x="7" y="50"/>
                    </a:lnTo>
                    <a:lnTo>
                      <a:pt x="14" y="50"/>
                    </a:lnTo>
                    <a:lnTo>
                      <a:pt x="21" y="50"/>
                    </a:lnTo>
                    <a:lnTo>
                      <a:pt x="29" y="42"/>
                    </a:lnTo>
                    <a:lnTo>
                      <a:pt x="29" y="42"/>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6" name="Freeform 535">
                <a:extLst>
                  <a:ext uri="{FF2B5EF4-FFF2-40B4-BE49-F238E27FC236}">
                    <a16:creationId xmlns:a16="http://schemas.microsoft.com/office/drawing/2014/main" xmlns="" id="{A265A3A5-FEE0-4DDC-9353-2827D4249FB9}"/>
                  </a:ext>
                </a:extLst>
              </p:cNvPr>
              <p:cNvSpPr>
                <a:spLocks noEditPoints="1"/>
              </p:cNvSpPr>
              <p:nvPr/>
            </p:nvSpPr>
            <p:spPr bwMode="auto">
              <a:xfrm>
                <a:off x="5501" y="2661"/>
                <a:ext cx="73" cy="78"/>
              </a:xfrm>
              <a:custGeom>
                <a:avLst/>
                <a:gdLst>
                  <a:gd name="T0" fmla="*/ 66 w 73"/>
                  <a:gd name="T1" fmla="*/ 78 h 78"/>
                  <a:gd name="T2" fmla="*/ 73 w 73"/>
                  <a:gd name="T3" fmla="*/ 71 h 78"/>
                  <a:gd name="T4" fmla="*/ 59 w 73"/>
                  <a:gd name="T5" fmla="*/ 57 h 78"/>
                  <a:gd name="T6" fmla="*/ 66 w 73"/>
                  <a:gd name="T7" fmla="*/ 42 h 78"/>
                  <a:gd name="T8" fmla="*/ 66 w 73"/>
                  <a:gd name="T9" fmla="*/ 35 h 78"/>
                  <a:gd name="T10" fmla="*/ 66 w 73"/>
                  <a:gd name="T11" fmla="*/ 14 h 78"/>
                  <a:gd name="T12" fmla="*/ 66 w 73"/>
                  <a:gd name="T13" fmla="*/ 7 h 78"/>
                  <a:gd name="T14" fmla="*/ 59 w 73"/>
                  <a:gd name="T15" fmla="*/ 21 h 78"/>
                  <a:gd name="T16" fmla="*/ 59 w 73"/>
                  <a:gd name="T17" fmla="*/ 35 h 78"/>
                  <a:gd name="T18" fmla="*/ 59 w 73"/>
                  <a:gd name="T19" fmla="*/ 50 h 78"/>
                  <a:gd name="T20" fmla="*/ 51 w 73"/>
                  <a:gd name="T21" fmla="*/ 50 h 78"/>
                  <a:gd name="T22" fmla="*/ 44 w 73"/>
                  <a:gd name="T23" fmla="*/ 35 h 78"/>
                  <a:gd name="T24" fmla="*/ 44 w 73"/>
                  <a:gd name="T25" fmla="*/ 28 h 78"/>
                  <a:gd name="T26" fmla="*/ 44 w 73"/>
                  <a:gd name="T27" fmla="*/ 0 h 78"/>
                  <a:gd name="T28" fmla="*/ 37 w 73"/>
                  <a:gd name="T29" fmla="*/ 28 h 78"/>
                  <a:gd name="T30" fmla="*/ 37 w 73"/>
                  <a:gd name="T31" fmla="*/ 35 h 78"/>
                  <a:gd name="T32" fmla="*/ 37 w 73"/>
                  <a:gd name="T33" fmla="*/ 35 h 78"/>
                  <a:gd name="T34" fmla="*/ 23 w 73"/>
                  <a:gd name="T35" fmla="*/ 28 h 78"/>
                  <a:gd name="T36" fmla="*/ 23 w 73"/>
                  <a:gd name="T37" fmla="*/ 21 h 78"/>
                  <a:gd name="T38" fmla="*/ 15 w 73"/>
                  <a:gd name="T39" fmla="*/ 7 h 78"/>
                  <a:gd name="T40" fmla="*/ 0 w 73"/>
                  <a:gd name="T41" fmla="*/ 0 h 78"/>
                  <a:gd name="T42" fmla="*/ 0 w 73"/>
                  <a:gd name="T43" fmla="*/ 7 h 78"/>
                  <a:gd name="T44" fmla="*/ 23 w 73"/>
                  <a:gd name="T45" fmla="*/ 28 h 78"/>
                  <a:gd name="T46" fmla="*/ 37 w 73"/>
                  <a:gd name="T47" fmla="*/ 42 h 78"/>
                  <a:gd name="T48" fmla="*/ 30 w 73"/>
                  <a:gd name="T49" fmla="*/ 42 h 78"/>
                  <a:gd name="T50" fmla="*/ 23 w 73"/>
                  <a:gd name="T51" fmla="*/ 42 h 78"/>
                  <a:gd name="T52" fmla="*/ 8 w 73"/>
                  <a:gd name="T53" fmla="*/ 35 h 78"/>
                  <a:gd name="T54" fmla="*/ 0 w 73"/>
                  <a:gd name="T55" fmla="*/ 42 h 78"/>
                  <a:gd name="T56" fmla="*/ 15 w 73"/>
                  <a:gd name="T57" fmla="*/ 57 h 78"/>
                  <a:gd name="T58" fmla="*/ 23 w 73"/>
                  <a:gd name="T59" fmla="*/ 50 h 78"/>
                  <a:gd name="T60" fmla="*/ 30 w 73"/>
                  <a:gd name="T61" fmla="*/ 50 h 78"/>
                  <a:gd name="T62" fmla="*/ 44 w 73"/>
                  <a:gd name="T63" fmla="*/ 50 h 78"/>
                  <a:gd name="T64" fmla="*/ 51 w 73"/>
                  <a:gd name="T65" fmla="*/ 57 h 78"/>
                  <a:gd name="T66" fmla="*/ 37 w 73"/>
                  <a:gd name="T67" fmla="*/ 64 h 78"/>
                  <a:gd name="T68" fmla="*/ 23 w 73"/>
                  <a:gd name="T69" fmla="*/ 57 h 78"/>
                  <a:gd name="T70" fmla="*/ 8 w 73"/>
                  <a:gd name="T71" fmla="*/ 71 h 78"/>
                  <a:gd name="T72" fmla="*/ 23 w 73"/>
                  <a:gd name="T73" fmla="*/ 78 h 78"/>
                  <a:gd name="T74" fmla="*/ 30 w 73"/>
                  <a:gd name="T75" fmla="*/ 78 h 78"/>
                  <a:gd name="T76" fmla="*/ 37 w 73"/>
                  <a:gd name="T77" fmla="*/ 71 h 78"/>
                  <a:gd name="T78" fmla="*/ 44 w 73"/>
                  <a:gd name="T79" fmla="*/ 64 h 78"/>
                  <a:gd name="T80" fmla="*/ 59 w 73"/>
                  <a:gd name="T81" fmla="*/ 71 h 78"/>
                  <a:gd name="T82" fmla="*/ 66 w 73"/>
                  <a:gd name="T83" fmla="*/ 78 h 78"/>
                  <a:gd name="T84" fmla="*/ 66 w 73"/>
                  <a:gd name="T85" fmla="*/ 35 h 78"/>
                  <a:gd name="T86" fmla="*/ 66 w 73"/>
                  <a:gd name="T87" fmla="*/ 21 h 78"/>
                  <a:gd name="T88" fmla="*/ 59 w 73"/>
                  <a:gd name="T89" fmla="*/ 21 h 78"/>
                  <a:gd name="T90" fmla="*/ 66 w 73"/>
                  <a:gd name="T91" fmla="*/ 35 h 78"/>
                  <a:gd name="T92" fmla="*/ 44 w 73"/>
                  <a:gd name="T93" fmla="*/ 21 h 78"/>
                  <a:gd name="T94" fmla="*/ 37 w 73"/>
                  <a:gd name="T95" fmla="*/ 14 h 78"/>
                  <a:gd name="T96" fmla="*/ 44 w 73"/>
                  <a:gd name="T97" fmla="*/ 28 h 78"/>
                  <a:gd name="T98" fmla="*/ 23 w 73"/>
                  <a:gd name="T99" fmla="*/ 14 h 78"/>
                  <a:gd name="T100" fmla="*/ 15 w 73"/>
                  <a:gd name="T101" fmla="*/ 7 h 78"/>
                  <a:gd name="T102" fmla="*/ 0 w 73"/>
                  <a:gd name="T103" fmla="*/ 14 h 78"/>
                  <a:gd name="T104" fmla="*/ 15 w 73"/>
                  <a:gd name="T105" fmla="*/ 21 h 78"/>
                  <a:gd name="T106" fmla="*/ 23 w 73"/>
                  <a:gd name="T107" fmla="*/ 21 h 78"/>
                  <a:gd name="T108" fmla="*/ 15 w 73"/>
                  <a:gd name="T109" fmla="*/ 35 h 78"/>
                  <a:gd name="T110" fmla="*/ 8 w 73"/>
                  <a:gd name="T111" fmla="*/ 50 h 78"/>
                  <a:gd name="T112" fmla="*/ 23 w 73"/>
                  <a:gd name="T113" fmla="*/ 50 h 78"/>
                  <a:gd name="T114" fmla="*/ 23 w 73"/>
                  <a:gd name="T115" fmla="*/ 42 h 78"/>
                  <a:gd name="T116" fmla="*/ 30 w 73"/>
                  <a:gd name="T117" fmla="*/ 64 h 78"/>
                  <a:gd name="T118" fmla="*/ 15 w 73"/>
                  <a:gd name="T119" fmla="*/ 64 h 78"/>
                  <a:gd name="T120" fmla="*/ 8 w 73"/>
                  <a:gd name="T121" fmla="*/ 71 h 78"/>
                  <a:gd name="T122" fmla="*/ 30 w 73"/>
                  <a:gd name="T123" fmla="*/ 78 h 78"/>
                  <a:gd name="T124" fmla="*/ 30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59" y="57"/>
                    </a:lnTo>
                    <a:lnTo>
                      <a:pt x="59" y="57"/>
                    </a:lnTo>
                    <a:lnTo>
                      <a:pt x="66" y="42"/>
                    </a:lnTo>
                    <a:lnTo>
                      <a:pt x="66" y="42"/>
                    </a:lnTo>
                    <a:lnTo>
                      <a:pt x="66" y="35"/>
                    </a:lnTo>
                    <a:lnTo>
                      <a:pt x="73" y="28"/>
                    </a:lnTo>
                    <a:lnTo>
                      <a:pt x="66" y="14"/>
                    </a:lnTo>
                    <a:lnTo>
                      <a:pt x="66" y="14"/>
                    </a:lnTo>
                    <a:lnTo>
                      <a:pt x="66" y="7"/>
                    </a:lnTo>
                    <a:lnTo>
                      <a:pt x="59" y="14"/>
                    </a:lnTo>
                    <a:lnTo>
                      <a:pt x="59" y="21"/>
                    </a:lnTo>
                    <a:lnTo>
                      <a:pt x="51" y="28"/>
                    </a:lnTo>
                    <a:lnTo>
                      <a:pt x="59" y="35"/>
                    </a:lnTo>
                    <a:lnTo>
                      <a:pt x="59" y="42"/>
                    </a:lnTo>
                    <a:lnTo>
                      <a:pt x="59" y="50"/>
                    </a:lnTo>
                    <a:lnTo>
                      <a:pt x="51" y="50"/>
                    </a:lnTo>
                    <a:lnTo>
                      <a:pt x="51" y="50"/>
                    </a:lnTo>
                    <a:lnTo>
                      <a:pt x="44" y="42"/>
                    </a:lnTo>
                    <a:lnTo>
                      <a:pt x="44" y="35"/>
                    </a:lnTo>
                    <a:lnTo>
                      <a:pt x="44" y="28"/>
                    </a:lnTo>
                    <a:lnTo>
                      <a:pt x="44" y="28"/>
                    </a:lnTo>
                    <a:lnTo>
                      <a:pt x="51" y="14"/>
                    </a:lnTo>
                    <a:lnTo>
                      <a:pt x="44" y="0"/>
                    </a:lnTo>
                    <a:lnTo>
                      <a:pt x="30" y="14"/>
                    </a:lnTo>
                    <a:lnTo>
                      <a:pt x="37" y="28"/>
                    </a:lnTo>
                    <a:lnTo>
                      <a:pt x="37" y="28"/>
                    </a:lnTo>
                    <a:lnTo>
                      <a:pt x="37" y="35"/>
                    </a:lnTo>
                    <a:lnTo>
                      <a:pt x="37" y="35"/>
                    </a:lnTo>
                    <a:lnTo>
                      <a:pt x="37" y="35"/>
                    </a:lnTo>
                    <a:lnTo>
                      <a:pt x="30" y="28"/>
                    </a:lnTo>
                    <a:lnTo>
                      <a:pt x="23" y="28"/>
                    </a:lnTo>
                    <a:lnTo>
                      <a:pt x="23" y="21"/>
                    </a:lnTo>
                    <a:lnTo>
                      <a:pt x="23" y="21"/>
                    </a:lnTo>
                    <a:lnTo>
                      <a:pt x="23" y="7"/>
                    </a:lnTo>
                    <a:lnTo>
                      <a:pt x="15" y="7"/>
                    </a:lnTo>
                    <a:lnTo>
                      <a:pt x="8" y="0"/>
                    </a:lnTo>
                    <a:lnTo>
                      <a:pt x="0" y="0"/>
                    </a:lnTo>
                    <a:lnTo>
                      <a:pt x="0" y="7"/>
                    </a:lnTo>
                    <a:lnTo>
                      <a:pt x="0" y="7"/>
                    </a:lnTo>
                    <a:lnTo>
                      <a:pt x="8" y="21"/>
                    </a:lnTo>
                    <a:lnTo>
                      <a:pt x="23" y="28"/>
                    </a:lnTo>
                    <a:lnTo>
                      <a:pt x="30" y="35"/>
                    </a:lnTo>
                    <a:lnTo>
                      <a:pt x="37" y="42"/>
                    </a:lnTo>
                    <a:lnTo>
                      <a:pt x="37" y="42"/>
                    </a:lnTo>
                    <a:lnTo>
                      <a:pt x="30" y="42"/>
                    </a:lnTo>
                    <a:lnTo>
                      <a:pt x="30" y="42"/>
                    </a:lnTo>
                    <a:lnTo>
                      <a:pt x="23" y="42"/>
                    </a:lnTo>
                    <a:lnTo>
                      <a:pt x="15" y="35"/>
                    </a:lnTo>
                    <a:lnTo>
                      <a:pt x="8" y="35"/>
                    </a:lnTo>
                    <a:lnTo>
                      <a:pt x="0" y="42"/>
                    </a:lnTo>
                    <a:lnTo>
                      <a:pt x="0" y="42"/>
                    </a:lnTo>
                    <a:lnTo>
                      <a:pt x="8" y="50"/>
                    </a:lnTo>
                    <a:lnTo>
                      <a:pt x="15" y="57"/>
                    </a:lnTo>
                    <a:lnTo>
                      <a:pt x="23" y="57"/>
                    </a:lnTo>
                    <a:lnTo>
                      <a:pt x="23" y="50"/>
                    </a:lnTo>
                    <a:lnTo>
                      <a:pt x="30" y="50"/>
                    </a:lnTo>
                    <a:lnTo>
                      <a:pt x="30" y="50"/>
                    </a:lnTo>
                    <a:lnTo>
                      <a:pt x="37" y="50"/>
                    </a:lnTo>
                    <a:lnTo>
                      <a:pt x="44" y="50"/>
                    </a:lnTo>
                    <a:lnTo>
                      <a:pt x="51" y="57"/>
                    </a:lnTo>
                    <a:lnTo>
                      <a:pt x="51" y="57"/>
                    </a:lnTo>
                    <a:lnTo>
                      <a:pt x="44" y="64"/>
                    </a:lnTo>
                    <a:lnTo>
                      <a:pt x="37" y="64"/>
                    </a:lnTo>
                    <a:lnTo>
                      <a:pt x="30" y="64"/>
                    </a:lnTo>
                    <a:lnTo>
                      <a:pt x="23" y="57"/>
                    </a:lnTo>
                    <a:lnTo>
                      <a:pt x="8" y="64"/>
                    </a:lnTo>
                    <a:lnTo>
                      <a:pt x="8" y="71"/>
                    </a:lnTo>
                    <a:lnTo>
                      <a:pt x="8" y="78"/>
                    </a:lnTo>
                    <a:lnTo>
                      <a:pt x="23" y="78"/>
                    </a:lnTo>
                    <a:lnTo>
                      <a:pt x="30" y="78"/>
                    </a:lnTo>
                    <a:lnTo>
                      <a:pt x="30" y="78"/>
                    </a:lnTo>
                    <a:lnTo>
                      <a:pt x="37" y="71"/>
                    </a:lnTo>
                    <a:lnTo>
                      <a:pt x="37" y="71"/>
                    </a:lnTo>
                    <a:lnTo>
                      <a:pt x="44" y="64"/>
                    </a:lnTo>
                    <a:lnTo>
                      <a:pt x="44" y="64"/>
                    </a:lnTo>
                    <a:lnTo>
                      <a:pt x="51" y="64"/>
                    </a:lnTo>
                    <a:lnTo>
                      <a:pt x="59" y="71"/>
                    </a:lnTo>
                    <a:lnTo>
                      <a:pt x="66" y="78"/>
                    </a:lnTo>
                    <a:lnTo>
                      <a:pt x="66" y="78"/>
                    </a:lnTo>
                    <a:close/>
                    <a:moveTo>
                      <a:pt x="66" y="35"/>
                    </a:moveTo>
                    <a:lnTo>
                      <a:pt x="66" y="35"/>
                    </a:lnTo>
                    <a:lnTo>
                      <a:pt x="73" y="28"/>
                    </a:lnTo>
                    <a:lnTo>
                      <a:pt x="66" y="21"/>
                    </a:lnTo>
                    <a:lnTo>
                      <a:pt x="66" y="14"/>
                    </a:lnTo>
                    <a:lnTo>
                      <a:pt x="59" y="21"/>
                    </a:lnTo>
                    <a:lnTo>
                      <a:pt x="66" y="35"/>
                    </a:lnTo>
                    <a:lnTo>
                      <a:pt x="66" y="35"/>
                    </a:lnTo>
                    <a:close/>
                    <a:moveTo>
                      <a:pt x="44" y="28"/>
                    </a:moveTo>
                    <a:lnTo>
                      <a:pt x="44" y="21"/>
                    </a:lnTo>
                    <a:lnTo>
                      <a:pt x="44" y="7"/>
                    </a:lnTo>
                    <a:lnTo>
                      <a:pt x="37" y="14"/>
                    </a:lnTo>
                    <a:lnTo>
                      <a:pt x="44" y="28"/>
                    </a:lnTo>
                    <a:lnTo>
                      <a:pt x="44" y="28"/>
                    </a:lnTo>
                    <a:close/>
                    <a:moveTo>
                      <a:pt x="23" y="21"/>
                    </a:moveTo>
                    <a:lnTo>
                      <a:pt x="23" y="14"/>
                    </a:lnTo>
                    <a:lnTo>
                      <a:pt x="23" y="14"/>
                    </a:lnTo>
                    <a:lnTo>
                      <a:pt x="15" y="7"/>
                    </a:lnTo>
                    <a:lnTo>
                      <a:pt x="0" y="7"/>
                    </a:lnTo>
                    <a:lnTo>
                      <a:pt x="0" y="14"/>
                    </a:lnTo>
                    <a:lnTo>
                      <a:pt x="8" y="21"/>
                    </a:lnTo>
                    <a:lnTo>
                      <a:pt x="15" y="21"/>
                    </a:lnTo>
                    <a:lnTo>
                      <a:pt x="23" y="21"/>
                    </a:lnTo>
                    <a:lnTo>
                      <a:pt x="23" y="21"/>
                    </a:lnTo>
                    <a:close/>
                    <a:moveTo>
                      <a:pt x="23" y="42"/>
                    </a:moveTo>
                    <a:lnTo>
                      <a:pt x="15" y="35"/>
                    </a:lnTo>
                    <a:lnTo>
                      <a:pt x="0" y="42"/>
                    </a:lnTo>
                    <a:lnTo>
                      <a:pt x="8" y="50"/>
                    </a:lnTo>
                    <a:lnTo>
                      <a:pt x="15" y="50"/>
                    </a:lnTo>
                    <a:lnTo>
                      <a:pt x="23" y="50"/>
                    </a:lnTo>
                    <a:lnTo>
                      <a:pt x="23" y="42"/>
                    </a:lnTo>
                    <a:lnTo>
                      <a:pt x="23" y="42"/>
                    </a:lnTo>
                    <a:close/>
                    <a:moveTo>
                      <a:pt x="30" y="71"/>
                    </a:moveTo>
                    <a:lnTo>
                      <a:pt x="30" y="64"/>
                    </a:lnTo>
                    <a:lnTo>
                      <a:pt x="23" y="64"/>
                    </a:lnTo>
                    <a:lnTo>
                      <a:pt x="15" y="64"/>
                    </a:lnTo>
                    <a:lnTo>
                      <a:pt x="8" y="71"/>
                    </a:lnTo>
                    <a:lnTo>
                      <a:pt x="8" y="71"/>
                    </a:lnTo>
                    <a:lnTo>
                      <a:pt x="23" y="78"/>
                    </a:lnTo>
                    <a:lnTo>
                      <a:pt x="30" y="78"/>
                    </a:lnTo>
                    <a:lnTo>
                      <a:pt x="30" y="71"/>
                    </a:lnTo>
                    <a:lnTo>
                      <a:pt x="30"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7" name="Freeform 536">
                <a:extLst>
                  <a:ext uri="{FF2B5EF4-FFF2-40B4-BE49-F238E27FC236}">
                    <a16:creationId xmlns:a16="http://schemas.microsoft.com/office/drawing/2014/main" xmlns="" id="{86B6A3C6-8525-4B10-9AFA-96015265DE8E}"/>
                  </a:ext>
                </a:extLst>
              </p:cNvPr>
              <p:cNvSpPr>
                <a:spLocks noEditPoints="1"/>
              </p:cNvSpPr>
              <p:nvPr/>
            </p:nvSpPr>
            <p:spPr bwMode="auto">
              <a:xfrm>
                <a:off x="5429" y="2661"/>
                <a:ext cx="72" cy="78"/>
              </a:xfrm>
              <a:custGeom>
                <a:avLst/>
                <a:gdLst>
                  <a:gd name="T0" fmla="*/ 65 w 72"/>
                  <a:gd name="T1" fmla="*/ 78 h 78"/>
                  <a:gd name="T2" fmla="*/ 72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42 h 78"/>
                  <a:gd name="T52" fmla="*/ 7 w 72"/>
                  <a:gd name="T53" fmla="*/ 35 h 78"/>
                  <a:gd name="T54" fmla="*/ 0 w 72"/>
                  <a:gd name="T55" fmla="*/ 42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7 w 72"/>
                  <a:gd name="T101" fmla="*/ 7 h 78"/>
                  <a:gd name="T102" fmla="*/ 0 w 72"/>
                  <a:gd name="T103" fmla="*/ 14 h 78"/>
                  <a:gd name="T104" fmla="*/ 7 w 72"/>
                  <a:gd name="T105" fmla="*/ 21 h 78"/>
                  <a:gd name="T106" fmla="*/ 15 w 72"/>
                  <a:gd name="T107" fmla="*/ 21 h 78"/>
                  <a:gd name="T108" fmla="*/ 7 w 72"/>
                  <a:gd name="T109" fmla="*/ 35 h 78"/>
                  <a:gd name="T110" fmla="*/ 0 w 72"/>
                  <a:gd name="T111" fmla="*/ 50 h 78"/>
                  <a:gd name="T112" fmla="*/ 22 w 72"/>
                  <a:gd name="T113" fmla="*/ 50 h 78"/>
                  <a:gd name="T114" fmla="*/ 22 w 72"/>
                  <a:gd name="T115" fmla="*/ 42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2"/>
                    </a:lnTo>
                    <a:lnTo>
                      <a:pt x="58" y="42"/>
                    </a:lnTo>
                    <a:lnTo>
                      <a:pt x="65" y="35"/>
                    </a:lnTo>
                    <a:lnTo>
                      <a:pt x="72" y="28"/>
                    </a:lnTo>
                    <a:lnTo>
                      <a:pt x="65" y="14"/>
                    </a:lnTo>
                    <a:lnTo>
                      <a:pt x="65" y="14"/>
                    </a:lnTo>
                    <a:lnTo>
                      <a:pt x="58" y="7"/>
                    </a:lnTo>
                    <a:lnTo>
                      <a:pt x="58" y="14"/>
                    </a:lnTo>
                    <a:lnTo>
                      <a:pt x="50" y="21"/>
                    </a:lnTo>
                    <a:lnTo>
                      <a:pt x="50" y="28"/>
                    </a:lnTo>
                    <a:lnTo>
                      <a:pt x="58" y="35"/>
                    </a:lnTo>
                    <a:lnTo>
                      <a:pt x="58" y="42"/>
                    </a:lnTo>
                    <a:lnTo>
                      <a:pt x="50" y="50"/>
                    </a:lnTo>
                    <a:lnTo>
                      <a:pt x="50"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21"/>
                    </a:lnTo>
                    <a:lnTo>
                      <a:pt x="15" y="7"/>
                    </a:lnTo>
                    <a:lnTo>
                      <a:pt x="7" y="7"/>
                    </a:lnTo>
                    <a:lnTo>
                      <a:pt x="7" y="0"/>
                    </a:lnTo>
                    <a:lnTo>
                      <a:pt x="0" y="0"/>
                    </a:lnTo>
                    <a:lnTo>
                      <a:pt x="0" y="7"/>
                    </a:lnTo>
                    <a:lnTo>
                      <a:pt x="0" y="7"/>
                    </a:lnTo>
                    <a:lnTo>
                      <a:pt x="0" y="21"/>
                    </a:lnTo>
                    <a:lnTo>
                      <a:pt x="15" y="28"/>
                    </a:lnTo>
                    <a:lnTo>
                      <a:pt x="22" y="35"/>
                    </a:lnTo>
                    <a:lnTo>
                      <a:pt x="29" y="42"/>
                    </a:lnTo>
                    <a:lnTo>
                      <a:pt x="29" y="42"/>
                    </a:lnTo>
                    <a:lnTo>
                      <a:pt x="29" y="42"/>
                    </a:lnTo>
                    <a:lnTo>
                      <a:pt x="22" y="42"/>
                    </a:lnTo>
                    <a:lnTo>
                      <a:pt x="22" y="42"/>
                    </a:lnTo>
                    <a:lnTo>
                      <a:pt x="15" y="35"/>
                    </a:lnTo>
                    <a:lnTo>
                      <a:pt x="7" y="35"/>
                    </a:lnTo>
                    <a:lnTo>
                      <a:pt x="0" y="42"/>
                    </a:lnTo>
                    <a:lnTo>
                      <a:pt x="0" y="42"/>
                    </a:lnTo>
                    <a:lnTo>
                      <a:pt x="7"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7" y="7"/>
                    </a:lnTo>
                    <a:lnTo>
                      <a:pt x="0" y="7"/>
                    </a:lnTo>
                    <a:lnTo>
                      <a:pt x="0" y="14"/>
                    </a:lnTo>
                    <a:lnTo>
                      <a:pt x="7" y="21"/>
                    </a:lnTo>
                    <a:lnTo>
                      <a:pt x="7" y="21"/>
                    </a:lnTo>
                    <a:lnTo>
                      <a:pt x="15" y="21"/>
                    </a:lnTo>
                    <a:lnTo>
                      <a:pt x="15" y="21"/>
                    </a:lnTo>
                    <a:close/>
                    <a:moveTo>
                      <a:pt x="22" y="42"/>
                    </a:moveTo>
                    <a:lnTo>
                      <a:pt x="7" y="35"/>
                    </a:lnTo>
                    <a:lnTo>
                      <a:pt x="0" y="42"/>
                    </a:lnTo>
                    <a:lnTo>
                      <a:pt x="0" y="50"/>
                    </a:lnTo>
                    <a:lnTo>
                      <a:pt x="15" y="50"/>
                    </a:lnTo>
                    <a:lnTo>
                      <a:pt x="22" y="50"/>
                    </a:lnTo>
                    <a:lnTo>
                      <a:pt x="22" y="42"/>
                    </a:lnTo>
                    <a:lnTo>
                      <a:pt x="22" y="42"/>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8" name="Freeform 537">
                <a:extLst>
                  <a:ext uri="{FF2B5EF4-FFF2-40B4-BE49-F238E27FC236}">
                    <a16:creationId xmlns:a16="http://schemas.microsoft.com/office/drawing/2014/main" xmlns="" id="{CE17BF62-1D6A-4C3D-94A1-138E70152056}"/>
                  </a:ext>
                </a:extLst>
              </p:cNvPr>
              <p:cNvSpPr>
                <a:spLocks noEditPoints="1"/>
              </p:cNvSpPr>
              <p:nvPr/>
            </p:nvSpPr>
            <p:spPr bwMode="auto">
              <a:xfrm>
                <a:off x="5357" y="2661"/>
                <a:ext cx="72" cy="78"/>
              </a:xfrm>
              <a:custGeom>
                <a:avLst/>
                <a:gdLst>
                  <a:gd name="T0" fmla="*/ 65 w 72"/>
                  <a:gd name="T1" fmla="*/ 78 h 78"/>
                  <a:gd name="T2" fmla="*/ 65 w 72"/>
                  <a:gd name="T3" fmla="*/ 71 h 78"/>
                  <a:gd name="T4" fmla="*/ 58 w 72"/>
                  <a:gd name="T5" fmla="*/ 57 h 78"/>
                  <a:gd name="T6" fmla="*/ 58 w 72"/>
                  <a:gd name="T7" fmla="*/ 42 h 78"/>
                  <a:gd name="T8" fmla="*/ 65 w 72"/>
                  <a:gd name="T9" fmla="*/ 35 h 78"/>
                  <a:gd name="T10" fmla="*/ 65 w 72"/>
                  <a:gd name="T11" fmla="*/ 14 h 78"/>
                  <a:gd name="T12" fmla="*/ 58 w 72"/>
                  <a:gd name="T13" fmla="*/ 7 h 78"/>
                  <a:gd name="T14" fmla="*/ 51 w 72"/>
                  <a:gd name="T15" fmla="*/ 21 h 78"/>
                  <a:gd name="T16" fmla="*/ 58 w 72"/>
                  <a:gd name="T17" fmla="*/ 35 h 78"/>
                  <a:gd name="T18" fmla="*/ 51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2 h 78"/>
                  <a:gd name="T48" fmla="*/ 29 w 72"/>
                  <a:gd name="T49" fmla="*/ 42 h 78"/>
                  <a:gd name="T50" fmla="*/ 22 w 72"/>
                  <a:gd name="T51" fmla="*/ 42 h 78"/>
                  <a:gd name="T52" fmla="*/ 8 w 72"/>
                  <a:gd name="T53" fmla="*/ 35 h 78"/>
                  <a:gd name="T54" fmla="*/ 0 w 72"/>
                  <a:gd name="T55" fmla="*/ 42 h 78"/>
                  <a:gd name="T56" fmla="*/ 15 w 72"/>
                  <a:gd name="T57" fmla="*/ 57 h 78"/>
                  <a:gd name="T58" fmla="*/ 22 w 72"/>
                  <a:gd name="T59" fmla="*/ 50 h 78"/>
                  <a:gd name="T60" fmla="*/ 29 w 72"/>
                  <a:gd name="T61" fmla="*/ 50 h 78"/>
                  <a:gd name="T62" fmla="*/ 36 w 72"/>
                  <a:gd name="T63" fmla="*/ 50 h 78"/>
                  <a:gd name="T64" fmla="*/ 43 w 72"/>
                  <a:gd name="T65" fmla="*/ 57 h 78"/>
                  <a:gd name="T66" fmla="*/ 36 w 72"/>
                  <a:gd name="T67" fmla="*/ 64 h 78"/>
                  <a:gd name="T68" fmla="*/ 22 w 72"/>
                  <a:gd name="T69" fmla="*/ 57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1 w 72"/>
                  <a:gd name="T89" fmla="*/ 21 h 78"/>
                  <a:gd name="T90" fmla="*/ 58 w 72"/>
                  <a:gd name="T91" fmla="*/ 35 h 78"/>
                  <a:gd name="T92" fmla="*/ 43 w 72"/>
                  <a:gd name="T93" fmla="*/ 21 h 78"/>
                  <a:gd name="T94" fmla="*/ 29 w 72"/>
                  <a:gd name="T95" fmla="*/ 14 h 78"/>
                  <a:gd name="T96" fmla="*/ 36 w 72"/>
                  <a:gd name="T97" fmla="*/ 28 h 78"/>
                  <a:gd name="T98" fmla="*/ 15 w 72"/>
                  <a:gd name="T99" fmla="*/ 14 h 78"/>
                  <a:gd name="T100" fmla="*/ 8 w 72"/>
                  <a:gd name="T101" fmla="*/ 7 h 78"/>
                  <a:gd name="T102" fmla="*/ 0 w 72"/>
                  <a:gd name="T103" fmla="*/ 14 h 78"/>
                  <a:gd name="T104" fmla="*/ 8 w 72"/>
                  <a:gd name="T105" fmla="*/ 21 h 78"/>
                  <a:gd name="T106" fmla="*/ 15 w 72"/>
                  <a:gd name="T107" fmla="*/ 21 h 78"/>
                  <a:gd name="T108" fmla="*/ 8 w 72"/>
                  <a:gd name="T109" fmla="*/ 35 h 78"/>
                  <a:gd name="T110" fmla="*/ 0 w 72"/>
                  <a:gd name="T111" fmla="*/ 50 h 78"/>
                  <a:gd name="T112" fmla="*/ 22 w 72"/>
                  <a:gd name="T113" fmla="*/ 50 h 78"/>
                  <a:gd name="T114" fmla="*/ 22 w 72"/>
                  <a:gd name="T115" fmla="*/ 42 h 78"/>
                  <a:gd name="T116" fmla="*/ 29 w 72"/>
                  <a:gd name="T117" fmla="*/ 64 h 78"/>
                  <a:gd name="T118" fmla="*/ 15 w 72"/>
                  <a:gd name="T119" fmla="*/ 64 h 78"/>
                  <a:gd name="T120" fmla="*/ 8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65" y="71"/>
                    </a:lnTo>
                    <a:lnTo>
                      <a:pt x="65" y="71"/>
                    </a:lnTo>
                    <a:lnTo>
                      <a:pt x="58" y="57"/>
                    </a:lnTo>
                    <a:lnTo>
                      <a:pt x="58" y="57"/>
                    </a:lnTo>
                    <a:lnTo>
                      <a:pt x="58" y="42"/>
                    </a:lnTo>
                    <a:lnTo>
                      <a:pt x="58" y="42"/>
                    </a:lnTo>
                    <a:lnTo>
                      <a:pt x="65" y="35"/>
                    </a:lnTo>
                    <a:lnTo>
                      <a:pt x="72" y="28"/>
                    </a:lnTo>
                    <a:lnTo>
                      <a:pt x="65" y="14"/>
                    </a:lnTo>
                    <a:lnTo>
                      <a:pt x="65" y="14"/>
                    </a:lnTo>
                    <a:lnTo>
                      <a:pt x="58" y="7"/>
                    </a:lnTo>
                    <a:lnTo>
                      <a:pt x="58" y="14"/>
                    </a:lnTo>
                    <a:lnTo>
                      <a:pt x="51" y="21"/>
                    </a:lnTo>
                    <a:lnTo>
                      <a:pt x="51" y="28"/>
                    </a:lnTo>
                    <a:lnTo>
                      <a:pt x="58" y="35"/>
                    </a:lnTo>
                    <a:lnTo>
                      <a:pt x="58" y="42"/>
                    </a:lnTo>
                    <a:lnTo>
                      <a:pt x="51" y="50"/>
                    </a:lnTo>
                    <a:lnTo>
                      <a:pt x="51" y="50"/>
                    </a:lnTo>
                    <a:lnTo>
                      <a:pt x="43" y="50"/>
                    </a:lnTo>
                    <a:lnTo>
                      <a:pt x="43" y="42"/>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2" y="28"/>
                    </a:lnTo>
                    <a:lnTo>
                      <a:pt x="22" y="28"/>
                    </a:lnTo>
                    <a:lnTo>
                      <a:pt x="22" y="21"/>
                    </a:lnTo>
                    <a:lnTo>
                      <a:pt x="22" y="21"/>
                    </a:lnTo>
                    <a:lnTo>
                      <a:pt x="15" y="7"/>
                    </a:lnTo>
                    <a:lnTo>
                      <a:pt x="8" y="7"/>
                    </a:lnTo>
                    <a:lnTo>
                      <a:pt x="8" y="0"/>
                    </a:lnTo>
                    <a:lnTo>
                      <a:pt x="0" y="0"/>
                    </a:lnTo>
                    <a:lnTo>
                      <a:pt x="0" y="7"/>
                    </a:lnTo>
                    <a:lnTo>
                      <a:pt x="0" y="7"/>
                    </a:lnTo>
                    <a:lnTo>
                      <a:pt x="0" y="21"/>
                    </a:lnTo>
                    <a:lnTo>
                      <a:pt x="15" y="28"/>
                    </a:lnTo>
                    <a:lnTo>
                      <a:pt x="22" y="35"/>
                    </a:lnTo>
                    <a:lnTo>
                      <a:pt x="29" y="42"/>
                    </a:lnTo>
                    <a:lnTo>
                      <a:pt x="29" y="42"/>
                    </a:lnTo>
                    <a:lnTo>
                      <a:pt x="29" y="42"/>
                    </a:lnTo>
                    <a:lnTo>
                      <a:pt x="22" y="42"/>
                    </a:lnTo>
                    <a:lnTo>
                      <a:pt x="22" y="42"/>
                    </a:lnTo>
                    <a:lnTo>
                      <a:pt x="15" y="35"/>
                    </a:lnTo>
                    <a:lnTo>
                      <a:pt x="8" y="35"/>
                    </a:lnTo>
                    <a:lnTo>
                      <a:pt x="0" y="42"/>
                    </a:lnTo>
                    <a:lnTo>
                      <a:pt x="0" y="42"/>
                    </a:lnTo>
                    <a:lnTo>
                      <a:pt x="8" y="50"/>
                    </a:lnTo>
                    <a:lnTo>
                      <a:pt x="15" y="57"/>
                    </a:lnTo>
                    <a:lnTo>
                      <a:pt x="15" y="57"/>
                    </a:lnTo>
                    <a:lnTo>
                      <a:pt x="22" y="50"/>
                    </a:lnTo>
                    <a:lnTo>
                      <a:pt x="22" y="50"/>
                    </a:lnTo>
                    <a:lnTo>
                      <a:pt x="29" y="50"/>
                    </a:lnTo>
                    <a:lnTo>
                      <a:pt x="36" y="50"/>
                    </a:lnTo>
                    <a:lnTo>
                      <a:pt x="36" y="50"/>
                    </a:lnTo>
                    <a:lnTo>
                      <a:pt x="43" y="57"/>
                    </a:lnTo>
                    <a:lnTo>
                      <a:pt x="43" y="57"/>
                    </a:lnTo>
                    <a:lnTo>
                      <a:pt x="43" y="64"/>
                    </a:lnTo>
                    <a:lnTo>
                      <a:pt x="36" y="64"/>
                    </a:lnTo>
                    <a:lnTo>
                      <a:pt x="29" y="64"/>
                    </a:lnTo>
                    <a:lnTo>
                      <a:pt x="22" y="57"/>
                    </a:lnTo>
                    <a:lnTo>
                      <a:pt x="0" y="64"/>
                    </a:lnTo>
                    <a:lnTo>
                      <a:pt x="0" y="71"/>
                    </a:lnTo>
                    <a:lnTo>
                      <a:pt x="8" y="78"/>
                    </a:lnTo>
                    <a:lnTo>
                      <a:pt x="22" y="78"/>
                    </a:lnTo>
                    <a:lnTo>
                      <a:pt x="29" y="78"/>
                    </a:lnTo>
                    <a:lnTo>
                      <a:pt x="29" y="78"/>
                    </a:lnTo>
                    <a:lnTo>
                      <a:pt x="29" y="71"/>
                    </a:lnTo>
                    <a:lnTo>
                      <a:pt x="36" y="71"/>
                    </a:lnTo>
                    <a:lnTo>
                      <a:pt x="36" y="64"/>
                    </a:lnTo>
                    <a:lnTo>
                      <a:pt x="43" y="64"/>
                    </a:lnTo>
                    <a:lnTo>
                      <a:pt x="43" y="64"/>
                    </a:lnTo>
                    <a:lnTo>
                      <a:pt x="51" y="71"/>
                    </a:lnTo>
                    <a:lnTo>
                      <a:pt x="58" y="78"/>
                    </a:lnTo>
                    <a:lnTo>
                      <a:pt x="58" y="78"/>
                    </a:lnTo>
                    <a:close/>
                    <a:moveTo>
                      <a:pt x="58" y="35"/>
                    </a:moveTo>
                    <a:lnTo>
                      <a:pt x="65" y="35"/>
                    </a:lnTo>
                    <a:lnTo>
                      <a:pt x="65" y="28"/>
                    </a:lnTo>
                    <a:lnTo>
                      <a:pt x="65" y="21"/>
                    </a:lnTo>
                    <a:lnTo>
                      <a:pt x="58" y="14"/>
                    </a:lnTo>
                    <a:lnTo>
                      <a:pt x="51" y="21"/>
                    </a:lnTo>
                    <a:lnTo>
                      <a:pt x="58" y="35"/>
                    </a:lnTo>
                    <a:lnTo>
                      <a:pt x="58" y="35"/>
                    </a:lnTo>
                    <a:close/>
                    <a:moveTo>
                      <a:pt x="36" y="28"/>
                    </a:moveTo>
                    <a:lnTo>
                      <a:pt x="43" y="21"/>
                    </a:lnTo>
                    <a:lnTo>
                      <a:pt x="36" y="7"/>
                    </a:lnTo>
                    <a:lnTo>
                      <a:pt x="29" y="14"/>
                    </a:lnTo>
                    <a:lnTo>
                      <a:pt x="36" y="28"/>
                    </a:lnTo>
                    <a:lnTo>
                      <a:pt x="36" y="28"/>
                    </a:lnTo>
                    <a:close/>
                    <a:moveTo>
                      <a:pt x="15" y="21"/>
                    </a:moveTo>
                    <a:lnTo>
                      <a:pt x="15" y="14"/>
                    </a:lnTo>
                    <a:lnTo>
                      <a:pt x="15" y="14"/>
                    </a:lnTo>
                    <a:lnTo>
                      <a:pt x="8" y="7"/>
                    </a:lnTo>
                    <a:lnTo>
                      <a:pt x="0" y="7"/>
                    </a:lnTo>
                    <a:lnTo>
                      <a:pt x="0" y="14"/>
                    </a:lnTo>
                    <a:lnTo>
                      <a:pt x="0" y="21"/>
                    </a:lnTo>
                    <a:lnTo>
                      <a:pt x="8" y="21"/>
                    </a:lnTo>
                    <a:lnTo>
                      <a:pt x="15" y="21"/>
                    </a:lnTo>
                    <a:lnTo>
                      <a:pt x="15" y="21"/>
                    </a:lnTo>
                    <a:close/>
                    <a:moveTo>
                      <a:pt x="22" y="42"/>
                    </a:moveTo>
                    <a:lnTo>
                      <a:pt x="8" y="35"/>
                    </a:lnTo>
                    <a:lnTo>
                      <a:pt x="0" y="42"/>
                    </a:lnTo>
                    <a:lnTo>
                      <a:pt x="0" y="50"/>
                    </a:lnTo>
                    <a:lnTo>
                      <a:pt x="15" y="50"/>
                    </a:lnTo>
                    <a:lnTo>
                      <a:pt x="22" y="50"/>
                    </a:lnTo>
                    <a:lnTo>
                      <a:pt x="22" y="42"/>
                    </a:lnTo>
                    <a:lnTo>
                      <a:pt x="22" y="42"/>
                    </a:lnTo>
                    <a:close/>
                    <a:moveTo>
                      <a:pt x="29" y="71"/>
                    </a:moveTo>
                    <a:lnTo>
                      <a:pt x="29" y="64"/>
                    </a:lnTo>
                    <a:lnTo>
                      <a:pt x="15" y="64"/>
                    </a:lnTo>
                    <a:lnTo>
                      <a:pt x="15" y="64"/>
                    </a:lnTo>
                    <a:lnTo>
                      <a:pt x="8" y="71"/>
                    </a:lnTo>
                    <a:lnTo>
                      <a:pt x="8" y="71"/>
                    </a:lnTo>
                    <a:lnTo>
                      <a:pt x="15"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9" name="Freeform 538">
                <a:extLst>
                  <a:ext uri="{FF2B5EF4-FFF2-40B4-BE49-F238E27FC236}">
                    <a16:creationId xmlns:a16="http://schemas.microsoft.com/office/drawing/2014/main" xmlns="" id="{8324A29D-12C8-4ABE-9175-36EB9D9BE458}"/>
                  </a:ext>
                </a:extLst>
              </p:cNvPr>
              <p:cNvSpPr>
                <a:spLocks noEditPoints="1"/>
              </p:cNvSpPr>
              <p:nvPr/>
            </p:nvSpPr>
            <p:spPr bwMode="auto">
              <a:xfrm>
                <a:off x="5207" y="2661"/>
                <a:ext cx="71" cy="78"/>
              </a:xfrm>
              <a:custGeom>
                <a:avLst/>
                <a:gdLst>
                  <a:gd name="T0" fmla="*/ 64 w 71"/>
                  <a:gd name="T1" fmla="*/ 71 h 78"/>
                  <a:gd name="T2" fmla="*/ 71 w 71"/>
                  <a:gd name="T3" fmla="*/ 71 h 78"/>
                  <a:gd name="T4" fmla="*/ 57 w 71"/>
                  <a:gd name="T5" fmla="*/ 57 h 78"/>
                  <a:gd name="T6" fmla="*/ 57 w 71"/>
                  <a:gd name="T7" fmla="*/ 42 h 78"/>
                  <a:gd name="T8" fmla="*/ 64 w 71"/>
                  <a:gd name="T9" fmla="*/ 35 h 78"/>
                  <a:gd name="T10" fmla="*/ 64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43 w 71"/>
                  <a:gd name="T25" fmla="*/ 28 h 78"/>
                  <a:gd name="T26" fmla="*/ 36 w 71"/>
                  <a:gd name="T27" fmla="*/ 0 h 78"/>
                  <a:gd name="T28" fmla="*/ 36 w 71"/>
                  <a:gd name="T29" fmla="*/ 28 h 78"/>
                  <a:gd name="T30" fmla="*/ 36 w 71"/>
                  <a:gd name="T31" fmla="*/ 35 h 78"/>
                  <a:gd name="T32" fmla="*/ 36 w 71"/>
                  <a:gd name="T33" fmla="*/ 35 h 78"/>
                  <a:gd name="T34" fmla="*/ 21 w 71"/>
                  <a:gd name="T35" fmla="*/ 21 h 78"/>
                  <a:gd name="T36" fmla="*/ 21 w 71"/>
                  <a:gd name="T37" fmla="*/ 14 h 78"/>
                  <a:gd name="T38" fmla="*/ 14 w 71"/>
                  <a:gd name="T39" fmla="*/ 0 h 78"/>
                  <a:gd name="T40" fmla="*/ 0 w 71"/>
                  <a:gd name="T41" fmla="*/ 0 h 78"/>
                  <a:gd name="T42" fmla="*/ 0 w 71"/>
                  <a:gd name="T43" fmla="*/ 7 h 78"/>
                  <a:gd name="T44" fmla="*/ 14 w 71"/>
                  <a:gd name="T45" fmla="*/ 28 h 78"/>
                  <a:gd name="T46" fmla="*/ 28 w 71"/>
                  <a:gd name="T47" fmla="*/ 35 h 78"/>
                  <a:gd name="T48" fmla="*/ 28 w 71"/>
                  <a:gd name="T49" fmla="*/ 42 h 78"/>
                  <a:gd name="T50" fmla="*/ 21 w 71"/>
                  <a:gd name="T51" fmla="*/ 35 h 78"/>
                  <a:gd name="T52" fmla="*/ 7 w 71"/>
                  <a:gd name="T53" fmla="*/ 35 h 78"/>
                  <a:gd name="T54" fmla="*/ 0 w 71"/>
                  <a:gd name="T55" fmla="*/ 42 h 78"/>
                  <a:gd name="T56" fmla="*/ 14 w 71"/>
                  <a:gd name="T57" fmla="*/ 50 h 78"/>
                  <a:gd name="T58" fmla="*/ 21 w 71"/>
                  <a:gd name="T59" fmla="*/ 50 h 78"/>
                  <a:gd name="T60" fmla="*/ 28 w 71"/>
                  <a:gd name="T61" fmla="*/ 42 h 78"/>
                  <a:gd name="T62" fmla="*/ 43 w 71"/>
                  <a:gd name="T63" fmla="*/ 50 h 78"/>
                  <a:gd name="T64" fmla="*/ 50 w 71"/>
                  <a:gd name="T65" fmla="*/ 57 h 78"/>
                  <a:gd name="T66" fmla="*/ 36 w 71"/>
                  <a:gd name="T67" fmla="*/ 64 h 78"/>
                  <a:gd name="T68" fmla="*/ 21 w 71"/>
                  <a:gd name="T69" fmla="*/ 57 h 78"/>
                  <a:gd name="T70" fmla="*/ 7 w 71"/>
                  <a:gd name="T71" fmla="*/ 64 h 78"/>
                  <a:gd name="T72" fmla="*/ 21 w 71"/>
                  <a:gd name="T73" fmla="*/ 78 h 78"/>
                  <a:gd name="T74" fmla="*/ 28 w 71"/>
                  <a:gd name="T75" fmla="*/ 71 h 78"/>
                  <a:gd name="T76" fmla="*/ 36 w 71"/>
                  <a:gd name="T77" fmla="*/ 64 h 78"/>
                  <a:gd name="T78" fmla="*/ 43 w 71"/>
                  <a:gd name="T79" fmla="*/ 64 h 78"/>
                  <a:gd name="T80" fmla="*/ 57 w 71"/>
                  <a:gd name="T81" fmla="*/ 64 h 78"/>
                  <a:gd name="T82" fmla="*/ 64 w 71"/>
                  <a:gd name="T83" fmla="*/ 71 h 78"/>
                  <a:gd name="T84" fmla="*/ 64 w 71"/>
                  <a:gd name="T85" fmla="*/ 35 h 78"/>
                  <a:gd name="T86" fmla="*/ 64 w 71"/>
                  <a:gd name="T87" fmla="*/ 14 h 78"/>
                  <a:gd name="T88" fmla="*/ 57 w 71"/>
                  <a:gd name="T89" fmla="*/ 21 h 78"/>
                  <a:gd name="T90" fmla="*/ 64 w 71"/>
                  <a:gd name="T91" fmla="*/ 35 h 78"/>
                  <a:gd name="T92" fmla="*/ 43 w 71"/>
                  <a:gd name="T93" fmla="*/ 14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1 h 78"/>
                  <a:gd name="T106" fmla="*/ 21 w 71"/>
                  <a:gd name="T107" fmla="*/ 21 h 78"/>
                  <a:gd name="T108" fmla="*/ 14 w 71"/>
                  <a:gd name="T109" fmla="*/ 35 h 78"/>
                  <a:gd name="T110" fmla="*/ 7 w 71"/>
                  <a:gd name="T111" fmla="*/ 42 h 78"/>
                  <a:gd name="T112" fmla="*/ 21 w 71"/>
                  <a:gd name="T113" fmla="*/ 50 h 78"/>
                  <a:gd name="T114" fmla="*/ 21 w 71"/>
                  <a:gd name="T115" fmla="*/ 42 h 78"/>
                  <a:gd name="T116" fmla="*/ 28 w 71"/>
                  <a:gd name="T117" fmla="*/ 64 h 78"/>
                  <a:gd name="T118" fmla="*/ 14 w 71"/>
                  <a:gd name="T119" fmla="*/ 64 h 78"/>
                  <a:gd name="T120" fmla="*/ 7 w 71"/>
                  <a:gd name="T121" fmla="*/ 71 h 78"/>
                  <a:gd name="T122" fmla="*/ 28 w 71"/>
                  <a:gd name="T123" fmla="*/ 71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71"/>
                    </a:lnTo>
                    <a:lnTo>
                      <a:pt x="71" y="64"/>
                    </a:lnTo>
                    <a:lnTo>
                      <a:pt x="57" y="57"/>
                    </a:lnTo>
                    <a:lnTo>
                      <a:pt x="57" y="50"/>
                    </a:lnTo>
                    <a:lnTo>
                      <a:pt x="57" y="42"/>
                    </a:lnTo>
                    <a:lnTo>
                      <a:pt x="64" y="42"/>
                    </a:lnTo>
                    <a:lnTo>
                      <a:pt x="64" y="35"/>
                    </a:lnTo>
                    <a:lnTo>
                      <a:pt x="71" y="28"/>
                    </a:lnTo>
                    <a:lnTo>
                      <a:pt x="64" y="14"/>
                    </a:lnTo>
                    <a:lnTo>
                      <a:pt x="64" y="14"/>
                    </a:lnTo>
                    <a:lnTo>
                      <a:pt x="64" y="7"/>
                    </a:lnTo>
                    <a:lnTo>
                      <a:pt x="57" y="14"/>
                    </a:lnTo>
                    <a:lnTo>
                      <a:pt x="57" y="21"/>
                    </a:lnTo>
                    <a:lnTo>
                      <a:pt x="50" y="28"/>
                    </a:lnTo>
                    <a:lnTo>
                      <a:pt x="57" y="35"/>
                    </a:lnTo>
                    <a:lnTo>
                      <a:pt x="57" y="42"/>
                    </a:lnTo>
                    <a:lnTo>
                      <a:pt x="57" y="50"/>
                    </a:lnTo>
                    <a:lnTo>
                      <a:pt x="50" y="50"/>
                    </a:lnTo>
                    <a:lnTo>
                      <a:pt x="50" y="50"/>
                    </a:lnTo>
                    <a:lnTo>
                      <a:pt x="43" y="42"/>
                    </a:lnTo>
                    <a:lnTo>
                      <a:pt x="43" y="35"/>
                    </a:lnTo>
                    <a:lnTo>
                      <a:pt x="43" y="28"/>
                    </a:lnTo>
                    <a:lnTo>
                      <a:pt x="43" y="28"/>
                    </a:lnTo>
                    <a:lnTo>
                      <a:pt x="50" y="14"/>
                    </a:lnTo>
                    <a:lnTo>
                      <a:pt x="36" y="0"/>
                    </a:lnTo>
                    <a:lnTo>
                      <a:pt x="28" y="14"/>
                    </a:lnTo>
                    <a:lnTo>
                      <a:pt x="36" y="28"/>
                    </a:lnTo>
                    <a:lnTo>
                      <a:pt x="36" y="28"/>
                    </a:lnTo>
                    <a:lnTo>
                      <a:pt x="36" y="35"/>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14" y="28"/>
                    </a:lnTo>
                    <a:lnTo>
                      <a:pt x="21" y="28"/>
                    </a:lnTo>
                    <a:lnTo>
                      <a:pt x="28" y="35"/>
                    </a:lnTo>
                    <a:lnTo>
                      <a:pt x="36" y="42"/>
                    </a:lnTo>
                    <a:lnTo>
                      <a:pt x="28" y="42"/>
                    </a:lnTo>
                    <a:lnTo>
                      <a:pt x="28" y="42"/>
                    </a:lnTo>
                    <a:lnTo>
                      <a:pt x="21" y="35"/>
                    </a:lnTo>
                    <a:lnTo>
                      <a:pt x="14" y="35"/>
                    </a:lnTo>
                    <a:lnTo>
                      <a:pt x="7" y="35"/>
                    </a:lnTo>
                    <a:lnTo>
                      <a:pt x="0" y="35"/>
                    </a:lnTo>
                    <a:lnTo>
                      <a:pt x="0" y="42"/>
                    </a:lnTo>
                    <a:lnTo>
                      <a:pt x="7" y="50"/>
                    </a:lnTo>
                    <a:lnTo>
                      <a:pt x="14" y="50"/>
                    </a:lnTo>
                    <a:lnTo>
                      <a:pt x="21" y="50"/>
                    </a:lnTo>
                    <a:lnTo>
                      <a:pt x="21" y="50"/>
                    </a:lnTo>
                    <a:lnTo>
                      <a:pt x="21" y="50"/>
                    </a:lnTo>
                    <a:lnTo>
                      <a:pt x="28" y="42"/>
                    </a:lnTo>
                    <a:lnTo>
                      <a:pt x="36" y="42"/>
                    </a:lnTo>
                    <a:lnTo>
                      <a:pt x="43" y="50"/>
                    </a:lnTo>
                    <a:lnTo>
                      <a:pt x="43" y="57"/>
                    </a:lnTo>
                    <a:lnTo>
                      <a:pt x="50" y="57"/>
                    </a:lnTo>
                    <a:lnTo>
                      <a:pt x="43" y="57"/>
                    </a:lnTo>
                    <a:lnTo>
                      <a:pt x="36" y="64"/>
                    </a:lnTo>
                    <a:lnTo>
                      <a:pt x="28" y="64"/>
                    </a:lnTo>
                    <a:lnTo>
                      <a:pt x="21" y="57"/>
                    </a:lnTo>
                    <a:lnTo>
                      <a:pt x="7" y="64"/>
                    </a:lnTo>
                    <a:lnTo>
                      <a:pt x="7" y="64"/>
                    </a:lnTo>
                    <a:lnTo>
                      <a:pt x="7" y="71"/>
                    </a:lnTo>
                    <a:lnTo>
                      <a:pt x="21" y="78"/>
                    </a:lnTo>
                    <a:lnTo>
                      <a:pt x="28" y="78"/>
                    </a:lnTo>
                    <a:lnTo>
                      <a:pt x="28" y="71"/>
                    </a:lnTo>
                    <a:lnTo>
                      <a:pt x="36" y="71"/>
                    </a:lnTo>
                    <a:lnTo>
                      <a:pt x="36" y="64"/>
                    </a:lnTo>
                    <a:lnTo>
                      <a:pt x="43" y="64"/>
                    </a:lnTo>
                    <a:lnTo>
                      <a:pt x="43" y="64"/>
                    </a:lnTo>
                    <a:lnTo>
                      <a:pt x="50" y="64"/>
                    </a:lnTo>
                    <a:lnTo>
                      <a:pt x="57" y="64"/>
                    </a:lnTo>
                    <a:lnTo>
                      <a:pt x="64" y="71"/>
                    </a:lnTo>
                    <a:lnTo>
                      <a:pt x="64" y="71"/>
                    </a:lnTo>
                    <a:close/>
                    <a:moveTo>
                      <a:pt x="64" y="35"/>
                    </a:moveTo>
                    <a:lnTo>
                      <a:pt x="64" y="35"/>
                    </a:lnTo>
                    <a:lnTo>
                      <a:pt x="71" y="28"/>
                    </a:lnTo>
                    <a:lnTo>
                      <a:pt x="64" y="14"/>
                    </a:lnTo>
                    <a:lnTo>
                      <a:pt x="64" y="14"/>
                    </a:lnTo>
                    <a:lnTo>
                      <a:pt x="57" y="21"/>
                    </a:lnTo>
                    <a:lnTo>
                      <a:pt x="64" y="35"/>
                    </a:lnTo>
                    <a:lnTo>
                      <a:pt x="64" y="35"/>
                    </a:lnTo>
                    <a:close/>
                    <a:moveTo>
                      <a:pt x="36" y="28"/>
                    </a:moveTo>
                    <a:lnTo>
                      <a:pt x="43" y="14"/>
                    </a:lnTo>
                    <a:lnTo>
                      <a:pt x="36" y="7"/>
                    </a:lnTo>
                    <a:lnTo>
                      <a:pt x="36" y="14"/>
                    </a:lnTo>
                    <a:lnTo>
                      <a:pt x="36" y="28"/>
                    </a:lnTo>
                    <a:lnTo>
                      <a:pt x="36" y="28"/>
                    </a:lnTo>
                    <a:close/>
                    <a:moveTo>
                      <a:pt x="21" y="21"/>
                    </a:moveTo>
                    <a:lnTo>
                      <a:pt x="21" y="14"/>
                    </a:lnTo>
                    <a:lnTo>
                      <a:pt x="14" y="14"/>
                    </a:lnTo>
                    <a:lnTo>
                      <a:pt x="14" y="7"/>
                    </a:lnTo>
                    <a:lnTo>
                      <a:pt x="0" y="0"/>
                    </a:lnTo>
                    <a:lnTo>
                      <a:pt x="0" y="14"/>
                    </a:lnTo>
                    <a:lnTo>
                      <a:pt x="7" y="21"/>
                    </a:lnTo>
                    <a:lnTo>
                      <a:pt x="14" y="21"/>
                    </a:lnTo>
                    <a:lnTo>
                      <a:pt x="21" y="21"/>
                    </a:lnTo>
                    <a:lnTo>
                      <a:pt x="21" y="21"/>
                    </a:lnTo>
                    <a:close/>
                    <a:moveTo>
                      <a:pt x="21" y="42"/>
                    </a:moveTo>
                    <a:lnTo>
                      <a:pt x="14" y="35"/>
                    </a:lnTo>
                    <a:lnTo>
                      <a:pt x="0" y="42"/>
                    </a:lnTo>
                    <a:lnTo>
                      <a:pt x="7" y="42"/>
                    </a:lnTo>
                    <a:lnTo>
                      <a:pt x="14" y="50"/>
                    </a:lnTo>
                    <a:lnTo>
                      <a:pt x="21" y="50"/>
                    </a:lnTo>
                    <a:lnTo>
                      <a:pt x="21" y="42"/>
                    </a:lnTo>
                    <a:lnTo>
                      <a:pt x="21" y="42"/>
                    </a:lnTo>
                    <a:close/>
                    <a:moveTo>
                      <a:pt x="28" y="71"/>
                    </a:moveTo>
                    <a:lnTo>
                      <a:pt x="28" y="64"/>
                    </a:lnTo>
                    <a:lnTo>
                      <a:pt x="21" y="57"/>
                    </a:lnTo>
                    <a:lnTo>
                      <a:pt x="14" y="64"/>
                    </a:lnTo>
                    <a:lnTo>
                      <a:pt x="7" y="64"/>
                    </a:lnTo>
                    <a:lnTo>
                      <a:pt x="7" y="71"/>
                    </a:lnTo>
                    <a:lnTo>
                      <a:pt x="14" y="71"/>
                    </a:lnTo>
                    <a:lnTo>
                      <a:pt x="28" y="71"/>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0" name="Freeform 539">
                <a:extLst>
                  <a:ext uri="{FF2B5EF4-FFF2-40B4-BE49-F238E27FC236}">
                    <a16:creationId xmlns:a16="http://schemas.microsoft.com/office/drawing/2014/main" xmlns="" id="{0BC2EDD3-7C95-4BCA-B860-B0DC65A96F5A}"/>
                  </a:ext>
                </a:extLst>
              </p:cNvPr>
              <p:cNvSpPr>
                <a:spLocks noEditPoints="1"/>
              </p:cNvSpPr>
              <p:nvPr/>
            </p:nvSpPr>
            <p:spPr bwMode="auto">
              <a:xfrm>
                <a:off x="5134" y="2661"/>
                <a:ext cx="73" cy="78"/>
              </a:xfrm>
              <a:custGeom>
                <a:avLst/>
                <a:gdLst>
                  <a:gd name="T0" fmla="*/ 65 w 73"/>
                  <a:gd name="T1" fmla="*/ 71 h 78"/>
                  <a:gd name="T2" fmla="*/ 73 w 73"/>
                  <a:gd name="T3" fmla="*/ 71 h 78"/>
                  <a:gd name="T4" fmla="*/ 58 w 73"/>
                  <a:gd name="T5" fmla="*/ 57 h 78"/>
                  <a:gd name="T6" fmla="*/ 58 w 73"/>
                  <a:gd name="T7" fmla="*/ 42 h 78"/>
                  <a:gd name="T8" fmla="*/ 65 w 73"/>
                  <a:gd name="T9" fmla="*/ 35 h 78"/>
                  <a:gd name="T10" fmla="*/ 65 w 73"/>
                  <a:gd name="T11" fmla="*/ 14 h 78"/>
                  <a:gd name="T12" fmla="*/ 65 w 73"/>
                  <a:gd name="T13" fmla="*/ 7 h 78"/>
                  <a:gd name="T14" fmla="*/ 51 w 73"/>
                  <a:gd name="T15" fmla="*/ 21 h 78"/>
                  <a:gd name="T16" fmla="*/ 58 w 73"/>
                  <a:gd name="T17" fmla="*/ 35 h 78"/>
                  <a:gd name="T18" fmla="*/ 51 w 73"/>
                  <a:gd name="T19" fmla="*/ 50 h 78"/>
                  <a:gd name="T20" fmla="*/ 44 w 73"/>
                  <a:gd name="T21" fmla="*/ 50 h 78"/>
                  <a:gd name="T22" fmla="*/ 44 w 73"/>
                  <a:gd name="T23" fmla="*/ 35 h 78"/>
                  <a:gd name="T24" fmla="*/ 44 w 73"/>
                  <a:gd name="T25" fmla="*/ 28 h 78"/>
                  <a:gd name="T26" fmla="*/ 37 w 73"/>
                  <a:gd name="T27" fmla="*/ 0 h 78"/>
                  <a:gd name="T28" fmla="*/ 37 w 73"/>
                  <a:gd name="T29" fmla="*/ 28 h 78"/>
                  <a:gd name="T30" fmla="*/ 37 w 73"/>
                  <a:gd name="T31" fmla="*/ 35 h 78"/>
                  <a:gd name="T32" fmla="*/ 37 w 73"/>
                  <a:gd name="T33" fmla="*/ 35 h 78"/>
                  <a:gd name="T34" fmla="*/ 22 w 73"/>
                  <a:gd name="T35" fmla="*/ 21 h 78"/>
                  <a:gd name="T36" fmla="*/ 22 w 73"/>
                  <a:gd name="T37" fmla="*/ 14 h 78"/>
                  <a:gd name="T38" fmla="*/ 7 w 73"/>
                  <a:gd name="T39" fmla="*/ 0 h 78"/>
                  <a:gd name="T40" fmla="*/ 0 w 73"/>
                  <a:gd name="T41" fmla="*/ 0 h 78"/>
                  <a:gd name="T42" fmla="*/ 0 w 73"/>
                  <a:gd name="T43" fmla="*/ 7 h 78"/>
                  <a:gd name="T44" fmla="*/ 15 w 73"/>
                  <a:gd name="T45" fmla="*/ 28 h 78"/>
                  <a:gd name="T46" fmla="*/ 29 w 73"/>
                  <a:gd name="T47" fmla="*/ 35 h 78"/>
                  <a:gd name="T48" fmla="*/ 29 w 73"/>
                  <a:gd name="T49" fmla="*/ 42 h 78"/>
                  <a:gd name="T50" fmla="*/ 22 w 73"/>
                  <a:gd name="T51" fmla="*/ 35 h 78"/>
                  <a:gd name="T52" fmla="*/ 7 w 73"/>
                  <a:gd name="T53" fmla="*/ 35 h 78"/>
                  <a:gd name="T54" fmla="*/ 0 w 73"/>
                  <a:gd name="T55" fmla="*/ 42 h 78"/>
                  <a:gd name="T56" fmla="*/ 15 w 73"/>
                  <a:gd name="T57" fmla="*/ 50 h 78"/>
                  <a:gd name="T58" fmla="*/ 22 w 73"/>
                  <a:gd name="T59" fmla="*/ 50 h 78"/>
                  <a:gd name="T60" fmla="*/ 29 w 73"/>
                  <a:gd name="T61" fmla="*/ 42 h 78"/>
                  <a:gd name="T62" fmla="*/ 44 w 73"/>
                  <a:gd name="T63" fmla="*/ 50 h 78"/>
                  <a:gd name="T64" fmla="*/ 44 w 73"/>
                  <a:gd name="T65" fmla="*/ 57 h 78"/>
                  <a:gd name="T66" fmla="*/ 37 w 73"/>
                  <a:gd name="T67" fmla="*/ 64 h 78"/>
                  <a:gd name="T68" fmla="*/ 22 w 73"/>
                  <a:gd name="T69" fmla="*/ 57 h 78"/>
                  <a:gd name="T70" fmla="*/ 0 w 73"/>
                  <a:gd name="T71" fmla="*/ 64 h 78"/>
                  <a:gd name="T72" fmla="*/ 22 w 73"/>
                  <a:gd name="T73" fmla="*/ 78 h 78"/>
                  <a:gd name="T74" fmla="*/ 29 w 73"/>
                  <a:gd name="T75" fmla="*/ 71 h 78"/>
                  <a:gd name="T76" fmla="*/ 37 w 73"/>
                  <a:gd name="T77" fmla="*/ 64 h 78"/>
                  <a:gd name="T78" fmla="*/ 44 w 73"/>
                  <a:gd name="T79" fmla="*/ 64 h 78"/>
                  <a:gd name="T80" fmla="*/ 58 w 73"/>
                  <a:gd name="T81" fmla="*/ 64 h 78"/>
                  <a:gd name="T82" fmla="*/ 58 w 73"/>
                  <a:gd name="T83" fmla="*/ 71 h 78"/>
                  <a:gd name="T84" fmla="*/ 65 w 73"/>
                  <a:gd name="T85" fmla="*/ 35 h 78"/>
                  <a:gd name="T86" fmla="*/ 65 w 73"/>
                  <a:gd name="T87" fmla="*/ 14 h 78"/>
                  <a:gd name="T88" fmla="*/ 58 w 73"/>
                  <a:gd name="T89" fmla="*/ 21 h 78"/>
                  <a:gd name="T90" fmla="*/ 58 w 73"/>
                  <a:gd name="T91" fmla="*/ 35 h 78"/>
                  <a:gd name="T92" fmla="*/ 44 w 73"/>
                  <a:gd name="T93" fmla="*/ 14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1 h 78"/>
                  <a:gd name="T106" fmla="*/ 15 w 73"/>
                  <a:gd name="T107" fmla="*/ 21 h 78"/>
                  <a:gd name="T108" fmla="*/ 7 w 73"/>
                  <a:gd name="T109" fmla="*/ 35 h 78"/>
                  <a:gd name="T110" fmla="*/ 0 w 73"/>
                  <a:gd name="T111" fmla="*/ 42 h 78"/>
                  <a:gd name="T112" fmla="*/ 22 w 73"/>
                  <a:gd name="T113" fmla="*/ 50 h 78"/>
                  <a:gd name="T114" fmla="*/ 22 w 73"/>
                  <a:gd name="T115" fmla="*/ 42 h 78"/>
                  <a:gd name="T116" fmla="*/ 29 w 73"/>
                  <a:gd name="T117" fmla="*/ 64 h 78"/>
                  <a:gd name="T118" fmla="*/ 15 w 73"/>
                  <a:gd name="T119" fmla="*/ 64 h 78"/>
                  <a:gd name="T120" fmla="*/ 7 w 73"/>
                  <a:gd name="T121" fmla="*/ 71 h 78"/>
                  <a:gd name="T122" fmla="*/ 29 w 73"/>
                  <a:gd name="T123" fmla="*/ 71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1"/>
                    </a:moveTo>
                    <a:lnTo>
                      <a:pt x="65" y="71"/>
                    </a:lnTo>
                    <a:lnTo>
                      <a:pt x="65" y="71"/>
                    </a:lnTo>
                    <a:lnTo>
                      <a:pt x="73" y="71"/>
                    </a:lnTo>
                    <a:lnTo>
                      <a:pt x="65" y="64"/>
                    </a:lnTo>
                    <a:lnTo>
                      <a:pt x="58" y="57"/>
                    </a:lnTo>
                    <a:lnTo>
                      <a:pt x="58" y="50"/>
                    </a:lnTo>
                    <a:lnTo>
                      <a:pt x="58" y="42"/>
                    </a:lnTo>
                    <a:lnTo>
                      <a:pt x="58" y="42"/>
                    </a:lnTo>
                    <a:lnTo>
                      <a:pt x="65" y="35"/>
                    </a:lnTo>
                    <a:lnTo>
                      <a:pt x="73" y="28"/>
                    </a:lnTo>
                    <a:lnTo>
                      <a:pt x="65" y="14"/>
                    </a:lnTo>
                    <a:lnTo>
                      <a:pt x="65" y="14"/>
                    </a:lnTo>
                    <a:lnTo>
                      <a:pt x="65" y="7"/>
                    </a:lnTo>
                    <a:lnTo>
                      <a:pt x="58" y="14"/>
                    </a:lnTo>
                    <a:lnTo>
                      <a:pt x="51" y="21"/>
                    </a:lnTo>
                    <a:lnTo>
                      <a:pt x="51" y="28"/>
                    </a:lnTo>
                    <a:lnTo>
                      <a:pt x="58" y="35"/>
                    </a:lnTo>
                    <a:lnTo>
                      <a:pt x="58" y="42"/>
                    </a:lnTo>
                    <a:lnTo>
                      <a:pt x="51" y="50"/>
                    </a:lnTo>
                    <a:lnTo>
                      <a:pt x="51" y="50"/>
                    </a:lnTo>
                    <a:lnTo>
                      <a:pt x="44" y="50"/>
                    </a:lnTo>
                    <a:lnTo>
                      <a:pt x="44" y="42"/>
                    </a:lnTo>
                    <a:lnTo>
                      <a:pt x="44" y="35"/>
                    </a:lnTo>
                    <a:lnTo>
                      <a:pt x="44" y="28"/>
                    </a:lnTo>
                    <a:lnTo>
                      <a:pt x="44" y="28"/>
                    </a:lnTo>
                    <a:lnTo>
                      <a:pt x="44" y="14"/>
                    </a:lnTo>
                    <a:lnTo>
                      <a:pt x="37" y="0"/>
                    </a:lnTo>
                    <a:lnTo>
                      <a:pt x="29" y="14"/>
                    </a:lnTo>
                    <a:lnTo>
                      <a:pt x="37" y="28"/>
                    </a:lnTo>
                    <a:lnTo>
                      <a:pt x="37" y="28"/>
                    </a:lnTo>
                    <a:lnTo>
                      <a:pt x="37" y="35"/>
                    </a:lnTo>
                    <a:lnTo>
                      <a:pt x="37" y="35"/>
                    </a:lnTo>
                    <a:lnTo>
                      <a:pt x="37" y="35"/>
                    </a:lnTo>
                    <a:lnTo>
                      <a:pt x="29" y="28"/>
                    </a:lnTo>
                    <a:lnTo>
                      <a:pt x="22" y="21"/>
                    </a:lnTo>
                    <a:lnTo>
                      <a:pt x="22" y="21"/>
                    </a:lnTo>
                    <a:lnTo>
                      <a:pt x="22" y="14"/>
                    </a:lnTo>
                    <a:lnTo>
                      <a:pt x="15" y="7"/>
                    </a:lnTo>
                    <a:lnTo>
                      <a:pt x="7" y="0"/>
                    </a:lnTo>
                    <a:lnTo>
                      <a:pt x="7" y="0"/>
                    </a:lnTo>
                    <a:lnTo>
                      <a:pt x="0" y="0"/>
                    </a:lnTo>
                    <a:lnTo>
                      <a:pt x="0" y="0"/>
                    </a:lnTo>
                    <a:lnTo>
                      <a:pt x="0" y="7"/>
                    </a:lnTo>
                    <a:lnTo>
                      <a:pt x="0" y="21"/>
                    </a:lnTo>
                    <a:lnTo>
                      <a:pt x="15" y="28"/>
                    </a:lnTo>
                    <a:lnTo>
                      <a:pt x="22" y="28"/>
                    </a:lnTo>
                    <a:lnTo>
                      <a:pt x="29" y="35"/>
                    </a:lnTo>
                    <a:lnTo>
                      <a:pt x="29" y="42"/>
                    </a:lnTo>
                    <a:lnTo>
                      <a:pt x="29" y="42"/>
                    </a:lnTo>
                    <a:lnTo>
                      <a:pt x="22" y="42"/>
                    </a:lnTo>
                    <a:lnTo>
                      <a:pt x="22" y="35"/>
                    </a:lnTo>
                    <a:lnTo>
                      <a:pt x="15" y="35"/>
                    </a:lnTo>
                    <a:lnTo>
                      <a:pt x="7" y="35"/>
                    </a:lnTo>
                    <a:lnTo>
                      <a:pt x="0" y="35"/>
                    </a:lnTo>
                    <a:lnTo>
                      <a:pt x="0" y="42"/>
                    </a:lnTo>
                    <a:lnTo>
                      <a:pt x="7" y="50"/>
                    </a:lnTo>
                    <a:lnTo>
                      <a:pt x="15" y="50"/>
                    </a:lnTo>
                    <a:lnTo>
                      <a:pt x="15" y="50"/>
                    </a:lnTo>
                    <a:lnTo>
                      <a:pt x="22" y="50"/>
                    </a:lnTo>
                    <a:lnTo>
                      <a:pt x="22" y="50"/>
                    </a:lnTo>
                    <a:lnTo>
                      <a:pt x="29" y="42"/>
                    </a:lnTo>
                    <a:lnTo>
                      <a:pt x="37" y="42"/>
                    </a:lnTo>
                    <a:lnTo>
                      <a:pt x="44" y="50"/>
                    </a:lnTo>
                    <a:lnTo>
                      <a:pt x="44" y="57"/>
                    </a:lnTo>
                    <a:lnTo>
                      <a:pt x="44" y="57"/>
                    </a:lnTo>
                    <a:lnTo>
                      <a:pt x="44" y="57"/>
                    </a:lnTo>
                    <a:lnTo>
                      <a:pt x="37" y="64"/>
                    </a:lnTo>
                    <a:lnTo>
                      <a:pt x="29" y="64"/>
                    </a:lnTo>
                    <a:lnTo>
                      <a:pt x="22" y="57"/>
                    </a:lnTo>
                    <a:lnTo>
                      <a:pt x="7" y="64"/>
                    </a:lnTo>
                    <a:lnTo>
                      <a:pt x="0" y="64"/>
                    </a:lnTo>
                    <a:lnTo>
                      <a:pt x="7" y="71"/>
                    </a:lnTo>
                    <a:lnTo>
                      <a:pt x="22" y="78"/>
                    </a:lnTo>
                    <a:lnTo>
                      <a:pt x="29" y="78"/>
                    </a:lnTo>
                    <a:lnTo>
                      <a:pt x="29" y="71"/>
                    </a:lnTo>
                    <a:lnTo>
                      <a:pt x="29" y="71"/>
                    </a:lnTo>
                    <a:lnTo>
                      <a:pt x="37" y="64"/>
                    </a:lnTo>
                    <a:lnTo>
                      <a:pt x="44" y="64"/>
                    </a:lnTo>
                    <a:lnTo>
                      <a:pt x="44" y="64"/>
                    </a:lnTo>
                    <a:lnTo>
                      <a:pt x="51" y="64"/>
                    </a:lnTo>
                    <a:lnTo>
                      <a:pt x="58" y="64"/>
                    </a:lnTo>
                    <a:lnTo>
                      <a:pt x="58" y="71"/>
                    </a:lnTo>
                    <a:lnTo>
                      <a:pt x="58" y="71"/>
                    </a:lnTo>
                    <a:close/>
                    <a:moveTo>
                      <a:pt x="58" y="35"/>
                    </a:moveTo>
                    <a:lnTo>
                      <a:pt x="65" y="35"/>
                    </a:lnTo>
                    <a:lnTo>
                      <a:pt x="65" y="28"/>
                    </a:lnTo>
                    <a:lnTo>
                      <a:pt x="65" y="14"/>
                    </a:lnTo>
                    <a:lnTo>
                      <a:pt x="65" y="14"/>
                    </a:lnTo>
                    <a:lnTo>
                      <a:pt x="58" y="21"/>
                    </a:lnTo>
                    <a:lnTo>
                      <a:pt x="58" y="35"/>
                    </a:lnTo>
                    <a:lnTo>
                      <a:pt x="58" y="35"/>
                    </a:lnTo>
                    <a:close/>
                    <a:moveTo>
                      <a:pt x="37" y="28"/>
                    </a:moveTo>
                    <a:lnTo>
                      <a:pt x="44" y="14"/>
                    </a:lnTo>
                    <a:lnTo>
                      <a:pt x="37" y="7"/>
                    </a:lnTo>
                    <a:lnTo>
                      <a:pt x="29" y="14"/>
                    </a:lnTo>
                    <a:lnTo>
                      <a:pt x="37" y="28"/>
                    </a:lnTo>
                    <a:lnTo>
                      <a:pt x="37" y="28"/>
                    </a:lnTo>
                    <a:close/>
                    <a:moveTo>
                      <a:pt x="15" y="21"/>
                    </a:moveTo>
                    <a:lnTo>
                      <a:pt x="22" y="14"/>
                    </a:lnTo>
                    <a:lnTo>
                      <a:pt x="15" y="14"/>
                    </a:lnTo>
                    <a:lnTo>
                      <a:pt x="15" y="7"/>
                    </a:lnTo>
                    <a:lnTo>
                      <a:pt x="0" y="0"/>
                    </a:lnTo>
                    <a:lnTo>
                      <a:pt x="0" y="14"/>
                    </a:lnTo>
                    <a:lnTo>
                      <a:pt x="7" y="21"/>
                    </a:lnTo>
                    <a:lnTo>
                      <a:pt x="7" y="21"/>
                    </a:lnTo>
                    <a:lnTo>
                      <a:pt x="15" y="21"/>
                    </a:lnTo>
                    <a:lnTo>
                      <a:pt x="15" y="21"/>
                    </a:lnTo>
                    <a:close/>
                    <a:moveTo>
                      <a:pt x="22" y="42"/>
                    </a:moveTo>
                    <a:lnTo>
                      <a:pt x="7" y="35"/>
                    </a:lnTo>
                    <a:lnTo>
                      <a:pt x="0" y="42"/>
                    </a:lnTo>
                    <a:lnTo>
                      <a:pt x="0" y="42"/>
                    </a:lnTo>
                    <a:lnTo>
                      <a:pt x="15" y="50"/>
                    </a:lnTo>
                    <a:lnTo>
                      <a:pt x="22" y="50"/>
                    </a:lnTo>
                    <a:lnTo>
                      <a:pt x="22" y="42"/>
                    </a:lnTo>
                    <a:lnTo>
                      <a:pt x="22" y="42"/>
                    </a:lnTo>
                    <a:close/>
                    <a:moveTo>
                      <a:pt x="29" y="71"/>
                    </a:moveTo>
                    <a:lnTo>
                      <a:pt x="29" y="64"/>
                    </a:lnTo>
                    <a:lnTo>
                      <a:pt x="22" y="57"/>
                    </a:lnTo>
                    <a:lnTo>
                      <a:pt x="15" y="64"/>
                    </a:lnTo>
                    <a:lnTo>
                      <a:pt x="7" y="64"/>
                    </a:lnTo>
                    <a:lnTo>
                      <a:pt x="7" y="71"/>
                    </a:lnTo>
                    <a:lnTo>
                      <a:pt x="15" y="71"/>
                    </a:lnTo>
                    <a:lnTo>
                      <a:pt x="29"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1" name="Freeform 540">
                <a:extLst>
                  <a:ext uri="{FF2B5EF4-FFF2-40B4-BE49-F238E27FC236}">
                    <a16:creationId xmlns:a16="http://schemas.microsoft.com/office/drawing/2014/main" xmlns="" id="{9C06EEC0-F2A4-4799-A042-05079312E379}"/>
                  </a:ext>
                </a:extLst>
              </p:cNvPr>
              <p:cNvSpPr>
                <a:spLocks noEditPoints="1"/>
              </p:cNvSpPr>
              <p:nvPr/>
            </p:nvSpPr>
            <p:spPr bwMode="auto">
              <a:xfrm>
                <a:off x="5062" y="2661"/>
                <a:ext cx="72" cy="78"/>
              </a:xfrm>
              <a:custGeom>
                <a:avLst/>
                <a:gdLst>
                  <a:gd name="T0" fmla="*/ 65 w 72"/>
                  <a:gd name="T1" fmla="*/ 71 h 78"/>
                  <a:gd name="T2" fmla="*/ 65 w 72"/>
                  <a:gd name="T3" fmla="*/ 71 h 78"/>
                  <a:gd name="T4" fmla="*/ 57 w 72"/>
                  <a:gd name="T5" fmla="*/ 57 h 78"/>
                  <a:gd name="T6" fmla="*/ 57 w 72"/>
                  <a:gd name="T7" fmla="*/ 42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8 h 78"/>
                  <a:gd name="T46" fmla="*/ 29 w 72"/>
                  <a:gd name="T47" fmla="*/ 35 h 78"/>
                  <a:gd name="T48" fmla="*/ 29 w 72"/>
                  <a:gd name="T49" fmla="*/ 42 h 78"/>
                  <a:gd name="T50" fmla="*/ 21 w 72"/>
                  <a:gd name="T51" fmla="*/ 35 h 78"/>
                  <a:gd name="T52" fmla="*/ 7 w 72"/>
                  <a:gd name="T53" fmla="*/ 35 h 78"/>
                  <a:gd name="T54" fmla="*/ 0 w 72"/>
                  <a:gd name="T55" fmla="*/ 42 h 78"/>
                  <a:gd name="T56" fmla="*/ 14 w 72"/>
                  <a:gd name="T57" fmla="*/ 50 h 78"/>
                  <a:gd name="T58" fmla="*/ 21 w 72"/>
                  <a:gd name="T59" fmla="*/ 50 h 78"/>
                  <a:gd name="T60" fmla="*/ 29 w 72"/>
                  <a:gd name="T61" fmla="*/ 42 h 78"/>
                  <a:gd name="T62" fmla="*/ 36 w 72"/>
                  <a:gd name="T63" fmla="*/ 50 h 78"/>
                  <a:gd name="T64" fmla="*/ 43 w 72"/>
                  <a:gd name="T65" fmla="*/ 57 h 78"/>
                  <a:gd name="T66" fmla="*/ 36 w 72"/>
                  <a:gd name="T67" fmla="*/ 64 h 78"/>
                  <a:gd name="T68" fmla="*/ 21 w 72"/>
                  <a:gd name="T69" fmla="*/ 57 h 78"/>
                  <a:gd name="T70" fmla="*/ 0 w 72"/>
                  <a:gd name="T71" fmla="*/ 64 h 78"/>
                  <a:gd name="T72" fmla="*/ 21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35 h 78"/>
                  <a:gd name="T86" fmla="*/ 65 w 72"/>
                  <a:gd name="T87" fmla="*/ 14 h 78"/>
                  <a:gd name="T88" fmla="*/ 50 w 72"/>
                  <a:gd name="T89" fmla="*/ 21 h 78"/>
                  <a:gd name="T90" fmla="*/ 57 w 72"/>
                  <a:gd name="T91" fmla="*/ 35 h 78"/>
                  <a:gd name="T92" fmla="*/ 43 w 72"/>
                  <a:gd name="T93" fmla="*/ 14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42 h 78"/>
                  <a:gd name="T112" fmla="*/ 21 w 72"/>
                  <a:gd name="T113" fmla="*/ 50 h 78"/>
                  <a:gd name="T114" fmla="*/ 21 w 72"/>
                  <a:gd name="T115" fmla="*/ 42 h 78"/>
                  <a:gd name="T116" fmla="*/ 29 w 72"/>
                  <a:gd name="T117" fmla="*/ 64 h 78"/>
                  <a:gd name="T118" fmla="*/ 14 w 72"/>
                  <a:gd name="T119" fmla="*/ 64 h 78"/>
                  <a:gd name="T120" fmla="*/ 7 w 72"/>
                  <a:gd name="T121" fmla="*/ 71 h 78"/>
                  <a:gd name="T122" fmla="*/ 21 w 72"/>
                  <a:gd name="T123" fmla="*/ 71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71"/>
                    </a:lnTo>
                    <a:lnTo>
                      <a:pt x="65" y="64"/>
                    </a:lnTo>
                    <a:lnTo>
                      <a:pt x="57" y="57"/>
                    </a:lnTo>
                    <a:lnTo>
                      <a:pt x="57" y="50"/>
                    </a:lnTo>
                    <a:lnTo>
                      <a:pt x="57" y="42"/>
                    </a:lnTo>
                    <a:lnTo>
                      <a:pt x="57" y="42"/>
                    </a:lnTo>
                    <a:lnTo>
                      <a:pt x="65" y="35"/>
                    </a:lnTo>
                    <a:lnTo>
                      <a:pt x="72" y="28"/>
                    </a:lnTo>
                    <a:lnTo>
                      <a:pt x="65" y="14"/>
                    </a:lnTo>
                    <a:lnTo>
                      <a:pt x="65" y="14"/>
                    </a:lnTo>
                    <a:lnTo>
                      <a:pt x="57" y="7"/>
                    </a:lnTo>
                    <a:lnTo>
                      <a:pt x="57" y="14"/>
                    </a:lnTo>
                    <a:lnTo>
                      <a:pt x="50" y="21"/>
                    </a:lnTo>
                    <a:lnTo>
                      <a:pt x="50" y="28"/>
                    </a:lnTo>
                    <a:lnTo>
                      <a:pt x="57" y="35"/>
                    </a:lnTo>
                    <a:lnTo>
                      <a:pt x="57" y="42"/>
                    </a:lnTo>
                    <a:lnTo>
                      <a:pt x="50" y="50"/>
                    </a:lnTo>
                    <a:lnTo>
                      <a:pt x="50" y="50"/>
                    </a:lnTo>
                    <a:lnTo>
                      <a:pt x="43" y="50"/>
                    </a:lnTo>
                    <a:lnTo>
                      <a:pt x="43" y="42"/>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8"/>
                    </a:lnTo>
                    <a:lnTo>
                      <a:pt x="21" y="28"/>
                    </a:lnTo>
                    <a:lnTo>
                      <a:pt x="29" y="35"/>
                    </a:lnTo>
                    <a:lnTo>
                      <a:pt x="29" y="42"/>
                    </a:lnTo>
                    <a:lnTo>
                      <a:pt x="29" y="42"/>
                    </a:lnTo>
                    <a:lnTo>
                      <a:pt x="21" y="42"/>
                    </a:lnTo>
                    <a:lnTo>
                      <a:pt x="21" y="35"/>
                    </a:lnTo>
                    <a:lnTo>
                      <a:pt x="14" y="35"/>
                    </a:lnTo>
                    <a:lnTo>
                      <a:pt x="7" y="35"/>
                    </a:lnTo>
                    <a:lnTo>
                      <a:pt x="0" y="35"/>
                    </a:lnTo>
                    <a:lnTo>
                      <a:pt x="0" y="42"/>
                    </a:lnTo>
                    <a:lnTo>
                      <a:pt x="7" y="50"/>
                    </a:lnTo>
                    <a:lnTo>
                      <a:pt x="14" y="50"/>
                    </a:lnTo>
                    <a:lnTo>
                      <a:pt x="14" y="50"/>
                    </a:lnTo>
                    <a:lnTo>
                      <a:pt x="21" y="50"/>
                    </a:lnTo>
                    <a:lnTo>
                      <a:pt x="21" y="50"/>
                    </a:lnTo>
                    <a:lnTo>
                      <a:pt x="29" y="42"/>
                    </a:lnTo>
                    <a:lnTo>
                      <a:pt x="36" y="42"/>
                    </a:lnTo>
                    <a:lnTo>
                      <a:pt x="36" y="50"/>
                    </a:lnTo>
                    <a:lnTo>
                      <a:pt x="43" y="57"/>
                    </a:lnTo>
                    <a:lnTo>
                      <a:pt x="43" y="57"/>
                    </a:lnTo>
                    <a:lnTo>
                      <a:pt x="43" y="57"/>
                    </a:lnTo>
                    <a:lnTo>
                      <a:pt x="36" y="64"/>
                    </a:lnTo>
                    <a:lnTo>
                      <a:pt x="29" y="64"/>
                    </a:lnTo>
                    <a:lnTo>
                      <a:pt x="21" y="57"/>
                    </a:lnTo>
                    <a:lnTo>
                      <a:pt x="0" y="64"/>
                    </a:lnTo>
                    <a:lnTo>
                      <a:pt x="0" y="64"/>
                    </a:lnTo>
                    <a:lnTo>
                      <a:pt x="7" y="71"/>
                    </a:lnTo>
                    <a:lnTo>
                      <a:pt x="21" y="78"/>
                    </a:lnTo>
                    <a:lnTo>
                      <a:pt x="29" y="78"/>
                    </a:lnTo>
                    <a:lnTo>
                      <a:pt x="29" y="71"/>
                    </a:lnTo>
                    <a:lnTo>
                      <a:pt x="29" y="71"/>
                    </a:lnTo>
                    <a:lnTo>
                      <a:pt x="36" y="64"/>
                    </a:lnTo>
                    <a:lnTo>
                      <a:pt x="36" y="64"/>
                    </a:lnTo>
                    <a:lnTo>
                      <a:pt x="43" y="64"/>
                    </a:lnTo>
                    <a:lnTo>
                      <a:pt x="43" y="64"/>
                    </a:lnTo>
                    <a:lnTo>
                      <a:pt x="50" y="64"/>
                    </a:lnTo>
                    <a:lnTo>
                      <a:pt x="57" y="71"/>
                    </a:lnTo>
                    <a:lnTo>
                      <a:pt x="57" y="71"/>
                    </a:lnTo>
                    <a:close/>
                    <a:moveTo>
                      <a:pt x="57" y="35"/>
                    </a:moveTo>
                    <a:lnTo>
                      <a:pt x="65" y="35"/>
                    </a:lnTo>
                    <a:lnTo>
                      <a:pt x="65" y="28"/>
                    </a:lnTo>
                    <a:lnTo>
                      <a:pt x="65" y="14"/>
                    </a:lnTo>
                    <a:lnTo>
                      <a:pt x="57" y="14"/>
                    </a:lnTo>
                    <a:lnTo>
                      <a:pt x="50" y="21"/>
                    </a:lnTo>
                    <a:lnTo>
                      <a:pt x="57" y="35"/>
                    </a:lnTo>
                    <a:lnTo>
                      <a:pt x="57" y="35"/>
                    </a:lnTo>
                    <a:close/>
                    <a:moveTo>
                      <a:pt x="36" y="28"/>
                    </a:moveTo>
                    <a:lnTo>
                      <a:pt x="43" y="14"/>
                    </a:lnTo>
                    <a:lnTo>
                      <a:pt x="36" y="7"/>
                    </a:lnTo>
                    <a:lnTo>
                      <a:pt x="29" y="14"/>
                    </a:lnTo>
                    <a:lnTo>
                      <a:pt x="36" y="28"/>
                    </a:lnTo>
                    <a:lnTo>
                      <a:pt x="36" y="28"/>
                    </a:lnTo>
                    <a:close/>
                    <a:moveTo>
                      <a:pt x="14" y="21"/>
                    </a:moveTo>
                    <a:lnTo>
                      <a:pt x="14" y="14"/>
                    </a:lnTo>
                    <a:lnTo>
                      <a:pt x="14" y="14"/>
                    </a:lnTo>
                    <a:lnTo>
                      <a:pt x="7" y="7"/>
                    </a:lnTo>
                    <a:lnTo>
                      <a:pt x="0" y="0"/>
                    </a:lnTo>
                    <a:lnTo>
                      <a:pt x="0" y="14"/>
                    </a:lnTo>
                    <a:lnTo>
                      <a:pt x="0" y="21"/>
                    </a:lnTo>
                    <a:lnTo>
                      <a:pt x="7" y="21"/>
                    </a:lnTo>
                    <a:lnTo>
                      <a:pt x="14" y="21"/>
                    </a:lnTo>
                    <a:lnTo>
                      <a:pt x="14" y="21"/>
                    </a:lnTo>
                    <a:close/>
                    <a:moveTo>
                      <a:pt x="21" y="42"/>
                    </a:moveTo>
                    <a:lnTo>
                      <a:pt x="7" y="35"/>
                    </a:lnTo>
                    <a:lnTo>
                      <a:pt x="0" y="42"/>
                    </a:lnTo>
                    <a:lnTo>
                      <a:pt x="0" y="42"/>
                    </a:lnTo>
                    <a:lnTo>
                      <a:pt x="14" y="50"/>
                    </a:lnTo>
                    <a:lnTo>
                      <a:pt x="21" y="50"/>
                    </a:lnTo>
                    <a:lnTo>
                      <a:pt x="21" y="42"/>
                    </a:lnTo>
                    <a:lnTo>
                      <a:pt x="21" y="42"/>
                    </a:lnTo>
                    <a:close/>
                    <a:moveTo>
                      <a:pt x="29" y="71"/>
                    </a:moveTo>
                    <a:lnTo>
                      <a:pt x="29" y="64"/>
                    </a:lnTo>
                    <a:lnTo>
                      <a:pt x="14" y="57"/>
                    </a:lnTo>
                    <a:lnTo>
                      <a:pt x="14" y="64"/>
                    </a:lnTo>
                    <a:lnTo>
                      <a:pt x="7" y="64"/>
                    </a:lnTo>
                    <a:lnTo>
                      <a:pt x="7" y="71"/>
                    </a:lnTo>
                    <a:lnTo>
                      <a:pt x="14" y="71"/>
                    </a:lnTo>
                    <a:lnTo>
                      <a:pt x="21"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2" name="Freeform 541">
                <a:extLst>
                  <a:ext uri="{FF2B5EF4-FFF2-40B4-BE49-F238E27FC236}">
                    <a16:creationId xmlns:a16="http://schemas.microsoft.com/office/drawing/2014/main" xmlns="" id="{6EAD8B32-319F-4992-BE64-CED1D0963777}"/>
                  </a:ext>
                </a:extLst>
              </p:cNvPr>
              <p:cNvSpPr>
                <a:spLocks noEditPoints="1"/>
              </p:cNvSpPr>
              <p:nvPr/>
            </p:nvSpPr>
            <p:spPr bwMode="auto">
              <a:xfrm>
                <a:off x="4983" y="2661"/>
                <a:ext cx="72" cy="78"/>
              </a:xfrm>
              <a:custGeom>
                <a:avLst/>
                <a:gdLst>
                  <a:gd name="T0" fmla="*/ 65 w 72"/>
                  <a:gd name="T1" fmla="*/ 71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8 h 78"/>
                  <a:gd name="T46" fmla="*/ 36 w 72"/>
                  <a:gd name="T47" fmla="*/ 35 h 78"/>
                  <a:gd name="T48" fmla="*/ 36 w 72"/>
                  <a:gd name="T49" fmla="*/ 42 h 78"/>
                  <a:gd name="T50" fmla="*/ 29 w 72"/>
                  <a:gd name="T51" fmla="*/ 35 h 78"/>
                  <a:gd name="T52" fmla="*/ 7 w 72"/>
                  <a:gd name="T53" fmla="*/ 35 h 78"/>
                  <a:gd name="T54" fmla="*/ 7 w 72"/>
                  <a:gd name="T55" fmla="*/ 42 h 78"/>
                  <a:gd name="T56" fmla="*/ 21 w 72"/>
                  <a:gd name="T57" fmla="*/ 50 h 78"/>
                  <a:gd name="T58" fmla="*/ 29 w 72"/>
                  <a:gd name="T59" fmla="*/ 50 h 78"/>
                  <a:gd name="T60" fmla="*/ 36 w 72"/>
                  <a:gd name="T61" fmla="*/ 42 h 78"/>
                  <a:gd name="T62" fmla="*/ 43 w 72"/>
                  <a:gd name="T63" fmla="*/ 50 h 78"/>
                  <a:gd name="T64" fmla="*/ 50 w 72"/>
                  <a:gd name="T65" fmla="*/ 57 h 78"/>
                  <a:gd name="T66" fmla="*/ 43 w 72"/>
                  <a:gd name="T67" fmla="*/ 64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35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42 h 78"/>
                  <a:gd name="T112" fmla="*/ 21 w 72"/>
                  <a:gd name="T113" fmla="*/ 50 h 78"/>
                  <a:gd name="T114" fmla="*/ 29 w 72"/>
                  <a:gd name="T115" fmla="*/ 42 h 78"/>
                  <a:gd name="T116" fmla="*/ 29 w 72"/>
                  <a:gd name="T117" fmla="*/ 64 h 78"/>
                  <a:gd name="T118" fmla="*/ 14 w 72"/>
                  <a:gd name="T119" fmla="*/ 64 h 78"/>
                  <a:gd name="T120" fmla="*/ 14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71"/>
                    </a:lnTo>
                    <a:lnTo>
                      <a:pt x="72" y="64"/>
                    </a:lnTo>
                    <a:lnTo>
                      <a:pt x="65" y="57"/>
                    </a:lnTo>
                    <a:lnTo>
                      <a:pt x="57" y="50"/>
                    </a:lnTo>
                    <a:lnTo>
                      <a:pt x="65" y="42"/>
                    </a:lnTo>
                    <a:lnTo>
                      <a:pt x="65" y="42"/>
                    </a:lnTo>
                    <a:lnTo>
                      <a:pt x="72" y="35"/>
                    </a:lnTo>
                    <a:lnTo>
                      <a:pt x="72" y="28"/>
                    </a:lnTo>
                    <a:lnTo>
                      <a:pt x="72" y="14"/>
                    </a:lnTo>
                    <a:lnTo>
                      <a:pt x="72" y="14"/>
                    </a:lnTo>
                    <a:lnTo>
                      <a:pt x="65"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8"/>
                    </a:lnTo>
                    <a:lnTo>
                      <a:pt x="29" y="28"/>
                    </a:lnTo>
                    <a:lnTo>
                      <a:pt x="36" y="35"/>
                    </a:lnTo>
                    <a:lnTo>
                      <a:pt x="36" y="42"/>
                    </a:lnTo>
                    <a:lnTo>
                      <a:pt x="36" y="42"/>
                    </a:lnTo>
                    <a:lnTo>
                      <a:pt x="29" y="42"/>
                    </a:lnTo>
                    <a:lnTo>
                      <a:pt x="29" y="35"/>
                    </a:lnTo>
                    <a:lnTo>
                      <a:pt x="21" y="35"/>
                    </a:lnTo>
                    <a:lnTo>
                      <a:pt x="7" y="35"/>
                    </a:lnTo>
                    <a:lnTo>
                      <a:pt x="0" y="35"/>
                    </a:lnTo>
                    <a:lnTo>
                      <a:pt x="7" y="42"/>
                    </a:lnTo>
                    <a:lnTo>
                      <a:pt x="7" y="50"/>
                    </a:lnTo>
                    <a:lnTo>
                      <a:pt x="21" y="50"/>
                    </a:lnTo>
                    <a:lnTo>
                      <a:pt x="21" y="50"/>
                    </a:lnTo>
                    <a:lnTo>
                      <a:pt x="29" y="50"/>
                    </a:lnTo>
                    <a:lnTo>
                      <a:pt x="29" y="50"/>
                    </a:lnTo>
                    <a:lnTo>
                      <a:pt x="36" y="42"/>
                    </a:lnTo>
                    <a:lnTo>
                      <a:pt x="43" y="42"/>
                    </a:lnTo>
                    <a:lnTo>
                      <a:pt x="43" y="50"/>
                    </a:lnTo>
                    <a:lnTo>
                      <a:pt x="50" y="57"/>
                    </a:lnTo>
                    <a:lnTo>
                      <a:pt x="50" y="57"/>
                    </a:lnTo>
                    <a:lnTo>
                      <a:pt x="50" y="57"/>
                    </a:lnTo>
                    <a:lnTo>
                      <a:pt x="43" y="64"/>
                    </a:lnTo>
                    <a:lnTo>
                      <a:pt x="36" y="64"/>
                    </a:lnTo>
                    <a:lnTo>
                      <a:pt x="29" y="57"/>
                    </a:lnTo>
                    <a:lnTo>
                      <a:pt x="7" y="64"/>
                    </a:lnTo>
                    <a:lnTo>
                      <a:pt x="7" y="64"/>
                    </a:lnTo>
                    <a:lnTo>
                      <a:pt x="14" y="71"/>
                    </a:lnTo>
                    <a:lnTo>
                      <a:pt x="21" y="78"/>
                    </a:lnTo>
                    <a:lnTo>
                      <a:pt x="36" y="78"/>
                    </a:lnTo>
                    <a:lnTo>
                      <a:pt x="36" y="71"/>
                    </a:lnTo>
                    <a:lnTo>
                      <a:pt x="36" y="71"/>
                    </a:lnTo>
                    <a:lnTo>
                      <a:pt x="43" y="64"/>
                    </a:lnTo>
                    <a:lnTo>
                      <a:pt x="43" y="64"/>
                    </a:lnTo>
                    <a:lnTo>
                      <a:pt x="50" y="64"/>
                    </a:lnTo>
                    <a:lnTo>
                      <a:pt x="50" y="64"/>
                    </a:lnTo>
                    <a:lnTo>
                      <a:pt x="57" y="64"/>
                    </a:lnTo>
                    <a:lnTo>
                      <a:pt x="65" y="71"/>
                    </a:lnTo>
                    <a:lnTo>
                      <a:pt x="65" y="71"/>
                    </a:lnTo>
                    <a:close/>
                    <a:moveTo>
                      <a:pt x="65" y="35"/>
                    </a:moveTo>
                    <a:lnTo>
                      <a:pt x="65" y="35"/>
                    </a:lnTo>
                    <a:lnTo>
                      <a:pt x="72" y="28"/>
                    </a:lnTo>
                    <a:lnTo>
                      <a:pt x="72" y="14"/>
                    </a:lnTo>
                    <a:lnTo>
                      <a:pt x="65" y="14"/>
                    </a:lnTo>
                    <a:lnTo>
                      <a:pt x="57" y="21"/>
                    </a:lnTo>
                    <a:lnTo>
                      <a:pt x="65" y="35"/>
                    </a:lnTo>
                    <a:lnTo>
                      <a:pt x="65"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0"/>
                    </a:lnTo>
                    <a:lnTo>
                      <a:pt x="7" y="14"/>
                    </a:lnTo>
                    <a:lnTo>
                      <a:pt x="7" y="21"/>
                    </a:lnTo>
                    <a:lnTo>
                      <a:pt x="14" y="21"/>
                    </a:lnTo>
                    <a:lnTo>
                      <a:pt x="21" y="21"/>
                    </a:lnTo>
                    <a:lnTo>
                      <a:pt x="21" y="21"/>
                    </a:lnTo>
                    <a:close/>
                    <a:moveTo>
                      <a:pt x="29" y="42"/>
                    </a:moveTo>
                    <a:lnTo>
                      <a:pt x="14" y="35"/>
                    </a:lnTo>
                    <a:lnTo>
                      <a:pt x="7" y="42"/>
                    </a:lnTo>
                    <a:lnTo>
                      <a:pt x="7" y="42"/>
                    </a:lnTo>
                    <a:lnTo>
                      <a:pt x="14" y="50"/>
                    </a:lnTo>
                    <a:lnTo>
                      <a:pt x="21" y="50"/>
                    </a:lnTo>
                    <a:lnTo>
                      <a:pt x="29" y="42"/>
                    </a:lnTo>
                    <a:lnTo>
                      <a:pt x="29" y="42"/>
                    </a:lnTo>
                    <a:close/>
                    <a:moveTo>
                      <a:pt x="36" y="71"/>
                    </a:moveTo>
                    <a:lnTo>
                      <a:pt x="29" y="64"/>
                    </a:lnTo>
                    <a:lnTo>
                      <a:pt x="21" y="57"/>
                    </a:lnTo>
                    <a:lnTo>
                      <a:pt x="14" y="64"/>
                    </a:lnTo>
                    <a:lnTo>
                      <a:pt x="7" y="64"/>
                    </a:lnTo>
                    <a:lnTo>
                      <a:pt x="14" y="71"/>
                    </a:lnTo>
                    <a:lnTo>
                      <a:pt x="21"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3" name="Freeform 542">
                <a:extLst>
                  <a:ext uri="{FF2B5EF4-FFF2-40B4-BE49-F238E27FC236}">
                    <a16:creationId xmlns:a16="http://schemas.microsoft.com/office/drawing/2014/main" xmlns="" id="{263E3C40-BB13-4527-9C7C-9B3E314C2D3A}"/>
                  </a:ext>
                </a:extLst>
              </p:cNvPr>
              <p:cNvSpPr>
                <a:spLocks noEditPoints="1"/>
              </p:cNvSpPr>
              <p:nvPr/>
            </p:nvSpPr>
            <p:spPr bwMode="auto">
              <a:xfrm>
                <a:off x="4983" y="2675"/>
                <a:ext cx="0" cy="57"/>
              </a:xfrm>
              <a:custGeom>
                <a:avLst/>
                <a:gdLst>
                  <a:gd name="T0" fmla="*/ 57 h 57"/>
                  <a:gd name="T1" fmla="*/ 57 h 57"/>
                  <a:gd name="T2" fmla="*/ 50 h 57"/>
                  <a:gd name="T3" fmla="*/ 57 h 57"/>
                  <a:gd name="T4" fmla="*/ 57 h 57"/>
                  <a:gd name="T5" fmla="*/ 21 h 57"/>
                  <a:gd name="T6" fmla="*/ 14 h 57"/>
                  <a:gd name="T7" fmla="*/ 0 h 57"/>
                  <a:gd name="T8" fmla="*/ 21 h 57"/>
                  <a:gd name="T9" fmla="*/ 21 h 57"/>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7">
                    <a:moveTo>
                      <a:pt x="0" y="57"/>
                    </a:moveTo>
                    <a:lnTo>
                      <a:pt x="0" y="57"/>
                    </a:lnTo>
                    <a:lnTo>
                      <a:pt x="0" y="50"/>
                    </a:lnTo>
                    <a:lnTo>
                      <a:pt x="0" y="57"/>
                    </a:lnTo>
                    <a:lnTo>
                      <a:pt x="0" y="57"/>
                    </a:lnTo>
                    <a:close/>
                    <a:moveTo>
                      <a:pt x="0" y="21"/>
                    </a:moveTo>
                    <a:lnTo>
                      <a:pt x="0" y="14"/>
                    </a:lnTo>
                    <a:lnTo>
                      <a:pt x="0" y="0"/>
                    </a:lnTo>
                    <a:lnTo>
                      <a:pt x="0" y="21"/>
                    </a:lnTo>
                    <a:lnTo>
                      <a:pt x="0"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4" name="Freeform 543">
                <a:extLst>
                  <a:ext uri="{FF2B5EF4-FFF2-40B4-BE49-F238E27FC236}">
                    <a16:creationId xmlns:a16="http://schemas.microsoft.com/office/drawing/2014/main" xmlns="" id="{102FD129-71D1-4006-AE0A-AB750087F965}"/>
                  </a:ext>
                </a:extLst>
              </p:cNvPr>
              <p:cNvSpPr>
                <a:spLocks noEditPoints="1"/>
              </p:cNvSpPr>
              <p:nvPr/>
            </p:nvSpPr>
            <p:spPr bwMode="auto">
              <a:xfrm>
                <a:off x="6388" y="2661"/>
                <a:ext cx="71" cy="78"/>
              </a:xfrm>
              <a:custGeom>
                <a:avLst/>
                <a:gdLst>
                  <a:gd name="T0" fmla="*/ 64 w 71"/>
                  <a:gd name="T1" fmla="*/ 78 h 78"/>
                  <a:gd name="T2" fmla="*/ 71 w 71"/>
                  <a:gd name="T3" fmla="*/ 71 h 78"/>
                  <a:gd name="T4" fmla="*/ 57 w 71"/>
                  <a:gd name="T5" fmla="*/ 57 h 78"/>
                  <a:gd name="T6" fmla="*/ 64 w 71"/>
                  <a:gd name="T7" fmla="*/ 42 h 78"/>
                  <a:gd name="T8" fmla="*/ 64 w 71"/>
                  <a:gd name="T9" fmla="*/ 35 h 78"/>
                  <a:gd name="T10" fmla="*/ 71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50 w 71"/>
                  <a:gd name="T25" fmla="*/ 28 h 78"/>
                  <a:gd name="T26" fmla="*/ 43 w 71"/>
                  <a:gd name="T27" fmla="*/ 0 h 78"/>
                  <a:gd name="T28" fmla="*/ 36 w 71"/>
                  <a:gd name="T29" fmla="*/ 28 h 78"/>
                  <a:gd name="T30" fmla="*/ 36 w 71"/>
                  <a:gd name="T31" fmla="*/ 35 h 78"/>
                  <a:gd name="T32" fmla="*/ 36 w 71"/>
                  <a:gd name="T33" fmla="*/ 35 h 78"/>
                  <a:gd name="T34" fmla="*/ 28 w 71"/>
                  <a:gd name="T35" fmla="*/ 28 h 78"/>
                  <a:gd name="T36" fmla="*/ 21 w 71"/>
                  <a:gd name="T37" fmla="*/ 21 h 78"/>
                  <a:gd name="T38" fmla="*/ 14 w 71"/>
                  <a:gd name="T39" fmla="*/ 7 h 78"/>
                  <a:gd name="T40" fmla="*/ 0 w 71"/>
                  <a:gd name="T41" fmla="*/ 0 h 78"/>
                  <a:gd name="T42" fmla="*/ 0 w 71"/>
                  <a:gd name="T43" fmla="*/ 7 h 78"/>
                  <a:gd name="T44" fmla="*/ 21 w 71"/>
                  <a:gd name="T45" fmla="*/ 28 h 78"/>
                  <a:gd name="T46" fmla="*/ 36 w 71"/>
                  <a:gd name="T47" fmla="*/ 42 h 78"/>
                  <a:gd name="T48" fmla="*/ 28 w 71"/>
                  <a:gd name="T49" fmla="*/ 42 h 78"/>
                  <a:gd name="T50" fmla="*/ 21 w 71"/>
                  <a:gd name="T51" fmla="*/ 42 h 78"/>
                  <a:gd name="T52" fmla="*/ 7 w 71"/>
                  <a:gd name="T53" fmla="*/ 35 h 78"/>
                  <a:gd name="T54" fmla="*/ 0 w 71"/>
                  <a:gd name="T55" fmla="*/ 42 h 78"/>
                  <a:gd name="T56" fmla="*/ 14 w 71"/>
                  <a:gd name="T57" fmla="*/ 57 h 78"/>
                  <a:gd name="T58" fmla="*/ 28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36 w 71"/>
                  <a:gd name="T75" fmla="*/ 78 h 78"/>
                  <a:gd name="T76" fmla="*/ 36 w 71"/>
                  <a:gd name="T77" fmla="*/ 71 h 78"/>
                  <a:gd name="T78" fmla="*/ 50 w 71"/>
                  <a:gd name="T79" fmla="*/ 64 h 78"/>
                  <a:gd name="T80" fmla="*/ 57 w 71"/>
                  <a:gd name="T81" fmla="*/ 71 h 78"/>
                  <a:gd name="T82" fmla="*/ 64 w 71"/>
                  <a:gd name="T83" fmla="*/ 78 h 78"/>
                  <a:gd name="T84" fmla="*/ 64 w 71"/>
                  <a:gd name="T85" fmla="*/ 35 h 78"/>
                  <a:gd name="T86" fmla="*/ 71 w 71"/>
                  <a:gd name="T87" fmla="*/ 21 h 78"/>
                  <a:gd name="T88" fmla="*/ 57 w 71"/>
                  <a:gd name="T89" fmla="*/ 21 h 78"/>
                  <a:gd name="T90" fmla="*/ 64 w 71"/>
                  <a:gd name="T91" fmla="*/ 35 h 78"/>
                  <a:gd name="T92" fmla="*/ 50 w 71"/>
                  <a:gd name="T93" fmla="*/ 21 h 78"/>
                  <a:gd name="T94" fmla="*/ 36 w 71"/>
                  <a:gd name="T95" fmla="*/ 14 h 78"/>
                  <a:gd name="T96" fmla="*/ 43 w 71"/>
                  <a:gd name="T97" fmla="*/ 28 h 78"/>
                  <a:gd name="T98" fmla="*/ 21 w 71"/>
                  <a:gd name="T99" fmla="*/ 14 h 78"/>
                  <a:gd name="T100" fmla="*/ 14 w 71"/>
                  <a:gd name="T101" fmla="*/ 7 h 78"/>
                  <a:gd name="T102" fmla="*/ 7 w 71"/>
                  <a:gd name="T103" fmla="*/ 14 h 78"/>
                  <a:gd name="T104" fmla="*/ 14 w 71"/>
                  <a:gd name="T105" fmla="*/ 21 h 78"/>
                  <a:gd name="T106" fmla="*/ 21 w 71"/>
                  <a:gd name="T107" fmla="*/ 21 h 78"/>
                  <a:gd name="T108" fmla="*/ 14 w 71"/>
                  <a:gd name="T109" fmla="*/ 35 h 78"/>
                  <a:gd name="T110" fmla="*/ 7 w 71"/>
                  <a:gd name="T111" fmla="*/ 50 h 78"/>
                  <a:gd name="T112" fmla="*/ 21 w 71"/>
                  <a:gd name="T113" fmla="*/ 50 h 78"/>
                  <a:gd name="T114" fmla="*/ 21 w 71"/>
                  <a:gd name="T115" fmla="*/ 42 h 78"/>
                  <a:gd name="T116" fmla="*/ 28 w 71"/>
                  <a:gd name="T117" fmla="*/ 64 h 78"/>
                  <a:gd name="T118" fmla="*/ 14 w 71"/>
                  <a:gd name="T119" fmla="*/ 64 h 78"/>
                  <a:gd name="T120" fmla="*/ 14 w 71"/>
                  <a:gd name="T121" fmla="*/ 71 h 78"/>
                  <a:gd name="T122" fmla="*/ 28 w 71"/>
                  <a:gd name="T123" fmla="*/ 78 h 78"/>
                  <a:gd name="T124" fmla="*/ 36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71"/>
                    </a:lnTo>
                    <a:lnTo>
                      <a:pt x="57" y="57"/>
                    </a:lnTo>
                    <a:lnTo>
                      <a:pt x="57" y="57"/>
                    </a:lnTo>
                    <a:lnTo>
                      <a:pt x="64" y="42"/>
                    </a:lnTo>
                    <a:lnTo>
                      <a:pt x="64" y="42"/>
                    </a:lnTo>
                    <a:lnTo>
                      <a:pt x="64" y="35"/>
                    </a:lnTo>
                    <a:lnTo>
                      <a:pt x="71" y="28"/>
                    </a:lnTo>
                    <a:lnTo>
                      <a:pt x="71" y="14"/>
                    </a:lnTo>
                    <a:lnTo>
                      <a:pt x="64" y="14"/>
                    </a:lnTo>
                    <a:lnTo>
                      <a:pt x="64" y="7"/>
                    </a:lnTo>
                    <a:lnTo>
                      <a:pt x="57" y="14"/>
                    </a:lnTo>
                    <a:lnTo>
                      <a:pt x="57" y="21"/>
                    </a:lnTo>
                    <a:lnTo>
                      <a:pt x="57" y="28"/>
                    </a:lnTo>
                    <a:lnTo>
                      <a:pt x="57" y="35"/>
                    </a:lnTo>
                    <a:lnTo>
                      <a:pt x="57" y="42"/>
                    </a:lnTo>
                    <a:lnTo>
                      <a:pt x="57" y="50"/>
                    </a:lnTo>
                    <a:lnTo>
                      <a:pt x="57" y="50"/>
                    </a:lnTo>
                    <a:lnTo>
                      <a:pt x="50" y="50"/>
                    </a:lnTo>
                    <a:lnTo>
                      <a:pt x="43" y="42"/>
                    </a:lnTo>
                    <a:lnTo>
                      <a:pt x="43" y="35"/>
                    </a:lnTo>
                    <a:lnTo>
                      <a:pt x="43" y="28"/>
                    </a:lnTo>
                    <a:lnTo>
                      <a:pt x="50" y="28"/>
                    </a:lnTo>
                    <a:lnTo>
                      <a:pt x="50" y="14"/>
                    </a:lnTo>
                    <a:lnTo>
                      <a:pt x="43" y="0"/>
                    </a:lnTo>
                    <a:lnTo>
                      <a:pt x="36" y="14"/>
                    </a:lnTo>
                    <a:lnTo>
                      <a:pt x="36" y="28"/>
                    </a:lnTo>
                    <a:lnTo>
                      <a:pt x="36" y="28"/>
                    </a:lnTo>
                    <a:lnTo>
                      <a:pt x="36" y="35"/>
                    </a:lnTo>
                    <a:lnTo>
                      <a:pt x="36" y="35"/>
                    </a:lnTo>
                    <a:lnTo>
                      <a:pt x="36" y="35"/>
                    </a:lnTo>
                    <a:lnTo>
                      <a:pt x="28" y="28"/>
                    </a:lnTo>
                    <a:lnTo>
                      <a:pt x="28" y="28"/>
                    </a:lnTo>
                    <a:lnTo>
                      <a:pt x="21" y="21"/>
                    </a:lnTo>
                    <a:lnTo>
                      <a:pt x="21" y="21"/>
                    </a:lnTo>
                    <a:lnTo>
                      <a:pt x="21" y="7"/>
                    </a:lnTo>
                    <a:lnTo>
                      <a:pt x="14" y="7"/>
                    </a:lnTo>
                    <a:lnTo>
                      <a:pt x="7" y="0"/>
                    </a:lnTo>
                    <a:lnTo>
                      <a:pt x="0" y="0"/>
                    </a:lnTo>
                    <a:lnTo>
                      <a:pt x="0" y="7"/>
                    </a:lnTo>
                    <a:lnTo>
                      <a:pt x="0" y="7"/>
                    </a:lnTo>
                    <a:lnTo>
                      <a:pt x="7" y="21"/>
                    </a:lnTo>
                    <a:lnTo>
                      <a:pt x="21" y="28"/>
                    </a:lnTo>
                    <a:lnTo>
                      <a:pt x="28" y="35"/>
                    </a:lnTo>
                    <a:lnTo>
                      <a:pt x="36" y="42"/>
                    </a:lnTo>
                    <a:lnTo>
                      <a:pt x="36" y="42"/>
                    </a:lnTo>
                    <a:lnTo>
                      <a:pt x="28" y="42"/>
                    </a:lnTo>
                    <a:lnTo>
                      <a:pt x="28" y="42"/>
                    </a:lnTo>
                    <a:lnTo>
                      <a:pt x="21" y="42"/>
                    </a:lnTo>
                    <a:lnTo>
                      <a:pt x="21" y="35"/>
                    </a:lnTo>
                    <a:lnTo>
                      <a:pt x="7" y="35"/>
                    </a:lnTo>
                    <a:lnTo>
                      <a:pt x="0" y="42"/>
                    </a:lnTo>
                    <a:lnTo>
                      <a:pt x="0" y="42"/>
                    </a:lnTo>
                    <a:lnTo>
                      <a:pt x="7" y="50"/>
                    </a:lnTo>
                    <a:lnTo>
                      <a:pt x="14" y="57"/>
                    </a:lnTo>
                    <a:lnTo>
                      <a:pt x="21" y="57"/>
                    </a:lnTo>
                    <a:lnTo>
                      <a:pt x="28" y="50"/>
                    </a:lnTo>
                    <a:lnTo>
                      <a:pt x="28" y="50"/>
                    </a:lnTo>
                    <a:lnTo>
                      <a:pt x="28" y="50"/>
                    </a:lnTo>
                    <a:lnTo>
                      <a:pt x="36" y="50"/>
                    </a:lnTo>
                    <a:lnTo>
                      <a:pt x="43" y="50"/>
                    </a:lnTo>
                    <a:lnTo>
                      <a:pt x="50" y="57"/>
                    </a:lnTo>
                    <a:lnTo>
                      <a:pt x="50" y="57"/>
                    </a:lnTo>
                    <a:lnTo>
                      <a:pt x="43" y="64"/>
                    </a:lnTo>
                    <a:lnTo>
                      <a:pt x="36" y="64"/>
                    </a:lnTo>
                    <a:lnTo>
                      <a:pt x="36" y="64"/>
                    </a:lnTo>
                    <a:lnTo>
                      <a:pt x="21" y="57"/>
                    </a:lnTo>
                    <a:lnTo>
                      <a:pt x="7" y="64"/>
                    </a:lnTo>
                    <a:lnTo>
                      <a:pt x="7" y="71"/>
                    </a:lnTo>
                    <a:lnTo>
                      <a:pt x="7" y="78"/>
                    </a:lnTo>
                    <a:lnTo>
                      <a:pt x="21" y="78"/>
                    </a:lnTo>
                    <a:lnTo>
                      <a:pt x="28" y="78"/>
                    </a:lnTo>
                    <a:lnTo>
                      <a:pt x="36" y="78"/>
                    </a:lnTo>
                    <a:lnTo>
                      <a:pt x="36" y="71"/>
                    </a:lnTo>
                    <a:lnTo>
                      <a:pt x="36" y="71"/>
                    </a:lnTo>
                    <a:lnTo>
                      <a:pt x="43" y="64"/>
                    </a:lnTo>
                    <a:lnTo>
                      <a:pt x="50" y="64"/>
                    </a:lnTo>
                    <a:lnTo>
                      <a:pt x="50" y="64"/>
                    </a:lnTo>
                    <a:lnTo>
                      <a:pt x="57" y="71"/>
                    </a:lnTo>
                    <a:lnTo>
                      <a:pt x="64" y="78"/>
                    </a:lnTo>
                    <a:lnTo>
                      <a:pt x="64" y="78"/>
                    </a:lnTo>
                    <a:close/>
                    <a:moveTo>
                      <a:pt x="64" y="35"/>
                    </a:moveTo>
                    <a:lnTo>
                      <a:pt x="64" y="35"/>
                    </a:lnTo>
                    <a:lnTo>
                      <a:pt x="71" y="28"/>
                    </a:lnTo>
                    <a:lnTo>
                      <a:pt x="71" y="21"/>
                    </a:lnTo>
                    <a:lnTo>
                      <a:pt x="64" y="14"/>
                    </a:lnTo>
                    <a:lnTo>
                      <a:pt x="57" y="21"/>
                    </a:lnTo>
                    <a:lnTo>
                      <a:pt x="64" y="35"/>
                    </a:lnTo>
                    <a:lnTo>
                      <a:pt x="64"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1" y="42"/>
                    </a:moveTo>
                    <a:lnTo>
                      <a:pt x="14" y="35"/>
                    </a:lnTo>
                    <a:lnTo>
                      <a:pt x="0" y="42"/>
                    </a:lnTo>
                    <a:lnTo>
                      <a:pt x="7" y="50"/>
                    </a:lnTo>
                    <a:lnTo>
                      <a:pt x="14" y="50"/>
                    </a:lnTo>
                    <a:lnTo>
                      <a:pt x="21" y="50"/>
                    </a:lnTo>
                    <a:lnTo>
                      <a:pt x="21" y="42"/>
                    </a:lnTo>
                    <a:lnTo>
                      <a:pt x="21" y="42"/>
                    </a:lnTo>
                    <a:close/>
                    <a:moveTo>
                      <a:pt x="36" y="71"/>
                    </a:moveTo>
                    <a:lnTo>
                      <a:pt x="28" y="64"/>
                    </a:lnTo>
                    <a:lnTo>
                      <a:pt x="21" y="64"/>
                    </a:lnTo>
                    <a:lnTo>
                      <a:pt x="14" y="64"/>
                    </a:lnTo>
                    <a:lnTo>
                      <a:pt x="7"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5" name="Freeform 544">
                <a:extLst>
                  <a:ext uri="{FF2B5EF4-FFF2-40B4-BE49-F238E27FC236}">
                    <a16:creationId xmlns:a16="http://schemas.microsoft.com/office/drawing/2014/main" xmlns="" id="{85BF5756-89F3-4CAD-AA3A-4EC8AFA92A21}"/>
                  </a:ext>
                </a:extLst>
              </p:cNvPr>
              <p:cNvSpPr>
                <a:spLocks noEditPoints="1"/>
              </p:cNvSpPr>
              <p:nvPr/>
            </p:nvSpPr>
            <p:spPr bwMode="auto">
              <a:xfrm>
                <a:off x="6467" y="2661"/>
                <a:ext cx="71" cy="78"/>
              </a:xfrm>
              <a:custGeom>
                <a:avLst/>
                <a:gdLst>
                  <a:gd name="T0" fmla="*/ 64 w 71"/>
                  <a:gd name="T1" fmla="*/ 78 h 78"/>
                  <a:gd name="T2" fmla="*/ 71 w 71"/>
                  <a:gd name="T3" fmla="*/ 71 h 78"/>
                  <a:gd name="T4" fmla="*/ 57 w 71"/>
                  <a:gd name="T5" fmla="*/ 57 h 78"/>
                  <a:gd name="T6" fmla="*/ 57 w 71"/>
                  <a:gd name="T7" fmla="*/ 42 h 78"/>
                  <a:gd name="T8" fmla="*/ 64 w 71"/>
                  <a:gd name="T9" fmla="*/ 35 h 78"/>
                  <a:gd name="T10" fmla="*/ 64 w 71"/>
                  <a:gd name="T11" fmla="*/ 14 h 78"/>
                  <a:gd name="T12" fmla="*/ 64 w 71"/>
                  <a:gd name="T13" fmla="*/ 7 h 78"/>
                  <a:gd name="T14" fmla="*/ 50 w 71"/>
                  <a:gd name="T15" fmla="*/ 21 h 78"/>
                  <a:gd name="T16" fmla="*/ 57 w 71"/>
                  <a:gd name="T17" fmla="*/ 35 h 78"/>
                  <a:gd name="T18" fmla="*/ 50 w 71"/>
                  <a:gd name="T19" fmla="*/ 50 h 78"/>
                  <a:gd name="T20" fmla="*/ 43 w 71"/>
                  <a:gd name="T21" fmla="*/ 50 h 78"/>
                  <a:gd name="T22" fmla="*/ 43 w 71"/>
                  <a:gd name="T23" fmla="*/ 35 h 78"/>
                  <a:gd name="T24" fmla="*/ 43 w 71"/>
                  <a:gd name="T25" fmla="*/ 28 h 78"/>
                  <a:gd name="T26" fmla="*/ 35 w 71"/>
                  <a:gd name="T27" fmla="*/ 0 h 78"/>
                  <a:gd name="T28" fmla="*/ 35 w 71"/>
                  <a:gd name="T29" fmla="*/ 28 h 78"/>
                  <a:gd name="T30" fmla="*/ 35 w 71"/>
                  <a:gd name="T31" fmla="*/ 35 h 78"/>
                  <a:gd name="T32" fmla="*/ 35 w 71"/>
                  <a:gd name="T33" fmla="*/ 35 h 78"/>
                  <a:gd name="T34" fmla="*/ 21 w 71"/>
                  <a:gd name="T35" fmla="*/ 28 h 78"/>
                  <a:gd name="T36" fmla="*/ 21 w 71"/>
                  <a:gd name="T37" fmla="*/ 21 h 78"/>
                  <a:gd name="T38" fmla="*/ 7 w 71"/>
                  <a:gd name="T39" fmla="*/ 7 h 78"/>
                  <a:gd name="T40" fmla="*/ 0 w 71"/>
                  <a:gd name="T41" fmla="*/ 0 h 78"/>
                  <a:gd name="T42" fmla="*/ 0 w 71"/>
                  <a:gd name="T43" fmla="*/ 7 h 78"/>
                  <a:gd name="T44" fmla="*/ 14 w 71"/>
                  <a:gd name="T45" fmla="*/ 28 h 78"/>
                  <a:gd name="T46" fmla="*/ 28 w 71"/>
                  <a:gd name="T47" fmla="*/ 42 h 78"/>
                  <a:gd name="T48" fmla="*/ 28 w 71"/>
                  <a:gd name="T49" fmla="*/ 42 h 78"/>
                  <a:gd name="T50" fmla="*/ 21 w 71"/>
                  <a:gd name="T51" fmla="*/ 42 h 78"/>
                  <a:gd name="T52" fmla="*/ 7 w 71"/>
                  <a:gd name="T53" fmla="*/ 35 h 78"/>
                  <a:gd name="T54" fmla="*/ 0 w 71"/>
                  <a:gd name="T55" fmla="*/ 42 h 78"/>
                  <a:gd name="T56" fmla="*/ 14 w 71"/>
                  <a:gd name="T57" fmla="*/ 57 h 78"/>
                  <a:gd name="T58" fmla="*/ 21 w 71"/>
                  <a:gd name="T59" fmla="*/ 50 h 78"/>
                  <a:gd name="T60" fmla="*/ 28 w 71"/>
                  <a:gd name="T61" fmla="*/ 50 h 78"/>
                  <a:gd name="T62" fmla="*/ 43 w 71"/>
                  <a:gd name="T63" fmla="*/ 50 h 78"/>
                  <a:gd name="T64" fmla="*/ 43 w 71"/>
                  <a:gd name="T65" fmla="*/ 57 h 78"/>
                  <a:gd name="T66" fmla="*/ 35 w 71"/>
                  <a:gd name="T67" fmla="*/ 64 h 78"/>
                  <a:gd name="T68" fmla="*/ 21 w 71"/>
                  <a:gd name="T69" fmla="*/ 57 h 78"/>
                  <a:gd name="T70" fmla="*/ 0 w 71"/>
                  <a:gd name="T71" fmla="*/ 71 h 78"/>
                  <a:gd name="T72" fmla="*/ 21 w 71"/>
                  <a:gd name="T73" fmla="*/ 78 h 78"/>
                  <a:gd name="T74" fmla="*/ 28 w 71"/>
                  <a:gd name="T75" fmla="*/ 78 h 78"/>
                  <a:gd name="T76" fmla="*/ 35 w 71"/>
                  <a:gd name="T77" fmla="*/ 71 h 78"/>
                  <a:gd name="T78" fmla="*/ 43 w 71"/>
                  <a:gd name="T79" fmla="*/ 64 h 78"/>
                  <a:gd name="T80" fmla="*/ 57 w 71"/>
                  <a:gd name="T81" fmla="*/ 71 h 78"/>
                  <a:gd name="T82" fmla="*/ 57 w 71"/>
                  <a:gd name="T83" fmla="*/ 78 h 78"/>
                  <a:gd name="T84" fmla="*/ 64 w 71"/>
                  <a:gd name="T85" fmla="*/ 35 h 78"/>
                  <a:gd name="T86" fmla="*/ 64 w 71"/>
                  <a:gd name="T87" fmla="*/ 21 h 78"/>
                  <a:gd name="T88" fmla="*/ 57 w 71"/>
                  <a:gd name="T89" fmla="*/ 21 h 78"/>
                  <a:gd name="T90" fmla="*/ 57 w 71"/>
                  <a:gd name="T91" fmla="*/ 35 h 78"/>
                  <a:gd name="T92" fmla="*/ 43 w 71"/>
                  <a:gd name="T93" fmla="*/ 21 h 78"/>
                  <a:gd name="T94" fmla="*/ 28 w 71"/>
                  <a:gd name="T95" fmla="*/ 14 h 78"/>
                  <a:gd name="T96" fmla="*/ 35 w 71"/>
                  <a:gd name="T97" fmla="*/ 28 h 78"/>
                  <a:gd name="T98" fmla="*/ 21 w 71"/>
                  <a:gd name="T99" fmla="*/ 14 h 78"/>
                  <a:gd name="T100" fmla="*/ 14 w 71"/>
                  <a:gd name="T101" fmla="*/ 7 h 78"/>
                  <a:gd name="T102" fmla="*/ 0 w 71"/>
                  <a:gd name="T103" fmla="*/ 14 h 78"/>
                  <a:gd name="T104" fmla="*/ 7 w 71"/>
                  <a:gd name="T105" fmla="*/ 21 h 78"/>
                  <a:gd name="T106" fmla="*/ 14 w 71"/>
                  <a:gd name="T107" fmla="*/ 21 h 78"/>
                  <a:gd name="T108" fmla="*/ 7 w 71"/>
                  <a:gd name="T109" fmla="*/ 35 h 78"/>
                  <a:gd name="T110" fmla="*/ 7 w 71"/>
                  <a:gd name="T111" fmla="*/ 50 h 78"/>
                  <a:gd name="T112" fmla="*/ 21 w 71"/>
                  <a:gd name="T113" fmla="*/ 50 h 78"/>
                  <a:gd name="T114" fmla="*/ 21 w 71"/>
                  <a:gd name="T115" fmla="*/ 42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8"/>
                    </a:moveTo>
                    <a:lnTo>
                      <a:pt x="64" y="78"/>
                    </a:lnTo>
                    <a:lnTo>
                      <a:pt x="64" y="71"/>
                    </a:lnTo>
                    <a:lnTo>
                      <a:pt x="71" y="71"/>
                    </a:lnTo>
                    <a:lnTo>
                      <a:pt x="64" y="71"/>
                    </a:lnTo>
                    <a:lnTo>
                      <a:pt x="57" y="57"/>
                    </a:lnTo>
                    <a:lnTo>
                      <a:pt x="57" y="57"/>
                    </a:lnTo>
                    <a:lnTo>
                      <a:pt x="57" y="42"/>
                    </a:lnTo>
                    <a:lnTo>
                      <a:pt x="57" y="42"/>
                    </a:lnTo>
                    <a:lnTo>
                      <a:pt x="64" y="35"/>
                    </a:lnTo>
                    <a:lnTo>
                      <a:pt x="71" y="28"/>
                    </a:lnTo>
                    <a:lnTo>
                      <a:pt x="64" y="14"/>
                    </a:lnTo>
                    <a:lnTo>
                      <a:pt x="64" y="14"/>
                    </a:lnTo>
                    <a:lnTo>
                      <a:pt x="64" y="7"/>
                    </a:lnTo>
                    <a:lnTo>
                      <a:pt x="57" y="14"/>
                    </a:lnTo>
                    <a:lnTo>
                      <a:pt x="50" y="21"/>
                    </a:lnTo>
                    <a:lnTo>
                      <a:pt x="50" y="28"/>
                    </a:lnTo>
                    <a:lnTo>
                      <a:pt x="57" y="35"/>
                    </a:lnTo>
                    <a:lnTo>
                      <a:pt x="57" y="42"/>
                    </a:lnTo>
                    <a:lnTo>
                      <a:pt x="50" y="50"/>
                    </a:lnTo>
                    <a:lnTo>
                      <a:pt x="50" y="50"/>
                    </a:lnTo>
                    <a:lnTo>
                      <a:pt x="43" y="50"/>
                    </a:lnTo>
                    <a:lnTo>
                      <a:pt x="43" y="42"/>
                    </a:lnTo>
                    <a:lnTo>
                      <a:pt x="43" y="35"/>
                    </a:lnTo>
                    <a:lnTo>
                      <a:pt x="43" y="28"/>
                    </a:lnTo>
                    <a:lnTo>
                      <a:pt x="43" y="28"/>
                    </a:lnTo>
                    <a:lnTo>
                      <a:pt x="43" y="14"/>
                    </a:lnTo>
                    <a:lnTo>
                      <a:pt x="35" y="0"/>
                    </a:lnTo>
                    <a:lnTo>
                      <a:pt x="28" y="14"/>
                    </a:lnTo>
                    <a:lnTo>
                      <a:pt x="35" y="28"/>
                    </a:lnTo>
                    <a:lnTo>
                      <a:pt x="35" y="28"/>
                    </a:lnTo>
                    <a:lnTo>
                      <a:pt x="35" y="35"/>
                    </a:lnTo>
                    <a:lnTo>
                      <a:pt x="35" y="35"/>
                    </a:lnTo>
                    <a:lnTo>
                      <a:pt x="35" y="35"/>
                    </a:lnTo>
                    <a:lnTo>
                      <a:pt x="28" y="28"/>
                    </a:lnTo>
                    <a:lnTo>
                      <a:pt x="21" y="28"/>
                    </a:lnTo>
                    <a:lnTo>
                      <a:pt x="21" y="21"/>
                    </a:lnTo>
                    <a:lnTo>
                      <a:pt x="21" y="21"/>
                    </a:lnTo>
                    <a:lnTo>
                      <a:pt x="14" y="7"/>
                    </a:lnTo>
                    <a:lnTo>
                      <a:pt x="7" y="7"/>
                    </a:lnTo>
                    <a:lnTo>
                      <a:pt x="7" y="0"/>
                    </a:lnTo>
                    <a:lnTo>
                      <a:pt x="0" y="0"/>
                    </a:lnTo>
                    <a:lnTo>
                      <a:pt x="0" y="7"/>
                    </a:lnTo>
                    <a:lnTo>
                      <a:pt x="0" y="7"/>
                    </a:lnTo>
                    <a:lnTo>
                      <a:pt x="7" y="21"/>
                    </a:lnTo>
                    <a:lnTo>
                      <a:pt x="14" y="28"/>
                    </a:lnTo>
                    <a:lnTo>
                      <a:pt x="21" y="35"/>
                    </a:lnTo>
                    <a:lnTo>
                      <a:pt x="28" y="42"/>
                    </a:lnTo>
                    <a:lnTo>
                      <a:pt x="28" y="42"/>
                    </a:lnTo>
                    <a:lnTo>
                      <a:pt x="28" y="42"/>
                    </a:lnTo>
                    <a:lnTo>
                      <a:pt x="28" y="42"/>
                    </a:lnTo>
                    <a:lnTo>
                      <a:pt x="21" y="42"/>
                    </a:lnTo>
                    <a:lnTo>
                      <a:pt x="14" y="35"/>
                    </a:lnTo>
                    <a:lnTo>
                      <a:pt x="7" y="35"/>
                    </a:lnTo>
                    <a:lnTo>
                      <a:pt x="0" y="42"/>
                    </a:lnTo>
                    <a:lnTo>
                      <a:pt x="0" y="42"/>
                    </a:lnTo>
                    <a:lnTo>
                      <a:pt x="7" y="50"/>
                    </a:lnTo>
                    <a:lnTo>
                      <a:pt x="14" y="57"/>
                    </a:lnTo>
                    <a:lnTo>
                      <a:pt x="14" y="57"/>
                    </a:lnTo>
                    <a:lnTo>
                      <a:pt x="21" y="50"/>
                    </a:lnTo>
                    <a:lnTo>
                      <a:pt x="21" y="50"/>
                    </a:lnTo>
                    <a:lnTo>
                      <a:pt x="28" y="50"/>
                    </a:lnTo>
                    <a:lnTo>
                      <a:pt x="35" y="50"/>
                    </a:lnTo>
                    <a:lnTo>
                      <a:pt x="43" y="50"/>
                    </a:lnTo>
                    <a:lnTo>
                      <a:pt x="43" y="57"/>
                    </a:lnTo>
                    <a:lnTo>
                      <a:pt x="43" y="57"/>
                    </a:lnTo>
                    <a:lnTo>
                      <a:pt x="43" y="64"/>
                    </a:lnTo>
                    <a:lnTo>
                      <a:pt x="35" y="64"/>
                    </a:lnTo>
                    <a:lnTo>
                      <a:pt x="28" y="64"/>
                    </a:lnTo>
                    <a:lnTo>
                      <a:pt x="21" y="57"/>
                    </a:lnTo>
                    <a:lnTo>
                      <a:pt x="7" y="64"/>
                    </a:lnTo>
                    <a:lnTo>
                      <a:pt x="0" y="71"/>
                    </a:lnTo>
                    <a:lnTo>
                      <a:pt x="7" y="78"/>
                    </a:lnTo>
                    <a:lnTo>
                      <a:pt x="21" y="78"/>
                    </a:lnTo>
                    <a:lnTo>
                      <a:pt x="28" y="78"/>
                    </a:lnTo>
                    <a:lnTo>
                      <a:pt x="28" y="78"/>
                    </a:lnTo>
                    <a:lnTo>
                      <a:pt x="28" y="71"/>
                    </a:lnTo>
                    <a:lnTo>
                      <a:pt x="35" y="71"/>
                    </a:lnTo>
                    <a:lnTo>
                      <a:pt x="43" y="64"/>
                    </a:lnTo>
                    <a:lnTo>
                      <a:pt x="43" y="64"/>
                    </a:lnTo>
                    <a:lnTo>
                      <a:pt x="50" y="64"/>
                    </a:lnTo>
                    <a:lnTo>
                      <a:pt x="57"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5" y="28"/>
                    </a:moveTo>
                    <a:lnTo>
                      <a:pt x="43" y="21"/>
                    </a:lnTo>
                    <a:lnTo>
                      <a:pt x="35" y="7"/>
                    </a:lnTo>
                    <a:lnTo>
                      <a:pt x="28" y="14"/>
                    </a:lnTo>
                    <a:lnTo>
                      <a:pt x="35" y="28"/>
                    </a:lnTo>
                    <a:lnTo>
                      <a:pt x="35" y="28"/>
                    </a:lnTo>
                    <a:close/>
                    <a:moveTo>
                      <a:pt x="14" y="21"/>
                    </a:moveTo>
                    <a:lnTo>
                      <a:pt x="21" y="14"/>
                    </a:lnTo>
                    <a:lnTo>
                      <a:pt x="14" y="14"/>
                    </a:lnTo>
                    <a:lnTo>
                      <a:pt x="14" y="7"/>
                    </a:lnTo>
                    <a:lnTo>
                      <a:pt x="0" y="7"/>
                    </a:lnTo>
                    <a:lnTo>
                      <a:pt x="0" y="14"/>
                    </a:lnTo>
                    <a:lnTo>
                      <a:pt x="7" y="21"/>
                    </a:lnTo>
                    <a:lnTo>
                      <a:pt x="7" y="21"/>
                    </a:lnTo>
                    <a:lnTo>
                      <a:pt x="14" y="21"/>
                    </a:lnTo>
                    <a:lnTo>
                      <a:pt x="14" y="21"/>
                    </a:lnTo>
                    <a:close/>
                    <a:moveTo>
                      <a:pt x="21" y="42"/>
                    </a:moveTo>
                    <a:lnTo>
                      <a:pt x="7" y="35"/>
                    </a:lnTo>
                    <a:lnTo>
                      <a:pt x="0" y="42"/>
                    </a:lnTo>
                    <a:lnTo>
                      <a:pt x="7" y="50"/>
                    </a:lnTo>
                    <a:lnTo>
                      <a:pt x="14" y="50"/>
                    </a:lnTo>
                    <a:lnTo>
                      <a:pt x="21" y="50"/>
                    </a:lnTo>
                    <a:lnTo>
                      <a:pt x="21" y="42"/>
                    </a:lnTo>
                    <a:lnTo>
                      <a:pt x="21" y="42"/>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6" name="Freeform 545">
                <a:extLst>
                  <a:ext uri="{FF2B5EF4-FFF2-40B4-BE49-F238E27FC236}">
                    <a16:creationId xmlns:a16="http://schemas.microsoft.com/office/drawing/2014/main" xmlns="" id="{697B8BFC-600B-4187-BFB2-7D37F5807328}"/>
                  </a:ext>
                </a:extLst>
              </p:cNvPr>
              <p:cNvSpPr>
                <a:spLocks noEditPoints="1"/>
              </p:cNvSpPr>
              <p:nvPr/>
            </p:nvSpPr>
            <p:spPr bwMode="auto">
              <a:xfrm>
                <a:off x="6538" y="2661"/>
                <a:ext cx="73" cy="78"/>
              </a:xfrm>
              <a:custGeom>
                <a:avLst/>
                <a:gdLst>
                  <a:gd name="T0" fmla="*/ 66 w 73"/>
                  <a:gd name="T1" fmla="*/ 78 h 78"/>
                  <a:gd name="T2" fmla="*/ 73 w 73"/>
                  <a:gd name="T3" fmla="*/ 71 h 78"/>
                  <a:gd name="T4" fmla="*/ 66 w 73"/>
                  <a:gd name="T5" fmla="*/ 57 h 78"/>
                  <a:gd name="T6" fmla="*/ 66 w 73"/>
                  <a:gd name="T7" fmla="*/ 42 h 78"/>
                  <a:gd name="T8" fmla="*/ 73 w 73"/>
                  <a:gd name="T9" fmla="*/ 35 h 78"/>
                  <a:gd name="T10" fmla="*/ 73 w 73"/>
                  <a:gd name="T11" fmla="*/ 14 h 78"/>
                  <a:gd name="T12" fmla="*/ 66 w 73"/>
                  <a:gd name="T13" fmla="*/ 7 h 78"/>
                  <a:gd name="T14" fmla="*/ 58 w 73"/>
                  <a:gd name="T15" fmla="*/ 21 h 78"/>
                  <a:gd name="T16" fmla="*/ 66 w 73"/>
                  <a:gd name="T17" fmla="*/ 35 h 78"/>
                  <a:gd name="T18" fmla="*/ 58 w 73"/>
                  <a:gd name="T19" fmla="*/ 50 h 78"/>
                  <a:gd name="T20" fmla="*/ 51 w 73"/>
                  <a:gd name="T21" fmla="*/ 50 h 78"/>
                  <a:gd name="T22" fmla="*/ 44 w 73"/>
                  <a:gd name="T23" fmla="*/ 35 h 78"/>
                  <a:gd name="T24" fmla="*/ 51 w 73"/>
                  <a:gd name="T25" fmla="*/ 28 h 78"/>
                  <a:gd name="T26" fmla="*/ 44 w 73"/>
                  <a:gd name="T27" fmla="*/ 0 h 78"/>
                  <a:gd name="T28" fmla="*/ 44 w 73"/>
                  <a:gd name="T29" fmla="*/ 28 h 78"/>
                  <a:gd name="T30" fmla="*/ 44 w 73"/>
                  <a:gd name="T31" fmla="*/ 35 h 78"/>
                  <a:gd name="T32" fmla="*/ 36 w 73"/>
                  <a:gd name="T33" fmla="*/ 35 h 78"/>
                  <a:gd name="T34" fmla="*/ 29 w 73"/>
                  <a:gd name="T35" fmla="*/ 28 h 78"/>
                  <a:gd name="T36" fmla="*/ 29 w 73"/>
                  <a:gd name="T37" fmla="*/ 21 h 78"/>
                  <a:gd name="T38" fmla="*/ 15 w 73"/>
                  <a:gd name="T39" fmla="*/ 7 h 78"/>
                  <a:gd name="T40" fmla="*/ 8 w 73"/>
                  <a:gd name="T41" fmla="*/ 0 h 78"/>
                  <a:gd name="T42" fmla="*/ 0 w 73"/>
                  <a:gd name="T43" fmla="*/ 7 h 78"/>
                  <a:gd name="T44" fmla="*/ 22 w 73"/>
                  <a:gd name="T45" fmla="*/ 28 h 78"/>
                  <a:gd name="T46" fmla="*/ 36 w 73"/>
                  <a:gd name="T47" fmla="*/ 42 h 78"/>
                  <a:gd name="T48" fmla="*/ 36 w 73"/>
                  <a:gd name="T49" fmla="*/ 42 h 78"/>
                  <a:gd name="T50" fmla="*/ 29 w 73"/>
                  <a:gd name="T51" fmla="*/ 42 h 78"/>
                  <a:gd name="T52" fmla="*/ 8 w 73"/>
                  <a:gd name="T53" fmla="*/ 35 h 78"/>
                  <a:gd name="T54" fmla="*/ 8 w 73"/>
                  <a:gd name="T55" fmla="*/ 42 h 78"/>
                  <a:gd name="T56" fmla="*/ 22 w 73"/>
                  <a:gd name="T57" fmla="*/ 57 h 78"/>
                  <a:gd name="T58" fmla="*/ 29 w 73"/>
                  <a:gd name="T59" fmla="*/ 50 h 78"/>
                  <a:gd name="T60" fmla="*/ 36 w 73"/>
                  <a:gd name="T61" fmla="*/ 50 h 78"/>
                  <a:gd name="T62" fmla="*/ 44 w 73"/>
                  <a:gd name="T63" fmla="*/ 50 h 78"/>
                  <a:gd name="T64" fmla="*/ 51 w 73"/>
                  <a:gd name="T65" fmla="*/ 57 h 78"/>
                  <a:gd name="T66" fmla="*/ 44 w 73"/>
                  <a:gd name="T67" fmla="*/ 64 h 78"/>
                  <a:gd name="T68" fmla="*/ 29 w 73"/>
                  <a:gd name="T69" fmla="*/ 57 h 78"/>
                  <a:gd name="T70" fmla="*/ 8 w 73"/>
                  <a:gd name="T71" fmla="*/ 71 h 78"/>
                  <a:gd name="T72" fmla="*/ 22 w 73"/>
                  <a:gd name="T73" fmla="*/ 78 h 78"/>
                  <a:gd name="T74" fmla="*/ 36 w 73"/>
                  <a:gd name="T75" fmla="*/ 78 h 78"/>
                  <a:gd name="T76" fmla="*/ 44 w 73"/>
                  <a:gd name="T77" fmla="*/ 71 h 78"/>
                  <a:gd name="T78" fmla="*/ 51 w 73"/>
                  <a:gd name="T79" fmla="*/ 64 h 78"/>
                  <a:gd name="T80" fmla="*/ 58 w 73"/>
                  <a:gd name="T81" fmla="*/ 71 h 78"/>
                  <a:gd name="T82" fmla="*/ 66 w 73"/>
                  <a:gd name="T83" fmla="*/ 78 h 78"/>
                  <a:gd name="T84" fmla="*/ 73 w 73"/>
                  <a:gd name="T85" fmla="*/ 35 h 78"/>
                  <a:gd name="T86" fmla="*/ 73 w 73"/>
                  <a:gd name="T87" fmla="*/ 21 h 78"/>
                  <a:gd name="T88" fmla="*/ 58 w 73"/>
                  <a:gd name="T89" fmla="*/ 21 h 78"/>
                  <a:gd name="T90" fmla="*/ 66 w 73"/>
                  <a:gd name="T91" fmla="*/ 35 h 78"/>
                  <a:gd name="T92" fmla="*/ 51 w 73"/>
                  <a:gd name="T93" fmla="*/ 21 h 78"/>
                  <a:gd name="T94" fmla="*/ 36 w 73"/>
                  <a:gd name="T95" fmla="*/ 14 h 78"/>
                  <a:gd name="T96" fmla="*/ 44 w 73"/>
                  <a:gd name="T97" fmla="*/ 28 h 78"/>
                  <a:gd name="T98" fmla="*/ 22 w 73"/>
                  <a:gd name="T99" fmla="*/ 14 h 78"/>
                  <a:gd name="T100" fmla="*/ 15 w 73"/>
                  <a:gd name="T101" fmla="*/ 7 h 78"/>
                  <a:gd name="T102" fmla="*/ 8 w 73"/>
                  <a:gd name="T103" fmla="*/ 14 h 78"/>
                  <a:gd name="T104" fmla="*/ 15 w 73"/>
                  <a:gd name="T105" fmla="*/ 21 h 78"/>
                  <a:gd name="T106" fmla="*/ 22 w 73"/>
                  <a:gd name="T107" fmla="*/ 21 h 78"/>
                  <a:gd name="T108" fmla="*/ 15 w 73"/>
                  <a:gd name="T109" fmla="*/ 35 h 78"/>
                  <a:gd name="T110" fmla="*/ 8 w 73"/>
                  <a:gd name="T111" fmla="*/ 50 h 78"/>
                  <a:gd name="T112" fmla="*/ 29 w 73"/>
                  <a:gd name="T113" fmla="*/ 50 h 78"/>
                  <a:gd name="T114" fmla="*/ 29 w 73"/>
                  <a:gd name="T115" fmla="*/ 42 h 78"/>
                  <a:gd name="T116" fmla="*/ 29 w 73"/>
                  <a:gd name="T117" fmla="*/ 64 h 78"/>
                  <a:gd name="T118" fmla="*/ 22 w 73"/>
                  <a:gd name="T119" fmla="*/ 64 h 78"/>
                  <a:gd name="T120" fmla="*/ 15 w 73"/>
                  <a:gd name="T121" fmla="*/ 71 h 78"/>
                  <a:gd name="T122" fmla="*/ 29 w 73"/>
                  <a:gd name="T123" fmla="*/ 78 h 78"/>
                  <a:gd name="T124" fmla="*/ 36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66" y="57"/>
                    </a:lnTo>
                    <a:lnTo>
                      <a:pt x="58" y="57"/>
                    </a:lnTo>
                    <a:lnTo>
                      <a:pt x="66" y="42"/>
                    </a:lnTo>
                    <a:lnTo>
                      <a:pt x="66" y="42"/>
                    </a:lnTo>
                    <a:lnTo>
                      <a:pt x="73" y="35"/>
                    </a:lnTo>
                    <a:lnTo>
                      <a:pt x="73" y="28"/>
                    </a:lnTo>
                    <a:lnTo>
                      <a:pt x="73" y="14"/>
                    </a:lnTo>
                    <a:lnTo>
                      <a:pt x="73" y="14"/>
                    </a:lnTo>
                    <a:lnTo>
                      <a:pt x="66" y="7"/>
                    </a:lnTo>
                    <a:lnTo>
                      <a:pt x="66" y="14"/>
                    </a:lnTo>
                    <a:lnTo>
                      <a:pt x="58" y="21"/>
                    </a:lnTo>
                    <a:lnTo>
                      <a:pt x="58" y="28"/>
                    </a:lnTo>
                    <a:lnTo>
                      <a:pt x="66" y="35"/>
                    </a:lnTo>
                    <a:lnTo>
                      <a:pt x="58" y="42"/>
                    </a:lnTo>
                    <a:lnTo>
                      <a:pt x="58" y="50"/>
                    </a:lnTo>
                    <a:lnTo>
                      <a:pt x="58" y="50"/>
                    </a:lnTo>
                    <a:lnTo>
                      <a:pt x="51" y="50"/>
                    </a:lnTo>
                    <a:lnTo>
                      <a:pt x="51" y="42"/>
                    </a:lnTo>
                    <a:lnTo>
                      <a:pt x="44" y="35"/>
                    </a:lnTo>
                    <a:lnTo>
                      <a:pt x="44" y="28"/>
                    </a:lnTo>
                    <a:lnTo>
                      <a:pt x="51" y="28"/>
                    </a:lnTo>
                    <a:lnTo>
                      <a:pt x="51" y="14"/>
                    </a:lnTo>
                    <a:lnTo>
                      <a:pt x="44" y="0"/>
                    </a:lnTo>
                    <a:lnTo>
                      <a:pt x="36" y="14"/>
                    </a:lnTo>
                    <a:lnTo>
                      <a:pt x="44" y="28"/>
                    </a:lnTo>
                    <a:lnTo>
                      <a:pt x="44" y="28"/>
                    </a:lnTo>
                    <a:lnTo>
                      <a:pt x="44" y="35"/>
                    </a:lnTo>
                    <a:lnTo>
                      <a:pt x="44" y="35"/>
                    </a:lnTo>
                    <a:lnTo>
                      <a:pt x="36" y="35"/>
                    </a:lnTo>
                    <a:lnTo>
                      <a:pt x="29" y="28"/>
                    </a:lnTo>
                    <a:lnTo>
                      <a:pt x="29" y="28"/>
                    </a:lnTo>
                    <a:lnTo>
                      <a:pt x="29" y="21"/>
                    </a:lnTo>
                    <a:lnTo>
                      <a:pt x="29" y="21"/>
                    </a:lnTo>
                    <a:lnTo>
                      <a:pt x="22" y="7"/>
                    </a:lnTo>
                    <a:lnTo>
                      <a:pt x="15" y="7"/>
                    </a:lnTo>
                    <a:lnTo>
                      <a:pt x="15" y="0"/>
                    </a:lnTo>
                    <a:lnTo>
                      <a:pt x="8" y="0"/>
                    </a:lnTo>
                    <a:lnTo>
                      <a:pt x="8" y="7"/>
                    </a:lnTo>
                    <a:lnTo>
                      <a:pt x="0" y="7"/>
                    </a:lnTo>
                    <a:lnTo>
                      <a:pt x="8" y="21"/>
                    </a:lnTo>
                    <a:lnTo>
                      <a:pt x="22" y="28"/>
                    </a:lnTo>
                    <a:lnTo>
                      <a:pt x="29" y="35"/>
                    </a:lnTo>
                    <a:lnTo>
                      <a:pt x="36" y="42"/>
                    </a:lnTo>
                    <a:lnTo>
                      <a:pt x="36" y="42"/>
                    </a:lnTo>
                    <a:lnTo>
                      <a:pt x="36" y="42"/>
                    </a:lnTo>
                    <a:lnTo>
                      <a:pt x="29" y="42"/>
                    </a:lnTo>
                    <a:lnTo>
                      <a:pt x="29" y="42"/>
                    </a:lnTo>
                    <a:lnTo>
                      <a:pt x="22" y="35"/>
                    </a:lnTo>
                    <a:lnTo>
                      <a:pt x="8" y="35"/>
                    </a:lnTo>
                    <a:lnTo>
                      <a:pt x="0" y="42"/>
                    </a:lnTo>
                    <a:lnTo>
                      <a:pt x="8" y="42"/>
                    </a:lnTo>
                    <a:lnTo>
                      <a:pt x="15" y="50"/>
                    </a:lnTo>
                    <a:lnTo>
                      <a:pt x="22"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9" y="57"/>
                    </a:lnTo>
                    <a:lnTo>
                      <a:pt x="8" y="64"/>
                    </a:lnTo>
                    <a:lnTo>
                      <a:pt x="8" y="71"/>
                    </a:lnTo>
                    <a:lnTo>
                      <a:pt x="15" y="78"/>
                    </a:lnTo>
                    <a:lnTo>
                      <a:pt x="22" y="78"/>
                    </a:lnTo>
                    <a:lnTo>
                      <a:pt x="36" y="78"/>
                    </a:lnTo>
                    <a:lnTo>
                      <a:pt x="36" y="78"/>
                    </a:lnTo>
                    <a:lnTo>
                      <a:pt x="36" y="71"/>
                    </a:lnTo>
                    <a:lnTo>
                      <a:pt x="44" y="71"/>
                    </a:lnTo>
                    <a:lnTo>
                      <a:pt x="44" y="64"/>
                    </a:lnTo>
                    <a:lnTo>
                      <a:pt x="51" y="64"/>
                    </a:lnTo>
                    <a:lnTo>
                      <a:pt x="51" y="64"/>
                    </a:lnTo>
                    <a:lnTo>
                      <a:pt x="58" y="71"/>
                    </a:lnTo>
                    <a:lnTo>
                      <a:pt x="66" y="78"/>
                    </a:lnTo>
                    <a:lnTo>
                      <a:pt x="66" y="78"/>
                    </a:lnTo>
                    <a:close/>
                    <a:moveTo>
                      <a:pt x="66" y="35"/>
                    </a:moveTo>
                    <a:lnTo>
                      <a:pt x="73" y="35"/>
                    </a:lnTo>
                    <a:lnTo>
                      <a:pt x="73" y="28"/>
                    </a:lnTo>
                    <a:lnTo>
                      <a:pt x="73" y="21"/>
                    </a:lnTo>
                    <a:lnTo>
                      <a:pt x="66" y="14"/>
                    </a:lnTo>
                    <a:lnTo>
                      <a:pt x="58" y="21"/>
                    </a:lnTo>
                    <a:lnTo>
                      <a:pt x="66" y="35"/>
                    </a:lnTo>
                    <a:lnTo>
                      <a:pt x="66"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9" y="42"/>
                    </a:moveTo>
                    <a:lnTo>
                      <a:pt x="15" y="35"/>
                    </a:lnTo>
                    <a:lnTo>
                      <a:pt x="8" y="42"/>
                    </a:lnTo>
                    <a:lnTo>
                      <a:pt x="8" y="50"/>
                    </a:lnTo>
                    <a:lnTo>
                      <a:pt x="15" y="50"/>
                    </a:lnTo>
                    <a:lnTo>
                      <a:pt x="29" y="50"/>
                    </a:lnTo>
                    <a:lnTo>
                      <a:pt x="29" y="42"/>
                    </a:lnTo>
                    <a:lnTo>
                      <a:pt x="29" y="42"/>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7" name="Freeform 546">
                <a:extLst>
                  <a:ext uri="{FF2B5EF4-FFF2-40B4-BE49-F238E27FC236}">
                    <a16:creationId xmlns:a16="http://schemas.microsoft.com/office/drawing/2014/main" xmlns="" id="{769CE761-1C18-4DEE-83A8-C4DB5EB35FA5}"/>
                  </a:ext>
                </a:extLst>
              </p:cNvPr>
              <p:cNvSpPr>
                <a:spLocks noEditPoints="1"/>
              </p:cNvSpPr>
              <p:nvPr/>
            </p:nvSpPr>
            <p:spPr bwMode="auto">
              <a:xfrm>
                <a:off x="6762" y="2661"/>
                <a:ext cx="22" cy="78"/>
              </a:xfrm>
              <a:custGeom>
                <a:avLst/>
                <a:gdLst>
                  <a:gd name="T0" fmla="*/ 22 w 22"/>
                  <a:gd name="T1" fmla="*/ 21 h 78"/>
                  <a:gd name="T2" fmla="*/ 22 w 22"/>
                  <a:gd name="T3" fmla="*/ 21 h 78"/>
                  <a:gd name="T4" fmla="*/ 22 w 22"/>
                  <a:gd name="T5" fmla="*/ 14 h 78"/>
                  <a:gd name="T6" fmla="*/ 22 w 22"/>
                  <a:gd name="T7" fmla="*/ 7 h 78"/>
                  <a:gd name="T8" fmla="*/ 15 w 22"/>
                  <a:gd name="T9" fmla="*/ 0 h 78"/>
                  <a:gd name="T10" fmla="*/ 7 w 22"/>
                  <a:gd name="T11" fmla="*/ 0 h 78"/>
                  <a:gd name="T12" fmla="*/ 0 w 22"/>
                  <a:gd name="T13" fmla="*/ 0 h 78"/>
                  <a:gd name="T14" fmla="*/ 0 w 22"/>
                  <a:gd name="T15" fmla="*/ 0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1 h 78"/>
                  <a:gd name="T28" fmla="*/ 22 w 22"/>
                  <a:gd name="T29" fmla="*/ 21 h 78"/>
                  <a:gd name="T30" fmla="*/ 22 w 22"/>
                  <a:gd name="T31" fmla="*/ 35 h 78"/>
                  <a:gd name="T32" fmla="*/ 22 w 22"/>
                  <a:gd name="T33" fmla="*/ 35 h 78"/>
                  <a:gd name="T34" fmla="*/ 22 w 22"/>
                  <a:gd name="T35" fmla="*/ 35 h 78"/>
                  <a:gd name="T36" fmla="*/ 22 w 22"/>
                  <a:gd name="T37" fmla="*/ 35 h 78"/>
                  <a:gd name="T38" fmla="*/ 7 w 22"/>
                  <a:gd name="T39" fmla="*/ 35 h 78"/>
                  <a:gd name="T40" fmla="*/ 0 w 22"/>
                  <a:gd name="T41" fmla="*/ 35 h 78"/>
                  <a:gd name="T42" fmla="*/ 0 w 22"/>
                  <a:gd name="T43" fmla="*/ 42 h 78"/>
                  <a:gd name="T44" fmla="*/ 7 w 22"/>
                  <a:gd name="T45" fmla="*/ 50 h 78"/>
                  <a:gd name="T46" fmla="*/ 15 w 22"/>
                  <a:gd name="T47" fmla="*/ 50 h 78"/>
                  <a:gd name="T48" fmla="*/ 22 w 22"/>
                  <a:gd name="T49" fmla="*/ 50 h 78"/>
                  <a:gd name="T50" fmla="*/ 22 w 22"/>
                  <a:gd name="T51" fmla="*/ 50 h 78"/>
                  <a:gd name="T52" fmla="*/ 22 w 22"/>
                  <a:gd name="T53" fmla="*/ 35 h 78"/>
                  <a:gd name="T54" fmla="*/ 22 w 22"/>
                  <a:gd name="T55" fmla="*/ 35 h 78"/>
                  <a:gd name="T56" fmla="*/ 22 w 22"/>
                  <a:gd name="T57" fmla="*/ 57 h 78"/>
                  <a:gd name="T58" fmla="*/ 15 w 22"/>
                  <a:gd name="T59" fmla="*/ 57 h 78"/>
                  <a:gd name="T60" fmla="*/ 7 w 22"/>
                  <a:gd name="T61" fmla="*/ 64 h 78"/>
                  <a:gd name="T62" fmla="*/ 7 w 22"/>
                  <a:gd name="T63" fmla="*/ 64 h 78"/>
                  <a:gd name="T64" fmla="*/ 7 w 22"/>
                  <a:gd name="T65" fmla="*/ 71 h 78"/>
                  <a:gd name="T66" fmla="*/ 15 w 22"/>
                  <a:gd name="T67" fmla="*/ 78 h 78"/>
                  <a:gd name="T68" fmla="*/ 22 w 22"/>
                  <a:gd name="T69" fmla="*/ 78 h 78"/>
                  <a:gd name="T70" fmla="*/ 22 w 22"/>
                  <a:gd name="T71" fmla="*/ 78 h 78"/>
                  <a:gd name="T72" fmla="*/ 15 w 22"/>
                  <a:gd name="T73" fmla="*/ 71 h 78"/>
                  <a:gd name="T74" fmla="*/ 7 w 22"/>
                  <a:gd name="T75" fmla="*/ 64 h 78"/>
                  <a:gd name="T76" fmla="*/ 15 w 22"/>
                  <a:gd name="T77" fmla="*/ 64 h 78"/>
                  <a:gd name="T78" fmla="*/ 22 w 22"/>
                  <a:gd name="T79" fmla="*/ 57 h 78"/>
                  <a:gd name="T80" fmla="*/ 22 w 22"/>
                  <a:gd name="T81" fmla="*/ 57 h 78"/>
                  <a:gd name="T82" fmla="*/ 22 w 22"/>
                  <a:gd name="T83" fmla="*/ 57 h 78"/>
                  <a:gd name="T84" fmla="*/ 22 w 22"/>
                  <a:gd name="T85" fmla="*/ 57 h 78"/>
                  <a:gd name="T86" fmla="*/ 22 w 22"/>
                  <a:gd name="T87" fmla="*/ 57 h 78"/>
                  <a:gd name="T88" fmla="*/ 22 w 22"/>
                  <a:gd name="T89" fmla="*/ 21 h 78"/>
                  <a:gd name="T90" fmla="*/ 22 w 22"/>
                  <a:gd name="T91" fmla="*/ 14 h 78"/>
                  <a:gd name="T92" fmla="*/ 22 w 22"/>
                  <a:gd name="T93" fmla="*/ 14 h 78"/>
                  <a:gd name="T94" fmla="*/ 15 w 22"/>
                  <a:gd name="T95" fmla="*/ 7 h 78"/>
                  <a:gd name="T96" fmla="*/ 7 w 22"/>
                  <a:gd name="T97" fmla="*/ 0 h 78"/>
                  <a:gd name="T98" fmla="*/ 0 w 22"/>
                  <a:gd name="T99" fmla="*/ 14 h 78"/>
                  <a:gd name="T100" fmla="*/ 7 w 22"/>
                  <a:gd name="T101" fmla="*/ 21 h 78"/>
                  <a:gd name="T102" fmla="*/ 15 w 22"/>
                  <a:gd name="T103" fmla="*/ 21 h 78"/>
                  <a:gd name="T104" fmla="*/ 22 w 22"/>
                  <a:gd name="T105" fmla="*/ 21 h 78"/>
                  <a:gd name="T106" fmla="*/ 22 w 22"/>
                  <a:gd name="T107" fmla="*/ 21 h 78"/>
                  <a:gd name="T108" fmla="*/ 22 w 22"/>
                  <a:gd name="T109" fmla="*/ 42 h 78"/>
                  <a:gd name="T110" fmla="*/ 15 w 22"/>
                  <a:gd name="T111" fmla="*/ 35 h 78"/>
                  <a:gd name="T112" fmla="*/ 0 w 22"/>
                  <a:gd name="T113" fmla="*/ 42 h 78"/>
                  <a:gd name="T114" fmla="*/ 7 w 22"/>
                  <a:gd name="T115" fmla="*/ 42 h 78"/>
                  <a:gd name="T116" fmla="*/ 15 w 22"/>
                  <a:gd name="T117" fmla="*/ 50 h 78"/>
                  <a:gd name="T118" fmla="*/ 22 w 22"/>
                  <a:gd name="T119" fmla="*/ 50 h 78"/>
                  <a:gd name="T120" fmla="*/ 22 w 22"/>
                  <a:gd name="T121" fmla="*/ 42 h 78"/>
                  <a:gd name="T122" fmla="*/ 22 w 22"/>
                  <a:gd name="T123" fmla="*/ 4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1"/>
                    </a:moveTo>
                    <a:lnTo>
                      <a:pt x="22" y="21"/>
                    </a:lnTo>
                    <a:lnTo>
                      <a:pt x="22" y="14"/>
                    </a:lnTo>
                    <a:lnTo>
                      <a:pt x="22" y="7"/>
                    </a:lnTo>
                    <a:lnTo>
                      <a:pt x="15" y="0"/>
                    </a:lnTo>
                    <a:lnTo>
                      <a:pt x="7" y="0"/>
                    </a:lnTo>
                    <a:lnTo>
                      <a:pt x="0" y="0"/>
                    </a:lnTo>
                    <a:lnTo>
                      <a:pt x="0" y="0"/>
                    </a:lnTo>
                    <a:lnTo>
                      <a:pt x="0" y="7"/>
                    </a:lnTo>
                    <a:lnTo>
                      <a:pt x="7" y="21"/>
                    </a:lnTo>
                    <a:lnTo>
                      <a:pt x="22" y="28"/>
                    </a:lnTo>
                    <a:lnTo>
                      <a:pt x="22" y="28"/>
                    </a:lnTo>
                    <a:lnTo>
                      <a:pt x="22" y="28"/>
                    </a:lnTo>
                    <a:lnTo>
                      <a:pt x="22" y="21"/>
                    </a:lnTo>
                    <a:lnTo>
                      <a:pt x="22" y="21"/>
                    </a:lnTo>
                    <a:close/>
                    <a:moveTo>
                      <a:pt x="22" y="35"/>
                    </a:moveTo>
                    <a:lnTo>
                      <a:pt x="22" y="35"/>
                    </a:lnTo>
                    <a:lnTo>
                      <a:pt x="22" y="35"/>
                    </a:lnTo>
                    <a:lnTo>
                      <a:pt x="22" y="35"/>
                    </a:lnTo>
                    <a:lnTo>
                      <a:pt x="7" y="35"/>
                    </a:lnTo>
                    <a:lnTo>
                      <a:pt x="0" y="35"/>
                    </a:lnTo>
                    <a:lnTo>
                      <a:pt x="0" y="42"/>
                    </a:lnTo>
                    <a:lnTo>
                      <a:pt x="7" y="50"/>
                    </a:lnTo>
                    <a:lnTo>
                      <a:pt x="15" y="50"/>
                    </a:lnTo>
                    <a:lnTo>
                      <a:pt x="22" y="50"/>
                    </a:lnTo>
                    <a:lnTo>
                      <a:pt x="22" y="50"/>
                    </a:lnTo>
                    <a:lnTo>
                      <a:pt x="22" y="35"/>
                    </a:lnTo>
                    <a:lnTo>
                      <a:pt x="22" y="35"/>
                    </a:lnTo>
                    <a:close/>
                    <a:moveTo>
                      <a:pt x="22" y="57"/>
                    </a:moveTo>
                    <a:lnTo>
                      <a:pt x="15" y="57"/>
                    </a:lnTo>
                    <a:lnTo>
                      <a:pt x="7" y="64"/>
                    </a:lnTo>
                    <a:lnTo>
                      <a:pt x="7" y="64"/>
                    </a:lnTo>
                    <a:lnTo>
                      <a:pt x="7" y="71"/>
                    </a:lnTo>
                    <a:lnTo>
                      <a:pt x="15" y="78"/>
                    </a:lnTo>
                    <a:lnTo>
                      <a:pt x="22" y="78"/>
                    </a:lnTo>
                    <a:lnTo>
                      <a:pt x="22" y="78"/>
                    </a:lnTo>
                    <a:lnTo>
                      <a:pt x="15" y="71"/>
                    </a:lnTo>
                    <a:lnTo>
                      <a:pt x="7" y="64"/>
                    </a:lnTo>
                    <a:lnTo>
                      <a:pt x="15" y="64"/>
                    </a:lnTo>
                    <a:lnTo>
                      <a:pt x="22" y="57"/>
                    </a:lnTo>
                    <a:lnTo>
                      <a:pt x="22" y="57"/>
                    </a:lnTo>
                    <a:lnTo>
                      <a:pt x="22" y="57"/>
                    </a:lnTo>
                    <a:lnTo>
                      <a:pt x="22" y="57"/>
                    </a:lnTo>
                    <a:lnTo>
                      <a:pt x="22" y="57"/>
                    </a:lnTo>
                    <a:close/>
                    <a:moveTo>
                      <a:pt x="22" y="21"/>
                    </a:moveTo>
                    <a:lnTo>
                      <a:pt x="22" y="14"/>
                    </a:lnTo>
                    <a:lnTo>
                      <a:pt x="22" y="14"/>
                    </a:lnTo>
                    <a:lnTo>
                      <a:pt x="15" y="7"/>
                    </a:lnTo>
                    <a:lnTo>
                      <a:pt x="7" y="0"/>
                    </a:lnTo>
                    <a:lnTo>
                      <a:pt x="0" y="14"/>
                    </a:lnTo>
                    <a:lnTo>
                      <a:pt x="7" y="21"/>
                    </a:lnTo>
                    <a:lnTo>
                      <a:pt x="15" y="21"/>
                    </a:lnTo>
                    <a:lnTo>
                      <a:pt x="22" y="21"/>
                    </a:lnTo>
                    <a:lnTo>
                      <a:pt x="22" y="21"/>
                    </a:lnTo>
                    <a:close/>
                    <a:moveTo>
                      <a:pt x="22" y="42"/>
                    </a:moveTo>
                    <a:lnTo>
                      <a:pt x="15" y="35"/>
                    </a:lnTo>
                    <a:lnTo>
                      <a:pt x="0" y="42"/>
                    </a:lnTo>
                    <a:lnTo>
                      <a:pt x="7" y="42"/>
                    </a:lnTo>
                    <a:lnTo>
                      <a:pt x="15" y="50"/>
                    </a:lnTo>
                    <a:lnTo>
                      <a:pt x="22" y="50"/>
                    </a:lnTo>
                    <a:lnTo>
                      <a:pt x="22" y="42"/>
                    </a:lnTo>
                    <a:lnTo>
                      <a:pt x="22" y="4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8" name="Freeform 547">
                <a:extLst>
                  <a:ext uri="{FF2B5EF4-FFF2-40B4-BE49-F238E27FC236}">
                    <a16:creationId xmlns:a16="http://schemas.microsoft.com/office/drawing/2014/main" xmlns="" id="{E3F6FE21-2170-4D2F-8A88-580BD44324E9}"/>
                  </a:ext>
                </a:extLst>
              </p:cNvPr>
              <p:cNvSpPr>
                <a:spLocks noEditPoints="1"/>
              </p:cNvSpPr>
              <p:nvPr/>
            </p:nvSpPr>
            <p:spPr bwMode="auto">
              <a:xfrm>
                <a:off x="6690" y="2661"/>
                <a:ext cx="72" cy="78"/>
              </a:xfrm>
              <a:custGeom>
                <a:avLst/>
                <a:gdLst>
                  <a:gd name="T0" fmla="*/ 65 w 72"/>
                  <a:gd name="T1" fmla="*/ 71 h 78"/>
                  <a:gd name="T2" fmla="*/ 72 w 72"/>
                  <a:gd name="T3" fmla="*/ 71 h 78"/>
                  <a:gd name="T4" fmla="*/ 58 w 72"/>
                  <a:gd name="T5" fmla="*/ 57 h 78"/>
                  <a:gd name="T6" fmla="*/ 58 w 72"/>
                  <a:gd name="T7" fmla="*/ 42 h 78"/>
                  <a:gd name="T8" fmla="*/ 65 w 72"/>
                  <a:gd name="T9" fmla="*/ 35 h 78"/>
                  <a:gd name="T10" fmla="*/ 65 w 72"/>
                  <a:gd name="T11" fmla="*/ 14 h 78"/>
                  <a:gd name="T12" fmla="*/ 65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8 h 78"/>
                  <a:gd name="T46" fmla="*/ 29 w 72"/>
                  <a:gd name="T47" fmla="*/ 35 h 78"/>
                  <a:gd name="T48" fmla="*/ 29 w 72"/>
                  <a:gd name="T49" fmla="*/ 42 h 78"/>
                  <a:gd name="T50" fmla="*/ 22 w 72"/>
                  <a:gd name="T51" fmla="*/ 35 h 78"/>
                  <a:gd name="T52" fmla="*/ 7 w 72"/>
                  <a:gd name="T53" fmla="*/ 35 h 78"/>
                  <a:gd name="T54" fmla="*/ 0 w 72"/>
                  <a:gd name="T55" fmla="*/ 42 h 78"/>
                  <a:gd name="T56" fmla="*/ 14 w 72"/>
                  <a:gd name="T57" fmla="*/ 50 h 78"/>
                  <a:gd name="T58" fmla="*/ 22 w 72"/>
                  <a:gd name="T59" fmla="*/ 50 h 78"/>
                  <a:gd name="T60" fmla="*/ 29 w 72"/>
                  <a:gd name="T61" fmla="*/ 42 h 78"/>
                  <a:gd name="T62" fmla="*/ 43 w 72"/>
                  <a:gd name="T63" fmla="*/ 50 h 78"/>
                  <a:gd name="T64" fmla="*/ 43 w 72"/>
                  <a:gd name="T65" fmla="*/ 57 h 78"/>
                  <a:gd name="T66" fmla="*/ 36 w 72"/>
                  <a:gd name="T67" fmla="*/ 64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58 w 72"/>
                  <a:gd name="T83" fmla="*/ 71 h 78"/>
                  <a:gd name="T84" fmla="*/ 65 w 72"/>
                  <a:gd name="T85" fmla="*/ 35 h 78"/>
                  <a:gd name="T86" fmla="*/ 65 w 72"/>
                  <a:gd name="T87" fmla="*/ 14 h 78"/>
                  <a:gd name="T88" fmla="*/ 58 w 72"/>
                  <a:gd name="T89" fmla="*/ 21 h 78"/>
                  <a:gd name="T90" fmla="*/ 58 w 72"/>
                  <a:gd name="T91" fmla="*/ 35 h 78"/>
                  <a:gd name="T92" fmla="*/ 43 w 72"/>
                  <a:gd name="T93" fmla="*/ 14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42 h 78"/>
                  <a:gd name="T112" fmla="*/ 22 w 72"/>
                  <a:gd name="T113" fmla="*/ 50 h 78"/>
                  <a:gd name="T114" fmla="*/ 22 w 72"/>
                  <a:gd name="T115" fmla="*/ 42 h 78"/>
                  <a:gd name="T116" fmla="*/ 29 w 72"/>
                  <a:gd name="T117" fmla="*/ 64 h 78"/>
                  <a:gd name="T118" fmla="*/ 14 w 72"/>
                  <a:gd name="T119" fmla="*/ 64 h 78"/>
                  <a:gd name="T120" fmla="*/ 7 w 72"/>
                  <a:gd name="T121" fmla="*/ 71 h 78"/>
                  <a:gd name="T122" fmla="*/ 29 w 72"/>
                  <a:gd name="T123" fmla="*/ 71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72" y="71"/>
                    </a:lnTo>
                    <a:lnTo>
                      <a:pt x="72" y="71"/>
                    </a:lnTo>
                    <a:lnTo>
                      <a:pt x="72" y="64"/>
                    </a:lnTo>
                    <a:lnTo>
                      <a:pt x="58" y="57"/>
                    </a:lnTo>
                    <a:lnTo>
                      <a:pt x="58" y="50"/>
                    </a:lnTo>
                    <a:lnTo>
                      <a:pt x="58" y="42"/>
                    </a:lnTo>
                    <a:lnTo>
                      <a:pt x="65" y="42"/>
                    </a:lnTo>
                    <a:lnTo>
                      <a:pt x="65" y="35"/>
                    </a:lnTo>
                    <a:lnTo>
                      <a:pt x="72" y="28"/>
                    </a:lnTo>
                    <a:lnTo>
                      <a:pt x="65" y="14"/>
                    </a:lnTo>
                    <a:lnTo>
                      <a:pt x="65" y="14"/>
                    </a:lnTo>
                    <a:lnTo>
                      <a:pt x="65" y="7"/>
                    </a:lnTo>
                    <a:lnTo>
                      <a:pt x="58" y="14"/>
                    </a:lnTo>
                    <a:lnTo>
                      <a:pt x="50" y="21"/>
                    </a:lnTo>
                    <a:lnTo>
                      <a:pt x="50" y="28"/>
                    </a:lnTo>
                    <a:lnTo>
                      <a:pt x="58" y="35"/>
                    </a:lnTo>
                    <a:lnTo>
                      <a:pt x="58" y="42"/>
                    </a:lnTo>
                    <a:lnTo>
                      <a:pt x="50" y="50"/>
                    </a:lnTo>
                    <a:lnTo>
                      <a:pt x="50" y="50"/>
                    </a:lnTo>
                    <a:lnTo>
                      <a:pt x="43" y="50"/>
                    </a:lnTo>
                    <a:lnTo>
                      <a:pt x="43" y="42"/>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1"/>
                    </a:lnTo>
                    <a:lnTo>
                      <a:pt x="22" y="21"/>
                    </a:lnTo>
                    <a:lnTo>
                      <a:pt x="22" y="14"/>
                    </a:lnTo>
                    <a:lnTo>
                      <a:pt x="22" y="7"/>
                    </a:lnTo>
                    <a:lnTo>
                      <a:pt x="7" y="0"/>
                    </a:lnTo>
                    <a:lnTo>
                      <a:pt x="7" y="0"/>
                    </a:lnTo>
                    <a:lnTo>
                      <a:pt x="0" y="0"/>
                    </a:lnTo>
                    <a:lnTo>
                      <a:pt x="0" y="0"/>
                    </a:lnTo>
                    <a:lnTo>
                      <a:pt x="0" y="7"/>
                    </a:lnTo>
                    <a:lnTo>
                      <a:pt x="7" y="21"/>
                    </a:lnTo>
                    <a:lnTo>
                      <a:pt x="14" y="28"/>
                    </a:lnTo>
                    <a:lnTo>
                      <a:pt x="22" y="28"/>
                    </a:lnTo>
                    <a:lnTo>
                      <a:pt x="29" y="35"/>
                    </a:lnTo>
                    <a:lnTo>
                      <a:pt x="36" y="42"/>
                    </a:lnTo>
                    <a:lnTo>
                      <a:pt x="29" y="42"/>
                    </a:lnTo>
                    <a:lnTo>
                      <a:pt x="29" y="42"/>
                    </a:lnTo>
                    <a:lnTo>
                      <a:pt x="22" y="35"/>
                    </a:lnTo>
                    <a:lnTo>
                      <a:pt x="14" y="35"/>
                    </a:lnTo>
                    <a:lnTo>
                      <a:pt x="7" y="35"/>
                    </a:lnTo>
                    <a:lnTo>
                      <a:pt x="0" y="35"/>
                    </a:lnTo>
                    <a:lnTo>
                      <a:pt x="0" y="42"/>
                    </a:lnTo>
                    <a:lnTo>
                      <a:pt x="7" y="50"/>
                    </a:lnTo>
                    <a:lnTo>
                      <a:pt x="14" y="50"/>
                    </a:lnTo>
                    <a:lnTo>
                      <a:pt x="22" y="50"/>
                    </a:lnTo>
                    <a:lnTo>
                      <a:pt x="22" y="50"/>
                    </a:lnTo>
                    <a:lnTo>
                      <a:pt x="22" y="50"/>
                    </a:lnTo>
                    <a:lnTo>
                      <a:pt x="29" y="42"/>
                    </a:lnTo>
                    <a:lnTo>
                      <a:pt x="36" y="42"/>
                    </a:lnTo>
                    <a:lnTo>
                      <a:pt x="43" y="50"/>
                    </a:lnTo>
                    <a:lnTo>
                      <a:pt x="43" y="57"/>
                    </a:lnTo>
                    <a:lnTo>
                      <a:pt x="43" y="57"/>
                    </a:lnTo>
                    <a:lnTo>
                      <a:pt x="43" y="57"/>
                    </a:lnTo>
                    <a:lnTo>
                      <a:pt x="36" y="64"/>
                    </a:lnTo>
                    <a:lnTo>
                      <a:pt x="29" y="64"/>
                    </a:lnTo>
                    <a:lnTo>
                      <a:pt x="22" y="57"/>
                    </a:lnTo>
                    <a:lnTo>
                      <a:pt x="7" y="64"/>
                    </a:lnTo>
                    <a:lnTo>
                      <a:pt x="7" y="64"/>
                    </a:lnTo>
                    <a:lnTo>
                      <a:pt x="7" y="71"/>
                    </a:lnTo>
                    <a:lnTo>
                      <a:pt x="22" y="78"/>
                    </a:lnTo>
                    <a:lnTo>
                      <a:pt x="29" y="78"/>
                    </a:lnTo>
                    <a:lnTo>
                      <a:pt x="29" y="71"/>
                    </a:lnTo>
                    <a:lnTo>
                      <a:pt x="29" y="71"/>
                    </a:lnTo>
                    <a:lnTo>
                      <a:pt x="36" y="64"/>
                    </a:lnTo>
                    <a:lnTo>
                      <a:pt x="43" y="64"/>
                    </a:lnTo>
                    <a:lnTo>
                      <a:pt x="43" y="64"/>
                    </a:lnTo>
                    <a:lnTo>
                      <a:pt x="50" y="64"/>
                    </a:lnTo>
                    <a:lnTo>
                      <a:pt x="58" y="64"/>
                    </a:lnTo>
                    <a:lnTo>
                      <a:pt x="58" y="71"/>
                    </a:lnTo>
                    <a:lnTo>
                      <a:pt x="58" y="71"/>
                    </a:lnTo>
                    <a:close/>
                    <a:moveTo>
                      <a:pt x="58" y="35"/>
                    </a:moveTo>
                    <a:lnTo>
                      <a:pt x="65" y="35"/>
                    </a:lnTo>
                    <a:lnTo>
                      <a:pt x="72" y="28"/>
                    </a:lnTo>
                    <a:lnTo>
                      <a:pt x="65" y="14"/>
                    </a:lnTo>
                    <a:lnTo>
                      <a:pt x="65" y="14"/>
                    </a:lnTo>
                    <a:lnTo>
                      <a:pt x="58" y="21"/>
                    </a:lnTo>
                    <a:lnTo>
                      <a:pt x="58" y="35"/>
                    </a:lnTo>
                    <a:lnTo>
                      <a:pt x="58" y="35"/>
                    </a:lnTo>
                    <a:close/>
                    <a:moveTo>
                      <a:pt x="36" y="28"/>
                    </a:moveTo>
                    <a:lnTo>
                      <a:pt x="43" y="14"/>
                    </a:lnTo>
                    <a:lnTo>
                      <a:pt x="36" y="7"/>
                    </a:lnTo>
                    <a:lnTo>
                      <a:pt x="36" y="14"/>
                    </a:lnTo>
                    <a:lnTo>
                      <a:pt x="36" y="28"/>
                    </a:lnTo>
                    <a:lnTo>
                      <a:pt x="36" y="28"/>
                    </a:lnTo>
                    <a:close/>
                    <a:moveTo>
                      <a:pt x="14" y="21"/>
                    </a:moveTo>
                    <a:lnTo>
                      <a:pt x="22" y="14"/>
                    </a:lnTo>
                    <a:lnTo>
                      <a:pt x="14" y="14"/>
                    </a:lnTo>
                    <a:lnTo>
                      <a:pt x="14" y="7"/>
                    </a:lnTo>
                    <a:lnTo>
                      <a:pt x="0" y="0"/>
                    </a:lnTo>
                    <a:lnTo>
                      <a:pt x="0" y="14"/>
                    </a:lnTo>
                    <a:lnTo>
                      <a:pt x="7" y="21"/>
                    </a:lnTo>
                    <a:lnTo>
                      <a:pt x="7" y="21"/>
                    </a:lnTo>
                    <a:lnTo>
                      <a:pt x="14" y="21"/>
                    </a:lnTo>
                    <a:lnTo>
                      <a:pt x="14" y="21"/>
                    </a:lnTo>
                    <a:close/>
                    <a:moveTo>
                      <a:pt x="22" y="42"/>
                    </a:moveTo>
                    <a:lnTo>
                      <a:pt x="14" y="35"/>
                    </a:lnTo>
                    <a:lnTo>
                      <a:pt x="0" y="42"/>
                    </a:lnTo>
                    <a:lnTo>
                      <a:pt x="7" y="42"/>
                    </a:lnTo>
                    <a:lnTo>
                      <a:pt x="14" y="50"/>
                    </a:lnTo>
                    <a:lnTo>
                      <a:pt x="22" y="50"/>
                    </a:lnTo>
                    <a:lnTo>
                      <a:pt x="22" y="42"/>
                    </a:lnTo>
                    <a:lnTo>
                      <a:pt x="22" y="42"/>
                    </a:lnTo>
                    <a:close/>
                    <a:moveTo>
                      <a:pt x="29" y="71"/>
                    </a:moveTo>
                    <a:lnTo>
                      <a:pt x="29" y="64"/>
                    </a:lnTo>
                    <a:lnTo>
                      <a:pt x="22" y="57"/>
                    </a:lnTo>
                    <a:lnTo>
                      <a:pt x="14" y="64"/>
                    </a:lnTo>
                    <a:lnTo>
                      <a:pt x="7" y="64"/>
                    </a:lnTo>
                    <a:lnTo>
                      <a:pt x="7" y="71"/>
                    </a:lnTo>
                    <a:lnTo>
                      <a:pt x="14" y="71"/>
                    </a:lnTo>
                    <a:lnTo>
                      <a:pt x="29" y="71"/>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9" name="Freeform 548">
                <a:extLst>
                  <a:ext uri="{FF2B5EF4-FFF2-40B4-BE49-F238E27FC236}">
                    <a16:creationId xmlns:a16="http://schemas.microsoft.com/office/drawing/2014/main" xmlns="" id="{4D96A325-EDD8-4C87-9C28-8C54439BAF5A}"/>
                  </a:ext>
                </a:extLst>
              </p:cNvPr>
              <p:cNvSpPr>
                <a:spLocks noEditPoints="1"/>
              </p:cNvSpPr>
              <p:nvPr/>
            </p:nvSpPr>
            <p:spPr bwMode="auto">
              <a:xfrm>
                <a:off x="6611" y="2661"/>
                <a:ext cx="72" cy="78"/>
              </a:xfrm>
              <a:custGeom>
                <a:avLst/>
                <a:gdLst>
                  <a:gd name="T0" fmla="*/ 72 w 72"/>
                  <a:gd name="T1" fmla="*/ 71 h 78"/>
                  <a:gd name="T2" fmla="*/ 72 w 72"/>
                  <a:gd name="T3" fmla="*/ 71 h 78"/>
                  <a:gd name="T4" fmla="*/ 65 w 72"/>
                  <a:gd name="T5" fmla="*/ 57 h 78"/>
                  <a:gd name="T6" fmla="*/ 65 w 72"/>
                  <a:gd name="T7" fmla="*/ 42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1 h 78"/>
                  <a:gd name="T36" fmla="*/ 29 w 72"/>
                  <a:gd name="T37" fmla="*/ 14 h 78"/>
                  <a:gd name="T38" fmla="*/ 15 w 72"/>
                  <a:gd name="T39" fmla="*/ 0 h 78"/>
                  <a:gd name="T40" fmla="*/ 7 w 72"/>
                  <a:gd name="T41" fmla="*/ 0 h 78"/>
                  <a:gd name="T42" fmla="*/ 0 w 72"/>
                  <a:gd name="T43" fmla="*/ 7 h 78"/>
                  <a:gd name="T44" fmla="*/ 22 w 72"/>
                  <a:gd name="T45" fmla="*/ 28 h 78"/>
                  <a:gd name="T46" fmla="*/ 36 w 72"/>
                  <a:gd name="T47" fmla="*/ 35 h 78"/>
                  <a:gd name="T48" fmla="*/ 36 w 72"/>
                  <a:gd name="T49" fmla="*/ 42 h 78"/>
                  <a:gd name="T50" fmla="*/ 29 w 72"/>
                  <a:gd name="T51" fmla="*/ 35 h 78"/>
                  <a:gd name="T52" fmla="*/ 7 w 72"/>
                  <a:gd name="T53" fmla="*/ 35 h 78"/>
                  <a:gd name="T54" fmla="*/ 7 w 72"/>
                  <a:gd name="T55" fmla="*/ 42 h 78"/>
                  <a:gd name="T56" fmla="*/ 22 w 72"/>
                  <a:gd name="T57" fmla="*/ 50 h 78"/>
                  <a:gd name="T58" fmla="*/ 29 w 72"/>
                  <a:gd name="T59" fmla="*/ 50 h 78"/>
                  <a:gd name="T60" fmla="*/ 36 w 72"/>
                  <a:gd name="T61" fmla="*/ 42 h 78"/>
                  <a:gd name="T62" fmla="*/ 43 w 72"/>
                  <a:gd name="T63" fmla="*/ 50 h 78"/>
                  <a:gd name="T64" fmla="*/ 50 w 72"/>
                  <a:gd name="T65" fmla="*/ 57 h 78"/>
                  <a:gd name="T66" fmla="*/ 43 w 72"/>
                  <a:gd name="T67" fmla="*/ 64 h 78"/>
                  <a:gd name="T68" fmla="*/ 29 w 72"/>
                  <a:gd name="T69" fmla="*/ 57 h 78"/>
                  <a:gd name="T70" fmla="*/ 7 w 72"/>
                  <a:gd name="T71" fmla="*/ 64 h 78"/>
                  <a:gd name="T72" fmla="*/ 29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35 h 78"/>
                  <a:gd name="T86" fmla="*/ 72 w 72"/>
                  <a:gd name="T87" fmla="*/ 14 h 78"/>
                  <a:gd name="T88" fmla="*/ 58 w 72"/>
                  <a:gd name="T89" fmla="*/ 21 h 78"/>
                  <a:gd name="T90" fmla="*/ 65 w 72"/>
                  <a:gd name="T91" fmla="*/ 35 h 78"/>
                  <a:gd name="T92" fmla="*/ 50 w 72"/>
                  <a:gd name="T93" fmla="*/ 14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42 h 78"/>
                  <a:gd name="T112" fmla="*/ 29 w 72"/>
                  <a:gd name="T113" fmla="*/ 50 h 78"/>
                  <a:gd name="T114" fmla="*/ 29 w 72"/>
                  <a:gd name="T115" fmla="*/ 42 h 78"/>
                  <a:gd name="T116" fmla="*/ 29 w 72"/>
                  <a:gd name="T117" fmla="*/ 64 h 78"/>
                  <a:gd name="T118" fmla="*/ 22 w 72"/>
                  <a:gd name="T119" fmla="*/ 64 h 78"/>
                  <a:gd name="T120" fmla="*/ 15 w 72"/>
                  <a:gd name="T121" fmla="*/ 71 h 78"/>
                  <a:gd name="T122" fmla="*/ 29 w 72"/>
                  <a:gd name="T123" fmla="*/ 71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72" y="71"/>
                    </a:lnTo>
                    <a:lnTo>
                      <a:pt x="72" y="71"/>
                    </a:lnTo>
                    <a:lnTo>
                      <a:pt x="72" y="71"/>
                    </a:lnTo>
                    <a:lnTo>
                      <a:pt x="72" y="64"/>
                    </a:lnTo>
                    <a:lnTo>
                      <a:pt x="65" y="57"/>
                    </a:lnTo>
                    <a:lnTo>
                      <a:pt x="58" y="50"/>
                    </a:lnTo>
                    <a:lnTo>
                      <a:pt x="65" y="42"/>
                    </a:lnTo>
                    <a:lnTo>
                      <a:pt x="65" y="42"/>
                    </a:lnTo>
                    <a:lnTo>
                      <a:pt x="72" y="35"/>
                    </a:lnTo>
                    <a:lnTo>
                      <a:pt x="72" y="28"/>
                    </a:lnTo>
                    <a:lnTo>
                      <a:pt x="72" y="14"/>
                    </a:lnTo>
                    <a:lnTo>
                      <a:pt x="72" y="14"/>
                    </a:lnTo>
                    <a:lnTo>
                      <a:pt x="65" y="7"/>
                    </a:lnTo>
                    <a:lnTo>
                      <a:pt x="65" y="14"/>
                    </a:lnTo>
                    <a:lnTo>
                      <a:pt x="58" y="21"/>
                    </a:lnTo>
                    <a:lnTo>
                      <a:pt x="58" y="28"/>
                    </a:lnTo>
                    <a:lnTo>
                      <a:pt x="65" y="35"/>
                    </a:lnTo>
                    <a:lnTo>
                      <a:pt x="58" y="42"/>
                    </a:lnTo>
                    <a:lnTo>
                      <a:pt x="58" y="50"/>
                    </a:lnTo>
                    <a:lnTo>
                      <a:pt x="58" y="50"/>
                    </a:lnTo>
                    <a:lnTo>
                      <a:pt x="50" y="50"/>
                    </a:lnTo>
                    <a:lnTo>
                      <a:pt x="50" y="42"/>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1"/>
                    </a:lnTo>
                    <a:lnTo>
                      <a:pt x="29" y="21"/>
                    </a:lnTo>
                    <a:lnTo>
                      <a:pt x="29" y="14"/>
                    </a:lnTo>
                    <a:lnTo>
                      <a:pt x="22" y="7"/>
                    </a:lnTo>
                    <a:lnTo>
                      <a:pt x="15" y="0"/>
                    </a:lnTo>
                    <a:lnTo>
                      <a:pt x="15" y="0"/>
                    </a:lnTo>
                    <a:lnTo>
                      <a:pt x="7" y="0"/>
                    </a:lnTo>
                    <a:lnTo>
                      <a:pt x="7" y="0"/>
                    </a:lnTo>
                    <a:lnTo>
                      <a:pt x="0" y="7"/>
                    </a:lnTo>
                    <a:lnTo>
                      <a:pt x="7" y="21"/>
                    </a:lnTo>
                    <a:lnTo>
                      <a:pt x="22" y="28"/>
                    </a:lnTo>
                    <a:lnTo>
                      <a:pt x="29" y="28"/>
                    </a:lnTo>
                    <a:lnTo>
                      <a:pt x="36" y="35"/>
                    </a:lnTo>
                    <a:lnTo>
                      <a:pt x="36" y="42"/>
                    </a:lnTo>
                    <a:lnTo>
                      <a:pt x="36" y="42"/>
                    </a:lnTo>
                    <a:lnTo>
                      <a:pt x="29" y="42"/>
                    </a:lnTo>
                    <a:lnTo>
                      <a:pt x="29" y="35"/>
                    </a:lnTo>
                    <a:lnTo>
                      <a:pt x="22" y="35"/>
                    </a:lnTo>
                    <a:lnTo>
                      <a:pt x="7" y="35"/>
                    </a:lnTo>
                    <a:lnTo>
                      <a:pt x="0" y="35"/>
                    </a:lnTo>
                    <a:lnTo>
                      <a:pt x="7" y="42"/>
                    </a:lnTo>
                    <a:lnTo>
                      <a:pt x="15" y="50"/>
                    </a:lnTo>
                    <a:lnTo>
                      <a:pt x="22" y="50"/>
                    </a:lnTo>
                    <a:lnTo>
                      <a:pt x="22" y="50"/>
                    </a:lnTo>
                    <a:lnTo>
                      <a:pt x="29" y="50"/>
                    </a:lnTo>
                    <a:lnTo>
                      <a:pt x="29" y="50"/>
                    </a:lnTo>
                    <a:lnTo>
                      <a:pt x="36" y="42"/>
                    </a:lnTo>
                    <a:lnTo>
                      <a:pt x="43" y="42"/>
                    </a:lnTo>
                    <a:lnTo>
                      <a:pt x="43" y="50"/>
                    </a:lnTo>
                    <a:lnTo>
                      <a:pt x="50" y="57"/>
                    </a:lnTo>
                    <a:lnTo>
                      <a:pt x="50" y="57"/>
                    </a:lnTo>
                    <a:lnTo>
                      <a:pt x="50" y="57"/>
                    </a:lnTo>
                    <a:lnTo>
                      <a:pt x="43" y="64"/>
                    </a:lnTo>
                    <a:lnTo>
                      <a:pt x="36" y="64"/>
                    </a:lnTo>
                    <a:lnTo>
                      <a:pt x="29" y="57"/>
                    </a:lnTo>
                    <a:lnTo>
                      <a:pt x="7" y="64"/>
                    </a:lnTo>
                    <a:lnTo>
                      <a:pt x="7" y="64"/>
                    </a:lnTo>
                    <a:lnTo>
                      <a:pt x="15" y="71"/>
                    </a:lnTo>
                    <a:lnTo>
                      <a:pt x="29" y="78"/>
                    </a:lnTo>
                    <a:lnTo>
                      <a:pt x="36" y="78"/>
                    </a:lnTo>
                    <a:lnTo>
                      <a:pt x="36" y="71"/>
                    </a:lnTo>
                    <a:lnTo>
                      <a:pt x="36" y="71"/>
                    </a:lnTo>
                    <a:lnTo>
                      <a:pt x="43" y="64"/>
                    </a:lnTo>
                    <a:lnTo>
                      <a:pt x="43" y="64"/>
                    </a:lnTo>
                    <a:lnTo>
                      <a:pt x="50" y="64"/>
                    </a:lnTo>
                    <a:lnTo>
                      <a:pt x="50" y="64"/>
                    </a:lnTo>
                    <a:lnTo>
                      <a:pt x="58" y="64"/>
                    </a:lnTo>
                    <a:lnTo>
                      <a:pt x="65" y="71"/>
                    </a:lnTo>
                    <a:lnTo>
                      <a:pt x="65" y="71"/>
                    </a:lnTo>
                    <a:close/>
                    <a:moveTo>
                      <a:pt x="65" y="35"/>
                    </a:moveTo>
                    <a:lnTo>
                      <a:pt x="72" y="35"/>
                    </a:lnTo>
                    <a:lnTo>
                      <a:pt x="72" y="28"/>
                    </a:lnTo>
                    <a:lnTo>
                      <a:pt x="72" y="14"/>
                    </a:lnTo>
                    <a:lnTo>
                      <a:pt x="65" y="14"/>
                    </a:lnTo>
                    <a:lnTo>
                      <a:pt x="58" y="21"/>
                    </a:lnTo>
                    <a:lnTo>
                      <a:pt x="65" y="35"/>
                    </a:lnTo>
                    <a:lnTo>
                      <a:pt x="65" y="35"/>
                    </a:lnTo>
                    <a:close/>
                    <a:moveTo>
                      <a:pt x="43" y="28"/>
                    </a:moveTo>
                    <a:lnTo>
                      <a:pt x="50" y="14"/>
                    </a:lnTo>
                    <a:lnTo>
                      <a:pt x="43" y="7"/>
                    </a:lnTo>
                    <a:lnTo>
                      <a:pt x="36" y="14"/>
                    </a:lnTo>
                    <a:lnTo>
                      <a:pt x="43" y="28"/>
                    </a:lnTo>
                    <a:lnTo>
                      <a:pt x="43" y="28"/>
                    </a:lnTo>
                    <a:close/>
                    <a:moveTo>
                      <a:pt x="22" y="21"/>
                    </a:moveTo>
                    <a:lnTo>
                      <a:pt x="22" y="14"/>
                    </a:lnTo>
                    <a:lnTo>
                      <a:pt x="22" y="14"/>
                    </a:lnTo>
                    <a:lnTo>
                      <a:pt x="15" y="7"/>
                    </a:lnTo>
                    <a:lnTo>
                      <a:pt x="7" y="0"/>
                    </a:lnTo>
                    <a:lnTo>
                      <a:pt x="7" y="14"/>
                    </a:lnTo>
                    <a:lnTo>
                      <a:pt x="7" y="21"/>
                    </a:lnTo>
                    <a:lnTo>
                      <a:pt x="15" y="21"/>
                    </a:lnTo>
                    <a:lnTo>
                      <a:pt x="22" y="21"/>
                    </a:lnTo>
                    <a:lnTo>
                      <a:pt x="22" y="21"/>
                    </a:lnTo>
                    <a:close/>
                    <a:moveTo>
                      <a:pt x="29" y="42"/>
                    </a:moveTo>
                    <a:lnTo>
                      <a:pt x="15" y="35"/>
                    </a:lnTo>
                    <a:lnTo>
                      <a:pt x="7" y="42"/>
                    </a:lnTo>
                    <a:lnTo>
                      <a:pt x="7" y="42"/>
                    </a:lnTo>
                    <a:lnTo>
                      <a:pt x="15" y="50"/>
                    </a:lnTo>
                    <a:lnTo>
                      <a:pt x="29" y="50"/>
                    </a:lnTo>
                    <a:lnTo>
                      <a:pt x="29" y="42"/>
                    </a:lnTo>
                    <a:lnTo>
                      <a:pt x="29" y="42"/>
                    </a:lnTo>
                    <a:close/>
                    <a:moveTo>
                      <a:pt x="36" y="71"/>
                    </a:moveTo>
                    <a:lnTo>
                      <a:pt x="29" y="64"/>
                    </a:lnTo>
                    <a:lnTo>
                      <a:pt x="22" y="57"/>
                    </a:lnTo>
                    <a:lnTo>
                      <a:pt x="22" y="64"/>
                    </a:lnTo>
                    <a:lnTo>
                      <a:pt x="15" y="64"/>
                    </a:lnTo>
                    <a:lnTo>
                      <a:pt x="15" y="71"/>
                    </a:lnTo>
                    <a:lnTo>
                      <a:pt x="22" y="71"/>
                    </a:lnTo>
                    <a:lnTo>
                      <a:pt x="29" y="71"/>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0" name="Freeform 549">
                <a:extLst>
                  <a:ext uri="{FF2B5EF4-FFF2-40B4-BE49-F238E27FC236}">
                    <a16:creationId xmlns:a16="http://schemas.microsoft.com/office/drawing/2014/main" xmlns="" id="{7E7E1BAA-B28C-491A-AA9B-7DB5963FC559}"/>
                  </a:ext>
                </a:extLst>
              </p:cNvPr>
              <p:cNvSpPr>
                <a:spLocks noEditPoints="1"/>
              </p:cNvSpPr>
              <p:nvPr/>
            </p:nvSpPr>
            <p:spPr bwMode="auto">
              <a:xfrm>
                <a:off x="6316" y="2739"/>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4 h 79"/>
                  <a:gd name="T12" fmla="*/ 64 w 72"/>
                  <a:gd name="T13" fmla="*/ 7 h 79"/>
                  <a:gd name="T14" fmla="*/ 50 w 72"/>
                  <a:gd name="T15" fmla="*/ 22 h 79"/>
                  <a:gd name="T16" fmla="*/ 57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22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64 h 79"/>
                  <a:gd name="T70" fmla="*/ 7 w 72"/>
                  <a:gd name="T71" fmla="*/ 72 h 79"/>
                  <a:gd name="T72" fmla="*/ 21 w 72"/>
                  <a:gd name="T73" fmla="*/ 79 h 79"/>
                  <a:gd name="T74" fmla="*/ 28 w 72"/>
                  <a:gd name="T75" fmla="*/ 79 h 79"/>
                  <a:gd name="T76" fmla="*/ 36 w 72"/>
                  <a:gd name="T77" fmla="*/ 72 h 79"/>
                  <a:gd name="T78" fmla="*/ 43 w 72"/>
                  <a:gd name="T79" fmla="*/ 64 h 79"/>
                  <a:gd name="T80" fmla="*/ 57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36 w 72"/>
                  <a:gd name="T95" fmla="*/ 14 h 79"/>
                  <a:gd name="T96" fmla="*/ 36 w 72"/>
                  <a:gd name="T97" fmla="*/ 29 h 79"/>
                  <a:gd name="T98" fmla="*/ 21 w 72"/>
                  <a:gd name="T99" fmla="*/ 14 h 79"/>
                  <a:gd name="T100" fmla="*/ 14 w 72"/>
                  <a:gd name="T101" fmla="*/ 7 h 79"/>
                  <a:gd name="T102" fmla="*/ 0 w 72"/>
                  <a:gd name="T103" fmla="*/ 14 h 79"/>
                  <a:gd name="T104" fmla="*/ 7 w 72"/>
                  <a:gd name="T105" fmla="*/ 22 h 79"/>
                  <a:gd name="T106" fmla="*/ 14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72" y="72"/>
                    </a:lnTo>
                    <a:lnTo>
                      <a:pt x="72" y="72"/>
                    </a:lnTo>
                    <a:lnTo>
                      <a:pt x="72" y="72"/>
                    </a:lnTo>
                    <a:lnTo>
                      <a:pt x="57" y="57"/>
                    </a:lnTo>
                    <a:lnTo>
                      <a:pt x="57" y="57"/>
                    </a:lnTo>
                    <a:lnTo>
                      <a:pt x="57" y="43"/>
                    </a:lnTo>
                    <a:lnTo>
                      <a:pt x="64" y="43"/>
                    </a:lnTo>
                    <a:lnTo>
                      <a:pt x="64" y="36"/>
                    </a:lnTo>
                    <a:lnTo>
                      <a:pt x="72" y="29"/>
                    </a:lnTo>
                    <a:lnTo>
                      <a:pt x="64" y="14"/>
                    </a:lnTo>
                    <a:lnTo>
                      <a:pt x="64" y="14"/>
                    </a:lnTo>
                    <a:lnTo>
                      <a:pt x="64" y="7"/>
                    </a:lnTo>
                    <a:lnTo>
                      <a:pt x="57" y="14"/>
                    </a:lnTo>
                    <a:lnTo>
                      <a:pt x="50" y="22"/>
                    </a:lnTo>
                    <a:lnTo>
                      <a:pt x="50" y="29"/>
                    </a:lnTo>
                    <a:lnTo>
                      <a:pt x="57" y="36"/>
                    </a:lnTo>
                    <a:lnTo>
                      <a:pt x="57" y="43"/>
                    </a:lnTo>
                    <a:lnTo>
                      <a:pt x="50" y="50"/>
                    </a:lnTo>
                    <a:lnTo>
                      <a:pt x="50" y="50"/>
                    </a:lnTo>
                    <a:lnTo>
                      <a:pt x="50"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22"/>
                    </a:lnTo>
                    <a:lnTo>
                      <a:pt x="21" y="7"/>
                    </a:lnTo>
                    <a:lnTo>
                      <a:pt x="7" y="7"/>
                    </a:lnTo>
                    <a:lnTo>
                      <a:pt x="7" y="0"/>
                    </a:lnTo>
                    <a:lnTo>
                      <a:pt x="0" y="0"/>
                    </a:lnTo>
                    <a:lnTo>
                      <a:pt x="0" y="7"/>
                    </a:lnTo>
                    <a:lnTo>
                      <a:pt x="0" y="7"/>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1" y="50"/>
                    </a:lnTo>
                    <a:lnTo>
                      <a:pt x="28" y="50"/>
                    </a:lnTo>
                    <a:lnTo>
                      <a:pt x="36" y="50"/>
                    </a:lnTo>
                    <a:lnTo>
                      <a:pt x="43" y="50"/>
                    </a:lnTo>
                    <a:lnTo>
                      <a:pt x="43" y="57"/>
                    </a:lnTo>
                    <a:lnTo>
                      <a:pt x="43" y="57"/>
                    </a:lnTo>
                    <a:lnTo>
                      <a:pt x="43" y="64"/>
                    </a:lnTo>
                    <a:lnTo>
                      <a:pt x="36" y="64"/>
                    </a:lnTo>
                    <a:lnTo>
                      <a:pt x="28" y="64"/>
                    </a:lnTo>
                    <a:lnTo>
                      <a:pt x="21" y="64"/>
                    </a:lnTo>
                    <a:lnTo>
                      <a:pt x="7" y="64"/>
                    </a:lnTo>
                    <a:lnTo>
                      <a:pt x="7" y="72"/>
                    </a:lnTo>
                    <a:lnTo>
                      <a:pt x="7" y="79"/>
                    </a:lnTo>
                    <a:lnTo>
                      <a:pt x="21" y="79"/>
                    </a:lnTo>
                    <a:lnTo>
                      <a:pt x="28" y="79"/>
                    </a:lnTo>
                    <a:lnTo>
                      <a:pt x="28" y="79"/>
                    </a:lnTo>
                    <a:lnTo>
                      <a:pt x="28" y="72"/>
                    </a:lnTo>
                    <a:lnTo>
                      <a:pt x="36" y="72"/>
                    </a:lnTo>
                    <a:lnTo>
                      <a:pt x="43" y="64"/>
                    </a:lnTo>
                    <a:lnTo>
                      <a:pt x="43" y="64"/>
                    </a:lnTo>
                    <a:lnTo>
                      <a:pt x="50" y="64"/>
                    </a:lnTo>
                    <a:lnTo>
                      <a:pt x="57" y="72"/>
                    </a:lnTo>
                    <a:lnTo>
                      <a:pt x="57" y="79"/>
                    </a:lnTo>
                    <a:lnTo>
                      <a:pt x="57" y="79"/>
                    </a:lnTo>
                    <a:close/>
                    <a:moveTo>
                      <a:pt x="57" y="36"/>
                    </a:moveTo>
                    <a:lnTo>
                      <a:pt x="64" y="36"/>
                    </a:lnTo>
                    <a:lnTo>
                      <a:pt x="72" y="29"/>
                    </a:lnTo>
                    <a:lnTo>
                      <a:pt x="64" y="22"/>
                    </a:lnTo>
                    <a:lnTo>
                      <a:pt x="64" y="14"/>
                    </a:lnTo>
                    <a:lnTo>
                      <a:pt x="57" y="22"/>
                    </a:lnTo>
                    <a:lnTo>
                      <a:pt x="57" y="36"/>
                    </a:lnTo>
                    <a:lnTo>
                      <a:pt x="57" y="36"/>
                    </a:lnTo>
                    <a:close/>
                    <a:moveTo>
                      <a:pt x="36" y="29"/>
                    </a:moveTo>
                    <a:lnTo>
                      <a:pt x="43" y="22"/>
                    </a:lnTo>
                    <a:lnTo>
                      <a:pt x="36" y="7"/>
                    </a:lnTo>
                    <a:lnTo>
                      <a:pt x="36" y="14"/>
                    </a:lnTo>
                    <a:lnTo>
                      <a:pt x="36" y="29"/>
                    </a:lnTo>
                    <a:lnTo>
                      <a:pt x="36"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14"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1" name="Freeform 550">
                <a:extLst>
                  <a:ext uri="{FF2B5EF4-FFF2-40B4-BE49-F238E27FC236}">
                    <a16:creationId xmlns:a16="http://schemas.microsoft.com/office/drawing/2014/main" xmlns="" id="{BFE0B225-1D6B-4B59-9DFC-7FFBD13B804B}"/>
                  </a:ext>
                </a:extLst>
              </p:cNvPr>
              <p:cNvSpPr>
                <a:spLocks noEditPoints="1"/>
              </p:cNvSpPr>
              <p:nvPr/>
            </p:nvSpPr>
            <p:spPr bwMode="auto">
              <a:xfrm>
                <a:off x="5278" y="2739"/>
                <a:ext cx="72" cy="79"/>
              </a:xfrm>
              <a:custGeom>
                <a:avLst/>
                <a:gdLst>
                  <a:gd name="T0" fmla="*/ 65 w 72"/>
                  <a:gd name="T1" fmla="*/ 72 h 79"/>
                  <a:gd name="T2" fmla="*/ 72 w 72"/>
                  <a:gd name="T3" fmla="*/ 72 h 79"/>
                  <a:gd name="T4" fmla="*/ 58 w 72"/>
                  <a:gd name="T5" fmla="*/ 57 h 79"/>
                  <a:gd name="T6" fmla="*/ 65 w 72"/>
                  <a:gd name="T7" fmla="*/ 43 h 79"/>
                  <a:gd name="T8" fmla="*/ 65 w 72"/>
                  <a:gd name="T9" fmla="*/ 36 h 79"/>
                  <a:gd name="T10" fmla="*/ 72 w 72"/>
                  <a:gd name="T11" fmla="*/ 14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36 w 72"/>
                  <a:gd name="T31" fmla="*/ 36 h 79"/>
                  <a:gd name="T32" fmla="*/ 36 w 72"/>
                  <a:gd name="T33" fmla="*/ 36 h 79"/>
                  <a:gd name="T34" fmla="*/ 29 w 72"/>
                  <a:gd name="T35" fmla="*/ 22 h 79"/>
                  <a:gd name="T36" fmla="*/ 22 w 72"/>
                  <a:gd name="T37" fmla="*/ 14 h 79"/>
                  <a:gd name="T38" fmla="*/ 15 w 72"/>
                  <a:gd name="T39" fmla="*/ 0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8 w 72"/>
                  <a:gd name="T53" fmla="*/ 36 h 79"/>
                  <a:gd name="T54" fmla="*/ 0 w 72"/>
                  <a:gd name="T55" fmla="*/ 43 h 79"/>
                  <a:gd name="T56" fmla="*/ 15 w 72"/>
                  <a:gd name="T57" fmla="*/ 50 h 79"/>
                  <a:gd name="T58" fmla="*/ 29 w 72"/>
                  <a:gd name="T59" fmla="*/ 50 h 79"/>
                  <a:gd name="T60" fmla="*/ 36 w 72"/>
                  <a:gd name="T61" fmla="*/ 50 h 79"/>
                  <a:gd name="T62" fmla="*/ 44 w 72"/>
                  <a:gd name="T63" fmla="*/ 50 h 79"/>
                  <a:gd name="T64" fmla="*/ 51 w 72"/>
                  <a:gd name="T65" fmla="*/ 57 h 79"/>
                  <a:gd name="T66" fmla="*/ 36 w 72"/>
                  <a:gd name="T67" fmla="*/ 64 h 79"/>
                  <a:gd name="T68" fmla="*/ 22 w 72"/>
                  <a:gd name="T69" fmla="*/ 57 h 79"/>
                  <a:gd name="T70" fmla="*/ 8 w 72"/>
                  <a:gd name="T71" fmla="*/ 72 h 79"/>
                  <a:gd name="T72" fmla="*/ 22 w 72"/>
                  <a:gd name="T73" fmla="*/ 79 h 79"/>
                  <a:gd name="T74" fmla="*/ 36 w 72"/>
                  <a:gd name="T75" fmla="*/ 72 h 79"/>
                  <a:gd name="T76" fmla="*/ 36 w 72"/>
                  <a:gd name="T77" fmla="*/ 64 h 79"/>
                  <a:gd name="T78" fmla="*/ 51 w 72"/>
                  <a:gd name="T79" fmla="*/ 64 h 79"/>
                  <a:gd name="T80" fmla="*/ 58 w 72"/>
                  <a:gd name="T81" fmla="*/ 64 h 79"/>
                  <a:gd name="T82" fmla="*/ 65 w 72"/>
                  <a:gd name="T83" fmla="*/ 72 h 79"/>
                  <a:gd name="T84" fmla="*/ 65 w 72"/>
                  <a:gd name="T85" fmla="*/ 36 h 79"/>
                  <a:gd name="T86" fmla="*/ 72 w 72"/>
                  <a:gd name="T87" fmla="*/ 14 h 79"/>
                  <a:gd name="T88" fmla="*/ 58 w 72"/>
                  <a:gd name="T89" fmla="*/ 22 h 79"/>
                  <a:gd name="T90" fmla="*/ 65 w 72"/>
                  <a:gd name="T91" fmla="*/ 36 h 79"/>
                  <a:gd name="T92" fmla="*/ 51 w 72"/>
                  <a:gd name="T93" fmla="*/ 14 h 79"/>
                  <a:gd name="T94" fmla="*/ 36 w 72"/>
                  <a:gd name="T95" fmla="*/ 14 h 79"/>
                  <a:gd name="T96" fmla="*/ 44 w 72"/>
                  <a:gd name="T97" fmla="*/ 29 h 79"/>
                  <a:gd name="T98" fmla="*/ 22 w 72"/>
                  <a:gd name="T99" fmla="*/ 14 h 79"/>
                  <a:gd name="T100" fmla="*/ 15 w 72"/>
                  <a:gd name="T101" fmla="*/ 7 h 79"/>
                  <a:gd name="T102" fmla="*/ 8 w 72"/>
                  <a:gd name="T103" fmla="*/ 14 h 79"/>
                  <a:gd name="T104" fmla="*/ 15 w 72"/>
                  <a:gd name="T105" fmla="*/ 22 h 79"/>
                  <a:gd name="T106" fmla="*/ 22 w 72"/>
                  <a:gd name="T107" fmla="*/ 22 h 79"/>
                  <a:gd name="T108" fmla="*/ 15 w 72"/>
                  <a:gd name="T109" fmla="*/ 36 h 79"/>
                  <a:gd name="T110" fmla="*/ 8 w 72"/>
                  <a:gd name="T111" fmla="*/ 43 h 79"/>
                  <a:gd name="T112" fmla="*/ 22 w 72"/>
                  <a:gd name="T113" fmla="*/ 50 h 79"/>
                  <a:gd name="T114" fmla="*/ 22 w 72"/>
                  <a:gd name="T115" fmla="*/ 43 h 79"/>
                  <a:gd name="T116" fmla="*/ 29 w 72"/>
                  <a:gd name="T117" fmla="*/ 64 h 79"/>
                  <a:gd name="T118" fmla="*/ 15 w 72"/>
                  <a:gd name="T119" fmla="*/ 64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4"/>
                    </a:lnTo>
                    <a:lnTo>
                      <a:pt x="58" y="57"/>
                    </a:lnTo>
                    <a:lnTo>
                      <a:pt x="58" y="50"/>
                    </a:lnTo>
                    <a:lnTo>
                      <a:pt x="65" y="43"/>
                    </a:lnTo>
                    <a:lnTo>
                      <a:pt x="65" y="43"/>
                    </a:lnTo>
                    <a:lnTo>
                      <a:pt x="65" y="36"/>
                    </a:lnTo>
                    <a:lnTo>
                      <a:pt x="72" y="29"/>
                    </a:lnTo>
                    <a:lnTo>
                      <a:pt x="72" y="14"/>
                    </a:lnTo>
                    <a:lnTo>
                      <a:pt x="65" y="14"/>
                    </a:lnTo>
                    <a:lnTo>
                      <a:pt x="65" y="7"/>
                    </a:lnTo>
                    <a:lnTo>
                      <a:pt x="58" y="14"/>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4"/>
                    </a:lnTo>
                    <a:lnTo>
                      <a:pt x="44" y="0"/>
                    </a:lnTo>
                    <a:lnTo>
                      <a:pt x="36" y="14"/>
                    </a:lnTo>
                    <a:lnTo>
                      <a:pt x="36" y="29"/>
                    </a:lnTo>
                    <a:lnTo>
                      <a:pt x="36" y="29"/>
                    </a:lnTo>
                    <a:lnTo>
                      <a:pt x="36" y="36"/>
                    </a:lnTo>
                    <a:lnTo>
                      <a:pt x="36" y="36"/>
                    </a:lnTo>
                    <a:lnTo>
                      <a:pt x="36" y="36"/>
                    </a:lnTo>
                    <a:lnTo>
                      <a:pt x="29" y="29"/>
                    </a:lnTo>
                    <a:lnTo>
                      <a:pt x="29" y="22"/>
                    </a:lnTo>
                    <a:lnTo>
                      <a:pt x="22" y="22"/>
                    </a:lnTo>
                    <a:lnTo>
                      <a:pt x="22" y="14"/>
                    </a:lnTo>
                    <a:lnTo>
                      <a:pt x="22" y="7"/>
                    </a:lnTo>
                    <a:lnTo>
                      <a:pt x="15" y="0"/>
                    </a:lnTo>
                    <a:lnTo>
                      <a:pt x="8" y="0"/>
                    </a:lnTo>
                    <a:lnTo>
                      <a:pt x="0" y="0"/>
                    </a:lnTo>
                    <a:lnTo>
                      <a:pt x="0" y="0"/>
                    </a:lnTo>
                    <a:lnTo>
                      <a:pt x="0" y="7"/>
                    </a:lnTo>
                    <a:lnTo>
                      <a:pt x="8" y="22"/>
                    </a:lnTo>
                    <a:lnTo>
                      <a:pt x="22" y="29"/>
                    </a:lnTo>
                    <a:lnTo>
                      <a:pt x="29" y="29"/>
                    </a:lnTo>
                    <a:lnTo>
                      <a:pt x="36" y="43"/>
                    </a:lnTo>
                    <a:lnTo>
                      <a:pt x="36" y="43"/>
                    </a:lnTo>
                    <a:lnTo>
                      <a:pt x="36" y="43"/>
                    </a:lnTo>
                    <a:lnTo>
                      <a:pt x="29" y="43"/>
                    </a:lnTo>
                    <a:lnTo>
                      <a:pt x="29" y="36"/>
                    </a:lnTo>
                    <a:lnTo>
                      <a:pt x="22" y="36"/>
                    </a:lnTo>
                    <a:lnTo>
                      <a:pt x="8" y="36"/>
                    </a:lnTo>
                    <a:lnTo>
                      <a:pt x="0" y="36"/>
                    </a:lnTo>
                    <a:lnTo>
                      <a:pt x="0" y="43"/>
                    </a:lnTo>
                    <a:lnTo>
                      <a:pt x="8" y="50"/>
                    </a:lnTo>
                    <a:lnTo>
                      <a:pt x="15" y="50"/>
                    </a:lnTo>
                    <a:lnTo>
                      <a:pt x="22" y="50"/>
                    </a:lnTo>
                    <a:lnTo>
                      <a:pt x="29" y="50"/>
                    </a:lnTo>
                    <a:lnTo>
                      <a:pt x="29" y="50"/>
                    </a:lnTo>
                    <a:lnTo>
                      <a:pt x="36" y="50"/>
                    </a:lnTo>
                    <a:lnTo>
                      <a:pt x="36" y="50"/>
                    </a:lnTo>
                    <a:lnTo>
                      <a:pt x="44" y="50"/>
                    </a:lnTo>
                    <a:lnTo>
                      <a:pt x="51" y="57"/>
                    </a:lnTo>
                    <a:lnTo>
                      <a:pt x="51" y="57"/>
                    </a:lnTo>
                    <a:lnTo>
                      <a:pt x="44" y="57"/>
                    </a:lnTo>
                    <a:lnTo>
                      <a:pt x="36" y="64"/>
                    </a:lnTo>
                    <a:lnTo>
                      <a:pt x="36" y="64"/>
                    </a:lnTo>
                    <a:lnTo>
                      <a:pt x="22" y="57"/>
                    </a:lnTo>
                    <a:lnTo>
                      <a:pt x="8" y="64"/>
                    </a:lnTo>
                    <a:lnTo>
                      <a:pt x="8" y="72"/>
                    </a:lnTo>
                    <a:lnTo>
                      <a:pt x="15" y="72"/>
                    </a:lnTo>
                    <a:lnTo>
                      <a:pt x="22" y="79"/>
                    </a:lnTo>
                    <a:lnTo>
                      <a:pt x="29" y="79"/>
                    </a:lnTo>
                    <a:lnTo>
                      <a:pt x="36" y="72"/>
                    </a:lnTo>
                    <a:lnTo>
                      <a:pt x="36" y="72"/>
                    </a:lnTo>
                    <a:lnTo>
                      <a:pt x="36" y="64"/>
                    </a:lnTo>
                    <a:lnTo>
                      <a:pt x="44" y="64"/>
                    </a:lnTo>
                    <a:lnTo>
                      <a:pt x="51" y="64"/>
                    </a:lnTo>
                    <a:lnTo>
                      <a:pt x="51" y="64"/>
                    </a:lnTo>
                    <a:lnTo>
                      <a:pt x="58" y="64"/>
                    </a:lnTo>
                    <a:lnTo>
                      <a:pt x="65" y="72"/>
                    </a:lnTo>
                    <a:lnTo>
                      <a:pt x="65" y="72"/>
                    </a:lnTo>
                    <a:close/>
                    <a:moveTo>
                      <a:pt x="65" y="36"/>
                    </a:moveTo>
                    <a:lnTo>
                      <a:pt x="65" y="36"/>
                    </a:lnTo>
                    <a:lnTo>
                      <a:pt x="72" y="29"/>
                    </a:lnTo>
                    <a:lnTo>
                      <a:pt x="72" y="14"/>
                    </a:lnTo>
                    <a:lnTo>
                      <a:pt x="65" y="14"/>
                    </a:lnTo>
                    <a:lnTo>
                      <a:pt x="58" y="22"/>
                    </a:lnTo>
                    <a:lnTo>
                      <a:pt x="65" y="36"/>
                    </a:lnTo>
                    <a:lnTo>
                      <a:pt x="65" y="36"/>
                    </a:lnTo>
                    <a:close/>
                    <a:moveTo>
                      <a:pt x="44" y="29"/>
                    </a:moveTo>
                    <a:lnTo>
                      <a:pt x="51" y="14"/>
                    </a:lnTo>
                    <a:lnTo>
                      <a:pt x="44" y="7"/>
                    </a:lnTo>
                    <a:lnTo>
                      <a:pt x="36" y="14"/>
                    </a:lnTo>
                    <a:lnTo>
                      <a:pt x="44" y="29"/>
                    </a:lnTo>
                    <a:lnTo>
                      <a:pt x="44" y="29"/>
                    </a:lnTo>
                    <a:close/>
                    <a:moveTo>
                      <a:pt x="22" y="22"/>
                    </a:moveTo>
                    <a:lnTo>
                      <a:pt x="22" y="14"/>
                    </a:lnTo>
                    <a:lnTo>
                      <a:pt x="22" y="14"/>
                    </a:lnTo>
                    <a:lnTo>
                      <a:pt x="15" y="7"/>
                    </a:lnTo>
                    <a:lnTo>
                      <a:pt x="8" y="0"/>
                    </a:lnTo>
                    <a:lnTo>
                      <a:pt x="8" y="14"/>
                    </a:lnTo>
                    <a:lnTo>
                      <a:pt x="8" y="22"/>
                    </a:lnTo>
                    <a:lnTo>
                      <a:pt x="15" y="22"/>
                    </a:lnTo>
                    <a:lnTo>
                      <a:pt x="22" y="22"/>
                    </a:lnTo>
                    <a:lnTo>
                      <a:pt x="22" y="22"/>
                    </a:lnTo>
                    <a:close/>
                    <a:moveTo>
                      <a:pt x="22" y="43"/>
                    </a:moveTo>
                    <a:lnTo>
                      <a:pt x="15" y="36"/>
                    </a:lnTo>
                    <a:lnTo>
                      <a:pt x="0" y="43"/>
                    </a:lnTo>
                    <a:lnTo>
                      <a:pt x="8" y="43"/>
                    </a:lnTo>
                    <a:lnTo>
                      <a:pt x="15" y="50"/>
                    </a:lnTo>
                    <a:lnTo>
                      <a:pt x="22" y="50"/>
                    </a:lnTo>
                    <a:lnTo>
                      <a:pt x="22" y="43"/>
                    </a:lnTo>
                    <a:lnTo>
                      <a:pt x="22" y="43"/>
                    </a:lnTo>
                    <a:close/>
                    <a:moveTo>
                      <a:pt x="36" y="72"/>
                    </a:moveTo>
                    <a:lnTo>
                      <a:pt x="29" y="64"/>
                    </a:lnTo>
                    <a:lnTo>
                      <a:pt x="22" y="64"/>
                    </a:lnTo>
                    <a:lnTo>
                      <a:pt x="15" y="64"/>
                    </a:lnTo>
                    <a:lnTo>
                      <a:pt x="8" y="64"/>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2" name="Freeform 551">
                <a:extLst>
                  <a:ext uri="{FF2B5EF4-FFF2-40B4-BE49-F238E27FC236}">
                    <a16:creationId xmlns:a16="http://schemas.microsoft.com/office/drawing/2014/main" xmlns="" id="{55C6D503-D04F-4CAD-97CE-E49603B7CCBD}"/>
                  </a:ext>
                </a:extLst>
              </p:cNvPr>
              <p:cNvSpPr>
                <a:spLocks noEditPoints="1"/>
              </p:cNvSpPr>
              <p:nvPr/>
            </p:nvSpPr>
            <p:spPr bwMode="auto">
              <a:xfrm>
                <a:off x="6244" y="2739"/>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22 h 79"/>
                  <a:gd name="T38" fmla="*/ 7 w 72"/>
                  <a:gd name="T39" fmla="*/ 7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64 h 79"/>
                  <a:gd name="T70" fmla="*/ 0 w 72"/>
                  <a:gd name="T71" fmla="*/ 72 h 79"/>
                  <a:gd name="T72" fmla="*/ 22 w 72"/>
                  <a:gd name="T73" fmla="*/ 79 h 79"/>
                  <a:gd name="T74" fmla="*/ 29 w 72"/>
                  <a:gd name="T75" fmla="*/ 79 h 79"/>
                  <a:gd name="T76" fmla="*/ 36 w 72"/>
                  <a:gd name="T77" fmla="*/ 72 h 79"/>
                  <a:gd name="T78" fmla="*/ 43 w 72"/>
                  <a:gd name="T79" fmla="*/ 64 h 79"/>
                  <a:gd name="T80" fmla="*/ 50 w 72"/>
                  <a:gd name="T81" fmla="*/ 72 h 79"/>
                  <a:gd name="T82" fmla="*/ 57 w 72"/>
                  <a:gd name="T83" fmla="*/ 79 h 79"/>
                  <a:gd name="T84" fmla="*/ 65 w 72"/>
                  <a:gd name="T85" fmla="*/ 36 h 79"/>
                  <a:gd name="T86" fmla="*/ 65 w 72"/>
                  <a:gd name="T87" fmla="*/ 22 h 79"/>
                  <a:gd name="T88" fmla="*/ 50 w 72"/>
                  <a:gd name="T89" fmla="*/ 22 h 79"/>
                  <a:gd name="T90" fmla="*/ 57 w 72"/>
                  <a:gd name="T91" fmla="*/ 36 h 79"/>
                  <a:gd name="T92" fmla="*/ 43 w 72"/>
                  <a:gd name="T93" fmla="*/ 22 h 79"/>
                  <a:gd name="T94" fmla="*/ 29 w 72"/>
                  <a:gd name="T95" fmla="*/ 14 h 79"/>
                  <a:gd name="T96" fmla="*/ 36 w 72"/>
                  <a:gd name="T97" fmla="*/ 29 h 79"/>
                  <a:gd name="T98" fmla="*/ 14 w 72"/>
                  <a:gd name="T99" fmla="*/ 14 h 79"/>
                  <a:gd name="T100" fmla="*/ 7 w 72"/>
                  <a:gd name="T101" fmla="*/ 7 h 79"/>
                  <a:gd name="T102" fmla="*/ 0 w 72"/>
                  <a:gd name="T103" fmla="*/ 14 h 79"/>
                  <a:gd name="T104" fmla="*/ 7 w 72"/>
                  <a:gd name="T105" fmla="*/ 22 h 79"/>
                  <a:gd name="T106" fmla="*/ 14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4 h 79"/>
                  <a:gd name="T118" fmla="*/ 14 w 72"/>
                  <a:gd name="T119" fmla="*/ 64 h 79"/>
                  <a:gd name="T120" fmla="*/ 7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2"/>
                    </a:lnTo>
                    <a:lnTo>
                      <a:pt x="65" y="72"/>
                    </a:lnTo>
                    <a:lnTo>
                      <a:pt x="65" y="72"/>
                    </a:lnTo>
                    <a:lnTo>
                      <a:pt x="57" y="57"/>
                    </a:lnTo>
                    <a:lnTo>
                      <a:pt x="57" y="57"/>
                    </a:lnTo>
                    <a:lnTo>
                      <a:pt x="57" y="43"/>
                    </a:lnTo>
                    <a:lnTo>
                      <a:pt x="57" y="43"/>
                    </a:lnTo>
                    <a:lnTo>
                      <a:pt x="65" y="36"/>
                    </a:lnTo>
                    <a:lnTo>
                      <a:pt x="72"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22"/>
                    </a:lnTo>
                    <a:lnTo>
                      <a:pt x="14" y="7"/>
                    </a:lnTo>
                    <a:lnTo>
                      <a:pt x="7" y="7"/>
                    </a:lnTo>
                    <a:lnTo>
                      <a:pt x="7" y="0"/>
                    </a:lnTo>
                    <a:lnTo>
                      <a:pt x="0" y="0"/>
                    </a:lnTo>
                    <a:lnTo>
                      <a:pt x="0" y="7"/>
                    </a:lnTo>
                    <a:lnTo>
                      <a:pt x="0" y="7"/>
                    </a:lnTo>
                    <a:lnTo>
                      <a:pt x="0" y="22"/>
                    </a:lnTo>
                    <a:lnTo>
                      <a:pt x="14" y="29"/>
                    </a:lnTo>
                    <a:lnTo>
                      <a:pt x="22" y="36"/>
                    </a:lnTo>
                    <a:lnTo>
                      <a:pt x="29" y="43"/>
                    </a:lnTo>
                    <a:lnTo>
                      <a:pt x="29" y="43"/>
                    </a:lnTo>
                    <a:lnTo>
                      <a:pt x="29" y="43"/>
                    </a:lnTo>
                    <a:lnTo>
                      <a:pt x="22" y="43"/>
                    </a:lnTo>
                    <a:lnTo>
                      <a:pt x="22" y="43"/>
                    </a:lnTo>
                    <a:lnTo>
                      <a:pt x="14" y="36"/>
                    </a:lnTo>
                    <a:lnTo>
                      <a:pt x="7" y="36"/>
                    </a:lnTo>
                    <a:lnTo>
                      <a:pt x="0" y="43"/>
                    </a:lnTo>
                    <a:lnTo>
                      <a:pt x="0" y="50"/>
                    </a:lnTo>
                    <a:lnTo>
                      <a:pt x="7" y="50"/>
                    </a:lnTo>
                    <a:lnTo>
                      <a:pt x="14" y="57"/>
                    </a:lnTo>
                    <a:lnTo>
                      <a:pt x="14"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0" y="72"/>
                    </a:lnTo>
                    <a:lnTo>
                      <a:pt x="7" y="79"/>
                    </a:lnTo>
                    <a:lnTo>
                      <a:pt x="22" y="79"/>
                    </a:lnTo>
                    <a:lnTo>
                      <a:pt x="29" y="79"/>
                    </a:lnTo>
                    <a:lnTo>
                      <a:pt x="29" y="79"/>
                    </a:lnTo>
                    <a:lnTo>
                      <a:pt x="29" y="72"/>
                    </a:lnTo>
                    <a:lnTo>
                      <a:pt x="36" y="72"/>
                    </a:lnTo>
                    <a:lnTo>
                      <a:pt x="43" y="64"/>
                    </a:lnTo>
                    <a:lnTo>
                      <a:pt x="43" y="64"/>
                    </a:lnTo>
                    <a:lnTo>
                      <a:pt x="50" y="64"/>
                    </a:lnTo>
                    <a:lnTo>
                      <a:pt x="50" y="72"/>
                    </a:lnTo>
                    <a:lnTo>
                      <a:pt x="57" y="79"/>
                    </a:lnTo>
                    <a:lnTo>
                      <a:pt x="57" y="79"/>
                    </a:lnTo>
                    <a:close/>
                    <a:moveTo>
                      <a:pt x="57" y="36"/>
                    </a:moveTo>
                    <a:lnTo>
                      <a:pt x="65" y="36"/>
                    </a:lnTo>
                    <a:lnTo>
                      <a:pt x="65" y="29"/>
                    </a:lnTo>
                    <a:lnTo>
                      <a:pt x="65" y="22"/>
                    </a:lnTo>
                    <a:lnTo>
                      <a:pt x="57" y="14"/>
                    </a:lnTo>
                    <a:lnTo>
                      <a:pt x="50" y="22"/>
                    </a:lnTo>
                    <a:lnTo>
                      <a:pt x="57" y="36"/>
                    </a:lnTo>
                    <a:lnTo>
                      <a:pt x="57" y="36"/>
                    </a:lnTo>
                    <a:close/>
                    <a:moveTo>
                      <a:pt x="36" y="29"/>
                    </a:moveTo>
                    <a:lnTo>
                      <a:pt x="43" y="22"/>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2" y="43"/>
                    </a:moveTo>
                    <a:lnTo>
                      <a:pt x="7" y="36"/>
                    </a:lnTo>
                    <a:lnTo>
                      <a:pt x="0" y="43"/>
                    </a:lnTo>
                    <a:lnTo>
                      <a:pt x="0" y="50"/>
                    </a:lnTo>
                    <a:lnTo>
                      <a:pt x="14" y="50"/>
                    </a:lnTo>
                    <a:lnTo>
                      <a:pt x="22" y="50"/>
                    </a:lnTo>
                    <a:lnTo>
                      <a:pt x="22" y="43"/>
                    </a:lnTo>
                    <a:lnTo>
                      <a:pt x="22" y="43"/>
                    </a:lnTo>
                    <a:close/>
                    <a:moveTo>
                      <a:pt x="29" y="72"/>
                    </a:moveTo>
                    <a:lnTo>
                      <a:pt x="29" y="64"/>
                    </a:lnTo>
                    <a:lnTo>
                      <a:pt x="22" y="64"/>
                    </a:lnTo>
                    <a:lnTo>
                      <a:pt x="14" y="64"/>
                    </a:lnTo>
                    <a:lnTo>
                      <a:pt x="7" y="72"/>
                    </a:lnTo>
                    <a:lnTo>
                      <a:pt x="7" y="72"/>
                    </a:lnTo>
                    <a:lnTo>
                      <a:pt x="14"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3" name="Freeform 552">
                <a:extLst>
                  <a:ext uri="{FF2B5EF4-FFF2-40B4-BE49-F238E27FC236}">
                    <a16:creationId xmlns:a16="http://schemas.microsoft.com/office/drawing/2014/main" xmlns="" id="{B1A01E72-4F88-486C-9389-50297D972E18}"/>
                  </a:ext>
                </a:extLst>
              </p:cNvPr>
              <p:cNvSpPr>
                <a:spLocks noEditPoints="1"/>
              </p:cNvSpPr>
              <p:nvPr/>
            </p:nvSpPr>
            <p:spPr bwMode="auto">
              <a:xfrm>
                <a:off x="6164" y="2739"/>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8 w 72"/>
                  <a:gd name="T35" fmla="*/ 29 h 79"/>
                  <a:gd name="T36" fmla="*/ 28 w 72"/>
                  <a:gd name="T37" fmla="*/ 22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8 w 72"/>
                  <a:gd name="T51" fmla="*/ 43 h 79"/>
                  <a:gd name="T52" fmla="*/ 7 w 72"/>
                  <a:gd name="T53" fmla="*/ 36 h 79"/>
                  <a:gd name="T54" fmla="*/ 7 w 72"/>
                  <a:gd name="T55" fmla="*/ 50 h 79"/>
                  <a:gd name="T56" fmla="*/ 21 w 72"/>
                  <a:gd name="T57" fmla="*/ 57 h 79"/>
                  <a:gd name="T58" fmla="*/ 28 w 72"/>
                  <a:gd name="T59" fmla="*/ 50 h 79"/>
                  <a:gd name="T60" fmla="*/ 36 w 72"/>
                  <a:gd name="T61" fmla="*/ 50 h 79"/>
                  <a:gd name="T62" fmla="*/ 43 w 72"/>
                  <a:gd name="T63" fmla="*/ 50 h 79"/>
                  <a:gd name="T64" fmla="*/ 50 w 72"/>
                  <a:gd name="T65" fmla="*/ 57 h 79"/>
                  <a:gd name="T66" fmla="*/ 43 w 72"/>
                  <a:gd name="T67" fmla="*/ 64 h 79"/>
                  <a:gd name="T68" fmla="*/ 28 w 72"/>
                  <a:gd name="T69" fmla="*/ 64 h 79"/>
                  <a:gd name="T70" fmla="*/ 7 w 72"/>
                  <a:gd name="T71" fmla="*/ 72 h 79"/>
                  <a:gd name="T72" fmla="*/ 21 w 72"/>
                  <a:gd name="T73" fmla="*/ 79 h 79"/>
                  <a:gd name="T74" fmla="*/ 36 w 72"/>
                  <a:gd name="T75" fmla="*/ 79 h 79"/>
                  <a:gd name="T76" fmla="*/ 43 w 72"/>
                  <a:gd name="T77" fmla="*/ 72 h 79"/>
                  <a:gd name="T78" fmla="*/ 50 w 72"/>
                  <a:gd name="T79" fmla="*/ 64 h 79"/>
                  <a:gd name="T80" fmla="*/ 58 w 72"/>
                  <a:gd name="T81" fmla="*/ 72 h 79"/>
                  <a:gd name="T82" fmla="*/ 65 w 72"/>
                  <a:gd name="T83" fmla="*/ 79 h 79"/>
                  <a:gd name="T84" fmla="*/ 72 w 72"/>
                  <a:gd name="T85" fmla="*/ 36 h 79"/>
                  <a:gd name="T86" fmla="*/ 72 w 72"/>
                  <a:gd name="T87" fmla="*/ 22 h 79"/>
                  <a:gd name="T88" fmla="*/ 58 w 72"/>
                  <a:gd name="T89" fmla="*/ 22 h 79"/>
                  <a:gd name="T90" fmla="*/ 65 w 72"/>
                  <a:gd name="T91" fmla="*/ 36 h 79"/>
                  <a:gd name="T92" fmla="*/ 50 w 72"/>
                  <a:gd name="T93" fmla="*/ 22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2 h 79"/>
                  <a:gd name="T106" fmla="*/ 21 w 72"/>
                  <a:gd name="T107" fmla="*/ 22 h 79"/>
                  <a:gd name="T108" fmla="*/ 14 w 72"/>
                  <a:gd name="T109" fmla="*/ 36 h 79"/>
                  <a:gd name="T110" fmla="*/ 7 w 72"/>
                  <a:gd name="T111" fmla="*/ 50 h 79"/>
                  <a:gd name="T112" fmla="*/ 28 w 72"/>
                  <a:gd name="T113" fmla="*/ 50 h 79"/>
                  <a:gd name="T114" fmla="*/ 28 w 72"/>
                  <a:gd name="T115" fmla="*/ 43 h 79"/>
                  <a:gd name="T116" fmla="*/ 28 w 72"/>
                  <a:gd name="T117" fmla="*/ 64 h 79"/>
                  <a:gd name="T118" fmla="*/ 21 w 72"/>
                  <a:gd name="T119" fmla="*/ 64 h 79"/>
                  <a:gd name="T120" fmla="*/ 14 w 72"/>
                  <a:gd name="T121" fmla="*/ 72 h 79"/>
                  <a:gd name="T122" fmla="*/ 28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72" y="36"/>
                    </a:lnTo>
                    <a:lnTo>
                      <a:pt x="72" y="29"/>
                    </a:lnTo>
                    <a:lnTo>
                      <a:pt x="72" y="14"/>
                    </a:lnTo>
                    <a:lnTo>
                      <a:pt x="72" y="14"/>
                    </a:lnTo>
                    <a:lnTo>
                      <a:pt x="65" y="7"/>
                    </a:lnTo>
                    <a:lnTo>
                      <a:pt x="65" y="14"/>
                    </a:lnTo>
                    <a:lnTo>
                      <a:pt x="58" y="22"/>
                    </a:lnTo>
                    <a:lnTo>
                      <a:pt x="58" y="29"/>
                    </a:lnTo>
                    <a:lnTo>
                      <a:pt x="65" y="36"/>
                    </a:lnTo>
                    <a:lnTo>
                      <a:pt x="58" y="43"/>
                    </a:lnTo>
                    <a:lnTo>
                      <a:pt x="58" y="50"/>
                    </a:lnTo>
                    <a:lnTo>
                      <a:pt x="58"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8" y="29"/>
                    </a:lnTo>
                    <a:lnTo>
                      <a:pt x="28" y="29"/>
                    </a:lnTo>
                    <a:lnTo>
                      <a:pt x="28" y="22"/>
                    </a:lnTo>
                    <a:lnTo>
                      <a:pt x="28" y="22"/>
                    </a:lnTo>
                    <a:lnTo>
                      <a:pt x="21" y="7"/>
                    </a:lnTo>
                    <a:lnTo>
                      <a:pt x="14" y="7"/>
                    </a:lnTo>
                    <a:lnTo>
                      <a:pt x="14" y="0"/>
                    </a:lnTo>
                    <a:lnTo>
                      <a:pt x="7" y="0"/>
                    </a:lnTo>
                    <a:lnTo>
                      <a:pt x="7" y="7"/>
                    </a:lnTo>
                    <a:lnTo>
                      <a:pt x="0" y="7"/>
                    </a:lnTo>
                    <a:lnTo>
                      <a:pt x="7" y="22"/>
                    </a:lnTo>
                    <a:lnTo>
                      <a:pt x="21" y="29"/>
                    </a:lnTo>
                    <a:lnTo>
                      <a:pt x="28" y="36"/>
                    </a:lnTo>
                    <a:lnTo>
                      <a:pt x="36" y="43"/>
                    </a:lnTo>
                    <a:lnTo>
                      <a:pt x="36" y="43"/>
                    </a:lnTo>
                    <a:lnTo>
                      <a:pt x="36" y="43"/>
                    </a:lnTo>
                    <a:lnTo>
                      <a:pt x="28" y="43"/>
                    </a:lnTo>
                    <a:lnTo>
                      <a:pt x="28" y="43"/>
                    </a:lnTo>
                    <a:lnTo>
                      <a:pt x="21" y="36"/>
                    </a:lnTo>
                    <a:lnTo>
                      <a:pt x="7" y="36"/>
                    </a:lnTo>
                    <a:lnTo>
                      <a:pt x="0" y="43"/>
                    </a:lnTo>
                    <a:lnTo>
                      <a:pt x="7" y="50"/>
                    </a:lnTo>
                    <a:lnTo>
                      <a:pt x="14" y="50"/>
                    </a:lnTo>
                    <a:lnTo>
                      <a:pt x="21" y="57"/>
                    </a:lnTo>
                    <a:lnTo>
                      <a:pt x="21" y="57"/>
                    </a:lnTo>
                    <a:lnTo>
                      <a:pt x="28" y="50"/>
                    </a:lnTo>
                    <a:lnTo>
                      <a:pt x="28" y="50"/>
                    </a:lnTo>
                    <a:lnTo>
                      <a:pt x="36" y="50"/>
                    </a:lnTo>
                    <a:lnTo>
                      <a:pt x="43" y="50"/>
                    </a:lnTo>
                    <a:lnTo>
                      <a:pt x="43" y="50"/>
                    </a:lnTo>
                    <a:lnTo>
                      <a:pt x="50" y="57"/>
                    </a:lnTo>
                    <a:lnTo>
                      <a:pt x="50" y="57"/>
                    </a:lnTo>
                    <a:lnTo>
                      <a:pt x="50" y="64"/>
                    </a:lnTo>
                    <a:lnTo>
                      <a:pt x="43" y="64"/>
                    </a:lnTo>
                    <a:lnTo>
                      <a:pt x="36" y="64"/>
                    </a:lnTo>
                    <a:lnTo>
                      <a:pt x="28" y="64"/>
                    </a:lnTo>
                    <a:lnTo>
                      <a:pt x="7" y="64"/>
                    </a:lnTo>
                    <a:lnTo>
                      <a:pt x="7" y="72"/>
                    </a:lnTo>
                    <a:lnTo>
                      <a:pt x="14" y="79"/>
                    </a:lnTo>
                    <a:lnTo>
                      <a:pt x="21" y="79"/>
                    </a:lnTo>
                    <a:lnTo>
                      <a:pt x="36" y="79"/>
                    </a:lnTo>
                    <a:lnTo>
                      <a:pt x="36" y="79"/>
                    </a:lnTo>
                    <a:lnTo>
                      <a:pt x="36" y="72"/>
                    </a:lnTo>
                    <a:lnTo>
                      <a:pt x="43" y="72"/>
                    </a:lnTo>
                    <a:lnTo>
                      <a:pt x="43" y="64"/>
                    </a:lnTo>
                    <a:lnTo>
                      <a:pt x="50" y="64"/>
                    </a:lnTo>
                    <a:lnTo>
                      <a:pt x="50" y="64"/>
                    </a:lnTo>
                    <a:lnTo>
                      <a:pt x="58" y="72"/>
                    </a:lnTo>
                    <a:lnTo>
                      <a:pt x="65" y="79"/>
                    </a:lnTo>
                    <a:lnTo>
                      <a:pt x="65" y="79"/>
                    </a:lnTo>
                    <a:close/>
                    <a:moveTo>
                      <a:pt x="65" y="36"/>
                    </a:moveTo>
                    <a:lnTo>
                      <a:pt x="72" y="36"/>
                    </a:lnTo>
                    <a:lnTo>
                      <a:pt x="72" y="29"/>
                    </a:lnTo>
                    <a:lnTo>
                      <a:pt x="72" y="22"/>
                    </a:lnTo>
                    <a:lnTo>
                      <a:pt x="65" y="14"/>
                    </a:lnTo>
                    <a:lnTo>
                      <a:pt x="58" y="22"/>
                    </a:lnTo>
                    <a:lnTo>
                      <a:pt x="65" y="36"/>
                    </a:lnTo>
                    <a:lnTo>
                      <a:pt x="65"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8" y="43"/>
                    </a:moveTo>
                    <a:lnTo>
                      <a:pt x="14" y="36"/>
                    </a:lnTo>
                    <a:lnTo>
                      <a:pt x="7" y="43"/>
                    </a:lnTo>
                    <a:lnTo>
                      <a:pt x="7" y="50"/>
                    </a:lnTo>
                    <a:lnTo>
                      <a:pt x="14" y="50"/>
                    </a:lnTo>
                    <a:lnTo>
                      <a:pt x="28" y="50"/>
                    </a:lnTo>
                    <a:lnTo>
                      <a:pt x="28" y="43"/>
                    </a:lnTo>
                    <a:lnTo>
                      <a:pt x="28" y="43"/>
                    </a:lnTo>
                    <a:close/>
                    <a:moveTo>
                      <a:pt x="36" y="72"/>
                    </a:moveTo>
                    <a:lnTo>
                      <a:pt x="28" y="64"/>
                    </a:lnTo>
                    <a:lnTo>
                      <a:pt x="21" y="64"/>
                    </a:lnTo>
                    <a:lnTo>
                      <a:pt x="21" y="64"/>
                    </a:lnTo>
                    <a:lnTo>
                      <a:pt x="14"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4" name="Freeform 553">
                <a:extLst>
                  <a:ext uri="{FF2B5EF4-FFF2-40B4-BE49-F238E27FC236}">
                    <a16:creationId xmlns:a16="http://schemas.microsoft.com/office/drawing/2014/main" xmlns="" id="{28AF4123-DEF1-4ECB-85CB-74EB84A33764}"/>
                  </a:ext>
                </a:extLst>
              </p:cNvPr>
              <p:cNvSpPr>
                <a:spLocks noEditPoints="1"/>
              </p:cNvSpPr>
              <p:nvPr/>
            </p:nvSpPr>
            <p:spPr bwMode="auto">
              <a:xfrm>
                <a:off x="6092" y="2739"/>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72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36 w 72"/>
                  <a:gd name="T29" fmla="*/ 29 h 79"/>
                  <a:gd name="T30" fmla="*/ 36 w 72"/>
                  <a:gd name="T31" fmla="*/ 36 h 79"/>
                  <a:gd name="T32" fmla="*/ 36 w 72"/>
                  <a:gd name="T33" fmla="*/ 36 h 79"/>
                  <a:gd name="T34" fmla="*/ 29 w 72"/>
                  <a:gd name="T35" fmla="*/ 29 h 79"/>
                  <a:gd name="T36" fmla="*/ 22 w 72"/>
                  <a:gd name="T37" fmla="*/ 22 h 79"/>
                  <a:gd name="T38" fmla="*/ 14 w 72"/>
                  <a:gd name="T39" fmla="*/ 7 h 79"/>
                  <a:gd name="T40" fmla="*/ 0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0 w 72"/>
                  <a:gd name="T55" fmla="*/ 50 h 79"/>
                  <a:gd name="T56" fmla="*/ 14 w 72"/>
                  <a:gd name="T57" fmla="*/ 57 h 79"/>
                  <a:gd name="T58" fmla="*/ 29 w 72"/>
                  <a:gd name="T59" fmla="*/ 50 h 79"/>
                  <a:gd name="T60" fmla="*/ 36 w 72"/>
                  <a:gd name="T61" fmla="*/ 50 h 79"/>
                  <a:gd name="T62" fmla="*/ 43 w 72"/>
                  <a:gd name="T63" fmla="*/ 50 h 79"/>
                  <a:gd name="T64" fmla="*/ 50 w 72"/>
                  <a:gd name="T65" fmla="*/ 57 h 79"/>
                  <a:gd name="T66" fmla="*/ 36 w 72"/>
                  <a:gd name="T67" fmla="*/ 64 h 79"/>
                  <a:gd name="T68" fmla="*/ 22 w 72"/>
                  <a:gd name="T69" fmla="*/ 64 h 79"/>
                  <a:gd name="T70" fmla="*/ 7 w 72"/>
                  <a:gd name="T71" fmla="*/ 72 h 79"/>
                  <a:gd name="T72" fmla="*/ 22 w 72"/>
                  <a:gd name="T73" fmla="*/ 79 h 79"/>
                  <a:gd name="T74" fmla="*/ 36 w 72"/>
                  <a:gd name="T75" fmla="*/ 79 h 79"/>
                  <a:gd name="T76" fmla="*/ 36 w 72"/>
                  <a:gd name="T77" fmla="*/ 72 h 79"/>
                  <a:gd name="T78" fmla="*/ 50 w 72"/>
                  <a:gd name="T79" fmla="*/ 64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4 h 79"/>
                  <a:gd name="T96" fmla="*/ 43 w 72"/>
                  <a:gd name="T97" fmla="*/ 29 h 79"/>
                  <a:gd name="T98" fmla="*/ 22 w 72"/>
                  <a:gd name="T99" fmla="*/ 14 h 79"/>
                  <a:gd name="T100" fmla="*/ 14 w 72"/>
                  <a:gd name="T101" fmla="*/ 7 h 79"/>
                  <a:gd name="T102" fmla="*/ 7 w 72"/>
                  <a:gd name="T103" fmla="*/ 14 h 79"/>
                  <a:gd name="T104" fmla="*/ 14 w 72"/>
                  <a:gd name="T105" fmla="*/ 22 h 79"/>
                  <a:gd name="T106" fmla="*/ 22 w 72"/>
                  <a:gd name="T107" fmla="*/ 22 h 79"/>
                  <a:gd name="T108" fmla="*/ 14 w 72"/>
                  <a:gd name="T109" fmla="*/ 36 h 79"/>
                  <a:gd name="T110" fmla="*/ 7 w 72"/>
                  <a:gd name="T111" fmla="*/ 50 h 79"/>
                  <a:gd name="T112" fmla="*/ 22 w 72"/>
                  <a:gd name="T113" fmla="*/ 50 h 79"/>
                  <a:gd name="T114" fmla="*/ 22 w 72"/>
                  <a:gd name="T115" fmla="*/ 43 h 79"/>
                  <a:gd name="T116" fmla="*/ 29 w 72"/>
                  <a:gd name="T117" fmla="*/ 64 h 79"/>
                  <a:gd name="T118" fmla="*/ 14 w 72"/>
                  <a:gd name="T119" fmla="*/ 64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72" y="14"/>
                    </a:lnTo>
                    <a:lnTo>
                      <a:pt x="65" y="14"/>
                    </a:lnTo>
                    <a:lnTo>
                      <a:pt x="65"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9" y="29"/>
                    </a:lnTo>
                    <a:lnTo>
                      <a:pt x="29" y="29"/>
                    </a:lnTo>
                    <a:lnTo>
                      <a:pt x="22" y="22"/>
                    </a:lnTo>
                    <a:lnTo>
                      <a:pt x="22" y="22"/>
                    </a:lnTo>
                    <a:lnTo>
                      <a:pt x="22" y="7"/>
                    </a:lnTo>
                    <a:lnTo>
                      <a:pt x="14" y="7"/>
                    </a:lnTo>
                    <a:lnTo>
                      <a:pt x="7" y="0"/>
                    </a:lnTo>
                    <a:lnTo>
                      <a:pt x="0"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0" y="50"/>
                    </a:lnTo>
                    <a:lnTo>
                      <a:pt x="7" y="50"/>
                    </a:lnTo>
                    <a:lnTo>
                      <a:pt x="14" y="57"/>
                    </a:lnTo>
                    <a:lnTo>
                      <a:pt x="22" y="57"/>
                    </a:lnTo>
                    <a:lnTo>
                      <a:pt x="29" y="50"/>
                    </a:lnTo>
                    <a:lnTo>
                      <a:pt x="29" y="50"/>
                    </a:lnTo>
                    <a:lnTo>
                      <a:pt x="36" y="50"/>
                    </a:lnTo>
                    <a:lnTo>
                      <a:pt x="36" y="50"/>
                    </a:lnTo>
                    <a:lnTo>
                      <a:pt x="43" y="50"/>
                    </a:lnTo>
                    <a:lnTo>
                      <a:pt x="50" y="57"/>
                    </a:lnTo>
                    <a:lnTo>
                      <a:pt x="50" y="57"/>
                    </a:lnTo>
                    <a:lnTo>
                      <a:pt x="43" y="64"/>
                    </a:lnTo>
                    <a:lnTo>
                      <a:pt x="36" y="64"/>
                    </a:lnTo>
                    <a:lnTo>
                      <a:pt x="36" y="64"/>
                    </a:lnTo>
                    <a:lnTo>
                      <a:pt x="22" y="64"/>
                    </a:lnTo>
                    <a:lnTo>
                      <a:pt x="7" y="64"/>
                    </a:lnTo>
                    <a:lnTo>
                      <a:pt x="7" y="72"/>
                    </a:lnTo>
                    <a:lnTo>
                      <a:pt x="14" y="79"/>
                    </a:lnTo>
                    <a:lnTo>
                      <a:pt x="22" y="79"/>
                    </a:lnTo>
                    <a:lnTo>
                      <a:pt x="29" y="79"/>
                    </a:lnTo>
                    <a:lnTo>
                      <a:pt x="36" y="79"/>
                    </a:lnTo>
                    <a:lnTo>
                      <a:pt x="36" y="72"/>
                    </a:lnTo>
                    <a:lnTo>
                      <a:pt x="36" y="72"/>
                    </a:lnTo>
                    <a:lnTo>
                      <a:pt x="43" y="64"/>
                    </a:lnTo>
                    <a:lnTo>
                      <a:pt x="50" y="64"/>
                    </a:lnTo>
                    <a:lnTo>
                      <a:pt x="50" y="64"/>
                    </a:lnTo>
                    <a:lnTo>
                      <a:pt x="57" y="72"/>
                    </a:lnTo>
                    <a:lnTo>
                      <a:pt x="65" y="79"/>
                    </a:lnTo>
                    <a:lnTo>
                      <a:pt x="65" y="79"/>
                    </a:lnTo>
                    <a:close/>
                    <a:moveTo>
                      <a:pt x="65" y="36"/>
                    </a:moveTo>
                    <a:lnTo>
                      <a:pt x="65" y="36"/>
                    </a:lnTo>
                    <a:lnTo>
                      <a:pt x="72" y="29"/>
                    </a:lnTo>
                    <a:lnTo>
                      <a:pt x="72" y="22"/>
                    </a:lnTo>
                    <a:lnTo>
                      <a:pt x="65" y="14"/>
                    </a:lnTo>
                    <a:lnTo>
                      <a:pt x="57" y="22"/>
                    </a:lnTo>
                    <a:lnTo>
                      <a:pt x="65" y="36"/>
                    </a:lnTo>
                    <a:lnTo>
                      <a:pt x="65" y="36"/>
                    </a:lnTo>
                    <a:close/>
                    <a:moveTo>
                      <a:pt x="43" y="29"/>
                    </a:moveTo>
                    <a:lnTo>
                      <a:pt x="50" y="22"/>
                    </a:lnTo>
                    <a:lnTo>
                      <a:pt x="43" y="7"/>
                    </a:lnTo>
                    <a:lnTo>
                      <a:pt x="36" y="14"/>
                    </a:lnTo>
                    <a:lnTo>
                      <a:pt x="43" y="29"/>
                    </a:lnTo>
                    <a:lnTo>
                      <a:pt x="43" y="29"/>
                    </a:lnTo>
                    <a:close/>
                    <a:moveTo>
                      <a:pt x="22" y="22"/>
                    </a:moveTo>
                    <a:lnTo>
                      <a:pt x="22" y="14"/>
                    </a:lnTo>
                    <a:lnTo>
                      <a:pt x="22" y="14"/>
                    </a:lnTo>
                    <a:lnTo>
                      <a:pt x="14" y="7"/>
                    </a:lnTo>
                    <a:lnTo>
                      <a:pt x="7" y="7"/>
                    </a:lnTo>
                    <a:lnTo>
                      <a:pt x="7" y="14"/>
                    </a:lnTo>
                    <a:lnTo>
                      <a:pt x="7" y="22"/>
                    </a:lnTo>
                    <a:lnTo>
                      <a:pt x="14" y="22"/>
                    </a:lnTo>
                    <a:lnTo>
                      <a:pt x="22" y="22"/>
                    </a:lnTo>
                    <a:lnTo>
                      <a:pt x="22" y="22"/>
                    </a:lnTo>
                    <a:close/>
                    <a:moveTo>
                      <a:pt x="22" y="43"/>
                    </a:moveTo>
                    <a:lnTo>
                      <a:pt x="14" y="36"/>
                    </a:lnTo>
                    <a:lnTo>
                      <a:pt x="0" y="43"/>
                    </a:lnTo>
                    <a:lnTo>
                      <a:pt x="7" y="50"/>
                    </a:lnTo>
                    <a:lnTo>
                      <a:pt x="14" y="50"/>
                    </a:lnTo>
                    <a:lnTo>
                      <a:pt x="22" y="50"/>
                    </a:lnTo>
                    <a:lnTo>
                      <a:pt x="22" y="43"/>
                    </a:lnTo>
                    <a:lnTo>
                      <a:pt x="22" y="43"/>
                    </a:lnTo>
                    <a:close/>
                    <a:moveTo>
                      <a:pt x="36" y="72"/>
                    </a:moveTo>
                    <a:lnTo>
                      <a:pt x="29" y="64"/>
                    </a:lnTo>
                    <a:lnTo>
                      <a:pt x="22" y="64"/>
                    </a:lnTo>
                    <a:lnTo>
                      <a:pt x="14" y="64"/>
                    </a:lnTo>
                    <a:lnTo>
                      <a:pt x="7" y="72"/>
                    </a:lnTo>
                    <a:lnTo>
                      <a:pt x="14"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5" name="Freeform 554">
                <a:extLst>
                  <a:ext uri="{FF2B5EF4-FFF2-40B4-BE49-F238E27FC236}">
                    <a16:creationId xmlns:a16="http://schemas.microsoft.com/office/drawing/2014/main" xmlns="" id="{7837A3B2-716C-4947-A32A-7B99E232BCD4}"/>
                  </a:ext>
                </a:extLst>
              </p:cNvPr>
              <p:cNvSpPr>
                <a:spLocks noEditPoints="1"/>
              </p:cNvSpPr>
              <p:nvPr/>
            </p:nvSpPr>
            <p:spPr bwMode="auto">
              <a:xfrm>
                <a:off x="6020" y="2739"/>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65 w 72"/>
                  <a:gd name="T13" fmla="*/ 7 h 79"/>
                  <a:gd name="T14" fmla="*/ 58 w 72"/>
                  <a:gd name="T15" fmla="*/ 22 h 79"/>
                  <a:gd name="T16" fmla="*/ 58 w 72"/>
                  <a:gd name="T17" fmla="*/ 36 h 79"/>
                  <a:gd name="T18" fmla="*/ 50 w 72"/>
                  <a:gd name="T19" fmla="*/ 50 h 79"/>
                  <a:gd name="T20" fmla="*/ 50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22 h 79"/>
                  <a:gd name="T38" fmla="*/ 15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50 w 72"/>
                  <a:gd name="T65" fmla="*/ 57 h 79"/>
                  <a:gd name="T66" fmla="*/ 36 w 72"/>
                  <a:gd name="T67" fmla="*/ 64 h 79"/>
                  <a:gd name="T68" fmla="*/ 22 w 72"/>
                  <a:gd name="T69" fmla="*/ 64 h 79"/>
                  <a:gd name="T70" fmla="*/ 7 w 72"/>
                  <a:gd name="T71" fmla="*/ 72 h 79"/>
                  <a:gd name="T72" fmla="*/ 22 w 72"/>
                  <a:gd name="T73" fmla="*/ 79 h 79"/>
                  <a:gd name="T74" fmla="*/ 29 w 72"/>
                  <a:gd name="T75" fmla="*/ 79 h 79"/>
                  <a:gd name="T76" fmla="*/ 36 w 72"/>
                  <a:gd name="T77" fmla="*/ 72 h 79"/>
                  <a:gd name="T78" fmla="*/ 43 w 72"/>
                  <a:gd name="T79" fmla="*/ 64 h 79"/>
                  <a:gd name="T80" fmla="*/ 58 w 72"/>
                  <a:gd name="T81" fmla="*/ 72 h 79"/>
                  <a:gd name="T82" fmla="*/ 65 w 72"/>
                  <a:gd name="T83" fmla="*/ 79 h 79"/>
                  <a:gd name="T84" fmla="*/ 65 w 72"/>
                  <a:gd name="T85" fmla="*/ 36 h 79"/>
                  <a:gd name="T86" fmla="*/ 65 w 72"/>
                  <a:gd name="T87" fmla="*/ 22 h 79"/>
                  <a:gd name="T88" fmla="*/ 58 w 72"/>
                  <a:gd name="T89" fmla="*/ 22 h 79"/>
                  <a:gd name="T90" fmla="*/ 65 w 72"/>
                  <a:gd name="T91" fmla="*/ 36 h 79"/>
                  <a:gd name="T92" fmla="*/ 43 w 72"/>
                  <a:gd name="T93" fmla="*/ 22 h 79"/>
                  <a:gd name="T94" fmla="*/ 36 w 72"/>
                  <a:gd name="T95" fmla="*/ 14 h 79"/>
                  <a:gd name="T96" fmla="*/ 36 w 72"/>
                  <a:gd name="T97" fmla="*/ 29 h 79"/>
                  <a:gd name="T98" fmla="*/ 22 w 72"/>
                  <a:gd name="T99" fmla="*/ 14 h 79"/>
                  <a:gd name="T100" fmla="*/ 15 w 72"/>
                  <a:gd name="T101" fmla="*/ 7 h 79"/>
                  <a:gd name="T102" fmla="*/ 0 w 72"/>
                  <a:gd name="T103" fmla="*/ 14 h 79"/>
                  <a:gd name="T104" fmla="*/ 15 w 72"/>
                  <a:gd name="T105" fmla="*/ 22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4 h 79"/>
                  <a:gd name="T118" fmla="*/ 15 w 72"/>
                  <a:gd name="T119" fmla="*/ 64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8" y="57"/>
                    </a:lnTo>
                    <a:lnTo>
                      <a:pt x="58" y="57"/>
                    </a:lnTo>
                    <a:lnTo>
                      <a:pt x="58" y="43"/>
                    </a:lnTo>
                    <a:lnTo>
                      <a:pt x="65" y="43"/>
                    </a:lnTo>
                    <a:lnTo>
                      <a:pt x="65" y="36"/>
                    </a:lnTo>
                    <a:lnTo>
                      <a:pt x="72" y="29"/>
                    </a:lnTo>
                    <a:lnTo>
                      <a:pt x="65" y="14"/>
                    </a:lnTo>
                    <a:lnTo>
                      <a:pt x="65" y="14"/>
                    </a:lnTo>
                    <a:lnTo>
                      <a:pt x="65" y="7"/>
                    </a:lnTo>
                    <a:lnTo>
                      <a:pt x="58" y="14"/>
                    </a:lnTo>
                    <a:lnTo>
                      <a:pt x="58" y="22"/>
                    </a:lnTo>
                    <a:lnTo>
                      <a:pt x="50" y="29"/>
                    </a:lnTo>
                    <a:lnTo>
                      <a:pt x="58" y="36"/>
                    </a:lnTo>
                    <a:lnTo>
                      <a:pt x="58" y="43"/>
                    </a:lnTo>
                    <a:lnTo>
                      <a:pt x="50" y="50"/>
                    </a:lnTo>
                    <a:lnTo>
                      <a:pt x="50" y="50"/>
                    </a:lnTo>
                    <a:lnTo>
                      <a:pt x="50" y="50"/>
                    </a:lnTo>
                    <a:lnTo>
                      <a:pt x="43" y="43"/>
                    </a:lnTo>
                    <a:lnTo>
                      <a:pt x="43" y="36"/>
                    </a:lnTo>
                    <a:lnTo>
                      <a:pt x="43" y="29"/>
                    </a:lnTo>
                    <a:lnTo>
                      <a:pt x="43" y="29"/>
                    </a:lnTo>
                    <a:lnTo>
                      <a:pt x="50" y="14"/>
                    </a:lnTo>
                    <a:lnTo>
                      <a:pt x="36" y="0"/>
                    </a:lnTo>
                    <a:lnTo>
                      <a:pt x="29" y="14"/>
                    </a:lnTo>
                    <a:lnTo>
                      <a:pt x="36" y="29"/>
                    </a:lnTo>
                    <a:lnTo>
                      <a:pt x="36" y="29"/>
                    </a:lnTo>
                    <a:lnTo>
                      <a:pt x="36" y="36"/>
                    </a:lnTo>
                    <a:lnTo>
                      <a:pt x="36" y="36"/>
                    </a:lnTo>
                    <a:lnTo>
                      <a:pt x="36" y="36"/>
                    </a:lnTo>
                    <a:lnTo>
                      <a:pt x="29" y="29"/>
                    </a:lnTo>
                    <a:lnTo>
                      <a:pt x="22" y="29"/>
                    </a:lnTo>
                    <a:lnTo>
                      <a:pt x="22" y="22"/>
                    </a:lnTo>
                    <a:lnTo>
                      <a:pt x="22" y="22"/>
                    </a:lnTo>
                    <a:lnTo>
                      <a:pt x="22" y="7"/>
                    </a:lnTo>
                    <a:lnTo>
                      <a:pt x="15" y="7"/>
                    </a:lnTo>
                    <a:lnTo>
                      <a:pt x="7" y="0"/>
                    </a:lnTo>
                    <a:lnTo>
                      <a:pt x="0" y="0"/>
                    </a:lnTo>
                    <a:lnTo>
                      <a:pt x="0" y="7"/>
                    </a:lnTo>
                    <a:lnTo>
                      <a:pt x="0" y="7"/>
                    </a:lnTo>
                    <a:lnTo>
                      <a:pt x="7" y="22"/>
                    </a:lnTo>
                    <a:lnTo>
                      <a:pt x="15" y="29"/>
                    </a:lnTo>
                    <a:lnTo>
                      <a:pt x="22" y="36"/>
                    </a:lnTo>
                    <a:lnTo>
                      <a:pt x="29" y="43"/>
                    </a:lnTo>
                    <a:lnTo>
                      <a:pt x="36" y="43"/>
                    </a:lnTo>
                    <a:lnTo>
                      <a:pt x="29" y="43"/>
                    </a:lnTo>
                    <a:lnTo>
                      <a:pt x="29" y="43"/>
                    </a:lnTo>
                    <a:lnTo>
                      <a:pt x="22" y="43"/>
                    </a:lnTo>
                    <a:lnTo>
                      <a:pt x="15" y="36"/>
                    </a:lnTo>
                    <a:lnTo>
                      <a:pt x="7" y="36"/>
                    </a:lnTo>
                    <a:lnTo>
                      <a:pt x="0" y="43"/>
                    </a:lnTo>
                    <a:lnTo>
                      <a:pt x="0" y="50"/>
                    </a:lnTo>
                    <a:lnTo>
                      <a:pt x="7" y="50"/>
                    </a:lnTo>
                    <a:lnTo>
                      <a:pt x="15" y="57"/>
                    </a:lnTo>
                    <a:lnTo>
                      <a:pt x="22" y="57"/>
                    </a:lnTo>
                    <a:lnTo>
                      <a:pt x="22" y="50"/>
                    </a:lnTo>
                    <a:lnTo>
                      <a:pt x="22" y="50"/>
                    </a:lnTo>
                    <a:lnTo>
                      <a:pt x="29" y="50"/>
                    </a:lnTo>
                    <a:lnTo>
                      <a:pt x="36" y="50"/>
                    </a:lnTo>
                    <a:lnTo>
                      <a:pt x="43" y="50"/>
                    </a:lnTo>
                    <a:lnTo>
                      <a:pt x="43" y="57"/>
                    </a:lnTo>
                    <a:lnTo>
                      <a:pt x="50" y="57"/>
                    </a:lnTo>
                    <a:lnTo>
                      <a:pt x="43" y="64"/>
                    </a:lnTo>
                    <a:lnTo>
                      <a:pt x="36" y="64"/>
                    </a:lnTo>
                    <a:lnTo>
                      <a:pt x="29" y="64"/>
                    </a:lnTo>
                    <a:lnTo>
                      <a:pt x="22" y="64"/>
                    </a:lnTo>
                    <a:lnTo>
                      <a:pt x="7" y="64"/>
                    </a:lnTo>
                    <a:lnTo>
                      <a:pt x="7" y="72"/>
                    </a:lnTo>
                    <a:lnTo>
                      <a:pt x="7" y="79"/>
                    </a:lnTo>
                    <a:lnTo>
                      <a:pt x="22" y="79"/>
                    </a:lnTo>
                    <a:lnTo>
                      <a:pt x="29" y="79"/>
                    </a:lnTo>
                    <a:lnTo>
                      <a:pt x="29" y="79"/>
                    </a:lnTo>
                    <a:lnTo>
                      <a:pt x="36" y="72"/>
                    </a:lnTo>
                    <a:lnTo>
                      <a:pt x="36" y="72"/>
                    </a:lnTo>
                    <a:lnTo>
                      <a:pt x="43" y="64"/>
                    </a:lnTo>
                    <a:lnTo>
                      <a:pt x="43" y="64"/>
                    </a:lnTo>
                    <a:lnTo>
                      <a:pt x="50" y="64"/>
                    </a:lnTo>
                    <a:lnTo>
                      <a:pt x="58" y="72"/>
                    </a:lnTo>
                    <a:lnTo>
                      <a:pt x="65" y="79"/>
                    </a:lnTo>
                    <a:lnTo>
                      <a:pt x="65" y="79"/>
                    </a:lnTo>
                    <a:close/>
                    <a:moveTo>
                      <a:pt x="65" y="36"/>
                    </a:moveTo>
                    <a:lnTo>
                      <a:pt x="65" y="36"/>
                    </a:lnTo>
                    <a:lnTo>
                      <a:pt x="72" y="29"/>
                    </a:lnTo>
                    <a:lnTo>
                      <a:pt x="65" y="22"/>
                    </a:lnTo>
                    <a:lnTo>
                      <a:pt x="65" y="14"/>
                    </a:lnTo>
                    <a:lnTo>
                      <a:pt x="58" y="22"/>
                    </a:lnTo>
                    <a:lnTo>
                      <a:pt x="65" y="36"/>
                    </a:lnTo>
                    <a:lnTo>
                      <a:pt x="65" y="36"/>
                    </a:lnTo>
                    <a:close/>
                    <a:moveTo>
                      <a:pt x="36" y="29"/>
                    </a:moveTo>
                    <a:lnTo>
                      <a:pt x="43" y="22"/>
                    </a:lnTo>
                    <a:lnTo>
                      <a:pt x="36" y="7"/>
                    </a:lnTo>
                    <a:lnTo>
                      <a:pt x="36" y="14"/>
                    </a:lnTo>
                    <a:lnTo>
                      <a:pt x="36" y="29"/>
                    </a:lnTo>
                    <a:lnTo>
                      <a:pt x="36" y="29"/>
                    </a:lnTo>
                    <a:close/>
                    <a:moveTo>
                      <a:pt x="22" y="22"/>
                    </a:moveTo>
                    <a:lnTo>
                      <a:pt x="22" y="14"/>
                    </a:lnTo>
                    <a:lnTo>
                      <a:pt x="15" y="14"/>
                    </a:lnTo>
                    <a:lnTo>
                      <a:pt x="15" y="7"/>
                    </a:lnTo>
                    <a:lnTo>
                      <a:pt x="0" y="7"/>
                    </a:lnTo>
                    <a:lnTo>
                      <a:pt x="0" y="14"/>
                    </a:lnTo>
                    <a:lnTo>
                      <a:pt x="7" y="22"/>
                    </a:lnTo>
                    <a:lnTo>
                      <a:pt x="15" y="22"/>
                    </a:lnTo>
                    <a:lnTo>
                      <a:pt x="22" y="22"/>
                    </a:lnTo>
                    <a:lnTo>
                      <a:pt x="22" y="22"/>
                    </a:lnTo>
                    <a:close/>
                    <a:moveTo>
                      <a:pt x="22" y="43"/>
                    </a:moveTo>
                    <a:lnTo>
                      <a:pt x="15" y="36"/>
                    </a:lnTo>
                    <a:lnTo>
                      <a:pt x="0" y="43"/>
                    </a:lnTo>
                    <a:lnTo>
                      <a:pt x="7" y="50"/>
                    </a:lnTo>
                    <a:lnTo>
                      <a:pt x="15" y="50"/>
                    </a:lnTo>
                    <a:lnTo>
                      <a:pt x="22" y="50"/>
                    </a:lnTo>
                    <a:lnTo>
                      <a:pt x="22" y="43"/>
                    </a:lnTo>
                    <a:lnTo>
                      <a:pt x="22" y="43"/>
                    </a:lnTo>
                    <a:close/>
                    <a:moveTo>
                      <a:pt x="29" y="72"/>
                    </a:moveTo>
                    <a:lnTo>
                      <a:pt x="29" y="64"/>
                    </a:lnTo>
                    <a:lnTo>
                      <a:pt x="22" y="64"/>
                    </a:lnTo>
                    <a:lnTo>
                      <a:pt x="15" y="64"/>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6" name="Freeform 555">
                <a:extLst>
                  <a:ext uri="{FF2B5EF4-FFF2-40B4-BE49-F238E27FC236}">
                    <a16:creationId xmlns:a16="http://schemas.microsoft.com/office/drawing/2014/main" xmlns="" id="{0D6AD544-3CB9-4F99-96E1-3C47C1B0E92C}"/>
                  </a:ext>
                </a:extLst>
              </p:cNvPr>
              <p:cNvSpPr>
                <a:spLocks noEditPoints="1"/>
              </p:cNvSpPr>
              <p:nvPr/>
            </p:nvSpPr>
            <p:spPr bwMode="auto">
              <a:xfrm>
                <a:off x="5948" y="2739"/>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2 h 79"/>
                  <a:gd name="T16" fmla="*/ 58 w 72"/>
                  <a:gd name="T17" fmla="*/ 36 h 79"/>
                  <a:gd name="T18" fmla="*/ 51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22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64 h 79"/>
                  <a:gd name="T70" fmla="*/ 0 w 72"/>
                  <a:gd name="T71" fmla="*/ 72 h 79"/>
                  <a:gd name="T72" fmla="*/ 22 w 72"/>
                  <a:gd name="T73" fmla="*/ 79 h 79"/>
                  <a:gd name="T74" fmla="*/ 29 w 72"/>
                  <a:gd name="T75" fmla="*/ 79 h 79"/>
                  <a:gd name="T76" fmla="*/ 36 w 72"/>
                  <a:gd name="T77" fmla="*/ 72 h 79"/>
                  <a:gd name="T78" fmla="*/ 43 w 72"/>
                  <a:gd name="T79" fmla="*/ 64 h 79"/>
                  <a:gd name="T80" fmla="*/ 51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4 h 79"/>
                  <a:gd name="T96" fmla="*/ 36 w 72"/>
                  <a:gd name="T97" fmla="*/ 29 h 79"/>
                  <a:gd name="T98" fmla="*/ 22 w 72"/>
                  <a:gd name="T99" fmla="*/ 14 h 79"/>
                  <a:gd name="T100" fmla="*/ 8 w 72"/>
                  <a:gd name="T101" fmla="*/ 7 h 79"/>
                  <a:gd name="T102" fmla="*/ 0 w 72"/>
                  <a:gd name="T103" fmla="*/ 14 h 79"/>
                  <a:gd name="T104" fmla="*/ 8 w 72"/>
                  <a:gd name="T105" fmla="*/ 22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8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0"/>
                    </a:lnTo>
                    <a:lnTo>
                      <a:pt x="51"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22"/>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50"/>
                    </a:lnTo>
                    <a:lnTo>
                      <a:pt x="8"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8" y="64"/>
                    </a:lnTo>
                    <a:lnTo>
                      <a:pt x="0" y="72"/>
                    </a:lnTo>
                    <a:lnTo>
                      <a:pt x="8" y="79"/>
                    </a:lnTo>
                    <a:lnTo>
                      <a:pt x="22" y="79"/>
                    </a:lnTo>
                    <a:lnTo>
                      <a:pt x="29" y="79"/>
                    </a:lnTo>
                    <a:lnTo>
                      <a:pt x="29" y="79"/>
                    </a:lnTo>
                    <a:lnTo>
                      <a:pt x="29" y="72"/>
                    </a:lnTo>
                    <a:lnTo>
                      <a:pt x="36" y="72"/>
                    </a:lnTo>
                    <a:lnTo>
                      <a:pt x="43" y="64"/>
                    </a:lnTo>
                    <a:lnTo>
                      <a:pt x="43" y="64"/>
                    </a:lnTo>
                    <a:lnTo>
                      <a:pt x="51" y="64"/>
                    </a:lnTo>
                    <a:lnTo>
                      <a:pt x="51" y="72"/>
                    </a:lnTo>
                    <a:lnTo>
                      <a:pt x="58" y="79"/>
                    </a:lnTo>
                    <a:lnTo>
                      <a:pt x="58" y="79"/>
                    </a:lnTo>
                    <a:close/>
                    <a:moveTo>
                      <a:pt x="58" y="36"/>
                    </a:moveTo>
                    <a:lnTo>
                      <a:pt x="65" y="36"/>
                    </a:lnTo>
                    <a:lnTo>
                      <a:pt x="65" y="29"/>
                    </a:lnTo>
                    <a:lnTo>
                      <a:pt x="65" y="22"/>
                    </a:lnTo>
                    <a:lnTo>
                      <a:pt x="65" y="14"/>
                    </a:lnTo>
                    <a:lnTo>
                      <a:pt x="58" y="22"/>
                    </a:lnTo>
                    <a:lnTo>
                      <a:pt x="58" y="36"/>
                    </a:lnTo>
                    <a:lnTo>
                      <a:pt x="58" y="36"/>
                    </a:lnTo>
                    <a:close/>
                    <a:moveTo>
                      <a:pt x="36" y="29"/>
                    </a:moveTo>
                    <a:lnTo>
                      <a:pt x="43" y="22"/>
                    </a:lnTo>
                    <a:lnTo>
                      <a:pt x="36" y="7"/>
                    </a:lnTo>
                    <a:lnTo>
                      <a:pt x="29" y="14"/>
                    </a:lnTo>
                    <a:lnTo>
                      <a:pt x="36" y="29"/>
                    </a:lnTo>
                    <a:lnTo>
                      <a:pt x="36" y="29"/>
                    </a:lnTo>
                    <a:close/>
                    <a:moveTo>
                      <a:pt x="15" y="22"/>
                    </a:moveTo>
                    <a:lnTo>
                      <a:pt x="22" y="14"/>
                    </a:lnTo>
                    <a:lnTo>
                      <a:pt x="15" y="14"/>
                    </a:lnTo>
                    <a:lnTo>
                      <a:pt x="8" y="7"/>
                    </a:lnTo>
                    <a:lnTo>
                      <a:pt x="0" y="7"/>
                    </a:lnTo>
                    <a:lnTo>
                      <a:pt x="0" y="14"/>
                    </a:lnTo>
                    <a:lnTo>
                      <a:pt x="8" y="22"/>
                    </a:lnTo>
                    <a:lnTo>
                      <a:pt x="8" y="22"/>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4"/>
                    </a:lnTo>
                    <a:lnTo>
                      <a:pt x="22" y="64"/>
                    </a:lnTo>
                    <a:lnTo>
                      <a:pt x="15" y="64"/>
                    </a:lnTo>
                    <a:lnTo>
                      <a:pt x="8" y="72"/>
                    </a:lnTo>
                    <a:lnTo>
                      <a:pt x="8"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7" name="Freeform 556">
                <a:extLst>
                  <a:ext uri="{FF2B5EF4-FFF2-40B4-BE49-F238E27FC236}">
                    <a16:creationId xmlns:a16="http://schemas.microsoft.com/office/drawing/2014/main" xmlns="" id="{258EEB47-CDE3-4516-9D1C-E21E6819DA4A}"/>
                  </a:ext>
                </a:extLst>
              </p:cNvPr>
              <p:cNvSpPr>
                <a:spLocks noEditPoints="1"/>
              </p:cNvSpPr>
              <p:nvPr/>
            </p:nvSpPr>
            <p:spPr bwMode="auto">
              <a:xfrm>
                <a:off x="5869" y="2739"/>
                <a:ext cx="72" cy="79"/>
              </a:xfrm>
              <a:custGeom>
                <a:avLst/>
                <a:gdLst>
                  <a:gd name="T0" fmla="*/ 65 w 72"/>
                  <a:gd name="T1" fmla="*/ 79 h 79"/>
                  <a:gd name="T2" fmla="*/ 72 w 72"/>
                  <a:gd name="T3" fmla="*/ 72 h 79"/>
                  <a:gd name="T4" fmla="*/ 65 w 72"/>
                  <a:gd name="T5" fmla="*/ 57 h 79"/>
                  <a:gd name="T6" fmla="*/ 65 w 72"/>
                  <a:gd name="T7" fmla="*/ 43 h 79"/>
                  <a:gd name="T8" fmla="*/ 65 w 72"/>
                  <a:gd name="T9" fmla="*/ 36 h 79"/>
                  <a:gd name="T10" fmla="*/ 72 w 72"/>
                  <a:gd name="T11" fmla="*/ 14 h 79"/>
                  <a:gd name="T12" fmla="*/ 65 w 72"/>
                  <a:gd name="T13" fmla="*/ 7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44 w 72"/>
                  <a:gd name="T31" fmla="*/ 36 h 79"/>
                  <a:gd name="T32" fmla="*/ 36 w 72"/>
                  <a:gd name="T33" fmla="*/ 36 h 79"/>
                  <a:gd name="T34" fmla="*/ 29 w 72"/>
                  <a:gd name="T35" fmla="*/ 29 h 79"/>
                  <a:gd name="T36" fmla="*/ 22 w 72"/>
                  <a:gd name="T37" fmla="*/ 22 h 79"/>
                  <a:gd name="T38" fmla="*/ 15 w 72"/>
                  <a:gd name="T39" fmla="*/ 7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15 w 72"/>
                  <a:gd name="T57" fmla="*/ 57 h 79"/>
                  <a:gd name="T58" fmla="*/ 29 w 72"/>
                  <a:gd name="T59" fmla="*/ 50 h 79"/>
                  <a:gd name="T60" fmla="*/ 36 w 72"/>
                  <a:gd name="T61" fmla="*/ 50 h 79"/>
                  <a:gd name="T62" fmla="*/ 44 w 72"/>
                  <a:gd name="T63" fmla="*/ 50 h 79"/>
                  <a:gd name="T64" fmla="*/ 51 w 72"/>
                  <a:gd name="T65" fmla="*/ 57 h 79"/>
                  <a:gd name="T66" fmla="*/ 44 w 72"/>
                  <a:gd name="T67" fmla="*/ 64 h 79"/>
                  <a:gd name="T68" fmla="*/ 22 w 72"/>
                  <a:gd name="T69" fmla="*/ 64 h 79"/>
                  <a:gd name="T70" fmla="*/ 7 w 72"/>
                  <a:gd name="T71" fmla="*/ 72 h 79"/>
                  <a:gd name="T72" fmla="*/ 22 w 72"/>
                  <a:gd name="T73" fmla="*/ 79 h 79"/>
                  <a:gd name="T74" fmla="*/ 36 w 72"/>
                  <a:gd name="T75" fmla="*/ 79 h 79"/>
                  <a:gd name="T76" fmla="*/ 36 w 72"/>
                  <a:gd name="T77" fmla="*/ 72 h 79"/>
                  <a:gd name="T78" fmla="*/ 51 w 72"/>
                  <a:gd name="T79" fmla="*/ 64 h 79"/>
                  <a:gd name="T80" fmla="*/ 58 w 72"/>
                  <a:gd name="T81" fmla="*/ 72 h 79"/>
                  <a:gd name="T82" fmla="*/ 65 w 72"/>
                  <a:gd name="T83" fmla="*/ 79 h 79"/>
                  <a:gd name="T84" fmla="*/ 65 w 72"/>
                  <a:gd name="T85" fmla="*/ 36 h 79"/>
                  <a:gd name="T86" fmla="*/ 72 w 72"/>
                  <a:gd name="T87" fmla="*/ 22 h 79"/>
                  <a:gd name="T88" fmla="*/ 58 w 72"/>
                  <a:gd name="T89" fmla="*/ 22 h 79"/>
                  <a:gd name="T90" fmla="*/ 65 w 72"/>
                  <a:gd name="T91" fmla="*/ 36 h 79"/>
                  <a:gd name="T92" fmla="*/ 51 w 72"/>
                  <a:gd name="T93" fmla="*/ 22 h 79"/>
                  <a:gd name="T94" fmla="*/ 36 w 72"/>
                  <a:gd name="T95" fmla="*/ 14 h 79"/>
                  <a:gd name="T96" fmla="*/ 44 w 72"/>
                  <a:gd name="T97" fmla="*/ 29 h 79"/>
                  <a:gd name="T98" fmla="*/ 22 w 72"/>
                  <a:gd name="T99" fmla="*/ 14 h 79"/>
                  <a:gd name="T100" fmla="*/ 15 w 72"/>
                  <a:gd name="T101" fmla="*/ 7 h 79"/>
                  <a:gd name="T102" fmla="*/ 7 w 72"/>
                  <a:gd name="T103" fmla="*/ 14 h 79"/>
                  <a:gd name="T104" fmla="*/ 15 w 72"/>
                  <a:gd name="T105" fmla="*/ 22 h 79"/>
                  <a:gd name="T106" fmla="*/ 22 w 72"/>
                  <a:gd name="T107" fmla="*/ 22 h 79"/>
                  <a:gd name="T108" fmla="*/ 15 w 72"/>
                  <a:gd name="T109" fmla="*/ 36 h 79"/>
                  <a:gd name="T110" fmla="*/ 7 w 72"/>
                  <a:gd name="T111" fmla="*/ 50 h 79"/>
                  <a:gd name="T112" fmla="*/ 22 w 72"/>
                  <a:gd name="T113" fmla="*/ 50 h 79"/>
                  <a:gd name="T114" fmla="*/ 22 w 72"/>
                  <a:gd name="T115" fmla="*/ 43 h 79"/>
                  <a:gd name="T116" fmla="*/ 29 w 72"/>
                  <a:gd name="T117" fmla="*/ 64 h 79"/>
                  <a:gd name="T118" fmla="*/ 15 w 72"/>
                  <a:gd name="T119" fmla="*/ 64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8" y="57"/>
                    </a:lnTo>
                    <a:lnTo>
                      <a:pt x="65" y="43"/>
                    </a:lnTo>
                    <a:lnTo>
                      <a:pt x="65" y="43"/>
                    </a:lnTo>
                    <a:lnTo>
                      <a:pt x="65" y="36"/>
                    </a:lnTo>
                    <a:lnTo>
                      <a:pt x="72" y="29"/>
                    </a:lnTo>
                    <a:lnTo>
                      <a:pt x="72" y="14"/>
                    </a:lnTo>
                    <a:lnTo>
                      <a:pt x="72" y="14"/>
                    </a:lnTo>
                    <a:lnTo>
                      <a:pt x="65" y="7"/>
                    </a:lnTo>
                    <a:lnTo>
                      <a:pt x="58" y="14"/>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4"/>
                    </a:lnTo>
                    <a:lnTo>
                      <a:pt x="44" y="0"/>
                    </a:lnTo>
                    <a:lnTo>
                      <a:pt x="36" y="14"/>
                    </a:lnTo>
                    <a:lnTo>
                      <a:pt x="36" y="29"/>
                    </a:lnTo>
                    <a:lnTo>
                      <a:pt x="44" y="29"/>
                    </a:lnTo>
                    <a:lnTo>
                      <a:pt x="44" y="36"/>
                    </a:lnTo>
                    <a:lnTo>
                      <a:pt x="44" y="36"/>
                    </a:lnTo>
                    <a:lnTo>
                      <a:pt x="36" y="36"/>
                    </a:lnTo>
                    <a:lnTo>
                      <a:pt x="29" y="29"/>
                    </a:lnTo>
                    <a:lnTo>
                      <a:pt x="29" y="29"/>
                    </a:lnTo>
                    <a:lnTo>
                      <a:pt x="22" y="22"/>
                    </a:lnTo>
                    <a:lnTo>
                      <a:pt x="22" y="22"/>
                    </a:lnTo>
                    <a:lnTo>
                      <a:pt x="22" y="7"/>
                    </a:lnTo>
                    <a:lnTo>
                      <a:pt x="15" y="7"/>
                    </a:lnTo>
                    <a:lnTo>
                      <a:pt x="7" y="0"/>
                    </a:lnTo>
                    <a:lnTo>
                      <a:pt x="7" y="0"/>
                    </a:lnTo>
                    <a:lnTo>
                      <a:pt x="0" y="7"/>
                    </a:lnTo>
                    <a:lnTo>
                      <a:pt x="0" y="7"/>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50"/>
                    </a:lnTo>
                    <a:lnTo>
                      <a:pt x="7" y="50"/>
                    </a:lnTo>
                    <a:lnTo>
                      <a:pt x="15"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2" y="64"/>
                    </a:lnTo>
                    <a:lnTo>
                      <a:pt x="7" y="64"/>
                    </a:lnTo>
                    <a:lnTo>
                      <a:pt x="7" y="72"/>
                    </a:lnTo>
                    <a:lnTo>
                      <a:pt x="15" y="79"/>
                    </a:lnTo>
                    <a:lnTo>
                      <a:pt x="22" y="79"/>
                    </a:lnTo>
                    <a:lnTo>
                      <a:pt x="36" y="79"/>
                    </a:lnTo>
                    <a:lnTo>
                      <a:pt x="36" y="79"/>
                    </a:lnTo>
                    <a:lnTo>
                      <a:pt x="36" y="72"/>
                    </a:lnTo>
                    <a:lnTo>
                      <a:pt x="36" y="72"/>
                    </a:lnTo>
                    <a:lnTo>
                      <a:pt x="44" y="64"/>
                    </a:lnTo>
                    <a:lnTo>
                      <a:pt x="51" y="64"/>
                    </a:lnTo>
                    <a:lnTo>
                      <a:pt x="51" y="64"/>
                    </a:lnTo>
                    <a:lnTo>
                      <a:pt x="58" y="72"/>
                    </a:lnTo>
                    <a:lnTo>
                      <a:pt x="65" y="79"/>
                    </a:lnTo>
                    <a:lnTo>
                      <a:pt x="65" y="79"/>
                    </a:lnTo>
                    <a:close/>
                    <a:moveTo>
                      <a:pt x="65" y="36"/>
                    </a:moveTo>
                    <a:lnTo>
                      <a:pt x="65" y="36"/>
                    </a:lnTo>
                    <a:lnTo>
                      <a:pt x="72" y="29"/>
                    </a:lnTo>
                    <a:lnTo>
                      <a:pt x="72" y="22"/>
                    </a:lnTo>
                    <a:lnTo>
                      <a:pt x="65" y="14"/>
                    </a:lnTo>
                    <a:lnTo>
                      <a:pt x="58" y="22"/>
                    </a:lnTo>
                    <a:lnTo>
                      <a:pt x="65" y="36"/>
                    </a:lnTo>
                    <a:lnTo>
                      <a:pt x="65" y="36"/>
                    </a:lnTo>
                    <a:close/>
                    <a:moveTo>
                      <a:pt x="44" y="29"/>
                    </a:moveTo>
                    <a:lnTo>
                      <a:pt x="51" y="22"/>
                    </a:lnTo>
                    <a:lnTo>
                      <a:pt x="44" y="7"/>
                    </a:lnTo>
                    <a:lnTo>
                      <a:pt x="36" y="14"/>
                    </a:lnTo>
                    <a:lnTo>
                      <a:pt x="44" y="29"/>
                    </a:lnTo>
                    <a:lnTo>
                      <a:pt x="44" y="29"/>
                    </a:lnTo>
                    <a:close/>
                    <a:moveTo>
                      <a:pt x="22" y="22"/>
                    </a:moveTo>
                    <a:lnTo>
                      <a:pt x="22" y="14"/>
                    </a:lnTo>
                    <a:lnTo>
                      <a:pt x="22" y="14"/>
                    </a:lnTo>
                    <a:lnTo>
                      <a:pt x="15" y="7"/>
                    </a:lnTo>
                    <a:lnTo>
                      <a:pt x="7" y="7"/>
                    </a:lnTo>
                    <a:lnTo>
                      <a:pt x="7" y="14"/>
                    </a:lnTo>
                    <a:lnTo>
                      <a:pt x="7" y="22"/>
                    </a:lnTo>
                    <a:lnTo>
                      <a:pt x="15" y="22"/>
                    </a:lnTo>
                    <a:lnTo>
                      <a:pt x="22" y="22"/>
                    </a:lnTo>
                    <a:lnTo>
                      <a:pt x="22" y="22"/>
                    </a:lnTo>
                    <a:close/>
                    <a:moveTo>
                      <a:pt x="22" y="43"/>
                    </a:moveTo>
                    <a:lnTo>
                      <a:pt x="15" y="36"/>
                    </a:lnTo>
                    <a:lnTo>
                      <a:pt x="7" y="43"/>
                    </a:lnTo>
                    <a:lnTo>
                      <a:pt x="7" y="50"/>
                    </a:lnTo>
                    <a:lnTo>
                      <a:pt x="15" y="50"/>
                    </a:lnTo>
                    <a:lnTo>
                      <a:pt x="22" y="50"/>
                    </a:lnTo>
                    <a:lnTo>
                      <a:pt x="22" y="43"/>
                    </a:lnTo>
                    <a:lnTo>
                      <a:pt x="22" y="43"/>
                    </a:lnTo>
                    <a:close/>
                    <a:moveTo>
                      <a:pt x="36" y="72"/>
                    </a:moveTo>
                    <a:lnTo>
                      <a:pt x="29" y="64"/>
                    </a:lnTo>
                    <a:lnTo>
                      <a:pt x="22" y="64"/>
                    </a:lnTo>
                    <a:lnTo>
                      <a:pt x="15" y="64"/>
                    </a:lnTo>
                    <a:lnTo>
                      <a:pt x="7"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8" name="Freeform 557">
                <a:extLst>
                  <a:ext uri="{FF2B5EF4-FFF2-40B4-BE49-F238E27FC236}">
                    <a16:creationId xmlns:a16="http://schemas.microsoft.com/office/drawing/2014/main" xmlns="" id="{2E93BAB1-E457-4BC3-B31B-D184532AF1A4}"/>
                  </a:ext>
                </a:extLst>
              </p:cNvPr>
              <p:cNvSpPr>
                <a:spLocks noEditPoints="1"/>
              </p:cNvSpPr>
              <p:nvPr/>
            </p:nvSpPr>
            <p:spPr bwMode="auto">
              <a:xfrm>
                <a:off x="5797" y="2739"/>
                <a:ext cx="72" cy="79"/>
              </a:xfrm>
              <a:custGeom>
                <a:avLst/>
                <a:gdLst>
                  <a:gd name="T0" fmla="*/ 65 w 72"/>
                  <a:gd name="T1" fmla="*/ 79 h 79"/>
                  <a:gd name="T2" fmla="*/ 72 w 72"/>
                  <a:gd name="T3" fmla="*/ 72 h 79"/>
                  <a:gd name="T4" fmla="*/ 57 w 72"/>
                  <a:gd name="T5" fmla="*/ 57 h 79"/>
                  <a:gd name="T6" fmla="*/ 65 w 72"/>
                  <a:gd name="T7" fmla="*/ 43 h 79"/>
                  <a:gd name="T8" fmla="*/ 65 w 72"/>
                  <a:gd name="T9" fmla="*/ 36 h 79"/>
                  <a:gd name="T10" fmla="*/ 65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43 w 72"/>
                  <a:gd name="T25" fmla="*/ 29 h 79"/>
                  <a:gd name="T26" fmla="*/ 43 w 72"/>
                  <a:gd name="T27" fmla="*/ 0 h 79"/>
                  <a:gd name="T28" fmla="*/ 36 w 72"/>
                  <a:gd name="T29" fmla="*/ 29 h 79"/>
                  <a:gd name="T30" fmla="*/ 36 w 72"/>
                  <a:gd name="T31" fmla="*/ 36 h 79"/>
                  <a:gd name="T32" fmla="*/ 36 w 72"/>
                  <a:gd name="T33" fmla="*/ 36 h 79"/>
                  <a:gd name="T34" fmla="*/ 21 w 72"/>
                  <a:gd name="T35" fmla="*/ 29 h 79"/>
                  <a:gd name="T36" fmla="*/ 21 w 72"/>
                  <a:gd name="T37" fmla="*/ 22 h 79"/>
                  <a:gd name="T38" fmla="*/ 14 w 72"/>
                  <a:gd name="T39" fmla="*/ 7 h 79"/>
                  <a:gd name="T40" fmla="*/ 0 w 72"/>
                  <a:gd name="T41" fmla="*/ 0 h 79"/>
                  <a:gd name="T42" fmla="*/ 0 w 72"/>
                  <a:gd name="T43" fmla="*/ 7 h 79"/>
                  <a:gd name="T44" fmla="*/ 21 w 72"/>
                  <a:gd name="T45" fmla="*/ 29 h 79"/>
                  <a:gd name="T46" fmla="*/ 36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50 w 72"/>
                  <a:gd name="T65" fmla="*/ 57 h 79"/>
                  <a:gd name="T66" fmla="*/ 36 w 72"/>
                  <a:gd name="T67" fmla="*/ 64 h 79"/>
                  <a:gd name="T68" fmla="*/ 21 w 72"/>
                  <a:gd name="T69" fmla="*/ 64 h 79"/>
                  <a:gd name="T70" fmla="*/ 7 w 72"/>
                  <a:gd name="T71" fmla="*/ 72 h 79"/>
                  <a:gd name="T72" fmla="*/ 21 w 72"/>
                  <a:gd name="T73" fmla="*/ 79 h 79"/>
                  <a:gd name="T74" fmla="*/ 28 w 72"/>
                  <a:gd name="T75" fmla="*/ 79 h 79"/>
                  <a:gd name="T76" fmla="*/ 36 w 72"/>
                  <a:gd name="T77" fmla="*/ 72 h 79"/>
                  <a:gd name="T78" fmla="*/ 43 w 72"/>
                  <a:gd name="T79" fmla="*/ 64 h 79"/>
                  <a:gd name="T80" fmla="*/ 57 w 72"/>
                  <a:gd name="T81" fmla="*/ 72 h 79"/>
                  <a:gd name="T82" fmla="*/ 65 w 72"/>
                  <a:gd name="T83" fmla="*/ 79 h 79"/>
                  <a:gd name="T84" fmla="*/ 65 w 72"/>
                  <a:gd name="T85" fmla="*/ 36 h 79"/>
                  <a:gd name="T86" fmla="*/ 65 w 72"/>
                  <a:gd name="T87" fmla="*/ 22 h 79"/>
                  <a:gd name="T88" fmla="*/ 57 w 72"/>
                  <a:gd name="T89" fmla="*/ 22 h 79"/>
                  <a:gd name="T90" fmla="*/ 65 w 72"/>
                  <a:gd name="T91" fmla="*/ 36 h 79"/>
                  <a:gd name="T92" fmla="*/ 43 w 72"/>
                  <a:gd name="T93" fmla="*/ 22 h 79"/>
                  <a:gd name="T94" fmla="*/ 36 w 72"/>
                  <a:gd name="T95" fmla="*/ 14 h 79"/>
                  <a:gd name="T96" fmla="*/ 43 w 72"/>
                  <a:gd name="T97" fmla="*/ 29 h 79"/>
                  <a:gd name="T98" fmla="*/ 21 w 72"/>
                  <a:gd name="T99" fmla="*/ 14 h 79"/>
                  <a:gd name="T100" fmla="*/ 14 w 72"/>
                  <a:gd name="T101" fmla="*/ 7 h 79"/>
                  <a:gd name="T102" fmla="*/ 0 w 72"/>
                  <a:gd name="T103" fmla="*/ 14 h 79"/>
                  <a:gd name="T104" fmla="*/ 14 w 72"/>
                  <a:gd name="T105" fmla="*/ 22 h 79"/>
                  <a:gd name="T106" fmla="*/ 21 w 72"/>
                  <a:gd name="T107" fmla="*/ 22 h 79"/>
                  <a:gd name="T108" fmla="*/ 14 w 72"/>
                  <a:gd name="T109" fmla="*/ 36 h 79"/>
                  <a:gd name="T110" fmla="*/ 7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7" y="57"/>
                    </a:lnTo>
                    <a:lnTo>
                      <a:pt x="57" y="57"/>
                    </a:lnTo>
                    <a:lnTo>
                      <a:pt x="65" y="43"/>
                    </a:lnTo>
                    <a:lnTo>
                      <a:pt x="65" y="43"/>
                    </a:lnTo>
                    <a:lnTo>
                      <a:pt x="65" y="36"/>
                    </a:lnTo>
                    <a:lnTo>
                      <a:pt x="72" y="29"/>
                    </a:lnTo>
                    <a:lnTo>
                      <a:pt x="65" y="14"/>
                    </a:lnTo>
                    <a:lnTo>
                      <a:pt x="65" y="14"/>
                    </a:lnTo>
                    <a:lnTo>
                      <a:pt x="65" y="7"/>
                    </a:lnTo>
                    <a:lnTo>
                      <a:pt x="57" y="14"/>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4"/>
                    </a:lnTo>
                    <a:lnTo>
                      <a:pt x="43" y="0"/>
                    </a:lnTo>
                    <a:lnTo>
                      <a:pt x="28" y="14"/>
                    </a:lnTo>
                    <a:lnTo>
                      <a:pt x="36" y="29"/>
                    </a:lnTo>
                    <a:lnTo>
                      <a:pt x="36" y="29"/>
                    </a:lnTo>
                    <a:lnTo>
                      <a:pt x="36" y="36"/>
                    </a:lnTo>
                    <a:lnTo>
                      <a:pt x="36" y="36"/>
                    </a:lnTo>
                    <a:lnTo>
                      <a:pt x="36" y="36"/>
                    </a:lnTo>
                    <a:lnTo>
                      <a:pt x="28" y="29"/>
                    </a:lnTo>
                    <a:lnTo>
                      <a:pt x="21" y="29"/>
                    </a:lnTo>
                    <a:lnTo>
                      <a:pt x="21" y="22"/>
                    </a:lnTo>
                    <a:lnTo>
                      <a:pt x="21" y="22"/>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8" y="50"/>
                    </a:lnTo>
                    <a:lnTo>
                      <a:pt x="28" y="50"/>
                    </a:lnTo>
                    <a:lnTo>
                      <a:pt x="36" y="50"/>
                    </a:lnTo>
                    <a:lnTo>
                      <a:pt x="43" y="50"/>
                    </a:lnTo>
                    <a:lnTo>
                      <a:pt x="50" y="57"/>
                    </a:lnTo>
                    <a:lnTo>
                      <a:pt x="50" y="57"/>
                    </a:lnTo>
                    <a:lnTo>
                      <a:pt x="43" y="64"/>
                    </a:lnTo>
                    <a:lnTo>
                      <a:pt x="36" y="64"/>
                    </a:lnTo>
                    <a:lnTo>
                      <a:pt x="28" y="64"/>
                    </a:lnTo>
                    <a:lnTo>
                      <a:pt x="21" y="64"/>
                    </a:lnTo>
                    <a:lnTo>
                      <a:pt x="7" y="64"/>
                    </a:lnTo>
                    <a:lnTo>
                      <a:pt x="7" y="72"/>
                    </a:lnTo>
                    <a:lnTo>
                      <a:pt x="7" y="79"/>
                    </a:lnTo>
                    <a:lnTo>
                      <a:pt x="21" y="79"/>
                    </a:lnTo>
                    <a:lnTo>
                      <a:pt x="28" y="79"/>
                    </a:lnTo>
                    <a:lnTo>
                      <a:pt x="28" y="79"/>
                    </a:lnTo>
                    <a:lnTo>
                      <a:pt x="36" y="72"/>
                    </a:lnTo>
                    <a:lnTo>
                      <a:pt x="36" y="72"/>
                    </a:lnTo>
                    <a:lnTo>
                      <a:pt x="43" y="64"/>
                    </a:lnTo>
                    <a:lnTo>
                      <a:pt x="43" y="64"/>
                    </a:lnTo>
                    <a:lnTo>
                      <a:pt x="50" y="64"/>
                    </a:lnTo>
                    <a:lnTo>
                      <a:pt x="57" y="72"/>
                    </a:lnTo>
                    <a:lnTo>
                      <a:pt x="65" y="79"/>
                    </a:lnTo>
                    <a:lnTo>
                      <a:pt x="65" y="79"/>
                    </a:lnTo>
                    <a:close/>
                    <a:moveTo>
                      <a:pt x="65" y="36"/>
                    </a:moveTo>
                    <a:lnTo>
                      <a:pt x="65" y="36"/>
                    </a:lnTo>
                    <a:lnTo>
                      <a:pt x="72" y="29"/>
                    </a:lnTo>
                    <a:lnTo>
                      <a:pt x="65" y="22"/>
                    </a:lnTo>
                    <a:lnTo>
                      <a:pt x="65" y="14"/>
                    </a:lnTo>
                    <a:lnTo>
                      <a:pt x="57" y="22"/>
                    </a:lnTo>
                    <a:lnTo>
                      <a:pt x="65" y="36"/>
                    </a:lnTo>
                    <a:lnTo>
                      <a:pt x="65" y="36"/>
                    </a:lnTo>
                    <a:close/>
                    <a:moveTo>
                      <a:pt x="43" y="29"/>
                    </a:moveTo>
                    <a:lnTo>
                      <a:pt x="43" y="22"/>
                    </a:lnTo>
                    <a:lnTo>
                      <a:pt x="43" y="7"/>
                    </a:lnTo>
                    <a:lnTo>
                      <a:pt x="36" y="14"/>
                    </a:lnTo>
                    <a:lnTo>
                      <a:pt x="43" y="29"/>
                    </a:lnTo>
                    <a:lnTo>
                      <a:pt x="43" y="29"/>
                    </a:lnTo>
                    <a:close/>
                    <a:moveTo>
                      <a:pt x="21" y="22"/>
                    </a:moveTo>
                    <a:lnTo>
                      <a:pt x="21" y="14"/>
                    </a:lnTo>
                    <a:lnTo>
                      <a:pt x="21" y="14"/>
                    </a:lnTo>
                    <a:lnTo>
                      <a:pt x="14" y="7"/>
                    </a:lnTo>
                    <a:lnTo>
                      <a:pt x="0" y="7"/>
                    </a:lnTo>
                    <a:lnTo>
                      <a:pt x="0" y="14"/>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21"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9" name="Freeform 558">
                <a:extLst>
                  <a:ext uri="{FF2B5EF4-FFF2-40B4-BE49-F238E27FC236}">
                    <a16:creationId xmlns:a16="http://schemas.microsoft.com/office/drawing/2014/main" xmlns="" id="{81D471B0-39AC-41F7-8330-A83A96431FF5}"/>
                  </a:ext>
                </a:extLst>
              </p:cNvPr>
              <p:cNvSpPr>
                <a:spLocks noEditPoints="1"/>
              </p:cNvSpPr>
              <p:nvPr/>
            </p:nvSpPr>
            <p:spPr bwMode="auto">
              <a:xfrm>
                <a:off x="5725" y="2739"/>
                <a:ext cx="72" cy="79"/>
              </a:xfrm>
              <a:custGeom>
                <a:avLst/>
                <a:gdLst>
                  <a:gd name="T0" fmla="*/ 64 w 72"/>
                  <a:gd name="T1" fmla="*/ 79 h 79"/>
                  <a:gd name="T2" fmla="*/ 72 w 72"/>
                  <a:gd name="T3" fmla="*/ 72 h 79"/>
                  <a:gd name="T4" fmla="*/ 57 w 72"/>
                  <a:gd name="T5" fmla="*/ 57 h 79"/>
                  <a:gd name="T6" fmla="*/ 57 w 72"/>
                  <a:gd name="T7" fmla="*/ 43 h 79"/>
                  <a:gd name="T8" fmla="*/ 64 w 72"/>
                  <a:gd name="T9" fmla="*/ 36 h 79"/>
                  <a:gd name="T10" fmla="*/ 64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1 w 72"/>
                  <a:gd name="T35" fmla="*/ 29 h 79"/>
                  <a:gd name="T36" fmla="*/ 21 w 72"/>
                  <a:gd name="T37" fmla="*/ 22 h 79"/>
                  <a:gd name="T38" fmla="*/ 7 w 72"/>
                  <a:gd name="T39" fmla="*/ 7 h 79"/>
                  <a:gd name="T40" fmla="*/ 0 w 72"/>
                  <a:gd name="T41" fmla="*/ 0 h 79"/>
                  <a:gd name="T42" fmla="*/ 0 w 72"/>
                  <a:gd name="T43" fmla="*/ 7 h 79"/>
                  <a:gd name="T44" fmla="*/ 14 w 72"/>
                  <a:gd name="T45" fmla="*/ 29 h 79"/>
                  <a:gd name="T46" fmla="*/ 28 w 72"/>
                  <a:gd name="T47" fmla="*/ 43 h 79"/>
                  <a:gd name="T48" fmla="*/ 28 w 72"/>
                  <a:gd name="T49" fmla="*/ 43 h 79"/>
                  <a:gd name="T50" fmla="*/ 21 w 72"/>
                  <a:gd name="T51" fmla="*/ 43 h 79"/>
                  <a:gd name="T52" fmla="*/ 7 w 72"/>
                  <a:gd name="T53" fmla="*/ 36 h 79"/>
                  <a:gd name="T54" fmla="*/ 0 w 72"/>
                  <a:gd name="T55" fmla="*/ 50 h 79"/>
                  <a:gd name="T56" fmla="*/ 14 w 72"/>
                  <a:gd name="T57" fmla="*/ 57 h 79"/>
                  <a:gd name="T58" fmla="*/ 21 w 72"/>
                  <a:gd name="T59" fmla="*/ 50 h 79"/>
                  <a:gd name="T60" fmla="*/ 28 w 72"/>
                  <a:gd name="T61" fmla="*/ 50 h 79"/>
                  <a:gd name="T62" fmla="*/ 43 w 72"/>
                  <a:gd name="T63" fmla="*/ 50 h 79"/>
                  <a:gd name="T64" fmla="*/ 43 w 72"/>
                  <a:gd name="T65" fmla="*/ 57 h 79"/>
                  <a:gd name="T66" fmla="*/ 36 w 72"/>
                  <a:gd name="T67" fmla="*/ 64 h 79"/>
                  <a:gd name="T68" fmla="*/ 21 w 72"/>
                  <a:gd name="T69" fmla="*/ 64 h 79"/>
                  <a:gd name="T70" fmla="*/ 0 w 72"/>
                  <a:gd name="T71" fmla="*/ 72 h 79"/>
                  <a:gd name="T72" fmla="*/ 21 w 72"/>
                  <a:gd name="T73" fmla="*/ 79 h 79"/>
                  <a:gd name="T74" fmla="*/ 28 w 72"/>
                  <a:gd name="T75" fmla="*/ 79 h 79"/>
                  <a:gd name="T76" fmla="*/ 36 w 72"/>
                  <a:gd name="T77" fmla="*/ 72 h 79"/>
                  <a:gd name="T78" fmla="*/ 43 w 72"/>
                  <a:gd name="T79" fmla="*/ 64 h 79"/>
                  <a:gd name="T80" fmla="*/ 50 w 72"/>
                  <a:gd name="T81" fmla="*/ 72 h 79"/>
                  <a:gd name="T82" fmla="*/ 57 w 72"/>
                  <a:gd name="T83" fmla="*/ 79 h 79"/>
                  <a:gd name="T84" fmla="*/ 64 w 72"/>
                  <a:gd name="T85" fmla="*/ 36 h 79"/>
                  <a:gd name="T86" fmla="*/ 64 w 72"/>
                  <a:gd name="T87" fmla="*/ 22 h 79"/>
                  <a:gd name="T88" fmla="*/ 57 w 72"/>
                  <a:gd name="T89" fmla="*/ 22 h 79"/>
                  <a:gd name="T90" fmla="*/ 57 w 72"/>
                  <a:gd name="T91" fmla="*/ 36 h 79"/>
                  <a:gd name="T92" fmla="*/ 43 w 72"/>
                  <a:gd name="T93" fmla="*/ 22 h 79"/>
                  <a:gd name="T94" fmla="*/ 28 w 72"/>
                  <a:gd name="T95" fmla="*/ 14 h 79"/>
                  <a:gd name="T96" fmla="*/ 36 w 72"/>
                  <a:gd name="T97" fmla="*/ 29 h 79"/>
                  <a:gd name="T98" fmla="*/ 21 w 72"/>
                  <a:gd name="T99" fmla="*/ 14 h 79"/>
                  <a:gd name="T100" fmla="*/ 7 w 72"/>
                  <a:gd name="T101" fmla="*/ 7 h 79"/>
                  <a:gd name="T102" fmla="*/ 0 w 72"/>
                  <a:gd name="T103" fmla="*/ 14 h 79"/>
                  <a:gd name="T104" fmla="*/ 7 w 72"/>
                  <a:gd name="T105" fmla="*/ 22 h 79"/>
                  <a:gd name="T106" fmla="*/ 14 w 72"/>
                  <a:gd name="T107" fmla="*/ 22 h 79"/>
                  <a:gd name="T108" fmla="*/ 7 w 72"/>
                  <a:gd name="T109" fmla="*/ 36 h 79"/>
                  <a:gd name="T110" fmla="*/ 0 w 72"/>
                  <a:gd name="T111" fmla="*/ 50 h 79"/>
                  <a:gd name="T112" fmla="*/ 21 w 72"/>
                  <a:gd name="T113" fmla="*/ 50 h 79"/>
                  <a:gd name="T114" fmla="*/ 21 w 72"/>
                  <a:gd name="T115" fmla="*/ 43 h 79"/>
                  <a:gd name="T116" fmla="*/ 28 w 72"/>
                  <a:gd name="T117" fmla="*/ 64 h 79"/>
                  <a:gd name="T118" fmla="*/ 14 w 72"/>
                  <a:gd name="T119" fmla="*/ 64 h 79"/>
                  <a:gd name="T120" fmla="*/ 7 w 72"/>
                  <a:gd name="T121" fmla="*/ 72 h 79"/>
                  <a:gd name="T122" fmla="*/ 28 w 72"/>
                  <a:gd name="T123" fmla="*/ 79 h 79"/>
                  <a:gd name="T124" fmla="*/ 28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4" y="79"/>
                    </a:lnTo>
                    <a:lnTo>
                      <a:pt x="64" y="72"/>
                    </a:lnTo>
                    <a:lnTo>
                      <a:pt x="72" y="72"/>
                    </a:lnTo>
                    <a:lnTo>
                      <a:pt x="64" y="72"/>
                    </a:lnTo>
                    <a:lnTo>
                      <a:pt x="57" y="57"/>
                    </a:lnTo>
                    <a:lnTo>
                      <a:pt x="57" y="57"/>
                    </a:lnTo>
                    <a:lnTo>
                      <a:pt x="57" y="43"/>
                    </a:lnTo>
                    <a:lnTo>
                      <a:pt x="57" y="43"/>
                    </a:lnTo>
                    <a:lnTo>
                      <a:pt x="64" y="36"/>
                    </a:lnTo>
                    <a:lnTo>
                      <a:pt x="72" y="29"/>
                    </a:lnTo>
                    <a:lnTo>
                      <a:pt x="64" y="14"/>
                    </a:lnTo>
                    <a:lnTo>
                      <a:pt x="64" y="14"/>
                    </a:lnTo>
                    <a:lnTo>
                      <a:pt x="57"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6" y="0"/>
                    </a:lnTo>
                    <a:lnTo>
                      <a:pt x="28" y="14"/>
                    </a:lnTo>
                    <a:lnTo>
                      <a:pt x="36" y="29"/>
                    </a:lnTo>
                    <a:lnTo>
                      <a:pt x="36" y="29"/>
                    </a:lnTo>
                    <a:lnTo>
                      <a:pt x="36" y="36"/>
                    </a:lnTo>
                    <a:lnTo>
                      <a:pt x="36" y="36"/>
                    </a:lnTo>
                    <a:lnTo>
                      <a:pt x="36" y="36"/>
                    </a:lnTo>
                    <a:lnTo>
                      <a:pt x="28" y="29"/>
                    </a:lnTo>
                    <a:lnTo>
                      <a:pt x="21" y="29"/>
                    </a:lnTo>
                    <a:lnTo>
                      <a:pt x="21" y="22"/>
                    </a:lnTo>
                    <a:lnTo>
                      <a:pt x="21" y="22"/>
                    </a:lnTo>
                    <a:lnTo>
                      <a:pt x="14" y="7"/>
                    </a:lnTo>
                    <a:lnTo>
                      <a:pt x="7" y="7"/>
                    </a:lnTo>
                    <a:lnTo>
                      <a:pt x="7" y="0"/>
                    </a:lnTo>
                    <a:lnTo>
                      <a:pt x="0" y="0"/>
                    </a:lnTo>
                    <a:lnTo>
                      <a:pt x="0" y="7"/>
                    </a:lnTo>
                    <a:lnTo>
                      <a:pt x="0" y="7"/>
                    </a:lnTo>
                    <a:lnTo>
                      <a:pt x="0" y="22"/>
                    </a:lnTo>
                    <a:lnTo>
                      <a:pt x="14" y="29"/>
                    </a:lnTo>
                    <a:lnTo>
                      <a:pt x="21" y="36"/>
                    </a:lnTo>
                    <a:lnTo>
                      <a:pt x="28" y="43"/>
                    </a:lnTo>
                    <a:lnTo>
                      <a:pt x="28" y="43"/>
                    </a:lnTo>
                    <a:lnTo>
                      <a:pt x="28" y="43"/>
                    </a:lnTo>
                    <a:lnTo>
                      <a:pt x="21" y="43"/>
                    </a:lnTo>
                    <a:lnTo>
                      <a:pt x="21" y="43"/>
                    </a:lnTo>
                    <a:lnTo>
                      <a:pt x="14" y="36"/>
                    </a:lnTo>
                    <a:lnTo>
                      <a:pt x="7" y="36"/>
                    </a:lnTo>
                    <a:lnTo>
                      <a:pt x="0" y="43"/>
                    </a:lnTo>
                    <a:lnTo>
                      <a:pt x="0" y="50"/>
                    </a:lnTo>
                    <a:lnTo>
                      <a:pt x="7" y="50"/>
                    </a:lnTo>
                    <a:lnTo>
                      <a:pt x="14" y="57"/>
                    </a:lnTo>
                    <a:lnTo>
                      <a:pt x="14" y="57"/>
                    </a:lnTo>
                    <a:lnTo>
                      <a:pt x="21" y="50"/>
                    </a:lnTo>
                    <a:lnTo>
                      <a:pt x="21" y="50"/>
                    </a:lnTo>
                    <a:lnTo>
                      <a:pt x="28" y="50"/>
                    </a:lnTo>
                    <a:lnTo>
                      <a:pt x="36" y="50"/>
                    </a:lnTo>
                    <a:lnTo>
                      <a:pt x="43" y="50"/>
                    </a:lnTo>
                    <a:lnTo>
                      <a:pt x="43" y="57"/>
                    </a:lnTo>
                    <a:lnTo>
                      <a:pt x="43" y="57"/>
                    </a:lnTo>
                    <a:lnTo>
                      <a:pt x="43" y="64"/>
                    </a:lnTo>
                    <a:lnTo>
                      <a:pt x="36" y="64"/>
                    </a:lnTo>
                    <a:lnTo>
                      <a:pt x="28" y="64"/>
                    </a:lnTo>
                    <a:lnTo>
                      <a:pt x="21" y="64"/>
                    </a:lnTo>
                    <a:lnTo>
                      <a:pt x="7" y="64"/>
                    </a:lnTo>
                    <a:lnTo>
                      <a:pt x="0" y="72"/>
                    </a:lnTo>
                    <a:lnTo>
                      <a:pt x="7" y="79"/>
                    </a:lnTo>
                    <a:lnTo>
                      <a:pt x="21" y="79"/>
                    </a:lnTo>
                    <a:lnTo>
                      <a:pt x="28" y="79"/>
                    </a:lnTo>
                    <a:lnTo>
                      <a:pt x="28" y="79"/>
                    </a:lnTo>
                    <a:lnTo>
                      <a:pt x="28" y="72"/>
                    </a:lnTo>
                    <a:lnTo>
                      <a:pt x="36" y="72"/>
                    </a:lnTo>
                    <a:lnTo>
                      <a:pt x="43" y="64"/>
                    </a:lnTo>
                    <a:lnTo>
                      <a:pt x="43" y="64"/>
                    </a:lnTo>
                    <a:lnTo>
                      <a:pt x="50" y="64"/>
                    </a:lnTo>
                    <a:lnTo>
                      <a:pt x="50" y="72"/>
                    </a:lnTo>
                    <a:lnTo>
                      <a:pt x="57" y="79"/>
                    </a:lnTo>
                    <a:lnTo>
                      <a:pt x="57" y="79"/>
                    </a:lnTo>
                    <a:close/>
                    <a:moveTo>
                      <a:pt x="57" y="36"/>
                    </a:moveTo>
                    <a:lnTo>
                      <a:pt x="64" y="36"/>
                    </a:lnTo>
                    <a:lnTo>
                      <a:pt x="64" y="29"/>
                    </a:lnTo>
                    <a:lnTo>
                      <a:pt x="64" y="22"/>
                    </a:lnTo>
                    <a:lnTo>
                      <a:pt x="64" y="14"/>
                    </a:lnTo>
                    <a:lnTo>
                      <a:pt x="57" y="22"/>
                    </a:lnTo>
                    <a:lnTo>
                      <a:pt x="57" y="36"/>
                    </a:lnTo>
                    <a:lnTo>
                      <a:pt x="57" y="36"/>
                    </a:lnTo>
                    <a:close/>
                    <a:moveTo>
                      <a:pt x="36" y="29"/>
                    </a:moveTo>
                    <a:lnTo>
                      <a:pt x="43" y="22"/>
                    </a:lnTo>
                    <a:lnTo>
                      <a:pt x="36" y="7"/>
                    </a:lnTo>
                    <a:lnTo>
                      <a:pt x="28" y="14"/>
                    </a:lnTo>
                    <a:lnTo>
                      <a:pt x="36" y="29"/>
                    </a:lnTo>
                    <a:lnTo>
                      <a:pt x="36" y="29"/>
                    </a:lnTo>
                    <a:close/>
                    <a:moveTo>
                      <a:pt x="14" y="22"/>
                    </a:moveTo>
                    <a:lnTo>
                      <a:pt x="21" y="14"/>
                    </a:lnTo>
                    <a:lnTo>
                      <a:pt x="14" y="14"/>
                    </a:lnTo>
                    <a:lnTo>
                      <a:pt x="7" y="7"/>
                    </a:lnTo>
                    <a:lnTo>
                      <a:pt x="0" y="7"/>
                    </a:lnTo>
                    <a:lnTo>
                      <a:pt x="0" y="14"/>
                    </a:lnTo>
                    <a:lnTo>
                      <a:pt x="7"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0" name="Freeform 559">
                <a:extLst>
                  <a:ext uri="{FF2B5EF4-FFF2-40B4-BE49-F238E27FC236}">
                    <a16:creationId xmlns:a16="http://schemas.microsoft.com/office/drawing/2014/main" xmlns="" id="{C1A61E67-48F6-45C4-8955-16B2FA77D09C}"/>
                  </a:ext>
                </a:extLst>
              </p:cNvPr>
              <p:cNvSpPr>
                <a:spLocks noEditPoints="1"/>
              </p:cNvSpPr>
              <p:nvPr/>
            </p:nvSpPr>
            <p:spPr bwMode="auto">
              <a:xfrm>
                <a:off x="5653" y="2739"/>
                <a:ext cx="65" cy="79"/>
              </a:xfrm>
              <a:custGeom>
                <a:avLst/>
                <a:gdLst>
                  <a:gd name="T0" fmla="*/ 65 w 65"/>
                  <a:gd name="T1" fmla="*/ 79 h 79"/>
                  <a:gd name="T2" fmla="*/ 65 w 65"/>
                  <a:gd name="T3" fmla="*/ 72 h 79"/>
                  <a:gd name="T4" fmla="*/ 57 w 65"/>
                  <a:gd name="T5" fmla="*/ 57 h 79"/>
                  <a:gd name="T6" fmla="*/ 57 w 65"/>
                  <a:gd name="T7" fmla="*/ 43 h 79"/>
                  <a:gd name="T8" fmla="*/ 65 w 65"/>
                  <a:gd name="T9" fmla="*/ 36 h 79"/>
                  <a:gd name="T10" fmla="*/ 65 w 65"/>
                  <a:gd name="T11" fmla="*/ 14 h 79"/>
                  <a:gd name="T12" fmla="*/ 57 w 65"/>
                  <a:gd name="T13" fmla="*/ 7 h 79"/>
                  <a:gd name="T14" fmla="*/ 50 w 65"/>
                  <a:gd name="T15" fmla="*/ 22 h 79"/>
                  <a:gd name="T16" fmla="*/ 57 w 65"/>
                  <a:gd name="T17" fmla="*/ 36 h 79"/>
                  <a:gd name="T18" fmla="*/ 50 w 65"/>
                  <a:gd name="T19" fmla="*/ 50 h 79"/>
                  <a:gd name="T20" fmla="*/ 43 w 65"/>
                  <a:gd name="T21" fmla="*/ 50 h 79"/>
                  <a:gd name="T22" fmla="*/ 36 w 65"/>
                  <a:gd name="T23" fmla="*/ 36 h 79"/>
                  <a:gd name="T24" fmla="*/ 43 w 65"/>
                  <a:gd name="T25" fmla="*/ 29 h 79"/>
                  <a:gd name="T26" fmla="*/ 36 w 65"/>
                  <a:gd name="T27" fmla="*/ 0 h 79"/>
                  <a:gd name="T28" fmla="*/ 36 w 65"/>
                  <a:gd name="T29" fmla="*/ 29 h 79"/>
                  <a:gd name="T30" fmla="*/ 36 w 65"/>
                  <a:gd name="T31" fmla="*/ 36 h 79"/>
                  <a:gd name="T32" fmla="*/ 29 w 65"/>
                  <a:gd name="T33" fmla="*/ 36 h 79"/>
                  <a:gd name="T34" fmla="*/ 21 w 65"/>
                  <a:gd name="T35" fmla="*/ 29 h 79"/>
                  <a:gd name="T36" fmla="*/ 21 w 65"/>
                  <a:gd name="T37" fmla="*/ 22 h 79"/>
                  <a:gd name="T38" fmla="*/ 7 w 65"/>
                  <a:gd name="T39" fmla="*/ 7 h 79"/>
                  <a:gd name="T40" fmla="*/ 0 w 65"/>
                  <a:gd name="T41" fmla="*/ 0 h 79"/>
                  <a:gd name="T42" fmla="*/ 0 w 65"/>
                  <a:gd name="T43" fmla="*/ 7 h 79"/>
                  <a:gd name="T44" fmla="*/ 14 w 65"/>
                  <a:gd name="T45" fmla="*/ 29 h 79"/>
                  <a:gd name="T46" fmla="*/ 29 w 65"/>
                  <a:gd name="T47" fmla="*/ 43 h 79"/>
                  <a:gd name="T48" fmla="*/ 29 w 65"/>
                  <a:gd name="T49" fmla="*/ 43 h 79"/>
                  <a:gd name="T50" fmla="*/ 21 w 65"/>
                  <a:gd name="T51" fmla="*/ 43 h 79"/>
                  <a:gd name="T52" fmla="*/ 0 w 65"/>
                  <a:gd name="T53" fmla="*/ 36 h 79"/>
                  <a:gd name="T54" fmla="*/ 0 w 65"/>
                  <a:gd name="T55" fmla="*/ 50 h 79"/>
                  <a:gd name="T56" fmla="*/ 14 w 65"/>
                  <a:gd name="T57" fmla="*/ 57 h 79"/>
                  <a:gd name="T58" fmla="*/ 21 w 65"/>
                  <a:gd name="T59" fmla="*/ 50 h 79"/>
                  <a:gd name="T60" fmla="*/ 29 w 65"/>
                  <a:gd name="T61" fmla="*/ 50 h 79"/>
                  <a:gd name="T62" fmla="*/ 36 w 65"/>
                  <a:gd name="T63" fmla="*/ 50 h 79"/>
                  <a:gd name="T64" fmla="*/ 43 w 65"/>
                  <a:gd name="T65" fmla="*/ 57 h 79"/>
                  <a:gd name="T66" fmla="*/ 36 w 65"/>
                  <a:gd name="T67" fmla="*/ 64 h 79"/>
                  <a:gd name="T68" fmla="*/ 21 w 65"/>
                  <a:gd name="T69" fmla="*/ 64 h 79"/>
                  <a:gd name="T70" fmla="*/ 0 w 65"/>
                  <a:gd name="T71" fmla="*/ 72 h 79"/>
                  <a:gd name="T72" fmla="*/ 21 w 65"/>
                  <a:gd name="T73" fmla="*/ 79 h 79"/>
                  <a:gd name="T74" fmla="*/ 29 w 65"/>
                  <a:gd name="T75" fmla="*/ 79 h 79"/>
                  <a:gd name="T76" fmla="*/ 36 w 65"/>
                  <a:gd name="T77" fmla="*/ 72 h 79"/>
                  <a:gd name="T78" fmla="*/ 43 w 65"/>
                  <a:gd name="T79" fmla="*/ 64 h 79"/>
                  <a:gd name="T80" fmla="*/ 50 w 65"/>
                  <a:gd name="T81" fmla="*/ 72 h 79"/>
                  <a:gd name="T82" fmla="*/ 57 w 65"/>
                  <a:gd name="T83" fmla="*/ 79 h 79"/>
                  <a:gd name="T84" fmla="*/ 65 w 65"/>
                  <a:gd name="T85" fmla="*/ 36 h 79"/>
                  <a:gd name="T86" fmla="*/ 65 w 65"/>
                  <a:gd name="T87" fmla="*/ 22 h 79"/>
                  <a:gd name="T88" fmla="*/ 50 w 65"/>
                  <a:gd name="T89" fmla="*/ 22 h 79"/>
                  <a:gd name="T90" fmla="*/ 57 w 65"/>
                  <a:gd name="T91" fmla="*/ 36 h 79"/>
                  <a:gd name="T92" fmla="*/ 43 w 65"/>
                  <a:gd name="T93" fmla="*/ 22 h 79"/>
                  <a:gd name="T94" fmla="*/ 29 w 65"/>
                  <a:gd name="T95" fmla="*/ 14 h 79"/>
                  <a:gd name="T96" fmla="*/ 36 w 65"/>
                  <a:gd name="T97" fmla="*/ 29 h 79"/>
                  <a:gd name="T98" fmla="*/ 14 w 65"/>
                  <a:gd name="T99" fmla="*/ 14 h 79"/>
                  <a:gd name="T100" fmla="*/ 7 w 65"/>
                  <a:gd name="T101" fmla="*/ 7 h 79"/>
                  <a:gd name="T102" fmla="*/ 0 w 65"/>
                  <a:gd name="T103" fmla="*/ 14 h 79"/>
                  <a:gd name="T104" fmla="*/ 7 w 65"/>
                  <a:gd name="T105" fmla="*/ 22 h 79"/>
                  <a:gd name="T106" fmla="*/ 14 w 65"/>
                  <a:gd name="T107" fmla="*/ 22 h 79"/>
                  <a:gd name="T108" fmla="*/ 7 w 65"/>
                  <a:gd name="T109" fmla="*/ 36 h 79"/>
                  <a:gd name="T110" fmla="*/ 0 w 65"/>
                  <a:gd name="T111" fmla="*/ 50 h 79"/>
                  <a:gd name="T112" fmla="*/ 21 w 65"/>
                  <a:gd name="T113" fmla="*/ 50 h 79"/>
                  <a:gd name="T114" fmla="*/ 21 w 65"/>
                  <a:gd name="T115" fmla="*/ 43 h 79"/>
                  <a:gd name="T116" fmla="*/ 21 w 65"/>
                  <a:gd name="T117" fmla="*/ 64 h 79"/>
                  <a:gd name="T118" fmla="*/ 14 w 65"/>
                  <a:gd name="T119" fmla="*/ 64 h 79"/>
                  <a:gd name="T120" fmla="*/ 7 w 65"/>
                  <a:gd name="T121" fmla="*/ 72 h 79"/>
                  <a:gd name="T122" fmla="*/ 21 w 65"/>
                  <a:gd name="T123" fmla="*/ 79 h 79"/>
                  <a:gd name="T124" fmla="*/ 29 w 65"/>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9"/>
                    </a:moveTo>
                    <a:lnTo>
                      <a:pt x="65" y="79"/>
                    </a:lnTo>
                    <a:lnTo>
                      <a:pt x="65" y="72"/>
                    </a:lnTo>
                    <a:lnTo>
                      <a:pt x="65" y="72"/>
                    </a:lnTo>
                    <a:lnTo>
                      <a:pt x="65" y="72"/>
                    </a:lnTo>
                    <a:lnTo>
                      <a:pt x="57" y="57"/>
                    </a:lnTo>
                    <a:lnTo>
                      <a:pt x="57" y="57"/>
                    </a:lnTo>
                    <a:lnTo>
                      <a:pt x="57" y="43"/>
                    </a:lnTo>
                    <a:lnTo>
                      <a:pt x="57" y="43"/>
                    </a:lnTo>
                    <a:lnTo>
                      <a:pt x="65" y="36"/>
                    </a:lnTo>
                    <a:lnTo>
                      <a:pt x="65"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9"/>
                    </a:lnTo>
                    <a:lnTo>
                      <a:pt x="21" y="22"/>
                    </a:lnTo>
                    <a:lnTo>
                      <a:pt x="21" y="22"/>
                    </a:lnTo>
                    <a:lnTo>
                      <a:pt x="14" y="7"/>
                    </a:lnTo>
                    <a:lnTo>
                      <a:pt x="7" y="7"/>
                    </a:lnTo>
                    <a:lnTo>
                      <a:pt x="7" y="0"/>
                    </a:lnTo>
                    <a:lnTo>
                      <a:pt x="0" y="0"/>
                    </a:lnTo>
                    <a:lnTo>
                      <a:pt x="0" y="7"/>
                    </a:lnTo>
                    <a:lnTo>
                      <a:pt x="0" y="7"/>
                    </a:lnTo>
                    <a:lnTo>
                      <a:pt x="0" y="22"/>
                    </a:lnTo>
                    <a:lnTo>
                      <a:pt x="14" y="29"/>
                    </a:lnTo>
                    <a:lnTo>
                      <a:pt x="21" y="36"/>
                    </a:lnTo>
                    <a:lnTo>
                      <a:pt x="29" y="43"/>
                    </a:lnTo>
                    <a:lnTo>
                      <a:pt x="29" y="43"/>
                    </a:lnTo>
                    <a:lnTo>
                      <a:pt x="29" y="43"/>
                    </a:lnTo>
                    <a:lnTo>
                      <a:pt x="21" y="43"/>
                    </a:lnTo>
                    <a:lnTo>
                      <a:pt x="21" y="43"/>
                    </a:lnTo>
                    <a:lnTo>
                      <a:pt x="14" y="36"/>
                    </a:lnTo>
                    <a:lnTo>
                      <a:pt x="0" y="36"/>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64"/>
                    </a:lnTo>
                    <a:lnTo>
                      <a:pt x="0" y="64"/>
                    </a:lnTo>
                    <a:lnTo>
                      <a:pt x="0" y="72"/>
                    </a:lnTo>
                    <a:lnTo>
                      <a:pt x="7" y="79"/>
                    </a:lnTo>
                    <a:lnTo>
                      <a:pt x="21" y="79"/>
                    </a:lnTo>
                    <a:lnTo>
                      <a:pt x="29" y="79"/>
                    </a:lnTo>
                    <a:lnTo>
                      <a:pt x="29" y="79"/>
                    </a:lnTo>
                    <a:lnTo>
                      <a:pt x="29" y="72"/>
                    </a:lnTo>
                    <a:lnTo>
                      <a:pt x="36" y="72"/>
                    </a:lnTo>
                    <a:lnTo>
                      <a:pt x="36" y="64"/>
                    </a:lnTo>
                    <a:lnTo>
                      <a:pt x="43" y="64"/>
                    </a:lnTo>
                    <a:lnTo>
                      <a:pt x="43" y="64"/>
                    </a:lnTo>
                    <a:lnTo>
                      <a:pt x="50" y="72"/>
                    </a:lnTo>
                    <a:lnTo>
                      <a:pt x="57" y="79"/>
                    </a:lnTo>
                    <a:lnTo>
                      <a:pt x="57" y="79"/>
                    </a:lnTo>
                    <a:close/>
                    <a:moveTo>
                      <a:pt x="57" y="36"/>
                    </a:moveTo>
                    <a:lnTo>
                      <a:pt x="65" y="36"/>
                    </a:lnTo>
                    <a:lnTo>
                      <a:pt x="65" y="29"/>
                    </a:lnTo>
                    <a:lnTo>
                      <a:pt x="65" y="22"/>
                    </a:lnTo>
                    <a:lnTo>
                      <a:pt x="57" y="14"/>
                    </a:lnTo>
                    <a:lnTo>
                      <a:pt x="50" y="22"/>
                    </a:lnTo>
                    <a:lnTo>
                      <a:pt x="57" y="36"/>
                    </a:lnTo>
                    <a:lnTo>
                      <a:pt x="57" y="36"/>
                    </a:lnTo>
                    <a:close/>
                    <a:moveTo>
                      <a:pt x="36" y="29"/>
                    </a:moveTo>
                    <a:lnTo>
                      <a:pt x="43" y="22"/>
                    </a:lnTo>
                    <a:lnTo>
                      <a:pt x="36" y="7"/>
                    </a:lnTo>
                    <a:lnTo>
                      <a:pt x="29" y="14"/>
                    </a:lnTo>
                    <a:lnTo>
                      <a:pt x="36" y="29"/>
                    </a:lnTo>
                    <a:lnTo>
                      <a:pt x="36" y="29"/>
                    </a:lnTo>
                    <a:close/>
                    <a:moveTo>
                      <a:pt x="14" y="22"/>
                    </a:moveTo>
                    <a:lnTo>
                      <a:pt x="14" y="14"/>
                    </a:lnTo>
                    <a:lnTo>
                      <a:pt x="14" y="14"/>
                    </a:lnTo>
                    <a:lnTo>
                      <a:pt x="7" y="7"/>
                    </a:lnTo>
                    <a:lnTo>
                      <a:pt x="0" y="7"/>
                    </a:lnTo>
                    <a:lnTo>
                      <a:pt x="0" y="14"/>
                    </a:lnTo>
                    <a:lnTo>
                      <a:pt x="0"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9" y="72"/>
                    </a:moveTo>
                    <a:lnTo>
                      <a:pt x="21" y="64"/>
                    </a:lnTo>
                    <a:lnTo>
                      <a:pt x="14" y="64"/>
                    </a:lnTo>
                    <a:lnTo>
                      <a:pt x="14" y="64"/>
                    </a:lnTo>
                    <a:lnTo>
                      <a:pt x="7" y="72"/>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560">
                <a:extLst>
                  <a:ext uri="{FF2B5EF4-FFF2-40B4-BE49-F238E27FC236}">
                    <a16:creationId xmlns:a16="http://schemas.microsoft.com/office/drawing/2014/main" xmlns="" id="{26F8824E-E052-4357-A2A4-547993B5A4E5}"/>
                  </a:ext>
                </a:extLst>
              </p:cNvPr>
              <p:cNvSpPr>
                <a:spLocks noEditPoints="1"/>
              </p:cNvSpPr>
              <p:nvPr/>
            </p:nvSpPr>
            <p:spPr bwMode="auto">
              <a:xfrm>
                <a:off x="5574" y="2739"/>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22 h 79"/>
                  <a:gd name="T38" fmla="*/ 14 w 72"/>
                  <a:gd name="T39" fmla="*/ 7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50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64 h 79"/>
                  <a:gd name="T70" fmla="*/ 7 w 72"/>
                  <a:gd name="T71" fmla="*/ 72 h 79"/>
                  <a:gd name="T72" fmla="*/ 21 w 72"/>
                  <a:gd name="T73" fmla="*/ 79 h 79"/>
                  <a:gd name="T74" fmla="*/ 36 w 72"/>
                  <a:gd name="T75" fmla="*/ 79 h 79"/>
                  <a:gd name="T76" fmla="*/ 43 w 72"/>
                  <a:gd name="T77" fmla="*/ 72 h 79"/>
                  <a:gd name="T78" fmla="*/ 50 w 72"/>
                  <a:gd name="T79" fmla="*/ 64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2 h 79"/>
                  <a:gd name="T106" fmla="*/ 21 w 72"/>
                  <a:gd name="T107" fmla="*/ 22 h 79"/>
                  <a:gd name="T108" fmla="*/ 14 w 72"/>
                  <a:gd name="T109" fmla="*/ 36 h 79"/>
                  <a:gd name="T110" fmla="*/ 7 w 72"/>
                  <a:gd name="T111" fmla="*/ 50 h 79"/>
                  <a:gd name="T112" fmla="*/ 21 w 72"/>
                  <a:gd name="T113" fmla="*/ 50 h 79"/>
                  <a:gd name="T114" fmla="*/ 29 w 72"/>
                  <a:gd name="T115" fmla="*/ 43 h 79"/>
                  <a:gd name="T116" fmla="*/ 29 w 72"/>
                  <a:gd name="T117" fmla="*/ 64 h 79"/>
                  <a:gd name="T118" fmla="*/ 14 w 72"/>
                  <a:gd name="T119" fmla="*/ 64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7" y="57"/>
                    </a:lnTo>
                    <a:lnTo>
                      <a:pt x="65" y="43"/>
                    </a:lnTo>
                    <a:lnTo>
                      <a:pt x="65" y="43"/>
                    </a:lnTo>
                    <a:lnTo>
                      <a:pt x="72" y="36"/>
                    </a:lnTo>
                    <a:lnTo>
                      <a:pt x="72" y="29"/>
                    </a:lnTo>
                    <a:lnTo>
                      <a:pt x="72" y="14"/>
                    </a:lnTo>
                    <a:lnTo>
                      <a:pt x="72" y="14"/>
                    </a:lnTo>
                    <a:lnTo>
                      <a:pt x="65"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9"/>
                    </a:lnTo>
                    <a:lnTo>
                      <a:pt x="29" y="22"/>
                    </a:lnTo>
                    <a:lnTo>
                      <a:pt x="21" y="22"/>
                    </a:lnTo>
                    <a:lnTo>
                      <a:pt x="21" y="7"/>
                    </a:lnTo>
                    <a:lnTo>
                      <a:pt x="14" y="7"/>
                    </a:lnTo>
                    <a:lnTo>
                      <a:pt x="14" y="0"/>
                    </a:lnTo>
                    <a:lnTo>
                      <a:pt x="7" y="0"/>
                    </a:lnTo>
                    <a:lnTo>
                      <a:pt x="0" y="7"/>
                    </a:lnTo>
                    <a:lnTo>
                      <a:pt x="0" y="7"/>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2"/>
                    </a:lnTo>
                    <a:lnTo>
                      <a:pt x="14" y="79"/>
                    </a:lnTo>
                    <a:lnTo>
                      <a:pt x="21" y="79"/>
                    </a:lnTo>
                    <a:lnTo>
                      <a:pt x="36" y="79"/>
                    </a:lnTo>
                    <a:lnTo>
                      <a:pt x="36" y="79"/>
                    </a:lnTo>
                    <a:lnTo>
                      <a:pt x="36" y="72"/>
                    </a:lnTo>
                    <a:lnTo>
                      <a:pt x="43" y="72"/>
                    </a:lnTo>
                    <a:lnTo>
                      <a:pt x="43" y="64"/>
                    </a:lnTo>
                    <a:lnTo>
                      <a:pt x="50" y="64"/>
                    </a:lnTo>
                    <a:lnTo>
                      <a:pt x="50" y="64"/>
                    </a:lnTo>
                    <a:lnTo>
                      <a:pt x="57" y="72"/>
                    </a:lnTo>
                    <a:lnTo>
                      <a:pt x="65" y="79"/>
                    </a:lnTo>
                    <a:lnTo>
                      <a:pt x="65" y="79"/>
                    </a:lnTo>
                    <a:close/>
                    <a:moveTo>
                      <a:pt x="65" y="36"/>
                    </a:moveTo>
                    <a:lnTo>
                      <a:pt x="65" y="36"/>
                    </a:lnTo>
                    <a:lnTo>
                      <a:pt x="72" y="29"/>
                    </a:lnTo>
                    <a:lnTo>
                      <a:pt x="72" y="22"/>
                    </a:lnTo>
                    <a:lnTo>
                      <a:pt x="65" y="14"/>
                    </a:lnTo>
                    <a:lnTo>
                      <a:pt x="57" y="22"/>
                    </a:lnTo>
                    <a:lnTo>
                      <a:pt x="65" y="36"/>
                    </a:lnTo>
                    <a:lnTo>
                      <a:pt x="65"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9" y="43"/>
                    </a:moveTo>
                    <a:lnTo>
                      <a:pt x="14" y="36"/>
                    </a:lnTo>
                    <a:lnTo>
                      <a:pt x="7" y="43"/>
                    </a:lnTo>
                    <a:lnTo>
                      <a:pt x="7" y="50"/>
                    </a:lnTo>
                    <a:lnTo>
                      <a:pt x="14" y="50"/>
                    </a:lnTo>
                    <a:lnTo>
                      <a:pt x="21" y="50"/>
                    </a:lnTo>
                    <a:lnTo>
                      <a:pt x="29" y="43"/>
                    </a:lnTo>
                    <a:lnTo>
                      <a:pt x="29" y="43"/>
                    </a:lnTo>
                    <a:close/>
                    <a:moveTo>
                      <a:pt x="36" y="72"/>
                    </a:moveTo>
                    <a:lnTo>
                      <a:pt x="29" y="64"/>
                    </a:lnTo>
                    <a:lnTo>
                      <a:pt x="21" y="64"/>
                    </a:lnTo>
                    <a:lnTo>
                      <a:pt x="14" y="64"/>
                    </a:lnTo>
                    <a:lnTo>
                      <a:pt x="7" y="72"/>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561">
                <a:extLst>
                  <a:ext uri="{FF2B5EF4-FFF2-40B4-BE49-F238E27FC236}">
                    <a16:creationId xmlns:a16="http://schemas.microsoft.com/office/drawing/2014/main" xmlns="" id="{A125EBD5-00D4-4BEE-B647-FA5F6690B2C6}"/>
                  </a:ext>
                </a:extLst>
              </p:cNvPr>
              <p:cNvSpPr>
                <a:spLocks noEditPoints="1"/>
              </p:cNvSpPr>
              <p:nvPr/>
            </p:nvSpPr>
            <p:spPr bwMode="auto">
              <a:xfrm>
                <a:off x="5501" y="2739"/>
                <a:ext cx="73" cy="79"/>
              </a:xfrm>
              <a:custGeom>
                <a:avLst/>
                <a:gdLst>
                  <a:gd name="T0" fmla="*/ 66 w 73"/>
                  <a:gd name="T1" fmla="*/ 79 h 79"/>
                  <a:gd name="T2" fmla="*/ 73 w 73"/>
                  <a:gd name="T3" fmla="*/ 72 h 79"/>
                  <a:gd name="T4" fmla="*/ 59 w 73"/>
                  <a:gd name="T5" fmla="*/ 57 h 79"/>
                  <a:gd name="T6" fmla="*/ 66 w 73"/>
                  <a:gd name="T7" fmla="*/ 43 h 79"/>
                  <a:gd name="T8" fmla="*/ 66 w 73"/>
                  <a:gd name="T9" fmla="*/ 36 h 79"/>
                  <a:gd name="T10" fmla="*/ 66 w 73"/>
                  <a:gd name="T11" fmla="*/ 14 h 79"/>
                  <a:gd name="T12" fmla="*/ 66 w 73"/>
                  <a:gd name="T13" fmla="*/ 7 h 79"/>
                  <a:gd name="T14" fmla="*/ 59 w 73"/>
                  <a:gd name="T15" fmla="*/ 22 h 79"/>
                  <a:gd name="T16" fmla="*/ 59 w 73"/>
                  <a:gd name="T17" fmla="*/ 36 h 79"/>
                  <a:gd name="T18" fmla="*/ 59 w 73"/>
                  <a:gd name="T19" fmla="*/ 50 h 79"/>
                  <a:gd name="T20" fmla="*/ 51 w 73"/>
                  <a:gd name="T21" fmla="*/ 50 h 79"/>
                  <a:gd name="T22" fmla="*/ 44 w 73"/>
                  <a:gd name="T23" fmla="*/ 36 h 79"/>
                  <a:gd name="T24" fmla="*/ 44 w 73"/>
                  <a:gd name="T25" fmla="*/ 29 h 79"/>
                  <a:gd name="T26" fmla="*/ 44 w 73"/>
                  <a:gd name="T27" fmla="*/ 0 h 79"/>
                  <a:gd name="T28" fmla="*/ 37 w 73"/>
                  <a:gd name="T29" fmla="*/ 29 h 79"/>
                  <a:gd name="T30" fmla="*/ 37 w 73"/>
                  <a:gd name="T31" fmla="*/ 36 h 79"/>
                  <a:gd name="T32" fmla="*/ 37 w 73"/>
                  <a:gd name="T33" fmla="*/ 36 h 79"/>
                  <a:gd name="T34" fmla="*/ 23 w 73"/>
                  <a:gd name="T35" fmla="*/ 29 h 79"/>
                  <a:gd name="T36" fmla="*/ 23 w 73"/>
                  <a:gd name="T37" fmla="*/ 22 h 79"/>
                  <a:gd name="T38" fmla="*/ 15 w 73"/>
                  <a:gd name="T39" fmla="*/ 7 h 79"/>
                  <a:gd name="T40" fmla="*/ 0 w 73"/>
                  <a:gd name="T41" fmla="*/ 0 h 79"/>
                  <a:gd name="T42" fmla="*/ 0 w 73"/>
                  <a:gd name="T43" fmla="*/ 7 h 79"/>
                  <a:gd name="T44" fmla="*/ 23 w 73"/>
                  <a:gd name="T45" fmla="*/ 29 h 79"/>
                  <a:gd name="T46" fmla="*/ 37 w 73"/>
                  <a:gd name="T47" fmla="*/ 43 h 79"/>
                  <a:gd name="T48" fmla="*/ 30 w 73"/>
                  <a:gd name="T49" fmla="*/ 43 h 79"/>
                  <a:gd name="T50" fmla="*/ 23 w 73"/>
                  <a:gd name="T51" fmla="*/ 43 h 79"/>
                  <a:gd name="T52" fmla="*/ 8 w 73"/>
                  <a:gd name="T53" fmla="*/ 36 h 79"/>
                  <a:gd name="T54" fmla="*/ 0 w 73"/>
                  <a:gd name="T55" fmla="*/ 50 h 79"/>
                  <a:gd name="T56" fmla="*/ 15 w 73"/>
                  <a:gd name="T57" fmla="*/ 57 h 79"/>
                  <a:gd name="T58" fmla="*/ 23 w 73"/>
                  <a:gd name="T59" fmla="*/ 50 h 79"/>
                  <a:gd name="T60" fmla="*/ 30 w 73"/>
                  <a:gd name="T61" fmla="*/ 50 h 79"/>
                  <a:gd name="T62" fmla="*/ 44 w 73"/>
                  <a:gd name="T63" fmla="*/ 50 h 79"/>
                  <a:gd name="T64" fmla="*/ 51 w 73"/>
                  <a:gd name="T65" fmla="*/ 57 h 79"/>
                  <a:gd name="T66" fmla="*/ 37 w 73"/>
                  <a:gd name="T67" fmla="*/ 64 h 79"/>
                  <a:gd name="T68" fmla="*/ 23 w 73"/>
                  <a:gd name="T69" fmla="*/ 64 h 79"/>
                  <a:gd name="T70" fmla="*/ 8 w 73"/>
                  <a:gd name="T71" fmla="*/ 72 h 79"/>
                  <a:gd name="T72" fmla="*/ 23 w 73"/>
                  <a:gd name="T73" fmla="*/ 79 h 79"/>
                  <a:gd name="T74" fmla="*/ 30 w 73"/>
                  <a:gd name="T75" fmla="*/ 79 h 79"/>
                  <a:gd name="T76" fmla="*/ 37 w 73"/>
                  <a:gd name="T77" fmla="*/ 72 h 79"/>
                  <a:gd name="T78" fmla="*/ 44 w 73"/>
                  <a:gd name="T79" fmla="*/ 64 h 79"/>
                  <a:gd name="T80" fmla="*/ 59 w 73"/>
                  <a:gd name="T81" fmla="*/ 72 h 79"/>
                  <a:gd name="T82" fmla="*/ 66 w 73"/>
                  <a:gd name="T83" fmla="*/ 79 h 79"/>
                  <a:gd name="T84" fmla="*/ 66 w 73"/>
                  <a:gd name="T85" fmla="*/ 36 h 79"/>
                  <a:gd name="T86" fmla="*/ 66 w 73"/>
                  <a:gd name="T87" fmla="*/ 22 h 79"/>
                  <a:gd name="T88" fmla="*/ 59 w 73"/>
                  <a:gd name="T89" fmla="*/ 22 h 79"/>
                  <a:gd name="T90" fmla="*/ 66 w 73"/>
                  <a:gd name="T91" fmla="*/ 36 h 79"/>
                  <a:gd name="T92" fmla="*/ 44 w 73"/>
                  <a:gd name="T93" fmla="*/ 22 h 79"/>
                  <a:gd name="T94" fmla="*/ 37 w 73"/>
                  <a:gd name="T95" fmla="*/ 14 h 79"/>
                  <a:gd name="T96" fmla="*/ 44 w 73"/>
                  <a:gd name="T97" fmla="*/ 29 h 79"/>
                  <a:gd name="T98" fmla="*/ 23 w 73"/>
                  <a:gd name="T99" fmla="*/ 14 h 79"/>
                  <a:gd name="T100" fmla="*/ 15 w 73"/>
                  <a:gd name="T101" fmla="*/ 7 h 79"/>
                  <a:gd name="T102" fmla="*/ 0 w 73"/>
                  <a:gd name="T103" fmla="*/ 14 h 79"/>
                  <a:gd name="T104" fmla="*/ 15 w 73"/>
                  <a:gd name="T105" fmla="*/ 22 h 79"/>
                  <a:gd name="T106" fmla="*/ 23 w 73"/>
                  <a:gd name="T107" fmla="*/ 22 h 79"/>
                  <a:gd name="T108" fmla="*/ 15 w 73"/>
                  <a:gd name="T109" fmla="*/ 36 h 79"/>
                  <a:gd name="T110" fmla="*/ 8 w 73"/>
                  <a:gd name="T111" fmla="*/ 50 h 79"/>
                  <a:gd name="T112" fmla="*/ 23 w 73"/>
                  <a:gd name="T113" fmla="*/ 50 h 79"/>
                  <a:gd name="T114" fmla="*/ 23 w 73"/>
                  <a:gd name="T115" fmla="*/ 43 h 79"/>
                  <a:gd name="T116" fmla="*/ 30 w 73"/>
                  <a:gd name="T117" fmla="*/ 64 h 79"/>
                  <a:gd name="T118" fmla="*/ 15 w 73"/>
                  <a:gd name="T119" fmla="*/ 64 h 79"/>
                  <a:gd name="T120" fmla="*/ 8 w 73"/>
                  <a:gd name="T121" fmla="*/ 72 h 79"/>
                  <a:gd name="T122" fmla="*/ 30 w 73"/>
                  <a:gd name="T123" fmla="*/ 79 h 79"/>
                  <a:gd name="T124" fmla="*/ 30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59" y="57"/>
                    </a:lnTo>
                    <a:lnTo>
                      <a:pt x="59" y="57"/>
                    </a:lnTo>
                    <a:lnTo>
                      <a:pt x="66" y="43"/>
                    </a:lnTo>
                    <a:lnTo>
                      <a:pt x="66" y="43"/>
                    </a:lnTo>
                    <a:lnTo>
                      <a:pt x="66" y="36"/>
                    </a:lnTo>
                    <a:lnTo>
                      <a:pt x="73" y="29"/>
                    </a:lnTo>
                    <a:lnTo>
                      <a:pt x="66" y="14"/>
                    </a:lnTo>
                    <a:lnTo>
                      <a:pt x="66" y="14"/>
                    </a:lnTo>
                    <a:lnTo>
                      <a:pt x="66" y="7"/>
                    </a:lnTo>
                    <a:lnTo>
                      <a:pt x="59" y="14"/>
                    </a:lnTo>
                    <a:lnTo>
                      <a:pt x="59" y="22"/>
                    </a:lnTo>
                    <a:lnTo>
                      <a:pt x="51" y="29"/>
                    </a:lnTo>
                    <a:lnTo>
                      <a:pt x="59" y="36"/>
                    </a:lnTo>
                    <a:lnTo>
                      <a:pt x="59" y="43"/>
                    </a:lnTo>
                    <a:lnTo>
                      <a:pt x="59" y="50"/>
                    </a:lnTo>
                    <a:lnTo>
                      <a:pt x="51" y="50"/>
                    </a:lnTo>
                    <a:lnTo>
                      <a:pt x="51" y="50"/>
                    </a:lnTo>
                    <a:lnTo>
                      <a:pt x="44" y="43"/>
                    </a:lnTo>
                    <a:lnTo>
                      <a:pt x="44" y="36"/>
                    </a:lnTo>
                    <a:lnTo>
                      <a:pt x="44" y="29"/>
                    </a:lnTo>
                    <a:lnTo>
                      <a:pt x="44" y="29"/>
                    </a:lnTo>
                    <a:lnTo>
                      <a:pt x="51" y="14"/>
                    </a:lnTo>
                    <a:lnTo>
                      <a:pt x="44" y="0"/>
                    </a:lnTo>
                    <a:lnTo>
                      <a:pt x="30" y="14"/>
                    </a:lnTo>
                    <a:lnTo>
                      <a:pt x="37" y="29"/>
                    </a:lnTo>
                    <a:lnTo>
                      <a:pt x="37" y="29"/>
                    </a:lnTo>
                    <a:lnTo>
                      <a:pt x="37" y="36"/>
                    </a:lnTo>
                    <a:lnTo>
                      <a:pt x="37" y="36"/>
                    </a:lnTo>
                    <a:lnTo>
                      <a:pt x="37" y="36"/>
                    </a:lnTo>
                    <a:lnTo>
                      <a:pt x="30" y="29"/>
                    </a:lnTo>
                    <a:lnTo>
                      <a:pt x="23" y="29"/>
                    </a:lnTo>
                    <a:lnTo>
                      <a:pt x="23" y="22"/>
                    </a:lnTo>
                    <a:lnTo>
                      <a:pt x="23" y="22"/>
                    </a:lnTo>
                    <a:lnTo>
                      <a:pt x="23" y="7"/>
                    </a:lnTo>
                    <a:lnTo>
                      <a:pt x="15" y="7"/>
                    </a:lnTo>
                    <a:lnTo>
                      <a:pt x="8" y="0"/>
                    </a:lnTo>
                    <a:lnTo>
                      <a:pt x="0" y="0"/>
                    </a:lnTo>
                    <a:lnTo>
                      <a:pt x="0" y="7"/>
                    </a:lnTo>
                    <a:lnTo>
                      <a:pt x="0" y="7"/>
                    </a:lnTo>
                    <a:lnTo>
                      <a:pt x="8" y="22"/>
                    </a:lnTo>
                    <a:lnTo>
                      <a:pt x="23" y="29"/>
                    </a:lnTo>
                    <a:lnTo>
                      <a:pt x="30" y="36"/>
                    </a:lnTo>
                    <a:lnTo>
                      <a:pt x="37" y="43"/>
                    </a:lnTo>
                    <a:lnTo>
                      <a:pt x="37" y="43"/>
                    </a:lnTo>
                    <a:lnTo>
                      <a:pt x="30" y="43"/>
                    </a:lnTo>
                    <a:lnTo>
                      <a:pt x="30" y="43"/>
                    </a:lnTo>
                    <a:lnTo>
                      <a:pt x="23" y="43"/>
                    </a:lnTo>
                    <a:lnTo>
                      <a:pt x="15" y="36"/>
                    </a:lnTo>
                    <a:lnTo>
                      <a:pt x="8" y="36"/>
                    </a:lnTo>
                    <a:lnTo>
                      <a:pt x="0" y="43"/>
                    </a:lnTo>
                    <a:lnTo>
                      <a:pt x="0" y="50"/>
                    </a:lnTo>
                    <a:lnTo>
                      <a:pt x="8" y="50"/>
                    </a:lnTo>
                    <a:lnTo>
                      <a:pt x="15" y="57"/>
                    </a:lnTo>
                    <a:lnTo>
                      <a:pt x="23" y="57"/>
                    </a:lnTo>
                    <a:lnTo>
                      <a:pt x="23" y="50"/>
                    </a:lnTo>
                    <a:lnTo>
                      <a:pt x="30" y="50"/>
                    </a:lnTo>
                    <a:lnTo>
                      <a:pt x="30" y="50"/>
                    </a:lnTo>
                    <a:lnTo>
                      <a:pt x="37" y="50"/>
                    </a:lnTo>
                    <a:lnTo>
                      <a:pt x="44" y="50"/>
                    </a:lnTo>
                    <a:lnTo>
                      <a:pt x="51" y="57"/>
                    </a:lnTo>
                    <a:lnTo>
                      <a:pt x="51" y="57"/>
                    </a:lnTo>
                    <a:lnTo>
                      <a:pt x="44" y="64"/>
                    </a:lnTo>
                    <a:lnTo>
                      <a:pt x="37" y="64"/>
                    </a:lnTo>
                    <a:lnTo>
                      <a:pt x="30" y="64"/>
                    </a:lnTo>
                    <a:lnTo>
                      <a:pt x="23" y="64"/>
                    </a:lnTo>
                    <a:lnTo>
                      <a:pt x="8" y="64"/>
                    </a:lnTo>
                    <a:lnTo>
                      <a:pt x="8" y="72"/>
                    </a:lnTo>
                    <a:lnTo>
                      <a:pt x="8" y="79"/>
                    </a:lnTo>
                    <a:lnTo>
                      <a:pt x="23" y="79"/>
                    </a:lnTo>
                    <a:lnTo>
                      <a:pt x="30" y="79"/>
                    </a:lnTo>
                    <a:lnTo>
                      <a:pt x="30" y="79"/>
                    </a:lnTo>
                    <a:lnTo>
                      <a:pt x="37" y="72"/>
                    </a:lnTo>
                    <a:lnTo>
                      <a:pt x="37" y="72"/>
                    </a:lnTo>
                    <a:lnTo>
                      <a:pt x="44" y="64"/>
                    </a:lnTo>
                    <a:lnTo>
                      <a:pt x="44" y="64"/>
                    </a:lnTo>
                    <a:lnTo>
                      <a:pt x="51" y="64"/>
                    </a:lnTo>
                    <a:lnTo>
                      <a:pt x="59" y="72"/>
                    </a:lnTo>
                    <a:lnTo>
                      <a:pt x="66" y="79"/>
                    </a:lnTo>
                    <a:lnTo>
                      <a:pt x="66" y="79"/>
                    </a:lnTo>
                    <a:close/>
                    <a:moveTo>
                      <a:pt x="66" y="36"/>
                    </a:moveTo>
                    <a:lnTo>
                      <a:pt x="66" y="36"/>
                    </a:lnTo>
                    <a:lnTo>
                      <a:pt x="73" y="29"/>
                    </a:lnTo>
                    <a:lnTo>
                      <a:pt x="66" y="22"/>
                    </a:lnTo>
                    <a:lnTo>
                      <a:pt x="66" y="14"/>
                    </a:lnTo>
                    <a:lnTo>
                      <a:pt x="59" y="22"/>
                    </a:lnTo>
                    <a:lnTo>
                      <a:pt x="66" y="36"/>
                    </a:lnTo>
                    <a:lnTo>
                      <a:pt x="66" y="36"/>
                    </a:lnTo>
                    <a:close/>
                    <a:moveTo>
                      <a:pt x="44" y="29"/>
                    </a:moveTo>
                    <a:lnTo>
                      <a:pt x="44" y="22"/>
                    </a:lnTo>
                    <a:lnTo>
                      <a:pt x="44" y="7"/>
                    </a:lnTo>
                    <a:lnTo>
                      <a:pt x="37" y="14"/>
                    </a:lnTo>
                    <a:lnTo>
                      <a:pt x="44" y="29"/>
                    </a:lnTo>
                    <a:lnTo>
                      <a:pt x="44" y="29"/>
                    </a:lnTo>
                    <a:close/>
                    <a:moveTo>
                      <a:pt x="23" y="22"/>
                    </a:moveTo>
                    <a:lnTo>
                      <a:pt x="23" y="14"/>
                    </a:lnTo>
                    <a:lnTo>
                      <a:pt x="23" y="14"/>
                    </a:lnTo>
                    <a:lnTo>
                      <a:pt x="15" y="7"/>
                    </a:lnTo>
                    <a:lnTo>
                      <a:pt x="0" y="7"/>
                    </a:lnTo>
                    <a:lnTo>
                      <a:pt x="0" y="14"/>
                    </a:lnTo>
                    <a:lnTo>
                      <a:pt x="8" y="22"/>
                    </a:lnTo>
                    <a:lnTo>
                      <a:pt x="15" y="22"/>
                    </a:lnTo>
                    <a:lnTo>
                      <a:pt x="23" y="22"/>
                    </a:lnTo>
                    <a:lnTo>
                      <a:pt x="23" y="22"/>
                    </a:lnTo>
                    <a:close/>
                    <a:moveTo>
                      <a:pt x="23" y="43"/>
                    </a:moveTo>
                    <a:lnTo>
                      <a:pt x="15" y="36"/>
                    </a:lnTo>
                    <a:lnTo>
                      <a:pt x="0" y="43"/>
                    </a:lnTo>
                    <a:lnTo>
                      <a:pt x="8" y="50"/>
                    </a:lnTo>
                    <a:lnTo>
                      <a:pt x="15" y="50"/>
                    </a:lnTo>
                    <a:lnTo>
                      <a:pt x="23" y="50"/>
                    </a:lnTo>
                    <a:lnTo>
                      <a:pt x="23" y="43"/>
                    </a:lnTo>
                    <a:lnTo>
                      <a:pt x="23" y="43"/>
                    </a:lnTo>
                    <a:close/>
                    <a:moveTo>
                      <a:pt x="30" y="72"/>
                    </a:moveTo>
                    <a:lnTo>
                      <a:pt x="30" y="64"/>
                    </a:lnTo>
                    <a:lnTo>
                      <a:pt x="23" y="64"/>
                    </a:lnTo>
                    <a:lnTo>
                      <a:pt x="15" y="64"/>
                    </a:lnTo>
                    <a:lnTo>
                      <a:pt x="8" y="72"/>
                    </a:lnTo>
                    <a:lnTo>
                      <a:pt x="8" y="72"/>
                    </a:lnTo>
                    <a:lnTo>
                      <a:pt x="23" y="79"/>
                    </a:lnTo>
                    <a:lnTo>
                      <a:pt x="30" y="79"/>
                    </a:lnTo>
                    <a:lnTo>
                      <a:pt x="30" y="72"/>
                    </a:lnTo>
                    <a:lnTo>
                      <a:pt x="30"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562">
                <a:extLst>
                  <a:ext uri="{FF2B5EF4-FFF2-40B4-BE49-F238E27FC236}">
                    <a16:creationId xmlns:a16="http://schemas.microsoft.com/office/drawing/2014/main" xmlns="" id="{D01CB1D8-C7F8-42EC-BCF0-A3DEF95D0F67}"/>
                  </a:ext>
                </a:extLst>
              </p:cNvPr>
              <p:cNvSpPr>
                <a:spLocks noEditPoints="1"/>
              </p:cNvSpPr>
              <p:nvPr/>
            </p:nvSpPr>
            <p:spPr bwMode="auto">
              <a:xfrm>
                <a:off x="5429" y="2739"/>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22 h 79"/>
                  <a:gd name="T38" fmla="*/ 7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7 w 72"/>
                  <a:gd name="T53" fmla="*/ 36 h 79"/>
                  <a:gd name="T54" fmla="*/ 0 w 72"/>
                  <a:gd name="T55" fmla="*/ 50 h 79"/>
                  <a:gd name="T56" fmla="*/ 15 w 72"/>
                  <a:gd name="T57" fmla="*/ 57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64 h 79"/>
                  <a:gd name="T70" fmla="*/ 0 w 72"/>
                  <a:gd name="T71" fmla="*/ 72 h 79"/>
                  <a:gd name="T72" fmla="*/ 22 w 72"/>
                  <a:gd name="T73" fmla="*/ 79 h 79"/>
                  <a:gd name="T74" fmla="*/ 29 w 72"/>
                  <a:gd name="T75" fmla="*/ 79 h 79"/>
                  <a:gd name="T76" fmla="*/ 36 w 72"/>
                  <a:gd name="T77" fmla="*/ 72 h 79"/>
                  <a:gd name="T78" fmla="*/ 43 w 72"/>
                  <a:gd name="T79" fmla="*/ 64 h 79"/>
                  <a:gd name="T80" fmla="*/ 50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29 w 72"/>
                  <a:gd name="T95" fmla="*/ 14 h 79"/>
                  <a:gd name="T96" fmla="*/ 36 w 72"/>
                  <a:gd name="T97" fmla="*/ 29 h 79"/>
                  <a:gd name="T98" fmla="*/ 22 w 72"/>
                  <a:gd name="T99" fmla="*/ 14 h 79"/>
                  <a:gd name="T100" fmla="*/ 7 w 72"/>
                  <a:gd name="T101" fmla="*/ 7 h 79"/>
                  <a:gd name="T102" fmla="*/ 0 w 72"/>
                  <a:gd name="T103" fmla="*/ 14 h 79"/>
                  <a:gd name="T104" fmla="*/ 7 w 72"/>
                  <a:gd name="T105" fmla="*/ 22 h 79"/>
                  <a:gd name="T106" fmla="*/ 15 w 72"/>
                  <a:gd name="T107" fmla="*/ 22 h 79"/>
                  <a:gd name="T108" fmla="*/ 7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72"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9"/>
                    </a:lnTo>
                    <a:lnTo>
                      <a:pt x="22" y="22"/>
                    </a:lnTo>
                    <a:lnTo>
                      <a:pt x="22" y="22"/>
                    </a:lnTo>
                    <a:lnTo>
                      <a:pt x="15" y="7"/>
                    </a:lnTo>
                    <a:lnTo>
                      <a:pt x="7" y="7"/>
                    </a:lnTo>
                    <a:lnTo>
                      <a:pt x="7"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50"/>
                    </a:lnTo>
                    <a:lnTo>
                      <a:pt x="7"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0" y="72"/>
                    </a:lnTo>
                    <a:lnTo>
                      <a:pt x="7" y="79"/>
                    </a:lnTo>
                    <a:lnTo>
                      <a:pt x="22" y="79"/>
                    </a:lnTo>
                    <a:lnTo>
                      <a:pt x="29" y="79"/>
                    </a:lnTo>
                    <a:lnTo>
                      <a:pt x="29" y="79"/>
                    </a:lnTo>
                    <a:lnTo>
                      <a:pt x="29" y="72"/>
                    </a:lnTo>
                    <a:lnTo>
                      <a:pt x="36" y="72"/>
                    </a:lnTo>
                    <a:lnTo>
                      <a:pt x="43" y="64"/>
                    </a:lnTo>
                    <a:lnTo>
                      <a:pt x="43" y="64"/>
                    </a:lnTo>
                    <a:lnTo>
                      <a:pt x="50" y="64"/>
                    </a:lnTo>
                    <a:lnTo>
                      <a:pt x="50" y="72"/>
                    </a:lnTo>
                    <a:lnTo>
                      <a:pt x="58" y="79"/>
                    </a:lnTo>
                    <a:lnTo>
                      <a:pt x="58" y="79"/>
                    </a:lnTo>
                    <a:close/>
                    <a:moveTo>
                      <a:pt x="58" y="36"/>
                    </a:moveTo>
                    <a:lnTo>
                      <a:pt x="65" y="36"/>
                    </a:lnTo>
                    <a:lnTo>
                      <a:pt x="65" y="29"/>
                    </a:lnTo>
                    <a:lnTo>
                      <a:pt x="65" y="22"/>
                    </a:lnTo>
                    <a:lnTo>
                      <a:pt x="65" y="14"/>
                    </a:lnTo>
                    <a:lnTo>
                      <a:pt x="58" y="22"/>
                    </a:lnTo>
                    <a:lnTo>
                      <a:pt x="58" y="36"/>
                    </a:lnTo>
                    <a:lnTo>
                      <a:pt x="58" y="36"/>
                    </a:lnTo>
                    <a:close/>
                    <a:moveTo>
                      <a:pt x="36" y="29"/>
                    </a:moveTo>
                    <a:lnTo>
                      <a:pt x="43" y="22"/>
                    </a:lnTo>
                    <a:lnTo>
                      <a:pt x="36" y="7"/>
                    </a:lnTo>
                    <a:lnTo>
                      <a:pt x="29" y="14"/>
                    </a:lnTo>
                    <a:lnTo>
                      <a:pt x="36" y="29"/>
                    </a:lnTo>
                    <a:lnTo>
                      <a:pt x="36" y="29"/>
                    </a:lnTo>
                    <a:close/>
                    <a:moveTo>
                      <a:pt x="15" y="22"/>
                    </a:moveTo>
                    <a:lnTo>
                      <a:pt x="22" y="14"/>
                    </a:lnTo>
                    <a:lnTo>
                      <a:pt x="15" y="14"/>
                    </a:lnTo>
                    <a:lnTo>
                      <a:pt x="7" y="7"/>
                    </a:lnTo>
                    <a:lnTo>
                      <a:pt x="0" y="7"/>
                    </a:lnTo>
                    <a:lnTo>
                      <a:pt x="0" y="14"/>
                    </a:lnTo>
                    <a:lnTo>
                      <a:pt x="7" y="22"/>
                    </a:lnTo>
                    <a:lnTo>
                      <a:pt x="7" y="22"/>
                    </a:lnTo>
                    <a:lnTo>
                      <a:pt x="15" y="22"/>
                    </a:lnTo>
                    <a:lnTo>
                      <a:pt x="15" y="22"/>
                    </a:lnTo>
                    <a:close/>
                    <a:moveTo>
                      <a:pt x="22" y="43"/>
                    </a:moveTo>
                    <a:lnTo>
                      <a:pt x="7" y="36"/>
                    </a:lnTo>
                    <a:lnTo>
                      <a:pt x="0" y="43"/>
                    </a:lnTo>
                    <a:lnTo>
                      <a:pt x="0" y="50"/>
                    </a:lnTo>
                    <a:lnTo>
                      <a:pt x="15" y="50"/>
                    </a:lnTo>
                    <a:lnTo>
                      <a:pt x="22" y="50"/>
                    </a:lnTo>
                    <a:lnTo>
                      <a:pt x="22" y="43"/>
                    </a:lnTo>
                    <a:lnTo>
                      <a:pt x="22" y="43"/>
                    </a:lnTo>
                    <a:close/>
                    <a:moveTo>
                      <a:pt x="29" y="72"/>
                    </a:moveTo>
                    <a:lnTo>
                      <a:pt x="29" y="64"/>
                    </a:lnTo>
                    <a:lnTo>
                      <a:pt x="22" y="64"/>
                    </a:lnTo>
                    <a:lnTo>
                      <a:pt x="15" y="64"/>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563">
                <a:extLst>
                  <a:ext uri="{FF2B5EF4-FFF2-40B4-BE49-F238E27FC236}">
                    <a16:creationId xmlns:a16="http://schemas.microsoft.com/office/drawing/2014/main" xmlns="" id="{EDA0CA13-F480-418E-8438-C888E3EF4E89}"/>
                  </a:ext>
                </a:extLst>
              </p:cNvPr>
              <p:cNvSpPr>
                <a:spLocks noEditPoints="1"/>
              </p:cNvSpPr>
              <p:nvPr/>
            </p:nvSpPr>
            <p:spPr bwMode="auto">
              <a:xfrm>
                <a:off x="5357" y="2739"/>
                <a:ext cx="72" cy="79"/>
              </a:xfrm>
              <a:custGeom>
                <a:avLst/>
                <a:gdLst>
                  <a:gd name="T0" fmla="*/ 65 w 72"/>
                  <a:gd name="T1" fmla="*/ 79 h 79"/>
                  <a:gd name="T2" fmla="*/ 65 w 72"/>
                  <a:gd name="T3" fmla="*/ 72 h 79"/>
                  <a:gd name="T4" fmla="*/ 58 w 72"/>
                  <a:gd name="T5" fmla="*/ 57 h 79"/>
                  <a:gd name="T6" fmla="*/ 58 w 72"/>
                  <a:gd name="T7" fmla="*/ 43 h 79"/>
                  <a:gd name="T8" fmla="*/ 65 w 72"/>
                  <a:gd name="T9" fmla="*/ 36 h 79"/>
                  <a:gd name="T10" fmla="*/ 65 w 72"/>
                  <a:gd name="T11" fmla="*/ 14 h 79"/>
                  <a:gd name="T12" fmla="*/ 58 w 72"/>
                  <a:gd name="T13" fmla="*/ 7 h 79"/>
                  <a:gd name="T14" fmla="*/ 51 w 72"/>
                  <a:gd name="T15" fmla="*/ 22 h 79"/>
                  <a:gd name="T16" fmla="*/ 58 w 72"/>
                  <a:gd name="T17" fmla="*/ 36 h 79"/>
                  <a:gd name="T18" fmla="*/ 51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2 w 72"/>
                  <a:gd name="T35" fmla="*/ 29 h 79"/>
                  <a:gd name="T36" fmla="*/ 22 w 72"/>
                  <a:gd name="T37" fmla="*/ 22 h 79"/>
                  <a:gd name="T38" fmla="*/ 8 w 72"/>
                  <a:gd name="T39" fmla="*/ 7 h 79"/>
                  <a:gd name="T40" fmla="*/ 0 w 72"/>
                  <a:gd name="T41" fmla="*/ 0 h 79"/>
                  <a:gd name="T42" fmla="*/ 0 w 72"/>
                  <a:gd name="T43" fmla="*/ 7 h 79"/>
                  <a:gd name="T44" fmla="*/ 15 w 72"/>
                  <a:gd name="T45" fmla="*/ 29 h 79"/>
                  <a:gd name="T46" fmla="*/ 29 w 72"/>
                  <a:gd name="T47" fmla="*/ 43 h 79"/>
                  <a:gd name="T48" fmla="*/ 29 w 72"/>
                  <a:gd name="T49" fmla="*/ 43 h 79"/>
                  <a:gd name="T50" fmla="*/ 22 w 72"/>
                  <a:gd name="T51" fmla="*/ 43 h 79"/>
                  <a:gd name="T52" fmla="*/ 8 w 72"/>
                  <a:gd name="T53" fmla="*/ 36 h 79"/>
                  <a:gd name="T54" fmla="*/ 0 w 72"/>
                  <a:gd name="T55" fmla="*/ 50 h 79"/>
                  <a:gd name="T56" fmla="*/ 15 w 72"/>
                  <a:gd name="T57" fmla="*/ 57 h 79"/>
                  <a:gd name="T58" fmla="*/ 22 w 72"/>
                  <a:gd name="T59" fmla="*/ 50 h 79"/>
                  <a:gd name="T60" fmla="*/ 29 w 72"/>
                  <a:gd name="T61" fmla="*/ 50 h 79"/>
                  <a:gd name="T62" fmla="*/ 36 w 72"/>
                  <a:gd name="T63" fmla="*/ 50 h 79"/>
                  <a:gd name="T64" fmla="*/ 43 w 72"/>
                  <a:gd name="T65" fmla="*/ 57 h 79"/>
                  <a:gd name="T66" fmla="*/ 36 w 72"/>
                  <a:gd name="T67" fmla="*/ 64 h 79"/>
                  <a:gd name="T68" fmla="*/ 22 w 72"/>
                  <a:gd name="T69" fmla="*/ 64 h 79"/>
                  <a:gd name="T70" fmla="*/ 0 w 72"/>
                  <a:gd name="T71" fmla="*/ 72 h 79"/>
                  <a:gd name="T72" fmla="*/ 22 w 72"/>
                  <a:gd name="T73" fmla="*/ 79 h 79"/>
                  <a:gd name="T74" fmla="*/ 29 w 72"/>
                  <a:gd name="T75" fmla="*/ 79 h 79"/>
                  <a:gd name="T76" fmla="*/ 36 w 72"/>
                  <a:gd name="T77" fmla="*/ 72 h 79"/>
                  <a:gd name="T78" fmla="*/ 43 w 72"/>
                  <a:gd name="T79" fmla="*/ 64 h 79"/>
                  <a:gd name="T80" fmla="*/ 51 w 72"/>
                  <a:gd name="T81" fmla="*/ 72 h 79"/>
                  <a:gd name="T82" fmla="*/ 58 w 72"/>
                  <a:gd name="T83" fmla="*/ 79 h 79"/>
                  <a:gd name="T84" fmla="*/ 65 w 72"/>
                  <a:gd name="T85" fmla="*/ 36 h 79"/>
                  <a:gd name="T86" fmla="*/ 65 w 72"/>
                  <a:gd name="T87" fmla="*/ 22 h 79"/>
                  <a:gd name="T88" fmla="*/ 51 w 72"/>
                  <a:gd name="T89" fmla="*/ 22 h 79"/>
                  <a:gd name="T90" fmla="*/ 58 w 72"/>
                  <a:gd name="T91" fmla="*/ 36 h 79"/>
                  <a:gd name="T92" fmla="*/ 43 w 72"/>
                  <a:gd name="T93" fmla="*/ 22 h 79"/>
                  <a:gd name="T94" fmla="*/ 29 w 72"/>
                  <a:gd name="T95" fmla="*/ 14 h 79"/>
                  <a:gd name="T96" fmla="*/ 36 w 72"/>
                  <a:gd name="T97" fmla="*/ 29 h 79"/>
                  <a:gd name="T98" fmla="*/ 15 w 72"/>
                  <a:gd name="T99" fmla="*/ 14 h 79"/>
                  <a:gd name="T100" fmla="*/ 8 w 72"/>
                  <a:gd name="T101" fmla="*/ 7 h 79"/>
                  <a:gd name="T102" fmla="*/ 0 w 72"/>
                  <a:gd name="T103" fmla="*/ 14 h 79"/>
                  <a:gd name="T104" fmla="*/ 8 w 72"/>
                  <a:gd name="T105" fmla="*/ 22 h 79"/>
                  <a:gd name="T106" fmla="*/ 15 w 72"/>
                  <a:gd name="T107" fmla="*/ 22 h 79"/>
                  <a:gd name="T108" fmla="*/ 8 w 72"/>
                  <a:gd name="T109" fmla="*/ 36 h 79"/>
                  <a:gd name="T110" fmla="*/ 0 w 72"/>
                  <a:gd name="T111" fmla="*/ 50 h 79"/>
                  <a:gd name="T112" fmla="*/ 22 w 72"/>
                  <a:gd name="T113" fmla="*/ 50 h 79"/>
                  <a:gd name="T114" fmla="*/ 22 w 72"/>
                  <a:gd name="T115" fmla="*/ 43 h 79"/>
                  <a:gd name="T116" fmla="*/ 29 w 72"/>
                  <a:gd name="T117" fmla="*/ 64 h 79"/>
                  <a:gd name="T118" fmla="*/ 15 w 72"/>
                  <a:gd name="T119" fmla="*/ 64 h 79"/>
                  <a:gd name="T120" fmla="*/ 8 w 72"/>
                  <a:gd name="T121" fmla="*/ 72 h 79"/>
                  <a:gd name="T122" fmla="*/ 22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65" y="72"/>
                    </a:lnTo>
                    <a:lnTo>
                      <a:pt x="65" y="72"/>
                    </a:lnTo>
                    <a:lnTo>
                      <a:pt x="65" y="72"/>
                    </a:lnTo>
                    <a:lnTo>
                      <a:pt x="58" y="57"/>
                    </a:lnTo>
                    <a:lnTo>
                      <a:pt x="58" y="57"/>
                    </a:lnTo>
                    <a:lnTo>
                      <a:pt x="58" y="43"/>
                    </a:lnTo>
                    <a:lnTo>
                      <a:pt x="58" y="43"/>
                    </a:lnTo>
                    <a:lnTo>
                      <a:pt x="65" y="36"/>
                    </a:lnTo>
                    <a:lnTo>
                      <a:pt x="72" y="29"/>
                    </a:lnTo>
                    <a:lnTo>
                      <a:pt x="65" y="14"/>
                    </a:lnTo>
                    <a:lnTo>
                      <a:pt x="65" y="14"/>
                    </a:lnTo>
                    <a:lnTo>
                      <a:pt x="58" y="7"/>
                    </a:lnTo>
                    <a:lnTo>
                      <a:pt x="58" y="14"/>
                    </a:lnTo>
                    <a:lnTo>
                      <a:pt x="51" y="22"/>
                    </a:lnTo>
                    <a:lnTo>
                      <a:pt x="51" y="29"/>
                    </a:lnTo>
                    <a:lnTo>
                      <a:pt x="58" y="36"/>
                    </a:lnTo>
                    <a:lnTo>
                      <a:pt x="58" y="43"/>
                    </a:lnTo>
                    <a:lnTo>
                      <a:pt x="51" y="50"/>
                    </a:lnTo>
                    <a:lnTo>
                      <a:pt x="51"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2" y="29"/>
                    </a:lnTo>
                    <a:lnTo>
                      <a:pt x="22" y="29"/>
                    </a:lnTo>
                    <a:lnTo>
                      <a:pt x="22" y="22"/>
                    </a:lnTo>
                    <a:lnTo>
                      <a:pt x="22" y="22"/>
                    </a:lnTo>
                    <a:lnTo>
                      <a:pt x="15" y="7"/>
                    </a:lnTo>
                    <a:lnTo>
                      <a:pt x="8" y="7"/>
                    </a:lnTo>
                    <a:lnTo>
                      <a:pt x="8" y="0"/>
                    </a:lnTo>
                    <a:lnTo>
                      <a:pt x="0" y="0"/>
                    </a:lnTo>
                    <a:lnTo>
                      <a:pt x="0" y="7"/>
                    </a:lnTo>
                    <a:lnTo>
                      <a:pt x="0" y="7"/>
                    </a:lnTo>
                    <a:lnTo>
                      <a:pt x="0" y="22"/>
                    </a:lnTo>
                    <a:lnTo>
                      <a:pt x="15" y="29"/>
                    </a:lnTo>
                    <a:lnTo>
                      <a:pt x="22" y="36"/>
                    </a:lnTo>
                    <a:lnTo>
                      <a:pt x="29" y="43"/>
                    </a:lnTo>
                    <a:lnTo>
                      <a:pt x="29" y="43"/>
                    </a:lnTo>
                    <a:lnTo>
                      <a:pt x="29" y="43"/>
                    </a:lnTo>
                    <a:lnTo>
                      <a:pt x="22" y="43"/>
                    </a:lnTo>
                    <a:lnTo>
                      <a:pt x="22" y="43"/>
                    </a:lnTo>
                    <a:lnTo>
                      <a:pt x="15" y="36"/>
                    </a:lnTo>
                    <a:lnTo>
                      <a:pt x="8" y="36"/>
                    </a:lnTo>
                    <a:lnTo>
                      <a:pt x="0" y="43"/>
                    </a:lnTo>
                    <a:lnTo>
                      <a:pt x="0" y="50"/>
                    </a:lnTo>
                    <a:lnTo>
                      <a:pt x="8" y="50"/>
                    </a:lnTo>
                    <a:lnTo>
                      <a:pt x="15" y="57"/>
                    </a:lnTo>
                    <a:lnTo>
                      <a:pt x="15" y="57"/>
                    </a:lnTo>
                    <a:lnTo>
                      <a:pt x="22" y="50"/>
                    </a:lnTo>
                    <a:lnTo>
                      <a:pt x="22" y="50"/>
                    </a:lnTo>
                    <a:lnTo>
                      <a:pt x="29" y="50"/>
                    </a:lnTo>
                    <a:lnTo>
                      <a:pt x="36" y="50"/>
                    </a:lnTo>
                    <a:lnTo>
                      <a:pt x="36" y="50"/>
                    </a:lnTo>
                    <a:lnTo>
                      <a:pt x="43" y="57"/>
                    </a:lnTo>
                    <a:lnTo>
                      <a:pt x="43" y="57"/>
                    </a:lnTo>
                    <a:lnTo>
                      <a:pt x="43" y="64"/>
                    </a:lnTo>
                    <a:lnTo>
                      <a:pt x="36" y="64"/>
                    </a:lnTo>
                    <a:lnTo>
                      <a:pt x="29" y="64"/>
                    </a:lnTo>
                    <a:lnTo>
                      <a:pt x="22" y="64"/>
                    </a:lnTo>
                    <a:lnTo>
                      <a:pt x="0" y="64"/>
                    </a:lnTo>
                    <a:lnTo>
                      <a:pt x="0" y="72"/>
                    </a:lnTo>
                    <a:lnTo>
                      <a:pt x="8" y="79"/>
                    </a:lnTo>
                    <a:lnTo>
                      <a:pt x="22" y="79"/>
                    </a:lnTo>
                    <a:lnTo>
                      <a:pt x="29" y="79"/>
                    </a:lnTo>
                    <a:lnTo>
                      <a:pt x="29" y="79"/>
                    </a:lnTo>
                    <a:lnTo>
                      <a:pt x="29" y="72"/>
                    </a:lnTo>
                    <a:lnTo>
                      <a:pt x="36" y="72"/>
                    </a:lnTo>
                    <a:lnTo>
                      <a:pt x="36" y="64"/>
                    </a:lnTo>
                    <a:lnTo>
                      <a:pt x="43" y="64"/>
                    </a:lnTo>
                    <a:lnTo>
                      <a:pt x="43" y="64"/>
                    </a:lnTo>
                    <a:lnTo>
                      <a:pt x="51" y="72"/>
                    </a:lnTo>
                    <a:lnTo>
                      <a:pt x="58" y="79"/>
                    </a:lnTo>
                    <a:lnTo>
                      <a:pt x="58" y="79"/>
                    </a:lnTo>
                    <a:close/>
                    <a:moveTo>
                      <a:pt x="58" y="36"/>
                    </a:moveTo>
                    <a:lnTo>
                      <a:pt x="65" y="36"/>
                    </a:lnTo>
                    <a:lnTo>
                      <a:pt x="65" y="29"/>
                    </a:lnTo>
                    <a:lnTo>
                      <a:pt x="65" y="22"/>
                    </a:lnTo>
                    <a:lnTo>
                      <a:pt x="58" y="14"/>
                    </a:lnTo>
                    <a:lnTo>
                      <a:pt x="51" y="22"/>
                    </a:lnTo>
                    <a:lnTo>
                      <a:pt x="58" y="36"/>
                    </a:lnTo>
                    <a:lnTo>
                      <a:pt x="58" y="36"/>
                    </a:lnTo>
                    <a:close/>
                    <a:moveTo>
                      <a:pt x="36" y="29"/>
                    </a:moveTo>
                    <a:lnTo>
                      <a:pt x="43" y="22"/>
                    </a:lnTo>
                    <a:lnTo>
                      <a:pt x="36" y="7"/>
                    </a:lnTo>
                    <a:lnTo>
                      <a:pt x="29" y="14"/>
                    </a:lnTo>
                    <a:lnTo>
                      <a:pt x="36" y="29"/>
                    </a:lnTo>
                    <a:lnTo>
                      <a:pt x="36" y="29"/>
                    </a:lnTo>
                    <a:close/>
                    <a:moveTo>
                      <a:pt x="15" y="22"/>
                    </a:moveTo>
                    <a:lnTo>
                      <a:pt x="15" y="14"/>
                    </a:lnTo>
                    <a:lnTo>
                      <a:pt x="15" y="14"/>
                    </a:lnTo>
                    <a:lnTo>
                      <a:pt x="8" y="7"/>
                    </a:lnTo>
                    <a:lnTo>
                      <a:pt x="0" y="7"/>
                    </a:lnTo>
                    <a:lnTo>
                      <a:pt x="0" y="14"/>
                    </a:lnTo>
                    <a:lnTo>
                      <a:pt x="0" y="22"/>
                    </a:lnTo>
                    <a:lnTo>
                      <a:pt x="8" y="22"/>
                    </a:lnTo>
                    <a:lnTo>
                      <a:pt x="15" y="22"/>
                    </a:lnTo>
                    <a:lnTo>
                      <a:pt x="15" y="22"/>
                    </a:lnTo>
                    <a:close/>
                    <a:moveTo>
                      <a:pt x="22" y="43"/>
                    </a:moveTo>
                    <a:lnTo>
                      <a:pt x="8" y="36"/>
                    </a:lnTo>
                    <a:lnTo>
                      <a:pt x="0" y="43"/>
                    </a:lnTo>
                    <a:lnTo>
                      <a:pt x="0" y="50"/>
                    </a:lnTo>
                    <a:lnTo>
                      <a:pt x="15" y="50"/>
                    </a:lnTo>
                    <a:lnTo>
                      <a:pt x="22" y="50"/>
                    </a:lnTo>
                    <a:lnTo>
                      <a:pt x="22" y="43"/>
                    </a:lnTo>
                    <a:lnTo>
                      <a:pt x="22" y="43"/>
                    </a:lnTo>
                    <a:close/>
                    <a:moveTo>
                      <a:pt x="29" y="72"/>
                    </a:moveTo>
                    <a:lnTo>
                      <a:pt x="29" y="64"/>
                    </a:lnTo>
                    <a:lnTo>
                      <a:pt x="15" y="64"/>
                    </a:lnTo>
                    <a:lnTo>
                      <a:pt x="15" y="64"/>
                    </a:lnTo>
                    <a:lnTo>
                      <a:pt x="8" y="72"/>
                    </a:lnTo>
                    <a:lnTo>
                      <a:pt x="8" y="72"/>
                    </a:lnTo>
                    <a:lnTo>
                      <a:pt x="15" y="79"/>
                    </a:lnTo>
                    <a:lnTo>
                      <a:pt x="22"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564">
                <a:extLst>
                  <a:ext uri="{FF2B5EF4-FFF2-40B4-BE49-F238E27FC236}">
                    <a16:creationId xmlns:a16="http://schemas.microsoft.com/office/drawing/2014/main" xmlns="" id="{6A8A02A4-E0D1-4B66-A75C-F6DB4B26D10F}"/>
                  </a:ext>
                </a:extLst>
              </p:cNvPr>
              <p:cNvSpPr>
                <a:spLocks noEditPoints="1"/>
              </p:cNvSpPr>
              <p:nvPr/>
            </p:nvSpPr>
            <p:spPr bwMode="auto">
              <a:xfrm>
                <a:off x="5207" y="2739"/>
                <a:ext cx="71" cy="79"/>
              </a:xfrm>
              <a:custGeom>
                <a:avLst/>
                <a:gdLst>
                  <a:gd name="T0" fmla="*/ 64 w 71"/>
                  <a:gd name="T1" fmla="*/ 72 h 79"/>
                  <a:gd name="T2" fmla="*/ 71 w 71"/>
                  <a:gd name="T3" fmla="*/ 72 h 79"/>
                  <a:gd name="T4" fmla="*/ 57 w 71"/>
                  <a:gd name="T5" fmla="*/ 57 h 79"/>
                  <a:gd name="T6" fmla="*/ 57 w 71"/>
                  <a:gd name="T7" fmla="*/ 43 h 79"/>
                  <a:gd name="T8" fmla="*/ 64 w 71"/>
                  <a:gd name="T9" fmla="*/ 36 h 79"/>
                  <a:gd name="T10" fmla="*/ 64 w 71"/>
                  <a:gd name="T11" fmla="*/ 14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0 h 79"/>
                  <a:gd name="T28" fmla="*/ 36 w 71"/>
                  <a:gd name="T29" fmla="*/ 29 h 79"/>
                  <a:gd name="T30" fmla="*/ 36 w 71"/>
                  <a:gd name="T31" fmla="*/ 36 h 79"/>
                  <a:gd name="T32" fmla="*/ 36 w 71"/>
                  <a:gd name="T33" fmla="*/ 36 h 79"/>
                  <a:gd name="T34" fmla="*/ 21 w 71"/>
                  <a:gd name="T35" fmla="*/ 22 h 79"/>
                  <a:gd name="T36" fmla="*/ 21 w 71"/>
                  <a:gd name="T37" fmla="*/ 14 h 79"/>
                  <a:gd name="T38" fmla="*/ 14 w 71"/>
                  <a:gd name="T39" fmla="*/ 0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50 h 79"/>
                  <a:gd name="T60" fmla="*/ 28 w 71"/>
                  <a:gd name="T61" fmla="*/ 50 h 79"/>
                  <a:gd name="T62" fmla="*/ 43 w 71"/>
                  <a:gd name="T63" fmla="*/ 50 h 79"/>
                  <a:gd name="T64" fmla="*/ 50 w 71"/>
                  <a:gd name="T65" fmla="*/ 57 h 79"/>
                  <a:gd name="T66" fmla="*/ 36 w 71"/>
                  <a:gd name="T67" fmla="*/ 64 h 79"/>
                  <a:gd name="T68" fmla="*/ 21 w 71"/>
                  <a:gd name="T69" fmla="*/ 57 h 79"/>
                  <a:gd name="T70" fmla="*/ 7 w 71"/>
                  <a:gd name="T71" fmla="*/ 72 h 79"/>
                  <a:gd name="T72" fmla="*/ 21 w 71"/>
                  <a:gd name="T73" fmla="*/ 79 h 79"/>
                  <a:gd name="T74" fmla="*/ 28 w 71"/>
                  <a:gd name="T75" fmla="*/ 72 h 79"/>
                  <a:gd name="T76" fmla="*/ 36 w 71"/>
                  <a:gd name="T77" fmla="*/ 64 h 79"/>
                  <a:gd name="T78" fmla="*/ 43 w 71"/>
                  <a:gd name="T79" fmla="*/ 64 h 79"/>
                  <a:gd name="T80" fmla="*/ 57 w 71"/>
                  <a:gd name="T81" fmla="*/ 64 h 79"/>
                  <a:gd name="T82" fmla="*/ 64 w 71"/>
                  <a:gd name="T83" fmla="*/ 72 h 79"/>
                  <a:gd name="T84" fmla="*/ 64 w 71"/>
                  <a:gd name="T85" fmla="*/ 36 h 79"/>
                  <a:gd name="T86" fmla="*/ 64 w 71"/>
                  <a:gd name="T87" fmla="*/ 14 h 79"/>
                  <a:gd name="T88" fmla="*/ 57 w 71"/>
                  <a:gd name="T89" fmla="*/ 22 h 79"/>
                  <a:gd name="T90" fmla="*/ 64 w 71"/>
                  <a:gd name="T91" fmla="*/ 36 h 79"/>
                  <a:gd name="T92" fmla="*/ 43 w 71"/>
                  <a:gd name="T93" fmla="*/ 14 h 79"/>
                  <a:gd name="T94" fmla="*/ 36 w 71"/>
                  <a:gd name="T95" fmla="*/ 14 h 79"/>
                  <a:gd name="T96" fmla="*/ 36 w 71"/>
                  <a:gd name="T97" fmla="*/ 29 h 79"/>
                  <a:gd name="T98" fmla="*/ 21 w 71"/>
                  <a:gd name="T99" fmla="*/ 14 h 79"/>
                  <a:gd name="T100" fmla="*/ 14 w 71"/>
                  <a:gd name="T101" fmla="*/ 7 h 79"/>
                  <a:gd name="T102" fmla="*/ 0 w 71"/>
                  <a:gd name="T103" fmla="*/ 14 h 79"/>
                  <a:gd name="T104" fmla="*/ 14 w 71"/>
                  <a:gd name="T105" fmla="*/ 22 h 79"/>
                  <a:gd name="T106" fmla="*/ 21 w 71"/>
                  <a:gd name="T107" fmla="*/ 22 h 79"/>
                  <a:gd name="T108" fmla="*/ 14 w 71"/>
                  <a:gd name="T109" fmla="*/ 36 h 79"/>
                  <a:gd name="T110" fmla="*/ 7 w 71"/>
                  <a:gd name="T111" fmla="*/ 43 h 79"/>
                  <a:gd name="T112" fmla="*/ 21 w 71"/>
                  <a:gd name="T113" fmla="*/ 50 h 79"/>
                  <a:gd name="T114" fmla="*/ 21 w 71"/>
                  <a:gd name="T115" fmla="*/ 43 h 79"/>
                  <a:gd name="T116" fmla="*/ 28 w 71"/>
                  <a:gd name="T117" fmla="*/ 64 h 79"/>
                  <a:gd name="T118" fmla="*/ 14 w 71"/>
                  <a:gd name="T119" fmla="*/ 64 h 79"/>
                  <a:gd name="T120" fmla="*/ 7 w 71"/>
                  <a:gd name="T121" fmla="*/ 72 h 79"/>
                  <a:gd name="T122" fmla="*/ 28 w 71"/>
                  <a:gd name="T123" fmla="*/ 72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72"/>
                    </a:lnTo>
                    <a:lnTo>
                      <a:pt x="71" y="64"/>
                    </a:lnTo>
                    <a:lnTo>
                      <a:pt x="57" y="57"/>
                    </a:lnTo>
                    <a:lnTo>
                      <a:pt x="57" y="50"/>
                    </a:lnTo>
                    <a:lnTo>
                      <a:pt x="57" y="43"/>
                    </a:lnTo>
                    <a:lnTo>
                      <a:pt x="64" y="43"/>
                    </a:lnTo>
                    <a:lnTo>
                      <a:pt x="64" y="36"/>
                    </a:lnTo>
                    <a:lnTo>
                      <a:pt x="71" y="29"/>
                    </a:lnTo>
                    <a:lnTo>
                      <a:pt x="64" y="14"/>
                    </a:lnTo>
                    <a:lnTo>
                      <a:pt x="64" y="14"/>
                    </a:lnTo>
                    <a:lnTo>
                      <a:pt x="64" y="7"/>
                    </a:lnTo>
                    <a:lnTo>
                      <a:pt x="57" y="14"/>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4"/>
                    </a:lnTo>
                    <a:lnTo>
                      <a:pt x="36" y="0"/>
                    </a:lnTo>
                    <a:lnTo>
                      <a:pt x="28" y="14"/>
                    </a:lnTo>
                    <a:lnTo>
                      <a:pt x="36" y="29"/>
                    </a:lnTo>
                    <a:lnTo>
                      <a:pt x="36" y="29"/>
                    </a:lnTo>
                    <a:lnTo>
                      <a:pt x="36" y="36"/>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14" y="29"/>
                    </a:lnTo>
                    <a:lnTo>
                      <a:pt x="21" y="29"/>
                    </a:lnTo>
                    <a:lnTo>
                      <a:pt x="28" y="43"/>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50"/>
                    </a:lnTo>
                    <a:lnTo>
                      <a:pt x="21" y="50"/>
                    </a:lnTo>
                    <a:lnTo>
                      <a:pt x="28" y="50"/>
                    </a:lnTo>
                    <a:lnTo>
                      <a:pt x="36" y="50"/>
                    </a:lnTo>
                    <a:lnTo>
                      <a:pt x="43" y="50"/>
                    </a:lnTo>
                    <a:lnTo>
                      <a:pt x="43" y="57"/>
                    </a:lnTo>
                    <a:lnTo>
                      <a:pt x="50" y="57"/>
                    </a:lnTo>
                    <a:lnTo>
                      <a:pt x="43" y="57"/>
                    </a:lnTo>
                    <a:lnTo>
                      <a:pt x="36" y="64"/>
                    </a:lnTo>
                    <a:lnTo>
                      <a:pt x="28" y="64"/>
                    </a:lnTo>
                    <a:lnTo>
                      <a:pt x="21" y="57"/>
                    </a:lnTo>
                    <a:lnTo>
                      <a:pt x="7" y="64"/>
                    </a:lnTo>
                    <a:lnTo>
                      <a:pt x="7" y="72"/>
                    </a:lnTo>
                    <a:lnTo>
                      <a:pt x="7" y="72"/>
                    </a:lnTo>
                    <a:lnTo>
                      <a:pt x="21" y="79"/>
                    </a:lnTo>
                    <a:lnTo>
                      <a:pt x="28" y="79"/>
                    </a:lnTo>
                    <a:lnTo>
                      <a:pt x="28" y="72"/>
                    </a:lnTo>
                    <a:lnTo>
                      <a:pt x="36" y="72"/>
                    </a:lnTo>
                    <a:lnTo>
                      <a:pt x="36" y="64"/>
                    </a:lnTo>
                    <a:lnTo>
                      <a:pt x="43" y="64"/>
                    </a:lnTo>
                    <a:lnTo>
                      <a:pt x="43" y="64"/>
                    </a:lnTo>
                    <a:lnTo>
                      <a:pt x="50" y="64"/>
                    </a:lnTo>
                    <a:lnTo>
                      <a:pt x="57" y="64"/>
                    </a:lnTo>
                    <a:lnTo>
                      <a:pt x="64" y="72"/>
                    </a:lnTo>
                    <a:lnTo>
                      <a:pt x="64" y="72"/>
                    </a:lnTo>
                    <a:close/>
                    <a:moveTo>
                      <a:pt x="64" y="36"/>
                    </a:moveTo>
                    <a:lnTo>
                      <a:pt x="64" y="36"/>
                    </a:lnTo>
                    <a:lnTo>
                      <a:pt x="71" y="29"/>
                    </a:lnTo>
                    <a:lnTo>
                      <a:pt x="64" y="14"/>
                    </a:lnTo>
                    <a:lnTo>
                      <a:pt x="64" y="14"/>
                    </a:lnTo>
                    <a:lnTo>
                      <a:pt x="57" y="22"/>
                    </a:lnTo>
                    <a:lnTo>
                      <a:pt x="64" y="36"/>
                    </a:lnTo>
                    <a:lnTo>
                      <a:pt x="64" y="36"/>
                    </a:lnTo>
                    <a:close/>
                    <a:moveTo>
                      <a:pt x="36" y="29"/>
                    </a:moveTo>
                    <a:lnTo>
                      <a:pt x="43" y="14"/>
                    </a:lnTo>
                    <a:lnTo>
                      <a:pt x="36" y="7"/>
                    </a:lnTo>
                    <a:lnTo>
                      <a:pt x="36" y="14"/>
                    </a:lnTo>
                    <a:lnTo>
                      <a:pt x="36" y="29"/>
                    </a:lnTo>
                    <a:lnTo>
                      <a:pt x="36" y="29"/>
                    </a:lnTo>
                    <a:close/>
                    <a:moveTo>
                      <a:pt x="21" y="22"/>
                    </a:moveTo>
                    <a:lnTo>
                      <a:pt x="21" y="14"/>
                    </a:lnTo>
                    <a:lnTo>
                      <a:pt x="14" y="14"/>
                    </a:lnTo>
                    <a:lnTo>
                      <a:pt x="14" y="7"/>
                    </a:lnTo>
                    <a:lnTo>
                      <a:pt x="0" y="0"/>
                    </a:lnTo>
                    <a:lnTo>
                      <a:pt x="0" y="14"/>
                    </a:lnTo>
                    <a:lnTo>
                      <a:pt x="7" y="22"/>
                    </a:lnTo>
                    <a:lnTo>
                      <a:pt x="14" y="22"/>
                    </a:lnTo>
                    <a:lnTo>
                      <a:pt x="21" y="22"/>
                    </a:lnTo>
                    <a:lnTo>
                      <a:pt x="21" y="22"/>
                    </a:lnTo>
                    <a:close/>
                    <a:moveTo>
                      <a:pt x="21" y="43"/>
                    </a:moveTo>
                    <a:lnTo>
                      <a:pt x="14" y="36"/>
                    </a:lnTo>
                    <a:lnTo>
                      <a:pt x="0" y="43"/>
                    </a:lnTo>
                    <a:lnTo>
                      <a:pt x="7" y="43"/>
                    </a:lnTo>
                    <a:lnTo>
                      <a:pt x="14" y="50"/>
                    </a:lnTo>
                    <a:lnTo>
                      <a:pt x="21" y="50"/>
                    </a:lnTo>
                    <a:lnTo>
                      <a:pt x="21" y="43"/>
                    </a:lnTo>
                    <a:lnTo>
                      <a:pt x="21" y="43"/>
                    </a:lnTo>
                    <a:close/>
                    <a:moveTo>
                      <a:pt x="28" y="72"/>
                    </a:moveTo>
                    <a:lnTo>
                      <a:pt x="28" y="64"/>
                    </a:lnTo>
                    <a:lnTo>
                      <a:pt x="21" y="64"/>
                    </a:lnTo>
                    <a:lnTo>
                      <a:pt x="14" y="64"/>
                    </a:lnTo>
                    <a:lnTo>
                      <a:pt x="7" y="64"/>
                    </a:lnTo>
                    <a:lnTo>
                      <a:pt x="7" y="72"/>
                    </a:lnTo>
                    <a:lnTo>
                      <a:pt x="14" y="72"/>
                    </a:lnTo>
                    <a:lnTo>
                      <a:pt x="28" y="72"/>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565">
                <a:extLst>
                  <a:ext uri="{FF2B5EF4-FFF2-40B4-BE49-F238E27FC236}">
                    <a16:creationId xmlns:a16="http://schemas.microsoft.com/office/drawing/2014/main" xmlns="" id="{1201D11C-8891-4983-A854-4E7A647791FD}"/>
                  </a:ext>
                </a:extLst>
              </p:cNvPr>
              <p:cNvSpPr>
                <a:spLocks noEditPoints="1"/>
              </p:cNvSpPr>
              <p:nvPr/>
            </p:nvSpPr>
            <p:spPr bwMode="auto">
              <a:xfrm>
                <a:off x="5134" y="2739"/>
                <a:ext cx="73" cy="79"/>
              </a:xfrm>
              <a:custGeom>
                <a:avLst/>
                <a:gdLst>
                  <a:gd name="T0" fmla="*/ 65 w 73"/>
                  <a:gd name="T1" fmla="*/ 72 h 79"/>
                  <a:gd name="T2" fmla="*/ 73 w 73"/>
                  <a:gd name="T3" fmla="*/ 72 h 79"/>
                  <a:gd name="T4" fmla="*/ 58 w 73"/>
                  <a:gd name="T5" fmla="*/ 57 h 79"/>
                  <a:gd name="T6" fmla="*/ 58 w 73"/>
                  <a:gd name="T7" fmla="*/ 43 h 79"/>
                  <a:gd name="T8" fmla="*/ 65 w 73"/>
                  <a:gd name="T9" fmla="*/ 36 h 79"/>
                  <a:gd name="T10" fmla="*/ 65 w 73"/>
                  <a:gd name="T11" fmla="*/ 14 h 79"/>
                  <a:gd name="T12" fmla="*/ 65 w 73"/>
                  <a:gd name="T13" fmla="*/ 7 h 79"/>
                  <a:gd name="T14" fmla="*/ 51 w 73"/>
                  <a:gd name="T15" fmla="*/ 22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0 h 79"/>
                  <a:gd name="T28" fmla="*/ 37 w 73"/>
                  <a:gd name="T29" fmla="*/ 29 h 79"/>
                  <a:gd name="T30" fmla="*/ 37 w 73"/>
                  <a:gd name="T31" fmla="*/ 36 h 79"/>
                  <a:gd name="T32" fmla="*/ 37 w 73"/>
                  <a:gd name="T33" fmla="*/ 36 h 79"/>
                  <a:gd name="T34" fmla="*/ 22 w 73"/>
                  <a:gd name="T35" fmla="*/ 22 h 79"/>
                  <a:gd name="T36" fmla="*/ 22 w 73"/>
                  <a:gd name="T37" fmla="*/ 14 h 79"/>
                  <a:gd name="T38" fmla="*/ 7 w 73"/>
                  <a:gd name="T39" fmla="*/ 0 h 79"/>
                  <a:gd name="T40" fmla="*/ 0 w 73"/>
                  <a:gd name="T41" fmla="*/ 0 h 79"/>
                  <a:gd name="T42" fmla="*/ 0 w 73"/>
                  <a:gd name="T43" fmla="*/ 7 h 79"/>
                  <a:gd name="T44" fmla="*/ 15 w 73"/>
                  <a:gd name="T45" fmla="*/ 29 h 79"/>
                  <a:gd name="T46" fmla="*/ 29 w 73"/>
                  <a:gd name="T47" fmla="*/ 43 h 79"/>
                  <a:gd name="T48" fmla="*/ 29 w 73"/>
                  <a:gd name="T49" fmla="*/ 43 h 79"/>
                  <a:gd name="T50" fmla="*/ 22 w 73"/>
                  <a:gd name="T51" fmla="*/ 36 h 79"/>
                  <a:gd name="T52" fmla="*/ 7 w 73"/>
                  <a:gd name="T53" fmla="*/ 36 h 79"/>
                  <a:gd name="T54" fmla="*/ 0 w 73"/>
                  <a:gd name="T55" fmla="*/ 43 h 79"/>
                  <a:gd name="T56" fmla="*/ 15 w 73"/>
                  <a:gd name="T57" fmla="*/ 50 h 79"/>
                  <a:gd name="T58" fmla="*/ 22 w 73"/>
                  <a:gd name="T59" fmla="*/ 50 h 79"/>
                  <a:gd name="T60" fmla="*/ 29 w 73"/>
                  <a:gd name="T61" fmla="*/ 50 h 79"/>
                  <a:gd name="T62" fmla="*/ 44 w 73"/>
                  <a:gd name="T63" fmla="*/ 50 h 79"/>
                  <a:gd name="T64" fmla="*/ 44 w 73"/>
                  <a:gd name="T65" fmla="*/ 57 h 79"/>
                  <a:gd name="T66" fmla="*/ 37 w 73"/>
                  <a:gd name="T67" fmla="*/ 64 h 79"/>
                  <a:gd name="T68" fmla="*/ 22 w 73"/>
                  <a:gd name="T69" fmla="*/ 57 h 79"/>
                  <a:gd name="T70" fmla="*/ 0 w 73"/>
                  <a:gd name="T71" fmla="*/ 72 h 79"/>
                  <a:gd name="T72" fmla="*/ 22 w 73"/>
                  <a:gd name="T73" fmla="*/ 79 h 79"/>
                  <a:gd name="T74" fmla="*/ 29 w 73"/>
                  <a:gd name="T75" fmla="*/ 72 h 79"/>
                  <a:gd name="T76" fmla="*/ 37 w 73"/>
                  <a:gd name="T77" fmla="*/ 64 h 79"/>
                  <a:gd name="T78" fmla="*/ 44 w 73"/>
                  <a:gd name="T79" fmla="*/ 64 h 79"/>
                  <a:gd name="T80" fmla="*/ 58 w 73"/>
                  <a:gd name="T81" fmla="*/ 64 h 79"/>
                  <a:gd name="T82" fmla="*/ 58 w 73"/>
                  <a:gd name="T83" fmla="*/ 72 h 79"/>
                  <a:gd name="T84" fmla="*/ 65 w 73"/>
                  <a:gd name="T85" fmla="*/ 36 h 79"/>
                  <a:gd name="T86" fmla="*/ 65 w 73"/>
                  <a:gd name="T87" fmla="*/ 14 h 79"/>
                  <a:gd name="T88" fmla="*/ 58 w 73"/>
                  <a:gd name="T89" fmla="*/ 22 h 79"/>
                  <a:gd name="T90" fmla="*/ 58 w 73"/>
                  <a:gd name="T91" fmla="*/ 36 h 79"/>
                  <a:gd name="T92" fmla="*/ 44 w 73"/>
                  <a:gd name="T93" fmla="*/ 14 h 79"/>
                  <a:gd name="T94" fmla="*/ 29 w 73"/>
                  <a:gd name="T95" fmla="*/ 14 h 79"/>
                  <a:gd name="T96" fmla="*/ 37 w 73"/>
                  <a:gd name="T97" fmla="*/ 29 h 79"/>
                  <a:gd name="T98" fmla="*/ 22 w 73"/>
                  <a:gd name="T99" fmla="*/ 14 h 79"/>
                  <a:gd name="T100" fmla="*/ 15 w 73"/>
                  <a:gd name="T101" fmla="*/ 7 h 79"/>
                  <a:gd name="T102" fmla="*/ 0 w 73"/>
                  <a:gd name="T103" fmla="*/ 14 h 79"/>
                  <a:gd name="T104" fmla="*/ 7 w 73"/>
                  <a:gd name="T105" fmla="*/ 22 h 79"/>
                  <a:gd name="T106" fmla="*/ 15 w 73"/>
                  <a:gd name="T107" fmla="*/ 22 h 79"/>
                  <a:gd name="T108" fmla="*/ 7 w 73"/>
                  <a:gd name="T109" fmla="*/ 36 h 79"/>
                  <a:gd name="T110" fmla="*/ 0 w 73"/>
                  <a:gd name="T111" fmla="*/ 43 h 79"/>
                  <a:gd name="T112" fmla="*/ 22 w 73"/>
                  <a:gd name="T113" fmla="*/ 50 h 79"/>
                  <a:gd name="T114" fmla="*/ 22 w 73"/>
                  <a:gd name="T115" fmla="*/ 43 h 79"/>
                  <a:gd name="T116" fmla="*/ 29 w 73"/>
                  <a:gd name="T117" fmla="*/ 64 h 79"/>
                  <a:gd name="T118" fmla="*/ 15 w 73"/>
                  <a:gd name="T119" fmla="*/ 64 h 79"/>
                  <a:gd name="T120" fmla="*/ 7 w 73"/>
                  <a:gd name="T121" fmla="*/ 72 h 79"/>
                  <a:gd name="T122" fmla="*/ 29 w 73"/>
                  <a:gd name="T123" fmla="*/ 72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2"/>
                    </a:moveTo>
                    <a:lnTo>
                      <a:pt x="65" y="72"/>
                    </a:lnTo>
                    <a:lnTo>
                      <a:pt x="65" y="72"/>
                    </a:lnTo>
                    <a:lnTo>
                      <a:pt x="73" y="72"/>
                    </a:lnTo>
                    <a:lnTo>
                      <a:pt x="65" y="64"/>
                    </a:lnTo>
                    <a:lnTo>
                      <a:pt x="58" y="57"/>
                    </a:lnTo>
                    <a:lnTo>
                      <a:pt x="58" y="50"/>
                    </a:lnTo>
                    <a:lnTo>
                      <a:pt x="58" y="43"/>
                    </a:lnTo>
                    <a:lnTo>
                      <a:pt x="58" y="43"/>
                    </a:lnTo>
                    <a:lnTo>
                      <a:pt x="65" y="36"/>
                    </a:lnTo>
                    <a:lnTo>
                      <a:pt x="73" y="29"/>
                    </a:lnTo>
                    <a:lnTo>
                      <a:pt x="65" y="14"/>
                    </a:lnTo>
                    <a:lnTo>
                      <a:pt x="65" y="14"/>
                    </a:lnTo>
                    <a:lnTo>
                      <a:pt x="65" y="7"/>
                    </a:lnTo>
                    <a:lnTo>
                      <a:pt x="58" y="14"/>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4"/>
                    </a:lnTo>
                    <a:lnTo>
                      <a:pt x="37" y="0"/>
                    </a:lnTo>
                    <a:lnTo>
                      <a:pt x="29" y="14"/>
                    </a:lnTo>
                    <a:lnTo>
                      <a:pt x="37" y="29"/>
                    </a:lnTo>
                    <a:lnTo>
                      <a:pt x="37" y="29"/>
                    </a:lnTo>
                    <a:lnTo>
                      <a:pt x="37" y="36"/>
                    </a:lnTo>
                    <a:lnTo>
                      <a:pt x="37" y="36"/>
                    </a:lnTo>
                    <a:lnTo>
                      <a:pt x="37" y="36"/>
                    </a:lnTo>
                    <a:lnTo>
                      <a:pt x="29" y="29"/>
                    </a:lnTo>
                    <a:lnTo>
                      <a:pt x="22" y="22"/>
                    </a:lnTo>
                    <a:lnTo>
                      <a:pt x="22" y="22"/>
                    </a:lnTo>
                    <a:lnTo>
                      <a:pt x="22" y="14"/>
                    </a:lnTo>
                    <a:lnTo>
                      <a:pt x="15" y="7"/>
                    </a:lnTo>
                    <a:lnTo>
                      <a:pt x="7" y="0"/>
                    </a:lnTo>
                    <a:lnTo>
                      <a:pt x="7" y="0"/>
                    </a:lnTo>
                    <a:lnTo>
                      <a:pt x="0" y="0"/>
                    </a:lnTo>
                    <a:lnTo>
                      <a:pt x="0" y="0"/>
                    </a:lnTo>
                    <a:lnTo>
                      <a:pt x="0" y="7"/>
                    </a:lnTo>
                    <a:lnTo>
                      <a:pt x="0" y="22"/>
                    </a:lnTo>
                    <a:lnTo>
                      <a:pt x="15" y="29"/>
                    </a:lnTo>
                    <a:lnTo>
                      <a:pt x="22" y="29"/>
                    </a:lnTo>
                    <a:lnTo>
                      <a:pt x="29" y="43"/>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50"/>
                    </a:lnTo>
                    <a:lnTo>
                      <a:pt x="22" y="50"/>
                    </a:lnTo>
                    <a:lnTo>
                      <a:pt x="29" y="50"/>
                    </a:lnTo>
                    <a:lnTo>
                      <a:pt x="37" y="50"/>
                    </a:lnTo>
                    <a:lnTo>
                      <a:pt x="44" y="50"/>
                    </a:lnTo>
                    <a:lnTo>
                      <a:pt x="44" y="57"/>
                    </a:lnTo>
                    <a:lnTo>
                      <a:pt x="44" y="57"/>
                    </a:lnTo>
                    <a:lnTo>
                      <a:pt x="44" y="57"/>
                    </a:lnTo>
                    <a:lnTo>
                      <a:pt x="37" y="64"/>
                    </a:lnTo>
                    <a:lnTo>
                      <a:pt x="29" y="64"/>
                    </a:lnTo>
                    <a:lnTo>
                      <a:pt x="22" y="57"/>
                    </a:lnTo>
                    <a:lnTo>
                      <a:pt x="7" y="64"/>
                    </a:lnTo>
                    <a:lnTo>
                      <a:pt x="0" y="72"/>
                    </a:lnTo>
                    <a:lnTo>
                      <a:pt x="7" y="72"/>
                    </a:lnTo>
                    <a:lnTo>
                      <a:pt x="22" y="79"/>
                    </a:lnTo>
                    <a:lnTo>
                      <a:pt x="29" y="79"/>
                    </a:lnTo>
                    <a:lnTo>
                      <a:pt x="29" y="72"/>
                    </a:lnTo>
                    <a:lnTo>
                      <a:pt x="29" y="72"/>
                    </a:lnTo>
                    <a:lnTo>
                      <a:pt x="37" y="64"/>
                    </a:lnTo>
                    <a:lnTo>
                      <a:pt x="44" y="64"/>
                    </a:lnTo>
                    <a:lnTo>
                      <a:pt x="44" y="64"/>
                    </a:lnTo>
                    <a:lnTo>
                      <a:pt x="51" y="64"/>
                    </a:lnTo>
                    <a:lnTo>
                      <a:pt x="58" y="64"/>
                    </a:lnTo>
                    <a:lnTo>
                      <a:pt x="58" y="72"/>
                    </a:lnTo>
                    <a:lnTo>
                      <a:pt x="58" y="72"/>
                    </a:lnTo>
                    <a:close/>
                    <a:moveTo>
                      <a:pt x="58" y="36"/>
                    </a:moveTo>
                    <a:lnTo>
                      <a:pt x="65" y="36"/>
                    </a:lnTo>
                    <a:lnTo>
                      <a:pt x="65" y="29"/>
                    </a:lnTo>
                    <a:lnTo>
                      <a:pt x="65" y="14"/>
                    </a:lnTo>
                    <a:lnTo>
                      <a:pt x="65" y="14"/>
                    </a:lnTo>
                    <a:lnTo>
                      <a:pt x="58" y="22"/>
                    </a:lnTo>
                    <a:lnTo>
                      <a:pt x="58" y="36"/>
                    </a:lnTo>
                    <a:lnTo>
                      <a:pt x="58" y="36"/>
                    </a:lnTo>
                    <a:close/>
                    <a:moveTo>
                      <a:pt x="37" y="29"/>
                    </a:moveTo>
                    <a:lnTo>
                      <a:pt x="44" y="14"/>
                    </a:lnTo>
                    <a:lnTo>
                      <a:pt x="37" y="7"/>
                    </a:lnTo>
                    <a:lnTo>
                      <a:pt x="29" y="14"/>
                    </a:lnTo>
                    <a:lnTo>
                      <a:pt x="37" y="29"/>
                    </a:lnTo>
                    <a:lnTo>
                      <a:pt x="37" y="29"/>
                    </a:lnTo>
                    <a:close/>
                    <a:moveTo>
                      <a:pt x="15" y="22"/>
                    </a:moveTo>
                    <a:lnTo>
                      <a:pt x="22" y="14"/>
                    </a:lnTo>
                    <a:lnTo>
                      <a:pt x="15" y="14"/>
                    </a:lnTo>
                    <a:lnTo>
                      <a:pt x="15" y="7"/>
                    </a:lnTo>
                    <a:lnTo>
                      <a:pt x="0" y="0"/>
                    </a:lnTo>
                    <a:lnTo>
                      <a:pt x="0" y="14"/>
                    </a:lnTo>
                    <a:lnTo>
                      <a:pt x="7" y="22"/>
                    </a:lnTo>
                    <a:lnTo>
                      <a:pt x="7" y="22"/>
                    </a:lnTo>
                    <a:lnTo>
                      <a:pt x="15" y="22"/>
                    </a:lnTo>
                    <a:lnTo>
                      <a:pt x="15" y="22"/>
                    </a:lnTo>
                    <a:close/>
                    <a:moveTo>
                      <a:pt x="22" y="43"/>
                    </a:moveTo>
                    <a:lnTo>
                      <a:pt x="7" y="36"/>
                    </a:lnTo>
                    <a:lnTo>
                      <a:pt x="0" y="43"/>
                    </a:lnTo>
                    <a:lnTo>
                      <a:pt x="0" y="43"/>
                    </a:lnTo>
                    <a:lnTo>
                      <a:pt x="15" y="50"/>
                    </a:lnTo>
                    <a:lnTo>
                      <a:pt x="22" y="50"/>
                    </a:lnTo>
                    <a:lnTo>
                      <a:pt x="22" y="43"/>
                    </a:lnTo>
                    <a:lnTo>
                      <a:pt x="22" y="43"/>
                    </a:lnTo>
                    <a:close/>
                    <a:moveTo>
                      <a:pt x="29" y="72"/>
                    </a:moveTo>
                    <a:lnTo>
                      <a:pt x="29" y="64"/>
                    </a:lnTo>
                    <a:lnTo>
                      <a:pt x="22" y="64"/>
                    </a:lnTo>
                    <a:lnTo>
                      <a:pt x="15" y="64"/>
                    </a:lnTo>
                    <a:lnTo>
                      <a:pt x="7" y="64"/>
                    </a:lnTo>
                    <a:lnTo>
                      <a:pt x="7" y="72"/>
                    </a:lnTo>
                    <a:lnTo>
                      <a:pt x="15"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566">
                <a:extLst>
                  <a:ext uri="{FF2B5EF4-FFF2-40B4-BE49-F238E27FC236}">
                    <a16:creationId xmlns:a16="http://schemas.microsoft.com/office/drawing/2014/main" xmlns="" id="{164BCB96-348F-4BDE-BDBC-2C6F369982DF}"/>
                  </a:ext>
                </a:extLst>
              </p:cNvPr>
              <p:cNvSpPr>
                <a:spLocks noEditPoints="1"/>
              </p:cNvSpPr>
              <p:nvPr/>
            </p:nvSpPr>
            <p:spPr bwMode="auto">
              <a:xfrm>
                <a:off x="5062" y="2739"/>
                <a:ext cx="72" cy="79"/>
              </a:xfrm>
              <a:custGeom>
                <a:avLst/>
                <a:gdLst>
                  <a:gd name="T0" fmla="*/ 65 w 72"/>
                  <a:gd name="T1" fmla="*/ 72 h 79"/>
                  <a:gd name="T2" fmla="*/ 65 w 72"/>
                  <a:gd name="T3" fmla="*/ 72 h 79"/>
                  <a:gd name="T4" fmla="*/ 57 w 72"/>
                  <a:gd name="T5" fmla="*/ 57 h 79"/>
                  <a:gd name="T6" fmla="*/ 57 w 72"/>
                  <a:gd name="T7" fmla="*/ 43 h 79"/>
                  <a:gd name="T8" fmla="*/ 65 w 72"/>
                  <a:gd name="T9" fmla="*/ 36 h 79"/>
                  <a:gd name="T10" fmla="*/ 65 w 72"/>
                  <a:gd name="T11" fmla="*/ 14 h 79"/>
                  <a:gd name="T12" fmla="*/ 57 w 72"/>
                  <a:gd name="T13" fmla="*/ 7 h 79"/>
                  <a:gd name="T14" fmla="*/ 50 w 72"/>
                  <a:gd name="T15" fmla="*/ 22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9 h 79"/>
                  <a:gd name="T46" fmla="*/ 29 w 72"/>
                  <a:gd name="T47" fmla="*/ 43 h 79"/>
                  <a:gd name="T48" fmla="*/ 29 w 72"/>
                  <a:gd name="T49" fmla="*/ 43 h 79"/>
                  <a:gd name="T50" fmla="*/ 21 w 72"/>
                  <a:gd name="T51" fmla="*/ 36 h 79"/>
                  <a:gd name="T52" fmla="*/ 7 w 72"/>
                  <a:gd name="T53" fmla="*/ 36 h 79"/>
                  <a:gd name="T54" fmla="*/ 0 w 72"/>
                  <a:gd name="T55" fmla="*/ 43 h 79"/>
                  <a:gd name="T56" fmla="*/ 14 w 72"/>
                  <a:gd name="T57" fmla="*/ 50 h 79"/>
                  <a:gd name="T58" fmla="*/ 21 w 72"/>
                  <a:gd name="T59" fmla="*/ 50 h 79"/>
                  <a:gd name="T60" fmla="*/ 29 w 72"/>
                  <a:gd name="T61" fmla="*/ 50 h 79"/>
                  <a:gd name="T62" fmla="*/ 36 w 72"/>
                  <a:gd name="T63" fmla="*/ 50 h 79"/>
                  <a:gd name="T64" fmla="*/ 43 w 72"/>
                  <a:gd name="T65" fmla="*/ 57 h 79"/>
                  <a:gd name="T66" fmla="*/ 36 w 72"/>
                  <a:gd name="T67" fmla="*/ 64 h 79"/>
                  <a:gd name="T68" fmla="*/ 21 w 72"/>
                  <a:gd name="T69" fmla="*/ 57 h 79"/>
                  <a:gd name="T70" fmla="*/ 0 w 72"/>
                  <a:gd name="T71" fmla="*/ 72 h 79"/>
                  <a:gd name="T72" fmla="*/ 21 w 72"/>
                  <a:gd name="T73" fmla="*/ 79 h 79"/>
                  <a:gd name="T74" fmla="*/ 29 w 72"/>
                  <a:gd name="T75" fmla="*/ 72 h 79"/>
                  <a:gd name="T76" fmla="*/ 36 w 72"/>
                  <a:gd name="T77" fmla="*/ 64 h 79"/>
                  <a:gd name="T78" fmla="*/ 43 w 72"/>
                  <a:gd name="T79" fmla="*/ 64 h 79"/>
                  <a:gd name="T80" fmla="*/ 50 w 72"/>
                  <a:gd name="T81" fmla="*/ 64 h 79"/>
                  <a:gd name="T82" fmla="*/ 57 w 72"/>
                  <a:gd name="T83" fmla="*/ 72 h 79"/>
                  <a:gd name="T84" fmla="*/ 65 w 72"/>
                  <a:gd name="T85" fmla="*/ 36 h 79"/>
                  <a:gd name="T86" fmla="*/ 65 w 72"/>
                  <a:gd name="T87" fmla="*/ 14 h 79"/>
                  <a:gd name="T88" fmla="*/ 50 w 72"/>
                  <a:gd name="T89" fmla="*/ 22 h 79"/>
                  <a:gd name="T90" fmla="*/ 57 w 72"/>
                  <a:gd name="T91" fmla="*/ 36 h 79"/>
                  <a:gd name="T92" fmla="*/ 43 w 72"/>
                  <a:gd name="T93" fmla="*/ 14 h 79"/>
                  <a:gd name="T94" fmla="*/ 29 w 72"/>
                  <a:gd name="T95" fmla="*/ 14 h 79"/>
                  <a:gd name="T96" fmla="*/ 36 w 72"/>
                  <a:gd name="T97" fmla="*/ 29 h 79"/>
                  <a:gd name="T98" fmla="*/ 14 w 72"/>
                  <a:gd name="T99" fmla="*/ 14 h 79"/>
                  <a:gd name="T100" fmla="*/ 7 w 72"/>
                  <a:gd name="T101" fmla="*/ 7 h 79"/>
                  <a:gd name="T102" fmla="*/ 0 w 72"/>
                  <a:gd name="T103" fmla="*/ 14 h 79"/>
                  <a:gd name="T104" fmla="*/ 7 w 72"/>
                  <a:gd name="T105" fmla="*/ 22 h 79"/>
                  <a:gd name="T106" fmla="*/ 14 w 72"/>
                  <a:gd name="T107" fmla="*/ 22 h 79"/>
                  <a:gd name="T108" fmla="*/ 7 w 72"/>
                  <a:gd name="T109" fmla="*/ 36 h 79"/>
                  <a:gd name="T110" fmla="*/ 0 w 72"/>
                  <a:gd name="T111" fmla="*/ 43 h 79"/>
                  <a:gd name="T112" fmla="*/ 21 w 72"/>
                  <a:gd name="T113" fmla="*/ 50 h 79"/>
                  <a:gd name="T114" fmla="*/ 21 w 72"/>
                  <a:gd name="T115" fmla="*/ 43 h 79"/>
                  <a:gd name="T116" fmla="*/ 29 w 72"/>
                  <a:gd name="T117" fmla="*/ 64 h 79"/>
                  <a:gd name="T118" fmla="*/ 14 w 72"/>
                  <a:gd name="T119" fmla="*/ 64 h 79"/>
                  <a:gd name="T120" fmla="*/ 7 w 72"/>
                  <a:gd name="T121" fmla="*/ 72 h 79"/>
                  <a:gd name="T122" fmla="*/ 21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72"/>
                    </a:lnTo>
                    <a:lnTo>
                      <a:pt x="65" y="64"/>
                    </a:lnTo>
                    <a:lnTo>
                      <a:pt x="57" y="57"/>
                    </a:lnTo>
                    <a:lnTo>
                      <a:pt x="57" y="50"/>
                    </a:lnTo>
                    <a:lnTo>
                      <a:pt x="57" y="43"/>
                    </a:lnTo>
                    <a:lnTo>
                      <a:pt x="57" y="43"/>
                    </a:lnTo>
                    <a:lnTo>
                      <a:pt x="65" y="36"/>
                    </a:lnTo>
                    <a:lnTo>
                      <a:pt x="72" y="29"/>
                    </a:lnTo>
                    <a:lnTo>
                      <a:pt x="65" y="14"/>
                    </a:lnTo>
                    <a:lnTo>
                      <a:pt x="65" y="14"/>
                    </a:lnTo>
                    <a:lnTo>
                      <a:pt x="57" y="7"/>
                    </a:lnTo>
                    <a:lnTo>
                      <a:pt x="57" y="14"/>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4"/>
                    </a:lnTo>
                    <a:lnTo>
                      <a:pt x="36" y="0"/>
                    </a:lnTo>
                    <a:lnTo>
                      <a:pt x="29" y="14"/>
                    </a:lnTo>
                    <a:lnTo>
                      <a:pt x="36" y="29"/>
                    </a:lnTo>
                    <a:lnTo>
                      <a:pt x="36" y="29"/>
                    </a:lnTo>
                    <a:lnTo>
                      <a:pt x="36" y="36"/>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9"/>
                    </a:lnTo>
                    <a:lnTo>
                      <a:pt x="21" y="29"/>
                    </a:lnTo>
                    <a:lnTo>
                      <a:pt x="29" y="43"/>
                    </a:lnTo>
                    <a:lnTo>
                      <a:pt x="29" y="43"/>
                    </a:lnTo>
                    <a:lnTo>
                      <a:pt x="29" y="43"/>
                    </a:lnTo>
                    <a:lnTo>
                      <a:pt x="21" y="43"/>
                    </a:lnTo>
                    <a:lnTo>
                      <a:pt x="21" y="36"/>
                    </a:lnTo>
                    <a:lnTo>
                      <a:pt x="14" y="36"/>
                    </a:lnTo>
                    <a:lnTo>
                      <a:pt x="7" y="36"/>
                    </a:lnTo>
                    <a:lnTo>
                      <a:pt x="0" y="36"/>
                    </a:lnTo>
                    <a:lnTo>
                      <a:pt x="0" y="43"/>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4"/>
                    </a:lnTo>
                    <a:lnTo>
                      <a:pt x="29" y="64"/>
                    </a:lnTo>
                    <a:lnTo>
                      <a:pt x="21" y="57"/>
                    </a:lnTo>
                    <a:lnTo>
                      <a:pt x="0" y="64"/>
                    </a:lnTo>
                    <a:lnTo>
                      <a:pt x="0" y="72"/>
                    </a:lnTo>
                    <a:lnTo>
                      <a:pt x="7" y="72"/>
                    </a:lnTo>
                    <a:lnTo>
                      <a:pt x="21" y="79"/>
                    </a:lnTo>
                    <a:lnTo>
                      <a:pt x="29" y="79"/>
                    </a:lnTo>
                    <a:lnTo>
                      <a:pt x="29" y="72"/>
                    </a:lnTo>
                    <a:lnTo>
                      <a:pt x="29" y="72"/>
                    </a:lnTo>
                    <a:lnTo>
                      <a:pt x="36" y="64"/>
                    </a:lnTo>
                    <a:lnTo>
                      <a:pt x="36" y="64"/>
                    </a:lnTo>
                    <a:lnTo>
                      <a:pt x="43" y="64"/>
                    </a:lnTo>
                    <a:lnTo>
                      <a:pt x="43" y="64"/>
                    </a:lnTo>
                    <a:lnTo>
                      <a:pt x="50" y="64"/>
                    </a:lnTo>
                    <a:lnTo>
                      <a:pt x="57" y="72"/>
                    </a:lnTo>
                    <a:lnTo>
                      <a:pt x="57" y="72"/>
                    </a:lnTo>
                    <a:close/>
                    <a:moveTo>
                      <a:pt x="57" y="36"/>
                    </a:moveTo>
                    <a:lnTo>
                      <a:pt x="65" y="36"/>
                    </a:lnTo>
                    <a:lnTo>
                      <a:pt x="65" y="29"/>
                    </a:lnTo>
                    <a:lnTo>
                      <a:pt x="65" y="14"/>
                    </a:lnTo>
                    <a:lnTo>
                      <a:pt x="57" y="14"/>
                    </a:lnTo>
                    <a:lnTo>
                      <a:pt x="50" y="22"/>
                    </a:lnTo>
                    <a:lnTo>
                      <a:pt x="57" y="36"/>
                    </a:lnTo>
                    <a:lnTo>
                      <a:pt x="57" y="36"/>
                    </a:lnTo>
                    <a:close/>
                    <a:moveTo>
                      <a:pt x="36" y="29"/>
                    </a:moveTo>
                    <a:lnTo>
                      <a:pt x="43" y="14"/>
                    </a:lnTo>
                    <a:lnTo>
                      <a:pt x="36" y="7"/>
                    </a:lnTo>
                    <a:lnTo>
                      <a:pt x="29" y="14"/>
                    </a:lnTo>
                    <a:lnTo>
                      <a:pt x="36" y="29"/>
                    </a:lnTo>
                    <a:lnTo>
                      <a:pt x="36" y="29"/>
                    </a:lnTo>
                    <a:close/>
                    <a:moveTo>
                      <a:pt x="14" y="22"/>
                    </a:moveTo>
                    <a:lnTo>
                      <a:pt x="14" y="14"/>
                    </a:lnTo>
                    <a:lnTo>
                      <a:pt x="14" y="14"/>
                    </a:lnTo>
                    <a:lnTo>
                      <a:pt x="7" y="7"/>
                    </a:lnTo>
                    <a:lnTo>
                      <a:pt x="0" y="0"/>
                    </a:lnTo>
                    <a:lnTo>
                      <a:pt x="0" y="14"/>
                    </a:lnTo>
                    <a:lnTo>
                      <a:pt x="0" y="22"/>
                    </a:lnTo>
                    <a:lnTo>
                      <a:pt x="7" y="22"/>
                    </a:lnTo>
                    <a:lnTo>
                      <a:pt x="14" y="22"/>
                    </a:lnTo>
                    <a:lnTo>
                      <a:pt x="14" y="22"/>
                    </a:lnTo>
                    <a:close/>
                    <a:moveTo>
                      <a:pt x="21" y="43"/>
                    </a:moveTo>
                    <a:lnTo>
                      <a:pt x="7" y="36"/>
                    </a:lnTo>
                    <a:lnTo>
                      <a:pt x="0" y="43"/>
                    </a:lnTo>
                    <a:lnTo>
                      <a:pt x="0" y="43"/>
                    </a:lnTo>
                    <a:lnTo>
                      <a:pt x="14" y="50"/>
                    </a:lnTo>
                    <a:lnTo>
                      <a:pt x="21" y="50"/>
                    </a:lnTo>
                    <a:lnTo>
                      <a:pt x="21" y="43"/>
                    </a:lnTo>
                    <a:lnTo>
                      <a:pt x="21" y="43"/>
                    </a:lnTo>
                    <a:close/>
                    <a:moveTo>
                      <a:pt x="29" y="72"/>
                    </a:moveTo>
                    <a:lnTo>
                      <a:pt x="29" y="64"/>
                    </a:lnTo>
                    <a:lnTo>
                      <a:pt x="14" y="64"/>
                    </a:lnTo>
                    <a:lnTo>
                      <a:pt x="14" y="64"/>
                    </a:lnTo>
                    <a:lnTo>
                      <a:pt x="7" y="64"/>
                    </a:lnTo>
                    <a:lnTo>
                      <a:pt x="7" y="72"/>
                    </a:lnTo>
                    <a:lnTo>
                      <a:pt x="14" y="72"/>
                    </a:lnTo>
                    <a:lnTo>
                      <a:pt x="21"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567">
                <a:extLst>
                  <a:ext uri="{FF2B5EF4-FFF2-40B4-BE49-F238E27FC236}">
                    <a16:creationId xmlns:a16="http://schemas.microsoft.com/office/drawing/2014/main" xmlns="" id="{686F1F2E-7837-4045-99A0-81F37C41FB7A}"/>
                  </a:ext>
                </a:extLst>
              </p:cNvPr>
              <p:cNvSpPr>
                <a:spLocks noEditPoints="1"/>
              </p:cNvSpPr>
              <p:nvPr/>
            </p:nvSpPr>
            <p:spPr bwMode="auto">
              <a:xfrm>
                <a:off x="4983" y="2739"/>
                <a:ext cx="72" cy="79"/>
              </a:xfrm>
              <a:custGeom>
                <a:avLst/>
                <a:gdLst>
                  <a:gd name="T0" fmla="*/ 65 w 72"/>
                  <a:gd name="T1" fmla="*/ 72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4 h 79"/>
                  <a:gd name="T38" fmla="*/ 14 w 72"/>
                  <a:gd name="T39" fmla="*/ 0 h 79"/>
                  <a:gd name="T40" fmla="*/ 7 w 72"/>
                  <a:gd name="T41" fmla="*/ 0 h 79"/>
                  <a:gd name="T42" fmla="*/ 0 w 72"/>
                  <a:gd name="T43" fmla="*/ 7 h 79"/>
                  <a:gd name="T44" fmla="*/ 21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57 h 79"/>
                  <a:gd name="T70" fmla="*/ 7 w 72"/>
                  <a:gd name="T71" fmla="*/ 72 h 79"/>
                  <a:gd name="T72" fmla="*/ 21 w 72"/>
                  <a:gd name="T73" fmla="*/ 79 h 79"/>
                  <a:gd name="T74" fmla="*/ 36 w 72"/>
                  <a:gd name="T75" fmla="*/ 72 h 79"/>
                  <a:gd name="T76" fmla="*/ 43 w 72"/>
                  <a:gd name="T77" fmla="*/ 64 h 79"/>
                  <a:gd name="T78" fmla="*/ 50 w 72"/>
                  <a:gd name="T79" fmla="*/ 64 h 79"/>
                  <a:gd name="T80" fmla="*/ 57 w 72"/>
                  <a:gd name="T81" fmla="*/ 64 h 79"/>
                  <a:gd name="T82" fmla="*/ 65 w 72"/>
                  <a:gd name="T83" fmla="*/ 72 h 79"/>
                  <a:gd name="T84" fmla="*/ 65 w 72"/>
                  <a:gd name="T85" fmla="*/ 36 h 79"/>
                  <a:gd name="T86" fmla="*/ 72 w 72"/>
                  <a:gd name="T87" fmla="*/ 14 h 79"/>
                  <a:gd name="T88" fmla="*/ 57 w 72"/>
                  <a:gd name="T89" fmla="*/ 22 h 79"/>
                  <a:gd name="T90" fmla="*/ 65 w 72"/>
                  <a:gd name="T91" fmla="*/ 36 h 79"/>
                  <a:gd name="T92" fmla="*/ 50 w 72"/>
                  <a:gd name="T93" fmla="*/ 14 h 79"/>
                  <a:gd name="T94" fmla="*/ 36 w 72"/>
                  <a:gd name="T95" fmla="*/ 14 h 79"/>
                  <a:gd name="T96" fmla="*/ 43 w 72"/>
                  <a:gd name="T97" fmla="*/ 29 h 79"/>
                  <a:gd name="T98" fmla="*/ 21 w 72"/>
                  <a:gd name="T99" fmla="*/ 14 h 79"/>
                  <a:gd name="T100" fmla="*/ 14 w 72"/>
                  <a:gd name="T101" fmla="*/ 7 h 79"/>
                  <a:gd name="T102" fmla="*/ 7 w 72"/>
                  <a:gd name="T103" fmla="*/ 14 h 79"/>
                  <a:gd name="T104" fmla="*/ 14 w 72"/>
                  <a:gd name="T105" fmla="*/ 22 h 79"/>
                  <a:gd name="T106" fmla="*/ 21 w 72"/>
                  <a:gd name="T107" fmla="*/ 22 h 79"/>
                  <a:gd name="T108" fmla="*/ 14 w 72"/>
                  <a:gd name="T109" fmla="*/ 36 h 79"/>
                  <a:gd name="T110" fmla="*/ 7 w 72"/>
                  <a:gd name="T111" fmla="*/ 43 h 79"/>
                  <a:gd name="T112" fmla="*/ 21 w 72"/>
                  <a:gd name="T113" fmla="*/ 50 h 79"/>
                  <a:gd name="T114" fmla="*/ 29 w 72"/>
                  <a:gd name="T115" fmla="*/ 43 h 79"/>
                  <a:gd name="T116" fmla="*/ 29 w 72"/>
                  <a:gd name="T117" fmla="*/ 64 h 79"/>
                  <a:gd name="T118" fmla="*/ 14 w 72"/>
                  <a:gd name="T119" fmla="*/ 64 h 79"/>
                  <a:gd name="T120" fmla="*/ 14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72"/>
                    </a:lnTo>
                    <a:lnTo>
                      <a:pt x="72" y="64"/>
                    </a:lnTo>
                    <a:lnTo>
                      <a:pt x="65" y="57"/>
                    </a:lnTo>
                    <a:lnTo>
                      <a:pt x="57" y="50"/>
                    </a:lnTo>
                    <a:lnTo>
                      <a:pt x="65" y="43"/>
                    </a:lnTo>
                    <a:lnTo>
                      <a:pt x="65" y="43"/>
                    </a:lnTo>
                    <a:lnTo>
                      <a:pt x="72" y="36"/>
                    </a:lnTo>
                    <a:lnTo>
                      <a:pt x="72" y="29"/>
                    </a:lnTo>
                    <a:lnTo>
                      <a:pt x="72" y="14"/>
                    </a:lnTo>
                    <a:lnTo>
                      <a:pt x="72" y="14"/>
                    </a:lnTo>
                    <a:lnTo>
                      <a:pt x="65"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22"/>
                    </a:lnTo>
                    <a:lnTo>
                      <a:pt x="21" y="29"/>
                    </a:lnTo>
                    <a:lnTo>
                      <a:pt x="29" y="29"/>
                    </a:lnTo>
                    <a:lnTo>
                      <a:pt x="36" y="43"/>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2"/>
                    </a:lnTo>
                    <a:lnTo>
                      <a:pt x="14" y="72"/>
                    </a:lnTo>
                    <a:lnTo>
                      <a:pt x="21" y="79"/>
                    </a:lnTo>
                    <a:lnTo>
                      <a:pt x="36" y="79"/>
                    </a:lnTo>
                    <a:lnTo>
                      <a:pt x="36" y="72"/>
                    </a:lnTo>
                    <a:lnTo>
                      <a:pt x="36" y="72"/>
                    </a:lnTo>
                    <a:lnTo>
                      <a:pt x="43" y="64"/>
                    </a:lnTo>
                    <a:lnTo>
                      <a:pt x="43" y="64"/>
                    </a:lnTo>
                    <a:lnTo>
                      <a:pt x="50" y="64"/>
                    </a:lnTo>
                    <a:lnTo>
                      <a:pt x="50" y="64"/>
                    </a:lnTo>
                    <a:lnTo>
                      <a:pt x="57" y="64"/>
                    </a:lnTo>
                    <a:lnTo>
                      <a:pt x="65" y="72"/>
                    </a:lnTo>
                    <a:lnTo>
                      <a:pt x="65" y="72"/>
                    </a:lnTo>
                    <a:close/>
                    <a:moveTo>
                      <a:pt x="65" y="36"/>
                    </a:moveTo>
                    <a:lnTo>
                      <a:pt x="65" y="36"/>
                    </a:lnTo>
                    <a:lnTo>
                      <a:pt x="72" y="29"/>
                    </a:lnTo>
                    <a:lnTo>
                      <a:pt x="72" y="14"/>
                    </a:lnTo>
                    <a:lnTo>
                      <a:pt x="65" y="14"/>
                    </a:lnTo>
                    <a:lnTo>
                      <a:pt x="57" y="22"/>
                    </a:lnTo>
                    <a:lnTo>
                      <a:pt x="65" y="36"/>
                    </a:lnTo>
                    <a:lnTo>
                      <a:pt x="65" y="36"/>
                    </a:lnTo>
                    <a:close/>
                    <a:moveTo>
                      <a:pt x="43" y="29"/>
                    </a:moveTo>
                    <a:lnTo>
                      <a:pt x="50" y="14"/>
                    </a:lnTo>
                    <a:lnTo>
                      <a:pt x="43" y="7"/>
                    </a:lnTo>
                    <a:lnTo>
                      <a:pt x="36" y="14"/>
                    </a:lnTo>
                    <a:lnTo>
                      <a:pt x="43" y="29"/>
                    </a:lnTo>
                    <a:lnTo>
                      <a:pt x="43" y="29"/>
                    </a:lnTo>
                    <a:close/>
                    <a:moveTo>
                      <a:pt x="21" y="22"/>
                    </a:moveTo>
                    <a:lnTo>
                      <a:pt x="21" y="14"/>
                    </a:lnTo>
                    <a:lnTo>
                      <a:pt x="21" y="14"/>
                    </a:lnTo>
                    <a:lnTo>
                      <a:pt x="14" y="7"/>
                    </a:lnTo>
                    <a:lnTo>
                      <a:pt x="7" y="0"/>
                    </a:lnTo>
                    <a:lnTo>
                      <a:pt x="7" y="14"/>
                    </a:lnTo>
                    <a:lnTo>
                      <a:pt x="7" y="22"/>
                    </a:lnTo>
                    <a:lnTo>
                      <a:pt x="14" y="22"/>
                    </a:lnTo>
                    <a:lnTo>
                      <a:pt x="21" y="22"/>
                    </a:lnTo>
                    <a:lnTo>
                      <a:pt x="21" y="22"/>
                    </a:lnTo>
                    <a:close/>
                    <a:moveTo>
                      <a:pt x="29" y="43"/>
                    </a:moveTo>
                    <a:lnTo>
                      <a:pt x="14" y="36"/>
                    </a:lnTo>
                    <a:lnTo>
                      <a:pt x="7" y="43"/>
                    </a:lnTo>
                    <a:lnTo>
                      <a:pt x="7" y="43"/>
                    </a:lnTo>
                    <a:lnTo>
                      <a:pt x="14" y="50"/>
                    </a:lnTo>
                    <a:lnTo>
                      <a:pt x="21" y="50"/>
                    </a:lnTo>
                    <a:lnTo>
                      <a:pt x="29" y="43"/>
                    </a:lnTo>
                    <a:lnTo>
                      <a:pt x="29" y="43"/>
                    </a:lnTo>
                    <a:close/>
                    <a:moveTo>
                      <a:pt x="36" y="72"/>
                    </a:moveTo>
                    <a:lnTo>
                      <a:pt x="29" y="64"/>
                    </a:lnTo>
                    <a:lnTo>
                      <a:pt x="21" y="64"/>
                    </a:lnTo>
                    <a:lnTo>
                      <a:pt x="14" y="64"/>
                    </a:lnTo>
                    <a:lnTo>
                      <a:pt x="7" y="64"/>
                    </a:lnTo>
                    <a:lnTo>
                      <a:pt x="14" y="72"/>
                    </a:lnTo>
                    <a:lnTo>
                      <a:pt x="21"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568">
                <a:extLst>
                  <a:ext uri="{FF2B5EF4-FFF2-40B4-BE49-F238E27FC236}">
                    <a16:creationId xmlns:a16="http://schemas.microsoft.com/office/drawing/2014/main" xmlns="" id="{A00842D5-CB16-4480-AFC3-0C4A8E13F62E}"/>
                  </a:ext>
                </a:extLst>
              </p:cNvPr>
              <p:cNvSpPr>
                <a:spLocks noEditPoints="1"/>
              </p:cNvSpPr>
              <p:nvPr/>
            </p:nvSpPr>
            <p:spPr bwMode="auto">
              <a:xfrm>
                <a:off x="4983" y="2753"/>
                <a:ext cx="0" cy="58"/>
              </a:xfrm>
              <a:custGeom>
                <a:avLst/>
                <a:gdLst>
                  <a:gd name="T0" fmla="*/ 58 h 58"/>
                  <a:gd name="T1" fmla="*/ 58 h 58"/>
                  <a:gd name="T2" fmla="*/ 50 h 58"/>
                  <a:gd name="T3" fmla="*/ 58 h 58"/>
                  <a:gd name="T4" fmla="*/ 58 h 58"/>
                  <a:gd name="T5" fmla="*/ 22 h 58"/>
                  <a:gd name="T6" fmla="*/ 15 h 58"/>
                  <a:gd name="T7" fmla="*/ 0 h 58"/>
                  <a:gd name="T8" fmla="*/ 22 h 58"/>
                  <a:gd name="T9" fmla="*/ 22 h 58"/>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8">
                    <a:moveTo>
                      <a:pt x="0" y="58"/>
                    </a:moveTo>
                    <a:lnTo>
                      <a:pt x="0" y="58"/>
                    </a:lnTo>
                    <a:lnTo>
                      <a:pt x="0" y="50"/>
                    </a:lnTo>
                    <a:lnTo>
                      <a:pt x="0" y="58"/>
                    </a:lnTo>
                    <a:lnTo>
                      <a:pt x="0" y="58"/>
                    </a:lnTo>
                    <a:close/>
                    <a:moveTo>
                      <a:pt x="0" y="22"/>
                    </a:moveTo>
                    <a:lnTo>
                      <a:pt x="0" y="15"/>
                    </a:lnTo>
                    <a:lnTo>
                      <a:pt x="0" y="0"/>
                    </a:lnTo>
                    <a:lnTo>
                      <a:pt x="0" y="22"/>
                    </a:lnTo>
                    <a:lnTo>
                      <a:pt x="0"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569">
                <a:extLst>
                  <a:ext uri="{FF2B5EF4-FFF2-40B4-BE49-F238E27FC236}">
                    <a16:creationId xmlns:a16="http://schemas.microsoft.com/office/drawing/2014/main" xmlns="" id="{02345E65-2052-429E-9A24-324D5760BC80}"/>
                  </a:ext>
                </a:extLst>
              </p:cNvPr>
              <p:cNvSpPr>
                <a:spLocks noEditPoints="1"/>
              </p:cNvSpPr>
              <p:nvPr/>
            </p:nvSpPr>
            <p:spPr bwMode="auto">
              <a:xfrm>
                <a:off x="6388" y="2739"/>
                <a:ext cx="71" cy="79"/>
              </a:xfrm>
              <a:custGeom>
                <a:avLst/>
                <a:gdLst>
                  <a:gd name="T0" fmla="*/ 64 w 71"/>
                  <a:gd name="T1" fmla="*/ 79 h 79"/>
                  <a:gd name="T2" fmla="*/ 71 w 71"/>
                  <a:gd name="T3" fmla="*/ 72 h 79"/>
                  <a:gd name="T4" fmla="*/ 57 w 71"/>
                  <a:gd name="T5" fmla="*/ 57 h 79"/>
                  <a:gd name="T6" fmla="*/ 64 w 71"/>
                  <a:gd name="T7" fmla="*/ 43 h 79"/>
                  <a:gd name="T8" fmla="*/ 64 w 71"/>
                  <a:gd name="T9" fmla="*/ 36 h 79"/>
                  <a:gd name="T10" fmla="*/ 71 w 71"/>
                  <a:gd name="T11" fmla="*/ 14 h 79"/>
                  <a:gd name="T12" fmla="*/ 64 w 71"/>
                  <a:gd name="T13" fmla="*/ 7 h 79"/>
                  <a:gd name="T14" fmla="*/ 57 w 71"/>
                  <a:gd name="T15" fmla="*/ 22 h 79"/>
                  <a:gd name="T16" fmla="*/ 57 w 71"/>
                  <a:gd name="T17" fmla="*/ 36 h 79"/>
                  <a:gd name="T18" fmla="*/ 57 w 71"/>
                  <a:gd name="T19" fmla="*/ 50 h 79"/>
                  <a:gd name="T20" fmla="*/ 50 w 71"/>
                  <a:gd name="T21" fmla="*/ 50 h 79"/>
                  <a:gd name="T22" fmla="*/ 43 w 71"/>
                  <a:gd name="T23" fmla="*/ 36 h 79"/>
                  <a:gd name="T24" fmla="*/ 50 w 71"/>
                  <a:gd name="T25" fmla="*/ 29 h 79"/>
                  <a:gd name="T26" fmla="*/ 43 w 71"/>
                  <a:gd name="T27" fmla="*/ 0 h 79"/>
                  <a:gd name="T28" fmla="*/ 36 w 71"/>
                  <a:gd name="T29" fmla="*/ 29 h 79"/>
                  <a:gd name="T30" fmla="*/ 36 w 71"/>
                  <a:gd name="T31" fmla="*/ 36 h 79"/>
                  <a:gd name="T32" fmla="*/ 36 w 71"/>
                  <a:gd name="T33" fmla="*/ 36 h 79"/>
                  <a:gd name="T34" fmla="*/ 28 w 71"/>
                  <a:gd name="T35" fmla="*/ 29 h 79"/>
                  <a:gd name="T36" fmla="*/ 21 w 71"/>
                  <a:gd name="T37" fmla="*/ 22 h 79"/>
                  <a:gd name="T38" fmla="*/ 14 w 71"/>
                  <a:gd name="T39" fmla="*/ 7 h 79"/>
                  <a:gd name="T40" fmla="*/ 0 w 71"/>
                  <a:gd name="T41" fmla="*/ 0 h 79"/>
                  <a:gd name="T42" fmla="*/ 0 w 71"/>
                  <a:gd name="T43" fmla="*/ 7 h 79"/>
                  <a:gd name="T44" fmla="*/ 21 w 71"/>
                  <a:gd name="T45" fmla="*/ 29 h 79"/>
                  <a:gd name="T46" fmla="*/ 36 w 71"/>
                  <a:gd name="T47" fmla="*/ 43 h 79"/>
                  <a:gd name="T48" fmla="*/ 28 w 71"/>
                  <a:gd name="T49" fmla="*/ 43 h 79"/>
                  <a:gd name="T50" fmla="*/ 21 w 71"/>
                  <a:gd name="T51" fmla="*/ 43 h 79"/>
                  <a:gd name="T52" fmla="*/ 7 w 71"/>
                  <a:gd name="T53" fmla="*/ 36 h 79"/>
                  <a:gd name="T54" fmla="*/ 0 w 71"/>
                  <a:gd name="T55" fmla="*/ 50 h 79"/>
                  <a:gd name="T56" fmla="*/ 14 w 71"/>
                  <a:gd name="T57" fmla="*/ 57 h 79"/>
                  <a:gd name="T58" fmla="*/ 28 w 71"/>
                  <a:gd name="T59" fmla="*/ 50 h 79"/>
                  <a:gd name="T60" fmla="*/ 28 w 71"/>
                  <a:gd name="T61" fmla="*/ 50 h 79"/>
                  <a:gd name="T62" fmla="*/ 43 w 71"/>
                  <a:gd name="T63" fmla="*/ 50 h 79"/>
                  <a:gd name="T64" fmla="*/ 50 w 71"/>
                  <a:gd name="T65" fmla="*/ 57 h 79"/>
                  <a:gd name="T66" fmla="*/ 36 w 71"/>
                  <a:gd name="T67" fmla="*/ 64 h 79"/>
                  <a:gd name="T68" fmla="*/ 21 w 71"/>
                  <a:gd name="T69" fmla="*/ 64 h 79"/>
                  <a:gd name="T70" fmla="*/ 7 w 71"/>
                  <a:gd name="T71" fmla="*/ 72 h 79"/>
                  <a:gd name="T72" fmla="*/ 21 w 71"/>
                  <a:gd name="T73" fmla="*/ 79 h 79"/>
                  <a:gd name="T74" fmla="*/ 36 w 71"/>
                  <a:gd name="T75" fmla="*/ 79 h 79"/>
                  <a:gd name="T76" fmla="*/ 36 w 71"/>
                  <a:gd name="T77" fmla="*/ 72 h 79"/>
                  <a:gd name="T78" fmla="*/ 50 w 71"/>
                  <a:gd name="T79" fmla="*/ 64 h 79"/>
                  <a:gd name="T80" fmla="*/ 57 w 71"/>
                  <a:gd name="T81" fmla="*/ 72 h 79"/>
                  <a:gd name="T82" fmla="*/ 64 w 71"/>
                  <a:gd name="T83" fmla="*/ 79 h 79"/>
                  <a:gd name="T84" fmla="*/ 64 w 71"/>
                  <a:gd name="T85" fmla="*/ 36 h 79"/>
                  <a:gd name="T86" fmla="*/ 71 w 71"/>
                  <a:gd name="T87" fmla="*/ 22 h 79"/>
                  <a:gd name="T88" fmla="*/ 57 w 71"/>
                  <a:gd name="T89" fmla="*/ 22 h 79"/>
                  <a:gd name="T90" fmla="*/ 64 w 71"/>
                  <a:gd name="T91" fmla="*/ 36 h 79"/>
                  <a:gd name="T92" fmla="*/ 50 w 71"/>
                  <a:gd name="T93" fmla="*/ 22 h 79"/>
                  <a:gd name="T94" fmla="*/ 36 w 71"/>
                  <a:gd name="T95" fmla="*/ 14 h 79"/>
                  <a:gd name="T96" fmla="*/ 43 w 71"/>
                  <a:gd name="T97" fmla="*/ 29 h 79"/>
                  <a:gd name="T98" fmla="*/ 21 w 71"/>
                  <a:gd name="T99" fmla="*/ 14 h 79"/>
                  <a:gd name="T100" fmla="*/ 14 w 71"/>
                  <a:gd name="T101" fmla="*/ 7 h 79"/>
                  <a:gd name="T102" fmla="*/ 7 w 71"/>
                  <a:gd name="T103" fmla="*/ 14 h 79"/>
                  <a:gd name="T104" fmla="*/ 14 w 71"/>
                  <a:gd name="T105" fmla="*/ 22 h 79"/>
                  <a:gd name="T106" fmla="*/ 21 w 71"/>
                  <a:gd name="T107" fmla="*/ 22 h 79"/>
                  <a:gd name="T108" fmla="*/ 14 w 71"/>
                  <a:gd name="T109" fmla="*/ 36 h 79"/>
                  <a:gd name="T110" fmla="*/ 7 w 71"/>
                  <a:gd name="T111" fmla="*/ 50 h 79"/>
                  <a:gd name="T112" fmla="*/ 21 w 71"/>
                  <a:gd name="T113" fmla="*/ 50 h 79"/>
                  <a:gd name="T114" fmla="*/ 21 w 71"/>
                  <a:gd name="T115" fmla="*/ 43 h 79"/>
                  <a:gd name="T116" fmla="*/ 28 w 71"/>
                  <a:gd name="T117" fmla="*/ 64 h 79"/>
                  <a:gd name="T118" fmla="*/ 14 w 71"/>
                  <a:gd name="T119" fmla="*/ 64 h 79"/>
                  <a:gd name="T120" fmla="*/ 14 w 71"/>
                  <a:gd name="T121" fmla="*/ 72 h 79"/>
                  <a:gd name="T122" fmla="*/ 28 w 71"/>
                  <a:gd name="T123" fmla="*/ 79 h 79"/>
                  <a:gd name="T124" fmla="*/ 36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2"/>
                    </a:lnTo>
                    <a:lnTo>
                      <a:pt x="71" y="72"/>
                    </a:lnTo>
                    <a:lnTo>
                      <a:pt x="71" y="72"/>
                    </a:lnTo>
                    <a:lnTo>
                      <a:pt x="57" y="57"/>
                    </a:lnTo>
                    <a:lnTo>
                      <a:pt x="57" y="57"/>
                    </a:lnTo>
                    <a:lnTo>
                      <a:pt x="64" y="43"/>
                    </a:lnTo>
                    <a:lnTo>
                      <a:pt x="64" y="43"/>
                    </a:lnTo>
                    <a:lnTo>
                      <a:pt x="64" y="36"/>
                    </a:lnTo>
                    <a:lnTo>
                      <a:pt x="71" y="29"/>
                    </a:lnTo>
                    <a:lnTo>
                      <a:pt x="71" y="14"/>
                    </a:lnTo>
                    <a:lnTo>
                      <a:pt x="64" y="14"/>
                    </a:lnTo>
                    <a:lnTo>
                      <a:pt x="64" y="7"/>
                    </a:lnTo>
                    <a:lnTo>
                      <a:pt x="57" y="14"/>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4"/>
                    </a:lnTo>
                    <a:lnTo>
                      <a:pt x="43" y="0"/>
                    </a:lnTo>
                    <a:lnTo>
                      <a:pt x="36" y="14"/>
                    </a:lnTo>
                    <a:lnTo>
                      <a:pt x="36" y="29"/>
                    </a:lnTo>
                    <a:lnTo>
                      <a:pt x="36" y="29"/>
                    </a:lnTo>
                    <a:lnTo>
                      <a:pt x="36" y="36"/>
                    </a:lnTo>
                    <a:lnTo>
                      <a:pt x="36" y="36"/>
                    </a:lnTo>
                    <a:lnTo>
                      <a:pt x="36" y="36"/>
                    </a:lnTo>
                    <a:lnTo>
                      <a:pt x="28" y="29"/>
                    </a:lnTo>
                    <a:lnTo>
                      <a:pt x="28" y="29"/>
                    </a:lnTo>
                    <a:lnTo>
                      <a:pt x="21" y="22"/>
                    </a:lnTo>
                    <a:lnTo>
                      <a:pt x="21" y="22"/>
                    </a:lnTo>
                    <a:lnTo>
                      <a:pt x="21" y="7"/>
                    </a:lnTo>
                    <a:lnTo>
                      <a:pt x="14" y="7"/>
                    </a:lnTo>
                    <a:lnTo>
                      <a:pt x="7" y="0"/>
                    </a:lnTo>
                    <a:lnTo>
                      <a:pt x="0" y="0"/>
                    </a:lnTo>
                    <a:lnTo>
                      <a:pt x="0" y="7"/>
                    </a:lnTo>
                    <a:lnTo>
                      <a:pt x="0" y="7"/>
                    </a:lnTo>
                    <a:lnTo>
                      <a:pt x="7" y="22"/>
                    </a:lnTo>
                    <a:lnTo>
                      <a:pt x="21" y="29"/>
                    </a:lnTo>
                    <a:lnTo>
                      <a:pt x="28" y="36"/>
                    </a:lnTo>
                    <a:lnTo>
                      <a:pt x="36" y="43"/>
                    </a:lnTo>
                    <a:lnTo>
                      <a:pt x="36" y="43"/>
                    </a:lnTo>
                    <a:lnTo>
                      <a:pt x="28" y="43"/>
                    </a:lnTo>
                    <a:lnTo>
                      <a:pt x="28" y="43"/>
                    </a:lnTo>
                    <a:lnTo>
                      <a:pt x="21" y="43"/>
                    </a:lnTo>
                    <a:lnTo>
                      <a:pt x="21" y="36"/>
                    </a:lnTo>
                    <a:lnTo>
                      <a:pt x="7" y="36"/>
                    </a:lnTo>
                    <a:lnTo>
                      <a:pt x="0" y="43"/>
                    </a:lnTo>
                    <a:lnTo>
                      <a:pt x="0" y="50"/>
                    </a:lnTo>
                    <a:lnTo>
                      <a:pt x="7" y="50"/>
                    </a:lnTo>
                    <a:lnTo>
                      <a:pt x="14" y="57"/>
                    </a:lnTo>
                    <a:lnTo>
                      <a:pt x="21" y="57"/>
                    </a:lnTo>
                    <a:lnTo>
                      <a:pt x="28" y="50"/>
                    </a:lnTo>
                    <a:lnTo>
                      <a:pt x="28" y="50"/>
                    </a:lnTo>
                    <a:lnTo>
                      <a:pt x="28" y="50"/>
                    </a:lnTo>
                    <a:lnTo>
                      <a:pt x="36" y="50"/>
                    </a:lnTo>
                    <a:lnTo>
                      <a:pt x="43" y="50"/>
                    </a:lnTo>
                    <a:lnTo>
                      <a:pt x="50" y="57"/>
                    </a:lnTo>
                    <a:lnTo>
                      <a:pt x="50" y="57"/>
                    </a:lnTo>
                    <a:lnTo>
                      <a:pt x="43" y="64"/>
                    </a:lnTo>
                    <a:lnTo>
                      <a:pt x="36" y="64"/>
                    </a:lnTo>
                    <a:lnTo>
                      <a:pt x="36" y="64"/>
                    </a:lnTo>
                    <a:lnTo>
                      <a:pt x="21" y="64"/>
                    </a:lnTo>
                    <a:lnTo>
                      <a:pt x="7" y="64"/>
                    </a:lnTo>
                    <a:lnTo>
                      <a:pt x="7" y="72"/>
                    </a:lnTo>
                    <a:lnTo>
                      <a:pt x="7" y="79"/>
                    </a:lnTo>
                    <a:lnTo>
                      <a:pt x="21" y="79"/>
                    </a:lnTo>
                    <a:lnTo>
                      <a:pt x="28" y="79"/>
                    </a:lnTo>
                    <a:lnTo>
                      <a:pt x="36" y="79"/>
                    </a:lnTo>
                    <a:lnTo>
                      <a:pt x="36" y="72"/>
                    </a:lnTo>
                    <a:lnTo>
                      <a:pt x="36" y="72"/>
                    </a:lnTo>
                    <a:lnTo>
                      <a:pt x="43" y="64"/>
                    </a:lnTo>
                    <a:lnTo>
                      <a:pt x="50" y="64"/>
                    </a:lnTo>
                    <a:lnTo>
                      <a:pt x="50" y="64"/>
                    </a:lnTo>
                    <a:lnTo>
                      <a:pt x="57" y="72"/>
                    </a:lnTo>
                    <a:lnTo>
                      <a:pt x="64" y="79"/>
                    </a:lnTo>
                    <a:lnTo>
                      <a:pt x="64" y="79"/>
                    </a:lnTo>
                    <a:close/>
                    <a:moveTo>
                      <a:pt x="64" y="36"/>
                    </a:moveTo>
                    <a:lnTo>
                      <a:pt x="64" y="36"/>
                    </a:lnTo>
                    <a:lnTo>
                      <a:pt x="71" y="29"/>
                    </a:lnTo>
                    <a:lnTo>
                      <a:pt x="71" y="22"/>
                    </a:lnTo>
                    <a:lnTo>
                      <a:pt x="64" y="14"/>
                    </a:lnTo>
                    <a:lnTo>
                      <a:pt x="57" y="22"/>
                    </a:lnTo>
                    <a:lnTo>
                      <a:pt x="64" y="36"/>
                    </a:lnTo>
                    <a:lnTo>
                      <a:pt x="64" y="36"/>
                    </a:lnTo>
                    <a:close/>
                    <a:moveTo>
                      <a:pt x="43" y="29"/>
                    </a:moveTo>
                    <a:lnTo>
                      <a:pt x="50" y="22"/>
                    </a:lnTo>
                    <a:lnTo>
                      <a:pt x="43" y="7"/>
                    </a:lnTo>
                    <a:lnTo>
                      <a:pt x="36" y="14"/>
                    </a:lnTo>
                    <a:lnTo>
                      <a:pt x="43" y="29"/>
                    </a:lnTo>
                    <a:lnTo>
                      <a:pt x="43" y="29"/>
                    </a:lnTo>
                    <a:close/>
                    <a:moveTo>
                      <a:pt x="21" y="22"/>
                    </a:moveTo>
                    <a:lnTo>
                      <a:pt x="21" y="14"/>
                    </a:lnTo>
                    <a:lnTo>
                      <a:pt x="21" y="14"/>
                    </a:lnTo>
                    <a:lnTo>
                      <a:pt x="14" y="7"/>
                    </a:lnTo>
                    <a:lnTo>
                      <a:pt x="7" y="7"/>
                    </a:lnTo>
                    <a:lnTo>
                      <a:pt x="7" y="14"/>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36" y="72"/>
                    </a:moveTo>
                    <a:lnTo>
                      <a:pt x="28" y="64"/>
                    </a:lnTo>
                    <a:lnTo>
                      <a:pt x="21" y="64"/>
                    </a:lnTo>
                    <a:lnTo>
                      <a:pt x="14" y="64"/>
                    </a:lnTo>
                    <a:lnTo>
                      <a:pt x="7" y="72"/>
                    </a:lnTo>
                    <a:lnTo>
                      <a:pt x="14" y="72"/>
                    </a:lnTo>
                    <a:lnTo>
                      <a:pt x="21" y="79"/>
                    </a:lnTo>
                    <a:lnTo>
                      <a:pt x="28"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570">
                <a:extLst>
                  <a:ext uri="{FF2B5EF4-FFF2-40B4-BE49-F238E27FC236}">
                    <a16:creationId xmlns:a16="http://schemas.microsoft.com/office/drawing/2014/main" xmlns="" id="{3537229E-3EF7-45FB-85EB-1A103B819CAA}"/>
                  </a:ext>
                </a:extLst>
              </p:cNvPr>
              <p:cNvSpPr>
                <a:spLocks noEditPoints="1"/>
              </p:cNvSpPr>
              <p:nvPr/>
            </p:nvSpPr>
            <p:spPr bwMode="auto">
              <a:xfrm>
                <a:off x="6467" y="2739"/>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4 h 79"/>
                  <a:gd name="T12" fmla="*/ 64 w 71"/>
                  <a:gd name="T13" fmla="*/ 7 h 79"/>
                  <a:gd name="T14" fmla="*/ 50 w 71"/>
                  <a:gd name="T15" fmla="*/ 22 h 79"/>
                  <a:gd name="T16" fmla="*/ 57 w 71"/>
                  <a:gd name="T17" fmla="*/ 36 h 79"/>
                  <a:gd name="T18" fmla="*/ 50 w 71"/>
                  <a:gd name="T19" fmla="*/ 50 h 79"/>
                  <a:gd name="T20" fmla="*/ 43 w 71"/>
                  <a:gd name="T21" fmla="*/ 50 h 79"/>
                  <a:gd name="T22" fmla="*/ 43 w 71"/>
                  <a:gd name="T23" fmla="*/ 36 h 79"/>
                  <a:gd name="T24" fmla="*/ 43 w 71"/>
                  <a:gd name="T25" fmla="*/ 29 h 79"/>
                  <a:gd name="T26" fmla="*/ 35 w 71"/>
                  <a:gd name="T27" fmla="*/ 0 h 79"/>
                  <a:gd name="T28" fmla="*/ 35 w 71"/>
                  <a:gd name="T29" fmla="*/ 29 h 79"/>
                  <a:gd name="T30" fmla="*/ 35 w 71"/>
                  <a:gd name="T31" fmla="*/ 36 h 79"/>
                  <a:gd name="T32" fmla="*/ 35 w 71"/>
                  <a:gd name="T33" fmla="*/ 36 h 79"/>
                  <a:gd name="T34" fmla="*/ 21 w 71"/>
                  <a:gd name="T35" fmla="*/ 29 h 79"/>
                  <a:gd name="T36" fmla="*/ 21 w 71"/>
                  <a:gd name="T37" fmla="*/ 22 h 79"/>
                  <a:gd name="T38" fmla="*/ 7 w 71"/>
                  <a:gd name="T39" fmla="*/ 7 h 79"/>
                  <a:gd name="T40" fmla="*/ 0 w 71"/>
                  <a:gd name="T41" fmla="*/ 0 h 79"/>
                  <a:gd name="T42" fmla="*/ 0 w 71"/>
                  <a:gd name="T43" fmla="*/ 7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50 h 79"/>
                  <a:gd name="T56" fmla="*/ 14 w 71"/>
                  <a:gd name="T57" fmla="*/ 57 h 79"/>
                  <a:gd name="T58" fmla="*/ 21 w 71"/>
                  <a:gd name="T59" fmla="*/ 50 h 79"/>
                  <a:gd name="T60" fmla="*/ 28 w 71"/>
                  <a:gd name="T61" fmla="*/ 50 h 79"/>
                  <a:gd name="T62" fmla="*/ 43 w 71"/>
                  <a:gd name="T63" fmla="*/ 50 h 79"/>
                  <a:gd name="T64" fmla="*/ 43 w 71"/>
                  <a:gd name="T65" fmla="*/ 57 h 79"/>
                  <a:gd name="T66" fmla="*/ 35 w 71"/>
                  <a:gd name="T67" fmla="*/ 64 h 79"/>
                  <a:gd name="T68" fmla="*/ 21 w 71"/>
                  <a:gd name="T69" fmla="*/ 64 h 79"/>
                  <a:gd name="T70" fmla="*/ 0 w 71"/>
                  <a:gd name="T71" fmla="*/ 72 h 79"/>
                  <a:gd name="T72" fmla="*/ 21 w 71"/>
                  <a:gd name="T73" fmla="*/ 79 h 79"/>
                  <a:gd name="T74" fmla="*/ 28 w 71"/>
                  <a:gd name="T75" fmla="*/ 79 h 79"/>
                  <a:gd name="T76" fmla="*/ 35 w 71"/>
                  <a:gd name="T77" fmla="*/ 72 h 79"/>
                  <a:gd name="T78" fmla="*/ 43 w 71"/>
                  <a:gd name="T79" fmla="*/ 64 h 79"/>
                  <a:gd name="T80" fmla="*/ 57 w 71"/>
                  <a:gd name="T81" fmla="*/ 72 h 79"/>
                  <a:gd name="T82" fmla="*/ 57 w 71"/>
                  <a:gd name="T83" fmla="*/ 79 h 79"/>
                  <a:gd name="T84" fmla="*/ 64 w 71"/>
                  <a:gd name="T85" fmla="*/ 36 h 79"/>
                  <a:gd name="T86" fmla="*/ 64 w 71"/>
                  <a:gd name="T87" fmla="*/ 22 h 79"/>
                  <a:gd name="T88" fmla="*/ 57 w 71"/>
                  <a:gd name="T89" fmla="*/ 22 h 79"/>
                  <a:gd name="T90" fmla="*/ 57 w 71"/>
                  <a:gd name="T91" fmla="*/ 36 h 79"/>
                  <a:gd name="T92" fmla="*/ 43 w 71"/>
                  <a:gd name="T93" fmla="*/ 22 h 79"/>
                  <a:gd name="T94" fmla="*/ 28 w 71"/>
                  <a:gd name="T95" fmla="*/ 14 h 79"/>
                  <a:gd name="T96" fmla="*/ 35 w 71"/>
                  <a:gd name="T97" fmla="*/ 29 h 79"/>
                  <a:gd name="T98" fmla="*/ 21 w 71"/>
                  <a:gd name="T99" fmla="*/ 14 h 79"/>
                  <a:gd name="T100" fmla="*/ 14 w 71"/>
                  <a:gd name="T101" fmla="*/ 7 h 79"/>
                  <a:gd name="T102" fmla="*/ 0 w 71"/>
                  <a:gd name="T103" fmla="*/ 14 h 79"/>
                  <a:gd name="T104" fmla="*/ 7 w 71"/>
                  <a:gd name="T105" fmla="*/ 22 h 79"/>
                  <a:gd name="T106" fmla="*/ 14 w 71"/>
                  <a:gd name="T107" fmla="*/ 22 h 79"/>
                  <a:gd name="T108" fmla="*/ 7 w 71"/>
                  <a:gd name="T109" fmla="*/ 36 h 79"/>
                  <a:gd name="T110" fmla="*/ 7 w 71"/>
                  <a:gd name="T111" fmla="*/ 50 h 79"/>
                  <a:gd name="T112" fmla="*/ 21 w 71"/>
                  <a:gd name="T113" fmla="*/ 50 h 79"/>
                  <a:gd name="T114" fmla="*/ 21 w 71"/>
                  <a:gd name="T115" fmla="*/ 43 h 79"/>
                  <a:gd name="T116" fmla="*/ 28 w 71"/>
                  <a:gd name="T117" fmla="*/ 64 h 79"/>
                  <a:gd name="T118" fmla="*/ 14 w 71"/>
                  <a:gd name="T119" fmla="*/ 64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9"/>
                    </a:moveTo>
                    <a:lnTo>
                      <a:pt x="64" y="79"/>
                    </a:lnTo>
                    <a:lnTo>
                      <a:pt x="64" y="72"/>
                    </a:lnTo>
                    <a:lnTo>
                      <a:pt x="71" y="72"/>
                    </a:lnTo>
                    <a:lnTo>
                      <a:pt x="64" y="72"/>
                    </a:lnTo>
                    <a:lnTo>
                      <a:pt x="57" y="57"/>
                    </a:lnTo>
                    <a:lnTo>
                      <a:pt x="57" y="57"/>
                    </a:lnTo>
                    <a:lnTo>
                      <a:pt x="57" y="43"/>
                    </a:lnTo>
                    <a:lnTo>
                      <a:pt x="57" y="43"/>
                    </a:lnTo>
                    <a:lnTo>
                      <a:pt x="64" y="36"/>
                    </a:lnTo>
                    <a:lnTo>
                      <a:pt x="71" y="29"/>
                    </a:lnTo>
                    <a:lnTo>
                      <a:pt x="64" y="14"/>
                    </a:lnTo>
                    <a:lnTo>
                      <a:pt x="64" y="14"/>
                    </a:lnTo>
                    <a:lnTo>
                      <a:pt x="64" y="7"/>
                    </a:lnTo>
                    <a:lnTo>
                      <a:pt x="57" y="14"/>
                    </a:lnTo>
                    <a:lnTo>
                      <a:pt x="50" y="22"/>
                    </a:lnTo>
                    <a:lnTo>
                      <a:pt x="50" y="29"/>
                    </a:lnTo>
                    <a:lnTo>
                      <a:pt x="57" y="36"/>
                    </a:lnTo>
                    <a:lnTo>
                      <a:pt x="57" y="43"/>
                    </a:lnTo>
                    <a:lnTo>
                      <a:pt x="50" y="50"/>
                    </a:lnTo>
                    <a:lnTo>
                      <a:pt x="50" y="50"/>
                    </a:lnTo>
                    <a:lnTo>
                      <a:pt x="43" y="50"/>
                    </a:lnTo>
                    <a:lnTo>
                      <a:pt x="43" y="43"/>
                    </a:lnTo>
                    <a:lnTo>
                      <a:pt x="43" y="36"/>
                    </a:lnTo>
                    <a:lnTo>
                      <a:pt x="43" y="29"/>
                    </a:lnTo>
                    <a:lnTo>
                      <a:pt x="43" y="29"/>
                    </a:lnTo>
                    <a:lnTo>
                      <a:pt x="43" y="14"/>
                    </a:lnTo>
                    <a:lnTo>
                      <a:pt x="35" y="0"/>
                    </a:lnTo>
                    <a:lnTo>
                      <a:pt x="28" y="14"/>
                    </a:lnTo>
                    <a:lnTo>
                      <a:pt x="35" y="29"/>
                    </a:lnTo>
                    <a:lnTo>
                      <a:pt x="35" y="29"/>
                    </a:lnTo>
                    <a:lnTo>
                      <a:pt x="35" y="36"/>
                    </a:lnTo>
                    <a:lnTo>
                      <a:pt x="35" y="36"/>
                    </a:lnTo>
                    <a:lnTo>
                      <a:pt x="35" y="36"/>
                    </a:lnTo>
                    <a:lnTo>
                      <a:pt x="28" y="29"/>
                    </a:lnTo>
                    <a:lnTo>
                      <a:pt x="21" y="29"/>
                    </a:lnTo>
                    <a:lnTo>
                      <a:pt x="21" y="22"/>
                    </a:lnTo>
                    <a:lnTo>
                      <a:pt x="21" y="22"/>
                    </a:lnTo>
                    <a:lnTo>
                      <a:pt x="14" y="7"/>
                    </a:lnTo>
                    <a:lnTo>
                      <a:pt x="7" y="7"/>
                    </a:lnTo>
                    <a:lnTo>
                      <a:pt x="7" y="0"/>
                    </a:lnTo>
                    <a:lnTo>
                      <a:pt x="0" y="0"/>
                    </a:lnTo>
                    <a:lnTo>
                      <a:pt x="0" y="7"/>
                    </a:lnTo>
                    <a:lnTo>
                      <a:pt x="0" y="7"/>
                    </a:lnTo>
                    <a:lnTo>
                      <a:pt x="7" y="22"/>
                    </a:lnTo>
                    <a:lnTo>
                      <a:pt x="14" y="29"/>
                    </a:lnTo>
                    <a:lnTo>
                      <a:pt x="21" y="36"/>
                    </a:lnTo>
                    <a:lnTo>
                      <a:pt x="28" y="43"/>
                    </a:lnTo>
                    <a:lnTo>
                      <a:pt x="28" y="43"/>
                    </a:lnTo>
                    <a:lnTo>
                      <a:pt x="28" y="43"/>
                    </a:lnTo>
                    <a:lnTo>
                      <a:pt x="28" y="43"/>
                    </a:lnTo>
                    <a:lnTo>
                      <a:pt x="21" y="43"/>
                    </a:lnTo>
                    <a:lnTo>
                      <a:pt x="14" y="36"/>
                    </a:lnTo>
                    <a:lnTo>
                      <a:pt x="7" y="36"/>
                    </a:lnTo>
                    <a:lnTo>
                      <a:pt x="0" y="43"/>
                    </a:lnTo>
                    <a:lnTo>
                      <a:pt x="0" y="50"/>
                    </a:lnTo>
                    <a:lnTo>
                      <a:pt x="7" y="50"/>
                    </a:lnTo>
                    <a:lnTo>
                      <a:pt x="14" y="57"/>
                    </a:lnTo>
                    <a:lnTo>
                      <a:pt x="14" y="57"/>
                    </a:lnTo>
                    <a:lnTo>
                      <a:pt x="21" y="50"/>
                    </a:lnTo>
                    <a:lnTo>
                      <a:pt x="21" y="50"/>
                    </a:lnTo>
                    <a:lnTo>
                      <a:pt x="28" y="50"/>
                    </a:lnTo>
                    <a:lnTo>
                      <a:pt x="35" y="50"/>
                    </a:lnTo>
                    <a:lnTo>
                      <a:pt x="43" y="50"/>
                    </a:lnTo>
                    <a:lnTo>
                      <a:pt x="43" y="57"/>
                    </a:lnTo>
                    <a:lnTo>
                      <a:pt x="43" y="57"/>
                    </a:lnTo>
                    <a:lnTo>
                      <a:pt x="43" y="64"/>
                    </a:lnTo>
                    <a:lnTo>
                      <a:pt x="35" y="64"/>
                    </a:lnTo>
                    <a:lnTo>
                      <a:pt x="28" y="64"/>
                    </a:lnTo>
                    <a:lnTo>
                      <a:pt x="21" y="64"/>
                    </a:lnTo>
                    <a:lnTo>
                      <a:pt x="7" y="64"/>
                    </a:lnTo>
                    <a:lnTo>
                      <a:pt x="0" y="72"/>
                    </a:lnTo>
                    <a:lnTo>
                      <a:pt x="7" y="79"/>
                    </a:lnTo>
                    <a:lnTo>
                      <a:pt x="21" y="79"/>
                    </a:lnTo>
                    <a:lnTo>
                      <a:pt x="28" y="79"/>
                    </a:lnTo>
                    <a:lnTo>
                      <a:pt x="28" y="79"/>
                    </a:lnTo>
                    <a:lnTo>
                      <a:pt x="28" y="72"/>
                    </a:lnTo>
                    <a:lnTo>
                      <a:pt x="35" y="72"/>
                    </a:lnTo>
                    <a:lnTo>
                      <a:pt x="43" y="64"/>
                    </a:lnTo>
                    <a:lnTo>
                      <a:pt x="43" y="64"/>
                    </a:lnTo>
                    <a:lnTo>
                      <a:pt x="50" y="64"/>
                    </a:lnTo>
                    <a:lnTo>
                      <a:pt x="57" y="72"/>
                    </a:lnTo>
                    <a:lnTo>
                      <a:pt x="57" y="79"/>
                    </a:lnTo>
                    <a:lnTo>
                      <a:pt x="57" y="79"/>
                    </a:lnTo>
                    <a:close/>
                    <a:moveTo>
                      <a:pt x="57" y="36"/>
                    </a:moveTo>
                    <a:lnTo>
                      <a:pt x="64" y="36"/>
                    </a:lnTo>
                    <a:lnTo>
                      <a:pt x="64" y="29"/>
                    </a:lnTo>
                    <a:lnTo>
                      <a:pt x="64" y="22"/>
                    </a:lnTo>
                    <a:lnTo>
                      <a:pt x="64" y="14"/>
                    </a:lnTo>
                    <a:lnTo>
                      <a:pt x="57" y="22"/>
                    </a:lnTo>
                    <a:lnTo>
                      <a:pt x="57" y="36"/>
                    </a:lnTo>
                    <a:lnTo>
                      <a:pt x="57" y="36"/>
                    </a:lnTo>
                    <a:close/>
                    <a:moveTo>
                      <a:pt x="35" y="29"/>
                    </a:moveTo>
                    <a:lnTo>
                      <a:pt x="43" y="22"/>
                    </a:lnTo>
                    <a:lnTo>
                      <a:pt x="35" y="7"/>
                    </a:lnTo>
                    <a:lnTo>
                      <a:pt x="28" y="14"/>
                    </a:lnTo>
                    <a:lnTo>
                      <a:pt x="35" y="29"/>
                    </a:lnTo>
                    <a:lnTo>
                      <a:pt x="35" y="29"/>
                    </a:lnTo>
                    <a:close/>
                    <a:moveTo>
                      <a:pt x="14" y="22"/>
                    </a:moveTo>
                    <a:lnTo>
                      <a:pt x="21" y="14"/>
                    </a:lnTo>
                    <a:lnTo>
                      <a:pt x="14" y="14"/>
                    </a:lnTo>
                    <a:lnTo>
                      <a:pt x="14" y="7"/>
                    </a:lnTo>
                    <a:lnTo>
                      <a:pt x="0" y="7"/>
                    </a:lnTo>
                    <a:lnTo>
                      <a:pt x="0" y="14"/>
                    </a:lnTo>
                    <a:lnTo>
                      <a:pt x="7" y="22"/>
                    </a:lnTo>
                    <a:lnTo>
                      <a:pt x="7" y="22"/>
                    </a:lnTo>
                    <a:lnTo>
                      <a:pt x="14" y="22"/>
                    </a:lnTo>
                    <a:lnTo>
                      <a:pt x="14" y="22"/>
                    </a:lnTo>
                    <a:close/>
                    <a:moveTo>
                      <a:pt x="21" y="43"/>
                    </a:moveTo>
                    <a:lnTo>
                      <a:pt x="7" y="36"/>
                    </a:lnTo>
                    <a:lnTo>
                      <a:pt x="0" y="43"/>
                    </a:lnTo>
                    <a:lnTo>
                      <a:pt x="7" y="50"/>
                    </a:lnTo>
                    <a:lnTo>
                      <a:pt x="14" y="50"/>
                    </a:lnTo>
                    <a:lnTo>
                      <a:pt x="21" y="50"/>
                    </a:lnTo>
                    <a:lnTo>
                      <a:pt x="21" y="43"/>
                    </a:lnTo>
                    <a:lnTo>
                      <a:pt x="21" y="43"/>
                    </a:lnTo>
                    <a:close/>
                    <a:moveTo>
                      <a:pt x="28" y="72"/>
                    </a:moveTo>
                    <a:lnTo>
                      <a:pt x="28" y="64"/>
                    </a:lnTo>
                    <a:lnTo>
                      <a:pt x="21" y="64"/>
                    </a:lnTo>
                    <a:lnTo>
                      <a:pt x="14" y="64"/>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571">
                <a:extLst>
                  <a:ext uri="{FF2B5EF4-FFF2-40B4-BE49-F238E27FC236}">
                    <a16:creationId xmlns:a16="http://schemas.microsoft.com/office/drawing/2014/main" xmlns="" id="{ACA48545-8111-414D-A8C1-8911E0348024}"/>
                  </a:ext>
                </a:extLst>
              </p:cNvPr>
              <p:cNvSpPr>
                <a:spLocks noEditPoints="1"/>
              </p:cNvSpPr>
              <p:nvPr/>
            </p:nvSpPr>
            <p:spPr bwMode="auto">
              <a:xfrm>
                <a:off x="6538" y="2739"/>
                <a:ext cx="73" cy="79"/>
              </a:xfrm>
              <a:custGeom>
                <a:avLst/>
                <a:gdLst>
                  <a:gd name="T0" fmla="*/ 66 w 73"/>
                  <a:gd name="T1" fmla="*/ 79 h 79"/>
                  <a:gd name="T2" fmla="*/ 73 w 73"/>
                  <a:gd name="T3" fmla="*/ 72 h 79"/>
                  <a:gd name="T4" fmla="*/ 66 w 73"/>
                  <a:gd name="T5" fmla="*/ 57 h 79"/>
                  <a:gd name="T6" fmla="*/ 66 w 73"/>
                  <a:gd name="T7" fmla="*/ 43 h 79"/>
                  <a:gd name="T8" fmla="*/ 73 w 73"/>
                  <a:gd name="T9" fmla="*/ 36 h 79"/>
                  <a:gd name="T10" fmla="*/ 73 w 73"/>
                  <a:gd name="T11" fmla="*/ 14 h 79"/>
                  <a:gd name="T12" fmla="*/ 66 w 73"/>
                  <a:gd name="T13" fmla="*/ 7 h 79"/>
                  <a:gd name="T14" fmla="*/ 58 w 73"/>
                  <a:gd name="T15" fmla="*/ 22 h 79"/>
                  <a:gd name="T16" fmla="*/ 66 w 73"/>
                  <a:gd name="T17" fmla="*/ 36 h 79"/>
                  <a:gd name="T18" fmla="*/ 58 w 73"/>
                  <a:gd name="T19" fmla="*/ 50 h 79"/>
                  <a:gd name="T20" fmla="*/ 51 w 73"/>
                  <a:gd name="T21" fmla="*/ 50 h 79"/>
                  <a:gd name="T22" fmla="*/ 44 w 73"/>
                  <a:gd name="T23" fmla="*/ 36 h 79"/>
                  <a:gd name="T24" fmla="*/ 51 w 73"/>
                  <a:gd name="T25" fmla="*/ 29 h 79"/>
                  <a:gd name="T26" fmla="*/ 44 w 73"/>
                  <a:gd name="T27" fmla="*/ 0 h 79"/>
                  <a:gd name="T28" fmla="*/ 44 w 73"/>
                  <a:gd name="T29" fmla="*/ 29 h 79"/>
                  <a:gd name="T30" fmla="*/ 44 w 73"/>
                  <a:gd name="T31" fmla="*/ 36 h 79"/>
                  <a:gd name="T32" fmla="*/ 36 w 73"/>
                  <a:gd name="T33" fmla="*/ 36 h 79"/>
                  <a:gd name="T34" fmla="*/ 29 w 73"/>
                  <a:gd name="T35" fmla="*/ 29 h 79"/>
                  <a:gd name="T36" fmla="*/ 29 w 73"/>
                  <a:gd name="T37" fmla="*/ 22 h 79"/>
                  <a:gd name="T38" fmla="*/ 15 w 73"/>
                  <a:gd name="T39" fmla="*/ 7 h 79"/>
                  <a:gd name="T40" fmla="*/ 8 w 73"/>
                  <a:gd name="T41" fmla="*/ 0 h 79"/>
                  <a:gd name="T42" fmla="*/ 0 w 73"/>
                  <a:gd name="T43" fmla="*/ 7 h 79"/>
                  <a:gd name="T44" fmla="*/ 22 w 73"/>
                  <a:gd name="T45" fmla="*/ 29 h 79"/>
                  <a:gd name="T46" fmla="*/ 36 w 73"/>
                  <a:gd name="T47" fmla="*/ 43 h 79"/>
                  <a:gd name="T48" fmla="*/ 36 w 73"/>
                  <a:gd name="T49" fmla="*/ 43 h 79"/>
                  <a:gd name="T50" fmla="*/ 29 w 73"/>
                  <a:gd name="T51" fmla="*/ 43 h 79"/>
                  <a:gd name="T52" fmla="*/ 8 w 73"/>
                  <a:gd name="T53" fmla="*/ 36 h 79"/>
                  <a:gd name="T54" fmla="*/ 8 w 73"/>
                  <a:gd name="T55" fmla="*/ 50 h 79"/>
                  <a:gd name="T56" fmla="*/ 22 w 73"/>
                  <a:gd name="T57" fmla="*/ 57 h 79"/>
                  <a:gd name="T58" fmla="*/ 29 w 73"/>
                  <a:gd name="T59" fmla="*/ 50 h 79"/>
                  <a:gd name="T60" fmla="*/ 36 w 73"/>
                  <a:gd name="T61" fmla="*/ 50 h 79"/>
                  <a:gd name="T62" fmla="*/ 44 w 73"/>
                  <a:gd name="T63" fmla="*/ 50 h 79"/>
                  <a:gd name="T64" fmla="*/ 51 w 73"/>
                  <a:gd name="T65" fmla="*/ 57 h 79"/>
                  <a:gd name="T66" fmla="*/ 44 w 73"/>
                  <a:gd name="T67" fmla="*/ 64 h 79"/>
                  <a:gd name="T68" fmla="*/ 29 w 73"/>
                  <a:gd name="T69" fmla="*/ 64 h 79"/>
                  <a:gd name="T70" fmla="*/ 8 w 73"/>
                  <a:gd name="T71" fmla="*/ 72 h 79"/>
                  <a:gd name="T72" fmla="*/ 22 w 73"/>
                  <a:gd name="T73" fmla="*/ 79 h 79"/>
                  <a:gd name="T74" fmla="*/ 36 w 73"/>
                  <a:gd name="T75" fmla="*/ 79 h 79"/>
                  <a:gd name="T76" fmla="*/ 44 w 73"/>
                  <a:gd name="T77" fmla="*/ 72 h 79"/>
                  <a:gd name="T78" fmla="*/ 51 w 73"/>
                  <a:gd name="T79" fmla="*/ 64 h 79"/>
                  <a:gd name="T80" fmla="*/ 58 w 73"/>
                  <a:gd name="T81" fmla="*/ 72 h 79"/>
                  <a:gd name="T82" fmla="*/ 66 w 73"/>
                  <a:gd name="T83" fmla="*/ 79 h 79"/>
                  <a:gd name="T84" fmla="*/ 73 w 73"/>
                  <a:gd name="T85" fmla="*/ 36 h 79"/>
                  <a:gd name="T86" fmla="*/ 73 w 73"/>
                  <a:gd name="T87" fmla="*/ 22 h 79"/>
                  <a:gd name="T88" fmla="*/ 58 w 73"/>
                  <a:gd name="T89" fmla="*/ 22 h 79"/>
                  <a:gd name="T90" fmla="*/ 66 w 73"/>
                  <a:gd name="T91" fmla="*/ 36 h 79"/>
                  <a:gd name="T92" fmla="*/ 51 w 73"/>
                  <a:gd name="T93" fmla="*/ 22 h 79"/>
                  <a:gd name="T94" fmla="*/ 36 w 73"/>
                  <a:gd name="T95" fmla="*/ 14 h 79"/>
                  <a:gd name="T96" fmla="*/ 44 w 73"/>
                  <a:gd name="T97" fmla="*/ 29 h 79"/>
                  <a:gd name="T98" fmla="*/ 22 w 73"/>
                  <a:gd name="T99" fmla="*/ 14 h 79"/>
                  <a:gd name="T100" fmla="*/ 15 w 73"/>
                  <a:gd name="T101" fmla="*/ 7 h 79"/>
                  <a:gd name="T102" fmla="*/ 8 w 73"/>
                  <a:gd name="T103" fmla="*/ 14 h 79"/>
                  <a:gd name="T104" fmla="*/ 15 w 73"/>
                  <a:gd name="T105" fmla="*/ 22 h 79"/>
                  <a:gd name="T106" fmla="*/ 22 w 73"/>
                  <a:gd name="T107" fmla="*/ 22 h 79"/>
                  <a:gd name="T108" fmla="*/ 15 w 73"/>
                  <a:gd name="T109" fmla="*/ 36 h 79"/>
                  <a:gd name="T110" fmla="*/ 8 w 73"/>
                  <a:gd name="T111" fmla="*/ 50 h 79"/>
                  <a:gd name="T112" fmla="*/ 29 w 73"/>
                  <a:gd name="T113" fmla="*/ 50 h 79"/>
                  <a:gd name="T114" fmla="*/ 29 w 73"/>
                  <a:gd name="T115" fmla="*/ 43 h 79"/>
                  <a:gd name="T116" fmla="*/ 29 w 73"/>
                  <a:gd name="T117" fmla="*/ 64 h 79"/>
                  <a:gd name="T118" fmla="*/ 22 w 73"/>
                  <a:gd name="T119" fmla="*/ 64 h 79"/>
                  <a:gd name="T120" fmla="*/ 15 w 73"/>
                  <a:gd name="T121" fmla="*/ 72 h 79"/>
                  <a:gd name="T122" fmla="*/ 29 w 73"/>
                  <a:gd name="T123" fmla="*/ 79 h 79"/>
                  <a:gd name="T124" fmla="*/ 36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9"/>
                    </a:moveTo>
                    <a:lnTo>
                      <a:pt x="66" y="79"/>
                    </a:lnTo>
                    <a:lnTo>
                      <a:pt x="73" y="72"/>
                    </a:lnTo>
                    <a:lnTo>
                      <a:pt x="73" y="72"/>
                    </a:lnTo>
                    <a:lnTo>
                      <a:pt x="73" y="72"/>
                    </a:lnTo>
                    <a:lnTo>
                      <a:pt x="66" y="57"/>
                    </a:lnTo>
                    <a:lnTo>
                      <a:pt x="58" y="57"/>
                    </a:lnTo>
                    <a:lnTo>
                      <a:pt x="66" y="43"/>
                    </a:lnTo>
                    <a:lnTo>
                      <a:pt x="66" y="43"/>
                    </a:lnTo>
                    <a:lnTo>
                      <a:pt x="73" y="36"/>
                    </a:lnTo>
                    <a:lnTo>
                      <a:pt x="73" y="29"/>
                    </a:lnTo>
                    <a:lnTo>
                      <a:pt x="73" y="14"/>
                    </a:lnTo>
                    <a:lnTo>
                      <a:pt x="73" y="14"/>
                    </a:lnTo>
                    <a:lnTo>
                      <a:pt x="66" y="7"/>
                    </a:lnTo>
                    <a:lnTo>
                      <a:pt x="66" y="14"/>
                    </a:lnTo>
                    <a:lnTo>
                      <a:pt x="58" y="22"/>
                    </a:lnTo>
                    <a:lnTo>
                      <a:pt x="58" y="29"/>
                    </a:lnTo>
                    <a:lnTo>
                      <a:pt x="66" y="36"/>
                    </a:lnTo>
                    <a:lnTo>
                      <a:pt x="58" y="43"/>
                    </a:lnTo>
                    <a:lnTo>
                      <a:pt x="58" y="50"/>
                    </a:lnTo>
                    <a:lnTo>
                      <a:pt x="58" y="50"/>
                    </a:lnTo>
                    <a:lnTo>
                      <a:pt x="51" y="50"/>
                    </a:lnTo>
                    <a:lnTo>
                      <a:pt x="51" y="43"/>
                    </a:lnTo>
                    <a:lnTo>
                      <a:pt x="44" y="36"/>
                    </a:lnTo>
                    <a:lnTo>
                      <a:pt x="44" y="29"/>
                    </a:lnTo>
                    <a:lnTo>
                      <a:pt x="51" y="29"/>
                    </a:lnTo>
                    <a:lnTo>
                      <a:pt x="51" y="14"/>
                    </a:lnTo>
                    <a:lnTo>
                      <a:pt x="44" y="0"/>
                    </a:lnTo>
                    <a:lnTo>
                      <a:pt x="36" y="14"/>
                    </a:lnTo>
                    <a:lnTo>
                      <a:pt x="44" y="29"/>
                    </a:lnTo>
                    <a:lnTo>
                      <a:pt x="44" y="29"/>
                    </a:lnTo>
                    <a:lnTo>
                      <a:pt x="44" y="36"/>
                    </a:lnTo>
                    <a:lnTo>
                      <a:pt x="44" y="36"/>
                    </a:lnTo>
                    <a:lnTo>
                      <a:pt x="36" y="36"/>
                    </a:lnTo>
                    <a:lnTo>
                      <a:pt x="29" y="29"/>
                    </a:lnTo>
                    <a:lnTo>
                      <a:pt x="29" y="29"/>
                    </a:lnTo>
                    <a:lnTo>
                      <a:pt x="29" y="22"/>
                    </a:lnTo>
                    <a:lnTo>
                      <a:pt x="29" y="22"/>
                    </a:lnTo>
                    <a:lnTo>
                      <a:pt x="22" y="7"/>
                    </a:lnTo>
                    <a:lnTo>
                      <a:pt x="15" y="7"/>
                    </a:lnTo>
                    <a:lnTo>
                      <a:pt x="15" y="0"/>
                    </a:lnTo>
                    <a:lnTo>
                      <a:pt x="8" y="0"/>
                    </a:lnTo>
                    <a:lnTo>
                      <a:pt x="8" y="7"/>
                    </a:lnTo>
                    <a:lnTo>
                      <a:pt x="0" y="7"/>
                    </a:lnTo>
                    <a:lnTo>
                      <a:pt x="8" y="22"/>
                    </a:lnTo>
                    <a:lnTo>
                      <a:pt x="22" y="29"/>
                    </a:lnTo>
                    <a:lnTo>
                      <a:pt x="29" y="36"/>
                    </a:lnTo>
                    <a:lnTo>
                      <a:pt x="36" y="43"/>
                    </a:lnTo>
                    <a:lnTo>
                      <a:pt x="36" y="43"/>
                    </a:lnTo>
                    <a:lnTo>
                      <a:pt x="36" y="43"/>
                    </a:lnTo>
                    <a:lnTo>
                      <a:pt x="29" y="43"/>
                    </a:lnTo>
                    <a:lnTo>
                      <a:pt x="29" y="43"/>
                    </a:lnTo>
                    <a:lnTo>
                      <a:pt x="22" y="36"/>
                    </a:lnTo>
                    <a:lnTo>
                      <a:pt x="8" y="36"/>
                    </a:lnTo>
                    <a:lnTo>
                      <a:pt x="0" y="43"/>
                    </a:lnTo>
                    <a:lnTo>
                      <a:pt x="8" y="50"/>
                    </a:lnTo>
                    <a:lnTo>
                      <a:pt x="15" y="50"/>
                    </a:lnTo>
                    <a:lnTo>
                      <a:pt x="22"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9" y="64"/>
                    </a:lnTo>
                    <a:lnTo>
                      <a:pt x="8" y="64"/>
                    </a:lnTo>
                    <a:lnTo>
                      <a:pt x="8" y="72"/>
                    </a:lnTo>
                    <a:lnTo>
                      <a:pt x="15" y="79"/>
                    </a:lnTo>
                    <a:lnTo>
                      <a:pt x="22" y="79"/>
                    </a:lnTo>
                    <a:lnTo>
                      <a:pt x="36" y="79"/>
                    </a:lnTo>
                    <a:lnTo>
                      <a:pt x="36" y="79"/>
                    </a:lnTo>
                    <a:lnTo>
                      <a:pt x="36" y="72"/>
                    </a:lnTo>
                    <a:lnTo>
                      <a:pt x="44" y="72"/>
                    </a:lnTo>
                    <a:lnTo>
                      <a:pt x="44" y="64"/>
                    </a:lnTo>
                    <a:lnTo>
                      <a:pt x="51" y="64"/>
                    </a:lnTo>
                    <a:lnTo>
                      <a:pt x="51" y="64"/>
                    </a:lnTo>
                    <a:lnTo>
                      <a:pt x="58" y="72"/>
                    </a:lnTo>
                    <a:lnTo>
                      <a:pt x="66" y="79"/>
                    </a:lnTo>
                    <a:lnTo>
                      <a:pt x="66" y="79"/>
                    </a:lnTo>
                    <a:close/>
                    <a:moveTo>
                      <a:pt x="66" y="36"/>
                    </a:moveTo>
                    <a:lnTo>
                      <a:pt x="73" y="36"/>
                    </a:lnTo>
                    <a:lnTo>
                      <a:pt x="73" y="29"/>
                    </a:lnTo>
                    <a:lnTo>
                      <a:pt x="73" y="22"/>
                    </a:lnTo>
                    <a:lnTo>
                      <a:pt x="66" y="14"/>
                    </a:lnTo>
                    <a:lnTo>
                      <a:pt x="58" y="22"/>
                    </a:lnTo>
                    <a:lnTo>
                      <a:pt x="66" y="36"/>
                    </a:lnTo>
                    <a:lnTo>
                      <a:pt x="66" y="36"/>
                    </a:lnTo>
                    <a:close/>
                    <a:moveTo>
                      <a:pt x="44" y="29"/>
                    </a:moveTo>
                    <a:lnTo>
                      <a:pt x="51" y="22"/>
                    </a:lnTo>
                    <a:lnTo>
                      <a:pt x="44" y="7"/>
                    </a:lnTo>
                    <a:lnTo>
                      <a:pt x="36" y="14"/>
                    </a:lnTo>
                    <a:lnTo>
                      <a:pt x="44" y="29"/>
                    </a:lnTo>
                    <a:lnTo>
                      <a:pt x="44" y="29"/>
                    </a:lnTo>
                    <a:close/>
                    <a:moveTo>
                      <a:pt x="22" y="22"/>
                    </a:moveTo>
                    <a:lnTo>
                      <a:pt x="22" y="14"/>
                    </a:lnTo>
                    <a:lnTo>
                      <a:pt x="22" y="14"/>
                    </a:lnTo>
                    <a:lnTo>
                      <a:pt x="15" y="7"/>
                    </a:lnTo>
                    <a:lnTo>
                      <a:pt x="8" y="7"/>
                    </a:lnTo>
                    <a:lnTo>
                      <a:pt x="8" y="14"/>
                    </a:lnTo>
                    <a:lnTo>
                      <a:pt x="8" y="22"/>
                    </a:lnTo>
                    <a:lnTo>
                      <a:pt x="15" y="22"/>
                    </a:lnTo>
                    <a:lnTo>
                      <a:pt x="22" y="22"/>
                    </a:lnTo>
                    <a:lnTo>
                      <a:pt x="22" y="22"/>
                    </a:lnTo>
                    <a:close/>
                    <a:moveTo>
                      <a:pt x="29" y="43"/>
                    </a:moveTo>
                    <a:lnTo>
                      <a:pt x="15" y="36"/>
                    </a:lnTo>
                    <a:lnTo>
                      <a:pt x="8" y="43"/>
                    </a:lnTo>
                    <a:lnTo>
                      <a:pt x="8" y="50"/>
                    </a:lnTo>
                    <a:lnTo>
                      <a:pt x="15" y="50"/>
                    </a:lnTo>
                    <a:lnTo>
                      <a:pt x="29" y="50"/>
                    </a:lnTo>
                    <a:lnTo>
                      <a:pt x="29" y="43"/>
                    </a:lnTo>
                    <a:lnTo>
                      <a:pt x="29" y="43"/>
                    </a:lnTo>
                    <a:close/>
                    <a:moveTo>
                      <a:pt x="36" y="72"/>
                    </a:moveTo>
                    <a:lnTo>
                      <a:pt x="29" y="64"/>
                    </a:lnTo>
                    <a:lnTo>
                      <a:pt x="22" y="64"/>
                    </a:lnTo>
                    <a:lnTo>
                      <a:pt x="22" y="64"/>
                    </a:lnTo>
                    <a:lnTo>
                      <a:pt x="15"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572">
                <a:extLst>
                  <a:ext uri="{FF2B5EF4-FFF2-40B4-BE49-F238E27FC236}">
                    <a16:creationId xmlns:a16="http://schemas.microsoft.com/office/drawing/2014/main" xmlns="" id="{C3C47018-1FB3-4B90-ABCD-4FB9B2114677}"/>
                  </a:ext>
                </a:extLst>
              </p:cNvPr>
              <p:cNvSpPr>
                <a:spLocks noEditPoints="1"/>
              </p:cNvSpPr>
              <p:nvPr/>
            </p:nvSpPr>
            <p:spPr bwMode="auto">
              <a:xfrm>
                <a:off x="6762" y="2739"/>
                <a:ext cx="22" cy="79"/>
              </a:xfrm>
              <a:custGeom>
                <a:avLst/>
                <a:gdLst>
                  <a:gd name="T0" fmla="*/ 22 w 22"/>
                  <a:gd name="T1" fmla="*/ 22 h 79"/>
                  <a:gd name="T2" fmla="*/ 22 w 22"/>
                  <a:gd name="T3" fmla="*/ 22 h 79"/>
                  <a:gd name="T4" fmla="*/ 22 w 22"/>
                  <a:gd name="T5" fmla="*/ 14 h 79"/>
                  <a:gd name="T6" fmla="*/ 22 w 22"/>
                  <a:gd name="T7" fmla="*/ 7 h 79"/>
                  <a:gd name="T8" fmla="*/ 15 w 22"/>
                  <a:gd name="T9" fmla="*/ 0 h 79"/>
                  <a:gd name="T10" fmla="*/ 7 w 22"/>
                  <a:gd name="T11" fmla="*/ 0 h 79"/>
                  <a:gd name="T12" fmla="*/ 0 w 22"/>
                  <a:gd name="T13" fmla="*/ 0 h 79"/>
                  <a:gd name="T14" fmla="*/ 0 w 22"/>
                  <a:gd name="T15" fmla="*/ 0 h 79"/>
                  <a:gd name="T16" fmla="*/ 0 w 22"/>
                  <a:gd name="T17" fmla="*/ 7 h 79"/>
                  <a:gd name="T18" fmla="*/ 7 w 22"/>
                  <a:gd name="T19" fmla="*/ 22 h 79"/>
                  <a:gd name="T20" fmla="*/ 22 w 22"/>
                  <a:gd name="T21" fmla="*/ 29 h 79"/>
                  <a:gd name="T22" fmla="*/ 22 w 22"/>
                  <a:gd name="T23" fmla="*/ 29 h 79"/>
                  <a:gd name="T24" fmla="*/ 22 w 22"/>
                  <a:gd name="T25" fmla="*/ 29 h 79"/>
                  <a:gd name="T26" fmla="*/ 22 w 22"/>
                  <a:gd name="T27" fmla="*/ 22 h 79"/>
                  <a:gd name="T28" fmla="*/ 22 w 22"/>
                  <a:gd name="T29" fmla="*/ 22 h 79"/>
                  <a:gd name="T30" fmla="*/ 22 w 22"/>
                  <a:gd name="T31" fmla="*/ 36 h 79"/>
                  <a:gd name="T32" fmla="*/ 22 w 22"/>
                  <a:gd name="T33" fmla="*/ 36 h 79"/>
                  <a:gd name="T34" fmla="*/ 22 w 22"/>
                  <a:gd name="T35" fmla="*/ 36 h 79"/>
                  <a:gd name="T36" fmla="*/ 22 w 22"/>
                  <a:gd name="T37" fmla="*/ 36 h 79"/>
                  <a:gd name="T38" fmla="*/ 7 w 22"/>
                  <a:gd name="T39" fmla="*/ 36 h 79"/>
                  <a:gd name="T40" fmla="*/ 0 w 22"/>
                  <a:gd name="T41" fmla="*/ 36 h 79"/>
                  <a:gd name="T42" fmla="*/ 0 w 22"/>
                  <a:gd name="T43" fmla="*/ 43 h 79"/>
                  <a:gd name="T44" fmla="*/ 7 w 22"/>
                  <a:gd name="T45" fmla="*/ 50 h 79"/>
                  <a:gd name="T46" fmla="*/ 15 w 22"/>
                  <a:gd name="T47" fmla="*/ 50 h 79"/>
                  <a:gd name="T48" fmla="*/ 22 w 22"/>
                  <a:gd name="T49" fmla="*/ 50 h 79"/>
                  <a:gd name="T50" fmla="*/ 22 w 22"/>
                  <a:gd name="T51" fmla="*/ 50 h 79"/>
                  <a:gd name="T52" fmla="*/ 22 w 22"/>
                  <a:gd name="T53" fmla="*/ 36 h 79"/>
                  <a:gd name="T54" fmla="*/ 22 w 22"/>
                  <a:gd name="T55" fmla="*/ 36 h 79"/>
                  <a:gd name="T56" fmla="*/ 22 w 22"/>
                  <a:gd name="T57" fmla="*/ 57 h 79"/>
                  <a:gd name="T58" fmla="*/ 15 w 22"/>
                  <a:gd name="T59" fmla="*/ 57 h 79"/>
                  <a:gd name="T60" fmla="*/ 7 w 22"/>
                  <a:gd name="T61" fmla="*/ 64 h 79"/>
                  <a:gd name="T62" fmla="*/ 7 w 22"/>
                  <a:gd name="T63" fmla="*/ 72 h 79"/>
                  <a:gd name="T64" fmla="*/ 7 w 22"/>
                  <a:gd name="T65" fmla="*/ 72 h 79"/>
                  <a:gd name="T66" fmla="*/ 15 w 22"/>
                  <a:gd name="T67" fmla="*/ 79 h 79"/>
                  <a:gd name="T68" fmla="*/ 22 w 22"/>
                  <a:gd name="T69" fmla="*/ 79 h 79"/>
                  <a:gd name="T70" fmla="*/ 22 w 22"/>
                  <a:gd name="T71" fmla="*/ 79 h 79"/>
                  <a:gd name="T72" fmla="*/ 15 w 22"/>
                  <a:gd name="T73" fmla="*/ 72 h 79"/>
                  <a:gd name="T74" fmla="*/ 7 w 22"/>
                  <a:gd name="T75" fmla="*/ 64 h 79"/>
                  <a:gd name="T76" fmla="*/ 15 w 22"/>
                  <a:gd name="T77" fmla="*/ 64 h 79"/>
                  <a:gd name="T78" fmla="*/ 22 w 22"/>
                  <a:gd name="T79" fmla="*/ 64 h 79"/>
                  <a:gd name="T80" fmla="*/ 22 w 22"/>
                  <a:gd name="T81" fmla="*/ 64 h 79"/>
                  <a:gd name="T82" fmla="*/ 22 w 22"/>
                  <a:gd name="T83" fmla="*/ 64 h 79"/>
                  <a:gd name="T84" fmla="*/ 22 w 22"/>
                  <a:gd name="T85" fmla="*/ 57 h 79"/>
                  <a:gd name="T86" fmla="*/ 22 w 22"/>
                  <a:gd name="T87" fmla="*/ 57 h 79"/>
                  <a:gd name="T88" fmla="*/ 22 w 22"/>
                  <a:gd name="T89" fmla="*/ 22 h 79"/>
                  <a:gd name="T90" fmla="*/ 22 w 22"/>
                  <a:gd name="T91" fmla="*/ 14 h 79"/>
                  <a:gd name="T92" fmla="*/ 22 w 22"/>
                  <a:gd name="T93" fmla="*/ 14 h 79"/>
                  <a:gd name="T94" fmla="*/ 15 w 22"/>
                  <a:gd name="T95" fmla="*/ 7 h 79"/>
                  <a:gd name="T96" fmla="*/ 7 w 22"/>
                  <a:gd name="T97" fmla="*/ 0 h 79"/>
                  <a:gd name="T98" fmla="*/ 0 w 22"/>
                  <a:gd name="T99" fmla="*/ 14 h 79"/>
                  <a:gd name="T100" fmla="*/ 7 w 22"/>
                  <a:gd name="T101" fmla="*/ 22 h 79"/>
                  <a:gd name="T102" fmla="*/ 15 w 22"/>
                  <a:gd name="T103" fmla="*/ 22 h 79"/>
                  <a:gd name="T104" fmla="*/ 22 w 22"/>
                  <a:gd name="T105" fmla="*/ 22 h 79"/>
                  <a:gd name="T106" fmla="*/ 22 w 22"/>
                  <a:gd name="T107" fmla="*/ 22 h 79"/>
                  <a:gd name="T108" fmla="*/ 22 w 22"/>
                  <a:gd name="T109" fmla="*/ 43 h 79"/>
                  <a:gd name="T110" fmla="*/ 15 w 22"/>
                  <a:gd name="T111" fmla="*/ 36 h 79"/>
                  <a:gd name="T112" fmla="*/ 0 w 22"/>
                  <a:gd name="T113" fmla="*/ 43 h 79"/>
                  <a:gd name="T114" fmla="*/ 7 w 22"/>
                  <a:gd name="T115" fmla="*/ 43 h 79"/>
                  <a:gd name="T116" fmla="*/ 15 w 22"/>
                  <a:gd name="T117" fmla="*/ 50 h 79"/>
                  <a:gd name="T118" fmla="*/ 22 w 22"/>
                  <a:gd name="T119" fmla="*/ 50 h 79"/>
                  <a:gd name="T120" fmla="*/ 22 w 22"/>
                  <a:gd name="T121" fmla="*/ 43 h 79"/>
                  <a:gd name="T122" fmla="*/ 22 w 22"/>
                  <a:gd name="T123" fmla="*/ 4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2"/>
                    </a:moveTo>
                    <a:lnTo>
                      <a:pt x="22" y="22"/>
                    </a:lnTo>
                    <a:lnTo>
                      <a:pt x="22" y="14"/>
                    </a:lnTo>
                    <a:lnTo>
                      <a:pt x="22" y="7"/>
                    </a:lnTo>
                    <a:lnTo>
                      <a:pt x="15" y="0"/>
                    </a:lnTo>
                    <a:lnTo>
                      <a:pt x="7" y="0"/>
                    </a:lnTo>
                    <a:lnTo>
                      <a:pt x="0" y="0"/>
                    </a:lnTo>
                    <a:lnTo>
                      <a:pt x="0" y="0"/>
                    </a:lnTo>
                    <a:lnTo>
                      <a:pt x="0" y="7"/>
                    </a:lnTo>
                    <a:lnTo>
                      <a:pt x="7" y="22"/>
                    </a:lnTo>
                    <a:lnTo>
                      <a:pt x="22" y="29"/>
                    </a:lnTo>
                    <a:lnTo>
                      <a:pt x="22" y="29"/>
                    </a:lnTo>
                    <a:lnTo>
                      <a:pt x="22" y="29"/>
                    </a:lnTo>
                    <a:lnTo>
                      <a:pt x="22" y="22"/>
                    </a:lnTo>
                    <a:lnTo>
                      <a:pt x="22" y="22"/>
                    </a:lnTo>
                    <a:close/>
                    <a:moveTo>
                      <a:pt x="22" y="36"/>
                    </a:moveTo>
                    <a:lnTo>
                      <a:pt x="22" y="36"/>
                    </a:lnTo>
                    <a:lnTo>
                      <a:pt x="22" y="36"/>
                    </a:lnTo>
                    <a:lnTo>
                      <a:pt x="22" y="36"/>
                    </a:lnTo>
                    <a:lnTo>
                      <a:pt x="7" y="36"/>
                    </a:lnTo>
                    <a:lnTo>
                      <a:pt x="0" y="36"/>
                    </a:lnTo>
                    <a:lnTo>
                      <a:pt x="0" y="43"/>
                    </a:lnTo>
                    <a:lnTo>
                      <a:pt x="7" y="50"/>
                    </a:lnTo>
                    <a:lnTo>
                      <a:pt x="15" y="50"/>
                    </a:lnTo>
                    <a:lnTo>
                      <a:pt x="22" y="50"/>
                    </a:lnTo>
                    <a:lnTo>
                      <a:pt x="22" y="50"/>
                    </a:lnTo>
                    <a:lnTo>
                      <a:pt x="22" y="36"/>
                    </a:lnTo>
                    <a:lnTo>
                      <a:pt x="22" y="36"/>
                    </a:lnTo>
                    <a:close/>
                    <a:moveTo>
                      <a:pt x="22" y="57"/>
                    </a:moveTo>
                    <a:lnTo>
                      <a:pt x="15" y="57"/>
                    </a:lnTo>
                    <a:lnTo>
                      <a:pt x="7" y="64"/>
                    </a:lnTo>
                    <a:lnTo>
                      <a:pt x="7" y="72"/>
                    </a:lnTo>
                    <a:lnTo>
                      <a:pt x="7" y="72"/>
                    </a:lnTo>
                    <a:lnTo>
                      <a:pt x="15" y="79"/>
                    </a:lnTo>
                    <a:lnTo>
                      <a:pt x="22" y="79"/>
                    </a:lnTo>
                    <a:lnTo>
                      <a:pt x="22" y="79"/>
                    </a:lnTo>
                    <a:lnTo>
                      <a:pt x="15" y="72"/>
                    </a:lnTo>
                    <a:lnTo>
                      <a:pt x="7" y="64"/>
                    </a:lnTo>
                    <a:lnTo>
                      <a:pt x="15" y="64"/>
                    </a:lnTo>
                    <a:lnTo>
                      <a:pt x="22" y="64"/>
                    </a:lnTo>
                    <a:lnTo>
                      <a:pt x="22" y="64"/>
                    </a:lnTo>
                    <a:lnTo>
                      <a:pt x="22" y="64"/>
                    </a:lnTo>
                    <a:lnTo>
                      <a:pt x="22" y="57"/>
                    </a:lnTo>
                    <a:lnTo>
                      <a:pt x="22" y="57"/>
                    </a:lnTo>
                    <a:close/>
                    <a:moveTo>
                      <a:pt x="22" y="22"/>
                    </a:moveTo>
                    <a:lnTo>
                      <a:pt x="22" y="14"/>
                    </a:lnTo>
                    <a:lnTo>
                      <a:pt x="22" y="14"/>
                    </a:lnTo>
                    <a:lnTo>
                      <a:pt x="15" y="7"/>
                    </a:lnTo>
                    <a:lnTo>
                      <a:pt x="7" y="0"/>
                    </a:lnTo>
                    <a:lnTo>
                      <a:pt x="0" y="14"/>
                    </a:lnTo>
                    <a:lnTo>
                      <a:pt x="7" y="22"/>
                    </a:lnTo>
                    <a:lnTo>
                      <a:pt x="15" y="22"/>
                    </a:lnTo>
                    <a:lnTo>
                      <a:pt x="22" y="22"/>
                    </a:lnTo>
                    <a:lnTo>
                      <a:pt x="22" y="22"/>
                    </a:lnTo>
                    <a:close/>
                    <a:moveTo>
                      <a:pt x="22" y="43"/>
                    </a:moveTo>
                    <a:lnTo>
                      <a:pt x="15" y="36"/>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573">
                <a:extLst>
                  <a:ext uri="{FF2B5EF4-FFF2-40B4-BE49-F238E27FC236}">
                    <a16:creationId xmlns:a16="http://schemas.microsoft.com/office/drawing/2014/main" xmlns="" id="{210600A1-F49B-45C2-9B5C-2D5BCB175890}"/>
                  </a:ext>
                </a:extLst>
              </p:cNvPr>
              <p:cNvSpPr>
                <a:spLocks noEditPoints="1"/>
              </p:cNvSpPr>
              <p:nvPr/>
            </p:nvSpPr>
            <p:spPr bwMode="auto">
              <a:xfrm>
                <a:off x="6690" y="2739"/>
                <a:ext cx="72" cy="79"/>
              </a:xfrm>
              <a:custGeom>
                <a:avLst/>
                <a:gdLst>
                  <a:gd name="T0" fmla="*/ 65 w 72"/>
                  <a:gd name="T1" fmla="*/ 72 h 79"/>
                  <a:gd name="T2" fmla="*/ 72 w 72"/>
                  <a:gd name="T3" fmla="*/ 72 h 79"/>
                  <a:gd name="T4" fmla="*/ 58 w 72"/>
                  <a:gd name="T5" fmla="*/ 57 h 79"/>
                  <a:gd name="T6" fmla="*/ 58 w 72"/>
                  <a:gd name="T7" fmla="*/ 43 h 79"/>
                  <a:gd name="T8" fmla="*/ 65 w 72"/>
                  <a:gd name="T9" fmla="*/ 36 h 79"/>
                  <a:gd name="T10" fmla="*/ 65 w 72"/>
                  <a:gd name="T11" fmla="*/ 14 h 79"/>
                  <a:gd name="T12" fmla="*/ 65 w 72"/>
                  <a:gd name="T13" fmla="*/ 7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4 w 72"/>
                  <a:gd name="T45" fmla="*/ 29 h 79"/>
                  <a:gd name="T46" fmla="*/ 29 w 72"/>
                  <a:gd name="T47" fmla="*/ 43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50 h 79"/>
                  <a:gd name="T60" fmla="*/ 29 w 72"/>
                  <a:gd name="T61" fmla="*/ 50 h 79"/>
                  <a:gd name="T62" fmla="*/ 43 w 72"/>
                  <a:gd name="T63" fmla="*/ 50 h 79"/>
                  <a:gd name="T64" fmla="*/ 43 w 72"/>
                  <a:gd name="T65" fmla="*/ 57 h 79"/>
                  <a:gd name="T66" fmla="*/ 36 w 72"/>
                  <a:gd name="T67" fmla="*/ 64 h 79"/>
                  <a:gd name="T68" fmla="*/ 22 w 72"/>
                  <a:gd name="T69" fmla="*/ 57 h 79"/>
                  <a:gd name="T70" fmla="*/ 7 w 72"/>
                  <a:gd name="T71" fmla="*/ 72 h 79"/>
                  <a:gd name="T72" fmla="*/ 22 w 72"/>
                  <a:gd name="T73" fmla="*/ 79 h 79"/>
                  <a:gd name="T74" fmla="*/ 29 w 72"/>
                  <a:gd name="T75" fmla="*/ 72 h 79"/>
                  <a:gd name="T76" fmla="*/ 36 w 72"/>
                  <a:gd name="T77" fmla="*/ 64 h 79"/>
                  <a:gd name="T78" fmla="*/ 43 w 72"/>
                  <a:gd name="T79" fmla="*/ 64 h 79"/>
                  <a:gd name="T80" fmla="*/ 58 w 72"/>
                  <a:gd name="T81" fmla="*/ 64 h 79"/>
                  <a:gd name="T82" fmla="*/ 58 w 72"/>
                  <a:gd name="T83" fmla="*/ 72 h 79"/>
                  <a:gd name="T84" fmla="*/ 65 w 72"/>
                  <a:gd name="T85" fmla="*/ 36 h 79"/>
                  <a:gd name="T86" fmla="*/ 65 w 72"/>
                  <a:gd name="T87" fmla="*/ 14 h 79"/>
                  <a:gd name="T88" fmla="*/ 58 w 72"/>
                  <a:gd name="T89" fmla="*/ 22 h 79"/>
                  <a:gd name="T90" fmla="*/ 58 w 72"/>
                  <a:gd name="T91" fmla="*/ 36 h 79"/>
                  <a:gd name="T92" fmla="*/ 43 w 72"/>
                  <a:gd name="T93" fmla="*/ 14 h 79"/>
                  <a:gd name="T94" fmla="*/ 36 w 72"/>
                  <a:gd name="T95" fmla="*/ 14 h 79"/>
                  <a:gd name="T96" fmla="*/ 36 w 72"/>
                  <a:gd name="T97" fmla="*/ 29 h 79"/>
                  <a:gd name="T98" fmla="*/ 22 w 72"/>
                  <a:gd name="T99" fmla="*/ 14 h 79"/>
                  <a:gd name="T100" fmla="*/ 14 w 72"/>
                  <a:gd name="T101" fmla="*/ 7 h 79"/>
                  <a:gd name="T102" fmla="*/ 0 w 72"/>
                  <a:gd name="T103" fmla="*/ 14 h 79"/>
                  <a:gd name="T104" fmla="*/ 7 w 72"/>
                  <a:gd name="T105" fmla="*/ 22 h 79"/>
                  <a:gd name="T106" fmla="*/ 14 w 72"/>
                  <a:gd name="T107" fmla="*/ 22 h 79"/>
                  <a:gd name="T108" fmla="*/ 14 w 72"/>
                  <a:gd name="T109" fmla="*/ 36 h 79"/>
                  <a:gd name="T110" fmla="*/ 7 w 72"/>
                  <a:gd name="T111" fmla="*/ 43 h 79"/>
                  <a:gd name="T112" fmla="*/ 22 w 72"/>
                  <a:gd name="T113" fmla="*/ 50 h 79"/>
                  <a:gd name="T114" fmla="*/ 22 w 72"/>
                  <a:gd name="T115" fmla="*/ 43 h 79"/>
                  <a:gd name="T116" fmla="*/ 29 w 72"/>
                  <a:gd name="T117" fmla="*/ 64 h 79"/>
                  <a:gd name="T118" fmla="*/ 14 w 72"/>
                  <a:gd name="T119" fmla="*/ 64 h 79"/>
                  <a:gd name="T120" fmla="*/ 7 w 72"/>
                  <a:gd name="T121" fmla="*/ 72 h 79"/>
                  <a:gd name="T122" fmla="*/ 29 w 72"/>
                  <a:gd name="T123" fmla="*/ 72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72" y="72"/>
                    </a:lnTo>
                    <a:lnTo>
                      <a:pt x="72" y="72"/>
                    </a:lnTo>
                    <a:lnTo>
                      <a:pt x="72" y="64"/>
                    </a:lnTo>
                    <a:lnTo>
                      <a:pt x="58" y="57"/>
                    </a:lnTo>
                    <a:lnTo>
                      <a:pt x="58" y="50"/>
                    </a:lnTo>
                    <a:lnTo>
                      <a:pt x="58" y="43"/>
                    </a:lnTo>
                    <a:lnTo>
                      <a:pt x="65" y="43"/>
                    </a:lnTo>
                    <a:lnTo>
                      <a:pt x="65" y="36"/>
                    </a:lnTo>
                    <a:lnTo>
                      <a:pt x="72" y="29"/>
                    </a:lnTo>
                    <a:lnTo>
                      <a:pt x="65" y="14"/>
                    </a:lnTo>
                    <a:lnTo>
                      <a:pt x="65" y="14"/>
                    </a:lnTo>
                    <a:lnTo>
                      <a:pt x="65" y="7"/>
                    </a:lnTo>
                    <a:lnTo>
                      <a:pt x="58" y="14"/>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4"/>
                    </a:lnTo>
                    <a:lnTo>
                      <a:pt x="36" y="0"/>
                    </a:lnTo>
                    <a:lnTo>
                      <a:pt x="29" y="14"/>
                    </a:lnTo>
                    <a:lnTo>
                      <a:pt x="36" y="29"/>
                    </a:lnTo>
                    <a:lnTo>
                      <a:pt x="36" y="29"/>
                    </a:lnTo>
                    <a:lnTo>
                      <a:pt x="36" y="36"/>
                    </a:lnTo>
                    <a:lnTo>
                      <a:pt x="36" y="36"/>
                    </a:lnTo>
                    <a:lnTo>
                      <a:pt x="36" y="36"/>
                    </a:lnTo>
                    <a:lnTo>
                      <a:pt x="29" y="29"/>
                    </a:lnTo>
                    <a:lnTo>
                      <a:pt x="22" y="22"/>
                    </a:lnTo>
                    <a:lnTo>
                      <a:pt x="22" y="22"/>
                    </a:lnTo>
                    <a:lnTo>
                      <a:pt x="22" y="14"/>
                    </a:lnTo>
                    <a:lnTo>
                      <a:pt x="22" y="7"/>
                    </a:lnTo>
                    <a:lnTo>
                      <a:pt x="7" y="0"/>
                    </a:lnTo>
                    <a:lnTo>
                      <a:pt x="7" y="0"/>
                    </a:lnTo>
                    <a:lnTo>
                      <a:pt x="0" y="0"/>
                    </a:lnTo>
                    <a:lnTo>
                      <a:pt x="0" y="0"/>
                    </a:lnTo>
                    <a:lnTo>
                      <a:pt x="0" y="7"/>
                    </a:lnTo>
                    <a:lnTo>
                      <a:pt x="7" y="22"/>
                    </a:lnTo>
                    <a:lnTo>
                      <a:pt x="14" y="29"/>
                    </a:lnTo>
                    <a:lnTo>
                      <a:pt x="22" y="29"/>
                    </a:lnTo>
                    <a:lnTo>
                      <a:pt x="29" y="43"/>
                    </a:lnTo>
                    <a:lnTo>
                      <a:pt x="36" y="43"/>
                    </a:lnTo>
                    <a:lnTo>
                      <a:pt x="29" y="43"/>
                    </a:lnTo>
                    <a:lnTo>
                      <a:pt x="29" y="43"/>
                    </a:lnTo>
                    <a:lnTo>
                      <a:pt x="22" y="36"/>
                    </a:lnTo>
                    <a:lnTo>
                      <a:pt x="14" y="36"/>
                    </a:lnTo>
                    <a:lnTo>
                      <a:pt x="7" y="36"/>
                    </a:lnTo>
                    <a:lnTo>
                      <a:pt x="0" y="36"/>
                    </a:lnTo>
                    <a:lnTo>
                      <a:pt x="0" y="43"/>
                    </a:lnTo>
                    <a:lnTo>
                      <a:pt x="7" y="50"/>
                    </a:lnTo>
                    <a:lnTo>
                      <a:pt x="14" y="50"/>
                    </a:lnTo>
                    <a:lnTo>
                      <a:pt x="22"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7" y="72"/>
                    </a:lnTo>
                    <a:lnTo>
                      <a:pt x="7" y="72"/>
                    </a:lnTo>
                    <a:lnTo>
                      <a:pt x="22" y="79"/>
                    </a:lnTo>
                    <a:lnTo>
                      <a:pt x="29" y="79"/>
                    </a:lnTo>
                    <a:lnTo>
                      <a:pt x="29" y="72"/>
                    </a:lnTo>
                    <a:lnTo>
                      <a:pt x="29" y="72"/>
                    </a:lnTo>
                    <a:lnTo>
                      <a:pt x="36" y="64"/>
                    </a:lnTo>
                    <a:lnTo>
                      <a:pt x="43" y="64"/>
                    </a:lnTo>
                    <a:lnTo>
                      <a:pt x="43" y="64"/>
                    </a:lnTo>
                    <a:lnTo>
                      <a:pt x="50" y="64"/>
                    </a:lnTo>
                    <a:lnTo>
                      <a:pt x="58" y="64"/>
                    </a:lnTo>
                    <a:lnTo>
                      <a:pt x="58" y="72"/>
                    </a:lnTo>
                    <a:lnTo>
                      <a:pt x="58" y="72"/>
                    </a:lnTo>
                    <a:close/>
                    <a:moveTo>
                      <a:pt x="58" y="36"/>
                    </a:moveTo>
                    <a:lnTo>
                      <a:pt x="65" y="36"/>
                    </a:lnTo>
                    <a:lnTo>
                      <a:pt x="72" y="29"/>
                    </a:lnTo>
                    <a:lnTo>
                      <a:pt x="65" y="14"/>
                    </a:lnTo>
                    <a:lnTo>
                      <a:pt x="65" y="14"/>
                    </a:lnTo>
                    <a:lnTo>
                      <a:pt x="58" y="22"/>
                    </a:lnTo>
                    <a:lnTo>
                      <a:pt x="58" y="36"/>
                    </a:lnTo>
                    <a:lnTo>
                      <a:pt x="58" y="36"/>
                    </a:lnTo>
                    <a:close/>
                    <a:moveTo>
                      <a:pt x="36" y="29"/>
                    </a:moveTo>
                    <a:lnTo>
                      <a:pt x="43" y="14"/>
                    </a:lnTo>
                    <a:lnTo>
                      <a:pt x="36" y="7"/>
                    </a:lnTo>
                    <a:lnTo>
                      <a:pt x="36" y="14"/>
                    </a:lnTo>
                    <a:lnTo>
                      <a:pt x="36" y="29"/>
                    </a:lnTo>
                    <a:lnTo>
                      <a:pt x="36" y="29"/>
                    </a:lnTo>
                    <a:close/>
                    <a:moveTo>
                      <a:pt x="14" y="22"/>
                    </a:moveTo>
                    <a:lnTo>
                      <a:pt x="22" y="14"/>
                    </a:lnTo>
                    <a:lnTo>
                      <a:pt x="14" y="14"/>
                    </a:lnTo>
                    <a:lnTo>
                      <a:pt x="14" y="7"/>
                    </a:lnTo>
                    <a:lnTo>
                      <a:pt x="0" y="0"/>
                    </a:lnTo>
                    <a:lnTo>
                      <a:pt x="0" y="14"/>
                    </a:lnTo>
                    <a:lnTo>
                      <a:pt x="7" y="22"/>
                    </a:lnTo>
                    <a:lnTo>
                      <a:pt x="7" y="22"/>
                    </a:lnTo>
                    <a:lnTo>
                      <a:pt x="14" y="22"/>
                    </a:lnTo>
                    <a:lnTo>
                      <a:pt x="14" y="22"/>
                    </a:lnTo>
                    <a:close/>
                    <a:moveTo>
                      <a:pt x="22" y="43"/>
                    </a:moveTo>
                    <a:lnTo>
                      <a:pt x="14" y="36"/>
                    </a:lnTo>
                    <a:lnTo>
                      <a:pt x="0" y="43"/>
                    </a:lnTo>
                    <a:lnTo>
                      <a:pt x="7" y="43"/>
                    </a:lnTo>
                    <a:lnTo>
                      <a:pt x="14" y="50"/>
                    </a:lnTo>
                    <a:lnTo>
                      <a:pt x="22" y="50"/>
                    </a:lnTo>
                    <a:lnTo>
                      <a:pt x="22" y="43"/>
                    </a:lnTo>
                    <a:lnTo>
                      <a:pt x="22" y="43"/>
                    </a:lnTo>
                    <a:close/>
                    <a:moveTo>
                      <a:pt x="29" y="72"/>
                    </a:moveTo>
                    <a:lnTo>
                      <a:pt x="29" y="64"/>
                    </a:lnTo>
                    <a:lnTo>
                      <a:pt x="22" y="64"/>
                    </a:lnTo>
                    <a:lnTo>
                      <a:pt x="14" y="64"/>
                    </a:lnTo>
                    <a:lnTo>
                      <a:pt x="7" y="64"/>
                    </a:lnTo>
                    <a:lnTo>
                      <a:pt x="7" y="72"/>
                    </a:lnTo>
                    <a:lnTo>
                      <a:pt x="14" y="72"/>
                    </a:lnTo>
                    <a:lnTo>
                      <a:pt x="29" y="72"/>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574">
                <a:extLst>
                  <a:ext uri="{FF2B5EF4-FFF2-40B4-BE49-F238E27FC236}">
                    <a16:creationId xmlns:a16="http://schemas.microsoft.com/office/drawing/2014/main" xmlns="" id="{E0F539B5-534F-4565-A367-E4F0A2899999}"/>
                  </a:ext>
                </a:extLst>
              </p:cNvPr>
              <p:cNvSpPr>
                <a:spLocks noEditPoints="1"/>
              </p:cNvSpPr>
              <p:nvPr/>
            </p:nvSpPr>
            <p:spPr bwMode="auto">
              <a:xfrm>
                <a:off x="6611" y="2739"/>
                <a:ext cx="72" cy="79"/>
              </a:xfrm>
              <a:custGeom>
                <a:avLst/>
                <a:gdLst>
                  <a:gd name="T0" fmla="*/ 72 w 72"/>
                  <a:gd name="T1" fmla="*/ 72 h 79"/>
                  <a:gd name="T2" fmla="*/ 72 w 72"/>
                  <a:gd name="T3" fmla="*/ 72 h 79"/>
                  <a:gd name="T4" fmla="*/ 65 w 72"/>
                  <a:gd name="T5" fmla="*/ 57 h 79"/>
                  <a:gd name="T6" fmla="*/ 65 w 72"/>
                  <a:gd name="T7" fmla="*/ 43 h 79"/>
                  <a:gd name="T8" fmla="*/ 72 w 72"/>
                  <a:gd name="T9" fmla="*/ 36 h 79"/>
                  <a:gd name="T10" fmla="*/ 72 w 72"/>
                  <a:gd name="T11" fmla="*/ 14 h 79"/>
                  <a:gd name="T12" fmla="*/ 65 w 72"/>
                  <a:gd name="T13" fmla="*/ 7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2 h 79"/>
                  <a:gd name="T36" fmla="*/ 29 w 72"/>
                  <a:gd name="T37" fmla="*/ 14 h 79"/>
                  <a:gd name="T38" fmla="*/ 15 w 72"/>
                  <a:gd name="T39" fmla="*/ 0 h 79"/>
                  <a:gd name="T40" fmla="*/ 7 w 72"/>
                  <a:gd name="T41" fmla="*/ 0 h 79"/>
                  <a:gd name="T42" fmla="*/ 0 w 72"/>
                  <a:gd name="T43" fmla="*/ 7 h 79"/>
                  <a:gd name="T44" fmla="*/ 22 w 72"/>
                  <a:gd name="T45" fmla="*/ 29 h 79"/>
                  <a:gd name="T46" fmla="*/ 36 w 72"/>
                  <a:gd name="T47" fmla="*/ 43 h 79"/>
                  <a:gd name="T48" fmla="*/ 36 w 72"/>
                  <a:gd name="T49" fmla="*/ 43 h 79"/>
                  <a:gd name="T50" fmla="*/ 29 w 72"/>
                  <a:gd name="T51" fmla="*/ 36 h 79"/>
                  <a:gd name="T52" fmla="*/ 7 w 72"/>
                  <a:gd name="T53" fmla="*/ 36 h 79"/>
                  <a:gd name="T54" fmla="*/ 7 w 72"/>
                  <a:gd name="T55" fmla="*/ 43 h 79"/>
                  <a:gd name="T56" fmla="*/ 22 w 72"/>
                  <a:gd name="T57" fmla="*/ 50 h 79"/>
                  <a:gd name="T58" fmla="*/ 29 w 72"/>
                  <a:gd name="T59" fmla="*/ 50 h 79"/>
                  <a:gd name="T60" fmla="*/ 36 w 72"/>
                  <a:gd name="T61" fmla="*/ 50 h 79"/>
                  <a:gd name="T62" fmla="*/ 43 w 72"/>
                  <a:gd name="T63" fmla="*/ 50 h 79"/>
                  <a:gd name="T64" fmla="*/ 50 w 72"/>
                  <a:gd name="T65" fmla="*/ 57 h 79"/>
                  <a:gd name="T66" fmla="*/ 43 w 72"/>
                  <a:gd name="T67" fmla="*/ 64 h 79"/>
                  <a:gd name="T68" fmla="*/ 29 w 72"/>
                  <a:gd name="T69" fmla="*/ 57 h 79"/>
                  <a:gd name="T70" fmla="*/ 7 w 72"/>
                  <a:gd name="T71" fmla="*/ 72 h 79"/>
                  <a:gd name="T72" fmla="*/ 29 w 72"/>
                  <a:gd name="T73" fmla="*/ 79 h 79"/>
                  <a:gd name="T74" fmla="*/ 36 w 72"/>
                  <a:gd name="T75" fmla="*/ 72 h 79"/>
                  <a:gd name="T76" fmla="*/ 43 w 72"/>
                  <a:gd name="T77" fmla="*/ 64 h 79"/>
                  <a:gd name="T78" fmla="*/ 50 w 72"/>
                  <a:gd name="T79" fmla="*/ 64 h 79"/>
                  <a:gd name="T80" fmla="*/ 58 w 72"/>
                  <a:gd name="T81" fmla="*/ 64 h 79"/>
                  <a:gd name="T82" fmla="*/ 65 w 72"/>
                  <a:gd name="T83" fmla="*/ 72 h 79"/>
                  <a:gd name="T84" fmla="*/ 72 w 72"/>
                  <a:gd name="T85" fmla="*/ 36 h 79"/>
                  <a:gd name="T86" fmla="*/ 72 w 72"/>
                  <a:gd name="T87" fmla="*/ 14 h 79"/>
                  <a:gd name="T88" fmla="*/ 58 w 72"/>
                  <a:gd name="T89" fmla="*/ 22 h 79"/>
                  <a:gd name="T90" fmla="*/ 65 w 72"/>
                  <a:gd name="T91" fmla="*/ 36 h 79"/>
                  <a:gd name="T92" fmla="*/ 50 w 72"/>
                  <a:gd name="T93" fmla="*/ 14 h 79"/>
                  <a:gd name="T94" fmla="*/ 36 w 72"/>
                  <a:gd name="T95" fmla="*/ 14 h 79"/>
                  <a:gd name="T96" fmla="*/ 43 w 72"/>
                  <a:gd name="T97" fmla="*/ 29 h 79"/>
                  <a:gd name="T98" fmla="*/ 22 w 72"/>
                  <a:gd name="T99" fmla="*/ 14 h 79"/>
                  <a:gd name="T100" fmla="*/ 15 w 72"/>
                  <a:gd name="T101" fmla="*/ 7 h 79"/>
                  <a:gd name="T102" fmla="*/ 7 w 72"/>
                  <a:gd name="T103" fmla="*/ 14 h 79"/>
                  <a:gd name="T104" fmla="*/ 15 w 72"/>
                  <a:gd name="T105" fmla="*/ 22 h 79"/>
                  <a:gd name="T106" fmla="*/ 22 w 72"/>
                  <a:gd name="T107" fmla="*/ 22 h 79"/>
                  <a:gd name="T108" fmla="*/ 15 w 72"/>
                  <a:gd name="T109" fmla="*/ 36 h 79"/>
                  <a:gd name="T110" fmla="*/ 7 w 72"/>
                  <a:gd name="T111" fmla="*/ 43 h 79"/>
                  <a:gd name="T112" fmla="*/ 29 w 72"/>
                  <a:gd name="T113" fmla="*/ 50 h 79"/>
                  <a:gd name="T114" fmla="*/ 29 w 72"/>
                  <a:gd name="T115" fmla="*/ 43 h 79"/>
                  <a:gd name="T116" fmla="*/ 29 w 72"/>
                  <a:gd name="T117" fmla="*/ 64 h 79"/>
                  <a:gd name="T118" fmla="*/ 22 w 72"/>
                  <a:gd name="T119" fmla="*/ 64 h 79"/>
                  <a:gd name="T120" fmla="*/ 15 w 72"/>
                  <a:gd name="T121" fmla="*/ 72 h 79"/>
                  <a:gd name="T122" fmla="*/ 29 w 72"/>
                  <a:gd name="T123" fmla="*/ 72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72" y="72"/>
                    </a:lnTo>
                    <a:lnTo>
                      <a:pt x="72" y="72"/>
                    </a:lnTo>
                    <a:lnTo>
                      <a:pt x="72" y="72"/>
                    </a:lnTo>
                    <a:lnTo>
                      <a:pt x="72" y="64"/>
                    </a:lnTo>
                    <a:lnTo>
                      <a:pt x="65" y="57"/>
                    </a:lnTo>
                    <a:lnTo>
                      <a:pt x="58" y="50"/>
                    </a:lnTo>
                    <a:lnTo>
                      <a:pt x="65" y="43"/>
                    </a:lnTo>
                    <a:lnTo>
                      <a:pt x="65" y="43"/>
                    </a:lnTo>
                    <a:lnTo>
                      <a:pt x="72" y="36"/>
                    </a:lnTo>
                    <a:lnTo>
                      <a:pt x="72" y="29"/>
                    </a:lnTo>
                    <a:lnTo>
                      <a:pt x="72" y="14"/>
                    </a:lnTo>
                    <a:lnTo>
                      <a:pt x="72" y="14"/>
                    </a:lnTo>
                    <a:lnTo>
                      <a:pt x="65" y="7"/>
                    </a:lnTo>
                    <a:lnTo>
                      <a:pt x="65" y="14"/>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4"/>
                    </a:lnTo>
                    <a:lnTo>
                      <a:pt x="43" y="0"/>
                    </a:lnTo>
                    <a:lnTo>
                      <a:pt x="36" y="14"/>
                    </a:lnTo>
                    <a:lnTo>
                      <a:pt x="43" y="29"/>
                    </a:lnTo>
                    <a:lnTo>
                      <a:pt x="43" y="29"/>
                    </a:lnTo>
                    <a:lnTo>
                      <a:pt x="43" y="36"/>
                    </a:lnTo>
                    <a:lnTo>
                      <a:pt x="43" y="36"/>
                    </a:lnTo>
                    <a:lnTo>
                      <a:pt x="36" y="36"/>
                    </a:lnTo>
                    <a:lnTo>
                      <a:pt x="29" y="29"/>
                    </a:lnTo>
                    <a:lnTo>
                      <a:pt x="29" y="22"/>
                    </a:lnTo>
                    <a:lnTo>
                      <a:pt x="29" y="22"/>
                    </a:lnTo>
                    <a:lnTo>
                      <a:pt x="29" y="14"/>
                    </a:lnTo>
                    <a:lnTo>
                      <a:pt x="22" y="7"/>
                    </a:lnTo>
                    <a:lnTo>
                      <a:pt x="15" y="0"/>
                    </a:lnTo>
                    <a:lnTo>
                      <a:pt x="15" y="0"/>
                    </a:lnTo>
                    <a:lnTo>
                      <a:pt x="7" y="0"/>
                    </a:lnTo>
                    <a:lnTo>
                      <a:pt x="7" y="0"/>
                    </a:lnTo>
                    <a:lnTo>
                      <a:pt x="0" y="7"/>
                    </a:lnTo>
                    <a:lnTo>
                      <a:pt x="7" y="22"/>
                    </a:lnTo>
                    <a:lnTo>
                      <a:pt x="22" y="29"/>
                    </a:lnTo>
                    <a:lnTo>
                      <a:pt x="29" y="29"/>
                    </a:lnTo>
                    <a:lnTo>
                      <a:pt x="36" y="43"/>
                    </a:lnTo>
                    <a:lnTo>
                      <a:pt x="36" y="43"/>
                    </a:lnTo>
                    <a:lnTo>
                      <a:pt x="36" y="43"/>
                    </a:lnTo>
                    <a:lnTo>
                      <a:pt x="29" y="43"/>
                    </a:lnTo>
                    <a:lnTo>
                      <a:pt x="29" y="36"/>
                    </a:lnTo>
                    <a:lnTo>
                      <a:pt x="22" y="36"/>
                    </a:lnTo>
                    <a:lnTo>
                      <a:pt x="7" y="36"/>
                    </a:lnTo>
                    <a:lnTo>
                      <a:pt x="0" y="36"/>
                    </a:lnTo>
                    <a:lnTo>
                      <a:pt x="7" y="43"/>
                    </a:lnTo>
                    <a:lnTo>
                      <a:pt x="15" y="50"/>
                    </a:lnTo>
                    <a:lnTo>
                      <a:pt x="22" y="50"/>
                    </a:lnTo>
                    <a:lnTo>
                      <a:pt x="22"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2"/>
                    </a:lnTo>
                    <a:lnTo>
                      <a:pt x="15" y="72"/>
                    </a:lnTo>
                    <a:lnTo>
                      <a:pt x="29" y="79"/>
                    </a:lnTo>
                    <a:lnTo>
                      <a:pt x="36" y="79"/>
                    </a:lnTo>
                    <a:lnTo>
                      <a:pt x="36" y="72"/>
                    </a:lnTo>
                    <a:lnTo>
                      <a:pt x="36" y="72"/>
                    </a:lnTo>
                    <a:lnTo>
                      <a:pt x="43" y="64"/>
                    </a:lnTo>
                    <a:lnTo>
                      <a:pt x="43" y="64"/>
                    </a:lnTo>
                    <a:lnTo>
                      <a:pt x="50" y="64"/>
                    </a:lnTo>
                    <a:lnTo>
                      <a:pt x="50" y="64"/>
                    </a:lnTo>
                    <a:lnTo>
                      <a:pt x="58" y="64"/>
                    </a:lnTo>
                    <a:lnTo>
                      <a:pt x="65" y="72"/>
                    </a:lnTo>
                    <a:lnTo>
                      <a:pt x="65" y="72"/>
                    </a:lnTo>
                    <a:close/>
                    <a:moveTo>
                      <a:pt x="65" y="36"/>
                    </a:moveTo>
                    <a:lnTo>
                      <a:pt x="72" y="36"/>
                    </a:lnTo>
                    <a:lnTo>
                      <a:pt x="72" y="29"/>
                    </a:lnTo>
                    <a:lnTo>
                      <a:pt x="72" y="14"/>
                    </a:lnTo>
                    <a:lnTo>
                      <a:pt x="65" y="14"/>
                    </a:lnTo>
                    <a:lnTo>
                      <a:pt x="58" y="22"/>
                    </a:lnTo>
                    <a:lnTo>
                      <a:pt x="65" y="36"/>
                    </a:lnTo>
                    <a:lnTo>
                      <a:pt x="65" y="36"/>
                    </a:lnTo>
                    <a:close/>
                    <a:moveTo>
                      <a:pt x="43" y="29"/>
                    </a:moveTo>
                    <a:lnTo>
                      <a:pt x="50" y="14"/>
                    </a:lnTo>
                    <a:lnTo>
                      <a:pt x="43" y="7"/>
                    </a:lnTo>
                    <a:lnTo>
                      <a:pt x="36" y="14"/>
                    </a:lnTo>
                    <a:lnTo>
                      <a:pt x="43" y="29"/>
                    </a:lnTo>
                    <a:lnTo>
                      <a:pt x="43" y="29"/>
                    </a:lnTo>
                    <a:close/>
                    <a:moveTo>
                      <a:pt x="22" y="22"/>
                    </a:moveTo>
                    <a:lnTo>
                      <a:pt x="22" y="14"/>
                    </a:lnTo>
                    <a:lnTo>
                      <a:pt x="22" y="14"/>
                    </a:lnTo>
                    <a:lnTo>
                      <a:pt x="15" y="7"/>
                    </a:lnTo>
                    <a:lnTo>
                      <a:pt x="7" y="0"/>
                    </a:lnTo>
                    <a:lnTo>
                      <a:pt x="7" y="14"/>
                    </a:lnTo>
                    <a:lnTo>
                      <a:pt x="7" y="22"/>
                    </a:lnTo>
                    <a:lnTo>
                      <a:pt x="15" y="22"/>
                    </a:lnTo>
                    <a:lnTo>
                      <a:pt x="22" y="22"/>
                    </a:lnTo>
                    <a:lnTo>
                      <a:pt x="22" y="22"/>
                    </a:lnTo>
                    <a:close/>
                    <a:moveTo>
                      <a:pt x="29" y="43"/>
                    </a:moveTo>
                    <a:lnTo>
                      <a:pt x="15" y="36"/>
                    </a:lnTo>
                    <a:lnTo>
                      <a:pt x="7" y="43"/>
                    </a:lnTo>
                    <a:lnTo>
                      <a:pt x="7" y="43"/>
                    </a:lnTo>
                    <a:lnTo>
                      <a:pt x="15" y="50"/>
                    </a:lnTo>
                    <a:lnTo>
                      <a:pt x="29" y="50"/>
                    </a:lnTo>
                    <a:lnTo>
                      <a:pt x="29" y="43"/>
                    </a:lnTo>
                    <a:lnTo>
                      <a:pt x="29" y="43"/>
                    </a:lnTo>
                    <a:close/>
                    <a:moveTo>
                      <a:pt x="36" y="72"/>
                    </a:moveTo>
                    <a:lnTo>
                      <a:pt x="29" y="64"/>
                    </a:lnTo>
                    <a:lnTo>
                      <a:pt x="22" y="64"/>
                    </a:lnTo>
                    <a:lnTo>
                      <a:pt x="22" y="64"/>
                    </a:lnTo>
                    <a:lnTo>
                      <a:pt x="15" y="64"/>
                    </a:lnTo>
                    <a:lnTo>
                      <a:pt x="15" y="72"/>
                    </a:lnTo>
                    <a:lnTo>
                      <a:pt x="22" y="72"/>
                    </a:lnTo>
                    <a:lnTo>
                      <a:pt x="29" y="72"/>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575">
                <a:extLst>
                  <a:ext uri="{FF2B5EF4-FFF2-40B4-BE49-F238E27FC236}">
                    <a16:creationId xmlns:a16="http://schemas.microsoft.com/office/drawing/2014/main" xmlns="" id="{E06EA568-C6EA-4A35-9C55-468B8C75A03A}"/>
                  </a:ext>
                </a:extLst>
              </p:cNvPr>
              <p:cNvSpPr>
                <a:spLocks noEditPoints="1"/>
              </p:cNvSpPr>
              <p:nvPr/>
            </p:nvSpPr>
            <p:spPr bwMode="auto">
              <a:xfrm>
                <a:off x="6316" y="2818"/>
                <a:ext cx="72" cy="78"/>
              </a:xfrm>
              <a:custGeom>
                <a:avLst/>
                <a:gdLst>
                  <a:gd name="T0" fmla="*/ 64 w 72"/>
                  <a:gd name="T1" fmla="*/ 78 h 78"/>
                  <a:gd name="T2" fmla="*/ 72 w 72"/>
                  <a:gd name="T3" fmla="*/ 71 h 78"/>
                  <a:gd name="T4" fmla="*/ 57 w 72"/>
                  <a:gd name="T5" fmla="*/ 57 h 78"/>
                  <a:gd name="T6" fmla="*/ 57 w 72"/>
                  <a:gd name="T7" fmla="*/ 43 h 78"/>
                  <a:gd name="T8" fmla="*/ 64 w 72"/>
                  <a:gd name="T9" fmla="*/ 35 h 78"/>
                  <a:gd name="T10" fmla="*/ 64 w 72"/>
                  <a:gd name="T11" fmla="*/ 14 h 78"/>
                  <a:gd name="T12" fmla="*/ 64 w 72"/>
                  <a:gd name="T13" fmla="*/ 14 h 78"/>
                  <a:gd name="T14" fmla="*/ 50 w 72"/>
                  <a:gd name="T15" fmla="*/ 21 h 78"/>
                  <a:gd name="T16" fmla="*/ 57 w 72"/>
                  <a:gd name="T17" fmla="*/ 35 h 78"/>
                  <a:gd name="T18" fmla="*/ 50 w 72"/>
                  <a:gd name="T19" fmla="*/ 50 h 78"/>
                  <a:gd name="T20" fmla="*/ 50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64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36 w 72"/>
                  <a:gd name="T95" fmla="*/ 14 h 78"/>
                  <a:gd name="T96" fmla="*/ 36 w 72"/>
                  <a:gd name="T97" fmla="*/ 28 h 78"/>
                  <a:gd name="T98" fmla="*/ 21 w 72"/>
                  <a:gd name="T99" fmla="*/ 14 h 78"/>
                  <a:gd name="T100" fmla="*/ 14 w 72"/>
                  <a:gd name="T101" fmla="*/ 7 h 78"/>
                  <a:gd name="T102" fmla="*/ 0 w 72"/>
                  <a:gd name="T103" fmla="*/ 14 h 78"/>
                  <a:gd name="T104" fmla="*/ 7 w 72"/>
                  <a:gd name="T105" fmla="*/ 28 h 78"/>
                  <a:gd name="T106" fmla="*/ 14 w 72"/>
                  <a:gd name="T107" fmla="*/ 21 h 78"/>
                  <a:gd name="T108" fmla="*/ 14 w 72"/>
                  <a:gd name="T109" fmla="*/ 35 h 78"/>
                  <a:gd name="T110" fmla="*/ 7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72" y="71"/>
                    </a:lnTo>
                    <a:lnTo>
                      <a:pt x="72" y="71"/>
                    </a:lnTo>
                    <a:lnTo>
                      <a:pt x="72" y="71"/>
                    </a:lnTo>
                    <a:lnTo>
                      <a:pt x="57" y="57"/>
                    </a:lnTo>
                    <a:lnTo>
                      <a:pt x="57" y="57"/>
                    </a:lnTo>
                    <a:lnTo>
                      <a:pt x="57" y="43"/>
                    </a:lnTo>
                    <a:lnTo>
                      <a:pt x="64" y="43"/>
                    </a:lnTo>
                    <a:lnTo>
                      <a:pt x="64" y="35"/>
                    </a:lnTo>
                    <a:lnTo>
                      <a:pt x="72" y="35"/>
                    </a:lnTo>
                    <a:lnTo>
                      <a:pt x="64" y="14"/>
                    </a:lnTo>
                    <a:lnTo>
                      <a:pt x="64" y="14"/>
                    </a:lnTo>
                    <a:lnTo>
                      <a:pt x="64" y="14"/>
                    </a:lnTo>
                    <a:lnTo>
                      <a:pt x="57" y="14"/>
                    </a:lnTo>
                    <a:lnTo>
                      <a:pt x="50" y="21"/>
                    </a:lnTo>
                    <a:lnTo>
                      <a:pt x="50" y="28"/>
                    </a:lnTo>
                    <a:lnTo>
                      <a:pt x="57" y="35"/>
                    </a:lnTo>
                    <a:lnTo>
                      <a:pt x="57" y="43"/>
                    </a:lnTo>
                    <a:lnTo>
                      <a:pt x="50" y="50"/>
                    </a:lnTo>
                    <a:lnTo>
                      <a:pt x="50" y="57"/>
                    </a:lnTo>
                    <a:lnTo>
                      <a:pt x="50" y="50"/>
                    </a:lnTo>
                    <a:lnTo>
                      <a:pt x="43" y="43"/>
                    </a:lnTo>
                    <a:lnTo>
                      <a:pt x="43" y="35"/>
                    </a:lnTo>
                    <a:lnTo>
                      <a:pt x="43" y="28"/>
                    </a:lnTo>
                    <a:lnTo>
                      <a:pt x="43" y="28"/>
                    </a:lnTo>
                    <a:lnTo>
                      <a:pt x="43" y="14"/>
                    </a:lnTo>
                    <a:lnTo>
                      <a:pt x="36" y="7"/>
                    </a:lnTo>
                    <a:lnTo>
                      <a:pt x="28" y="14"/>
                    </a:lnTo>
                    <a:lnTo>
                      <a:pt x="36" y="28"/>
                    </a:lnTo>
                    <a:lnTo>
                      <a:pt x="36" y="28"/>
                    </a:lnTo>
                    <a:lnTo>
                      <a:pt x="36" y="35"/>
                    </a:lnTo>
                    <a:lnTo>
                      <a:pt x="36" y="43"/>
                    </a:lnTo>
                    <a:lnTo>
                      <a:pt x="36" y="35"/>
                    </a:lnTo>
                    <a:lnTo>
                      <a:pt x="28" y="28"/>
                    </a:lnTo>
                    <a:lnTo>
                      <a:pt x="21" y="28"/>
                    </a:lnTo>
                    <a:lnTo>
                      <a:pt x="21" y="21"/>
                    </a:lnTo>
                    <a:lnTo>
                      <a:pt x="21" y="21"/>
                    </a:lnTo>
                    <a:lnTo>
                      <a:pt x="21" y="14"/>
                    </a:lnTo>
                    <a:lnTo>
                      <a:pt x="7" y="7"/>
                    </a:lnTo>
                    <a:lnTo>
                      <a:pt x="7" y="7"/>
                    </a:lnTo>
                    <a:lnTo>
                      <a:pt x="0" y="0"/>
                    </a:lnTo>
                    <a:lnTo>
                      <a:pt x="0" y="7"/>
                    </a:lnTo>
                    <a:lnTo>
                      <a:pt x="0" y="7"/>
                    </a:lnTo>
                    <a:lnTo>
                      <a:pt x="7" y="21"/>
                    </a:lnTo>
                    <a:lnTo>
                      <a:pt x="14" y="28"/>
                    </a:lnTo>
                    <a:lnTo>
                      <a:pt x="21" y="35"/>
                    </a:lnTo>
                    <a:lnTo>
                      <a:pt x="28" y="43"/>
                    </a:lnTo>
                    <a:lnTo>
                      <a:pt x="36" y="43"/>
                    </a:lnTo>
                    <a:lnTo>
                      <a:pt x="28" y="43"/>
                    </a:lnTo>
                    <a:lnTo>
                      <a:pt x="28" y="43"/>
                    </a:lnTo>
                    <a:lnTo>
                      <a:pt x="21" y="43"/>
                    </a:lnTo>
                    <a:lnTo>
                      <a:pt x="14" y="35"/>
                    </a:lnTo>
                    <a:lnTo>
                      <a:pt x="7" y="35"/>
                    </a:lnTo>
                    <a:lnTo>
                      <a:pt x="0" y="43"/>
                    </a:lnTo>
                    <a:lnTo>
                      <a:pt x="0" y="50"/>
                    </a:lnTo>
                    <a:lnTo>
                      <a:pt x="7" y="50"/>
                    </a:lnTo>
                    <a:lnTo>
                      <a:pt x="14" y="57"/>
                    </a:lnTo>
                    <a:lnTo>
                      <a:pt x="21" y="57"/>
                    </a:lnTo>
                    <a:lnTo>
                      <a:pt x="21" y="50"/>
                    </a:lnTo>
                    <a:lnTo>
                      <a:pt x="21" y="50"/>
                    </a:lnTo>
                    <a:lnTo>
                      <a:pt x="28" y="50"/>
                    </a:lnTo>
                    <a:lnTo>
                      <a:pt x="36" y="50"/>
                    </a:lnTo>
                    <a:lnTo>
                      <a:pt x="43" y="50"/>
                    </a:lnTo>
                    <a:lnTo>
                      <a:pt x="43" y="57"/>
                    </a:lnTo>
                    <a:lnTo>
                      <a:pt x="43" y="57"/>
                    </a:lnTo>
                    <a:lnTo>
                      <a:pt x="43" y="64"/>
                    </a:lnTo>
                    <a:lnTo>
                      <a:pt x="36" y="64"/>
                    </a:lnTo>
                    <a:lnTo>
                      <a:pt x="28" y="64"/>
                    </a:lnTo>
                    <a:lnTo>
                      <a:pt x="21" y="64"/>
                    </a:lnTo>
                    <a:lnTo>
                      <a:pt x="7" y="64"/>
                    </a:lnTo>
                    <a:lnTo>
                      <a:pt x="7" y="71"/>
                    </a:lnTo>
                    <a:lnTo>
                      <a:pt x="7" y="78"/>
                    </a:lnTo>
                    <a:lnTo>
                      <a:pt x="21" y="78"/>
                    </a:lnTo>
                    <a:lnTo>
                      <a:pt x="28" y="78"/>
                    </a:lnTo>
                    <a:lnTo>
                      <a:pt x="28" y="78"/>
                    </a:lnTo>
                    <a:lnTo>
                      <a:pt x="28" y="71"/>
                    </a:lnTo>
                    <a:lnTo>
                      <a:pt x="36" y="71"/>
                    </a:lnTo>
                    <a:lnTo>
                      <a:pt x="43" y="64"/>
                    </a:lnTo>
                    <a:lnTo>
                      <a:pt x="43" y="64"/>
                    </a:lnTo>
                    <a:lnTo>
                      <a:pt x="50" y="64"/>
                    </a:lnTo>
                    <a:lnTo>
                      <a:pt x="57" y="71"/>
                    </a:lnTo>
                    <a:lnTo>
                      <a:pt x="57" y="78"/>
                    </a:lnTo>
                    <a:lnTo>
                      <a:pt x="57" y="78"/>
                    </a:lnTo>
                    <a:close/>
                    <a:moveTo>
                      <a:pt x="57" y="35"/>
                    </a:moveTo>
                    <a:lnTo>
                      <a:pt x="64" y="35"/>
                    </a:lnTo>
                    <a:lnTo>
                      <a:pt x="72" y="28"/>
                    </a:lnTo>
                    <a:lnTo>
                      <a:pt x="64" y="21"/>
                    </a:lnTo>
                    <a:lnTo>
                      <a:pt x="64" y="14"/>
                    </a:lnTo>
                    <a:lnTo>
                      <a:pt x="57" y="21"/>
                    </a:lnTo>
                    <a:lnTo>
                      <a:pt x="57" y="35"/>
                    </a:lnTo>
                    <a:lnTo>
                      <a:pt x="57" y="35"/>
                    </a:lnTo>
                    <a:close/>
                    <a:moveTo>
                      <a:pt x="36" y="28"/>
                    </a:moveTo>
                    <a:lnTo>
                      <a:pt x="43" y="21"/>
                    </a:lnTo>
                    <a:lnTo>
                      <a:pt x="36" y="7"/>
                    </a:lnTo>
                    <a:lnTo>
                      <a:pt x="36" y="14"/>
                    </a:lnTo>
                    <a:lnTo>
                      <a:pt x="36" y="28"/>
                    </a:lnTo>
                    <a:lnTo>
                      <a:pt x="36" y="28"/>
                    </a:lnTo>
                    <a:close/>
                    <a:moveTo>
                      <a:pt x="14" y="21"/>
                    </a:moveTo>
                    <a:lnTo>
                      <a:pt x="21" y="14"/>
                    </a:lnTo>
                    <a:lnTo>
                      <a:pt x="14" y="14"/>
                    </a:lnTo>
                    <a:lnTo>
                      <a:pt x="14" y="7"/>
                    </a:lnTo>
                    <a:lnTo>
                      <a:pt x="0" y="7"/>
                    </a:lnTo>
                    <a:lnTo>
                      <a:pt x="0" y="14"/>
                    </a:lnTo>
                    <a:lnTo>
                      <a:pt x="7" y="21"/>
                    </a:lnTo>
                    <a:lnTo>
                      <a:pt x="7" y="28"/>
                    </a:lnTo>
                    <a:lnTo>
                      <a:pt x="14" y="21"/>
                    </a:lnTo>
                    <a:lnTo>
                      <a:pt x="14" y="21"/>
                    </a:lnTo>
                    <a:close/>
                    <a:moveTo>
                      <a:pt x="21" y="43"/>
                    </a:moveTo>
                    <a:lnTo>
                      <a:pt x="14"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576">
                <a:extLst>
                  <a:ext uri="{FF2B5EF4-FFF2-40B4-BE49-F238E27FC236}">
                    <a16:creationId xmlns:a16="http://schemas.microsoft.com/office/drawing/2014/main" xmlns="" id="{32324938-A6C1-4900-90E4-DE9B4D0A320F}"/>
                  </a:ext>
                </a:extLst>
              </p:cNvPr>
              <p:cNvSpPr>
                <a:spLocks noEditPoints="1"/>
              </p:cNvSpPr>
              <p:nvPr/>
            </p:nvSpPr>
            <p:spPr bwMode="auto">
              <a:xfrm>
                <a:off x="5278" y="2818"/>
                <a:ext cx="72" cy="78"/>
              </a:xfrm>
              <a:custGeom>
                <a:avLst/>
                <a:gdLst>
                  <a:gd name="T0" fmla="*/ 65 w 72"/>
                  <a:gd name="T1" fmla="*/ 78 h 78"/>
                  <a:gd name="T2" fmla="*/ 72 w 72"/>
                  <a:gd name="T3" fmla="*/ 71 h 78"/>
                  <a:gd name="T4" fmla="*/ 58 w 72"/>
                  <a:gd name="T5" fmla="*/ 57 h 78"/>
                  <a:gd name="T6" fmla="*/ 65 w 72"/>
                  <a:gd name="T7" fmla="*/ 43 h 78"/>
                  <a:gd name="T8" fmla="*/ 65 w 72"/>
                  <a:gd name="T9" fmla="*/ 35 h 78"/>
                  <a:gd name="T10" fmla="*/ 72 w 72"/>
                  <a:gd name="T11" fmla="*/ 14 h 78"/>
                  <a:gd name="T12" fmla="*/ 65 w 72"/>
                  <a:gd name="T13" fmla="*/ 7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0 h 78"/>
                  <a:gd name="T28" fmla="*/ 36 w 72"/>
                  <a:gd name="T29" fmla="*/ 28 h 78"/>
                  <a:gd name="T30" fmla="*/ 36 w 72"/>
                  <a:gd name="T31" fmla="*/ 35 h 78"/>
                  <a:gd name="T32" fmla="*/ 36 w 72"/>
                  <a:gd name="T33" fmla="*/ 35 h 78"/>
                  <a:gd name="T34" fmla="*/ 29 w 72"/>
                  <a:gd name="T35" fmla="*/ 28 h 78"/>
                  <a:gd name="T36" fmla="*/ 22 w 72"/>
                  <a:gd name="T37" fmla="*/ 14 h 78"/>
                  <a:gd name="T38" fmla="*/ 15 w 72"/>
                  <a:gd name="T39" fmla="*/ 0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35 h 78"/>
                  <a:gd name="T52" fmla="*/ 8 w 72"/>
                  <a:gd name="T53" fmla="*/ 35 h 78"/>
                  <a:gd name="T54" fmla="*/ 0 w 72"/>
                  <a:gd name="T55" fmla="*/ 43 h 78"/>
                  <a:gd name="T56" fmla="*/ 15 w 72"/>
                  <a:gd name="T57" fmla="*/ 50 h 78"/>
                  <a:gd name="T58" fmla="*/ 29 w 72"/>
                  <a:gd name="T59" fmla="*/ 50 h 78"/>
                  <a:gd name="T60" fmla="*/ 36 w 72"/>
                  <a:gd name="T61" fmla="*/ 50 h 78"/>
                  <a:gd name="T62" fmla="*/ 44 w 72"/>
                  <a:gd name="T63" fmla="*/ 50 h 78"/>
                  <a:gd name="T64" fmla="*/ 51 w 72"/>
                  <a:gd name="T65" fmla="*/ 57 h 78"/>
                  <a:gd name="T66" fmla="*/ 36 w 72"/>
                  <a:gd name="T67" fmla="*/ 64 h 78"/>
                  <a:gd name="T68" fmla="*/ 22 w 72"/>
                  <a:gd name="T69" fmla="*/ 57 h 78"/>
                  <a:gd name="T70" fmla="*/ 8 w 72"/>
                  <a:gd name="T71" fmla="*/ 71 h 78"/>
                  <a:gd name="T72" fmla="*/ 22 w 72"/>
                  <a:gd name="T73" fmla="*/ 78 h 78"/>
                  <a:gd name="T74" fmla="*/ 36 w 72"/>
                  <a:gd name="T75" fmla="*/ 71 h 78"/>
                  <a:gd name="T76" fmla="*/ 36 w 72"/>
                  <a:gd name="T77" fmla="*/ 71 h 78"/>
                  <a:gd name="T78" fmla="*/ 51 w 72"/>
                  <a:gd name="T79" fmla="*/ 64 h 78"/>
                  <a:gd name="T80" fmla="*/ 58 w 72"/>
                  <a:gd name="T81" fmla="*/ 64 h 78"/>
                  <a:gd name="T82" fmla="*/ 65 w 72"/>
                  <a:gd name="T83" fmla="*/ 71 h 78"/>
                  <a:gd name="T84" fmla="*/ 65 w 72"/>
                  <a:gd name="T85" fmla="*/ 35 h 78"/>
                  <a:gd name="T86" fmla="*/ 72 w 72"/>
                  <a:gd name="T87" fmla="*/ 21 h 78"/>
                  <a:gd name="T88" fmla="*/ 58 w 72"/>
                  <a:gd name="T89" fmla="*/ 21 h 78"/>
                  <a:gd name="T90" fmla="*/ 65 w 72"/>
                  <a:gd name="T91" fmla="*/ 35 h 78"/>
                  <a:gd name="T92" fmla="*/ 51 w 72"/>
                  <a:gd name="T93" fmla="*/ 14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1 h 78"/>
                  <a:gd name="T106" fmla="*/ 22 w 72"/>
                  <a:gd name="T107" fmla="*/ 21 h 78"/>
                  <a:gd name="T108" fmla="*/ 15 w 72"/>
                  <a:gd name="T109" fmla="*/ 35 h 78"/>
                  <a:gd name="T110" fmla="*/ 8 w 72"/>
                  <a:gd name="T111" fmla="*/ 43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58" y="57"/>
                    </a:lnTo>
                    <a:lnTo>
                      <a:pt x="58" y="50"/>
                    </a:lnTo>
                    <a:lnTo>
                      <a:pt x="65" y="43"/>
                    </a:lnTo>
                    <a:lnTo>
                      <a:pt x="65" y="43"/>
                    </a:lnTo>
                    <a:lnTo>
                      <a:pt x="65" y="35"/>
                    </a:lnTo>
                    <a:lnTo>
                      <a:pt x="72" y="28"/>
                    </a:lnTo>
                    <a:lnTo>
                      <a:pt x="72" y="14"/>
                    </a:lnTo>
                    <a:lnTo>
                      <a:pt x="65" y="14"/>
                    </a:lnTo>
                    <a:lnTo>
                      <a:pt x="65" y="7"/>
                    </a:lnTo>
                    <a:lnTo>
                      <a:pt x="58" y="14"/>
                    </a:lnTo>
                    <a:lnTo>
                      <a:pt x="58" y="21"/>
                    </a:lnTo>
                    <a:lnTo>
                      <a:pt x="58" y="28"/>
                    </a:lnTo>
                    <a:lnTo>
                      <a:pt x="58" y="35"/>
                    </a:lnTo>
                    <a:lnTo>
                      <a:pt x="58" y="43"/>
                    </a:lnTo>
                    <a:lnTo>
                      <a:pt x="58" y="50"/>
                    </a:lnTo>
                    <a:lnTo>
                      <a:pt x="58" y="50"/>
                    </a:lnTo>
                    <a:lnTo>
                      <a:pt x="51" y="50"/>
                    </a:lnTo>
                    <a:lnTo>
                      <a:pt x="44" y="43"/>
                    </a:lnTo>
                    <a:lnTo>
                      <a:pt x="44" y="35"/>
                    </a:lnTo>
                    <a:lnTo>
                      <a:pt x="44" y="28"/>
                    </a:lnTo>
                    <a:lnTo>
                      <a:pt x="51" y="28"/>
                    </a:lnTo>
                    <a:lnTo>
                      <a:pt x="51" y="14"/>
                    </a:lnTo>
                    <a:lnTo>
                      <a:pt x="44" y="0"/>
                    </a:lnTo>
                    <a:lnTo>
                      <a:pt x="36" y="14"/>
                    </a:lnTo>
                    <a:lnTo>
                      <a:pt x="36" y="28"/>
                    </a:lnTo>
                    <a:lnTo>
                      <a:pt x="36" y="28"/>
                    </a:lnTo>
                    <a:lnTo>
                      <a:pt x="36" y="35"/>
                    </a:lnTo>
                    <a:lnTo>
                      <a:pt x="36" y="35"/>
                    </a:lnTo>
                    <a:lnTo>
                      <a:pt x="36" y="35"/>
                    </a:lnTo>
                    <a:lnTo>
                      <a:pt x="29" y="28"/>
                    </a:lnTo>
                    <a:lnTo>
                      <a:pt x="29" y="28"/>
                    </a:lnTo>
                    <a:lnTo>
                      <a:pt x="22" y="21"/>
                    </a:lnTo>
                    <a:lnTo>
                      <a:pt x="22" y="14"/>
                    </a:lnTo>
                    <a:lnTo>
                      <a:pt x="22" y="7"/>
                    </a:lnTo>
                    <a:lnTo>
                      <a:pt x="15" y="0"/>
                    </a:lnTo>
                    <a:lnTo>
                      <a:pt x="8" y="0"/>
                    </a:lnTo>
                    <a:lnTo>
                      <a:pt x="0" y="0"/>
                    </a:lnTo>
                    <a:lnTo>
                      <a:pt x="0" y="0"/>
                    </a:lnTo>
                    <a:lnTo>
                      <a:pt x="0" y="7"/>
                    </a:lnTo>
                    <a:lnTo>
                      <a:pt x="8" y="21"/>
                    </a:lnTo>
                    <a:lnTo>
                      <a:pt x="22" y="28"/>
                    </a:lnTo>
                    <a:lnTo>
                      <a:pt x="29" y="28"/>
                    </a:lnTo>
                    <a:lnTo>
                      <a:pt x="36" y="43"/>
                    </a:lnTo>
                    <a:lnTo>
                      <a:pt x="36" y="43"/>
                    </a:lnTo>
                    <a:lnTo>
                      <a:pt x="36" y="43"/>
                    </a:lnTo>
                    <a:lnTo>
                      <a:pt x="29" y="43"/>
                    </a:lnTo>
                    <a:lnTo>
                      <a:pt x="29" y="35"/>
                    </a:lnTo>
                    <a:lnTo>
                      <a:pt x="22" y="35"/>
                    </a:lnTo>
                    <a:lnTo>
                      <a:pt x="8" y="35"/>
                    </a:lnTo>
                    <a:lnTo>
                      <a:pt x="0" y="43"/>
                    </a:lnTo>
                    <a:lnTo>
                      <a:pt x="0" y="43"/>
                    </a:lnTo>
                    <a:lnTo>
                      <a:pt x="8" y="50"/>
                    </a:lnTo>
                    <a:lnTo>
                      <a:pt x="15" y="50"/>
                    </a:lnTo>
                    <a:lnTo>
                      <a:pt x="22" y="50"/>
                    </a:lnTo>
                    <a:lnTo>
                      <a:pt x="29" y="50"/>
                    </a:lnTo>
                    <a:lnTo>
                      <a:pt x="29" y="50"/>
                    </a:lnTo>
                    <a:lnTo>
                      <a:pt x="36" y="50"/>
                    </a:lnTo>
                    <a:lnTo>
                      <a:pt x="36" y="50"/>
                    </a:lnTo>
                    <a:lnTo>
                      <a:pt x="44" y="50"/>
                    </a:lnTo>
                    <a:lnTo>
                      <a:pt x="51" y="57"/>
                    </a:lnTo>
                    <a:lnTo>
                      <a:pt x="51" y="57"/>
                    </a:lnTo>
                    <a:lnTo>
                      <a:pt x="44" y="57"/>
                    </a:lnTo>
                    <a:lnTo>
                      <a:pt x="36" y="64"/>
                    </a:lnTo>
                    <a:lnTo>
                      <a:pt x="36" y="64"/>
                    </a:lnTo>
                    <a:lnTo>
                      <a:pt x="22" y="57"/>
                    </a:lnTo>
                    <a:lnTo>
                      <a:pt x="8" y="64"/>
                    </a:lnTo>
                    <a:lnTo>
                      <a:pt x="8" y="71"/>
                    </a:lnTo>
                    <a:lnTo>
                      <a:pt x="15" y="71"/>
                    </a:lnTo>
                    <a:lnTo>
                      <a:pt x="22" y="78"/>
                    </a:lnTo>
                    <a:lnTo>
                      <a:pt x="29" y="78"/>
                    </a:lnTo>
                    <a:lnTo>
                      <a:pt x="36" y="71"/>
                    </a:lnTo>
                    <a:lnTo>
                      <a:pt x="36" y="71"/>
                    </a:lnTo>
                    <a:lnTo>
                      <a:pt x="36" y="71"/>
                    </a:lnTo>
                    <a:lnTo>
                      <a:pt x="44" y="64"/>
                    </a:lnTo>
                    <a:lnTo>
                      <a:pt x="51" y="64"/>
                    </a:lnTo>
                    <a:lnTo>
                      <a:pt x="51" y="64"/>
                    </a:lnTo>
                    <a:lnTo>
                      <a:pt x="58" y="64"/>
                    </a:lnTo>
                    <a:lnTo>
                      <a:pt x="65" y="71"/>
                    </a:lnTo>
                    <a:lnTo>
                      <a:pt x="65" y="71"/>
                    </a:lnTo>
                    <a:close/>
                    <a:moveTo>
                      <a:pt x="65" y="35"/>
                    </a:moveTo>
                    <a:lnTo>
                      <a:pt x="65" y="35"/>
                    </a:lnTo>
                    <a:lnTo>
                      <a:pt x="72" y="28"/>
                    </a:lnTo>
                    <a:lnTo>
                      <a:pt x="72" y="21"/>
                    </a:lnTo>
                    <a:lnTo>
                      <a:pt x="65" y="14"/>
                    </a:lnTo>
                    <a:lnTo>
                      <a:pt x="58" y="21"/>
                    </a:lnTo>
                    <a:lnTo>
                      <a:pt x="65" y="35"/>
                    </a:lnTo>
                    <a:lnTo>
                      <a:pt x="65" y="35"/>
                    </a:lnTo>
                    <a:close/>
                    <a:moveTo>
                      <a:pt x="44" y="28"/>
                    </a:moveTo>
                    <a:lnTo>
                      <a:pt x="51" y="14"/>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2" y="43"/>
                    </a:moveTo>
                    <a:lnTo>
                      <a:pt x="15" y="35"/>
                    </a:lnTo>
                    <a:lnTo>
                      <a:pt x="0" y="43"/>
                    </a:lnTo>
                    <a:lnTo>
                      <a:pt x="8" y="43"/>
                    </a:lnTo>
                    <a:lnTo>
                      <a:pt x="15" y="50"/>
                    </a:lnTo>
                    <a:lnTo>
                      <a:pt x="22" y="50"/>
                    </a:lnTo>
                    <a:lnTo>
                      <a:pt x="22" y="43"/>
                    </a:lnTo>
                    <a:lnTo>
                      <a:pt x="22" y="43"/>
                    </a:lnTo>
                    <a:close/>
                    <a:moveTo>
                      <a:pt x="36" y="71"/>
                    </a:moveTo>
                    <a:lnTo>
                      <a:pt x="29" y="64"/>
                    </a:lnTo>
                    <a:lnTo>
                      <a:pt x="22" y="64"/>
                    </a:lnTo>
                    <a:lnTo>
                      <a:pt x="15" y="64"/>
                    </a:lnTo>
                    <a:lnTo>
                      <a:pt x="8" y="64"/>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577">
                <a:extLst>
                  <a:ext uri="{FF2B5EF4-FFF2-40B4-BE49-F238E27FC236}">
                    <a16:creationId xmlns:a16="http://schemas.microsoft.com/office/drawing/2014/main" xmlns="" id="{0E17AD3C-B45C-4320-87A6-DE765DF59AF7}"/>
                  </a:ext>
                </a:extLst>
              </p:cNvPr>
              <p:cNvSpPr>
                <a:spLocks noEditPoints="1"/>
              </p:cNvSpPr>
              <p:nvPr/>
            </p:nvSpPr>
            <p:spPr bwMode="auto">
              <a:xfrm>
                <a:off x="6244" y="2818"/>
                <a:ext cx="72" cy="78"/>
              </a:xfrm>
              <a:custGeom>
                <a:avLst/>
                <a:gdLst>
                  <a:gd name="T0" fmla="*/ 65 w 72"/>
                  <a:gd name="T1" fmla="*/ 78 h 78"/>
                  <a:gd name="T2" fmla="*/ 65 w 72"/>
                  <a:gd name="T3" fmla="*/ 71 h 78"/>
                  <a:gd name="T4" fmla="*/ 57 w 72"/>
                  <a:gd name="T5" fmla="*/ 57 h 78"/>
                  <a:gd name="T6" fmla="*/ 57 w 72"/>
                  <a:gd name="T7" fmla="*/ 43 h 78"/>
                  <a:gd name="T8" fmla="*/ 65 w 72"/>
                  <a:gd name="T9" fmla="*/ 35 h 78"/>
                  <a:gd name="T10" fmla="*/ 65 w 72"/>
                  <a:gd name="T11" fmla="*/ 14 h 78"/>
                  <a:gd name="T12" fmla="*/ 57 w 72"/>
                  <a:gd name="T13" fmla="*/ 14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64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5 h 78"/>
                  <a:gd name="T86" fmla="*/ 65 w 72"/>
                  <a:gd name="T87" fmla="*/ 21 h 78"/>
                  <a:gd name="T88" fmla="*/ 50 w 72"/>
                  <a:gd name="T89" fmla="*/ 21 h 78"/>
                  <a:gd name="T90" fmla="*/ 57 w 72"/>
                  <a:gd name="T91" fmla="*/ 35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8 h 78"/>
                  <a:gd name="T106" fmla="*/ 14 w 72"/>
                  <a:gd name="T107" fmla="*/ 21 h 78"/>
                  <a:gd name="T108" fmla="*/ 7 w 72"/>
                  <a:gd name="T109" fmla="*/ 35 h 78"/>
                  <a:gd name="T110" fmla="*/ 0 w 72"/>
                  <a:gd name="T111" fmla="*/ 50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71"/>
                    </a:lnTo>
                    <a:lnTo>
                      <a:pt x="57" y="57"/>
                    </a:lnTo>
                    <a:lnTo>
                      <a:pt x="57" y="57"/>
                    </a:lnTo>
                    <a:lnTo>
                      <a:pt x="57" y="43"/>
                    </a:lnTo>
                    <a:lnTo>
                      <a:pt x="57" y="43"/>
                    </a:lnTo>
                    <a:lnTo>
                      <a:pt x="65" y="35"/>
                    </a:lnTo>
                    <a:lnTo>
                      <a:pt x="72" y="35"/>
                    </a:lnTo>
                    <a:lnTo>
                      <a:pt x="65" y="14"/>
                    </a:lnTo>
                    <a:lnTo>
                      <a:pt x="65" y="14"/>
                    </a:lnTo>
                    <a:lnTo>
                      <a:pt x="57" y="14"/>
                    </a:lnTo>
                    <a:lnTo>
                      <a:pt x="57" y="14"/>
                    </a:lnTo>
                    <a:lnTo>
                      <a:pt x="50" y="21"/>
                    </a:lnTo>
                    <a:lnTo>
                      <a:pt x="50" y="28"/>
                    </a:lnTo>
                    <a:lnTo>
                      <a:pt x="57" y="35"/>
                    </a:lnTo>
                    <a:lnTo>
                      <a:pt x="57" y="43"/>
                    </a:lnTo>
                    <a:lnTo>
                      <a:pt x="50" y="50"/>
                    </a:lnTo>
                    <a:lnTo>
                      <a:pt x="50" y="57"/>
                    </a:lnTo>
                    <a:lnTo>
                      <a:pt x="43" y="50"/>
                    </a:lnTo>
                    <a:lnTo>
                      <a:pt x="43" y="43"/>
                    </a:lnTo>
                    <a:lnTo>
                      <a:pt x="43" y="35"/>
                    </a:lnTo>
                    <a:lnTo>
                      <a:pt x="43" y="28"/>
                    </a:lnTo>
                    <a:lnTo>
                      <a:pt x="43" y="28"/>
                    </a:lnTo>
                    <a:lnTo>
                      <a:pt x="43" y="14"/>
                    </a:lnTo>
                    <a:lnTo>
                      <a:pt x="36" y="7"/>
                    </a:lnTo>
                    <a:lnTo>
                      <a:pt x="29" y="14"/>
                    </a:lnTo>
                    <a:lnTo>
                      <a:pt x="36" y="28"/>
                    </a:lnTo>
                    <a:lnTo>
                      <a:pt x="36" y="28"/>
                    </a:lnTo>
                    <a:lnTo>
                      <a:pt x="36" y="35"/>
                    </a:lnTo>
                    <a:lnTo>
                      <a:pt x="36" y="43"/>
                    </a:lnTo>
                    <a:lnTo>
                      <a:pt x="36" y="35"/>
                    </a:lnTo>
                    <a:lnTo>
                      <a:pt x="29" y="28"/>
                    </a:lnTo>
                    <a:lnTo>
                      <a:pt x="22" y="28"/>
                    </a:lnTo>
                    <a:lnTo>
                      <a:pt x="22" y="21"/>
                    </a:lnTo>
                    <a:lnTo>
                      <a:pt x="22" y="21"/>
                    </a:lnTo>
                    <a:lnTo>
                      <a:pt x="14" y="14"/>
                    </a:lnTo>
                    <a:lnTo>
                      <a:pt x="7" y="7"/>
                    </a:lnTo>
                    <a:lnTo>
                      <a:pt x="7" y="7"/>
                    </a:lnTo>
                    <a:lnTo>
                      <a:pt x="0" y="0"/>
                    </a:lnTo>
                    <a:lnTo>
                      <a:pt x="0" y="7"/>
                    </a:lnTo>
                    <a:lnTo>
                      <a:pt x="0" y="7"/>
                    </a:lnTo>
                    <a:lnTo>
                      <a:pt x="0" y="21"/>
                    </a:lnTo>
                    <a:lnTo>
                      <a:pt x="14" y="28"/>
                    </a:lnTo>
                    <a:lnTo>
                      <a:pt x="22" y="35"/>
                    </a:lnTo>
                    <a:lnTo>
                      <a:pt x="29" y="43"/>
                    </a:lnTo>
                    <a:lnTo>
                      <a:pt x="29" y="43"/>
                    </a:lnTo>
                    <a:lnTo>
                      <a:pt x="29" y="43"/>
                    </a:lnTo>
                    <a:lnTo>
                      <a:pt x="22" y="43"/>
                    </a:lnTo>
                    <a:lnTo>
                      <a:pt x="22" y="43"/>
                    </a:lnTo>
                    <a:lnTo>
                      <a:pt x="14" y="35"/>
                    </a:lnTo>
                    <a:lnTo>
                      <a:pt x="7" y="35"/>
                    </a:lnTo>
                    <a:lnTo>
                      <a:pt x="0" y="43"/>
                    </a:lnTo>
                    <a:lnTo>
                      <a:pt x="0" y="50"/>
                    </a:lnTo>
                    <a:lnTo>
                      <a:pt x="7" y="50"/>
                    </a:lnTo>
                    <a:lnTo>
                      <a:pt x="14" y="57"/>
                    </a:lnTo>
                    <a:lnTo>
                      <a:pt x="14"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8"/>
                    </a:lnTo>
                    <a:lnTo>
                      <a:pt x="14" y="21"/>
                    </a:lnTo>
                    <a:lnTo>
                      <a:pt x="14" y="21"/>
                    </a:lnTo>
                    <a:close/>
                    <a:moveTo>
                      <a:pt x="22" y="43"/>
                    </a:moveTo>
                    <a:lnTo>
                      <a:pt x="7" y="35"/>
                    </a:lnTo>
                    <a:lnTo>
                      <a:pt x="0" y="43"/>
                    </a:lnTo>
                    <a:lnTo>
                      <a:pt x="0" y="50"/>
                    </a:lnTo>
                    <a:lnTo>
                      <a:pt x="14" y="50"/>
                    </a:lnTo>
                    <a:lnTo>
                      <a:pt x="22" y="50"/>
                    </a:lnTo>
                    <a:lnTo>
                      <a:pt x="22" y="43"/>
                    </a:lnTo>
                    <a:lnTo>
                      <a:pt x="22" y="43"/>
                    </a:lnTo>
                    <a:close/>
                    <a:moveTo>
                      <a:pt x="29" y="71"/>
                    </a:moveTo>
                    <a:lnTo>
                      <a:pt x="29" y="64"/>
                    </a:lnTo>
                    <a:lnTo>
                      <a:pt x="22" y="64"/>
                    </a:lnTo>
                    <a:lnTo>
                      <a:pt x="14" y="64"/>
                    </a:lnTo>
                    <a:lnTo>
                      <a:pt x="7" y="71"/>
                    </a:lnTo>
                    <a:lnTo>
                      <a:pt x="7" y="71"/>
                    </a:lnTo>
                    <a:lnTo>
                      <a:pt x="14"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578">
                <a:extLst>
                  <a:ext uri="{FF2B5EF4-FFF2-40B4-BE49-F238E27FC236}">
                    <a16:creationId xmlns:a16="http://schemas.microsoft.com/office/drawing/2014/main" xmlns="" id="{3F0206AE-ADBA-40D8-8083-77B76AE28B9C}"/>
                  </a:ext>
                </a:extLst>
              </p:cNvPr>
              <p:cNvSpPr>
                <a:spLocks noEditPoints="1"/>
              </p:cNvSpPr>
              <p:nvPr/>
            </p:nvSpPr>
            <p:spPr bwMode="auto">
              <a:xfrm>
                <a:off x="6164" y="2818"/>
                <a:ext cx="72" cy="78"/>
              </a:xfrm>
              <a:custGeom>
                <a:avLst/>
                <a:gdLst>
                  <a:gd name="T0" fmla="*/ 65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14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7 h 78"/>
                  <a:gd name="T28" fmla="*/ 43 w 72"/>
                  <a:gd name="T29" fmla="*/ 28 h 78"/>
                  <a:gd name="T30" fmla="*/ 43 w 72"/>
                  <a:gd name="T31" fmla="*/ 35 h 78"/>
                  <a:gd name="T32" fmla="*/ 36 w 72"/>
                  <a:gd name="T33" fmla="*/ 35 h 78"/>
                  <a:gd name="T34" fmla="*/ 28 w 72"/>
                  <a:gd name="T35" fmla="*/ 28 h 78"/>
                  <a:gd name="T36" fmla="*/ 28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8 w 72"/>
                  <a:gd name="T51" fmla="*/ 43 h 78"/>
                  <a:gd name="T52" fmla="*/ 7 w 72"/>
                  <a:gd name="T53" fmla="*/ 35 h 78"/>
                  <a:gd name="T54" fmla="*/ 7 w 72"/>
                  <a:gd name="T55" fmla="*/ 50 h 78"/>
                  <a:gd name="T56" fmla="*/ 21 w 72"/>
                  <a:gd name="T57" fmla="*/ 57 h 78"/>
                  <a:gd name="T58" fmla="*/ 28 w 72"/>
                  <a:gd name="T59" fmla="*/ 50 h 78"/>
                  <a:gd name="T60" fmla="*/ 36 w 72"/>
                  <a:gd name="T61" fmla="*/ 50 h 78"/>
                  <a:gd name="T62" fmla="*/ 43 w 72"/>
                  <a:gd name="T63" fmla="*/ 50 h 78"/>
                  <a:gd name="T64" fmla="*/ 50 w 72"/>
                  <a:gd name="T65" fmla="*/ 57 h 78"/>
                  <a:gd name="T66" fmla="*/ 43 w 72"/>
                  <a:gd name="T67" fmla="*/ 64 h 78"/>
                  <a:gd name="T68" fmla="*/ 28 w 72"/>
                  <a:gd name="T69" fmla="*/ 64 h 78"/>
                  <a:gd name="T70" fmla="*/ 7 w 72"/>
                  <a:gd name="T71" fmla="*/ 71 h 78"/>
                  <a:gd name="T72" fmla="*/ 21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5 h 78"/>
                  <a:gd name="T86" fmla="*/ 72 w 72"/>
                  <a:gd name="T87" fmla="*/ 21 h 78"/>
                  <a:gd name="T88" fmla="*/ 58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8 h 78"/>
                  <a:gd name="T106" fmla="*/ 21 w 72"/>
                  <a:gd name="T107" fmla="*/ 21 h 78"/>
                  <a:gd name="T108" fmla="*/ 14 w 72"/>
                  <a:gd name="T109" fmla="*/ 35 h 78"/>
                  <a:gd name="T110" fmla="*/ 7 w 72"/>
                  <a:gd name="T111" fmla="*/ 50 h 78"/>
                  <a:gd name="T112" fmla="*/ 28 w 72"/>
                  <a:gd name="T113" fmla="*/ 50 h 78"/>
                  <a:gd name="T114" fmla="*/ 28 w 72"/>
                  <a:gd name="T115" fmla="*/ 43 h 78"/>
                  <a:gd name="T116" fmla="*/ 28 w 72"/>
                  <a:gd name="T117" fmla="*/ 64 h 78"/>
                  <a:gd name="T118" fmla="*/ 21 w 72"/>
                  <a:gd name="T119" fmla="*/ 64 h 78"/>
                  <a:gd name="T120" fmla="*/ 14 w 72"/>
                  <a:gd name="T121" fmla="*/ 71 h 78"/>
                  <a:gd name="T122" fmla="*/ 28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3"/>
                    </a:lnTo>
                    <a:lnTo>
                      <a:pt x="65" y="43"/>
                    </a:lnTo>
                    <a:lnTo>
                      <a:pt x="72" y="35"/>
                    </a:lnTo>
                    <a:lnTo>
                      <a:pt x="72" y="35"/>
                    </a:lnTo>
                    <a:lnTo>
                      <a:pt x="72" y="14"/>
                    </a:lnTo>
                    <a:lnTo>
                      <a:pt x="72" y="14"/>
                    </a:lnTo>
                    <a:lnTo>
                      <a:pt x="65" y="14"/>
                    </a:lnTo>
                    <a:lnTo>
                      <a:pt x="65" y="14"/>
                    </a:lnTo>
                    <a:lnTo>
                      <a:pt x="58" y="21"/>
                    </a:lnTo>
                    <a:lnTo>
                      <a:pt x="58" y="28"/>
                    </a:lnTo>
                    <a:lnTo>
                      <a:pt x="65" y="35"/>
                    </a:lnTo>
                    <a:lnTo>
                      <a:pt x="58" y="43"/>
                    </a:lnTo>
                    <a:lnTo>
                      <a:pt x="58" y="50"/>
                    </a:lnTo>
                    <a:lnTo>
                      <a:pt x="58" y="57"/>
                    </a:lnTo>
                    <a:lnTo>
                      <a:pt x="50" y="50"/>
                    </a:lnTo>
                    <a:lnTo>
                      <a:pt x="43" y="43"/>
                    </a:lnTo>
                    <a:lnTo>
                      <a:pt x="43" y="35"/>
                    </a:lnTo>
                    <a:lnTo>
                      <a:pt x="43" y="28"/>
                    </a:lnTo>
                    <a:lnTo>
                      <a:pt x="50" y="28"/>
                    </a:lnTo>
                    <a:lnTo>
                      <a:pt x="50" y="14"/>
                    </a:lnTo>
                    <a:lnTo>
                      <a:pt x="43" y="7"/>
                    </a:lnTo>
                    <a:lnTo>
                      <a:pt x="36" y="14"/>
                    </a:lnTo>
                    <a:lnTo>
                      <a:pt x="43" y="28"/>
                    </a:lnTo>
                    <a:lnTo>
                      <a:pt x="43" y="28"/>
                    </a:lnTo>
                    <a:lnTo>
                      <a:pt x="43" y="35"/>
                    </a:lnTo>
                    <a:lnTo>
                      <a:pt x="43" y="43"/>
                    </a:lnTo>
                    <a:lnTo>
                      <a:pt x="36" y="35"/>
                    </a:lnTo>
                    <a:lnTo>
                      <a:pt x="28" y="28"/>
                    </a:lnTo>
                    <a:lnTo>
                      <a:pt x="28" y="28"/>
                    </a:lnTo>
                    <a:lnTo>
                      <a:pt x="28" y="21"/>
                    </a:lnTo>
                    <a:lnTo>
                      <a:pt x="28" y="21"/>
                    </a:lnTo>
                    <a:lnTo>
                      <a:pt x="21" y="14"/>
                    </a:lnTo>
                    <a:lnTo>
                      <a:pt x="14" y="7"/>
                    </a:lnTo>
                    <a:lnTo>
                      <a:pt x="14" y="7"/>
                    </a:lnTo>
                    <a:lnTo>
                      <a:pt x="7" y="0"/>
                    </a:lnTo>
                    <a:lnTo>
                      <a:pt x="7" y="7"/>
                    </a:lnTo>
                    <a:lnTo>
                      <a:pt x="0" y="7"/>
                    </a:lnTo>
                    <a:lnTo>
                      <a:pt x="7" y="21"/>
                    </a:lnTo>
                    <a:lnTo>
                      <a:pt x="21" y="28"/>
                    </a:lnTo>
                    <a:lnTo>
                      <a:pt x="28" y="35"/>
                    </a:lnTo>
                    <a:lnTo>
                      <a:pt x="36" y="43"/>
                    </a:lnTo>
                    <a:lnTo>
                      <a:pt x="36" y="43"/>
                    </a:lnTo>
                    <a:lnTo>
                      <a:pt x="36" y="43"/>
                    </a:lnTo>
                    <a:lnTo>
                      <a:pt x="28" y="43"/>
                    </a:lnTo>
                    <a:lnTo>
                      <a:pt x="28" y="43"/>
                    </a:lnTo>
                    <a:lnTo>
                      <a:pt x="21" y="35"/>
                    </a:lnTo>
                    <a:lnTo>
                      <a:pt x="7" y="35"/>
                    </a:lnTo>
                    <a:lnTo>
                      <a:pt x="0" y="43"/>
                    </a:lnTo>
                    <a:lnTo>
                      <a:pt x="7" y="50"/>
                    </a:lnTo>
                    <a:lnTo>
                      <a:pt x="14" y="50"/>
                    </a:lnTo>
                    <a:lnTo>
                      <a:pt x="21" y="57"/>
                    </a:lnTo>
                    <a:lnTo>
                      <a:pt x="21" y="57"/>
                    </a:lnTo>
                    <a:lnTo>
                      <a:pt x="28" y="50"/>
                    </a:lnTo>
                    <a:lnTo>
                      <a:pt x="28" y="50"/>
                    </a:lnTo>
                    <a:lnTo>
                      <a:pt x="36" y="50"/>
                    </a:lnTo>
                    <a:lnTo>
                      <a:pt x="43" y="50"/>
                    </a:lnTo>
                    <a:lnTo>
                      <a:pt x="43" y="50"/>
                    </a:lnTo>
                    <a:lnTo>
                      <a:pt x="50" y="57"/>
                    </a:lnTo>
                    <a:lnTo>
                      <a:pt x="50" y="57"/>
                    </a:lnTo>
                    <a:lnTo>
                      <a:pt x="50" y="64"/>
                    </a:lnTo>
                    <a:lnTo>
                      <a:pt x="43" y="64"/>
                    </a:lnTo>
                    <a:lnTo>
                      <a:pt x="36" y="64"/>
                    </a:lnTo>
                    <a:lnTo>
                      <a:pt x="28" y="64"/>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8" y="71"/>
                    </a:lnTo>
                    <a:lnTo>
                      <a:pt x="65" y="78"/>
                    </a:lnTo>
                    <a:lnTo>
                      <a:pt x="65" y="78"/>
                    </a:lnTo>
                    <a:close/>
                    <a:moveTo>
                      <a:pt x="65" y="35"/>
                    </a:moveTo>
                    <a:lnTo>
                      <a:pt x="72" y="35"/>
                    </a:lnTo>
                    <a:lnTo>
                      <a:pt x="72" y="28"/>
                    </a:lnTo>
                    <a:lnTo>
                      <a:pt x="72" y="21"/>
                    </a:lnTo>
                    <a:lnTo>
                      <a:pt x="65" y="14"/>
                    </a:lnTo>
                    <a:lnTo>
                      <a:pt x="58"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8"/>
                    </a:lnTo>
                    <a:lnTo>
                      <a:pt x="21" y="21"/>
                    </a:lnTo>
                    <a:lnTo>
                      <a:pt x="21" y="21"/>
                    </a:lnTo>
                    <a:close/>
                    <a:moveTo>
                      <a:pt x="28" y="43"/>
                    </a:moveTo>
                    <a:lnTo>
                      <a:pt x="14" y="35"/>
                    </a:lnTo>
                    <a:lnTo>
                      <a:pt x="7" y="43"/>
                    </a:lnTo>
                    <a:lnTo>
                      <a:pt x="7" y="50"/>
                    </a:lnTo>
                    <a:lnTo>
                      <a:pt x="14" y="50"/>
                    </a:lnTo>
                    <a:lnTo>
                      <a:pt x="28" y="50"/>
                    </a:lnTo>
                    <a:lnTo>
                      <a:pt x="28" y="43"/>
                    </a:lnTo>
                    <a:lnTo>
                      <a:pt x="28" y="43"/>
                    </a:lnTo>
                    <a:close/>
                    <a:moveTo>
                      <a:pt x="36" y="71"/>
                    </a:moveTo>
                    <a:lnTo>
                      <a:pt x="28" y="64"/>
                    </a:lnTo>
                    <a:lnTo>
                      <a:pt x="21" y="64"/>
                    </a:lnTo>
                    <a:lnTo>
                      <a:pt x="21" y="64"/>
                    </a:lnTo>
                    <a:lnTo>
                      <a:pt x="14"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579">
                <a:extLst>
                  <a:ext uri="{FF2B5EF4-FFF2-40B4-BE49-F238E27FC236}">
                    <a16:creationId xmlns:a16="http://schemas.microsoft.com/office/drawing/2014/main" xmlns="" id="{D43765ED-BD2A-4AB1-BC45-051828F5F5F6}"/>
                  </a:ext>
                </a:extLst>
              </p:cNvPr>
              <p:cNvSpPr>
                <a:spLocks noEditPoints="1"/>
              </p:cNvSpPr>
              <p:nvPr/>
            </p:nvSpPr>
            <p:spPr bwMode="auto">
              <a:xfrm>
                <a:off x="6092" y="2818"/>
                <a:ext cx="72" cy="78"/>
              </a:xfrm>
              <a:custGeom>
                <a:avLst/>
                <a:gdLst>
                  <a:gd name="T0" fmla="*/ 65 w 72"/>
                  <a:gd name="T1" fmla="*/ 78 h 78"/>
                  <a:gd name="T2" fmla="*/ 72 w 72"/>
                  <a:gd name="T3" fmla="*/ 71 h 78"/>
                  <a:gd name="T4" fmla="*/ 57 w 72"/>
                  <a:gd name="T5" fmla="*/ 57 h 78"/>
                  <a:gd name="T6" fmla="*/ 65 w 72"/>
                  <a:gd name="T7" fmla="*/ 43 h 78"/>
                  <a:gd name="T8" fmla="*/ 65 w 72"/>
                  <a:gd name="T9" fmla="*/ 35 h 78"/>
                  <a:gd name="T10" fmla="*/ 72 w 72"/>
                  <a:gd name="T11" fmla="*/ 14 h 78"/>
                  <a:gd name="T12" fmla="*/ 65 w 72"/>
                  <a:gd name="T13" fmla="*/ 14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7 h 78"/>
                  <a:gd name="T28" fmla="*/ 36 w 72"/>
                  <a:gd name="T29" fmla="*/ 28 h 78"/>
                  <a:gd name="T30" fmla="*/ 36 w 72"/>
                  <a:gd name="T31" fmla="*/ 35 h 78"/>
                  <a:gd name="T32" fmla="*/ 36 w 72"/>
                  <a:gd name="T33" fmla="*/ 35 h 78"/>
                  <a:gd name="T34" fmla="*/ 29 w 72"/>
                  <a:gd name="T35" fmla="*/ 28 h 78"/>
                  <a:gd name="T36" fmla="*/ 22 w 72"/>
                  <a:gd name="T37" fmla="*/ 21 h 78"/>
                  <a:gd name="T38" fmla="*/ 14 w 72"/>
                  <a:gd name="T39" fmla="*/ 7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5 h 78"/>
                  <a:gd name="T54" fmla="*/ 0 w 72"/>
                  <a:gd name="T55" fmla="*/ 50 h 78"/>
                  <a:gd name="T56" fmla="*/ 14 w 72"/>
                  <a:gd name="T57" fmla="*/ 57 h 78"/>
                  <a:gd name="T58" fmla="*/ 29 w 72"/>
                  <a:gd name="T59" fmla="*/ 50 h 78"/>
                  <a:gd name="T60" fmla="*/ 36 w 72"/>
                  <a:gd name="T61" fmla="*/ 50 h 78"/>
                  <a:gd name="T62" fmla="*/ 43 w 72"/>
                  <a:gd name="T63" fmla="*/ 50 h 78"/>
                  <a:gd name="T64" fmla="*/ 50 w 72"/>
                  <a:gd name="T65" fmla="*/ 57 h 78"/>
                  <a:gd name="T66" fmla="*/ 36 w 72"/>
                  <a:gd name="T67" fmla="*/ 64 h 78"/>
                  <a:gd name="T68" fmla="*/ 22 w 72"/>
                  <a:gd name="T69" fmla="*/ 64 h 78"/>
                  <a:gd name="T70" fmla="*/ 7 w 72"/>
                  <a:gd name="T71" fmla="*/ 71 h 78"/>
                  <a:gd name="T72" fmla="*/ 22 w 72"/>
                  <a:gd name="T73" fmla="*/ 78 h 78"/>
                  <a:gd name="T74" fmla="*/ 36 w 72"/>
                  <a:gd name="T75" fmla="*/ 78 h 78"/>
                  <a:gd name="T76" fmla="*/ 36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2 w 72"/>
                  <a:gd name="T99" fmla="*/ 14 h 78"/>
                  <a:gd name="T100" fmla="*/ 14 w 72"/>
                  <a:gd name="T101" fmla="*/ 7 h 78"/>
                  <a:gd name="T102" fmla="*/ 7 w 72"/>
                  <a:gd name="T103" fmla="*/ 14 h 78"/>
                  <a:gd name="T104" fmla="*/ 14 w 72"/>
                  <a:gd name="T105" fmla="*/ 28 h 78"/>
                  <a:gd name="T106" fmla="*/ 22 w 72"/>
                  <a:gd name="T107" fmla="*/ 21 h 78"/>
                  <a:gd name="T108" fmla="*/ 14 w 72"/>
                  <a:gd name="T109" fmla="*/ 35 h 78"/>
                  <a:gd name="T110" fmla="*/ 7 w 72"/>
                  <a:gd name="T111" fmla="*/ 50 h 78"/>
                  <a:gd name="T112" fmla="*/ 22 w 72"/>
                  <a:gd name="T113" fmla="*/ 50 h 78"/>
                  <a:gd name="T114" fmla="*/ 22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3"/>
                    </a:lnTo>
                    <a:lnTo>
                      <a:pt x="65" y="43"/>
                    </a:lnTo>
                    <a:lnTo>
                      <a:pt x="65" y="35"/>
                    </a:lnTo>
                    <a:lnTo>
                      <a:pt x="72" y="35"/>
                    </a:lnTo>
                    <a:lnTo>
                      <a:pt x="72" y="14"/>
                    </a:lnTo>
                    <a:lnTo>
                      <a:pt x="65" y="14"/>
                    </a:lnTo>
                    <a:lnTo>
                      <a:pt x="65" y="14"/>
                    </a:lnTo>
                    <a:lnTo>
                      <a:pt x="57" y="14"/>
                    </a:lnTo>
                    <a:lnTo>
                      <a:pt x="57" y="21"/>
                    </a:lnTo>
                    <a:lnTo>
                      <a:pt x="57" y="28"/>
                    </a:lnTo>
                    <a:lnTo>
                      <a:pt x="57" y="35"/>
                    </a:lnTo>
                    <a:lnTo>
                      <a:pt x="57" y="43"/>
                    </a:lnTo>
                    <a:lnTo>
                      <a:pt x="57" y="50"/>
                    </a:lnTo>
                    <a:lnTo>
                      <a:pt x="57" y="57"/>
                    </a:lnTo>
                    <a:lnTo>
                      <a:pt x="50" y="50"/>
                    </a:lnTo>
                    <a:lnTo>
                      <a:pt x="43" y="43"/>
                    </a:lnTo>
                    <a:lnTo>
                      <a:pt x="43" y="35"/>
                    </a:lnTo>
                    <a:lnTo>
                      <a:pt x="43" y="28"/>
                    </a:lnTo>
                    <a:lnTo>
                      <a:pt x="50" y="28"/>
                    </a:lnTo>
                    <a:lnTo>
                      <a:pt x="50" y="14"/>
                    </a:lnTo>
                    <a:lnTo>
                      <a:pt x="43" y="7"/>
                    </a:lnTo>
                    <a:lnTo>
                      <a:pt x="36" y="14"/>
                    </a:lnTo>
                    <a:lnTo>
                      <a:pt x="36" y="28"/>
                    </a:lnTo>
                    <a:lnTo>
                      <a:pt x="36" y="28"/>
                    </a:lnTo>
                    <a:lnTo>
                      <a:pt x="36" y="35"/>
                    </a:lnTo>
                    <a:lnTo>
                      <a:pt x="36" y="43"/>
                    </a:lnTo>
                    <a:lnTo>
                      <a:pt x="36" y="35"/>
                    </a:lnTo>
                    <a:lnTo>
                      <a:pt x="29" y="28"/>
                    </a:lnTo>
                    <a:lnTo>
                      <a:pt x="29" y="28"/>
                    </a:lnTo>
                    <a:lnTo>
                      <a:pt x="22" y="21"/>
                    </a:lnTo>
                    <a:lnTo>
                      <a:pt x="22" y="21"/>
                    </a:lnTo>
                    <a:lnTo>
                      <a:pt x="22" y="14"/>
                    </a:lnTo>
                    <a:lnTo>
                      <a:pt x="14" y="7"/>
                    </a:lnTo>
                    <a:lnTo>
                      <a:pt x="7" y="7"/>
                    </a:lnTo>
                    <a:lnTo>
                      <a:pt x="0" y="0"/>
                    </a:lnTo>
                    <a:lnTo>
                      <a:pt x="0" y="7"/>
                    </a:lnTo>
                    <a:lnTo>
                      <a:pt x="0" y="7"/>
                    </a:lnTo>
                    <a:lnTo>
                      <a:pt x="7" y="21"/>
                    </a:lnTo>
                    <a:lnTo>
                      <a:pt x="22" y="28"/>
                    </a:lnTo>
                    <a:lnTo>
                      <a:pt x="29" y="35"/>
                    </a:lnTo>
                    <a:lnTo>
                      <a:pt x="36" y="43"/>
                    </a:lnTo>
                    <a:lnTo>
                      <a:pt x="36" y="43"/>
                    </a:lnTo>
                    <a:lnTo>
                      <a:pt x="36" y="43"/>
                    </a:lnTo>
                    <a:lnTo>
                      <a:pt x="29" y="43"/>
                    </a:lnTo>
                    <a:lnTo>
                      <a:pt x="29" y="43"/>
                    </a:lnTo>
                    <a:lnTo>
                      <a:pt x="22" y="35"/>
                    </a:lnTo>
                    <a:lnTo>
                      <a:pt x="7" y="35"/>
                    </a:lnTo>
                    <a:lnTo>
                      <a:pt x="0" y="43"/>
                    </a:lnTo>
                    <a:lnTo>
                      <a:pt x="0" y="50"/>
                    </a:lnTo>
                    <a:lnTo>
                      <a:pt x="7" y="50"/>
                    </a:lnTo>
                    <a:lnTo>
                      <a:pt x="14" y="57"/>
                    </a:lnTo>
                    <a:lnTo>
                      <a:pt x="22" y="57"/>
                    </a:lnTo>
                    <a:lnTo>
                      <a:pt x="29" y="50"/>
                    </a:lnTo>
                    <a:lnTo>
                      <a:pt x="29" y="50"/>
                    </a:lnTo>
                    <a:lnTo>
                      <a:pt x="36" y="50"/>
                    </a:lnTo>
                    <a:lnTo>
                      <a:pt x="36" y="50"/>
                    </a:lnTo>
                    <a:lnTo>
                      <a:pt x="43" y="50"/>
                    </a:lnTo>
                    <a:lnTo>
                      <a:pt x="50" y="57"/>
                    </a:lnTo>
                    <a:lnTo>
                      <a:pt x="50" y="57"/>
                    </a:lnTo>
                    <a:lnTo>
                      <a:pt x="43" y="64"/>
                    </a:lnTo>
                    <a:lnTo>
                      <a:pt x="36" y="64"/>
                    </a:lnTo>
                    <a:lnTo>
                      <a:pt x="36" y="64"/>
                    </a:lnTo>
                    <a:lnTo>
                      <a:pt x="22" y="64"/>
                    </a:lnTo>
                    <a:lnTo>
                      <a:pt x="7" y="64"/>
                    </a:lnTo>
                    <a:lnTo>
                      <a:pt x="7" y="71"/>
                    </a:lnTo>
                    <a:lnTo>
                      <a:pt x="14" y="78"/>
                    </a:lnTo>
                    <a:lnTo>
                      <a:pt x="22" y="78"/>
                    </a:lnTo>
                    <a:lnTo>
                      <a:pt x="29" y="78"/>
                    </a:lnTo>
                    <a:lnTo>
                      <a:pt x="36" y="78"/>
                    </a:lnTo>
                    <a:lnTo>
                      <a:pt x="36" y="71"/>
                    </a:lnTo>
                    <a:lnTo>
                      <a:pt x="36"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2" y="21"/>
                    </a:moveTo>
                    <a:lnTo>
                      <a:pt x="22" y="14"/>
                    </a:lnTo>
                    <a:lnTo>
                      <a:pt x="22" y="14"/>
                    </a:lnTo>
                    <a:lnTo>
                      <a:pt x="14" y="7"/>
                    </a:lnTo>
                    <a:lnTo>
                      <a:pt x="7" y="7"/>
                    </a:lnTo>
                    <a:lnTo>
                      <a:pt x="7" y="14"/>
                    </a:lnTo>
                    <a:lnTo>
                      <a:pt x="7" y="21"/>
                    </a:lnTo>
                    <a:lnTo>
                      <a:pt x="14" y="28"/>
                    </a:lnTo>
                    <a:lnTo>
                      <a:pt x="22" y="21"/>
                    </a:lnTo>
                    <a:lnTo>
                      <a:pt x="22" y="21"/>
                    </a:lnTo>
                    <a:close/>
                    <a:moveTo>
                      <a:pt x="22" y="43"/>
                    </a:moveTo>
                    <a:lnTo>
                      <a:pt x="14" y="35"/>
                    </a:lnTo>
                    <a:lnTo>
                      <a:pt x="0" y="43"/>
                    </a:lnTo>
                    <a:lnTo>
                      <a:pt x="7" y="50"/>
                    </a:lnTo>
                    <a:lnTo>
                      <a:pt x="14" y="50"/>
                    </a:lnTo>
                    <a:lnTo>
                      <a:pt x="22" y="50"/>
                    </a:lnTo>
                    <a:lnTo>
                      <a:pt x="22" y="43"/>
                    </a:lnTo>
                    <a:lnTo>
                      <a:pt x="22" y="43"/>
                    </a:lnTo>
                    <a:close/>
                    <a:moveTo>
                      <a:pt x="36" y="71"/>
                    </a:moveTo>
                    <a:lnTo>
                      <a:pt x="29" y="64"/>
                    </a:lnTo>
                    <a:lnTo>
                      <a:pt x="22" y="64"/>
                    </a:lnTo>
                    <a:lnTo>
                      <a:pt x="14" y="64"/>
                    </a:lnTo>
                    <a:lnTo>
                      <a:pt x="7" y="71"/>
                    </a:lnTo>
                    <a:lnTo>
                      <a:pt x="14"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580">
                <a:extLst>
                  <a:ext uri="{FF2B5EF4-FFF2-40B4-BE49-F238E27FC236}">
                    <a16:creationId xmlns:a16="http://schemas.microsoft.com/office/drawing/2014/main" xmlns="" id="{022C53E3-9D05-473C-A2B9-9E88ACEF0C58}"/>
                  </a:ext>
                </a:extLst>
              </p:cNvPr>
              <p:cNvSpPr>
                <a:spLocks noEditPoints="1"/>
              </p:cNvSpPr>
              <p:nvPr/>
            </p:nvSpPr>
            <p:spPr bwMode="auto">
              <a:xfrm>
                <a:off x="6020" y="2818"/>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65 w 72"/>
                  <a:gd name="T13" fmla="*/ 14 h 78"/>
                  <a:gd name="T14" fmla="*/ 58 w 72"/>
                  <a:gd name="T15" fmla="*/ 21 h 78"/>
                  <a:gd name="T16" fmla="*/ 58 w 72"/>
                  <a:gd name="T17" fmla="*/ 35 h 78"/>
                  <a:gd name="T18" fmla="*/ 50 w 72"/>
                  <a:gd name="T19" fmla="*/ 50 h 78"/>
                  <a:gd name="T20" fmla="*/ 50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2 w 72"/>
                  <a:gd name="T35" fmla="*/ 28 h 78"/>
                  <a:gd name="T36" fmla="*/ 22 w 72"/>
                  <a:gd name="T37" fmla="*/ 21 h 78"/>
                  <a:gd name="T38" fmla="*/ 15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50 w 72"/>
                  <a:gd name="T65" fmla="*/ 57 h 78"/>
                  <a:gd name="T66" fmla="*/ 36 w 72"/>
                  <a:gd name="T67" fmla="*/ 64 h 78"/>
                  <a:gd name="T68" fmla="*/ 22 w 72"/>
                  <a:gd name="T69" fmla="*/ 64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65 w 72"/>
                  <a:gd name="T83" fmla="*/ 78 h 78"/>
                  <a:gd name="T84" fmla="*/ 65 w 72"/>
                  <a:gd name="T85" fmla="*/ 35 h 78"/>
                  <a:gd name="T86" fmla="*/ 65 w 72"/>
                  <a:gd name="T87" fmla="*/ 21 h 78"/>
                  <a:gd name="T88" fmla="*/ 58 w 72"/>
                  <a:gd name="T89" fmla="*/ 21 h 78"/>
                  <a:gd name="T90" fmla="*/ 65 w 72"/>
                  <a:gd name="T91" fmla="*/ 35 h 78"/>
                  <a:gd name="T92" fmla="*/ 43 w 72"/>
                  <a:gd name="T93" fmla="*/ 21 h 78"/>
                  <a:gd name="T94" fmla="*/ 36 w 72"/>
                  <a:gd name="T95" fmla="*/ 14 h 78"/>
                  <a:gd name="T96" fmla="*/ 36 w 72"/>
                  <a:gd name="T97" fmla="*/ 28 h 78"/>
                  <a:gd name="T98" fmla="*/ 22 w 72"/>
                  <a:gd name="T99" fmla="*/ 14 h 78"/>
                  <a:gd name="T100" fmla="*/ 15 w 72"/>
                  <a:gd name="T101" fmla="*/ 7 h 78"/>
                  <a:gd name="T102" fmla="*/ 0 w 72"/>
                  <a:gd name="T103" fmla="*/ 14 h 78"/>
                  <a:gd name="T104" fmla="*/ 15 w 72"/>
                  <a:gd name="T105" fmla="*/ 28 h 78"/>
                  <a:gd name="T106" fmla="*/ 22 w 72"/>
                  <a:gd name="T107" fmla="*/ 21 h 78"/>
                  <a:gd name="T108" fmla="*/ 15 w 72"/>
                  <a:gd name="T109" fmla="*/ 35 h 78"/>
                  <a:gd name="T110" fmla="*/ 7 w 72"/>
                  <a:gd name="T111" fmla="*/ 50 h 78"/>
                  <a:gd name="T112" fmla="*/ 22 w 72"/>
                  <a:gd name="T113" fmla="*/ 50 h 78"/>
                  <a:gd name="T114" fmla="*/ 22 w 72"/>
                  <a:gd name="T115" fmla="*/ 43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8" y="57"/>
                    </a:lnTo>
                    <a:lnTo>
                      <a:pt x="58" y="57"/>
                    </a:lnTo>
                    <a:lnTo>
                      <a:pt x="58" y="43"/>
                    </a:lnTo>
                    <a:lnTo>
                      <a:pt x="65" y="43"/>
                    </a:lnTo>
                    <a:lnTo>
                      <a:pt x="65" y="35"/>
                    </a:lnTo>
                    <a:lnTo>
                      <a:pt x="72" y="35"/>
                    </a:lnTo>
                    <a:lnTo>
                      <a:pt x="65" y="14"/>
                    </a:lnTo>
                    <a:lnTo>
                      <a:pt x="65" y="14"/>
                    </a:lnTo>
                    <a:lnTo>
                      <a:pt x="65" y="14"/>
                    </a:lnTo>
                    <a:lnTo>
                      <a:pt x="58" y="14"/>
                    </a:lnTo>
                    <a:lnTo>
                      <a:pt x="58" y="21"/>
                    </a:lnTo>
                    <a:lnTo>
                      <a:pt x="50" y="28"/>
                    </a:lnTo>
                    <a:lnTo>
                      <a:pt x="58" y="35"/>
                    </a:lnTo>
                    <a:lnTo>
                      <a:pt x="58" y="43"/>
                    </a:lnTo>
                    <a:lnTo>
                      <a:pt x="50" y="50"/>
                    </a:lnTo>
                    <a:lnTo>
                      <a:pt x="50" y="57"/>
                    </a:lnTo>
                    <a:lnTo>
                      <a:pt x="50" y="50"/>
                    </a:lnTo>
                    <a:lnTo>
                      <a:pt x="43" y="43"/>
                    </a:lnTo>
                    <a:lnTo>
                      <a:pt x="43" y="35"/>
                    </a:lnTo>
                    <a:lnTo>
                      <a:pt x="43" y="28"/>
                    </a:lnTo>
                    <a:lnTo>
                      <a:pt x="43" y="28"/>
                    </a:lnTo>
                    <a:lnTo>
                      <a:pt x="50" y="14"/>
                    </a:lnTo>
                    <a:lnTo>
                      <a:pt x="36" y="7"/>
                    </a:lnTo>
                    <a:lnTo>
                      <a:pt x="29" y="14"/>
                    </a:lnTo>
                    <a:lnTo>
                      <a:pt x="36" y="28"/>
                    </a:lnTo>
                    <a:lnTo>
                      <a:pt x="36" y="28"/>
                    </a:lnTo>
                    <a:lnTo>
                      <a:pt x="36" y="35"/>
                    </a:lnTo>
                    <a:lnTo>
                      <a:pt x="36" y="43"/>
                    </a:lnTo>
                    <a:lnTo>
                      <a:pt x="36" y="35"/>
                    </a:lnTo>
                    <a:lnTo>
                      <a:pt x="29" y="28"/>
                    </a:lnTo>
                    <a:lnTo>
                      <a:pt x="22" y="28"/>
                    </a:lnTo>
                    <a:lnTo>
                      <a:pt x="22" y="21"/>
                    </a:lnTo>
                    <a:lnTo>
                      <a:pt x="22" y="21"/>
                    </a:lnTo>
                    <a:lnTo>
                      <a:pt x="22" y="14"/>
                    </a:lnTo>
                    <a:lnTo>
                      <a:pt x="15" y="7"/>
                    </a:lnTo>
                    <a:lnTo>
                      <a:pt x="7" y="7"/>
                    </a:lnTo>
                    <a:lnTo>
                      <a:pt x="0" y="0"/>
                    </a:lnTo>
                    <a:lnTo>
                      <a:pt x="0" y="7"/>
                    </a:lnTo>
                    <a:lnTo>
                      <a:pt x="0" y="7"/>
                    </a:lnTo>
                    <a:lnTo>
                      <a:pt x="7" y="21"/>
                    </a:lnTo>
                    <a:lnTo>
                      <a:pt x="15" y="28"/>
                    </a:lnTo>
                    <a:lnTo>
                      <a:pt x="22" y="35"/>
                    </a:lnTo>
                    <a:lnTo>
                      <a:pt x="29" y="43"/>
                    </a:lnTo>
                    <a:lnTo>
                      <a:pt x="36" y="43"/>
                    </a:lnTo>
                    <a:lnTo>
                      <a:pt x="29" y="43"/>
                    </a:lnTo>
                    <a:lnTo>
                      <a:pt x="29" y="43"/>
                    </a:lnTo>
                    <a:lnTo>
                      <a:pt x="22" y="43"/>
                    </a:lnTo>
                    <a:lnTo>
                      <a:pt x="15" y="35"/>
                    </a:lnTo>
                    <a:lnTo>
                      <a:pt x="7" y="35"/>
                    </a:lnTo>
                    <a:lnTo>
                      <a:pt x="0" y="43"/>
                    </a:lnTo>
                    <a:lnTo>
                      <a:pt x="0" y="50"/>
                    </a:lnTo>
                    <a:lnTo>
                      <a:pt x="7" y="50"/>
                    </a:lnTo>
                    <a:lnTo>
                      <a:pt x="15" y="57"/>
                    </a:lnTo>
                    <a:lnTo>
                      <a:pt x="22" y="57"/>
                    </a:lnTo>
                    <a:lnTo>
                      <a:pt x="22" y="50"/>
                    </a:lnTo>
                    <a:lnTo>
                      <a:pt x="22" y="50"/>
                    </a:lnTo>
                    <a:lnTo>
                      <a:pt x="29" y="50"/>
                    </a:lnTo>
                    <a:lnTo>
                      <a:pt x="36" y="50"/>
                    </a:lnTo>
                    <a:lnTo>
                      <a:pt x="43" y="50"/>
                    </a:lnTo>
                    <a:lnTo>
                      <a:pt x="43" y="57"/>
                    </a:lnTo>
                    <a:lnTo>
                      <a:pt x="50" y="57"/>
                    </a:lnTo>
                    <a:lnTo>
                      <a:pt x="43" y="64"/>
                    </a:lnTo>
                    <a:lnTo>
                      <a:pt x="36" y="64"/>
                    </a:lnTo>
                    <a:lnTo>
                      <a:pt x="29" y="64"/>
                    </a:lnTo>
                    <a:lnTo>
                      <a:pt x="22" y="64"/>
                    </a:lnTo>
                    <a:lnTo>
                      <a:pt x="7" y="64"/>
                    </a:lnTo>
                    <a:lnTo>
                      <a:pt x="7" y="71"/>
                    </a:lnTo>
                    <a:lnTo>
                      <a:pt x="7" y="78"/>
                    </a:lnTo>
                    <a:lnTo>
                      <a:pt x="22" y="78"/>
                    </a:lnTo>
                    <a:lnTo>
                      <a:pt x="29" y="78"/>
                    </a:lnTo>
                    <a:lnTo>
                      <a:pt x="29" y="78"/>
                    </a:lnTo>
                    <a:lnTo>
                      <a:pt x="36" y="71"/>
                    </a:lnTo>
                    <a:lnTo>
                      <a:pt x="36" y="71"/>
                    </a:lnTo>
                    <a:lnTo>
                      <a:pt x="43" y="64"/>
                    </a:lnTo>
                    <a:lnTo>
                      <a:pt x="43" y="64"/>
                    </a:lnTo>
                    <a:lnTo>
                      <a:pt x="50" y="64"/>
                    </a:lnTo>
                    <a:lnTo>
                      <a:pt x="58" y="71"/>
                    </a:lnTo>
                    <a:lnTo>
                      <a:pt x="65" y="78"/>
                    </a:lnTo>
                    <a:lnTo>
                      <a:pt x="65" y="78"/>
                    </a:lnTo>
                    <a:close/>
                    <a:moveTo>
                      <a:pt x="65" y="35"/>
                    </a:moveTo>
                    <a:lnTo>
                      <a:pt x="65" y="35"/>
                    </a:lnTo>
                    <a:lnTo>
                      <a:pt x="72" y="28"/>
                    </a:lnTo>
                    <a:lnTo>
                      <a:pt x="65" y="21"/>
                    </a:lnTo>
                    <a:lnTo>
                      <a:pt x="65" y="14"/>
                    </a:lnTo>
                    <a:lnTo>
                      <a:pt x="58" y="21"/>
                    </a:lnTo>
                    <a:lnTo>
                      <a:pt x="65" y="35"/>
                    </a:lnTo>
                    <a:lnTo>
                      <a:pt x="65" y="35"/>
                    </a:lnTo>
                    <a:close/>
                    <a:moveTo>
                      <a:pt x="36" y="28"/>
                    </a:moveTo>
                    <a:lnTo>
                      <a:pt x="43" y="21"/>
                    </a:lnTo>
                    <a:lnTo>
                      <a:pt x="36" y="7"/>
                    </a:lnTo>
                    <a:lnTo>
                      <a:pt x="36" y="14"/>
                    </a:lnTo>
                    <a:lnTo>
                      <a:pt x="36" y="28"/>
                    </a:lnTo>
                    <a:lnTo>
                      <a:pt x="36" y="28"/>
                    </a:lnTo>
                    <a:close/>
                    <a:moveTo>
                      <a:pt x="22" y="21"/>
                    </a:moveTo>
                    <a:lnTo>
                      <a:pt x="22" y="14"/>
                    </a:lnTo>
                    <a:lnTo>
                      <a:pt x="15" y="14"/>
                    </a:lnTo>
                    <a:lnTo>
                      <a:pt x="15" y="7"/>
                    </a:lnTo>
                    <a:lnTo>
                      <a:pt x="0" y="7"/>
                    </a:lnTo>
                    <a:lnTo>
                      <a:pt x="0" y="14"/>
                    </a:lnTo>
                    <a:lnTo>
                      <a:pt x="7" y="21"/>
                    </a:lnTo>
                    <a:lnTo>
                      <a:pt x="15" y="28"/>
                    </a:lnTo>
                    <a:lnTo>
                      <a:pt x="22" y="21"/>
                    </a:lnTo>
                    <a:lnTo>
                      <a:pt x="22" y="21"/>
                    </a:lnTo>
                    <a:close/>
                    <a:moveTo>
                      <a:pt x="22" y="43"/>
                    </a:moveTo>
                    <a:lnTo>
                      <a:pt x="15" y="35"/>
                    </a:lnTo>
                    <a:lnTo>
                      <a:pt x="0" y="43"/>
                    </a:lnTo>
                    <a:lnTo>
                      <a:pt x="7"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581">
                <a:extLst>
                  <a:ext uri="{FF2B5EF4-FFF2-40B4-BE49-F238E27FC236}">
                    <a16:creationId xmlns:a16="http://schemas.microsoft.com/office/drawing/2014/main" xmlns="" id="{39433685-1EC1-43F6-B0AC-DE723EE3C653}"/>
                  </a:ext>
                </a:extLst>
              </p:cNvPr>
              <p:cNvSpPr>
                <a:spLocks noEditPoints="1"/>
              </p:cNvSpPr>
              <p:nvPr/>
            </p:nvSpPr>
            <p:spPr bwMode="auto">
              <a:xfrm>
                <a:off x="5948" y="2818"/>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58 w 72"/>
                  <a:gd name="T13" fmla="*/ 14 h 78"/>
                  <a:gd name="T14" fmla="*/ 51 w 72"/>
                  <a:gd name="T15" fmla="*/ 21 h 78"/>
                  <a:gd name="T16" fmla="*/ 58 w 72"/>
                  <a:gd name="T17" fmla="*/ 35 h 78"/>
                  <a:gd name="T18" fmla="*/ 51 w 72"/>
                  <a:gd name="T19" fmla="*/ 50 h 78"/>
                  <a:gd name="T20" fmla="*/ 43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8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64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8 w 72"/>
                  <a:gd name="T101" fmla="*/ 7 h 78"/>
                  <a:gd name="T102" fmla="*/ 0 w 72"/>
                  <a:gd name="T103" fmla="*/ 14 h 78"/>
                  <a:gd name="T104" fmla="*/ 8 w 72"/>
                  <a:gd name="T105" fmla="*/ 28 h 78"/>
                  <a:gd name="T106" fmla="*/ 15 w 72"/>
                  <a:gd name="T107" fmla="*/ 21 h 78"/>
                  <a:gd name="T108" fmla="*/ 8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8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3"/>
                    </a:lnTo>
                    <a:lnTo>
                      <a:pt x="58" y="43"/>
                    </a:lnTo>
                    <a:lnTo>
                      <a:pt x="65" y="35"/>
                    </a:lnTo>
                    <a:lnTo>
                      <a:pt x="72" y="35"/>
                    </a:lnTo>
                    <a:lnTo>
                      <a:pt x="65" y="14"/>
                    </a:lnTo>
                    <a:lnTo>
                      <a:pt x="65" y="14"/>
                    </a:lnTo>
                    <a:lnTo>
                      <a:pt x="58" y="14"/>
                    </a:lnTo>
                    <a:lnTo>
                      <a:pt x="58" y="14"/>
                    </a:lnTo>
                    <a:lnTo>
                      <a:pt x="51" y="21"/>
                    </a:lnTo>
                    <a:lnTo>
                      <a:pt x="51" y="28"/>
                    </a:lnTo>
                    <a:lnTo>
                      <a:pt x="58" y="35"/>
                    </a:lnTo>
                    <a:lnTo>
                      <a:pt x="58" y="43"/>
                    </a:lnTo>
                    <a:lnTo>
                      <a:pt x="51" y="50"/>
                    </a:lnTo>
                    <a:lnTo>
                      <a:pt x="51" y="57"/>
                    </a:lnTo>
                    <a:lnTo>
                      <a:pt x="43" y="50"/>
                    </a:lnTo>
                    <a:lnTo>
                      <a:pt x="43" y="43"/>
                    </a:lnTo>
                    <a:lnTo>
                      <a:pt x="43" y="35"/>
                    </a:lnTo>
                    <a:lnTo>
                      <a:pt x="43" y="28"/>
                    </a:lnTo>
                    <a:lnTo>
                      <a:pt x="43" y="28"/>
                    </a:lnTo>
                    <a:lnTo>
                      <a:pt x="43" y="14"/>
                    </a:lnTo>
                    <a:lnTo>
                      <a:pt x="36" y="7"/>
                    </a:lnTo>
                    <a:lnTo>
                      <a:pt x="29" y="14"/>
                    </a:lnTo>
                    <a:lnTo>
                      <a:pt x="36" y="28"/>
                    </a:lnTo>
                    <a:lnTo>
                      <a:pt x="36" y="28"/>
                    </a:lnTo>
                    <a:lnTo>
                      <a:pt x="36" y="35"/>
                    </a:lnTo>
                    <a:lnTo>
                      <a:pt x="36" y="43"/>
                    </a:lnTo>
                    <a:lnTo>
                      <a:pt x="36" y="35"/>
                    </a:lnTo>
                    <a:lnTo>
                      <a:pt x="29" y="28"/>
                    </a:lnTo>
                    <a:lnTo>
                      <a:pt x="22" y="28"/>
                    </a:lnTo>
                    <a:lnTo>
                      <a:pt x="22" y="21"/>
                    </a:lnTo>
                    <a:lnTo>
                      <a:pt x="22" y="21"/>
                    </a:lnTo>
                    <a:lnTo>
                      <a:pt x="15" y="14"/>
                    </a:lnTo>
                    <a:lnTo>
                      <a:pt x="8" y="7"/>
                    </a:lnTo>
                    <a:lnTo>
                      <a:pt x="8" y="7"/>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8" y="35"/>
                    </a:lnTo>
                    <a:lnTo>
                      <a:pt x="0" y="43"/>
                    </a:lnTo>
                    <a:lnTo>
                      <a:pt x="0" y="50"/>
                    </a:lnTo>
                    <a:lnTo>
                      <a:pt x="8"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8" y="64"/>
                    </a:lnTo>
                    <a:lnTo>
                      <a:pt x="0" y="71"/>
                    </a:lnTo>
                    <a:lnTo>
                      <a:pt x="8" y="78"/>
                    </a:lnTo>
                    <a:lnTo>
                      <a:pt x="22" y="78"/>
                    </a:lnTo>
                    <a:lnTo>
                      <a:pt x="29" y="78"/>
                    </a:lnTo>
                    <a:lnTo>
                      <a:pt x="29" y="78"/>
                    </a:lnTo>
                    <a:lnTo>
                      <a:pt x="29" y="71"/>
                    </a:lnTo>
                    <a:lnTo>
                      <a:pt x="36" y="71"/>
                    </a:lnTo>
                    <a:lnTo>
                      <a:pt x="43" y="64"/>
                    </a:lnTo>
                    <a:lnTo>
                      <a:pt x="43" y="64"/>
                    </a:lnTo>
                    <a:lnTo>
                      <a:pt x="51" y="64"/>
                    </a:lnTo>
                    <a:lnTo>
                      <a:pt x="51"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8" y="7"/>
                    </a:lnTo>
                    <a:lnTo>
                      <a:pt x="0" y="7"/>
                    </a:lnTo>
                    <a:lnTo>
                      <a:pt x="0" y="14"/>
                    </a:lnTo>
                    <a:lnTo>
                      <a:pt x="8" y="21"/>
                    </a:lnTo>
                    <a:lnTo>
                      <a:pt x="8" y="28"/>
                    </a:lnTo>
                    <a:lnTo>
                      <a:pt x="15" y="21"/>
                    </a:lnTo>
                    <a:lnTo>
                      <a:pt x="15" y="21"/>
                    </a:lnTo>
                    <a:close/>
                    <a:moveTo>
                      <a:pt x="22" y="43"/>
                    </a:moveTo>
                    <a:lnTo>
                      <a:pt x="8" y="35"/>
                    </a:lnTo>
                    <a:lnTo>
                      <a:pt x="0" y="43"/>
                    </a:lnTo>
                    <a:lnTo>
                      <a:pt x="0" y="50"/>
                    </a:lnTo>
                    <a:lnTo>
                      <a:pt x="15" y="50"/>
                    </a:lnTo>
                    <a:lnTo>
                      <a:pt x="22" y="50"/>
                    </a:lnTo>
                    <a:lnTo>
                      <a:pt x="22" y="43"/>
                    </a:lnTo>
                    <a:lnTo>
                      <a:pt x="22" y="43"/>
                    </a:lnTo>
                    <a:close/>
                    <a:moveTo>
                      <a:pt x="29" y="71"/>
                    </a:moveTo>
                    <a:lnTo>
                      <a:pt x="29" y="64"/>
                    </a:lnTo>
                    <a:lnTo>
                      <a:pt x="22" y="64"/>
                    </a:lnTo>
                    <a:lnTo>
                      <a:pt x="15" y="64"/>
                    </a:lnTo>
                    <a:lnTo>
                      <a:pt x="8" y="71"/>
                    </a:lnTo>
                    <a:lnTo>
                      <a:pt x="8"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582">
                <a:extLst>
                  <a:ext uri="{FF2B5EF4-FFF2-40B4-BE49-F238E27FC236}">
                    <a16:creationId xmlns:a16="http://schemas.microsoft.com/office/drawing/2014/main" xmlns="" id="{D9350D4F-C0A5-4E13-8BC4-E22B6030E154}"/>
                  </a:ext>
                </a:extLst>
              </p:cNvPr>
              <p:cNvSpPr>
                <a:spLocks noEditPoints="1"/>
              </p:cNvSpPr>
              <p:nvPr/>
            </p:nvSpPr>
            <p:spPr bwMode="auto">
              <a:xfrm>
                <a:off x="5869" y="2818"/>
                <a:ext cx="72" cy="78"/>
              </a:xfrm>
              <a:custGeom>
                <a:avLst/>
                <a:gdLst>
                  <a:gd name="T0" fmla="*/ 65 w 72"/>
                  <a:gd name="T1" fmla="*/ 78 h 78"/>
                  <a:gd name="T2" fmla="*/ 72 w 72"/>
                  <a:gd name="T3" fmla="*/ 71 h 78"/>
                  <a:gd name="T4" fmla="*/ 65 w 72"/>
                  <a:gd name="T5" fmla="*/ 57 h 78"/>
                  <a:gd name="T6" fmla="*/ 65 w 72"/>
                  <a:gd name="T7" fmla="*/ 43 h 78"/>
                  <a:gd name="T8" fmla="*/ 65 w 72"/>
                  <a:gd name="T9" fmla="*/ 35 h 78"/>
                  <a:gd name="T10" fmla="*/ 72 w 72"/>
                  <a:gd name="T11" fmla="*/ 14 h 78"/>
                  <a:gd name="T12" fmla="*/ 65 w 72"/>
                  <a:gd name="T13" fmla="*/ 14 h 78"/>
                  <a:gd name="T14" fmla="*/ 58 w 72"/>
                  <a:gd name="T15" fmla="*/ 21 h 78"/>
                  <a:gd name="T16" fmla="*/ 58 w 72"/>
                  <a:gd name="T17" fmla="*/ 35 h 78"/>
                  <a:gd name="T18" fmla="*/ 58 w 72"/>
                  <a:gd name="T19" fmla="*/ 50 h 78"/>
                  <a:gd name="T20" fmla="*/ 51 w 72"/>
                  <a:gd name="T21" fmla="*/ 50 h 78"/>
                  <a:gd name="T22" fmla="*/ 44 w 72"/>
                  <a:gd name="T23" fmla="*/ 35 h 78"/>
                  <a:gd name="T24" fmla="*/ 51 w 72"/>
                  <a:gd name="T25" fmla="*/ 28 h 78"/>
                  <a:gd name="T26" fmla="*/ 44 w 72"/>
                  <a:gd name="T27" fmla="*/ 7 h 78"/>
                  <a:gd name="T28" fmla="*/ 36 w 72"/>
                  <a:gd name="T29" fmla="*/ 28 h 78"/>
                  <a:gd name="T30" fmla="*/ 44 w 72"/>
                  <a:gd name="T31" fmla="*/ 35 h 78"/>
                  <a:gd name="T32" fmla="*/ 36 w 72"/>
                  <a:gd name="T33" fmla="*/ 35 h 78"/>
                  <a:gd name="T34" fmla="*/ 29 w 72"/>
                  <a:gd name="T35" fmla="*/ 28 h 78"/>
                  <a:gd name="T36" fmla="*/ 22 w 72"/>
                  <a:gd name="T37" fmla="*/ 21 h 78"/>
                  <a:gd name="T38" fmla="*/ 15 w 72"/>
                  <a:gd name="T39" fmla="*/ 7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5 h 78"/>
                  <a:gd name="T54" fmla="*/ 7 w 72"/>
                  <a:gd name="T55" fmla="*/ 50 h 78"/>
                  <a:gd name="T56" fmla="*/ 15 w 72"/>
                  <a:gd name="T57" fmla="*/ 57 h 78"/>
                  <a:gd name="T58" fmla="*/ 29 w 72"/>
                  <a:gd name="T59" fmla="*/ 50 h 78"/>
                  <a:gd name="T60" fmla="*/ 36 w 72"/>
                  <a:gd name="T61" fmla="*/ 50 h 78"/>
                  <a:gd name="T62" fmla="*/ 44 w 72"/>
                  <a:gd name="T63" fmla="*/ 50 h 78"/>
                  <a:gd name="T64" fmla="*/ 51 w 72"/>
                  <a:gd name="T65" fmla="*/ 57 h 78"/>
                  <a:gd name="T66" fmla="*/ 44 w 72"/>
                  <a:gd name="T67" fmla="*/ 64 h 78"/>
                  <a:gd name="T68" fmla="*/ 22 w 72"/>
                  <a:gd name="T69" fmla="*/ 64 h 78"/>
                  <a:gd name="T70" fmla="*/ 7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5 h 78"/>
                  <a:gd name="T86" fmla="*/ 72 w 72"/>
                  <a:gd name="T87" fmla="*/ 21 h 78"/>
                  <a:gd name="T88" fmla="*/ 58 w 72"/>
                  <a:gd name="T89" fmla="*/ 21 h 78"/>
                  <a:gd name="T90" fmla="*/ 65 w 72"/>
                  <a:gd name="T91" fmla="*/ 35 h 78"/>
                  <a:gd name="T92" fmla="*/ 51 w 72"/>
                  <a:gd name="T93" fmla="*/ 21 h 78"/>
                  <a:gd name="T94" fmla="*/ 36 w 72"/>
                  <a:gd name="T95" fmla="*/ 14 h 78"/>
                  <a:gd name="T96" fmla="*/ 44 w 72"/>
                  <a:gd name="T97" fmla="*/ 28 h 78"/>
                  <a:gd name="T98" fmla="*/ 22 w 72"/>
                  <a:gd name="T99" fmla="*/ 14 h 78"/>
                  <a:gd name="T100" fmla="*/ 15 w 72"/>
                  <a:gd name="T101" fmla="*/ 7 h 78"/>
                  <a:gd name="T102" fmla="*/ 7 w 72"/>
                  <a:gd name="T103" fmla="*/ 14 h 78"/>
                  <a:gd name="T104" fmla="*/ 15 w 72"/>
                  <a:gd name="T105" fmla="*/ 28 h 78"/>
                  <a:gd name="T106" fmla="*/ 22 w 72"/>
                  <a:gd name="T107" fmla="*/ 21 h 78"/>
                  <a:gd name="T108" fmla="*/ 15 w 72"/>
                  <a:gd name="T109" fmla="*/ 35 h 78"/>
                  <a:gd name="T110" fmla="*/ 7 w 72"/>
                  <a:gd name="T111" fmla="*/ 50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8" y="57"/>
                    </a:lnTo>
                    <a:lnTo>
                      <a:pt x="65" y="43"/>
                    </a:lnTo>
                    <a:lnTo>
                      <a:pt x="65" y="43"/>
                    </a:lnTo>
                    <a:lnTo>
                      <a:pt x="65" y="35"/>
                    </a:lnTo>
                    <a:lnTo>
                      <a:pt x="72" y="35"/>
                    </a:lnTo>
                    <a:lnTo>
                      <a:pt x="72" y="14"/>
                    </a:lnTo>
                    <a:lnTo>
                      <a:pt x="72" y="14"/>
                    </a:lnTo>
                    <a:lnTo>
                      <a:pt x="65" y="14"/>
                    </a:lnTo>
                    <a:lnTo>
                      <a:pt x="58" y="14"/>
                    </a:lnTo>
                    <a:lnTo>
                      <a:pt x="58" y="21"/>
                    </a:lnTo>
                    <a:lnTo>
                      <a:pt x="58" y="28"/>
                    </a:lnTo>
                    <a:lnTo>
                      <a:pt x="58" y="35"/>
                    </a:lnTo>
                    <a:lnTo>
                      <a:pt x="58" y="43"/>
                    </a:lnTo>
                    <a:lnTo>
                      <a:pt x="58" y="50"/>
                    </a:lnTo>
                    <a:lnTo>
                      <a:pt x="58" y="57"/>
                    </a:lnTo>
                    <a:lnTo>
                      <a:pt x="51" y="50"/>
                    </a:lnTo>
                    <a:lnTo>
                      <a:pt x="44" y="43"/>
                    </a:lnTo>
                    <a:lnTo>
                      <a:pt x="44" y="35"/>
                    </a:lnTo>
                    <a:lnTo>
                      <a:pt x="44" y="28"/>
                    </a:lnTo>
                    <a:lnTo>
                      <a:pt x="51" y="28"/>
                    </a:lnTo>
                    <a:lnTo>
                      <a:pt x="51" y="14"/>
                    </a:lnTo>
                    <a:lnTo>
                      <a:pt x="44" y="7"/>
                    </a:lnTo>
                    <a:lnTo>
                      <a:pt x="36" y="14"/>
                    </a:lnTo>
                    <a:lnTo>
                      <a:pt x="36" y="28"/>
                    </a:lnTo>
                    <a:lnTo>
                      <a:pt x="44" y="28"/>
                    </a:lnTo>
                    <a:lnTo>
                      <a:pt x="44" y="35"/>
                    </a:lnTo>
                    <a:lnTo>
                      <a:pt x="44" y="43"/>
                    </a:lnTo>
                    <a:lnTo>
                      <a:pt x="36" y="35"/>
                    </a:lnTo>
                    <a:lnTo>
                      <a:pt x="29" y="28"/>
                    </a:lnTo>
                    <a:lnTo>
                      <a:pt x="29" y="28"/>
                    </a:lnTo>
                    <a:lnTo>
                      <a:pt x="22" y="21"/>
                    </a:lnTo>
                    <a:lnTo>
                      <a:pt x="22" y="21"/>
                    </a:lnTo>
                    <a:lnTo>
                      <a:pt x="22" y="14"/>
                    </a:lnTo>
                    <a:lnTo>
                      <a:pt x="15" y="7"/>
                    </a:lnTo>
                    <a:lnTo>
                      <a:pt x="7" y="7"/>
                    </a:lnTo>
                    <a:lnTo>
                      <a:pt x="7" y="0"/>
                    </a:lnTo>
                    <a:lnTo>
                      <a:pt x="0" y="7"/>
                    </a:lnTo>
                    <a:lnTo>
                      <a:pt x="0" y="7"/>
                    </a:lnTo>
                    <a:lnTo>
                      <a:pt x="7" y="21"/>
                    </a:lnTo>
                    <a:lnTo>
                      <a:pt x="22" y="28"/>
                    </a:lnTo>
                    <a:lnTo>
                      <a:pt x="29" y="35"/>
                    </a:lnTo>
                    <a:lnTo>
                      <a:pt x="36" y="43"/>
                    </a:lnTo>
                    <a:lnTo>
                      <a:pt x="36" y="43"/>
                    </a:lnTo>
                    <a:lnTo>
                      <a:pt x="36" y="43"/>
                    </a:lnTo>
                    <a:lnTo>
                      <a:pt x="29" y="43"/>
                    </a:lnTo>
                    <a:lnTo>
                      <a:pt x="29" y="43"/>
                    </a:lnTo>
                    <a:lnTo>
                      <a:pt x="22" y="35"/>
                    </a:lnTo>
                    <a:lnTo>
                      <a:pt x="7" y="35"/>
                    </a:lnTo>
                    <a:lnTo>
                      <a:pt x="0" y="43"/>
                    </a:lnTo>
                    <a:lnTo>
                      <a:pt x="7" y="50"/>
                    </a:lnTo>
                    <a:lnTo>
                      <a:pt x="7" y="50"/>
                    </a:lnTo>
                    <a:lnTo>
                      <a:pt x="15"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2" y="64"/>
                    </a:lnTo>
                    <a:lnTo>
                      <a:pt x="7" y="64"/>
                    </a:lnTo>
                    <a:lnTo>
                      <a:pt x="7" y="71"/>
                    </a:lnTo>
                    <a:lnTo>
                      <a:pt x="15" y="78"/>
                    </a:lnTo>
                    <a:lnTo>
                      <a:pt x="22" y="78"/>
                    </a:lnTo>
                    <a:lnTo>
                      <a:pt x="36" y="78"/>
                    </a:lnTo>
                    <a:lnTo>
                      <a:pt x="36" y="78"/>
                    </a:lnTo>
                    <a:lnTo>
                      <a:pt x="36" y="71"/>
                    </a:lnTo>
                    <a:lnTo>
                      <a:pt x="36" y="71"/>
                    </a:lnTo>
                    <a:lnTo>
                      <a:pt x="44" y="64"/>
                    </a:lnTo>
                    <a:lnTo>
                      <a:pt x="51" y="64"/>
                    </a:lnTo>
                    <a:lnTo>
                      <a:pt x="51" y="64"/>
                    </a:lnTo>
                    <a:lnTo>
                      <a:pt x="58" y="71"/>
                    </a:lnTo>
                    <a:lnTo>
                      <a:pt x="65" y="78"/>
                    </a:lnTo>
                    <a:lnTo>
                      <a:pt x="65" y="78"/>
                    </a:lnTo>
                    <a:close/>
                    <a:moveTo>
                      <a:pt x="65" y="35"/>
                    </a:moveTo>
                    <a:lnTo>
                      <a:pt x="65" y="35"/>
                    </a:lnTo>
                    <a:lnTo>
                      <a:pt x="72" y="28"/>
                    </a:lnTo>
                    <a:lnTo>
                      <a:pt x="72" y="21"/>
                    </a:lnTo>
                    <a:lnTo>
                      <a:pt x="65" y="14"/>
                    </a:lnTo>
                    <a:lnTo>
                      <a:pt x="58" y="21"/>
                    </a:lnTo>
                    <a:lnTo>
                      <a:pt x="65" y="35"/>
                    </a:lnTo>
                    <a:lnTo>
                      <a:pt x="65"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7" y="7"/>
                    </a:lnTo>
                    <a:lnTo>
                      <a:pt x="7" y="14"/>
                    </a:lnTo>
                    <a:lnTo>
                      <a:pt x="7" y="21"/>
                    </a:lnTo>
                    <a:lnTo>
                      <a:pt x="15" y="28"/>
                    </a:lnTo>
                    <a:lnTo>
                      <a:pt x="22" y="21"/>
                    </a:lnTo>
                    <a:lnTo>
                      <a:pt x="22" y="21"/>
                    </a:lnTo>
                    <a:close/>
                    <a:moveTo>
                      <a:pt x="22" y="43"/>
                    </a:moveTo>
                    <a:lnTo>
                      <a:pt x="15" y="35"/>
                    </a:lnTo>
                    <a:lnTo>
                      <a:pt x="7" y="43"/>
                    </a:lnTo>
                    <a:lnTo>
                      <a:pt x="7" y="50"/>
                    </a:lnTo>
                    <a:lnTo>
                      <a:pt x="15" y="50"/>
                    </a:lnTo>
                    <a:lnTo>
                      <a:pt x="22" y="50"/>
                    </a:lnTo>
                    <a:lnTo>
                      <a:pt x="22" y="43"/>
                    </a:lnTo>
                    <a:lnTo>
                      <a:pt x="22" y="43"/>
                    </a:lnTo>
                    <a:close/>
                    <a:moveTo>
                      <a:pt x="36" y="71"/>
                    </a:moveTo>
                    <a:lnTo>
                      <a:pt x="29" y="64"/>
                    </a:lnTo>
                    <a:lnTo>
                      <a:pt x="22" y="64"/>
                    </a:lnTo>
                    <a:lnTo>
                      <a:pt x="15" y="64"/>
                    </a:lnTo>
                    <a:lnTo>
                      <a:pt x="7"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583">
                <a:extLst>
                  <a:ext uri="{FF2B5EF4-FFF2-40B4-BE49-F238E27FC236}">
                    <a16:creationId xmlns:a16="http://schemas.microsoft.com/office/drawing/2014/main" xmlns="" id="{90B168A7-A728-46A1-A72E-B850DEBBCA5C}"/>
                  </a:ext>
                </a:extLst>
              </p:cNvPr>
              <p:cNvSpPr>
                <a:spLocks noEditPoints="1"/>
              </p:cNvSpPr>
              <p:nvPr/>
            </p:nvSpPr>
            <p:spPr bwMode="auto">
              <a:xfrm>
                <a:off x="5797" y="2818"/>
                <a:ext cx="72" cy="78"/>
              </a:xfrm>
              <a:custGeom>
                <a:avLst/>
                <a:gdLst>
                  <a:gd name="T0" fmla="*/ 65 w 72"/>
                  <a:gd name="T1" fmla="*/ 78 h 78"/>
                  <a:gd name="T2" fmla="*/ 72 w 72"/>
                  <a:gd name="T3" fmla="*/ 71 h 78"/>
                  <a:gd name="T4" fmla="*/ 57 w 72"/>
                  <a:gd name="T5" fmla="*/ 57 h 78"/>
                  <a:gd name="T6" fmla="*/ 65 w 72"/>
                  <a:gd name="T7" fmla="*/ 43 h 78"/>
                  <a:gd name="T8" fmla="*/ 65 w 72"/>
                  <a:gd name="T9" fmla="*/ 35 h 78"/>
                  <a:gd name="T10" fmla="*/ 65 w 72"/>
                  <a:gd name="T11" fmla="*/ 14 h 78"/>
                  <a:gd name="T12" fmla="*/ 65 w 72"/>
                  <a:gd name="T13" fmla="*/ 14 h 78"/>
                  <a:gd name="T14" fmla="*/ 57 w 72"/>
                  <a:gd name="T15" fmla="*/ 21 h 78"/>
                  <a:gd name="T16" fmla="*/ 57 w 72"/>
                  <a:gd name="T17" fmla="*/ 35 h 78"/>
                  <a:gd name="T18" fmla="*/ 57 w 72"/>
                  <a:gd name="T19" fmla="*/ 50 h 78"/>
                  <a:gd name="T20" fmla="*/ 50 w 72"/>
                  <a:gd name="T21" fmla="*/ 50 h 78"/>
                  <a:gd name="T22" fmla="*/ 43 w 72"/>
                  <a:gd name="T23" fmla="*/ 35 h 78"/>
                  <a:gd name="T24" fmla="*/ 43 w 72"/>
                  <a:gd name="T25" fmla="*/ 28 h 78"/>
                  <a:gd name="T26" fmla="*/ 43 w 72"/>
                  <a:gd name="T27" fmla="*/ 7 h 78"/>
                  <a:gd name="T28" fmla="*/ 36 w 72"/>
                  <a:gd name="T29" fmla="*/ 28 h 78"/>
                  <a:gd name="T30" fmla="*/ 36 w 72"/>
                  <a:gd name="T31" fmla="*/ 35 h 78"/>
                  <a:gd name="T32" fmla="*/ 36 w 72"/>
                  <a:gd name="T33" fmla="*/ 35 h 78"/>
                  <a:gd name="T34" fmla="*/ 21 w 72"/>
                  <a:gd name="T35" fmla="*/ 28 h 78"/>
                  <a:gd name="T36" fmla="*/ 21 w 72"/>
                  <a:gd name="T37" fmla="*/ 21 h 78"/>
                  <a:gd name="T38" fmla="*/ 14 w 72"/>
                  <a:gd name="T39" fmla="*/ 7 h 78"/>
                  <a:gd name="T40" fmla="*/ 0 w 72"/>
                  <a:gd name="T41" fmla="*/ 0 h 78"/>
                  <a:gd name="T42" fmla="*/ 0 w 72"/>
                  <a:gd name="T43" fmla="*/ 7 h 78"/>
                  <a:gd name="T44" fmla="*/ 21 w 72"/>
                  <a:gd name="T45" fmla="*/ 28 h 78"/>
                  <a:gd name="T46" fmla="*/ 36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50 w 72"/>
                  <a:gd name="T65" fmla="*/ 57 h 78"/>
                  <a:gd name="T66" fmla="*/ 36 w 72"/>
                  <a:gd name="T67" fmla="*/ 64 h 78"/>
                  <a:gd name="T68" fmla="*/ 21 w 72"/>
                  <a:gd name="T69" fmla="*/ 64 h 78"/>
                  <a:gd name="T70" fmla="*/ 7 w 72"/>
                  <a:gd name="T71" fmla="*/ 71 h 78"/>
                  <a:gd name="T72" fmla="*/ 21 w 72"/>
                  <a:gd name="T73" fmla="*/ 78 h 78"/>
                  <a:gd name="T74" fmla="*/ 28 w 72"/>
                  <a:gd name="T75" fmla="*/ 78 h 78"/>
                  <a:gd name="T76" fmla="*/ 36 w 72"/>
                  <a:gd name="T77" fmla="*/ 71 h 78"/>
                  <a:gd name="T78" fmla="*/ 43 w 72"/>
                  <a:gd name="T79" fmla="*/ 64 h 78"/>
                  <a:gd name="T80" fmla="*/ 57 w 72"/>
                  <a:gd name="T81" fmla="*/ 71 h 78"/>
                  <a:gd name="T82" fmla="*/ 65 w 72"/>
                  <a:gd name="T83" fmla="*/ 78 h 78"/>
                  <a:gd name="T84" fmla="*/ 65 w 72"/>
                  <a:gd name="T85" fmla="*/ 35 h 78"/>
                  <a:gd name="T86" fmla="*/ 65 w 72"/>
                  <a:gd name="T87" fmla="*/ 21 h 78"/>
                  <a:gd name="T88" fmla="*/ 57 w 72"/>
                  <a:gd name="T89" fmla="*/ 21 h 78"/>
                  <a:gd name="T90" fmla="*/ 65 w 72"/>
                  <a:gd name="T91" fmla="*/ 35 h 78"/>
                  <a:gd name="T92" fmla="*/ 43 w 72"/>
                  <a:gd name="T93" fmla="*/ 21 h 78"/>
                  <a:gd name="T94" fmla="*/ 36 w 72"/>
                  <a:gd name="T95" fmla="*/ 14 h 78"/>
                  <a:gd name="T96" fmla="*/ 43 w 72"/>
                  <a:gd name="T97" fmla="*/ 28 h 78"/>
                  <a:gd name="T98" fmla="*/ 21 w 72"/>
                  <a:gd name="T99" fmla="*/ 14 h 78"/>
                  <a:gd name="T100" fmla="*/ 14 w 72"/>
                  <a:gd name="T101" fmla="*/ 7 h 78"/>
                  <a:gd name="T102" fmla="*/ 0 w 72"/>
                  <a:gd name="T103" fmla="*/ 14 h 78"/>
                  <a:gd name="T104" fmla="*/ 14 w 72"/>
                  <a:gd name="T105" fmla="*/ 28 h 78"/>
                  <a:gd name="T106" fmla="*/ 21 w 72"/>
                  <a:gd name="T107" fmla="*/ 21 h 78"/>
                  <a:gd name="T108" fmla="*/ 14 w 72"/>
                  <a:gd name="T109" fmla="*/ 35 h 78"/>
                  <a:gd name="T110" fmla="*/ 7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7" y="57"/>
                    </a:lnTo>
                    <a:lnTo>
                      <a:pt x="57" y="57"/>
                    </a:lnTo>
                    <a:lnTo>
                      <a:pt x="65" y="43"/>
                    </a:lnTo>
                    <a:lnTo>
                      <a:pt x="65" y="43"/>
                    </a:lnTo>
                    <a:lnTo>
                      <a:pt x="65" y="35"/>
                    </a:lnTo>
                    <a:lnTo>
                      <a:pt x="72" y="35"/>
                    </a:lnTo>
                    <a:lnTo>
                      <a:pt x="65" y="14"/>
                    </a:lnTo>
                    <a:lnTo>
                      <a:pt x="65" y="14"/>
                    </a:lnTo>
                    <a:lnTo>
                      <a:pt x="65" y="14"/>
                    </a:lnTo>
                    <a:lnTo>
                      <a:pt x="57" y="14"/>
                    </a:lnTo>
                    <a:lnTo>
                      <a:pt x="57" y="21"/>
                    </a:lnTo>
                    <a:lnTo>
                      <a:pt x="50" y="28"/>
                    </a:lnTo>
                    <a:lnTo>
                      <a:pt x="57" y="35"/>
                    </a:lnTo>
                    <a:lnTo>
                      <a:pt x="57" y="43"/>
                    </a:lnTo>
                    <a:lnTo>
                      <a:pt x="57" y="50"/>
                    </a:lnTo>
                    <a:lnTo>
                      <a:pt x="50" y="57"/>
                    </a:lnTo>
                    <a:lnTo>
                      <a:pt x="50" y="50"/>
                    </a:lnTo>
                    <a:lnTo>
                      <a:pt x="43" y="43"/>
                    </a:lnTo>
                    <a:lnTo>
                      <a:pt x="43" y="35"/>
                    </a:lnTo>
                    <a:lnTo>
                      <a:pt x="43" y="28"/>
                    </a:lnTo>
                    <a:lnTo>
                      <a:pt x="43" y="28"/>
                    </a:lnTo>
                    <a:lnTo>
                      <a:pt x="50" y="14"/>
                    </a:lnTo>
                    <a:lnTo>
                      <a:pt x="43" y="7"/>
                    </a:lnTo>
                    <a:lnTo>
                      <a:pt x="28" y="14"/>
                    </a:lnTo>
                    <a:lnTo>
                      <a:pt x="36" y="28"/>
                    </a:lnTo>
                    <a:lnTo>
                      <a:pt x="36" y="28"/>
                    </a:lnTo>
                    <a:lnTo>
                      <a:pt x="36" y="35"/>
                    </a:lnTo>
                    <a:lnTo>
                      <a:pt x="36" y="43"/>
                    </a:lnTo>
                    <a:lnTo>
                      <a:pt x="36" y="35"/>
                    </a:lnTo>
                    <a:lnTo>
                      <a:pt x="28" y="28"/>
                    </a:lnTo>
                    <a:lnTo>
                      <a:pt x="21" y="28"/>
                    </a:lnTo>
                    <a:lnTo>
                      <a:pt x="21" y="21"/>
                    </a:lnTo>
                    <a:lnTo>
                      <a:pt x="21" y="21"/>
                    </a:lnTo>
                    <a:lnTo>
                      <a:pt x="21" y="14"/>
                    </a:lnTo>
                    <a:lnTo>
                      <a:pt x="14" y="7"/>
                    </a:lnTo>
                    <a:lnTo>
                      <a:pt x="7" y="7"/>
                    </a:lnTo>
                    <a:lnTo>
                      <a:pt x="0" y="0"/>
                    </a:lnTo>
                    <a:lnTo>
                      <a:pt x="0" y="7"/>
                    </a:lnTo>
                    <a:lnTo>
                      <a:pt x="0" y="7"/>
                    </a:lnTo>
                    <a:lnTo>
                      <a:pt x="7" y="21"/>
                    </a:lnTo>
                    <a:lnTo>
                      <a:pt x="21" y="28"/>
                    </a:lnTo>
                    <a:lnTo>
                      <a:pt x="28" y="35"/>
                    </a:lnTo>
                    <a:lnTo>
                      <a:pt x="36" y="43"/>
                    </a:lnTo>
                    <a:lnTo>
                      <a:pt x="36" y="43"/>
                    </a:lnTo>
                    <a:lnTo>
                      <a:pt x="28" y="43"/>
                    </a:lnTo>
                    <a:lnTo>
                      <a:pt x="28" y="43"/>
                    </a:lnTo>
                    <a:lnTo>
                      <a:pt x="21" y="43"/>
                    </a:lnTo>
                    <a:lnTo>
                      <a:pt x="14" y="35"/>
                    </a:lnTo>
                    <a:lnTo>
                      <a:pt x="7" y="35"/>
                    </a:lnTo>
                    <a:lnTo>
                      <a:pt x="0" y="43"/>
                    </a:lnTo>
                    <a:lnTo>
                      <a:pt x="0" y="50"/>
                    </a:lnTo>
                    <a:lnTo>
                      <a:pt x="7" y="50"/>
                    </a:lnTo>
                    <a:lnTo>
                      <a:pt x="14" y="57"/>
                    </a:lnTo>
                    <a:lnTo>
                      <a:pt x="21" y="57"/>
                    </a:lnTo>
                    <a:lnTo>
                      <a:pt x="21" y="50"/>
                    </a:lnTo>
                    <a:lnTo>
                      <a:pt x="28" y="50"/>
                    </a:lnTo>
                    <a:lnTo>
                      <a:pt x="28" y="50"/>
                    </a:lnTo>
                    <a:lnTo>
                      <a:pt x="36" y="50"/>
                    </a:lnTo>
                    <a:lnTo>
                      <a:pt x="43" y="50"/>
                    </a:lnTo>
                    <a:lnTo>
                      <a:pt x="50" y="57"/>
                    </a:lnTo>
                    <a:lnTo>
                      <a:pt x="50" y="57"/>
                    </a:lnTo>
                    <a:lnTo>
                      <a:pt x="43" y="64"/>
                    </a:lnTo>
                    <a:lnTo>
                      <a:pt x="36" y="64"/>
                    </a:lnTo>
                    <a:lnTo>
                      <a:pt x="28" y="64"/>
                    </a:lnTo>
                    <a:lnTo>
                      <a:pt x="21" y="64"/>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5" y="78"/>
                    </a:lnTo>
                    <a:lnTo>
                      <a:pt x="65" y="78"/>
                    </a:lnTo>
                    <a:close/>
                    <a:moveTo>
                      <a:pt x="65" y="35"/>
                    </a:moveTo>
                    <a:lnTo>
                      <a:pt x="65" y="35"/>
                    </a:lnTo>
                    <a:lnTo>
                      <a:pt x="72" y="28"/>
                    </a:lnTo>
                    <a:lnTo>
                      <a:pt x="65" y="21"/>
                    </a:lnTo>
                    <a:lnTo>
                      <a:pt x="65" y="14"/>
                    </a:lnTo>
                    <a:lnTo>
                      <a:pt x="57" y="21"/>
                    </a:lnTo>
                    <a:lnTo>
                      <a:pt x="65" y="35"/>
                    </a:lnTo>
                    <a:lnTo>
                      <a:pt x="65" y="35"/>
                    </a:lnTo>
                    <a:close/>
                    <a:moveTo>
                      <a:pt x="43" y="28"/>
                    </a:moveTo>
                    <a:lnTo>
                      <a:pt x="43" y="21"/>
                    </a:lnTo>
                    <a:lnTo>
                      <a:pt x="43" y="7"/>
                    </a:lnTo>
                    <a:lnTo>
                      <a:pt x="36" y="14"/>
                    </a:lnTo>
                    <a:lnTo>
                      <a:pt x="43" y="28"/>
                    </a:lnTo>
                    <a:lnTo>
                      <a:pt x="43" y="28"/>
                    </a:lnTo>
                    <a:close/>
                    <a:moveTo>
                      <a:pt x="21" y="21"/>
                    </a:moveTo>
                    <a:lnTo>
                      <a:pt x="21" y="14"/>
                    </a:lnTo>
                    <a:lnTo>
                      <a:pt x="21" y="14"/>
                    </a:lnTo>
                    <a:lnTo>
                      <a:pt x="14" y="7"/>
                    </a:lnTo>
                    <a:lnTo>
                      <a:pt x="0" y="7"/>
                    </a:lnTo>
                    <a:lnTo>
                      <a:pt x="0" y="14"/>
                    </a:lnTo>
                    <a:lnTo>
                      <a:pt x="7" y="21"/>
                    </a:lnTo>
                    <a:lnTo>
                      <a:pt x="14" y="28"/>
                    </a:lnTo>
                    <a:lnTo>
                      <a:pt x="21" y="21"/>
                    </a:lnTo>
                    <a:lnTo>
                      <a:pt x="21" y="21"/>
                    </a:lnTo>
                    <a:close/>
                    <a:moveTo>
                      <a:pt x="21" y="43"/>
                    </a:moveTo>
                    <a:lnTo>
                      <a:pt x="14"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21"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584">
                <a:extLst>
                  <a:ext uri="{FF2B5EF4-FFF2-40B4-BE49-F238E27FC236}">
                    <a16:creationId xmlns:a16="http://schemas.microsoft.com/office/drawing/2014/main" xmlns="" id="{6C841AC6-DAE0-480D-8516-6F23D36CA9E2}"/>
                  </a:ext>
                </a:extLst>
              </p:cNvPr>
              <p:cNvSpPr>
                <a:spLocks noEditPoints="1"/>
              </p:cNvSpPr>
              <p:nvPr/>
            </p:nvSpPr>
            <p:spPr bwMode="auto">
              <a:xfrm>
                <a:off x="5725" y="2818"/>
                <a:ext cx="72" cy="78"/>
              </a:xfrm>
              <a:custGeom>
                <a:avLst/>
                <a:gdLst>
                  <a:gd name="T0" fmla="*/ 64 w 72"/>
                  <a:gd name="T1" fmla="*/ 78 h 78"/>
                  <a:gd name="T2" fmla="*/ 72 w 72"/>
                  <a:gd name="T3" fmla="*/ 71 h 78"/>
                  <a:gd name="T4" fmla="*/ 57 w 72"/>
                  <a:gd name="T5" fmla="*/ 57 h 78"/>
                  <a:gd name="T6" fmla="*/ 57 w 72"/>
                  <a:gd name="T7" fmla="*/ 43 h 78"/>
                  <a:gd name="T8" fmla="*/ 64 w 72"/>
                  <a:gd name="T9" fmla="*/ 35 h 78"/>
                  <a:gd name="T10" fmla="*/ 64 w 72"/>
                  <a:gd name="T11" fmla="*/ 14 h 78"/>
                  <a:gd name="T12" fmla="*/ 57 w 72"/>
                  <a:gd name="T13" fmla="*/ 14 h 78"/>
                  <a:gd name="T14" fmla="*/ 50 w 72"/>
                  <a:gd name="T15" fmla="*/ 21 h 78"/>
                  <a:gd name="T16" fmla="*/ 57 w 72"/>
                  <a:gd name="T17" fmla="*/ 35 h 78"/>
                  <a:gd name="T18" fmla="*/ 50 w 72"/>
                  <a:gd name="T19" fmla="*/ 50 h 78"/>
                  <a:gd name="T20" fmla="*/ 43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8 w 72"/>
                  <a:gd name="T47" fmla="*/ 43 h 78"/>
                  <a:gd name="T48" fmla="*/ 28 w 72"/>
                  <a:gd name="T49" fmla="*/ 43 h 78"/>
                  <a:gd name="T50" fmla="*/ 21 w 72"/>
                  <a:gd name="T51" fmla="*/ 43 h 78"/>
                  <a:gd name="T52" fmla="*/ 7 w 72"/>
                  <a:gd name="T53" fmla="*/ 35 h 78"/>
                  <a:gd name="T54" fmla="*/ 0 w 72"/>
                  <a:gd name="T55" fmla="*/ 50 h 78"/>
                  <a:gd name="T56" fmla="*/ 14 w 72"/>
                  <a:gd name="T57" fmla="*/ 57 h 78"/>
                  <a:gd name="T58" fmla="*/ 21 w 72"/>
                  <a:gd name="T59" fmla="*/ 50 h 78"/>
                  <a:gd name="T60" fmla="*/ 28 w 72"/>
                  <a:gd name="T61" fmla="*/ 50 h 78"/>
                  <a:gd name="T62" fmla="*/ 43 w 72"/>
                  <a:gd name="T63" fmla="*/ 50 h 78"/>
                  <a:gd name="T64" fmla="*/ 43 w 72"/>
                  <a:gd name="T65" fmla="*/ 57 h 78"/>
                  <a:gd name="T66" fmla="*/ 36 w 72"/>
                  <a:gd name="T67" fmla="*/ 64 h 78"/>
                  <a:gd name="T68" fmla="*/ 21 w 72"/>
                  <a:gd name="T69" fmla="*/ 64 h 78"/>
                  <a:gd name="T70" fmla="*/ 0 w 72"/>
                  <a:gd name="T71" fmla="*/ 71 h 78"/>
                  <a:gd name="T72" fmla="*/ 21 w 72"/>
                  <a:gd name="T73" fmla="*/ 78 h 78"/>
                  <a:gd name="T74" fmla="*/ 28 w 72"/>
                  <a:gd name="T75" fmla="*/ 78 h 78"/>
                  <a:gd name="T76" fmla="*/ 36 w 72"/>
                  <a:gd name="T77" fmla="*/ 71 h 78"/>
                  <a:gd name="T78" fmla="*/ 43 w 72"/>
                  <a:gd name="T79" fmla="*/ 64 h 78"/>
                  <a:gd name="T80" fmla="*/ 50 w 72"/>
                  <a:gd name="T81" fmla="*/ 71 h 78"/>
                  <a:gd name="T82" fmla="*/ 57 w 72"/>
                  <a:gd name="T83" fmla="*/ 78 h 78"/>
                  <a:gd name="T84" fmla="*/ 64 w 72"/>
                  <a:gd name="T85" fmla="*/ 35 h 78"/>
                  <a:gd name="T86" fmla="*/ 64 w 72"/>
                  <a:gd name="T87" fmla="*/ 21 h 78"/>
                  <a:gd name="T88" fmla="*/ 57 w 72"/>
                  <a:gd name="T89" fmla="*/ 21 h 78"/>
                  <a:gd name="T90" fmla="*/ 57 w 72"/>
                  <a:gd name="T91" fmla="*/ 35 h 78"/>
                  <a:gd name="T92" fmla="*/ 43 w 72"/>
                  <a:gd name="T93" fmla="*/ 21 h 78"/>
                  <a:gd name="T94" fmla="*/ 28 w 72"/>
                  <a:gd name="T95" fmla="*/ 14 h 78"/>
                  <a:gd name="T96" fmla="*/ 36 w 72"/>
                  <a:gd name="T97" fmla="*/ 28 h 78"/>
                  <a:gd name="T98" fmla="*/ 21 w 72"/>
                  <a:gd name="T99" fmla="*/ 14 h 78"/>
                  <a:gd name="T100" fmla="*/ 7 w 72"/>
                  <a:gd name="T101" fmla="*/ 7 h 78"/>
                  <a:gd name="T102" fmla="*/ 0 w 72"/>
                  <a:gd name="T103" fmla="*/ 14 h 78"/>
                  <a:gd name="T104" fmla="*/ 7 w 72"/>
                  <a:gd name="T105" fmla="*/ 28 h 78"/>
                  <a:gd name="T106" fmla="*/ 14 w 72"/>
                  <a:gd name="T107" fmla="*/ 21 h 78"/>
                  <a:gd name="T108" fmla="*/ 7 w 72"/>
                  <a:gd name="T109" fmla="*/ 35 h 78"/>
                  <a:gd name="T110" fmla="*/ 0 w 72"/>
                  <a:gd name="T111" fmla="*/ 50 h 78"/>
                  <a:gd name="T112" fmla="*/ 21 w 72"/>
                  <a:gd name="T113" fmla="*/ 50 h 78"/>
                  <a:gd name="T114" fmla="*/ 21 w 72"/>
                  <a:gd name="T115" fmla="*/ 43 h 78"/>
                  <a:gd name="T116" fmla="*/ 28 w 72"/>
                  <a:gd name="T117" fmla="*/ 64 h 78"/>
                  <a:gd name="T118" fmla="*/ 14 w 72"/>
                  <a:gd name="T119" fmla="*/ 64 h 78"/>
                  <a:gd name="T120" fmla="*/ 7 w 72"/>
                  <a:gd name="T121" fmla="*/ 71 h 78"/>
                  <a:gd name="T122" fmla="*/ 28 w 72"/>
                  <a:gd name="T123" fmla="*/ 78 h 78"/>
                  <a:gd name="T124" fmla="*/ 28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4" y="78"/>
                    </a:lnTo>
                    <a:lnTo>
                      <a:pt x="64" y="71"/>
                    </a:lnTo>
                    <a:lnTo>
                      <a:pt x="72" y="71"/>
                    </a:lnTo>
                    <a:lnTo>
                      <a:pt x="64" y="71"/>
                    </a:lnTo>
                    <a:lnTo>
                      <a:pt x="57" y="57"/>
                    </a:lnTo>
                    <a:lnTo>
                      <a:pt x="57" y="57"/>
                    </a:lnTo>
                    <a:lnTo>
                      <a:pt x="57" y="43"/>
                    </a:lnTo>
                    <a:lnTo>
                      <a:pt x="57" y="43"/>
                    </a:lnTo>
                    <a:lnTo>
                      <a:pt x="64" y="35"/>
                    </a:lnTo>
                    <a:lnTo>
                      <a:pt x="72" y="35"/>
                    </a:lnTo>
                    <a:lnTo>
                      <a:pt x="64" y="14"/>
                    </a:lnTo>
                    <a:lnTo>
                      <a:pt x="64" y="14"/>
                    </a:lnTo>
                    <a:lnTo>
                      <a:pt x="57" y="14"/>
                    </a:lnTo>
                    <a:lnTo>
                      <a:pt x="57" y="14"/>
                    </a:lnTo>
                    <a:lnTo>
                      <a:pt x="50" y="21"/>
                    </a:lnTo>
                    <a:lnTo>
                      <a:pt x="50" y="28"/>
                    </a:lnTo>
                    <a:lnTo>
                      <a:pt x="57" y="35"/>
                    </a:lnTo>
                    <a:lnTo>
                      <a:pt x="57" y="43"/>
                    </a:lnTo>
                    <a:lnTo>
                      <a:pt x="50" y="50"/>
                    </a:lnTo>
                    <a:lnTo>
                      <a:pt x="50" y="57"/>
                    </a:lnTo>
                    <a:lnTo>
                      <a:pt x="43" y="50"/>
                    </a:lnTo>
                    <a:lnTo>
                      <a:pt x="43" y="43"/>
                    </a:lnTo>
                    <a:lnTo>
                      <a:pt x="43" y="35"/>
                    </a:lnTo>
                    <a:lnTo>
                      <a:pt x="43" y="28"/>
                    </a:lnTo>
                    <a:lnTo>
                      <a:pt x="43" y="28"/>
                    </a:lnTo>
                    <a:lnTo>
                      <a:pt x="43" y="14"/>
                    </a:lnTo>
                    <a:lnTo>
                      <a:pt x="36" y="7"/>
                    </a:lnTo>
                    <a:lnTo>
                      <a:pt x="28" y="14"/>
                    </a:lnTo>
                    <a:lnTo>
                      <a:pt x="36" y="28"/>
                    </a:lnTo>
                    <a:lnTo>
                      <a:pt x="36" y="28"/>
                    </a:lnTo>
                    <a:lnTo>
                      <a:pt x="36" y="35"/>
                    </a:lnTo>
                    <a:lnTo>
                      <a:pt x="36" y="43"/>
                    </a:lnTo>
                    <a:lnTo>
                      <a:pt x="36" y="35"/>
                    </a:lnTo>
                    <a:lnTo>
                      <a:pt x="28" y="28"/>
                    </a:lnTo>
                    <a:lnTo>
                      <a:pt x="21" y="28"/>
                    </a:lnTo>
                    <a:lnTo>
                      <a:pt x="21" y="21"/>
                    </a:lnTo>
                    <a:lnTo>
                      <a:pt x="21" y="21"/>
                    </a:lnTo>
                    <a:lnTo>
                      <a:pt x="14" y="14"/>
                    </a:lnTo>
                    <a:lnTo>
                      <a:pt x="7" y="7"/>
                    </a:lnTo>
                    <a:lnTo>
                      <a:pt x="7" y="7"/>
                    </a:lnTo>
                    <a:lnTo>
                      <a:pt x="0" y="0"/>
                    </a:lnTo>
                    <a:lnTo>
                      <a:pt x="0" y="7"/>
                    </a:lnTo>
                    <a:lnTo>
                      <a:pt x="0" y="7"/>
                    </a:lnTo>
                    <a:lnTo>
                      <a:pt x="0" y="21"/>
                    </a:lnTo>
                    <a:lnTo>
                      <a:pt x="14" y="28"/>
                    </a:lnTo>
                    <a:lnTo>
                      <a:pt x="21" y="35"/>
                    </a:lnTo>
                    <a:lnTo>
                      <a:pt x="28" y="43"/>
                    </a:lnTo>
                    <a:lnTo>
                      <a:pt x="28" y="43"/>
                    </a:lnTo>
                    <a:lnTo>
                      <a:pt x="28" y="43"/>
                    </a:lnTo>
                    <a:lnTo>
                      <a:pt x="21" y="43"/>
                    </a:lnTo>
                    <a:lnTo>
                      <a:pt x="21" y="43"/>
                    </a:lnTo>
                    <a:lnTo>
                      <a:pt x="14" y="35"/>
                    </a:lnTo>
                    <a:lnTo>
                      <a:pt x="7" y="35"/>
                    </a:lnTo>
                    <a:lnTo>
                      <a:pt x="0" y="43"/>
                    </a:lnTo>
                    <a:lnTo>
                      <a:pt x="0" y="50"/>
                    </a:lnTo>
                    <a:lnTo>
                      <a:pt x="7" y="50"/>
                    </a:lnTo>
                    <a:lnTo>
                      <a:pt x="14" y="57"/>
                    </a:lnTo>
                    <a:lnTo>
                      <a:pt x="14" y="57"/>
                    </a:lnTo>
                    <a:lnTo>
                      <a:pt x="21" y="50"/>
                    </a:lnTo>
                    <a:lnTo>
                      <a:pt x="21" y="50"/>
                    </a:lnTo>
                    <a:lnTo>
                      <a:pt x="28" y="50"/>
                    </a:lnTo>
                    <a:lnTo>
                      <a:pt x="36" y="50"/>
                    </a:lnTo>
                    <a:lnTo>
                      <a:pt x="43" y="50"/>
                    </a:lnTo>
                    <a:lnTo>
                      <a:pt x="43" y="57"/>
                    </a:lnTo>
                    <a:lnTo>
                      <a:pt x="43" y="57"/>
                    </a:lnTo>
                    <a:lnTo>
                      <a:pt x="43" y="64"/>
                    </a:lnTo>
                    <a:lnTo>
                      <a:pt x="36" y="64"/>
                    </a:lnTo>
                    <a:lnTo>
                      <a:pt x="28" y="64"/>
                    </a:lnTo>
                    <a:lnTo>
                      <a:pt x="21" y="64"/>
                    </a:lnTo>
                    <a:lnTo>
                      <a:pt x="7" y="64"/>
                    </a:lnTo>
                    <a:lnTo>
                      <a:pt x="0" y="71"/>
                    </a:lnTo>
                    <a:lnTo>
                      <a:pt x="7" y="78"/>
                    </a:lnTo>
                    <a:lnTo>
                      <a:pt x="21" y="78"/>
                    </a:lnTo>
                    <a:lnTo>
                      <a:pt x="28" y="78"/>
                    </a:lnTo>
                    <a:lnTo>
                      <a:pt x="28" y="78"/>
                    </a:lnTo>
                    <a:lnTo>
                      <a:pt x="28" y="71"/>
                    </a:lnTo>
                    <a:lnTo>
                      <a:pt x="36" y="71"/>
                    </a:lnTo>
                    <a:lnTo>
                      <a:pt x="43" y="64"/>
                    </a:lnTo>
                    <a:lnTo>
                      <a:pt x="43" y="64"/>
                    </a:lnTo>
                    <a:lnTo>
                      <a:pt x="50" y="64"/>
                    </a:lnTo>
                    <a:lnTo>
                      <a:pt x="50"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6" y="28"/>
                    </a:moveTo>
                    <a:lnTo>
                      <a:pt x="43" y="21"/>
                    </a:lnTo>
                    <a:lnTo>
                      <a:pt x="36" y="7"/>
                    </a:lnTo>
                    <a:lnTo>
                      <a:pt x="28" y="14"/>
                    </a:lnTo>
                    <a:lnTo>
                      <a:pt x="36" y="28"/>
                    </a:lnTo>
                    <a:lnTo>
                      <a:pt x="36" y="28"/>
                    </a:lnTo>
                    <a:close/>
                    <a:moveTo>
                      <a:pt x="14" y="21"/>
                    </a:moveTo>
                    <a:lnTo>
                      <a:pt x="21" y="14"/>
                    </a:lnTo>
                    <a:lnTo>
                      <a:pt x="14" y="14"/>
                    </a:lnTo>
                    <a:lnTo>
                      <a:pt x="7" y="7"/>
                    </a:lnTo>
                    <a:lnTo>
                      <a:pt x="0" y="7"/>
                    </a:lnTo>
                    <a:lnTo>
                      <a:pt x="0" y="14"/>
                    </a:lnTo>
                    <a:lnTo>
                      <a:pt x="7" y="21"/>
                    </a:lnTo>
                    <a:lnTo>
                      <a:pt x="7" y="28"/>
                    </a:lnTo>
                    <a:lnTo>
                      <a:pt x="14" y="21"/>
                    </a:lnTo>
                    <a:lnTo>
                      <a:pt x="14" y="21"/>
                    </a:lnTo>
                    <a:close/>
                    <a:moveTo>
                      <a:pt x="21" y="43"/>
                    </a:moveTo>
                    <a:lnTo>
                      <a:pt x="7" y="35"/>
                    </a:lnTo>
                    <a:lnTo>
                      <a:pt x="0" y="43"/>
                    </a:lnTo>
                    <a:lnTo>
                      <a:pt x="0"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585">
                <a:extLst>
                  <a:ext uri="{FF2B5EF4-FFF2-40B4-BE49-F238E27FC236}">
                    <a16:creationId xmlns:a16="http://schemas.microsoft.com/office/drawing/2014/main" xmlns="" id="{D055D69A-F236-4FEF-8EAB-AB9E75C62ABB}"/>
                  </a:ext>
                </a:extLst>
              </p:cNvPr>
              <p:cNvSpPr>
                <a:spLocks noEditPoints="1"/>
              </p:cNvSpPr>
              <p:nvPr/>
            </p:nvSpPr>
            <p:spPr bwMode="auto">
              <a:xfrm>
                <a:off x="5653" y="2818"/>
                <a:ext cx="65" cy="78"/>
              </a:xfrm>
              <a:custGeom>
                <a:avLst/>
                <a:gdLst>
                  <a:gd name="T0" fmla="*/ 65 w 65"/>
                  <a:gd name="T1" fmla="*/ 78 h 78"/>
                  <a:gd name="T2" fmla="*/ 65 w 65"/>
                  <a:gd name="T3" fmla="*/ 71 h 78"/>
                  <a:gd name="T4" fmla="*/ 57 w 65"/>
                  <a:gd name="T5" fmla="*/ 57 h 78"/>
                  <a:gd name="T6" fmla="*/ 57 w 65"/>
                  <a:gd name="T7" fmla="*/ 43 h 78"/>
                  <a:gd name="T8" fmla="*/ 65 w 65"/>
                  <a:gd name="T9" fmla="*/ 35 h 78"/>
                  <a:gd name="T10" fmla="*/ 65 w 65"/>
                  <a:gd name="T11" fmla="*/ 14 h 78"/>
                  <a:gd name="T12" fmla="*/ 57 w 65"/>
                  <a:gd name="T13" fmla="*/ 14 h 78"/>
                  <a:gd name="T14" fmla="*/ 50 w 65"/>
                  <a:gd name="T15" fmla="*/ 21 h 78"/>
                  <a:gd name="T16" fmla="*/ 57 w 65"/>
                  <a:gd name="T17" fmla="*/ 35 h 78"/>
                  <a:gd name="T18" fmla="*/ 50 w 65"/>
                  <a:gd name="T19" fmla="*/ 50 h 78"/>
                  <a:gd name="T20" fmla="*/ 43 w 65"/>
                  <a:gd name="T21" fmla="*/ 50 h 78"/>
                  <a:gd name="T22" fmla="*/ 36 w 65"/>
                  <a:gd name="T23" fmla="*/ 35 h 78"/>
                  <a:gd name="T24" fmla="*/ 43 w 65"/>
                  <a:gd name="T25" fmla="*/ 28 h 78"/>
                  <a:gd name="T26" fmla="*/ 36 w 65"/>
                  <a:gd name="T27" fmla="*/ 7 h 78"/>
                  <a:gd name="T28" fmla="*/ 36 w 65"/>
                  <a:gd name="T29" fmla="*/ 28 h 78"/>
                  <a:gd name="T30" fmla="*/ 36 w 65"/>
                  <a:gd name="T31" fmla="*/ 35 h 78"/>
                  <a:gd name="T32" fmla="*/ 29 w 65"/>
                  <a:gd name="T33" fmla="*/ 35 h 78"/>
                  <a:gd name="T34" fmla="*/ 21 w 65"/>
                  <a:gd name="T35" fmla="*/ 28 h 78"/>
                  <a:gd name="T36" fmla="*/ 21 w 65"/>
                  <a:gd name="T37" fmla="*/ 21 h 78"/>
                  <a:gd name="T38" fmla="*/ 7 w 65"/>
                  <a:gd name="T39" fmla="*/ 7 h 78"/>
                  <a:gd name="T40" fmla="*/ 0 w 65"/>
                  <a:gd name="T41" fmla="*/ 0 h 78"/>
                  <a:gd name="T42" fmla="*/ 0 w 65"/>
                  <a:gd name="T43" fmla="*/ 7 h 78"/>
                  <a:gd name="T44" fmla="*/ 14 w 65"/>
                  <a:gd name="T45" fmla="*/ 28 h 78"/>
                  <a:gd name="T46" fmla="*/ 29 w 65"/>
                  <a:gd name="T47" fmla="*/ 43 h 78"/>
                  <a:gd name="T48" fmla="*/ 29 w 65"/>
                  <a:gd name="T49" fmla="*/ 43 h 78"/>
                  <a:gd name="T50" fmla="*/ 21 w 65"/>
                  <a:gd name="T51" fmla="*/ 43 h 78"/>
                  <a:gd name="T52" fmla="*/ 0 w 65"/>
                  <a:gd name="T53" fmla="*/ 35 h 78"/>
                  <a:gd name="T54" fmla="*/ 0 w 65"/>
                  <a:gd name="T55" fmla="*/ 50 h 78"/>
                  <a:gd name="T56" fmla="*/ 14 w 65"/>
                  <a:gd name="T57" fmla="*/ 57 h 78"/>
                  <a:gd name="T58" fmla="*/ 21 w 65"/>
                  <a:gd name="T59" fmla="*/ 50 h 78"/>
                  <a:gd name="T60" fmla="*/ 29 w 65"/>
                  <a:gd name="T61" fmla="*/ 50 h 78"/>
                  <a:gd name="T62" fmla="*/ 36 w 65"/>
                  <a:gd name="T63" fmla="*/ 50 h 78"/>
                  <a:gd name="T64" fmla="*/ 43 w 65"/>
                  <a:gd name="T65" fmla="*/ 57 h 78"/>
                  <a:gd name="T66" fmla="*/ 36 w 65"/>
                  <a:gd name="T67" fmla="*/ 64 h 78"/>
                  <a:gd name="T68" fmla="*/ 21 w 65"/>
                  <a:gd name="T69" fmla="*/ 64 h 78"/>
                  <a:gd name="T70" fmla="*/ 0 w 65"/>
                  <a:gd name="T71" fmla="*/ 71 h 78"/>
                  <a:gd name="T72" fmla="*/ 21 w 65"/>
                  <a:gd name="T73" fmla="*/ 78 h 78"/>
                  <a:gd name="T74" fmla="*/ 29 w 65"/>
                  <a:gd name="T75" fmla="*/ 78 h 78"/>
                  <a:gd name="T76" fmla="*/ 36 w 65"/>
                  <a:gd name="T77" fmla="*/ 71 h 78"/>
                  <a:gd name="T78" fmla="*/ 43 w 65"/>
                  <a:gd name="T79" fmla="*/ 64 h 78"/>
                  <a:gd name="T80" fmla="*/ 50 w 65"/>
                  <a:gd name="T81" fmla="*/ 71 h 78"/>
                  <a:gd name="T82" fmla="*/ 57 w 65"/>
                  <a:gd name="T83" fmla="*/ 78 h 78"/>
                  <a:gd name="T84" fmla="*/ 65 w 65"/>
                  <a:gd name="T85" fmla="*/ 35 h 78"/>
                  <a:gd name="T86" fmla="*/ 65 w 65"/>
                  <a:gd name="T87" fmla="*/ 21 h 78"/>
                  <a:gd name="T88" fmla="*/ 50 w 65"/>
                  <a:gd name="T89" fmla="*/ 21 h 78"/>
                  <a:gd name="T90" fmla="*/ 57 w 65"/>
                  <a:gd name="T91" fmla="*/ 35 h 78"/>
                  <a:gd name="T92" fmla="*/ 43 w 65"/>
                  <a:gd name="T93" fmla="*/ 21 h 78"/>
                  <a:gd name="T94" fmla="*/ 29 w 65"/>
                  <a:gd name="T95" fmla="*/ 14 h 78"/>
                  <a:gd name="T96" fmla="*/ 36 w 65"/>
                  <a:gd name="T97" fmla="*/ 28 h 78"/>
                  <a:gd name="T98" fmla="*/ 14 w 65"/>
                  <a:gd name="T99" fmla="*/ 14 h 78"/>
                  <a:gd name="T100" fmla="*/ 7 w 65"/>
                  <a:gd name="T101" fmla="*/ 7 h 78"/>
                  <a:gd name="T102" fmla="*/ 0 w 65"/>
                  <a:gd name="T103" fmla="*/ 14 h 78"/>
                  <a:gd name="T104" fmla="*/ 7 w 65"/>
                  <a:gd name="T105" fmla="*/ 28 h 78"/>
                  <a:gd name="T106" fmla="*/ 14 w 65"/>
                  <a:gd name="T107" fmla="*/ 21 h 78"/>
                  <a:gd name="T108" fmla="*/ 7 w 65"/>
                  <a:gd name="T109" fmla="*/ 35 h 78"/>
                  <a:gd name="T110" fmla="*/ 0 w 65"/>
                  <a:gd name="T111" fmla="*/ 50 h 78"/>
                  <a:gd name="T112" fmla="*/ 21 w 65"/>
                  <a:gd name="T113" fmla="*/ 50 h 78"/>
                  <a:gd name="T114" fmla="*/ 21 w 65"/>
                  <a:gd name="T115" fmla="*/ 43 h 78"/>
                  <a:gd name="T116" fmla="*/ 21 w 65"/>
                  <a:gd name="T117" fmla="*/ 64 h 78"/>
                  <a:gd name="T118" fmla="*/ 14 w 65"/>
                  <a:gd name="T119" fmla="*/ 64 h 78"/>
                  <a:gd name="T120" fmla="*/ 7 w 65"/>
                  <a:gd name="T121" fmla="*/ 71 h 78"/>
                  <a:gd name="T122" fmla="*/ 21 w 65"/>
                  <a:gd name="T123" fmla="*/ 78 h 78"/>
                  <a:gd name="T124" fmla="*/ 29 w 65"/>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8"/>
                    </a:moveTo>
                    <a:lnTo>
                      <a:pt x="65" y="78"/>
                    </a:lnTo>
                    <a:lnTo>
                      <a:pt x="65" y="71"/>
                    </a:lnTo>
                    <a:lnTo>
                      <a:pt x="65" y="71"/>
                    </a:lnTo>
                    <a:lnTo>
                      <a:pt x="65" y="71"/>
                    </a:lnTo>
                    <a:lnTo>
                      <a:pt x="57" y="57"/>
                    </a:lnTo>
                    <a:lnTo>
                      <a:pt x="57" y="57"/>
                    </a:lnTo>
                    <a:lnTo>
                      <a:pt x="57" y="43"/>
                    </a:lnTo>
                    <a:lnTo>
                      <a:pt x="57" y="43"/>
                    </a:lnTo>
                    <a:lnTo>
                      <a:pt x="65" y="35"/>
                    </a:lnTo>
                    <a:lnTo>
                      <a:pt x="65" y="35"/>
                    </a:lnTo>
                    <a:lnTo>
                      <a:pt x="65" y="14"/>
                    </a:lnTo>
                    <a:lnTo>
                      <a:pt x="65" y="14"/>
                    </a:lnTo>
                    <a:lnTo>
                      <a:pt x="57" y="14"/>
                    </a:lnTo>
                    <a:lnTo>
                      <a:pt x="57" y="14"/>
                    </a:lnTo>
                    <a:lnTo>
                      <a:pt x="50" y="21"/>
                    </a:lnTo>
                    <a:lnTo>
                      <a:pt x="50" y="28"/>
                    </a:lnTo>
                    <a:lnTo>
                      <a:pt x="57" y="35"/>
                    </a:lnTo>
                    <a:lnTo>
                      <a:pt x="57" y="43"/>
                    </a:lnTo>
                    <a:lnTo>
                      <a:pt x="50" y="50"/>
                    </a:lnTo>
                    <a:lnTo>
                      <a:pt x="50" y="57"/>
                    </a:lnTo>
                    <a:lnTo>
                      <a:pt x="43" y="50"/>
                    </a:lnTo>
                    <a:lnTo>
                      <a:pt x="43" y="43"/>
                    </a:lnTo>
                    <a:lnTo>
                      <a:pt x="36" y="35"/>
                    </a:lnTo>
                    <a:lnTo>
                      <a:pt x="36" y="28"/>
                    </a:lnTo>
                    <a:lnTo>
                      <a:pt x="43" y="28"/>
                    </a:lnTo>
                    <a:lnTo>
                      <a:pt x="43" y="14"/>
                    </a:lnTo>
                    <a:lnTo>
                      <a:pt x="36" y="7"/>
                    </a:lnTo>
                    <a:lnTo>
                      <a:pt x="29" y="14"/>
                    </a:lnTo>
                    <a:lnTo>
                      <a:pt x="36" y="28"/>
                    </a:lnTo>
                    <a:lnTo>
                      <a:pt x="36" y="28"/>
                    </a:lnTo>
                    <a:lnTo>
                      <a:pt x="36" y="35"/>
                    </a:lnTo>
                    <a:lnTo>
                      <a:pt x="36" y="43"/>
                    </a:lnTo>
                    <a:lnTo>
                      <a:pt x="29" y="35"/>
                    </a:lnTo>
                    <a:lnTo>
                      <a:pt x="21" y="28"/>
                    </a:lnTo>
                    <a:lnTo>
                      <a:pt x="21" y="28"/>
                    </a:lnTo>
                    <a:lnTo>
                      <a:pt x="21" y="21"/>
                    </a:lnTo>
                    <a:lnTo>
                      <a:pt x="21" y="21"/>
                    </a:lnTo>
                    <a:lnTo>
                      <a:pt x="14" y="14"/>
                    </a:lnTo>
                    <a:lnTo>
                      <a:pt x="7" y="7"/>
                    </a:lnTo>
                    <a:lnTo>
                      <a:pt x="7" y="7"/>
                    </a:lnTo>
                    <a:lnTo>
                      <a:pt x="0" y="0"/>
                    </a:lnTo>
                    <a:lnTo>
                      <a:pt x="0" y="7"/>
                    </a:lnTo>
                    <a:lnTo>
                      <a:pt x="0" y="7"/>
                    </a:lnTo>
                    <a:lnTo>
                      <a:pt x="0" y="21"/>
                    </a:lnTo>
                    <a:lnTo>
                      <a:pt x="14" y="28"/>
                    </a:lnTo>
                    <a:lnTo>
                      <a:pt x="21" y="35"/>
                    </a:lnTo>
                    <a:lnTo>
                      <a:pt x="29" y="43"/>
                    </a:lnTo>
                    <a:lnTo>
                      <a:pt x="29" y="43"/>
                    </a:lnTo>
                    <a:lnTo>
                      <a:pt x="29" y="43"/>
                    </a:lnTo>
                    <a:lnTo>
                      <a:pt x="21" y="43"/>
                    </a:lnTo>
                    <a:lnTo>
                      <a:pt x="21" y="43"/>
                    </a:lnTo>
                    <a:lnTo>
                      <a:pt x="14" y="35"/>
                    </a:lnTo>
                    <a:lnTo>
                      <a:pt x="0" y="35"/>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64"/>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5"/>
                    </a:moveTo>
                    <a:lnTo>
                      <a:pt x="65" y="35"/>
                    </a:lnTo>
                    <a:lnTo>
                      <a:pt x="65" y="28"/>
                    </a:lnTo>
                    <a:lnTo>
                      <a:pt x="65" y="21"/>
                    </a:lnTo>
                    <a:lnTo>
                      <a:pt x="57" y="14"/>
                    </a:lnTo>
                    <a:lnTo>
                      <a:pt x="50" y="21"/>
                    </a:lnTo>
                    <a:lnTo>
                      <a:pt x="57" y="35"/>
                    </a:lnTo>
                    <a:lnTo>
                      <a:pt x="57" y="35"/>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8"/>
                    </a:lnTo>
                    <a:lnTo>
                      <a:pt x="14" y="21"/>
                    </a:lnTo>
                    <a:lnTo>
                      <a:pt x="14" y="21"/>
                    </a:lnTo>
                    <a:close/>
                    <a:moveTo>
                      <a:pt x="21" y="43"/>
                    </a:moveTo>
                    <a:lnTo>
                      <a:pt x="7" y="35"/>
                    </a:lnTo>
                    <a:lnTo>
                      <a:pt x="0" y="43"/>
                    </a:lnTo>
                    <a:lnTo>
                      <a:pt x="0" y="50"/>
                    </a:lnTo>
                    <a:lnTo>
                      <a:pt x="14" y="50"/>
                    </a:lnTo>
                    <a:lnTo>
                      <a:pt x="21" y="50"/>
                    </a:lnTo>
                    <a:lnTo>
                      <a:pt x="21" y="43"/>
                    </a:lnTo>
                    <a:lnTo>
                      <a:pt x="21" y="43"/>
                    </a:lnTo>
                    <a:close/>
                    <a:moveTo>
                      <a:pt x="29" y="71"/>
                    </a:moveTo>
                    <a:lnTo>
                      <a:pt x="21"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586">
                <a:extLst>
                  <a:ext uri="{FF2B5EF4-FFF2-40B4-BE49-F238E27FC236}">
                    <a16:creationId xmlns:a16="http://schemas.microsoft.com/office/drawing/2014/main" xmlns="" id="{6AEF7699-79E1-42A2-ACAA-A26A8D655BDF}"/>
                  </a:ext>
                </a:extLst>
              </p:cNvPr>
              <p:cNvSpPr>
                <a:spLocks noEditPoints="1"/>
              </p:cNvSpPr>
              <p:nvPr/>
            </p:nvSpPr>
            <p:spPr bwMode="auto">
              <a:xfrm>
                <a:off x="5574" y="2818"/>
                <a:ext cx="72" cy="78"/>
              </a:xfrm>
              <a:custGeom>
                <a:avLst/>
                <a:gdLst>
                  <a:gd name="T0" fmla="*/ 65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14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7 h 78"/>
                  <a:gd name="T28" fmla="*/ 43 w 72"/>
                  <a:gd name="T29" fmla="*/ 28 h 78"/>
                  <a:gd name="T30" fmla="*/ 43 w 72"/>
                  <a:gd name="T31" fmla="*/ 35 h 78"/>
                  <a:gd name="T32" fmla="*/ 36 w 72"/>
                  <a:gd name="T33" fmla="*/ 35 h 78"/>
                  <a:gd name="T34" fmla="*/ 29 w 72"/>
                  <a:gd name="T35" fmla="*/ 28 h 78"/>
                  <a:gd name="T36" fmla="*/ 21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43 h 78"/>
                  <a:gd name="T52" fmla="*/ 7 w 72"/>
                  <a:gd name="T53" fmla="*/ 35 h 78"/>
                  <a:gd name="T54" fmla="*/ 7 w 72"/>
                  <a:gd name="T55" fmla="*/ 50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64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5 h 78"/>
                  <a:gd name="T86" fmla="*/ 72 w 72"/>
                  <a:gd name="T87" fmla="*/ 21 h 78"/>
                  <a:gd name="T88" fmla="*/ 57 w 72"/>
                  <a:gd name="T89" fmla="*/ 21 h 78"/>
                  <a:gd name="T90" fmla="*/ 65 w 72"/>
                  <a:gd name="T91" fmla="*/ 35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8 h 78"/>
                  <a:gd name="T106" fmla="*/ 21 w 72"/>
                  <a:gd name="T107" fmla="*/ 21 h 78"/>
                  <a:gd name="T108" fmla="*/ 14 w 72"/>
                  <a:gd name="T109" fmla="*/ 35 h 78"/>
                  <a:gd name="T110" fmla="*/ 7 w 72"/>
                  <a:gd name="T111" fmla="*/ 50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7" y="57"/>
                    </a:lnTo>
                    <a:lnTo>
                      <a:pt x="65" y="43"/>
                    </a:lnTo>
                    <a:lnTo>
                      <a:pt x="65" y="43"/>
                    </a:lnTo>
                    <a:lnTo>
                      <a:pt x="72" y="35"/>
                    </a:lnTo>
                    <a:lnTo>
                      <a:pt x="72" y="35"/>
                    </a:lnTo>
                    <a:lnTo>
                      <a:pt x="72" y="14"/>
                    </a:lnTo>
                    <a:lnTo>
                      <a:pt x="72" y="14"/>
                    </a:lnTo>
                    <a:lnTo>
                      <a:pt x="65" y="14"/>
                    </a:lnTo>
                    <a:lnTo>
                      <a:pt x="57" y="14"/>
                    </a:lnTo>
                    <a:lnTo>
                      <a:pt x="57" y="21"/>
                    </a:lnTo>
                    <a:lnTo>
                      <a:pt x="57" y="28"/>
                    </a:lnTo>
                    <a:lnTo>
                      <a:pt x="57" y="35"/>
                    </a:lnTo>
                    <a:lnTo>
                      <a:pt x="57" y="43"/>
                    </a:lnTo>
                    <a:lnTo>
                      <a:pt x="57" y="50"/>
                    </a:lnTo>
                    <a:lnTo>
                      <a:pt x="57" y="57"/>
                    </a:lnTo>
                    <a:lnTo>
                      <a:pt x="50" y="50"/>
                    </a:lnTo>
                    <a:lnTo>
                      <a:pt x="43" y="43"/>
                    </a:lnTo>
                    <a:lnTo>
                      <a:pt x="43" y="35"/>
                    </a:lnTo>
                    <a:lnTo>
                      <a:pt x="43" y="28"/>
                    </a:lnTo>
                    <a:lnTo>
                      <a:pt x="50" y="28"/>
                    </a:lnTo>
                    <a:lnTo>
                      <a:pt x="50" y="14"/>
                    </a:lnTo>
                    <a:lnTo>
                      <a:pt x="43" y="7"/>
                    </a:lnTo>
                    <a:lnTo>
                      <a:pt x="36" y="14"/>
                    </a:lnTo>
                    <a:lnTo>
                      <a:pt x="43" y="28"/>
                    </a:lnTo>
                    <a:lnTo>
                      <a:pt x="43" y="28"/>
                    </a:lnTo>
                    <a:lnTo>
                      <a:pt x="43" y="35"/>
                    </a:lnTo>
                    <a:lnTo>
                      <a:pt x="43" y="43"/>
                    </a:lnTo>
                    <a:lnTo>
                      <a:pt x="36" y="35"/>
                    </a:lnTo>
                    <a:lnTo>
                      <a:pt x="29" y="28"/>
                    </a:lnTo>
                    <a:lnTo>
                      <a:pt x="29" y="28"/>
                    </a:lnTo>
                    <a:lnTo>
                      <a:pt x="29" y="21"/>
                    </a:lnTo>
                    <a:lnTo>
                      <a:pt x="21" y="21"/>
                    </a:lnTo>
                    <a:lnTo>
                      <a:pt x="21" y="14"/>
                    </a:lnTo>
                    <a:lnTo>
                      <a:pt x="14" y="7"/>
                    </a:lnTo>
                    <a:lnTo>
                      <a:pt x="14" y="7"/>
                    </a:lnTo>
                    <a:lnTo>
                      <a:pt x="7" y="0"/>
                    </a:lnTo>
                    <a:lnTo>
                      <a:pt x="0" y="7"/>
                    </a:lnTo>
                    <a:lnTo>
                      <a:pt x="0" y="7"/>
                    </a:lnTo>
                    <a:lnTo>
                      <a:pt x="7" y="21"/>
                    </a:lnTo>
                    <a:lnTo>
                      <a:pt x="21" y="28"/>
                    </a:lnTo>
                    <a:lnTo>
                      <a:pt x="29" y="35"/>
                    </a:lnTo>
                    <a:lnTo>
                      <a:pt x="36" y="43"/>
                    </a:lnTo>
                    <a:lnTo>
                      <a:pt x="36" y="43"/>
                    </a:lnTo>
                    <a:lnTo>
                      <a:pt x="36" y="43"/>
                    </a:lnTo>
                    <a:lnTo>
                      <a:pt x="29" y="43"/>
                    </a:lnTo>
                    <a:lnTo>
                      <a:pt x="29" y="43"/>
                    </a:lnTo>
                    <a:lnTo>
                      <a:pt x="21" y="35"/>
                    </a:lnTo>
                    <a:lnTo>
                      <a:pt x="7" y="35"/>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5"/>
                    </a:moveTo>
                    <a:lnTo>
                      <a:pt x="65" y="35"/>
                    </a:lnTo>
                    <a:lnTo>
                      <a:pt x="72" y="28"/>
                    </a:lnTo>
                    <a:lnTo>
                      <a:pt x="72" y="21"/>
                    </a:lnTo>
                    <a:lnTo>
                      <a:pt x="65" y="14"/>
                    </a:lnTo>
                    <a:lnTo>
                      <a:pt x="57" y="21"/>
                    </a:lnTo>
                    <a:lnTo>
                      <a:pt x="65" y="35"/>
                    </a:lnTo>
                    <a:lnTo>
                      <a:pt x="65"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8"/>
                    </a:lnTo>
                    <a:lnTo>
                      <a:pt x="21" y="21"/>
                    </a:lnTo>
                    <a:lnTo>
                      <a:pt x="21" y="21"/>
                    </a:lnTo>
                    <a:close/>
                    <a:moveTo>
                      <a:pt x="29" y="43"/>
                    </a:moveTo>
                    <a:lnTo>
                      <a:pt x="14" y="35"/>
                    </a:lnTo>
                    <a:lnTo>
                      <a:pt x="7" y="43"/>
                    </a:lnTo>
                    <a:lnTo>
                      <a:pt x="7" y="50"/>
                    </a:lnTo>
                    <a:lnTo>
                      <a:pt x="14" y="50"/>
                    </a:lnTo>
                    <a:lnTo>
                      <a:pt x="21" y="50"/>
                    </a:lnTo>
                    <a:lnTo>
                      <a:pt x="29" y="43"/>
                    </a:lnTo>
                    <a:lnTo>
                      <a:pt x="29" y="43"/>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587">
                <a:extLst>
                  <a:ext uri="{FF2B5EF4-FFF2-40B4-BE49-F238E27FC236}">
                    <a16:creationId xmlns:a16="http://schemas.microsoft.com/office/drawing/2014/main" xmlns="" id="{AF1AA075-661E-4EFA-8E58-702AE8F185DD}"/>
                  </a:ext>
                </a:extLst>
              </p:cNvPr>
              <p:cNvSpPr>
                <a:spLocks noEditPoints="1"/>
              </p:cNvSpPr>
              <p:nvPr/>
            </p:nvSpPr>
            <p:spPr bwMode="auto">
              <a:xfrm>
                <a:off x="5501" y="2818"/>
                <a:ext cx="73" cy="78"/>
              </a:xfrm>
              <a:custGeom>
                <a:avLst/>
                <a:gdLst>
                  <a:gd name="T0" fmla="*/ 66 w 73"/>
                  <a:gd name="T1" fmla="*/ 78 h 78"/>
                  <a:gd name="T2" fmla="*/ 73 w 73"/>
                  <a:gd name="T3" fmla="*/ 71 h 78"/>
                  <a:gd name="T4" fmla="*/ 59 w 73"/>
                  <a:gd name="T5" fmla="*/ 57 h 78"/>
                  <a:gd name="T6" fmla="*/ 66 w 73"/>
                  <a:gd name="T7" fmla="*/ 43 h 78"/>
                  <a:gd name="T8" fmla="*/ 66 w 73"/>
                  <a:gd name="T9" fmla="*/ 35 h 78"/>
                  <a:gd name="T10" fmla="*/ 66 w 73"/>
                  <a:gd name="T11" fmla="*/ 14 h 78"/>
                  <a:gd name="T12" fmla="*/ 66 w 73"/>
                  <a:gd name="T13" fmla="*/ 14 h 78"/>
                  <a:gd name="T14" fmla="*/ 59 w 73"/>
                  <a:gd name="T15" fmla="*/ 21 h 78"/>
                  <a:gd name="T16" fmla="*/ 59 w 73"/>
                  <a:gd name="T17" fmla="*/ 35 h 78"/>
                  <a:gd name="T18" fmla="*/ 59 w 73"/>
                  <a:gd name="T19" fmla="*/ 50 h 78"/>
                  <a:gd name="T20" fmla="*/ 51 w 73"/>
                  <a:gd name="T21" fmla="*/ 50 h 78"/>
                  <a:gd name="T22" fmla="*/ 44 w 73"/>
                  <a:gd name="T23" fmla="*/ 35 h 78"/>
                  <a:gd name="T24" fmla="*/ 44 w 73"/>
                  <a:gd name="T25" fmla="*/ 28 h 78"/>
                  <a:gd name="T26" fmla="*/ 44 w 73"/>
                  <a:gd name="T27" fmla="*/ 7 h 78"/>
                  <a:gd name="T28" fmla="*/ 37 w 73"/>
                  <a:gd name="T29" fmla="*/ 28 h 78"/>
                  <a:gd name="T30" fmla="*/ 37 w 73"/>
                  <a:gd name="T31" fmla="*/ 35 h 78"/>
                  <a:gd name="T32" fmla="*/ 37 w 73"/>
                  <a:gd name="T33" fmla="*/ 35 h 78"/>
                  <a:gd name="T34" fmla="*/ 23 w 73"/>
                  <a:gd name="T35" fmla="*/ 28 h 78"/>
                  <a:gd name="T36" fmla="*/ 23 w 73"/>
                  <a:gd name="T37" fmla="*/ 21 h 78"/>
                  <a:gd name="T38" fmla="*/ 15 w 73"/>
                  <a:gd name="T39" fmla="*/ 7 h 78"/>
                  <a:gd name="T40" fmla="*/ 0 w 73"/>
                  <a:gd name="T41" fmla="*/ 0 h 78"/>
                  <a:gd name="T42" fmla="*/ 0 w 73"/>
                  <a:gd name="T43" fmla="*/ 7 h 78"/>
                  <a:gd name="T44" fmla="*/ 23 w 73"/>
                  <a:gd name="T45" fmla="*/ 28 h 78"/>
                  <a:gd name="T46" fmla="*/ 37 w 73"/>
                  <a:gd name="T47" fmla="*/ 43 h 78"/>
                  <a:gd name="T48" fmla="*/ 30 w 73"/>
                  <a:gd name="T49" fmla="*/ 43 h 78"/>
                  <a:gd name="T50" fmla="*/ 23 w 73"/>
                  <a:gd name="T51" fmla="*/ 43 h 78"/>
                  <a:gd name="T52" fmla="*/ 8 w 73"/>
                  <a:gd name="T53" fmla="*/ 35 h 78"/>
                  <a:gd name="T54" fmla="*/ 0 w 73"/>
                  <a:gd name="T55" fmla="*/ 50 h 78"/>
                  <a:gd name="T56" fmla="*/ 15 w 73"/>
                  <a:gd name="T57" fmla="*/ 57 h 78"/>
                  <a:gd name="T58" fmla="*/ 23 w 73"/>
                  <a:gd name="T59" fmla="*/ 50 h 78"/>
                  <a:gd name="T60" fmla="*/ 30 w 73"/>
                  <a:gd name="T61" fmla="*/ 50 h 78"/>
                  <a:gd name="T62" fmla="*/ 44 w 73"/>
                  <a:gd name="T63" fmla="*/ 50 h 78"/>
                  <a:gd name="T64" fmla="*/ 51 w 73"/>
                  <a:gd name="T65" fmla="*/ 57 h 78"/>
                  <a:gd name="T66" fmla="*/ 37 w 73"/>
                  <a:gd name="T67" fmla="*/ 64 h 78"/>
                  <a:gd name="T68" fmla="*/ 23 w 73"/>
                  <a:gd name="T69" fmla="*/ 64 h 78"/>
                  <a:gd name="T70" fmla="*/ 8 w 73"/>
                  <a:gd name="T71" fmla="*/ 71 h 78"/>
                  <a:gd name="T72" fmla="*/ 23 w 73"/>
                  <a:gd name="T73" fmla="*/ 78 h 78"/>
                  <a:gd name="T74" fmla="*/ 30 w 73"/>
                  <a:gd name="T75" fmla="*/ 78 h 78"/>
                  <a:gd name="T76" fmla="*/ 37 w 73"/>
                  <a:gd name="T77" fmla="*/ 71 h 78"/>
                  <a:gd name="T78" fmla="*/ 44 w 73"/>
                  <a:gd name="T79" fmla="*/ 64 h 78"/>
                  <a:gd name="T80" fmla="*/ 59 w 73"/>
                  <a:gd name="T81" fmla="*/ 71 h 78"/>
                  <a:gd name="T82" fmla="*/ 66 w 73"/>
                  <a:gd name="T83" fmla="*/ 78 h 78"/>
                  <a:gd name="T84" fmla="*/ 66 w 73"/>
                  <a:gd name="T85" fmla="*/ 35 h 78"/>
                  <a:gd name="T86" fmla="*/ 66 w 73"/>
                  <a:gd name="T87" fmla="*/ 21 h 78"/>
                  <a:gd name="T88" fmla="*/ 59 w 73"/>
                  <a:gd name="T89" fmla="*/ 21 h 78"/>
                  <a:gd name="T90" fmla="*/ 66 w 73"/>
                  <a:gd name="T91" fmla="*/ 35 h 78"/>
                  <a:gd name="T92" fmla="*/ 44 w 73"/>
                  <a:gd name="T93" fmla="*/ 21 h 78"/>
                  <a:gd name="T94" fmla="*/ 37 w 73"/>
                  <a:gd name="T95" fmla="*/ 14 h 78"/>
                  <a:gd name="T96" fmla="*/ 44 w 73"/>
                  <a:gd name="T97" fmla="*/ 28 h 78"/>
                  <a:gd name="T98" fmla="*/ 23 w 73"/>
                  <a:gd name="T99" fmla="*/ 14 h 78"/>
                  <a:gd name="T100" fmla="*/ 15 w 73"/>
                  <a:gd name="T101" fmla="*/ 7 h 78"/>
                  <a:gd name="T102" fmla="*/ 0 w 73"/>
                  <a:gd name="T103" fmla="*/ 14 h 78"/>
                  <a:gd name="T104" fmla="*/ 15 w 73"/>
                  <a:gd name="T105" fmla="*/ 28 h 78"/>
                  <a:gd name="T106" fmla="*/ 23 w 73"/>
                  <a:gd name="T107" fmla="*/ 21 h 78"/>
                  <a:gd name="T108" fmla="*/ 15 w 73"/>
                  <a:gd name="T109" fmla="*/ 35 h 78"/>
                  <a:gd name="T110" fmla="*/ 8 w 73"/>
                  <a:gd name="T111" fmla="*/ 50 h 78"/>
                  <a:gd name="T112" fmla="*/ 23 w 73"/>
                  <a:gd name="T113" fmla="*/ 50 h 78"/>
                  <a:gd name="T114" fmla="*/ 23 w 73"/>
                  <a:gd name="T115" fmla="*/ 43 h 78"/>
                  <a:gd name="T116" fmla="*/ 30 w 73"/>
                  <a:gd name="T117" fmla="*/ 64 h 78"/>
                  <a:gd name="T118" fmla="*/ 15 w 73"/>
                  <a:gd name="T119" fmla="*/ 64 h 78"/>
                  <a:gd name="T120" fmla="*/ 8 w 73"/>
                  <a:gd name="T121" fmla="*/ 71 h 78"/>
                  <a:gd name="T122" fmla="*/ 30 w 73"/>
                  <a:gd name="T123" fmla="*/ 78 h 78"/>
                  <a:gd name="T124" fmla="*/ 30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59" y="57"/>
                    </a:lnTo>
                    <a:lnTo>
                      <a:pt x="59" y="57"/>
                    </a:lnTo>
                    <a:lnTo>
                      <a:pt x="66" y="43"/>
                    </a:lnTo>
                    <a:lnTo>
                      <a:pt x="66" y="43"/>
                    </a:lnTo>
                    <a:lnTo>
                      <a:pt x="66" y="35"/>
                    </a:lnTo>
                    <a:lnTo>
                      <a:pt x="73" y="35"/>
                    </a:lnTo>
                    <a:lnTo>
                      <a:pt x="66" y="14"/>
                    </a:lnTo>
                    <a:lnTo>
                      <a:pt x="66" y="14"/>
                    </a:lnTo>
                    <a:lnTo>
                      <a:pt x="66" y="14"/>
                    </a:lnTo>
                    <a:lnTo>
                      <a:pt x="59" y="14"/>
                    </a:lnTo>
                    <a:lnTo>
                      <a:pt x="59" y="21"/>
                    </a:lnTo>
                    <a:lnTo>
                      <a:pt x="51" y="28"/>
                    </a:lnTo>
                    <a:lnTo>
                      <a:pt x="59" y="35"/>
                    </a:lnTo>
                    <a:lnTo>
                      <a:pt x="59" y="43"/>
                    </a:lnTo>
                    <a:lnTo>
                      <a:pt x="59" y="50"/>
                    </a:lnTo>
                    <a:lnTo>
                      <a:pt x="51" y="57"/>
                    </a:lnTo>
                    <a:lnTo>
                      <a:pt x="51" y="50"/>
                    </a:lnTo>
                    <a:lnTo>
                      <a:pt x="44" y="43"/>
                    </a:lnTo>
                    <a:lnTo>
                      <a:pt x="44" y="35"/>
                    </a:lnTo>
                    <a:lnTo>
                      <a:pt x="44" y="28"/>
                    </a:lnTo>
                    <a:lnTo>
                      <a:pt x="44" y="28"/>
                    </a:lnTo>
                    <a:lnTo>
                      <a:pt x="51" y="14"/>
                    </a:lnTo>
                    <a:lnTo>
                      <a:pt x="44" y="7"/>
                    </a:lnTo>
                    <a:lnTo>
                      <a:pt x="30" y="14"/>
                    </a:lnTo>
                    <a:lnTo>
                      <a:pt x="37" y="28"/>
                    </a:lnTo>
                    <a:lnTo>
                      <a:pt x="37" y="28"/>
                    </a:lnTo>
                    <a:lnTo>
                      <a:pt x="37" y="35"/>
                    </a:lnTo>
                    <a:lnTo>
                      <a:pt x="37" y="43"/>
                    </a:lnTo>
                    <a:lnTo>
                      <a:pt x="37" y="35"/>
                    </a:lnTo>
                    <a:lnTo>
                      <a:pt x="30" y="28"/>
                    </a:lnTo>
                    <a:lnTo>
                      <a:pt x="23" y="28"/>
                    </a:lnTo>
                    <a:lnTo>
                      <a:pt x="23" y="21"/>
                    </a:lnTo>
                    <a:lnTo>
                      <a:pt x="23" y="21"/>
                    </a:lnTo>
                    <a:lnTo>
                      <a:pt x="23" y="14"/>
                    </a:lnTo>
                    <a:lnTo>
                      <a:pt x="15" y="7"/>
                    </a:lnTo>
                    <a:lnTo>
                      <a:pt x="8" y="7"/>
                    </a:lnTo>
                    <a:lnTo>
                      <a:pt x="0" y="0"/>
                    </a:lnTo>
                    <a:lnTo>
                      <a:pt x="0" y="7"/>
                    </a:lnTo>
                    <a:lnTo>
                      <a:pt x="0" y="7"/>
                    </a:lnTo>
                    <a:lnTo>
                      <a:pt x="8" y="21"/>
                    </a:lnTo>
                    <a:lnTo>
                      <a:pt x="23" y="28"/>
                    </a:lnTo>
                    <a:lnTo>
                      <a:pt x="30" y="35"/>
                    </a:lnTo>
                    <a:lnTo>
                      <a:pt x="37" y="43"/>
                    </a:lnTo>
                    <a:lnTo>
                      <a:pt x="37" y="43"/>
                    </a:lnTo>
                    <a:lnTo>
                      <a:pt x="30" y="43"/>
                    </a:lnTo>
                    <a:lnTo>
                      <a:pt x="30" y="43"/>
                    </a:lnTo>
                    <a:lnTo>
                      <a:pt x="23" y="43"/>
                    </a:lnTo>
                    <a:lnTo>
                      <a:pt x="15" y="35"/>
                    </a:lnTo>
                    <a:lnTo>
                      <a:pt x="8" y="35"/>
                    </a:lnTo>
                    <a:lnTo>
                      <a:pt x="0" y="43"/>
                    </a:lnTo>
                    <a:lnTo>
                      <a:pt x="0" y="50"/>
                    </a:lnTo>
                    <a:lnTo>
                      <a:pt x="8" y="50"/>
                    </a:lnTo>
                    <a:lnTo>
                      <a:pt x="15" y="57"/>
                    </a:lnTo>
                    <a:lnTo>
                      <a:pt x="23" y="57"/>
                    </a:lnTo>
                    <a:lnTo>
                      <a:pt x="23" y="50"/>
                    </a:lnTo>
                    <a:lnTo>
                      <a:pt x="30" y="50"/>
                    </a:lnTo>
                    <a:lnTo>
                      <a:pt x="30" y="50"/>
                    </a:lnTo>
                    <a:lnTo>
                      <a:pt x="37" y="50"/>
                    </a:lnTo>
                    <a:lnTo>
                      <a:pt x="44" y="50"/>
                    </a:lnTo>
                    <a:lnTo>
                      <a:pt x="51" y="57"/>
                    </a:lnTo>
                    <a:lnTo>
                      <a:pt x="51" y="57"/>
                    </a:lnTo>
                    <a:lnTo>
                      <a:pt x="44" y="64"/>
                    </a:lnTo>
                    <a:lnTo>
                      <a:pt x="37" y="64"/>
                    </a:lnTo>
                    <a:lnTo>
                      <a:pt x="30" y="64"/>
                    </a:lnTo>
                    <a:lnTo>
                      <a:pt x="23" y="64"/>
                    </a:lnTo>
                    <a:lnTo>
                      <a:pt x="8" y="64"/>
                    </a:lnTo>
                    <a:lnTo>
                      <a:pt x="8" y="71"/>
                    </a:lnTo>
                    <a:lnTo>
                      <a:pt x="8" y="78"/>
                    </a:lnTo>
                    <a:lnTo>
                      <a:pt x="23" y="78"/>
                    </a:lnTo>
                    <a:lnTo>
                      <a:pt x="30" y="78"/>
                    </a:lnTo>
                    <a:lnTo>
                      <a:pt x="30" y="78"/>
                    </a:lnTo>
                    <a:lnTo>
                      <a:pt x="37" y="71"/>
                    </a:lnTo>
                    <a:lnTo>
                      <a:pt x="37" y="71"/>
                    </a:lnTo>
                    <a:lnTo>
                      <a:pt x="44" y="64"/>
                    </a:lnTo>
                    <a:lnTo>
                      <a:pt x="44" y="64"/>
                    </a:lnTo>
                    <a:lnTo>
                      <a:pt x="51" y="64"/>
                    </a:lnTo>
                    <a:lnTo>
                      <a:pt x="59" y="71"/>
                    </a:lnTo>
                    <a:lnTo>
                      <a:pt x="66" y="78"/>
                    </a:lnTo>
                    <a:lnTo>
                      <a:pt x="66" y="78"/>
                    </a:lnTo>
                    <a:close/>
                    <a:moveTo>
                      <a:pt x="66" y="35"/>
                    </a:moveTo>
                    <a:lnTo>
                      <a:pt x="66" y="35"/>
                    </a:lnTo>
                    <a:lnTo>
                      <a:pt x="73" y="28"/>
                    </a:lnTo>
                    <a:lnTo>
                      <a:pt x="66" y="21"/>
                    </a:lnTo>
                    <a:lnTo>
                      <a:pt x="66" y="14"/>
                    </a:lnTo>
                    <a:lnTo>
                      <a:pt x="59" y="21"/>
                    </a:lnTo>
                    <a:lnTo>
                      <a:pt x="66" y="35"/>
                    </a:lnTo>
                    <a:lnTo>
                      <a:pt x="66" y="35"/>
                    </a:lnTo>
                    <a:close/>
                    <a:moveTo>
                      <a:pt x="44" y="28"/>
                    </a:moveTo>
                    <a:lnTo>
                      <a:pt x="44" y="21"/>
                    </a:lnTo>
                    <a:lnTo>
                      <a:pt x="44" y="7"/>
                    </a:lnTo>
                    <a:lnTo>
                      <a:pt x="37" y="14"/>
                    </a:lnTo>
                    <a:lnTo>
                      <a:pt x="44" y="28"/>
                    </a:lnTo>
                    <a:lnTo>
                      <a:pt x="44" y="28"/>
                    </a:lnTo>
                    <a:close/>
                    <a:moveTo>
                      <a:pt x="23" y="21"/>
                    </a:moveTo>
                    <a:lnTo>
                      <a:pt x="23" y="14"/>
                    </a:lnTo>
                    <a:lnTo>
                      <a:pt x="23" y="14"/>
                    </a:lnTo>
                    <a:lnTo>
                      <a:pt x="15" y="7"/>
                    </a:lnTo>
                    <a:lnTo>
                      <a:pt x="0" y="7"/>
                    </a:lnTo>
                    <a:lnTo>
                      <a:pt x="0" y="14"/>
                    </a:lnTo>
                    <a:lnTo>
                      <a:pt x="8" y="21"/>
                    </a:lnTo>
                    <a:lnTo>
                      <a:pt x="15" y="28"/>
                    </a:lnTo>
                    <a:lnTo>
                      <a:pt x="23" y="21"/>
                    </a:lnTo>
                    <a:lnTo>
                      <a:pt x="23" y="21"/>
                    </a:lnTo>
                    <a:close/>
                    <a:moveTo>
                      <a:pt x="23" y="43"/>
                    </a:moveTo>
                    <a:lnTo>
                      <a:pt x="15" y="35"/>
                    </a:lnTo>
                    <a:lnTo>
                      <a:pt x="0" y="43"/>
                    </a:lnTo>
                    <a:lnTo>
                      <a:pt x="8" y="50"/>
                    </a:lnTo>
                    <a:lnTo>
                      <a:pt x="15" y="50"/>
                    </a:lnTo>
                    <a:lnTo>
                      <a:pt x="23" y="50"/>
                    </a:lnTo>
                    <a:lnTo>
                      <a:pt x="23" y="43"/>
                    </a:lnTo>
                    <a:lnTo>
                      <a:pt x="23" y="43"/>
                    </a:lnTo>
                    <a:close/>
                    <a:moveTo>
                      <a:pt x="30" y="71"/>
                    </a:moveTo>
                    <a:lnTo>
                      <a:pt x="30" y="64"/>
                    </a:lnTo>
                    <a:lnTo>
                      <a:pt x="23" y="64"/>
                    </a:lnTo>
                    <a:lnTo>
                      <a:pt x="15" y="64"/>
                    </a:lnTo>
                    <a:lnTo>
                      <a:pt x="8" y="71"/>
                    </a:lnTo>
                    <a:lnTo>
                      <a:pt x="8" y="71"/>
                    </a:lnTo>
                    <a:lnTo>
                      <a:pt x="23" y="78"/>
                    </a:lnTo>
                    <a:lnTo>
                      <a:pt x="30" y="78"/>
                    </a:lnTo>
                    <a:lnTo>
                      <a:pt x="30" y="71"/>
                    </a:lnTo>
                    <a:lnTo>
                      <a:pt x="30"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588">
                <a:extLst>
                  <a:ext uri="{FF2B5EF4-FFF2-40B4-BE49-F238E27FC236}">
                    <a16:creationId xmlns:a16="http://schemas.microsoft.com/office/drawing/2014/main" xmlns="" id="{EBA96DAD-D329-44C5-9B8E-8C3C596F7A22}"/>
                  </a:ext>
                </a:extLst>
              </p:cNvPr>
              <p:cNvSpPr>
                <a:spLocks noEditPoints="1"/>
              </p:cNvSpPr>
              <p:nvPr/>
            </p:nvSpPr>
            <p:spPr bwMode="auto">
              <a:xfrm>
                <a:off x="5429" y="2818"/>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58 w 72"/>
                  <a:gd name="T13" fmla="*/ 14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7 h 78"/>
                  <a:gd name="T28" fmla="*/ 36 w 72"/>
                  <a:gd name="T29" fmla="*/ 28 h 78"/>
                  <a:gd name="T30" fmla="*/ 36 w 72"/>
                  <a:gd name="T31" fmla="*/ 35 h 78"/>
                  <a:gd name="T32" fmla="*/ 36 w 72"/>
                  <a:gd name="T33" fmla="*/ 35 h 78"/>
                  <a:gd name="T34" fmla="*/ 22 w 72"/>
                  <a:gd name="T35" fmla="*/ 28 h 78"/>
                  <a:gd name="T36" fmla="*/ 22 w 72"/>
                  <a:gd name="T37" fmla="*/ 21 h 78"/>
                  <a:gd name="T38" fmla="*/ 7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7 w 72"/>
                  <a:gd name="T53" fmla="*/ 35 h 78"/>
                  <a:gd name="T54" fmla="*/ 0 w 72"/>
                  <a:gd name="T55" fmla="*/ 50 h 78"/>
                  <a:gd name="T56" fmla="*/ 15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64 h 78"/>
                  <a:gd name="T70" fmla="*/ 0 w 72"/>
                  <a:gd name="T71" fmla="*/ 71 h 78"/>
                  <a:gd name="T72" fmla="*/ 22 w 72"/>
                  <a:gd name="T73" fmla="*/ 78 h 78"/>
                  <a:gd name="T74" fmla="*/ 29 w 72"/>
                  <a:gd name="T75" fmla="*/ 78 h 78"/>
                  <a:gd name="T76" fmla="*/ 36 w 72"/>
                  <a:gd name="T77" fmla="*/ 71 h 78"/>
                  <a:gd name="T78" fmla="*/ 43 w 72"/>
                  <a:gd name="T79" fmla="*/ 64 h 78"/>
                  <a:gd name="T80" fmla="*/ 50 w 72"/>
                  <a:gd name="T81" fmla="*/ 71 h 78"/>
                  <a:gd name="T82" fmla="*/ 58 w 72"/>
                  <a:gd name="T83" fmla="*/ 78 h 78"/>
                  <a:gd name="T84" fmla="*/ 65 w 72"/>
                  <a:gd name="T85" fmla="*/ 35 h 78"/>
                  <a:gd name="T86" fmla="*/ 65 w 72"/>
                  <a:gd name="T87" fmla="*/ 21 h 78"/>
                  <a:gd name="T88" fmla="*/ 58 w 72"/>
                  <a:gd name="T89" fmla="*/ 21 h 78"/>
                  <a:gd name="T90" fmla="*/ 58 w 72"/>
                  <a:gd name="T91" fmla="*/ 35 h 78"/>
                  <a:gd name="T92" fmla="*/ 43 w 72"/>
                  <a:gd name="T93" fmla="*/ 21 h 78"/>
                  <a:gd name="T94" fmla="*/ 29 w 72"/>
                  <a:gd name="T95" fmla="*/ 14 h 78"/>
                  <a:gd name="T96" fmla="*/ 36 w 72"/>
                  <a:gd name="T97" fmla="*/ 28 h 78"/>
                  <a:gd name="T98" fmla="*/ 22 w 72"/>
                  <a:gd name="T99" fmla="*/ 14 h 78"/>
                  <a:gd name="T100" fmla="*/ 7 w 72"/>
                  <a:gd name="T101" fmla="*/ 7 h 78"/>
                  <a:gd name="T102" fmla="*/ 0 w 72"/>
                  <a:gd name="T103" fmla="*/ 14 h 78"/>
                  <a:gd name="T104" fmla="*/ 7 w 72"/>
                  <a:gd name="T105" fmla="*/ 28 h 78"/>
                  <a:gd name="T106" fmla="*/ 15 w 72"/>
                  <a:gd name="T107" fmla="*/ 21 h 78"/>
                  <a:gd name="T108" fmla="*/ 7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72" y="71"/>
                    </a:lnTo>
                    <a:lnTo>
                      <a:pt x="65" y="71"/>
                    </a:lnTo>
                    <a:lnTo>
                      <a:pt x="58" y="57"/>
                    </a:lnTo>
                    <a:lnTo>
                      <a:pt x="58" y="57"/>
                    </a:lnTo>
                    <a:lnTo>
                      <a:pt x="58" y="43"/>
                    </a:lnTo>
                    <a:lnTo>
                      <a:pt x="58" y="43"/>
                    </a:lnTo>
                    <a:lnTo>
                      <a:pt x="65" y="35"/>
                    </a:lnTo>
                    <a:lnTo>
                      <a:pt x="72" y="35"/>
                    </a:lnTo>
                    <a:lnTo>
                      <a:pt x="65" y="14"/>
                    </a:lnTo>
                    <a:lnTo>
                      <a:pt x="65" y="14"/>
                    </a:lnTo>
                    <a:lnTo>
                      <a:pt x="58" y="14"/>
                    </a:lnTo>
                    <a:lnTo>
                      <a:pt x="58" y="14"/>
                    </a:lnTo>
                    <a:lnTo>
                      <a:pt x="50" y="21"/>
                    </a:lnTo>
                    <a:lnTo>
                      <a:pt x="50" y="28"/>
                    </a:lnTo>
                    <a:lnTo>
                      <a:pt x="58" y="35"/>
                    </a:lnTo>
                    <a:lnTo>
                      <a:pt x="58" y="43"/>
                    </a:lnTo>
                    <a:lnTo>
                      <a:pt x="50" y="50"/>
                    </a:lnTo>
                    <a:lnTo>
                      <a:pt x="50" y="57"/>
                    </a:lnTo>
                    <a:lnTo>
                      <a:pt x="43" y="50"/>
                    </a:lnTo>
                    <a:lnTo>
                      <a:pt x="43" y="43"/>
                    </a:lnTo>
                    <a:lnTo>
                      <a:pt x="43" y="35"/>
                    </a:lnTo>
                    <a:lnTo>
                      <a:pt x="43" y="28"/>
                    </a:lnTo>
                    <a:lnTo>
                      <a:pt x="43" y="28"/>
                    </a:lnTo>
                    <a:lnTo>
                      <a:pt x="43" y="14"/>
                    </a:lnTo>
                    <a:lnTo>
                      <a:pt x="36" y="7"/>
                    </a:lnTo>
                    <a:lnTo>
                      <a:pt x="29" y="14"/>
                    </a:lnTo>
                    <a:lnTo>
                      <a:pt x="36" y="28"/>
                    </a:lnTo>
                    <a:lnTo>
                      <a:pt x="36" y="28"/>
                    </a:lnTo>
                    <a:lnTo>
                      <a:pt x="36" y="35"/>
                    </a:lnTo>
                    <a:lnTo>
                      <a:pt x="36" y="43"/>
                    </a:lnTo>
                    <a:lnTo>
                      <a:pt x="36" y="35"/>
                    </a:lnTo>
                    <a:lnTo>
                      <a:pt x="29" y="28"/>
                    </a:lnTo>
                    <a:lnTo>
                      <a:pt x="22" y="28"/>
                    </a:lnTo>
                    <a:lnTo>
                      <a:pt x="22" y="21"/>
                    </a:lnTo>
                    <a:lnTo>
                      <a:pt x="22" y="21"/>
                    </a:lnTo>
                    <a:lnTo>
                      <a:pt x="15" y="14"/>
                    </a:lnTo>
                    <a:lnTo>
                      <a:pt x="7" y="7"/>
                    </a:lnTo>
                    <a:lnTo>
                      <a:pt x="7" y="7"/>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7" y="35"/>
                    </a:lnTo>
                    <a:lnTo>
                      <a:pt x="0" y="43"/>
                    </a:lnTo>
                    <a:lnTo>
                      <a:pt x="0" y="50"/>
                    </a:lnTo>
                    <a:lnTo>
                      <a:pt x="7" y="50"/>
                    </a:lnTo>
                    <a:lnTo>
                      <a:pt x="15" y="57"/>
                    </a:lnTo>
                    <a:lnTo>
                      <a:pt x="15"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0" y="71"/>
                    </a:lnTo>
                    <a:lnTo>
                      <a:pt x="7" y="78"/>
                    </a:lnTo>
                    <a:lnTo>
                      <a:pt x="22" y="78"/>
                    </a:lnTo>
                    <a:lnTo>
                      <a:pt x="29" y="78"/>
                    </a:lnTo>
                    <a:lnTo>
                      <a:pt x="29" y="78"/>
                    </a:lnTo>
                    <a:lnTo>
                      <a:pt x="29" y="71"/>
                    </a:lnTo>
                    <a:lnTo>
                      <a:pt x="36" y="71"/>
                    </a:lnTo>
                    <a:lnTo>
                      <a:pt x="43" y="64"/>
                    </a:lnTo>
                    <a:lnTo>
                      <a:pt x="43" y="64"/>
                    </a:lnTo>
                    <a:lnTo>
                      <a:pt x="50" y="64"/>
                    </a:lnTo>
                    <a:lnTo>
                      <a:pt x="50" y="71"/>
                    </a:lnTo>
                    <a:lnTo>
                      <a:pt x="58" y="78"/>
                    </a:lnTo>
                    <a:lnTo>
                      <a:pt x="58" y="78"/>
                    </a:lnTo>
                    <a:close/>
                    <a:moveTo>
                      <a:pt x="58" y="35"/>
                    </a:moveTo>
                    <a:lnTo>
                      <a:pt x="65" y="35"/>
                    </a:lnTo>
                    <a:lnTo>
                      <a:pt x="65" y="28"/>
                    </a:lnTo>
                    <a:lnTo>
                      <a:pt x="65" y="21"/>
                    </a:lnTo>
                    <a:lnTo>
                      <a:pt x="65" y="14"/>
                    </a:lnTo>
                    <a:lnTo>
                      <a:pt x="58" y="21"/>
                    </a:lnTo>
                    <a:lnTo>
                      <a:pt x="58" y="35"/>
                    </a:lnTo>
                    <a:lnTo>
                      <a:pt x="58" y="35"/>
                    </a:lnTo>
                    <a:close/>
                    <a:moveTo>
                      <a:pt x="36" y="28"/>
                    </a:moveTo>
                    <a:lnTo>
                      <a:pt x="43" y="21"/>
                    </a:lnTo>
                    <a:lnTo>
                      <a:pt x="36" y="7"/>
                    </a:lnTo>
                    <a:lnTo>
                      <a:pt x="29" y="14"/>
                    </a:lnTo>
                    <a:lnTo>
                      <a:pt x="36" y="28"/>
                    </a:lnTo>
                    <a:lnTo>
                      <a:pt x="36" y="28"/>
                    </a:lnTo>
                    <a:close/>
                    <a:moveTo>
                      <a:pt x="15" y="21"/>
                    </a:moveTo>
                    <a:lnTo>
                      <a:pt x="22" y="14"/>
                    </a:lnTo>
                    <a:lnTo>
                      <a:pt x="15" y="14"/>
                    </a:lnTo>
                    <a:lnTo>
                      <a:pt x="7" y="7"/>
                    </a:lnTo>
                    <a:lnTo>
                      <a:pt x="0" y="7"/>
                    </a:lnTo>
                    <a:lnTo>
                      <a:pt x="0" y="14"/>
                    </a:lnTo>
                    <a:lnTo>
                      <a:pt x="7" y="21"/>
                    </a:lnTo>
                    <a:lnTo>
                      <a:pt x="7" y="28"/>
                    </a:lnTo>
                    <a:lnTo>
                      <a:pt x="15" y="21"/>
                    </a:lnTo>
                    <a:lnTo>
                      <a:pt x="15" y="21"/>
                    </a:lnTo>
                    <a:close/>
                    <a:moveTo>
                      <a:pt x="22" y="43"/>
                    </a:moveTo>
                    <a:lnTo>
                      <a:pt x="7" y="35"/>
                    </a:lnTo>
                    <a:lnTo>
                      <a:pt x="0" y="43"/>
                    </a:lnTo>
                    <a:lnTo>
                      <a:pt x="0"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589">
                <a:extLst>
                  <a:ext uri="{FF2B5EF4-FFF2-40B4-BE49-F238E27FC236}">
                    <a16:creationId xmlns:a16="http://schemas.microsoft.com/office/drawing/2014/main" xmlns="" id="{6DBFFC01-3052-4505-AA6F-55BDD8DA5C3A}"/>
                  </a:ext>
                </a:extLst>
              </p:cNvPr>
              <p:cNvSpPr>
                <a:spLocks noEditPoints="1"/>
              </p:cNvSpPr>
              <p:nvPr/>
            </p:nvSpPr>
            <p:spPr bwMode="auto">
              <a:xfrm>
                <a:off x="5357" y="2818"/>
                <a:ext cx="72" cy="78"/>
              </a:xfrm>
              <a:custGeom>
                <a:avLst/>
                <a:gdLst>
                  <a:gd name="T0" fmla="*/ 65 w 72"/>
                  <a:gd name="T1" fmla="*/ 78 h 78"/>
                  <a:gd name="T2" fmla="*/ 65 w 72"/>
                  <a:gd name="T3" fmla="*/ 71 h 78"/>
                  <a:gd name="T4" fmla="*/ 58 w 72"/>
                  <a:gd name="T5" fmla="*/ 57 h 78"/>
                  <a:gd name="T6" fmla="*/ 58 w 72"/>
                  <a:gd name="T7" fmla="*/ 43 h 78"/>
                  <a:gd name="T8" fmla="*/ 65 w 72"/>
                  <a:gd name="T9" fmla="*/ 35 h 78"/>
                  <a:gd name="T10" fmla="*/ 65 w 72"/>
                  <a:gd name="T11" fmla="*/ 14 h 78"/>
                  <a:gd name="T12" fmla="*/ 58 w 72"/>
                  <a:gd name="T13" fmla="*/ 14 h 78"/>
                  <a:gd name="T14" fmla="*/ 51 w 72"/>
                  <a:gd name="T15" fmla="*/ 21 h 78"/>
                  <a:gd name="T16" fmla="*/ 58 w 72"/>
                  <a:gd name="T17" fmla="*/ 35 h 78"/>
                  <a:gd name="T18" fmla="*/ 51 w 72"/>
                  <a:gd name="T19" fmla="*/ 50 h 78"/>
                  <a:gd name="T20" fmla="*/ 43 w 72"/>
                  <a:gd name="T21" fmla="*/ 50 h 78"/>
                  <a:gd name="T22" fmla="*/ 36 w 72"/>
                  <a:gd name="T23" fmla="*/ 35 h 78"/>
                  <a:gd name="T24" fmla="*/ 43 w 72"/>
                  <a:gd name="T25" fmla="*/ 28 h 78"/>
                  <a:gd name="T26" fmla="*/ 36 w 72"/>
                  <a:gd name="T27" fmla="*/ 7 h 78"/>
                  <a:gd name="T28" fmla="*/ 36 w 72"/>
                  <a:gd name="T29" fmla="*/ 28 h 78"/>
                  <a:gd name="T30" fmla="*/ 36 w 72"/>
                  <a:gd name="T31" fmla="*/ 35 h 78"/>
                  <a:gd name="T32" fmla="*/ 29 w 72"/>
                  <a:gd name="T33" fmla="*/ 35 h 78"/>
                  <a:gd name="T34" fmla="*/ 22 w 72"/>
                  <a:gd name="T35" fmla="*/ 28 h 78"/>
                  <a:gd name="T36" fmla="*/ 22 w 72"/>
                  <a:gd name="T37" fmla="*/ 21 h 78"/>
                  <a:gd name="T38" fmla="*/ 8 w 72"/>
                  <a:gd name="T39" fmla="*/ 7 h 78"/>
                  <a:gd name="T40" fmla="*/ 0 w 72"/>
                  <a:gd name="T41" fmla="*/ 0 h 78"/>
                  <a:gd name="T42" fmla="*/ 0 w 72"/>
                  <a:gd name="T43" fmla="*/ 7 h 78"/>
                  <a:gd name="T44" fmla="*/ 15 w 72"/>
                  <a:gd name="T45" fmla="*/ 28 h 78"/>
                  <a:gd name="T46" fmla="*/ 29 w 72"/>
                  <a:gd name="T47" fmla="*/ 43 h 78"/>
                  <a:gd name="T48" fmla="*/ 29 w 72"/>
                  <a:gd name="T49" fmla="*/ 43 h 78"/>
                  <a:gd name="T50" fmla="*/ 22 w 72"/>
                  <a:gd name="T51" fmla="*/ 43 h 78"/>
                  <a:gd name="T52" fmla="*/ 8 w 72"/>
                  <a:gd name="T53" fmla="*/ 35 h 78"/>
                  <a:gd name="T54" fmla="*/ 0 w 72"/>
                  <a:gd name="T55" fmla="*/ 50 h 78"/>
                  <a:gd name="T56" fmla="*/ 15 w 72"/>
                  <a:gd name="T57" fmla="*/ 57 h 78"/>
                  <a:gd name="T58" fmla="*/ 22 w 72"/>
                  <a:gd name="T59" fmla="*/ 50 h 78"/>
                  <a:gd name="T60" fmla="*/ 29 w 72"/>
                  <a:gd name="T61" fmla="*/ 50 h 78"/>
                  <a:gd name="T62" fmla="*/ 36 w 72"/>
                  <a:gd name="T63" fmla="*/ 50 h 78"/>
                  <a:gd name="T64" fmla="*/ 43 w 72"/>
                  <a:gd name="T65" fmla="*/ 57 h 78"/>
                  <a:gd name="T66" fmla="*/ 36 w 72"/>
                  <a:gd name="T67" fmla="*/ 64 h 78"/>
                  <a:gd name="T68" fmla="*/ 22 w 72"/>
                  <a:gd name="T69" fmla="*/ 64 h 78"/>
                  <a:gd name="T70" fmla="*/ 0 w 72"/>
                  <a:gd name="T71" fmla="*/ 71 h 78"/>
                  <a:gd name="T72" fmla="*/ 22 w 72"/>
                  <a:gd name="T73" fmla="*/ 78 h 78"/>
                  <a:gd name="T74" fmla="*/ 29 w 72"/>
                  <a:gd name="T75" fmla="*/ 78 h 78"/>
                  <a:gd name="T76" fmla="*/ 36 w 72"/>
                  <a:gd name="T77" fmla="*/ 71 h 78"/>
                  <a:gd name="T78" fmla="*/ 43 w 72"/>
                  <a:gd name="T79" fmla="*/ 64 h 78"/>
                  <a:gd name="T80" fmla="*/ 51 w 72"/>
                  <a:gd name="T81" fmla="*/ 71 h 78"/>
                  <a:gd name="T82" fmla="*/ 58 w 72"/>
                  <a:gd name="T83" fmla="*/ 78 h 78"/>
                  <a:gd name="T84" fmla="*/ 65 w 72"/>
                  <a:gd name="T85" fmla="*/ 35 h 78"/>
                  <a:gd name="T86" fmla="*/ 65 w 72"/>
                  <a:gd name="T87" fmla="*/ 21 h 78"/>
                  <a:gd name="T88" fmla="*/ 51 w 72"/>
                  <a:gd name="T89" fmla="*/ 21 h 78"/>
                  <a:gd name="T90" fmla="*/ 58 w 72"/>
                  <a:gd name="T91" fmla="*/ 35 h 78"/>
                  <a:gd name="T92" fmla="*/ 43 w 72"/>
                  <a:gd name="T93" fmla="*/ 21 h 78"/>
                  <a:gd name="T94" fmla="*/ 29 w 72"/>
                  <a:gd name="T95" fmla="*/ 14 h 78"/>
                  <a:gd name="T96" fmla="*/ 36 w 72"/>
                  <a:gd name="T97" fmla="*/ 28 h 78"/>
                  <a:gd name="T98" fmla="*/ 15 w 72"/>
                  <a:gd name="T99" fmla="*/ 14 h 78"/>
                  <a:gd name="T100" fmla="*/ 8 w 72"/>
                  <a:gd name="T101" fmla="*/ 7 h 78"/>
                  <a:gd name="T102" fmla="*/ 0 w 72"/>
                  <a:gd name="T103" fmla="*/ 14 h 78"/>
                  <a:gd name="T104" fmla="*/ 8 w 72"/>
                  <a:gd name="T105" fmla="*/ 28 h 78"/>
                  <a:gd name="T106" fmla="*/ 15 w 72"/>
                  <a:gd name="T107" fmla="*/ 21 h 78"/>
                  <a:gd name="T108" fmla="*/ 8 w 72"/>
                  <a:gd name="T109" fmla="*/ 35 h 78"/>
                  <a:gd name="T110" fmla="*/ 0 w 72"/>
                  <a:gd name="T111" fmla="*/ 50 h 78"/>
                  <a:gd name="T112" fmla="*/ 22 w 72"/>
                  <a:gd name="T113" fmla="*/ 50 h 78"/>
                  <a:gd name="T114" fmla="*/ 22 w 72"/>
                  <a:gd name="T115" fmla="*/ 43 h 78"/>
                  <a:gd name="T116" fmla="*/ 29 w 72"/>
                  <a:gd name="T117" fmla="*/ 64 h 78"/>
                  <a:gd name="T118" fmla="*/ 15 w 72"/>
                  <a:gd name="T119" fmla="*/ 64 h 78"/>
                  <a:gd name="T120" fmla="*/ 8 w 72"/>
                  <a:gd name="T121" fmla="*/ 71 h 78"/>
                  <a:gd name="T122" fmla="*/ 22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65" y="71"/>
                    </a:lnTo>
                    <a:lnTo>
                      <a:pt x="65" y="71"/>
                    </a:lnTo>
                    <a:lnTo>
                      <a:pt x="65" y="71"/>
                    </a:lnTo>
                    <a:lnTo>
                      <a:pt x="58" y="57"/>
                    </a:lnTo>
                    <a:lnTo>
                      <a:pt x="58" y="57"/>
                    </a:lnTo>
                    <a:lnTo>
                      <a:pt x="58" y="43"/>
                    </a:lnTo>
                    <a:lnTo>
                      <a:pt x="58" y="43"/>
                    </a:lnTo>
                    <a:lnTo>
                      <a:pt x="65" y="35"/>
                    </a:lnTo>
                    <a:lnTo>
                      <a:pt x="72" y="35"/>
                    </a:lnTo>
                    <a:lnTo>
                      <a:pt x="65" y="14"/>
                    </a:lnTo>
                    <a:lnTo>
                      <a:pt x="65" y="14"/>
                    </a:lnTo>
                    <a:lnTo>
                      <a:pt x="58" y="14"/>
                    </a:lnTo>
                    <a:lnTo>
                      <a:pt x="58" y="14"/>
                    </a:lnTo>
                    <a:lnTo>
                      <a:pt x="51" y="21"/>
                    </a:lnTo>
                    <a:lnTo>
                      <a:pt x="51" y="28"/>
                    </a:lnTo>
                    <a:lnTo>
                      <a:pt x="58" y="35"/>
                    </a:lnTo>
                    <a:lnTo>
                      <a:pt x="58" y="43"/>
                    </a:lnTo>
                    <a:lnTo>
                      <a:pt x="51" y="50"/>
                    </a:lnTo>
                    <a:lnTo>
                      <a:pt x="51" y="57"/>
                    </a:lnTo>
                    <a:lnTo>
                      <a:pt x="43" y="50"/>
                    </a:lnTo>
                    <a:lnTo>
                      <a:pt x="43" y="43"/>
                    </a:lnTo>
                    <a:lnTo>
                      <a:pt x="36" y="35"/>
                    </a:lnTo>
                    <a:lnTo>
                      <a:pt x="36" y="28"/>
                    </a:lnTo>
                    <a:lnTo>
                      <a:pt x="43" y="28"/>
                    </a:lnTo>
                    <a:lnTo>
                      <a:pt x="43" y="14"/>
                    </a:lnTo>
                    <a:lnTo>
                      <a:pt x="36" y="7"/>
                    </a:lnTo>
                    <a:lnTo>
                      <a:pt x="29" y="14"/>
                    </a:lnTo>
                    <a:lnTo>
                      <a:pt x="36" y="28"/>
                    </a:lnTo>
                    <a:lnTo>
                      <a:pt x="36" y="28"/>
                    </a:lnTo>
                    <a:lnTo>
                      <a:pt x="36" y="35"/>
                    </a:lnTo>
                    <a:lnTo>
                      <a:pt x="36" y="43"/>
                    </a:lnTo>
                    <a:lnTo>
                      <a:pt x="29" y="35"/>
                    </a:lnTo>
                    <a:lnTo>
                      <a:pt x="22" y="28"/>
                    </a:lnTo>
                    <a:lnTo>
                      <a:pt x="22" y="28"/>
                    </a:lnTo>
                    <a:lnTo>
                      <a:pt x="22" y="21"/>
                    </a:lnTo>
                    <a:lnTo>
                      <a:pt x="22" y="21"/>
                    </a:lnTo>
                    <a:lnTo>
                      <a:pt x="15" y="14"/>
                    </a:lnTo>
                    <a:lnTo>
                      <a:pt x="8" y="7"/>
                    </a:lnTo>
                    <a:lnTo>
                      <a:pt x="8" y="7"/>
                    </a:lnTo>
                    <a:lnTo>
                      <a:pt x="0" y="0"/>
                    </a:lnTo>
                    <a:lnTo>
                      <a:pt x="0" y="7"/>
                    </a:lnTo>
                    <a:lnTo>
                      <a:pt x="0" y="7"/>
                    </a:lnTo>
                    <a:lnTo>
                      <a:pt x="0" y="21"/>
                    </a:lnTo>
                    <a:lnTo>
                      <a:pt x="15" y="28"/>
                    </a:lnTo>
                    <a:lnTo>
                      <a:pt x="22" y="35"/>
                    </a:lnTo>
                    <a:lnTo>
                      <a:pt x="29" y="43"/>
                    </a:lnTo>
                    <a:lnTo>
                      <a:pt x="29" y="43"/>
                    </a:lnTo>
                    <a:lnTo>
                      <a:pt x="29" y="43"/>
                    </a:lnTo>
                    <a:lnTo>
                      <a:pt x="22" y="43"/>
                    </a:lnTo>
                    <a:lnTo>
                      <a:pt x="22" y="43"/>
                    </a:lnTo>
                    <a:lnTo>
                      <a:pt x="15" y="35"/>
                    </a:lnTo>
                    <a:lnTo>
                      <a:pt x="8" y="35"/>
                    </a:lnTo>
                    <a:lnTo>
                      <a:pt x="0" y="43"/>
                    </a:lnTo>
                    <a:lnTo>
                      <a:pt x="0" y="50"/>
                    </a:lnTo>
                    <a:lnTo>
                      <a:pt x="8" y="50"/>
                    </a:lnTo>
                    <a:lnTo>
                      <a:pt x="15" y="57"/>
                    </a:lnTo>
                    <a:lnTo>
                      <a:pt x="15" y="57"/>
                    </a:lnTo>
                    <a:lnTo>
                      <a:pt x="22" y="50"/>
                    </a:lnTo>
                    <a:lnTo>
                      <a:pt x="22" y="50"/>
                    </a:lnTo>
                    <a:lnTo>
                      <a:pt x="29" y="50"/>
                    </a:lnTo>
                    <a:lnTo>
                      <a:pt x="36" y="50"/>
                    </a:lnTo>
                    <a:lnTo>
                      <a:pt x="36" y="50"/>
                    </a:lnTo>
                    <a:lnTo>
                      <a:pt x="43" y="57"/>
                    </a:lnTo>
                    <a:lnTo>
                      <a:pt x="43" y="57"/>
                    </a:lnTo>
                    <a:lnTo>
                      <a:pt x="43" y="64"/>
                    </a:lnTo>
                    <a:lnTo>
                      <a:pt x="36" y="64"/>
                    </a:lnTo>
                    <a:lnTo>
                      <a:pt x="29" y="64"/>
                    </a:lnTo>
                    <a:lnTo>
                      <a:pt x="22" y="64"/>
                    </a:lnTo>
                    <a:lnTo>
                      <a:pt x="0" y="64"/>
                    </a:lnTo>
                    <a:lnTo>
                      <a:pt x="0" y="71"/>
                    </a:lnTo>
                    <a:lnTo>
                      <a:pt x="8" y="78"/>
                    </a:lnTo>
                    <a:lnTo>
                      <a:pt x="22" y="78"/>
                    </a:lnTo>
                    <a:lnTo>
                      <a:pt x="29" y="78"/>
                    </a:lnTo>
                    <a:lnTo>
                      <a:pt x="29" y="78"/>
                    </a:lnTo>
                    <a:lnTo>
                      <a:pt x="29" y="71"/>
                    </a:lnTo>
                    <a:lnTo>
                      <a:pt x="36" y="71"/>
                    </a:lnTo>
                    <a:lnTo>
                      <a:pt x="36" y="64"/>
                    </a:lnTo>
                    <a:lnTo>
                      <a:pt x="43" y="64"/>
                    </a:lnTo>
                    <a:lnTo>
                      <a:pt x="43" y="64"/>
                    </a:lnTo>
                    <a:lnTo>
                      <a:pt x="51" y="71"/>
                    </a:lnTo>
                    <a:lnTo>
                      <a:pt x="58" y="78"/>
                    </a:lnTo>
                    <a:lnTo>
                      <a:pt x="58" y="78"/>
                    </a:lnTo>
                    <a:close/>
                    <a:moveTo>
                      <a:pt x="58" y="35"/>
                    </a:moveTo>
                    <a:lnTo>
                      <a:pt x="65" y="35"/>
                    </a:lnTo>
                    <a:lnTo>
                      <a:pt x="65" y="28"/>
                    </a:lnTo>
                    <a:lnTo>
                      <a:pt x="65" y="21"/>
                    </a:lnTo>
                    <a:lnTo>
                      <a:pt x="58" y="14"/>
                    </a:lnTo>
                    <a:lnTo>
                      <a:pt x="51" y="21"/>
                    </a:lnTo>
                    <a:lnTo>
                      <a:pt x="58" y="35"/>
                    </a:lnTo>
                    <a:lnTo>
                      <a:pt x="58" y="35"/>
                    </a:lnTo>
                    <a:close/>
                    <a:moveTo>
                      <a:pt x="36" y="28"/>
                    </a:moveTo>
                    <a:lnTo>
                      <a:pt x="43" y="21"/>
                    </a:lnTo>
                    <a:lnTo>
                      <a:pt x="36" y="7"/>
                    </a:lnTo>
                    <a:lnTo>
                      <a:pt x="29" y="14"/>
                    </a:lnTo>
                    <a:lnTo>
                      <a:pt x="36" y="28"/>
                    </a:lnTo>
                    <a:lnTo>
                      <a:pt x="36" y="28"/>
                    </a:lnTo>
                    <a:close/>
                    <a:moveTo>
                      <a:pt x="15" y="21"/>
                    </a:moveTo>
                    <a:lnTo>
                      <a:pt x="15" y="14"/>
                    </a:lnTo>
                    <a:lnTo>
                      <a:pt x="15" y="14"/>
                    </a:lnTo>
                    <a:lnTo>
                      <a:pt x="8" y="7"/>
                    </a:lnTo>
                    <a:lnTo>
                      <a:pt x="0" y="7"/>
                    </a:lnTo>
                    <a:lnTo>
                      <a:pt x="0" y="14"/>
                    </a:lnTo>
                    <a:lnTo>
                      <a:pt x="0" y="21"/>
                    </a:lnTo>
                    <a:lnTo>
                      <a:pt x="8" y="28"/>
                    </a:lnTo>
                    <a:lnTo>
                      <a:pt x="15" y="21"/>
                    </a:lnTo>
                    <a:lnTo>
                      <a:pt x="15" y="21"/>
                    </a:lnTo>
                    <a:close/>
                    <a:moveTo>
                      <a:pt x="22" y="43"/>
                    </a:moveTo>
                    <a:lnTo>
                      <a:pt x="8" y="35"/>
                    </a:lnTo>
                    <a:lnTo>
                      <a:pt x="0" y="43"/>
                    </a:lnTo>
                    <a:lnTo>
                      <a:pt x="0" y="50"/>
                    </a:lnTo>
                    <a:lnTo>
                      <a:pt x="15" y="50"/>
                    </a:lnTo>
                    <a:lnTo>
                      <a:pt x="22" y="50"/>
                    </a:lnTo>
                    <a:lnTo>
                      <a:pt x="22" y="43"/>
                    </a:lnTo>
                    <a:lnTo>
                      <a:pt x="22" y="43"/>
                    </a:lnTo>
                    <a:close/>
                    <a:moveTo>
                      <a:pt x="29" y="71"/>
                    </a:moveTo>
                    <a:lnTo>
                      <a:pt x="29" y="64"/>
                    </a:lnTo>
                    <a:lnTo>
                      <a:pt x="15" y="64"/>
                    </a:lnTo>
                    <a:lnTo>
                      <a:pt x="15" y="64"/>
                    </a:lnTo>
                    <a:lnTo>
                      <a:pt x="8" y="71"/>
                    </a:lnTo>
                    <a:lnTo>
                      <a:pt x="8" y="71"/>
                    </a:lnTo>
                    <a:lnTo>
                      <a:pt x="15" y="78"/>
                    </a:lnTo>
                    <a:lnTo>
                      <a:pt x="22"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590">
                <a:extLst>
                  <a:ext uri="{FF2B5EF4-FFF2-40B4-BE49-F238E27FC236}">
                    <a16:creationId xmlns:a16="http://schemas.microsoft.com/office/drawing/2014/main" xmlns="" id="{49E76C13-007C-487C-9136-780EB98CDC8E}"/>
                  </a:ext>
                </a:extLst>
              </p:cNvPr>
              <p:cNvSpPr>
                <a:spLocks noEditPoints="1"/>
              </p:cNvSpPr>
              <p:nvPr/>
            </p:nvSpPr>
            <p:spPr bwMode="auto">
              <a:xfrm>
                <a:off x="5207" y="2818"/>
                <a:ext cx="71" cy="78"/>
              </a:xfrm>
              <a:custGeom>
                <a:avLst/>
                <a:gdLst>
                  <a:gd name="T0" fmla="*/ 64 w 71"/>
                  <a:gd name="T1" fmla="*/ 78 h 78"/>
                  <a:gd name="T2" fmla="*/ 71 w 71"/>
                  <a:gd name="T3" fmla="*/ 71 h 78"/>
                  <a:gd name="T4" fmla="*/ 57 w 71"/>
                  <a:gd name="T5" fmla="*/ 57 h 78"/>
                  <a:gd name="T6" fmla="*/ 57 w 71"/>
                  <a:gd name="T7" fmla="*/ 43 h 78"/>
                  <a:gd name="T8" fmla="*/ 64 w 71"/>
                  <a:gd name="T9" fmla="*/ 35 h 78"/>
                  <a:gd name="T10" fmla="*/ 64 w 71"/>
                  <a:gd name="T11" fmla="*/ 14 h 78"/>
                  <a:gd name="T12" fmla="*/ 64 w 71"/>
                  <a:gd name="T13" fmla="*/ 7 h 78"/>
                  <a:gd name="T14" fmla="*/ 57 w 71"/>
                  <a:gd name="T15" fmla="*/ 21 h 78"/>
                  <a:gd name="T16" fmla="*/ 57 w 71"/>
                  <a:gd name="T17" fmla="*/ 35 h 78"/>
                  <a:gd name="T18" fmla="*/ 57 w 71"/>
                  <a:gd name="T19" fmla="*/ 50 h 78"/>
                  <a:gd name="T20" fmla="*/ 50 w 71"/>
                  <a:gd name="T21" fmla="*/ 50 h 78"/>
                  <a:gd name="T22" fmla="*/ 43 w 71"/>
                  <a:gd name="T23" fmla="*/ 35 h 78"/>
                  <a:gd name="T24" fmla="*/ 43 w 71"/>
                  <a:gd name="T25" fmla="*/ 28 h 78"/>
                  <a:gd name="T26" fmla="*/ 36 w 71"/>
                  <a:gd name="T27" fmla="*/ 0 h 78"/>
                  <a:gd name="T28" fmla="*/ 36 w 71"/>
                  <a:gd name="T29" fmla="*/ 28 h 78"/>
                  <a:gd name="T30" fmla="*/ 36 w 71"/>
                  <a:gd name="T31" fmla="*/ 35 h 78"/>
                  <a:gd name="T32" fmla="*/ 36 w 71"/>
                  <a:gd name="T33" fmla="*/ 35 h 78"/>
                  <a:gd name="T34" fmla="*/ 21 w 71"/>
                  <a:gd name="T35" fmla="*/ 28 h 78"/>
                  <a:gd name="T36" fmla="*/ 21 w 71"/>
                  <a:gd name="T37" fmla="*/ 14 h 78"/>
                  <a:gd name="T38" fmla="*/ 14 w 71"/>
                  <a:gd name="T39" fmla="*/ 0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35 h 78"/>
                  <a:gd name="T52" fmla="*/ 7 w 71"/>
                  <a:gd name="T53" fmla="*/ 35 h 78"/>
                  <a:gd name="T54" fmla="*/ 0 w 71"/>
                  <a:gd name="T55" fmla="*/ 43 h 78"/>
                  <a:gd name="T56" fmla="*/ 14 w 71"/>
                  <a:gd name="T57" fmla="*/ 50 h 78"/>
                  <a:gd name="T58" fmla="*/ 21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28 w 71"/>
                  <a:gd name="T75" fmla="*/ 71 h 78"/>
                  <a:gd name="T76" fmla="*/ 36 w 71"/>
                  <a:gd name="T77" fmla="*/ 71 h 78"/>
                  <a:gd name="T78" fmla="*/ 43 w 71"/>
                  <a:gd name="T79" fmla="*/ 64 h 78"/>
                  <a:gd name="T80" fmla="*/ 57 w 71"/>
                  <a:gd name="T81" fmla="*/ 64 h 78"/>
                  <a:gd name="T82" fmla="*/ 64 w 71"/>
                  <a:gd name="T83" fmla="*/ 71 h 78"/>
                  <a:gd name="T84" fmla="*/ 64 w 71"/>
                  <a:gd name="T85" fmla="*/ 35 h 78"/>
                  <a:gd name="T86" fmla="*/ 64 w 71"/>
                  <a:gd name="T87" fmla="*/ 21 h 78"/>
                  <a:gd name="T88" fmla="*/ 57 w 71"/>
                  <a:gd name="T89" fmla="*/ 21 h 78"/>
                  <a:gd name="T90" fmla="*/ 64 w 71"/>
                  <a:gd name="T91" fmla="*/ 35 h 78"/>
                  <a:gd name="T92" fmla="*/ 43 w 71"/>
                  <a:gd name="T93" fmla="*/ 14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1 h 78"/>
                  <a:gd name="T106" fmla="*/ 21 w 71"/>
                  <a:gd name="T107" fmla="*/ 21 h 78"/>
                  <a:gd name="T108" fmla="*/ 14 w 71"/>
                  <a:gd name="T109" fmla="*/ 35 h 78"/>
                  <a:gd name="T110" fmla="*/ 7 w 71"/>
                  <a:gd name="T111" fmla="*/ 43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8"/>
                    </a:lnTo>
                    <a:lnTo>
                      <a:pt x="71" y="71"/>
                    </a:lnTo>
                    <a:lnTo>
                      <a:pt x="71" y="71"/>
                    </a:lnTo>
                    <a:lnTo>
                      <a:pt x="71" y="64"/>
                    </a:lnTo>
                    <a:lnTo>
                      <a:pt x="57" y="57"/>
                    </a:lnTo>
                    <a:lnTo>
                      <a:pt x="57" y="50"/>
                    </a:lnTo>
                    <a:lnTo>
                      <a:pt x="57" y="43"/>
                    </a:lnTo>
                    <a:lnTo>
                      <a:pt x="64" y="43"/>
                    </a:lnTo>
                    <a:lnTo>
                      <a:pt x="64" y="35"/>
                    </a:lnTo>
                    <a:lnTo>
                      <a:pt x="71" y="28"/>
                    </a:lnTo>
                    <a:lnTo>
                      <a:pt x="64" y="14"/>
                    </a:lnTo>
                    <a:lnTo>
                      <a:pt x="64" y="14"/>
                    </a:lnTo>
                    <a:lnTo>
                      <a:pt x="64" y="7"/>
                    </a:lnTo>
                    <a:lnTo>
                      <a:pt x="57" y="14"/>
                    </a:lnTo>
                    <a:lnTo>
                      <a:pt x="57" y="21"/>
                    </a:lnTo>
                    <a:lnTo>
                      <a:pt x="50" y="28"/>
                    </a:lnTo>
                    <a:lnTo>
                      <a:pt x="57" y="35"/>
                    </a:lnTo>
                    <a:lnTo>
                      <a:pt x="57" y="43"/>
                    </a:lnTo>
                    <a:lnTo>
                      <a:pt x="57" y="50"/>
                    </a:lnTo>
                    <a:lnTo>
                      <a:pt x="50" y="50"/>
                    </a:lnTo>
                    <a:lnTo>
                      <a:pt x="50" y="50"/>
                    </a:lnTo>
                    <a:lnTo>
                      <a:pt x="43" y="43"/>
                    </a:lnTo>
                    <a:lnTo>
                      <a:pt x="43" y="35"/>
                    </a:lnTo>
                    <a:lnTo>
                      <a:pt x="43" y="28"/>
                    </a:lnTo>
                    <a:lnTo>
                      <a:pt x="43" y="28"/>
                    </a:lnTo>
                    <a:lnTo>
                      <a:pt x="50" y="14"/>
                    </a:lnTo>
                    <a:lnTo>
                      <a:pt x="36" y="0"/>
                    </a:lnTo>
                    <a:lnTo>
                      <a:pt x="28" y="14"/>
                    </a:lnTo>
                    <a:lnTo>
                      <a:pt x="36" y="28"/>
                    </a:lnTo>
                    <a:lnTo>
                      <a:pt x="36" y="28"/>
                    </a:lnTo>
                    <a:lnTo>
                      <a:pt x="36" y="35"/>
                    </a:lnTo>
                    <a:lnTo>
                      <a:pt x="36" y="35"/>
                    </a:lnTo>
                    <a:lnTo>
                      <a:pt x="36" y="35"/>
                    </a:lnTo>
                    <a:lnTo>
                      <a:pt x="28" y="28"/>
                    </a:lnTo>
                    <a:lnTo>
                      <a:pt x="21" y="28"/>
                    </a:lnTo>
                    <a:lnTo>
                      <a:pt x="21" y="21"/>
                    </a:lnTo>
                    <a:lnTo>
                      <a:pt x="21" y="14"/>
                    </a:lnTo>
                    <a:lnTo>
                      <a:pt x="21" y="7"/>
                    </a:lnTo>
                    <a:lnTo>
                      <a:pt x="14" y="0"/>
                    </a:lnTo>
                    <a:lnTo>
                      <a:pt x="7" y="0"/>
                    </a:lnTo>
                    <a:lnTo>
                      <a:pt x="0" y="0"/>
                    </a:lnTo>
                    <a:lnTo>
                      <a:pt x="0" y="0"/>
                    </a:lnTo>
                    <a:lnTo>
                      <a:pt x="0" y="7"/>
                    </a:lnTo>
                    <a:lnTo>
                      <a:pt x="7" y="21"/>
                    </a:lnTo>
                    <a:lnTo>
                      <a:pt x="14" y="28"/>
                    </a:lnTo>
                    <a:lnTo>
                      <a:pt x="21" y="28"/>
                    </a:lnTo>
                    <a:lnTo>
                      <a:pt x="28" y="43"/>
                    </a:lnTo>
                    <a:lnTo>
                      <a:pt x="36" y="43"/>
                    </a:lnTo>
                    <a:lnTo>
                      <a:pt x="28" y="43"/>
                    </a:lnTo>
                    <a:lnTo>
                      <a:pt x="28" y="43"/>
                    </a:lnTo>
                    <a:lnTo>
                      <a:pt x="21" y="35"/>
                    </a:lnTo>
                    <a:lnTo>
                      <a:pt x="14" y="35"/>
                    </a:lnTo>
                    <a:lnTo>
                      <a:pt x="7" y="35"/>
                    </a:lnTo>
                    <a:lnTo>
                      <a:pt x="0" y="43"/>
                    </a:lnTo>
                    <a:lnTo>
                      <a:pt x="0" y="43"/>
                    </a:lnTo>
                    <a:lnTo>
                      <a:pt x="7" y="50"/>
                    </a:lnTo>
                    <a:lnTo>
                      <a:pt x="14" y="50"/>
                    </a:lnTo>
                    <a:lnTo>
                      <a:pt x="21" y="50"/>
                    </a:lnTo>
                    <a:lnTo>
                      <a:pt x="21" y="50"/>
                    </a:lnTo>
                    <a:lnTo>
                      <a:pt x="21" y="50"/>
                    </a:lnTo>
                    <a:lnTo>
                      <a:pt x="28" y="50"/>
                    </a:lnTo>
                    <a:lnTo>
                      <a:pt x="36" y="50"/>
                    </a:lnTo>
                    <a:lnTo>
                      <a:pt x="43" y="50"/>
                    </a:lnTo>
                    <a:lnTo>
                      <a:pt x="43" y="57"/>
                    </a:lnTo>
                    <a:lnTo>
                      <a:pt x="50" y="57"/>
                    </a:lnTo>
                    <a:lnTo>
                      <a:pt x="43" y="57"/>
                    </a:lnTo>
                    <a:lnTo>
                      <a:pt x="36" y="64"/>
                    </a:lnTo>
                    <a:lnTo>
                      <a:pt x="28" y="64"/>
                    </a:lnTo>
                    <a:lnTo>
                      <a:pt x="21" y="57"/>
                    </a:lnTo>
                    <a:lnTo>
                      <a:pt x="7" y="64"/>
                    </a:lnTo>
                    <a:lnTo>
                      <a:pt x="7" y="71"/>
                    </a:lnTo>
                    <a:lnTo>
                      <a:pt x="7" y="71"/>
                    </a:lnTo>
                    <a:lnTo>
                      <a:pt x="21" y="78"/>
                    </a:lnTo>
                    <a:lnTo>
                      <a:pt x="28" y="78"/>
                    </a:lnTo>
                    <a:lnTo>
                      <a:pt x="28" y="71"/>
                    </a:lnTo>
                    <a:lnTo>
                      <a:pt x="36" y="71"/>
                    </a:lnTo>
                    <a:lnTo>
                      <a:pt x="36" y="71"/>
                    </a:lnTo>
                    <a:lnTo>
                      <a:pt x="43" y="64"/>
                    </a:lnTo>
                    <a:lnTo>
                      <a:pt x="43" y="64"/>
                    </a:lnTo>
                    <a:lnTo>
                      <a:pt x="50" y="64"/>
                    </a:lnTo>
                    <a:lnTo>
                      <a:pt x="57" y="64"/>
                    </a:lnTo>
                    <a:lnTo>
                      <a:pt x="64" y="71"/>
                    </a:lnTo>
                    <a:lnTo>
                      <a:pt x="64" y="71"/>
                    </a:lnTo>
                    <a:close/>
                    <a:moveTo>
                      <a:pt x="64" y="35"/>
                    </a:moveTo>
                    <a:lnTo>
                      <a:pt x="64" y="35"/>
                    </a:lnTo>
                    <a:lnTo>
                      <a:pt x="71" y="28"/>
                    </a:lnTo>
                    <a:lnTo>
                      <a:pt x="64" y="21"/>
                    </a:lnTo>
                    <a:lnTo>
                      <a:pt x="64" y="14"/>
                    </a:lnTo>
                    <a:lnTo>
                      <a:pt x="57" y="21"/>
                    </a:lnTo>
                    <a:lnTo>
                      <a:pt x="64" y="35"/>
                    </a:lnTo>
                    <a:lnTo>
                      <a:pt x="64" y="35"/>
                    </a:lnTo>
                    <a:close/>
                    <a:moveTo>
                      <a:pt x="36" y="28"/>
                    </a:moveTo>
                    <a:lnTo>
                      <a:pt x="43" y="14"/>
                    </a:lnTo>
                    <a:lnTo>
                      <a:pt x="36" y="7"/>
                    </a:lnTo>
                    <a:lnTo>
                      <a:pt x="36" y="14"/>
                    </a:lnTo>
                    <a:lnTo>
                      <a:pt x="36" y="28"/>
                    </a:lnTo>
                    <a:lnTo>
                      <a:pt x="36" y="28"/>
                    </a:lnTo>
                    <a:close/>
                    <a:moveTo>
                      <a:pt x="21" y="21"/>
                    </a:moveTo>
                    <a:lnTo>
                      <a:pt x="21" y="14"/>
                    </a:lnTo>
                    <a:lnTo>
                      <a:pt x="14" y="14"/>
                    </a:lnTo>
                    <a:lnTo>
                      <a:pt x="14" y="7"/>
                    </a:lnTo>
                    <a:lnTo>
                      <a:pt x="0" y="7"/>
                    </a:lnTo>
                    <a:lnTo>
                      <a:pt x="0" y="14"/>
                    </a:lnTo>
                    <a:lnTo>
                      <a:pt x="7" y="21"/>
                    </a:lnTo>
                    <a:lnTo>
                      <a:pt x="14" y="21"/>
                    </a:lnTo>
                    <a:lnTo>
                      <a:pt x="21" y="21"/>
                    </a:lnTo>
                    <a:lnTo>
                      <a:pt x="21" y="21"/>
                    </a:lnTo>
                    <a:close/>
                    <a:moveTo>
                      <a:pt x="21" y="43"/>
                    </a:moveTo>
                    <a:lnTo>
                      <a:pt x="14" y="35"/>
                    </a:lnTo>
                    <a:lnTo>
                      <a:pt x="0" y="43"/>
                    </a:lnTo>
                    <a:lnTo>
                      <a:pt x="7" y="43"/>
                    </a:lnTo>
                    <a:lnTo>
                      <a:pt x="14" y="50"/>
                    </a:lnTo>
                    <a:lnTo>
                      <a:pt x="21" y="50"/>
                    </a:lnTo>
                    <a:lnTo>
                      <a:pt x="21" y="43"/>
                    </a:lnTo>
                    <a:lnTo>
                      <a:pt x="21" y="43"/>
                    </a:lnTo>
                    <a:close/>
                    <a:moveTo>
                      <a:pt x="28" y="71"/>
                    </a:moveTo>
                    <a:lnTo>
                      <a:pt x="28" y="64"/>
                    </a:lnTo>
                    <a:lnTo>
                      <a:pt x="21" y="64"/>
                    </a:lnTo>
                    <a:lnTo>
                      <a:pt x="14" y="64"/>
                    </a:lnTo>
                    <a:lnTo>
                      <a:pt x="7" y="64"/>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591">
                <a:extLst>
                  <a:ext uri="{FF2B5EF4-FFF2-40B4-BE49-F238E27FC236}">
                    <a16:creationId xmlns:a16="http://schemas.microsoft.com/office/drawing/2014/main" xmlns="" id="{3D8F4371-3BA2-47D0-8229-764318F6D628}"/>
                  </a:ext>
                </a:extLst>
              </p:cNvPr>
              <p:cNvSpPr>
                <a:spLocks noEditPoints="1"/>
              </p:cNvSpPr>
              <p:nvPr/>
            </p:nvSpPr>
            <p:spPr bwMode="auto">
              <a:xfrm>
                <a:off x="5134" y="2818"/>
                <a:ext cx="73" cy="78"/>
              </a:xfrm>
              <a:custGeom>
                <a:avLst/>
                <a:gdLst>
                  <a:gd name="T0" fmla="*/ 65 w 73"/>
                  <a:gd name="T1" fmla="*/ 78 h 78"/>
                  <a:gd name="T2" fmla="*/ 73 w 73"/>
                  <a:gd name="T3" fmla="*/ 71 h 78"/>
                  <a:gd name="T4" fmla="*/ 58 w 73"/>
                  <a:gd name="T5" fmla="*/ 57 h 78"/>
                  <a:gd name="T6" fmla="*/ 58 w 73"/>
                  <a:gd name="T7" fmla="*/ 43 h 78"/>
                  <a:gd name="T8" fmla="*/ 65 w 73"/>
                  <a:gd name="T9" fmla="*/ 35 h 78"/>
                  <a:gd name="T10" fmla="*/ 65 w 73"/>
                  <a:gd name="T11" fmla="*/ 14 h 78"/>
                  <a:gd name="T12" fmla="*/ 65 w 73"/>
                  <a:gd name="T13" fmla="*/ 7 h 78"/>
                  <a:gd name="T14" fmla="*/ 51 w 73"/>
                  <a:gd name="T15" fmla="*/ 21 h 78"/>
                  <a:gd name="T16" fmla="*/ 58 w 73"/>
                  <a:gd name="T17" fmla="*/ 35 h 78"/>
                  <a:gd name="T18" fmla="*/ 51 w 73"/>
                  <a:gd name="T19" fmla="*/ 50 h 78"/>
                  <a:gd name="T20" fmla="*/ 44 w 73"/>
                  <a:gd name="T21" fmla="*/ 50 h 78"/>
                  <a:gd name="T22" fmla="*/ 44 w 73"/>
                  <a:gd name="T23" fmla="*/ 35 h 78"/>
                  <a:gd name="T24" fmla="*/ 44 w 73"/>
                  <a:gd name="T25" fmla="*/ 28 h 78"/>
                  <a:gd name="T26" fmla="*/ 37 w 73"/>
                  <a:gd name="T27" fmla="*/ 0 h 78"/>
                  <a:gd name="T28" fmla="*/ 37 w 73"/>
                  <a:gd name="T29" fmla="*/ 28 h 78"/>
                  <a:gd name="T30" fmla="*/ 37 w 73"/>
                  <a:gd name="T31" fmla="*/ 35 h 78"/>
                  <a:gd name="T32" fmla="*/ 37 w 73"/>
                  <a:gd name="T33" fmla="*/ 35 h 78"/>
                  <a:gd name="T34" fmla="*/ 22 w 73"/>
                  <a:gd name="T35" fmla="*/ 28 h 78"/>
                  <a:gd name="T36" fmla="*/ 22 w 73"/>
                  <a:gd name="T37" fmla="*/ 14 h 78"/>
                  <a:gd name="T38" fmla="*/ 7 w 73"/>
                  <a:gd name="T39" fmla="*/ 0 h 78"/>
                  <a:gd name="T40" fmla="*/ 0 w 73"/>
                  <a:gd name="T41" fmla="*/ 0 h 78"/>
                  <a:gd name="T42" fmla="*/ 0 w 73"/>
                  <a:gd name="T43" fmla="*/ 7 h 78"/>
                  <a:gd name="T44" fmla="*/ 15 w 73"/>
                  <a:gd name="T45" fmla="*/ 28 h 78"/>
                  <a:gd name="T46" fmla="*/ 29 w 73"/>
                  <a:gd name="T47" fmla="*/ 43 h 78"/>
                  <a:gd name="T48" fmla="*/ 29 w 73"/>
                  <a:gd name="T49" fmla="*/ 43 h 78"/>
                  <a:gd name="T50" fmla="*/ 22 w 73"/>
                  <a:gd name="T51" fmla="*/ 35 h 78"/>
                  <a:gd name="T52" fmla="*/ 7 w 73"/>
                  <a:gd name="T53" fmla="*/ 35 h 78"/>
                  <a:gd name="T54" fmla="*/ 0 w 73"/>
                  <a:gd name="T55" fmla="*/ 43 h 78"/>
                  <a:gd name="T56" fmla="*/ 15 w 73"/>
                  <a:gd name="T57" fmla="*/ 50 h 78"/>
                  <a:gd name="T58" fmla="*/ 22 w 73"/>
                  <a:gd name="T59" fmla="*/ 50 h 78"/>
                  <a:gd name="T60" fmla="*/ 29 w 73"/>
                  <a:gd name="T61" fmla="*/ 50 h 78"/>
                  <a:gd name="T62" fmla="*/ 44 w 73"/>
                  <a:gd name="T63" fmla="*/ 50 h 78"/>
                  <a:gd name="T64" fmla="*/ 44 w 73"/>
                  <a:gd name="T65" fmla="*/ 57 h 78"/>
                  <a:gd name="T66" fmla="*/ 37 w 73"/>
                  <a:gd name="T67" fmla="*/ 64 h 78"/>
                  <a:gd name="T68" fmla="*/ 22 w 73"/>
                  <a:gd name="T69" fmla="*/ 57 h 78"/>
                  <a:gd name="T70" fmla="*/ 0 w 73"/>
                  <a:gd name="T71" fmla="*/ 71 h 78"/>
                  <a:gd name="T72" fmla="*/ 22 w 73"/>
                  <a:gd name="T73" fmla="*/ 78 h 78"/>
                  <a:gd name="T74" fmla="*/ 29 w 73"/>
                  <a:gd name="T75" fmla="*/ 71 h 78"/>
                  <a:gd name="T76" fmla="*/ 37 w 73"/>
                  <a:gd name="T77" fmla="*/ 71 h 78"/>
                  <a:gd name="T78" fmla="*/ 44 w 73"/>
                  <a:gd name="T79" fmla="*/ 64 h 78"/>
                  <a:gd name="T80" fmla="*/ 58 w 73"/>
                  <a:gd name="T81" fmla="*/ 64 h 78"/>
                  <a:gd name="T82" fmla="*/ 58 w 73"/>
                  <a:gd name="T83" fmla="*/ 71 h 78"/>
                  <a:gd name="T84" fmla="*/ 65 w 73"/>
                  <a:gd name="T85" fmla="*/ 35 h 78"/>
                  <a:gd name="T86" fmla="*/ 65 w 73"/>
                  <a:gd name="T87" fmla="*/ 21 h 78"/>
                  <a:gd name="T88" fmla="*/ 58 w 73"/>
                  <a:gd name="T89" fmla="*/ 21 h 78"/>
                  <a:gd name="T90" fmla="*/ 58 w 73"/>
                  <a:gd name="T91" fmla="*/ 35 h 78"/>
                  <a:gd name="T92" fmla="*/ 44 w 73"/>
                  <a:gd name="T93" fmla="*/ 14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1 h 78"/>
                  <a:gd name="T106" fmla="*/ 15 w 73"/>
                  <a:gd name="T107" fmla="*/ 21 h 78"/>
                  <a:gd name="T108" fmla="*/ 7 w 73"/>
                  <a:gd name="T109" fmla="*/ 35 h 78"/>
                  <a:gd name="T110" fmla="*/ 0 w 73"/>
                  <a:gd name="T111" fmla="*/ 43 h 78"/>
                  <a:gd name="T112" fmla="*/ 22 w 73"/>
                  <a:gd name="T113" fmla="*/ 50 h 78"/>
                  <a:gd name="T114" fmla="*/ 22 w 73"/>
                  <a:gd name="T115" fmla="*/ 43 h 78"/>
                  <a:gd name="T116" fmla="*/ 29 w 73"/>
                  <a:gd name="T117" fmla="*/ 64 h 78"/>
                  <a:gd name="T118" fmla="*/ 15 w 73"/>
                  <a:gd name="T119" fmla="*/ 64 h 78"/>
                  <a:gd name="T120" fmla="*/ 7 w 73"/>
                  <a:gd name="T121" fmla="*/ 71 h 78"/>
                  <a:gd name="T122" fmla="*/ 29 w 73"/>
                  <a:gd name="T123" fmla="*/ 78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1"/>
                    </a:moveTo>
                    <a:lnTo>
                      <a:pt x="65" y="78"/>
                    </a:lnTo>
                    <a:lnTo>
                      <a:pt x="65" y="71"/>
                    </a:lnTo>
                    <a:lnTo>
                      <a:pt x="73" y="71"/>
                    </a:lnTo>
                    <a:lnTo>
                      <a:pt x="65" y="64"/>
                    </a:lnTo>
                    <a:lnTo>
                      <a:pt x="58" y="57"/>
                    </a:lnTo>
                    <a:lnTo>
                      <a:pt x="58" y="50"/>
                    </a:lnTo>
                    <a:lnTo>
                      <a:pt x="58" y="43"/>
                    </a:lnTo>
                    <a:lnTo>
                      <a:pt x="58" y="43"/>
                    </a:lnTo>
                    <a:lnTo>
                      <a:pt x="65" y="35"/>
                    </a:lnTo>
                    <a:lnTo>
                      <a:pt x="73" y="28"/>
                    </a:lnTo>
                    <a:lnTo>
                      <a:pt x="65" y="14"/>
                    </a:lnTo>
                    <a:lnTo>
                      <a:pt x="65" y="14"/>
                    </a:lnTo>
                    <a:lnTo>
                      <a:pt x="65" y="7"/>
                    </a:lnTo>
                    <a:lnTo>
                      <a:pt x="58" y="14"/>
                    </a:lnTo>
                    <a:lnTo>
                      <a:pt x="51" y="21"/>
                    </a:lnTo>
                    <a:lnTo>
                      <a:pt x="51" y="28"/>
                    </a:lnTo>
                    <a:lnTo>
                      <a:pt x="58" y="35"/>
                    </a:lnTo>
                    <a:lnTo>
                      <a:pt x="58" y="43"/>
                    </a:lnTo>
                    <a:lnTo>
                      <a:pt x="51" y="50"/>
                    </a:lnTo>
                    <a:lnTo>
                      <a:pt x="51" y="50"/>
                    </a:lnTo>
                    <a:lnTo>
                      <a:pt x="44" y="50"/>
                    </a:lnTo>
                    <a:lnTo>
                      <a:pt x="44" y="43"/>
                    </a:lnTo>
                    <a:lnTo>
                      <a:pt x="44" y="35"/>
                    </a:lnTo>
                    <a:lnTo>
                      <a:pt x="44" y="28"/>
                    </a:lnTo>
                    <a:lnTo>
                      <a:pt x="44" y="28"/>
                    </a:lnTo>
                    <a:lnTo>
                      <a:pt x="44" y="14"/>
                    </a:lnTo>
                    <a:lnTo>
                      <a:pt x="37" y="0"/>
                    </a:lnTo>
                    <a:lnTo>
                      <a:pt x="29" y="14"/>
                    </a:lnTo>
                    <a:lnTo>
                      <a:pt x="37" y="28"/>
                    </a:lnTo>
                    <a:lnTo>
                      <a:pt x="37" y="28"/>
                    </a:lnTo>
                    <a:lnTo>
                      <a:pt x="37" y="35"/>
                    </a:lnTo>
                    <a:lnTo>
                      <a:pt x="37" y="35"/>
                    </a:lnTo>
                    <a:lnTo>
                      <a:pt x="37" y="35"/>
                    </a:lnTo>
                    <a:lnTo>
                      <a:pt x="29" y="28"/>
                    </a:lnTo>
                    <a:lnTo>
                      <a:pt x="22" y="28"/>
                    </a:lnTo>
                    <a:lnTo>
                      <a:pt x="22" y="21"/>
                    </a:lnTo>
                    <a:lnTo>
                      <a:pt x="22" y="14"/>
                    </a:lnTo>
                    <a:lnTo>
                      <a:pt x="15" y="7"/>
                    </a:lnTo>
                    <a:lnTo>
                      <a:pt x="7" y="0"/>
                    </a:lnTo>
                    <a:lnTo>
                      <a:pt x="7" y="0"/>
                    </a:lnTo>
                    <a:lnTo>
                      <a:pt x="0" y="0"/>
                    </a:lnTo>
                    <a:lnTo>
                      <a:pt x="0" y="0"/>
                    </a:lnTo>
                    <a:lnTo>
                      <a:pt x="0" y="7"/>
                    </a:lnTo>
                    <a:lnTo>
                      <a:pt x="0" y="21"/>
                    </a:lnTo>
                    <a:lnTo>
                      <a:pt x="15" y="28"/>
                    </a:lnTo>
                    <a:lnTo>
                      <a:pt x="22" y="28"/>
                    </a:lnTo>
                    <a:lnTo>
                      <a:pt x="29" y="43"/>
                    </a:lnTo>
                    <a:lnTo>
                      <a:pt x="29" y="43"/>
                    </a:lnTo>
                    <a:lnTo>
                      <a:pt x="29" y="43"/>
                    </a:lnTo>
                    <a:lnTo>
                      <a:pt x="22" y="43"/>
                    </a:lnTo>
                    <a:lnTo>
                      <a:pt x="22" y="35"/>
                    </a:lnTo>
                    <a:lnTo>
                      <a:pt x="15" y="35"/>
                    </a:lnTo>
                    <a:lnTo>
                      <a:pt x="7" y="35"/>
                    </a:lnTo>
                    <a:lnTo>
                      <a:pt x="0" y="43"/>
                    </a:lnTo>
                    <a:lnTo>
                      <a:pt x="0" y="43"/>
                    </a:lnTo>
                    <a:lnTo>
                      <a:pt x="7" y="50"/>
                    </a:lnTo>
                    <a:lnTo>
                      <a:pt x="15" y="50"/>
                    </a:lnTo>
                    <a:lnTo>
                      <a:pt x="15" y="50"/>
                    </a:lnTo>
                    <a:lnTo>
                      <a:pt x="22" y="50"/>
                    </a:lnTo>
                    <a:lnTo>
                      <a:pt x="22" y="50"/>
                    </a:lnTo>
                    <a:lnTo>
                      <a:pt x="29" y="50"/>
                    </a:lnTo>
                    <a:lnTo>
                      <a:pt x="37" y="50"/>
                    </a:lnTo>
                    <a:lnTo>
                      <a:pt x="44" y="50"/>
                    </a:lnTo>
                    <a:lnTo>
                      <a:pt x="44" y="57"/>
                    </a:lnTo>
                    <a:lnTo>
                      <a:pt x="44" y="57"/>
                    </a:lnTo>
                    <a:lnTo>
                      <a:pt x="44" y="57"/>
                    </a:lnTo>
                    <a:lnTo>
                      <a:pt x="37" y="64"/>
                    </a:lnTo>
                    <a:lnTo>
                      <a:pt x="29" y="64"/>
                    </a:lnTo>
                    <a:lnTo>
                      <a:pt x="22" y="57"/>
                    </a:lnTo>
                    <a:lnTo>
                      <a:pt x="7" y="64"/>
                    </a:lnTo>
                    <a:lnTo>
                      <a:pt x="0" y="71"/>
                    </a:lnTo>
                    <a:lnTo>
                      <a:pt x="7" y="71"/>
                    </a:lnTo>
                    <a:lnTo>
                      <a:pt x="22" y="78"/>
                    </a:lnTo>
                    <a:lnTo>
                      <a:pt x="29" y="78"/>
                    </a:lnTo>
                    <a:lnTo>
                      <a:pt x="29" y="71"/>
                    </a:lnTo>
                    <a:lnTo>
                      <a:pt x="29" y="71"/>
                    </a:lnTo>
                    <a:lnTo>
                      <a:pt x="37" y="71"/>
                    </a:lnTo>
                    <a:lnTo>
                      <a:pt x="44" y="64"/>
                    </a:lnTo>
                    <a:lnTo>
                      <a:pt x="44" y="64"/>
                    </a:lnTo>
                    <a:lnTo>
                      <a:pt x="51" y="64"/>
                    </a:lnTo>
                    <a:lnTo>
                      <a:pt x="58" y="64"/>
                    </a:lnTo>
                    <a:lnTo>
                      <a:pt x="58" y="71"/>
                    </a:lnTo>
                    <a:lnTo>
                      <a:pt x="58" y="71"/>
                    </a:lnTo>
                    <a:close/>
                    <a:moveTo>
                      <a:pt x="58" y="35"/>
                    </a:moveTo>
                    <a:lnTo>
                      <a:pt x="65" y="35"/>
                    </a:lnTo>
                    <a:lnTo>
                      <a:pt x="65" y="28"/>
                    </a:lnTo>
                    <a:lnTo>
                      <a:pt x="65" y="21"/>
                    </a:lnTo>
                    <a:lnTo>
                      <a:pt x="65" y="14"/>
                    </a:lnTo>
                    <a:lnTo>
                      <a:pt x="58" y="21"/>
                    </a:lnTo>
                    <a:lnTo>
                      <a:pt x="58" y="35"/>
                    </a:lnTo>
                    <a:lnTo>
                      <a:pt x="58" y="35"/>
                    </a:lnTo>
                    <a:close/>
                    <a:moveTo>
                      <a:pt x="37" y="28"/>
                    </a:moveTo>
                    <a:lnTo>
                      <a:pt x="44" y="14"/>
                    </a:lnTo>
                    <a:lnTo>
                      <a:pt x="37" y="7"/>
                    </a:lnTo>
                    <a:lnTo>
                      <a:pt x="29" y="14"/>
                    </a:lnTo>
                    <a:lnTo>
                      <a:pt x="37" y="28"/>
                    </a:lnTo>
                    <a:lnTo>
                      <a:pt x="37" y="28"/>
                    </a:lnTo>
                    <a:close/>
                    <a:moveTo>
                      <a:pt x="15" y="21"/>
                    </a:moveTo>
                    <a:lnTo>
                      <a:pt x="22" y="14"/>
                    </a:lnTo>
                    <a:lnTo>
                      <a:pt x="15" y="14"/>
                    </a:lnTo>
                    <a:lnTo>
                      <a:pt x="15" y="7"/>
                    </a:lnTo>
                    <a:lnTo>
                      <a:pt x="0" y="7"/>
                    </a:lnTo>
                    <a:lnTo>
                      <a:pt x="0" y="14"/>
                    </a:lnTo>
                    <a:lnTo>
                      <a:pt x="7" y="21"/>
                    </a:lnTo>
                    <a:lnTo>
                      <a:pt x="7" y="21"/>
                    </a:lnTo>
                    <a:lnTo>
                      <a:pt x="15" y="21"/>
                    </a:lnTo>
                    <a:lnTo>
                      <a:pt x="15" y="21"/>
                    </a:lnTo>
                    <a:close/>
                    <a:moveTo>
                      <a:pt x="22" y="43"/>
                    </a:moveTo>
                    <a:lnTo>
                      <a:pt x="7" y="35"/>
                    </a:lnTo>
                    <a:lnTo>
                      <a:pt x="0" y="43"/>
                    </a:lnTo>
                    <a:lnTo>
                      <a:pt x="0" y="43"/>
                    </a:lnTo>
                    <a:lnTo>
                      <a:pt x="15" y="50"/>
                    </a:lnTo>
                    <a:lnTo>
                      <a:pt x="22" y="50"/>
                    </a:lnTo>
                    <a:lnTo>
                      <a:pt x="22" y="43"/>
                    </a:lnTo>
                    <a:lnTo>
                      <a:pt x="22" y="43"/>
                    </a:lnTo>
                    <a:close/>
                    <a:moveTo>
                      <a:pt x="29" y="71"/>
                    </a:moveTo>
                    <a:lnTo>
                      <a:pt x="29" y="64"/>
                    </a:lnTo>
                    <a:lnTo>
                      <a:pt x="22" y="64"/>
                    </a:lnTo>
                    <a:lnTo>
                      <a:pt x="15" y="64"/>
                    </a:lnTo>
                    <a:lnTo>
                      <a:pt x="7" y="64"/>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592">
                <a:extLst>
                  <a:ext uri="{FF2B5EF4-FFF2-40B4-BE49-F238E27FC236}">
                    <a16:creationId xmlns:a16="http://schemas.microsoft.com/office/drawing/2014/main" xmlns="" id="{E04FF39D-6AE9-4FA3-8E0C-59BC2FBFA593}"/>
                  </a:ext>
                </a:extLst>
              </p:cNvPr>
              <p:cNvSpPr>
                <a:spLocks noEditPoints="1"/>
              </p:cNvSpPr>
              <p:nvPr/>
            </p:nvSpPr>
            <p:spPr bwMode="auto">
              <a:xfrm>
                <a:off x="5062" y="2818"/>
                <a:ext cx="72" cy="78"/>
              </a:xfrm>
              <a:custGeom>
                <a:avLst/>
                <a:gdLst>
                  <a:gd name="T0" fmla="*/ 65 w 72"/>
                  <a:gd name="T1" fmla="*/ 78 h 78"/>
                  <a:gd name="T2" fmla="*/ 65 w 72"/>
                  <a:gd name="T3" fmla="*/ 71 h 78"/>
                  <a:gd name="T4" fmla="*/ 57 w 72"/>
                  <a:gd name="T5" fmla="*/ 57 h 78"/>
                  <a:gd name="T6" fmla="*/ 57 w 72"/>
                  <a:gd name="T7" fmla="*/ 43 h 78"/>
                  <a:gd name="T8" fmla="*/ 65 w 72"/>
                  <a:gd name="T9" fmla="*/ 35 h 78"/>
                  <a:gd name="T10" fmla="*/ 65 w 72"/>
                  <a:gd name="T11" fmla="*/ 14 h 78"/>
                  <a:gd name="T12" fmla="*/ 57 w 72"/>
                  <a:gd name="T13" fmla="*/ 7 h 78"/>
                  <a:gd name="T14" fmla="*/ 50 w 72"/>
                  <a:gd name="T15" fmla="*/ 21 h 78"/>
                  <a:gd name="T16" fmla="*/ 57 w 72"/>
                  <a:gd name="T17" fmla="*/ 35 h 78"/>
                  <a:gd name="T18" fmla="*/ 50 w 72"/>
                  <a:gd name="T19" fmla="*/ 50 h 78"/>
                  <a:gd name="T20" fmla="*/ 43 w 72"/>
                  <a:gd name="T21" fmla="*/ 50 h 78"/>
                  <a:gd name="T22" fmla="*/ 36 w 72"/>
                  <a:gd name="T23" fmla="*/ 35 h 78"/>
                  <a:gd name="T24" fmla="*/ 43 w 72"/>
                  <a:gd name="T25" fmla="*/ 28 h 78"/>
                  <a:gd name="T26" fmla="*/ 36 w 72"/>
                  <a:gd name="T27" fmla="*/ 0 h 78"/>
                  <a:gd name="T28" fmla="*/ 36 w 72"/>
                  <a:gd name="T29" fmla="*/ 28 h 78"/>
                  <a:gd name="T30" fmla="*/ 36 w 72"/>
                  <a:gd name="T31" fmla="*/ 35 h 78"/>
                  <a:gd name="T32" fmla="*/ 29 w 72"/>
                  <a:gd name="T33" fmla="*/ 35 h 78"/>
                  <a:gd name="T34" fmla="*/ 21 w 72"/>
                  <a:gd name="T35" fmla="*/ 28 h 78"/>
                  <a:gd name="T36" fmla="*/ 21 w 72"/>
                  <a:gd name="T37" fmla="*/ 14 h 78"/>
                  <a:gd name="T38" fmla="*/ 7 w 72"/>
                  <a:gd name="T39" fmla="*/ 0 h 78"/>
                  <a:gd name="T40" fmla="*/ 0 w 72"/>
                  <a:gd name="T41" fmla="*/ 0 h 78"/>
                  <a:gd name="T42" fmla="*/ 0 w 72"/>
                  <a:gd name="T43" fmla="*/ 7 h 78"/>
                  <a:gd name="T44" fmla="*/ 14 w 72"/>
                  <a:gd name="T45" fmla="*/ 28 h 78"/>
                  <a:gd name="T46" fmla="*/ 29 w 72"/>
                  <a:gd name="T47" fmla="*/ 43 h 78"/>
                  <a:gd name="T48" fmla="*/ 29 w 72"/>
                  <a:gd name="T49" fmla="*/ 43 h 78"/>
                  <a:gd name="T50" fmla="*/ 21 w 72"/>
                  <a:gd name="T51" fmla="*/ 35 h 78"/>
                  <a:gd name="T52" fmla="*/ 7 w 72"/>
                  <a:gd name="T53" fmla="*/ 35 h 78"/>
                  <a:gd name="T54" fmla="*/ 0 w 72"/>
                  <a:gd name="T55" fmla="*/ 43 h 78"/>
                  <a:gd name="T56" fmla="*/ 14 w 72"/>
                  <a:gd name="T57" fmla="*/ 50 h 78"/>
                  <a:gd name="T58" fmla="*/ 21 w 72"/>
                  <a:gd name="T59" fmla="*/ 50 h 78"/>
                  <a:gd name="T60" fmla="*/ 29 w 72"/>
                  <a:gd name="T61" fmla="*/ 50 h 78"/>
                  <a:gd name="T62" fmla="*/ 36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9 w 72"/>
                  <a:gd name="T75" fmla="*/ 71 h 78"/>
                  <a:gd name="T76" fmla="*/ 36 w 72"/>
                  <a:gd name="T77" fmla="*/ 71 h 78"/>
                  <a:gd name="T78" fmla="*/ 43 w 72"/>
                  <a:gd name="T79" fmla="*/ 64 h 78"/>
                  <a:gd name="T80" fmla="*/ 50 w 72"/>
                  <a:gd name="T81" fmla="*/ 64 h 78"/>
                  <a:gd name="T82" fmla="*/ 57 w 72"/>
                  <a:gd name="T83" fmla="*/ 71 h 78"/>
                  <a:gd name="T84" fmla="*/ 65 w 72"/>
                  <a:gd name="T85" fmla="*/ 35 h 78"/>
                  <a:gd name="T86" fmla="*/ 65 w 72"/>
                  <a:gd name="T87" fmla="*/ 21 h 78"/>
                  <a:gd name="T88" fmla="*/ 50 w 72"/>
                  <a:gd name="T89" fmla="*/ 21 h 78"/>
                  <a:gd name="T90" fmla="*/ 57 w 72"/>
                  <a:gd name="T91" fmla="*/ 35 h 78"/>
                  <a:gd name="T92" fmla="*/ 43 w 72"/>
                  <a:gd name="T93" fmla="*/ 14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5 h 78"/>
                  <a:gd name="T110" fmla="*/ 0 w 72"/>
                  <a:gd name="T111" fmla="*/ 43 h 78"/>
                  <a:gd name="T112" fmla="*/ 21 w 72"/>
                  <a:gd name="T113" fmla="*/ 50 h 78"/>
                  <a:gd name="T114" fmla="*/ 21 w 72"/>
                  <a:gd name="T115" fmla="*/ 43 h 78"/>
                  <a:gd name="T116" fmla="*/ 29 w 72"/>
                  <a:gd name="T117" fmla="*/ 64 h 78"/>
                  <a:gd name="T118" fmla="*/ 14 w 72"/>
                  <a:gd name="T119" fmla="*/ 64 h 78"/>
                  <a:gd name="T120" fmla="*/ 7 w 72"/>
                  <a:gd name="T121" fmla="*/ 71 h 78"/>
                  <a:gd name="T122" fmla="*/ 21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8"/>
                    </a:lnTo>
                    <a:lnTo>
                      <a:pt x="65" y="71"/>
                    </a:lnTo>
                    <a:lnTo>
                      <a:pt x="65" y="71"/>
                    </a:lnTo>
                    <a:lnTo>
                      <a:pt x="65" y="64"/>
                    </a:lnTo>
                    <a:lnTo>
                      <a:pt x="57" y="57"/>
                    </a:lnTo>
                    <a:lnTo>
                      <a:pt x="57" y="50"/>
                    </a:lnTo>
                    <a:lnTo>
                      <a:pt x="57" y="43"/>
                    </a:lnTo>
                    <a:lnTo>
                      <a:pt x="57" y="43"/>
                    </a:lnTo>
                    <a:lnTo>
                      <a:pt x="65" y="35"/>
                    </a:lnTo>
                    <a:lnTo>
                      <a:pt x="72" y="28"/>
                    </a:lnTo>
                    <a:lnTo>
                      <a:pt x="65" y="14"/>
                    </a:lnTo>
                    <a:lnTo>
                      <a:pt x="65" y="14"/>
                    </a:lnTo>
                    <a:lnTo>
                      <a:pt x="57" y="7"/>
                    </a:lnTo>
                    <a:lnTo>
                      <a:pt x="57" y="14"/>
                    </a:lnTo>
                    <a:lnTo>
                      <a:pt x="50" y="21"/>
                    </a:lnTo>
                    <a:lnTo>
                      <a:pt x="50" y="28"/>
                    </a:lnTo>
                    <a:lnTo>
                      <a:pt x="57" y="35"/>
                    </a:lnTo>
                    <a:lnTo>
                      <a:pt x="57" y="43"/>
                    </a:lnTo>
                    <a:lnTo>
                      <a:pt x="50" y="50"/>
                    </a:lnTo>
                    <a:lnTo>
                      <a:pt x="50" y="50"/>
                    </a:lnTo>
                    <a:lnTo>
                      <a:pt x="43" y="50"/>
                    </a:lnTo>
                    <a:lnTo>
                      <a:pt x="43" y="43"/>
                    </a:lnTo>
                    <a:lnTo>
                      <a:pt x="36" y="35"/>
                    </a:lnTo>
                    <a:lnTo>
                      <a:pt x="36" y="28"/>
                    </a:lnTo>
                    <a:lnTo>
                      <a:pt x="43" y="28"/>
                    </a:lnTo>
                    <a:lnTo>
                      <a:pt x="43" y="14"/>
                    </a:lnTo>
                    <a:lnTo>
                      <a:pt x="36" y="0"/>
                    </a:lnTo>
                    <a:lnTo>
                      <a:pt x="29" y="14"/>
                    </a:lnTo>
                    <a:lnTo>
                      <a:pt x="36" y="28"/>
                    </a:lnTo>
                    <a:lnTo>
                      <a:pt x="36" y="28"/>
                    </a:lnTo>
                    <a:lnTo>
                      <a:pt x="36" y="35"/>
                    </a:lnTo>
                    <a:lnTo>
                      <a:pt x="36" y="35"/>
                    </a:lnTo>
                    <a:lnTo>
                      <a:pt x="29" y="35"/>
                    </a:lnTo>
                    <a:lnTo>
                      <a:pt x="21" y="28"/>
                    </a:lnTo>
                    <a:lnTo>
                      <a:pt x="21" y="28"/>
                    </a:lnTo>
                    <a:lnTo>
                      <a:pt x="21" y="21"/>
                    </a:lnTo>
                    <a:lnTo>
                      <a:pt x="21" y="14"/>
                    </a:lnTo>
                    <a:lnTo>
                      <a:pt x="14" y="7"/>
                    </a:lnTo>
                    <a:lnTo>
                      <a:pt x="7" y="0"/>
                    </a:lnTo>
                    <a:lnTo>
                      <a:pt x="7" y="0"/>
                    </a:lnTo>
                    <a:lnTo>
                      <a:pt x="0" y="0"/>
                    </a:lnTo>
                    <a:lnTo>
                      <a:pt x="0" y="0"/>
                    </a:lnTo>
                    <a:lnTo>
                      <a:pt x="0" y="7"/>
                    </a:lnTo>
                    <a:lnTo>
                      <a:pt x="0" y="21"/>
                    </a:lnTo>
                    <a:lnTo>
                      <a:pt x="14" y="28"/>
                    </a:lnTo>
                    <a:lnTo>
                      <a:pt x="21" y="28"/>
                    </a:lnTo>
                    <a:lnTo>
                      <a:pt x="29" y="43"/>
                    </a:lnTo>
                    <a:lnTo>
                      <a:pt x="29" y="43"/>
                    </a:lnTo>
                    <a:lnTo>
                      <a:pt x="29" y="43"/>
                    </a:lnTo>
                    <a:lnTo>
                      <a:pt x="21" y="43"/>
                    </a:lnTo>
                    <a:lnTo>
                      <a:pt x="21" y="35"/>
                    </a:lnTo>
                    <a:lnTo>
                      <a:pt x="14" y="35"/>
                    </a:lnTo>
                    <a:lnTo>
                      <a:pt x="7" y="35"/>
                    </a:lnTo>
                    <a:lnTo>
                      <a:pt x="0" y="43"/>
                    </a:lnTo>
                    <a:lnTo>
                      <a:pt x="0" y="43"/>
                    </a:lnTo>
                    <a:lnTo>
                      <a:pt x="7" y="50"/>
                    </a:lnTo>
                    <a:lnTo>
                      <a:pt x="14" y="50"/>
                    </a:lnTo>
                    <a:lnTo>
                      <a:pt x="14" y="50"/>
                    </a:lnTo>
                    <a:lnTo>
                      <a:pt x="21" y="50"/>
                    </a:lnTo>
                    <a:lnTo>
                      <a:pt x="21" y="50"/>
                    </a:lnTo>
                    <a:lnTo>
                      <a:pt x="29" y="50"/>
                    </a:lnTo>
                    <a:lnTo>
                      <a:pt x="36" y="50"/>
                    </a:lnTo>
                    <a:lnTo>
                      <a:pt x="36" y="50"/>
                    </a:lnTo>
                    <a:lnTo>
                      <a:pt x="43" y="57"/>
                    </a:lnTo>
                    <a:lnTo>
                      <a:pt x="43" y="57"/>
                    </a:lnTo>
                    <a:lnTo>
                      <a:pt x="43" y="57"/>
                    </a:lnTo>
                    <a:lnTo>
                      <a:pt x="36" y="64"/>
                    </a:lnTo>
                    <a:lnTo>
                      <a:pt x="29" y="64"/>
                    </a:lnTo>
                    <a:lnTo>
                      <a:pt x="21" y="57"/>
                    </a:lnTo>
                    <a:lnTo>
                      <a:pt x="0" y="64"/>
                    </a:lnTo>
                    <a:lnTo>
                      <a:pt x="0" y="71"/>
                    </a:lnTo>
                    <a:lnTo>
                      <a:pt x="7" y="71"/>
                    </a:lnTo>
                    <a:lnTo>
                      <a:pt x="21" y="78"/>
                    </a:lnTo>
                    <a:lnTo>
                      <a:pt x="29" y="78"/>
                    </a:lnTo>
                    <a:lnTo>
                      <a:pt x="29" y="71"/>
                    </a:lnTo>
                    <a:lnTo>
                      <a:pt x="29" y="71"/>
                    </a:lnTo>
                    <a:lnTo>
                      <a:pt x="36" y="71"/>
                    </a:lnTo>
                    <a:lnTo>
                      <a:pt x="36" y="64"/>
                    </a:lnTo>
                    <a:lnTo>
                      <a:pt x="43" y="64"/>
                    </a:lnTo>
                    <a:lnTo>
                      <a:pt x="43" y="64"/>
                    </a:lnTo>
                    <a:lnTo>
                      <a:pt x="50" y="64"/>
                    </a:lnTo>
                    <a:lnTo>
                      <a:pt x="57" y="71"/>
                    </a:lnTo>
                    <a:lnTo>
                      <a:pt x="57" y="71"/>
                    </a:lnTo>
                    <a:close/>
                    <a:moveTo>
                      <a:pt x="57" y="35"/>
                    </a:moveTo>
                    <a:lnTo>
                      <a:pt x="65" y="35"/>
                    </a:lnTo>
                    <a:lnTo>
                      <a:pt x="65" y="28"/>
                    </a:lnTo>
                    <a:lnTo>
                      <a:pt x="65" y="21"/>
                    </a:lnTo>
                    <a:lnTo>
                      <a:pt x="57" y="14"/>
                    </a:lnTo>
                    <a:lnTo>
                      <a:pt x="50" y="21"/>
                    </a:lnTo>
                    <a:lnTo>
                      <a:pt x="57" y="35"/>
                    </a:lnTo>
                    <a:lnTo>
                      <a:pt x="57" y="35"/>
                    </a:lnTo>
                    <a:close/>
                    <a:moveTo>
                      <a:pt x="36" y="28"/>
                    </a:moveTo>
                    <a:lnTo>
                      <a:pt x="43" y="14"/>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3"/>
                    </a:moveTo>
                    <a:lnTo>
                      <a:pt x="7" y="35"/>
                    </a:lnTo>
                    <a:lnTo>
                      <a:pt x="0" y="43"/>
                    </a:lnTo>
                    <a:lnTo>
                      <a:pt x="0" y="43"/>
                    </a:lnTo>
                    <a:lnTo>
                      <a:pt x="14" y="50"/>
                    </a:lnTo>
                    <a:lnTo>
                      <a:pt x="21" y="50"/>
                    </a:lnTo>
                    <a:lnTo>
                      <a:pt x="21" y="43"/>
                    </a:lnTo>
                    <a:lnTo>
                      <a:pt x="21" y="43"/>
                    </a:lnTo>
                    <a:close/>
                    <a:moveTo>
                      <a:pt x="29" y="71"/>
                    </a:moveTo>
                    <a:lnTo>
                      <a:pt x="29" y="64"/>
                    </a:lnTo>
                    <a:lnTo>
                      <a:pt x="14" y="64"/>
                    </a:lnTo>
                    <a:lnTo>
                      <a:pt x="14" y="64"/>
                    </a:lnTo>
                    <a:lnTo>
                      <a:pt x="7" y="64"/>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593">
                <a:extLst>
                  <a:ext uri="{FF2B5EF4-FFF2-40B4-BE49-F238E27FC236}">
                    <a16:creationId xmlns:a16="http://schemas.microsoft.com/office/drawing/2014/main" xmlns="" id="{C20F253F-4310-412D-B519-D68AEA5EDDEF}"/>
                  </a:ext>
                </a:extLst>
              </p:cNvPr>
              <p:cNvSpPr>
                <a:spLocks noEditPoints="1"/>
              </p:cNvSpPr>
              <p:nvPr/>
            </p:nvSpPr>
            <p:spPr bwMode="auto">
              <a:xfrm>
                <a:off x="4983" y="2818"/>
                <a:ext cx="72" cy="78"/>
              </a:xfrm>
              <a:custGeom>
                <a:avLst/>
                <a:gdLst>
                  <a:gd name="T0" fmla="*/ 65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7 w 72"/>
                  <a:gd name="T15" fmla="*/ 21 h 78"/>
                  <a:gd name="T16" fmla="*/ 57 w 72"/>
                  <a:gd name="T17" fmla="*/ 35 h 78"/>
                  <a:gd name="T18" fmla="*/ 57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8 h 78"/>
                  <a:gd name="T36" fmla="*/ 21 w 72"/>
                  <a:gd name="T37" fmla="*/ 14 h 78"/>
                  <a:gd name="T38" fmla="*/ 14 w 72"/>
                  <a:gd name="T39" fmla="*/ 0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35 h 78"/>
                  <a:gd name="T52" fmla="*/ 7 w 72"/>
                  <a:gd name="T53" fmla="*/ 35 h 78"/>
                  <a:gd name="T54" fmla="*/ 7 w 72"/>
                  <a:gd name="T55" fmla="*/ 43 h 78"/>
                  <a:gd name="T56" fmla="*/ 21 w 72"/>
                  <a:gd name="T57" fmla="*/ 50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1 h 78"/>
                  <a:gd name="T76" fmla="*/ 43 w 72"/>
                  <a:gd name="T77" fmla="*/ 71 h 78"/>
                  <a:gd name="T78" fmla="*/ 50 w 72"/>
                  <a:gd name="T79" fmla="*/ 64 h 78"/>
                  <a:gd name="T80" fmla="*/ 57 w 72"/>
                  <a:gd name="T81" fmla="*/ 64 h 78"/>
                  <a:gd name="T82" fmla="*/ 65 w 72"/>
                  <a:gd name="T83" fmla="*/ 71 h 78"/>
                  <a:gd name="T84" fmla="*/ 65 w 72"/>
                  <a:gd name="T85" fmla="*/ 35 h 78"/>
                  <a:gd name="T86" fmla="*/ 72 w 72"/>
                  <a:gd name="T87" fmla="*/ 21 h 78"/>
                  <a:gd name="T88" fmla="*/ 57 w 72"/>
                  <a:gd name="T89" fmla="*/ 21 h 78"/>
                  <a:gd name="T90" fmla="*/ 65 w 72"/>
                  <a:gd name="T91" fmla="*/ 35 h 78"/>
                  <a:gd name="T92" fmla="*/ 50 w 72"/>
                  <a:gd name="T93" fmla="*/ 14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5 h 78"/>
                  <a:gd name="T110" fmla="*/ 7 w 72"/>
                  <a:gd name="T111" fmla="*/ 43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8"/>
                    </a:lnTo>
                    <a:lnTo>
                      <a:pt x="72" y="71"/>
                    </a:lnTo>
                    <a:lnTo>
                      <a:pt x="72" y="71"/>
                    </a:lnTo>
                    <a:lnTo>
                      <a:pt x="72" y="64"/>
                    </a:lnTo>
                    <a:lnTo>
                      <a:pt x="65" y="57"/>
                    </a:lnTo>
                    <a:lnTo>
                      <a:pt x="57" y="50"/>
                    </a:lnTo>
                    <a:lnTo>
                      <a:pt x="65" y="43"/>
                    </a:lnTo>
                    <a:lnTo>
                      <a:pt x="65" y="43"/>
                    </a:lnTo>
                    <a:lnTo>
                      <a:pt x="72" y="35"/>
                    </a:lnTo>
                    <a:lnTo>
                      <a:pt x="72" y="28"/>
                    </a:lnTo>
                    <a:lnTo>
                      <a:pt x="72" y="14"/>
                    </a:lnTo>
                    <a:lnTo>
                      <a:pt x="72" y="14"/>
                    </a:lnTo>
                    <a:lnTo>
                      <a:pt x="65" y="7"/>
                    </a:lnTo>
                    <a:lnTo>
                      <a:pt x="57" y="14"/>
                    </a:lnTo>
                    <a:lnTo>
                      <a:pt x="57" y="21"/>
                    </a:lnTo>
                    <a:lnTo>
                      <a:pt x="57" y="28"/>
                    </a:lnTo>
                    <a:lnTo>
                      <a:pt x="57" y="35"/>
                    </a:lnTo>
                    <a:lnTo>
                      <a:pt x="57" y="43"/>
                    </a:lnTo>
                    <a:lnTo>
                      <a:pt x="57" y="50"/>
                    </a:lnTo>
                    <a:lnTo>
                      <a:pt x="57" y="50"/>
                    </a:lnTo>
                    <a:lnTo>
                      <a:pt x="50" y="50"/>
                    </a:lnTo>
                    <a:lnTo>
                      <a:pt x="43"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8"/>
                    </a:lnTo>
                    <a:lnTo>
                      <a:pt x="29" y="21"/>
                    </a:lnTo>
                    <a:lnTo>
                      <a:pt x="21" y="14"/>
                    </a:lnTo>
                    <a:lnTo>
                      <a:pt x="21" y="7"/>
                    </a:lnTo>
                    <a:lnTo>
                      <a:pt x="14" y="0"/>
                    </a:lnTo>
                    <a:lnTo>
                      <a:pt x="14" y="0"/>
                    </a:lnTo>
                    <a:lnTo>
                      <a:pt x="7" y="0"/>
                    </a:lnTo>
                    <a:lnTo>
                      <a:pt x="0" y="0"/>
                    </a:lnTo>
                    <a:lnTo>
                      <a:pt x="0" y="7"/>
                    </a:lnTo>
                    <a:lnTo>
                      <a:pt x="7" y="21"/>
                    </a:lnTo>
                    <a:lnTo>
                      <a:pt x="21" y="28"/>
                    </a:lnTo>
                    <a:lnTo>
                      <a:pt x="29" y="28"/>
                    </a:lnTo>
                    <a:lnTo>
                      <a:pt x="36" y="43"/>
                    </a:lnTo>
                    <a:lnTo>
                      <a:pt x="36" y="43"/>
                    </a:lnTo>
                    <a:lnTo>
                      <a:pt x="36" y="43"/>
                    </a:lnTo>
                    <a:lnTo>
                      <a:pt x="29" y="43"/>
                    </a:lnTo>
                    <a:lnTo>
                      <a:pt x="29" y="35"/>
                    </a:lnTo>
                    <a:lnTo>
                      <a:pt x="21" y="35"/>
                    </a:lnTo>
                    <a:lnTo>
                      <a:pt x="7" y="35"/>
                    </a:lnTo>
                    <a:lnTo>
                      <a:pt x="0" y="43"/>
                    </a:lnTo>
                    <a:lnTo>
                      <a:pt x="7" y="43"/>
                    </a:lnTo>
                    <a:lnTo>
                      <a:pt x="7" y="50"/>
                    </a:lnTo>
                    <a:lnTo>
                      <a:pt x="21" y="50"/>
                    </a:lnTo>
                    <a:lnTo>
                      <a:pt x="21"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4" y="71"/>
                    </a:lnTo>
                    <a:lnTo>
                      <a:pt x="21" y="78"/>
                    </a:lnTo>
                    <a:lnTo>
                      <a:pt x="36" y="78"/>
                    </a:lnTo>
                    <a:lnTo>
                      <a:pt x="36" y="71"/>
                    </a:lnTo>
                    <a:lnTo>
                      <a:pt x="36" y="71"/>
                    </a:lnTo>
                    <a:lnTo>
                      <a:pt x="43" y="71"/>
                    </a:lnTo>
                    <a:lnTo>
                      <a:pt x="43" y="64"/>
                    </a:lnTo>
                    <a:lnTo>
                      <a:pt x="50" y="64"/>
                    </a:lnTo>
                    <a:lnTo>
                      <a:pt x="50" y="64"/>
                    </a:lnTo>
                    <a:lnTo>
                      <a:pt x="57" y="64"/>
                    </a:lnTo>
                    <a:lnTo>
                      <a:pt x="65" y="71"/>
                    </a:lnTo>
                    <a:lnTo>
                      <a:pt x="65" y="71"/>
                    </a:lnTo>
                    <a:close/>
                    <a:moveTo>
                      <a:pt x="65" y="35"/>
                    </a:moveTo>
                    <a:lnTo>
                      <a:pt x="65" y="35"/>
                    </a:lnTo>
                    <a:lnTo>
                      <a:pt x="72" y="28"/>
                    </a:lnTo>
                    <a:lnTo>
                      <a:pt x="72" y="21"/>
                    </a:lnTo>
                    <a:lnTo>
                      <a:pt x="65" y="14"/>
                    </a:lnTo>
                    <a:lnTo>
                      <a:pt x="57" y="21"/>
                    </a:lnTo>
                    <a:lnTo>
                      <a:pt x="65" y="35"/>
                    </a:lnTo>
                    <a:lnTo>
                      <a:pt x="65" y="35"/>
                    </a:lnTo>
                    <a:close/>
                    <a:moveTo>
                      <a:pt x="43" y="28"/>
                    </a:moveTo>
                    <a:lnTo>
                      <a:pt x="50" y="14"/>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3"/>
                    </a:moveTo>
                    <a:lnTo>
                      <a:pt x="14" y="35"/>
                    </a:lnTo>
                    <a:lnTo>
                      <a:pt x="7" y="43"/>
                    </a:lnTo>
                    <a:lnTo>
                      <a:pt x="7" y="43"/>
                    </a:lnTo>
                    <a:lnTo>
                      <a:pt x="14" y="50"/>
                    </a:lnTo>
                    <a:lnTo>
                      <a:pt x="21" y="50"/>
                    </a:lnTo>
                    <a:lnTo>
                      <a:pt x="29" y="43"/>
                    </a:lnTo>
                    <a:lnTo>
                      <a:pt x="29" y="43"/>
                    </a:lnTo>
                    <a:close/>
                    <a:moveTo>
                      <a:pt x="36" y="71"/>
                    </a:moveTo>
                    <a:lnTo>
                      <a:pt x="29" y="64"/>
                    </a:lnTo>
                    <a:lnTo>
                      <a:pt x="21" y="64"/>
                    </a:lnTo>
                    <a:lnTo>
                      <a:pt x="14" y="64"/>
                    </a:lnTo>
                    <a:lnTo>
                      <a:pt x="7" y="64"/>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594">
                <a:extLst>
                  <a:ext uri="{FF2B5EF4-FFF2-40B4-BE49-F238E27FC236}">
                    <a16:creationId xmlns:a16="http://schemas.microsoft.com/office/drawing/2014/main" xmlns="" id="{B91DFDC7-6DA7-462D-82FB-D648D0EBFF1D}"/>
                  </a:ext>
                </a:extLst>
              </p:cNvPr>
              <p:cNvSpPr>
                <a:spLocks noEditPoints="1"/>
              </p:cNvSpPr>
              <p:nvPr/>
            </p:nvSpPr>
            <p:spPr bwMode="auto">
              <a:xfrm>
                <a:off x="4983" y="2839"/>
                <a:ext cx="0" cy="50"/>
              </a:xfrm>
              <a:custGeom>
                <a:avLst/>
                <a:gdLst>
                  <a:gd name="T0" fmla="*/ 50 h 50"/>
                  <a:gd name="T1" fmla="*/ 50 h 50"/>
                  <a:gd name="T2" fmla="*/ 43 h 50"/>
                  <a:gd name="T3" fmla="*/ 50 h 50"/>
                  <a:gd name="T4" fmla="*/ 50 h 50"/>
                  <a:gd name="T5" fmla="*/ 14 h 50"/>
                  <a:gd name="T6" fmla="*/ 7 h 50"/>
                  <a:gd name="T7" fmla="*/ 0 h 50"/>
                  <a:gd name="T8" fmla="*/ 14 h 50"/>
                  <a:gd name="T9" fmla="*/ 14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0">
                    <a:moveTo>
                      <a:pt x="0" y="50"/>
                    </a:moveTo>
                    <a:lnTo>
                      <a:pt x="0" y="50"/>
                    </a:lnTo>
                    <a:lnTo>
                      <a:pt x="0" y="43"/>
                    </a:lnTo>
                    <a:lnTo>
                      <a:pt x="0" y="50"/>
                    </a:lnTo>
                    <a:lnTo>
                      <a:pt x="0" y="50"/>
                    </a:lnTo>
                    <a:close/>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595">
                <a:extLst>
                  <a:ext uri="{FF2B5EF4-FFF2-40B4-BE49-F238E27FC236}">
                    <a16:creationId xmlns:a16="http://schemas.microsoft.com/office/drawing/2014/main" xmlns="" id="{B287A472-18E3-4D64-BBCB-2A0CE5B2FBCA}"/>
                  </a:ext>
                </a:extLst>
              </p:cNvPr>
              <p:cNvSpPr>
                <a:spLocks noEditPoints="1"/>
              </p:cNvSpPr>
              <p:nvPr/>
            </p:nvSpPr>
            <p:spPr bwMode="auto">
              <a:xfrm>
                <a:off x="6388" y="2818"/>
                <a:ext cx="71" cy="78"/>
              </a:xfrm>
              <a:custGeom>
                <a:avLst/>
                <a:gdLst>
                  <a:gd name="T0" fmla="*/ 64 w 71"/>
                  <a:gd name="T1" fmla="*/ 78 h 78"/>
                  <a:gd name="T2" fmla="*/ 71 w 71"/>
                  <a:gd name="T3" fmla="*/ 71 h 78"/>
                  <a:gd name="T4" fmla="*/ 57 w 71"/>
                  <a:gd name="T5" fmla="*/ 57 h 78"/>
                  <a:gd name="T6" fmla="*/ 64 w 71"/>
                  <a:gd name="T7" fmla="*/ 43 h 78"/>
                  <a:gd name="T8" fmla="*/ 64 w 71"/>
                  <a:gd name="T9" fmla="*/ 35 h 78"/>
                  <a:gd name="T10" fmla="*/ 71 w 71"/>
                  <a:gd name="T11" fmla="*/ 14 h 78"/>
                  <a:gd name="T12" fmla="*/ 64 w 71"/>
                  <a:gd name="T13" fmla="*/ 14 h 78"/>
                  <a:gd name="T14" fmla="*/ 57 w 71"/>
                  <a:gd name="T15" fmla="*/ 21 h 78"/>
                  <a:gd name="T16" fmla="*/ 57 w 71"/>
                  <a:gd name="T17" fmla="*/ 35 h 78"/>
                  <a:gd name="T18" fmla="*/ 57 w 71"/>
                  <a:gd name="T19" fmla="*/ 50 h 78"/>
                  <a:gd name="T20" fmla="*/ 50 w 71"/>
                  <a:gd name="T21" fmla="*/ 50 h 78"/>
                  <a:gd name="T22" fmla="*/ 43 w 71"/>
                  <a:gd name="T23" fmla="*/ 35 h 78"/>
                  <a:gd name="T24" fmla="*/ 50 w 71"/>
                  <a:gd name="T25" fmla="*/ 28 h 78"/>
                  <a:gd name="T26" fmla="*/ 43 w 71"/>
                  <a:gd name="T27" fmla="*/ 7 h 78"/>
                  <a:gd name="T28" fmla="*/ 36 w 71"/>
                  <a:gd name="T29" fmla="*/ 28 h 78"/>
                  <a:gd name="T30" fmla="*/ 36 w 71"/>
                  <a:gd name="T31" fmla="*/ 35 h 78"/>
                  <a:gd name="T32" fmla="*/ 36 w 71"/>
                  <a:gd name="T33" fmla="*/ 35 h 78"/>
                  <a:gd name="T34" fmla="*/ 28 w 71"/>
                  <a:gd name="T35" fmla="*/ 28 h 78"/>
                  <a:gd name="T36" fmla="*/ 21 w 71"/>
                  <a:gd name="T37" fmla="*/ 21 h 78"/>
                  <a:gd name="T38" fmla="*/ 14 w 71"/>
                  <a:gd name="T39" fmla="*/ 7 h 78"/>
                  <a:gd name="T40" fmla="*/ 0 w 71"/>
                  <a:gd name="T41" fmla="*/ 0 h 78"/>
                  <a:gd name="T42" fmla="*/ 0 w 71"/>
                  <a:gd name="T43" fmla="*/ 7 h 78"/>
                  <a:gd name="T44" fmla="*/ 21 w 71"/>
                  <a:gd name="T45" fmla="*/ 28 h 78"/>
                  <a:gd name="T46" fmla="*/ 36 w 71"/>
                  <a:gd name="T47" fmla="*/ 43 h 78"/>
                  <a:gd name="T48" fmla="*/ 28 w 71"/>
                  <a:gd name="T49" fmla="*/ 43 h 78"/>
                  <a:gd name="T50" fmla="*/ 21 w 71"/>
                  <a:gd name="T51" fmla="*/ 43 h 78"/>
                  <a:gd name="T52" fmla="*/ 7 w 71"/>
                  <a:gd name="T53" fmla="*/ 35 h 78"/>
                  <a:gd name="T54" fmla="*/ 0 w 71"/>
                  <a:gd name="T55" fmla="*/ 50 h 78"/>
                  <a:gd name="T56" fmla="*/ 14 w 71"/>
                  <a:gd name="T57" fmla="*/ 57 h 78"/>
                  <a:gd name="T58" fmla="*/ 28 w 71"/>
                  <a:gd name="T59" fmla="*/ 50 h 78"/>
                  <a:gd name="T60" fmla="*/ 28 w 71"/>
                  <a:gd name="T61" fmla="*/ 50 h 78"/>
                  <a:gd name="T62" fmla="*/ 43 w 71"/>
                  <a:gd name="T63" fmla="*/ 50 h 78"/>
                  <a:gd name="T64" fmla="*/ 50 w 71"/>
                  <a:gd name="T65" fmla="*/ 57 h 78"/>
                  <a:gd name="T66" fmla="*/ 36 w 71"/>
                  <a:gd name="T67" fmla="*/ 64 h 78"/>
                  <a:gd name="T68" fmla="*/ 21 w 71"/>
                  <a:gd name="T69" fmla="*/ 64 h 78"/>
                  <a:gd name="T70" fmla="*/ 7 w 71"/>
                  <a:gd name="T71" fmla="*/ 71 h 78"/>
                  <a:gd name="T72" fmla="*/ 21 w 71"/>
                  <a:gd name="T73" fmla="*/ 78 h 78"/>
                  <a:gd name="T74" fmla="*/ 36 w 71"/>
                  <a:gd name="T75" fmla="*/ 78 h 78"/>
                  <a:gd name="T76" fmla="*/ 36 w 71"/>
                  <a:gd name="T77" fmla="*/ 71 h 78"/>
                  <a:gd name="T78" fmla="*/ 50 w 71"/>
                  <a:gd name="T79" fmla="*/ 64 h 78"/>
                  <a:gd name="T80" fmla="*/ 57 w 71"/>
                  <a:gd name="T81" fmla="*/ 71 h 78"/>
                  <a:gd name="T82" fmla="*/ 64 w 71"/>
                  <a:gd name="T83" fmla="*/ 78 h 78"/>
                  <a:gd name="T84" fmla="*/ 64 w 71"/>
                  <a:gd name="T85" fmla="*/ 35 h 78"/>
                  <a:gd name="T86" fmla="*/ 71 w 71"/>
                  <a:gd name="T87" fmla="*/ 21 h 78"/>
                  <a:gd name="T88" fmla="*/ 57 w 71"/>
                  <a:gd name="T89" fmla="*/ 21 h 78"/>
                  <a:gd name="T90" fmla="*/ 64 w 71"/>
                  <a:gd name="T91" fmla="*/ 35 h 78"/>
                  <a:gd name="T92" fmla="*/ 50 w 71"/>
                  <a:gd name="T93" fmla="*/ 21 h 78"/>
                  <a:gd name="T94" fmla="*/ 36 w 71"/>
                  <a:gd name="T95" fmla="*/ 14 h 78"/>
                  <a:gd name="T96" fmla="*/ 43 w 71"/>
                  <a:gd name="T97" fmla="*/ 28 h 78"/>
                  <a:gd name="T98" fmla="*/ 21 w 71"/>
                  <a:gd name="T99" fmla="*/ 14 h 78"/>
                  <a:gd name="T100" fmla="*/ 14 w 71"/>
                  <a:gd name="T101" fmla="*/ 7 h 78"/>
                  <a:gd name="T102" fmla="*/ 7 w 71"/>
                  <a:gd name="T103" fmla="*/ 14 h 78"/>
                  <a:gd name="T104" fmla="*/ 14 w 71"/>
                  <a:gd name="T105" fmla="*/ 28 h 78"/>
                  <a:gd name="T106" fmla="*/ 21 w 71"/>
                  <a:gd name="T107" fmla="*/ 21 h 78"/>
                  <a:gd name="T108" fmla="*/ 14 w 71"/>
                  <a:gd name="T109" fmla="*/ 35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14 w 71"/>
                  <a:gd name="T121" fmla="*/ 71 h 78"/>
                  <a:gd name="T122" fmla="*/ 28 w 71"/>
                  <a:gd name="T123" fmla="*/ 78 h 78"/>
                  <a:gd name="T124" fmla="*/ 36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71"/>
                    </a:lnTo>
                    <a:lnTo>
                      <a:pt x="57" y="57"/>
                    </a:lnTo>
                    <a:lnTo>
                      <a:pt x="57" y="57"/>
                    </a:lnTo>
                    <a:lnTo>
                      <a:pt x="64" y="43"/>
                    </a:lnTo>
                    <a:lnTo>
                      <a:pt x="64" y="43"/>
                    </a:lnTo>
                    <a:lnTo>
                      <a:pt x="64" y="35"/>
                    </a:lnTo>
                    <a:lnTo>
                      <a:pt x="71" y="35"/>
                    </a:lnTo>
                    <a:lnTo>
                      <a:pt x="71" y="14"/>
                    </a:lnTo>
                    <a:lnTo>
                      <a:pt x="64" y="14"/>
                    </a:lnTo>
                    <a:lnTo>
                      <a:pt x="64" y="14"/>
                    </a:lnTo>
                    <a:lnTo>
                      <a:pt x="57" y="14"/>
                    </a:lnTo>
                    <a:lnTo>
                      <a:pt x="57" y="21"/>
                    </a:lnTo>
                    <a:lnTo>
                      <a:pt x="57" y="28"/>
                    </a:lnTo>
                    <a:lnTo>
                      <a:pt x="57" y="35"/>
                    </a:lnTo>
                    <a:lnTo>
                      <a:pt x="57" y="43"/>
                    </a:lnTo>
                    <a:lnTo>
                      <a:pt x="57" y="50"/>
                    </a:lnTo>
                    <a:lnTo>
                      <a:pt x="57" y="57"/>
                    </a:lnTo>
                    <a:lnTo>
                      <a:pt x="50" y="50"/>
                    </a:lnTo>
                    <a:lnTo>
                      <a:pt x="43" y="43"/>
                    </a:lnTo>
                    <a:lnTo>
                      <a:pt x="43" y="35"/>
                    </a:lnTo>
                    <a:lnTo>
                      <a:pt x="43" y="28"/>
                    </a:lnTo>
                    <a:lnTo>
                      <a:pt x="50" y="28"/>
                    </a:lnTo>
                    <a:lnTo>
                      <a:pt x="50" y="14"/>
                    </a:lnTo>
                    <a:lnTo>
                      <a:pt x="43" y="7"/>
                    </a:lnTo>
                    <a:lnTo>
                      <a:pt x="36" y="14"/>
                    </a:lnTo>
                    <a:lnTo>
                      <a:pt x="36" y="28"/>
                    </a:lnTo>
                    <a:lnTo>
                      <a:pt x="36" y="28"/>
                    </a:lnTo>
                    <a:lnTo>
                      <a:pt x="36" y="35"/>
                    </a:lnTo>
                    <a:lnTo>
                      <a:pt x="36" y="43"/>
                    </a:lnTo>
                    <a:lnTo>
                      <a:pt x="36" y="35"/>
                    </a:lnTo>
                    <a:lnTo>
                      <a:pt x="28" y="28"/>
                    </a:lnTo>
                    <a:lnTo>
                      <a:pt x="28" y="28"/>
                    </a:lnTo>
                    <a:lnTo>
                      <a:pt x="21" y="21"/>
                    </a:lnTo>
                    <a:lnTo>
                      <a:pt x="21" y="21"/>
                    </a:lnTo>
                    <a:lnTo>
                      <a:pt x="21" y="14"/>
                    </a:lnTo>
                    <a:lnTo>
                      <a:pt x="14" y="7"/>
                    </a:lnTo>
                    <a:lnTo>
                      <a:pt x="7" y="7"/>
                    </a:lnTo>
                    <a:lnTo>
                      <a:pt x="0" y="0"/>
                    </a:lnTo>
                    <a:lnTo>
                      <a:pt x="0" y="7"/>
                    </a:lnTo>
                    <a:lnTo>
                      <a:pt x="0" y="7"/>
                    </a:lnTo>
                    <a:lnTo>
                      <a:pt x="7" y="21"/>
                    </a:lnTo>
                    <a:lnTo>
                      <a:pt x="21" y="28"/>
                    </a:lnTo>
                    <a:lnTo>
                      <a:pt x="28" y="35"/>
                    </a:lnTo>
                    <a:lnTo>
                      <a:pt x="36" y="43"/>
                    </a:lnTo>
                    <a:lnTo>
                      <a:pt x="36" y="43"/>
                    </a:lnTo>
                    <a:lnTo>
                      <a:pt x="28" y="43"/>
                    </a:lnTo>
                    <a:lnTo>
                      <a:pt x="28" y="43"/>
                    </a:lnTo>
                    <a:lnTo>
                      <a:pt x="21" y="43"/>
                    </a:lnTo>
                    <a:lnTo>
                      <a:pt x="21" y="35"/>
                    </a:lnTo>
                    <a:lnTo>
                      <a:pt x="7" y="35"/>
                    </a:lnTo>
                    <a:lnTo>
                      <a:pt x="0" y="43"/>
                    </a:lnTo>
                    <a:lnTo>
                      <a:pt x="0" y="50"/>
                    </a:lnTo>
                    <a:lnTo>
                      <a:pt x="7" y="50"/>
                    </a:lnTo>
                    <a:lnTo>
                      <a:pt x="14" y="57"/>
                    </a:lnTo>
                    <a:lnTo>
                      <a:pt x="21" y="57"/>
                    </a:lnTo>
                    <a:lnTo>
                      <a:pt x="28" y="50"/>
                    </a:lnTo>
                    <a:lnTo>
                      <a:pt x="28" y="50"/>
                    </a:lnTo>
                    <a:lnTo>
                      <a:pt x="28" y="50"/>
                    </a:lnTo>
                    <a:lnTo>
                      <a:pt x="36" y="50"/>
                    </a:lnTo>
                    <a:lnTo>
                      <a:pt x="43" y="50"/>
                    </a:lnTo>
                    <a:lnTo>
                      <a:pt x="50" y="57"/>
                    </a:lnTo>
                    <a:lnTo>
                      <a:pt x="50" y="57"/>
                    </a:lnTo>
                    <a:lnTo>
                      <a:pt x="43" y="64"/>
                    </a:lnTo>
                    <a:lnTo>
                      <a:pt x="36" y="64"/>
                    </a:lnTo>
                    <a:lnTo>
                      <a:pt x="36" y="64"/>
                    </a:lnTo>
                    <a:lnTo>
                      <a:pt x="21" y="64"/>
                    </a:lnTo>
                    <a:lnTo>
                      <a:pt x="7" y="64"/>
                    </a:lnTo>
                    <a:lnTo>
                      <a:pt x="7" y="71"/>
                    </a:lnTo>
                    <a:lnTo>
                      <a:pt x="7" y="78"/>
                    </a:lnTo>
                    <a:lnTo>
                      <a:pt x="21" y="78"/>
                    </a:lnTo>
                    <a:lnTo>
                      <a:pt x="28" y="78"/>
                    </a:lnTo>
                    <a:lnTo>
                      <a:pt x="36" y="78"/>
                    </a:lnTo>
                    <a:lnTo>
                      <a:pt x="36" y="71"/>
                    </a:lnTo>
                    <a:lnTo>
                      <a:pt x="36" y="71"/>
                    </a:lnTo>
                    <a:lnTo>
                      <a:pt x="43" y="64"/>
                    </a:lnTo>
                    <a:lnTo>
                      <a:pt x="50" y="64"/>
                    </a:lnTo>
                    <a:lnTo>
                      <a:pt x="50" y="64"/>
                    </a:lnTo>
                    <a:lnTo>
                      <a:pt x="57" y="71"/>
                    </a:lnTo>
                    <a:lnTo>
                      <a:pt x="64" y="78"/>
                    </a:lnTo>
                    <a:lnTo>
                      <a:pt x="64" y="78"/>
                    </a:lnTo>
                    <a:close/>
                    <a:moveTo>
                      <a:pt x="64" y="35"/>
                    </a:moveTo>
                    <a:lnTo>
                      <a:pt x="64" y="35"/>
                    </a:lnTo>
                    <a:lnTo>
                      <a:pt x="71" y="28"/>
                    </a:lnTo>
                    <a:lnTo>
                      <a:pt x="71" y="21"/>
                    </a:lnTo>
                    <a:lnTo>
                      <a:pt x="64" y="14"/>
                    </a:lnTo>
                    <a:lnTo>
                      <a:pt x="57" y="21"/>
                    </a:lnTo>
                    <a:lnTo>
                      <a:pt x="64" y="35"/>
                    </a:lnTo>
                    <a:lnTo>
                      <a:pt x="64" y="35"/>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8"/>
                    </a:lnTo>
                    <a:lnTo>
                      <a:pt x="21" y="21"/>
                    </a:lnTo>
                    <a:lnTo>
                      <a:pt x="21" y="21"/>
                    </a:lnTo>
                    <a:close/>
                    <a:moveTo>
                      <a:pt x="21" y="43"/>
                    </a:moveTo>
                    <a:lnTo>
                      <a:pt x="14" y="35"/>
                    </a:lnTo>
                    <a:lnTo>
                      <a:pt x="0" y="43"/>
                    </a:lnTo>
                    <a:lnTo>
                      <a:pt x="7" y="50"/>
                    </a:lnTo>
                    <a:lnTo>
                      <a:pt x="14" y="50"/>
                    </a:lnTo>
                    <a:lnTo>
                      <a:pt x="21" y="50"/>
                    </a:lnTo>
                    <a:lnTo>
                      <a:pt x="21" y="43"/>
                    </a:lnTo>
                    <a:lnTo>
                      <a:pt x="21" y="43"/>
                    </a:lnTo>
                    <a:close/>
                    <a:moveTo>
                      <a:pt x="36" y="71"/>
                    </a:moveTo>
                    <a:lnTo>
                      <a:pt x="28" y="64"/>
                    </a:lnTo>
                    <a:lnTo>
                      <a:pt x="21" y="64"/>
                    </a:lnTo>
                    <a:lnTo>
                      <a:pt x="14" y="64"/>
                    </a:lnTo>
                    <a:lnTo>
                      <a:pt x="7" y="71"/>
                    </a:lnTo>
                    <a:lnTo>
                      <a:pt x="14" y="71"/>
                    </a:lnTo>
                    <a:lnTo>
                      <a:pt x="21" y="78"/>
                    </a:lnTo>
                    <a:lnTo>
                      <a:pt x="28"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596">
                <a:extLst>
                  <a:ext uri="{FF2B5EF4-FFF2-40B4-BE49-F238E27FC236}">
                    <a16:creationId xmlns:a16="http://schemas.microsoft.com/office/drawing/2014/main" xmlns="" id="{4295D074-7837-461A-B31C-83125D51C53B}"/>
                  </a:ext>
                </a:extLst>
              </p:cNvPr>
              <p:cNvSpPr>
                <a:spLocks noEditPoints="1"/>
              </p:cNvSpPr>
              <p:nvPr/>
            </p:nvSpPr>
            <p:spPr bwMode="auto">
              <a:xfrm>
                <a:off x="6467" y="2818"/>
                <a:ext cx="71" cy="78"/>
              </a:xfrm>
              <a:custGeom>
                <a:avLst/>
                <a:gdLst>
                  <a:gd name="T0" fmla="*/ 64 w 71"/>
                  <a:gd name="T1" fmla="*/ 78 h 78"/>
                  <a:gd name="T2" fmla="*/ 71 w 71"/>
                  <a:gd name="T3" fmla="*/ 71 h 78"/>
                  <a:gd name="T4" fmla="*/ 57 w 71"/>
                  <a:gd name="T5" fmla="*/ 57 h 78"/>
                  <a:gd name="T6" fmla="*/ 57 w 71"/>
                  <a:gd name="T7" fmla="*/ 43 h 78"/>
                  <a:gd name="T8" fmla="*/ 64 w 71"/>
                  <a:gd name="T9" fmla="*/ 35 h 78"/>
                  <a:gd name="T10" fmla="*/ 64 w 71"/>
                  <a:gd name="T11" fmla="*/ 14 h 78"/>
                  <a:gd name="T12" fmla="*/ 64 w 71"/>
                  <a:gd name="T13" fmla="*/ 14 h 78"/>
                  <a:gd name="T14" fmla="*/ 50 w 71"/>
                  <a:gd name="T15" fmla="*/ 21 h 78"/>
                  <a:gd name="T16" fmla="*/ 57 w 71"/>
                  <a:gd name="T17" fmla="*/ 35 h 78"/>
                  <a:gd name="T18" fmla="*/ 50 w 71"/>
                  <a:gd name="T19" fmla="*/ 50 h 78"/>
                  <a:gd name="T20" fmla="*/ 43 w 71"/>
                  <a:gd name="T21" fmla="*/ 50 h 78"/>
                  <a:gd name="T22" fmla="*/ 43 w 71"/>
                  <a:gd name="T23" fmla="*/ 35 h 78"/>
                  <a:gd name="T24" fmla="*/ 43 w 71"/>
                  <a:gd name="T25" fmla="*/ 28 h 78"/>
                  <a:gd name="T26" fmla="*/ 35 w 71"/>
                  <a:gd name="T27" fmla="*/ 7 h 78"/>
                  <a:gd name="T28" fmla="*/ 35 w 71"/>
                  <a:gd name="T29" fmla="*/ 28 h 78"/>
                  <a:gd name="T30" fmla="*/ 35 w 71"/>
                  <a:gd name="T31" fmla="*/ 35 h 78"/>
                  <a:gd name="T32" fmla="*/ 35 w 71"/>
                  <a:gd name="T33" fmla="*/ 35 h 78"/>
                  <a:gd name="T34" fmla="*/ 21 w 71"/>
                  <a:gd name="T35" fmla="*/ 28 h 78"/>
                  <a:gd name="T36" fmla="*/ 21 w 71"/>
                  <a:gd name="T37" fmla="*/ 21 h 78"/>
                  <a:gd name="T38" fmla="*/ 7 w 71"/>
                  <a:gd name="T39" fmla="*/ 7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43 h 78"/>
                  <a:gd name="T52" fmla="*/ 7 w 71"/>
                  <a:gd name="T53" fmla="*/ 35 h 78"/>
                  <a:gd name="T54" fmla="*/ 0 w 71"/>
                  <a:gd name="T55" fmla="*/ 50 h 78"/>
                  <a:gd name="T56" fmla="*/ 14 w 71"/>
                  <a:gd name="T57" fmla="*/ 57 h 78"/>
                  <a:gd name="T58" fmla="*/ 21 w 71"/>
                  <a:gd name="T59" fmla="*/ 50 h 78"/>
                  <a:gd name="T60" fmla="*/ 28 w 71"/>
                  <a:gd name="T61" fmla="*/ 50 h 78"/>
                  <a:gd name="T62" fmla="*/ 43 w 71"/>
                  <a:gd name="T63" fmla="*/ 50 h 78"/>
                  <a:gd name="T64" fmla="*/ 43 w 71"/>
                  <a:gd name="T65" fmla="*/ 57 h 78"/>
                  <a:gd name="T66" fmla="*/ 35 w 71"/>
                  <a:gd name="T67" fmla="*/ 64 h 78"/>
                  <a:gd name="T68" fmla="*/ 21 w 71"/>
                  <a:gd name="T69" fmla="*/ 64 h 78"/>
                  <a:gd name="T70" fmla="*/ 0 w 71"/>
                  <a:gd name="T71" fmla="*/ 71 h 78"/>
                  <a:gd name="T72" fmla="*/ 21 w 71"/>
                  <a:gd name="T73" fmla="*/ 78 h 78"/>
                  <a:gd name="T74" fmla="*/ 28 w 71"/>
                  <a:gd name="T75" fmla="*/ 78 h 78"/>
                  <a:gd name="T76" fmla="*/ 35 w 71"/>
                  <a:gd name="T77" fmla="*/ 71 h 78"/>
                  <a:gd name="T78" fmla="*/ 43 w 71"/>
                  <a:gd name="T79" fmla="*/ 64 h 78"/>
                  <a:gd name="T80" fmla="*/ 57 w 71"/>
                  <a:gd name="T81" fmla="*/ 71 h 78"/>
                  <a:gd name="T82" fmla="*/ 57 w 71"/>
                  <a:gd name="T83" fmla="*/ 78 h 78"/>
                  <a:gd name="T84" fmla="*/ 64 w 71"/>
                  <a:gd name="T85" fmla="*/ 35 h 78"/>
                  <a:gd name="T86" fmla="*/ 64 w 71"/>
                  <a:gd name="T87" fmla="*/ 21 h 78"/>
                  <a:gd name="T88" fmla="*/ 57 w 71"/>
                  <a:gd name="T89" fmla="*/ 21 h 78"/>
                  <a:gd name="T90" fmla="*/ 57 w 71"/>
                  <a:gd name="T91" fmla="*/ 35 h 78"/>
                  <a:gd name="T92" fmla="*/ 43 w 71"/>
                  <a:gd name="T93" fmla="*/ 21 h 78"/>
                  <a:gd name="T94" fmla="*/ 28 w 71"/>
                  <a:gd name="T95" fmla="*/ 14 h 78"/>
                  <a:gd name="T96" fmla="*/ 35 w 71"/>
                  <a:gd name="T97" fmla="*/ 28 h 78"/>
                  <a:gd name="T98" fmla="*/ 21 w 71"/>
                  <a:gd name="T99" fmla="*/ 14 h 78"/>
                  <a:gd name="T100" fmla="*/ 14 w 71"/>
                  <a:gd name="T101" fmla="*/ 7 h 78"/>
                  <a:gd name="T102" fmla="*/ 0 w 71"/>
                  <a:gd name="T103" fmla="*/ 14 h 78"/>
                  <a:gd name="T104" fmla="*/ 7 w 71"/>
                  <a:gd name="T105" fmla="*/ 28 h 78"/>
                  <a:gd name="T106" fmla="*/ 14 w 71"/>
                  <a:gd name="T107" fmla="*/ 21 h 78"/>
                  <a:gd name="T108" fmla="*/ 7 w 71"/>
                  <a:gd name="T109" fmla="*/ 35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8"/>
                    </a:moveTo>
                    <a:lnTo>
                      <a:pt x="64" y="78"/>
                    </a:lnTo>
                    <a:lnTo>
                      <a:pt x="64" y="71"/>
                    </a:lnTo>
                    <a:lnTo>
                      <a:pt x="71" y="71"/>
                    </a:lnTo>
                    <a:lnTo>
                      <a:pt x="64" y="71"/>
                    </a:lnTo>
                    <a:lnTo>
                      <a:pt x="57" y="57"/>
                    </a:lnTo>
                    <a:lnTo>
                      <a:pt x="57" y="57"/>
                    </a:lnTo>
                    <a:lnTo>
                      <a:pt x="57" y="43"/>
                    </a:lnTo>
                    <a:lnTo>
                      <a:pt x="57" y="43"/>
                    </a:lnTo>
                    <a:lnTo>
                      <a:pt x="64" y="35"/>
                    </a:lnTo>
                    <a:lnTo>
                      <a:pt x="71" y="35"/>
                    </a:lnTo>
                    <a:lnTo>
                      <a:pt x="64" y="14"/>
                    </a:lnTo>
                    <a:lnTo>
                      <a:pt x="64" y="14"/>
                    </a:lnTo>
                    <a:lnTo>
                      <a:pt x="64" y="14"/>
                    </a:lnTo>
                    <a:lnTo>
                      <a:pt x="57" y="14"/>
                    </a:lnTo>
                    <a:lnTo>
                      <a:pt x="50" y="21"/>
                    </a:lnTo>
                    <a:lnTo>
                      <a:pt x="50" y="28"/>
                    </a:lnTo>
                    <a:lnTo>
                      <a:pt x="57" y="35"/>
                    </a:lnTo>
                    <a:lnTo>
                      <a:pt x="57" y="43"/>
                    </a:lnTo>
                    <a:lnTo>
                      <a:pt x="50" y="50"/>
                    </a:lnTo>
                    <a:lnTo>
                      <a:pt x="50" y="57"/>
                    </a:lnTo>
                    <a:lnTo>
                      <a:pt x="43" y="50"/>
                    </a:lnTo>
                    <a:lnTo>
                      <a:pt x="43" y="43"/>
                    </a:lnTo>
                    <a:lnTo>
                      <a:pt x="43" y="35"/>
                    </a:lnTo>
                    <a:lnTo>
                      <a:pt x="43" y="28"/>
                    </a:lnTo>
                    <a:lnTo>
                      <a:pt x="43" y="28"/>
                    </a:lnTo>
                    <a:lnTo>
                      <a:pt x="43" y="14"/>
                    </a:lnTo>
                    <a:lnTo>
                      <a:pt x="35" y="7"/>
                    </a:lnTo>
                    <a:lnTo>
                      <a:pt x="28" y="14"/>
                    </a:lnTo>
                    <a:lnTo>
                      <a:pt x="35" y="28"/>
                    </a:lnTo>
                    <a:lnTo>
                      <a:pt x="35" y="28"/>
                    </a:lnTo>
                    <a:lnTo>
                      <a:pt x="35" y="35"/>
                    </a:lnTo>
                    <a:lnTo>
                      <a:pt x="35" y="43"/>
                    </a:lnTo>
                    <a:lnTo>
                      <a:pt x="35" y="35"/>
                    </a:lnTo>
                    <a:lnTo>
                      <a:pt x="28" y="28"/>
                    </a:lnTo>
                    <a:lnTo>
                      <a:pt x="21" y="28"/>
                    </a:lnTo>
                    <a:lnTo>
                      <a:pt x="21" y="21"/>
                    </a:lnTo>
                    <a:lnTo>
                      <a:pt x="21" y="21"/>
                    </a:lnTo>
                    <a:lnTo>
                      <a:pt x="14" y="14"/>
                    </a:lnTo>
                    <a:lnTo>
                      <a:pt x="7" y="7"/>
                    </a:lnTo>
                    <a:lnTo>
                      <a:pt x="7" y="7"/>
                    </a:lnTo>
                    <a:lnTo>
                      <a:pt x="0" y="0"/>
                    </a:lnTo>
                    <a:lnTo>
                      <a:pt x="0" y="7"/>
                    </a:lnTo>
                    <a:lnTo>
                      <a:pt x="0" y="7"/>
                    </a:lnTo>
                    <a:lnTo>
                      <a:pt x="7" y="21"/>
                    </a:lnTo>
                    <a:lnTo>
                      <a:pt x="14" y="28"/>
                    </a:lnTo>
                    <a:lnTo>
                      <a:pt x="21" y="35"/>
                    </a:lnTo>
                    <a:lnTo>
                      <a:pt x="28" y="43"/>
                    </a:lnTo>
                    <a:lnTo>
                      <a:pt x="28" y="43"/>
                    </a:lnTo>
                    <a:lnTo>
                      <a:pt x="28" y="43"/>
                    </a:lnTo>
                    <a:lnTo>
                      <a:pt x="28" y="43"/>
                    </a:lnTo>
                    <a:lnTo>
                      <a:pt x="21" y="43"/>
                    </a:lnTo>
                    <a:lnTo>
                      <a:pt x="14" y="35"/>
                    </a:lnTo>
                    <a:lnTo>
                      <a:pt x="7" y="35"/>
                    </a:lnTo>
                    <a:lnTo>
                      <a:pt x="0" y="43"/>
                    </a:lnTo>
                    <a:lnTo>
                      <a:pt x="0" y="50"/>
                    </a:lnTo>
                    <a:lnTo>
                      <a:pt x="7" y="50"/>
                    </a:lnTo>
                    <a:lnTo>
                      <a:pt x="14" y="57"/>
                    </a:lnTo>
                    <a:lnTo>
                      <a:pt x="14" y="57"/>
                    </a:lnTo>
                    <a:lnTo>
                      <a:pt x="21" y="50"/>
                    </a:lnTo>
                    <a:lnTo>
                      <a:pt x="21" y="50"/>
                    </a:lnTo>
                    <a:lnTo>
                      <a:pt x="28" y="50"/>
                    </a:lnTo>
                    <a:lnTo>
                      <a:pt x="35" y="50"/>
                    </a:lnTo>
                    <a:lnTo>
                      <a:pt x="43" y="50"/>
                    </a:lnTo>
                    <a:lnTo>
                      <a:pt x="43" y="57"/>
                    </a:lnTo>
                    <a:lnTo>
                      <a:pt x="43" y="57"/>
                    </a:lnTo>
                    <a:lnTo>
                      <a:pt x="43" y="64"/>
                    </a:lnTo>
                    <a:lnTo>
                      <a:pt x="35" y="64"/>
                    </a:lnTo>
                    <a:lnTo>
                      <a:pt x="28" y="64"/>
                    </a:lnTo>
                    <a:lnTo>
                      <a:pt x="21" y="64"/>
                    </a:lnTo>
                    <a:lnTo>
                      <a:pt x="7" y="64"/>
                    </a:lnTo>
                    <a:lnTo>
                      <a:pt x="0" y="71"/>
                    </a:lnTo>
                    <a:lnTo>
                      <a:pt x="7" y="78"/>
                    </a:lnTo>
                    <a:lnTo>
                      <a:pt x="21" y="78"/>
                    </a:lnTo>
                    <a:lnTo>
                      <a:pt x="28" y="78"/>
                    </a:lnTo>
                    <a:lnTo>
                      <a:pt x="28" y="78"/>
                    </a:lnTo>
                    <a:lnTo>
                      <a:pt x="28" y="71"/>
                    </a:lnTo>
                    <a:lnTo>
                      <a:pt x="35" y="71"/>
                    </a:lnTo>
                    <a:lnTo>
                      <a:pt x="43" y="64"/>
                    </a:lnTo>
                    <a:lnTo>
                      <a:pt x="43" y="64"/>
                    </a:lnTo>
                    <a:lnTo>
                      <a:pt x="50" y="64"/>
                    </a:lnTo>
                    <a:lnTo>
                      <a:pt x="57" y="71"/>
                    </a:lnTo>
                    <a:lnTo>
                      <a:pt x="57" y="78"/>
                    </a:lnTo>
                    <a:lnTo>
                      <a:pt x="57" y="78"/>
                    </a:lnTo>
                    <a:close/>
                    <a:moveTo>
                      <a:pt x="57" y="35"/>
                    </a:moveTo>
                    <a:lnTo>
                      <a:pt x="64" y="35"/>
                    </a:lnTo>
                    <a:lnTo>
                      <a:pt x="64" y="28"/>
                    </a:lnTo>
                    <a:lnTo>
                      <a:pt x="64" y="21"/>
                    </a:lnTo>
                    <a:lnTo>
                      <a:pt x="64" y="14"/>
                    </a:lnTo>
                    <a:lnTo>
                      <a:pt x="57" y="21"/>
                    </a:lnTo>
                    <a:lnTo>
                      <a:pt x="57" y="35"/>
                    </a:lnTo>
                    <a:lnTo>
                      <a:pt x="57" y="35"/>
                    </a:lnTo>
                    <a:close/>
                    <a:moveTo>
                      <a:pt x="35" y="28"/>
                    </a:moveTo>
                    <a:lnTo>
                      <a:pt x="43" y="21"/>
                    </a:lnTo>
                    <a:lnTo>
                      <a:pt x="35" y="7"/>
                    </a:lnTo>
                    <a:lnTo>
                      <a:pt x="28" y="14"/>
                    </a:lnTo>
                    <a:lnTo>
                      <a:pt x="35" y="28"/>
                    </a:lnTo>
                    <a:lnTo>
                      <a:pt x="35" y="28"/>
                    </a:lnTo>
                    <a:close/>
                    <a:moveTo>
                      <a:pt x="14" y="21"/>
                    </a:moveTo>
                    <a:lnTo>
                      <a:pt x="21" y="14"/>
                    </a:lnTo>
                    <a:lnTo>
                      <a:pt x="14" y="14"/>
                    </a:lnTo>
                    <a:lnTo>
                      <a:pt x="14" y="7"/>
                    </a:lnTo>
                    <a:lnTo>
                      <a:pt x="0" y="7"/>
                    </a:lnTo>
                    <a:lnTo>
                      <a:pt x="0" y="14"/>
                    </a:lnTo>
                    <a:lnTo>
                      <a:pt x="7" y="21"/>
                    </a:lnTo>
                    <a:lnTo>
                      <a:pt x="7" y="28"/>
                    </a:lnTo>
                    <a:lnTo>
                      <a:pt x="14" y="21"/>
                    </a:lnTo>
                    <a:lnTo>
                      <a:pt x="14" y="21"/>
                    </a:lnTo>
                    <a:close/>
                    <a:moveTo>
                      <a:pt x="21" y="43"/>
                    </a:moveTo>
                    <a:lnTo>
                      <a:pt x="7" y="35"/>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597">
                <a:extLst>
                  <a:ext uri="{FF2B5EF4-FFF2-40B4-BE49-F238E27FC236}">
                    <a16:creationId xmlns:a16="http://schemas.microsoft.com/office/drawing/2014/main" xmlns="" id="{761DA920-B9C1-4815-89DE-C5D5C81A33BB}"/>
                  </a:ext>
                </a:extLst>
              </p:cNvPr>
              <p:cNvSpPr>
                <a:spLocks noEditPoints="1"/>
              </p:cNvSpPr>
              <p:nvPr/>
            </p:nvSpPr>
            <p:spPr bwMode="auto">
              <a:xfrm>
                <a:off x="6538" y="2818"/>
                <a:ext cx="73" cy="78"/>
              </a:xfrm>
              <a:custGeom>
                <a:avLst/>
                <a:gdLst>
                  <a:gd name="T0" fmla="*/ 66 w 73"/>
                  <a:gd name="T1" fmla="*/ 78 h 78"/>
                  <a:gd name="T2" fmla="*/ 73 w 73"/>
                  <a:gd name="T3" fmla="*/ 71 h 78"/>
                  <a:gd name="T4" fmla="*/ 66 w 73"/>
                  <a:gd name="T5" fmla="*/ 57 h 78"/>
                  <a:gd name="T6" fmla="*/ 66 w 73"/>
                  <a:gd name="T7" fmla="*/ 43 h 78"/>
                  <a:gd name="T8" fmla="*/ 73 w 73"/>
                  <a:gd name="T9" fmla="*/ 35 h 78"/>
                  <a:gd name="T10" fmla="*/ 73 w 73"/>
                  <a:gd name="T11" fmla="*/ 14 h 78"/>
                  <a:gd name="T12" fmla="*/ 66 w 73"/>
                  <a:gd name="T13" fmla="*/ 14 h 78"/>
                  <a:gd name="T14" fmla="*/ 58 w 73"/>
                  <a:gd name="T15" fmla="*/ 21 h 78"/>
                  <a:gd name="T16" fmla="*/ 66 w 73"/>
                  <a:gd name="T17" fmla="*/ 35 h 78"/>
                  <a:gd name="T18" fmla="*/ 58 w 73"/>
                  <a:gd name="T19" fmla="*/ 50 h 78"/>
                  <a:gd name="T20" fmla="*/ 51 w 73"/>
                  <a:gd name="T21" fmla="*/ 50 h 78"/>
                  <a:gd name="T22" fmla="*/ 44 w 73"/>
                  <a:gd name="T23" fmla="*/ 35 h 78"/>
                  <a:gd name="T24" fmla="*/ 51 w 73"/>
                  <a:gd name="T25" fmla="*/ 28 h 78"/>
                  <a:gd name="T26" fmla="*/ 44 w 73"/>
                  <a:gd name="T27" fmla="*/ 7 h 78"/>
                  <a:gd name="T28" fmla="*/ 44 w 73"/>
                  <a:gd name="T29" fmla="*/ 28 h 78"/>
                  <a:gd name="T30" fmla="*/ 44 w 73"/>
                  <a:gd name="T31" fmla="*/ 35 h 78"/>
                  <a:gd name="T32" fmla="*/ 36 w 73"/>
                  <a:gd name="T33" fmla="*/ 35 h 78"/>
                  <a:gd name="T34" fmla="*/ 29 w 73"/>
                  <a:gd name="T35" fmla="*/ 28 h 78"/>
                  <a:gd name="T36" fmla="*/ 29 w 73"/>
                  <a:gd name="T37" fmla="*/ 21 h 78"/>
                  <a:gd name="T38" fmla="*/ 15 w 73"/>
                  <a:gd name="T39" fmla="*/ 7 h 78"/>
                  <a:gd name="T40" fmla="*/ 8 w 73"/>
                  <a:gd name="T41" fmla="*/ 0 h 78"/>
                  <a:gd name="T42" fmla="*/ 0 w 73"/>
                  <a:gd name="T43" fmla="*/ 7 h 78"/>
                  <a:gd name="T44" fmla="*/ 22 w 73"/>
                  <a:gd name="T45" fmla="*/ 28 h 78"/>
                  <a:gd name="T46" fmla="*/ 36 w 73"/>
                  <a:gd name="T47" fmla="*/ 43 h 78"/>
                  <a:gd name="T48" fmla="*/ 36 w 73"/>
                  <a:gd name="T49" fmla="*/ 43 h 78"/>
                  <a:gd name="T50" fmla="*/ 29 w 73"/>
                  <a:gd name="T51" fmla="*/ 43 h 78"/>
                  <a:gd name="T52" fmla="*/ 8 w 73"/>
                  <a:gd name="T53" fmla="*/ 35 h 78"/>
                  <a:gd name="T54" fmla="*/ 8 w 73"/>
                  <a:gd name="T55" fmla="*/ 50 h 78"/>
                  <a:gd name="T56" fmla="*/ 22 w 73"/>
                  <a:gd name="T57" fmla="*/ 57 h 78"/>
                  <a:gd name="T58" fmla="*/ 29 w 73"/>
                  <a:gd name="T59" fmla="*/ 50 h 78"/>
                  <a:gd name="T60" fmla="*/ 36 w 73"/>
                  <a:gd name="T61" fmla="*/ 50 h 78"/>
                  <a:gd name="T62" fmla="*/ 44 w 73"/>
                  <a:gd name="T63" fmla="*/ 50 h 78"/>
                  <a:gd name="T64" fmla="*/ 51 w 73"/>
                  <a:gd name="T65" fmla="*/ 57 h 78"/>
                  <a:gd name="T66" fmla="*/ 44 w 73"/>
                  <a:gd name="T67" fmla="*/ 64 h 78"/>
                  <a:gd name="T68" fmla="*/ 29 w 73"/>
                  <a:gd name="T69" fmla="*/ 64 h 78"/>
                  <a:gd name="T70" fmla="*/ 8 w 73"/>
                  <a:gd name="T71" fmla="*/ 71 h 78"/>
                  <a:gd name="T72" fmla="*/ 22 w 73"/>
                  <a:gd name="T73" fmla="*/ 78 h 78"/>
                  <a:gd name="T74" fmla="*/ 36 w 73"/>
                  <a:gd name="T75" fmla="*/ 78 h 78"/>
                  <a:gd name="T76" fmla="*/ 44 w 73"/>
                  <a:gd name="T77" fmla="*/ 71 h 78"/>
                  <a:gd name="T78" fmla="*/ 51 w 73"/>
                  <a:gd name="T79" fmla="*/ 64 h 78"/>
                  <a:gd name="T80" fmla="*/ 58 w 73"/>
                  <a:gd name="T81" fmla="*/ 71 h 78"/>
                  <a:gd name="T82" fmla="*/ 66 w 73"/>
                  <a:gd name="T83" fmla="*/ 78 h 78"/>
                  <a:gd name="T84" fmla="*/ 73 w 73"/>
                  <a:gd name="T85" fmla="*/ 35 h 78"/>
                  <a:gd name="T86" fmla="*/ 73 w 73"/>
                  <a:gd name="T87" fmla="*/ 21 h 78"/>
                  <a:gd name="T88" fmla="*/ 58 w 73"/>
                  <a:gd name="T89" fmla="*/ 21 h 78"/>
                  <a:gd name="T90" fmla="*/ 66 w 73"/>
                  <a:gd name="T91" fmla="*/ 35 h 78"/>
                  <a:gd name="T92" fmla="*/ 51 w 73"/>
                  <a:gd name="T93" fmla="*/ 21 h 78"/>
                  <a:gd name="T94" fmla="*/ 36 w 73"/>
                  <a:gd name="T95" fmla="*/ 14 h 78"/>
                  <a:gd name="T96" fmla="*/ 44 w 73"/>
                  <a:gd name="T97" fmla="*/ 28 h 78"/>
                  <a:gd name="T98" fmla="*/ 22 w 73"/>
                  <a:gd name="T99" fmla="*/ 14 h 78"/>
                  <a:gd name="T100" fmla="*/ 15 w 73"/>
                  <a:gd name="T101" fmla="*/ 7 h 78"/>
                  <a:gd name="T102" fmla="*/ 8 w 73"/>
                  <a:gd name="T103" fmla="*/ 14 h 78"/>
                  <a:gd name="T104" fmla="*/ 15 w 73"/>
                  <a:gd name="T105" fmla="*/ 28 h 78"/>
                  <a:gd name="T106" fmla="*/ 22 w 73"/>
                  <a:gd name="T107" fmla="*/ 21 h 78"/>
                  <a:gd name="T108" fmla="*/ 15 w 73"/>
                  <a:gd name="T109" fmla="*/ 35 h 78"/>
                  <a:gd name="T110" fmla="*/ 8 w 73"/>
                  <a:gd name="T111" fmla="*/ 50 h 78"/>
                  <a:gd name="T112" fmla="*/ 29 w 73"/>
                  <a:gd name="T113" fmla="*/ 50 h 78"/>
                  <a:gd name="T114" fmla="*/ 29 w 73"/>
                  <a:gd name="T115" fmla="*/ 43 h 78"/>
                  <a:gd name="T116" fmla="*/ 29 w 73"/>
                  <a:gd name="T117" fmla="*/ 64 h 78"/>
                  <a:gd name="T118" fmla="*/ 22 w 73"/>
                  <a:gd name="T119" fmla="*/ 64 h 78"/>
                  <a:gd name="T120" fmla="*/ 15 w 73"/>
                  <a:gd name="T121" fmla="*/ 71 h 78"/>
                  <a:gd name="T122" fmla="*/ 29 w 73"/>
                  <a:gd name="T123" fmla="*/ 78 h 78"/>
                  <a:gd name="T124" fmla="*/ 36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8"/>
                    </a:moveTo>
                    <a:lnTo>
                      <a:pt x="66" y="78"/>
                    </a:lnTo>
                    <a:lnTo>
                      <a:pt x="73" y="71"/>
                    </a:lnTo>
                    <a:lnTo>
                      <a:pt x="73" y="71"/>
                    </a:lnTo>
                    <a:lnTo>
                      <a:pt x="73" y="71"/>
                    </a:lnTo>
                    <a:lnTo>
                      <a:pt x="66" y="57"/>
                    </a:lnTo>
                    <a:lnTo>
                      <a:pt x="58" y="57"/>
                    </a:lnTo>
                    <a:lnTo>
                      <a:pt x="66" y="43"/>
                    </a:lnTo>
                    <a:lnTo>
                      <a:pt x="66" y="43"/>
                    </a:lnTo>
                    <a:lnTo>
                      <a:pt x="73" y="35"/>
                    </a:lnTo>
                    <a:lnTo>
                      <a:pt x="73" y="35"/>
                    </a:lnTo>
                    <a:lnTo>
                      <a:pt x="73" y="14"/>
                    </a:lnTo>
                    <a:lnTo>
                      <a:pt x="73" y="14"/>
                    </a:lnTo>
                    <a:lnTo>
                      <a:pt x="66" y="14"/>
                    </a:lnTo>
                    <a:lnTo>
                      <a:pt x="66" y="14"/>
                    </a:lnTo>
                    <a:lnTo>
                      <a:pt x="58" y="21"/>
                    </a:lnTo>
                    <a:lnTo>
                      <a:pt x="58" y="28"/>
                    </a:lnTo>
                    <a:lnTo>
                      <a:pt x="66" y="35"/>
                    </a:lnTo>
                    <a:lnTo>
                      <a:pt x="58" y="43"/>
                    </a:lnTo>
                    <a:lnTo>
                      <a:pt x="58" y="50"/>
                    </a:lnTo>
                    <a:lnTo>
                      <a:pt x="58" y="57"/>
                    </a:lnTo>
                    <a:lnTo>
                      <a:pt x="51" y="50"/>
                    </a:lnTo>
                    <a:lnTo>
                      <a:pt x="51" y="43"/>
                    </a:lnTo>
                    <a:lnTo>
                      <a:pt x="44" y="35"/>
                    </a:lnTo>
                    <a:lnTo>
                      <a:pt x="44" y="28"/>
                    </a:lnTo>
                    <a:lnTo>
                      <a:pt x="51" y="28"/>
                    </a:lnTo>
                    <a:lnTo>
                      <a:pt x="51" y="14"/>
                    </a:lnTo>
                    <a:lnTo>
                      <a:pt x="44" y="7"/>
                    </a:lnTo>
                    <a:lnTo>
                      <a:pt x="36" y="14"/>
                    </a:lnTo>
                    <a:lnTo>
                      <a:pt x="44" y="28"/>
                    </a:lnTo>
                    <a:lnTo>
                      <a:pt x="44" y="28"/>
                    </a:lnTo>
                    <a:lnTo>
                      <a:pt x="44" y="35"/>
                    </a:lnTo>
                    <a:lnTo>
                      <a:pt x="44" y="43"/>
                    </a:lnTo>
                    <a:lnTo>
                      <a:pt x="36" y="35"/>
                    </a:lnTo>
                    <a:lnTo>
                      <a:pt x="29" y="28"/>
                    </a:lnTo>
                    <a:lnTo>
                      <a:pt x="29" y="28"/>
                    </a:lnTo>
                    <a:lnTo>
                      <a:pt x="29" y="21"/>
                    </a:lnTo>
                    <a:lnTo>
                      <a:pt x="29" y="21"/>
                    </a:lnTo>
                    <a:lnTo>
                      <a:pt x="22" y="14"/>
                    </a:lnTo>
                    <a:lnTo>
                      <a:pt x="15" y="7"/>
                    </a:lnTo>
                    <a:lnTo>
                      <a:pt x="15" y="7"/>
                    </a:lnTo>
                    <a:lnTo>
                      <a:pt x="8" y="0"/>
                    </a:lnTo>
                    <a:lnTo>
                      <a:pt x="8" y="7"/>
                    </a:lnTo>
                    <a:lnTo>
                      <a:pt x="0" y="7"/>
                    </a:lnTo>
                    <a:lnTo>
                      <a:pt x="8" y="21"/>
                    </a:lnTo>
                    <a:lnTo>
                      <a:pt x="22" y="28"/>
                    </a:lnTo>
                    <a:lnTo>
                      <a:pt x="29" y="35"/>
                    </a:lnTo>
                    <a:lnTo>
                      <a:pt x="36" y="43"/>
                    </a:lnTo>
                    <a:lnTo>
                      <a:pt x="36" y="43"/>
                    </a:lnTo>
                    <a:lnTo>
                      <a:pt x="36" y="43"/>
                    </a:lnTo>
                    <a:lnTo>
                      <a:pt x="29" y="43"/>
                    </a:lnTo>
                    <a:lnTo>
                      <a:pt x="29" y="43"/>
                    </a:lnTo>
                    <a:lnTo>
                      <a:pt x="22" y="35"/>
                    </a:lnTo>
                    <a:lnTo>
                      <a:pt x="8" y="35"/>
                    </a:lnTo>
                    <a:lnTo>
                      <a:pt x="0" y="43"/>
                    </a:lnTo>
                    <a:lnTo>
                      <a:pt x="8" y="50"/>
                    </a:lnTo>
                    <a:lnTo>
                      <a:pt x="15" y="50"/>
                    </a:lnTo>
                    <a:lnTo>
                      <a:pt x="22" y="57"/>
                    </a:lnTo>
                    <a:lnTo>
                      <a:pt x="22" y="57"/>
                    </a:lnTo>
                    <a:lnTo>
                      <a:pt x="29" y="50"/>
                    </a:lnTo>
                    <a:lnTo>
                      <a:pt x="29" y="50"/>
                    </a:lnTo>
                    <a:lnTo>
                      <a:pt x="36" y="50"/>
                    </a:lnTo>
                    <a:lnTo>
                      <a:pt x="44" y="50"/>
                    </a:lnTo>
                    <a:lnTo>
                      <a:pt x="44" y="50"/>
                    </a:lnTo>
                    <a:lnTo>
                      <a:pt x="51" y="57"/>
                    </a:lnTo>
                    <a:lnTo>
                      <a:pt x="51" y="57"/>
                    </a:lnTo>
                    <a:lnTo>
                      <a:pt x="51" y="64"/>
                    </a:lnTo>
                    <a:lnTo>
                      <a:pt x="44" y="64"/>
                    </a:lnTo>
                    <a:lnTo>
                      <a:pt x="36" y="64"/>
                    </a:lnTo>
                    <a:lnTo>
                      <a:pt x="29" y="64"/>
                    </a:lnTo>
                    <a:lnTo>
                      <a:pt x="8" y="64"/>
                    </a:lnTo>
                    <a:lnTo>
                      <a:pt x="8" y="71"/>
                    </a:lnTo>
                    <a:lnTo>
                      <a:pt x="15" y="78"/>
                    </a:lnTo>
                    <a:lnTo>
                      <a:pt x="22" y="78"/>
                    </a:lnTo>
                    <a:lnTo>
                      <a:pt x="36" y="78"/>
                    </a:lnTo>
                    <a:lnTo>
                      <a:pt x="36" y="78"/>
                    </a:lnTo>
                    <a:lnTo>
                      <a:pt x="36" y="71"/>
                    </a:lnTo>
                    <a:lnTo>
                      <a:pt x="44" y="71"/>
                    </a:lnTo>
                    <a:lnTo>
                      <a:pt x="44" y="64"/>
                    </a:lnTo>
                    <a:lnTo>
                      <a:pt x="51" y="64"/>
                    </a:lnTo>
                    <a:lnTo>
                      <a:pt x="51" y="64"/>
                    </a:lnTo>
                    <a:lnTo>
                      <a:pt x="58" y="71"/>
                    </a:lnTo>
                    <a:lnTo>
                      <a:pt x="66" y="78"/>
                    </a:lnTo>
                    <a:lnTo>
                      <a:pt x="66" y="78"/>
                    </a:lnTo>
                    <a:close/>
                    <a:moveTo>
                      <a:pt x="66" y="35"/>
                    </a:moveTo>
                    <a:lnTo>
                      <a:pt x="73" y="35"/>
                    </a:lnTo>
                    <a:lnTo>
                      <a:pt x="73" y="28"/>
                    </a:lnTo>
                    <a:lnTo>
                      <a:pt x="73" y="21"/>
                    </a:lnTo>
                    <a:lnTo>
                      <a:pt x="66" y="14"/>
                    </a:lnTo>
                    <a:lnTo>
                      <a:pt x="58" y="21"/>
                    </a:lnTo>
                    <a:lnTo>
                      <a:pt x="66" y="35"/>
                    </a:lnTo>
                    <a:lnTo>
                      <a:pt x="66" y="35"/>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8"/>
                    </a:lnTo>
                    <a:lnTo>
                      <a:pt x="22" y="21"/>
                    </a:lnTo>
                    <a:lnTo>
                      <a:pt x="22" y="21"/>
                    </a:lnTo>
                    <a:close/>
                    <a:moveTo>
                      <a:pt x="29" y="43"/>
                    </a:moveTo>
                    <a:lnTo>
                      <a:pt x="15" y="35"/>
                    </a:lnTo>
                    <a:lnTo>
                      <a:pt x="8" y="43"/>
                    </a:lnTo>
                    <a:lnTo>
                      <a:pt x="8" y="50"/>
                    </a:lnTo>
                    <a:lnTo>
                      <a:pt x="15" y="50"/>
                    </a:lnTo>
                    <a:lnTo>
                      <a:pt x="29" y="50"/>
                    </a:lnTo>
                    <a:lnTo>
                      <a:pt x="29" y="43"/>
                    </a:lnTo>
                    <a:lnTo>
                      <a:pt x="29" y="43"/>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598">
                <a:extLst>
                  <a:ext uri="{FF2B5EF4-FFF2-40B4-BE49-F238E27FC236}">
                    <a16:creationId xmlns:a16="http://schemas.microsoft.com/office/drawing/2014/main" xmlns="" id="{D759A164-EC91-4235-B965-052461A27915}"/>
                  </a:ext>
                </a:extLst>
              </p:cNvPr>
              <p:cNvSpPr>
                <a:spLocks noEditPoints="1"/>
              </p:cNvSpPr>
              <p:nvPr/>
            </p:nvSpPr>
            <p:spPr bwMode="auto">
              <a:xfrm>
                <a:off x="6762" y="2818"/>
                <a:ext cx="22" cy="78"/>
              </a:xfrm>
              <a:custGeom>
                <a:avLst/>
                <a:gdLst>
                  <a:gd name="T0" fmla="*/ 22 w 22"/>
                  <a:gd name="T1" fmla="*/ 28 h 78"/>
                  <a:gd name="T2" fmla="*/ 22 w 22"/>
                  <a:gd name="T3" fmla="*/ 21 h 78"/>
                  <a:gd name="T4" fmla="*/ 22 w 22"/>
                  <a:gd name="T5" fmla="*/ 14 h 78"/>
                  <a:gd name="T6" fmla="*/ 22 w 22"/>
                  <a:gd name="T7" fmla="*/ 7 h 78"/>
                  <a:gd name="T8" fmla="*/ 15 w 22"/>
                  <a:gd name="T9" fmla="*/ 0 h 78"/>
                  <a:gd name="T10" fmla="*/ 7 w 22"/>
                  <a:gd name="T11" fmla="*/ 0 h 78"/>
                  <a:gd name="T12" fmla="*/ 0 w 22"/>
                  <a:gd name="T13" fmla="*/ 0 h 78"/>
                  <a:gd name="T14" fmla="*/ 0 w 22"/>
                  <a:gd name="T15" fmla="*/ 0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8 h 78"/>
                  <a:gd name="T28" fmla="*/ 22 w 22"/>
                  <a:gd name="T29" fmla="*/ 28 h 78"/>
                  <a:gd name="T30" fmla="*/ 22 w 22"/>
                  <a:gd name="T31" fmla="*/ 35 h 78"/>
                  <a:gd name="T32" fmla="*/ 22 w 22"/>
                  <a:gd name="T33" fmla="*/ 35 h 78"/>
                  <a:gd name="T34" fmla="*/ 22 w 22"/>
                  <a:gd name="T35" fmla="*/ 35 h 78"/>
                  <a:gd name="T36" fmla="*/ 22 w 22"/>
                  <a:gd name="T37" fmla="*/ 35 h 78"/>
                  <a:gd name="T38" fmla="*/ 7 w 22"/>
                  <a:gd name="T39" fmla="*/ 35 h 78"/>
                  <a:gd name="T40" fmla="*/ 0 w 22"/>
                  <a:gd name="T41" fmla="*/ 43 h 78"/>
                  <a:gd name="T42" fmla="*/ 0 w 22"/>
                  <a:gd name="T43" fmla="*/ 43 h 78"/>
                  <a:gd name="T44" fmla="*/ 7 w 22"/>
                  <a:gd name="T45" fmla="*/ 50 h 78"/>
                  <a:gd name="T46" fmla="*/ 15 w 22"/>
                  <a:gd name="T47" fmla="*/ 50 h 78"/>
                  <a:gd name="T48" fmla="*/ 22 w 22"/>
                  <a:gd name="T49" fmla="*/ 50 h 78"/>
                  <a:gd name="T50" fmla="*/ 22 w 22"/>
                  <a:gd name="T51" fmla="*/ 50 h 78"/>
                  <a:gd name="T52" fmla="*/ 22 w 22"/>
                  <a:gd name="T53" fmla="*/ 35 h 78"/>
                  <a:gd name="T54" fmla="*/ 22 w 22"/>
                  <a:gd name="T55" fmla="*/ 35 h 78"/>
                  <a:gd name="T56" fmla="*/ 22 w 22"/>
                  <a:gd name="T57" fmla="*/ 57 h 78"/>
                  <a:gd name="T58" fmla="*/ 15 w 22"/>
                  <a:gd name="T59" fmla="*/ 57 h 78"/>
                  <a:gd name="T60" fmla="*/ 7 w 22"/>
                  <a:gd name="T61" fmla="*/ 64 h 78"/>
                  <a:gd name="T62" fmla="*/ 7 w 22"/>
                  <a:gd name="T63" fmla="*/ 71 h 78"/>
                  <a:gd name="T64" fmla="*/ 7 w 22"/>
                  <a:gd name="T65" fmla="*/ 71 h 78"/>
                  <a:gd name="T66" fmla="*/ 15 w 22"/>
                  <a:gd name="T67" fmla="*/ 78 h 78"/>
                  <a:gd name="T68" fmla="*/ 22 w 22"/>
                  <a:gd name="T69" fmla="*/ 78 h 78"/>
                  <a:gd name="T70" fmla="*/ 22 w 22"/>
                  <a:gd name="T71" fmla="*/ 78 h 78"/>
                  <a:gd name="T72" fmla="*/ 15 w 22"/>
                  <a:gd name="T73" fmla="*/ 71 h 78"/>
                  <a:gd name="T74" fmla="*/ 7 w 22"/>
                  <a:gd name="T75" fmla="*/ 64 h 78"/>
                  <a:gd name="T76" fmla="*/ 15 w 22"/>
                  <a:gd name="T77" fmla="*/ 64 h 78"/>
                  <a:gd name="T78" fmla="*/ 22 w 22"/>
                  <a:gd name="T79" fmla="*/ 64 h 78"/>
                  <a:gd name="T80" fmla="*/ 22 w 22"/>
                  <a:gd name="T81" fmla="*/ 64 h 78"/>
                  <a:gd name="T82" fmla="*/ 22 w 22"/>
                  <a:gd name="T83" fmla="*/ 64 h 78"/>
                  <a:gd name="T84" fmla="*/ 22 w 22"/>
                  <a:gd name="T85" fmla="*/ 57 h 78"/>
                  <a:gd name="T86" fmla="*/ 22 w 22"/>
                  <a:gd name="T87" fmla="*/ 57 h 78"/>
                  <a:gd name="T88" fmla="*/ 22 w 22"/>
                  <a:gd name="T89" fmla="*/ 21 h 78"/>
                  <a:gd name="T90" fmla="*/ 22 w 22"/>
                  <a:gd name="T91" fmla="*/ 14 h 78"/>
                  <a:gd name="T92" fmla="*/ 22 w 22"/>
                  <a:gd name="T93" fmla="*/ 14 h 78"/>
                  <a:gd name="T94" fmla="*/ 15 w 22"/>
                  <a:gd name="T95" fmla="*/ 7 h 78"/>
                  <a:gd name="T96" fmla="*/ 7 w 22"/>
                  <a:gd name="T97" fmla="*/ 7 h 78"/>
                  <a:gd name="T98" fmla="*/ 0 w 22"/>
                  <a:gd name="T99" fmla="*/ 14 h 78"/>
                  <a:gd name="T100" fmla="*/ 7 w 22"/>
                  <a:gd name="T101" fmla="*/ 21 h 78"/>
                  <a:gd name="T102" fmla="*/ 15 w 22"/>
                  <a:gd name="T103" fmla="*/ 21 h 78"/>
                  <a:gd name="T104" fmla="*/ 22 w 22"/>
                  <a:gd name="T105" fmla="*/ 21 h 78"/>
                  <a:gd name="T106" fmla="*/ 22 w 22"/>
                  <a:gd name="T107" fmla="*/ 21 h 78"/>
                  <a:gd name="T108" fmla="*/ 22 w 22"/>
                  <a:gd name="T109" fmla="*/ 43 h 78"/>
                  <a:gd name="T110" fmla="*/ 15 w 22"/>
                  <a:gd name="T111" fmla="*/ 35 h 78"/>
                  <a:gd name="T112" fmla="*/ 0 w 22"/>
                  <a:gd name="T113" fmla="*/ 43 h 78"/>
                  <a:gd name="T114" fmla="*/ 7 w 22"/>
                  <a:gd name="T115" fmla="*/ 43 h 78"/>
                  <a:gd name="T116" fmla="*/ 15 w 22"/>
                  <a:gd name="T117" fmla="*/ 50 h 78"/>
                  <a:gd name="T118" fmla="*/ 22 w 22"/>
                  <a:gd name="T119" fmla="*/ 50 h 78"/>
                  <a:gd name="T120" fmla="*/ 22 w 22"/>
                  <a:gd name="T121" fmla="*/ 43 h 78"/>
                  <a:gd name="T122" fmla="*/ 22 w 22"/>
                  <a:gd name="T123"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8"/>
                    </a:moveTo>
                    <a:lnTo>
                      <a:pt x="22" y="21"/>
                    </a:lnTo>
                    <a:lnTo>
                      <a:pt x="22" y="14"/>
                    </a:lnTo>
                    <a:lnTo>
                      <a:pt x="22" y="7"/>
                    </a:lnTo>
                    <a:lnTo>
                      <a:pt x="15" y="0"/>
                    </a:lnTo>
                    <a:lnTo>
                      <a:pt x="7" y="0"/>
                    </a:lnTo>
                    <a:lnTo>
                      <a:pt x="0" y="0"/>
                    </a:lnTo>
                    <a:lnTo>
                      <a:pt x="0" y="0"/>
                    </a:lnTo>
                    <a:lnTo>
                      <a:pt x="0" y="7"/>
                    </a:lnTo>
                    <a:lnTo>
                      <a:pt x="7" y="21"/>
                    </a:lnTo>
                    <a:lnTo>
                      <a:pt x="22" y="28"/>
                    </a:lnTo>
                    <a:lnTo>
                      <a:pt x="22" y="28"/>
                    </a:lnTo>
                    <a:lnTo>
                      <a:pt x="22" y="28"/>
                    </a:lnTo>
                    <a:lnTo>
                      <a:pt x="22" y="28"/>
                    </a:lnTo>
                    <a:lnTo>
                      <a:pt x="22" y="28"/>
                    </a:lnTo>
                    <a:close/>
                    <a:moveTo>
                      <a:pt x="22" y="35"/>
                    </a:moveTo>
                    <a:lnTo>
                      <a:pt x="22" y="35"/>
                    </a:lnTo>
                    <a:lnTo>
                      <a:pt x="22" y="35"/>
                    </a:lnTo>
                    <a:lnTo>
                      <a:pt x="22" y="35"/>
                    </a:lnTo>
                    <a:lnTo>
                      <a:pt x="7" y="35"/>
                    </a:lnTo>
                    <a:lnTo>
                      <a:pt x="0" y="43"/>
                    </a:lnTo>
                    <a:lnTo>
                      <a:pt x="0" y="43"/>
                    </a:lnTo>
                    <a:lnTo>
                      <a:pt x="7" y="50"/>
                    </a:lnTo>
                    <a:lnTo>
                      <a:pt x="15" y="50"/>
                    </a:lnTo>
                    <a:lnTo>
                      <a:pt x="22" y="50"/>
                    </a:lnTo>
                    <a:lnTo>
                      <a:pt x="22" y="50"/>
                    </a:lnTo>
                    <a:lnTo>
                      <a:pt x="22" y="35"/>
                    </a:lnTo>
                    <a:lnTo>
                      <a:pt x="22" y="35"/>
                    </a:lnTo>
                    <a:close/>
                    <a:moveTo>
                      <a:pt x="22" y="57"/>
                    </a:moveTo>
                    <a:lnTo>
                      <a:pt x="15" y="57"/>
                    </a:lnTo>
                    <a:lnTo>
                      <a:pt x="7" y="64"/>
                    </a:lnTo>
                    <a:lnTo>
                      <a:pt x="7" y="71"/>
                    </a:lnTo>
                    <a:lnTo>
                      <a:pt x="7" y="71"/>
                    </a:lnTo>
                    <a:lnTo>
                      <a:pt x="15" y="78"/>
                    </a:lnTo>
                    <a:lnTo>
                      <a:pt x="22" y="78"/>
                    </a:lnTo>
                    <a:lnTo>
                      <a:pt x="22" y="78"/>
                    </a:lnTo>
                    <a:lnTo>
                      <a:pt x="15" y="71"/>
                    </a:lnTo>
                    <a:lnTo>
                      <a:pt x="7" y="64"/>
                    </a:lnTo>
                    <a:lnTo>
                      <a:pt x="15" y="64"/>
                    </a:lnTo>
                    <a:lnTo>
                      <a:pt x="22" y="64"/>
                    </a:lnTo>
                    <a:lnTo>
                      <a:pt x="22" y="64"/>
                    </a:lnTo>
                    <a:lnTo>
                      <a:pt x="22" y="64"/>
                    </a:lnTo>
                    <a:lnTo>
                      <a:pt x="22" y="57"/>
                    </a:lnTo>
                    <a:lnTo>
                      <a:pt x="22" y="57"/>
                    </a:lnTo>
                    <a:close/>
                    <a:moveTo>
                      <a:pt x="22" y="21"/>
                    </a:moveTo>
                    <a:lnTo>
                      <a:pt x="22" y="14"/>
                    </a:lnTo>
                    <a:lnTo>
                      <a:pt x="22" y="14"/>
                    </a:lnTo>
                    <a:lnTo>
                      <a:pt x="15" y="7"/>
                    </a:lnTo>
                    <a:lnTo>
                      <a:pt x="7" y="7"/>
                    </a:lnTo>
                    <a:lnTo>
                      <a:pt x="0" y="14"/>
                    </a:lnTo>
                    <a:lnTo>
                      <a:pt x="7" y="21"/>
                    </a:lnTo>
                    <a:lnTo>
                      <a:pt x="15" y="21"/>
                    </a:lnTo>
                    <a:lnTo>
                      <a:pt x="22" y="21"/>
                    </a:lnTo>
                    <a:lnTo>
                      <a:pt x="22" y="21"/>
                    </a:lnTo>
                    <a:close/>
                    <a:moveTo>
                      <a:pt x="22" y="43"/>
                    </a:moveTo>
                    <a:lnTo>
                      <a:pt x="15" y="35"/>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599">
                <a:extLst>
                  <a:ext uri="{FF2B5EF4-FFF2-40B4-BE49-F238E27FC236}">
                    <a16:creationId xmlns:a16="http://schemas.microsoft.com/office/drawing/2014/main" xmlns="" id="{62B0C3C2-223B-4DC8-9795-3C6347B20326}"/>
                  </a:ext>
                </a:extLst>
              </p:cNvPr>
              <p:cNvSpPr>
                <a:spLocks noEditPoints="1"/>
              </p:cNvSpPr>
              <p:nvPr/>
            </p:nvSpPr>
            <p:spPr bwMode="auto">
              <a:xfrm>
                <a:off x="6690" y="2818"/>
                <a:ext cx="72" cy="78"/>
              </a:xfrm>
              <a:custGeom>
                <a:avLst/>
                <a:gdLst>
                  <a:gd name="T0" fmla="*/ 65 w 72"/>
                  <a:gd name="T1" fmla="*/ 78 h 78"/>
                  <a:gd name="T2" fmla="*/ 72 w 72"/>
                  <a:gd name="T3" fmla="*/ 71 h 78"/>
                  <a:gd name="T4" fmla="*/ 58 w 72"/>
                  <a:gd name="T5" fmla="*/ 57 h 78"/>
                  <a:gd name="T6" fmla="*/ 58 w 72"/>
                  <a:gd name="T7" fmla="*/ 43 h 78"/>
                  <a:gd name="T8" fmla="*/ 65 w 72"/>
                  <a:gd name="T9" fmla="*/ 35 h 78"/>
                  <a:gd name="T10" fmla="*/ 65 w 72"/>
                  <a:gd name="T11" fmla="*/ 14 h 78"/>
                  <a:gd name="T12" fmla="*/ 65 w 72"/>
                  <a:gd name="T13" fmla="*/ 7 h 78"/>
                  <a:gd name="T14" fmla="*/ 50 w 72"/>
                  <a:gd name="T15" fmla="*/ 21 h 78"/>
                  <a:gd name="T16" fmla="*/ 58 w 72"/>
                  <a:gd name="T17" fmla="*/ 35 h 78"/>
                  <a:gd name="T18" fmla="*/ 50 w 72"/>
                  <a:gd name="T19" fmla="*/ 50 h 78"/>
                  <a:gd name="T20" fmla="*/ 43 w 72"/>
                  <a:gd name="T21" fmla="*/ 50 h 78"/>
                  <a:gd name="T22" fmla="*/ 43 w 72"/>
                  <a:gd name="T23" fmla="*/ 35 h 78"/>
                  <a:gd name="T24" fmla="*/ 43 w 72"/>
                  <a:gd name="T25" fmla="*/ 28 h 78"/>
                  <a:gd name="T26" fmla="*/ 36 w 72"/>
                  <a:gd name="T27" fmla="*/ 0 h 78"/>
                  <a:gd name="T28" fmla="*/ 36 w 72"/>
                  <a:gd name="T29" fmla="*/ 28 h 78"/>
                  <a:gd name="T30" fmla="*/ 36 w 72"/>
                  <a:gd name="T31" fmla="*/ 35 h 78"/>
                  <a:gd name="T32" fmla="*/ 36 w 72"/>
                  <a:gd name="T33" fmla="*/ 35 h 78"/>
                  <a:gd name="T34" fmla="*/ 22 w 72"/>
                  <a:gd name="T35" fmla="*/ 28 h 78"/>
                  <a:gd name="T36" fmla="*/ 22 w 72"/>
                  <a:gd name="T37" fmla="*/ 14 h 78"/>
                  <a:gd name="T38" fmla="*/ 7 w 72"/>
                  <a:gd name="T39" fmla="*/ 0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35 h 78"/>
                  <a:gd name="T52" fmla="*/ 7 w 72"/>
                  <a:gd name="T53" fmla="*/ 35 h 78"/>
                  <a:gd name="T54" fmla="*/ 0 w 72"/>
                  <a:gd name="T55" fmla="*/ 43 h 78"/>
                  <a:gd name="T56" fmla="*/ 14 w 72"/>
                  <a:gd name="T57" fmla="*/ 50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7 w 72"/>
                  <a:gd name="T71" fmla="*/ 71 h 78"/>
                  <a:gd name="T72" fmla="*/ 22 w 72"/>
                  <a:gd name="T73" fmla="*/ 78 h 78"/>
                  <a:gd name="T74" fmla="*/ 29 w 72"/>
                  <a:gd name="T75" fmla="*/ 71 h 78"/>
                  <a:gd name="T76" fmla="*/ 36 w 72"/>
                  <a:gd name="T77" fmla="*/ 71 h 78"/>
                  <a:gd name="T78" fmla="*/ 43 w 72"/>
                  <a:gd name="T79" fmla="*/ 64 h 78"/>
                  <a:gd name="T80" fmla="*/ 58 w 72"/>
                  <a:gd name="T81" fmla="*/ 64 h 78"/>
                  <a:gd name="T82" fmla="*/ 58 w 72"/>
                  <a:gd name="T83" fmla="*/ 71 h 78"/>
                  <a:gd name="T84" fmla="*/ 65 w 72"/>
                  <a:gd name="T85" fmla="*/ 35 h 78"/>
                  <a:gd name="T86" fmla="*/ 65 w 72"/>
                  <a:gd name="T87" fmla="*/ 21 h 78"/>
                  <a:gd name="T88" fmla="*/ 58 w 72"/>
                  <a:gd name="T89" fmla="*/ 21 h 78"/>
                  <a:gd name="T90" fmla="*/ 58 w 72"/>
                  <a:gd name="T91" fmla="*/ 35 h 78"/>
                  <a:gd name="T92" fmla="*/ 43 w 72"/>
                  <a:gd name="T93" fmla="*/ 14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5 h 78"/>
                  <a:gd name="T110" fmla="*/ 7 w 72"/>
                  <a:gd name="T111" fmla="*/ 43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8"/>
                    </a:lnTo>
                    <a:lnTo>
                      <a:pt x="72" y="71"/>
                    </a:lnTo>
                    <a:lnTo>
                      <a:pt x="72" y="71"/>
                    </a:lnTo>
                    <a:lnTo>
                      <a:pt x="72" y="64"/>
                    </a:lnTo>
                    <a:lnTo>
                      <a:pt x="58" y="57"/>
                    </a:lnTo>
                    <a:lnTo>
                      <a:pt x="58" y="50"/>
                    </a:lnTo>
                    <a:lnTo>
                      <a:pt x="58" y="43"/>
                    </a:lnTo>
                    <a:lnTo>
                      <a:pt x="65" y="43"/>
                    </a:lnTo>
                    <a:lnTo>
                      <a:pt x="65" y="35"/>
                    </a:lnTo>
                    <a:lnTo>
                      <a:pt x="72" y="28"/>
                    </a:lnTo>
                    <a:lnTo>
                      <a:pt x="65" y="14"/>
                    </a:lnTo>
                    <a:lnTo>
                      <a:pt x="65" y="14"/>
                    </a:lnTo>
                    <a:lnTo>
                      <a:pt x="65" y="7"/>
                    </a:lnTo>
                    <a:lnTo>
                      <a:pt x="58" y="14"/>
                    </a:lnTo>
                    <a:lnTo>
                      <a:pt x="50" y="21"/>
                    </a:lnTo>
                    <a:lnTo>
                      <a:pt x="50" y="28"/>
                    </a:lnTo>
                    <a:lnTo>
                      <a:pt x="58" y="35"/>
                    </a:lnTo>
                    <a:lnTo>
                      <a:pt x="58" y="43"/>
                    </a:lnTo>
                    <a:lnTo>
                      <a:pt x="50" y="50"/>
                    </a:lnTo>
                    <a:lnTo>
                      <a:pt x="50" y="50"/>
                    </a:lnTo>
                    <a:lnTo>
                      <a:pt x="43" y="50"/>
                    </a:lnTo>
                    <a:lnTo>
                      <a:pt x="43" y="43"/>
                    </a:lnTo>
                    <a:lnTo>
                      <a:pt x="43" y="35"/>
                    </a:lnTo>
                    <a:lnTo>
                      <a:pt x="43" y="28"/>
                    </a:lnTo>
                    <a:lnTo>
                      <a:pt x="43" y="28"/>
                    </a:lnTo>
                    <a:lnTo>
                      <a:pt x="43" y="14"/>
                    </a:lnTo>
                    <a:lnTo>
                      <a:pt x="36" y="0"/>
                    </a:lnTo>
                    <a:lnTo>
                      <a:pt x="29" y="14"/>
                    </a:lnTo>
                    <a:lnTo>
                      <a:pt x="36" y="28"/>
                    </a:lnTo>
                    <a:lnTo>
                      <a:pt x="36" y="28"/>
                    </a:lnTo>
                    <a:lnTo>
                      <a:pt x="36" y="35"/>
                    </a:lnTo>
                    <a:lnTo>
                      <a:pt x="36" y="35"/>
                    </a:lnTo>
                    <a:lnTo>
                      <a:pt x="36" y="35"/>
                    </a:lnTo>
                    <a:lnTo>
                      <a:pt x="29" y="28"/>
                    </a:lnTo>
                    <a:lnTo>
                      <a:pt x="22" y="28"/>
                    </a:lnTo>
                    <a:lnTo>
                      <a:pt x="22" y="21"/>
                    </a:lnTo>
                    <a:lnTo>
                      <a:pt x="22" y="14"/>
                    </a:lnTo>
                    <a:lnTo>
                      <a:pt x="22" y="7"/>
                    </a:lnTo>
                    <a:lnTo>
                      <a:pt x="7" y="0"/>
                    </a:lnTo>
                    <a:lnTo>
                      <a:pt x="7" y="0"/>
                    </a:lnTo>
                    <a:lnTo>
                      <a:pt x="0" y="0"/>
                    </a:lnTo>
                    <a:lnTo>
                      <a:pt x="0" y="0"/>
                    </a:lnTo>
                    <a:lnTo>
                      <a:pt x="0" y="7"/>
                    </a:lnTo>
                    <a:lnTo>
                      <a:pt x="7" y="21"/>
                    </a:lnTo>
                    <a:lnTo>
                      <a:pt x="14" y="28"/>
                    </a:lnTo>
                    <a:lnTo>
                      <a:pt x="22" y="28"/>
                    </a:lnTo>
                    <a:lnTo>
                      <a:pt x="29" y="43"/>
                    </a:lnTo>
                    <a:lnTo>
                      <a:pt x="36" y="43"/>
                    </a:lnTo>
                    <a:lnTo>
                      <a:pt x="29" y="43"/>
                    </a:lnTo>
                    <a:lnTo>
                      <a:pt x="29" y="43"/>
                    </a:lnTo>
                    <a:lnTo>
                      <a:pt x="22" y="35"/>
                    </a:lnTo>
                    <a:lnTo>
                      <a:pt x="14" y="35"/>
                    </a:lnTo>
                    <a:lnTo>
                      <a:pt x="7" y="35"/>
                    </a:lnTo>
                    <a:lnTo>
                      <a:pt x="0" y="43"/>
                    </a:lnTo>
                    <a:lnTo>
                      <a:pt x="0" y="43"/>
                    </a:lnTo>
                    <a:lnTo>
                      <a:pt x="7" y="50"/>
                    </a:lnTo>
                    <a:lnTo>
                      <a:pt x="14" y="50"/>
                    </a:lnTo>
                    <a:lnTo>
                      <a:pt x="22" y="50"/>
                    </a:lnTo>
                    <a:lnTo>
                      <a:pt x="22" y="50"/>
                    </a:lnTo>
                    <a:lnTo>
                      <a:pt x="22" y="50"/>
                    </a:lnTo>
                    <a:lnTo>
                      <a:pt x="29" y="50"/>
                    </a:lnTo>
                    <a:lnTo>
                      <a:pt x="36" y="50"/>
                    </a:lnTo>
                    <a:lnTo>
                      <a:pt x="43" y="50"/>
                    </a:lnTo>
                    <a:lnTo>
                      <a:pt x="43" y="57"/>
                    </a:lnTo>
                    <a:lnTo>
                      <a:pt x="43" y="57"/>
                    </a:lnTo>
                    <a:lnTo>
                      <a:pt x="43" y="57"/>
                    </a:lnTo>
                    <a:lnTo>
                      <a:pt x="36" y="64"/>
                    </a:lnTo>
                    <a:lnTo>
                      <a:pt x="29" y="64"/>
                    </a:lnTo>
                    <a:lnTo>
                      <a:pt x="22" y="57"/>
                    </a:lnTo>
                    <a:lnTo>
                      <a:pt x="7" y="64"/>
                    </a:lnTo>
                    <a:lnTo>
                      <a:pt x="7" y="71"/>
                    </a:lnTo>
                    <a:lnTo>
                      <a:pt x="7" y="71"/>
                    </a:lnTo>
                    <a:lnTo>
                      <a:pt x="22" y="78"/>
                    </a:lnTo>
                    <a:lnTo>
                      <a:pt x="29" y="78"/>
                    </a:lnTo>
                    <a:lnTo>
                      <a:pt x="29" y="71"/>
                    </a:lnTo>
                    <a:lnTo>
                      <a:pt x="29" y="71"/>
                    </a:lnTo>
                    <a:lnTo>
                      <a:pt x="36" y="71"/>
                    </a:lnTo>
                    <a:lnTo>
                      <a:pt x="43" y="64"/>
                    </a:lnTo>
                    <a:lnTo>
                      <a:pt x="43" y="64"/>
                    </a:lnTo>
                    <a:lnTo>
                      <a:pt x="50" y="64"/>
                    </a:lnTo>
                    <a:lnTo>
                      <a:pt x="58" y="64"/>
                    </a:lnTo>
                    <a:lnTo>
                      <a:pt x="58" y="71"/>
                    </a:lnTo>
                    <a:lnTo>
                      <a:pt x="58" y="71"/>
                    </a:lnTo>
                    <a:close/>
                    <a:moveTo>
                      <a:pt x="58" y="35"/>
                    </a:moveTo>
                    <a:lnTo>
                      <a:pt x="65" y="35"/>
                    </a:lnTo>
                    <a:lnTo>
                      <a:pt x="72" y="28"/>
                    </a:lnTo>
                    <a:lnTo>
                      <a:pt x="65" y="21"/>
                    </a:lnTo>
                    <a:lnTo>
                      <a:pt x="65" y="14"/>
                    </a:lnTo>
                    <a:lnTo>
                      <a:pt x="58" y="21"/>
                    </a:lnTo>
                    <a:lnTo>
                      <a:pt x="58" y="35"/>
                    </a:lnTo>
                    <a:lnTo>
                      <a:pt x="58" y="35"/>
                    </a:lnTo>
                    <a:close/>
                    <a:moveTo>
                      <a:pt x="36" y="28"/>
                    </a:moveTo>
                    <a:lnTo>
                      <a:pt x="43" y="14"/>
                    </a:lnTo>
                    <a:lnTo>
                      <a:pt x="36" y="7"/>
                    </a:lnTo>
                    <a:lnTo>
                      <a:pt x="36" y="14"/>
                    </a:lnTo>
                    <a:lnTo>
                      <a:pt x="36" y="28"/>
                    </a:lnTo>
                    <a:lnTo>
                      <a:pt x="36" y="28"/>
                    </a:lnTo>
                    <a:close/>
                    <a:moveTo>
                      <a:pt x="14" y="21"/>
                    </a:moveTo>
                    <a:lnTo>
                      <a:pt x="22" y="14"/>
                    </a:lnTo>
                    <a:lnTo>
                      <a:pt x="14" y="14"/>
                    </a:lnTo>
                    <a:lnTo>
                      <a:pt x="14" y="7"/>
                    </a:lnTo>
                    <a:lnTo>
                      <a:pt x="0" y="7"/>
                    </a:lnTo>
                    <a:lnTo>
                      <a:pt x="0" y="14"/>
                    </a:lnTo>
                    <a:lnTo>
                      <a:pt x="7" y="21"/>
                    </a:lnTo>
                    <a:lnTo>
                      <a:pt x="7" y="21"/>
                    </a:lnTo>
                    <a:lnTo>
                      <a:pt x="14" y="21"/>
                    </a:lnTo>
                    <a:lnTo>
                      <a:pt x="14" y="21"/>
                    </a:lnTo>
                    <a:close/>
                    <a:moveTo>
                      <a:pt x="22" y="43"/>
                    </a:moveTo>
                    <a:lnTo>
                      <a:pt x="14" y="35"/>
                    </a:lnTo>
                    <a:lnTo>
                      <a:pt x="0" y="43"/>
                    </a:lnTo>
                    <a:lnTo>
                      <a:pt x="7" y="43"/>
                    </a:lnTo>
                    <a:lnTo>
                      <a:pt x="14" y="50"/>
                    </a:lnTo>
                    <a:lnTo>
                      <a:pt x="22" y="50"/>
                    </a:lnTo>
                    <a:lnTo>
                      <a:pt x="22" y="43"/>
                    </a:lnTo>
                    <a:lnTo>
                      <a:pt x="22" y="43"/>
                    </a:lnTo>
                    <a:close/>
                    <a:moveTo>
                      <a:pt x="29" y="71"/>
                    </a:moveTo>
                    <a:lnTo>
                      <a:pt x="29" y="64"/>
                    </a:lnTo>
                    <a:lnTo>
                      <a:pt x="22" y="64"/>
                    </a:lnTo>
                    <a:lnTo>
                      <a:pt x="14" y="64"/>
                    </a:lnTo>
                    <a:lnTo>
                      <a:pt x="7" y="64"/>
                    </a:lnTo>
                    <a:lnTo>
                      <a:pt x="7" y="71"/>
                    </a:lnTo>
                    <a:lnTo>
                      <a:pt x="14"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600">
                <a:extLst>
                  <a:ext uri="{FF2B5EF4-FFF2-40B4-BE49-F238E27FC236}">
                    <a16:creationId xmlns:a16="http://schemas.microsoft.com/office/drawing/2014/main" xmlns="" id="{88722BB0-0B3D-4B13-B820-EC85FD792B0F}"/>
                  </a:ext>
                </a:extLst>
              </p:cNvPr>
              <p:cNvSpPr>
                <a:spLocks noEditPoints="1"/>
              </p:cNvSpPr>
              <p:nvPr/>
            </p:nvSpPr>
            <p:spPr bwMode="auto">
              <a:xfrm>
                <a:off x="6611" y="2818"/>
                <a:ext cx="72" cy="78"/>
              </a:xfrm>
              <a:custGeom>
                <a:avLst/>
                <a:gdLst>
                  <a:gd name="T0" fmla="*/ 72 w 72"/>
                  <a:gd name="T1" fmla="*/ 78 h 78"/>
                  <a:gd name="T2" fmla="*/ 72 w 72"/>
                  <a:gd name="T3" fmla="*/ 71 h 78"/>
                  <a:gd name="T4" fmla="*/ 65 w 72"/>
                  <a:gd name="T5" fmla="*/ 57 h 78"/>
                  <a:gd name="T6" fmla="*/ 65 w 72"/>
                  <a:gd name="T7" fmla="*/ 43 h 78"/>
                  <a:gd name="T8" fmla="*/ 72 w 72"/>
                  <a:gd name="T9" fmla="*/ 35 h 78"/>
                  <a:gd name="T10" fmla="*/ 72 w 72"/>
                  <a:gd name="T11" fmla="*/ 14 h 78"/>
                  <a:gd name="T12" fmla="*/ 65 w 72"/>
                  <a:gd name="T13" fmla="*/ 7 h 78"/>
                  <a:gd name="T14" fmla="*/ 58 w 72"/>
                  <a:gd name="T15" fmla="*/ 21 h 78"/>
                  <a:gd name="T16" fmla="*/ 65 w 72"/>
                  <a:gd name="T17" fmla="*/ 35 h 78"/>
                  <a:gd name="T18" fmla="*/ 58 w 72"/>
                  <a:gd name="T19" fmla="*/ 50 h 78"/>
                  <a:gd name="T20" fmla="*/ 50 w 72"/>
                  <a:gd name="T21" fmla="*/ 50 h 78"/>
                  <a:gd name="T22" fmla="*/ 43 w 72"/>
                  <a:gd name="T23" fmla="*/ 35 h 78"/>
                  <a:gd name="T24" fmla="*/ 50 w 72"/>
                  <a:gd name="T25" fmla="*/ 28 h 78"/>
                  <a:gd name="T26" fmla="*/ 43 w 72"/>
                  <a:gd name="T27" fmla="*/ 0 h 78"/>
                  <a:gd name="T28" fmla="*/ 43 w 72"/>
                  <a:gd name="T29" fmla="*/ 28 h 78"/>
                  <a:gd name="T30" fmla="*/ 43 w 72"/>
                  <a:gd name="T31" fmla="*/ 35 h 78"/>
                  <a:gd name="T32" fmla="*/ 36 w 72"/>
                  <a:gd name="T33" fmla="*/ 35 h 78"/>
                  <a:gd name="T34" fmla="*/ 29 w 72"/>
                  <a:gd name="T35" fmla="*/ 28 h 78"/>
                  <a:gd name="T36" fmla="*/ 29 w 72"/>
                  <a:gd name="T37" fmla="*/ 14 h 78"/>
                  <a:gd name="T38" fmla="*/ 15 w 72"/>
                  <a:gd name="T39" fmla="*/ 0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35 h 78"/>
                  <a:gd name="T52" fmla="*/ 7 w 72"/>
                  <a:gd name="T53" fmla="*/ 35 h 78"/>
                  <a:gd name="T54" fmla="*/ 7 w 72"/>
                  <a:gd name="T55" fmla="*/ 43 h 78"/>
                  <a:gd name="T56" fmla="*/ 22 w 72"/>
                  <a:gd name="T57" fmla="*/ 50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9 w 72"/>
                  <a:gd name="T73" fmla="*/ 78 h 78"/>
                  <a:gd name="T74" fmla="*/ 36 w 72"/>
                  <a:gd name="T75" fmla="*/ 71 h 78"/>
                  <a:gd name="T76" fmla="*/ 43 w 72"/>
                  <a:gd name="T77" fmla="*/ 71 h 78"/>
                  <a:gd name="T78" fmla="*/ 50 w 72"/>
                  <a:gd name="T79" fmla="*/ 64 h 78"/>
                  <a:gd name="T80" fmla="*/ 58 w 72"/>
                  <a:gd name="T81" fmla="*/ 64 h 78"/>
                  <a:gd name="T82" fmla="*/ 65 w 72"/>
                  <a:gd name="T83" fmla="*/ 71 h 78"/>
                  <a:gd name="T84" fmla="*/ 72 w 72"/>
                  <a:gd name="T85" fmla="*/ 35 h 78"/>
                  <a:gd name="T86" fmla="*/ 72 w 72"/>
                  <a:gd name="T87" fmla="*/ 21 h 78"/>
                  <a:gd name="T88" fmla="*/ 58 w 72"/>
                  <a:gd name="T89" fmla="*/ 21 h 78"/>
                  <a:gd name="T90" fmla="*/ 65 w 72"/>
                  <a:gd name="T91" fmla="*/ 35 h 78"/>
                  <a:gd name="T92" fmla="*/ 50 w 72"/>
                  <a:gd name="T93" fmla="*/ 14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5 h 78"/>
                  <a:gd name="T110" fmla="*/ 7 w 72"/>
                  <a:gd name="T111" fmla="*/ 43 h 78"/>
                  <a:gd name="T112" fmla="*/ 29 w 72"/>
                  <a:gd name="T113" fmla="*/ 50 h 78"/>
                  <a:gd name="T114" fmla="*/ 29 w 72"/>
                  <a:gd name="T115" fmla="*/ 43 h 78"/>
                  <a:gd name="T116" fmla="*/ 29 w 72"/>
                  <a:gd name="T117" fmla="*/ 64 h 78"/>
                  <a:gd name="T118" fmla="*/ 22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72" y="78"/>
                    </a:lnTo>
                    <a:lnTo>
                      <a:pt x="72" y="71"/>
                    </a:lnTo>
                    <a:lnTo>
                      <a:pt x="72" y="71"/>
                    </a:lnTo>
                    <a:lnTo>
                      <a:pt x="72" y="64"/>
                    </a:lnTo>
                    <a:lnTo>
                      <a:pt x="65" y="57"/>
                    </a:lnTo>
                    <a:lnTo>
                      <a:pt x="58" y="50"/>
                    </a:lnTo>
                    <a:lnTo>
                      <a:pt x="65" y="43"/>
                    </a:lnTo>
                    <a:lnTo>
                      <a:pt x="65" y="43"/>
                    </a:lnTo>
                    <a:lnTo>
                      <a:pt x="72" y="35"/>
                    </a:lnTo>
                    <a:lnTo>
                      <a:pt x="72" y="28"/>
                    </a:lnTo>
                    <a:lnTo>
                      <a:pt x="72" y="14"/>
                    </a:lnTo>
                    <a:lnTo>
                      <a:pt x="72" y="14"/>
                    </a:lnTo>
                    <a:lnTo>
                      <a:pt x="65" y="7"/>
                    </a:lnTo>
                    <a:lnTo>
                      <a:pt x="65" y="14"/>
                    </a:lnTo>
                    <a:lnTo>
                      <a:pt x="58" y="21"/>
                    </a:lnTo>
                    <a:lnTo>
                      <a:pt x="58" y="28"/>
                    </a:lnTo>
                    <a:lnTo>
                      <a:pt x="65" y="35"/>
                    </a:lnTo>
                    <a:lnTo>
                      <a:pt x="58" y="43"/>
                    </a:lnTo>
                    <a:lnTo>
                      <a:pt x="58" y="50"/>
                    </a:lnTo>
                    <a:lnTo>
                      <a:pt x="58" y="50"/>
                    </a:lnTo>
                    <a:lnTo>
                      <a:pt x="50" y="50"/>
                    </a:lnTo>
                    <a:lnTo>
                      <a:pt x="50" y="43"/>
                    </a:lnTo>
                    <a:lnTo>
                      <a:pt x="43" y="35"/>
                    </a:lnTo>
                    <a:lnTo>
                      <a:pt x="43" y="28"/>
                    </a:lnTo>
                    <a:lnTo>
                      <a:pt x="50" y="28"/>
                    </a:lnTo>
                    <a:lnTo>
                      <a:pt x="50" y="14"/>
                    </a:lnTo>
                    <a:lnTo>
                      <a:pt x="43" y="0"/>
                    </a:lnTo>
                    <a:lnTo>
                      <a:pt x="36" y="14"/>
                    </a:lnTo>
                    <a:lnTo>
                      <a:pt x="43" y="28"/>
                    </a:lnTo>
                    <a:lnTo>
                      <a:pt x="43" y="28"/>
                    </a:lnTo>
                    <a:lnTo>
                      <a:pt x="43" y="35"/>
                    </a:lnTo>
                    <a:lnTo>
                      <a:pt x="43" y="35"/>
                    </a:lnTo>
                    <a:lnTo>
                      <a:pt x="36" y="35"/>
                    </a:lnTo>
                    <a:lnTo>
                      <a:pt x="29" y="28"/>
                    </a:lnTo>
                    <a:lnTo>
                      <a:pt x="29" y="28"/>
                    </a:lnTo>
                    <a:lnTo>
                      <a:pt x="29" y="21"/>
                    </a:lnTo>
                    <a:lnTo>
                      <a:pt x="29" y="14"/>
                    </a:lnTo>
                    <a:lnTo>
                      <a:pt x="22" y="7"/>
                    </a:lnTo>
                    <a:lnTo>
                      <a:pt x="15" y="0"/>
                    </a:lnTo>
                    <a:lnTo>
                      <a:pt x="15" y="0"/>
                    </a:lnTo>
                    <a:lnTo>
                      <a:pt x="7" y="0"/>
                    </a:lnTo>
                    <a:lnTo>
                      <a:pt x="7" y="0"/>
                    </a:lnTo>
                    <a:lnTo>
                      <a:pt x="0" y="7"/>
                    </a:lnTo>
                    <a:lnTo>
                      <a:pt x="7" y="21"/>
                    </a:lnTo>
                    <a:lnTo>
                      <a:pt x="22" y="28"/>
                    </a:lnTo>
                    <a:lnTo>
                      <a:pt x="29" y="28"/>
                    </a:lnTo>
                    <a:lnTo>
                      <a:pt x="36" y="43"/>
                    </a:lnTo>
                    <a:lnTo>
                      <a:pt x="36" y="43"/>
                    </a:lnTo>
                    <a:lnTo>
                      <a:pt x="36" y="43"/>
                    </a:lnTo>
                    <a:lnTo>
                      <a:pt x="29" y="43"/>
                    </a:lnTo>
                    <a:lnTo>
                      <a:pt x="29" y="35"/>
                    </a:lnTo>
                    <a:lnTo>
                      <a:pt x="22" y="35"/>
                    </a:lnTo>
                    <a:lnTo>
                      <a:pt x="7" y="35"/>
                    </a:lnTo>
                    <a:lnTo>
                      <a:pt x="0" y="43"/>
                    </a:lnTo>
                    <a:lnTo>
                      <a:pt x="7" y="43"/>
                    </a:lnTo>
                    <a:lnTo>
                      <a:pt x="15" y="50"/>
                    </a:lnTo>
                    <a:lnTo>
                      <a:pt x="22" y="50"/>
                    </a:lnTo>
                    <a:lnTo>
                      <a:pt x="22" y="50"/>
                    </a:lnTo>
                    <a:lnTo>
                      <a:pt x="29" y="50"/>
                    </a:lnTo>
                    <a:lnTo>
                      <a:pt x="29" y="50"/>
                    </a:lnTo>
                    <a:lnTo>
                      <a:pt x="36" y="50"/>
                    </a:lnTo>
                    <a:lnTo>
                      <a:pt x="43" y="50"/>
                    </a:lnTo>
                    <a:lnTo>
                      <a:pt x="43" y="50"/>
                    </a:lnTo>
                    <a:lnTo>
                      <a:pt x="50" y="57"/>
                    </a:lnTo>
                    <a:lnTo>
                      <a:pt x="50" y="57"/>
                    </a:lnTo>
                    <a:lnTo>
                      <a:pt x="50" y="57"/>
                    </a:lnTo>
                    <a:lnTo>
                      <a:pt x="43" y="64"/>
                    </a:lnTo>
                    <a:lnTo>
                      <a:pt x="36" y="64"/>
                    </a:lnTo>
                    <a:lnTo>
                      <a:pt x="29" y="57"/>
                    </a:lnTo>
                    <a:lnTo>
                      <a:pt x="7" y="64"/>
                    </a:lnTo>
                    <a:lnTo>
                      <a:pt x="7" y="71"/>
                    </a:lnTo>
                    <a:lnTo>
                      <a:pt x="15" y="71"/>
                    </a:lnTo>
                    <a:lnTo>
                      <a:pt x="29" y="78"/>
                    </a:lnTo>
                    <a:lnTo>
                      <a:pt x="36" y="78"/>
                    </a:lnTo>
                    <a:lnTo>
                      <a:pt x="36" y="71"/>
                    </a:lnTo>
                    <a:lnTo>
                      <a:pt x="36" y="71"/>
                    </a:lnTo>
                    <a:lnTo>
                      <a:pt x="43" y="71"/>
                    </a:lnTo>
                    <a:lnTo>
                      <a:pt x="43" y="64"/>
                    </a:lnTo>
                    <a:lnTo>
                      <a:pt x="50" y="64"/>
                    </a:lnTo>
                    <a:lnTo>
                      <a:pt x="50" y="64"/>
                    </a:lnTo>
                    <a:lnTo>
                      <a:pt x="58" y="64"/>
                    </a:lnTo>
                    <a:lnTo>
                      <a:pt x="65" y="71"/>
                    </a:lnTo>
                    <a:lnTo>
                      <a:pt x="65" y="71"/>
                    </a:lnTo>
                    <a:close/>
                    <a:moveTo>
                      <a:pt x="65" y="35"/>
                    </a:moveTo>
                    <a:lnTo>
                      <a:pt x="72" y="35"/>
                    </a:lnTo>
                    <a:lnTo>
                      <a:pt x="72" y="28"/>
                    </a:lnTo>
                    <a:lnTo>
                      <a:pt x="72" y="21"/>
                    </a:lnTo>
                    <a:lnTo>
                      <a:pt x="65" y="14"/>
                    </a:lnTo>
                    <a:lnTo>
                      <a:pt x="58" y="21"/>
                    </a:lnTo>
                    <a:lnTo>
                      <a:pt x="65" y="35"/>
                    </a:lnTo>
                    <a:lnTo>
                      <a:pt x="65" y="35"/>
                    </a:lnTo>
                    <a:close/>
                    <a:moveTo>
                      <a:pt x="43" y="28"/>
                    </a:moveTo>
                    <a:lnTo>
                      <a:pt x="50" y="14"/>
                    </a:lnTo>
                    <a:lnTo>
                      <a:pt x="43" y="7"/>
                    </a:lnTo>
                    <a:lnTo>
                      <a:pt x="36" y="14"/>
                    </a:lnTo>
                    <a:lnTo>
                      <a:pt x="43" y="28"/>
                    </a:lnTo>
                    <a:lnTo>
                      <a:pt x="43" y="28"/>
                    </a:lnTo>
                    <a:close/>
                    <a:moveTo>
                      <a:pt x="22" y="21"/>
                    </a:moveTo>
                    <a:lnTo>
                      <a:pt x="22" y="14"/>
                    </a:lnTo>
                    <a:lnTo>
                      <a:pt x="22" y="14"/>
                    </a:lnTo>
                    <a:lnTo>
                      <a:pt x="15" y="7"/>
                    </a:lnTo>
                    <a:lnTo>
                      <a:pt x="7" y="7"/>
                    </a:lnTo>
                    <a:lnTo>
                      <a:pt x="7" y="14"/>
                    </a:lnTo>
                    <a:lnTo>
                      <a:pt x="7" y="21"/>
                    </a:lnTo>
                    <a:lnTo>
                      <a:pt x="15" y="21"/>
                    </a:lnTo>
                    <a:lnTo>
                      <a:pt x="22" y="21"/>
                    </a:lnTo>
                    <a:lnTo>
                      <a:pt x="22" y="21"/>
                    </a:lnTo>
                    <a:close/>
                    <a:moveTo>
                      <a:pt x="29" y="43"/>
                    </a:moveTo>
                    <a:lnTo>
                      <a:pt x="15" y="35"/>
                    </a:lnTo>
                    <a:lnTo>
                      <a:pt x="7" y="43"/>
                    </a:lnTo>
                    <a:lnTo>
                      <a:pt x="7" y="43"/>
                    </a:lnTo>
                    <a:lnTo>
                      <a:pt x="15" y="50"/>
                    </a:lnTo>
                    <a:lnTo>
                      <a:pt x="29" y="50"/>
                    </a:lnTo>
                    <a:lnTo>
                      <a:pt x="29" y="43"/>
                    </a:lnTo>
                    <a:lnTo>
                      <a:pt x="29" y="43"/>
                    </a:lnTo>
                    <a:close/>
                    <a:moveTo>
                      <a:pt x="36" y="71"/>
                    </a:moveTo>
                    <a:lnTo>
                      <a:pt x="29" y="64"/>
                    </a:lnTo>
                    <a:lnTo>
                      <a:pt x="22" y="64"/>
                    </a:lnTo>
                    <a:lnTo>
                      <a:pt x="22" y="64"/>
                    </a:lnTo>
                    <a:lnTo>
                      <a:pt x="15" y="64"/>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601">
                <a:extLst>
                  <a:ext uri="{FF2B5EF4-FFF2-40B4-BE49-F238E27FC236}">
                    <a16:creationId xmlns:a16="http://schemas.microsoft.com/office/drawing/2014/main" xmlns="" id="{34505C41-4F3C-44AD-999F-8BB850DB5BBF}"/>
                  </a:ext>
                </a:extLst>
              </p:cNvPr>
              <p:cNvSpPr>
                <a:spLocks noEditPoints="1"/>
              </p:cNvSpPr>
              <p:nvPr/>
            </p:nvSpPr>
            <p:spPr bwMode="auto">
              <a:xfrm>
                <a:off x="6316" y="2903"/>
                <a:ext cx="72" cy="73"/>
              </a:xfrm>
              <a:custGeom>
                <a:avLst/>
                <a:gdLst>
                  <a:gd name="T0" fmla="*/ 64 w 72"/>
                  <a:gd name="T1" fmla="*/ 73 h 73"/>
                  <a:gd name="T2" fmla="*/ 72 w 72"/>
                  <a:gd name="T3" fmla="*/ 66 h 73"/>
                  <a:gd name="T4" fmla="*/ 57 w 72"/>
                  <a:gd name="T5" fmla="*/ 51 h 73"/>
                  <a:gd name="T6" fmla="*/ 57 w 72"/>
                  <a:gd name="T7" fmla="*/ 37 h 73"/>
                  <a:gd name="T8" fmla="*/ 64 w 72"/>
                  <a:gd name="T9" fmla="*/ 37 h 73"/>
                  <a:gd name="T10" fmla="*/ 64 w 72"/>
                  <a:gd name="T11" fmla="*/ 8 h 73"/>
                  <a:gd name="T12" fmla="*/ 64 w 72"/>
                  <a:gd name="T13" fmla="*/ 8 h 73"/>
                  <a:gd name="T14" fmla="*/ 50 w 72"/>
                  <a:gd name="T15" fmla="*/ 15 h 73"/>
                  <a:gd name="T16" fmla="*/ 57 w 72"/>
                  <a:gd name="T17" fmla="*/ 29 h 73"/>
                  <a:gd name="T18" fmla="*/ 50 w 72"/>
                  <a:gd name="T19" fmla="*/ 44 h 73"/>
                  <a:gd name="T20" fmla="*/ 50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1 w 72"/>
                  <a:gd name="T35" fmla="*/ 22 h 73"/>
                  <a:gd name="T36" fmla="*/ 21 w 72"/>
                  <a:gd name="T37" fmla="*/ 15 h 73"/>
                  <a:gd name="T38" fmla="*/ 7 w 72"/>
                  <a:gd name="T39" fmla="*/ 0 h 73"/>
                  <a:gd name="T40" fmla="*/ 0 w 72"/>
                  <a:gd name="T41" fmla="*/ 0 h 73"/>
                  <a:gd name="T42" fmla="*/ 0 w 72"/>
                  <a:gd name="T43" fmla="*/ 8 h 73"/>
                  <a:gd name="T44" fmla="*/ 14 w 72"/>
                  <a:gd name="T45" fmla="*/ 22 h 73"/>
                  <a:gd name="T46" fmla="*/ 28 w 72"/>
                  <a:gd name="T47" fmla="*/ 37 h 73"/>
                  <a:gd name="T48" fmla="*/ 28 w 72"/>
                  <a:gd name="T49" fmla="*/ 37 h 73"/>
                  <a:gd name="T50" fmla="*/ 21 w 72"/>
                  <a:gd name="T51" fmla="*/ 37 h 73"/>
                  <a:gd name="T52" fmla="*/ 7 w 72"/>
                  <a:gd name="T53" fmla="*/ 29 h 73"/>
                  <a:gd name="T54" fmla="*/ 0 w 72"/>
                  <a:gd name="T55" fmla="*/ 44 h 73"/>
                  <a:gd name="T56" fmla="*/ 14 w 72"/>
                  <a:gd name="T57" fmla="*/ 51 h 73"/>
                  <a:gd name="T58" fmla="*/ 21 w 72"/>
                  <a:gd name="T59" fmla="*/ 44 h 73"/>
                  <a:gd name="T60" fmla="*/ 28 w 72"/>
                  <a:gd name="T61" fmla="*/ 44 h 73"/>
                  <a:gd name="T62" fmla="*/ 43 w 72"/>
                  <a:gd name="T63" fmla="*/ 44 h 73"/>
                  <a:gd name="T64" fmla="*/ 43 w 72"/>
                  <a:gd name="T65" fmla="*/ 51 h 73"/>
                  <a:gd name="T66" fmla="*/ 36 w 72"/>
                  <a:gd name="T67" fmla="*/ 59 h 73"/>
                  <a:gd name="T68" fmla="*/ 21 w 72"/>
                  <a:gd name="T69" fmla="*/ 59 h 73"/>
                  <a:gd name="T70" fmla="*/ 7 w 72"/>
                  <a:gd name="T71" fmla="*/ 66 h 73"/>
                  <a:gd name="T72" fmla="*/ 21 w 72"/>
                  <a:gd name="T73" fmla="*/ 73 h 73"/>
                  <a:gd name="T74" fmla="*/ 28 w 72"/>
                  <a:gd name="T75" fmla="*/ 73 h 73"/>
                  <a:gd name="T76" fmla="*/ 36 w 72"/>
                  <a:gd name="T77" fmla="*/ 66 h 73"/>
                  <a:gd name="T78" fmla="*/ 43 w 72"/>
                  <a:gd name="T79" fmla="*/ 59 h 73"/>
                  <a:gd name="T80" fmla="*/ 57 w 72"/>
                  <a:gd name="T81" fmla="*/ 66 h 73"/>
                  <a:gd name="T82" fmla="*/ 57 w 72"/>
                  <a:gd name="T83" fmla="*/ 73 h 73"/>
                  <a:gd name="T84" fmla="*/ 64 w 72"/>
                  <a:gd name="T85" fmla="*/ 29 h 73"/>
                  <a:gd name="T86" fmla="*/ 64 w 72"/>
                  <a:gd name="T87" fmla="*/ 15 h 73"/>
                  <a:gd name="T88" fmla="*/ 57 w 72"/>
                  <a:gd name="T89" fmla="*/ 15 h 73"/>
                  <a:gd name="T90" fmla="*/ 57 w 72"/>
                  <a:gd name="T91" fmla="*/ 29 h 73"/>
                  <a:gd name="T92" fmla="*/ 43 w 72"/>
                  <a:gd name="T93" fmla="*/ 15 h 73"/>
                  <a:gd name="T94" fmla="*/ 36 w 72"/>
                  <a:gd name="T95" fmla="*/ 8 h 73"/>
                  <a:gd name="T96" fmla="*/ 36 w 72"/>
                  <a:gd name="T97" fmla="*/ 22 h 73"/>
                  <a:gd name="T98" fmla="*/ 21 w 72"/>
                  <a:gd name="T99" fmla="*/ 15 h 73"/>
                  <a:gd name="T100" fmla="*/ 14 w 72"/>
                  <a:gd name="T101" fmla="*/ 0 h 73"/>
                  <a:gd name="T102" fmla="*/ 0 w 72"/>
                  <a:gd name="T103" fmla="*/ 8 h 73"/>
                  <a:gd name="T104" fmla="*/ 7 w 72"/>
                  <a:gd name="T105" fmla="*/ 22 h 73"/>
                  <a:gd name="T106" fmla="*/ 14 w 72"/>
                  <a:gd name="T107" fmla="*/ 15 h 73"/>
                  <a:gd name="T108" fmla="*/ 14 w 72"/>
                  <a:gd name="T109" fmla="*/ 37 h 73"/>
                  <a:gd name="T110" fmla="*/ 7 w 72"/>
                  <a:gd name="T111" fmla="*/ 44 h 73"/>
                  <a:gd name="T112" fmla="*/ 21 w 72"/>
                  <a:gd name="T113" fmla="*/ 44 h 73"/>
                  <a:gd name="T114" fmla="*/ 21 w 72"/>
                  <a:gd name="T115" fmla="*/ 37 h 73"/>
                  <a:gd name="T116" fmla="*/ 28 w 72"/>
                  <a:gd name="T117" fmla="*/ 59 h 73"/>
                  <a:gd name="T118" fmla="*/ 14 w 72"/>
                  <a:gd name="T119" fmla="*/ 59 h 73"/>
                  <a:gd name="T120" fmla="*/ 7 w 72"/>
                  <a:gd name="T121" fmla="*/ 66 h 73"/>
                  <a:gd name="T122" fmla="*/ 28 w 72"/>
                  <a:gd name="T123" fmla="*/ 73 h 73"/>
                  <a:gd name="T124" fmla="*/ 28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7" y="73"/>
                    </a:moveTo>
                    <a:lnTo>
                      <a:pt x="64" y="73"/>
                    </a:lnTo>
                    <a:lnTo>
                      <a:pt x="72" y="73"/>
                    </a:lnTo>
                    <a:lnTo>
                      <a:pt x="72" y="66"/>
                    </a:lnTo>
                    <a:lnTo>
                      <a:pt x="72" y="66"/>
                    </a:lnTo>
                    <a:lnTo>
                      <a:pt x="57" y="51"/>
                    </a:lnTo>
                    <a:lnTo>
                      <a:pt x="57" y="51"/>
                    </a:lnTo>
                    <a:lnTo>
                      <a:pt x="57" y="37"/>
                    </a:lnTo>
                    <a:lnTo>
                      <a:pt x="64" y="37"/>
                    </a:lnTo>
                    <a:lnTo>
                      <a:pt x="64" y="37"/>
                    </a:lnTo>
                    <a:lnTo>
                      <a:pt x="72" y="29"/>
                    </a:lnTo>
                    <a:lnTo>
                      <a:pt x="64" y="8"/>
                    </a:lnTo>
                    <a:lnTo>
                      <a:pt x="64" y="8"/>
                    </a:lnTo>
                    <a:lnTo>
                      <a:pt x="64" y="8"/>
                    </a:lnTo>
                    <a:lnTo>
                      <a:pt x="57" y="8"/>
                    </a:lnTo>
                    <a:lnTo>
                      <a:pt x="50" y="15"/>
                    </a:lnTo>
                    <a:lnTo>
                      <a:pt x="50" y="22"/>
                    </a:lnTo>
                    <a:lnTo>
                      <a:pt x="57" y="29"/>
                    </a:lnTo>
                    <a:lnTo>
                      <a:pt x="57" y="37"/>
                    </a:lnTo>
                    <a:lnTo>
                      <a:pt x="50" y="44"/>
                    </a:lnTo>
                    <a:lnTo>
                      <a:pt x="50" y="51"/>
                    </a:lnTo>
                    <a:lnTo>
                      <a:pt x="50" y="44"/>
                    </a:lnTo>
                    <a:lnTo>
                      <a:pt x="43" y="37"/>
                    </a:lnTo>
                    <a:lnTo>
                      <a:pt x="43" y="29"/>
                    </a:lnTo>
                    <a:lnTo>
                      <a:pt x="43" y="29"/>
                    </a:lnTo>
                    <a:lnTo>
                      <a:pt x="43" y="22"/>
                    </a:lnTo>
                    <a:lnTo>
                      <a:pt x="43" y="8"/>
                    </a:lnTo>
                    <a:lnTo>
                      <a:pt x="36" y="0"/>
                    </a:lnTo>
                    <a:lnTo>
                      <a:pt x="28" y="8"/>
                    </a:lnTo>
                    <a:lnTo>
                      <a:pt x="36" y="22"/>
                    </a:lnTo>
                    <a:lnTo>
                      <a:pt x="36" y="22"/>
                    </a:lnTo>
                    <a:lnTo>
                      <a:pt x="36" y="29"/>
                    </a:lnTo>
                    <a:lnTo>
                      <a:pt x="36" y="37"/>
                    </a:lnTo>
                    <a:lnTo>
                      <a:pt x="36" y="37"/>
                    </a:lnTo>
                    <a:lnTo>
                      <a:pt x="28" y="22"/>
                    </a:lnTo>
                    <a:lnTo>
                      <a:pt x="21" y="22"/>
                    </a:lnTo>
                    <a:lnTo>
                      <a:pt x="21" y="22"/>
                    </a:lnTo>
                    <a:lnTo>
                      <a:pt x="21" y="15"/>
                    </a:lnTo>
                    <a:lnTo>
                      <a:pt x="21" y="8"/>
                    </a:lnTo>
                    <a:lnTo>
                      <a:pt x="7" y="0"/>
                    </a:lnTo>
                    <a:lnTo>
                      <a:pt x="7" y="0"/>
                    </a:lnTo>
                    <a:lnTo>
                      <a:pt x="0" y="0"/>
                    </a:lnTo>
                    <a:lnTo>
                      <a:pt x="0" y="0"/>
                    </a:lnTo>
                    <a:lnTo>
                      <a:pt x="0" y="8"/>
                    </a:lnTo>
                    <a:lnTo>
                      <a:pt x="7" y="15"/>
                    </a:lnTo>
                    <a:lnTo>
                      <a:pt x="14" y="22"/>
                    </a:lnTo>
                    <a:lnTo>
                      <a:pt x="21" y="29"/>
                    </a:lnTo>
                    <a:lnTo>
                      <a:pt x="28" y="37"/>
                    </a:lnTo>
                    <a:lnTo>
                      <a:pt x="36" y="37"/>
                    </a:lnTo>
                    <a:lnTo>
                      <a:pt x="28" y="37"/>
                    </a:lnTo>
                    <a:lnTo>
                      <a:pt x="28" y="37"/>
                    </a:lnTo>
                    <a:lnTo>
                      <a:pt x="21" y="37"/>
                    </a:lnTo>
                    <a:lnTo>
                      <a:pt x="14" y="29"/>
                    </a:lnTo>
                    <a:lnTo>
                      <a:pt x="7" y="29"/>
                    </a:lnTo>
                    <a:lnTo>
                      <a:pt x="0" y="37"/>
                    </a:lnTo>
                    <a:lnTo>
                      <a:pt x="0" y="44"/>
                    </a:lnTo>
                    <a:lnTo>
                      <a:pt x="7" y="44"/>
                    </a:lnTo>
                    <a:lnTo>
                      <a:pt x="14" y="51"/>
                    </a:lnTo>
                    <a:lnTo>
                      <a:pt x="21" y="51"/>
                    </a:lnTo>
                    <a:lnTo>
                      <a:pt x="21" y="44"/>
                    </a:lnTo>
                    <a:lnTo>
                      <a:pt x="21" y="44"/>
                    </a:lnTo>
                    <a:lnTo>
                      <a:pt x="28" y="44"/>
                    </a:lnTo>
                    <a:lnTo>
                      <a:pt x="36" y="44"/>
                    </a:lnTo>
                    <a:lnTo>
                      <a:pt x="43" y="44"/>
                    </a:lnTo>
                    <a:lnTo>
                      <a:pt x="43" y="51"/>
                    </a:lnTo>
                    <a:lnTo>
                      <a:pt x="43" y="51"/>
                    </a:lnTo>
                    <a:lnTo>
                      <a:pt x="43" y="59"/>
                    </a:lnTo>
                    <a:lnTo>
                      <a:pt x="36" y="59"/>
                    </a:lnTo>
                    <a:lnTo>
                      <a:pt x="28" y="59"/>
                    </a:lnTo>
                    <a:lnTo>
                      <a:pt x="21" y="59"/>
                    </a:lnTo>
                    <a:lnTo>
                      <a:pt x="7" y="59"/>
                    </a:lnTo>
                    <a:lnTo>
                      <a:pt x="7" y="66"/>
                    </a:lnTo>
                    <a:lnTo>
                      <a:pt x="7" y="73"/>
                    </a:lnTo>
                    <a:lnTo>
                      <a:pt x="21" y="73"/>
                    </a:lnTo>
                    <a:lnTo>
                      <a:pt x="28" y="73"/>
                    </a:lnTo>
                    <a:lnTo>
                      <a:pt x="28" y="73"/>
                    </a:lnTo>
                    <a:lnTo>
                      <a:pt x="28" y="66"/>
                    </a:lnTo>
                    <a:lnTo>
                      <a:pt x="36" y="66"/>
                    </a:lnTo>
                    <a:lnTo>
                      <a:pt x="43" y="66"/>
                    </a:lnTo>
                    <a:lnTo>
                      <a:pt x="43" y="59"/>
                    </a:lnTo>
                    <a:lnTo>
                      <a:pt x="50" y="59"/>
                    </a:lnTo>
                    <a:lnTo>
                      <a:pt x="57" y="66"/>
                    </a:lnTo>
                    <a:lnTo>
                      <a:pt x="57" y="73"/>
                    </a:lnTo>
                    <a:lnTo>
                      <a:pt x="57" y="73"/>
                    </a:lnTo>
                    <a:close/>
                    <a:moveTo>
                      <a:pt x="57" y="29"/>
                    </a:moveTo>
                    <a:lnTo>
                      <a:pt x="64" y="29"/>
                    </a:lnTo>
                    <a:lnTo>
                      <a:pt x="72" y="22"/>
                    </a:lnTo>
                    <a:lnTo>
                      <a:pt x="64" y="15"/>
                    </a:lnTo>
                    <a:lnTo>
                      <a:pt x="64" y="8"/>
                    </a:lnTo>
                    <a:lnTo>
                      <a:pt x="57" y="15"/>
                    </a:lnTo>
                    <a:lnTo>
                      <a:pt x="57" y="29"/>
                    </a:lnTo>
                    <a:lnTo>
                      <a:pt x="57" y="29"/>
                    </a:lnTo>
                    <a:close/>
                    <a:moveTo>
                      <a:pt x="36" y="22"/>
                    </a:moveTo>
                    <a:lnTo>
                      <a:pt x="43" y="15"/>
                    </a:lnTo>
                    <a:lnTo>
                      <a:pt x="36" y="0"/>
                    </a:lnTo>
                    <a:lnTo>
                      <a:pt x="36" y="8"/>
                    </a:lnTo>
                    <a:lnTo>
                      <a:pt x="36" y="22"/>
                    </a:lnTo>
                    <a:lnTo>
                      <a:pt x="36" y="22"/>
                    </a:lnTo>
                    <a:close/>
                    <a:moveTo>
                      <a:pt x="14" y="15"/>
                    </a:moveTo>
                    <a:lnTo>
                      <a:pt x="21" y="15"/>
                    </a:lnTo>
                    <a:lnTo>
                      <a:pt x="14" y="8"/>
                    </a:lnTo>
                    <a:lnTo>
                      <a:pt x="14" y="0"/>
                    </a:lnTo>
                    <a:lnTo>
                      <a:pt x="0" y="0"/>
                    </a:lnTo>
                    <a:lnTo>
                      <a:pt x="0" y="8"/>
                    </a:lnTo>
                    <a:lnTo>
                      <a:pt x="7" y="15"/>
                    </a:lnTo>
                    <a:lnTo>
                      <a:pt x="7" y="22"/>
                    </a:lnTo>
                    <a:lnTo>
                      <a:pt x="14" y="15"/>
                    </a:lnTo>
                    <a:lnTo>
                      <a:pt x="14" y="15"/>
                    </a:lnTo>
                    <a:close/>
                    <a:moveTo>
                      <a:pt x="21" y="37"/>
                    </a:moveTo>
                    <a:lnTo>
                      <a:pt x="14" y="37"/>
                    </a:lnTo>
                    <a:lnTo>
                      <a:pt x="0" y="37"/>
                    </a:lnTo>
                    <a:lnTo>
                      <a:pt x="7" y="44"/>
                    </a:lnTo>
                    <a:lnTo>
                      <a:pt x="14" y="44"/>
                    </a:lnTo>
                    <a:lnTo>
                      <a:pt x="21" y="44"/>
                    </a:lnTo>
                    <a:lnTo>
                      <a:pt x="21" y="37"/>
                    </a:lnTo>
                    <a:lnTo>
                      <a:pt x="21" y="37"/>
                    </a:lnTo>
                    <a:close/>
                    <a:moveTo>
                      <a:pt x="28" y="66"/>
                    </a:moveTo>
                    <a:lnTo>
                      <a:pt x="28" y="59"/>
                    </a:lnTo>
                    <a:lnTo>
                      <a:pt x="21" y="59"/>
                    </a:lnTo>
                    <a:lnTo>
                      <a:pt x="14" y="59"/>
                    </a:lnTo>
                    <a:lnTo>
                      <a:pt x="7" y="66"/>
                    </a:lnTo>
                    <a:lnTo>
                      <a:pt x="7" y="66"/>
                    </a:lnTo>
                    <a:lnTo>
                      <a:pt x="14" y="73"/>
                    </a:lnTo>
                    <a:lnTo>
                      <a:pt x="28" y="73"/>
                    </a:lnTo>
                    <a:lnTo>
                      <a:pt x="28" y="66"/>
                    </a:lnTo>
                    <a:lnTo>
                      <a:pt x="28"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602">
                <a:extLst>
                  <a:ext uri="{FF2B5EF4-FFF2-40B4-BE49-F238E27FC236}">
                    <a16:creationId xmlns:a16="http://schemas.microsoft.com/office/drawing/2014/main" xmlns="" id="{1B46222C-5BDB-4420-895C-556DCA68B07F}"/>
                  </a:ext>
                </a:extLst>
              </p:cNvPr>
              <p:cNvSpPr>
                <a:spLocks noEditPoints="1"/>
              </p:cNvSpPr>
              <p:nvPr/>
            </p:nvSpPr>
            <p:spPr bwMode="auto">
              <a:xfrm>
                <a:off x="5278" y="2896"/>
                <a:ext cx="72" cy="80"/>
              </a:xfrm>
              <a:custGeom>
                <a:avLst/>
                <a:gdLst>
                  <a:gd name="T0" fmla="*/ 65 w 72"/>
                  <a:gd name="T1" fmla="*/ 80 h 80"/>
                  <a:gd name="T2" fmla="*/ 72 w 72"/>
                  <a:gd name="T3" fmla="*/ 73 h 80"/>
                  <a:gd name="T4" fmla="*/ 58 w 72"/>
                  <a:gd name="T5" fmla="*/ 58 h 80"/>
                  <a:gd name="T6" fmla="*/ 65 w 72"/>
                  <a:gd name="T7" fmla="*/ 44 h 80"/>
                  <a:gd name="T8" fmla="*/ 65 w 72"/>
                  <a:gd name="T9" fmla="*/ 36 h 80"/>
                  <a:gd name="T10" fmla="*/ 72 w 72"/>
                  <a:gd name="T11" fmla="*/ 15 h 80"/>
                  <a:gd name="T12" fmla="*/ 65 w 72"/>
                  <a:gd name="T13" fmla="*/ 7 h 80"/>
                  <a:gd name="T14" fmla="*/ 58 w 72"/>
                  <a:gd name="T15" fmla="*/ 22 h 80"/>
                  <a:gd name="T16" fmla="*/ 58 w 72"/>
                  <a:gd name="T17" fmla="*/ 36 h 80"/>
                  <a:gd name="T18" fmla="*/ 58 w 72"/>
                  <a:gd name="T19" fmla="*/ 51 h 80"/>
                  <a:gd name="T20" fmla="*/ 51 w 72"/>
                  <a:gd name="T21" fmla="*/ 51 h 80"/>
                  <a:gd name="T22" fmla="*/ 44 w 72"/>
                  <a:gd name="T23" fmla="*/ 36 h 80"/>
                  <a:gd name="T24" fmla="*/ 51 w 72"/>
                  <a:gd name="T25" fmla="*/ 29 h 80"/>
                  <a:gd name="T26" fmla="*/ 44 w 72"/>
                  <a:gd name="T27" fmla="*/ 0 h 80"/>
                  <a:gd name="T28" fmla="*/ 36 w 72"/>
                  <a:gd name="T29" fmla="*/ 29 h 80"/>
                  <a:gd name="T30" fmla="*/ 36 w 72"/>
                  <a:gd name="T31" fmla="*/ 36 h 80"/>
                  <a:gd name="T32" fmla="*/ 36 w 72"/>
                  <a:gd name="T33" fmla="*/ 36 h 80"/>
                  <a:gd name="T34" fmla="*/ 29 w 72"/>
                  <a:gd name="T35" fmla="*/ 29 h 80"/>
                  <a:gd name="T36" fmla="*/ 22 w 72"/>
                  <a:gd name="T37" fmla="*/ 15 h 80"/>
                  <a:gd name="T38" fmla="*/ 15 w 72"/>
                  <a:gd name="T39" fmla="*/ 0 h 80"/>
                  <a:gd name="T40" fmla="*/ 0 w 72"/>
                  <a:gd name="T41" fmla="*/ 0 h 80"/>
                  <a:gd name="T42" fmla="*/ 0 w 72"/>
                  <a:gd name="T43" fmla="*/ 7 h 80"/>
                  <a:gd name="T44" fmla="*/ 22 w 72"/>
                  <a:gd name="T45" fmla="*/ 29 h 80"/>
                  <a:gd name="T46" fmla="*/ 36 w 72"/>
                  <a:gd name="T47" fmla="*/ 44 h 80"/>
                  <a:gd name="T48" fmla="*/ 36 w 72"/>
                  <a:gd name="T49" fmla="*/ 44 h 80"/>
                  <a:gd name="T50" fmla="*/ 29 w 72"/>
                  <a:gd name="T51" fmla="*/ 36 h 80"/>
                  <a:gd name="T52" fmla="*/ 8 w 72"/>
                  <a:gd name="T53" fmla="*/ 36 h 80"/>
                  <a:gd name="T54" fmla="*/ 0 w 72"/>
                  <a:gd name="T55" fmla="*/ 44 h 80"/>
                  <a:gd name="T56" fmla="*/ 15 w 72"/>
                  <a:gd name="T57" fmla="*/ 51 h 80"/>
                  <a:gd name="T58" fmla="*/ 29 w 72"/>
                  <a:gd name="T59" fmla="*/ 51 h 80"/>
                  <a:gd name="T60" fmla="*/ 36 w 72"/>
                  <a:gd name="T61" fmla="*/ 51 h 80"/>
                  <a:gd name="T62" fmla="*/ 44 w 72"/>
                  <a:gd name="T63" fmla="*/ 51 h 80"/>
                  <a:gd name="T64" fmla="*/ 51 w 72"/>
                  <a:gd name="T65" fmla="*/ 58 h 80"/>
                  <a:gd name="T66" fmla="*/ 36 w 72"/>
                  <a:gd name="T67" fmla="*/ 66 h 80"/>
                  <a:gd name="T68" fmla="*/ 22 w 72"/>
                  <a:gd name="T69" fmla="*/ 58 h 80"/>
                  <a:gd name="T70" fmla="*/ 8 w 72"/>
                  <a:gd name="T71" fmla="*/ 73 h 80"/>
                  <a:gd name="T72" fmla="*/ 22 w 72"/>
                  <a:gd name="T73" fmla="*/ 80 h 80"/>
                  <a:gd name="T74" fmla="*/ 36 w 72"/>
                  <a:gd name="T75" fmla="*/ 80 h 80"/>
                  <a:gd name="T76" fmla="*/ 36 w 72"/>
                  <a:gd name="T77" fmla="*/ 73 h 80"/>
                  <a:gd name="T78" fmla="*/ 51 w 72"/>
                  <a:gd name="T79" fmla="*/ 66 h 80"/>
                  <a:gd name="T80" fmla="*/ 58 w 72"/>
                  <a:gd name="T81" fmla="*/ 66 h 80"/>
                  <a:gd name="T82" fmla="*/ 65 w 72"/>
                  <a:gd name="T83" fmla="*/ 73 h 80"/>
                  <a:gd name="T84" fmla="*/ 65 w 72"/>
                  <a:gd name="T85" fmla="*/ 36 h 80"/>
                  <a:gd name="T86" fmla="*/ 72 w 72"/>
                  <a:gd name="T87" fmla="*/ 22 h 80"/>
                  <a:gd name="T88" fmla="*/ 58 w 72"/>
                  <a:gd name="T89" fmla="*/ 22 h 80"/>
                  <a:gd name="T90" fmla="*/ 65 w 72"/>
                  <a:gd name="T91" fmla="*/ 36 h 80"/>
                  <a:gd name="T92" fmla="*/ 51 w 72"/>
                  <a:gd name="T93" fmla="*/ 15 h 80"/>
                  <a:gd name="T94" fmla="*/ 36 w 72"/>
                  <a:gd name="T95" fmla="*/ 15 h 80"/>
                  <a:gd name="T96" fmla="*/ 44 w 72"/>
                  <a:gd name="T97" fmla="*/ 29 h 80"/>
                  <a:gd name="T98" fmla="*/ 22 w 72"/>
                  <a:gd name="T99" fmla="*/ 15 h 80"/>
                  <a:gd name="T100" fmla="*/ 15 w 72"/>
                  <a:gd name="T101" fmla="*/ 7 h 80"/>
                  <a:gd name="T102" fmla="*/ 8 w 72"/>
                  <a:gd name="T103" fmla="*/ 15 h 80"/>
                  <a:gd name="T104" fmla="*/ 15 w 72"/>
                  <a:gd name="T105" fmla="*/ 22 h 80"/>
                  <a:gd name="T106" fmla="*/ 22 w 72"/>
                  <a:gd name="T107" fmla="*/ 22 h 80"/>
                  <a:gd name="T108" fmla="*/ 15 w 72"/>
                  <a:gd name="T109" fmla="*/ 36 h 80"/>
                  <a:gd name="T110" fmla="*/ 8 w 72"/>
                  <a:gd name="T111" fmla="*/ 44 h 80"/>
                  <a:gd name="T112" fmla="*/ 22 w 72"/>
                  <a:gd name="T113" fmla="*/ 51 h 80"/>
                  <a:gd name="T114" fmla="*/ 22 w 72"/>
                  <a:gd name="T115" fmla="*/ 44 h 80"/>
                  <a:gd name="T116" fmla="*/ 29 w 72"/>
                  <a:gd name="T117" fmla="*/ 66 h 80"/>
                  <a:gd name="T118" fmla="*/ 15 w 72"/>
                  <a:gd name="T119" fmla="*/ 66 h 80"/>
                  <a:gd name="T120" fmla="*/ 15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65" y="80"/>
                    </a:lnTo>
                    <a:lnTo>
                      <a:pt x="72" y="73"/>
                    </a:lnTo>
                    <a:lnTo>
                      <a:pt x="72" y="73"/>
                    </a:lnTo>
                    <a:lnTo>
                      <a:pt x="72" y="66"/>
                    </a:lnTo>
                    <a:lnTo>
                      <a:pt x="58" y="58"/>
                    </a:lnTo>
                    <a:lnTo>
                      <a:pt x="58" y="58"/>
                    </a:lnTo>
                    <a:lnTo>
                      <a:pt x="65" y="44"/>
                    </a:lnTo>
                    <a:lnTo>
                      <a:pt x="65" y="44"/>
                    </a:lnTo>
                    <a:lnTo>
                      <a:pt x="65" y="36"/>
                    </a:lnTo>
                    <a:lnTo>
                      <a:pt x="72" y="29"/>
                    </a:lnTo>
                    <a:lnTo>
                      <a:pt x="72" y="15"/>
                    </a:lnTo>
                    <a:lnTo>
                      <a:pt x="65" y="15"/>
                    </a:lnTo>
                    <a:lnTo>
                      <a:pt x="65" y="7"/>
                    </a:lnTo>
                    <a:lnTo>
                      <a:pt x="58" y="15"/>
                    </a:lnTo>
                    <a:lnTo>
                      <a:pt x="58" y="22"/>
                    </a:lnTo>
                    <a:lnTo>
                      <a:pt x="58" y="29"/>
                    </a:lnTo>
                    <a:lnTo>
                      <a:pt x="58" y="36"/>
                    </a:lnTo>
                    <a:lnTo>
                      <a:pt x="58" y="44"/>
                    </a:lnTo>
                    <a:lnTo>
                      <a:pt x="58" y="51"/>
                    </a:lnTo>
                    <a:lnTo>
                      <a:pt x="58" y="51"/>
                    </a:lnTo>
                    <a:lnTo>
                      <a:pt x="51" y="51"/>
                    </a:lnTo>
                    <a:lnTo>
                      <a:pt x="44" y="44"/>
                    </a:lnTo>
                    <a:lnTo>
                      <a:pt x="44" y="36"/>
                    </a:lnTo>
                    <a:lnTo>
                      <a:pt x="44" y="29"/>
                    </a:lnTo>
                    <a:lnTo>
                      <a:pt x="51" y="29"/>
                    </a:lnTo>
                    <a:lnTo>
                      <a:pt x="51" y="15"/>
                    </a:lnTo>
                    <a:lnTo>
                      <a:pt x="44" y="0"/>
                    </a:lnTo>
                    <a:lnTo>
                      <a:pt x="36" y="15"/>
                    </a:lnTo>
                    <a:lnTo>
                      <a:pt x="36" y="29"/>
                    </a:lnTo>
                    <a:lnTo>
                      <a:pt x="36" y="29"/>
                    </a:lnTo>
                    <a:lnTo>
                      <a:pt x="36" y="36"/>
                    </a:lnTo>
                    <a:lnTo>
                      <a:pt x="36" y="36"/>
                    </a:lnTo>
                    <a:lnTo>
                      <a:pt x="36" y="36"/>
                    </a:lnTo>
                    <a:lnTo>
                      <a:pt x="29" y="29"/>
                    </a:lnTo>
                    <a:lnTo>
                      <a:pt x="29" y="29"/>
                    </a:lnTo>
                    <a:lnTo>
                      <a:pt x="22" y="22"/>
                    </a:lnTo>
                    <a:lnTo>
                      <a:pt x="22" y="15"/>
                    </a:lnTo>
                    <a:lnTo>
                      <a:pt x="22" y="7"/>
                    </a:lnTo>
                    <a:lnTo>
                      <a:pt x="15" y="0"/>
                    </a:lnTo>
                    <a:lnTo>
                      <a:pt x="8" y="0"/>
                    </a:lnTo>
                    <a:lnTo>
                      <a:pt x="0" y="0"/>
                    </a:lnTo>
                    <a:lnTo>
                      <a:pt x="0" y="0"/>
                    </a:lnTo>
                    <a:lnTo>
                      <a:pt x="0" y="7"/>
                    </a:lnTo>
                    <a:lnTo>
                      <a:pt x="8" y="22"/>
                    </a:lnTo>
                    <a:lnTo>
                      <a:pt x="22" y="29"/>
                    </a:lnTo>
                    <a:lnTo>
                      <a:pt x="29" y="36"/>
                    </a:lnTo>
                    <a:lnTo>
                      <a:pt x="36" y="44"/>
                    </a:lnTo>
                    <a:lnTo>
                      <a:pt x="36" y="44"/>
                    </a:lnTo>
                    <a:lnTo>
                      <a:pt x="36" y="44"/>
                    </a:lnTo>
                    <a:lnTo>
                      <a:pt x="29" y="44"/>
                    </a:lnTo>
                    <a:lnTo>
                      <a:pt x="29" y="36"/>
                    </a:lnTo>
                    <a:lnTo>
                      <a:pt x="22" y="36"/>
                    </a:lnTo>
                    <a:lnTo>
                      <a:pt x="8" y="36"/>
                    </a:lnTo>
                    <a:lnTo>
                      <a:pt x="0" y="44"/>
                    </a:lnTo>
                    <a:lnTo>
                      <a:pt x="0" y="44"/>
                    </a:lnTo>
                    <a:lnTo>
                      <a:pt x="8" y="51"/>
                    </a:lnTo>
                    <a:lnTo>
                      <a:pt x="15" y="51"/>
                    </a:lnTo>
                    <a:lnTo>
                      <a:pt x="22" y="51"/>
                    </a:lnTo>
                    <a:lnTo>
                      <a:pt x="29" y="51"/>
                    </a:lnTo>
                    <a:lnTo>
                      <a:pt x="29" y="51"/>
                    </a:lnTo>
                    <a:lnTo>
                      <a:pt x="36" y="51"/>
                    </a:lnTo>
                    <a:lnTo>
                      <a:pt x="36" y="51"/>
                    </a:lnTo>
                    <a:lnTo>
                      <a:pt x="44" y="51"/>
                    </a:lnTo>
                    <a:lnTo>
                      <a:pt x="51" y="58"/>
                    </a:lnTo>
                    <a:lnTo>
                      <a:pt x="51" y="58"/>
                    </a:lnTo>
                    <a:lnTo>
                      <a:pt x="44" y="58"/>
                    </a:lnTo>
                    <a:lnTo>
                      <a:pt x="36" y="66"/>
                    </a:lnTo>
                    <a:lnTo>
                      <a:pt x="36" y="66"/>
                    </a:lnTo>
                    <a:lnTo>
                      <a:pt x="22" y="58"/>
                    </a:lnTo>
                    <a:lnTo>
                      <a:pt x="8" y="66"/>
                    </a:lnTo>
                    <a:lnTo>
                      <a:pt x="8" y="73"/>
                    </a:lnTo>
                    <a:lnTo>
                      <a:pt x="15" y="73"/>
                    </a:lnTo>
                    <a:lnTo>
                      <a:pt x="22" y="80"/>
                    </a:lnTo>
                    <a:lnTo>
                      <a:pt x="29" y="80"/>
                    </a:lnTo>
                    <a:lnTo>
                      <a:pt x="36" y="80"/>
                    </a:lnTo>
                    <a:lnTo>
                      <a:pt x="36" y="73"/>
                    </a:lnTo>
                    <a:lnTo>
                      <a:pt x="36" y="73"/>
                    </a:lnTo>
                    <a:lnTo>
                      <a:pt x="44" y="66"/>
                    </a:lnTo>
                    <a:lnTo>
                      <a:pt x="51" y="66"/>
                    </a:lnTo>
                    <a:lnTo>
                      <a:pt x="51" y="66"/>
                    </a:lnTo>
                    <a:lnTo>
                      <a:pt x="58" y="66"/>
                    </a:lnTo>
                    <a:lnTo>
                      <a:pt x="65" y="73"/>
                    </a:lnTo>
                    <a:lnTo>
                      <a:pt x="65" y="73"/>
                    </a:lnTo>
                    <a:close/>
                    <a:moveTo>
                      <a:pt x="65" y="36"/>
                    </a:moveTo>
                    <a:lnTo>
                      <a:pt x="65" y="36"/>
                    </a:lnTo>
                    <a:lnTo>
                      <a:pt x="72" y="29"/>
                    </a:lnTo>
                    <a:lnTo>
                      <a:pt x="72" y="22"/>
                    </a:lnTo>
                    <a:lnTo>
                      <a:pt x="65" y="15"/>
                    </a:lnTo>
                    <a:lnTo>
                      <a:pt x="58" y="22"/>
                    </a:lnTo>
                    <a:lnTo>
                      <a:pt x="65" y="36"/>
                    </a:lnTo>
                    <a:lnTo>
                      <a:pt x="65" y="36"/>
                    </a:lnTo>
                    <a:close/>
                    <a:moveTo>
                      <a:pt x="44" y="29"/>
                    </a:moveTo>
                    <a:lnTo>
                      <a:pt x="51" y="15"/>
                    </a:lnTo>
                    <a:lnTo>
                      <a:pt x="44" y="7"/>
                    </a:lnTo>
                    <a:lnTo>
                      <a:pt x="36" y="15"/>
                    </a:lnTo>
                    <a:lnTo>
                      <a:pt x="44" y="29"/>
                    </a:lnTo>
                    <a:lnTo>
                      <a:pt x="44" y="29"/>
                    </a:lnTo>
                    <a:close/>
                    <a:moveTo>
                      <a:pt x="22" y="22"/>
                    </a:moveTo>
                    <a:lnTo>
                      <a:pt x="22" y="15"/>
                    </a:lnTo>
                    <a:lnTo>
                      <a:pt x="22" y="15"/>
                    </a:lnTo>
                    <a:lnTo>
                      <a:pt x="15" y="7"/>
                    </a:lnTo>
                    <a:lnTo>
                      <a:pt x="8" y="7"/>
                    </a:lnTo>
                    <a:lnTo>
                      <a:pt x="8" y="15"/>
                    </a:lnTo>
                    <a:lnTo>
                      <a:pt x="8" y="22"/>
                    </a:lnTo>
                    <a:lnTo>
                      <a:pt x="15" y="22"/>
                    </a:lnTo>
                    <a:lnTo>
                      <a:pt x="22" y="22"/>
                    </a:lnTo>
                    <a:lnTo>
                      <a:pt x="22" y="22"/>
                    </a:lnTo>
                    <a:close/>
                    <a:moveTo>
                      <a:pt x="22" y="44"/>
                    </a:moveTo>
                    <a:lnTo>
                      <a:pt x="15" y="36"/>
                    </a:lnTo>
                    <a:lnTo>
                      <a:pt x="0" y="44"/>
                    </a:lnTo>
                    <a:lnTo>
                      <a:pt x="8" y="44"/>
                    </a:lnTo>
                    <a:lnTo>
                      <a:pt x="15" y="51"/>
                    </a:lnTo>
                    <a:lnTo>
                      <a:pt x="22" y="51"/>
                    </a:lnTo>
                    <a:lnTo>
                      <a:pt x="22" y="44"/>
                    </a:lnTo>
                    <a:lnTo>
                      <a:pt x="22" y="44"/>
                    </a:lnTo>
                    <a:close/>
                    <a:moveTo>
                      <a:pt x="36" y="73"/>
                    </a:moveTo>
                    <a:lnTo>
                      <a:pt x="29" y="66"/>
                    </a:lnTo>
                    <a:lnTo>
                      <a:pt x="22" y="66"/>
                    </a:lnTo>
                    <a:lnTo>
                      <a:pt x="15" y="66"/>
                    </a:lnTo>
                    <a:lnTo>
                      <a:pt x="8" y="66"/>
                    </a:lnTo>
                    <a:lnTo>
                      <a:pt x="15" y="73"/>
                    </a:lnTo>
                    <a:lnTo>
                      <a:pt x="22"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603">
                <a:extLst>
                  <a:ext uri="{FF2B5EF4-FFF2-40B4-BE49-F238E27FC236}">
                    <a16:creationId xmlns:a16="http://schemas.microsoft.com/office/drawing/2014/main" xmlns="" id="{5929B8F6-4C86-4AD9-8997-CF291D57344C}"/>
                  </a:ext>
                </a:extLst>
              </p:cNvPr>
              <p:cNvSpPr>
                <a:spLocks noEditPoints="1"/>
              </p:cNvSpPr>
              <p:nvPr/>
            </p:nvSpPr>
            <p:spPr bwMode="auto">
              <a:xfrm>
                <a:off x="6244" y="2903"/>
                <a:ext cx="72" cy="73"/>
              </a:xfrm>
              <a:custGeom>
                <a:avLst/>
                <a:gdLst>
                  <a:gd name="T0" fmla="*/ 65 w 72"/>
                  <a:gd name="T1" fmla="*/ 73 h 73"/>
                  <a:gd name="T2" fmla="*/ 65 w 72"/>
                  <a:gd name="T3" fmla="*/ 66 h 73"/>
                  <a:gd name="T4" fmla="*/ 57 w 72"/>
                  <a:gd name="T5" fmla="*/ 51 h 73"/>
                  <a:gd name="T6" fmla="*/ 57 w 72"/>
                  <a:gd name="T7" fmla="*/ 37 h 73"/>
                  <a:gd name="T8" fmla="*/ 65 w 72"/>
                  <a:gd name="T9" fmla="*/ 37 h 73"/>
                  <a:gd name="T10" fmla="*/ 65 w 72"/>
                  <a:gd name="T11" fmla="*/ 8 h 73"/>
                  <a:gd name="T12" fmla="*/ 57 w 72"/>
                  <a:gd name="T13" fmla="*/ 8 h 73"/>
                  <a:gd name="T14" fmla="*/ 50 w 72"/>
                  <a:gd name="T15" fmla="*/ 15 h 73"/>
                  <a:gd name="T16" fmla="*/ 57 w 72"/>
                  <a:gd name="T17" fmla="*/ 29 h 73"/>
                  <a:gd name="T18" fmla="*/ 50 w 72"/>
                  <a:gd name="T19" fmla="*/ 44 h 73"/>
                  <a:gd name="T20" fmla="*/ 43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2 w 72"/>
                  <a:gd name="T35" fmla="*/ 22 h 73"/>
                  <a:gd name="T36" fmla="*/ 22 w 72"/>
                  <a:gd name="T37" fmla="*/ 15 h 73"/>
                  <a:gd name="T38" fmla="*/ 7 w 72"/>
                  <a:gd name="T39" fmla="*/ 0 h 73"/>
                  <a:gd name="T40" fmla="*/ 0 w 72"/>
                  <a:gd name="T41" fmla="*/ 0 h 73"/>
                  <a:gd name="T42" fmla="*/ 0 w 72"/>
                  <a:gd name="T43" fmla="*/ 8 h 73"/>
                  <a:gd name="T44" fmla="*/ 14 w 72"/>
                  <a:gd name="T45" fmla="*/ 22 h 73"/>
                  <a:gd name="T46" fmla="*/ 29 w 72"/>
                  <a:gd name="T47" fmla="*/ 37 h 73"/>
                  <a:gd name="T48" fmla="*/ 29 w 72"/>
                  <a:gd name="T49" fmla="*/ 37 h 73"/>
                  <a:gd name="T50" fmla="*/ 22 w 72"/>
                  <a:gd name="T51" fmla="*/ 37 h 73"/>
                  <a:gd name="T52" fmla="*/ 7 w 72"/>
                  <a:gd name="T53" fmla="*/ 29 h 73"/>
                  <a:gd name="T54" fmla="*/ 0 w 72"/>
                  <a:gd name="T55" fmla="*/ 44 h 73"/>
                  <a:gd name="T56" fmla="*/ 14 w 72"/>
                  <a:gd name="T57" fmla="*/ 51 h 73"/>
                  <a:gd name="T58" fmla="*/ 22 w 72"/>
                  <a:gd name="T59" fmla="*/ 44 h 73"/>
                  <a:gd name="T60" fmla="*/ 29 w 72"/>
                  <a:gd name="T61" fmla="*/ 44 h 73"/>
                  <a:gd name="T62" fmla="*/ 43 w 72"/>
                  <a:gd name="T63" fmla="*/ 44 h 73"/>
                  <a:gd name="T64" fmla="*/ 43 w 72"/>
                  <a:gd name="T65" fmla="*/ 51 h 73"/>
                  <a:gd name="T66" fmla="*/ 36 w 72"/>
                  <a:gd name="T67" fmla="*/ 59 h 73"/>
                  <a:gd name="T68" fmla="*/ 22 w 72"/>
                  <a:gd name="T69" fmla="*/ 59 h 73"/>
                  <a:gd name="T70" fmla="*/ 0 w 72"/>
                  <a:gd name="T71" fmla="*/ 66 h 73"/>
                  <a:gd name="T72" fmla="*/ 22 w 72"/>
                  <a:gd name="T73" fmla="*/ 73 h 73"/>
                  <a:gd name="T74" fmla="*/ 29 w 72"/>
                  <a:gd name="T75" fmla="*/ 73 h 73"/>
                  <a:gd name="T76" fmla="*/ 36 w 72"/>
                  <a:gd name="T77" fmla="*/ 66 h 73"/>
                  <a:gd name="T78" fmla="*/ 43 w 72"/>
                  <a:gd name="T79" fmla="*/ 59 h 73"/>
                  <a:gd name="T80" fmla="*/ 50 w 72"/>
                  <a:gd name="T81" fmla="*/ 66 h 73"/>
                  <a:gd name="T82" fmla="*/ 57 w 72"/>
                  <a:gd name="T83" fmla="*/ 73 h 73"/>
                  <a:gd name="T84" fmla="*/ 65 w 72"/>
                  <a:gd name="T85" fmla="*/ 29 h 73"/>
                  <a:gd name="T86" fmla="*/ 65 w 72"/>
                  <a:gd name="T87" fmla="*/ 15 h 73"/>
                  <a:gd name="T88" fmla="*/ 50 w 72"/>
                  <a:gd name="T89" fmla="*/ 15 h 73"/>
                  <a:gd name="T90" fmla="*/ 57 w 72"/>
                  <a:gd name="T91" fmla="*/ 29 h 73"/>
                  <a:gd name="T92" fmla="*/ 43 w 72"/>
                  <a:gd name="T93" fmla="*/ 15 h 73"/>
                  <a:gd name="T94" fmla="*/ 29 w 72"/>
                  <a:gd name="T95" fmla="*/ 8 h 73"/>
                  <a:gd name="T96" fmla="*/ 36 w 72"/>
                  <a:gd name="T97" fmla="*/ 22 h 73"/>
                  <a:gd name="T98" fmla="*/ 14 w 72"/>
                  <a:gd name="T99" fmla="*/ 15 h 73"/>
                  <a:gd name="T100" fmla="*/ 7 w 72"/>
                  <a:gd name="T101" fmla="*/ 0 h 73"/>
                  <a:gd name="T102" fmla="*/ 0 w 72"/>
                  <a:gd name="T103" fmla="*/ 8 h 73"/>
                  <a:gd name="T104" fmla="*/ 7 w 72"/>
                  <a:gd name="T105" fmla="*/ 22 h 73"/>
                  <a:gd name="T106" fmla="*/ 14 w 72"/>
                  <a:gd name="T107" fmla="*/ 15 h 73"/>
                  <a:gd name="T108" fmla="*/ 7 w 72"/>
                  <a:gd name="T109" fmla="*/ 37 h 73"/>
                  <a:gd name="T110" fmla="*/ 0 w 72"/>
                  <a:gd name="T111" fmla="*/ 44 h 73"/>
                  <a:gd name="T112" fmla="*/ 22 w 72"/>
                  <a:gd name="T113" fmla="*/ 44 h 73"/>
                  <a:gd name="T114" fmla="*/ 22 w 72"/>
                  <a:gd name="T115" fmla="*/ 37 h 73"/>
                  <a:gd name="T116" fmla="*/ 29 w 72"/>
                  <a:gd name="T117" fmla="*/ 59 h 73"/>
                  <a:gd name="T118" fmla="*/ 14 w 72"/>
                  <a:gd name="T119" fmla="*/ 59 h 73"/>
                  <a:gd name="T120" fmla="*/ 7 w 72"/>
                  <a:gd name="T121" fmla="*/ 66 h 73"/>
                  <a:gd name="T122" fmla="*/ 22 w 72"/>
                  <a:gd name="T123" fmla="*/ 73 h 73"/>
                  <a:gd name="T124" fmla="*/ 29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7" y="73"/>
                    </a:moveTo>
                    <a:lnTo>
                      <a:pt x="65" y="73"/>
                    </a:lnTo>
                    <a:lnTo>
                      <a:pt x="65" y="73"/>
                    </a:lnTo>
                    <a:lnTo>
                      <a:pt x="65" y="66"/>
                    </a:lnTo>
                    <a:lnTo>
                      <a:pt x="65" y="66"/>
                    </a:lnTo>
                    <a:lnTo>
                      <a:pt x="57" y="51"/>
                    </a:lnTo>
                    <a:lnTo>
                      <a:pt x="57" y="51"/>
                    </a:lnTo>
                    <a:lnTo>
                      <a:pt x="57" y="37"/>
                    </a:lnTo>
                    <a:lnTo>
                      <a:pt x="57" y="37"/>
                    </a:lnTo>
                    <a:lnTo>
                      <a:pt x="65" y="37"/>
                    </a:lnTo>
                    <a:lnTo>
                      <a:pt x="72" y="29"/>
                    </a:lnTo>
                    <a:lnTo>
                      <a:pt x="65" y="8"/>
                    </a:lnTo>
                    <a:lnTo>
                      <a:pt x="65" y="8"/>
                    </a:lnTo>
                    <a:lnTo>
                      <a:pt x="57" y="8"/>
                    </a:lnTo>
                    <a:lnTo>
                      <a:pt x="57" y="8"/>
                    </a:lnTo>
                    <a:lnTo>
                      <a:pt x="50" y="15"/>
                    </a:lnTo>
                    <a:lnTo>
                      <a:pt x="50" y="22"/>
                    </a:lnTo>
                    <a:lnTo>
                      <a:pt x="57" y="29"/>
                    </a:lnTo>
                    <a:lnTo>
                      <a:pt x="57" y="37"/>
                    </a:lnTo>
                    <a:lnTo>
                      <a:pt x="50" y="44"/>
                    </a:lnTo>
                    <a:lnTo>
                      <a:pt x="50" y="51"/>
                    </a:lnTo>
                    <a:lnTo>
                      <a:pt x="43" y="44"/>
                    </a:lnTo>
                    <a:lnTo>
                      <a:pt x="43" y="37"/>
                    </a:lnTo>
                    <a:lnTo>
                      <a:pt x="43" y="29"/>
                    </a:lnTo>
                    <a:lnTo>
                      <a:pt x="43" y="29"/>
                    </a:lnTo>
                    <a:lnTo>
                      <a:pt x="43" y="22"/>
                    </a:lnTo>
                    <a:lnTo>
                      <a:pt x="43" y="8"/>
                    </a:lnTo>
                    <a:lnTo>
                      <a:pt x="36" y="0"/>
                    </a:lnTo>
                    <a:lnTo>
                      <a:pt x="29" y="8"/>
                    </a:lnTo>
                    <a:lnTo>
                      <a:pt x="36" y="22"/>
                    </a:lnTo>
                    <a:lnTo>
                      <a:pt x="36" y="22"/>
                    </a:lnTo>
                    <a:lnTo>
                      <a:pt x="36" y="29"/>
                    </a:lnTo>
                    <a:lnTo>
                      <a:pt x="36" y="37"/>
                    </a:lnTo>
                    <a:lnTo>
                      <a:pt x="36" y="37"/>
                    </a:lnTo>
                    <a:lnTo>
                      <a:pt x="29" y="22"/>
                    </a:lnTo>
                    <a:lnTo>
                      <a:pt x="22" y="22"/>
                    </a:lnTo>
                    <a:lnTo>
                      <a:pt x="22" y="22"/>
                    </a:lnTo>
                    <a:lnTo>
                      <a:pt x="22" y="15"/>
                    </a:lnTo>
                    <a:lnTo>
                      <a:pt x="14" y="8"/>
                    </a:lnTo>
                    <a:lnTo>
                      <a:pt x="7" y="0"/>
                    </a:lnTo>
                    <a:lnTo>
                      <a:pt x="7" y="0"/>
                    </a:lnTo>
                    <a:lnTo>
                      <a:pt x="0" y="0"/>
                    </a:lnTo>
                    <a:lnTo>
                      <a:pt x="0" y="0"/>
                    </a:lnTo>
                    <a:lnTo>
                      <a:pt x="0" y="8"/>
                    </a:lnTo>
                    <a:lnTo>
                      <a:pt x="0" y="15"/>
                    </a:lnTo>
                    <a:lnTo>
                      <a:pt x="14" y="22"/>
                    </a:lnTo>
                    <a:lnTo>
                      <a:pt x="22" y="29"/>
                    </a:lnTo>
                    <a:lnTo>
                      <a:pt x="29" y="37"/>
                    </a:lnTo>
                    <a:lnTo>
                      <a:pt x="29" y="37"/>
                    </a:lnTo>
                    <a:lnTo>
                      <a:pt x="29" y="37"/>
                    </a:lnTo>
                    <a:lnTo>
                      <a:pt x="22" y="37"/>
                    </a:lnTo>
                    <a:lnTo>
                      <a:pt x="22" y="37"/>
                    </a:lnTo>
                    <a:lnTo>
                      <a:pt x="14" y="29"/>
                    </a:lnTo>
                    <a:lnTo>
                      <a:pt x="7" y="29"/>
                    </a:lnTo>
                    <a:lnTo>
                      <a:pt x="0" y="37"/>
                    </a:lnTo>
                    <a:lnTo>
                      <a:pt x="0" y="44"/>
                    </a:lnTo>
                    <a:lnTo>
                      <a:pt x="7" y="44"/>
                    </a:lnTo>
                    <a:lnTo>
                      <a:pt x="14" y="51"/>
                    </a:lnTo>
                    <a:lnTo>
                      <a:pt x="14" y="51"/>
                    </a:lnTo>
                    <a:lnTo>
                      <a:pt x="22" y="44"/>
                    </a:lnTo>
                    <a:lnTo>
                      <a:pt x="22" y="44"/>
                    </a:lnTo>
                    <a:lnTo>
                      <a:pt x="29" y="44"/>
                    </a:lnTo>
                    <a:lnTo>
                      <a:pt x="36" y="44"/>
                    </a:lnTo>
                    <a:lnTo>
                      <a:pt x="43" y="44"/>
                    </a:lnTo>
                    <a:lnTo>
                      <a:pt x="43" y="51"/>
                    </a:lnTo>
                    <a:lnTo>
                      <a:pt x="43" y="51"/>
                    </a:lnTo>
                    <a:lnTo>
                      <a:pt x="43" y="59"/>
                    </a:lnTo>
                    <a:lnTo>
                      <a:pt x="36" y="59"/>
                    </a:lnTo>
                    <a:lnTo>
                      <a:pt x="29" y="59"/>
                    </a:lnTo>
                    <a:lnTo>
                      <a:pt x="22" y="59"/>
                    </a:lnTo>
                    <a:lnTo>
                      <a:pt x="7" y="59"/>
                    </a:lnTo>
                    <a:lnTo>
                      <a:pt x="0" y="66"/>
                    </a:lnTo>
                    <a:lnTo>
                      <a:pt x="7" y="73"/>
                    </a:lnTo>
                    <a:lnTo>
                      <a:pt x="22" y="73"/>
                    </a:lnTo>
                    <a:lnTo>
                      <a:pt x="29" y="73"/>
                    </a:lnTo>
                    <a:lnTo>
                      <a:pt x="29" y="73"/>
                    </a:lnTo>
                    <a:lnTo>
                      <a:pt x="29" y="66"/>
                    </a:lnTo>
                    <a:lnTo>
                      <a:pt x="36" y="66"/>
                    </a:lnTo>
                    <a:lnTo>
                      <a:pt x="43" y="66"/>
                    </a:lnTo>
                    <a:lnTo>
                      <a:pt x="43" y="59"/>
                    </a:lnTo>
                    <a:lnTo>
                      <a:pt x="50" y="59"/>
                    </a:lnTo>
                    <a:lnTo>
                      <a:pt x="50" y="66"/>
                    </a:lnTo>
                    <a:lnTo>
                      <a:pt x="57" y="73"/>
                    </a:lnTo>
                    <a:lnTo>
                      <a:pt x="57" y="73"/>
                    </a:lnTo>
                    <a:close/>
                    <a:moveTo>
                      <a:pt x="57" y="29"/>
                    </a:moveTo>
                    <a:lnTo>
                      <a:pt x="65" y="29"/>
                    </a:lnTo>
                    <a:lnTo>
                      <a:pt x="65" y="22"/>
                    </a:lnTo>
                    <a:lnTo>
                      <a:pt x="65" y="15"/>
                    </a:lnTo>
                    <a:lnTo>
                      <a:pt x="57" y="8"/>
                    </a:lnTo>
                    <a:lnTo>
                      <a:pt x="50" y="15"/>
                    </a:lnTo>
                    <a:lnTo>
                      <a:pt x="57" y="29"/>
                    </a:lnTo>
                    <a:lnTo>
                      <a:pt x="57" y="29"/>
                    </a:lnTo>
                    <a:close/>
                    <a:moveTo>
                      <a:pt x="36" y="22"/>
                    </a:moveTo>
                    <a:lnTo>
                      <a:pt x="43" y="15"/>
                    </a:lnTo>
                    <a:lnTo>
                      <a:pt x="36" y="0"/>
                    </a:lnTo>
                    <a:lnTo>
                      <a:pt x="29" y="8"/>
                    </a:lnTo>
                    <a:lnTo>
                      <a:pt x="36" y="22"/>
                    </a:lnTo>
                    <a:lnTo>
                      <a:pt x="36" y="22"/>
                    </a:lnTo>
                    <a:close/>
                    <a:moveTo>
                      <a:pt x="14" y="15"/>
                    </a:moveTo>
                    <a:lnTo>
                      <a:pt x="14" y="15"/>
                    </a:lnTo>
                    <a:lnTo>
                      <a:pt x="14" y="8"/>
                    </a:lnTo>
                    <a:lnTo>
                      <a:pt x="7" y="0"/>
                    </a:lnTo>
                    <a:lnTo>
                      <a:pt x="0" y="0"/>
                    </a:lnTo>
                    <a:lnTo>
                      <a:pt x="0" y="8"/>
                    </a:lnTo>
                    <a:lnTo>
                      <a:pt x="0" y="15"/>
                    </a:lnTo>
                    <a:lnTo>
                      <a:pt x="7" y="22"/>
                    </a:lnTo>
                    <a:lnTo>
                      <a:pt x="14" y="15"/>
                    </a:lnTo>
                    <a:lnTo>
                      <a:pt x="14" y="15"/>
                    </a:lnTo>
                    <a:close/>
                    <a:moveTo>
                      <a:pt x="22" y="37"/>
                    </a:moveTo>
                    <a:lnTo>
                      <a:pt x="7" y="37"/>
                    </a:lnTo>
                    <a:lnTo>
                      <a:pt x="0" y="37"/>
                    </a:lnTo>
                    <a:lnTo>
                      <a:pt x="0" y="44"/>
                    </a:lnTo>
                    <a:lnTo>
                      <a:pt x="14" y="44"/>
                    </a:lnTo>
                    <a:lnTo>
                      <a:pt x="22" y="44"/>
                    </a:lnTo>
                    <a:lnTo>
                      <a:pt x="22" y="37"/>
                    </a:lnTo>
                    <a:lnTo>
                      <a:pt x="22" y="37"/>
                    </a:lnTo>
                    <a:close/>
                    <a:moveTo>
                      <a:pt x="29" y="66"/>
                    </a:moveTo>
                    <a:lnTo>
                      <a:pt x="29" y="59"/>
                    </a:lnTo>
                    <a:lnTo>
                      <a:pt x="22" y="59"/>
                    </a:lnTo>
                    <a:lnTo>
                      <a:pt x="14" y="59"/>
                    </a:lnTo>
                    <a:lnTo>
                      <a:pt x="7" y="66"/>
                    </a:lnTo>
                    <a:lnTo>
                      <a:pt x="7" y="66"/>
                    </a:lnTo>
                    <a:lnTo>
                      <a:pt x="14" y="73"/>
                    </a:lnTo>
                    <a:lnTo>
                      <a:pt x="22"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604">
                <a:extLst>
                  <a:ext uri="{FF2B5EF4-FFF2-40B4-BE49-F238E27FC236}">
                    <a16:creationId xmlns:a16="http://schemas.microsoft.com/office/drawing/2014/main" xmlns="" id="{C7E4AA4F-7274-4571-860F-FF5D94212DE2}"/>
                  </a:ext>
                </a:extLst>
              </p:cNvPr>
              <p:cNvSpPr>
                <a:spLocks noEditPoints="1"/>
              </p:cNvSpPr>
              <p:nvPr/>
            </p:nvSpPr>
            <p:spPr bwMode="auto">
              <a:xfrm>
                <a:off x="6164" y="2903"/>
                <a:ext cx="72" cy="73"/>
              </a:xfrm>
              <a:custGeom>
                <a:avLst/>
                <a:gdLst>
                  <a:gd name="T0" fmla="*/ 65 w 72"/>
                  <a:gd name="T1" fmla="*/ 73 h 73"/>
                  <a:gd name="T2" fmla="*/ 72 w 72"/>
                  <a:gd name="T3" fmla="*/ 66 h 73"/>
                  <a:gd name="T4" fmla="*/ 65 w 72"/>
                  <a:gd name="T5" fmla="*/ 51 h 73"/>
                  <a:gd name="T6" fmla="*/ 65 w 72"/>
                  <a:gd name="T7" fmla="*/ 37 h 73"/>
                  <a:gd name="T8" fmla="*/ 72 w 72"/>
                  <a:gd name="T9" fmla="*/ 37 h 73"/>
                  <a:gd name="T10" fmla="*/ 72 w 72"/>
                  <a:gd name="T11" fmla="*/ 8 h 73"/>
                  <a:gd name="T12" fmla="*/ 65 w 72"/>
                  <a:gd name="T13" fmla="*/ 8 h 73"/>
                  <a:gd name="T14" fmla="*/ 58 w 72"/>
                  <a:gd name="T15" fmla="*/ 15 h 73"/>
                  <a:gd name="T16" fmla="*/ 65 w 72"/>
                  <a:gd name="T17" fmla="*/ 29 h 73"/>
                  <a:gd name="T18" fmla="*/ 58 w 72"/>
                  <a:gd name="T19" fmla="*/ 44 h 73"/>
                  <a:gd name="T20" fmla="*/ 50 w 72"/>
                  <a:gd name="T21" fmla="*/ 44 h 73"/>
                  <a:gd name="T22" fmla="*/ 43 w 72"/>
                  <a:gd name="T23" fmla="*/ 29 h 73"/>
                  <a:gd name="T24" fmla="*/ 50 w 72"/>
                  <a:gd name="T25" fmla="*/ 22 h 73"/>
                  <a:gd name="T26" fmla="*/ 43 w 72"/>
                  <a:gd name="T27" fmla="*/ 0 h 73"/>
                  <a:gd name="T28" fmla="*/ 43 w 72"/>
                  <a:gd name="T29" fmla="*/ 22 h 73"/>
                  <a:gd name="T30" fmla="*/ 43 w 72"/>
                  <a:gd name="T31" fmla="*/ 29 h 73"/>
                  <a:gd name="T32" fmla="*/ 36 w 72"/>
                  <a:gd name="T33" fmla="*/ 37 h 73"/>
                  <a:gd name="T34" fmla="*/ 28 w 72"/>
                  <a:gd name="T35" fmla="*/ 22 h 73"/>
                  <a:gd name="T36" fmla="*/ 28 w 72"/>
                  <a:gd name="T37" fmla="*/ 15 h 73"/>
                  <a:gd name="T38" fmla="*/ 14 w 72"/>
                  <a:gd name="T39" fmla="*/ 0 h 73"/>
                  <a:gd name="T40" fmla="*/ 7 w 72"/>
                  <a:gd name="T41" fmla="*/ 0 h 73"/>
                  <a:gd name="T42" fmla="*/ 0 w 72"/>
                  <a:gd name="T43" fmla="*/ 8 h 73"/>
                  <a:gd name="T44" fmla="*/ 21 w 72"/>
                  <a:gd name="T45" fmla="*/ 22 h 73"/>
                  <a:gd name="T46" fmla="*/ 36 w 72"/>
                  <a:gd name="T47" fmla="*/ 37 h 73"/>
                  <a:gd name="T48" fmla="*/ 36 w 72"/>
                  <a:gd name="T49" fmla="*/ 37 h 73"/>
                  <a:gd name="T50" fmla="*/ 28 w 72"/>
                  <a:gd name="T51" fmla="*/ 37 h 73"/>
                  <a:gd name="T52" fmla="*/ 7 w 72"/>
                  <a:gd name="T53" fmla="*/ 29 h 73"/>
                  <a:gd name="T54" fmla="*/ 7 w 72"/>
                  <a:gd name="T55" fmla="*/ 44 h 73"/>
                  <a:gd name="T56" fmla="*/ 21 w 72"/>
                  <a:gd name="T57" fmla="*/ 51 h 73"/>
                  <a:gd name="T58" fmla="*/ 28 w 72"/>
                  <a:gd name="T59" fmla="*/ 44 h 73"/>
                  <a:gd name="T60" fmla="*/ 36 w 72"/>
                  <a:gd name="T61" fmla="*/ 44 h 73"/>
                  <a:gd name="T62" fmla="*/ 43 w 72"/>
                  <a:gd name="T63" fmla="*/ 44 h 73"/>
                  <a:gd name="T64" fmla="*/ 50 w 72"/>
                  <a:gd name="T65" fmla="*/ 51 h 73"/>
                  <a:gd name="T66" fmla="*/ 43 w 72"/>
                  <a:gd name="T67" fmla="*/ 59 h 73"/>
                  <a:gd name="T68" fmla="*/ 28 w 72"/>
                  <a:gd name="T69" fmla="*/ 59 h 73"/>
                  <a:gd name="T70" fmla="*/ 7 w 72"/>
                  <a:gd name="T71" fmla="*/ 66 h 73"/>
                  <a:gd name="T72" fmla="*/ 21 w 72"/>
                  <a:gd name="T73" fmla="*/ 73 h 73"/>
                  <a:gd name="T74" fmla="*/ 36 w 72"/>
                  <a:gd name="T75" fmla="*/ 73 h 73"/>
                  <a:gd name="T76" fmla="*/ 43 w 72"/>
                  <a:gd name="T77" fmla="*/ 66 h 73"/>
                  <a:gd name="T78" fmla="*/ 50 w 72"/>
                  <a:gd name="T79" fmla="*/ 59 h 73"/>
                  <a:gd name="T80" fmla="*/ 58 w 72"/>
                  <a:gd name="T81" fmla="*/ 66 h 73"/>
                  <a:gd name="T82" fmla="*/ 65 w 72"/>
                  <a:gd name="T83" fmla="*/ 73 h 73"/>
                  <a:gd name="T84" fmla="*/ 72 w 72"/>
                  <a:gd name="T85" fmla="*/ 29 h 73"/>
                  <a:gd name="T86" fmla="*/ 72 w 72"/>
                  <a:gd name="T87" fmla="*/ 15 h 73"/>
                  <a:gd name="T88" fmla="*/ 58 w 72"/>
                  <a:gd name="T89" fmla="*/ 15 h 73"/>
                  <a:gd name="T90" fmla="*/ 65 w 72"/>
                  <a:gd name="T91" fmla="*/ 29 h 73"/>
                  <a:gd name="T92" fmla="*/ 50 w 72"/>
                  <a:gd name="T93" fmla="*/ 15 h 73"/>
                  <a:gd name="T94" fmla="*/ 36 w 72"/>
                  <a:gd name="T95" fmla="*/ 8 h 73"/>
                  <a:gd name="T96" fmla="*/ 43 w 72"/>
                  <a:gd name="T97" fmla="*/ 22 h 73"/>
                  <a:gd name="T98" fmla="*/ 21 w 72"/>
                  <a:gd name="T99" fmla="*/ 15 h 73"/>
                  <a:gd name="T100" fmla="*/ 14 w 72"/>
                  <a:gd name="T101" fmla="*/ 0 h 73"/>
                  <a:gd name="T102" fmla="*/ 7 w 72"/>
                  <a:gd name="T103" fmla="*/ 8 h 73"/>
                  <a:gd name="T104" fmla="*/ 14 w 72"/>
                  <a:gd name="T105" fmla="*/ 22 h 73"/>
                  <a:gd name="T106" fmla="*/ 21 w 72"/>
                  <a:gd name="T107" fmla="*/ 15 h 73"/>
                  <a:gd name="T108" fmla="*/ 14 w 72"/>
                  <a:gd name="T109" fmla="*/ 37 h 73"/>
                  <a:gd name="T110" fmla="*/ 7 w 72"/>
                  <a:gd name="T111" fmla="*/ 44 h 73"/>
                  <a:gd name="T112" fmla="*/ 28 w 72"/>
                  <a:gd name="T113" fmla="*/ 44 h 73"/>
                  <a:gd name="T114" fmla="*/ 28 w 72"/>
                  <a:gd name="T115" fmla="*/ 37 h 73"/>
                  <a:gd name="T116" fmla="*/ 28 w 72"/>
                  <a:gd name="T117" fmla="*/ 59 h 73"/>
                  <a:gd name="T118" fmla="*/ 21 w 72"/>
                  <a:gd name="T119" fmla="*/ 59 h 73"/>
                  <a:gd name="T120" fmla="*/ 14 w 72"/>
                  <a:gd name="T121" fmla="*/ 66 h 73"/>
                  <a:gd name="T122" fmla="*/ 28 w 72"/>
                  <a:gd name="T123" fmla="*/ 73 h 73"/>
                  <a:gd name="T124" fmla="*/ 36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65" y="51"/>
                    </a:lnTo>
                    <a:lnTo>
                      <a:pt x="58" y="51"/>
                    </a:lnTo>
                    <a:lnTo>
                      <a:pt x="65" y="37"/>
                    </a:lnTo>
                    <a:lnTo>
                      <a:pt x="65" y="37"/>
                    </a:lnTo>
                    <a:lnTo>
                      <a:pt x="72" y="37"/>
                    </a:lnTo>
                    <a:lnTo>
                      <a:pt x="72" y="29"/>
                    </a:lnTo>
                    <a:lnTo>
                      <a:pt x="72" y="8"/>
                    </a:lnTo>
                    <a:lnTo>
                      <a:pt x="72" y="8"/>
                    </a:lnTo>
                    <a:lnTo>
                      <a:pt x="65" y="8"/>
                    </a:lnTo>
                    <a:lnTo>
                      <a:pt x="65" y="8"/>
                    </a:lnTo>
                    <a:lnTo>
                      <a:pt x="58" y="15"/>
                    </a:lnTo>
                    <a:lnTo>
                      <a:pt x="58" y="22"/>
                    </a:lnTo>
                    <a:lnTo>
                      <a:pt x="65" y="29"/>
                    </a:lnTo>
                    <a:lnTo>
                      <a:pt x="58" y="37"/>
                    </a:lnTo>
                    <a:lnTo>
                      <a:pt x="58" y="44"/>
                    </a:lnTo>
                    <a:lnTo>
                      <a:pt x="58" y="51"/>
                    </a:lnTo>
                    <a:lnTo>
                      <a:pt x="50" y="44"/>
                    </a:lnTo>
                    <a:lnTo>
                      <a:pt x="43" y="37"/>
                    </a:lnTo>
                    <a:lnTo>
                      <a:pt x="43" y="29"/>
                    </a:lnTo>
                    <a:lnTo>
                      <a:pt x="43" y="29"/>
                    </a:lnTo>
                    <a:lnTo>
                      <a:pt x="50" y="22"/>
                    </a:lnTo>
                    <a:lnTo>
                      <a:pt x="50" y="8"/>
                    </a:lnTo>
                    <a:lnTo>
                      <a:pt x="43" y="0"/>
                    </a:lnTo>
                    <a:lnTo>
                      <a:pt x="36" y="8"/>
                    </a:lnTo>
                    <a:lnTo>
                      <a:pt x="43" y="22"/>
                    </a:lnTo>
                    <a:lnTo>
                      <a:pt x="43" y="22"/>
                    </a:lnTo>
                    <a:lnTo>
                      <a:pt x="43" y="29"/>
                    </a:lnTo>
                    <a:lnTo>
                      <a:pt x="43" y="37"/>
                    </a:lnTo>
                    <a:lnTo>
                      <a:pt x="36" y="37"/>
                    </a:lnTo>
                    <a:lnTo>
                      <a:pt x="28" y="22"/>
                    </a:lnTo>
                    <a:lnTo>
                      <a:pt x="28" y="22"/>
                    </a:lnTo>
                    <a:lnTo>
                      <a:pt x="28" y="22"/>
                    </a:lnTo>
                    <a:lnTo>
                      <a:pt x="28" y="15"/>
                    </a:lnTo>
                    <a:lnTo>
                      <a:pt x="21" y="8"/>
                    </a:lnTo>
                    <a:lnTo>
                      <a:pt x="14" y="0"/>
                    </a:lnTo>
                    <a:lnTo>
                      <a:pt x="14" y="0"/>
                    </a:lnTo>
                    <a:lnTo>
                      <a:pt x="7" y="0"/>
                    </a:lnTo>
                    <a:lnTo>
                      <a:pt x="7" y="0"/>
                    </a:lnTo>
                    <a:lnTo>
                      <a:pt x="0" y="8"/>
                    </a:lnTo>
                    <a:lnTo>
                      <a:pt x="7" y="15"/>
                    </a:lnTo>
                    <a:lnTo>
                      <a:pt x="21" y="22"/>
                    </a:lnTo>
                    <a:lnTo>
                      <a:pt x="28" y="29"/>
                    </a:lnTo>
                    <a:lnTo>
                      <a:pt x="36" y="37"/>
                    </a:lnTo>
                    <a:lnTo>
                      <a:pt x="36" y="37"/>
                    </a:lnTo>
                    <a:lnTo>
                      <a:pt x="36" y="37"/>
                    </a:lnTo>
                    <a:lnTo>
                      <a:pt x="28" y="37"/>
                    </a:lnTo>
                    <a:lnTo>
                      <a:pt x="28" y="37"/>
                    </a:lnTo>
                    <a:lnTo>
                      <a:pt x="21" y="29"/>
                    </a:lnTo>
                    <a:lnTo>
                      <a:pt x="7" y="29"/>
                    </a:lnTo>
                    <a:lnTo>
                      <a:pt x="0" y="37"/>
                    </a:lnTo>
                    <a:lnTo>
                      <a:pt x="7" y="44"/>
                    </a:lnTo>
                    <a:lnTo>
                      <a:pt x="14" y="44"/>
                    </a:lnTo>
                    <a:lnTo>
                      <a:pt x="21" y="51"/>
                    </a:lnTo>
                    <a:lnTo>
                      <a:pt x="21" y="51"/>
                    </a:lnTo>
                    <a:lnTo>
                      <a:pt x="28" y="44"/>
                    </a:lnTo>
                    <a:lnTo>
                      <a:pt x="28" y="44"/>
                    </a:lnTo>
                    <a:lnTo>
                      <a:pt x="36" y="44"/>
                    </a:lnTo>
                    <a:lnTo>
                      <a:pt x="43" y="44"/>
                    </a:lnTo>
                    <a:lnTo>
                      <a:pt x="43" y="44"/>
                    </a:lnTo>
                    <a:lnTo>
                      <a:pt x="50" y="51"/>
                    </a:lnTo>
                    <a:lnTo>
                      <a:pt x="50" y="51"/>
                    </a:lnTo>
                    <a:lnTo>
                      <a:pt x="50" y="59"/>
                    </a:lnTo>
                    <a:lnTo>
                      <a:pt x="43" y="59"/>
                    </a:lnTo>
                    <a:lnTo>
                      <a:pt x="36" y="59"/>
                    </a:lnTo>
                    <a:lnTo>
                      <a:pt x="28" y="59"/>
                    </a:lnTo>
                    <a:lnTo>
                      <a:pt x="7" y="59"/>
                    </a:lnTo>
                    <a:lnTo>
                      <a:pt x="7" y="66"/>
                    </a:lnTo>
                    <a:lnTo>
                      <a:pt x="14" y="73"/>
                    </a:lnTo>
                    <a:lnTo>
                      <a:pt x="21" y="73"/>
                    </a:lnTo>
                    <a:lnTo>
                      <a:pt x="36" y="73"/>
                    </a:lnTo>
                    <a:lnTo>
                      <a:pt x="36" y="73"/>
                    </a:lnTo>
                    <a:lnTo>
                      <a:pt x="36" y="66"/>
                    </a:lnTo>
                    <a:lnTo>
                      <a:pt x="43" y="66"/>
                    </a:lnTo>
                    <a:lnTo>
                      <a:pt x="43" y="66"/>
                    </a:lnTo>
                    <a:lnTo>
                      <a:pt x="50" y="59"/>
                    </a:lnTo>
                    <a:lnTo>
                      <a:pt x="50" y="59"/>
                    </a:lnTo>
                    <a:lnTo>
                      <a:pt x="58" y="66"/>
                    </a:lnTo>
                    <a:lnTo>
                      <a:pt x="65" y="73"/>
                    </a:lnTo>
                    <a:lnTo>
                      <a:pt x="65" y="73"/>
                    </a:lnTo>
                    <a:close/>
                    <a:moveTo>
                      <a:pt x="65" y="29"/>
                    </a:moveTo>
                    <a:lnTo>
                      <a:pt x="72" y="29"/>
                    </a:lnTo>
                    <a:lnTo>
                      <a:pt x="72" y="22"/>
                    </a:lnTo>
                    <a:lnTo>
                      <a:pt x="72" y="15"/>
                    </a:lnTo>
                    <a:lnTo>
                      <a:pt x="65" y="8"/>
                    </a:lnTo>
                    <a:lnTo>
                      <a:pt x="58" y="15"/>
                    </a:lnTo>
                    <a:lnTo>
                      <a:pt x="65" y="29"/>
                    </a:lnTo>
                    <a:lnTo>
                      <a:pt x="65"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8" y="37"/>
                    </a:moveTo>
                    <a:lnTo>
                      <a:pt x="14" y="37"/>
                    </a:lnTo>
                    <a:lnTo>
                      <a:pt x="7" y="37"/>
                    </a:lnTo>
                    <a:lnTo>
                      <a:pt x="7" y="44"/>
                    </a:lnTo>
                    <a:lnTo>
                      <a:pt x="14" y="44"/>
                    </a:lnTo>
                    <a:lnTo>
                      <a:pt x="28" y="44"/>
                    </a:lnTo>
                    <a:lnTo>
                      <a:pt x="28" y="37"/>
                    </a:lnTo>
                    <a:lnTo>
                      <a:pt x="28" y="37"/>
                    </a:lnTo>
                    <a:close/>
                    <a:moveTo>
                      <a:pt x="36" y="66"/>
                    </a:moveTo>
                    <a:lnTo>
                      <a:pt x="28" y="59"/>
                    </a:lnTo>
                    <a:lnTo>
                      <a:pt x="21" y="59"/>
                    </a:lnTo>
                    <a:lnTo>
                      <a:pt x="21" y="59"/>
                    </a:lnTo>
                    <a:lnTo>
                      <a:pt x="14" y="66"/>
                    </a:lnTo>
                    <a:lnTo>
                      <a:pt x="14" y="66"/>
                    </a:lnTo>
                    <a:lnTo>
                      <a:pt x="21" y="73"/>
                    </a:lnTo>
                    <a:lnTo>
                      <a:pt x="28"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605">
                <a:extLst>
                  <a:ext uri="{FF2B5EF4-FFF2-40B4-BE49-F238E27FC236}">
                    <a16:creationId xmlns:a16="http://schemas.microsoft.com/office/drawing/2014/main" xmlns="" id="{155247EF-8920-4D0F-B7B5-14AA477F4DA9}"/>
                  </a:ext>
                </a:extLst>
              </p:cNvPr>
              <p:cNvSpPr>
                <a:spLocks noEditPoints="1"/>
              </p:cNvSpPr>
              <p:nvPr/>
            </p:nvSpPr>
            <p:spPr bwMode="auto">
              <a:xfrm>
                <a:off x="6092" y="2903"/>
                <a:ext cx="72" cy="73"/>
              </a:xfrm>
              <a:custGeom>
                <a:avLst/>
                <a:gdLst>
                  <a:gd name="T0" fmla="*/ 65 w 72"/>
                  <a:gd name="T1" fmla="*/ 73 h 73"/>
                  <a:gd name="T2" fmla="*/ 72 w 72"/>
                  <a:gd name="T3" fmla="*/ 66 h 73"/>
                  <a:gd name="T4" fmla="*/ 57 w 72"/>
                  <a:gd name="T5" fmla="*/ 51 h 73"/>
                  <a:gd name="T6" fmla="*/ 65 w 72"/>
                  <a:gd name="T7" fmla="*/ 37 h 73"/>
                  <a:gd name="T8" fmla="*/ 65 w 72"/>
                  <a:gd name="T9" fmla="*/ 37 h 73"/>
                  <a:gd name="T10" fmla="*/ 72 w 72"/>
                  <a:gd name="T11" fmla="*/ 8 h 73"/>
                  <a:gd name="T12" fmla="*/ 65 w 72"/>
                  <a:gd name="T13" fmla="*/ 8 h 73"/>
                  <a:gd name="T14" fmla="*/ 57 w 72"/>
                  <a:gd name="T15" fmla="*/ 15 h 73"/>
                  <a:gd name="T16" fmla="*/ 57 w 72"/>
                  <a:gd name="T17" fmla="*/ 29 h 73"/>
                  <a:gd name="T18" fmla="*/ 57 w 72"/>
                  <a:gd name="T19" fmla="*/ 44 h 73"/>
                  <a:gd name="T20" fmla="*/ 50 w 72"/>
                  <a:gd name="T21" fmla="*/ 44 h 73"/>
                  <a:gd name="T22" fmla="*/ 43 w 72"/>
                  <a:gd name="T23" fmla="*/ 29 h 73"/>
                  <a:gd name="T24" fmla="*/ 50 w 72"/>
                  <a:gd name="T25" fmla="*/ 22 h 73"/>
                  <a:gd name="T26" fmla="*/ 43 w 72"/>
                  <a:gd name="T27" fmla="*/ 0 h 73"/>
                  <a:gd name="T28" fmla="*/ 36 w 72"/>
                  <a:gd name="T29" fmla="*/ 22 h 73"/>
                  <a:gd name="T30" fmla="*/ 36 w 72"/>
                  <a:gd name="T31" fmla="*/ 29 h 73"/>
                  <a:gd name="T32" fmla="*/ 36 w 72"/>
                  <a:gd name="T33" fmla="*/ 37 h 73"/>
                  <a:gd name="T34" fmla="*/ 29 w 72"/>
                  <a:gd name="T35" fmla="*/ 22 h 73"/>
                  <a:gd name="T36" fmla="*/ 22 w 72"/>
                  <a:gd name="T37" fmla="*/ 15 h 73"/>
                  <a:gd name="T38" fmla="*/ 14 w 72"/>
                  <a:gd name="T39" fmla="*/ 0 h 73"/>
                  <a:gd name="T40" fmla="*/ 0 w 72"/>
                  <a:gd name="T41" fmla="*/ 0 h 73"/>
                  <a:gd name="T42" fmla="*/ 0 w 72"/>
                  <a:gd name="T43" fmla="*/ 8 h 73"/>
                  <a:gd name="T44" fmla="*/ 22 w 72"/>
                  <a:gd name="T45" fmla="*/ 22 h 73"/>
                  <a:gd name="T46" fmla="*/ 36 w 72"/>
                  <a:gd name="T47" fmla="*/ 37 h 73"/>
                  <a:gd name="T48" fmla="*/ 36 w 72"/>
                  <a:gd name="T49" fmla="*/ 37 h 73"/>
                  <a:gd name="T50" fmla="*/ 29 w 72"/>
                  <a:gd name="T51" fmla="*/ 37 h 73"/>
                  <a:gd name="T52" fmla="*/ 7 w 72"/>
                  <a:gd name="T53" fmla="*/ 29 h 73"/>
                  <a:gd name="T54" fmla="*/ 0 w 72"/>
                  <a:gd name="T55" fmla="*/ 44 h 73"/>
                  <a:gd name="T56" fmla="*/ 14 w 72"/>
                  <a:gd name="T57" fmla="*/ 51 h 73"/>
                  <a:gd name="T58" fmla="*/ 29 w 72"/>
                  <a:gd name="T59" fmla="*/ 44 h 73"/>
                  <a:gd name="T60" fmla="*/ 36 w 72"/>
                  <a:gd name="T61" fmla="*/ 44 h 73"/>
                  <a:gd name="T62" fmla="*/ 43 w 72"/>
                  <a:gd name="T63" fmla="*/ 44 h 73"/>
                  <a:gd name="T64" fmla="*/ 50 w 72"/>
                  <a:gd name="T65" fmla="*/ 51 h 73"/>
                  <a:gd name="T66" fmla="*/ 36 w 72"/>
                  <a:gd name="T67" fmla="*/ 59 h 73"/>
                  <a:gd name="T68" fmla="*/ 22 w 72"/>
                  <a:gd name="T69" fmla="*/ 59 h 73"/>
                  <a:gd name="T70" fmla="*/ 7 w 72"/>
                  <a:gd name="T71" fmla="*/ 66 h 73"/>
                  <a:gd name="T72" fmla="*/ 22 w 72"/>
                  <a:gd name="T73" fmla="*/ 73 h 73"/>
                  <a:gd name="T74" fmla="*/ 36 w 72"/>
                  <a:gd name="T75" fmla="*/ 73 h 73"/>
                  <a:gd name="T76" fmla="*/ 36 w 72"/>
                  <a:gd name="T77" fmla="*/ 66 h 73"/>
                  <a:gd name="T78" fmla="*/ 50 w 72"/>
                  <a:gd name="T79" fmla="*/ 59 h 73"/>
                  <a:gd name="T80" fmla="*/ 57 w 72"/>
                  <a:gd name="T81" fmla="*/ 66 h 73"/>
                  <a:gd name="T82" fmla="*/ 65 w 72"/>
                  <a:gd name="T83" fmla="*/ 73 h 73"/>
                  <a:gd name="T84" fmla="*/ 65 w 72"/>
                  <a:gd name="T85" fmla="*/ 29 h 73"/>
                  <a:gd name="T86" fmla="*/ 72 w 72"/>
                  <a:gd name="T87" fmla="*/ 15 h 73"/>
                  <a:gd name="T88" fmla="*/ 57 w 72"/>
                  <a:gd name="T89" fmla="*/ 15 h 73"/>
                  <a:gd name="T90" fmla="*/ 65 w 72"/>
                  <a:gd name="T91" fmla="*/ 29 h 73"/>
                  <a:gd name="T92" fmla="*/ 50 w 72"/>
                  <a:gd name="T93" fmla="*/ 15 h 73"/>
                  <a:gd name="T94" fmla="*/ 36 w 72"/>
                  <a:gd name="T95" fmla="*/ 8 h 73"/>
                  <a:gd name="T96" fmla="*/ 43 w 72"/>
                  <a:gd name="T97" fmla="*/ 22 h 73"/>
                  <a:gd name="T98" fmla="*/ 22 w 72"/>
                  <a:gd name="T99" fmla="*/ 15 h 73"/>
                  <a:gd name="T100" fmla="*/ 14 w 72"/>
                  <a:gd name="T101" fmla="*/ 0 h 73"/>
                  <a:gd name="T102" fmla="*/ 7 w 72"/>
                  <a:gd name="T103" fmla="*/ 8 h 73"/>
                  <a:gd name="T104" fmla="*/ 14 w 72"/>
                  <a:gd name="T105" fmla="*/ 22 h 73"/>
                  <a:gd name="T106" fmla="*/ 22 w 72"/>
                  <a:gd name="T107" fmla="*/ 15 h 73"/>
                  <a:gd name="T108" fmla="*/ 14 w 72"/>
                  <a:gd name="T109" fmla="*/ 37 h 73"/>
                  <a:gd name="T110" fmla="*/ 7 w 72"/>
                  <a:gd name="T111" fmla="*/ 44 h 73"/>
                  <a:gd name="T112" fmla="*/ 22 w 72"/>
                  <a:gd name="T113" fmla="*/ 44 h 73"/>
                  <a:gd name="T114" fmla="*/ 22 w 72"/>
                  <a:gd name="T115" fmla="*/ 37 h 73"/>
                  <a:gd name="T116" fmla="*/ 29 w 72"/>
                  <a:gd name="T117" fmla="*/ 59 h 73"/>
                  <a:gd name="T118" fmla="*/ 14 w 72"/>
                  <a:gd name="T119" fmla="*/ 59 h 73"/>
                  <a:gd name="T120" fmla="*/ 14 w 72"/>
                  <a:gd name="T121" fmla="*/ 66 h 73"/>
                  <a:gd name="T122" fmla="*/ 29 w 72"/>
                  <a:gd name="T123" fmla="*/ 73 h 73"/>
                  <a:gd name="T124" fmla="*/ 36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57" y="51"/>
                    </a:lnTo>
                    <a:lnTo>
                      <a:pt x="57" y="51"/>
                    </a:lnTo>
                    <a:lnTo>
                      <a:pt x="65" y="37"/>
                    </a:lnTo>
                    <a:lnTo>
                      <a:pt x="65" y="37"/>
                    </a:lnTo>
                    <a:lnTo>
                      <a:pt x="65" y="37"/>
                    </a:lnTo>
                    <a:lnTo>
                      <a:pt x="72" y="29"/>
                    </a:lnTo>
                    <a:lnTo>
                      <a:pt x="72" y="8"/>
                    </a:lnTo>
                    <a:lnTo>
                      <a:pt x="65" y="8"/>
                    </a:lnTo>
                    <a:lnTo>
                      <a:pt x="65" y="8"/>
                    </a:lnTo>
                    <a:lnTo>
                      <a:pt x="57" y="8"/>
                    </a:lnTo>
                    <a:lnTo>
                      <a:pt x="57" y="15"/>
                    </a:lnTo>
                    <a:lnTo>
                      <a:pt x="57" y="22"/>
                    </a:lnTo>
                    <a:lnTo>
                      <a:pt x="57" y="29"/>
                    </a:lnTo>
                    <a:lnTo>
                      <a:pt x="57" y="37"/>
                    </a:lnTo>
                    <a:lnTo>
                      <a:pt x="57" y="44"/>
                    </a:lnTo>
                    <a:lnTo>
                      <a:pt x="57" y="51"/>
                    </a:lnTo>
                    <a:lnTo>
                      <a:pt x="50" y="44"/>
                    </a:lnTo>
                    <a:lnTo>
                      <a:pt x="43" y="37"/>
                    </a:lnTo>
                    <a:lnTo>
                      <a:pt x="43" y="29"/>
                    </a:lnTo>
                    <a:lnTo>
                      <a:pt x="43" y="29"/>
                    </a:lnTo>
                    <a:lnTo>
                      <a:pt x="50" y="22"/>
                    </a:lnTo>
                    <a:lnTo>
                      <a:pt x="50" y="8"/>
                    </a:lnTo>
                    <a:lnTo>
                      <a:pt x="43" y="0"/>
                    </a:lnTo>
                    <a:lnTo>
                      <a:pt x="36" y="8"/>
                    </a:lnTo>
                    <a:lnTo>
                      <a:pt x="36" y="22"/>
                    </a:lnTo>
                    <a:lnTo>
                      <a:pt x="36" y="22"/>
                    </a:lnTo>
                    <a:lnTo>
                      <a:pt x="36" y="29"/>
                    </a:lnTo>
                    <a:lnTo>
                      <a:pt x="36" y="37"/>
                    </a:lnTo>
                    <a:lnTo>
                      <a:pt x="36" y="37"/>
                    </a:lnTo>
                    <a:lnTo>
                      <a:pt x="29" y="22"/>
                    </a:lnTo>
                    <a:lnTo>
                      <a:pt x="29" y="22"/>
                    </a:lnTo>
                    <a:lnTo>
                      <a:pt x="22" y="22"/>
                    </a:lnTo>
                    <a:lnTo>
                      <a:pt x="22" y="15"/>
                    </a:lnTo>
                    <a:lnTo>
                      <a:pt x="22" y="8"/>
                    </a:lnTo>
                    <a:lnTo>
                      <a:pt x="14" y="0"/>
                    </a:lnTo>
                    <a:lnTo>
                      <a:pt x="7" y="0"/>
                    </a:lnTo>
                    <a:lnTo>
                      <a:pt x="0" y="0"/>
                    </a:lnTo>
                    <a:lnTo>
                      <a:pt x="0" y="0"/>
                    </a:lnTo>
                    <a:lnTo>
                      <a:pt x="0" y="8"/>
                    </a:lnTo>
                    <a:lnTo>
                      <a:pt x="7" y="15"/>
                    </a:lnTo>
                    <a:lnTo>
                      <a:pt x="22" y="22"/>
                    </a:lnTo>
                    <a:lnTo>
                      <a:pt x="29" y="29"/>
                    </a:lnTo>
                    <a:lnTo>
                      <a:pt x="36" y="37"/>
                    </a:lnTo>
                    <a:lnTo>
                      <a:pt x="36" y="37"/>
                    </a:lnTo>
                    <a:lnTo>
                      <a:pt x="36" y="37"/>
                    </a:lnTo>
                    <a:lnTo>
                      <a:pt x="29" y="37"/>
                    </a:lnTo>
                    <a:lnTo>
                      <a:pt x="29" y="37"/>
                    </a:lnTo>
                    <a:lnTo>
                      <a:pt x="22" y="29"/>
                    </a:lnTo>
                    <a:lnTo>
                      <a:pt x="7" y="29"/>
                    </a:lnTo>
                    <a:lnTo>
                      <a:pt x="0" y="37"/>
                    </a:lnTo>
                    <a:lnTo>
                      <a:pt x="0" y="44"/>
                    </a:lnTo>
                    <a:lnTo>
                      <a:pt x="7" y="44"/>
                    </a:lnTo>
                    <a:lnTo>
                      <a:pt x="14" y="51"/>
                    </a:lnTo>
                    <a:lnTo>
                      <a:pt x="22" y="51"/>
                    </a:lnTo>
                    <a:lnTo>
                      <a:pt x="29" y="44"/>
                    </a:lnTo>
                    <a:lnTo>
                      <a:pt x="29" y="44"/>
                    </a:lnTo>
                    <a:lnTo>
                      <a:pt x="36" y="44"/>
                    </a:lnTo>
                    <a:lnTo>
                      <a:pt x="36" y="44"/>
                    </a:lnTo>
                    <a:lnTo>
                      <a:pt x="43" y="44"/>
                    </a:lnTo>
                    <a:lnTo>
                      <a:pt x="50" y="51"/>
                    </a:lnTo>
                    <a:lnTo>
                      <a:pt x="50" y="51"/>
                    </a:lnTo>
                    <a:lnTo>
                      <a:pt x="43" y="59"/>
                    </a:lnTo>
                    <a:lnTo>
                      <a:pt x="36" y="59"/>
                    </a:lnTo>
                    <a:lnTo>
                      <a:pt x="36" y="59"/>
                    </a:lnTo>
                    <a:lnTo>
                      <a:pt x="22" y="59"/>
                    </a:lnTo>
                    <a:lnTo>
                      <a:pt x="7" y="59"/>
                    </a:lnTo>
                    <a:lnTo>
                      <a:pt x="7" y="66"/>
                    </a:lnTo>
                    <a:lnTo>
                      <a:pt x="14" y="73"/>
                    </a:lnTo>
                    <a:lnTo>
                      <a:pt x="22" y="73"/>
                    </a:lnTo>
                    <a:lnTo>
                      <a:pt x="29" y="73"/>
                    </a:lnTo>
                    <a:lnTo>
                      <a:pt x="36" y="73"/>
                    </a:lnTo>
                    <a:lnTo>
                      <a:pt x="36" y="66"/>
                    </a:lnTo>
                    <a:lnTo>
                      <a:pt x="36" y="66"/>
                    </a:lnTo>
                    <a:lnTo>
                      <a:pt x="43" y="66"/>
                    </a:lnTo>
                    <a:lnTo>
                      <a:pt x="50" y="59"/>
                    </a:lnTo>
                    <a:lnTo>
                      <a:pt x="50" y="59"/>
                    </a:lnTo>
                    <a:lnTo>
                      <a:pt x="57" y="66"/>
                    </a:lnTo>
                    <a:lnTo>
                      <a:pt x="65" y="73"/>
                    </a:lnTo>
                    <a:lnTo>
                      <a:pt x="65" y="73"/>
                    </a:lnTo>
                    <a:close/>
                    <a:moveTo>
                      <a:pt x="65" y="29"/>
                    </a:moveTo>
                    <a:lnTo>
                      <a:pt x="65" y="29"/>
                    </a:lnTo>
                    <a:lnTo>
                      <a:pt x="72" y="22"/>
                    </a:lnTo>
                    <a:lnTo>
                      <a:pt x="72" y="15"/>
                    </a:lnTo>
                    <a:lnTo>
                      <a:pt x="65" y="8"/>
                    </a:lnTo>
                    <a:lnTo>
                      <a:pt x="57" y="15"/>
                    </a:lnTo>
                    <a:lnTo>
                      <a:pt x="65" y="29"/>
                    </a:lnTo>
                    <a:lnTo>
                      <a:pt x="65" y="29"/>
                    </a:lnTo>
                    <a:close/>
                    <a:moveTo>
                      <a:pt x="43" y="22"/>
                    </a:moveTo>
                    <a:lnTo>
                      <a:pt x="50" y="15"/>
                    </a:lnTo>
                    <a:lnTo>
                      <a:pt x="43" y="0"/>
                    </a:lnTo>
                    <a:lnTo>
                      <a:pt x="36" y="8"/>
                    </a:lnTo>
                    <a:lnTo>
                      <a:pt x="43" y="22"/>
                    </a:lnTo>
                    <a:lnTo>
                      <a:pt x="43" y="22"/>
                    </a:lnTo>
                    <a:close/>
                    <a:moveTo>
                      <a:pt x="22" y="15"/>
                    </a:moveTo>
                    <a:lnTo>
                      <a:pt x="22" y="15"/>
                    </a:lnTo>
                    <a:lnTo>
                      <a:pt x="22" y="8"/>
                    </a:lnTo>
                    <a:lnTo>
                      <a:pt x="14" y="0"/>
                    </a:lnTo>
                    <a:lnTo>
                      <a:pt x="7" y="0"/>
                    </a:lnTo>
                    <a:lnTo>
                      <a:pt x="7" y="8"/>
                    </a:lnTo>
                    <a:lnTo>
                      <a:pt x="7" y="15"/>
                    </a:lnTo>
                    <a:lnTo>
                      <a:pt x="14" y="22"/>
                    </a:lnTo>
                    <a:lnTo>
                      <a:pt x="22" y="15"/>
                    </a:lnTo>
                    <a:lnTo>
                      <a:pt x="22" y="15"/>
                    </a:lnTo>
                    <a:close/>
                    <a:moveTo>
                      <a:pt x="22" y="37"/>
                    </a:moveTo>
                    <a:lnTo>
                      <a:pt x="14" y="37"/>
                    </a:lnTo>
                    <a:lnTo>
                      <a:pt x="0" y="37"/>
                    </a:lnTo>
                    <a:lnTo>
                      <a:pt x="7" y="44"/>
                    </a:lnTo>
                    <a:lnTo>
                      <a:pt x="14" y="44"/>
                    </a:lnTo>
                    <a:lnTo>
                      <a:pt x="22" y="44"/>
                    </a:lnTo>
                    <a:lnTo>
                      <a:pt x="22" y="37"/>
                    </a:lnTo>
                    <a:lnTo>
                      <a:pt x="22" y="37"/>
                    </a:lnTo>
                    <a:close/>
                    <a:moveTo>
                      <a:pt x="36" y="66"/>
                    </a:moveTo>
                    <a:lnTo>
                      <a:pt x="29" y="59"/>
                    </a:lnTo>
                    <a:lnTo>
                      <a:pt x="22" y="59"/>
                    </a:lnTo>
                    <a:lnTo>
                      <a:pt x="14" y="59"/>
                    </a:lnTo>
                    <a:lnTo>
                      <a:pt x="7" y="66"/>
                    </a:lnTo>
                    <a:lnTo>
                      <a:pt x="14" y="66"/>
                    </a:lnTo>
                    <a:lnTo>
                      <a:pt x="22" y="73"/>
                    </a:lnTo>
                    <a:lnTo>
                      <a:pt x="29"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606">
                <a:extLst>
                  <a:ext uri="{FF2B5EF4-FFF2-40B4-BE49-F238E27FC236}">
                    <a16:creationId xmlns:a16="http://schemas.microsoft.com/office/drawing/2014/main" xmlns="" id="{72B0C162-1049-4002-8A5E-E09B2832CB95}"/>
                  </a:ext>
                </a:extLst>
              </p:cNvPr>
              <p:cNvSpPr>
                <a:spLocks noEditPoints="1"/>
              </p:cNvSpPr>
              <p:nvPr/>
            </p:nvSpPr>
            <p:spPr bwMode="auto">
              <a:xfrm>
                <a:off x="6020" y="2903"/>
                <a:ext cx="72" cy="73"/>
              </a:xfrm>
              <a:custGeom>
                <a:avLst/>
                <a:gdLst>
                  <a:gd name="T0" fmla="*/ 65 w 72"/>
                  <a:gd name="T1" fmla="*/ 73 h 73"/>
                  <a:gd name="T2" fmla="*/ 72 w 72"/>
                  <a:gd name="T3" fmla="*/ 66 h 73"/>
                  <a:gd name="T4" fmla="*/ 58 w 72"/>
                  <a:gd name="T5" fmla="*/ 51 h 73"/>
                  <a:gd name="T6" fmla="*/ 58 w 72"/>
                  <a:gd name="T7" fmla="*/ 37 h 73"/>
                  <a:gd name="T8" fmla="*/ 65 w 72"/>
                  <a:gd name="T9" fmla="*/ 37 h 73"/>
                  <a:gd name="T10" fmla="*/ 65 w 72"/>
                  <a:gd name="T11" fmla="*/ 8 h 73"/>
                  <a:gd name="T12" fmla="*/ 65 w 72"/>
                  <a:gd name="T13" fmla="*/ 8 h 73"/>
                  <a:gd name="T14" fmla="*/ 58 w 72"/>
                  <a:gd name="T15" fmla="*/ 15 h 73"/>
                  <a:gd name="T16" fmla="*/ 58 w 72"/>
                  <a:gd name="T17" fmla="*/ 29 h 73"/>
                  <a:gd name="T18" fmla="*/ 50 w 72"/>
                  <a:gd name="T19" fmla="*/ 44 h 73"/>
                  <a:gd name="T20" fmla="*/ 50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2 w 72"/>
                  <a:gd name="T35" fmla="*/ 22 h 73"/>
                  <a:gd name="T36" fmla="*/ 22 w 72"/>
                  <a:gd name="T37" fmla="*/ 15 h 73"/>
                  <a:gd name="T38" fmla="*/ 15 w 72"/>
                  <a:gd name="T39" fmla="*/ 0 h 73"/>
                  <a:gd name="T40" fmla="*/ 0 w 72"/>
                  <a:gd name="T41" fmla="*/ 0 h 73"/>
                  <a:gd name="T42" fmla="*/ 0 w 72"/>
                  <a:gd name="T43" fmla="*/ 8 h 73"/>
                  <a:gd name="T44" fmla="*/ 15 w 72"/>
                  <a:gd name="T45" fmla="*/ 22 h 73"/>
                  <a:gd name="T46" fmla="*/ 29 w 72"/>
                  <a:gd name="T47" fmla="*/ 37 h 73"/>
                  <a:gd name="T48" fmla="*/ 29 w 72"/>
                  <a:gd name="T49" fmla="*/ 37 h 73"/>
                  <a:gd name="T50" fmla="*/ 22 w 72"/>
                  <a:gd name="T51" fmla="*/ 37 h 73"/>
                  <a:gd name="T52" fmla="*/ 7 w 72"/>
                  <a:gd name="T53" fmla="*/ 29 h 73"/>
                  <a:gd name="T54" fmla="*/ 0 w 72"/>
                  <a:gd name="T55" fmla="*/ 44 h 73"/>
                  <a:gd name="T56" fmla="*/ 15 w 72"/>
                  <a:gd name="T57" fmla="*/ 51 h 73"/>
                  <a:gd name="T58" fmla="*/ 22 w 72"/>
                  <a:gd name="T59" fmla="*/ 44 h 73"/>
                  <a:gd name="T60" fmla="*/ 29 w 72"/>
                  <a:gd name="T61" fmla="*/ 44 h 73"/>
                  <a:gd name="T62" fmla="*/ 43 w 72"/>
                  <a:gd name="T63" fmla="*/ 44 h 73"/>
                  <a:gd name="T64" fmla="*/ 50 w 72"/>
                  <a:gd name="T65" fmla="*/ 51 h 73"/>
                  <a:gd name="T66" fmla="*/ 36 w 72"/>
                  <a:gd name="T67" fmla="*/ 59 h 73"/>
                  <a:gd name="T68" fmla="*/ 22 w 72"/>
                  <a:gd name="T69" fmla="*/ 59 h 73"/>
                  <a:gd name="T70" fmla="*/ 7 w 72"/>
                  <a:gd name="T71" fmla="*/ 66 h 73"/>
                  <a:gd name="T72" fmla="*/ 22 w 72"/>
                  <a:gd name="T73" fmla="*/ 73 h 73"/>
                  <a:gd name="T74" fmla="*/ 29 w 72"/>
                  <a:gd name="T75" fmla="*/ 73 h 73"/>
                  <a:gd name="T76" fmla="*/ 36 w 72"/>
                  <a:gd name="T77" fmla="*/ 66 h 73"/>
                  <a:gd name="T78" fmla="*/ 43 w 72"/>
                  <a:gd name="T79" fmla="*/ 59 h 73"/>
                  <a:gd name="T80" fmla="*/ 58 w 72"/>
                  <a:gd name="T81" fmla="*/ 66 h 73"/>
                  <a:gd name="T82" fmla="*/ 65 w 72"/>
                  <a:gd name="T83" fmla="*/ 73 h 73"/>
                  <a:gd name="T84" fmla="*/ 65 w 72"/>
                  <a:gd name="T85" fmla="*/ 29 h 73"/>
                  <a:gd name="T86" fmla="*/ 65 w 72"/>
                  <a:gd name="T87" fmla="*/ 15 h 73"/>
                  <a:gd name="T88" fmla="*/ 58 w 72"/>
                  <a:gd name="T89" fmla="*/ 15 h 73"/>
                  <a:gd name="T90" fmla="*/ 65 w 72"/>
                  <a:gd name="T91" fmla="*/ 29 h 73"/>
                  <a:gd name="T92" fmla="*/ 43 w 72"/>
                  <a:gd name="T93" fmla="*/ 15 h 73"/>
                  <a:gd name="T94" fmla="*/ 36 w 72"/>
                  <a:gd name="T95" fmla="*/ 8 h 73"/>
                  <a:gd name="T96" fmla="*/ 36 w 72"/>
                  <a:gd name="T97" fmla="*/ 22 h 73"/>
                  <a:gd name="T98" fmla="*/ 22 w 72"/>
                  <a:gd name="T99" fmla="*/ 15 h 73"/>
                  <a:gd name="T100" fmla="*/ 15 w 72"/>
                  <a:gd name="T101" fmla="*/ 0 h 73"/>
                  <a:gd name="T102" fmla="*/ 0 w 72"/>
                  <a:gd name="T103" fmla="*/ 8 h 73"/>
                  <a:gd name="T104" fmla="*/ 15 w 72"/>
                  <a:gd name="T105" fmla="*/ 22 h 73"/>
                  <a:gd name="T106" fmla="*/ 22 w 72"/>
                  <a:gd name="T107" fmla="*/ 15 h 73"/>
                  <a:gd name="T108" fmla="*/ 15 w 72"/>
                  <a:gd name="T109" fmla="*/ 37 h 73"/>
                  <a:gd name="T110" fmla="*/ 7 w 72"/>
                  <a:gd name="T111" fmla="*/ 44 h 73"/>
                  <a:gd name="T112" fmla="*/ 22 w 72"/>
                  <a:gd name="T113" fmla="*/ 44 h 73"/>
                  <a:gd name="T114" fmla="*/ 22 w 72"/>
                  <a:gd name="T115" fmla="*/ 37 h 73"/>
                  <a:gd name="T116" fmla="*/ 29 w 72"/>
                  <a:gd name="T117" fmla="*/ 59 h 73"/>
                  <a:gd name="T118" fmla="*/ 15 w 72"/>
                  <a:gd name="T119" fmla="*/ 59 h 73"/>
                  <a:gd name="T120" fmla="*/ 7 w 72"/>
                  <a:gd name="T121" fmla="*/ 66 h 73"/>
                  <a:gd name="T122" fmla="*/ 29 w 72"/>
                  <a:gd name="T123" fmla="*/ 73 h 73"/>
                  <a:gd name="T124" fmla="*/ 29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58" y="51"/>
                    </a:lnTo>
                    <a:lnTo>
                      <a:pt x="58" y="51"/>
                    </a:lnTo>
                    <a:lnTo>
                      <a:pt x="58" y="37"/>
                    </a:lnTo>
                    <a:lnTo>
                      <a:pt x="65" y="37"/>
                    </a:lnTo>
                    <a:lnTo>
                      <a:pt x="65" y="37"/>
                    </a:lnTo>
                    <a:lnTo>
                      <a:pt x="72" y="29"/>
                    </a:lnTo>
                    <a:lnTo>
                      <a:pt x="65" y="8"/>
                    </a:lnTo>
                    <a:lnTo>
                      <a:pt x="65" y="8"/>
                    </a:lnTo>
                    <a:lnTo>
                      <a:pt x="65" y="8"/>
                    </a:lnTo>
                    <a:lnTo>
                      <a:pt x="58" y="8"/>
                    </a:lnTo>
                    <a:lnTo>
                      <a:pt x="58" y="15"/>
                    </a:lnTo>
                    <a:lnTo>
                      <a:pt x="50" y="22"/>
                    </a:lnTo>
                    <a:lnTo>
                      <a:pt x="58" y="29"/>
                    </a:lnTo>
                    <a:lnTo>
                      <a:pt x="58" y="37"/>
                    </a:lnTo>
                    <a:lnTo>
                      <a:pt x="50" y="44"/>
                    </a:lnTo>
                    <a:lnTo>
                      <a:pt x="50" y="51"/>
                    </a:lnTo>
                    <a:lnTo>
                      <a:pt x="50" y="44"/>
                    </a:lnTo>
                    <a:lnTo>
                      <a:pt x="43" y="37"/>
                    </a:lnTo>
                    <a:lnTo>
                      <a:pt x="43" y="29"/>
                    </a:lnTo>
                    <a:lnTo>
                      <a:pt x="43" y="29"/>
                    </a:lnTo>
                    <a:lnTo>
                      <a:pt x="43" y="22"/>
                    </a:lnTo>
                    <a:lnTo>
                      <a:pt x="50" y="8"/>
                    </a:lnTo>
                    <a:lnTo>
                      <a:pt x="36" y="0"/>
                    </a:lnTo>
                    <a:lnTo>
                      <a:pt x="29" y="8"/>
                    </a:lnTo>
                    <a:lnTo>
                      <a:pt x="36" y="22"/>
                    </a:lnTo>
                    <a:lnTo>
                      <a:pt x="36" y="22"/>
                    </a:lnTo>
                    <a:lnTo>
                      <a:pt x="36" y="29"/>
                    </a:lnTo>
                    <a:lnTo>
                      <a:pt x="36" y="37"/>
                    </a:lnTo>
                    <a:lnTo>
                      <a:pt x="36" y="37"/>
                    </a:lnTo>
                    <a:lnTo>
                      <a:pt x="29" y="22"/>
                    </a:lnTo>
                    <a:lnTo>
                      <a:pt x="22" y="22"/>
                    </a:lnTo>
                    <a:lnTo>
                      <a:pt x="22" y="22"/>
                    </a:lnTo>
                    <a:lnTo>
                      <a:pt x="22" y="15"/>
                    </a:lnTo>
                    <a:lnTo>
                      <a:pt x="22" y="8"/>
                    </a:lnTo>
                    <a:lnTo>
                      <a:pt x="15" y="0"/>
                    </a:lnTo>
                    <a:lnTo>
                      <a:pt x="7" y="0"/>
                    </a:lnTo>
                    <a:lnTo>
                      <a:pt x="0" y="0"/>
                    </a:lnTo>
                    <a:lnTo>
                      <a:pt x="0" y="0"/>
                    </a:lnTo>
                    <a:lnTo>
                      <a:pt x="0" y="8"/>
                    </a:lnTo>
                    <a:lnTo>
                      <a:pt x="7" y="15"/>
                    </a:lnTo>
                    <a:lnTo>
                      <a:pt x="15" y="22"/>
                    </a:lnTo>
                    <a:lnTo>
                      <a:pt x="22" y="29"/>
                    </a:lnTo>
                    <a:lnTo>
                      <a:pt x="29" y="37"/>
                    </a:lnTo>
                    <a:lnTo>
                      <a:pt x="36" y="37"/>
                    </a:lnTo>
                    <a:lnTo>
                      <a:pt x="29" y="37"/>
                    </a:lnTo>
                    <a:lnTo>
                      <a:pt x="29" y="37"/>
                    </a:lnTo>
                    <a:lnTo>
                      <a:pt x="22" y="37"/>
                    </a:lnTo>
                    <a:lnTo>
                      <a:pt x="15" y="29"/>
                    </a:lnTo>
                    <a:lnTo>
                      <a:pt x="7" y="29"/>
                    </a:lnTo>
                    <a:lnTo>
                      <a:pt x="0" y="37"/>
                    </a:lnTo>
                    <a:lnTo>
                      <a:pt x="0" y="44"/>
                    </a:lnTo>
                    <a:lnTo>
                      <a:pt x="7" y="44"/>
                    </a:lnTo>
                    <a:lnTo>
                      <a:pt x="15" y="51"/>
                    </a:lnTo>
                    <a:lnTo>
                      <a:pt x="22" y="51"/>
                    </a:lnTo>
                    <a:lnTo>
                      <a:pt x="22" y="44"/>
                    </a:lnTo>
                    <a:lnTo>
                      <a:pt x="22" y="44"/>
                    </a:lnTo>
                    <a:lnTo>
                      <a:pt x="29" y="44"/>
                    </a:lnTo>
                    <a:lnTo>
                      <a:pt x="36" y="44"/>
                    </a:lnTo>
                    <a:lnTo>
                      <a:pt x="43" y="44"/>
                    </a:lnTo>
                    <a:lnTo>
                      <a:pt x="43" y="51"/>
                    </a:lnTo>
                    <a:lnTo>
                      <a:pt x="50" y="51"/>
                    </a:lnTo>
                    <a:lnTo>
                      <a:pt x="43" y="59"/>
                    </a:lnTo>
                    <a:lnTo>
                      <a:pt x="36" y="59"/>
                    </a:lnTo>
                    <a:lnTo>
                      <a:pt x="29" y="59"/>
                    </a:lnTo>
                    <a:lnTo>
                      <a:pt x="22" y="59"/>
                    </a:lnTo>
                    <a:lnTo>
                      <a:pt x="7" y="59"/>
                    </a:lnTo>
                    <a:lnTo>
                      <a:pt x="7" y="66"/>
                    </a:lnTo>
                    <a:lnTo>
                      <a:pt x="7" y="73"/>
                    </a:lnTo>
                    <a:lnTo>
                      <a:pt x="22" y="73"/>
                    </a:lnTo>
                    <a:lnTo>
                      <a:pt x="29" y="73"/>
                    </a:lnTo>
                    <a:lnTo>
                      <a:pt x="29" y="73"/>
                    </a:lnTo>
                    <a:lnTo>
                      <a:pt x="36" y="66"/>
                    </a:lnTo>
                    <a:lnTo>
                      <a:pt x="36" y="66"/>
                    </a:lnTo>
                    <a:lnTo>
                      <a:pt x="43" y="66"/>
                    </a:lnTo>
                    <a:lnTo>
                      <a:pt x="43" y="59"/>
                    </a:lnTo>
                    <a:lnTo>
                      <a:pt x="50" y="59"/>
                    </a:lnTo>
                    <a:lnTo>
                      <a:pt x="58" y="66"/>
                    </a:lnTo>
                    <a:lnTo>
                      <a:pt x="65" y="73"/>
                    </a:lnTo>
                    <a:lnTo>
                      <a:pt x="65" y="73"/>
                    </a:lnTo>
                    <a:close/>
                    <a:moveTo>
                      <a:pt x="65" y="29"/>
                    </a:moveTo>
                    <a:lnTo>
                      <a:pt x="65" y="29"/>
                    </a:lnTo>
                    <a:lnTo>
                      <a:pt x="72" y="22"/>
                    </a:lnTo>
                    <a:lnTo>
                      <a:pt x="65" y="15"/>
                    </a:lnTo>
                    <a:lnTo>
                      <a:pt x="65" y="8"/>
                    </a:lnTo>
                    <a:lnTo>
                      <a:pt x="58" y="15"/>
                    </a:lnTo>
                    <a:lnTo>
                      <a:pt x="65" y="29"/>
                    </a:lnTo>
                    <a:lnTo>
                      <a:pt x="65" y="29"/>
                    </a:lnTo>
                    <a:close/>
                    <a:moveTo>
                      <a:pt x="36" y="22"/>
                    </a:moveTo>
                    <a:lnTo>
                      <a:pt x="43" y="15"/>
                    </a:lnTo>
                    <a:lnTo>
                      <a:pt x="36" y="0"/>
                    </a:lnTo>
                    <a:lnTo>
                      <a:pt x="36" y="8"/>
                    </a:lnTo>
                    <a:lnTo>
                      <a:pt x="36" y="22"/>
                    </a:lnTo>
                    <a:lnTo>
                      <a:pt x="36" y="22"/>
                    </a:lnTo>
                    <a:close/>
                    <a:moveTo>
                      <a:pt x="22" y="15"/>
                    </a:moveTo>
                    <a:lnTo>
                      <a:pt x="22" y="15"/>
                    </a:lnTo>
                    <a:lnTo>
                      <a:pt x="15" y="8"/>
                    </a:lnTo>
                    <a:lnTo>
                      <a:pt x="15" y="0"/>
                    </a:lnTo>
                    <a:lnTo>
                      <a:pt x="0" y="0"/>
                    </a:lnTo>
                    <a:lnTo>
                      <a:pt x="0" y="8"/>
                    </a:lnTo>
                    <a:lnTo>
                      <a:pt x="7" y="15"/>
                    </a:lnTo>
                    <a:lnTo>
                      <a:pt x="15" y="22"/>
                    </a:lnTo>
                    <a:lnTo>
                      <a:pt x="22" y="15"/>
                    </a:lnTo>
                    <a:lnTo>
                      <a:pt x="22" y="15"/>
                    </a:lnTo>
                    <a:close/>
                    <a:moveTo>
                      <a:pt x="22" y="37"/>
                    </a:moveTo>
                    <a:lnTo>
                      <a:pt x="15" y="37"/>
                    </a:lnTo>
                    <a:lnTo>
                      <a:pt x="0" y="37"/>
                    </a:lnTo>
                    <a:lnTo>
                      <a:pt x="7" y="44"/>
                    </a:lnTo>
                    <a:lnTo>
                      <a:pt x="15" y="44"/>
                    </a:lnTo>
                    <a:lnTo>
                      <a:pt x="22" y="44"/>
                    </a:lnTo>
                    <a:lnTo>
                      <a:pt x="22" y="37"/>
                    </a:lnTo>
                    <a:lnTo>
                      <a:pt x="22" y="37"/>
                    </a:lnTo>
                    <a:close/>
                    <a:moveTo>
                      <a:pt x="29" y="66"/>
                    </a:moveTo>
                    <a:lnTo>
                      <a:pt x="29" y="59"/>
                    </a:lnTo>
                    <a:lnTo>
                      <a:pt x="22" y="59"/>
                    </a:lnTo>
                    <a:lnTo>
                      <a:pt x="15" y="59"/>
                    </a:lnTo>
                    <a:lnTo>
                      <a:pt x="7" y="66"/>
                    </a:lnTo>
                    <a:lnTo>
                      <a:pt x="7" y="66"/>
                    </a:lnTo>
                    <a:lnTo>
                      <a:pt x="15" y="73"/>
                    </a:lnTo>
                    <a:lnTo>
                      <a:pt x="29"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Group 808">
              <a:extLst>
                <a:ext uri="{FF2B5EF4-FFF2-40B4-BE49-F238E27FC236}">
                  <a16:creationId xmlns:a16="http://schemas.microsoft.com/office/drawing/2014/main" xmlns="" id="{9DFE45BD-5C08-42CC-B1BB-F00D6DBDEF3D}"/>
                </a:ext>
              </a:extLst>
            </p:cNvPr>
            <p:cNvGrpSpPr>
              <a:grpSpLocks/>
            </p:cNvGrpSpPr>
            <p:nvPr/>
          </p:nvGrpSpPr>
          <p:grpSpPr bwMode="auto">
            <a:xfrm>
              <a:off x="4983" y="2896"/>
              <a:ext cx="1801" cy="638"/>
              <a:chOff x="4983" y="2896"/>
              <a:chExt cx="1801" cy="638"/>
            </a:xfrm>
          </p:grpSpPr>
          <p:sp>
            <p:nvSpPr>
              <p:cNvPr id="258" name="Freeform 608">
                <a:extLst>
                  <a:ext uri="{FF2B5EF4-FFF2-40B4-BE49-F238E27FC236}">
                    <a16:creationId xmlns:a16="http://schemas.microsoft.com/office/drawing/2014/main" xmlns="" id="{21BD2CCE-22FB-4FAC-9BD2-66AC6B0E579C}"/>
                  </a:ext>
                </a:extLst>
              </p:cNvPr>
              <p:cNvSpPr>
                <a:spLocks noEditPoints="1"/>
              </p:cNvSpPr>
              <p:nvPr/>
            </p:nvSpPr>
            <p:spPr bwMode="auto">
              <a:xfrm>
                <a:off x="5948" y="2903"/>
                <a:ext cx="72" cy="73"/>
              </a:xfrm>
              <a:custGeom>
                <a:avLst/>
                <a:gdLst>
                  <a:gd name="T0" fmla="*/ 65 w 72"/>
                  <a:gd name="T1" fmla="*/ 73 h 73"/>
                  <a:gd name="T2" fmla="*/ 72 w 72"/>
                  <a:gd name="T3" fmla="*/ 66 h 73"/>
                  <a:gd name="T4" fmla="*/ 58 w 72"/>
                  <a:gd name="T5" fmla="*/ 51 h 73"/>
                  <a:gd name="T6" fmla="*/ 58 w 72"/>
                  <a:gd name="T7" fmla="*/ 37 h 73"/>
                  <a:gd name="T8" fmla="*/ 65 w 72"/>
                  <a:gd name="T9" fmla="*/ 37 h 73"/>
                  <a:gd name="T10" fmla="*/ 65 w 72"/>
                  <a:gd name="T11" fmla="*/ 8 h 73"/>
                  <a:gd name="T12" fmla="*/ 58 w 72"/>
                  <a:gd name="T13" fmla="*/ 8 h 73"/>
                  <a:gd name="T14" fmla="*/ 51 w 72"/>
                  <a:gd name="T15" fmla="*/ 15 h 73"/>
                  <a:gd name="T16" fmla="*/ 58 w 72"/>
                  <a:gd name="T17" fmla="*/ 29 h 73"/>
                  <a:gd name="T18" fmla="*/ 51 w 72"/>
                  <a:gd name="T19" fmla="*/ 44 h 73"/>
                  <a:gd name="T20" fmla="*/ 43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2 w 72"/>
                  <a:gd name="T35" fmla="*/ 22 h 73"/>
                  <a:gd name="T36" fmla="*/ 22 w 72"/>
                  <a:gd name="T37" fmla="*/ 15 h 73"/>
                  <a:gd name="T38" fmla="*/ 8 w 72"/>
                  <a:gd name="T39" fmla="*/ 0 h 73"/>
                  <a:gd name="T40" fmla="*/ 0 w 72"/>
                  <a:gd name="T41" fmla="*/ 0 h 73"/>
                  <a:gd name="T42" fmla="*/ 0 w 72"/>
                  <a:gd name="T43" fmla="*/ 8 h 73"/>
                  <a:gd name="T44" fmla="*/ 15 w 72"/>
                  <a:gd name="T45" fmla="*/ 22 h 73"/>
                  <a:gd name="T46" fmla="*/ 29 w 72"/>
                  <a:gd name="T47" fmla="*/ 37 h 73"/>
                  <a:gd name="T48" fmla="*/ 29 w 72"/>
                  <a:gd name="T49" fmla="*/ 37 h 73"/>
                  <a:gd name="T50" fmla="*/ 22 w 72"/>
                  <a:gd name="T51" fmla="*/ 37 h 73"/>
                  <a:gd name="T52" fmla="*/ 8 w 72"/>
                  <a:gd name="T53" fmla="*/ 29 h 73"/>
                  <a:gd name="T54" fmla="*/ 0 w 72"/>
                  <a:gd name="T55" fmla="*/ 44 h 73"/>
                  <a:gd name="T56" fmla="*/ 15 w 72"/>
                  <a:gd name="T57" fmla="*/ 51 h 73"/>
                  <a:gd name="T58" fmla="*/ 22 w 72"/>
                  <a:gd name="T59" fmla="*/ 44 h 73"/>
                  <a:gd name="T60" fmla="*/ 29 w 72"/>
                  <a:gd name="T61" fmla="*/ 44 h 73"/>
                  <a:gd name="T62" fmla="*/ 43 w 72"/>
                  <a:gd name="T63" fmla="*/ 44 h 73"/>
                  <a:gd name="T64" fmla="*/ 43 w 72"/>
                  <a:gd name="T65" fmla="*/ 51 h 73"/>
                  <a:gd name="T66" fmla="*/ 36 w 72"/>
                  <a:gd name="T67" fmla="*/ 59 h 73"/>
                  <a:gd name="T68" fmla="*/ 22 w 72"/>
                  <a:gd name="T69" fmla="*/ 59 h 73"/>
                  <a:gd name="T70" fmla="*/ 0 w 72"/>
                  <a:gd name="T71" fmla="*/ 66 h 73"/>
                  <a:gd name="T72" fmla="*/ 22 w 72"/>
                  <a:gd name="T73" fmla="*/ 73 h 73"/>
                  <a:gd name="T74" fmla="*/ 29 w 72"/>
                  <a:gd name="T75" fmla="*/ 73 h 73"/>
                  <a:gd name="T76" fmla="*/ 36 w 72"/>
                  <a:gd name="T77" fmla="*/ 66 h 73"/>
                  <a:gd name="T78" fmla="*/ 43 w 72"/>
                  <a:gd name="T79" fmla="*/ 59 h 73"/>
                  <a:gd name="T80" fmla="*/ 51 w 72"/>
                  <a:gd name="T81" fmla="*/ 66 h 73"/>
                  <a:gd name="T82" fmla="*/ 58 w 72"/>
                  <a:gd name="T83" fmla="*/ 73 h 73"/>
                  <a:gd name="T84" fmla="*/ 65 w 72"/>
                  <a:gd name="T85" fmla="*/ 29 h 73"/>
                  <a:gd name="T86" fmla="*/ 65 w 72"/>
                  <a:gd name="T87" fmla="*/ 15 h 73"/>
                  <a:gd name="T88" fmla="*/ 58 w 72"/>
                  <a:gd name="T89" fmla="*/ 15 h 73"/>
                  <a:gd name="T90" fmla="*/ 58 w 72"/>
                  <a:gd name="T91" fmla="*/ 29 h 73"/>
                  <a:gd name="T92" fmla="*/ 43 w 72"/>
                  <a:gd name="T93" fmla="*/ 15 h 73"/>
                  <a:gd name="T94" fmla="*/ 29 w 72"/>
                  <a:gd name="T95" fmla="*/ 8 h 73"/>
                  <a:gd name="T96" fmla="*/ 36 w 72"/>
                  <a:gd name="T97" fmla="*/ 22 h 73"/>
                  <a:gd name="T98" fmla="*/ 22 w 72"/>
                  <a:gd name="T99" fmla="*/ 15 h 73"/>
                  <a:gd name="T100" fmla="*/ 8 w 72"/>
                  <a:gd name="T101" fmla="*/ 0 h 73"/>
                  <a:gd name="T102" fmla="*/ 0 w 72"/>
                  <a:gd name="T103" fmla="*/ 8 h 73"/>
                  <a:gd name="T104" fmla="*/ 8 w 72"/>
                  <a:gd name="T105" fmla="*/ 22 h 73"/>
                  <a:gd name="T106" fmla="*/ 15 w 72"/>
                  <a:gd name="T107" fmla="*/ 15 h 73"/>
                  <a:gd name="T108" fmla="*/ 8 w 72"/>
                  <a:gd name="T109" fmla="*/ 37 h 73"/>
                  <a:gd name="T110" fmla="*/ 0 w 72"/>
                  <a:gd name="T111" fmla="*/ 44 h 73"/>
                  <a:gd name="T112" fmla="*/ 22 w 72"/>
                  <a:gd name="T113" fmla="*/ 44 h 73"/>
                  <a:gd name="T114" fmla="*/ 22 w 72"/>
                  <a:gd name="T115" fmla="*/ 37 h 73"/>
                  <a:gd name="T116" fmla="*/ 29 w 72"/>
                  <a:gd name="T117" fmla="*/ 59 h 73"/>
                  <a:gd name="T118" fmla="*/ 15 w 72"/>
                  <a:gd name="T119" fmla="*/ 59 h 73"/>
                  <a:gd name="T120" fmla="*/ 8 w 72"/>
                  <a:gd name="T121" fmla="*/ 66 h 73"/>
                  <a:gd name="T122" fmla="*/ 29 w 72"/>
                  <a:gd name="T123" fmla="*/ 73 h 73"/>
                  <a:gd name="T124" fmla="*/ 29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8" y="73"/>
                    </a:moveTo>
                    <a:lnTo>
                      <a:pt x="65" y="73"/>
                    </a:lnTo>
                    <a:lnTo>
                      <a:pt x="65" y="73"/>
                    </a:lnTo>
                    <a:lnTo>
                      <a:pt x="72" y="66"/>
                    </a:lnTo>
                    <a:lnTo>
                      <a:pt x="65" y="66"/>
                    </a:lnTo>
                    <a:lnTo>
                      <a:pt x="58" y="51"/>
                    </a:lnTo>
                    <a:lnTo>
                      <a:pt x="58" y="51"/>
                    </a:lnTo>
                    <a:lnTo>
                      <a:pt x="58" y="37"/>
                    </a:lnTo>
                    <a:lnTo>
                      <a:pt x="58" y="37"/>
                    </a:lnTo>
                    <a:lnTo>
                      <a:pt x="65" y="37"/>
                    </a:lnTo>
                    <a:lnTo>
                      <a:pt x="72" y="29"/>
                    </a:lnTo>
                    <a:lnTo>
                      <a:pt x="65" y="8"/>
                    </a:lnTo>
                    <a:lnTo>
                      <a:pt x="65" y="8"/>
                    </a:lnTo>
                    <a:lnTo>
                      <a:pt x="58" y="8"/>
                    </a:lnTo>
                    <a:lnTo>
                      <a:pt x="58" y="8"/>
                    </a:lnTo>
                    <a:lnTo>
                      <a:pt x="51" y="15"/>
                    </a:lnTo>
                    <a:lnTo>
                      <a:pt x="51" y="22"/>
                    </a:lnTo>
                    <a:lnTo>
                      <a:pt x="58" y="29"/>
                    </a:lnTo>
                    <a:lnTo>
                      <a:pt x="58" y="37"/>
                    </a:lnTo>
                    <a:lnTo>
                      <a:pt x="51" y="44"/>
                    </a:lnTo>
                    <a:lnTo>
                      <a:pt x="51" y="51"/>
                    </a:lnTo>
                    <a:lnTo>
                      <a:pt x="43" y="44"/>
                    </a:lnTo>
                    <a:lnTo>
                      <a:pt x="43" y="37"/>
                    </a:lnTo>
                    <a:lnTo>
                      <a:pt x="43" y="29"/>
                    </a:lnTo>
                    <a:lnTo>
                      <a:pt x="43" y="29"/>
                    </a:lnTo>
                    <a:lnTo>
                      <a:pt x="43" y="22"/>
                    </a:lnTo>
                    <a:lnTo>
                      <a:pt x="43" y="8"/>
                    </a:lnTo>
                    <a:lnTo>
                      <a:pt x="36" y="0"/>
                    </a:lnTo>
                    <a:lnTo>
                      <a:pt x="29" y="8"/>
                    </a:lnTo>
                    <a:lnTo>
                      <a:pt x="36" y="22"/>
                    </a:lnTo>
                    <a:lnTo>
                      <a:pt x="36" y="22"/>
                    </a:lnTo>
                    <a:lnTo>
                      <a:pt x="36" y="29"/>
                    </a:lnTo>
                    <a:lnTo>
                      <a:pt x="36" y="37"/>
                    </a:lnTo>
                    <a:lnTo>
                      <a:pt x="36" y="37"/>
                    </a:lnTo>
                    <a:lnTo>
                      <a:pt x="29" y="22"/>
                    </a:lnTo>
                    <a:lnTo>
                      <a:pt x="22" y="22"/>
                    </a:lnTo>
                    <a:lnTo>
                      <a:pt x="22" y="22"/>
                    </a:lnTo>
                    <a:lnTo>
                      <a:pt x="22" y="15"/>
                    </a:lnTo>
                    <a:lnTo>
                      <a:pt x="15" y="8"/>
                    </a:lnTo>
                    <a:lnTo>
                      <a:pt x="8" y="0"/>
                    </a:lnTo>
                    <a:lnTo>
                      <a:pt x="8" y="0"/>
                    </a:lnTo>
                    <a:lnTo>
                      <a:pt x="0" y="0"/>
                    </a:lnTo>
                    <a:lnTo>
                      <a:pt x="0" y="0"/>
                    </a:lnTo>
                    <a:lnTo>
                      <a:pt x="0" y="8"/>
                    </a:lnTo>
                    <a:lnTo>
                      <a:pt x="0" y="15"/>
                    </a:lnTo>
                    <a:lnTo>
                      <a:pt x="15" y="22"/>
                    </a:lnTo>
                    <a:lnTo>
                      <a:pt x="22" y="29"/>
                    </a:lnTo>
                    <a:lnTo>
                      <a:pt x="29" y="37"/>
                    </a:lnTo>
                    <a:lnTo>
                      <a:pt x="29" y="37"/>
                    </a:lnTo>
                    <a:lnTo>
                      <a:pt x="29" y="37"/>
                    </a:lnTo>
                    <a:lnTo>
                      <a:pt x="22" y="37"/>
                    </a:lnTo>
                    <a:lnTo>
                      <a:pt x="22" y="37"/>
                    </a:lnTo>
                    <a:lnTo>
                      <a:pt x="15" y="29"/>
                    </a:lnTo>
                    <a:lnTo>
                      <a:pt x="8" y="29"/>
                    </a:lnTo>
                    <a:lnTo>
                      <a:pt x="0" y="37"/>
                    </a:lnTo>
                    <a:lnTo>
                      <a:pt x="0" y="44"/>
                    </a:lnTo>
                    <a:lnTo>
                      <a:pt x="8" y="44"/>
                    </a:lnTo>
                    <a:lnTo>
                      <a:pt x="15" y="51"/>
                    </a:lnTo>
                    <a:lnTo>
                      <a:pt x="15" y="51"/>
                    </a:lnTo>
                    <a:lnTo>
                      <a:pt x="22" y="44"/>
                    </a:lnTo>
                    <a:lnTo>
                      <a:pt x="22" y="44"/>
                    </a:lnTo>
                    <a:lnTo>
                      <a:pt x="29" y="44"/>
                    </a:lnTo>
                    <a:lnTo>
                      <a:pt x="36" y="44"/>
                    </a:lnTo>
                    <a:lnTo>
                      <a:pt x="43" y="44"/>
                    </a:lnTo>
                    <a:lnTo>
                      <a:pt x="43" y="51"/>
                    </a:lnTo>
                    <a:lnTo>
                      <a:pt x="43" y="51"/>
                    </a:lnTo>
                    <a:lnTo>
                      <a:pt x="43" y="59"/>
                    </a:lnTo>
                    <a:lnTo>
                      <a:pt x="36" y="59"/>
                    </a:lnTo>
                    <a:lnTo>
                      <a:pt x="29" y="59"/>
                    </a:lnTo>
                    <a:lnTo>
                      <a:pt x="22" y="59"/>
                    </a:lnTo>
                    <a:lnTo>
                      <a:pt x="8" y="59"/>
                    </a:lnTo>
                    <a:lnTo>
                      <a:pt x="0" y="66"/>
                    </a:lnTo>
                    <a:lnTo>
                      <a:pt x="8" y="73"/>
                    </a:lnTo>
                    <a:lnTo>
                      <a:pt x="22" y="73"/>
                    </a:lnTo>
                    <a:lnTo>
                      <a:pt x="29" y="73"/>
                    </a:lnTo>
                    <a:lnTo>
                      <a:pt x="29" y="73"/>
                    </a:lnTo>
                    <a:lnTo>
                      <a:pt x="29" y="66"/>
                    </a:lnTo>
                    <a:lnTo>
                      <a:pt x="36" y="66"/>
                    </a:lnTo>
                    <a:lnTo>
                      <a:pt x="43" y="66"/>
                    </a:lnTo>
                    <a:lnTo>
                      <a:pt x="43" y="59"/>
                    </a:lnTo>
                    <a:lnTo>
                      <a:pt x="51" y="59"/>
                    </a:lnTo>
                    <a:lnTo>
                      <a:pt x="51" y="66"/>
                    </a:lnTo>
                    <a:lnTo>
                      <a:pt x="58" y="73"/>
                    </a:lnTo>
                    <a:lnTo>
                      <a:pt x="58" y="73"/>
                    </a:lnTo>
                    <a:close/>
                    <a:moveTo>
                      <a:pt x="58" y="29"/>
                    </a:moveTo>
                    <a:lnTo>
                      <a:pt x="65" y="29"/>
                    </a:lnTo>
                    <a:lnTo>
                      <a:pt x="65" y="22"/>
                    </a:lnTo>
                    <a:lnTo>
                      <a:pt x="65" y="15"/>
                    </a:lnTo>
                    <a:lnTo>
                      <a:pt x="65" y="8"/>
                    </a:lnTo>
                    <a:lnTo>
                      <a:pt x="58" y="15"/>
                    </a:lnTo>
                    <a:lnTo>
                      <a:pt x="58" y="29"/>
                    </a:lnTo>
                    <a:lnTo>
                      <a:pt x="58" y="29"/>
                    </a:lnTo>
                    <a:close/>
                    <a:moveTo>
                      <a:pt x="36" y="22"/>
                    </a:moveTo>
                    <a:lnTo>
                      <a:pt x="43" y="15"/>
                    </a:lnTo>
                    <a:lnTo>
                      <a:pt x="36" y="0"/>
                    </a:lnTo>
                    <a:lnTo>
                      <a:pt x="29" y="8"/>
                    </a:lnTo>
                    <a:lnTo>
                      <a:pt x="36" y="22"/>
                    </a:lnTo>
                    <a:lnTo>
                      <a:pt x="36" y="22"/>
                    </a:lnTo>
                    <a:close/>
                    <a:moveTo>
                      <a:pt x="15" y="15"/>
                    </a:moveTo>
                    <a:lnTo>
                      <a:pt x="22" y="15"/>
                    </a:lnTo>
                    <a:lnTo>
                      <a:pt x="15" y="8"/>
                    </a:lnTo>
                    <a:lnTo>
                      <a:pt x="8" y="0"/>
                    </a:lnTo>
                    <a:lnTo>
                      <a:pt x="0" y="0"/>
                    </a:lnTo>
                    <a:lnTo>
                      <a:pt x="0" y="8"/>
                    </a:lnTo>
                    <a:lnTo>
                      <a:pt x="8" y="15"/>
                    </a:lnTo>
                    <a:lnTo>
                      <a:pt x="8" y="22"/>
                    </a:lnTo>
                    <a:lnTo>
                      <a:pt x="15" y="15"/>
                    </a:lnTo>
                    <a:lnTo>
                      <a:pt x="15" y="15"/>
                    </a:lnTo>
                    <a:close/>
                    <a:moveTo>
                      <a:pt x="22" y="37"/>
                    </a:moveTo>
                    <a:lnTo>
                      <a:pt x="8" y="37"/>
                    </a:lnTo>
                    <a:lnTo>
                      <a:pt x="0" y="37"/>
                    </a:lnTo>
                    <a:lnTo>
                      <a:pt x="0" y="44"/>
                    </a:lnTo>
                    <a:lnTo>
                      <a:pt x="15" y="44"/>
                    </a:lnTo>
                    <a:lnTo>
                      <a:pt x="22" y="44"/>
                    </a:lnTo>
                    <a:lnTo>
                      <a:pt x="22" y="37"/>
                    </a:lnTo>
                    <a:lnTo>
                      <a:pt x="22" y="37"/>
                    </a:lnTo>
                    <a:close/>
                    <a:moveTo>
                      <a:pt x="29" y="66"/>
                    </a:moveTo>
                    <a:lnTo>
                      <a:pt x="29" y="59"/>
                    </a:lnTo>
                    <a:lnTo>
                      <a:pt x="22" y="59"/>
                    </a:lnTo>
                    <a:lnTo>
                      <a:pt x="15" y="59"/>
                    </a:lnTo>
                    <a:lnTo>
                      <a:pt x="8" y="66"/>
                    </a:lnTo>
                    <a:lnTo>
                      <a:pt x="8" y="66"/>
                    </a:lnTo>
                    <a:lnTo>
                      <a:pt x="15" y="73"/>
                    </a:lnTo>
                    <a:lnTo>
                      <a:pt x="29"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609">
                <a:extLst>
                  <a:ext uri="{FF2B5EF4-FFF2-40B4-BE49-F238E27FC236}">
                    <a16:creationId xmlns:a16="http://schemas.microsoft.com/office/drawing/2014/main" xmlns="" id="{E832CDDF-713C-460C-82A8-0CBD847DD943}"/>
                  </a:ext>
                </a:extLst>
              </p:cNvPr>
              <p:cNvSpPr>
                <a:spLocks noEditPoints="1"/>
              </p:cNvSpPr>
              <p:nvPr/>
            </p:nvSpPr>
            <p:spPr bwMode="auto">
              <a:xfrm>
                <a:off x="5869" y="2903"/>
                <a:ext cx="72" cy="73"/>
              </a:xfrm>
              <a:custGeom>
                <a:avLst/>
                <a:gdLst>
                  <a:gd name="T0" fmla="*/ 65 w 72"/>
                  <a:gd name="T1" fmla="*/ 73 h 73"/>
                  <a:gd name="T2" fmla="*/ 72 w 72"/>
                  <a:gd name="T3" fmla="*/ 66 h 73"/>
                  <a:gd name="T4" fmla="*/ 65 w 72"/>
                  <a:gd name="T5" fmla="*/ 51 h 73"/>
                  <a:gd name="T6" fmla="*/ 65 w 72"/>
                  <a:gd name="T7" fmla="*/ 37 h 73"/>
                  <a:gd name="T8" fmla="*/ 65 w 72"/>
                  <a:gd name="T9" fmla="*/ 37 h 73"/>
                  <a:gd name="T10" fmla="*/ 72 w 72"/>
                  <a:gd name="T11" fmla="*/ 8 h 73"/>
                  <a:gd name="T12" fmla="*/ 65 w 72"/>
                  <a:gd name="T13" fmla="*/ 8 h 73"/>
                  <a:gd name="T14" fmla="*/ 58 w 72"/>
                  <a:gd name="T15" fmla="*/ 15 h 73"/>
                  <a:gd name="T16" fmla="*/ 58 w 72"/>
                  <a:gd name="T17" fmla="*/ 29 h 73"/>
                  <a:gd name="T18" fmla="*/ 58 w 72"/>
                  <a:gd name="T19" fmla="*/ 44 h 73"/>
                  <a:gd name="T20" fmla="*/ 51 w 72"/>
                  <a:gd name="T21" fmla="*/ 44 h 73"/>
                  <a:gd name="T22" fmla="*/ 44 w 72"/>
                  <a:gd name="T23" fmla="*/ 29 h 73"/>
                  <a:gd name="T24" fmla="*/ 51 w 72"/>
                  <a:gd name="T25" fmla="*/ 22 h 73"/>
                  <a:gd name="T26" fmla="*/ 44 w 72"/>
                  <a:gd name="T27" fmla="*/ 0 h 73"/>
                  <a:gd name="T28" fmla="*/ 36 w 72"/>
                  <a:gd name="T29" fmla="*/ 22 h 73"/>
                  <a:gd name="T30" fmla="*/ 44 w 72"/>
                  <a:gd name="T31" fmla="*/ 29 h 73"/>
                  <a:gd name="T32" fmla="*/ 36 w 72"/>
                  <a:gd name="T33" fmla="*/ 37 h 73"/>
                  <a:gd name="T34" fmla="*/ 29 w 72"/>
                  <a:gd name="T35" fmla="*/ 22 h 73"/>
                  <a:gd name="T36" fmla="*/ 22 w 72"/>
                  <a:gd name="T37" fmla="*/ 15 h 73"/>
                  <a:gd name="T38" fmla="*/ 15 w 72"/>
                  <a:gd name="T39" fmla="*/ 0 h 73"/>
                  <a:gd name="T40" fmla="*/ 7 w 72"/>
                  <a:gd name="T41" fmla="*/ 0 h 73"/>
                  <a:gd name="T42" fmla="*/ 0 w 72"/>
                  <a:gd name="T43" fmla="*/ 8 h 73"/>
                  <a:gd name="T44" fmla="*/ 22 w 72"/>
                  <a:gd name="T45" fmla="*/ 22 h 73"/>
                  <a:gd name="T46" fmla="*/ 36 w 72"/>
                  <a:gd name="T47" fmla="*/ 37 h 73"/>
                  <a:gd name="T48" fmla="*/ 36 w 72"/>
                  <a:gd name="T49" fmla="*/ 37 h 73"/>
                  <a:gd name="T50" fmla="*/ 29 w 72"/>
                  <a:gd name="T51" fmla="*/ 37 h 73"/>
                  <a:gd name="T52" fmla="*/ 7 w 72"/>
                  <a:gd name="T53" fmla="*/ 29 h 73"/>
                  <a:gd name="T54" fmla="*/ 7 w 72"/>
                  <a:gd name="T55" fmla="*/ 44 h 73"/>
                  <a:gd name="T56" fmla="*/ 15 w 72"/>
                  <a:gd name="T57" fmla="*/ 51 h 73"/>
                  <a:gd name="T58" fmla="*/ 29 w 72"/>
                  <a:gd name="T59" fmla="*/ 44 h 73"/>
                  <a:gd name="T60" fmla="*/ 36 w 72"/>
                  <a:gd name="T61" fmla="*/ 44 h 73"/>
                  <a:gd name="T62" fmla="*/ 44 w 72"/>
                  <a:gd name="T63" fmla="*/ 44 h 73"/>
                  <a:gd name="T64" fmla="*/ 51 w 72"/>
                  <a:gd name="T65" fmla="*/ 51 h 73"/>
                  <a:gd name="T66" fmla="*/ 44 w 72"/>
                  <a:gd name="T67" fmla="*/ 59 h 73"/>
                  <a:gd name="T68" fmla="*/ 22 w 72"/>
                  <a:gd name="T69" fmla="*/ 59 h 73"/>
                  <a:gd name="T70" fmla="*/ 7 w 72"/>
                  <a:gd name="T71" fmla="*/ 66 h 73"/>
                  <a:gd name="T72" fmla="*/ 22 w 72"/>
                  <a:gd name="T73" fmla="*/ 73 h 73"/>
                  <a:gd name="T74" fmla="*/ 36 w 72"/>
                  <a:gd name="T75" fmla="*/ 73 h 73"/>
                  <a:gd name="T76" fmla="*/ 36 w 72"/>
                  <a:gd name="T77" fmla="*/ 66 h 73"/>
                  <a:gd name="T78" fmla="*/ 51 w 72"/>
                  <a:gd name="T79" fmla="*/ 59 h 73"/>
                  <a:gd name="T80" fmla="*/ 58 w 72"/>
                  <a:gd name="T81" fmla="*/ 66 h 73"/>
                  <a:gd name="T82" fmla="*/ 65 w 72"/>
                  <a:gd name="T83" fmla="*/ 73 h 73"/>
                  <a:gd name="T84" fmla="*/ 65 w 72"/>
                  <a:gd name="T85" fmla="*/ 29 h 73"/>
                  <a:gd name="T86" fmla="*/ 72 w 72"/>
                  <a:gd name="T87" fmla="*/ 15 h 73"/>
                  <a:gd name="T88" fmla="*/ 58 w 72"/>
                  <a:gd name="T89" fmla="*/ 15 h 73"/>
                  <a:gd name="T90" fmla="*/ 65 w 72"/>
                  <a:gd name="T91" fmla="*/ 29 h 73"/>
                  <a:gd name="T92" fmla="*/ 51 w 72"/>
                  <a:gd name="T93" fmla="*/ 15 h 73"/>
                  <a:gd name="T94" fmla="*/ 36 w 72"/>
                  <a:gd name="T95" fmla="*/ 8 h 73"/>
                  <a:gd name="T96" fmla="*/ 44 w 72"/>
                  <a:gd name="T97" fmla="*/ 22 h 73"/>
                  <a:gd name="T98" fmla="*/ 22 w 72"/>
                  <a:gd name="T99" fmla="*/ 15 h 73"/>
                  <a:gd name="T100" fmla="*/ 15 w 72"/>
                  <a:gd name="T101" fmla="*/ 0 h 73"/>
                  <a:gd name="T102" fmla="*/ 7 w 72"/>
                  <a:gd name="T103" fmla="*/ 8 h 73"/>
                  <a:gd name="T104" fmla="*/ 15 w 72"/>
                  <a:gd name="T105" fmla="*/ 22 h 73"/>
                  <a:gd name="T106" fmla="*/ 22 w 72"/>
                  <a:gd name="T107" fmla="*/ 15 h 73"/>
                  <a:gd name="T108" fmla="*/ 15 w 72"/>
                  <a:gd name="T109" fmla="*/ 37 h 73"/>
                  <a:gd name="T110" fmla="*/ 7 w 72"/>
                  <a:gd name="T111" fmla="*/ 44 h 73"/>
                  <a:gd name="T112" fmla="*/ 22 w 72"/>
                  <a:gd name="T113" fmla="*/ 44 h 73"/>
                  <a:gd name="T114" fmla="*/ 22 w 72"/>
                  <a:gd name="T115" fmla="*/ 37 h 73"/>
                  <a:gd name="T116" fmla="*/ 29 w 72"/>
                  <a:gd name="T117" fmla="*/ 59 h 73"/>
                  <a:gd name="T118" fmla="*/ 15 w 72"/>
                  <a:gd name="T119" fmla="*/ 59 h 73"/>
                  <a:gd name="T120" fmla="*/ 15 w 72"/>
                  <a:gd name="T121" fmla="*/ 66 h 73"/>
                  <a:gd name="T122" fmla="*/ 29 w 72"/>
                  <a:gd name="T123" fmla="*/ 73 h 73"/>
                  <a:gd name="T124" fmla="*/ 36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65" y="51"/>
                    </a:lnTo>
                    <a:lnTo>
                      <a:pt x="58" y="51"/>
                    </a:lnTo>
                    <a:lnTo>
                      <a:pt x="65" y="37"/>
                    </a:lnTo>
                    <a:lnTo>
                      <a:pt x="65" y="37"/>
                    </a:lnTo>
                    <a:lnTo>
                      <a:pt x="65" y="37"/>
                    </a:lnTo>
                    <a:lnTo>
                      <a:pt x="72" y="29"/>
                    </a:lnTo>
                    <a:lnTo>
                      <a:pt x="72" y="8"/>
                    </a:lnTo>
                    <a:lnTo>
                      <a:pt x="72" y="8"/>
                    </a:lnTo>
                    <a:lnTo>
                      <a:pt x="65" y="8"/>
                    </a:lnTo>
                    <a:lnTo>
                      <a:pt x="58" y="8"/>
                    </a:lnTo>
                    <a:lnTo>
                      <a:pt x="58" y="15"/>
                    </a:lnTo>
                    <a:lnTo>
                      <a:pt x="58" y="22"/>
                    </a:lnTo>
                    <a:lnTo>
                      <a:pt x="58" y="29"/>
                    </a:lnTo>
                    <a:lnTo>
                      <a:pt x="58" y="37"/>
                    </a:lnTo>
                    <a:lnTo>
                      <a:pt x="58" y="44"/>
                    </a:lnTo>
                    <a:lnTo>
                      <a:pt x="58" y="51"/>
                    </a:lnTo>
                    <a:lnTo>
                      <a:pt x="51" y="44"/>
                    </a:lnTo>
                    <a:lnTo>
                      <a:pt x="44" y="37"/>
                    </a:lnTo>
                    <a:lnTo>
                      <a:pt x="44" y="29"/>
                    </a:lnTo>
                    <a:lnTo>
                      <a:pt x="44" y="29"/>
                    </a:lnTo>
                    <a:lnTo>
                      <a:pt x="51" y="22"/>
                    </a:lnTo>
                    <a:lnTo>
                      <a:pt x="51" y="8"/>
                    </a:lnTo>
                    <a:lnTo>
                      <a:pt x="44" y="0"/>
                    </a:lnTo>
                    <a:lnTo>
                      <a:pt x="36" y="8"/>
                    </a:lnTo>
                    <a:lnTo>
                      <a:pt x="36" y="22"/>
                    </a:lnTo>
                    <a:lnTo>
                      <a:pt x="44" y="22"/>
                    </a:lnTo>
                    <a:lnTo>
                      <a:pt x="44" y="29"/>
                    </a:lnTo>
                    <a:lnTo>
                      <a:pt x="44" y="37"/>
                    </a:lnTo>
                    <a:lnTo>
                      <a:pt x="36" y="37"/>
                    </a:lnTo>
                    <a:lnTo>
                      <a:pt x="29" y="22"/>
                    </a:lnTo>
                    <a:lnTo>
                      <a:pt x="29" y="22"/>
                    </a:lnTo>
                    <a:lnTo>
                      <a:pt x="22" y="22"/>
                    </a:lnTo>
                    <a:lnTo>
                      <a:pt x="22" y="15"/>
                    </a:lnTo>
                    <a:lnTo>
                      <a:pt x="22" y="8"/>
                    </a:lnTo>
                    <a:lnTo>
                      <a:pt x="15" y="0"/>
                    </a:lnTo>
                    <a:lnTo>
                      <a:pt x="7" y="0"/>
                    </a:lnTo>
                    <a:lnTo>
                      <a:pt x="7" y="0"/>
                    </a:lnTo>
                    <a:lnTo>
                      <a:pt x="0" y="0"/>
                    </a:lnTo>
                    <a:lnTo>
                      <a:pt x="0" y="8"/>
                    </a:lnTo>
                    <a:lnTo>
                      <a:pt x="7" y="15"/>
                    </a:lnTo>
                    <a:lnTo>
                      <a:pt x="22" y="22"/>
                    </a:lnTo>
                    <a:lnTo>
                      <a:pt x="29" y="29"/>
                    </a:lnTo>
                    <a:lnTo>
                      <a:pt x="36" y="37"/>
                    </a:lnTo>
                    <a:lnTo>
                      <a:pt x="36" y="37"/>
                    </a:lnTo>
                    <a:lnTo>
                      <a:pt x="36" y="37"/>
                    </a:lnTo>
                    <a:lnTo>
                      <a:pt x="29" y="37"/>
                    </a:lnTo>
                    <a:lnTo>
                      <a:pt x="29" y="37"/>
                    </a:lnTo>
                    <a:lnTo>
                      <a:pt x="22" y="29"/>
                    </a:lnTo>
                    <a:lnTo>
                      <a:pt x="7" y="29"/>
                    </a:lnTo>
                    <a:lnTo>
                      <a:pt x="0" y="37"/>
                    </a:lnTo>
                    <a:lnTo>
                      <a:pt x="7" y="44"/>
                    </a:lnTo>
                    <a:lnTo>
                      <a:pt x="7" y="44"/>
                    </a:lnTo>
                    <a:lnTo>
                      <a:pt x="15" y="51"/>
                    </a:lnTo>
                    <a:lnTo>
                      <a:pt x="22" y="51"/>
                    </a:lnTo>
                    <a:lnTo>
                      <a:pt x="29" y="44"/>
                    </a:lnTo>
                    <a:lnTo>
                      <a:pt x="29" y="44"/>
                    </a:lnTo>
                    <a:lnTo>
                      <a:pt x="36" y="44"/>
                    </a:lnTo>
                    <a:lnTo>
                      <a:pt x="44" y="44"/>
                    </a:lnTo>
                    <a:lnTo>
                      <a:pt x="44" y="44"/>
                    </a:lnTo>
                    <a:lnTo>
                      <a:pt x="51" y="51"/>
                    </a:lnTo>
                    <a:lnTo>
                      <a:pt x="51" y="51"/>
                    </a:lnTo>
                    <a:lnTo>
                      <a:pt x="51" y="59"/>
                    </a:lnTo>
                    <a:lnTo>
                      <a:pt x="44" y="59"/>
                    </a:lnTo>
                    <a:lnTo>
                      <a:pt x="36" y="59"/>
                    </a:lnTo>
                    <a:lnTo>
                      <a:pt x="22" y="59"/>
                    </a:lnTo>
                    <a:lnTo>
                      <a:pt x="7" y="59"/>
                    </a:lnTo>
                    <a:lnTo>
                      <a:pt x="7" y="66"/>
                    </a:lnTo>
                    <a:lnTo>
                      <a:pt x="15" y="73"/>
                    </a:lnTo>
                    <a:lnTo>
                      <a:pt x="22" y="73"/>
                    </a:lnTo>
                    <a:lnTo>
                      <a:pt x="36" y="73"/>
                    </a:lnTo>
                    <a:lnTo>
                      <a:pt x="36" y="73"/>
                    </a:lnTo>
                    <a:lnTo>
                      <a:pt x="36" y="66"/>
                    </a:lnTo>
                    <a:lnTo>
                      <a:pt x="36" y="66"/>
                    </a:lnTo>
                    <a:lnTo>
                      <a:pt x="44" y="66"/>
                    </a:lnTo>
                    <a:lnTo>
                      <a:pt x="51" y="59"/>
                    </a:lnTo>
                    <a:lnTo>
                      <a:pt x="51" y="59"/>
                    </a:lnTo>
                    <a:lnTo>
                      <a:pt x="58" y="66"/>
                    </a:lnTo>
                    <a:lnTo>
                      <a:pt x="65" y="73"/>
                    </a:lnTo>
                    <a:lnTo>
                      <a:pt x="65" y="73"/>
                    </a:lnTo>
                    <a:close/>
                    <a:moveTo>
                      <a:pt x="65" y="29"/>
                    </a:moveTo>
                    <a:lnTo>
                      <a:pt x="65" y="29"/>
                    </a:lnTo>
                    <a:lnTo>
                      <a:pt x="72" y="22"/>
                    </a:lnTo>
                    <a:lnTo>
                      <a:pt x="72" y="15"/>
                    </a:lnTo>
                    <a:lnTo>
                      <a:pt x="65" y="8"/>
                    </a:lnTo>
                    <a:lnTo>
                      <a:pt x="58" y="15"/>
                    </a:lnTo>
                    <a:lnTo>
                      <a:pt x="65" y="29"/>
                    </a:lnTo>
                    <a:lnTo>
                      <a:pt x="65" y="29"/>
                    </a:lnTo>
                    <a:close/>
                    <a:moveTo>
                      <a:pt x="44" y="22"/>
                    </a:moveTo>
                    <a:lnTo>
                      <a:pt x="51" y="15"/>
                    </a:lnTo>
                    <a:lnTo>
                      <a:pt x="44" y="0"/>
                    </a:lnTo>
                    <a:lnTo>
                      <a:pt x="36" y="8"/>
                    </a:lnTo>
                    <a:lnTo>
                      <a:pt x="44" y="22"/>
                    </a:lnTo>
                    <a:lnTo>
                      <a:pt x="44" y="22"/>
                    </a:lnTo>
                    <a:close/>
                    <a:moveTo>
                      <a:pt x="22" y="15"/>
                    </a:moveTo>
                    <a:lnTo>
                      <a:pt x="22" y="15"/>
                    </a:lnTo>
                    <a:lnTo>
                      <a:pt x="22" y="8"/>
                    </a:lnTo>
                    <a:lnTo>
                      <a:pt x="15" y="0"/>
                    </a:lnTo>
                    <a:lnTo>
                      <a:pt x="7" y="0"/>
                    </a:lnTo>
                    <a:lnTo>
                      <a:pt x="7" y="8"/>
                    </a:lnTo>
                    <a:lnTo>
                      <a:pt x="7" y="15"/>
                    </a:lnTo>
                    <a:lnTo>
                      <a:pt x="15" y="22"/>
                    </a:lnTo>
                    <a:lnTo>
                      <a:pt x="22" y="15"/>
                    </a:lnTo>
                    <a:lnTo>
                      <a:pt x="22" y="15"/>
                    </a:lnTo>
                    <a:close/>
                    <a:moveTo>
                      <a:pt x="22" y="37"/>
                    </a:moveTo>
                    <a:lnTo>
                      <a:pt x="15" y="37"/>
                    </a:lnTo>
                    <a:lnTo>
                      <a:pt x="7" y="37"/>
                    </a:lnTo>
                    <a:lnTo>
                      <a:pt x="7" y="44"/>
                    </a:lnTo>
                    <a:lnTo>
                      <a:pt x="15" y="44"/>
                    </a:lnTo>
                    <a:lnTo>
                      <a:pt x="22" y="44"/>
                    </a:lnTo>
                    <a:lnTo>
                      <a:pt x="22" y="37"/>
                    </a:lnTo>
                    <a:lnTo>
                      <a:pt x="22" y="37"/>
                    </a:lnTo>
                    <a:close/>
                    <a:moveTo>
                      <a:pt x="36" y="66"/>
                    </a:moveTo>
                    <a:lnTo>
                      <a:pt x="29" y="59"/>
                    </a:lnTo>
                    <a:lnTo>
                      <a:pt x="22" y="59"/>
                    </a:lnTo>
                    <a:lnTo>
                      <a:pt x="15" y="59"/>
                    </a:lnTo>
                    <a:lnTo>
                      <a:pt x="7" y="66"/>
                    </a:lnTo>
                    <a:lnTo>
                      <a:pt x="15" y="66"/>
                    </a:lnTo>
                    <a:lnTo>
                      <a:pt x="22" y="73"/>
                    </a:lnTo>
                    <a:lnTo>
                      <a:pt x="29"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610">
                <a:extLst>
                  <a:ext uri="{FF2B5EF4-FFF2-40B4-BE49-F238E27FC236}">
                    <a16:creationId xmlns:a16="http://schemas.microsoft.com/office/drawing/2014/main" xmlns="" id="{224CA890-AB3E-4353-9748-59726312E3E0}"/>
                  </a:ext>
                </a:extLst>
              </p:cNvPr>
              <p:cNvSpPr>
                <a:spLocks noEditPoints="1"/>
              </p:cNvSpPr>
              <p:nvPr/>
            </p:nvSpPr>
            <p:spPr bwMode="auto">
              <a:xfrm>
                <a:off x="5797" y="2903"/>
                <a:ext cx="72" cy="73"/>
              </a:xfrm>
              <a:custGeom>
                <a:avLst/>
                <a:gdLst>
                  <a:gd name="T0" fmla="*/ 65 w 72"/>
                  <a:gd name="T1" fmla="*/ 73 h 73"/>
                  <a:gd name="T2" fmla="*/ 72 w 72"/>
                  <a:gd name="T3" fmla="*/ 66 h 73"/>
                  <a:gd name="T4" fmla="*/ 57 w 72"/>
                  <a:gd name="T5" fmla="*/ 51 h 73"/>
                  <a:gd name="T6" fmla="*/ 65 w 72"/>
                  <a:gd name="T7" fmla="*/ 37 h 73"/>
                  <a:gd name="T8" fmla="*/ 65 w 72"/>
                  <a:gd name="T9" fmla="*/ 37 h 73"/>
                  <a:gd name="T10" fmla="*/ 65 w 72"/>
                  <a:gd name="T11" fmla="*/ 8 h 73"/>
                  <a:gd name="T12" fmla="*/ 65 w 72"/>
                  <a:gd name="T13" fmla="*/ 8 h 73"/>
                  <a:gd name="T14" fmla="*/ 57 w 72"/>
                  <a:gd name="T15" fmla="*/ 15 h 73"/>
                  <a:gd name="T16" fmla="*/ 57 w 72"/>
                  <a:gd name="T17" fmla="*/ 29 h 73"/>
                  <a:gd name="T18" fmla="*/ 57 w 72"/>
                  <a:gd name="T19" fmla="*/ 44 h 73"/>
                  <a:gd name="T20" fmla="*/ 50 w 72"/>
                  <a:gd name="T21" fmla="*/ 44 h 73"/>
                  <a:gd name="T22" fmla="*/ 43 w 72"/>
                  <a:gd name="T23" fmla="*/ 29 h 73"/>
                  <a:gd name="T24" fmla="*/ 43 w 72"/>
                  <a:gd name="T25" fmla="*/ 22 h 73"/>
                  <a:gd name="T26" fmla="*/ 43 w 72"/>
                  <a:gd name="T27" fmla="*/ 0 h 73"/>
                  <a:gd name="T28" fmla="*/ 36 w 72"/>
                  <a:gd name="T29" fmla="*/ 22 h 73"/>
                  <a:gd name="T30" fmla="*/ 36 w 72"/>
                  <a:gd name="T31" fmla="*/ 29 h 73"/>
                  <a:gd name="T32" fmla="*/ 36 w 72"/>
                  <a:gd name="T33" fmla="*/ 37 h 73"/>
                  <a:gd name="T34" fmla="*/ 21 w 72"/>
                  <a:gd name="T35" fmla="*/ 22 h 73"/>
                  <a:gd name="T36" fmla="*/ 21 w 72"/>
                  <a:gd name="T37" fmla="*/ 15 h 73"/>
                  <a:gd name="T38" fmla="*/ 14 w 72"/>
                  <a:gd name="T39" fmla="*/ 0 h 73"/>
                  <a:gd name="T40" fmla="*/ 0 w 72"/>
                  <a:gd name="T41" fmla="*/ 0 h 73"/>
                  <a:gd name="T42" fmla="*/ 0 w 72"/>
                  <a:gd name="T43" fmla="*/ 8 h 73"/>
                  <a:gd name="T44" fmla="*/ 21 w 72"/>
                  <a:gd name="T45" fmla="*/ 22 h 73"/>
                  <a:gd name="T46" fmla="*/ 36 w 72"/>
                  <a:gd name="T47" fmla="*/ 37 h 73"/>
                  <a:gd name="T48" fmla="*/ 28 w 72"/>
                  <a:gd name="T49" fmla="*/ 37 h 73"/>
                  <a:gd name="T50" fmla="*/ 21 w 72"/>
                  <a:gd name="T51" fmla="*/ 37 h 73"/>
                  <a:gd name="T52" fmla="*/ 7 w 72"/>
                  <a:gd name="T53" fmla="*/ 29 h 73"/>
                  <a:gd name="T54" fmla="*/ 0 w 72"/>
                  <a:gd name="T55" fmla="*/ 44 h 73"/>
                  <a:gd name="T56" fmla="*/ 14 w 72"/>
                  <a:gd name="T57" fmla="*/ 51 h 73"/>
                  <a:gd name="T58" fmla="*/ 21 w 72"/>
                  <a:gd name="T59" fmla="*/ 44 h 73"/>
                  <a:gd name="T60" fmla="*/ 28 w 72"/>
                  <a:gd name="T61" fmla="*/ 44 h 73"/>
                  <a:gd name="T62" fmla="*/ 43 w 72"/>
                  <a:gd name="T63" fmla="*/ 44 h 73"/>
                  <a:gd name="T64" fmla="*/ 50 w 72"/>
                  <a:gd name="T65" fmla="*/ 51 h 73"/>
                  <a:gd name="T66" fmla="*/ 36 w 72"/>
                  <a:gd name="T67" fmla="*/ 59 h 73"/>
                  <a:gd name="T68" fmla="*/ 21 w 72"/>
                  <a:gd name="T69" fmla="*/ 59 h 73"/>
                  <a:gd name="T70" fmla="*/ 7 w 72"/>
                  <a:gd name="T71" fmla="*/ 66 h 73"/>
                  <a:gd name="T72" fmla="*/ 21 w 72"/>
                  <a:gd name="T73" fmla="*/ 73 h 73"/>
                  <a:gd name="T74" fmla="*/ 28 w 72"/>
                  <a:gd name="T75" fmla="*/ 73 h 73"/>
                  <a:gd name="T76" fmla="*/ 36 w 72"/>
                  <a:gd name="T77" fmla="*/ 66 h 73"/>
                  <a:gd name="T78" fmla="*/ 43 w 72"/>
                  <a:gd name="T79" fmla="*/ 59 h 73"/>
                  <a:gd name="T80" fmla="*/ 57 w 72"/>
                  <a:gd name="T81" fmla="*/ 66 h 73"/>
                  <a:gd name="T82" fmla="*/ 65 w 72"/>
                  <a:gd name="T83" fmla="*/ 73 h 73"/>
                  <a:gd name="T84" fmla="*/ 65 w 72"/>
                  <a:gd name="T85" fmla="*/ 29 h 73"/>
                  <a:gd name="T86" fmla="*/ 65 w 72"/>
                  <a:gd name="T87" fmla="*/ 15 h 73"/>
                  <a:gd name="T88" fmla="*/ 57 w 72"/>
                  <a:gd name="T89" fmla="*/ 15 h 73"/>
                  <a:gd name="T90" fmla="*/ 65 w 72"/>
                  <a:gd name="T91" fmla="*/ 29 h 73"/>
                  <a:gd name="T92" fmla="*/ 43 w 72"/>
                  <a:gd name="T93" fmla="*/ 15 h 73"/>
                  <a:gd name="T94" fmla="*/ 36 w 72"/>
                  <a:gd name="T95" fmla="*/ 8 h 73"/>
                  <a:gd name="T96" fmla="*/ 43 w 72"/>
                  <a:gd name="T97" fmla="*/ 22 h 73"/>
                  <a:gd name="T98" fmla="*/ 21 w 72"/>
                  <a:gd name="T99" fmla="*/ 15 h 73"/>
                  <a:gd name="T100" fmla="*/ 14 w 72"/>
                  <a:gd name="T101" fmla="*/ 0 h 73"/>
                  <a:gd name="T102" fmla="*/ 0 w 72"/>
                  <a:gd name="T103" fmla="*/ 8 h 73"/>
                  <a:gd name="T104" fmla="*/ 14 w 72"/>
                  <a:gd name="T105" fmla="*/ 22 h 73"/>
                  <a:gd name="T106" fmla="*/ 21 w 72"/>
                  <a:gd name="T107" fmla="*/ 15 h 73"/>
                  <a:gd name="T108" fmla="*/ 14 w 72"/>
                  <a:gd name="T109" fmla="*/ 37 h 73"/>
                  <a:gd name="T110" fmla="*/ 7 w 72"/>
                  <a:gd name="T111" fmla="*/ 44 h 73"/>
                  <a:gd name="T112" fmla="*/ 21 w 72"/>
                  <a:gd name="T113" fmla="*/ 44 h 73"/>
                  <a:gd name="T114" fmla="*/ 21 w 72"/>
                  <a:gd name="T115" fmla="*/ 37 h 73"/>
                  <a:gd name="T116" fmla="*/ 28 w 72"/>
                  <a:gd name="T117" fmla="*/ 59 h 73"/>
                  <a:gd name="T118" fmla="*/ 14 w 72"/>
                  <a:gd name="T119" fmla="*/ 59 h 73"/>
                  <a:gd name="T120" fmla="*/ 7 w 72"/>
                  <a:gd name="T121" fmla="*/ 66 h 73"/>
                  <a:gd name="T122" fmla="*/ 28 w 72"/>
                  <a:gd name="T123" fmla="*/ 73 h 73"/>
                  <a:gd name="T124" fmla="*/ 28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57" y="51"/>
                    </a:lnTo>
                    <a:lnTo>
                      <a:pt x="57" y="51"/>
                    </a:lnTo>
                    <a:lnTo>
                      <a:pt x="65" y="37"/>
                    </a:lnTo>
                    <a:lnTo>
                      <a:pt x="65" y="37"/>
                    </a:lnTo>
                    <a:lnTo>
                      <a:pt x="65" y="37"/>
                    </a:lnTo>
                    <a:lnTo>
                      <a:pt x="72" y="29"/>
                    </a:lnTo>
                    <a:lnTo>
                      <a:pt x="65" y="8"/>
                    </a:lnTo>
                    <a:lnTo>
                      <a:pt x="65" y="8"/>
                    </a:lnTo>
                    <a:lnTo>
                      <a:pt x="65" y="8"/>
                    </a:lnTo>
                    <a:lnTo>
                      <a:pt x="57" y="8"/>
                    </a:lnTo>
                    <a:lnTo>
                      <a:pt x="57" y="15"/>
                    </a:lnTo>
                    <a:lnTo>
                      <a:pt x="50" y="22"/>
                    </a:lnTo>
                    <a:lnTo>
                      <a:pt x="57" y="29"/>
                    </a:lnTo>
                    <a:lnTo>
                      <a:pt x="57" y="37"/>
                    </a:lnTo>
                    <a:lnTo>
                      <a:pt x="57" y="44"/>
                    </a:lnTo>
                    <a:lnTo>
                      <a:pt x="50" y="51"/>
                    </a:lnTo>
                    <a:lnTo>
                      <a:pt x="50" y="44"/>
                    </a:lnTo>
                    <a:lnTo>
                      <a:pt x="43" y="37"/>
                    </a:lnTo>
                    <a:lnTo>
                      <a:pt x="43" y="29"/>
                    </a:lnTo>
                    <a:lnTo>
                      <a:pt x="43" y="29"/>
                    </a:lnTo>
                    <a:lnTo>
                      <a:pt x="43" y="22"/>
                    </a:lnTo>
                    <a:lnTo>
                      <a:pt x="50" y="8"/>
                    </a:lnTo>
                    <a:lnTo>
                      <a:pt x="43" y="0"/>
                    </a:lnTo>
                    <a:lnTo>
                      <a:pt x="28" y="8"/>
                    </a:lnTo>
                    <a:lnTo>
                      <a:pt x="36" y="22"/>
                    </a:lnTo>
                    <a:lnTo>
                      <a:pt x="36" y="22"/>
                    </a:lnTo>
                    <a:lnTo>
                      <a:pt x="36" y="29"/>
                    </a:lnTo>
                    <a:lnTo>
                      <a:pt x="36" y="37"/>
                    </a:lnTo>
                    <a:lnTo>
                      <a:pt x="36" y="37"/>
                    </a:lnTo>
                    <a:lnTo>
                      <a:pt x="28" y="22"/>
                    </a:lnTo>
                    <a:lnTo>
                      <a:pt x="21" y="22"/>
                    </a:lnTo>
                    <a:lnTo>
                      <a:pt x="21" y="22"/>
                    </a:lnTo>
                    <a:lnTo>
                      <a:pt x="21" y="15"/>
                    </a:lnTo>
                    <a:lnTo>
                      <a:pt x="21" y="8"/>
                    </a:lnTo>
                    <a:lnTo>
                      <a:pt x="14" y="0"/>
                    </a:lnTo>
                    <a:lnTo>
                      <a:pt x="7" y="0"/>
                    </a:lnTo>
                    <a:lnTo>
                      <a:pt x="0" y="0"/>
                    </a:lnTo>
                    <a:lnTo>
                      <a:pt x="0" y="0"/>
                    </a:lnTo>
                    <a:lnTo>
                      <a:pt x="0" y="8"/>
                    </a:lnTo>
                    <a:lnTo>
                      <a:pt x="7" y="15"/>
                    </a:lnTo>
                    <a:lnTo>
                      <a:pt x="21" y="22"/>
                    </a:lnTo>
                    <a:lnTo>
                      <a:pt x="28" y="29"/>
                    </a:lnTo>
                    <a:lnTo>
                      <a:pt x="36" y="37"/>
                    </a:lnTo>
                    <a:lnTo>
                      <a:pt x="36" y="37"/>
                    </a:lnTo>
                    <a:lnTo>
                      <a:pt x="28" y="37"/>
                    </a:lnTo>
                    <a:lnTo>
                      <a:pt x="28" y="37"/>
                    </a:lnTo>
                    <a:lnTo>
                      <a:pt x="21" y="37"/>
                    </a:lnTo>
                    <a:lnTo>
                      <a:pt x="14" y="29"/>
                    </a:lnTo>
                    <a:lnTo>
                      <a:pt x="7" y="29"/>
                    </a:lnTo>
                    <a:lnTo>
                      <a:pt x="0" y="37"/>
                    </a:lnTo>
                    <a:lnTo>
                      <a:pt x="0" y="44"/>
                    </a:lnTo>
                    <a:lnTo>
                      <a:pt x="7" y="44"/>
                    </a:lnTo>
                    <a:lnTo>
                      <a:pt x="14" y="51"/>
                    </a:lnTo>
                    <a:lnTo>
                      <a:pt x="21" y="51"/>
                    </a:lnTo>
                    <a:lnTo>
                      <a:pt x="21" y="44"/>
                    </a:lnTo>
                    <a:lnTo>
                      <a:pt x="28" y="44"/>
                    </a:lnTo>
                    <a:lnTo>
                      <a:pt x="28" y="44"/>
                    </a:lnTo>
                    <a:lnTo>
                      <a:pt x="36" y="44"/>
                    </a:lnTo>
                    <a:lnTo>
                      <a:pt x="43" y="44"/>
                    </a:lnTo>
                    <a:lnTo>
                      <a:pt x="50" y="51"/>
                    </a:lnTo>
                    <a:lnTo>
                      <a:pt x="50" y="51"/>
                    </a:lnTo>
                    <a:lnTo>
                      <a:pt x="43" y="59"/>
                    </a:lnTo>
                    <a:lnTo>
                      <a:pt x="36" y="59"/>
                    </a:lnTo>
                    <a:lnTo>
                      <a:pt x="28" y="59"/>
                    </a:lnTo>
                    <a:lnTo>
                      <a:pt x="21" y="59"/>
                    </a:lnTo>
                    <a:lnTo>
                      <a:pt x="7" y="59"/>
                    </a:lnTo>
                    <a:lnTo>
                      <a:pt x="7" y="66"/>
                    </a:lnTo>
                    <a:lnTo>
                      <a:pt x="7" y="73"/>
                    </a:lnTo>
                    <a:lnTo>
                      <a:pt x="21" y="73"/>
                    </a:lnTo>
                    <a:lnTo>
                      <a:pt x="28" y="73"/>
                    </a:lnTo>
                    <a:lnTo>
                      <a:pt x="28" y="73"/>
                    </a:lnTo>
                    <a:lnTo>
                      <a:pt x="36" y="66"/>
                    </a:lnTo>
                    <a:lnTo>
                      <a:pt x="36" y="66"/>
                    </a:lnTo>
                    <a:lnTo>
                      <a:pt x="43" y="66"/>
                    </a:lnTo>
                    <a:lnTo>
                      <a:pt x="43" y="59"/>
                    </a:lnTo>
                    <a:lnTo>
                      <a:pt x="50" y="59"/>
                    </a:lnTo>
                    <a:lnTo>
                      <a:pt x="57" y="66"/>
                    </a:lnTo>
                    <a:lnTo>
                      <a:pt x="65" y="73"/>
                    </a:lnTo>
                    <a:lnTo>
                      <a:pt x="65" y="73"/>
                    </a:lnTo>
                    <a:close/>
                    <a:moveTo>
                      <a:pt x="65" y="29"/>
                    </a:moveTo>
                    <a:lnTo>
                      <a:pt x="65" y="29"/>
                    </a:lnTo>
                    <a:lnTo>
                      <a:pt x="72" y="22"/>
                    </a:lnTo>
                    <a:lnTo>
                      <a:pt x="65" y="15"/>
                    </a:lnTo>
                    <a:lnTo>
                      <a:pt x="65" y="8"/>
                    </a:lnTo>
                    <a:lnTo>
                      <a:pt x="57" y="15"/>
                    </a:lnTo>
                    <a:lnTo>
                      <a:pt x="65" y="29"/>
                    </a:lnTo>
                    <a:lnTo>
                      <a:pt x="65" y="29"/>
                    </a:lnTo>
                    <a:close/>
                    <a:moveTo>
                      <a:pt x="43" y="22"/>
                    </a:moveTo>
                    <a:lnTo>
                      <a:pt x="43" y="15"/>
                    </a:lnTo>
                    <a:lnTo>
                      <a:pt x="43" y="0"/>
                    </a:lnTo>
                    <a:lnTo>
                      <a:pt x="36" y="8"/>
                    </a:lnTo>
                    <a:lnTo>
                      <a:pt x="43" y="22"/>
                    </a:lnTo>
                    <a:lnTo>
                      <a:pt x="43" y="22"/>
                    </a:lnTo>
                    <a:close/>
                    <a:moveTo>
                      <a:pt x="21" y="15"/>
                    </a:moveTo>
                    <a:lnTo>
                      <a:pt x="21" y="15"/>
                    </a:lnTo>
                    <a:lnTo>
                      <a:pt x="21" y="8"/>
                    </a:lnTo>
                    <a:lnTo>
                      <a:pt x="14" y="0"/>
                    </a:lnTo>
                    <a:lnTo>
                      <a:pt x="0" y="0"/>
                    </a:lnTo>
                    <a:lnTo>
                      <a:pt x="0" y="8"/>
                    </a:lnTo>
                    <a:lnTo>
                      <a:pt x="7" y="15"/>
                    </a:lnTo>
                    <a:lnTo>
                      <a:pt x="14" y="22"/>
                    </a:lnTo>
                    <a:lnTo>
                      <a:pt x="21" y="15"/>
                    </a:lnTo>
                    <a:lnTo>
                      <a:pt x="21" y="15"/>
                    </a:lnTo>
                    <a:close/>
                    <a:moveTo>
                      <a:pt x="21" y="37"/>
                    </a:moveTo>
                    <a:lnTo>
                      <a:pt x="14" y="37"/>
                    </a:lnTo>
                    <a:lnTo>
                      <a:pt x="0" y="37"/>
                    </a:lnTo>
                    <a:lnTo>
                      <a:pt x="7" y="44"/>
                    </a:lnTo>
                    <a:lnTo>
                      <a:pt x="14" y="44"/>
                    </a:lnTo>
                    <a:lnTo>
                      <a:pt x="21" y="44"/>
                    </a:lnTo>
                    <a:lnTo>
                      <a:pt x="21" y="37"/>
                    </a:lnTo>
                    <a:lnTo>
                      <a:pt x="21" y="37"/>
                    </a:lnTo>
                    <a:close/>
                    <a:moveTo>
                      <a:pt x="28" y="66"/>
                    </a:moveTo>
                    <a:lnTo>
                      <a:pt x="28" y="59"/>
                    </a:lnTo>
                    <a:lnTo>
                      <a:pt x="21" y="59"/>
                    </a:lnTo>
                    <a:lnTo>
                      <a:pt x="14" y="59"/>
                    </a:lnTo>
                    <a:lnTo>
                      <a:pt x="7" y="66"/>
                    </a:lnTo>
                    <a:lnTo>
                      <a:pt x="7" y="66"/>
                    </a:lnTo>
                    <a:lnTo>
                      <a:pt x="21" y="73"/>
                    </a:lnTo>
                    <a:lnTo>
                      <a:pt x="28" y="73"/>
                    </a:lnTo>
                    <a:lnTo>
                      <a:pt x="28" y="66"/>
                    </a:lnTo>
                    <a:lnTo>
                      <a:pt x="28"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611">
                <a:extLst>
                  <a:ext uri="{FF2B5EF4-FFF2-40B4-BE49-F238E27FC236}">
                    <a16:creationId xmlns:a16="http://schemas.microsoft.com/office/drawing/2014/main" xmlns="" id="{C44094B3-DA1A-40AE-BA2A-32F2C4146351}"/>
                  </a:ext>
                </a:extLst>
              </p:cNvPr>
              <p:cNvSpPr>
                <a:spLocks noEditPoints="1"/>
              </p:cNvSpPr>
              <p:nvPr/>
            </p:nvSpPr>
            <p:spPr bwMode="auto">
              <a:xfrm>
                <a:off x="5725" y="2903"/>
                <a:ext cx="72" cy="73"/>
              </a:xfrm>
              <a:custGeom>
                <a:avLst/>
                <a:gdLst>
                  <a:gd name="T0" fmla="*/ 64 w 72"/>
                  <a:gd name="T1" fmla="*/ 73 h 73"/>
                  <a:gd name="T2" fmla="*/ 72 w 72"/>
                  <a:gd name="T3" fmla="*/ 66 h 73"/>
                  <a:gd name="T4" fmla="*/ 57 w 72"/>
                  <a:gd name="T5" fmla="*/ 51 h 73"/>
                  <a:gd name="T6" fmla="*/ 57 w 72"/>
                  <a:gd name="T7" fmla="*/ 37 h 73"/>
                  <a:gd name="T8" fmla="*/ 64 w 72"/>
                  <a:gd name="T9" fmla="*/ 37 h 73"/>
                  <a:gd name="T10" fmla="*/ 64 w 72"/>
                  <a:gd name="T11" fmla="*/ 8 h 73"/>
                  <a:gd name="T12" fmla="*/ 57 w 72"/>
                  <a:gd name="T13" fmla="*/ 8 h 73"/>
                  <a:gd name="T14" fmla="*/ 50 w 72"/>
                  <a:gd name="T15" fmla="*/ 15 h 73"/>
                  <a:gd name="T16" fmla="*/ 57 w 72"/>
                  <a:gd name="T17" fmla="*/ 29 h 73"/>
                  <a:gd name="T18" fmla="*/ 50 w 72"/>
                  <a:gd name="T19" fmla="*/ 44 h 73"/>
                  <a:gd name="T20" fmla="*/ 43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1 w 72"/>
                  <a:gd name="T35" fmla="*/ 22 h 73"/>
                  <a:gd name="T36" fmla="*/ 21 w 72"/>
                  <a:gd name="T37" fmla="*/ 15 h 73"/>
                  <a:gd name="T38" fmla="*/ 7 w 72"/>
                  <a:gd name="T39" fmla="*/ 0 h 73"/>
                  <a:gd name="T40" fmla="*/ 0 w 72"/>
                  <a:gd name="T41" fmla="*/ 0 h 73"/>
                  <a:gd name="T42" fmla="*/ 0 w 72"/>
                  <a:gd name="T43" fmla="*/ 8 h 73"/>
                  <a:gd name="T44" fmla="*/ 14 w 72"/>
                  <a:gd name="T45" fmla="*/ 22 h 73"/>
                  <a:gd name="T46" fmla="*/ 28 w 72"/>
                  <a:gd name="T47" fmla="*/ 37 h 73"/>
                  <a:gd name="T48" fmla="*/ 28 w 72"/>
                  <a:gd name="T49" fmla="*/ 37 h 73"/>
                  <a:gd name="T50" fmla="*/ 21 w 72"/>
                  <a:gd name="T51" fmla="*/ 37 h 73"/>
                  <a:gd name="T52" fmla="*/ 7 w 72"/>
                  <a:gd name="T53" fmla="*/ 29 h 73"/>
                  <a:gd name="T54" fmla="*/ 0 w 72"/>
                  <a:gd name="T55" fmla="*/ 44 h 73"/>
                  <a:gd name="T56" fmla="*/ 14 w 72"/>
                  <a:gd name="T57" fmla="*/ 51 h 73"/>
                  <a:gd name="T58" fmla="*/ 21 w 72"/>
                  <a:gd name="T59" fmla="*/ 44 h 73"/>
                  <a:gd name="T60" fmla="*/ 28 w 72"/>
                  <a:gd name="T61" fmla="*/ 44 h 73"/>
                  <a:gd name="T62" fmla="*/ 43 w 72"/>
                  <a:gd name="T63" fmla="*/ 44 h 73"/>
                  <a:gd name="T64" fmla="*/ 43 w 72"/>
                  <a:gd name="T65" fmla="*/ 51 h 73"/>
                  <a:gd name="T66" fmla="*/ 36 w 72"/>
                  <a:gd name="T67" fmla="*/ 59 h 73"/>
                  <a:gd name="T68" fmla="*/ 21 w 72"/>
                  <a:gd name="T69" fmla="*/ 59 h 73"/>
                  <a:gd name="T70" fmla="*/ 0 w 72"/>
                  <a:gd name="T71" fmla="*/ 66 h 73"/>
                  <a:gd name="T72" fmla="*/ 21 w 72"/>
                  <a:gd name="T73" fmla="*/ 73 h 73"/>
                  <a:gd name="T74" fmla="*/ 28 w 72"/>
                  <a:gd name="T75" fmla="*/ 73 h 73"/>
                  <a:gd name="T76" fmla="*/ 36 w 72"/>
                  <a:gd name="T77" fmla="*/ 66 h 73"/>
                  <a:gd name="T78" fmla="*/ 43 w 72"/>
                  <a:gd name="T79" fmla="*/ 59 h 73"/>
                  <a:gd name="T80" fmla="*/ 50 w 72"/>
                  <a:gd name="T81" fmla="*/ 66 h 73"/>
                  <a:gd name="T82" fmla="*/ 57 w 72"/>
                  <a:gd name="T83" fmla="*/ 73 h 73"/>
                  <a:gd name="T84" fmla="*/ 64 w 72"/>
                  <a:gd name="T85" fmla="*/ 29 h 73"/>
                  <a:gd name="T86" fmla="*/ 64 w 72"/>
                  <a:gd name="T87" fmla="*/ 15 h 73"/>
                  <a:gd name="T88" fmla="*/ 57 w 72"/>
                  <a:gd name="T89" fmla="*/ 15 h 73"/>
                  <a:gd name="T90" fmla="*/ 57 w 72"/>
                  <a:gd name="T91" fmla="*/ 29 h 73"/>
                  <a:gd name="T92" fmla="*/ 43 w 72"/>
                  <a:gd name="T93" fmla="*/ 15 h 73"/>
                  <a:gd name="T94" fmla="*/ 28 w 72"/>
                  <a:gd name="T95" fmla="*/ 8 h 73"/>
                  <a:gd name="T96" fmla="*/ 36 w 72"/>
                  <a:gd name="T97" fmla="*/ 22 h 73"/>
                  <a:gd name="T98" fmla="*/ 21 w 72"/>
                  <a:gd name="T99" fmla="*/ 15 h 73"/>
                  <a:gd name="T100" fmla="*/ 7 w 72"/>
                  <a:gd name="T101" fmla="*/ 0 h 73"/>
                  <a:gd name="T102" fmla="*/ 0 w 72"/>
                  <a:gd name="T103" fmla="*/ 8 h 73"/>
                  <a:gd name="T104" fmla="*/ 7 w 72"/>
                  <a:gd name="T105" fmla="*/ 22 h 73"/>
                  <a:gd name="T106" fmla="*/ 14 w 72"/>
                  <a:gd name="T107" fmla="*/ 15 h 73"/>
                  <a:gd name="T108" fmla="*/ 7 w 72"/>
                  <a:gd name="T109" fmla="*/ 37 h 73"/>
                  <a:gd name="T110" fmla="*/ 0 w 72"/>
                  <a:gd name="T111" fmla="*/ 44 h 73"/>
                  <a:gd name="T112" fmla="*/ 21 w 72"/>
                  <a:gd name="T113" fmla="*/ 44 h 73"/>
                  <a:gd name="T114" fmla="*/ 21 w 72"/>
                  <a:gd name="T115" fmla="*/ 37 h 73"/>
                  <a:gd name="T116" fmla="*/ 28 w 72"/>
                  <a:gd name="T117" fmla="*/ 59 h 73"/>
                  <a:gd name="T118" fmla="*/ 14 w 72"/>
                  <a:gd name="T119" fmla="*/ 59 h 73"/>
                  <a:gd name="T120" fmla="*/ 7 w 72"/>
                  <a:gd name="T121" fmla="*/ 66 h 73"/>
                  <a:gd name="T122" fmla="*/ 28 w 72"/>
                  <a:gd name="T123" fmla="*/ 73 h 73"/>
                  <a:gd name="T124" fmla="*/ 28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7" y="73"/>
                    </a:moveTo>
                    <a:lnTo>
                      <a:pt x="64" y="73"/>
                    </a:lnTo>
                    <a:lnTo>
                      <a:pt x="64" y="73"/>
                    </a:lnTo>
                    <a:lnTo>
                      <a:pt x="72" y="66"/>
                    </a:lnTo>
                    <a:lnTo>
                      <a:pt x="64" y="66"/>
                    </a:lnTo>
                    <a:lnTo>
                      <a:pt x="57" y="51"/>
                    </a:lnTo>
                    <a:lnTo>
                      <a:pt x="57" y="51"/>
                    </a:lnTo>
                    <a:lnTo>
                      <a:pt x="57" y="37"/>
                    </a:lnTo>
                    <a:lnTo>
                      <a:pt x="57" y="37"/>
                    </a:lnTo>
                    <a:lnTo>
                      <a:pt x="64" y="37"/>
                    </a:lnTo>
                    <a:lnTo>
                      <a:pt x="72" y="29"/>
                    </a:lnTo>
                    <a:lnTo>
                      <a:pt x="64" y="8"/>
                    </a:lnTo>
                    <a:lnTo>
                      <a:pt x="64" y="8"/>
                    </a:lnTo>
                    <a:lnTo>
                      <a:pt x="57" y="8"/>
                    </a:lnTo>
                    <a:lnTo>
                      <a:pt x="57" y="8"/>
                    </a:lnTo>
                    <a:lnTo>
                      <a:pt x="50" y="15"/>
                    </a:lnTo>
                    <a:lnTo>
                      <a:pt x="50" y="22"/>
                    </a:lnTo>
                    <a:lnTo>
                      <a:pt x="57" y="29"/>
                    </a:lnTo>
                    <a:lnTo>
                      <a:pt x="57" y="37"/>
                    </a:lnTo>
                    <a:lnTo>
                      <a:pt x="50" y="44"/>
                    </a:lnTo>
                    <a:lnTo>
                      <a:pt x="50" y="51"/>
                    </a:lnTo>
                    <a:lnTo>
                      <a:pt x="43" y="44"/>
                    </a:lnTo>
                    <a:lnTo>
                      <a:pt x="43" y="37"/>
                    </a:lnTo>
                    <a:lnTo>
                      <a:pt x="43" y="29"/>
                    </a:lnTo>
                    <a:lnTo>
                      <a:pt x="43" y="29"/>
                    </a:lnTo>
                    <a:lnTo>
                      <a:pt x="43" y="22"/>
                    </a:lnTo>
                    <a:lnTo>
                      <a:pt x="43" y="8"/>
                    </a:lnTo>
                    <a:lnTo>
                      <a:pt x="36" y="0"/>
                    </a:lnTo>
                    <a:lnTo>
                      <a:pt x="28" y="8"/>
                    </a:lnTo>
                    <a:lnTo>
                      <a:pt x="36" y="22"/>
                    </a:lnTo>
                    <a:lnTo>
                      <a:pt x="36" y="22"/>
                    </a:lnTo>
                    <a:lnTo>
                      <a:pt x="36" y="29"/>
                    </a:lnTo>
                    <a:lnTo>
                      <a:pt x="36" y="37"/>
                    </a:lnTo>
                    <a:lnTo>
                      <a:pt x="36" y="37"/>
                    </a:lnTo>
                    <a:lnTo>
                      <a:pt x="28" y="22"/>
                    </a:lnTo>
                    <a:lnTo>
                      <a:pt x="21" y="22"/>
                    </a:lnTo>
                    <a:lnTo>
                      <a:pt x="21" y="22"/>
                    </a:lnTo>
                    <a:lnTo>
                      <a:pt x="21" y="15"/>
                    </a:lnTo>
                    <a:lnTo>
                      <a:pt x="14" y="8"/>
                    </a:lnTo>
                    <a:lnTo>
                      <a:pt x="7" y="0"/>
                    </a:lnTo>
                    <a:lnTo>
                      <a:pt x="7" y="0"/>
                    </a:lnTo>
                    <a:lnTo>
                      <a:pt x="0" y="0"/>
                    </a:lnTo>
                    <a:lnTo>
                      <a:pt x="0" y="0"/>
                    </a:lnTo>
                    <a:lnTo>
                      <a:pt x="0" y="8"/>
                    </a:lnTo>
                    <a:lnTo>
                      <a:pt x="0" y="15"/>
                    </a:lnTo>
                    <a:lnTo>
                      <a:pt x="14" y="22"/>
                    </a:lnTo>
                    <a:lnTo>
                      <a:pt x="21" y="29"/>
                    </a:lnTo>
                    <a:lnTo>
                      <a:pt x="28" y="37"/>
                    </a:lnTo>
                    <a:lnTo>
                      <a:pt x="28" y="37"/>
                    </a:lnTo>
                    <a:lnTo>
                      <a:pt x="28" y="37"/>
                    </a:lnTo>
                    <a:lnTo>
                      <a:pt x="21" y="37"/>
                    </a:lnTo>
                    <a:lnTo>
                      <a:pt x="21" y="37"/>
                    </a:lnTo>
                    <a:lnTo>
                      <a:pt x="14" y="29"/>
                    </a:lnTo>
                    <a:lnTo>
                      <a:pt x="7" y="29"/>
                    </a:lnTo>
                    <a:lnTo>
                      <a:pt x="0" y="37"/>
                    </a:lnTo>
                    <a:lnTo>
                      <a:pt x="0" y="44"/>
                    </a:lnTo>
                    <a:lnTo>
                      <a:pt x="7" y="44"/>
                    </a:lnTo>
                    <a:lnTo>
                      <a:pt x="14" y="51"/>
                    </a:lnTo>
                    <a:lnTo>
                      <a:pt x="14" y="51"/>
                    </a:lnTo>
                    <a:lnTo>
                      <a:pt x="21" y="44"/>
                    </a:lnTo>
                    <a:lnTo>
                      <a:pt x="21" y="44"/>
                    </a:lnTo>
                    <a:lnTo>
                      <a:pt x="28" y="44"/>
                    </a:lnTo>
                    <a:lnTo>
                      <a:pt x="36" y="44"/>
                    </a:lnTo>
                    <a:lnTo>
                      <a:pt x="43" y="44"/>
                    </a:lnTo>
                    <a:lnTo>
                      <a:pt x="43" y="51"/>
                    </a:lnTo>
                    <a:lnTo>
                      <a:pt x="43" y="51"/>
                    </a:lnTo>
                    <a:lnTo>
                      <a:pt x="43" y="59"/>
                    </a:lnTo>
                    <a:lnTo>
                      <a:pt x="36" y="59"/>
                    </a:lnTo>
                    <a:lnTo>
                      <a:pt x="28" y="59"/>
                    </a:lnTo>
                    <a:lnTo>
                      <a:pt x="21" y="59"/>
                    </a:lnTo>
                    <a:lnTo>
                      <a:pt x="7" y="59"/>
                    </a:lnTo>
                    <a:lnTo>
                      <a:pt x="0" y="66"/>
                    </a:lnTo>
                    <a:lnTo>
                      <a:pt x="7" y="73"/>
                    </a:lnTo>
                    <a:lnTo>
                      <a:pt x="21" y="73"/>
                    </a:lnTo>
                    <a:lnTo>
                      <a:pt x="28" y="73"/>
                    </a:lnTo>
                    <a:lnTo>
                      <a:pt x="28" y="73"/>
                    </a:lnTo>
                    <a:lnTo>
                      <a:pt x="28" y="66"/>
                    </a:lnTo>
                    <a:lnTo>
                      <a:pt x="36" y="66"/>
                    </a:lnTo>
                    <a:lnTo>
                      <a:pt x="43" y="66"/>
                    </a:lnTo>
                    <a:lnTo>
                      <a:pt x="43" y="59"/>
                    </a:lnTo>
                    <a:lnTo>
                      <a:pt x="50" y="59"/>
                    </a:lnTo>
                    <a:lnTo>
                      <a:pt x="50" y="66"/>
                    </a:lnTo>
                    <a:lnTo>
                      <a:pt x="57" y="73"/>
                    </a:lnTo>
                    <a:lnTo>
                      <a:pt x="57" y="73"/>
                    </a:lnTo>
                    <a:close/>
                    <a:moveTo>
                      <a:pt x="57" y="29"/>
                    </a:moveTo>
                    <a:lnTo>
                      <a:pt x="64" y="29"/>
                    </a:lnTo>
                    <a:lnTo>
                      <a:pt x="64" y="22"/>
                    </a:lnTo>
                    <a:lnTo>
                      <a:pt x="64" y="15"/>
                    </a:lnTo>
                    <a:lnTo>
                      <a:pt x="64" y="8"/>
                    </a:lnTo>
                    <a:lnTo>
                      <a:pt x="57" y="15"/>
                    </a:lnTo>
                    <a:lnTo>
                      <a:pt x="57" y="29"/>
                    </a:lnTo>
                    <a:lnTo>
                      <a:pt x="57" y="29"/>
                    </a:lnTo>
                    <a:close/>
                    <a:moveTo>
                      <a:pt x="36" y="22"/>
                    </a:moveTo>
                    <a:lnTo>
                      <a:pt x="43" y="15"/>
                    </a:lnTo>
                    <a:lnTo>
                      <a:pt x="36" y="0"/>
                    </a:lnTo>
                    <a:lnTo>
                      <a:pt x="28" y="8"/>
                    </a:lnTo>
                    <a:lnTo>
                      <a:pt x="36" y="22"/>
                    </a:lnTo>
                    <a:lnTo>
                      <a:pt x="36" y="22"/>
                    </a:lnTo>
                    <a:close/>
                    <a:moveTo>
                      <a:pt x="14" y="15"/>
                    </a:moveTo>
                    <a:lnTo>
                      <a:pt x="21" y="15"/>
                    </a:lnTo>
                    <a:lnTo>
                      <a:pt x="14" y="8"/>
                    </a:lnTo>
                    <a:lnTo>
                      <a:pt x="7" y="0"/>
                    </a:lnTo>
                    <a:lnTo>
                      <a:pt x="0" y="0"/>
                    </a:lnTo>
                    <a:lnTo>
                      <a:pt x="0" y="8"/>
                    </a:lnTo>
                    <a:lnTo>
                      <a:pt x="7" y="15"/>
                    </a:lnTo>
                    <a:lnTo>
                      <a:pt x="7" y="22"/>
                    </a:lnTo>
                    <a:lnTo>
                      <a:pt x="14" y="15"/>
                    </a:lnTo>
                    <a:lnTo>
                      <a:pt x="14" y="15"/>
                    </a:lnTo>
                    <a:close/>
                    <a:moveTo>
                      <a:pt x="21" y="37"/>
                    </a:moveTo>
                    <a:lnTo>
                      <a:pt x="7" y="37"/>
                    </a:lnTo>
                    <a:lnTo>
                      <a:pt x="0" y="37"/>
                    </a:lnTo>
                    <a:lnTo>
                      <a:pt x="0" y="44"/>
                    </a:lnTo>
                    <a:lnTo>
                      <a:pt x="14" y="44"/>
                    </a:lnTo>
                    <a:lnTo>
                      <a:pt x="21" y="44"/>
                    </a:lnTo>
                    <a:lnTo>
                      <a:pt x="21" y="37"/>
                    </a:lnTo>
                    <a:lnTo>
                      <a:pt x="21" y="37"/>
                    </a:lnTo>
                    <a:close/>
                    <a:moveTo>
                      <a:pt x="28" y="66"/>
                    </a:moveTo>
                    <a:lnTo>
                      <a:pt x="28" y="59"/>
                    </a:lnTo>
                    <a:lnTo>
                      <a:pt x="21" y="59"/>
                    </a:lnTo>
                    <a:lnTo>
                      <a:pt x="14" y="59"/>
                    </a:lnTo>
                    <a:lnTo>
                      <a:pt x="7" y="66"/>
                    </a:lnTo>
                    <a:lnTo>
                      <a:pt x="7" y="66"/>
                    </a:lnTo>
                    <a:lnTo>
                      <a:pt x="14" y="73"/>
                    </a:lnTo>
                    <a:lnTo>
                      <a:pt x="28" y="73"/>
                    </a:lnTo>
                    <a:lnTo>
                      <a:pt x="28" y="66"/>
                    </a:lnTo>
                    <a:lnTo>
                      <a:pt x="28"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612">
                <a:extLst>
                  <a:ext uri="{FF2B5EF4-FFF2-40B4-BE49-F238E27FC236}">
                    <a16:creationId xmlns:a16="http://schemas.microsoft.com/office/drawing/2014/main" xmlns="" id="{CDE66881-0700-4425-8E30-F6155A3C4AB8}"/>
                  </a:ext>
                </a:extLst>
              </p:cNvPr>
              <p:cNvSpPr>
                <a:spLocks noEditPoints="1"/>
              </p:cNvSpPr>
              <p:nvPr/>
            </p:nvSpPr>
            <p:spPr bwMode="auto">
              <a:xfrm>
                <a:off x="5653" y="2903"/>
                <a:ext cx="65" cy="73"/>
              </a:xfrm>
              <a:custGeom>
                <a:avLst/>
                <a:gdLst>
                  <a:gd name="T0" fmla="*/ 65 w 65"/>
                  <a:gd name="T1" fmla="*/ 73 h 73"/>
                  <a:gd name="T2" fmla="*/ 65 w 65"/>
                  <a:gd name="T3" fmla="*/ 66 h 73"/>
                  <a:gd name="T4" fmla="*/ 57 w 65"/>
                  <a:gd name="T5" fmla="*/ 51 h 73"/>
                  <a:gd name="T6" fmla="*/ 57 w 65"/>
                  <a:gd name="T7" fmla="*/ 37 h 73"/>
                  <a:gd name="T8" fmla="*/ 65 w 65"/>
                  <a:gd name="T9" fmla="*/ 37 h 73"/>
                  <a:gd name="T10" fmla="*/ 65 w 65"/>
                  <a:gd name="T11" fmla="*/ 8 h 73"/>
                  <a:gd name="T12" fmla="*/ 57 w 65"/>
                  <a:gd name="T13" fmla="*/ 8 h 73"/>
                  <a:gd name="T14" fmla="*/ 50 w 65"/>
                  <a:gd name="T15" fmla="*/ 15 h 73"/>
                  <a:gd name="T16" fmla="*/ 57 w 65"/>
                  <a:gd name="T17" fmla="*/ 29 h 73"/>
                  <a:gd name="T18" fmla="*/ 50 w 65"/>
                  <a:gd name="T19" fmla="*/ 44 h 73"/>
                  <a:gd name="T20" fmla="*/ 43 w 65"/>
                  <a:gd name="T21" fmla="*/ 44 h 73"/>
                  <a:gd name="T22" fmla="*/ 36 w 65"/>
                  <a:gd name="T23" fmla="*/ 29 h 73"/>
                  <a:gd name="T24" fmla="*/ 43 w 65"/>
                  <a:gd name="T25" fmla="*/ 22 h 73"/>
                  <a:gd name="T26" fmla="*/ 36 w 65"/>
                  <a:gd name="T27" fmla="*/ 0 h 73"/>
                  <a:gd name="T28" fmla="*/ 36 w 65"/>
                  <a:gd name="T29" fmla="*/ 22 h 73"/>
                  <a:gd name="T30" fmla="*/ 36 w 65"/>
                  <a:gd name="T31" fmla="*/ 29 h 73"/>
                  <a:gd name="T32" fmla="*/ 29 w 65"/>
                  <a:gd name="T33" fmla="*/ 37 h 73"/>
                  <a:gd name="T34" fmla="*/ 21 w 65"/>
                  <a:gd name="T35" fmla="*/ 22 h 73"/>
                  <a:gd name="T36" fmla="*/ 21 w 65"/>
                  <a:gd name="T37" fmla="*/ 15 h 73"/>
                  <a:gd name="T38" fmla="*/ 7 w 65"/>
                  <a:gd name="T39" fmla="*/ 0 h 73"/>
                  <a:gd name="T40" fmla="*/ 0 w 65"/>
                  <a:gd name="T41" fmla="*/ 0 h 73"/>
                  <a:gd name="T42" fmla="*/ 0 w 65"/>
                  <a:gd name="T43" fmla="*/ 8 h 73"/>
                  <a:gd name="T44" fmla="*/ 14 w 65"/>
                  <a:gd name="T45" fmla="*/ 22 h 73"/>
                  <a:gd name="T46" fmla="*/ 29 w 65"/>
                  <a:gd name="T47" fmla="*/ 37 h 73"/>
                  <a:gd name="T48" fmla="*/ 29 w 65"/>
                  <a:gd name="T49" fmla="*/ 37 h 73"/>
                  <a:gd name="T50" fmla="*/ 21 w 65"/>
                  <a:gd name="T51" fmla="*/ 37 h 73"/>
                  <a:gd name="T52" fmla="*/ 0 w 65"/>
                  <a:gd name="T53" fmla="*/ 29 h 73"/>
                  <a:gd name="T54" fmla="*/ 0 w 65"/>
                  <a:gd name="T55" fmla="*/ 44 h 73"/>
                  <a:gd name="T56" fmla="*/ 14 w 65"/>
                  <a:gd name="T57" fmla="*/ 51 h 73"/>
                  <a:gd name="T58" fmla="*/ 21 w 65"/>
                  <a:gd name="T59" fmla="*/ 44 h 73"/>
                  <a:gd name="T60" fmla="*/ 29 w 65"/>
                  <a:gd name="T61" fmla="*/ 44 h 73"/>
                  <a:gd name="T62" fmla="*/ 36 w 65"/>
                  <a:gd name="T63" fmla="*/ 44 h 73"/>
                  <a:gd name="T64" fmla="*/ 43 w 65"/>
                  <a:gd name="T65" fmla="*/ 51 h 73"/>
                  <a:gd name="T66" fmla="*/ 36 w 65"/>
                  <a:gd name="T67" fmla="*/ 59 h 73"/>
                  <a:gd name="T68" fmla="*/ 21 w 65"/>
                  <a:gd name="T69" fmla="*/ 59 h 73"/>
                  <a:gd name="T70" fmla="*/ 0 w 65"/>
                  <a:gd name="T71" fmla="*/ 66 h 73"/>
                  <a:gd name="T72" fmla="*/ 21 w 65"/>
                  <a:gd name="T73" fmla="*/ 73 h 73"/>
                  <a:gd name="T74" fmla="*/ 29 w 65"/>
                  <a:gd name="T75" fmla="*/ 73 h 73"/>
                  <a:gd name="T76" fmla="*/ 36 w 65"/>
                  <a:gd name="T77" fmla="*/ 66 h 73"/>
                  <a:gd name="T78" fmla="*/ 43 w 65"/>
                  <a:gd name="T79" fmla="*/ 59 h 73"/>
                  <a:gd name="T80" fmla="*/ 50 w 65"/>
                  <a:gd name="T81" fmla="*/ 66 h 73"/>
                  <a:gd name="T82" fmla="*/ 57 w 65"/>
                  <a:gd name="T83" fmla="*/ 73 h 73"/>
                  <a:gd name="T84" fmla="*/ 65 w 65"/>
                  <a:gd name="T85" fmla="*/ 29 h 73"/>
                  <a:gd name="T86" fmla="*/ 65 w 65"/>
                  <a:gd name="T87" fmla="*/ 15 h 73"/>
                  <a:gd name="T88" fmla="*/ 50 w 65"/>
                  <a:gd name="T89" fmla="*/ 15 h 73"/>
                  <a:gd name="T90" fmla="*/ 57 w 65"/>
                  <a:gd name="T91" fmla="*/ 29 h 73"/>
                  <a:gd name="T92" fmla="*/ 43 w 65"/>
                  <a:gd name="T93" fmla="*/ 15 h 73"/>
                  <a:gd name="T94" fmla="*/ 29 w 65"/>
                  <a:gd name="T95" fmla="*/ 8 h 73"/>
                  <a:gd name="T96" fmla="*/ 36 w 65"/>
                  <a:gd name="T97" fmla="*/ 22 h 73"/>
                  <a:gd name="T98" fmla="*/ 14 w 65"/>
                  <a:gd name="T99" fmla="*/ 15 h 73"/>
                  <a:gd name="T100" fmla="*/ 7 w 65"/>
                  <a:gd name="T101" fmla="*/ 0 h 73"/>
                  <a:gd name="T102" fmla="*/ 0 w 65"/>
                  <a:gd name="T103" fmla="*/ 8 h 73"/>
                  <a:gd name="T104" fmla="*/ 7 w 65"/>
                  <a:gd name="T105" fmla="*/ 22 h 73"/>
                  <a:gd name="T106" fmla="*/ 14 w 65"/>
                  <a:gd name="T107" fmla="*/ 15 h 73"/>
                  <a:gd name="T108" fmla="*/ 7 w 65"/>
                  <a:gd name="T109" fmla="*/ 37 h 73"/>
                  <a:gd name="T110" fmla="*/ 0 w 65"/>
                  <a:gd name="T111" fmla="*/ 44 h 73"/>
                  <a:gd name="T112" fmla="*/ 21 w 65"/>
                  <a:gd name="T113" fmla="*/ 44 h 73"/>
                  <a:gd name="T114" fmla="*/ 21 w 65"/>
                  <a:gd name="T115" fmla="*/ 37 h 73"/>
                  <a:gd name="T116" fmla="*/ 21 w 65"/>
                  <a:gd name="T117" fmla="*/ 59 h 73"/>
                  <a:gd name="T118" fmla="*/ 14 w 65"/>
                  <a:gd name="T119" fmla="*/ 59 h 73"/>
                  <a:gd name="T120" fmla="*/ 7 w 65"/>
                  <a:gd name="T121" fmla="*/ 66 h 73"/>
                  <a:gd name="T122" fmla="*/ 21 w 65"/>
                  <a:gd name="T123" fmla="*/ 73 h 73"/>
                  <a:gd name="T124" fmla="*/ 29 w 65"/>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3">
                    <a:moveTo>
                      <a:pt x="57" y="73"/>
                    </a:moveTo>
                    <a:lnTo>
                      <a:pt x="65" y="73"/>
                    </a:lnTo>
                    <a:lnTo>
                      <a:pt x="65" y="73"/>
                    </a:lnTo>
                    <a:lnTo>
                      <a:pt x="65" y="66"/>
                    </a:lnTo>
                    <a:lnTo>
                      <a:pt x="65" y="66"/>
                    </a:lnTo>
                    <a:lnTo>
                      <a:pt x="57" y="51"/>
                    </a:lnTo>
                    <a:lnTo>
                      <a:pt x="57" y="51"/>
                    </a:lnTo>
                    <a:lnTo>
                      <a:pt x="57" y="37"/>
                    </a:lnTo>
                    <a:lnTo>
                      <a:pt x="57" y="37"/>
                    </a:lnTo>
                    <a:lnTo>
                      <a:pt x="65" y="37"/>
                    </a:lnTo>
                    <a:lnTo>
                      <a:pt x="65" y="29"/>
                    </a:lnTo>
                    <a:lnTo>
                      <a:pt x="65" y="8"/>
                    </a:lnTo>
                    <a:lnTo>
                      <a:pt x="65" y="8"/>
                    </a:lnTo>
                    <a:lnTo>
                      <a:pt x="57" y="8"/>
                    </a:lnTo>
                    <a:lnTo>
                      <a:pt x="57" y="8"/>
                    </a:lnTo>
                    <a:lnTo>
                      <a:pt x="50" y="15"/>
                    </a:lnTo>
                    <a:lnTo>
                      <a:pt x="50" y="22"/>
                    </a:lnTo>
                    <a:lnTo>
                      <a:pt x="57" y="29"/>
                    </a:lnTo>
                    <a:lnTo>
                      <a:pt x="57" y="37"/>
                    </a:lnTo>
                    <a:lnTo>
                      <a:pt x="50" y="44"/>
                    </a:lnTo>
                    <a:lnTo>
                      <a:pt x="50" y="51"/>
                    </a:lnTo>
                    <a:lnTo>
                      <a:pt x="43" y="44"/>
                    </a:lnTo>
                    <a:lnTo>
                      <a:pt x="43" y="37"/>
                    </a:lnTo>
                    <a:lnTo>
                      <a:pt x="36" y="29"/>
                    </a:lnTo>
                    <a:lnTo>
                      <a:pt x="36" y="29"/>
                    </a:lnTo>
                    <a:lnTo>
                      <a:pt x="43" y="22"/>
                    </a:lnTo>
                    <a:lnTo>
                      <a:pt x="43" y="8"/>
                    </a:lnTo>
                    <a:lnTo>
                      <a:pt x="36" y="0"/>
                    </a:lnTo>
                    <a:lnTo>
                      <a:pt x="29" y="8"/>
                    </a:lnTo>
                    <a:lnTo>
                      <a:pt x="36" y="22"/>
                    </a:lnTo>
                    <a:lnTo>
                      <a:pt x="36" y="22"/>
                    </a:lnTo>
                    <a:lnTo>
                      <a:pt x="36" y="29"/>
                    </a:lnTo>
                    <a:lnTo>
                      <a:pt x="36" y="37"/>
                    </a:lnTo>
                    <a:lnTo>
                      <a:pt x="29" y="37"/>
                    </a:lnTo>
                    <a:lnTo>
                      <a:pt x="21" y="22"/>
                    </a:lnTo>
                    <a:lnTo>
                      <a:pt x="21" y="22"/>
                    </a:lnTo>
                    <a:lnTo>
                      <a:pt x="21" y="22"/>
                    </a:lnTo>
                    <a:lnTo>
                      <a:pt x="21" y="15"/>
                    </a:lnTo>
                    <a:lnTo>
                      <a:pt x="14" y="8"/>
                    </a:lnTo>
                    <a:lnTo>
                      <a:pt x="7" y="0"/>
                    </a:lnTo>
                    <a:lnTo>
                      <a:pt x="7" y="0"/>
                    </a:lnTo>
                    <a:lnTo>
                      <a:pt x="0" y="0"/>
                    </a:lnTo>
                    <a:lnTo>
                      <a:pt x="0" y="0"/>
                    </a:lnTo>
                    <a:lnTo>
                      <a:pt x="0" y="8"/>
                    </a:lnTo>
                    <a:lnTo>
                      <a:pt x="0" y="15"/>
                    </a:lnTo>
                    <a:lnTo>
                      <a:pt x="14" y="22"/>
                    </a:lnTo>
                    <a:lnTo>
                      <a:pt x="21" y="29"/>
                    </a:lnTo>
                    <a:lnTo>
                      <a:pt x="29" y="37"/>
                    </a:lnTo>
                    <a:lnTo>
                      <a:pt x="29" y="37"/>
                    </a:lnTo>
                    <a:lnTo>
                      <a:pt x="29" y="37"/>
                    </a:lnTo>
                    <a:lnTo>
                      <a:pt x="21" y="37"/>
                    </a:lnTo>
                    <a:lnTo>
                      <a:pt x="21" y="37"/>
                    </a:lnTo>
                    <a:lnTo>
                      <a:pt x="14" y="29"/>
                    </a:lnTo>
                    <a:lnTo>
                      <a:pt x="0" y="29"/>
                    </a:lnTo>
                    <a:lnTo>
                      <a:pt x="0" y="37"/>
                    </a:lnTo>
                    <a:lnTo>
                      <a:pt x="0" y="44"/>
                    </a:lnTo>
                    <a:lnTo>
                      <a:pt x="7" y="44"/>
                    </a:lnTo>
                    <a:lnTo>
                      <a:pt x="14" y="51"/>
                    </a:lnTo>
                    <a:lnTo>
                      <a:pt x="14" y="51"/>
                    </a:lnTo>
                    <a:lnTo>
                      <a:pt x="21" y="44"/>
                    </a:lnTo>
                    <a:lnTo>
                      <a:pt x="21" y="44"/>
                    </a:lnTo>
                    <a:lnTo>
                      <a:pt x="29" y="44"/>
                    </a:lnTo>
                    <a:lnTo>
                      <a:pt x="36" y="44"/>
                    </a:lnTo>
                    <a:lnTo>
                      <a:pt x="36" y="44"/>
                    </a:lnTo>
                    <a:lnTo>
                      <a:pt x="43" y="51"/>
                    </a:lnTo>
                    <a:lnTo>
                      <a:pt x="43" y="51"/>
                    </a:lnTo>
                    <a:lnTo>
                      <a:pt x="43" y="59"/>
                    </a:lnTo>
                    <a:lnTo>
                      <a:pt x="36" y="59"/>
                    </a:lnTo>
                    <a:lnTo>
                      <a:pt x="29" y="59"/>
                    </a:lnTo>
                    <a:lnTo>
                      <a:pt x="21" y="59"/>
                    </a:lnTo>
                    <a:lnTo>
                      <a:pt x="0" y="59"/>
                    </a:lnTo>
                    <a:lnTo>
                      <a:pt x="0" y="66"/>
                    </a:lnTo>
                    <a:lnTo>
                      <a:pt x="7" y="73"/>
                    </a:lnTo>
                    <a:lnTo>
                      <a:pt x="21" y="73"/>
                    </a:lnTo>
                    <a:lnTo>
                      <a:pt x="29" y="73"/>
                    </a:lnTo>
                    <a:lnTo>
                      <a:pt x="29" y="73"/>
                    </a:lnTo>
                    <a:lnTo>
                      <a:pt x="29" y="66"/>
                    </a:lnTo>
                    <a:lnTo>
                      <a:pt x="36" y="66"/>
                    </a:lnTo>
                    <a:lnTo>
                      <a:pt x="36" y="66"/>
                    </a:lnTo>
                    <a:lnTo>
                      <a:pt x="43" y="59"/>
                    </a:lnTo>
                    <a:lnTo>
                      <a:pt x="43" y="59"/>
                    </a:lnTo>
                    <a:lnTo>
                      <a:pt x="50" y="66"/>
                    </a:lnTo>
                    <a:lnTo>
                      <a:pt x="57" y="73"/>
                    </a:lnTo>
                    <a:lnTo>
                      <a:pt x="57" y="73"/>
                    </a:lnTo>
                    <a:close/>
                    <a:moveTo>
                      <a:pt x="57" y="29"/>
                    </a:moveTo>
                    <a:lnTo>
                      <a:pt x="65" y="29"/>
                    </a:lnTo>
                    <a:lnTo>
                      <a:pt x="65" y="22"/>
                    </a:lnTo>
                    <a:lnTo>
                      <a:pt x="65" y="15"/>
                    </a:lnTo>
                    <a:lnTo>
                      <a:pt x="57" y="8"/>
                    </a:lnTo>
                    <a:lnTo>
                      <a:pt x="50" y="15"/>
                    </a:lnTo>
                    <a:lnTo>
                      <a:pt x="57" y="29"/>
                    </a:lnTo>
                    <a:lnTo>
                      <a:pt x="57" y="29"/>
                    </a:lnTo>
                    <a:close/>
                    <a:moveTo>
                      <a:pt x="36" y="22"/>
                    </a:moveTo>
                    <a:lnTo>
                      <a:pt x="43" y="15"/>
                    </a:lnTo>
                    <a:lnTo>
                      <a:pt x="36" y="0"/>
                    </a:lnTo>
                    <a:lnTo>
                      <a:pt x="29" y="8"/>
                    </a:lnTo>
                    <a:lnTo>
                      <a:pt x="36" y="22"/>
                    </a:lnTo>
                    <a:lnTo>
                      <a:pt x="36" y="22"/>
                    </a:lnTo>
                    <a:close/>
                    <a:moveTo>
                      <a:pt x="14" y="15"/>
                    </a:moveTo>
                    <a:lnTo>
                      <a:pt x="14" y="15"/>
                    </a:lnTo>
                    <a:lnTo>
                      <a:pt x="14" y="8"/>
                    </a:lnTo>
                    <a:lnTo>
                      <a:pt x="7" y="0"/>
                    </a:lnTo>
                    <a:lnTo>
                      <a:pt x="0" y="0"/>
                    </a:lnTo>
                    <a:lnTo>
                      <a:pt x="0" y="8"/>
                    </a:lnTo>
                    <a:lnTo>
                      <a:pt x="0" y="15"/>
                    </a:lnTo>
                    <a:lnTo>
                      <a:pt x="7" y="22"/>
                    </a:lnTo>
                    <a:lnTo>
                      <a:pt x="14" y="15"/>
                    </a:lnTo>
                    <a:lnTo>
                      <a:pt x="14" y="15"/>
                    </a:lnTo>
                    <a:close/>
                    <a:moveTo>
                      <a:pt x="21" y="37"/>
                    </a:moveTo>
                    <a:lnTo>
                      <a:pt x="7" y="37"/>
                    </a:lnTo>
                    <a:lnTo>
                      <a:pt x="0" y="37"/>
                    </a:lnTo>
                    <a:lnTo>
                      <a:pt x="0" y="44"/>
                    </a:lnTo>
                    <a:lnTo>
                      <a:pt x="14" y="44"/>
                    </a:lnTo>
                    <a:lnTo>
                      <a:pt x="21" y="44"/>
                    </a:lnTo>
                    <a:lnTo>
                      <a:pt x="21" y="37"/>
                    </a:lnTo>
                    <a:lnTo>
                      <a:pt x="21" y="37"/>
                    </a:lnTo>
                    <a:close/>
                    <a:moveTo>
                      <a:pt x="29" y="66"/>
                    </a:moveTo>
                    <a:lnTo>
                      <a:pt x="21" y="59"/>
                    </a:lnTo>
                    <a:lnTo>
                      <a:pt x="14" y="59"/>
                    </a:lnTo>
                    <a:lnTo>
                      <a:pt x="14" y="59"/>
                    </a:lnTo>
                    <a:lnTo>
                      <a:pt x="7" y="66"/>
                    </a:lnTo>
                    <a:lnTo>
                      <a:pt x="7" y="66"/>
                    </a:lnTo>
                    <a:lnTo>
                      <a:pt x="14" y="73"/>
                    </a:lnTo>
                    <a:lnTo>
                      <a:pt x="21"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613">
                <a:extLst>
                  <a:ext uri="{FF2B5EF4-FFF2-40B4-BE49-F238E27FC236}">
                    <a16:creationId xmlns:a16="http://schemas.microsoft.com/office/drawing/2014/main" xmlns="" id="{762F9F29-93E4-4689-9AE8-85AEF44FA71B}"/>
                  </a:ext>
                </a:extLst>
              </p:cNvPr>
              <p:cNvSpPr>
                <a:spLocks noEditPoints="1"/>
              </p:cNvSpPr>
              <p:nvPr/>
            </p:nvSpPr>
            <p:spPr bwMode="auto">
              <a:xfrm>
                <a:off x="5574" y="2903"/>
                <a:ext cx="72" cy="73"/>
              </a:xfrm>
              <a:custGeom>
                <a:avLst/>
                <a:gdLst>
                  <a:gd name="T0" fmla="*/ 65 w 72"/>
                  <a:gd name="T1" fmla="*/ 73 h 73"/>
                  <a:gd name="T2" fmla="*/ 72 w 72"/>
                  <a:gd name="T3" fmla="*/ 66 h 73"/>
                  <a:gd name="T4" fmla="*/ 65 w 72"/>
                  <a:gd name="T5" fmla="*/ 51 h 73"/>
                  <a:gd name="T6" fmla="*/ 65 w 72"/>
                  <a:gd name="T7" fmla="*/ 37 h 73"/>
                  <a:gd name="T8" fmla="*/ 72 w 72"/>
                  <a:gd name="T9" fmla="*/ 37 h 73"/>
                  <a:gd name="T10" fmla="*/ 72 w 72"/>
                  <a:gd name="T11" fmla="*/ 8 h 73"/>
                  <a:gd name="T12" fmla="*/ 65 w 72"/>
                  <a:gd name="T13" fmla="*/ 8 h 73"/>
                  <a:gd name="T14" fmla="*/ 57 w 72"/>
                  <a:gd name="T15" fmla="*/ 15 h 73"/>
                  <a:gd name="T16" fmla="*/ 57 w 72"/>
                  <a:gd name="T17" fmla="*/ 29 h 73"/>
                  <a:gd name="T18" fmla="*/ 57 w 72"/>
                  <a:gd name="T19" fmla="*/ 44 h 73"/>
                  <a:gd name="T20" fmla="*/ 50 w 72"/>
                  <a:gd name="T21" fmla="*/ 44 h 73"/>
                  <a:gd name="T22" fmla="*/ 43 w 72"/>
                  <a:gd name="T23" fmla="*/ 29 h 73"/>
                  <a:gd name="T24" fmla="*/ 50 w 72"/>
                  <a:gd name="T25" fmla="*/ 22 h 73"/>
                  <a:gd name="T26" fmla="*/ 43 w 72"/>
                  <a:gd name="T27" fmla="*/ 0 h 73"/>
                  <a:gd name="T28" fmla="*/ 43 w 72"/>
                  <a:gd name="T29" fmla="*/ 22 h 73"/>
                  <a:gd name="T30" fmla="*/ 43 w 72"/>
                  <a:gd name="T31" fmla="*/ 29 h 73"/>
                  <a:gd name="T32" fmla="*/ 36 w 72"/>
                  <a:gd name="T33" fmla="*/ 37 h 73"/>
                  <a:gd name="T34" fmla="*/ 29 w 72"/>
                  <a:gd name="T35" fmla="*/ 22 h 73"/>
                  <a:gd name="T36" fmla="*/ 21 w 72"/>
                  <a:gd name="T37" fmla="*/ 15 h 73"/>
                  <a:gd name="T38" fmla="*/ 14 w 72"/>
                  <a:gd name="T39" fmla="*/ 0 h 73"/>
                  <a:gd name="T40" fmla="*/ 7 w 72"/>
                  <a:gd name="T41" fmla="*/ 0 h 73"/>
                  <a:gd name="T42" fmla="*/ 0 w 72"/>
                  <a:gd name="T43" fmla="*/ 8 h 73"/>
                  <a:gd name="T44" fmla="*/ 21 w 72"/>
                  <a:gd name="T45" fmla="*/ 22 h 73"/>
                  <a:gd name="T46" fmla="*/ 36 w 72"/>
                  <a:gd name="T47" fmla="*/ 37 h 73"/>
                  <a:gd name="T48" fmla="*/ 36 w 72"/>
                  <a:gd name="T49" fmla="*/ 37 h 73"/>
                  <a:gd name="T50" fmla="*/ 29 w 72"/>
                  <a:gd name="T51" fmla="*/ 37 h 73"/>
                  <a:gd name="T52" fmla="*/ 7 w 72"/>
                  <a:gd name="T53" fmla="*/ 29 h 73"/>
                  <a:gd name="T54" fmla="*/ 7 w 72"/>
                  <a:gd name="T55" fmla="*/ 44 h 73"/>
                  <a:gd name="T56" fmla="*/ 21 w 72"/>
                  <a:gd name="T57" fmla="*/ 51 h 73"/>
                  <a:gd name="T58" fmla="*/ 29 w 72"/>
                  <a:gd name="T59" fmla="*/ 44 h 73"/>
                  <a:gd name="T60" fmla="*/ 36 w 72"/>
                  <a:gd name="T61" fmla="*/ 44 h 73"/>
                  <a:gd name="T62" fmla="*/ 43 w 72"/>
                  <a:gd name="T63" fmla="*/ 44 h 73"/>
                  <a:gd name="T64" fmla="*/ 50 w 72"/>
                  <a:gd name="T65" fmla="*/ 51 h 73"/>
                  <a:gd name="T66" fmla="*/ 43 w 72"/>
                  <a:gd name="T67" fmla="*/ 59 h 73"/>
                  <a:gd name="T68" fmla="*/ 29 w 72"/>
                  <a:gd name="T69" fmla="*/ 59 h 73"/>
                  <a:gd name="T70" fmla="*/ 7 w 72"/>
                  <a:gd name="T71" fmla="*/ 66 h 73"/>
                  <a:gd name="T72" fmla="*/ 21 w 72"/>
                  <a:gd name="T73" fmla="*/ 73 h 73"/>
                  <a:gd name="T74" fmla="*/ 36 w 72"/>
                  <a:gd name="T75" fmla="*/ 73 h 73"/>
                  <a:gd name="T76" fmla="*/ 43 w 72"/>
                  <a:gd name="T77" fmla="*/ 66 h 73"/>
                  <a:gd name="T78" fmla="*/ 50 w 72"/>
                  <a:gd name="T79" fmla="*/ 59 h 73"/>
                  <a:gd name="T80" fmla="*/ 57 w 72"/>
                  <a:gd name="T81" fmla="*/ 66 h 73"/>
                  <a:gd name="T82" fmla="*/ 65 w 72"/>
                  <a:gd name="T83" fmla="*/ 73 h 73"/>
                  <a:gd name="T84" fmla="*/ 65 w 72"/>
                  <a:gd name="T85" fmla="*/ 29 h 73"/>
                  <a:gd name="T86" fmla="*/ 72 w 72"/>
                  <a:gd name="T87" fmla="*/ 15 h 73"/>
                  <a:gd name="T88" fmla="*/ 57 w 72"/>
                  <a:gd name="T89" fmla="*/ 15 h 73"/>
                  <a:gd name="T90" fmla="*/ 65 w 72"/>
                  <a:gd name="T91" fmla="*/ 29 h 73"/>
                  <a:gd name="T92" fmla="*/ 50 w 72"/>
                  <a:gd name="T93" fmla="*/ 15 h 73"/>
                  <a:gd name="T94" fmla="*/ 36 w 72"/>
                  <a:gd name="T95" fmla="*/ 8 h 73"/>
                  <a:gd name="T96" fmla="*/ 43 w 72"/>
                  <a:gd name="T97" fmla="*/ 22 h 73"/>
                  <a:gd name="T98" fmla="*/ 21 w 72"/>
                  <a:gd name="T99" fmla="*/ 15 h 73"/>
                  <a:gd name="T100" fmla="*/ 14 w 72"/>
                  <a:gd name="T101" fmla="*/ 0 h 73"/>
                  <a:gd name="T102" fmla="*/ 7 w 72"/>
                  <a:gd name="T103" fmla="*/ 8 h 73"/>
                  <a:gd name="T104" fmla="*/ 14 w 72"/>
                  <a:gd name="T105" fmla="*/ 22 h 73"/>
                  <a:gd name="T106" fmla="*/ 21 w 72"/>
                  <a:gd name="T107" fmla="*/ 15 h 73"/>
                  <a:gd name="T108" fmla="*/ 14 w 72"/>
                  <a:gd name="T109" fmla="*/ 37 h 73"/>
                  <a:gd name="T110" fmla="*/ 7 w 72"/>
                  <a:gd name="T111" fmla="*/ 44 h 73"/>
                  <a:gd name="T112" fmla="*/ 21 w 72"/>
                  <a:gd name="T113" fmla="*/ 44 h 73"/>
                  <a:gd name="T114" fmla="*/ 29 w 72"/>
                  <a:gd name="T115" fmla="*/ 37 h 73"/>
                  <a:gd name="T116" fmla="*/ 29 w 72"/>
                  <a:gd name="T117" fmla="*/ 59 h 73"/>
                  <a:gd name="T118" fmla="*/ 14 w 72"/>
                  <a:gd name="T119" fmla="*/ 59 h 73"/>
                  <a:gd name="T120" fmla="*/ 14 w 72"/>
                  <a:gd name="T121" fmla="*/ 66 h 73"/>
                  <a:gd name="T122" fmla="*/ 29 w 72"/>
                  <a:gd name="T123" fmla="*/ 73 h 73"/>
                  <a:gd name="T124" fmla="*/ 36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65" y="73"/>
                    </a:moveTo>
                    <a:lnTo>
                      <a:pt x="65" y="73"/>
                    </a:lnTo>
                    <a:lnTo>
                      <a:pt x="72" y="73"/>
                    </a:lnTo>
                    <a:lnTo>
                      <a:pt x="72" y="66"/>
                    </a:lnTo>
                    <a:lnTo>
                      <a:pt x="72" y="66"/>
                    </a:lnTo>
                    <a:lnTo>
                      <a:pt x="65" y="51"/>
                    </a:lnTo>
                    <a:lnTo>
                      <a:pt x="57" y="51"/>
                    </a:lnTo>
                    <a:lnTo>
                      <a:pt x="65" y="37"/>
                    </a:lnTo>
                    <a:lnTo>
                      <a:pt x="65" y="37"/>
                    </a:lnTo>
                    <a:lnTo>
                      <a:pt x="72" y="37"/>
                    </a:lnTo>
                    <a:lnTo>
                      <a:pt x="72" y="29"/>
                    </a:lnTo>
                    <a:lnTo>
                      <a:pt x="72" y="8"/>
                    </a:lnTo>
                    <a:lnTo>
                      <a:pt x="72" y="8"/>
                    </a:lnTo>
                    <a:lnTo>
                      <a:pt x="65" y="8"/>
                    </a:lnTo>
                    <a:lnTo>
                      <a:pt x="57" y="8"/>
                    </a:lnTo>
                    <a:lnTo>
                      <a:pt x="57" y="15"/>
                    </a:lnTo>
                    <a:lnTo>
                      <a:pt x="57" y="22"/>
                    </a:lnTo>
                    <a:lnTo>
                      <a:pt x="57" y="29"/>
                    </a:lnTo>
                    <a:lnTo>
                      <a:pt x="57" y="37"/>
                    </a:lnTo>
                    <a:lnTo>
                      <a:pt x="57" y="44"/>
                    </a:lnTo>
                    <a:lnTo>
                      <a:pt x="57" y="51"/>
                    </a:lnTo>
                    <a:lnTo>
                      <a:pt x="50" y="44"/>
                    </a:lnTo>
                    <a:lnTo>
                      <a:pt x="43" y="37"/>
                    </a:lnTo>
                    <a:lnTo>
                      <a:pt x="43" y="29"/>
                    </a:lnTo>
                    <a:lnTo>
                      <a:pt x="43" y="29"/>
                    </a:lnTo>
                    <a:lnTo>
                      <a:pt x="50" y="22"/>
                    </a:lnTo>
                    <a:lnTo>
                      <a:pt x="50" y="8"/>
                    </a:lnTo>
                    <a:lnTo>
                      <a:pt x="43" y="0"/>
                    </a:lnTo>
                    <a:lnTo>
                      <a:pt x="36" y="8"/>
                    </a:lnTo>
                    <a:lnTo>
                      <a:pt x="43" y="22"/>
                    </a:lnTo>
                    <a:lnTo>
                      <a:pt x="43" y="22"/>
                    </a:lnTo>
                    <a:lnTo>
                      <a:pt x="43" y="29"/>
                    </a:lnTo>
                    <a:lnTo>
                      <a:pt x="43" y="37"/>
                    </a:lnTo>
                    <a:lnTo>
                      <a:pt x="36" y="37"/>
                    </a:lnTo>
                    <a:lnTo>
                      <a:pt x="29" y="22"/>
                    </a:lnTo>
                    <a:lnTo>
                      <a:pt x="29" y="22"/>
                    </a:lnTo>
                    <a:lnTo>
                      <a:pt x="29" y="22"/>
                    </a:lnTo>
                    <a:lnTo>
                      <a:pt x="21" y="15"/>
                    </a:lnTo>
                    <a:lnTo>
                      <a:pt x="21" y="8"/>
                    </a:lnTo>
                    <a:lnTo>
                      <a:pt x="14" y="0"/>
                    </a:lnTo>
                    <a:lnTo>
                      <a:pt x="14" y="0"/>
                    </a:lnTo>
                    <a:lnTo>
                      <a:pt x="7" y="0"/>
                    </a:lnTo>
                    <a:lnTo>
                      <a:pt x="0" y="0"/>
                    </a:lnTo>
                    <a:lnTo>
                      <a:pt x="0" y="8"/>
                    </a:lnTo>
                    <a:lnTo>
                      <a:pt x="7" y="15"/>
                    </a:lnTo>
                    <a:lnTo>
                      <a:pt x="21" y="22"/>
                    </a:lnTo>
                    <a:lnTo>
                      <a:pt x="29" y="29"/>
                    </a:lnTo>
                    <a:lnTo>
                      <a:pt x="36" y="37"/>
                    </a:lnTo>
                    <a:lnTo>
                      <a:pt x="36" y="37"/>
                    </a:lnTo>
                    <a:lnTo>
                      <a:pt x="36" y="37"/>
                    </a:lnTo>
                    <a:lnTo>
                      <a:pt x="29" y="37"/>
                    </a:lnTo>
                    <a:lnTo>
                      <a:pt x="29" y="37"/>
                    </a:lnTo>
                    <a:lnTo>
                      <a:pt x="21" y="29"/>
                    </a:lnTo>
                    <a:lnTo>
                      <a:pt x="7" y="29"/>
                    </a:lnTo>
                    <a:lnTo>
                      <a:pt x="0" y="37"/>
                    </a:lnTo>
                    <a:lnTo>
                      <a:pt x="7" y="44"/>
                    </a:lnTo>
                    <a:lnTo>
                      <a:pt x="7" y="44"/>
                    </a:lnTo>
                    <a:lnTo>
                      <a:pt x="21" y="51"/>
                    </a:lnTo>
                    <a:lnTo>
                      <a:pt x="21" y="51"/>
                    </a:lnTo>
                    <a:lnTo>
                      <a:pt x="29" y="44"/>
                    </a:lnTo>
                    <a:lnTo>
                      <a:pt x="29" y="44"/>
                    </a:lnTo>
                    <a:lnTo>
                      <a:pt x="36" y="44"/>
                    </a:lnTo>
                    <a:lnTo>
                      <a:pt x="43" y="44"/>
                    </a:lnTo>
                    <a:lnTo>
                      <a:pt x="43" y="44"/>
                    </a:lnTo>
                    <a:lnTo>
                      <a:pt x="50" y="51"/>
                    </a:lnTo>
                    <a:lnTo>
                      <a:pt x="50" y="51"/>
                    </a:lnTo>
                    <a:lnTo>
                      <a:pt x="50" y="59"/>
                    </a:lnTo>
                    <a:lnTo>
                      <a:pt x="43" y="59"/>
                    </a:lnTo>
                    <a:lnTo>
                      <a:pt x="36" y="59"/>
                    </a:lnTo>
                    <a:lnTo>
                      <a:pt x="29" y="59"/>
                    </a:lnTo>
                    <a:lnTo>
                      <a:pt x="7" y="59"/>
                    </a:lnTo>
                    <a:lnTo>
                      <a:pt x="7" y="66"/>
                    </a:lnTo>
                    <a:lnTo>
                      <a:pt x="14" y="73"/>
                    </a:lnTo>
                    <a:lnTo>
                      <a:pt x="21" y="73"/>
                    </a:lnTo>
                    <a:lnTo>
                      <a:pt x="36" y="73"/>
                    </a:lnTo>
                    <a:lnTo>
                      <a:pt x="36" y="73"/>
                    </a:lnTo>
                    <a:lnTo>
                      <a:pt x="36" y="66"/>
                    </a:lnTo>
                    <a:lnTo>
                      <a:pt x="43" y="66"/>
                    </a:lnTo>
                    <a:lnTo>
                      <a:pt x="43" y="66"/>
                    </a:lnTo>
                    <a:lnTo>
                      <a:pt x="50" y="59"/>
                    </a:lnTo>
                    <a:lnTo>
                      <a:pt x="50" y="59"/>
                    </a:lnTo>
                    <a:lnTo>
                      <a:pt x="57" y="66"/>
                    </a:lnTo>
                    <a:lnTo>
                      <a:pt x="65" y="73"/>
                    </a:lnTo>
                    <a:lnTo>
                      <a:pt x="65" y="73"/>
                    </a:lnTo>
                    <a:close/>
                    <a:moveTo>
                      <a:pt x="65" y="29"/>
                    </a:moveTo>
                    <a:lnTo>
                      <a:pt x="65" y="29"/>
                    </a:lnTo>
                    <a:lnTo>
                      <a:pt x="72" y="22"/>
                    </a:lnTo>
                    <a:lnTo>
                      <a:pt x="72" y="15"/>
                    </a:lnTo>
                    <a:lnTo>
                      <a:pt x="65" y="8"/>
                    </a:lnTo>
                    <a:lnTo>
                      <a:pt x="57" y="15"/>
                    </a:lnTo>
                    <a:lnTo>
                      <a:pt x="65" y="29"/>
                    </a:lnTo>
                    <a:lnTo>
                      <a:pt x="65"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9" y="37"/>
                    </a:moveTo>
                    <a:lnTo>
                      <a:pt x="14" y="37"/>
                    </a:lnTo>
                    <a:lnTo>
                      <a:pt x="7" y="37"/>
                    </a:lnTo>
                    <a:lnTo>
                      <a:pt x="7" y="44"/>
                    </a:lnTo>
                    <a:lnTo>
                      <a:pt x="14" y="44"/>
                    </a:lnTo>
                    <a:lnTo>
                      <a:pt x="21" y="44"/>
                    </a:lnTo>
                    <a:lnTo>
                      <a:pt x="29" y="37"/>
                    </a:lnTo>
                    <a:lnTo>
                      <a:pt x="29" y="37"/>
                    </a:lnTo>
                    <a:close/>
                    <a:moveTo>
                      <a:pt x="36" y="66"/>
                    </a:moveTo>
                    <a:lnTo>
                      <a:pt x="29" y="59"/>
                    </a:lnTo>
                    <a:lnTo>
                      <a:pt x="21" y="59"/>
                    </a:lnTo>
                    <a:lnTo>
                      <a:pt x="14" y="59"/>
                    </a:lnTo>
                    <a:lnTo>
                      <a:pt x="7" y="66"/>
                    </a:lnTo>
                    <a:lnTo>
                      <a:pt x="14" y="66"/>
                    </a:lnTo>
                    <a:lnTo>
                      <a:pt x="21" y="73"/>
                    </a:lnTo>
                    <a:lnTo>
                      <a:pt x="29"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614">
                <a:extLst>
                  <a:ext uri="{FF2B5EF4-FFF2-40B4-BE49-F238E27FC236}">
                    <a16:creationId xmlns:a16="http://schemas.microsoft.com/office/drawing/2014/main" xmlns="" id="{BF25473A-466C-4034-B1E8-FF4A6312D672}"/>
                  </a:ext>
                </a:extLst>
              </p:cNvPr>
              <p:cNvSpPr>
                <a:spLocks noEditPoints="1"/>
              </p:cNvSpPr>
              <p:nvPr/>
            </p:nvSpPr>
            <p:spPr bwMode="auto">
              <a:xfrm>
                <a:off x="5501" y="2903"/>
                <a:ext cx="73" cy="73"/>
              </a:xfrm>
              <a:custGeom>
                <a:avLst/>
                <a:gdLst>
                  <a:gd name="T0" fmla="*/ 66 w 73"/>
                  <a:gd name="T1" fmla="*/ 73 h 73"/>
                  <a:gd name="T2" fmla="*/ 73 w 73"/>
                  <a:gd name="T3" fmla="*/ 66 h 73"/>
                  <a:gd name="T4" fmla="*/ 59 w 73"/>
                  <a:gd name="T5" fmla="*/ 51 h 73"/>
                  <a:gd name="T6" fmla="*/ 66 w 73"/>
                  <a:gd name="T7" fmla="*/ 37 h 73"/>
                  <a:gd name="T8" fmla="*/ 66 w 73"/>
                  <a:gd name="T9" fmla="*/ 37 h 73"/>
                  <a:gd name="T10" fmla="*/ 66 w 73"/>
                  <a:gd name="T11" fmla="*/ 8 h 73"/>
                  <a:gd name="T12" fmla="*/ 66 w 73"/>
                  <a:gd name="T13" fmla="*/ 8 h 73"/>
                  <a:gd name="T14" fmla="*/ 59 w 73"/>
                  <a:gd name="T15" fmla="*/ 15 h 73"/>
                  <a:gd name="T16" fmla="*/ 59 w 73"/>
                  <a:gd name="T17" fmla="*/ 29 h 73"/>
                  <a:gd name="T18" fmla="*/ 59 w 73"/>
                  <a:gd name="T19" fmla="*/ 44 h 73"/>
                  <a:gd name="T20" fmla="*/ 51 w 73"/>
                  <a:gd name="T21" fmla="*/ 44 h 73"/>
                  <a:gd name="T22" fmla="*/ 44 w 73"/>
                  <a:gd name="T23" fmla="*/ 29 h 73"/>
                  <a:gd name="T24" fmla="*/ 44 w 73"/>
                  <a:gd name="T25" fmla="*/ 22 h 73"/>
                  <a:gd name="T26" fmla="*/ 44 w 73"/>
                  <a:gd name="T27" fmla="*/ 0 h 73"/>
                  <a:gd name="T28" fmla="*/ 37 w 73"/>
                  <a:gd name="T29" fmla="*/ 22 h 73"/>
                  <a:gd name="T30" fmla="*/ 37 w 73"/>
                  <a:gd name="T31" fmla="*/ 29 h 73"/>
                  <a:gd name="T32" fmla="*/ 37 w 73"/>
                  <a:gd name="T33" fmla="*/ 37 h 73"/>
                  <a:gd name="T34" fmla="*/ 23 w 73"/>
                  <a:gd name="T35" fmla="*/ 22 h 73"/>
                  <a:gd name="T36" fmla="*/ 23 w 73"/>
                  <a:gd name="T37" fmla="*/ 15 h 73"/>
                  <a:gd name="T38" fmla="*/ 15 w 73"/>
                  <a:gd name="T39" fmla="*/ 0 h 73"/>
                  <a:gd name="T40" fmla="*/ 0 w 73"/>
                  <a:gd name="T41" fmla="*/ 0 h 73"/>
                  <a:gd name="T42" fmla="*/ 0 w 73"/>
                  <a:gd name="T43" fmla="*/ 8 h 73"/>
                  <a:gd name="T44" fmla="*/ 23 w 73"/>
                  <a:gd name="T45" fmla="*/ 22 h 73"/>
                  <a:gd name="T46" fmla="*/ 37 w 73"/>
                  <a:gd name="T47" fmla="*/ 37 h 73"/>
                  <a:gd name="T48" fmla="*/ 30 w 73"/>
                  <a:gd name="T49" fmla="*/ 37 h 73"/>
                  <a:gd name="T50" fmla="*/ 23 w 73"/>
                  <a:gd name="T51" fmla="*/ 37 h 73"/>
                  <a:gd name="T52" fmla="*/ 8 w 73"/>
                  <a:gd name="T53" fmla="*/ 29 h 73"/>
                  <a:gd name="T54" fmla="*/ 0 w 73"/>
                  <a:gd name="T55" fmla="*/ 44 h 73"/>
                  <a:gd name="T56" fmla="*/ 15 w 73"/>
                  <a:gd name="T57" fmla="*/ 51 h 73"/>
                  <a:gd name="T58" fmla="*/ 23 w 73"/>
                  <a:gd name="T59" fmla="*/ 44 h 73"/>
                  <a:gd name="T60" fmla="*/ 30 w 73"/>
                  <a:gd name="T61" fmla="*/ 44 h 73"/>
                  <a:gd name="T62" fmla="*/ 44 w 73"/>
                  <a:gd name="T63" fmla="*/ 44 h 73"/>
                  <a:gd name="T64" fmla="*/ 51 w 73"/>
                  <a:gd name="T65" fmla="*/ 51 h 73"/>
                  <a:gd name="T66" fmla="*/ 37 w 73"/>
                  <a:gd name="T67" fmla="*/ 59 h 73"/>
                  <a:gd name="T68" fmla="*/ 23 w 73"/>
                  <a:gd name="T69" fmla="*/ 59 h 73"/>
                  <a:gd name="T70" fmla="*/ 8 w 73"/>
                  <a:gd name="T71" fmla="*/ 66 h 73"/>
                  <a:gd name="T72" fmla="*/ 23 w 73"/>
                  <a:gd name="T73" fmla="*/ 73 h 73"/>
                  <a:gd name="T74" fmla="*/ 30 w 73"/>
                  <a:gd name="T75" fmla="*/ 73 h 73"/>
                  <a:gd name="T76" fmla="*/ 37 w 73"/>
                  <a:gd name="T77" fmla="*/ 66 h 73"/>
                  <a:gd name="T78" fmla="*/ 44 w 73"/>
                  <a:gd name="T79" fmla="*/ 59 h 73"/>
                  <a:gd name="T80" fmla="*/ 59 w 73"/>
                  <a:gd name="T81" fmla="*/ 66 h 73"/>
                  <a:gd name="T82" fmla="*/ 66 w 73"/>
                  <a:gd name="T83" fmla="*/ 73 h 73"/>
                  <a:gd name="T84" fmla="*/ 66 w 73"/>
                  <a:gd name="T85" fmla="*/ 29 h 73"/>
                  <a:gd name="T86" fmla="*/ 66 w 73"/>
                  <a:gd name="T87" fmla="*/ 15 h 73"/>
                  <a:gd name="T88" fmla="*/ 59 w 73"/>
                  <a:gd name="T89" fmla="*/ 15 h 73"/>
                  <a:gd name="T90" fmla="*/ 66 w 73"/>
                  <a:gd name="T91" fmla="*/ 29 h 73"/>
                  <a:gd name="T92" fmla="*/ 44 w 73"/>
                  <a:gd name="T93" fmla="*/ 15 h 73"/>
                  <a:gd name="T94" fmla="*/ 37 w 73"/>
                  <a:gd name="T95" fmla="*/ 8 h 73"/>
                  <a:gd name="T96" fmla="*/ 44 w 73"/>
                  <a:gd name="T97" fmla="*/ 22 h 73"/>
                  <a:gd name="T98" fmla="*/ 23 w 73"/>
                  <a:gd name="T99" fmla="*/ 15 h 73"/>
                  <a:gd name="T100" fmla="*/ 15 w 73"/>
                  <a:gd name="T101" fmla="*/ 0 h 73"/>
                  <a:gd name="T102" fmla="*/ 0 w 73"/>
                  <a:gd name="T103" fmla="*/ 8 h 73"/>
                  <a:gd name="T104" fmla="*/ 15 w 73"/>
                  <a:gd name="T105" fmla="*/ 22 h 73"/>
                  <a:gd name="T106" fmla="*/ 23 w 73"/>
                  <a:gd name="T107" fmla="*/ 15 h 73"/>
                  <a:gd name="T108" fmla="*/ 15 w 73"/>
                  <a:gd name="T109" fmla="*/ 37 h 73"/>
                  <a:gd name="T110" fmla="*/ 8 w 73"/>
                  <a:gd name="T111" fmla="*/ 44 h 73"/>
                  <a:gd name="T112" fmla="*/ 23 w 73"/>
                  <a:gd name="T113" fmla="*/ 44 h 73"/>
                  <a:gd name="T114" fmla="*/ 23 w 73"/>
                  <a:gd name="T115" fmla="*/ 37 h 73"/>
                  <a:gd name="T116" fmla="*/ 30 w 73"/>
                  <a:gd name="T117" fmla="*/ 59 h 73"/>
                  <a:gd name="T118" fmla="*/ 15 w 73"/>
                  <a:gd name="T119" fmla="*/ 59 h 73"/>
                  <a:gd name="T120" fmla="*/ 8 w 73"/>
                  <a:gd name="T121" fmla="*/ 66 h 73"/>
                  <a:gd name="T122" fmla="*/ 30 w 73"/>
                  <a:gd name="T123" fmla="*/ 73 h 73"/>
                  <a:gd name="T124" fmla="*/ 30 w 73"/>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3">
                    <a:moveTo>
                      <a:pt x="66" y="73"/>
                    </a:moveTo>
                    <a:lnTo>
                      <a:pt x="66" y="73"/>
                    </a:lnTo>
                    <a:lnTo>
                      <a:pt x="73" y="73"/>
                    </a:lnTo>
                    <a:lnTo>
                      <a:pt x="73" y="66"/>
                    </a:lnTo>
                    <a:lnTo>
                      <a:pt x="73" y="66"/>
                    </a:lnTo>
                    <a:lnTo>
                      <a:pt x="59" y="51"/>
                    </a:lnTo>
                    <a:lnTo>
                      <a:pt x="59" y="51"/>
                    </a:lnTo>
                    <a:lnTo>
                      <a:pt x="66" y="37"/>
                    </a:lnTo>
                    <a:lnTo>
                      <a:pt x="66" y="37"/>
                    </a:lnTo>
                    <a:lnTo>
                      <a:pt x="66" y="37"/>
                    </a:lnTo>
                    <a:lnTo>
                      <a:pt x="73" y="29"/>
                    </a:lnTo>
                    <a:lnTo>
                      <a:pt x="66" y="8"/>
                    </a:lnTo>
                    <a:lnTo>
                      <a:pt x="66" y="8"/>
                    </a:lnTo>
                    <a:lnTo>
                      <a:pt x="66" y="8"/>
                    </a:lnTo>
                    <a:lnTo>
                      <a:pt x="59" y="8"/>
                    </a:lnTo>
                    <a:lnTo>
                      <a:pt x="59" y="15"/>
                    </a:lnTo>
                    <a:lnTo>
                      <a:pt x="51" y="22"/>
                    </a:lnTo>
                    <a:lnTo>
                      <a:pt x="59" y="29"/>
                    </a:lnTo>
                    <a:lnTo>
                      <a:pt x="59" y="37"/>
                    </a:lnTo>
                    <a:lnTo>
                      <a:pt x="59" y="44"/>
                    </a:lnTo>
                    <a:lnTo>
                      <a:pt x="51" y="51"/>
                    </a:lnTo>
                    <a:lnTo>
                      <a:pt x="51" y="44"/>
                    </a:lnTo>
                    <a:lnTo>
                      <a:pt x="44" y="37"/>
                    </a:lnTo>
                    <a:lnTo>
                      <a:pt x="44" y="29"/>
                    </a:lnTo>
                    <a:lnTo>
                      <a:pt x="44" y="29"/>
                    </a:lnTo>
                    <a:lnTo>
                      <a:pt x="44" y="22"/>
                    </a:lnTo>
                    <a:lnTo>
                      <a:pt x="51" y="8"/>
                    </a:lnTo>
                    <a:lnTo>
                      <a:pt x="44" y="0"/>
                    </a:lnTo>
                    <a:lnTo>
                      <a:pt x="30" y="8"/>
                    </a:lnTo>
                    <a:lnTo>
                      <a:pt x="37" y="22"/>
                    </a:lnTo>
                    <a:lnTo>
                      <a:pt x="37" y="22"/>
                    </a:lnTo>
                    <a:lnTo>
                      <a:pt x="37" y="29"/>
                    </a:lnTo>
                    <a:lnTo>
                      <a:pt x="37" y="37"/>
                    </a:lnTo>
                    <a:lnTo>
                      <a:pt x="37" y="37"/>
                    </a:lnTo>
                    <a:lnTo>
                      <a:pt x="30" y="22"/>
                    </a:lnTo>
                    <a:lnTo>
                      <a:pt x="23" y="22"/>
                    </a:lnTo>
                    <a:lnTo>
                      <a:pt x="23" y="22"/>
                    </a:lnTo>
                    <a:lnTo>
                      <a:pt x="23" y="15"/>
                    </a:lnTo>
                    <a:lnTo>
                      <a:pt x="23" y="8"/>
                    </a:lnTo>
                    <a:lnTo>
                      <a:pt x="15" y="0"/>
                    </a:lnTo>
                    <a:lnTo>
                      <a:pt x="8" y="0"/>
                    </a:lnTo>
                    <a:lnTo>
                      <a:pt x="0" y="0"/>
                    </a:lnTo>
                    <a:lnTo>
                      <a:pt x="0" y="0"/>
                    </a:lnTo>
                    <a:lnTo>
                      <a:pt x="0" y="8"/>
                    </a:lnTo>
                    <a:lnTo>
                      <a:pt x="8" y="15"/>
                    </a:lnTo>
                    <a:lnTo>
                      <a:pt x="23" y="22"/>
                    </a:lnTo>
                    <a:lnTo>
                      <a:pt x="30" y="29"/>
                    </a:lnTo>
                    <a:lnTo>
                      <a:pt x="37" y="37"/>
                    </a:lnTo>
                    <a:lnTo>
                      <a:pt x="37" y="37"/>
                    </a:lnTo>
                    <a:lnTo>
                      <a:pt x="30" y="37"/>
                    </a:lnTo>
                    <a:lnTo>
                      <a:pt x="30" y="37"/>
                    </a:lnTo>
                    <a:lnTo>
                      <a:pt x="23" y="37"/>
                    </a:lnTo>
                    <a:lnTo>
                      <a:pt x="15" y="29"/>
                    </a:lnTo>
                    <a:lnTo>
                      <a:pt x="8" y="29"/>
                    </a:lnTo>
                    <a:lnTo>
                      <a:pt x="0" y="37"/>
                    </a:lnTo>
                    <a:lnTo>
                      <a:pt x="0" y="44"/>
                    </a:lnTo>
                    <a:lnTo>
                      <a:pt x="8" y="44"/>
                    </a:lnTo>
                    <a:lnTo>
                      <a:pt x="15" y="51"/>
                    </a:lnTo>
                    <a:lnTo>
                      <a:pt x="23" y="51"/>
                    </a:lnTo>
                    <a:lnTo>
                      <a:pt x="23" y="44"/>
                    </a:lnTo>
                    <a:lnTo>
                      <a:pt x="30" y="44"/>
                    </a:lnTo>
                    <a:lnTo>
                      <a:pt x="30" y="44"/>
                    </a:lnTo>
                    <a:lnTo>
                      <a:pt x="37" y="44"/>
                    </a:lnTo>
                    <a:lnTo>
                      <a:pt x="44" y="44"/>
                    </a:lnTo>
                    <a:lnTo>
                      <a:pt x="51" y="51"/>
                    </a:lnTo>
                    <a:lnTo>
                      <a:pt x="51" y="51"/>
                    </a:lnTo>
                    <a:lnTo>
                      <a:pt x="44" y="59"/>
                    </a:lnTo>
                    <a:lnTo>
                      <a:pt x="37" y="59"/>
                    </a:lnTo>
                    <a:lnTo>
                      <a:pt x="30" y="59"/>
                    </a:lnTo>
                    <a:lnTo>
                      <a:pt x="23" y="59"/>
                    </a:lnTo>
                    <a:lnTo>
                      <a:pt x="8" y="59"/>
                    </a:lnTo>
                    <a:lnTo>
                      <a:pt x="8" y="66"/>
                    </a:lnTo>
                    <a:lnTo>
                      <a:pt x="8" y="73"/>
                    </a:lnTo>
                    <a:lnTo>
                      <a:pt x="23" y="73"/>
                    </a:lnTo>
                    <a:lnTo>
                      <a:pt x="30" y="73"/>
                    </a:lnTo>
                    <a:lnTo>
                      <a:pt x="30" y="73"/>
                    </a:lnTo>
                    <a:lnTo>
                      <a:pt x="37" y="66"/>
                    </a:lnTo>
                    <a:lnTo>
                      <a:pt x="37" y="66"/>
                    </a:lnTo>
                    <a:lnTo>
                      <a:pt x="44" y="66"/>
                    </a:lnTo>
                    <a:lnTo>
                      <a:pt x="44" y="59"/>
                    </a:lnTo>
                    <a:lnTo>
                      <a:pt x="51" y="59"/>
                    </a:lnTo>
                    <a:lnTo>
                      <a:pt x="59" y="66"/>
                    </a:lnTo>
                    <a:lnTo>
                      <a:pt x="66" y="73"/>
                    </a:lnTo>
                    <a:lnTo>
                      <a:pt x="66" y="73"/>
                    </a:lnTo>
                    <a:close/>
                    <a:moveTo>
                      <a:pt x="66" y="29"/>
                    </a:moveTo>
                    <a:lnTo>
                      <a:pt x="66" y="29"/>
                    </a:lnTo>
                    <a:lnTo>
                      <a:pt x="73" y="22"/>
                    </a:lnTo>
                    <a:lnTo>
                      <a:pt x="66" y="15"/>
                    </a:lnTo>
                    <a:lnTo>
                      <a:pt x="66" y="8"/>
                    </a:lnTo>
                    <a:lnTo>
                      <a:pt x="59" y="15"/>
                    </a:lnTo>
                    <a:lnTo>
                      <a:pt x="66" y="29"/>
                    </a:lnTo>
                    <a:lnTo>
                      <a:pt x="66" y="29"/>
                    </a:lnTo>
                    <a:close/>
                    <a:moveTo>
                      <a:pt x="44" y="22"/>
                    </a:moveTo>
                    <a:lnTo>
                      <a:pt x="44" y="15"/>
                    </a:lnTo>
                    <a:lnTo>
                      <a:pt x="44" y="0"/>
                    </a:lnTo>
                    <a:lnTo>
                      <a:pt x="37" y="8"/>
                    </a:lnTo>
                    <a:lnTo>
                      <a:pt x="44" y="22"/>
                    </a:lnTo>
                    <a:lnTo>
                      <a:pt x="44" y="22"/>
                    </a:lnTo>
                    <a:close/>
                    <a:moveTo>
                      <a:pt x="23" y="15"/>
                    </a:moveTo>
                    <a:lnTo>
                      <a:pt x="23" y="15"/>
                    </a:lnTo>
                    <a:lnTo>
                      <a:pt x="23" y="8"/>
                    </a:lnTo>
                    <a:lnTo>
                      <a:pt x="15" y="0"/>
                    </a:lnTo>
                    <a:lnTo>
                      <a:pt x="0" y="0"/>
                    </a:lnTo>
                    <a:lnTo>
                      <a:pt x="0" y="8"/>
                    </a:lnTo>
                    <a:lnTo>
                      <a:pt x="8" y="15"/>
                    </a:lnTo>
                    <a:lnTo>
                      <a:pt x="15" y="22"/>
                    </a:lnTo>
                    <a:lnTo>
                      <a:pt x="23" y="15"/>
                    </a:lnTo>
                    <a:lnTo>
                      <a:pt x="23" y="15"/>
                    </a:lnTo>
                    <a:close/>
                    <a:moveTo>
                      <a:pt x="23" y="37"/>
                    </a:moveTo>
                    <a:lnTo>
                      <a:pt x="15" y="37"/>
                    </a:lnTo>
                    <a:lnTo>
                      <a:pt x="0" y="37"/>
                    </a:lnTo>
                    <a:lnTo>
                      <a:pt x="8" y="44"/>
                    </a:lnTo>
                    <a:lnTo>
                      <a:pt x="15" y="44"/>
                    </a:lnTo>
                    <a:lnTo>
                      <a:pt x="23" y="44"/>
                    </a:lnTo>
                    <a:lnTo>
                      <a:pt x="23" y="37"/>
                    </a:lnTo>
                    <a:lnTo>
                      <a:pt x="23" y="37"/>
                    </a:lnTo>
                    <a:close/>
                    <a:moveTo>
                      <a:pt x="30" y="66"/>
                    </a:moveTo>
                    <a:lnTo>
                      <a:pt x="30" y="59"/>
                    </a:lnTo>
                    <a:lnTo>
                      <a:pt x="23" y="59"/>
                    </a:lnTo>
                    <a:lnTo>
                      <a:pt x="15" y="59"/>
                    </a:lnTo>
                    <a:lnTo>
                      <a:pt x="8" y="66"/>
                    </a:lnTo>
                    <a:lnTo>
                      <a:pt x="8" y="66"/>
                    </a:lnTo>
                    <a:lnTo>
                      <a:pt x="23" y="73"/>
                    </a:lnTo>
                    <a:lnTo>
                      <a:pt x="30" y="73"/>
                    </a:lnTo>
                    <a:lnTo>
                      <a:pt x="30" y="66"/>
                    </a:lnTo>
                    <a:lnTo>
                      <a:pt x="30"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615">
                <a:extLst>
                  <a:ext uri="{FF2B5EF4-FFF2-40B4-BE49-F238E27FC236}">
                    <a16:creationId xmlns:a16="http://schemas.microsoft.com/office/drawing/2014/main" xmlns="" id="{FC4C4FA1-3340-4FDA-8E29-282D3DD10F5C}"/>
                  </a:ext>
                </a:extLst>
              </p:cNvPr>
              <p:cNvSpPr>
                <a:spLocks noEditPoints="1"/>
              </p:cNvSpPr>
              <p:nvPr/>
            </p:nvSpPr>
            <p:spPr bwMode="auto">
              <a:xfrm>
                <a:off x="5429" y="2903"/>
                <a:ext cx="72" cy="73"/>
              </a:xfrm>
              <a:custGeom>
                <a:avLst/>
                <a:gdLst>
                  <a:gd name="T0" fmla="*/ 65 w 72"/>
                  <a:gd name="T1" fmla="*/ 73 h 73"/>
                  <a:gd name="T2" fmla="*/ 72 w 72"/>
                  <a:gd name="T3" fmla="*/ 66 h 73"/>
                  <a:gd name="T4" fmla="*/ 58 w 72"/>
                  <a:gd name="T5" fmla="*/ 51 h 73"/>
                  <a:gd name="T6" fmla="*/ 58 w 72"/>
                  <a:gd name="T7" fmla="*/ 37 h 73"/>
                  <a:gd name="T8" fmla="*/ 65 w 72"/>
                  <a:gd name="T9" fmla="*/ 37 h 73"/>
                  <a:gd name="T10" fmla="*/ 65 w 72"/>
                  <a:gd name="T11" fmla="*/ 8 h 73"/>
                  <a:gd name="T12" fmla="*/ 58 w 72"/>
                  <a:gd name="T13" fmla="*/ 8 h 73"/>
                  <a:gd name="T14" fmla="*/ 50 w 72"/>
                  <a:gd name="T15" fmla="*/ 15 h 73"/>
                  <a:gd name="T16" fmla="*/ 58 w 72"/>
                  <a:gd name="T17" fmla="*/ 29 h 73"/>
                  <a:gd name="T18" fmla="*/ 50 w 72"/>
                  <a:gd name="T19" fmla="*/ 44 h 73"/>
                  <a:gd name="T20" fmla="*/ 43 w 72"/>
                  <a:gd name="T21" fmla="*/ 44 h 73"/>
                  <a:gd name="T22" fmla="*/ 43 w 72"/>
                  <a:gd name="T23" fmla="*/ 29 h 73"/>
                  <a:gd name="T24" fmla="*/ 43 w 72"/>
                  <a:gd name="T25" fmla="*/ 22 h 73"/>
                  <a:gd name="T26" fmla="*/ 36 w 72"/>
                  <a:gd name="T27" fmla="*/ 0 h 73"/>
                  <a:gd name="T28" fmla="*/ 36 w 72"/>
                  <a:gd name="T29" fmla="*/ 22 h 73"/>
                  <a:gd name="T30" fmla="*/ 36 w 72"/>
                  <a:gd name="T31" fmla="*/ 29 h 73"/>
                  <a:gd name="T32" fmla="*/ 36 w 72"/>
                  <a:gd name="T33" fmla="*/ 37 h 73"/>
                  <a:gd name="T34" fmla="*/ 22 w 72"/>
                  <a:gd name="T35" fmla="*/ 22 h 73"/>
                  <a:gd name="T36" fmla="*/ 22 w 72"/>
                  <a:gd name="T37" fmla="*/ 15 h 73"/>
                  <a:gd name="T38" fmla="*/ 7 w 72"/>
                  <a:gd name="T39" fmla="*/ 0 h 73"/>
                  <a:gd name="T40" fmla="*/ 0 w 72"/>
                  <a:gd name="T41" fmla="*/ 0 h 73"/>
                  <a:gd name="T42" fmla="*/ 0 w 72"/>
                  <a:gd name="T43" fmla="*/ 8 h 73"/>
                  <a:gd name="T44" fmla="*/ 15 w 72"/>
                  <a:gd name="T45" fmla="*/ 22 h 73"/>
                  <a:gd name="T46" fmla="*/ 29 w 72"/>
                  <a:gd name="T47" fmla="*/ 37 h 73"/>
                  <a:gd name="T48" fmla="*/ 29 w 72"/>
                  <a:gd name="T49" fmla="*/ 37 h 73"/>
                  <a:gd name="T50" fmla="*/ 22 w 72"/>
                  <a:gd name="T51" fmla="*/ 37 h 73"/>
                  <a:gd name="T52" fmla="*/ 7 w 72"/>
                  <a:gd name="T53" fmla="*/ 29 h 73"/>
                  <a:gd name="T54" fmla="*/ 0 w 72"/>
                  <a:gd name="T55" fmla="*/ 44 h 73"/>
                  <a:gd name="T56" fmla="*/ 15 w 72"/>
                  <a:gd name="T57" fmla="*/ 51 h 73"/>
                  <a:gd name="T58" fmla="*/ 22 w 72"/>
                  <a:gd name="T59" fmla="*/ 44 h 73"/>
                  <a:gd name="T60" fmla="*/ 29 w 72"/>
                  <a:gd name="T61" fmla="*/ 44 h 73"/>
                  <a:gd name="T62" fmla="*/ 43 w 72"/>
                  <a:gd name="T63" fmla="*/ 44 h 73"/>
                  <a:gd name="T64" fmla="*/ 43 w 72"/>
                  <a:gd name="T65" fmla="*/ 51 h 73"/>
                  <a:gd name="T66" fmla="*/ 36 w 72"/>
                  <a:gd name="T67" fmla="*/ 59 h 73"/>
                  <a:gd name="T68" fmla="*/ 22 w 72"/>
                  <a:gd name="T69" fmla="*/ 59 h 73"/>
                  <a:gd name="T70" fmla="*/ 0 w 72"/>
                  <a:gd name="T71" fmla="*/ 66 h 73"/>
                  <a:gd name="T72" fmla="*/ 22 w 72"/>
                  <a:gd name="T73" fmla="*/ 73 h 73"/>
                  <a:gd name="T74" fmla="*/ 29 w 72"/>
                  <a:gd name="T75" fmla="*/ 73 h 73"/>
                  <a:gd name="T76" fmla="*/ 36 w 72"/>
                  <a:gd name="T77" fmla="*/ 66 h 73"/>
                  <a:gd name="T78" fmla="*/ 43 w 72"/>
                  <a:gd name="T79" fmla="*/ 59 h 73"/>
                  <a:gd name="T80" fmla="*/ 50 w 72"/>
                  <a:gd name="T81" fmla="*/ 66 h 73"/>
                  <a:gd name="T82" fmla="*/ 58 w 72"/>
                  <a:gd name="T83" fmla="*/ 73 h 73"/>
                  <a:gd name="T84" fmla="*/ 65 w 72"/>
                  <a:gd name="T85" fmla="*/ 29 h 73"/>
                  <a:gd name="T86" fmla="*/ 65 w 72"/>
                  <a:gd name="T87" fmla="*/ 15 h 73"/>
                  <a:gd name="T88" fmla="*/ 58 w 72"/>
                  <a:gd name="T89" fmla="*/ 15 h 73"/>
                  <a:gd name="T90" fmla="*/ 58 w 72"/>
                  <a:gd name="T91" fmla="*/ 29 h 73"/>
                  <a:gd name="T92" fmla="*/ 43 w 72"/>
                  <a:gd name="T93" fmla="*/ 15 h 73"/>
                  <a:gd name="T94" fmla="*/ 29 w 72"/>
                  <a:gd name="T95" fmla="*/ 8 h 73"/>
                  <a:gd name="T96" fmla="*/ 36 w 72"/>
                  <a:gd name="T97" fmla="*/ 22 h 73"/>
                  <a:gd name="T98" fmla="*/ 22 w 72"/>
                  <a:gd name="T99" fmla="*/ 15 h 73"/>
                  <a:gd name="T100" fmla="*/ 7 w 72"/>
                  <a:gd name="T101" fmla="*/ 0 h 73"/>
                  <a:gd name="T102" fmla="*/ 0 w 72"/>
                  <a:gd name="T103" fmla="*/ 8 h 73"/>
                  <a:gd name="T104" fmla="*/ 7 w 72"/>
                  <a:gd name="T105" fmla="*/ 22 h 73"/>
                  <a:gd name="T106" fmla="*/ 15 w 72"/>
                  <a:gd name="T107" fmla="*/ 15 h 73"/>
                  <a:gd name="T108" fmla="*/ 7 w 72"/>
                  <a:gd name="T109" fmla="*/ 37 h 73"/>
                  <a:gd name="T110" fmla="*/ 0 w 72"/>
                  <a:gd name="T111" fmla="*/ 44 h 73"/>
                  <a:gd name="T112" fmla="*/ 22 w 72"/>
                  <a:gd name="T113" fmla="*/ 44 h 73"/>
                  <a:gd name="T114" fmla="*/ 22 w 72"/>
                  <a:gd name="T115" fmla="*/ 37 h 73"/>
                  <a:gd name="T116" fmla="*/ 29 w 72"/>
                  <a:gd name="T117" fmla="*/ 59 h 73"/>
                  <a:gd name="T118" fmla="*/ 15 w 72"/>
                  <a:gd name="T119" fmla="*/ 59 h 73"/>
                  <a:gd name="T120" fmla="*/ 7 w 72"/>
                  <a:gd name="T121" fmla="*/ 66 h 73"/>
                  <a:gd name="T122" fmla="*/ 29 w 72"/>
                  <a:gd name="T123" fmla="*/ 73 h 73"/>
                  <a:gd name="T124" fmla="*/ 29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8" y="73"/>
                    </a:moveTo>
                    <a:lnTo>
                      <a:pt x="65" y="73"/>
                    </a:lnTo>
                    <a:lnTo>
                      <a:pt x="65" y="73"/>
                    </a:lnTo>
                    <a:lnTo>
                      <a:pt x="72" y="66"/>
                    </a:lnTo>
                    <a:lnTo>
                      <a:pt x="65" y="66"/>
                    </a:lnTo>
                    <a:lnTo>
                      <a:pt x="58" y="51"/>
                    </a:lnTo>
                    <a:lnTo>
                      <a:pt x="58" y="51"/>
                    </a:lnTo>
                    <a:lnTo>
                      <a:pt x="58" y="37"/>
                    </a:lnTo>
                    <a:lnTo>
                      <a:pt x="58" y="37"/>
                    </a:lnTo>
                    <a:lnTo>
                      <a:pt x="65" y="37"/>
                    </a:lnTo>
                    <a:lnTo>
                      <a:pt x="72" y="29"/>
                    </a:lnTo>
                    <a:lnTo>
                      <a:pt x="65" y="8"/>
                    </a:lnTo>
                    <a:lnTo>
                      <a:pt x="65" y="8"/>
                    </a:lnTo>
                    <a:lnTo>
                      <a:pt x="58" y="8"/>
                    </a:lnTo>
                    <a:lnTo>
                      <a:pt x="58" y="8"/>
                    </a:lnTo>
                    <a:lnTo>
                      <a:pt x="50" y="15"/>
                    </a:lnTo>
                    <a:lnTo>
                      <a:pt x="50" y="22"/>
                    </a:lnTo>
                    <a:lnTo>
                      <a:pt x="58" y="29"/>
                    </a:lnTo>
                    <a:lnTo>
                      <a:pt x="58" y="37"/>
                    </a:lnTo>
                    <a:lnTo>
                      <a:pt x="50" y="44"/>
                    </a:lnTo>
                    <a:lnTo>
                      <a:pt x="50" y="51"/>
                    </a:lnTo>
                    <a:lnTo>
                      <a:pt x="43" y="44"/>
                    </a:lnTo>
                    <a:lnTo>
                      <a:pt x="43" y="37"/>
                    </a:lnTo>
                    <a:lnTo>
                      <a:pt x="43" y="29"/>
                    </a:lnTo>
                    <a:lnTo>
                      <a:pt x="43" y="29"/>
                    </a:lnTo>
                    <a:lnTo>
                      <a:pt x="43" y="22"/>
                    </a:lnTo>
                    <a:lnTo>
                      <a:pt x="43" y="8"/>
                    </a:lnTo>
                    <a:lnTo>
                      <a:pt x="36" y="0"/>
                    </a:lnTo>
                    <a:lnTo>
                      <a:pt x="29" y="8"/>
                    </a:lnTo>
                    <a:lnTo>
                      <a:pt x="36" y="22"/>
                    </a:lnTo>
                    <a:lnTo>
                      <a:pt x="36" y="22"/>
                    </a:lnTo>
                    <a:lnTo>
                      <a:pt x="36" y="29"/>
                    </a:lnTo>
                    <a:lnTo>
                      <a:pt x="36" y="37"/>
                    </a:lnTo>
                    <a:lnTo>
                      <a:pt x="36" y="37"/>
                    </a:lnTo>
                    <a:lnTo>
                      <a:pt x="29" y="22"/>
                    </a:lnTo>
                    <a:lnTo>
                      <a:pt x="22" y="22"/>
                    </a:lnTo>
                    <a:lnTo>
                      <a:pt x="22" y="22"/>
                    </a:lnTo>
                    <a:lnTo>
                      <a:pt x="22" y="15"/>
                    </a:lnTo>
                    <a:lnTo>
                      <a:pt x="15" y="8"/>
                    </a:lnTo>
                    <a:lnTo>
                      <a:pt x="7" y="0"/>
                    </a:lnTo>
                    <a:lnTo>
                      <a:pt x="7" y="0"/>
                    </a:lnTo>
                    <a:lnTo>
                      <a:pt x="0" y="0"/>
                    </a:lnTo>
                    <a:lnTo>
                      <a:pt x="0" y="0"/>
                    </a:lnTo>
                    <a:lnTo>
                      <a:pt x="0" y="8"/>
                    </a:lnTo>
                    <a:lnTo>
                      <a:pt x="0" y="15"/>
                    </a:lnTo>
                    <a:lnTo>
                      <a:pt x="15" y="22"/>
                    </a:lnTo>
                    <a:lnTo>
                      <a:pt x="22" y="29"/>
                    </a:lnTo>
                    <a:lnTo>
                      <a:pt x="29" y="37"/>
                    </a:lnTo>
                    <a:lnTo>
                      <a:pt x="29" y="37"/>
                    </a:lnTo>
                    <a:lnTo>
                      <a:pt x="29" y="37"/>
                    </a:lnTo>
                    <a:lnTo>
                      <a:pt x="22" y="37"/>
                    </a:lnTo>
                    <a:lnTo>
                      <a:pt x="22" y="37"/>
                    </a:lnTo>
                    <a:lnTo>
                      <a:pt x="15" y="29"/>
                    </a:lnTo>
                    <a:lnTo>
                      <a:pt x="7" y="29"/>
                    </a:lnTo>
                    <a:lnTo>
                      <a:pt x="0" y="37"/>
                    </a:lnTo>
                    <a:lnTo>
                      <a:pt x="0" y="44"/>
                    </a:lnTo>
                    <a:lnTo>
                      <a:pt x="7" y="44"/>
                    </a:lnTo>
                    <a:lnTo>
                      <a:pt x="15" y="51"/>
                    </a:lnTo>
                    <a:lnTo>
                      <a:pt x="15" y="51"/>
                    </a:lnTo>
                    <a:lnTo>
                      <a:pt x="22" y="44"/>
                    </a:lnTo>
                    <a:lnTo>
                      <a:pt x="22" y="44"/>
                    </a:lnTo>
                    <a:lnTo>
                      <a:pt x="29" y="44"/>
                    </a:lnTo>
                    <a:lnTo>
                      <a:pt x="36" y="44"/>
                    </a:lnTo>
                    <a:lnTo>
                      <a:pt x="43" y="44"/>
                    </a:lnTo>
                    <a:lnTo>
                      <a:pt x="43" y="51"/>
                    </a:lnTo>
                    <a:lnTo>
                      <a:pt x="43" y="51"/>
                    </a:lnTo>
                    <a:lnTo>
                      <a:pt x="43" y="59"/>
                    </a:lnTo>
                    <a:lnTo>
                      <a:pt x="36" y="59"/>
                    </a:lnTo>
                    <a:lnTo>
                      <a:pt x="29" y="59"/>
                    </a:lnTo>
                    <a:lnTo>
                      <a:pt x="22" y="59"/>
                    </a:lnTo>
                    <a:lnTo>
                      <a:pt x="7" y="59"/>
                    </a:lnTo>
                    <a:lnTo>
                      <a:pt x="0" y="66"/>
                    </a:lnTo>
                    <a:lnTo>
                      <a:pt x="7" y="73"/>
                    </a:lnTo>
                    <a:lnTo>
                      <a:pt x="22" y="73"/>
                    </a:lnTo>
                    <a:lnTo>
                      <a:pt x="29" y="73"/>
                    </a:lnTo>
                    <a:lnTo>
                      <a:pt x="29" y="73"/>
                    </a:lnTo>
                    <a:lnTo>
                      <a:pt x="29" y="66"/>
                    </a:lnTo>
                    <a:lnTo>
                      <a:pt x="36" y="66"/>
                    </a:lnTo>
                    <a:lnTo>
                      <a:pt x="43" y="66"/>
                    </a:lnTo>
                    <a:lnTo>
                      <a:pt x="43" y="59"/>
                    </a:lnTo>
                    <a:lnTo>
                      <a:pt x="50" y="59"/>
                    </a:lnTo>
                    <a:lnTo>
                      <a:pt x="50" y="66"/>
                    </a:lnTo>
                    <a:lnTo>
                      <a:pt x="58" y="73"/>
                    </a:lnTo>
                    <a:lnTo>
                      <a:pt x="58" y="73"/>
                    </a:lnTo>
                    <a:close/>
                    <a:moveTo>
                      <a:pt x="58" y="29"/>
                    </a:moveTo>
                    <a:lnTo>
                      <a:pt x="65" y="29"/>
                    </a:lnTo>
                    <a:lnTo>
                      <a:pt x="65" y="22"/>
                    </a:lnTo>
                    <a:lnTo>
                      <a:pt x="65" y="15"/>
                    </a:lnTo>
                    <a:lnTo>
                      <a:pt x="65" y="8"/>
                    </a:lnTo>
                    <a:lnTo>
                      <a:pt x="58" y="15"/>
                    </a:lnTo>
                    <a:lnTo>
                      <a:pt x="58" y="29"/>
                    </a:lnTo>
                    <a:lnTo>
                      <a:pt x="58" y="29"/>
                    </a:lnTo>
                    <a:close/>
                    <a:moveTo>
                      <a:pt x="36" y="22"/>
                    </a:moveTo>
                    <a:lnTo>
                      <a:pt x="43" y="15"/>
                    </a:lnTo>
                    <a:lnTo>
                      <a:pt x="36" y="0"/>
                    </a:lnTo>
                    <a:lnTo>
                      <a:pt x="29" y="8"/>
                    </a:lnTo>
                    <a:lnTo>
                      <a:pt x="36" y="22"/>
                    </a:lnTo>
                    <a:lnTo>
                      <a:pt x="36" y="22"/>
                    </a:lnTo>
                    <a:close/>
                    <a:moveTo>
                      <a:pt x="15" y="15"/>
                    </a:moveTo>
                    <a:lnTo>
                      <a:pt x="22" y="15"/>
                    </a:lnTo>
                    <a:lnTo>
                      <a:pt x="15" y="8"/>
                    </a:lnTo>
                    <a:lnTo>
                      <a:pt x="7" y="0"/>
                    </a:lnTo>
                    <a:lnTo>
                      <a:pt x="0" y="0"/>
                    </a:lnTo>
                    <a:lnTo>
                      <a:pt x="0" y="8"/>
                    </a:lnTo>
                    <a:lnTo>
                      <a:pt x="7" y="15"/>
                    </a:lnTo>
                    <a:lnTo>
                      <a:pt x="7" y="22"/>
                    </a:lnTo>
                    <a:lnTo>
                      <a:pt x="15" y="15"/>
                    </a:lnTo>
                    <a:lnTo>
                      <a:pt x="15" y="15"/>
                    </a:lnTo>
                    <a:close/>
                    <a:moveTo>
                      <a:pt x="22" y="37"/>
                    </a:moveTo>
                    <a:lnTo>
                      <a:pt x="7" y="37"/>
                    </a:lnTo>
                    <a:lnTo>
                      <a:pt x="0" y="37"/>
                    </a:lnTo>
                    <a:lnTo>
                      <a:pt x="0" y="44"/>
                    </a:lnTo>
                    <a:lnTo>
                      <a:pt x="15" y="44"/>
                    </a:lnTo>
                    <a:lnTo>
                      <a:pt x="22" y="44"/>
                    </a:lnTo>
                    <a:lnTo>
                      <a:pt x="22" y="37"/>
                    </a:lnTo>
                    <a:lnTo>
                      <a:pt x="22" y="37"/>
                    </a:lnTo>
                    <a:close/>
                    <a:moveTo>
                      <a:pt x="29" y="66"/>
                    </a:moveTo>
                    <a:lnTo>
                      <a:pt x="29" y="59"/>
                    </a:lnTo>
                    <a:lnTo>
                      <a:pt x="22" y="59"/>
                    </a:lnTo>
                    <a:lnTo>
                      <a:pt x="15" y="59"/>
                    </a:lnTo>
                    <a:lnTo>
                      <a:pt x="7" y="66"/>
                    </a:lnTo>
                    <a:lnTo>
                      <a:pt x="7" y="66"/>
                    </a:lnTo>
                    <a:lnTo>
                      <a:pt x="15" y="73"/>
                    </a:lnTo>
                    <a:lnTo>
                      <a:pt x="29"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616">
                <a:extLst>
                  <a:ext uri="{FF2B5EF4-FFF2-40B4-BE49-F238E27FC236}">
                    <a16:creationId xmlns:a16="http://schemas.microsoft.com/office/drawing/2014/main" xmlns="" id="{6EE6BCE8-9D4D-4E45-9672-9CE0EB3F944D}"/>
                  </a:ext>
                </a:extLst>
              </p:cNvPr>
              <p:cNvSpPr>
                <a:spLocks noEditPoints="1"/>
              </p:cNvSpPr>
              <p:nvPr/>
            </p:nvSpPr>
            <p:spPr bwMode="auto">
              <a:xfrm>
                <a:off x="5357" y="2903"/>
                <a:ext cx="72" cy="73"/>
              </a:xfrm>
              <a:custGeom>
                <a:avLst/>
                <a:gdLst>
                  <a:gd name="T0" fmla="*/ 65 w 72"/>
                  <a:gd name="T1" fmla="*/ 73 h 73"/>
                  <a:gd name="T2" fmla="*/ 65 w 72"/>
                  <a:gd name="T3" fmla="*/ 66 h 73"/>
                  <a:gd name="T4" fmla="*/ 58 w 72"/>
                  <a:gd name="T5" fmla="*/ 51 h 73"/>
                  <a:gd name="T6" fmla="*/ 58 w 72"/>
                  <a:gd name="T7" fmla="*/ 37 h 73"/>
                  <a:gd name="T8" fmla="*/ 65 w 72"/>
                  <a:gd name="T9" fmla="*/ 37 h 73"/>
                  <a:gd name="T10" fmla="*/ 65 w 72"/>
                  <a:gd name="T11" fmla="*/ 8 h 73"/>
                  <a:gd name="T12" fmla="*/ 58 w 72"/>
                  <a:gd name="T13" fmla="*/ 8 h 73"/>
                  <a:gd name="T14" fmla="*/ 51 w 72"/>
                  <a:gd name="T15" fmla="*/ 15 h 73"/>
                  <a:gd name="T16" fmla="*/ 58 w 72"/>
                  <a:gd name="T17" fmla="*/ 29 h 73"/>
                  <a:gd name="T18" fmla="*/ 51 w 72"/>
                  <a:gd name="T19" fmla="*/ 44 h 73"/>
                  <a:gd name="T20" fmla="*/ 43 w 72"/>
                  <a:gd name="T21" fmla="*/ 44 h 73"/>
                  <a:gd name="T22" fmla="*/ 36 w 72"/>
                  <a:gd name="T23" fmla="*/ 29 h 73"/>
                  <a:gd name="T24" fmla="*/ 43 w 72"/>
                  <a:gd name="T25" fmla="*/ 22 h 73"/>
                  <a:gd name="T26" fmla="*/ 36 w 72"/>
                  <a:gd name="T27" fmla="*/ 0 h 73"/>
                  <a:gd name="T28" fmla="*/ 36 w 72"/>
                  <a:gd name="T29" fmla="*/ 22 h 73"/>
                  <a:gd name="T30" fmla="*/ 36 w 72"/>
                  <a:gd name="T31" fmla="*/ 29 h 73"/>
                  <a:gd name="T32" fmla="*/ 29 w 72"/>
                  <a:gd name="T33" fmla="*/ 37 h 73"/>
                  <a:gd name="T34" fmla="*/ 22 w 72"/>
                  <a:gd name="T35" fmla="*/ 22 h 73"/>
                  <a:gd name="T36" fmla="*/ 22 w 72"/>
                  <a:gd name="T37" fmla="*/ 15 h 73"/>
                  <a:gd name="T38" fmla="*/ 8 w 72"/>
                  <a:gd name="T39" fmla="*/ 0 h 73"/>
                  <a:gd name="T40" fmla="*/ 0 w 72"/>
                  <a:gd name="T41" fmla="*/ 0 h 73"/>
                  <a:gd name="T42" fmla="*/ 0 w 72"/>
                  <a:gd name="T43" fmla="*/ 8 h 73"/>
                  <a:gd name="T44" fmla="*/ 15 w 72"/>
                  <a:gd name="T45" fmla="*/ 22 h 73"/>
                  <a:gd name="T46" fmla="*/ 29 w 72"/>
                  <a:gd name="T47" fmla="*/ 37 h 73"/>
                  <a:gd name="T48" fmla="*/ 29 w 72"/>
                  <a:gd name="T49" fmla="*/ 37 h 73"/>
                  <a:gd name="T50" fmla="*/ 22 w 72"/>
                  <a:gd name="T51" fmla="*/ 37 h 73"/>
                  <a:gd name="T52" fmla="*/ 8 w 72"/>
                  <a:gd name="T53" fmla="*/ 29 h 73"/>
                  <a:gd name="T54" fmla="*/ 0 w 72"/>
                  <a:gd name="T55" fmla="*/ 44 h 73"/>
                  <a:gd name="T56" fmla="*/ 15 w 72"/>
                  <a:gd name="T57" fmla="*/ 51 h 73"/>
                  <a:gd name="T58" fmla="*/ 22 w 72"/>
                  <a:gd name="T59" fmla="*/ 44 h 73"/>
                  <a:gd name="T60" fmla="*/ 29 w 72"/>
                  <a:gd name="T61" fmla="*/ 44 h 73"/>
                  <a:gd name="T62" fmla="*/ 36 w 72"/>
                  <a:gd name="T63" fmla="*/ 44 h 73"/>
                  <a:gd name="T64" fmla="*/ 43 w 72"/>
                  <a:gd name="T65" fmla="*/ 51 h 73"/>
                  <a:gd name="T66" fmla="*/ 36 w 72"/>
                  <a:gd name="T67" fmla="*/ 59 h 73"/>
                  <a:gd name="T68" fmla="*/ 22 w 72"/>
                  <a:gd name="T69" fmla="*/ 59 h 73"/>
                  <a:gd name="T70" fmla="*/ 0 w 72"/>
                  <a:gd name="T71" fmla="*/ 66 h 73"/>
                  <a:gd name="T72" fmla="*/ 22 w 72"/>
                  <a:gd name="T73" fmla="*/ 73 h 73"/>
                  <a:gd name="T74" fmla="*/ 29 w 72"/>
                  <a:gd name="T75" fmla="*/ 73 h 73"/>
                  <a:gd name="T76" fmla="*/ 36 w 72"/>
                  <a:gd name="T77" fmla="*/ 66 h 73"/>
                  <a:gd name="T78" fmla="*/ 43 w 72"/>
                  <a:gd name="T79" fmla="*/ 59 h 73"/>
                  <a:gd name="T80" fmla="*/ 51 w 72"/>
                  <a:gd name="T81" fmla="*/ 66 h 73"/>
                  <a:gd name="T82" fmla="*/ 58 w 72"/>
                  <a:gd name="T83" fmla="*/ 73 h 73"/>
                  <a:gd name="T84" fmla="*/ 65 w 72"/>
                  <a:gd name="T85" fmla="*/ 29 h 73"/>
                  <a:gd name="T86" fmla="*/ 65 w 72"/>
                  <a:gd name="T87" fmla="*/ 15 h 73"/>
                  <a:gd name="T88" fmla="*/ 51 w 72"/>
                  <a:gd name="T89" fmla="*/ 15 h 73"/>
                  <a:gd name="T90" fmla="*/ 58 w 72"/>
                  <a:gd name="T91" fmla="*/ 29 h 73"/>
                  <a:gd name="T92" fmla="*/ 43 w 72"/>
                  <a:gd name="T93" fmla="*/ 15 h 73"/>
                  <a:gd name="T94" fmla="*/ 29 w 72"/>
                  <a:gd name="T95" fmla="*/ 8 h 73"/>
                  <a:gd name="T96" fmla="*/ 36 w 72"/>
                  <a:gd name="T97" fmla="*/ 22 h 73"/>
                  <a:gd name="T98" fmla="*/ 15 w 72"/>
                  <a:gd name="T99" fmla="*/ 15 h 73"/>
                  <a:gd name="T100" fmla="*/ 8 w 72"/>
                  <a:gd name="T101" fmla="*/ 0 h 73"/>
                  <a:gd name="T102" fmla="*/ 0 w 72"/>
                  <a:gd name="T103" fmla="*/ 8 h 73"/>
                  <a:gd name="T104" fmla="*/ 8 w 72"/>
                  <a:gd name="T105" fmla="*/ 22 h 73"/>
                  <a:gd name="T106" fmla="*/ 15 w 72"/>
                  <a:gd name="T107" fmla="*/ 15 h 73"/>
                  <a:gd name="T108" fmla="*/ 8 w 72"/>
                  <a:gd name="T109" fmla="*/ 37 h 73"/>
                  <a:gd name="T110" fmla="*/ 0 w 72"/>
                  <a:gd name="T111" fmla="*/ 44 h 73"/>
                  <a:gd name="T112" fmla="*/ 22 w 72"/>
                  <a:gd name="T113" fmla="*/ 44 h 73"/>
                  <a:gd name="T114" fmla="*/ 22 w 72"/>
                  <a:gd name="T115" fmla="*/ 37 h 73"/>
                  <a:gd name="T116" fmla="*/ 29 w 72"/>
                  <a:gd name="T117" fmla="*/ 59 h 73"/>
                  <a:gd name="T118" fmla="*/ 15 w 72"/>
                  <a:gd name="T119" fmla="*/ 59 h 73"/>
                  <a:gd name="T120" fmla="*/ 8 w 72"/>
                  <a:gd name="T121" fmla="*/ 66 h 73"/>
                  <a:gd name="T122" fmla="*/ 22 w 72"/>
                  <a:gd name="T123" fmla="*/ 73 h 73"/>
                  <a:gd name="T124" fmla="*/ 29 w 72"/>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3">
                    <a:moveTo>
                      <a:pt x="58" y="73"/>
                    </a:moveTo>
                    <a:lnTo>
                      <a:pt x="65" y="73"/>
                    </a:lnTo>
                    <a:lnTo>
                      <a:pt x="65" y="73"/>
                    </a:lnTo>
                    <a:lnTo>
                      <a:pt x="65" y="66"/>
                    </a:lnTo>
                    <a:lnTo>
                      <a:pt x="65" y="66"/>
                    </a:lnTo>
                    <a:lnTo>
                      <a:pt x="58" y="51"/>
                    </a:lnTo>
                    <a:lnTo>
                      <a:pt x="58" y="51"/>
                    </a:lnTo>
                    <a:lnTo>
                      <a:pt x="58" y="37"/>
                    </a:lnTo>
                    <a:lnTo>
                      <a:pt x="58" y="37"/>
                    </a:lnTo>
                    <a:lnTo>
                      <a:pt x="65" y="37"/>
                    </a:lnTo>
                    <a:lnTo>
                      <a:pt x="72" y="29"/>
                    </a:lnTo>
                    <a:lnTo>
                      <a:pt x="65" y="8"/>
                    </a:lnTo>
                    <a:lnTo>
                      <a:pt x="65" y="8"/>
                    </a:lnTo>
                    <a:lnTo>
                      <a:pt x="58" y="8"/>
                    </a:lnTo>
                    <a:lnTo>
                      <a:pt x="58" y="8"/>
                    </a:lnTo>
                    <a:lnTo>
                      <a:pt x="51" y="15"/>
                    </a:lnTo>
                    <a:lnTo>
                      <a:pt x="51" y="22"/>
                    </a:lnTo>
                    <a:lnTo>
                      <a:pt x="58" y="29"/>
                    </a:lnTo>
                    <a:lnTo>
                      <a:pt x="58" y="37"/>
                    </a:lnTo>
                    <a:lnTo>
                      <a:pt x="51" y="44"/>
                    </a:lnTo>
                    <a:lnTo>
                      <a:pt x="51" y="51"/>
                    </a:lnTo>
                    <a:lnTo>
                      <a:pt x="43" y="44"/>
                    </a:lnTo>
                    <a:lnTo>
                      <a:pt x="43" y="37"/>
                    </a:lnTo>
                    <a:lnTo>
                      <a:pt x="36" y="29"/>
                    </a:lnTo>
                    <a:lnTo>
                      <a:pt x="36" y="29"/>
                    </a:lnTo>
                    <a:lnTo>
                      <a:pt x="43" y="22"/>
                    </a:lnTo>
                    <a:lnTo>
                      <a:pt x="43" y="8"/>
                    </a:lnTo>
                    <a:lnTo>
                      <a:pt x="36" y="0"/>
                    </a:lnTo>
                    <a:lnTo>
                      <a:pt x="29" y="8"/>
                    </a:lnTo>
                    <a:lnTo>
                      <a:pt x="36" y="22"/>
                    </a:lnTo>
                    <a:lnTo>
                      <a:pt x="36" y="22"/>
                    </a:lnTo>
                    <a:lnTo>
                      <a:pt x="36" y="29"/>
                    </a:lnTo>
                    <a:lnTo>
                      <a:pt x="36" y="37"/>
                    </a:lnTo>
                    <a:lnTo>
                      <a:pt x="29" y="37"/>
                    </a:lnTo>
                    <a:lnTo>
                      <a:pt x="22" y="22"/>
                    </a:lnTo>
                    <a:lnTo>
                      <a:pt x="22" y="22"/>
                    </a:lnTo>
                    <a:lnTo>
                      <a:pt x="22" y="22"/>
                    </a:lnTo>
                    <a:lnTo>
                      <a:pt x="22" y="15"/>
                    </a:lnTo>
                    <a:lnTo>
                      <a:pt x="15" y="8"/>
                    </a:lnTo>
                    <a:lnTo>
                      <a:pt x="8" y="0"/>
                    </a:lnTo>
                    <a:lnTo>
                      <a:pt x="8" y="0"/>
                    </a:lnTo>
                    <a:lnTo>
                      <a:pt x="0" y="0"/>
                    </a:lnTo>
                    <a:lnTo>
                      <a:pt x="0" y="0"/>
                    </a:lnTo>
                    <a:lnTo>
                      <a:pt x="0" y="8"/>
                    </a:lnTo>
                    <a:lnTo>
                      <a:pt x="0" y="15"/>
                    </a:lnTo>
                    <a:lnTo>
                      <a:pt x="15" y="22"/>
                    </a:lnTo>
                    <a:lnTo>
                      <a:pt x="22" y="29"/>
                    </a:lnTo>
                    <a:lnTo>
                      <a:pt x="29" y="37"/>
                    </a:lnTo>
                    <a:lnTo>
                      <a:pt x="29" y="37"/>
                    </a:lnTo>
                    <a:lnTo>
                      <a:pt x="29" y="37"/>
                    </a:lnTo>
                    <a:lnTo>
                      <a:pt x="22" y="37"/>
                    </a:lnTo>
                    <a:lnTo>
                      <a:pt x="22" y="37"/>
                    </a:lnTo>
                    <a:lnTo>
                      <a:pt x="15" y="29"/>
                    </a:lnTo>
                    <a:lnTo>
                      <a:pt x="8" y="29"/>
                    </a:lnTo>
                    <a:lnTo>
                      <a:pt x="0" y="37"/>
                    </a:lnTo>
                    <a:lnTo>
                      <a:pt x="0" y="44"/>
                    </a:lnTo>
                    <a:lnTo>
                      <a:pt x="8" y="44"/>
                    </a:lnTo>
                    <a:lnTo>
                      <a:pt x="15" y="51"/>
                    </a:lnTo>
                    <a:lnTo>
                      <a:pt x="15" y="51"/>
                    </a:lnTo>
                    <a:lnTo>
                      <a:pt x="22" y="44"/>
                    </a:lnTo>
                    <a:lnTo>
                      <a:pt x="22" y="44"/>
                    </a:lnTo>
                    <a:lnTo>
                      <a:pt x="29" y="44"/>
                    </a:lnTo>
                    <a:lnTo>
                      <a:pt x="36" y="44"/>
                    </a:lnTo>
                    <a:lnTo>
                      <a:pt x="36" y="44"/>
                    </a:lnTo>
                    <a:lnTo>
                      <a:pt x="43" y="51"/>
                    </a:lnTo>
                    <a:lnTo>
                      <a:pt x="43" y="51"/>
                    </a:lnTo>
                    <a:lnTo>
                      <a:pt x="43" y="59"/>
                    </a:lnTo>
                    <a:lnTo>
                      <a:pt x="36" y="59"/>
                    </a:lnTo>
                    <a:lnTo>
                      <a:pt x="29" y="59"/>
                    </a:lnTo>
                    <a:lnTo>
                      <a:pt x="22" y="59"/>
                    </a:lnTo>
                    <a:lnTo>
                      <a:pt x="0" y="59"/>
                    </a:lnTo>
                    <a:lnTo>
                      <a:pt x="0" y="66"/>
                    </a:lnTo>
                    <a:lnTo>
                      <a:pt x="8" y="73"/>
                    </a:lnTo>
                    <a:lnTo>
                      <a:pt x="22" y="73"/>
                    </a:lnTo>
                    <a:lnTo>
                      <a:pt x="29" y="73"/>
                    </a:lnTo>
                    <a:lnTo>
                      <a:pt x="29" y="73"/>
                    </a:lnTo>
                    <a:lnTo>
                      <a:pt x="29" y="66"/>
                    </a:lnTo>
                    <a:lnTo>
                      <a:pt x="36" y="66"/>
                    </a:lnTo>
                    <a:lnTo>
                      <a:pt x="36" y="66"/>
                    </a:lnTo>
                    <a:lnTo>
                      <a:pt x="43" y="59"/>
                    </a:lnTo>
                    <a:lnTo>
                      <a:pt x="43" y="59"/>
                    </a:lnTo>
                    <a:lnTo>
                      <a:pt x="51" y="66"/>
                    </a:lnTo>
                    <a:lnTo>
                      <a:pt x="58" y="73"/>
                    </a:lnTo>
                    <a:lnTo>
                      <a:pt x="58" y="73"/>
                    </a:lnTo>
                    <a:close/>
                    <a:moveTo>
                      <a:pt x="58" y="29"/>
                    </a:moveTo>
                    <a:lnTo>
                      <a:pt x="65" y="29"/>
                    </a:lnTo>
                    <a:lnTo>
                      <a:pt x="65" y="22"/>
                    </a:lnTo>
                    <a:lnTo>
                      <a:pt x="65" y="15"/>
                    </a:lnTo>
                    <a:lnTo>
                      <a:pt x="58" y="8"/>
                    </a:lnTo>
                    <a:lnTo>
                      <a:pt x="51" y="15"/>
                    </a:lnTo>
                    <a:lnTo>
                      <a:pt x="58" y="29"/>
                    </a:lnTo>
                    <a:lnTo>
                      <a:pt x="58" y="29"/>
                    </a:lnTo>
                    <a:close/>
                    <a:moveTo>
                      <a:pt x="36" y="22"/>
                    </a:moveTo>
                    <a:lnTo>
                      <a:pt x="43" y="15"/>
                    </a:lnTo>
                    <a:lnTo>
                      <a:pt x="36" y="0"/>
                    </a:lnTo>
                    <a:lnTo>
                      <a:pt x="29" y="8"/>
                    </a:lnTo>
                    <a:lnTo>
                      <a:pt x="36" y="22"/>
                    </a:lnTo>
                    <a:lnTo>
                      <a:pt x="36" y="22"/>
                    </a:lnTo>
                    <a:close/>
                    <a:moveTo>
                      <a:pt x="15" y="15"/>
                    </a:moveTo>
                    <a:lnTo>
                      <a:pt x="15" y="15"/>
                    </a:lnTo>
                    <a:lnTo>
                      <a:pt x="15" y="8"/>
                    </a:lnTo>
                    <a:lnTo>
                      <a:pt x="8" y="0"/>
                    </a:lnTo>
                    <a:lnTo>
                      <a:pt x="0" y="0"/>
                    </a:lnTo>
                    <a:lnTo>
                      <a:pt x="0" y="8"/>
                    </a:lnTo>
                    <a:lnTo>
                      <a:pt x="0" y="15"/>
                    </a:lnTo>
                    <a:lnTo>
                      <a:pt x="8" y="22"/>
                    </a:lnTo>
                    <a:lnTo>
                      <a:pt x="15" y="15"/>
                    </a:lnTo>
                    <a:lnTo>
                      <a:pt x="15" y="15"/>
                    </a:lnTo>
                    <a:close/>
                    <a:moveTo>
                      <a:pt x="22" y="37"/>
                    </a:moveTo>
                    <a:lnTo>
                      <a:pt x="8" y="37"/>
                    </a:lnTo>
                    <a:lnTo>
                      <a:pt x="0" y="37"/>
                    </a:lnTo>
                    <a:lnTo>
                      <a:pt x="0" y="44"/>
                    </a:lnTo>
                    <a:lnTo>
                      <a:pt x="15" y="44"/>
                    </a:lnTo>
                    <a:lnTo>
                      <a:pt x="22" y="44"/>
                    </a:lnTo>
                    <a:lnTo>
                      <a:pt x="22" y="37"/>
                    </a:lnTo>
                    <a:lnTo>
                      <a:pt x="22" y="37"/>
                    </a:lnTo>
                    <a:close/>
                    <a:moveTo>
                      <a:pt x="29" y="66"/>
                    </a:moveTo>
                    <a:lnTo>
                      <a:pt x="29" y="59"/>
                    </a:lnTo>
                    <a:lnTo>
                      <a:pt x="15" y="59"/>
                    </a:lnTo>
                    <a:lnTo>
                      <a:pt x="15" y="59"/>
                    </a:lnTo>
                    <a:lnTo>
                      <a:pt x="8" y="66"/>
                    </a:lnTo>
                    <a:lnTo>
                      <a:pt x="8" y="66"/>
                    </a:lnTo>
                    <a:lnTo>
                      <a:pt x="15" y="73"/>
                    </a:lnTo>
                    <a:lnTo>
                      <a:pt x="22" y="73"/>
                    </a:lnTo>
                    <a:lnTo>
                      <a:pt x="29" y="66"/>
                    </a:lnTo>
                    <a:lnTo>
                      <a:pt x="29"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617">
                <a:extLst>
                  <a:ext uri="{FF2B5EF4-FFF2-40B4-BE49-F238E27FC236}">
                    <a16:creationId xmlns:a16="http://schemas.microsoft.com/office/drawing/2014/main" xmlns="" id="{3F2626F7-3F95-419E-9840-B8D2B97B9C58}"/>
                  </a:ext>
                </a:extLst>
              </p:cNvPr>
              <p:cNvSpPr>
                <a:spLocks noEditPoints="1"/>
              </p:cNvSpPr>
              <p:nvPr/>
            </p:nvSpPr>
            <p:spPr bwMode="auto">
              <a:xfrm>
                <a:off x="5207" y="2896"/>
                <a:ext cx="71" cy="80"/>
              </a:xfrm>
              <a:custGeom>
                <a:avLst/>
                <a:gdLst>
                  <a:gd name="T0" fmla="*/ 64 w 71"/>
                  <a:gd name="T1" fmla="*/ 80 h 80"/>
                  <a:gd name="T2" fmla="*/ 71 w 71"/>
                  <a:gd name="T3" fmla="*/ 73 h 80"/>
                  <a:gd name="T4" fmla="*/ 57 w 71"/>
                  <a:gd name="T5" fmla="*/ 58 h 80"/>
                  <a:gd name="T6" fmla="*/ 57 w 71"/>
                  <a:gd name="T7" fmla="*/ 44 h 80"/>
                  <a:gd name="T8" fmla="*/ 64 w 71"/>
                  <a:gd name="T9" fmla="*/ 36 h 80"/>
                  <a:gd name="T10" fmla="*/ 64 w 71"/>
                  <a:gd name="T11" fmla="*/ 15 h 80"/>
                  <a:gd name="T12" fmla="*/ 64 w 71"/>
                  <a:gd name="T13" fmla="*/ 7 h 80"/>
                  <a:gd name="T14" fmla="*/ 57 w 71"/>
                  <a:gd name="T15" fmla="*/ 22 h 80"/>
                  <a:gd name="T16" fmla="*/ 57 w 71"/>
                  <a:gd name="T17" fmla="*/ 36 h 80"/>
                  <a:gd name="T18" fmla="*/ 57 w 71"/>
                  <a:gd name="T19" fmla="*/ 51 h 80"/>
                  <a:gd name="T20" fmla="*/ 50 w 71"/>
                  <a:gd name="T21" fmla="*/ 51 h 80"/>
                  <a:gd name="T22" fmla="*/ 43 w 71"/>
                  <a:gd name="T23" fmla="*/ 36 h 80"/>
                  <a:gd name="T24" fmla="*/ 43 w 71"/>
                  <a:gd name="T25" fmla="*/ 29 h 80"/>
                  <a:gd name="T26" fmla="*/ 36 w 71"/>
                  <a:gd name="T27" fmla="*/ 0 h 80"/>
                  <a:gd name="T28" fmla="*/ 36 w 71"/>
                  <a:gd name="T29" fmla="*/ 29 h 80"/>
                  <a:gd name="T30" fmla="*/ 36 w 71"/>
                  <a:gd name="T31" fmla="*/ 36 h 80"/>
                  <a:gd name="T32" fmla="*/ 36 w 71"/>
                  <a:gd name="T33" fmla="*/ 36 h 80"/>
                  <a:gd name="T34" fmla="*/ 21 w 71"/>
                  <a:gd name="T35" fmla="*/ 29 h 80"/>
                  <a:gd name="T36" fmla="*/ 21 w 71"/>
                  <a:gd name="T37" fmla="*/ 15 h 80"/>
                  <a:gd name="T38" fmla="*/ 14 w 71"/>
                  <a:gd name="T39" fmla="*/ 0 h 80"/>
                  <a:gd name="T40" fmla="*/ 0 w 71"/>
                  <a:gd name="T41" fmla="*/ 0 h 80"/>
                  <a:gd name="T42" fmla="*/ 0 w 71"/>
                  <a:gd name="T43" fmla="*/ 7 h 80"/>
                  <a:gd name="T44" fmla="*/ 14 w 71"/>
                  <a:gd name="T45" fmla="*/ 29 h 80"/>
                  <a:gd name="T46" fmla="*/ 28 w 71"/>
                  <a:gd name="T47" fmla="*/ 44 h 80"/>
                  <a:gd name="T48" fmla="*/ 28 w 71"/>
                  <a:gd name="T49" fmla="*/ 44 h 80"/>
                  <a:gd name="T50" fmla="*/ 21 w 71"/>
                  <a:gd name="T51" fmla="*/ 36 h 80"/>
                  <a:gd name="T52" fmla="*/ 7 w 71"/>
                  <a:gd name="T53" fmla="*/ 36 h 80"/>
                  <a:gd name="T54" fmla="*/ 0 w 71"/>
                  <a:gd name="T55" fmla="*/ 44 h 80"/>
                  <a:gd name="T56" fmla="*/ 14 w 71"/>
                  <a:gd name="T57" fmla="*/ 51 h 80"/>
                  <a:gd name="T58" fmla="*/ 21 w 71"/>
                  <a:gd name="T59" fmla="*/ 51 h 80"/>
                  <a:gd name="T60" fmla="*/ 28 w 71"/>
                  <a:gd name="T61" fmla="*/ 51 h 80"/>
                  <a:gd name="T62" fmla="*/ 43 w 71"/>
                  <a:gd name="T63" fmla="*/ 51 h 80"/>
                  <a:gd name="T64" fmla="*/ 50 w 71"/>
                  <a:gd name="T65" fmla="*/ 58 h 80"/>
                  <a:gd name="T66" fmla="*/ 36 w 71"/>
                  <a:gd name="T67" fmla="*/ 66 h 80"/>
                  <a:gd name="T68" fmla="*/ 21 w 71"/>
                  <a:gd name="T69" fmla="*/ 58 h 80"/>
                  <a:gd name="T70" fmla="*/ 7 w 71"/>
                  <a:gd name="T71" fmla="*/ 73 h 80"/>
                  <a:gd name="T72" fmla="*/ 21 w 71"/>
                  <a:gd name="T73" fmla="*/ 80 h 80"/>
                  <a:gd name="T74" fmla="*/ 28 w 71"/>
                  <a:gd name="T75" fmla="*/ 80 h 80"/>
                  <a:gd name="T76" fmla="*/ 36 w 71"/>
                  <a:gd name="T77" fmla="*/ 73 h 80"/>
                  <a:gd name="T78" fmla="*/ 43 w 71"/>
                  <a:gd name="T79" fmla="*/ 66 h 80"/>
                  <a:gd name="T80" fmla="*/ 57 w 71"/>
                  <a:gd name="T81" fmla="*/ 66 h 80"/>
                  <a:gd name="T82" fmla="*/ 64 w 71"/>
                  <a:gd name="T83" fmla="*/ 73 h 80"/>
                  <a:gd name="T84" fmla="*/ 64 w 71"/>
                  <a:gd name="T85" fmla="*/ 36 h 80"/>
                  <a:gd name="T86" fmla="*/ 64 w 71"/>
                  <a:gd name="T87" fmla="*/ 22 h 80"/>
                  <a:gd name="T88" fmla="*/ 57 w 71"/>
                  <a:gd name="T89" fmla="*/ 22 h 80"/>
                  <a:gd name="T90" fmla="*/ 64 w 71"/>
                  <a:gd name="T91" fmla="*/ 36 h 80"/>
                  <a:gd name="T92" fmla="*/ 43 w 71"/>
                  <a:gd name="T93" fmla="*/ 15 h 80"/>
                  <a:gd name="T94" fmla="*/ 36 w 71"/>
                  <a:gd name="T95" fmla="*/ 15 h 80"/>
                  <a:gd name="T96" fmla="*/ 36 w 71"/>
                  <a:gd name="T97" fmla="*/ 29 h 80"/>
                  <a:gd name="T98" fmla="*/ 21 w 71"/>
                  <a:gd name="T99" fmla="*/ 15 h 80"/>
                  <a:gd name="T100" fmla="*/ 14 w 71"/>
                  <a:gd name="T101" fmla="*/ 7 h 80"/>
                  <a:gd name="T102" fmla="*/ 0 w 71"/>
                  <a:gd name="T103" fmla="*/ 15 h 80"/>
                  <a:gd name="T104" fmla="*/ 14 w 71"/>
                  <a:gd name="T105" fmla="*/ 22 h 80"/>
                  <a:gd name="T106" fmla="*/ 21 w 71"/>
                  <a:gd name="T107" fmla="*/ 22 h 80"/>
                  <a:gd name="T108" fmla="*/ 14 w 71"/>
                  <a:gd name="T109" fmla="*/ 36 h 80"/>
                  <a:gd name="T110" fmla="*/ 7 w 71"/>
                  <a:gd name="T111" fmla="*/ 44 h 80"/>
                  <a:gd name="T112" fmla="*/ 21 w 71"/>
                  <a:gd name="T113" fmla="*/ 51 h 80"/>
                  <a:gd name="T114" fmla="*/ 21 w 71"/>
                  <a:gd name="T115" fmla="*/ 44 h 80"/>
                  <a:gd name="T116" fmla="*/ 28 w 71"/>
                  <a:gd name="T117" fmla="*/ 66 h 80"/>
                  <a:gd name="T118" fmla="*/ 14 w 71"/>
                  <a:gd name="T119" fmla="*/ 66 h 80"/>
                  <a:gd name="T120" fmla="*/ 7 w 71"/>
                  <a:gd name="T121" fmla="*/ 73 h 80"/>
                  <a:gd name="T122" fmla="*/ 28 w 71"/>
                  <a:gd name="T123" fmla="*/ 80 h 80"/>
                  <a:gd name="T124" fmla="*/ 28 w 71"/>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80">
                    <a:moveTo>
                      <a:pt x="64" y="73"/>
                    </a:moveTo>
                    <a:lnTo>
                      <a:pt x="64" y="80"/>
                    </a:lnTo>
                    <a:lnTo>
                      <a:pt x="71" y="73"/>
                    </a:lnTo>
                    <a:lnTo>
                      <a:pt x="71" y="73"/>
                    </a:lnTo>
                    <a:lnTo>
                      <a:pt x="71" y="66"/>
                    </a:lnTo>
                    <a:lnTo>
                      <a:pt x="57" y="58"/>
                    </a:lnTo>
                    <a:lnTo>
                      <a:pt x="57" y="58"/>
                    </a:lnTo>
                    <a:lnTo>
                      <a:pt x="57" y="44"/>
                    </a:lnTo>
                    <a:lnTo>
                      <a:pt x="64" y="44"/>
                    </a:lnTo>
                    <a:lnTo>
                      <a:pt x="64" y="36"/>
                    </a:lnTo>
                    <a:lnTo>
                      <a:pt x="71" y="29"/>
                    </a:lnTo>
                    <a:lnTo>
                      <a:pt x="64" y="15"/>
                    </a:lnTo>
                    <a:lnTo>
                      <a:pt x="64" y="15"/>
                    </a:lnTo>
                    <a:lnTo>
                      <a:pt x="64" y="7"/>
                    </a:lnTo>
                    <a:lnTo>
                      <a:pt x="57" y="15"/>
                    </a:lnTo>
                    <a:lnTo>
                      <a:pt x="57" y="22"/>
                    </a:lnTo>
                    <a:lnTo>
                      <a:pt x="50" y="29"/>
                    </a:lnTo>
                    <a:lnTo>
                      <a:pt x="57" y="36"/>
                    </a:lnTo>
                    <a:lnTo>
                      <a:pt x="57" y="44"/>
                    </a:lnTo>
                    <a:lnTo>
                      <a:pt x="57" y="51"/>
                    </a:lnTo>
                    <a:lnTo>
                      <a:pt x="50" y="51"/>
                    </a:lnTo>
                    <a:lnTo>
                      <a:pt x="50" y="51"/>
                    </a:lnTo>
                    <a:lnTo>
                      <a:pt x="43" y="44"/>
                    </a:lnTo>
                    <a:lnTo>
                      <a:pt x="43" y="36"/>
                    </a:lnTo>
                    <a:lnTo>
                      <a:pt x="43" y="29"/>
                    </a:lnTo>
                    <a:lnTo>
                      <a:pt x="43" y="29"/>
                    </a:lnTo>
                    <a:lnTo>
                      <a:pt x="50" y="15"/>
                    </a:lnTo>
                    <a:lnTo>
                      <a:pt x="36" y="0"/>
                    </a:lnTo>
                    <a:lnTo>
                      <a:pt x="28" y="15"/>
                    </a:lnTo>
                    <a:lnTo>
                      <a:pt x="36" y="29"/>
                    </a:lnTo>
                    <a:lnTo>
                      <a:pt x="36" y="29"/>
                    </a:lnTo>
                    <a:lnTo>
                      <a:pt x="36" y="36"/>
                    </a:lnTo>
                    <a:lnTo>
                      <a:pt x="36" y="36"/>
                    </a:lnTo>
                    <a:lnTo>
                      <a:pt x="36" y="36"/>
                    </a:lnTo>
                    <a:lnTo>
                      <a:pt x="28" y="29"/>
                    </a:lnTo>
                    <a:lnTo>
                      <a:pt x="21" y="29"/>
                    </a:lnTo>
                    <a:lnTo>
                      <a:pt x="21" y="22"/>
                    </a:lnTo>
                    <a:lnTo>
                      <a:pt x="21" y="15"/>
                    </a:lnTo>
                    <a:lnTo>
                      <a:pt x="21" y="7"/>
                    </a:lnTo>
                    <a:lnTo>
                      <a:pt x="14" y="0"/>
                    </a:lnTo>
                    <a:lnTo>
                      <a:pt x="7" y="0"/>
                    </a:lnTo>
                    <a:lnTo>
                      <a:pt x="0" y="0"/>
                    </a:lnTo>
                    <a:lnTo>
                      <a:pt x="0" y="0"/>
                    </a:lnTo>
                    <a:lnTo>
                      <a:pt x="0" y="7"/>
                    </a:lnTo>
                    <a:lnTo>
                      <a:pt x="7" y="22"/>
                    </a:lnTo>
                    <a:lnTo>
                      <a:pt x="14" y="29"/>
                    </a:lnTo>
                    <a:lnTo>
                      <a:pt x="21" y="36"/>
                    </a:lnTo>
                    <a:lnTo>
                      <a:pt x="28" y="44"/>
                    </a:lnTo>
                    <a:lnTo>
                      <a:pt x="36" y="44"/>
                    </a:lnTo>
                    <a:lnTo>
                      <a:pt x="28" y="44"/>
                    </a:lnTo>
                    <a:lnTo>
                      <a:pt x="28" y="44"/>
                    </a:lnTo>
                    <a:lnTo>
                      <a:pt x="21" y="36"/>
                    </a:lnTo>
                    <a:lnTo>
                      <a:pt x="14" y="36"/>
                    </a:lnTo>
                    <a:lnTo>
                      <a:pt x="7" y="36"/>
                    </a:lnTo>
                    <a:lnTo>
                      <a:pt x="0" y="44"/>
                    </a:lnTo>
                    <a:lnTo>
                      <a:pt x="0" y="44"/>
                    </a:lnTo>
                    <a:lnTo>
                      <a:pt x="7" y="51"/>
                    </a:lnTo>
                    <a:lnTo>
                      <a:pt x="14" y="51"/>
                    </a:lnTo>
                    <a:lnTo>
                      <a:pt x="21" y="51"/>
                    </a:lnTo>
                    <a:lnTo>
                      <a:pt x="21" y="51"/>
                    </a:lnTo>
                    <a:lnTo>
                      <a:pt x="21" y="51"/>
                    </a:lnTo>
                    <a:lnTo>
                      <a:pt x="28" y="51"/>
                    </a:lnTo>
                    <a:lnTo>
                      <a:pt x="36" y="51"/>
                    </a:lnTo>
                    <a:lnTo>
                      <a:pt x="43" y="51"/>
                    </a:lnTo>
                    <a:lnTo>
                      <a:pt x="43" y="58"/>
                    </a:lnTo>
                    <a:lnTo>
                      <a:pt x="50" y="58"/>
                    </a:lnTo>
                    <a:lnTo>
                      <a:pt x="43" y="58"/>
                    </a:lnTo>
                    <a:lnTo>
                      <a:pt x="36" y="66"/>
                    </a:lnTo>
                    <a:lnTo>
                      <a:pt x="28" y="66"/>
                    </a:lnTo>
                    <a:lnTo>
                      <a:pt x="21" y="58"/>
                    </a:lnTo>
                    <a:lnTo>
                      <a:pt x="7" y="66"/>
                    </a:lnTo>
                    <a:lnTo>
                      <a:pt x="7" y="73"/>
                    </a:lnTo>
                    <a:lnTo>
                      <a:pt x="7" y="73"/>
                    </a:lnTo>
                    <a:lnTo>
                      <a:pt x="21" y="80"/>
                    </a:lnTo>
                    <a:lnTo>
                      <a:pt x="28" y="80"/>
                    </a:lnTo>
                    <a:lnTo>
                      <a:pt x="28" y="80"/>
                    </a:lnTo>
                    <a:lnTo>
                      <a:pt x="36" y="73"/>
                    </a:lnTo>
                    <a:lnTo>
                      <a:pt x="36" y="73"/>
                    </a:lnTo>
                    <a:lnTo>
                      <a:pt x="43" y="66"/>
                    </a:lnTo>
                    <a:lnTo>
                      <a:pt x="43" y="66"/>
                    </a:lnTo>
                    <a:lnTo>
                      <a:pt x="50" y="66"/>
                    </a:lnTo>
                    <a:lnTo>
                      <a:pt x="57" y="66"/>
                    </a:lnTo>
                    <a:lnTo>
                      <a:pt x="64" y="73"/>
                    </a:lnTo>
                    <a:lnTo>
                      <a:pt x="64" y="73"/>
                    </a:lnTo>
                    <a:close/>
                    <a:moveTo>
                      <a:pt x="64" y="36"/>
                    </a:moveTo>
                    <a:lnTo>
                      <a:pt x="64" y="36"/>
                    </a:lnTo>
                    <a:lnTo>
                      <a:pt x="71" y="29"/>
                    </a:lnTo>
                    <a:lnTo>
                      <a:pt x="64" y="22"/>
                    </a:lnTo>
                    <a:lnTo>
                      <a:pt x="64" y="15"/>
                    </a:lnTo>
                    <a:lnTo>
                      <a:pt x="57" y="22"/>
                    </a:lnTo>
                    <a:lnTo>
                      <a:pt x="64" y="36"/>
                    </a:lnTo>
                    <a:lnTo>
                      <a:pt x="64" y="36"/>
                    </a:lnTo>
                    <a:close/>
                    <a:moveTo>
                      <a:pt x="36" y="29"/>
                    </a:moveTo>
                    <a:lnTo>
                      <a:pt x="43" y="15"/>
                    </a:lnTo>
                    <a:lnTo>
                      <a:pt x="36" y="7"/>
                    </a:lnTo>
                    <a:lnTo>
                      <a:pt x="36" y="15"/>
                    </a:lnTo>
                    <a:lnTo>
                      <a:pt x="36" y="29"/>
                    </a:lnTo>
                    <a:lnTo>
                      <a:pt x="36" y="29"/>
                    </a:lnTo>
                    <a:close/>
                    <a:moveTo>
                      <a:pt x="21" y="22"/>
                    </a:moveTo>
                    <a:lnTo>
                      <a:pt x="21" y="15"/>
                    </a:lnTo>
                    <a:lnTo>
                      <a:pt x="14" y="15"/>
                    </a:lnTo>
                    <a:lnTo>
                      <a:pt x="14" y="7"/>
                    </a:lnTo>
                    <a:lnTo>
                      <a:pt x="0" y="7"/>
                    </a:lnTo>
                    <a:lnTo>
                      <a:pt x="0" y="15"/>
                    </a:lnTo>
                    <a:lnTo>
                      <a:pt x="7" y="22"/>
                    </a:lnTo>
                    <a:lnTo>
                      <a:pt x="14" y="22"/>
                    </a:lnTo>
                    <a:lnTo>
                      <a:pt x="21" y="22"/>
                    </a:lnTo>
                    <a:lnTo>
                      <a:pt x="21" y="22"/>
                    </a:lnTo>
                    <a:close/>
                    <a:moveTo>
                      <a:pt x="21" y="44"/>
                    </a:moveTo>
                    <a:lnTo>
                      <a:pt x="14" y="36"/>
                    </a:lnTo>
                    <a:lnTo>
                      <a:pt x="0" y="44"/>
                    </a:lnTo>
                    <a:lnTo>
                      <a:pt x="7" y="44"/>
                    </a:lnTo>
                    <a:lnTo>
                      <a:pt x="14" y="51"/>
                    </a:lnTo>
                    <a:lnTo>
                      <a:pt x="21" y="51"/>
                    </a:lnTo>
                    <a:lnTo>
                      <a:pt x="21" y="44"/>
                    </a:lnTo>
                    <a:lnTo>
                      <a:pt x="21" y="44"/>
                    </a:lnTo>
                    <a:close/>
                    <a:moveTo>
                      <a:pt x="28" y="73"/>
                    </a:moveTo>
                    <a:lnTo>
                      <a:pt x="28" y="66"/>
                    </a:lnTo>
                    <a:lnTo>
                      <a:pt x="21" y="66"/>
                    </a:lnTo>
                    <a:lnTo>
                      <a:pt x="14" y="66"/>
                    </a:lnTo>
                    <a:lnTo>
                      <a:pt x="7" y="66"/>
                    </a:lnTo>
                    <a:lnTo>
                      <a:pt x="7" y="73"/>
                    </a:lnTo>
                    <a:lnTo>
                      <a:pt x="14" y="80"/>
                    </a:lnTo>
                    <a:lnTo>
                      <a:pt x="28" y="80"/>
                    </a:lnTo>
                    <a:lnTo>
                      <a:pt x="28" y="73"/>
                    </a:lnTo>
                    <a:lnTo>
                      <a:pt x="28"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618">
                <a:extLst>
                  <a:ext uri="{FF2B5EF4-FFF2-40B4-BE49-F238E27FC236}">
                    <a16:creationId xmlns:a16="http://schemas.microsoft.com/office/drawing/2014/main" xmlns="" id="{A484E111-F9EF-48B6-A002-0A742232CC79}"/>
                  </a:ext>
                </a:extLst>
              </p:cNvPr>
              <p:cNvSpPr>
                <a:spLocks noEditPoints="1"/>
              </p:cNvSpPr>
              <p:nvPr/>
            </p:nvSpPr>
            <p:spPr bwMode="auto">
              <a:xfrm>
                <a:off x="5134" y="2896"/>
                <a:ext cx="73" cy="80"/>
              </a:xfrm>
              <a:custGeom>
                <a:avLst/>
                <a:gdLst>
                  <a:gd name="T0" fmla="*/ 65 w 73"/>
                  <a:gd name="T1" fmla="*/ 80 h 80"/>
                  <a:gd name="T2" fmla="*/ 73 w 73"/>
                  <a:gd name="T3" fmla="*/ 73 h 80"/>
                  <a:gd name="T4" fmla="*/ 58 w 73"/>
                  <a:gd name="T5" fmla="*/ 58 h 80"/>
                  <a:gd name="T6" fmla="*/ 58 w 73"/>
                  <a:gd name="T7" fmla="*/ 44 h 80"/>
                  <a:gd name="T8" fmla="*/ 65 w 73"/>
                  <a:gd name="T9" fmla="*/ 36 h 80"/>
                  <a:gd name="T10" fmla="*/ 65 w 73"/>
                  <a:gd name="T11" fmla="*/ 15 h 80"/>
                  <a:gd name="T12" fmla="*/ 65 w 73"/>
                  <a:gd name="T13" fmla="*/ 7 h 80"/>
                  <a:gd name="T14" fmla="*/ 51 w 73"/>
                  <a:gd name="T15" fmla="*/ 22 h 80"/>
                  <a:gd name="T16" fmla="*/ 58 w 73"/>
                  <a:gd name="T17" fmla="*/ 36 h 80"/>
                  <a:gd name="T18" fmla="*/ 51 w 73"/>
                  <a:gd name="T19" fmla="*/ 51 h 80"/>
                  <a:gd name="T20" fmla="*/ 44 w 73"/>
                  <a:gd name="T21" fmla="*/ 51 h 80"/>
                  <a:gd name="T22" fmla="*/ 44 w 73"/>
                  <a:gd name="T23" fmla="*/ 36 h 80"/>
                  <a:gd name="T24" fmla="*/ 44 w 73"/>
                  <a:gd name="T25" fmla="*/ 29 h 80"/>
                  <a:gd name="T26" fmla="*/ 37 w 73"/>
                  <a:gd name="T27" fmla="*/ 0 h 80"/>
                  <a:gd name="T28" fmla="*/ 37 w 73"/>
                  <a:gd name="T29" fmla="*/ 29 h 80"/>
                  <a:gd name="T30" fmla="*/ 37 w 73"/>
                  <a:gd name="T31" fmla="*/ 36 h 80"/>
                  <a:gd name="T32" fmla="*/ 37 w 73"/>
                  <a:gd name="T33" fmla="*/ 36 h 80"/>
                  <a:gd name="T34" fmla="*/ 22 w 73"/>
                  <a:gd name="T35" fmla="*/ 29 h 80"/>
                  <a:gd name="T36" fmla="*/ 22 w 73"/>
                  <a:gd name="T37" fmla="*/ 15 h 80"/>
                  <a:gd name="T38" fmla="*/ 7 w 73"/>
                  <a:gd name="T39" fmla="*/ 0 h 80"/>
                  <a:gd name="T40" fmla="*/ 0 w 73"/>
                  <a:gd name="T41" fmla="*/ 0 h 80"/>
                  <a:gd name="T42" fmla="*/ 0 w 73"/>
                  <a:gd name="T43" fmla="*/ 7 h 80"/>
                  <a:gd name="T44" fmla="*/ 15 w 73"/>
                  <a:gd name="T45" fmla="*/ 29 h 80"/>
                  <a:gd name="T46" fmla="*/ 29 w 73"/>
                  <a:gd name="T47" fmla="*/ 44 h 80"/>
                  <a:gd name="T48" fmla="*/ 29 w 73"/>
                  <a:gd name="T49" fmla="*/ 44 h 80"/>
                  <a:gd name="T50" fmla="*/ 22 w 73"/>
                  <a:gd name="T51" fmla="*/ 36 h 80"/>
                  <a:gd name="T52" fmla="*/ 7 w 73"/>
                  <a:gd name="T53" fmla="*/ 36 h 80"/>
                  <a:gd name="T54" fmla="*/ 0 w 73"/>
                  <a:gd name="T55" fmla="*/ 44 h 80"/>
                  <a:gd name="T56" fmla="*/ 15 w 73"/>
                  <a:gd name="T57" fmla="*/ 51 h 80"/>
                  <a:gd name="T58" fmla="*/ 22 w 73"/>
                  <a:gd name="T59" fmla="*/ 51 h 80"/>
                  <a:gd name="T60" fmla="*/ 29 w 73"/>
                  <a:gd name="T61" fmla="*/ 51 h 80"/>
                  <a:gd name="T62" fmla="*/ 44 w 73"/>
                  <a:gd name="T63" fmla="*/ 51 h 80"/>
                  <a:gd name="T64" fmla="*/ 44 w 73"/>
                  <a:gd name="T65" fmla="*/ 58 h 80"/>
                  <a:gd name="T66" fmla="*/ 37 w 73"/>
                  <a:gd name="T67" fmla="*/ 66 h 80"/>
                  <a:gd name="T68" fmla="*/ 22 w 73"/>
                  <a:gd name="T69" fmla="*/ 58 h 80"/>
                  <a:gd name="T70" fmla="*/ 0 w 73"/>
                  <a:gd name="T71" fmla="*/ 73 h 80"/>
                  <a:gd name="T72" fmla="*/ 22 w 73"/>
                  <a:gd name="T73" fmla="*/ 80 h 80"/>
                  <a:gd name="T74" fmla="*/ 29 w 73"/>
                  <a:gd name="T75" fmla="*/ 80 h 80"/>
                  <a:gd name="T76" fmla="*/ 37 w 73"/>
                  <a:gd name="T77" fmla="*/ 73 h 80"/>
                  <a:gd name="T78" fmla="*/ 44 w 73"/>
                  <a:gd name="T79" fmla="*/ 66 h 80"/>
                  <a:gd name="T80" fmla="*/ 58 w 73"/>
                  <a:gd name="T81" fmla="*/ 66 h 80"/>
                  <a:gd name="T82" fmla="*/ 58 w 73"/>
                  <a:gd name="T83" fmla="*/ 73 h 80"/>
                  <a:gd name="T84" fmla="*/ 65 w 73"/>
                  <a:gd name="T85" fmla="*/ 36 h 80"/>
                  <a:gd name="T86" fmla="*/ 65 w 73"/>
                  <a:gd name="T87" fmla="*/ 22 h 80"/>
                  <a:gd name="T88" fmla="*/ 58 w 73"/>
                  <a:gd name="T89" fmla="*/ 22 h 80"/>
                  <a:gd name="T90" fmla="*/ 58 w 73"/>
                  <a:gd name="T91" fmla="*/ 36 h 80"/>
                  <a:gd name="T92" fmla="*/ 44 w 73"/>
                  <a:gd name="T93" fmla="*/ 15 h 80"/>
                  <a:gd name="T94" fmla="*/ 29 w 73"/>
                  <a:gd name="T95" fmla="*/ 15 h 80"/>
                  <a:gd name="T96" fmla="*/ 37 w 73"/>
                  <a:gd name="T97" fmla="*/ 29 h 80"/>
                  <a:gd name="T98" fmla="*/ 22 w 73"/>
                  <a:gd name="T99" fmla="*/ 15 h 80"/>
                  <a:gd name="T100" fmla="*/ 15 w 73"/>
                  <a:gd name="T101" fmla="*/ 7 h 80"/>
                  <a:gd name="T102" fmla="*/ 0 w 73"/>
                  <a:gd name="T103" fmla="*/ 15 h 80"/>
                  <a:gd name="T104" fmla="*/ 7 w 73"/>
                  <a:gd name="T105" fmla="*/ 22 h 80"/>
                  <a:gd name="T106" fmla="*/ 15 w 73"/>
                  <a:gd name="T107" fmla="*/ 22 h 80"/>
                  <a:gd name="T108" fmla="*/ 7 w 73"/>
                  <a:gd name="T109" fmla="*/ 36 h 80"/>
                  <a:gd name="T110" fmla="*/ 0 w 73"/>
                  <a:gd name="T111" fmla="*/ 44 h 80"/>
                  <a:gd name="T112" fmla="*/ 22 w 73"/>
                  <a:gd name="T113" fmla="*/ 51 h 80"/>
                  <a:gd name="T114" fmla="*/ 22 w 73"/>
                  <a:gd name="T115" fmla="*/ 44 h 80"/>
                  <a:gd name="T116" fmla="*/ 29 w 73"/>
                  <a:gd name="T117" fmla="*/ 66 h 80"/>
                  <a:gd name="T118" fmla="*/ 15 w 73"/>
                  <a:gd name="T119" fmla="*/ 66 h 80"/>
                  <a:gd name="T120" fmla="*/ 7 w 73"/>
                  <a:gd name="T121" fmla="*/ 73 h 80"/>
                  <a:gd name="T122" fmla="*/ 29 w 73"/>
                  <a:gd name="T123" fmla="*/ 80 h 80"/>
                  <a:gd name="T124" fmla="*/ 29 w 73"/>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80">
                    <a:moveTo>
                      <a:pt x="58" y="73"/>
                    </a:moveTo>
                    <a:lnTo>
                      <a:pt x="65" y="80"/>
                    </a:lnTo>
                    <a:lnTo>
                      <a:pt x="65" y="73"/>
                    </a:lnTo>
                    <a:lnTo>
                      <a:pt x="73" y="73"/>
                    </a:lnTo>
                    <a:lnTo>
                      <a:pt x="65" y="66"/>
                    </a:lnTo>
                    <a:lnTo>
                      <a:pt x="58" y="58"/>
                    </a:lnTo>
                    <a:lnTo>
                      <a:pt x="58" y="58"/>
                    </a:lnTo>
                    <a:lnTo>
                      <a:pt x="58" y="44"/>
                    </a:lnTo>
                    <a:lnTo>
                      <a:pt x="58" y="44"/>
                    </a:lnTo>
                    <a:lnTo>
                      <a:pt x="65" y="36"/>
                    </a:lnTo>
                    <a:lnTo>
                      <a:pt x="73" y="29"/>
                    </a:lnTo>
                    <a:lnTo>
                      <a:pt x="65" y="15"/>
                    </a:lnTo>
                    <a:lnTo>
                      <a:pt x="65" y="15"/>
                    </a:lnTo>
                    <a:lnTo>
                      <a:pt x="65" y="7"/>
                    </a:lnTo>
                    <a:lnTo>
                      <a:pt x="58" y="15"/>
                    </a:lnTo>
                    <a:lnTo>
                      <a:pt x="51" y="22"/>
                    </a:lnTo>
                    <a:lnTo>
                      <a:pt x="51" y="29"/>
                    </a:lnTo>
                    <a:lnTo>
                      <a:pt x="58" y="36"/>
                    </a:lnTo>
                    <a:lnTo>
                      <a:pt x="58" y="44"/>
                    </a:lnTo>
                    <a:lnTo>
                      <a:pt x="51" y="51"/>
                    </a:lnTo>
                    <a:lnTo>
                      <a:pt x="51" y="51"/>
                    </a:lnTo>
                    <a:lnTo>
                      <a:pt x="44" y="51"/>
                    </a:lnTo>
                    <a:lnTo>
                      <a:pt x="44" y="44"/>
                    </a:lnTo>
                    <a:lnTo>
                      <a:pt x="44" y="36"/>
                    </a:lnTo>
                    <a:lnTo>
                      <a:pt x="44" y="29"/>
                    </a:lnTo>
                    <a:lnTo>
                      <a:pt x="44" y="29"/>
                    </a:lnTo>
                    <a:lnTo>
                      <a:pt x="44" y="15"/>
                    </a:lnTo>
                    <a:lnTo>
                      <a:pt x="37" y="0"/>
                    </a:lnTo>
                    <a:lnTo>
                      <a:pt x="29" y="15"/>
                    </a:lnTo>
                    <a:lnTo>
                      <a:pt x="37" y="29"/>
                    </a:lnTo>
                    <a:lnTo>
                      <a:pt x="37" y="29"/>
                    </a:lnTo>
                    <a:lnTo>
                      <a:pt x="37" y="36"/>
                    </a:lnTo>
                    <a:lnTo>
                      <a:pt x="37" y="36"/>
                    </a:lnTo>
                    <a:lnTo>
                      <a:pt x="37" y="36"/>
                    </a:lnTo>
                    <a:lnTo>
                      <a:pt x="29" y="29"/>
                    </a:lnTo>
                    <a:lnTo>
                      <a:pt x="22" y="29"/>
                    </a:lnTo>
                    <a:lnTo>
                      <a:pt x="22" y="22"/>
                    </a:lnTo>
                    <a:lnTo>
                      <a:pt x="22" y="15"/>
                    </a:lnTo>
                    <a:lnTo>
                      <a:pt x="15" y="7"/>
                    </a:lnTo>
                    <a:lnTo>
                      <a:pt x="7" y="0"/>
                    </a:lnTo>
                    <a:lnTo>
                      <a:pt x="7" y="0"/>
                    </a:lnTo>
                    <a:lnTo>
                      <a:pt x="0" y="0"/>
                    </a:lnTo>
                    <a:lnTo>
                      <a:pt x="0" y="0"/>
                    </a:lnTo>
                    <a:lnTo>
                      <a:pt x="0" y="7"/>
                    </a:lnTo>
                    <a:lnTo>
                      <a:pt x="0" y="22"/>
                    </a:lnTo>
                    <a:lnTo>
                      <a:pt x="15" y="29"/>
                    </a:lnTo>
                    <a:lnTo>
                      <a:pt x="22" y="36"/>
                    </a:lnTo>
                    <a:lnTo>
                      <a:pt x="29" y="44"/>
                    </a:lnTo>
                    <a:lnTo>
                      <a:pt x="29" y="44"/>
                    </a:lnTo>
                    <a:lnTo>
                      <a:pt x="29" y="44"/>
                    </a:lnTo>
                    <a:lnTo>
                      <a:pt x="22" y="44"/>
                    </a:lnTo>
                    <a:lnTo>
                      <a:pt x="22" y="36"/>
                    </a:lnTo>
                    <a:lnTo>
                      <a:pt x="15" y="36"/>
                    </a:lnTo>
                    <a:lnTo>
                      <a:pt x="7" y="36"/>
                    </a:lnTo>
                    <a:lnTo>
                      <a:pt x="0" y="44"/>
                    </a:lnTo>
                    <a:lnTo>
                      <a:pt x="0" y="44"/>
                    </a:lnTo>
                    <a:lnTo>
                      <a:pt x="7" y="51"/>
                    </a:lnTo>
                    <a:lnTo>
                      <a:pt x="15" y="51"/>
                    </a:lnTo>
                    <a:lnTo>
                      <a:pt x="15" y="51"/>
                    </a:lnTo>
                    <a:lnTo>
                      <a:pt x="22" y="51"/>
                    </a:lnTo>
                    <a:lnTo>
                      <a:pt x="22" y="51"/>
                    </a:lnTo>
                    <a:lnTo>
                      <a:pt x="29" y="51"/>
                    </a:lnTo>
                    <a:lnTo>
                      <a:pt x="37" y="51"/>
                    </a:lnTo>
                    <a:lnTo>
                      <a:pt x="44" y="51"/>
                    </a:lnTo>
                    <a:lnTo>
                      <a:pt x="44" y="58"/>
                    </a:lnTo>
                    <a:lnTo>
                      <a:pt x="44" y="58"/>
                    </a:lnTo>
                    <a:lnTo>
                      <a:pt x="44" y="58"/>
                    </a:lnTo>
                    <a:lnTo>
                      <a:pt x="37" y="66"/>
                    </a:lnTo>
                    <a:lnTo>
                      <a:pt x="29" y="66"/>
                    </a:lnTo>
                    <a:lnTo>
                      <a:pt x="22" y="58"/>
                    </a:lnTo>
                    <a:lnTo>
                      <a:pt x="7" y="66"/>
                    </a:lnTo>
                    <a:lnTo>
                      <a:pt x="0" y="73"/>
                    </a:lnTo>
                    <a:lnTo>
                      <a:pt x="7" y="73"/>
                    </a:lnTo>
                    <a:lnTo>
                      <a:pt x="22" y="80"/>
                    </a:lnTo>
                    <a:lnTo>
                      <a:pt x="29" y="80"/>
                    </a:lnTo>
                    <a:lnTo>
                      <a:pt x="29" y="80"/>
                    </a:lnTo>
                    <a:lnTo>
                      <a:pt x="29" y="73"/>
                    </a:lnTo>
                    <a:lnTo>
                      <a:pt x="37" y="73"/>
                    </a:lnTo>
                    <a:lnTo>
                      <a:pt x="44" y="66"/>
                    </a:lnTo>
                    <a:lnTo>
                      <a:pt x="44" y="66"/>
                    </a:lnTo>
                    <a:lnTo>
                      <a:pt x="51" y="66"/>
                    </a:lnTo>
                    <a:lnTo>
                      <a:pt x="58" y="66"/>
                    </a:lnTo>
                    <a:lnTo>
                      <a:pt x="58" y="73"/>
                    </a:lnTo>
                    <a:lnTo>
                      <a:pt x="58" y="73"/>
                    </a:lnTo>
                    <a:close/>
                    <a:moveTo>
                      <a:pt x="58" y="36"/>
                    </a:moveTo>
                    <a:lnTo>
                      <a:pt x="65" y="36"/>
                    </a:lnTo>
                    <a:lnTo>
                      <a:pt x="65" y="29"/>
                    </a:lnTo>
                    <a:lnTo>
                      <a:pt x="65" y="22"/>
                    </a:lnTo>
                    <a:lnTo>
                      <a:pt x="65" y="15"/>
                    </a:lnTo>
                    <a:lnTo>
                      <a:pt x="58" y="22"/>
                    </a:lnTo>
                    <a:lnTo>
                      <a:pt x="58" y="36"/>
                    </a:lnTo>
                    <a:lnTo>
                      <a:pt x="58" y="36"/>
                    </a:lnTo>
                    <a:close/>
                    <a:moveTo>
                      <a:pt x="37" y="29"/>
                    </a:moveTo>
                    <a:lnTo>
                      <a:pt x="44" y="15"/>
                    </a:lnTo>
                    <a:lnTo>
                      <a:pt x="37" y="7"/>
                    </a:lnTo>
                    <a:lnTo>
                      <a:pt x="29" y="15"/>
                    </a:lnTo>
                    <a:lnTo>
                      <a:pt x="37" y="29"/>
                    </a:lnTo>
                    <a:lnTo>
                      <a:pt x="37" y="29"/>
                    </a:lnTo>
                    <a:close/>
                    <a:moveTo>
                      <a:pt x="15" y="22"/>
                    </a:moveTo>
                    <a:lnTo>
                      <a:pt x="22" y="15"/>
                    </a:lnTo>
                    <a:lnTo>
                      <a:pt x="15" y="15"/>
                    </a:lnTo>
                    <a:lnTo>
                      <a:pt x="15" y="7"/>
                    </a:lnTo>
                    <a:lnTo>
                      <a:pt x="0" y="7"/>
                    </a:lnTo>
                    <a:lnTo>
                      <a:pt x="0" y="15"/>
                    </a:lnTo>
                    <a:lnTo>
                      <a:pt x="7" y="22"/>
                    </a:lnTo>
                    <a:lnTo>
                      <a:pt x="7" y="22"/>
                    </a:lnTo>
                    <a:lnTo>
                      <a:pt x="15" y="22"/>
                    </a:lnTo>
                    <a:lnTo>
                      <a:pt x="15" y="22"/>
                    </a:lnTo>
                    <a:close/>
                    <a:moveTo>
                      <a:pt x="22" y="44"/>
                    </a:moveTo>
                    <a:lnTo>
                      <a:pt x="7" y="36"/>
                    </a:lnTo>
                    <a:lnTo>
                      <a:pt x="0" y="44"/>
                    </a:lnTo>
                    <a:lnTo>
                      <a:pt x="0" y="44"/>
                    </a:lnTo>
                    <a:lnTo>
                      <a:pt x="15" y="51"/>
                    </a:lnTo>
                    <a:lnTo>
                      <a:pt x="22" y="51"/>
                    </a:lnTo>
                    <a:lnTo>
                      <a:pt x="22" y="44"/>
                    </a:lnTo>
                    <a:lnTo>
                      <a:pt x="22" y="44"/>
                    </a:lnTo>
                    <a:close/>
                    <a:moveTo>
                      <a:pt x="29" y="73"/>
                    </a:moveTo>
                    <a:lnTo>
                      <a:pt x="29" y="66"/>
                    </a:lnTo>
                    <a:lnTo>
                      <a:pt x="22" y="66"/>
                    </a:lnTo>
                    <a:lnTo>
                      <a:pt x="15" y="66"/>
                    </a:lnTo>
                    <a:lnTo>
                      <a:pt x="7" y="66"/>
                    </a:lnTo>
                    <a:lnTo>
                      <a:pt x="7" y="73"/>
                    </a:lnTo>
                    <a:lnTo>
                      <a:pt x="15" y="80"/>
                    </a:lnTo>
                    <a:lnTo>
                      <a:pt x="29"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619">
                <a:extLst>
                  <a:ext uri="{FF2B5EF4-FFF2-40B4-BE49-F238E27FC236}">
                    <a16:creationId xmlns:a16="http://schemas.microsoft.com/office/drawing/2014/main" xmlns="" id="{6C049F63-FF50-40A7-AF5A-3D3CAF555029}"/>
                  </a:ext>
                </a:extLst>
              </p:cNvPr>
              <p:cNvSpPr>
                <a:spLocks noEditPoints="1"/>
              </p:cNvSpPr>
              <p:nvPr/>
            </p:nvSpPr>
            <p:spPr bwMode="auto">
              <a:xfrm>
                <a:off x="5062" y="2896"/>
                <a:ext cx="72" cy="80"/>
              </a:xfrm>
              <a:custGeom>
                <a:avLst/>
                <a:gdLst>
                  <a:gd name="T0" fmla="*/ 65 w 72"/>
                  <a:gd name="T1" fmla="*/ 80 h 80"/>
                  <a:gd name="T2" fmla="*/ 65 w 72"/>
                  <a:gd name="T3" fmla="*/ 73 h 80"/>
                  <a:gd name="T4" fmla="*/ 57 w 72"/>
                  <a:gd name="T5" fmla="*/ 58 h 80"/>
                  <a:gd name="T6" fmla="*/ 57 w 72"/>
                  <a:gd name="T7" fmla="*/ 44 h 80"/>
                  <a:gd name="T8" fmla="*/ 65 w 72"/>
                  <a:gd name="T9" fmla="*/ 36 h 80"/>
                  <a:gd name="T10" fmla="*/ 65 w 72"/>
                  <a:gd name="T11" fmla="*/ 15 h 80"/>
                  <a:gd name="T12" fmla="*/ 57 w 72"/>
                  <a:gd name="T13" fmla="*/ 7 h 80"/>
                  <a:gd name="T14" fmla="*/ 50 w 72"/>
                  <a:gd name="T15" fmla="*/ 22 h 80"/>
                  <a:gd name="T16" fmla="*/ 57 w 72"/>
                  <a:gd name="T17" fmla="*/ 36 h 80"/>
                  <a:gd name="T18" fmla="*/ 50 w 72"/>
                  <a:gd name="T19" fmla="*/ 51 h 80"/>
                  <a:gd name="T20" fmla="*/ 43 w 72"/>
                  <a:gd name="T21" fmla="*/ 51 h 80"/>
                  <a:gd name="T22" fmla="*/ 36 w 72"/>
                  <a:gd name="T23" fmla="*/ 36 h 80"/>
                  <a:gd name="T24" fmla="*/ 43 w 72"/>
                  <a:gd name="T25" fmla="*/ 29 h 80"/>
                  <a:gd name="T26" fmla="*/ 36 w 72"/>
                  <a:gd name="T27" fmla="*/ 0 h 80"/>
                  <a:gd name="T28" fmla="*/ 36 w 72"/>
                  <a:gd name="T29" fmla="*/ 29 h 80"/>
                  <a:gd name="T30" fmla="*/ 36 w 72"/>
                  <a:gd name="T31" fmla="*/ 36 h 80"/>
                  <a:gd name="T32" fmla="*/ 29 w 72"/>
                  <a:gd name="T33" fmla="*/ 36 h 80"/>
                  <a:gd name="T34" fmla="*/ 21 w 72"/>
                  <a:gd name="T35" fmla="*/ 29 h 80"/>
                  <a:gd name="T36" fmla="*/ 21 w 72"/>
                  <a:gd name="T37" fmla="*/ 15 h 80"/>
                  <a:gd name="T38" fmla="*/ 7 w 72"/>
                  <a:gd name="T39" fmla="*/ 0 h 80"/>
                  <a:gd name="T40" fmla="*/ 0 w 72"/>
                  <a:gd name="T41" fmla="*/ 0 h 80"/>
                  <a:gd name="T42" fmla="*/ 0 w 72"/>
                  <a:gd name="T43" fmla="*/ 7 h 80"/>
                  <a:gd name="T44" fmla="*/ 14 w 72"/>
                  <a:gd name="T45" fmla="*/ 29 h 80"/>
                  <a:gd name="T46" fmla="*/ 29 w 72"/>
                  <a:gd name="T47" fmla="*/ 44 h 80"/>
                  <a:gd name="T48" fmla="*/ 29 w 72"/>
                  <a:gd name="T49" fmla="*/ 44 h 80"/>
                  <a:gd name="T50" fmla="*/ 21 w 72"/>
                  <a:gd name="T51" fmla="*/ 36 h 80"/>
                  <a:gd name="T52" fmla="*/ 7 w 72"/>
                  <a:gd name="T53" fmla="*/ 36 h 80"/>
                  <a:gd name="T54" fmla="*/ 0 w 72"/>
                  <a:gd name="T55" fmla="*/ 44 h 80"/>
                  <a:gd name="T56" fmla="*/ 14 w 72"/>
                  <a:gd name="T57" fmla="*/ 51 h 80"/>
                  <a:gd name="T58" fmla="*/ 21 w 72"/>
                  <a:gd name="T59" fmla="*/ 51 h 80"/>
                  <a:gd name="T60" fmla="*/ 29 w 72"/>
                  <a:gd name="T61" fmla="*/ 51 h 80"/>
                  <a:gd name="T62" fmla="*/ 36 w 72"/>
                  <a:gd name="T63" fmla="*/ 51 h 80"/>
                  <a:gd name="T64" fmla="*/ 43 w 72"/>
                  <a:gd name="T65" fmla="*/ 58 h 80"/>
                  <a:gd name="T66" fmla="*/ 36 w 72"/>
                  <a:gd name="T67" fmla="*/ 66 h 80"/>
                  <a:gd name="T68" fmla="*/ 21 w 72"/>
                  <a:gd name="T69" fmla="*/ 58 h 80"/>
                  <a:gd name="T70" fmla="*/ 0 w 72"/>
                  <a:gd name="T71" fmla="*/ 73 h 80"/>
                  <a:gd name="T72" fmla="*/ 21 w 72"/>
                  <a:gd name="T73" fmla="*/ 80 h 80"/>
                  <a:gd name="T74" fmla="*/ 29 w 72"/>
                  <a:gd name="T75" fmla="*/ 80 h 80"/>
                  <a:gd name="T76" fmla="*/ 36 w 72"/>
                  <a:gd name="T77" fmla="*/ 73 h 80"/>
                  <a:gd name="T78" fmla="*/ 43 w 72"/>
                  <a:gd name="T79" fmla="*/ 66 h 80"/>
                  <a:gd name="T80" fmla="*/ 50 w 72"/>
                  <a:gd name="T81" fmla="*/ 66 h 80"/>
                  <a:gd name="T82" fmla="*/ 57 w 72"/>
                  <a:gd name="T83" fmla="*/ 73 h 80"/>
                  <a:gd name="T84" fmla="*/ 65 w 72"/>
                  <a:gd name="T85" fmla="*/ 36 h 80"/>
                  <a:gd name="T86" fmla="*/ 65 w 72"/>
                  <a:gd name="T87" fmla="*/ 22 h 80"/>
                  <a:gd name="T88" fmla="*/ 50 w 72"/>
                  <a:gd name="T89" fmla="*/ 22 h 80"/>
                  <a:gd name="T90" fmla="*/ 57 w 72"/>
                  <a:gd name="T91" fmla="*/ 36 h 80"/>
                  <a:gd name="T92" fmla="*/ 43 w 72"/>
                  <a:gd name="T93" fmla="*/ 15 h 80"/>
                  <a:gd name="T94" fmla="*/ 29 w 72"/>
                  <a:gd name="T95" fmla="*/ 15 h 80"/>
                  <a:gd name="T96" fmla="*/ 36 w 72"/>
                  <a:gd name="T97" fmla="*/ 29 h 80"/>
                  <a:gd name="T98" fmla="*/ 14 w 72"/>
                  <a:gd name="T99" fmla="*/ 15 h 80"/>
                  <a:gd name="T100" fmla="*/ 7 w 72"/>
                  <a:gd name="T101" fmla="*/ 7 h 80"/>
                  <a:gd name="T102" fmla="*/ 0 w 72"/>
                  <a:gd name="T103" fmla="*/ 15 h 80"/>
                  <a:gd name="T104" fmla="*/ 7 w 72"/>
                  <a:gd name="T105" fmla="*/ 22 h 80"/>
                  <a:gd name="T106" fmla="*/ 14 w 72"/>
                  <a:gd name="T107" fmla="*/ 22 h 80"/>
                  <a:gd name="T108" fmla="*/ 7 w 72"/>
                  <a:gd name="T109" fmla="*/ 36 h 80"/>
                  <a:gd name="T110" fmla="*/ 0 w 72"/>
                  <a:gd name="T111" fmla="*/ 44 h 80"/>
                  <a:gd name="T112" fmla="*/ 21 w 72"/>
                  <a:gd name="T113" fmla="*/ 51 h 80"/>
                  <a:gd name="T114" fmla="*/ 21 w 72"/>
                  <a:gd name="T115" fmla="*/ 44 h 80"/>
                  <a:gd name="T116" fmla="*/ 29 w 72"/>
                  <a:gd name="T117" fmla="*/ 66 h 80"/>
                  <a:gd name="T118" fmla="*/ 14 w 72"/>
                  <a:gd name="T119" fmla="*/ 66 h 80"/>
                  <a:gd name="T120" fmla="*/ 7 w 72"/>
                  <a:gd name="T121" fmla="*/ 73 h 80"/>
                  <a:gd name="T122" fmla="*/ 21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7" y="73"/>
                    </a:moveTo>
                    <a:lnTo>
                      <a:pt x="65" y="80"/>
                    </a:lnTo>
                    <a:lnTo>
                      <a:pt x="65" y="73"/>
                    </a:lnTo>
                    <a:lnTo>
                      <a:pt x="65" y="73"/>
                    </a:lnTo>
                    <a:lnTo>
                      <a:pt x="65" y="66"/>
                    </a:lnTo>
                    <a:lnTo>
                      <a:pt x="57" y="58"/>
                    </a:lnTo>
                    <a:lnTo>
                      <a:pt x="57" y="58"/>
                    </a:lnTo>
                    <a:lnTo>
                      <a:pt x="57" y="44"/>
                    </a:lnTo>
                    <a:lnTo>
                      <a:pt x="57" y="44"/>
                    </a:lnTo>
                    <a:lnTo>
                      <a:pt x="65" y="36"/>
                    </a:lnTo>
                    <a:lnTo>
                      <a:pt x="72" y="29"/>
                    </a:lnTo>
                    <a:lnTo>
                      <a:pt x="65" y="15"/>
                    </a:lnTo>
                    <a:lnTo>
                      <a:pt x="65" y="15"/>
                    </a:lnTo>
                    <a:lnTo>
                      <a:pt x="57" y="7"/>
                    </a:lnTo>
                    <a:lnTo>
                      <a:pt x="57" y="15"/>
                    </a:lnTo>
                    <a:lnTo>
                      <a:pt x="50" y="22"/>
                    </a:lnTo>
                    <a:lnTo>
                      <a:pt x="50" y="29"/>
                    </a:lnTo>
                    <a:lnTo>
                      <a:pt x="57" y="36"/>
                    </a:lnTo>
                    <a:lnTo>
                      <a:pt x="57" y="44"/>
                    </a:lnTo>
                    <a:lnTo>
                      <a:pt x="50" y="51"/>
                    </a:lnTo>
                    <a:lnTo>
                      <a:pt x="50" y="51"/>
                    </a:lnTo>
                    <a:lnTo>
                      <a:pt x="43" y="51"/>
                    </a:lnTo>
                    <a:lnTo>
                      <a:pt x="43" y="44"/>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9"/>
                    </a:lnTo>
                    <a:lnTo>
                      <a:pt x="21" y="22"/>
                    </a:lnTo>
                    <a:lnTo>
                      <a:pt x="21" y="15"/>
                    </a:lnTo>
                    <a:lnTo>
                      <a:pt x="14" y="7"/>
                    </a:lnTo>
                    <a:lnTo>
                      <a:pt x="7" y="0"/>
                    </a:lnTo>
                    <a:lnTo>
                      <a:pt x="7" y="0"/>
                    </a:lnTo>
                    <a:lnTo>
                      <a:pt x="0" y="0"/>
                    </a:lnTo>
                    <a:lnTo>
                      <a:pt x="0" y="0"/>
                    </a:lnTo>
                    <a:lnTo>
                      <a:pt x="0" y="7"/>
                    </a:lnTo>
                    <a:lnTo>
                      <a:pt x="0" y="22"/>
                    </a:lnTo>
                    <a:lnTo>
                      <a:pt x="14" y="29"/>
                    </a:lnTo>
                    <a:lnTo>
                      <a:pt x="21" y="36"/>
                    </a:lnTo>
                    <a:lnTo>
                      <a:pt x="29" y="44"/>
                    </a:lnTo>
                    <a:lnTo>
                      <a:pt x="29" y="44"/>
                    </a:lnTo>
                    <a:lnTo>
                      <a:pt x="29" y="44"/>
                    </a:lnTo>
                    <a:lnTo>
                      <a:pt x="21" y="44"/>
                    </a:lnTo>
                    <a:lnTo>
                      <a:pt x="21" y="36"/>
                    </a:lnTo>
                    <a:lnTo>
                      <a:pt x="14" y="36"/>
                    </a:lnTo>
                    <a:lnTo>
                      <a:pt x="7" y="36"/>
                    </a:lnTo>
                    <a:lnTo>
                      <a:pt x="0" y="44"/>
                    </a:lnTo>
                    <a:lnTo>
                      <a:pt x="0" y="44"/>
                    </a:lnTo>
                    <a:lnTo>
                      <a:pt x="7" y="51"/>
                    </a:lnTo>
                    <a:lnTo>
                      <a:pt x="14" y="51"/>
                    </a:lnTo>
                    <a:lnTo>
                      <a:pt x="14" y="51"/>
                    </a:lnTo>
                    <a:lnTo>
                      <a:pt x="21" y="51"/>
                    </a:lnTo>
                    <a:lnTo>
                      <a:pt x="21" y="51"/>
                    </a:lnTo>
                    <a:lnTo>
                      <a:pt x="29" y="51"/>
                    </a:lnTo>
                    <a:lnTo>
                      <a:pt x="36" y="51"/>
                    </a:lnTo>
                    <a:lnTo>
                      <a:pt x="36" y="51"/>
                    </a:lnTo>
                    <a:lnTo>
                      <a:pt x="43" y="58"/>
                    </a:lnTo>
                    <a:lnTo>
                      <a:pt x="43" y="58"/>
                    </a:lnTo>
                    <a:lnTo>
                      <a:pt x="43" y="58"/>
                    </a:lnTo>
                    <a:lnTo>
                      <a:pt x="36" y="66"/>
                    </a:lnTo>
                    <a:lnTo>
                      <a:pt x="29" y="66"/>
                    </a:lnTo>
                    <a:lnTo>
                      <a:pt x="21" y="58"/>
                    </a:lnTo>
                    <a:lnTo>
                      <a:pt x="0" y="66"/>
                    </a:lnTo>
                    <a:lnTo>
                      <a:pt x="0" y="73"/>
                    </a:lnTo>
                    <a:lnTo>
                      <a:pt x="7" y="73"/>
                    </a:lnTo>
                    <a:lnTo>
                      <a:pt x="21" y="80"/>
                    </a:lnTo>
                    <a:lnTo>
                      <a:pt x="29" y="80"/>
                    </a:lnTo>
                    <a:lnTo>
                      <a:pt x="29" y="80"/>
                    </a:lnTo>
                    <a:lnTo>
                      <a:pt x="29" y="73"/>
                    </a:lnTo>
                    <a:lnTo>
                      <a:pt x="36" y="73"/>
                    </a:lnTo>
                    <a:lnTo>
                      <a:pt x="36" y="66"/>
                    </a:lnTo>
                    <a:lnTo>
                      <a:pt x="43" y="66"/>
                    </a:lnTo>
                    <a:lnTo>
                      <a:pt x="43" y="66"/>
                    </a:lnTo>
                    <a:lnTo>
                      <a:pt x="50" y="66"/>
                    </a:lnTo>
                    <a:lnTo>
                      <a:pt x="57" y="73"/>
                    </a:lnTo>
                    <a:lnTo>
                      <a:pt x="57" y="73"/>
                    </a:lnTo>
                    <a:close/>
                    <a:moveTo>
                      <a:pt x="57" y="36"/>
                    </a:moveTo>
                    <a:lnTo>
                      <a:pt x="65" y="36"/>
                    </a:lnTo>
                    <a:lnTo>
                      <a:pt x="65" y="29"/>
                    </a:lnTo>
                    <a:lnTo>
                      <a:pt x="65" y="22"/>
                    </a:lnTo>
                    <a:lnTo>
                      <a:pt x="57" y="15"/>
                    </a:lnTo>
                    <a:lnTo>
                      <a:pt x="50" y="22"/>
                    </a:lnTo>
                    <a:lnTo>
                      <a:pt x="57" y="36"/>
                    </a:lnTo>
                    <a:lnTo>
                      <a:pt x="57" y="36"/>
                    </a:lnTo>
                    <a:close/>
                    <a:moveTo>
                      <a:pt x="36" y="29"/>
                    </a:moveTo>
                    <a:lnTo>
                      <a:pt x="43" y="15"/>
                    </a:lnTo>
                    <a:lnTo>
                      <a:pt x="36" y="7"/>
                    </a:lnTo>
                    <a:lnTo>
                      <a:pt x="29" y="15"/>
                    </a:lnTo>
                    <a:lnTo>
                      <a:pt x="36" y="29"/>
                    </a:lnTo>
                    <a:lnTo>
                      <a:pt x="36" y="29"/>
                    </a:lnTo>
                    <a:close/>
                    <a:moveTo>
                      <a:pt x="14" y="22"/>
                    </a:moveTo>
                    <a:lnTo>
                      <a:pt x="14" y="15"/>
                    </a:lnTo>
                    <a:lnTo>
                      <a:pt x="14" y="15"/>
                    </a:lnTo>
                    <a:lnTo>
                      <a:pt x="7" y="7"/>
                    </a:lnTo>
                    <a:lnTo>
                      <a:pt x="0" y="7"/>
                    </a:lnTo>
                    <a:lnTo>
                      <a:pt x="0" y="15"/>
                    </a:lnTo>
                    <a:lnTo>
                      <a:pt x="0" y="22"/>
                    </a:lnTo>
                    <a:lnTo>
                      <a:pt x="7" y="22"/>
                    </a:lnTo>
                    <a:lnTo>
                      <a:pt x="14" y="22"/>
                    </a:lnTo>
                    <a:lnTo>
                      <a:pt x="14" y="22"/>
                    </a:lnTo>
                    <a:close/>
                    <a:moveTo>
                      <a:pt x="21" y="44"/>
                    </a:moveTo>
                    <a:lnTo>
                      <a:pt x="7" y="36"/>
                    </a:lnTo>
                    <a:lnTo>
                      <a:pt x="0" y="44"/>
                    </a:lnTo>
                    <a:lnTo>
                      <a:pt x="0" y="44"/>
                    </a:lnTo>
                    <a:lnTo>
                      <a:pt x="14" y="51"/>
                    </a:lnTo>
                    <a:lnTo>
                      <a:pt x="21" y="51"/>
                    </a:lnTo>
                    <a:lnTo>
                      <a:pt x="21" y="44"/>
                    </a:lnTo>
                    <a:lnTo>
                      <a:pt x="21" y="44"/>
                    </a:lnTo>
                    <a:close/>
                    <a:moveTo>
                      <a:pt x="29" y="73"/>
                    </a:moveTo>
                    <a:lnTo>
                      <a:pt x="29" y="66"/>
                    </a:lnTo>
                    <a:lnTo>
                      <a:pt x="14" y="66"/>
                    </a:lnTo>
                    <a:lnTo>
                      <a:pt x="14" y="66"/>
                    </a:lnTo>
                    <a:lnTo>
                      <a:pt x="7" y="66"/>
                    </a:lnTo>
                    <a:lnTo>
                      <a:pt x="7" y="73"/>
                    </a:lnTo>
                    <a:lnTo>
                      <a:pt x="14" y="80"/>
                    </a:lnTo>
                    <a:lnTo>
                      <a:pt x="21"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620">
                <a:extLst>
                  <a:ext uri="{FF2B5EF4-FFF2-40B4-BE49-F238E27FC236}">
                    <a16:creationId xmlns:a16="http://schemas.microsoft.com/office/drawing/2014/main" xmlns="" id="{7F6AD46C-5494-4F66-935B-2139C4E2E727}"/>
                  </a:ext>
                </a:extLst>
              </p:cNvPr>
              <p:cNvSpPr>
                <a:spLocks noEditPoints="1"/>
              </p:cNvSpPr>
              <p:nvPr/>
            </p:nvSpPr>
            <p:spPr bwMode="auto">
              <a:xfrm>
                <a:off x="4983" y="2896"/>
                <a:ext cx="72" cy="80"/>
              </a:xfrm>
              <a:custGeom>
                <a:avLst/>
                <a:gdLst>
                  <a:gd name="T0" fmla="*/ 65 w 72"/>
                  <a:gd name="T1" fmla="*/ 80 h 80"/>
                  <a:gd name="T2" fmla="*/ 72 w 72"/>
                  <a:gd name="T3" fmla="*/ 73 h 80"/>
                  <a:gd name="T4" fmla="*/ 65 w 72"/>
                  <a:gd name="T5" fmla="*/ 58 h 80"/>
                  <a:gd name="T6" fmla="*/ 65 w 72"/>
                  <a:gd name="T7" fmla="*/ 44 h 80"/>
                  <a:gd name="T8" fmla="*/ 72 w 72"/>
                  <a:gd name="T9" fmla="*/ 36 h 80"/>
                  <a:gd name="T10" fmla="*/ 72 w 72"/>
                  <a:gd name="T11" fmla="*/ 15 h 80"/>
                  <a:gd name="T12" fmla="*/ 65 w 72"/>
                  <a:gd name="T13" fmla="*/ 7 h 80"/>
                  <a:gd name="T14" fmla="*/ 57 w 72"/>
                  <a:gd name="T15" fmla="*/ 22 h 80"/>
                  <a:gd name="T16" fmla="*/ 57 w 72"/>
                  <a:gd name="T17" fmla="*/ 36 h 80"/>
                  <a:gd name="T18" fmla="*/ 57 w 72"/>
                  <a:gd name="T19" fmla="*/ 51 h 80"/>
                  <a:gd name="T20" fmla="*/ 50 w 72"/>
                  <a:gd name="T21" fmla="*/ 51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9 w 72"/>
                  <a:gd name="T35" fmla="*/ 29 h 80"/>
                  <a:gd name="T36" fmla="*/ 21 w 72"/>
                  <a:gd name="T37" fmla="*/ 15 h 80"/>
                  <a:gd name="T38" fmla="*/ 14 w 72"/>
                  <a:gd name="T39" fmla="*/ 0 h 80"/>
                  <a:gd name="T40" fmla="*/ 7 w 72"/>
                  <a:gd name="T41" fmla="*/ 0 h 80"/>
                  <a:gd name="T42" fmla="*/ 0 w 72"/>
                  <a:gd name="T43" fmla="*/ 7 h 80"/>
                  <a:gd name="T44" fmla="*/ 21 w 72"/>
                  <a:gd name="T45" fmla="*/ 29 h 80"/>
                  <a:gd name="T46" fmla="*/ 36 w 72"/>
                  <a:gd name="T47" fmla="*/ 44 h 80"/>
                  <a:gd name="T48" fmla="*/ 36 w 72"/>
                  <a:gd name="T49" fmla="*/ 44 h 80"/>
                  <a:gd name="T50" fmla="*/ 29 w 72"/>
                  <a:gd name="T51" fmla="*/ 36 h 80"/>
                  <a:gd name="T52" fmla="*/ 7 w 72"/>
                  <a:gd name="T53" fmla="*/ 36 h 80"/>
                  <a:gd name="T54" fmla="*/ 7 w 72"/>
                  <a:gd name="T55" fmla="*/ 44 h 80"/>
                  <a:gd name="T56" fmla="*/ 21 w 72"/>
                  <a:gd name="T57" fmla="*/ 51 h 80"/>
                  <a:gd name="T58" fmla="*/ 29 w 72"/>
                  <a:gd name="T59" fmla="*/ 51 h 80"/>
                  <a:gd name="T60" fmla="*/ 36 w 72"/>
                  <a:gd name="T61" fmla="*/ 51 h 80"/>
                  <a:gd name="T62" fmla="*/ 43 w 72"/>
                  <a:gd name="T63" fmla="*/ 51 h 80"/>
                  <a:gd name="T64" fmla="*/ 50 w 72"/>
                  <a:gd name="T65" fmla="*/ 58 h 80"/>
                  <a:gd name="T66" fmla="*/ 43 w 72"/>
                  <a:gd name="T67" fmla="*/ 66 h 80"/>
                  <a:gd name="T68" fmla="*/ 29 w 72"/>
                  <a:gd name="T69" fmla="*/ 58 h 80"/>
                  <a:gd name="T70" fmla="*/ 7 w 72"/>
                  <a:gd name="T71" fmla="*/ 73 h 80"/>
                  <a:gd name="T72" fmla="*/ 21 w 72"/>
                  <a:gd name="T73" fmla="*/ 80 h 80"/>
                  <a:gd name="T74" fmla="*/ 36 w 72"/>
                  <a:gd name="T75" fmla="*/ 80 h 80"/>
                  <a:gd name="T76" fmla="*/ 43 w 72"/>
                  <a:gd name="T77" fmla="*/ 73 h 80"/>
                  <a:gd name="T78" fmla="*/ 50 w 72"/>
                  <a:gd name="T79" fmla="*/ 66 h 80"/>
                  <a:gd name="T80" fmla="*/ 57 w 72"/>
                  <a:gd name="T81" fmla="*/ 66 h 80"/>
                  <a:gd name="T82" fmla="*/ 65 w 72"/>
                  <a:gd name="T83" fmla="*/ 73 h 80"/>
                  <a:gd name="T84" fmla="*/ 65 w 72"/>
                  <a:gd name="T85" fmla="*/ 36 h 80"/>
                  <a:gd name="T86" fmla="*/ 72 w 72"/>
                  <a:gd name="T87" fmla="*/ 22 h 80"/>
                  <a:gd name="T88" fmla="*/ 57 w 72"/>
                  <a:gd name="T89" fmla="*/ 22 h 80"/>
                  <a:gd name="T90" fmla="*/ 65 w 72"/>
                  <a:gd name="T91" fmla="*/ 36 h 80"/>
                  <a:gd name="T92" fmla="*/ 50 w 72"/>
                  <a:gd name="T93" fmla="*/ 15 h 80"/>
                  <a:gd name="T94" fmla="*/ 36 w 72"/>
                  <a:gd name="T95" fmla="*/ 15 h 80"/>
                  <a:gd name="T96" fmla="*/ 43 w 72"/>
                  <a:gd name="T97" fmla="*/ 29 h 80"/>
                  <a:gd name="T98" fmla="*/ 21 w 72"/>
                  <a:gd name="T99" fmla="*/ 15 h 80"/>
                  <a:gd name="T100" fmla="*/ 14 w 72"/>
                  <a:gd name="T101" fmla="*/ 7 h 80"/>
                  <a:gd name="T102" fmla="*/ 7 w 72"/>
                  <a:gd name="T103" fmla="*/ 15 h 80"/>
                  <a:gd name="T104" fmla="*/ 14 w 72"/>
                  <a:gd name="T105" fmla="*/ 22 h 80"/>
                  <a:gd name="T106" fmla="*/ 21 w 72"/>
                  <a:gd name="T107" fmla="*/ 22 h 80"/>
                  <a:gd name="T108" fmla="*/ 14 w 72"/>
                  <a:gd name="T109" fmla="*/ 36 h 80"/>
                  <a:gd name="T110" fmla="*/ 7 w 72"/>
                  <a:gd name="T111" fmla="*/ 44 h 80"/>
                  <a:gd name="T112" fmla="*/ 21 w 72"/>
                  <a:gd name="T113" fmla="*/ 51 h 80"/>
                  <a:gd name="T114" fmla="*/ 29 w 72"/>
                  <a:gd name="T115" fmla="*/ 44 h 80"/>
                  <a:gd name="T116" fmla="*/ 29 w 72"/>
                  <a:gd name="T117" fmla="*/ 66 h 80"/>
                  <a:gd name="T118" fmla="*/ 14 w 72"/>
                  <a:gd name="T119" fmla="*/ 66 h 80"/>
                  <a:gd name="T120" fmla="*/ 14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65" y="80"/>
                    </a:lnTo>
                    <a:lnTo>
                      <a:pt x="72" y="73"/>
                    </a:lnTo>
                    <a:lnTo>
                      <a:pt x="72" y="73"/>
                    </a:lnTo>
                    <a:lnTo>
                      <a:pt x="72" y="66"/>
                    </a:lnTo>
                    <a:lnTo>
                      <a:pt x="65" y="58"/>
                    </a:lnTo>
                    <a:lnTo>
                      <a:pt x="57" y="58"/>
                    </a:lnTo>
                    <a:lnTo>
                      <a:pt x="65" y="44"/>
                    </a:lnTo>
                    <a:lnTo>
                      <a:pt x="65" y="44"/>
                    </a:lnTo>
                    <a:lnTo>
                      <a:pt x="72" y="36"/>
                    </a:lnTo>
                    <a:lnTo>
                      <a:pt x="72" y="29"/>
                    </a:lnTo>
                    <a:lnTo>
                      <a:pt x="72" y="15"/>
                    </a:lnTo>
                    <a:lnTo>
                      <a:pt x="72" y="15"/>
                    </a:lnTo>
                    <a:lnTo>
                      <a:pt x="65" y="7"/>
                    </a:lnTo>
                    <a:lnTo>
                      <a:pt x="57" y="15"/>
                    </a:lnTo>
                    <a:lnTo>
                      <a:pt x="57" y="22"/>
                    </a:lnTo>
                    <a:lnTo>
                      <a:pt x="57" y="29"/>
                    </a:lnTo>
                    <a:lnTo>
                      <a:pt x="57" y="36"/>
                    </a:lnTo>
                    <a:lnTo>
                      <a:pt x="57" y="44"/>
                    </a:lnTo>
                    <a:lnTo>
                      <a:pt x="57" y="51"/>
                    </a:lnTo>
                    <a:lnTo>
                      <a:pt x="57" y="51"/>
                    </a:lnTo>
                    <a:lnTo>
                      <a:pt x="50" y="51"/>
                    </a:lnTo>
                    <a:lnTo>
                      <a:pt x="43" y="44"/>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1" y="15"/>
                    </a:lnTo>
                    <a:lnTo>
                      <a:pt x="21" y="7"/>
                    </a:lnTo>
                    <a:lnTo>
                      <a:pt x="14" y="0"/>
                    </a:lnTo>
                    <a:lnTo>
                      <a:pt x="14" y="0"/>
                    </a:lnTo>
                    <a:lnTo>
                      <a:pt x="7" y="0"/>
                    </a:lnTo>
                    <a:lnTo>
                      <a:pt x="0" y="0"/>
                    </a:lnTo>
                    <a:lnTo>
                      <a:pt x="0" y="7"/>
                    </a:lnTo>
                    <a:lnTo>
                      <a:pt x="7" y="22"/>
                    </a:lnTo>
                    <a:lnTo>
                      <a:pt x="21" y="29"/>
                    </a:lnTo>
                    <a:lnTo>
                      <a:pt x="29" y="36"/>
                    </a:lnTo>
                    <a:lnTo>
                      <a:pt x="36" y="44"/>
                    </a:lnTo>
                    <a:lnTo>
                      <a:pt x="36" y="44"/>
                    </a:lnTo>
                    <a:lnTo>
                      <a:pt x="36" y="44"/>
                    </a:lnTo>
                    <a:lnTo>
                      <a:pt x="29" y="44"/>
                    </a:lnTo>
                    <a:lnTo>
                      <a:pt x="29" y="36"/>
                    </a:lnTo>
                    <a:lnTo>
                      <a:pt x="21" y="36"/>
                    </a:lnTo>
                    <a:lnTo>
                      <a:pt x="7" y="36"/>
                    </a:lnTo>
                    <a:lnTo>
                      <a:pt x="0" y="44"/>
                    </a:lnTo>
                    <a:lnTo>
                      <a:pt x="7" y="44"/>
                    </a:lnTo>
                    <a:lnTo>
                      <a:pt x="7" y="51"/>
                    </a:lnTo>
                    <a:lnTo>
                      <a:pt x="21" y="51"/>
                    </a:lnTo>
                    <a:lnTo>
                      <a:pt x="21" y="51"/>
                    </a:lnTo>
                    <a:lnTo>
                      <a:pt x="29" y="51"/>
                    </a:lnTo>
                    <a:lnTo>
                      <a:pt x="29" y="51"/>
                    </a:lnTo>
                    <a:lnTo>
                      <a:pt x="36" y="51"/>
                    </a:lnTo>
                    <a:lnTo>
                      <a:pt x="43" y="51"/>
                    </a:lnTo>
                    <a:lnTo>
                      <a:pt x="43" y="51"/>
                    </a:lnTo>
                    <a:lnTo>
                      <a:pt x="50" y="58"/>
                    </a:lnTo>
                    <a:lnTo>
                      <a:pt x="50" y="58"/>
                    </a:lnTo>
                    <a:lnTo>
                      <a:pt x="50" y="58"/>
                    </a:lnTo>
                    <a:lnTo>
                      <a:pt x="43" y="66"/>
                    </a:lnTo>
                    <a:lnTo>
                      <a:pt x="36" y="66"/>
                    </a:lnTo>
                    <a:lnTo>
                      <a:pt x="29" y="58"/>
                    </a:lnTo>
                    <a:lnTo>
                      <a:pt x="7" y="66"/>
                    </a:lnTo>
                    <a:lnTo>
                      <a:pt x="7" y="73"/>
                    </a:lnTo>
                    <a:lnTo>
                      <a:pt x="14" y="73"/>
                    </a:lnTo>
                    <a:lnTo>
                      <a:pt x="21" y="80"/>
                    </a:lnTo>
                    <a:lnTo>
                      <a:pt x="36" y="80"/>
                    </a:lnTo>
                    <a:lnTo>
                      <a:pt x="36" y="80"/>
                    </a:lnTo>
                    <a:lnTo>
                      <a:pt x="36" y="73"/>
                    </a:lnTo>
                    <a:lnTo>
                      <a:pt x="43" y="73"/>
                    </a:lnTo>
                    <a:lnTo>
                      <a:pt x="43" y="66"/>
                    </a:lnTo>
                    <a:lnTo>
                      <a:pt x="50" y="66"/>
                    </a:lnTo>
                    <a:lnTo>
                      <a:pt x="50" y="66"/>
                    </a:lnTo>
                    <a:lnTo>
                      <a:pt x="57" y="66"/>
                    </a:lnTo>
                    <a:lnTo>
                      <a:pt x="65" y="73"/>
                    </a:lnTo>
                    <a:lnTo>
                      <a:pt x="65" y="73"/>
                    </a:lnTo>
                    <a:close/>
                    <a:moveTo>
                      <a:pt x="65" y="36"/>
                    </a:moveTo>
                    <a:lnTo>
                      <a:pt x="65" y="36"/>
                    </a:lnTo>
                    <a:lnTo>
                      <a:pt x="72" y="29"/>
                    </a:lnTo>
                    <a:lnTo>
                      <a:pt x="72" y="22"/>
                    </a:lnTo>
                    <a:lnTo>
                      <a:pt x="65" y="15"/>
                    </a:lnTo>
                    <a:lnTo>
                      <a:pt x="57" y="22"/>
                    </a:lnTo>
                    <a:lnTo>
                      <a:pt x="65" y="36"/>
                    </a:lnTo>
                    <a:lnTo>
                      <a:pt x="65" y="36"/>
                    </a:lnTo>
                    <a:close/>
                    <a:moveTo>
                      <a:pt x="43" y="29"/>
                    </a:moveTo>
                    <a:lnTo>
                      <a:pt x="50" y="15"/>
                    </a:lnTo>
                    <a:lnTo>
                      <a:pt x="43" y="7"/>
                    </a:lnTo>
                    <a:lnTo>
                      <a:pt x="36" y="15"/>
                    </a:lnTo>
                    <a:lnTo>
                      <a:pt x="43" y="29"/>
                    </a:lnTo>
                    <a:lnTo>
                      <a:pt x="43" y="29"/>
                    </a:lnTo>
                    <a:close/>
                    <a:moveTo>
                      <a:pt x="21" y="22"/>
                    </a:moveTo>
                    <a:lnTo>
                      <a:pt x="21" y="15"/>
                    </a:lnTo>
                    <a:lnTo>
                      <a:pt x="21" y="15"/>
                    </a:lnTo>
                    <a:lnTo>
                      <a:pt x="14" y="7"/>
                    </a:lnTo>
                    <a:lnTo>
                      <a:pt x="7" y="7"/>
                    </a:lnTo>
                    <a:lnTo>
                      <a:pt x="7" y="15"/>
                    </a:lnTo>
                    <a:lnTo>
                      <a:pt x="7" y="22"/>
                    </a:lnTo>
                    <a:lnTo>
                      <a:pt x="14" y="22"/>
                    </a:lnTo>
                    <a:lnTo>
                      <a:pt x="21" y="22"/>
                    </a:lnTo>
                    <a:lnTo>
                      <a:pt x="21" y="22"/>
                    </a:lnTo>
                    <a:close/>
                    <a:moveTo>
                      <a:pt x="29" y="44"/>
                    </a:moveTo>
                    <a:lnTo>
                      <a:pt x="14" y="36"/>
                    </a:lnTo>
                    <a:lnTo>
                      <a:pt x="7" y="44"/>
                    </a:lnTo>
                    <a:lnTo>
                      <a:pt x="7" y="44"/>
                    </a:lnTo>
                    <a:lnTo>
                      <a:pt x="14" y="51"/>
                    </a:lnTo>
                    <a:lnTo>
                      <a:pt x="21" y="51"/>
                    </a:lnTo>
                    <a:lnTo>
                      <a:pt x="29" y="44"/>
                    </a:lnTo>
                    <a:lnTo>
                      <a:pt x="29" y="44"/>
                    </a:lnTo>
                    <a:close/>
                    <a:moveTo>
                      <a:pt x="36" y="73"/>
                    </a:moveTo>
                    <a:lnTo>
                      <a:pt x="29" y="66"/>
                    </a:lnTo>
                    <a:lnTo>
                      <a:pt x="21" y="66"/>
                    </a:lnTo>
                    <a:lnTo>
                      <a:pt x="14" y="66"/>
                    </a:lnTo>
                    <a:lnTo>
                      <a:pt x="7" y="66"/>
                    </a:lnTo>
                    <a:lnTo>
                      <a:pt x="14" y="73"/>
                    </a:lnTo>
                    <a:lnTo>
                      <a:pt x="21"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621">
                <a:extLst>
                  <a:ext uri="{FF2B5EF4-FFF2-40B4-BE49-F238E27FC236}">
                    <a16:creationId xmlns:a16="http://schemas.microsoft.com/office/drawing/2014/main" xmlns="" id="{771C3B02-DD7B-4CB0-99EE-AFBFC4F56E9B}"/>
                  </a:ext>
                </a:extLst>
              </p:cNvPr>
              <p:cNvSpPr>
                <a:spLocks noEditPoints="1"/>
              </p:cNvSpPr>
              <p:nvPr/>
            </p:nvSpPr>
            <p:spPr bwMode="auto">
              <a:xfrm>
                <a:off x="4983" y="2918"/>
                <a:ext cx="0" cy="51"/>
              </a:xfrm>
              <a:custGeom>
                <a:avLst/>
                <a:gdLst>
                  <a:gd name="T0" fmla="*/ 51 h 51"/>
                  <a:gd name="T1" fmla="*/ 51 h 51"/>
                  <a:gd name="T2" fmla="*/ 51 h 51"/>
                  <a:gd name="T3" fmla="*/ 51 h 51"/>
                  <a:gd name="T4" fmla="*/ 51 h 51"/>
                  <a:gd name="T5" fmla="*/ 14 h 51"/>
                  <a:gd name="T6" fmla="*/ 7 h 51"/>
                  <a:gd name="T7" fmla="*/ 0 h 51"/>
                  <a:gd name="T8" fmla="*/ 14 h 51"/>
                  <a:gd name="T9" fmla="*/ 14 h 5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1">
                    <a:moveTo>
                      <a:pt x="0" y="51"/>
                    </a:moveTo>
                    <a:lnTo>
                      <a:pt x="0" y="51"/>
                    </a:lnTo>
                    <a:lnTo>
                      <a:pt x="0" y="51"/>
                    </a:lnTo>
                    <a:lnTo>
                      <a:pt x="0" y="51"/>
                    </a:lnTo>
                    <a:lnTo>
                      <a:pt x="0" y="51"/>
                    </a:lnTo>
                    <a:close/>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622">
                <a:extLst>
                  <a:ext uri="{FF2B5EF4-FFF2-40B4-BE49-F238E27FC236}">
                    <a16:creationId xmlns:a16="http://schemas.microsoft.com/office/drawing/2014/main" xmlns="" id="{5E8028F0-95E5-4D4E-B6AD-F5CB8F0C4B0B}"/>
                  </a:ext>
                </a:extLst>
              </p:cNvPr>
              <p:cNvSpPr>
                <a:spLocks noEditPoints="1"/>
              </p:cNvSpPr>
              <p:nvPr/>
            </p:nvSpPr>
            <p:spPr bwMode="auto">
              <a:xfrm>
                <a:off x="6388" y="2903"/>
                <a:ext cx="71" cy="73"/>
              </a:xfrm>
              <a:custGeom>
                <a:avLst/>
                <a:gdLst>
                  <a:gd name="T0" fmla="*/ 64 w 71"/>
                  <a:gd name="T1" fmla="*/ 73 h 73"/>
                  <a:gd name="T2" fmla="*/ 71 w 71"/>
                  <a:gd name="T3" fmla="*/ 66 h 73"/>
                  <a:gd name="T4" fmla="*/ 57 w 71"/>
                  <a:gd name="T5" fmla="*/ 51 h 73"/>
                  <a:gd name="T6" fmla="*/ 64 w 71"/>
                  <a:gd name="T7" fmla="*/ 37 h 73"/>
                  <a:gd name="T8" fmla="*/ 64 w 71"/>
                  <a:gd name="T9" fmla="*/ 37 h 73"/>
                  <a:gd name="T10" fmla="*/ 71 w 71"/>
                  <a:gd name="T11" fmla="*/ 8 h 73"/>
                  <a:gd name="T12" fmla="*/ 64 w 71"/>
                  <a:gd name="T13" fmla="*/ 8 h 73"/>
                  <a:gd name="T14" fmla="*/ 57 w 71"/>
                  <a:gd name="T15" fmla="*/ 15 h 73"/>
                  <a:gd name="T16" fmla="*/ 57 w 71"/>
                  <a:gd name="T17" fmla="*/ 29 h 73"/>
                  <a:gd name="T18" fmla="*/ 57 w 71"/>
                  <a:gd name="T19" fmla="*/ 44 h 73"/>
                  <a:gd name="T20" fmla="*/ 50 w 71"/>
                  <a:gd name="T21" fmla="*/ 44 h 73"/>
                  <a:gd name="T22" fmla="*/ 43 w 71"/>
                  <a:gd name="T23" fmla="*/ 29 h 73"/>
                  <a:gd name="T24" fmla="*/ 50 w 71"/>
                  <a:gd name="T25" fmla="*/ 22 h 73"/>
                  <a:gd name="T26" fmla="*/ 43 w 71"/>
                  <a:gd name="T27" fmla="*/ 0 h 73"/>
                  <a:gd name="T28" fmla="*/ 36 w 71"/>
                  <a:gd name="T29" fmla="*/ 22 h 73"/>
                  <a:gd name="T30" fmla="*/ 36 w 71"/>
                  <a:gd name="T31" fmla="*/ 29 h 73"/>
                  <a:gd name="T32" fmla="*/ 36 w 71"/>
                  <a:gd name="T33" fmla="*/ 37 h 73"/>
                  <a:gd name="T34" fmla="*/ 28 w 71"/>
                  <a:gd name="T35" fmla="*/ 22 h 73"/>
                  <a:gd name="T36" fmla="*/ 21 w 71"/>
                  <a:gd name="T37" fmla="*/ 15 h 73"/>
                  <a:gd name="T38" fmla="*/ 14 w 71"/>
                  <a:gd name="T39" fmla="*/ 0 h 73"/>
                  <a:gd name="T40" fmla="*/ 0 w 71"/>
                  <a:gd name="T41" fmla="*/ 0 h 73"/>
                  <a:gd name="T42" fmla="*/ 0 w 71"/>
                  <a:gd name="T43" fmla="*/ 8 h 73"/>
                  <a:gd name="T44" fmla="*/ 21 w 71"/>
                  <a:gd name="T45" fmla="*/ 22 h 73"/>
                  <a:gd name="T46" fmla="*/ 36 w 71"/>
                  <a:gd name="T47" fmla="*/ 37 h 73"/>
                  <a:gd name="T48" fmla="*/ 28 w 71"/>
                  <a:gd name="T49" fmla="*/ 37 h 73"/>
                  <a:gd name="T50" fmla="*/ 21 w 71"/>
                  <a:gd name="T51" fmla="*/ 37 h 73"/>
                  <a:gd name="T52" fmla="*/ 7 w 71"/>
                  <a:gd name="T53" fmla="*/ 29 h 73"/>
                  <a:gd name="T54" fmla="*/ 0 w 71"/>
                  <a:gd name="T55" fmla="*/ 44 h 73"/>
                  <a:gd name="T56" fmla="*/ 14 w 71"/>
                  <a:gd name="T57" fmla="*/ 51 h 73"/>
                  <a:gd name="T58" fmla="*/ 28 w 71"/>
                  <a:gd name="T59" fmla="*/ 44 h 73"/>
                  <a:gd name="T60" fmla="*/ 28 w 71"/>
                  <a:gd name="T61" fmla="*/ 44 h 73"/>
                  <a:gd name="T62" fmla="*/ 43 w 71"/>
                  <a:gd name="T63" fmla="*/ 44 h 73"/>
                  <a:gd name="T64" fmla="*/ 50 w 71"/>
                  <a:gd name="T65" fmla="*/ 51 h 73"/>
                  <a:gd name="T66" fmla="*/ 36 w 71"/>
                  <a:gd name="T67" fmla="*/ 59 h 73"/>
                  <a:gd name="T68" fmla="*/ 21 w 71"/>
                  <a:gd name="T69" fmla="*/ 59 h 73"/>
                  <a:gd name="T70" fmla="*/ 7 w 71"/>
                  <a:gd name="T71" fmla="*/ 66 h 73"/>
                  <a:gd name="T72" fmla="*/ 21 w 71"/>
                  <a:gd name="T73" fmla="*/ 73 h 73"/>
                  <a:gd name="T74" fmla="*/ 36 w 71"/>
                  <a:gd name="T75" fmla="*/ 73 h 73"/>
                  <a:gd name="T76" fmla="*/ 36 w 71"/>
                  <a:gd name="T77" fmla="*/ 66 h 73"/>
                  <a:gd name="T78" fmla="*/ 50 w 71"/>
                  <a:gd name="T79" fmla="*/ 59 h 73"/>
                  <a:gd name="T80" fmla="*/ 57 w 71"/>
                  <a:gd name="T81" fmla="*/ 66 h 73"/>
                  <a:gd name="T82" fmla="*/ 64 w 71"/>
                  <a:gd name="T83" fmla="*/ 73 h 73"/>
                  <a:gd name="T84" fmla="*/ 64 w 71"/>
                  <a:gd name="T85" fmla="*/ 29 h 73"/>
                  <a:gd name="T86" fmla="*/ 71 w 71"/>
                  <a:gd name="T87" fmla="*/ 15 h 73"/>
                  <a:gd name="T88" fmla="*/ 57 w 71"/>
                  <a:gd name="T89" fmla="*/ 15 h 73"/>
                  <a:gd name="T90" fmla="*/ 64 w 71"/>
                  <a:gd name="T91" fmla="*/ 29 h 73"/>
                  <a:gd name="T92" fmla="*/ 50 w 71"/>
                  <a:gd name="T93" fmla="*/ 15 h 73"/>
                  <a:gd name="T94" fmla="*/ 36 w 71"/>
                  <a:gd name="T95" fmla="*/ 8 h 73"/>
                  <a:gd name="T96" fmla="*/ 43 w 71"/>
                  <a:gd name="T97" fmla="*/ 22 h 73"/>
                  <a:gd name="T98" fmla="*/ 21 w 71"/>
                  <a:gd name="T99" fmla="*/ 15 h 73"/>
                  <a:gd name="T100" fmla="*/ 14 w 71"/>
                  <a:gd name="T101" fmla="*/ 0 h 73"/>
                  <a:gd name="T102" fmla="*/ 7 w 71"/>
                  <a:gd name="T103" fmla="*/ 8 h 73"/>
                  <a:gd name="T104" fmla="*/ 14 w 71"/>
                  <a:gd name="T105" fmla="*/ 22 h 73"/>
                  <a:gd name="T106" fmla="*/ 21 w 71"/>
                  <a:gd name="T107" fmla="*/ 15 h 73"/>
                  <a:gd name="T108" fmla="*/ 14 w 71"/>
                  <a:gd name="T109" fmla="*/ 37 h 73"/>
                  <a:gd name="T110" fmla="*/ 7 w 71"/>
                  <a:gd name="T111" fmla="*/ 44 h 73"/>
                  <a:gd name="T112" fmla="*/ 21 w 71"/>
                  <a:gd name="T113" fmla="*/ 44 h 73"/>
                  <a:gd name="T114" fmla="*/ 21 w 71"/>
                  <a:gd name="T115" fmla="*/ 37 h 73"/>
                  <a:gd name="T116" fmla="*/ 28 w 71"/>
                  <a:gd name="T117" fmla="*/ 59 h 73"/>
                  <a:gd name="T118" fmla="*/ 14 w 71"/>
                  <a:gd name="T119" fmla="*/ 59 h 73"/>
                  <a:gd name="T120" fmla="*/ 14 w 71"/>
                  <a:gd name="T121" fmla="*/ 66 h 73"/>
                  <a:gd name="T122" fmla="*/ 28 w 71"/>
                  <a:gd name="T123" fmla="*/ 73 h 73"/>
                  <a:gd name="T124" fmla="*/ 36 w 71"/>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3">
                    <a:moveTo>
                      <a:pt x="64" y="73"/>
                    </a:moveTo>
                    <a:lnTo>
                      <a:pt x="64" y="73"/>
                    </a:lnTo>
                    <a:lnTo>
                      <a:pt x="71" y="73"/>
                    </a:lnTo>
                    <a:lnTo>
                      <a:pt x="71" y="66"/>
                    </a:lnTo>
                    <a:lnTo>
                      <a:pt x="71" y="66"/>
                    </a:lnTo>
                    <a:lnTo>
                      <a:pt x="57" y="51"/>
                    </a:lnTo>
                    <a:lnTo>
                      <a:pt x="57" y="51"/>
                    </a:lnTo>
                    <a:lnTo>
                      <a:pt x="64" y="37"/>
                    </a:lnTo>
                    <a:lnTo>
                      <a:pt x="64" y="37"/>
                    </a:lnTo>
                    <a:lnTo>
                      <a:pt x="64" y="37"/>
                    </a:lnTo>
                    <a:lnTo>
                      <a:pt x="71" y="29"/>
                    </a:lnTo>
                    <a:lnTo>
                      <a:pt x="71" y="8"/>
                    </a:lnTo>
                    <a:lnTo>
                      <a:pt x="64" y="8"/>
                    </a:lnTo>
                    <a:lnTo>
                      <a:pt x="64" y="8"/>
                    </a:lnTo>
                    <a:lnTo>
                      <a:pt x="57" y="8"/>
                    </a:lnTo>
                    <a:lnTo>
                      <a:pt x="57" y="15"/>
                    </a:lnTo>
                    <a:lnTo>
                      <a:pt x="57" y="22"/>
                    </a:lnTo>
                    <a:lnTo>
                      <a:pt x="57" y="29"/>
                    </a:lnTo>
                    <a:lnTo>
                      <a:pt x="57" y="37"/>
                    </a:lnTo>
                    <a:lnTo>
                      <a:pt x="57" y="44"/>
                    </a:lnTo>
                    <a:lnTo>
                      <a:pt x="57" y="51"/>
                    </a:lnTo>
                    <a:lnTo>
                      <a:pt x="50" y="44"/>
                    </a:lnTo>
                    <a:lnTo>
                      <a:pt x="43" y="37"/>
                    </a:lnTo>
                    <a:lnTo>
                      <a:pt x="43" y="29"/>
                    </a:lnTo>
                    <a:lnTo>
                      <a:pt x="43" y="29"/>
                    </a:lnTo>
                    <a:lnTo>
                      <a:pt x="50" y="22"/>
                    </a:lnTo>
                    <a:lnTo>
                      <a:pt x="50" y="8"/>
                    </a:lnTo>
                    <a:lnTo>
                      <a:pt x="43" y="0"/>
                    </a:lnTo>
                    <a:lnTo>
                      <a:pt x="36" y="8"/>
                    </a:lnTo>
                    <a:lnTo>
                      <a:pt x="36" y="22"/>
                    </a:lnTo>
                    <a:lnTo>
                      <a:pt x="36" y="22"/>
                    </a:lnTo>
                    <a:lnTo>
                      <a:pt x="36" y="29"/>
                    </a:lnTo>
                    <a:lnTo>
                      <a:pt x="36" y="37"/>
                    </a:lnTo>
                    <a:lnTo>
                      <a:pt x="36" y="37"/>
                    </a:lnTo>
                    <a:lnTo>
                      <a:pt x="28" y="22"/>
                    </a:lnTo>
                    <a:lnTo>
                      <a:pt x="28" y="22"/>
                    </a:lnTo>
                    <a:lnTo>
                      <a:pt x="21" y="22"/>
                    </a:lnTo>
                    <a:lnTo>
                      <a:pt x="21" y="15"/>
                    </a:lnTo>
                    <a:lnTo>
                      <a:pt x="21" y="8"/>
                    </a:lnTo>
                    <a:lnTo>
                      <a:pt x="14" y="0"/>
                    </a:lnTo>
                    <a:lnTo>
                      <a:pt x="7" y="0"/>
                    </a:lnTo>
                    <a:lnTo>
                      <a:pt x="0" y="0"/>
                    </a:lnTo>
                    <a:lnTo>
                      <a:pt x="0" y="0"/>
                    </a:lnTo>
                    <a:lnTo>
                      <a:pt x="0" y="8"/>
                    </a:lnTo>
                    <a:lnTo>
                      <a:pt x="7" y="15"/>
                    </a:lnTo>
                    <a:lnTo>
                      <a:pt x="21" y="22"/>
                    </a:lnTo>
                    <a:lnTo>
                      <a:pt x="28" y="29"/>
                    </a:lnTo>
                    <a:lnTo>
                      <a:pt x="36" y="37"/>
                    </a:lnTo>
                    <a:lnTo>
                      <a:pt x="36" y="37"/>
                    </a:lnTo>
                    <a:lnTo>
                      <a:pt x="28" y="37"/>
                    </a:lnTo>
                    <a:lnTo>
                      <a:pt x="28" y="37"/>
                    </a:lnTo>
                    <a:lnTo>
                      <a:pt x="21" y="37"/>
                    </a:lnTo>
                    <a:lnTo>
                      <a:pt x="21" y="29"/>
                    </a:lnTo>
                    <a:lnTo>
                      <a:pt x="7" y="29"/>
                    </a:lnTo>
                    <a:lnTo>
                      <a:pt x="0" y="37"/>
                    </a:lnTo>
                    <a:lnTo>
                      <a:pt x="0" y="44"/>
                    </a:lnTo>
                    <a:lnTo>
                      <a:pt x="7" y="44"/>
                    </a:lnTo>
                    <a:lnTo>
                      <a:pt x="14" y="51"/>
                    </a:lnTo>
                    <a:lnTo>
                      <a:pt x="21" y="51"/>
                    </a:lnTo>
                    <a:lnTo>
                      <a:pt x="28" y="44"/>
                    </a:lnTo>
                    <a:lnTo>
                      <a:pt x="28" y="44"/>
                    </a:lnTo>
                    <a:lnTo>
                      <a:pt x="28" y="44"/>
                    </a:lnTo>
                    <a:lnTo>
                      <a:pt x="36" y="44"/>
                    </a:lnTo>
                    <a:lnTo>
                      <a:pt x="43" y="44"/>
                    </a:lnTo>
                    <a:lnTo>
                      <a:pt x="50" y="51"/>
                    </a:lnTo>
                    <a:lnTo>
                      <a:pt x="50" y="51"/>
                    </a:lnTo>
                    <a:lnTo>
                      <a:pt x="43" y="59"/>
                    </a:lnTo>
                    <a:lnTo>
                      <a:pt x="36" y="59"/>
                    </a:lnTo>
                    <a:lnTo>
                      <a:pt x="36" y="59"/>
                    </a:lnTo>
                    <a:lnTo>
                      <a:pt x="21" y="59"/>
                    </a:lnTo>
                    <a:lnTo>
                      <a:pt x="7" y="59"/>
                    </a:lnTo>
                    <a:lnTo>
                      <a:pt x="7" y="66"/>
                    </a:lnTo>
                    <a:lnTo>
                      <a:pt x="7" y="73"/>
                    </a:lnTo>
                    <a:lnTo>
                      <a:pt x="21" y="73"/>
                    </a:lnTo>
                    <a:lnTo>
                      <a:pt x="28" y="73"/>
                    </a:lnTo>
                    <a:lnTo>
                      <a:pt x="36" y="73"/>
                    </a:lnTo>
                    <a:lnTo>
                      <a:pt x="36" y="66"/>
                    </a:lnTo>
                    <a:lnTo>
                      <a:pt x="36" y="66"/>
                    </a:lnTo>
                    <a:lnTo>
                      <a:pt x="43" y="66"/>
                    </a:lnTo>
                    <a:lnTo>
                      <a:pt x="50" y="59"/>
                    </a:lnTo>
                    <a:lnTo>
                      <a:pt x="50" y="59"/>
                    </a:lnTo>
                    <a:lnTo>
                      <a:pt x="57" y="66"/>
                    </a:lnTo>
                    <a:lnTo>
                      <a:pt x="64" y="73"/>
                    </a:lnTo>
                    <a:lnTo>
                      <a:pt x="64" y="73"/>
                    </a:lnTo>
                    <a:close/>
                    <a:moveTo>
                      <a:pt x="64" y="29"/>
                    </a:moveTo>
                    <a:lnTo>
                      <a:pt x="64" y="29"/>
                    </a:lnTo>
                    <a:lnTo>
                      <a:pt x="71" y="22"/>
                    </a:lnTo>
                    <a:lnTo>
                      <a:pt x="71" y="15"/>
                    </a:lnTo>
                    <a:lnTo>
                      <a:pt x="64" y="8"/>
                    </a:lnTo>
                    <a:lnTo>
                      <a:pt x="57" y="15"/>
                    </a:lnTo>
                    <a:lnTo>
                      <a:pt x="64" y="29"/>
                    </a:lnTo>
                    <a:lnTo>
                      <a:pt x="64" y="29"/>
                    </a:lnTo>
                    <a:close/>
                    <a:moveTo>
                      <a:pt x="43" y="22"/>
                    </a:moveTo>
                    <a:lnTo>
                      <a:pt x="50" y="15"/>
                    </a:lnTo>
                    <a:lnTo>
                      <a:pt x="43" y="0"/>
                    </a:lnTo>
                    <a:lnTo>
                      <a:pt x="36" y="8"/>
                    </a:lnTo>
                    <a:lnTo>
                      <a:pt x="43" y="22"/>
                    </a:lnTo>
                    <a:lnTo>
                      <a:pt x="43" y="22"/>
                    </a:lnTo>
                    <a:close/>
                    <a:moveTo>
                      <a:pt x="21" y="15"/>
                    </a:moveTo>
                    <a:lnTo>
                      <a:pt x="21" y="15"/>
                    </a:lnTo>
                    <a:lnTo>
                      <a:pt x="21" y="8"/>
                    </a:lnTo>
                    <a:lnTo>
                      <a:pt x="14" y="0"/>
                    </a:lnTo>
                    <a:lnTo>
                      <a:pt x="7" y="0"/>
                    </a:lnTo>
                    <a:lnTo>
                      <a:pt x="7" y="8"/>
                    </a:lnTo>
                    <a:lnTo>
                      <a:pt x="7" y="15"/>
                    </a:lnTo>
                    <a:lnTo>
                      <a:pt x="14" y="22"/>
                    </a:lnTo>
                    <a:lnTo>
                      <a:pt x="21" y="15"/>
                    </a:lnTo>
                    <a:lnTo>
                      <a:pt x="21" y="15"/>
                    </a:lnTo>
                    <a:close/>
                    <a:moveTo>
                      <a:pt x="21" y="37"/>
                    </a:moveTo>
                    <a:lnTo>
                      <a:pt x="14" y="37"/>
                    </a:lnTo>
                    <a:lnTo>
                      <a:pt x="0" y="37"/>
                    </a:lnTo>
                    <a:lnTo>
                      <a:pt x="7" y="44"/>
                    </a:lnTo>
                    <a:lnTo>
                      <a:pt x="14" y="44"/>
                    </a:lnTo>
                    <a:lnTo>
                      <a:pt x="21" y="44"/>
                    </a:lnTo>
                    <a:lnTo>
                      <a:pt x="21" y="37"/>
                    </a:lnTo>
                    <a:lnTo>
                      <a:pt x="21" y="37"/>
                    </a:lnTo>
                    <a:close/>
                    <a:moveTo>
                      <a:pt x="36" y="66"/>
                    </a:moveTo>
                    <a:lnTo>
                      <a:pt x="28" y="59"/>
                    </a:lnTo>
                    <a:lnTo>
                      <a:pt x="21" y="59"/>
                    </a:lnTo>
                    <a:lnTo>
                      <a:pt x="14" y="59"/>
                    </a:lnTo>
                    <a:lnTo>
                      <a:pt x="7" y="66"/>
                    </a:lnTo>
                    <a:lnTo>
                      <a:pt x="14" y="66"/>
                    </a:lnTo>
                    <a:lnTo>
                      <a:pt x="21" y="73"/>
                    </a:lnTo>
                    <a:lnTo>
                      <a:pt x="28"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623">
                <a:extLst>
                  <a:ext uri="{FF2B5EF4-FFF2-40B4-BE49-F238E27FC236}">
                    <a16:creationId xmlns:a16="http://schemas.microsoft.com/office/drawing/2014/main" xmlns="" id="{3477B089-C691-4A6B-8CCC-2BFB9DBB1E79}"/>
                  </a:ext>
                </a:extLst>
              </p:cNvPr>
              <p:cNvSpPr>
                <a:spLocks noEditPoints="1"/>
              </p:cNvSpPr>
              <p:nvPr/>
            </p:nvSpPr>
            <p:spPr bwMode="auto">
              <a:xfrm>
                <a:off x="6467" y="2903"/>
                <a:ext cx="71" cy="73"/>
              </a:xfrm>
              <a:custGeom>
                <a:avLst/>
                <a:gdLst>
                  <a:gd name="T0" fmla="*/ 64 w 71"/>
                  <a:gd name="T1" fmla="*/ 73 h 73"/>
                  <a:gd name="T2" fmla="*/ 71 w 71"/>
                  <a:gd name="T3" fmla="*/ 66 h 73"/>
                  <a:gd name="T4" fmla="*/ 57 w 71"/>
                  <a:gd name="T5" fmla="*/ 51 h 73"/>
                  <a:gd name="T6" fmla="*/ 57 w 71"/>
                  <a:gd name="T7" fmla="*/ 37 h 73"/>
                  <a:gd name="T8" fmla="*/ 64 w 71"/>
                  <a:gd name="T9" fmla="*/ 37 h 73"/>
                  <a:gd name="T10" fmla="*/ 64 w 71"/>
                  <a:gd name="T11" fmla="*/ 8 h 73"/>
                  <a:gd name="T12" fmla="*/ 64 w 71"/>
                  <a:gd name="T13" fmla="*/ 8 h 73"/>
                  <a:gd name="T14" fmla="*/ 50 w 71"/>
                  <a:gd name="T15" fmla="*/ 15 h 73"/>
                  <a:gd name="T16" fmla="*/ 57 w 71"/>
                  <a:gd name="T17" fmla="*/ 29 h 73"/>
                  <a:gd name="T18" fmla="*/ 50 w 71"/>
                  <a:gd name="T19" fmla="*/ 44 h 73"/>
                  <a:gd name="T20" fmla="*/ 43 w 71"/>
                  <a:gd name="T21" fmla="*/ 44 h 73"/>
                  <a:gd name="T22" fmla="*/ 43 w 71"/>
                  <a:gd name="T23" fmla="*/ 29 h 73"/>
                  <a:gd name="T24" fmla="*/ 43 w 71"/>
                  <a:gd name="T25" fmla="*/ 22 h 73"/>
                  <a:gd name="T26" fmla="*/ 35 w 71"/>
                  <a:gd name="T27" fmla="*/ 0 h 73"/>
                  <a:gd name="T28" fmla="*/ 35 w 71"/>
                  <a:gd name="T29" fmla="*/ 22 h 73"/>
                  <a:gd name="T30" fmla="*/ 35 w 71"/>
                  <a:gd name="T31" fmla="*/ 29 h 73"/>
                  <a:gd name="T32" fmla="*/ 35 w 71"/>
                  <a:gd name="T33" fmla="*/ 37 h 73"/>
                  <a:gd name="T34" fmla="*/ 21 w 71"/>
                  <a:gd name="T35" fmla="*/ 22 h 73"/>
                  <a:gd name="T36" fmla="*/ 21 w 71"/>
                  <a:gd name="T37" fmla="*/ 15 h 73"/>
                  <a:gd name="T38" fmla="*/ 7 w 71"/>
                  <a:gd name="T39" fmla="*/ 0 h 73"/>
                  <a:gd name="T40" fmla="*/ 0 w 71"/>
                  <a:gd name="T41" fmla="*/ 0 h 73"/>
                  <a:gd name="T42" fmla="*/ 0 w 71"/>
                  <a:gd name="T43" fmla="*/ 8 h 73"/>
                  <a:gd name="T44" fmla="*/ 14 w 71"/>
                  <a:gd name="T45" fmla="*/ 22 h 73"/>
                  <a:gd name="T46" fmla="*/ 28 w 71"/>
                  <a:gd name="T47" fmla="*/ 37 h 73"/>
                  <a:gd name="T48" fmla="*/ 28 w 71"/>
                  <a:gd name="T49" fmla="*/ 37 h 73"/>
                  <a:gd name="T50" fmla="*/ 21 w 71"/>
                  <a:gd name="T51" fmla="*/ 37 h 73"/>
                  <a:gd name="T52" fmla="*/ 7 w 71"/>
                  <a:gd name="T53" fmla="*/ 29 h 73"/>
                  <a:gd name="T54" fmla="*/ 0 w 71"/>
                  <a:gd name="T55" fmla="*/ 44 h 73"/>
                  <a:gd name="T56" fmla="*/ 14 w 71"/>
                  <a:gd name="T57" fmla="*/ 51 h 73"/>
                  <a:gd name="T58" fmla="*/ 21 w 71"/>
                  <a:gd name="T59" fmla="*/ 44 h 73"/>
                  <a:gd name="T60" fmla="*/ 28 w 71"/>
                  <a:gd name="T61" fmla="*/ 44 h 73"/>
                  <a:gd name="T62" fmla="*/ 43 w 71"/>
                  <a:gd name="T63" fmla="*/ 44 h 73"/>
                  <a:gd name="T64" fmla="*/ 43 w 71"/>
                  <a:gd name="T65" fmla="*/ 51 h 73"/>
                  <a:gd name="T66" fmla="*/ 35 w 71"/>
                  <a:gd name="T67" fmla="*/ 59 h 73"/>
                  <a:gd name="T68" fmla="*/ 21 w 71"/>
                  <a:gd name="T69" fmla="*/ 59 h 73"/>
                  <a:gd name="T70" fmla="*/ 0 w 71"/>
                  <a:gd name="T71" fmla="*/ 66 h 73"/>
                  <a:gd name="T72" fmla="*/ 21 w 71"/>
                  <a:gd name="T73" fmla="*/ 73 h 73"/>
                  <a:gd name="T74" fmla="*/ 28 w 71"/>
                  <a:gd name="T75" fmla="*/ 73 h 73"/>
                  <a:gd name="T76" fmla="*/ 35 w 71"/>
                  <a:gd name="T77" fmla="*/ 66 h 73"/>
                  <a:gd name="T78" fmla="*/ 43 w 71"/>
                  <a:gd name="T79" fmla="*/ 59 h 73"/>
                  <a:gd name="T80" fmla="*/ 57 w 71"/>
                  <a:gd name="T81" fmla="*/ 66 h 73"/>
                  <a:gd name="T82" fmla="*/ 57 w 71"/>
                  <a:gd name="T83" fmla="*/ 73 h 73"/>
                  <a:gd name="T84" fmla="*/ 64 w 71"/>
                  <a:gd name="T85" fmla="*/ 29 h 73"/>
                  <a:gd name="T86" fmla="*/ 64 w 71"/>
                  <a:gd name="T87" fmla="*/ 15 h 73"/>
                  <a:gd name="T88" fmla="*/ 57 w 71"/>
                  <a:gd name="T89" fmla="*/ 15 h 73"/>
                  <a:gd name="T90" fmla="*/ 57 w 71"/>
                  <a:gd name="T91" fmla="*/ 29 h 73"/>
                  <a:gd name="T92" fmla="*/ 43 w 71"/>
                  <a:gd name="T93" fmla="*/ 15 h 73"/>
                  <a:gd name="T94" fmla="*/ 28 w 71"/>
                  <a:gd name="T95" fmla="*/ 8 h 73"/>
                  <a:gd name="T96" fmla="*/ 35 w 71"/>
                  <a:gd name="T97" fmla="*/ 22 h 73"/>
                  <a:gd name="T98" fmla="*/ 21 w 71"/>
                  <a:gd name="T99" fmla="*/ 15 h 73"/>
                  <a:gd name="T100" fmla="*/ 14 w 71"/>
                  <a:gd name="T101" fmla="*/ 0 h 73"/>
                  <a:gd name="T102" fmla="*/ 0 w 71"/>
                  <a:gd name="T103" fmla="*/ 8 h 73"/>
                  <a:gd name="T104" fmla="*/ 7 w 71"/>
                  <a:gd name="T105" fmla="*/ 22 h 73"/>
                  <a:gd name="T106" fmla="*/ 14 w 71"/>
                  <a:gd name="T107" fmla="*/ 15 h 73"/>
                  <a:gd name="T108" fmla="*/ 7 w 71"/>
                  <a:gd name="T109" fmla="*/ 37 h 73"/>
                  <a:gd name="T110" fmla="*/ 7 w 71"/>
                  <a:gd name="T111" fmla="*/ 44 h 73"/>
                  <a:gd name="T112" fmla="*/ 21 w 71"/>
                  <a:gd name="T113" fmla="*/ 44 h 73"/>
                  <a:gd name="T114" fmla="*/ 21 w 71"/>
                  <a:gd name="T115" fmla="*/ 37 h 73"/>
                  <a:gd name="T116" fmla="*/ 28 w 71"/>
                  <a:gd name="T117" fmla="*/ 59 h 73"/>
                  <a:gd name="T118" fmla="*/ 14 w 71"/>
                  <a:gd name="T119" fmla="*/ 59 h 73"/>
                  <a:gd name="T120" fmla="*/ 7 w 71"/>
                  <a:gd name="T121" fmla="*/ 66 h 73"/>
                  <a:gd name="T122" fmla="*/ 28 w 71"/>
                  <a:gd name="T123" fmla="*/ 73 h 73"/>
                  <a:gd name="T124" fmla="*/ 28 w 71"/>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3">
                    <a:moveTo>
                      <a:pt x="57" y="73"/>
                    </a:moveTo>
                    <a:lnTo>
                      <a:pt x="64" y="73"/>
                    </a:lnTo>
                    <a:lnTo>
                      <a:pt x="64" y="73"/>
                    </a:lnTo>
                    <a:lnTo>
                      <a:pt x="71" y="66"/>
                    </a:lnTo>
                    <a:lnTo>
                      <a:pt x="64" y="66"/>
                    </a:lnTo>
                    <a:lnTo>
                      <a:pt x="57" y="51"/>
                    </a:lnTo>
                    <a:lnTo>
                      <a:pt x="57" y="51"/>
                    </a:lnTo>
                    <a:lnTo>
                      <a:pt x="57" y="37"/>
                    </a:lnTo>
                    <a:lnTo>
                      <a:pt x="57" y="37"/>
                    </a:lnTo>
                    <a:lnTo>
                      <a:pt x="64" y="37"/>
                    </a:lnTo>
                    <a:lnTo>
                      <a:pt x="71" y="29"/>
                    </a:lnTo>
                    <a:lnTo>
                      <a:pt x="64" y="8"/>
                    </a:lnTo>
                    <a:lnTo>
                      <a:pt x="64" y="8"/>
                    </a:lnTo>
                    <a:lnTo>
                      <a:pt x="64" y="8"/>
                    </a:lnTo>
                    <a:lnTo>
                      <a:pt x="57" y="8"/>
                    </a:lnTo>
                    <a:lnTo>
                      <a:pt x="50" y="15"/>
                    </a:lnTo>
                    <a:lnTo>
                      <a:pt x="50" y="22"/>
                    </a:lnTo>
                    <a:lnTo>
                      <a:pt x="57" y="29"/>
                    </a:lnTo>
                    <a:lnTo>
                      <a:pt x="57" y="37"/>
                    </a:lnTo>
                    <a:lnTo>
                      <a:pt x="50" y="44"/>
                    </a:lnTo>
                    <a:lnTo>
                      <a:pt x="50" y="51"/>
                    </a:lnTo>
                    <a:lnTo>
                      <a:pt x="43" y="44"/>
                    </a:lnTo>
                    <a:lnTo>
                      <a:pt x="43" y="37"/>
                    </a:lnTo>
                    <a:lnTo>
                      <a:pt x="43" y="29"/>
                    </a:lnTo>
                    <a:lnTo>
                      <a:pt x="43" y="29"/>
                    </a:lnTo>
                    <a:lnTo>
                      <a:pt x="43" y="22"/>
                    </a:lnTo>
                    <a:lnTo>
                      <a:pt x="43" y="8"/>
                    </a:lnTo>
                    <a:lnTo>
                      <a:pt x="35" y="0"/>
                    </a:lnTo>
                    <a:lnTo>
                      <a:pt x="28" y="8"/>
                    </a:lnTo>
                    <a:lnTo>
                      <a:pt x="35" y="22"/>
                    </a:lnTo>
                    <a:lnTo>
                      <a:pt x="35" y="22"/>
                    </a:lnTo>
                    <a:lnTo>
                      <a:pt x="35" y="29"/>
                    </a:lnTo>
                    <a:lnTo>
                      <a:pt x="35" y="37"/>
                    </a:lnTo>
                    <a:lnTo>
                      <a:pt x="35" y="37"/>
                    </a:lnTo>
                    <a:lnTo>
                      <a:pt x="28" y="22"/>
                    </a:lnTo>
                    <a:lnTo>
                      <a:pt x="21" y="22"/>
                    </a:lnTo>
                    <a:lnTo>
                      <a:pt x="21" y="22"/>
                    </a:lnTo>
                    <a:lnTo>
                      <a:pt x="21" y="15"/>
                    </a:lnTo>
                    <a:lnTo>
                      <a:pt x="14" y="8"/>
                    </a:lnTo>
                    <a:lnTo>
                      <a:pt x="7" y="0"/>
                    </a:lnTo>
                    <a:lnTo>
                      <a:pt x="7" y="0"/>
                    </a:lnTo>
                    <a:lnTo>
                      <a:pt x="0" y="0"/>
                    </a:lnTo>
                    <a:lnTo>
                      <a:pt x="0" y="0"/>
                    </a:lnTo>
                    <a:lnTo>
                      <a:pt x="0" y="8"/>
                    </a:lnTo>
                    <a:lnTo>
                      <a:pt x="7" y="15"/>
                    </a:lnTo>
                    <a:lnTo>
                      <a:pt x="14" y="22"/>
                    </a:lnTo>
                    <a:lnTo>
                      <a:pt x="21" y="29"/>
                    </a:lnTo>
                    <a:lnTo>
                      <a:pt x="28" y="37"/>
                    </a:lnTo>
                    <a:lnTo>
                      <a:pt x="28" y="37"/>
                    </a:lnTo>
                    <a:lnTo>
                      <a:pt x="28" y="37"/>
                    </a:lnTo>
                    <a:lnTo>
                      <a:pt x="28" y="37"/>
                    </a:lnTo>
                    <a:lnTo>
                      <a:pt x="21" y="37"/>
                    </a:lnTo>
                    <a:lnTo>
                      <a:pt x="14" y="29"/>
                    </a:lnTo>
                    <a:lnTo>
                      <a:pt x="7" y="29"/>
                    </a:lnTo>
                    <a:lnTo>
                      <a:pt x="0" y="37"/>
                    </a:lnTo>
                    <a:lnTo>
                      <a:pt x="0" y="44"/>
                    </a:lnTo>
                    <a:lnTo>
                      <a:pt x="7" y="44"/>
                    </a:lnTo>
                    <a:lnTo>
                      <a:pt x="14" y="51"/>
                    </a:lnTo>
                    <a:lnTo>
                      <a:pt x="14" y="51"/>
                    </a:lnTo>
                    <a:lnTo>
                      <a:pt x="21" y="44"/>
                    </a:lnTo>
                    <a:lnTo>
                      <a:pt x="21" y="44"/>
                    </a:lnTo>
                    <a:lnTo>
                      <a:pt x="28" y="44"/>
                    </a:lnTo>
                    <a:lnTo>
                      <a:pt x="35" y="44"/>
                    </a:lnTo>
                    <a:lnTo>
                      <a:pt x="43" y="44"/>
                    </a:lnTo>
                    <a:lnTo>
                      <a:pt x="43" y="51"/>
                    </a:lnTo>
                    <a:lnTo>
                      <a:pt x="43" y="51"/>
                    </a:lnTo>
                    <a:lnTo>
                      <a:pt x="43" y="59"/>
                    </a:lnTo>
                    <a:lnTo>
                      <a:pt x="35" y="59"/>
                    </a:lnTo>
                    <a:lnTo>
                      <a:pt x="28" y="59"/>
                    </a:lnTo>
                    <a:lnTo>
                      <a:pt x="21" y="59"/>
                    </a:lnTo>
                    <a:lnTo>
                      <a:pt x="7" y="59"/>
                    </a:lnTo>
                    <a:lnTo>
                      <a:pt x="0" y="66"/>
                    </a:lnTo>
                    <a:lnTo>
                      <a:pt x="7" y="73"/>
                    </a:lnTo>
                    <a:lnTo>
                      <a:pt x="21" y="73"/>
                    </a:lnTo>
                    <a:lnTo>
                      <a:pt x="28" y="73"/>
                    </a:lnTo>
                    <a:lnTo>
                      <a:pt x="28" y="73"/>
                    </a:lnTo>
                    <a:lnTo>
                      <a:pt x="28" y="66"/>
                    </a:lnTo>
                    <a:lnTo>
                      <a:pt x="35" y="66"/>
                    </a:lnTo>
                    <a:lnTo>
                      <a:pt x="43" y="66"/>
                    </a:lnTo>
                    <a:lnTo>
                      <a:pt x="43" y="59"/>
                    </a:lnTo>
                    <a:lnTo>
                      <a:pt x="50" y="59"/>
                    </a:lnTo>
                    <a:lnTo>
                      <a:pt x="57" y="66"/>
                    </a:lnTo>
                    <a:lnTo>
                      <a:pt x="57" y="73"/>
                    </a:lnTo>
                    <a:lnTo>
                      <a:pt x="57" y="73"/>
                    </a:lnTo>
                    <a:close/>
                    <a:moveTo>
                      <a:pt x="57" y="29"/>
                    </a:moveTo>
                    <a:lnTo>
                      <a:pt x="64" y="29"/>
                    </a:lnTo>
                    <a:lnTo>
                      <a:pt x="64" y="22"/>
                    </a:lnTo>
                    <a:lnTo>
                      <a:pt x="64" y="15"/>
                    </a:lnTo>
                    <a:lnTo>
                      <a:pt x="64" y="8"/>
                    </a:lnTo>
                    <a:lnTo>
                      <a:pt x="57" y="15"/>
                    </a:lnTo>
                    <a:lnTo>
                      <a:pt x="57" y="29"/>
                    </a:lnTo>
                    <a:lnTo>
                      <a:pt x="57" y="29"/>
                    </a:lnTo>
                    <a:close/>
                    <a:moveTo>
                      <a:pt x="35" y="22"/>
                    </a:moveTo>
                    <a:lnTo>
                      <a:pt x="43" y="15"/>
                    </a:lnTo>
                    <a:lnTo>
                      <a:pt x="35" y="0"/>
                    </a:lnTo>
                    <a:lnTo>
                      <a:pt x="28" y="8"/>
                    </a:lnTo>
                    <a:lnTo>
                      <a:pt x="35" y="22"/>
                    </a:lnTo>
                    <a:lnTo>
                      <a:pt x="35" y="22"/>
                    </a:lnTo>
                    <a:close/>
                    <a:moveTo>
                      <a:pt x="14" y="15"/>
                    </a:moveTo>
                    <a:lnTo>
                      <a:pt x="21" y="15"/>
                    </a:lnTo>
                    <a:lnTo>
                      <a:pt x="14" y="8"/>
                    </a:lnTo>
                    <a:lnTo>
                      <a:pt x="14" y="0"/>
                    </a:lnTo>
                    <a:lnTo>
                      <a:pt x="0" y="0"/>
                    </a:lnTo>
                    <a:lnTo>
                      <a:pt x="0" y="8"/>
                    </a:lnTo>
                    <a:lnTo>
                      <a:pt x="7" y="15"/>
                    </a:lnTo>
                    <a:lnTo>
                      <a:pt x="7" y="22"/>
                    </a:lnTo>
                    <a:lnTo>
                      <a:pt x="14" y="15"/>
                    </a:lnTo>
                    <a:lnTo>
                      <a:pt x="14" y="15"/>
                    </a:lnTo>
                    <a:close/>
                    <a:moveTo>
                      <a:pt x="21" y="37"/>
                    </a:moveTo>
                    <a:lnTo>
                      <a:pt x="7" y="37"/>
                    </a:lnTo>
                    <a:lnTo>
                      <a:pt x="0" y="37"/>
                    </a:lnTo>
                    <a:lnTo>
                      <a:pt x="7" y="44"/>
                    </a:lnTo>
                    <a:lnTo>
                      <a:pt x="14" y="44"/>
                    </a:lnTo>
                    <a:lnTo>
                      <a:pt x="21" y="44"/>
                    </a:lnTo>
                    <a:lnTo>
                      <a:pt x="21" y="37"/>
                    </a:lnTo>
                    <a:lnTo>
                      <a:pt x="21" y="37"/>
                    </a:lnTo>
                    <a:close/>
                    <a:moveTo>
                      <a:pt x="28" y="66"/>
                    </a:moveTo>
                    <a:lnTo>
                      <a:pt x="28" y="59"/>
                    </a:lnTo>
                    <a:lnTo>
                      <a:pt x="21" y="59"/>
                    </a:lnTo>
                    <a:lnTo>
                      <a:pt x="14" y="59"/>
                    </a:lnTo>
                    <a:lnTo>
                      <a:pt x="7" y="66"/>
                    </a:lnTo>
                    <a:lnTo>
                      <a:pt x="7" y="66"/>
                    </a:lnTo>
                    <a:lnTo>
                      <a:pt x="14" y="73"/>
                    </a:lnTo>
                    <a:lnTo>
                      <a:pt x="28" y="73"/>
                    </a:lnTo>
                    <a:lnTo>
                      <a:pt x="28" y="66"/>
                    </a:lnTo>
                    <a:lnTo>
                      <a:pt x="28"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624">
                <a:extLst>
                  <a:ext uri="{FF2B5EF4-FFF2-40B4-BE49-F238E27FC236}">
                    <a16:creationId xmlns:a16="http://schemas.microsoft.com/office/drawing/2014/main" xmlns="" id="{75868F50-86C9-4296-B44A-C6FFD7F16484}"/>
                  </a:ext>
                </a:extLst>
              </p:cNvPr>
              <p:cNvSpPr>
                <a:spLocks noEditPoints="1"/>
              </p:cNvSpPr>
              <p:nvPr/>
            </p:nvSpPr>
            <p:spPr bwMode="auto">
              <a:xfrm>
                <a:off x="6538" y="2903"/>
                <a:ext cx="73" cy="73"/>
              </a:xfrm>
              <a:custGeom>
                <a:avLst/>
                <a:gdLst>
                  <a:gd name="T0" fmla="*/ 66 w 73"/>
                  <a:gd name="T1" fmla="*/ 73 h 73"/>
                  <a:gd name="T2" fmla="*/ 73 w 73"/>
                  <a:gd name="T3" fmla="*/ 66 h 73"/>
                  <a:gd name="T4" fmla="*/ 66 w 73"/>
                  <a:gd name="T5" fmla="*/ 51 h 73"/>
                  <a:gd name="T6" fmla="*/ 66 w 73"/>
                  <a:gd name="T7" fmla="*/ 37 h 73"/>
                  <a:gd name="T8" fmla="*/ 73 w 73"/>
                  <a:gd name="T9" fmla="*/ 37 h 73"/>
                  <a:gd name="T10" fmla="*/ 73 w 73"/>
                  <a:gd name="T11" fmla="*/ 8 h 73"/>
                  <a:gd name="T12" fmla="*/ 66 w 73"/>
                  <a:gd name="T13" fmla="*/ 8 h 73"/>
                  <a:gd name="T14" fmla="*/ 58 w 73"/>
                  <a:gd name="T15" fmla="*/ 15 h 73"/>
                  <a:gd name="T16" fmla="*/ 66 w 73"/>
                  <a:gd name="T17" fmla="*/ 29 h 73"/>
                  <a:gd name="T18" fmla="*/ 58 w 73"/>
                  <a:gd name="T19" fmla="*/ 44 h 73"/>
                  <a:gd name="T20" fmla="*/ 51 w 73"/>
                  <a:gd name="T21" fmla="*/ 44 h 73"/>
                  <a:gd name="T22" fmla="*/ 44 w 73"/>
                  <a:gd name="T23" fmla="*/ 29 h 73"/>
                  <a:gd name="T24" fmla="*/ 51 w 73"/>
                  <a:gd name="T25" fmla="*/ 22 h 73"/>
                  <a:gd name="T26" fmla="*/ 44 w 73"/>
                  <a:gd name="T27" fmla="*/ 0 h 73"/>
                  <a:gd name="T28" fmla="*/ 44 w 73"/>
                  <a:gd name="T29" fmla="*/ 22 h 73"/>
                  <a:gd name="T30" fmla="*/ 44 w 73"/>
                  <a:gd name="T31" fmla="*/ 29 h 73"/>
                  <a:gd name="T32" fmla="*/ 36 w 73"/>
                  <a:gd name="T33" fmla="*/ 37 h 73"/>
                  <a:gd name="T34" fmla="*/ 29 w 73"/>
                  <a:gd name="T35" fmla="*/ 22 h 73"/>
                  <a:gd name="T36" fmla="*/ 29 w 73"/>
                  <a:gd name="T37" fmla="*/ 15 h 73"/>
                  <a:gd name="T38" fmla="*/ 15 w 73"/>
                  <a:gd name="T39" fmla="*/ 0 h 73"/>
                  <a:gd name="T40" fmla="*/ 8 w 73"/>
                  <a:gd name="T41" fmla="*/ 0 h 73"/>
                  <a:gd name="T42" fmla="*/ 0 w 73"/>
                  <a:gd name="T43" fmla="*/ 8 h 73"/>
                  <a:gd name="T44" fmla="*/ 22 w 73"/>
                  <a:gd name="T45" fmla="*/ 22 h 73"/>
                  <a:gd name="T46" fmla="*/ 36 w 73"/>
                  <a:gd name="T47" fmla="*/ 37 h 73"/>
                  <a:gd name="T48" fmla="*/ 36 w 73"/>
                  <a:gd name="T49" fmla="*/ 37 h 73"/>
                  <a:gd name="T50" fmla="*/ 29 w 73"/>
                  <a:gd name="T51" fmla="*/ 37 h 73"/>
                  <a:gd name="T52" fmla="*/ 8 w 73"/>
                  <a:gd name="T53" fmla="*/ 29 h 73"/>
                  <a:gd name="T54" fmla="*/ 8 w 73"/>
                  <a:gd name="T55" fmla="*/ 44 h 73"/>
                  <a:gd name="T56" fmla="*/ 22 w 73"/>
                  <a:gd name="T57" fmla="*/ 51 h 73"/>
                  <a:gd name="T58" fmla="*/ 29 w 73"/>
                  <a:gd name="T59" fmla="*/ 44 h 73"/>
                  <a:gd name="T60" fmla="*/ 36 w 73"/>
                  <a:gd name="T61" fmla="*/ 44 h 73"/>
                  <a:gd name="T62" fmla="*/ 44 w 73"/>
                  <a:gd name="T63" fmla="*/ 44 h 73"/>
                  <a:gd name="T64" fmla="*/ 51 w 73"/>
                  <a:gd name="T65" fmla="*/ 51 h 73"/>
                  <a:gd name="T66" fmla="*/ 44 w 73"/>
                  <a:gd name="T67" fmla="*/ 59 h 73"/>
                  <a:gd name="T68" fmla="*/ 29 w 73"/>
                  <a:gd name="T69" fmla="*/ 59 h 73"/>
                  <a:gd name="T70" fmla="*/ 8 w 73"/>
                  <a:gd name="T71" fmla="*/ 66 h 73"/>
                  <a:gd name="T72" fmla="*/ 22 w 73"/>
                  <a:gd name="T73" fmla="*/ 73 h 73"/>
                  <a:gd name="T74" fmla="*/ 36 w 73"/>
                  <a:gd name="T75" fmla="*/ 73 h 73"/>
                  <a:gd name="T76" fmla="*/ 44 w 73"/>
                  <a:gd name="T77" fmla="*/ 66 h 73"/>
                  <a:gd name="T78" fmla="*/ 51 w 73"/>
                  <a:gd name="T79" fmla="*/ 59 h 73"/>
                  <a:gd name="T80" fmla="*/ 58 w 73"/>
                  <a:gd name="T81" fmla="*/ 66 h 73"/>
                  <a:gd name="T82" fmla="*/ 66 w 73"/>
                  <a:gd name="T83" fmla="*/ 73 h 73"/>
                  <a:gd name="T84" fmla="*/ 73 w 73"/>
                  <a:gd name="T85" fmla="*/ 29 h 73"/>
                  <a:gd name="T86" fmla="*/ 73 w 73"/>
                  <a:gd name="T87" fmla="*/ 15 h 73"/>
                  <a:gd name="T88" fmla="*/ 58 w 73"/>
                  <a:gd name="T89" fmla="*/ 15 h 73"/>
                  <a:gd name="T90" fmla="*/ 66 w 73"/>
                  <a:gd name="T91" fmla="*/ 29 h 73"/>
                  <a:gd name="T92" fmla="*/ 51 w 73"/>
                  <a:gd name="T93" fmla="*/ 15 h 73"/>
                  <a:gd name="T94" fmla="*/ 36 w 73"/>
                  <a:gd name="T95" fmla="*/ 8 h 73"/>
                  <a:gd name="T96" fmla="*/ 44 w 73"/>
                  <a:gd name="T97" fmla="*/ 22 h 73"/>
                  <a:gd name="T98" fmla="*/ 22 w 73"/>
                  <a:gd name="T99" fmla="*/ 15 h 73"/>
                  <a:gd name="T100" fmla="*/ 15 w 73"/>
                  <a:gd name="T101" fmla="*/ 0 h 73"/>
                  <a:gd name="T102" fmla="*/ 8 w 73"/>
                  <a:gd name="T103" fmla="*/ 8 h 73"/>
                  <a:gd name="T104" fmla="*/ 15 w 73"/>
                  <a:gd name="T105" fmla="*/ 22 h 73"/>
                  <a:gd name="T106" fmla="*/ 22 w 73"/>
                  <a:gd name="T107" fmla="*/ 15 h 73"/>
                  <a:gd name="T108" fmla="*/ 15 w 73"/>
                  <a:gd name="T109" fmla="*/ 37 h 73"/>
                  <a:gd name="T110" fmla="*/ 8 w 73"/>
                  <a:gd name="T111" fmla="*/ 44 h 73"/>
                  <a:gd name="T112" fmla="*/ 29 w 73"/>
                  <a:gd name="T113" fmla="*/ 44 h 73"/>
                  <a:gd name="T114" fmla="*/ 29 w 73"/>
                  <a:gd name="T115" fmla="*/ 37 h 73"/>
                  <a:gd name="T116" fmla="*/ 29 w 73"/>
                  <a:gd name="T117" fmla="*/ 59 h 73"/>
                  <a:gd name="T118" fmla="*/ 22 w 73"/>
                  <a:gd name="T119" fmla="*/ 59 h 73"/>
                  <a:gd name="T120" fmla="*/ 15 w 73"/>
                  <a:gd name="T121" fmla="*/ 66 h 73"/>
                  <a:gd name="T122" fmla="*/ 29 w 73"/>
                  <a:gd name="T123" fmla="*/ 73 h 73"/>
                  <a:gd name="T124" fmla="*/ 36 w 73"/>
                  <a:gd name="T125" fmla="*/ 6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3">
                    <a:moveTo>
                      <a:pt x="66" y="73"/>
                    </a:moveTo>
                    <a:lnTo>
                      <a:pt x="66" y="73"/>
                    </a:lnTo>
                    <a:lnTo>
                      <a:pt x="73" y="73"/>
                    </a:lnTo>
                    <a:lnTo>
                      <a:pt x="73" y="66"/>
                    </a:lnTo>
                    <a:lnTo>
                      <a:pt x="73" y="66"/>
                    </a:lnTo>
                    <a:lnTo>
                      <a:pt x="66" y="51"/>
                    </a:lnTo>
                    <a:lnTo>
                      <a:pt x="58" y="51"/>
                    </a:lnTo>
                    <a:lnTo>
                      <a:pt x="66" y="37"/>
                    </a:lnTo>
                    <a:lnTo>
                      <a:pt x="66" y="37"/>
                    </a:lnTo>
                    <a:lnTo>
                      <a:pt x="73" y="37"/>
                    </a:lnTo>
                    <a:lnTo>
                      <a:pt x="73" y="29"/>
                    </a:lnTo>
                    <a:lnTo>
                      <a:pt x="73" y="8"/>
                    </a:lnTo>
                    <a:lnTo>
                      <a:pt x="73" y="8"/>
                    </a:lnTo>
                    <a:lnTo>
                      <a:pt x="66" y="8"/>
                    </a:lnTo>
                    <a:lnTo>
                      <a:pt x="66" y="8"/>
                    </a:lnTo>
                    <a:lnTo>
                      <a:pt x="58" y="15"/>
                    </a:lnTo>
                    <a:lnTo>
                      <a:pt x="58" y="22"/>
                    </a:lnTo>
                    <a:lnTo>
                      <a:pt x="66" y="29"/>
                    </a:lnTo>
                    <a:lnTo>
                      <a:pt x="58" y="37"/>
                    </a:lnTo>
                    <a:lnTo>
                      <a:pt x="58" y="44"/>
                    </a:lnTo>
                    <a:lnTo>
                      <a:pt x="58" y="51"/>
                    </a:lnTo>
                    <a:lnTo>
                      <a:pt x="51" y="44"/>
                    </a:lnTo>
                    <a:lnTo>
                      <a:pt x="51" y="37"/>
                    </a:lnTo>
                    <a:lnTo>
                      <a:pt x="44" y="29"/>
                    </a:lnTo>
                    <a:lnTo>
                      <a:pt x="44" y="29"/>
                    </a:lnTo>
                    <a:lnTo>
                      <a:pt x="51" y="22"/>
                    </a:lnTo>
                    <a:lnTo>
                      <a:pt x="51" y="8"/>
                    </a:lnTo>
                    <a:lnTo>
                      <a:pt x="44" y="0"/>
                    </a:lnTo>
                    <a:lnTo>
                      <a:pt x="36" y="8"/>
                    </a:lnTo>
                    <a:lnTo>
                      <a:pt x="44" y="22"/>
                    </a:lnTo>
                    <a:lnTo>
                      <a:pt x="44" y="22"/>
                    </a:lnTo>
                    <a:lnTo>
                      <a:pt x="44" y="29"/>
                    </a:lnTo>
                    <a:lnTo>
                      <a:pt x="44" y="37"/>
                    </a:lnTo>
                    <a:lnTo>
                      <a:pt x="36" y="37"/>
                    </a:lnTo>
                    <a:lnTo>
                      <a:pt x="29" y="22"/>
                    </a:lnTo>
                    <a:lnTo>
                      <a:pt x="29" y="22"/>
                    </a:lnTo>
                    <a:lnTo>
                      <a:pt x="29" y="22"/>
                    </a:lnTo>
                    <a:lnTo>
                      <a:pt x="29" y="15"/>
                    </a:lnTo>
                    <a:lnTo>
                      <a:pt x="22" y="8"/>
                    </a:lnTo>
                    <a:lnTo>
                      <a:pt x="15" y="0"/>
                    </a:lnTo>
                    <a:lnTo>
                      <a:pt x="15" y="0"/>
                    </a:lnTo>
                    <a:lnTo>
                      <a:pt x="8" y="0"/>
                    </a:lnTo>
                    <a:lnTo>
                      <a:pt x="8" y="0"/>
                    </a:lnTo>
                    <a:lnTo>
                      <a:pt x="0" y="8"/>
                    </a:lnTo>
                    <a:lnTo>
                      <a:pt x="8" y="15"/>
                    </a:lnTo>
                    <a:lnTo>
                      <a:pt x="22" y="22"/>
                    </a:lnTo>
                    <a:lnTo>
                      <a:pt x="29" y="29"/>
                    </a:lnTo>
                    <a:lnTo>
                      <a:pt x="36" y="37"/>
                    </a:lnTo>
                    <a:lnTo>
                      <a:pt x="36" y="37"/>
                    </a:lnTo>
                    <a:lnTo>
                      <a:pt x="36" y="37"/>
                    </a:lnTo>
                    <a:lnTo>
                      <a:pt x="29" y="37"/>
                    </a:lnTo>
                    <a:lnTo>
                      <a:pt x="29" y="37"/>
                    </a:lnTo>
                    <a:lnTo>
                      <a:pt x="22" y="29"/>
                    </a:lnTo>
                    <a:lnTo>
                      <a:pt x="8" y="29"/>
                    </a:lnTo>
                    <a:lnTo>
                      <a:pt x="0" y="37"/>
                    </a:lnTo>
                    <a:lnTo>
                      <a:pt x="8" y="44"/>
                    </a:lnTo>
                    <a:lnTo>
                      <a:pt x="15" y="44"/>
                    </a:lnTo>
                    <a:lnTo>
                      <a:pt x="22" y="51"/>
                    </a:lnTo>
                    <a:lnTo>
                      <a:pt x="22" y="51"/>
                    </a:lnTo>
                    <a:lnTo>
                      <a:pt x="29" y="44"/>
                    </a:lnTo>
                    <a:lnTo>
                      <a:pt x="29" y="44"/>
                    </a:lnTo>
                    <a:lnTo>
                      <a:pt x="36" y="44"/>
                    </a:lnTo>
                    <a:lnTo>
                      <a:pt x="44" y="44"/>
                    </a:lnTo>
                    <a:lnTo>
                      <a:pt x="44" y="44"/>
                    </a:lnTo>
                    <a:lnTo>
                      <a:pt x="51" y="51"/>
                    </a:lnTo>
                    <a:lnTo>
                      <a:pt x="51" y="51"/>
                    </a:lnTo>
                    <a:lnTo>
                      <a:pt x="51" y="59"/>
                    </a:lnTo>
                    <a:lnTo>
                      <a:pt x="44" y="59"/>
                    </a:lnTo>
                    <a:lnTo>
                      <a:pt x="36" y="59"/>
                    </a:lnTo>
                    <a:lnTo>
                      <a:pt x="29" y="59"/>
                    </a:lnTo>
                    <a:lnTo>
                      <a:pt x="8" y="59"/>
                    </a:lnTo>
                    <a:lnTo>
                      <a:pt x="8" y="66"/>
                    </a:lnTo>
                    <a:lnTo>
                      <a:pt x="15" y="73"/>
                    </a:lnTo>
                    <a:lnTo>
                      <a:pt x="22" y="73"/>
                    </a:lnTo>
                    <a:lnTo>
                      <a:pt x="36" y="73"/>
                    </a:lnTo>
                    <a:lnTo>
                      <a:pt x="36" y="73"/>
                    </a:lnTo>
                    <a:lnTo>
                      <a:pt x="36" y="66"/>
                    </a:lnTo>
                    <a:lnTo>
                      <a:pt x="44" y="66"/>
                    </a:lnTo>
                    <a:lnTo>
                      <a:pt x="44" y="66"/>
                    </a:lnTo>
                    <a:lnTo>
                      <a:pt x="51" y="59"/>
                    </a:lnTo>
                    <a:lnTo>
                      <a:pt x="51" y="59"/>
                    </a:lnTo>
                    <a:lnTo>
                      <a:pt x="58" y="66"/>
                    </a:lnTo>
                    <a:lnTo>
                      <a:pt x="66" y="73"/>
                    </a:lnTo>
                    <a:lnTo>
                      <a:pt x="66" y="73"/>
                    </a:lnTo>
                    <a:close/>
                    <a:moveTo>
                      <a:pt x="66" y="29"/>
                    </a:moveTo>
                    <a:lnTo>
                      <a:pt x="73" y="29"/>
                    </a:lnTo>
                    <a:lnTo>
                      <a:pt x="73" y="22"/>
                    </a:lnTo>
                    <a:lnTo>
                      <a:pt x="73" y="15"/>
                    </a:lnTo>
                    <a:lnTo>
                      <a:pt x="66" y="8"/>
                    </a:lnTo>
                    <a:lnTo>
                      <a:pt x="58" y="15"/>
                    </a:lnTo>
                    <a:lnTo>
                      <a:pt x="66" y="29"/>
                    </a:lnTo>
                    <a:lnTo>
                      <a:pt x="66" y="29"/>
                    </a:lnTo>
                    <a:close/>
                    <a:moveTo>
                      <a:pt x="44" y="22"/>
                    </a:moveTo>
                    <a:lnTo>
                      <a:pt x="51" y="15"/>
                    </a:lnTo>
                    <a:lnTo>
                      <a:pt x="44" y="0"/>
                    </a:lnTo>
                    <a:lnTo>
                      <a:pt x="36" y="8"/>
                    </a:lnTo>
                    <a:lnTo>
                      <a:pt x="44" y="22"/>
                    </a:lnTo>
                    <a:lnTo>
                      <a:pt x="44" y="22"/>
                    </a:lnTo>
                    <a:close/>
                    <a:moveTo>
                      <a:pt x="22" y="15"/>
                    </a:moveTo>
                    <a:lnTo>
                      <a:pt x="22" y="15"/>
                    </a:lnTo>
                    <a:lnTo>
                      <a:pt x="22" y="8"/>
                    </a:lnTo>
                    <a:lnTo>
                      <a:pt x="15" y="0"/>
                    </a:lnTo>
                    <a:lnTo>
                      <a:pt x="8" y="0"/>
                    </a:lnTo>
                    <a:lnTo>
                      <a:pt x="8" y="8"/>
                    </a:lnTo>
                    <a:lnTo>
                      <a:pt x="8" y="15"/>
                    </a:lnTo>
                    <a:lnTo>
                      <a:pt x="15" y="22"/>
                    </a:lnTo>
                    <a:lnTo>
                      <a:pt x="22" y="15"/>
                    </a:lnTo>
                    <a:lnTo>
                      <a:pt x="22" y="15"/>
                    </a:lnTo>
                    <a:close/>
                    <a:moveTo>
                      <a:pt x="29" y="37"/>
                    </a:moveTo>
                    <a:lnTo>
                      <a:pt x="15" y="37"/>
                    </a:lnTo>
                    <a:lnTo>
                      <a:pt x="8" y="37"/>
                    </a:lnTo>
                    <a:lnTo>
                      <a:pt x="8" y="44"/>
                    </a:lnTo>
                    <a:lnTo>
                      <a:pt x="15" y="44"/>
                    </a:lnTo>
                    <a:lnTo>
                      <a:pt x="29" y="44"/>
                    </a:lnTo>
                    <a:lnTo>
                      <a:pt x="29" y="37"/>
                    </a:lnTo>
                    <a:lnTo>
                      <a:pt x="29" y="37"/>
                    </a:lnTo>
                    <a:close/>
                    <a:moveTo>
                      <a:pt x="36" y="66"/>
                    </a:moveTo>
                    <a:lnTo>
                      <a:pt x="29" y="59"/>
                    </a:lnTo>
                    <a:lnTo>
                      <a:pt x="22" y="59"/>
                    </a:lnTo>
                    <a:lnTo>
                      <a:pt x="22" y="59"/>
                    </a:lnTo>
                    <a:lnTo>
                      <a:pt x="15" y="66"/>
                    </a:lnTo>
                    <a:lnTo>
                      <a:pt x="15" y="66"/>
                    </a:lnTo>
                    <a:lnTo>
                      <a:pt x="22" y="73"/>
                    </a:lnTo>
                    <a:lnTo>
                      <a:pt x="29" y="73"/>
                    </a:lnTo>
                    <a:lnTo>
                      <a:pt x="36" y="66"/>
                    </a:lnTo>
                    <a:lnTo>
                      <a:pt x="36" y="6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625">
                <a:extLst>
                  <a:ext uri="{FF2B5EF4-FFF2-40B4-BE49-F238E27FC236}">
                    <a16:creationId xmlns:a16="http://schemas.microsoft.com/office/drawing/2014/main" xmlns="" id="{9F28D18B-3CD5-4C7F-9CEE-5DE551C6E6FB}"/>
                  </a:ext>
                </a:extLst>
              </p:cNvPr>
              <p:cNvSpPr>
                <a:spLocks noEditPoints="1"/>
              </p:cNvSpPr>
              <p:nvPr/>
            </p:nvSpPr>
            <p:spPr bwMode="auto">
              <a:xfrm>
                <a:off x="6762" y="2896"/>
                <a:ext cx="22" cy="80"/>
              </a:xfrm>
              <a:custGeom>
                <a:avLst/>
                <a:gdLst>
                  <a:gd name="T0" fmla="*/ 22 w 22"/>
                  <a:gd name="T1" fmla="*/ 29 h 80"/>
                  <a:gd name="T2" fmla="*/ 22 w 22"/>
                  <a:gd name="T3" fmla="*/ 22 h 80"/>
                  <a:gd name="T4" fmla="*/ 22 w 22"/>
                  <a:gd name="T5" fmla="*/ 15 h 80"/>
                  <a:gd name="T6" fmla="*/ 22 w 22"/>
                  <a:gd name="T7" fmla="*/ 7 h 80"/>
                  <a:gd name="T8" fmla="*/ 15 w 22"/>
                  <a:gd name="T9" fmla="*/ 0 h 80"/>
                  <a:gd name="T10" fmla="*/ 7 w 22"/>
                  <a:gd name="T11" fmla="*/ 0 h 80"/>
                  <a:gd name="T12" fmla="*/ 0 w 22"/>
                  <a:gd name="T13" fmla="*/ 0 h 80"/>
                  <a:gd name="T14" fmla="*/ 0 w 22"/>
                  <a:gd name="T15" fmla="*/ 0 h 80"/>
                  <a:gd name="T16" fmla="*/ 0 w 22"/>
                  <a:gd name="T17" fmla="*/ 7 h 80"/>
                  <a:gd name="T18" fmla="*/ 7 w 22"/>
                  <a:gd name="T19" fmla="*/ 22 h 80"/>
                  <a:gd name="T20" fmla="*/ 22 w 22"/>
                  <a:gd name="T21" fmla="*/ 29 h 80"/>
                  <a:gd name="T22" fmla="*/ 22 w 22"/>
                  <a:gd name="T23" fmla="*/ 29 h 80"/>
                  <a:gd name="T24" fmla="*/ 22 w 22"/>
                  <a:gd name="T25" fmla="*/ 29 h 80"/>
                  <a:gd name="T26" fmla="*/ 22 w 22"/>
                  <a:gd name="T27" fmla="*/ 29 h 80"/>
                  <a:gd name="T28" fmla="*/ 22 w 22"/>
                  <a:gd name="T29" fmla="*/ 29 h 80"/>
                  <a:gd name="T30" fmla="*/ 22 w 22"/>
                  <a:gd name="T31" fmla="*/ 44 h 80"/>
                  <a:gd name="T32" fmla="*/ 22 w 22"/>
                  <a:gd name="T33" fmla="*/ 36 h 80"/>
                  <a:gd name="T34" fmla="*/ 22 w 22"/>
                  <a:gd name="T35" fmla="*/ 36 h 80"/>
                  <a:gd name="T36" fmla="*/ 22 w 22"/>
                  <a:gd name="T37" fmla="*/ 36 h 80"/>
                  <a:gd name="T38" fmla="*/ 7 w 22"/>
                  <a:gd name="T39" fmla="*/ 36 h 80"/>
                  <a:gd name="T40" fmla="*/ 0 w 22"/>
                  <a:gd name="T41" fmla="*/ 44 h 80"/>
                  <a:gd name="T42" fmla="*/ 0 w 22"/>
                  <a:gd name="T43" fmla="*/ 44 h 80"/>
                  <a:gd name="T44" fmla="*/ 7 w 22"/>
                  <a:gd name="T45" fmla="*/ 51 h 80"/>
                  <a:gd name="T46" fmla="*/ 15 w 22"/>
                  <a:gd name="T47" fmla="*/ 51 h 80"/>
                  <a:gd name="T48" fmla="*/ 22 w 22"/>
                  <a:gd name="T49" fmla="*/ 51 h 80"/>
                  <a:gd name="T50" fmla="*/ 22 w 22"/>
                  <a:gd name="T51" fmla="*/ 51 h 80"/>
                  <a:gd name="T52" fmla="*/ 22 w 22"/>
                  <a:gd name="T53" fmla="*/ 44 h 80"/>
                  <a:gd name="T54" fmla="*/ 22 w 22"/>
                  <a:gd name="T55" fmla="*/ 44 h 80"/>
                  <a:gd name="T56" fmla="*/ 22 w 22"/>
                  <a:gd name="T57" fmla="*/ 58 h 80"/>
                  <a:gd name="T58" fmla="*/ 15 w 22"/>
                  <a:gd name="T59" fmla="*/ 66 h 80"/>
                  <a:gd name="T60" fmla="*/ 7 w 22"/>
                  <a:gd name="T61" fmla="*/ 66 h 80"/>
                  <a:gd name="T62" fmla="*/ 7 w 22"/>
                  <a:gd name="T63" fmla="*/ 73 h 80"/>
                  <a:gd name="T64" fmla="*/ 7 w 22"/>
                  <a:gd name="T65" fmla="*/ 73 h 80"/>
                  <a:gd name="T66" fmla="*/ 15 w 22"/>
                  <a:gd name="T67" fmla="*/ 80 h 80"/>
                  <a:gd name="T68" fmla="*/ 22 w 22"/>
                  <a:gd name="T69" fmla="*/ 80 h 80"/>
                  <a:gd name="T70" fmla="*/ 22 w 22"/>
                  <a:gd name="T71" fmla="*/ 80 h 80"/>
                  <a:gd name="T72" fmla="*/ 15 w 22"/>
                  <a:gd name="T73" fmla="*/ 73 h 80"/>
                  <a:gd name="T74" fmla="*/ 7 w 22"/>
                  <a:gd name="T75" fmla="*/ 66 h 80"/>
                  <a:gd name="T76" fmla="*/ 15 w 22"/>
                  <a:gd name="T77" fmla="*/ 66 h 80"/>
                  <a:gd name="T78" fmla="*/ 22 w 22"/>
                  <a:gd name="T79" fmla="*/ 66 h 80"/>
                  <a:gd name="T80" fmla="*/ 22 w 22"/>
                  <a:gd name="T81" fmla="*/ 66 h 80"/>
                  <a:gd name="T82" fmla="*/ 22 w 22"/>
                  <a:gd name="T83" fmla="*/ 66 h 80"/>
                  <a:gd name="T84" fmla="*/ 22 w 22"/>
                  <a:gd name="T85" fmla="*/ 58 h 80"/>
                  <a:gd name="T86" fmla="*/ 22 w 22"/>
                  <a:gd name="T87" fmla="*/ 58 h 80"/>
                  <a:gd name="T88" fmla="*/ 22 w 22"/>
                  <a:gd name="T89" fmla="*/ 22 h 80"/>
                  <a:gd name="T90" fmla="*/ 22 w 22"/>
                  <a:gd name="T91" fmla="*/ 15 h 80"/>
                  <a:gd name="T92" fmla="*/ 22 w 22"/>
                  <a:gd name="T93" fmla="*/ 15 h 80"/>
                  <a:gd name="T94" fmla="*/ 15 w 22"/>
                  <a:gd name="T95" fmla="*/ 7 h 80"/>
                  <a:gd name="T96" fmla="*/ 7 w 22"/>
                  <a:gd name="T97" fmla="*/ 7 h 80"/>
                  <a:gd name="T98" fmla="*/ 0 w 22"/>
                  <a:gd name="T99" fmla="*/ 15 h 80"/>
                  <a:gd name="T100" fmla="*/ 7 w 22"/>
                  <a:gd name="T101" fmla="*/ 22 h 80"/>
                  <a:gd name="T102" fmla="*/ 15 w 22"/>
                  <a:gd name="T103" fmla="*/ 22 h 80"/>
                  <a:gd name="T104" fmla="*/ 22 w 22"/>
                  <a:gd name="T105" fmla="*/ 22 h 80"/>
                  <a:gd name="T106" fmla="*/ 22 w 22"/>
                  <a:gd name="T107" fmla="*/ 22 h 80"/>
                  <a:gd name="T108" fmla="*/ 22 w 22"/>
                  <a:gd name="T109" fmla="*/ 44 h 80"/>
                  <a:gd name="T110" fmla="*/ 15 w 22"/>
                  <a:gd name="T111" fmla="*/ 36 h 80"/>
                  <a:gd name="T112" fmla="*/ 0 w 22"/>
                  <a:gd name="T113" fmla="*/ 44 h 80"/>
                  <a:gd name="T114" fmla="*/ 7 w 22"/>
                  <a:gd name="T115" fmla="*/ 44 h 80"/>
                  <a:gd name="T116" fmla="*/ 15 w 22"/>
                  <a:gd name="T117" fmla="*/ 51 h 80"/>
                  <a:gd name="T118" fmla="*/ 22 w 22"/>
                  <a:gd name="T119" fmla="*/ 51 h 80"/>
                  <a:gd name="T120" fmla="*/ 22 w 22"/>
                  <a:gd name="T121" fmla="*/ 44 h 80"/>
                  <a:gd name="T122" fmla="*/ 22 w 22"/>
                  <a:gd name="T123" fmla="*/ 4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80">
                    <a:moveTo>
                      <a:pt x="22" y="29"/>
                    </a:moveTo>
                    <a:lnTo>
                      <a:pt x="22" y="22"/>
                    </a:lnTo>
                    <a:lnTo>
                      <a:pt x="22" y="15"/>
                    </a:lnTo>
                    <a:lnTo>
                      <a:pt x="22" y="7"/>
                    </a:lnTo>
                    <a:lnTo>
                      <a:pt x="15" y="0"/>
                    </a:lnTo>
                    <a:lnTo>
                      <a:pt x="7" y="0"/>
                    </a:lnTo>
                    <a:lnTo>
                      <a:pt x="0" y="0"/>
                    </a:lnTo>
                    <a:lnTo>
                      <a:pt x="0" y="0"/>
                    </a:lnTo>
                    <a:lnTo>
                      <a:pt x="0" y="7"/>
                    </a:lnTo>
                    <a:lnTo>
                      <a:pt x="7" y="22"/>
                    </a:lnTo>
                    <a:lnTo>
                      <a:pt x="22" y="29"/>
                    </a:lnTo>
                    <a:lnTo>
                      <a:pt x="22" y="29"/>
                    </a:lnTo>
                    <a:lnTo>
                      <a:pt x="22" y="29"/>
                    </a:lnTo>
                    <a:lnTo>
                      <a:pt x="22" y="29"/>
                    </a:lnTo>
                    <a:lnTo>
                      <a:pt x="22" y="29"/>
                    </a:lnTo>
                    <a:close/>
                    <a:moveTo>
                      <a:pt x="22" y="44"/>
                    </a:moveTo>
                    <a:lnTo>
                      <a:pt x="22" y="36"/>
                    </a:lnTo>
                    <a:lnTo>
                      <a:pt x="22" y="36"/>
                    </a:lnTo>
                    <a:lnTo>
                      <a:pt x="22" y="36"/>
                    </a:lnTo>
                    <a:lnTo>
                      <a:pt x="7" y="36"/>
                    </a:lnTo>
                    <a:lnTo>
                      <a:pt x="0" y="44"/>
                    </a:lnTo>
                    <a:lnTo>
                      <a:pt x="0" y="44"/>
                    </a:lnTo>
                    <a:lnTo>
                      <a:pt x="7" y="51"/>
                    </a:lnTo>
                    <a:lnTo>
                      <a:pt x="15" y="51"/>
                    </a:lnTo>
                    <a:lnTo>
                      <a:pt x="22" y="51"/>
                    </a:lnTo>
                    <a:lnTo>
                      <a:pt x="22" y="51"/>
                    </a:lnTo>
                    <a:lnTo>
                      <a:pt x="22" y="44"/>
                    </a:lnTo>
                    <a:lnTo>
                      <a:pt x="22" y="44"/>
                    </a:lnTo>
                    <a:close/>
                    <a:moveTo>
                      <a:pt x="22" y="58"/>
                    </a:moveTo>
                    <a:lnTo>
                      <a:pt x="15" y="66"/>
                    </a:lnTo>
                    <a:lnTo>
                      <a:pt x="7" y="66"/>
                    </a:lnTo>
                    <a:lnTo>
                      <a:pt x="7" y="73"/>
                    </a:lnTo>
                    <a:lnTo>
                      <a:pt x="7" y="73"/>
                    </a:lnTo>
                    <a:lnTo>
                      <a:pt x="15" y="80"/>
                    </a:lnTo>
                    <a:lnTo>
                      <a:pt x="22" y="80"/>
                    </a:lnTo>
                    <a:lnTo>
                      <a:pt x="22" y="80"/>
                    </a:lnTo>
                    <a:lnTo>
                      <a:pt x="15" y="73"/>
                    </a:lnTo>
                    <a:lnTo>
                      <a:pt x="7" y="66"/>
                    </a:lnTo>
                    <a:lnTo>
                      <a:pt x="15" y="66"/>
                    </a:lnTo>
                    <a:lnTo>
                      <a:pt x="22" y="66"/>
                    </a:lnTo>
                    <a:lnTo>
                      <a:pt x="22" y="66"/>
                    </a:lnTo>
                    <a:lnTo>
                      <a:pt x="22" y="66"/>
                    </a:lnTo>
                    <a:lnTo>
                      <a:pt x="22" y="58"/>
                    </a:lnTo>
                    <a:lnTo>
                      <a:pt x="22" y="58"/>
                    </a:lnTo>
                    <a:close/>
                    <a:moveTo>
                      <a:pt x="22" y="22"/>
                    </a:moveTo>
                    <a:lnTo>
                      <a:pt x="22" y="15"/>
                    </a:lnTo>
                    <a:lnTo>
                      <a:pt x="22" y="15"/>
                    </a:lnTo>
                    <a:lnTo>
                      <a:pt x="15" y="7"/>
                    </a:lnTo>
                    <a:lnTo>
                      <a:pt x="7" y="7"/>
                    </a:lnTo>
                    <a:lnTo>
                      <a:pt x="0" y="15"/>
                    </a:lnTo>
                    <a:lnTo>
                      <a:pt x="7" y="22"/>
                    </a:lnTo>
                    <a:lnTo>
                      <a:pt x="15" y="22"/>
                    </a:lnTo>
                    <a:lnTo>
                      <a:pt x="22" y="22"/>
                    </a:lnTo>
                    <a:lnTo>
                      <a:pt x="22" y="22"/>
                    </a:lnTo>
                    <a:close/>
                    <a:moveTo>
                      <a:pt x="22" y="44"/>
                    </a:moveTo>
                    <a:lnTo>
                      <a:pt x="15" y="36"/>
                    </a:lnTo>
                    <a:lnTo>
                      <a:pt x="0" y="44"/>
                    </a:lnTo>
                    <a:lnTo>
                      <a:pt x="7" y="44"/>
                    </a:lnTo>
                    <a:lnTo>
                      <a:pt x="15" y="51"/>
                    </a:lnTo>
                    <a:lnTo>
                      <a:pt x="22" y="51"/>
                    </a:lnTo>
                    <a:lnTo>
                      <a:pt x="22" y="44"/>
                    </a:lnTo>
                    <a:lnTo>
                      <a:pt x="22" y="4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626">
                <a:extLst>
                  <a:ext uri="{FF2B5EF4-FFF2-40B4-BE49-F238E27FC236}">
                    <a16:creationId xmlns:a16="http://schemas.microsoft.com/office/drawing/2014/main" xmlns="" id="{B1927F30-08AB-4CE0-B73B-419FE2F48AAF}"/>
                  </a:ext>
                </a:extLst>
              </p:cNvPr>
              <p:cNvSpPr>
                <a:spLocks noEditPoints="1"/>
              </p:cNvSpPr>
              <p:nvPr/>
            </p:nvSpPr>
            <p:spPr bwMode="auto">
              <a:xfrm>
                <a:off x="6690" y="2896"/>
                <a:ext cx="72" cy="80"/>
              </a:xfrm>
              <a:custGeom>
                <a:avLst/>
                <a:gdLst>
                  <a:gd name="T0" fmla="*/ 65 w 72"/>
                  <a:gd name="T1" fmla="*/ 80 h 80"/>
                  <a:gd name="T2" fmla="*/ 72 w 72"/>
                  <a:gd name="T3" fmla="*/ 73 h 80"/>
                  <a:gd name="T4" fmla="*/ 58 w 72"/>
                  <a:gd name="T5" fmla="*/ 58 h 80"/>
                  <a:gd name="T6" fmla="*/ 58 w 72"/>
                  <a:gd name="T7" fmla="*/ 44 h 80"/>
                  <a:gd name="T8" fmla="*/ 65 w 72"/>
                  <a:gd name="T9" fmla="*/ 36 h 80"/>
                  <a:gd name="T10" fmla="*/ 65 w 72"/>
                  <a:gd name="T11" fmla="*/ 15 h 80"/>
                  <a:gd name="T12" fmla="*/ 65 w 72"/>
                  <a:gd name="T13" fmla="*/ 7 h 80"/>
                  <a:gd name="T14" fmla="*/ 50 w 72"/>
                  <a:gd name="T15" fmla="*/ 22 h 80"/>
                  <a:gd name="T16" fmla="*/ 58 w 72"/>
                  <a:gd name="T17" fmla="*/ 36 h 80"/>
                  <a:gd name="T18" fmla="*/ 50 w 72"/>
                  <a:gd name="T19" fmla="*/ 51 h 80"/>
                  <a:gd name="T20" fmla="*/ 43 w 72"/>
                  <a:gd name="T21" fmla="*/ 51 h 80"/>
                  <a:gd name="T22" fmla="*/ 43 w 72"/>
                  <a:gd name="T23" fmla="*/ 36 h 80"/>
                  <a:gd name="T24" fmla="*/ 43 w 72"/>
                  <a:gd name="T25" fmla="*/ 29 h 80"/>
                  <a:gd name="T26" fmla="*/ 36 w 72"/>
                  <a:gd name="T27" fmla="*/ 0 h 80"/>
                  <a:gd name="T28" fmla="*/ 36 w 72"/>
                  <a:gd name="T29" fmla="*/ 29 h 80"/>
                  <a:gd name="T30" fmla="*/ 36 w 72"/>
                  <a:gd name="T31" fmla="*/ 36 h 80"/>
                  <a:gd name="T32" fmla="*/ 36 w 72"/>
                  <a:gd name="T33" fmla="*/ 36 h 80"/>
                  <a:gd name="T34" fmla="*/ 22 w 72"/>
                  <a:gd name="T35" fmla="*/ 29 h 80"/>
                  <a:gd name="T36" fmla="*/ 22 w 72"/>
                  <a:gd name="T37" fmla="*/ 15 h 80"/>
                  <a:gd name="T38" fmla="*/ 7 w 72"/>
                  <a:gd name="T39" fmla="*/ 0 h 80"/>
                  <a:gd name="T40" fmla="*/ 0 w 72"/>
                  <a:gd name="T41" fmla="*/ 0 h 80"/>
                  <a:gd name="T42" fmla="*/ 0 w 72"/>
                  <a:gd name="T43" fmla="*/ 7 h 80"/>
                  <a:gd name="T44" fmla="*/ 14 w 72"/>
                  <a:gd name="T45" fmla="*/ 29 h 80"/>
                  <a:gd name="T46" fmla="*/ 29 w 72"/>
                  <a:gd name="T47" fmla="*/ 44 h 80"/>
                  <a:gd name="T48" fmla="*/ 29 w 72"/>
                  <a:gd name="T49" fmla="*/ 44 h 80"/>
                  <a:gd name="T50" fmla="*/ 22 w 72"/>
                  <a:gd name="T51" fmla="*/ 36 h 80"/>
                  <a:gd name="T52" fmla="*/ 7 w 72"/>
                  <a:gd name="T53" fmla="*/ 36 h 80"/>
                  <a:gd name="T54" fmla="*/ 0 w 72"/>
                  <a:gd name="T55" fmla="*/ 44 h 80"/>
                  <a:gd name="T56" fmla="*/ 14 w 72"/>
                  <a:gd name="T57" fmla="*/ 51 h 80"/>
                  <a:gd name="T58" fmla="*/ 22 w 72"/>
                  <a:gd name="T59" fmla="*/ 51 h 80"/>
                  <a:gd name="T60" fmla="*/ 29 w 72"/>
                  <a:gd name="T61" fmla="*/ 51 h 80"/>
                  <a:gd name="T62" fmla="*/ 43 w 72"/>
                  <a:gd name="T63" fmla="*/ 51 h 80"/>
                  <a:gd name="T64" fmla="*/ 43 w 72"/>
                  <a:gd name="T65" fmla="*/ 58 h 80"/>
                  <a:gd name="T66" fmla="*/ 36 w 72"/>
                  <a:gd name="T67" fmla="*/ 66 h 80"/>
                  <a:gd name="T68" fmla="*/ 22 w 72"/>
                  <a:gd name="T69" fmla="*/ 58 h 80"/>
                  <a:gd name="T70" fmla="*/ 7 w 72"/>
                  <a:gd name="T71" fmla="*/ 73 h 80"/>
                  <a:gd name="T72" fmla="*/ 22 w 72"/>
                  <a:gd name="T73" fmla="*/ 80 h 80"/>
                  <a:gd name="T74" fmla="*/ 29 w 72"/>
                  <a:gd name="T75" fmla="*/ 80 h 80"/>
                  <a:gd name="T76" fmla="*/ 36 w 72"/>
                  <a:gd name="T77" fmla="*/ 73 h 80"/>
                  <a:gd name="T78" fmla="*/ 43 w 72"/>
                  <a:gd name="T79" fmla="*/ 66 h 80"/>
                  <a:gd name="T80" fmla="*/ 58 w 72"/>
                  <a:gd name="T81" fmla="*/ 66 h 80"/>
                  <a:gd name="T82" fmla="*/ 58 w 72"/>
                  <a:gd name="T83" fmla="*/ 73 h 80"/>
                  <a:gd name="T84" fmla="*/ 65 w 72"/>
                  <a:gd name="T85" fmla="*/ 36 h 80"/>
                  <a:gd name="T86" fmla="*/ 65 w 72"/>
                  <a:gd name="T87" fmla="*/ 22 h 80"/>
                  <a:gd name="T88" fmla="*/ 58 w 72"/>
                  <a:gd name="T89" fmla="*/ 22 h 80"/>
                  <a:gd name="T90" fmla="*/ 58 w 72"/>
                  <a:gd name="T91" fmla="*/ 36 h 80"/>
                  <a:gd name="T92" fmla="*/ 43 w 72"/>
                  <a:gd name="T93" fmla="*/ 15 h 80"/>
                  <a:gd name="T94" fmla="*/ 36 w 72"/>
                  <a:gd name="T95" fmla="*/ 15 h 80"/>
                  <a:gd name="T96" fmla="*/ 36 w 72"/>
                  <a:gd name="T97" fmla="*/ 29 h 80"/>
                  <a:gd name="T98" fmla="*/ 22 w 72"/>
                  <a:gd name="T99" fmla="*/ 15 h 80"/>
                  <a:gd name="T100" fmla="*/ 14 w 72"/>
                  <a:gd name="T101" fmla="*/ 7 h 80"/>
                  <a:gd name="T102" fmla="*/ 0 w 72"/>
                  <a:gd name="T103" fmla="*/ 15 h 80"/>
                  <a:gd name="T104" fmla="*/ 7 w 72"/>
                  <a:gd name="T105" fmla="*/ 22 h 80"/>
                  <a:gd name="T106" fmla="*/ 14 w 72"/>
                  <a:gd name="T107" fmla="*/ 22 h 80"/>
                  <a:gd name="T108" fmla="*/ 14 w 72"/>
                  <a:gd name="T109" fmla="*/ 36 h 80"/>
                  <a:gd name="T110" fmla="*/ 7 w 72"/>
                  <a:gd name="T111" fmla="*/ 44 h 80"/>
                  <a:gd name="T112" fmla="*/ 22 w 72"/>
                  <a:gd name="T113" fmla="*/ 51 h 80"/>
                  <a:gd name="T114" fmla="*/ 22 w 72"/>
                  <a:gd name="T115" fmla="*/ 44 h 80"/>
                  <a:gd name="T116" fmla="*/ 29 w 72"/>
                  <a:gd name="T117" fmla="*/ 66 h 80"/>
                  <a:gd name="T118" fmla="*/ 14 w 72"/>
                  <a:gd name="T119" fmla="*/ 66 h 80"/>
                  <a:gd name="T120" fmla="*/ 7 w 72"/>
                  <a:gd name="T121" fmla="*/ 73 h 80"/>
                  <a:gd name="T122" fmla="*/ 29 w 72"/>
                  <a:gd name="T123" fmla="*/ 80 h 80"/>
                  <a:gd name="T124" fmla="*/ 29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58" y="73"/>
                    </a:moveTo>
                    <a:lnTo>
                      <a:pt x="65" y="80"/>
                    </a:lnTo>
                    <a:lnTo>
                      <a:pt x="72" y="73"/>
                    </a:lnTo>
                    <a:lnTo>
                      <a:pt x="72" y="73"/>
                    </a:lnTo>
                    <a:lnTo>
                      <a:pt x="72" y="66"/>
                    </a:lnTo>
                    <a:lnTo>
                      <a:pt x="58" y="58"/>
                    </a:lnTo>
                    <a:lnTo>
                      <a:pt x="58" y="58"/>
                    </a:lnTo>
                    <a:lnTo>
                      <a:pt x="58" y="44"/>
                    </a:lnTo>
                    <a:lnTo>
                      <a:pt x="65" y="44"/>
                    </a:lnTo>
                    <a:lnTo>
                      <a:pt x="65" y="36"/>
                    </a:lnTo>
                    <a:lnTo>
                      <a:pt x="72" y="29"/>
                    </a:lnTo>
                    <a:lnTo>
                      <a:pt x="65" y="15"/>
                    </a:lnTo>
                    <a:lnTo>
                      <a:pt x="65" y="15"/>
                    </a:lnTo>
                    <a:lnTo>
                      <a:pt x="65" y="7"/>
                    </a:lnTo>
                    <a:lnTo>
                      <a:pt x="58" y="15"/>
                    </a:lnTo>
                    <a:lnTo>
                      <a:pt x="50" y="22"/>
                    </a:lnTo>
                    <a:lnTo>
                      <a:pt x="50" y="29"/>
                    </a:lnTo>
                    <a:lnTo>
                      <a:pt x="58" y="36"/>
                    </a:lnTo>
                    <a:lnTo>
                      <a:pt x="58" y="44"/>
                    </a:lnTo>
                    <a:lnTo>
                      <a:pt x="50" y="51"/>
                    </a:lnTo>
                    <a:lnTo>
                      <a:pt x="50" y="51"/>
                    </a:lnTo>
                    <a:lnTo>
                      <a:pt x="43" y="51"/>
                    </a:lnTo>
                    <a:lnTo>
                      <a:pt x="43" y="44"/>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9"/>
                    </a:lnTo>
                    <a:lnTo>
                      <a:pt x="22" y="22"/>
                    </a:lnTo>
                    <a:lnTo>
                      <a:pt x="22" y="15"/>
                    </a:lnTo>
                    <a:lnTo>
                      <a:pt x="22" y="7"/>
                    </a:lnTo>
                    <a:lnTo>
                      <a:pt x="7" y="0"/>
                    </a:lnTo>
                    <a:lnTo>
                      <a:pt x="7" y="0"/>
                    </a:lnTo>
                    <a:lnTo>
                      <a:pt x="0" y="0"/>
                    </a:lnTo>
                    <a:lnTo>
                      <a:pt x="0" y="0"/>
                    </a:lnTo>
                    <a:lnTo>
                      <a:pt x="0" y="7"/>
                    </a:lnTo>
                    <a:lnTo>
                      <a:pt x="7" y="22"/>
                    </a:lnTo>
                    <a:lnTo>
                      <a:pt x="14" y="29"/>
                    </a:lnTo>
                    <a:lnTo>
                      <a:pt x="22" y="36"/>
                    </a:lnTo>
                    <a:lnTo>
                      <a:pt x="29" y="44"/>
                    </a:lnTo>
                    <a:lnTo>
                      <a:pt x="36" y="44"/>
                    </a:lnTo>
                    <a:lnTo>
                      <a:pt x="29" y="44"/>
                    </a:lnTo>
                    <a:lnTo>
                      <a:pt x="29" y="44"/>
                    </a:lnTo>
                    <a:lnTo>
                      <a:pt x="22" y="36"/>
                    </a:lnTo>
                    <a:lnTo>
                      <a:pt x="14" y="36"/>
                    </a:lnTo>
                    <a:lnTo>
                      <a:pt x="7" y="36"/>
                    </a:lnTo>
                    <a:lnTo>
                      <a:pt x="0" y="44"/>
                    </a:lnTo>
                    <a:lnTo>
                      <a:pt x="0" y="44"/>
                    </a:lnTo>
                    <a:lnTo>
                      <a:pt x="7" y="51"/>
                    </a:lnTo>
                    <a:lnTo>
                      <a:pt x="14" y="51"/>
                    </a:lnTo>
                    <a:lnTo>
                      <a:pt x="22" y="51"/>
                    </a:lnTo>
                    <a:lnTo>
                      <a:pt x="22" y="51"/>
                    </a:lnTo>
                    <a:lnTo>
                      <a:pt x="22" y="51"/>
                    </a:lnTo>
                    <a:lnTo>
                      <a:pt x="29" y="51"/>
                    </a:lnTo>
                    <a:lnTo>
                      <a:pt x="36" y="51"/>
                    </a:lnTo>
                    <a:lnTo>
                      <a:pt x="43" y="51"/>
                    </a:lnTo>
                    <a:lnTo>
                      <a:pt x="43" y="58"/>
                    </a:lnTo>
                    <a:lnTo>
                      <a:pt x="43" y="58"/>
                    </a:lnTo>
                    <a:lnTo>
                      <a:pt x="43" y="58"/>
                    </a:lnTo>
                    <a:lnTo>
                      <a:pt x="36" y="66"/>
                    </a:lnTo>
                    <a:lnTo>
                      <a:pt x="29" y="66"/>
                    </a:lnTo>
                    <a:lnTo>
                      <a:pt x="22" y="58"/>
                    </a:lnTo>
                    <a:lnTo>
                      <a:pt x="7" y="66"/>
                    </a:lnTo>
                    <a:lnTo>
                      <a:pt x="7" y="73"/>
                    </a:lnTo>
                    <a:lnTo>
                      <a:pt x="7" y="73"/>
                    </a:lnTo>
                    <a:lnTo>
                      <a:pt x="22" y="80"/>
                    </a:lnTo>
                    <a:lnTo>
                      <a:pt x="29" y="80"/>
                    </a:lnTo>
                    <a:lnTo>
                      <a:pt x="29" y="80"/>
                    </a:lnTo>
                    <a:lnTo>
                      <a:pt x="29" y="73"/>
                    </a:lnTo>
                    <a:lnTo>
                      <a:pt x="36" y="73"/>
                    </a:lnTo>
                    <a:lnTo>
                      <a:pt x="43" y="66"/>
                    </a:lnTo>
                    <a:lnTo>
                      <a:pt x="43" y="66"/>
                    </a:lnTo>
                    <a:lnTo>
                      <a:pt x="50" y="66"/>
                    </a:lnTo>
                    <a:lnTo>
                      <a:pt x="58" y="66"/>
                    </a:lnTo>
                    <a:lnTo>
                      <a:pt x="58" y="73"/>
                    </a:lnTo>
                    <a:lnTo>
                      <a:pt x="58" y="73"/>
                    </a:lnTo>
                    <a:close/>
                    <a:moveTo>
                      <a:pt x="58" y="36"/>
                    </a:moveTo>
                    <a:lnTo>
                      <a:pt x="65" y="36"/>
                    </a:lnTo>
                    <a:lnTo>
                      <a:pt x="72" y="29"/>
                    </a:lnTo>
                    <a:lnTo>
                      <a:pt x="65" y="22"/>
                    </a:lnTo>
                    <a:lnTo>
                      <a:pt x="65" y="15"/>
                    </a:lnTo>
                    <a:lnTo>
                      <a:pt x="58" y="22"/>
                    </a:lnTo>
                    <a:lnTo>
                      <a:pt x="58" y="36"/>
                    </a:lnTo>
                    <a:lnTo>
                      <a:pt x="58" y="36"/>
                    </a:lnTo>
                    <a:close/>
                    <a:moveTo>
                      <a:pt x="36" y="29"/>
                    </a:moveTo>
                    <a:lnTo>
                      <a:pt x="43" y="15"/>
                    </a:lnTo>
                    <a:lnTo>
                      <a:pt x="36" y="7"/>
                    </a:lnTo>
                    <a:lnTo>
                      <a:pt x="36" y="15"/>
                    </a:lnTo>
                    <a:lnTo>
                      <a:pt x="36" y="29"/>
                    </a:lnTo>
                    <a:lnTo>
                      <a:pt x="36" y="29"/>
                    </a:lnTo>
                    <a:close/>
                    <a:moveTo>
                      <a:pt x="14" y="22"/>
                    </a:moveTo>
                    <a:lnTo>
                      <a:pt x="22" y="15"/>
                    </a:lnTo>
                    <a:lnTo>
                      <a:pt x="14" y="15"/>
                    </a:lnTo>
                    <a:lnTo>
                      <a:pt x="14" y="7"/>
                    </a:lnTo>
                    <a:lnTo>
                      <a:pt x="0" y="7"/>
                    </a:lnTo>
                    <a:lnTo>
                      <a:pt x="0" y="15"/>
                    </a:lnTo>
                    <a:lnTo>
                      <a:pt x="7" y="22"/>
                    </a:lnTo>
                    <a:lnTo>
                      <a:pt x="7" y="22"/>
                    </a:lnTo>
                    <a:lnTo>
                      <a:pt x="14" y="22"/>
                    </a:lnTo>
                    <a:lnTo>
                      <a:pt x="14" y="22"/>
                    </a:lnTo>
                    <a:close/>
                    <a:moveTo>
                      <a:pt x="22" y="44"/>
                    </a:moveTo>
                    <a:lnTo>
                      <a:pt x="14" y="36"/>
                    </a:lnTo>
                    <a:lnTo>
                      <a:pt x="0" y="44"/>
                    </a:lnTo>
                    <a:lnTo>
                      <a:pt x="7" y="44"/>
                    </a:lnTo>
                    <a:lnTo>
                      <a:pt x="14" y="51"/>
                    </a:lnTo>
                    <a:lnTo>
                      <a:pt x="22" y="51"/>
                    </a:lnTo>
                    <a:lnTo>
                      <a:pt x="22" y="44"/>
                    </a:lnTo>
                    <a:lnTo>
                      <a:pt x="22" y="44"/>
                    </a:lnTo>
                    <a:close/>
                    <a:moveTo>
                      <a:pt x="29" y="73"/>
                    </a:moveTo>
                    <a:lnTo>
                      <a:pt x="29" y="66"/>
                    </a:lnTo>
                    <a:lnTo>
                      <a:pt x="22" y="66"/>
                    </a:lnTo>
                    <a:lnTo>
                      <a:pt x="14" y="66"/>
                    </a:lnTo>
                    <a:lnTo>
                      <a:pt x="7" y="66"/>
                    </a:lnTo>
                    <a:lnTo>
                      <a:pt x="7" y="73"/>
                    </a:lnTo>
                    <a:lnTo>
                      <a:pt x="14" y="80"/>
                    </a:lnTo>
                    <a:lnTo>
                      <a:pt x="29" y="80"/>
                    </a:lnTo>
                    <a:lnTo>
                      <a:pt x="29" y="73"/>
                    </a:lnTo>
                    <a:lnTo>
                      <a:pt x="29"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627">
                <a:extLst>
                  <a:ext uri="{FF2B5EF4-FFF2-40B4-BE49-F238E27FC236}">
                    <a16:creationId xmlns:a16="http://schemas.microsoft.com/office/drawing/2014/main" xmlns="" id="{762891F8-640C-460C-963A-52E573EFF075}"/>
                  </a:ext>
                </a:extLst>
              </p:cNvPr>
              <p:cNvSpPr>
                <a:spLocks noEditPoints="1"/>
              </p:cNvSpPr>
              <p:nvPr/>
            </p:nvSpPr>
            <p:spPr bwMode="auto">
              <a:xfrm>
                <a:off x="6611" y="2896"/>
                <a:ext cx="72" cy="80"/>
              </a:xfrm>
              <a:custGeom>
                <a:avLst/>
                <a:gdLst>
                  <a:gd name="T0" fmla="*/ 72 w 72"/>
                  <a:gd name="T1" fmla="*/ 80 h 80"/>
                  <a:gd name="T2" fmla="*/ 72 w 72"/>
                  <a:gd name="T3" fmla="*/ 73 h 80"/>
                  <a:gd name="T4" fmla="*/ 65 w 72"/>
                  <a:gd name="T5" fmla="*/ 58 h 80"/>
                  <a:gd name="T6" fmla="*/ 65 w 72"/>
                  <a:gd name="T7" fmla="*/ 44 h 80"/>
                  <a:gd name="T8" fmla="*/ 72 w 72"/>
                  <a:gd name="T9" fmla="*/ 36 h 80"/>
                  <a:gd name="T10" fmla="*/ 72 w 72"/>
                  <a:gd name="T11" fmla="*/ 15 h 80"/>
                  <a:gd name="T12" fmla="*/ 65 w 72"/>
                  <a:gd name="T13" fmla="*/ 7 h 80"/>
                  <a:gd name="T14" fmla="*/ 58 w 72"/>
                  <a:gd name="T15" fmla="*/ 22 h 80"/>
                  <a:gd name="T16" fmla="*/ 65 w 72"/>
                  <a:gd name="T17" fmla="*/ 36 h 80"/>
                  <a:gd name="T18" fmla="*/ 58 w 72"/>
                  <a:gd name="T19" fmla="*/ 51 h 80"/>
                  <a:gd name="T20" fmla="*/ 50 w 72"/>
                  <a:gd name="T21" fmla="*/ 51 h 80"/>
                  <a:gd name="T22" fmla="*/ 43 w 72"/>
                  <a:gd name="T23" fmla="*/ 36 h 80"/>
                  <a:gd name="T24" fmla="*/ 50 w 72"/>
                  <a:gd name="T25" fmla="*/ 29 h 80"/>
                  <a:gd name="T26" fmla="*/ 43 w 72"/>
                  <a:gd name="T27" fmla="*/ 0 h 80"/>
                  <a:gd name="T28" fmla="*/ 43 w 72"/>
                  <a:gd name="T29" fmla="*/ 29 h 80"/>
                  <a:gd name="T30" fmla="*/ 43 w 72"/>
                  <a:gd name="T31" fmla="*/ 36 h 80"/>
                  <a:gd name="T32" fmla="*/ 36 w 72"/>
                  <a:gd name="T33" fmla="*/ 36 h 80"/>
                  <a:gd name="T34" fmla="*/ 29 w 72"/>
                  <a:gd name="T35" fmla="*/ 29 h 80"/>
                  <a:gd name="T36" fmla="*/ 29 w 72"/>
                  <a:gd name="T37" fmla="*/ 15 h 80"/>
                  <a:gd name="T38" fmla="*/ 15 w 72"/>
                  <a:gd name="T39" fmla="*/ 0 h 80"/>
                  <a:gd name="T40" fmla="*/ 7 w 72"/>
                  <a:gd name="T41" fmla="*/ 0 h 80"/>
                  <a:gd name="T42" fmla="*/ 0 w 72"/>
                  <a:gd name="T43" fmla="*/ 7 h 80"/>
                  <a:gd name="T44" fmla="*/ 22 w 72"/>
                  <a:gd name="T45" fmla="*/ 29 h 80"/>
                  <a:gd name="T46" fmla="*/ 36 w 72"/>
                  <a:gd name="T47" fmla="*/ 44 h 80"/>
                  <a:gd name="T48" fmla="*/ 36 w 72"/>
                  <a:gd name="T49" fmla="*/ 44 h 80"/>
                  <a:gd name="T50" fmla="*/ 29 w 72"/>
                  <a:gd name="T51" fmla="*/ 36 h 80"/>
                  <a:gd name="T52" fmla="*/ 7 w 72"/>
                  <a:gd name="T53" fmla="*/ 36 h 80"/>
                  <a:gd name="T54" fmla="*/ 7 w 72"/>
                  <a:gd name="T55" fmla="*/ 44 h 80"/>
                  <a:gd name="T56" fmla="*/ 22 w 72"/>
                  <a:gd name="T57" fmla="*/ 51 h 80"/>
                  <a:gd name="T58" fmla="*/ 29 w 72"/>
                  <a:gd name="T59" fmla="*/ 51 h 80"/>
                  <a:gd name="T60" fmla="*/ 36 w 72"/>
                  <a:gd name="T61" fmla="*/ 51 h 80"/>
                  <a:gd name="T62" fmla="*/ 43 w 72"/>
                  <a:gd name="T63" fmla="*/ 51 h 80"/>
                  <a:gd name="T64" fmla="*/ 50 w 72"/>
                  <a:gd name="T65" fmla="*/ 58 h 80"/>
                  <a:gd name="T66" fmla="*/ 43 w 72"/>
                  <a:gd name="T67" fmla="*/ 66 h 80"/>
                  <a:gd name="T68" fmla="*/ 29 w 72"/>
                  <a:gd name="T69" fmla="*/ 58 h 80"/>
                  <a:gd name="T70" fmla="*/ 7 w 72"/>
                  <a:gd name="T71" fmla="*/ 73 h 80"/>
                  <a:gd name="T72" fmla="*/ 29 w 72"/>
                  <a:gd name="T73" fmla="*/ 80 h 80"/>
                  <a:gd name="T74" fmla="*/ 36 w 72"/>
                  <a:gd name="T75" fmla="*/ 80 h 80"/>
                  <a:gd name="T76" fmla="*/ 43 w 72"/>
                  <a:gd name="T77" fmla="*/ 73 h 80"/>
                  <a:gd name="T78" fmla="*/ 50 w 72"/>
                  <a:gd name="T79" fmla="*/ 66 h 80"/>
                  <a:gd name="T80" fmla="*/ 58 w 72"/>
                  <a:gd name="T81" fmla="*/ 66 h 80"/>
                  <a:gd name="T82" fmla="*/ 65 w 72"/>
                  <a:gd name="T83" fmla="*/ 73 h 80"/>
                  <a:gd name="T84" fmla="*/ 72 w 72"/>
                  <a:gd name="T85" fmla="*/ 36 h 80"/>
                  <a:gd name="T86" fmla="*/ 72 w 72"/>
                  <a:gd name="T87" fmla="*/ 22 h 80"/>
                  <a:gd name="T88" fmla="*/ 58 w 72"/>
                  <a:gd name="T89" fmla="*/ 22 h 80"/>
                  <a:gd name="T90" fmla="*/ 65 w 72"/>
                  <a:gd name="T91" fmla="*/ 36 h 80"/>
                  <a:gd name="T92" fmla="*/ 50 w 72"/>
                  <a:gd name="T93" fmla="*/ 15 h 80"/>
                  <a:gd name="T94" fmla="*/ 36 w 72"/>
                  <a:gd name="T95" fmla="*/ 15 h 80"/>
                  <a:gd name="T96" fmla="*/ 43 w 72"/>
                  <a:gd name="T97" fmla="*/ 29 h 80"/>
                  <a:gd name="T98" fmla="*/ 22 w 72"/>
                  <a:gd name="T99" fmla="*/ 15 h 80"/>
                  <a:gd name="T100" fmla="*/ 15 w 72"/>
                  <a:gd name="T101" fmla="*/ 7 h 80"/>
                  <a:gd name="T102" fmla="*/ 7 w 72"/>
                  <a:gd name="T103" fmla="*/ 15 h 80"/>
                  <a:gd name="T104" fmla="*/ 15 w 72"/>
                  <a:gd name="T105" fmla="*/ 22 h 80"/>
                  <a:gd name="T106" fmla="*/ 22 w 72"/>
                  <a:gd name="T107" fmla="*/ 22 h 80"/>
                  <a:gd name="T108" fmla="*/ 15 w 72"/>
                  <a:gd name="T109" fmla="*/ 36 h 80"/>
                  <a:gd name="T110" fmla="*/ 7 w 72"/>
                  <a:gd name="T111" fmla="*/ 44 h 80"/>
                  <a:gd name="T112" fmla="*/ 29 w 72"/>
                  <a:gd name="T113" fmla="*/ 51 h 80"/>
                  <a:gd name="T114" fmla="*/ 29 w 72"/>
                  <a:gd name="T115" fmla="*/ 44 h 80"/>
                  <a:gd name="T116" fmla="*/ 29 w 72"/>
                  <a:gd name="T117" fmla="*/ 66 h 80"/>
                  <a:gd name="T118" fmla="*/ 22 w 72"/>
                  <a:gd name="T119" fmla="*/ 66 h 80"/>
                  <a:gd name="T120" fmla="*/ 15 w 72"/>
                  <a:gd name="T121" fmla="*/ 73 h 80"/>
                  <a:gd name="T122" fmla="*/ 29 w 72"/>
                  <a:gd name="T123" fmla="*/ 80 h 80"/>
                  <a:gd name="T124" fmla="*/ 36 w 72"/>
                  <a:gd name="T125"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0">
                    <a:moveTo>
                      <a:pt x="65" y="73"/>
                    </a:moveTo>
                    <a:lnTo>
                      <a:pt x="72" y="80"/>
                    </a:lnTo>
                    <a:lnTo>
                      <a:pt x="72" y="73"/>
                    </a:lnTo>
                    <a:lnTo>
                      <a:pt x="72" y="73"/>
                    </a:lnTo>
                    <a:lnTo>
                      <a:pt x="72" y="66"/>
                    </a:lnTo>
                    <a:lnTo>
                      <a:pt x="65" y="58"/>
                    </a:lnTo>
                    <a:lnTo>
                      <a:pt x="58" y="58"/>
                    </a:lnTo>
                    <a:lnTo>
                      <a:pt x="65" y="44"/>
                    </a:lnTo>
                    <a:lnTo>
                      <a:pt x="65" y="44"/>
                    </a:lnTo>
                    <a:lnTo>
                      <a:pt x="72" y="36"/>
                    </a:lnTo>
                    <a:lnTo>
                      <a:pt x="72" y="29"/>
                    </a:lnTo>
                    <a:lnTo>
                      <a:pt x="72" y="15"/>
                    </a:lnTo>
                    <a:lnTo>
                      <a:pt x="72" y="15"/>
                    </a:lnTo>
                    <a:lnTo>
                      <a:pt x="65" y="7"/>
                    </a:lnTo>
                    <a:lnTo>
                      <a:pt x="65" y="15"/>
                    </a:lnTo>
                    <a:lnTo>
                      <a:pt x="58" y="22"/>
                    </a:lnTo>
                    <a:lnTo>
                      <a:pt x="58" y="29"/>
                    </a:lnTo>
                    <a:lnTo>
                      <a:pt x="65" y="36"/>
                    </a:lnTo>
                    <a:lnTo>
                      <a:pt x="58" y="44"/>
                    </a:lnTo>
                    <a:lnTo>
                      <a:pt x="58" y="51"/>
                    </a:lnTo>
                    <a:lnTo>
                      <a:pt x="58" y="51"/>
                    </a:lnTo>
                    <a:lnTo>
                      <a:pt x="50" y="51"/>
                    </a:lnTo>
                    <a:lnTo>
                      <a:pt x="50" y="44"/>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9" y="15"/>
                    </a:lnTo>
                    <a:lnTo>
                      <a:pt x="22" y="7"/>
                    </a:lnTo>
                    <a:lnTo>
                      <a:pt x="15" y="0"/>
                    </a:lnTo>
                    <a:lnTo>
                      <a:pt x="15" y="0"/>
                    </a:lnTo>
                    <a:lnTo>
                      <a:pt x="7" y="0"/>
                    </a:lnTo>
                    <a:lnTo>
                      <a:pt x="7" y="0"/>
                    </a:lnTo>
                    <a:lnTo>
                      <a:pt x="0" y="7"/>
                    </a:lnTo>
                    <a:lnTo>
                      <a:pt x="7" y="22"/>
                    </a:lnTo>
                    <a:lnTo>
                      <a:pt x="22" y="29"/>
                    </a:lnTo>
                    <a:lnTo>
                      <a:pt x="29" y="36"/>
                    </a:lnTo>
                    <a:lnTo>
                      <a:pt x="36" y="44"/>
                    </a:lnTo>
                    <a:lnTo>
                      <a:pt x="36" y="44"/>
                    </a:lnTo>
                    <a:lnTo>
                      <a:pt x="36" y="44"/>
                    </a:lnTo>
                    <a:lnTo>
                      <a:pt x="29" y="44"/>
                    </a:lnTo>
                    <a:lnTo>
                      <a:pt x="29" y="36"/>
                    </a:lnTo>
                    <a:lnTo>
                      <a:pt x="22" y="36"/>
                    </a:lnTo>
                    <a:lnTo>
                      <a:pt x="7" y="36"/>
                    </a:lnTo>
                    <a:lnTo>
                      <a:pt x="0" y="44"/>
                    </a:lnTo>
                    <a:lnTo>
                      <a:pt x="7" y="44"/>
                    </a:lnTo>
                    <a:lnTo>
                      <a:pt x="15" y="51"/>
                    </a:lnTo>
                    <a:lnTo>
                      <a:pt x="22" y="51"/>
                    </a:lnTo>
                    <a:lnTo>
                      <a:pt x="22" y="51"/>
                    </a:lnTo>
                    <a:lnTo>
                      <a:pt x="29" y="51"/>
                    </a:lnTo>
                    <a:lnTo>
                      <a:pt x="29" y="51"/>
                    </a:lnTo>
                    <a:lnTo>
                      <a:pt x="36" y="51"/>
                    </a:lnTo>
                    <a:lnTo>
                      <a:pt x="43" y="51"/>
                    </a:lnTo>
                    <a:lnTo>
                      <a:pt x="43" y="51"/>
                    </a:lnTo>
                    <a:lnTo>
                      <a:pt x="50" y="58"/>
                    </a:lnTo>
                    <a:lnTo>
                      <a:pt x="50" y="58"/>
                    </a:lnTo>
                    <a:lnTo>
                      <a:pt x="50" y="58"/>
                    </a:lnTo>
                    <a:lnTo>
                      <a:pt x="43" y="66"/>
                    </a:lnTo>
                    <a:lnTo>
                      <a:pt x="36" y="66"/>
                    </a:lnTo>
                    <a:lnTo>
                      <a:pt x="29" y="58"/>
                    </a:lnTo>
                    <a:lnTo>
                      <a:pt x="7" y="66"/>
                    </a:lnTo>
                    <a:lnTo>
                      <a:pt x="7" y="73"/>
                    </a:lnTo>
                    <a:lnTo>
                      <a:pt x="15" y="73"/>
                    </a:lnTo>
                    <a:lnTo>
                      <a:pt x="29" y="80"/>
                    </a:lnTo>
                    <a:lnTo>
                      <a:pt x="36" y="80"/>
                    </a:lnTo>
                    <a:lnTo>
                      <a:pt x="36" y="80"/>
                    </a:lnTo>
                    <a:lnTo>
                      <a:pt x="36" y="73"/>
                    </a:lnTo>
                    <a:lnTo>
                      <a:pt x="43" y="73"/>
                    </a:lnTo>
                    <a:lnTo>
                      <a:pt x="43" y="66"/>
                    </a:lnTo>
                    <a:lnTo>
                      <a:pt x="50" y="66"/>
                    </a:lnTo>
                    <a:lnTo>
                      <a:pt x="50" y="66"/>
                    </a:lnTo>
                    <a:lnTo>
                      <a:pt x="58" y="66"/>
                    </a:lnTo>
                    <a:lnTo>
                      <a:pt x="65" y="73"/>
                    </a:lnTo>
                    <a:lnTo>
                      <a:pt x="65" y="73"/>
                    </a:lnTo>
                    <a:close/>
                    <a:moveTo>
                      <a:pt x="65" y="36"/>
                    </a:moveTo>
                    <a:lnTo>
                      <a:pt x="72" y="36"/>
                    </a:lnTo>
                    <a:lnTo>
                      <a:pt x="72" y="29"/>
                    </a:lnTo>
                    <a:lnTo>
                      <a:pt x="72" y="22"/>
                    </a:lnTo>
                    <a:lnTo>
                      <a:pt x="65" y="15"/>
                    </a:lnTo>
                    <a:lnTo>
                      <a:pt x="58" y="22"/>
                    </a:lnTo>
                    <a:lnTo>
                      <a:pt x="65" y="36"/>
                    </a:lnTo>
                    <a:lnTo>
                      <a:pt x="65" y="36"/>
                    </a:lnTo>
                    <a:close/>
                    <a:moveTo>
                      <a:pt x="43" y="29"/>
                    </a:moveTo>
                    <a:lnTo>
                      <a:pt x="50" y="15"/>
                    </a:lnTo>
                    <a:lnTo>
                      <a:pt x="43" y="7"/>
                    </a:lnTo>
                    <a:lnTo>
                      <a:pt x="36" y="15"/>
                    </a:lnTo>
                    <a:lnTo>
                      <a:pt x="43" y="29"/>
                    </a:lnTo>
                    <a:lnTo>
                      <a:pt x="43" y="29"/>
                    </a:lnTo>
                    <a:close/>
                    <a:moveTo>
                      <a:pt x="22" y="22"/>
                    </a:moveTo>
                    <a:lnTo>
                      <a:pt x="22" y="15"/>
                    </a:lnTo>
                    <a:lnTo>
                      <a:pt x="22" y="15"/>
                    </a:lnTo>
                    <a:lnTo>
                      <a:pt x="15" y="7"/>
                    </a:lnTo>
                    <a:lnTo>
                      <a:pt x="7" y="7"/>
                    </a:lnTo>
                    <a:lnTo>
                      <a:pt x="7" y="15"/>
                    </a:lnTo>
                    <a:lnTo>
                      <a:pt x="7" y="22"/>
                    </a:lnTo>
                    <a:lnTo>
                      <a:pt x="15" y="22"/>
                    </a:lnTo>
                    <a:lnTo>
                      <a:pt x="22" y="22"/>
                    </a:lnTo>
                    <a:lnTo>
                      <a:pt x="22" y="22"/>
                    </a:lnTo>
                    <a:close/>
                    <a:moveTo>
                      <a:pt x="29" y="44"/>
                    </a:moveTo>
                    <a:lnTo>
                      <a:pt x="15" y="36"/>
                    </a:lnTo>
                    <a:lnTo>
                      <a:pt x="7" y="44"/>
                    </a:lnTo>
                    <a:lnTo>
                      <a:pt x="7" y="44"/>
                    </a:lnTo>
                    <a:lnTo>
                      <a:pt x="15" y="51"/>
                    </a:lnTo>
                    <a:lnTo>
                      <a:pt x="29" y="51"/>
                    </a:lnTo>
                    <a:lnTo>
                      <a:pt x="29" y="44"/>
                    </a:lnTo>
                    <a:lnTo>
                      <a:pt x="29" y="44"/>
                    </a:lnTo>
                    <a:close/>
                    <a:moveTo>
                      <a:pt x="36" y="73"/>
                    </a:moveTo>
                    <a:lnTo>
                      <a:pt x="29" y="66"/>
                    </a:lnTo>
                    <a:lnTo>
                      <a:pt x="22" y="66"/>
                    </a:lnTo>
                    <a:lnTo>
                      <a:pt x="22" y="66"/>
                    </a:lnTo>
                    <a:lnTo>
                      <a:pt x="15" y="66"/>
                    </a:lnTo>
                    <a:lnTo>
                      <a:pt x="15" y="73"/>
                    </a:lnTo>
                    <a:lnTo>
                      <a:pt x="22" y="80"/>
                    </a:lnTo>
                    <a:lnTo>
                      <a:pt x="29" y="80"/>
                    </a:lnTo>
                    <a:lnTo>
                      <a:pt x="36" y="73"/>
                    </a:lnTo>
                    <a:lnTo>
                      <a:pt x="36" y="7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628">
                <a:extLst>
                  <a:ext uri="{FF2B5EF4-FFF2-40B4-BE49-F238E27FC236}">
                    <a16:creationId xmlns:a16="http://schemas.microsoft.com/office/drawing/2014/main" xmlns="" id="{D8CDD6A5-393D-4036-A55E-EA8A9773CA22}"/>
                  </a:ext>
                </a:extLst>
              </p:cNvPr>
              <p:cNvSpPr>
                <a:spLocks noEditPoints="1"/>
              </p:cNvSpPr>
              <p:nvPr/>
            </p:nvSpPr>
            <p:spPr bwMode="auto">
              <a:xfrm>
                <a:off x="6316" y="2983"/>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64 w 72"/>
                  <a:gd name="T13" fmla="*/ 7 h 71"/>
                  <a:gd name="T14" fmla="*/ 50 w 72"/>
                  <a:gd name="T15" fmla="*/ 14 h 71"/>
                  <a:gd name="T16" fmla="*/ 57 w 72"/>
                  <a:gd name="T17" fmla="*/ 29 h 71"/>
                  <a:gd name="T18" fmla="*/ 50 w 72"/>
                  <a:gd name="T19" fmla="*/ 43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43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36 w 72"/>
                  <a:gd name="T95" fmla="*/ 7 h 71"/>
                  <a:gd name="T96" fmla="*/ 36 w 72"/>
                  <a:gd name="T97" fmla="*/ 21 h 71"/>
                  <a:gd name="T98" fmla="*/ 21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72" y="71"/>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1"/>
                    </a:lnTo>
                    <a:lnTo>
                      <a:pt x="57" y="29"/>
                    </a:lnTo>
                    <a:lnTo>
                      <a:pt x="57" y="36"/>
                    </a:lnTo>
                    <a:lnTo>
                      <a:pt x="50" y="43"/>
                    </a:lnTo>
                    <a:lnTo>
                      <a:pt x="50" y="50"/>
                    </a:lnTo>
                    <a:lnTo>
                      <a:pt x="50" y="43"/>
                    </a:lnTo>
                    <a:lnTo>
                      <a:pt x="43" y="36"/>
                    </a:lnTo>
                    <a:lnTo>
                      <a:pt x="43" y="29"/>
                    </a:lnTo>
                    <a:lnTo>
                      <a:pt x="43" y="29"/>
                    </a:lnTo>
                    <a:lnTo>
                      <a:pt x="43" y="21"/>
                    </a:lnTo>
                    <a:lnTo>
                      <a:pt x="43" y="7"/>
                    </a:lnTo>
                    <a:lnTo>
                      <a:pt x="36" y="0"/>
                    </a:lnTo>
                    <a:lnTo>
                      <a:pt x="28" y="7"/>
                    </a:lnTo>
                    <a:lnTo>
                      <a:pt x="36" y="21"/>
                    </a:lnTo>
                    <a:lnTo>
                      <a:pt x="36" y="21"/>
                    </a:lnTo>
                    <a:lnTo>
                      <a:pt x="36" y="29"/>
                    </a:lnTo>
                    <a:lnTo>
                      <a:pt x="36" y="36"/>
                    </a:lnTo>
                    <a:lnTo>
                      <a:pt x="36" y="36"/>
                    </a:lnTo>
                    <a:lnTo>
                      <a:pt x="28" y="29"/>
                    </a:lnTo>
                    <a:lnTo>
                      <a:pt x="21" y="21"/>
                    </a:lnTo>
                    <a:lnTo>
                      <a:pt x="21" y="21"/>
                    </a:lnTo>
                    <a:lnTo>
                      <a:pt x="21" y="14"/>
                    </a:lnTo>
                    <a:lnTo>
                      <a:pt x="21" y="7"/>
                    </a:lnTo>
                    <a:lnTo>
                      <a:pt x="7" y="0"/>
                    </a:lnTo>
                    <a:lnTo>
                      <a:pt x="7" y="0"/>
                    </a:lnTo>
                    <a:lnTo>
                      <a:pt x="0" y="0"/>
                    </a:lnTo>
                    <a:lnTo>
                      <a:pt x="0" y="0"/>
                    </a:lnTo>
                    <a:lnTo>
                      <a:pt x="0" y="7"/>
                    </a:lnTo>
                    <a:lnTo>
                      <a:pt x="7" y="14"/>
                    </a:lnTo>
                    <a:lnTo>
                      <a:pt x="14" y="21"/>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43"/>
                    </a:lnTo>
                    <a:lnTo>
                      <a:pt x="43" y="50"/>
                    </a:lnTo>
                    <a:lnTo>
                      <a:pt x="43" y="50"/>
                    </a:lnTo>
                    <a:lnTo>
                      <a:pt x="43" y="57"/>
                    </a:lnTo>
                    <a:lnTo>
                      <a:pt x="36" y="57"/>
                    </a:lnTo>
                    <a:lnTo>
                      <a:pt x="28" y="57"/>
                    </a:lnTo>
                    <a:lnTo>
                      <a:pt x="21" y="57"/>
                    </a:lnTo>
                    <a:lnTo>
                      <a:pt x="7" y="64"/>
                    </a:lnTo>
                    <a:lnTo>
                      <a:pt x="7" y="64"/>
                    </a:lnTo>
                    <a:lnTo>
                      <a:pt x="7" y="71"/>
                    </a:lnTo>
                    <a:lnTo>
                      <a:pt x="21" y="71"/>
                    </a:lnTo>
                    <a:lnTo>
                      <a:pt x="28" y="71"/>
                    </a:lnTo>
                    <a:lnTo>
                      <a:pt x="28" y="71"/>
                    </a:lnTo>
                    <a:lnTo>
                      <a:pt x="28" y="64"/>
                    </a:lnTo>
                    <a:lnTo>
                      <a:pt x="36" y="64"/>
                    </a:lnTo>
                    <a:lnTo>
                      <a:pt x="43" y="64"/>
                    </a:lnTo>
                    <a:lnTo>
                      <a:pt x="43" y="57"/>
                    </a:lnTo>
                    <a:lnTo>
                      <a:pt x="50" y="57"/>
                    </a:lnTo>
                    <a:lnTo>
                      <a:pt x="57" y="64"/>
                    </a:lnTo>
                    <a:lnTo>
                      <a:pt x="57" y="71"/>
                    </a:lnTo>
                    <a:lnTo>
                      <a:pt x="57" y="71"/>
                    </a:lnTo>
                    <a:close/>
                    <a:moveTo>
                      <a:pt x="57" y="29"/>
                    </a:moveTo>
                    <a:lnTo>
                      <a:pt x="64" y="29"/>
                    </a:lnTo>
                    <a:lnTo>
                      <a:pt x="72" y="21"/>
                    </a:lnTo>
                    <a:lnTo>
                      <a:pt x="64" y="14"/>
                    </a:lnTo>
                    <a:lnTo>
                      <a:pt x="64" y="7"/>
                    </a:lnTo>
                    <a:lnTo>
                      <a:pt x="57" y="14"/>
                    </a:lnTo>
                    <a:lnTo>
                      <a:pt x="57" y="29"/>
                    </a:lnTo>
                    <a:lnTo>
                      <a:pt x="57" y="29"/>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629">
                <a:extLst>
                  <a:ext uri="{FF2B5EF4-FFF2-40B4-BE49-F238E27FC236}">
                    <a16:creationId xmlns:a16="http://schemas.microsoft.com/office/drawing/2014/main" xmlns="" id="{0A589710-DE71-40FC-8041-4E2BBB3DB4BA}"/>
                  </a:ext>
                </a:extLst>
              </p:cNvPr>
              <p:cNvSpPr>
                <a:spLocks noEditPoints="1"/>
              </p:cNvSpPr>
              <p:nvPr/>
            </p:nvSpPr>
            <p:spPr bwMode="auto">
              <a:xfrm>
                <a:off x="5278" y="2976"/>
                <a:ext cx="72" cy="78"/>
              </a:xfrm>
              <a:custGeom>
                <a:avLst/>
                <a:gdLst>
                  <a:gd name="T0" fmla="*/ 65 w 72"/>
                  <a:gd name="T1" fmla="*/ 78 h 78"/>
                  <a:gd name="T2" fmla="*/ 72 w 72"/>
                  <a:gd name="T3" fmla="*/ 71 h 78"/>
                  <a:gd name="T4" fmla="*/ 58 w 72"/>
                  <a:gd name="T5" fmla="*/ 57 h 78"/>
                  <a:gd name="T6" fmla="*/ 65 w 72"/>
                  <a:gd name="T7" fmla="*/ 43 h 78"/>
                  <a:gd name="T8" fmla="*/ 65 w 72"/>
                  <a:gd name="T9" fmla="*/ 36 h 78"/>
                  <a:gd name="T10" fmla="*/ 72 w 72"/>
                  <a:gd name="T11" fmla="*/ 14 h 78"/>
                  <a:gd name="T12" fmla="*/ 65 w 72"/>
                  <a:gd name="T13" fmla="*/ 7 h 78"/>
                  <a:gd name="T14" fmla="*/ 58 w 72"/>
                  <a:gd name="T15" fmla="*/ 21 h 78"/>
                  <a:gd name="T16" fmla="*/ 58 w 72"/>
                  <a:gd name="T17" fmla="*/ 36 h 78"/>
                  <a:gd name="T18" fmla="*/ 58 w 72"/>
                  <a:gd name="T19" fmla="*/ 50 h 78"/>
                  <a:gd name="T20" fmla="*/ 51 w 72"/>
                  <a:gd name="T21" fmla="*/ 50 h 78"/>
                  <a:gd name="T22" fmla="*/ 44 w 72"/>
                  <a:gd name="T23" fmla="*/ 36 h 78"/>
                  <a:gd name="T24" fmla="*/ 51 w 72"/>
                  <a:gd name="T25" fmla="*/ 28 h 78"/>
                  <a:gd name="T26" fmla="*/ 44 w 72"/>
                  <a:gd name="T27" fmla="*/ 0 h 78"/>
                  <a:gd name="T28" fmla="*/ 36 w 72"/>
                  <a:gd name="T29" fmla="*/ 28 h 78"/>
                  <a:gd name="T30" fmla="*/ 36 w 72"/>
                  <a:gd name="T31" fmla="*/ 36 h 78"/>
                  <a:gd name="T32" fmla="*/ 36 w 72"/>
                  <a:gd name="T33" fmla="*/ 36 h 78"/>
                  <a:gd name="T34" fmla="*/ 29 w 72"/>
                  <a:gd name="T35" fmla="*/ 28 h 78"/>
                  <a:gd name="T36" fmla="*/ 22 w 72"/>
                  <a:gd name="T37" fmla="*/ 14 h 78"/>
                  <a:gd name="T38" fmla="*/ 15 w 72"/>
                  <a:gd name="T39" fmla="*/ 7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8 w 72"/>
                  <a:gd name="T53" fmla="*/ 36 h 78"/>
                  <a:gd name="T54" fmla="*/ 0 w 72"/>
                  <a:gd name="T55" fmla="*/ 43 h 78"/>
                  <a:gd name="T56" fmla="*/ 15 w 72"/>
                  <a:gd name="T57" fmla="*/ 57 h 78"/>
                  <a:gd name="T58" fmla="*/ 29 w 72"/>
                  <a:gd name="T59" fmla="*/ 50 h 78"/>
                  <a:gd name="T60" fmla="*/ 36 w 72"/>
                  <a:gd name="T61" fmla="*/ 50 h 78"/>
                  <a:gd name="T62" fmla="*/ 44 w 72"/>
                  <a:gd name="T63" fmla="*/ 50 h 78"/>
                  <a:gd name="T64" fmla="*/ 51 w 72"/>
                  <a:gd name="T65" fmla="*/ 57 h 78"/>
                  <a:gd name="T66" fmla="*/ 36 w 72"/>
                  <a:gd name="T67" fmla="*/ 64 h 78"/>
                  <a:gd name="T68" fmla="*/ 22 w 72"/>
                  <a:gd name="T69" fmla="*/ 57 h 78"/>
                  <a:gd name="T70" fmla="*/ 8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6 h 78"/>
                  <a:gd name="T86" fmla="*/ 72 w 72"/>
                  <a:gd name="T87" fmla="*/ 21 h 78"/>
                  <a:gd name="T88" fmla="*/ 58 w 72"/>
                  <a:gd name="T89" fmla="*/ 21 h 78"/>
                  <a:gd name="T90" fmla="*/ 65 w 72"/>
                  <a:gd name="T91" fmla="*/ 36 h 78"/>
                  <a:gd name="T92" fmla="*/ 51 w 72"/>
                  <a:gd name="T93" fmla="*/ 21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1 h 78"/>
                  <a:gd name="T106" fmla="*/ 22 w 72"/>
                  <a:gd name="T107" fmla="*/ 21 h 78"/>
                  <a:gd name="T108" fmla="*/ 15 w 72"/>
                  <a:gd name="T109" fmla="*/ 36 h 78"/>
                  <a:gd name="T110" fmla="*/ 8 w 72"/>
                  <a:gd name="T111" fmla="*/ 43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64"/>
                    </a:lnTo>
                    <a:lnTo>
                      <a:pt x="58" y="57"/>
                    </a:lnTo>
                    <a:lnTo>
                      <a:pt x="58" y="57"/>
                    </a:lnTo>
                    <a:lnTo>
                      <a:pt x="65" y="43"/>
                    </a:lnTo>
                    <a:lnTo>
                      <a:pt x="65" y="43"/>
                    </a:lnTo>
                    <a:lnTo>
                      <a:pt x="65" y="36"/>
                    </a:lnTo>
                    <a:lnTo>
                      <a:pt x="72" y="28"/>
                    </a:lnTo>
                    <a:lnTo>
                      <a:pt x="72" y="14"/>
                    </a:lnTo>
                    <a:lnTo>
                      <a:pt x="65" y="14"/>
                    </a:lnTo>
                    <a:lnTo>
                      <a:pt x="65" y="7"/>
                    </a:lnTo>
                    <a:lnTo>
                      <a:pt x="58" y="14"/>
                    </a:lnTo>
                    <a:lnTo>
                      <a:pt x="58" y="21"/>
                    </a:lnTo>
                    <a:lnTo>
                      <a:pt x="58" y="28"/>
                    </a:lnTo>
                    <a:lnTo>
                      <a:pt x="58" y="36"/>
                    </a:lnTo>
                    <a:lnTo>
                      <a:pt x="58" y="43"/>
                    </a:lnTo>
                    <a:lnTo>
                      <a:pt x="58" y="50"/>
                    </a:lnTo>
                    <a:lnTo>
                      <a:pt x="58" y="50"/>
                    </a:lnTo>
                    <a:lnTo>
                      <a:pt x="51" y="50"/>
                    </a:lnTo>
                    <a:lnTo>
                      <a:pt x="44" y="43"/>
                    </a:lnTo>
                    <a:lnTo>
                      <a:pt x="44" y="36"/>
                    </a:lnTo>
                    <a:lnTo>
                      <a:pt x="44" y="28"/>
                    </a:lnTo>
                    <a:lnTo>
                      <a:pt x="51" y="28"/>
                    </a:lnTo>
                    <a:lnTo>
                      <a:pt x="51" y="14"/>
                    </a:lnTo>
                    <a:lnTo>
                      <a:pt x="44" y="0"/>
                    </a:lnTo>
                    <a:lnTo>
                      <a:pt x="36" y="14"/>
                    </a:lnTo>
                    <a:lnTo>
                      <a:pt x="36" y="28"/>
                    </a:lnTo>
                    <a:lnTo>
                      <a:pt x="36" y="28"/>
                    </a:lnTo>
                    <a:lnTo>
                      <a:pt x="36" y="36"/>
                    </a:lnTo>
                    <a:lnTo>
                      <a:pt x="36" y="36"/>
                    </a:lnTo>
                    <a:lnTo>
                      <a:pt x="36" y="36"/>
                    </a:lnTo>
                    <a:lnTo>
                      <a:pt x="29" y="28"/>
                    </a:lnTo>
                    <a:lnTo>
                      <a:pt x="29" y="28"/>
                    </a:lnTo>
                    <a:lnTo>
                      <a:pt x="22" y="21"/>
                    </a:lnTo>
                    <a:lnTo>
                      <a:pt x="22" y="14"/>
                    </a:lnTo>
                    <a:lnTo>
                      <a:pt x="22" y="7"/>
                    </a:lnTo>
                    <a:lnTo>
                      <a:pt x="15" y="7"/>
                    </a:lnTo>
                    <a:lnTo>
                      <a:pt x="8" y="0"/>
                    </a:lnTo>
                    <a:lnTo>
                      <a:pt x="0" y="0"/>
                    </a:lnTo>
                    <a:lnTo>
                      <a:pt x="0" y="7"/>
                    </a:lnTo>
                    <a:lnTo>
                      <a:pt x="0" y="7"/>
                    </a:lnTo>
                    <a:lnTo>
                      <a:pt x="8" y="21"/>
                    </a:lnTo>
                    <a:lnTo>
                      <a:pt x="22" y="28"/>
                    </a:lnTo>
                    <a:lnTo>
                      <a:pt x="29" y="36"/>
                    </a:lnTo>
                    <a:lnTo>
                      <a:pt x="36" y="43"/>
                    </a:lnTo>
                    <a:lnTo>
                      <a:pt x="36" y="43"/>
                    </a:lnTo>
                    <a:lnTo>
                      <a:pt x="36" y="43"/>
                    </a:lnTo>
                    <a:lnTo>
                      <a:pt x="29" y="43"/>
                    </a:lnTo>
                    <a:lnTo>
                      <a:pt x="29" y="43"/>
                    </a:lnTo>
                    <a:lnTo>
                      <a:pt x="22" y="36"/>
                    </a:lnTo>
                    <a:lnTo>
                      <a:pt x="8" y="36"/>
                    </a:lnTo>
                    <a:lnTo>
                      <a:pt x="0" y="43"/>
                    </a:lnTo>
                    <a:lnTo>
                      <a:pt x="0" y="43"/>
                    </a:lnTo>
                    <a:lnTo>
                      <a:pt x="8" y="50"/>
                    </a:lnTo>
                    <a:lnTo>
                      <a:pt x="15" y="57"/>
                    </a:lnTo>
                    <a:lnTo>
                      <a:pt x="22" y="57"/>
                    </a:lnTo>
                    <a:lnTo>
                      <a:pt x="29" y="50"/>
                    </a:lnTo>
                    <a:lnTo>
                      <a:pt x="29" y="50"/>
                    </a:lnTo>
                    <a:lnTo>
                      <a:pt x="36" y="50"/>
                    </a:lnTo>
                    <a:lnTo>
                      <a:pt x="36" y="50"/>
                    </a:lnTo>
                    <a:lnTo>
                      <a:pt x="44" y="50"/>
                    </a:lnTo>
                    <a:lnTo>
                      <a:pt x="51" y="57"/>
                    </a:lnTo>
                    <a:lnTo>
                      <a:pt x="51" y="57"/>
                    </a:lnTo>
                    <a:lnTo>
                      <a:pt x="44" y="64"/>
                    </a:lnTo>
                    <a:lnTo>
                      <a:pt x="36" y="64"/>
                    </a:lnTo>
                    <a:lnTo>
                      <a:pt x="36" y="64"/>
                    </a:lnTo>
                    <a:lnTo>
                      <a:pt x="22" y="57"/>
                    </a:lnTo>
                    <a:lnTo>
                      <a:pt x="8" y="64"/>
                    </a:lnTo>
                    <a:lnTo>
                      <a:pt x="8" y="71"/>
                    </a:lnTo>
                    <a:lnTo>
                      <a:pt x="15" y="78"/>
                    </a:lnTo>
                    <a:lnTo>
                      <a:pt x="22" y="78"/>
                    </a:lnTo>
                    <a:lnTo>
                      <a:pt x="29" y="78"/>
                    </a:lnTo>
                    <a:lnTo>
                      <a:pt x="36" y="78"/>
                    </a:lnTo>
                    <a:lnTo>
                      <a:pt x="36" y="71"/>
                    </a:lnTo>
                    <a:lnTo>
                      <a:pt x="36" y="71"/>
                    </a:lnTo>
                    <a:lnTo>
                      <a:pt x="44" y="64"/>
                    </a:lnTo>
                    <a:lnTo>
                      <a:pt x="51" y="64"/>
                    </a:lnTo>
                    <a:lnTo>
                      <a:pt x="51" y="64"/>
                    </a:lnTo>
                    <a:lnTo>
                      <a:pt x="58" y="71"/>
                    </a:lnTo>
                    <a:lnTo>
                      <a:pt x="65" y="78"/>
                    </a:lnTo>
                    <a:lnTo>
                      <a:pt x="65" y="78"/>
                    </a:lnTo>
                    <a:close/>
                    <a:moveTo>
                      <a:pt x="65" y="36"/>
                    </a:moveTo>
                    <a:lnTo>
                      <a:pt x="65" y="36"/>
                    </a:lnTo>
                    <a:lnTo>
                      <a:pt x="72" y="28"/>
                    </a:lnTo>
                    <a:lnTo>
                      <a:pt x="72" y="21"/>
                    </a:lnTo>
                    <a:lnTo>
                      <a:pt x="65" y="14"/>
                    </a:lnTo>
                    <a:lnTo>
                      <a:pt x="58" y="21"/>
                    </a:lnTo>
                    <a:lnTo>
                      <a:pt x="65" y="36"/>
                    </a:lnTo>
                    <a:lnTo>
                      <a:pt x="65" y="36"/>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1"/>
                    </a:lnTo>
                    <a:lnTo>
                      <a:pt x="22" y="21"/>
                    </a:lnTo>
                    <a:lnTo>
                      <a:pt x="22" y="21"/>
                    </a:lnTo>
                    <a:close/>
                    <a:moveTo>
                      <a:pt x="22" y="43"/>
                    </a:moveTo>
                    <a:lnTo>
                      <a:pt x="15" y="36"/>
                    </a:lnTo>
                    <a:lnTo>
                      <a:pt x="0" y="43"/>
                    </a:lnTo>
                    <a:lnTo>
                      <a:pt x="8" y="43"/>
                    </a:lnTo>
                    <a:lnTo>
                      <a:pt x="15" y="50"/>
                    </a:lnTo>
                    <a:lnTo>
                      <a:pt x="22" y="50"/>
                    </a:lnTo>
                    <a:lnTo>
                      <a:pt x="22" y="43"/>
                    </a:lnTo>
                    <a:lnTo>
                      <a:pt x="22" y="43"/>
                    </a:lnTo>
                    <a:close/>
                    <a:moveTo>
                      <a:pt x="36" y="71"/>
                    </a:moveTo>
                    <a:lnTo>
                      <a:pt x="29" y="64"/>
                    </a:lnTo>
                    <a:lnTo>
                      <a:pt x="22" y="64"/>
                    </a:lnTo>
                    <a:lnTo>
                      <a:pt x="15" y="64"/>
                    </a:lnTo>
                    <a:lnTo>
                      <a:pt x="8"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630">
                <a:extLst>
                  <a:ext uri="{FF2B5EF4-FFF2-40B4-BE49-F238E27FC236}">
                    <a16:creationId xmlns:a16="http://schemas.microsoft.com/office/drawing/2014/main" xmlns="" id="{978E130A-D620-440F-9B3E-941989548C68}"/>
                  </a:ext>
                </a:extLst>
              </p:cNvPr>
              <p:cNvSpPr>
                <a:spLocks noEditPoints="1"/>
              </p:cNvSpPr>
              <p:nvPr/>
            </p:nvSpPr>
            <p:spPr bwMode="auto">
              <a:xfrm>
                <a:off x="6244" y="2983"/>
                <a:ext cx="72" cy="71"/>
              </a:xfrm>
              <a:custGeom>
                <a:avLst/>
                <a:gdLst>
                  <a:gd name="T0" fmla="*/ 65 w 72"/>
                  <a:gd name="T1" fmla="*/ 71 h 71"/>
                  <a:gd name="T2" fmla="*/ 65 w 72"/>
                  <a:gd name="T3" fmla="*/ 64 h 71"/>
                  <a:gd name="T4" fmla="*/ 57 w 72"/>
                  <a:gd name="T5" fmla="*/ 50 h 71"/>
                  <a:gd name="T6" fmla="*/ 57 w 72"/>
                  <a:gd name="T7" fmla="*/ 36 h 71"/>
                  <a:gd name="T8" fmla="*/ 65 w 72"/>
                  <a:gd name="T9" fmla="*/ 36 h 71"/>
                  <a:gd name="T10" fmla="*/ 65 w 72"/>
                  <a:gd name="T11" fmla="*/ 7 h 71"/>
                  <a:gd name="T12" fmla="*/ 57 w 72"/>
                  <a:gd name="T13" fmla="*/ 7 h 71"/>
                  <a:gd name="T14" fmla="*/ 50 w 72"/>
                  <a:gd name="T15" fmla="*/ 14 h 71"/>
                  <a:gd name="T16" fmla="*/ 57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4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9 h 71"/>
                  <a:gd name="T86" fmla="*/ 65 w 72"/>
                  <a:gd name="T87" fmla="*/ 14 h 71"/>
                  <a:gd name="T88" fmla="*/ 50 w 72"/>
                  <a:gd name="T89" fmla="*/ 14 h 71"/>
                  <a:gd name="T90" fmla="*/ 57 w 72"/>
                  <a:gd name="T91" fmla="*/ 29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4 w 72"/>
                  <a:gd name="T119" fmla="*/ 57 h 71"/>
                  <a:gd name="T120" fmla="*/ 7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9"/>
                    </a:lnTo>
                    <a:lnTo>
                      <a:pt x="22" y="21"/>
                    </a:lnTo>
                    <a:lnTo>
                      <a:pt x="22" y="21"/>
                    </a:lnTo>
                    <a:lnTo>
                      <a:pt x="22" y="14"/>
                    </a:lnTo>
                    <a:lnTo>
                      <a:pt x="14" y="7"/>
                    </a:lnTo>
                    <a:lnTo>
                      <a:pt x="7" y="0"/>
                    </a:lnTo>
                    <a:lnTo>
                      <a:pt x="7" y="0"/>
                    </a:lnTo>
                    <a:lnTo>
                      <a:pt x="0" y="0"/>
                    </a:lnTo>
                    <a:lnTo>
                      <a:pt x="0" y="0"/>
                    </a:lnTo>
                    <a:lnTo>
                      <a:pt x="0" y="7"/>
                    </a:lnTo>
                    <a:lnTo>
                      <a:pt x="0" y="14"/>
                    </a:lnTo>
                    <a:lnTo>
                      <a:pt x="14" y="21"/>
                    </a:lnTo>
                    <a:lnTo>
                      <a:pt x="22" y="29"/>
                    </a:lnTo>
                    <a:lnTo>
                      <a:pt x="29" y="36"/>
                    </a:lnTo>
                    <a:lnTo>
                      <a:pt x="29" y="36"/>
                    </a:lnTo>
                    <a:lnTo>
                      <a:pt x="29" y="36"/>
                    </a:lnTo>
                    <a:lnTo>
                      <a:pt x="22" y="36"/>
                    </a:lnTo>
                    <a:lnTo>
                      <a:pt x="22" y="36"/>
                    </a:lnTo>
                    <a:lnTo>
                      <a:pt x="14" y="29"/>
                    </a:lnTo>
                    <a:lnTo>
                      <a:pt x="7" y="29"/>
                    </a:lnTo>
                    <a:lnTo>
                      <a:pt x="0" y="36"/>
                    </a:lnTo>
                    <a:lnTo>
                      <a:pt x="0" y="43"/>
                    </a:lnTo>
                    <a:lnTo>
                      <a:pt x="7" y="43"/>
                    </a:lnTo>
                    <a:lnTo>
                      <a:pt x="14" y="50"/>
                    </a:lnTo>
                    <a:lnTo>
                      <a:pt x="14"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6"/>
                    </a:moveTo>
                    <a:lnTo>
                      <a:pt x="7" y="36"/>
                    </a:lnTo>
                    <a:lnTo>
                      <a:pt x="0" y="36"/>
                    </a:lnTo>
                    <a:lnTo>
                      <a:pt x="0" y="43"/>
                    </a:lnTo>
                    <a:lnTo>
                      <a:pt x="14" y="43"/>
                    </a:lnTo>
                    <a:lnTo>
                      <a:pt x="22" y="43"/>
                    </a:lnTo>
                    <a:lnTo>
                      <a:pt x="22" y="36"/>
                    </a:lnTo>
                    <a:lnTo>
                      <a:pt x="22" y="36"/>
                    </a:lnTo>
                    <a:close/>
                    <a:moveTo>
                      <a:pt x="29" y="64"/>
                    </a:moveTo>
                    <a:lnTo>
                      <a:pt x="29" y="57"/>
                    </a:lnTo>
                    <a:lnTo>
                      <a:pt x="22" y="57"/>
                    </a:lnTo>
                    <a:lnTo>
                      <a:pt x="14" y="57"/>
                    </a:lnTo>
                    <a:lnTo>
                      <a:pt x="7" y="64"/>
                    </a:lnTo>
                    <a:lnTo>
                      <a:pt x="7" y="64"/>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631">
                <a:extLst>
                  <a:ext uri="{FF2B5EF4-FFF2-40B4-BE49-F238E27FC236}">
                    <a16:creationId xmlns:a16="http://schemas.microsoft.com/office/drawing/2014/main" xmlns="" id="{650837C7-BFB9-4320-A64B-CED15E7F6469}"/>
                  </a:ext>
                </a:extLst>
              </p:cNvPr>
              <p:cNvSpPr>
                <a:spLocks noEditPoints="1"/>
              </p:cNvSpPr>
              <p:nvPr/>
            </p:nvSpPr>
            <p:spPr bwMode="auto">
              <a:xfrm>
                <a:off x="6164" y="2983"/>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8 w 72"/>
                  <a:gd name="T15" fmla="*/ 14 h 71"/>
                  <a:gd name="T16" fmla="*/ 65 w 72"/>
                  <a:gd name="T17" fmla="*/ 29 h 71"/>
                  <a:gd name="T18" fmla="*/ 58 w 72"/>
                  <a:gd name="T19" fmla="*/ 43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8 w 72"/>
                  <a:gd name="T35" fmla="*/ 21 h 71"/>
                  <a:gd name="T36" fmla="*/ 28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8 w 72"/>
                  <a:gd name="T51" fmla="*/ 36 h 71"/>
                  <a:gd name="T52" fmla="*/ 7 w 72"/>
                  <a:gd name="T53" fmla="*/ 29 h 71"/>
                  <a:gd name="T54" fmla="*/ 7 w 72"/>
                  <a:gd name="T55" fmla="*/ 43 h 71"/>
                  <a:gd name="T56" fmla="*/ 21 w 72"/>
                  <a:gd name="T57" fmla="*/ 50 h 71"/>
                  <a:gd name="T58" fmla="*/ 28 w 72"/>
                  <a:gd name="T59" fmla="*/ 43 h 71"/>
                  <a:gd name="T60" fmla="*/ 36 w 72"/>
                  <a:gd name="T61" fmla="*/ 43 h 71"/>
                  <a:gd name="T62" fmla="*/ 43 w 72"/>
                  <a:gd name="T63" fmla="*/ 43 h 71"/>
                  <a:gd name="T64" fmla="*/ 50 w 72"/>
                  <a:gd name="T65" fmla="*/ 50 h 71"/>
                  <a:gd name="T66" fmla="*/ 43 w 72"/>
                  <a:gd name="T67" fmla="*/ 57 h 71"/>
                  <a:gd name="T68" fmla="*/ 28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9 h 71"/>
                  <a:gd name="T86" fmla="*/ 72 w 72"/>
                  <a:gd name="T87" fmla="*/ 14 h 71"/>
                  <a:gd name="T88" fmla="*/ 58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8 w 72"/>
                  <a:gd name="T113" fmla="*/ 43 h 71"/>
                  <a:gd name="T114" fmla="*/ 28 w 72"/>
                  <a:gd name="T115" fmla="*/ 36 h 71"/>
                  <a:gd name="T116" fmla="*/ 28 w 72"/>
                  <a:gd name="T117" fmla="*/ 57 h 71"/>
                  <a:gd name="T118" fmla="*/ 21 w 72"/>
                  <a:gd name="T119" fmla="*/ 57 h 71"/>
                  <a:gd name="T120" fmla="*/ 14 w 72"/>
                  <a:gd name="T121" fmla="*/ 64 h 71"/>
                  <a:gd name="T122" fmla="*/ 28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1"/>
                    </a:lnTo>
                    <a:lnTo>
                      <a:pt x="65" y="29"/>
                    </a:lnTo>
                    <a:lnTo>
                      <a:pt x="58" y="36"/>
                    </a:lnTo>
                    <a:lnTo>
                      <a:pt x="58" y="43"/>
                    </a:lnTo>
                    <a:lnTo>
                      <a:pt x="58" y="50"/>
                    </a:lnTo>
                    <a:lnTo>
                      <a:pt x="50" y="43"/>
                    </a:lnTo>
                    <a:lnTo>
                      <a:pt x="43" y="36"/>
                    </a:lnTo>
                    <a:lnTo>
                      <a:pt x="43" y="29"/>
                    </a:lnTo>
                    <a:lnTo>
                      <a:pt x="43" y="29"/>
                    </a:lnTo>
                    <a:lnTo>
                      <a:pt x="50" y="21"/>
                    </a:lnTo>
                    <a:lnTo>
                      <a:pt x="50" y="7"/>
                    </a:lnTo>
                    <a:lnTo>
                      <a:pt x="43" y="0"/>
                    </a:lnTo>
                    <a:lnTo>
                      <a:pt x="36" y="7"/>
                    </a:lnTo>
                    <a:lnTo>
                      <a:pt x="43" y="21"/>
                    </a:lnTo>
                    <a:lnTo>
                      <a:pt x="43" y="21"/>
                    </a:lnTo>
                    <a:lnTo>
                      <a:pt x="43" y="29"/>
                    </a:lnTo>
                    <a:lnTo>
                      <a:pt x="43" y="36"/>
                    </a:lnTo>
                    <a:lnTo>
                      <a:pt x="36" y="36"/>
                    </a:lnTo>
                    <a:lnTo>
                      <a:pt x="28" y="29"/>
                    </a:lnTo>
                    <a:lnTo>
                      <a:pt x="28" y="21"/>
                    </a:lnTo>
                    <a:lnTo>
                      <a:pt x="28" y="21"/>
                    </a:lnTo>
                    <a:lnTo>
                      <a:pt x="28" y="14"/>
                    </a:lnTo>
                    <a:lnTo>
                      <a:pt x="21" y="7"/>
                    </a:lnTo>
                    <a:lnTo>
                      <a:pt x="14" y="0"/>
                    </a:lnTo>
                    <a:lnTo>
                      <a:pt x="14" y="0"/>
                    </a:lnTo>
                    <a:lnTo>
                      <a:pt x="7" y="0"/>
                    </a:lnTo>
                    <a:lnTo>
                      <a:pt x="7" y="0"/>
                    </a:lnTo>
                    <a:lnTo>
                      <a:pt x="0" y="7"/>
                    </a:lnTo>
                    <a:lnTo>
                      <a:pt x="7" y="14"/>
                    </a:lnTo>
                    <a:lnTo>
                      <a:pt x="21" y="21"/>
                    </a:lnTo>
                    <a:lnTo>
                      <a:pt x="28" y="29"/>
                    </a:lnTo>
                    <a:lnTo>
                      <a:pt x="36" y="36"/>
                    </a:lnTo>
                    <a:lnTo>
                      <a:pt x="36" y="36"/>
                    </a:lnTo>
                    <a:lnTo>
                      <a:pt x="36" y="36"/>
                    </a:lnTo>
                    <a:lnTo>
                      <a:pt x="28" y="36"/>
                    </a:lnTo>
                    <a:lnTo>
                      <a:pt x="28" y="36"/>
                    </a:lnTo>
                    <a:lnTo>
                      <a:pt x="21" y="29"/>
                    </a:lnTo>
                    <a:lnTo>
                      <a:pt x="7" y="29"/>
                    </a:lnTo>
                    <a:lnTo>
                      <a:pt x="0" y="36"/>
                    </a:lnTo>
                    <a:lnTo>
                      <a:pt x="7" y="43"/>
                    </a:lnTo>
                    <a:lnTo>
                      <a:pt x="14" y="43"/>
                    </a:lnTo>
                    <a:lnTo>
                      <a:pt x="21" y="50"/>
                    </a:lnTo>
                    <a:lnTo>
                      <a:pt x="21" y="50"/>
                    </a:lnTo>
                    <a:lnTo>
                      <a:pt x="28" y="43"/>
                    </a:lnTo>
                    <a:lnTo>
                      <a:pt x="28" y="43"/>
                    </a:lnTo>
                    <a:lnTo>
                      <a:pt x="36" y="43"/>
                    </a:lnTo>
                    <a:lnTo>
                      <a:pt x="43" y="43"/>
                    </a:lnTo>
                    <a:lnTo>
                      <a:pt x="43" y="43"/>
                    </a:lnTo>
                    <a:lnTo>
                      <a:pt x="50" y="50"/>
                    </a:lnTo>
                    <a:lnTo>
                      <a:pt x="50" y="50"/>
                    </a:lnTo>
                    <a:lnTo>
                      <a:pt x="50" y="57"/>
                    </a:lnTo>
                    <a:lnTo>
                      <a:pt x="43" y="57"/>
                    </a:lnTo>
                    <a:lnTo>
                      <a:pt x="36" y="57"/>
                    </a:lnTo>
                    <a:lnTo>
                      <a:pt x="28"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8" y="64"/>
                    </a:lnTo>
                    <a:lnTo>
                      <a:pt x="65" y="71"/>
                    </a:lnTo>
                    <a:lnTo>
                      <a:pt x="65" y="71"/>
                    </a:lnTo>
                    <a:close/>
                    <a:moveTo>
                      <a:pt x="65" y="29"/>
                    </a:moveTo>
                    <a:lnTo>
                      <a:pt x="72" y="29"/>
                    </a:lnTo>
                    <a:lnTo>
                      <a:pt x="72" y="21"/>
                    </a:lnTo>
                    <a:lnTo>
                      <a:pt x="72" y="14"/>
                    </a:lnTo>
                    <a:lnTo>
                      <a:pt x="65" y="7"/>
                    </a:lnTo>
                    <a:lnTo>
                      <a:pt x="58"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6"/>
                    </a:moveTo>
                    <a:lnTo>
                      <a:pt x="14" y="36"/>
                    </a:lnTo>
                    <a:lnTo>
                      <a:pt x="7" y="36"/>
                    </a:lnTo>
                    <a:lnTo>
                      <a:pt x="7" y="43"/>
                    </a:lnTo>
                    <a:lnTo>
                      <a:pt x="14" y="43"/>
                    </a:lnTo>
                    <a:lnTo>
                      <a:pt x="28" y="43"/>
                    </a:lnTo>
                    <a:lnTo>
                      <a:pt x="28" y="36"/>
                    </a:lnTo>
                    <a:lnTo>
                      <a:pt x="28" y="36"/>
                    </a:lnTo>
                    <a:close/>
                    <a:moveTo>
                      <a:pt x="36" y="64"/>
                    </a:moveTo>
                    <a:lnTo>
                      <a:pt x="28" y="57"/>
                    </a:lnTo>
                    <a:lnTo>
                      <a:pt x="21" y="57"/>
                    </a:lnTo>
                    <a:lnTo>
                      <a:pt x="21" y="57"/>
                    </a:lnTo>
                    <a:lnTo>
                      <a:pt x="14"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632">
                <a:extLst>
                  <a:ext uri="{FF2B5EF4-FFF2-40B4-BE49-F238E27FC236}">
                    <a16:creationId xmlns:a16="http://schemas.microsoft.com/office/drawing/2014/main" xmlns="" id="{01FD778A-888B-41FE-97BC-E5C53355DD6D}"/>
                  </a:ext>
                </a:extLst>
              </p:cNvPr>
              <p:cNvSpPr>
                <a:spLocks noEditPoints="1"/>
              </p:cNvSpPr>
              <p:nvPr/>
            </p:nvSpPr>
            <p:spPr bwMode="auto">
              <a:xfrm>
                <a:off x="6092" y="2983"/>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72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50 w 72"/>
                  <a:gd name="T25" fmla="*/ 21 h 71"/>
                  <a:gd name="T26" fmla="*/ 43 w 72"/>
                  <a:gd name="T27" fmla="*/ 0 h 71"/>
                  <a:gd name="T28" fmla="*/ 36 w 72"/>
                  <a:gd name="T29" fmla="*/ 21 h 71"/>
                  <a:gd name="T30" fmla="*/ 36 w 72"/>
                  <a:gd name="T31" fmla="*/ 29 h 71"/>
                  <a:gd name="T32" fmla="*/ 36 w 72"/>
                  <a:gd name="T33" fmla="*/ 36 h 71"/>
                  <a:gd name="T34" fmla="*/ 29 w 72"/>
                  <a:gd name="T35" fmla="*/ 21 h 71"/>
                  <a:gd name="T36" fmla="*/ 22 w 72"/>
                  <a:gd name="T37" fmla="*/ 14 h 71"/>
                  <a:gd name="T38" fmla="*/ 14 w 72"/>
                  <a:gd name="T39" fmla="*/ 0 h 71"/>
                  <a:gd name="T40" fmla="*/ 0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0 w 72"/>
                  <a:gd name="T55" fmla="*/ 43 h 71"/>
                  <a:gd name="T56" fmla="*/ 14 w 72"/>
                  <a:gd name="T57" fmla="*/ 50 h 71"/>
                  <a:gd name="T58" fmla="*/ 29 w 72"/>
                  <a:gd name="T59" fmla="*/ 43 h 71"/>
                  <a:gd name="T60" fmla="*/ 36 w 72"/>
                  <a:gd name="T61" fmla="*/ 43 h 71"/>
                  <a:gd name="T62" fmla="*/ 43 w 72"/>
                  <a:gd name="T63" fmla="*/ 43 h 71"/>
                  <a:gd name="T64" fmla="*/ 50 w 72"/>
                  <a:gd name="T65" fmla="*/ 50 h 71"/>
                  <a:gd name="T66" fmla="*/ 36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2 w 72"/>
                  <a:gd name="T99" fmla="*/ 14 h 71"/>
                  <a:gd name="T100" fmla="*/ 14 w 72"/>
                  <a:gd name="T101" fmla="*/ 0 h 71"/>
                  <a:gd name="T102" fmla="*/ 7 w 72"/>
                  <a:gd name="T103" fmla="*/ 7 h 71"/>
                  <a:gd name="T104" fmla="*/ 14 w 72"/>
                  <a:gd name="T105" fmla="*/ 21 h 71"/>
                  <a:gd name="T106" fmla="*/ 22 w 72"/>
                  <a:gd name="T107" fmla="*/ 14 h 71"/>
                  <a:gd name="T108" fmla="*/ 14 w 72"/>
                  <a:gd name="T109" fmla="*/ 36 h 71"/>
                  <a:gd name="T110" fmla="*/ 7 w 72"/>
                  <a:gd name="T111" fmla="*/ 43 h 71"/>
                  <a:gd name="T112" fmla="*/ 22 w 72"/>
                  <a:gd name="T113" fmla="*/ 43 h 71"/>
                  <a:gd name="T114" fmla="*/ 22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36" y="21"/>
                    </a:lnTo>
                    <a:lnTo>
                      <a:pt x="36" y="21"/>
                    </a:lnTo>
                    <a:lnTo>
                      <a:pt x="36" y="29"/>
                    </a:lnTo>
                    <a:lnTo>
                      <a:pt x="36" y="36"/>
                    </a:lnTo>
                    <a:lnTo>
                      <a:pt x="36" y="36"/>
                    </a:lnTo>
                    <a:lnTo>
                      <a:pt x="29" y="29"/>
                    </a:lnTo>
                    <a:lnTo>
                      <a:pt x="29" y="21"/>
                    </a:lnTo>
                    <a:lnTo>
                      <a:pt x="22" y="21"/>
                    </a:lnTo>
                    <a:lnTo>
                      <a:pt x="22" y="14"/>
                    </a:lnTo>
                    <a:lnTo>
                      <a:pt x="22" y="7"/>
                    </a:lnTo>
                    <a:lnTo>
                      <a:pt x="14" y="0"/>
                    </a:lnTo>
                    <a:lnTo>
                      <a:pt x="7" y="0"/>
                    </a:lnTo>
                    <a:lnTo>
                      <a:pt x="0" y="0"/>
                    </a:lnTo>
                    <a:lnTo>
                      <a:pt x="0" y="0"/>
                    </a:lnTo>
                    <a:lnTo>
                      <a:pt x="0" y="7"/>
                    </a:lnTo>
                    <a:lnTo>
                      <a:pt x="7" y="14"/>
                    </a:lnTo>
                    <a:lnTo>
                      <a:pt x="22" y="21"/>
                    </a:lnTo>
                    <a:lnTo>
                      <a:pt x="29" y="29"/>
                    </a:lnTo>
                    <a:lnTo>
                      <a:pt x="36" y="36"/>
                    </a:lnTo>
                    <a:lnTo>
                      <a:pt x="36" y="36"/>
                    </a:lnTo>
                    <a:lnTo>
                      <a:pt x="36" y="36"/>
                    </a:lnTo>
                    <a:lnTo>
                      <a:pt x="29" y="36"/>
                    </a:lnTo>
                    <a:lnTo>
                      <a:pt x="29" y="36"/>
                    </a:lnTo>
                    <a:lnTo>
                      <a:pt x="22" y="29"/>
                    </a:lnTo>
                    <a:lnTo>
                      <a:pt x="7" y="29"/>
                    </a:lnTo>
                    <a:lnTo>
                      <a:pt x="0" y="36"/>
                    </a:lnTo>
                    <a:lnTo>
                      <a:pt x="0" y="43"/>
                    </a:lnTo>
                    <a:lnTo>
                      <a:pt x="7" y="43"/>
                    </a:lnTo>
                    <a:lnTo>
                      <a:pt x="14" y="50"/>
                    </a:lnTo>
                    <a:lnTo>
                      <a:pt x="22" y="50"/>
                    </a:lnTo>
                    <a:lnTo>
                      <a:pt x="29" y="43"/>
                    </a:lnTo>
                    <a:lnTo>
                      <a:pt x="29" y="43"/>
                    </a:lnTo>
                    <a:lnTo>
                      <a:pt x="36" y="43"/>
                    </a:lnTo>
                    <a:lnTo>
                      <a:pt x="36" y="43"/>
                    </a:lnTo>
                    <a:lnTo>
                      <a:pt x="43" y="43"/>
                    </a:lnTo>
                    <a:lnTo>
                      <a:pt x="50" y="50"/>
                    </a:lnTo>
                    <a:lnTo>
                      <a:pt x="50" y="50"/>
                    </a:lnTo>
                    <a:lnTo>
                      <a:pt x="43" y="57"/>
                    </a:lnTo>
                    <a:lnTo>
                      <a:pt x="36" y="57"/>
                    </a:lnTo>
                    <a:lnTo>
                      <a:pt x="36" y="57"/>
                    </a:lnTo>
                    <a:lnTo>
                      <a:pt x="22" y="57"/>
                    </a:lnTo>
                    <a:lnTo>
                      <a:pt x="7" y="64"/>
                    </a:lnTo>
                    <a:lnTo>
                      <a:pt x="7" y="64"/>
                    </a:lnTo>
                    <a:lnTo>
                      <a:pt x="14" y="71"/>
                    </a:lnTo>
                    <a:lnTo>
                      <a:pt x="22" y="71"/>
                    </a:lnTo>
                    <a:lnTo>
                      <a:pt x="29" y="71"/>
                    </a:lnTo>
                    <a:lnTo>
                      <a:pt x="36" y="71"/>
                    </a:lnTo>
                    <a:lnTo>
                      <a:pt x="36" y="64"/>
                    </a:lnTo>
                    <a:lnTo>
                      <a:pt x="36"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6"/>
                    </a:moveTo>
                    <a:lnTo>
                      <a:pt x="14" y="36"/>
                    </a:lnTo>
                    <a:lnTo>
                      <a:pt x="0" y="36"/>
                    </a:lnTo>
                    <a:lnTo>
                      <a:pt x="7" y="43"/>
                    </a:lnTo>
                    <a:lnTo>
                      <a:pt x="14" y="43"/>
                    </a:lnTo>
                    <a:lnTo>
                      <a:pt x="22" y="43"/>
                    </a:lnTo>
                    <a:lnTo>
                      <a:pt x="22" y="36"/>
                    </a:lnTo>
                    <a:lnTo>
                      <a:pt x="22" y="36"/>
                    </a:lnTo>
                    <a:close/>
                    <a:moveTo>
                      <a:pt x="36" y="64"/>
                    </a:moveTo>
                    <a:lnTo>
                      <a:pt x="29" y="57"/>
                    </a:lnTo>
                    <a:lnTo>
                      <a:pt x="22" y="57"/>
                    </a:lnTo>
                    <a:lnTo>
                      <a:pt x="14" y="57"/>
                    </a:lnTo>
                    <a:lnTo>
                      <a:pt x="7" y="64"/>
                    </a:lnTo>
                    <a:lnTo>
                      <a:pt x="14"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633">
                <a:extLst>
                  <a:ext uri="{FF2B5EF4-FFF2-40B4-BE49-F238E27FC236}">
                    <a16:creationId xmlns:a16="http://schemas.microsoft.com/office/drawing/2014/main" xmlns="" id="{BC6791A7-C9C9-4B41-B352-93FC8909B290}"/>
                  </a:ext>
                </a:extLst>
              </p:cNvPr>
              <p:cNvSpPr>
                <a:spLocks noEditPoints="1"/>
              </p:cNvSpPr>
              <p:nvPr/>
            </p:nvSpPr>
            <p:spPr bwMode="auto">
              <a:xfrm>
                <a:off x="6020" y="2983"/>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65 w 72"/>
                  <a:gd name="T13" fmla="*/ 7 h 71"/>
                  <a:gd name="T14" fmla="*/ 58 w 72"/>
                  <a:gd name="T15" fmla="*/ 14 h 71"/>
                  <a:gd name="T16" fmla="*/ 58 w 72"/>
                  <a:gd name="T17" fmla="*/ 29 h 71"/>
                  <a:gd name="T18" fmla="*/ 50 w 72"/>
                  <a:gd name="T19" fmla="*/ 43 h 71"/>
                  <a:gd name="T20" fmla="*/ 50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15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50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65 w 72"/>
                  <a:gd name="T83" fmla="*/ 71 h 71"/>
                  <a:gd name="T84" fmla="*/ 65 w 72"/>
                  <a:gd name="T85" fmla="*/ 29 h 71"/>
                  <a:gd name="T86" fmla="*/ 65 w 72"/>
                  <a:gd name="T87" fmla="*/ 14 h 71"/>
                  <a:gd name="T88" fmla="*/ 58 w 72"/>
                  <a:gd name="T89" fmla="*/ 14 h 71"/>
                  <a:gd name="T90" fmla="*/ 65 w 72"/>
                  <a:gd name="T91" fmla="*/ 29 h 71"/>
                  <a:gd name="T92" fmla="*/ 43 w 72"/>
                  <a:gd name="T93" fmla="*/ 14 h 71"/>
                  <a:gd name="T94" fmla="*/ 36 w 72"/>
                  <a:gd name="T95" fmla="*/ 7 h 71"/>
                  <a:gd name="T96" fmla="*/ 36 w 72"/>
                  <a:gd name="T97" fmla="*/ 21 h 71"/>
                  <a:gd name="T98" fmla="*/ 22 w 72"/>
                  <a:gd name="T99" fmla="*/ 14 h 71"/>
                  <a:gd name="T100" fmla="*/ 15 w 72"/>
                  <a:gd name="T101" fmla="*/ 0 h 71"/>
                  <a:gd name="T102" fmla="*/ 0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1"/>
                    </a:lnTo>
                    <a:lnTo>
                      <a:pt x="58" y="29"/>
                    </a:lnTo>
                    <a:lnTo>
                      <a:pt x="58" y="36"/>
                    </a:lnTo>
                    <a:lnTo>
                      <a:pt x="50" y="43"/>
                    </a:lnTo>
                    <a:lnTo>
                      <a:pt x="50" y="50"/>
                    </a:lnTo>
                    <a:lnTo>
                      <a:pt x="50" y="43"/>
                    </a:lnTo>
                    <a:lnTo>
                      <a:pt x="43" y="36"/>
                    </a:lnTo>
                    <a:lnTo>
                      <a:pt x="43" y="29"/>
                    </a:lnTo>
                    <a:lnTo>
                      <a:pt x="43" y="29"/>
                    </a:lnTo>
                    <a:lnTo>
                      <a:pt x="43" y="21"/>
                    </a:lnTo>
                    <a:lnTo>
                      <a:pt x="50" y="7"/>
                    </a:lnTo>
                    <a:lnTo>
                      <a:pt x="36" y="0"/>
                    </a:lnTo>
                    <a:lnTo>
                      <a:pt x="29" y="7"/>
                    </a:lnTo>
                    <a:lnTo>
                      <a:pt x="36" y="21"/>
                    </a:lnTo>
                    <a:lnTo>
                      <a:pt x="36" y="21"/>
                    </a:lnTo>
                    <a:lnTo>
                      <a:pt x="36" y="29"/>
                    </a:lnTo>
                    <a:lnTo>
                      <a:pt x="36" y="36"/>
                    </a:lnTo>
                    <a:lnTo>
                      <a:pt x="36" y="36"/>
                    </a:lnTo>
                    <a:lnTo>
                      <a:pt x="29" y="29"/>
                    </a:lnTo>
                    <a:lnTo>
                      <a:pt x="22" y="21"/>
                    </a:lnTo>
                    <a:lnTo>
                      <a:pt x="22" y="21"/>
                    </a:lnTo>
                    <a:lnTo>
                      <a:pt x="22" y="14"/>
                    </a:lnTo>
                    <a:lnTo>
                      <a:pt x="22" y="7"/>
                    </a:lnTo>
                    <a:lnTo>
                      <a:pt x="15" y="0"/>
                    </a:lnTo>
                    <a:lnTo>
                      <a:pt x="7" y="0"/>
                    </a:lnTo>
                    <a:lnTo>
                      <a:pt x="0" y="0"/>
                    </a:lnTo>
                    <a:lnTo>
                      <a:pt x="0" y="0"/>
                    </a:lnTo>
                    <a:lnTo>
                      <a:pt x="0" y="7"/>
                    </a:lnTo>
                    <a:lnTo>
                      <a:pt x="7" y="14"/>
                    </a:lnTo>
                    <a:lnTo>
                      <a:pt x="15" y="21"/>
                    </a:lnTo>
                    <a:lnTo>
                      <a:pt x="22" y="29"/>
                    </a:lnTo>
                    <a:lnTo>
                      <a:pt x="29" y="36"/>
                    </a:lnTo>
                    <a:lnTo>
                      <a:pt x="36" y="36"/>
                    </a:lnTo>
                    <a:lnTo>
                      <a:pt x="29" y="36"/>
                    </a:lnTo>
                    <a:lnTo>
                      <a:pt x="29" y="36"/>
                    </a:lnTo>
                    <a:lnTo>
                      <a:pt x="22" y="36"/>
                    </a:lnTo>
                    <a:lnTo>
                      <a:pt x="15" y="29"/>
                    </a:lnTo>
                    <a:lnTo>
                      <a:pt x="7" y="29"/>
                    </a:lnTo>
                    <a:lnTo>
                      <a:pt x="0" y="36"/>
                    </a:lnTo>
                    <a:lnTo>
                      <a:pt x="0" y="43"/>
                    </a:lnTo>
                    <a:lnTo>
                      <a:pt x="7" y="43"/>
                    </a:lnTo>
                    <a:lnTo>
                      <a:pt x="15" y="50"/>
                    </a:lnTo>
                    <a:lnTo>
                      <a:pt x="22" y="50"/>
                    </a:lnTo>
                    <a:lnTo>
                      <a:pt x="22" y="43"/>
                    </a:lnTo>
                    <a:lnTo>
                      <a:pt x="22" y="43"/>
                    </a:lnTo>
                    <a:lnTo>
                      <a:pt x="29" y="43"/>
                    </a:lnTo>
                    <a:lnTo>
                      <a:pt x="36" y="43"/>
                    </a:lnTo>
                    <a:lnTo>
                      <a:pt x="43" y="43"/>
                    </a:lnTo>
                    <a:lnTo>
                      <a:pt x="43" y="50"/>
                    </a:lnTo>
                    <a:lnTo>
                      <a:pt x="50" y="50"/>
                    </a:lnTo>
                    <a:lnTo>
                      <a:pt x="43" y="57"/>
                    </a:lnTo>
                    <a:lnTo>
                      <a:pt x="36" y="57"/>
                    </a:lnTo>
                    <a:lnTo>
                      <a:pt x="29" y="57"/>
                    </a:lnTo>
                    <a:lnTo>
                      <a:pt x="22" y="57"/>
                    </a:lnTo>
                    <a:lnTo>
                      <a:pt x="7" y="64"/>
                    </a:lnTo>
                    <a:lnTo>
                      <a:pt x="7" y="64"/>
                    </a:lnTo>
                    <a:lnTo>
                      <a:pt x="7" y="71"/>
                    </a:lnTo>
                    <a:lnTo>
                      <a:pt x="22" y="71"/>
                    </a:lnTo>
                    <a:lnTo>
                      <a:pt x="29" y="71"/>
                    </a:lnTo>
                    <a:lnTo>
                      <a:pt x="29" y="71"/>
                    </a:lnTo>
                    <a:lnTo>
                      <a:pt x="36" y="64"/>
                    </a:lnTo>
                    <a:lnTo>
                      <a:pt x="36" y="64"/>
                    </a:lnTo>
                    <a:lnTo>
                      <a:pt x="43" y="64"/>
                    </a:lnTo>
                    <a:lnTo>
                      <a:pt x="43" y="57"/>
                    </a:lnTo>
                    <a:lnTo>
                      <a:pt x="50" y="57"/>
                    </a:lnTo>
                    <a:lnTo>
                      <a:pt x="58" y="64"/>
                    </a:lnTo>
                    <a:lnTo>
                      <a:pt x="65" y="71"/>
                    </a:lnTo>
                    <a:lnTo>
                      <a:pt x="65" y="71"/>
                    </a:lnTo>
                    <a:close/>
                    <a:moveTo>
                      <a:pt x="65" y="29"/>
                    </a:moveTo>
                    <a:lnTo>
                      <a:pt x="65" y="29"/>
                    </a:lnTo>
                    <a:lnTo>
                      <a:pt x="72" y="21"/>
                    </a:lnTo>
                    <a:lnTo>
                      <a:pt x="65" y="14"/>
                    </a:lnTo>
                    <a:lnTo>
                      <a:pt x="65" y="7"/>
                    </a:lnTo>
                    <a:lnTo>
                      <a:pt x="58" y="14"/>
                    </a:lnTo>
                    <a:lnTo>
                      <a:pt x="65" y="29"/>
                    </a:lnTo>
                    <a:lnTo>
                      <a:pt x="65" y="29"/>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6"/>
                    </a:moveTo>
                    <a:lnTo>
                      <a:pt x="15" y="36"/>
                    </a:lnTo>
                    <a:lnTo>
                      <a:pt x="0" y="36"/>
                    </a:lnTo>
                    <a:lnTo>
                      <a:pt x="7" y="43"/>
                    </a:lnTo>
                    <a:lnTo>
                      <a:pt x="15" y="43"/>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634">
                <a:extLst>
                  <a:ext uri="{FF2B5EF4-FFF2-40B4-BE49-F238E27FC236}">
                    <a16:creationId xmlns:a16="http://schemas.microsoft.com/office/drawing/2014/main" xmlns="" id="{D123F190-A428-45E1-8003-AE40C44DACD0}"/>
                  </a:ext>
                </a:extLst>
              </p:cNvPr>
              <p:cNvSpPr>
                <a:spLocks noEditPoints="1"/>
              </p:cNvSpPr>
              <p:nvPr/>
            </p:nvSpPr>
            <p:spPr bwMode="auto">
              <a:xfrm>
                <a:off x="5948" y="2983"/>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29 h 71"/>
                  <a:gd name="T18" fmla="*/ 51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29"/>
                    </a:lnTo>
                    <a:lnTo>
                      <a:pt x="58" y="36"/>
                    </a:lnTo>
                    <a:lnTo>
                      <a:pt x="51" y="43"/>
                    </a:lnTo>
                    <a:lnTo>
                      <a:pt x="51"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9"/>
                    </a:lnTo>
                    <a:lnTo>
                      <a:pt x="22" y="21"/>
                    </a:lnTo>
                    <a:lnTo>
                      <a:pt x="22" y="21"/>
                    </a:lnTo>
                    <a:lnTo>
                      <a:pt x="22" y="14"/>
                    </a:lnTo>
                    <a:lnTo>
                      <a:pt x="15" y="7"/>
                    </a:lnTo>
                    <a:lnTo>
                      <a:pt x="8" y="0"/>
                    </a:lnTo>
                    <a:lnTo>
                      <a:pt x="8" y="0"/>
                    </a:lnTo>
                    <a:lnTo>
                      <a:pt x="0" y="0"/>
                    </a:lnTo>
                    <a:lnTo>
                      <a:pt x="0" y="0"/>
                    </a:lnTo>
                    <a:lnTo>
                      <a:pt x="0" y="7"/>
                    </a:lnTo>
                    <a:lnTo>
                      <a:pt x="0" y="14"/>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8" y="64"/>
                    </a:lnTo>
                    <a:lnTo>
                      <a:pt x="0" y="64"/>
                    </a:lnTo>
                    <a:lnTo>
                      <a:pt x="8" y="71"/>
                    </a:lnTo>
                    <a:lnTo>
                      <a:pt x="22" y="71"/>
                    </a:lnTo>
                    <a:lnTo>
                      <a:pt x="29" y="71"/>
                    </a:lnTo>
                    <a:lnTo>
                      <a:pt x="29" y="71"/>
                    </a:lnTo>
                    <a:lnTo>
                      <a:pt x="29" y="64"/>
                    </a:lnTo>
                    <a:lnTo>
                      <a:pt x="36" y="64"/>
                    </a:lnTo>
                    <a:lnTo>
                      <a:pt x="43" y="64"/>
                    </a:lnTo>
                    <a:lnTo>
                      <a:pt x="43" y="57"/>
                    </a:lnTo>
                    <a:lnTo>
                      <a:pt x="51" y="57"/>
                    </a:lnTo>
                    <a:lnTo>
                      <a:pt x="51"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6"/>
                    </a:moveTo>
                    <a:lnTo>
                      <a:pt x="8" y="36"/>
                    </a:lnTo>
                    <a:lnTo>
                      <a:pt x="0" y="36"/>
                    </a:lnTo>
                    <a:lnTo>
                      <a:pt x="0" y="43"/>
                    </a:lnTo>
                    <a:lnTo>
                      <a:pt x="15" y="43"/>
                    </a:lnTo>
                    <a:lnTo>
                      <a:pt x="22" y="43"/>
                    </a:lnTo>
                    <a:lnTo>
                      <a:pt x="22" y="36"/>
                    </a:lnTo>
                    <a:lnTo>
                      <a:pt x="22" y="36"/>
                    </a:lnTo>
                    <a:close/>
                    <a:moveTo>
                      <a:pt x="29" y="64"/>
                    </a:moveTo>
                    <a:lnTo>
                      <a:pt x="29" y="57"/>
                    </a:lnTo>
                    <a:lnTo>
                      <a:pt x="22" y="57"/>
                    </a:lnTo>
                    <a:lnTo>
                      <a:pt x="15" y="57"/>
                    </a:lnTo>
                    <a:lnTo>
                      <a:pt x="8" y="64"/>
                    </a:lnTo>
                    <a:lnTo>
                      <a:pt x="8"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635">
                <a:extLst>
                  <a:ext uri="{FF2B5EF4-FFF2-40B4-BE49-F238E27FC236}">
                    <a16:creationId xmlns:a16="http://schemas.microsoft.com/office/drawing/2014/main" xmlns="" id="{60419D24-A6BB-4BCB-931D-70D17B7483D8}"/>
                  </a:ext>
                </a:extLst>
              </p:cNvPr>
              <p:cNvSpPr>
                <a:spLocks noEditPoints="1"/>
              </p:cNvSpPr>
              <p:nvPr/>
            </p:nvSpPr>
            <p:spPr bwMode="auto">
              <a:xfrm>
                <a:off x="5869" y="2983"/>
                <a:ext cx="72" cy="71"/>
              </a:xfrm>
              <a:custGeom>
                <a:avLst/>
                <a:gdLst>
                  <a:gd name="T0" fmla="*/ 65 w 72"/>
                  <a:gd name="T1" fmla="*/ 71 h 71"/>
                  <a:gd name="T2" fmla="*/ 72 w 72"/>
                  <a:gd name="T3" fmla="*/ 64 h 71"/>
                  <a:gd name="T4" fmla="*/ 65 w 72"/>
                  <a:gd name="T5" fmla="*/ 50 h 71"/>
                  <a:gd name="T6" fmla="*/ 65 w 72"/>
                  <a:gd name="T7" fmla="*/ 36 h 71"/>
                  <a:gd name="T8" fmla="*/ 65 w 72"/>
                  <a:gd name="T9" fmla="*/ 36 h 71"/>
                  <a:gd name="T10" fmla="*/ 72 w 72"/>
                  <a:gd name="T11" fmla="*/ 7 h 71"/>
                  <a:gd name="T12" fmla="*/ 65 w 72"/>
                  <a:gd name="T13" fmla="*/ 7 h 71"/>
                  <a:gd name="T14" fmla="*/ 58 w 72"/>
                  <a:gd name="T15" fmla="*/ 14 h 71"/>
                  <a:gd name="T16" fmla="*/ 58 w 72"/>
                  <a:gd name="T17" fmla="*/ 29 h 71"/>
                  <a:gd name="T18" fmla="*/ 58 w 72"/>
                  <a:gd name="T19" fmla="*/ 43 h 71"/>
                  <a:gd name="T20" fmla="*/ 51 w 72"/>
                  <a:gd name="T21" fmla="*/ 43 h 71"/>
                  <a:gd name="T22" fmla="*/ 44 w 72"/>
                  <a:gd name="T23" fmla="*/ 29 h 71"/>
                  <a:gd name="T24" fmla="*/ 51 w 72"/>
                  <a:gd name="T25" fmla="*/ 21 h 71"/>
                  <a:gd name="T26" fmla="*/ 44 w 72"/>
                  <a:gd name="T27" fmla="*/ 0 h 71"/>
                  <a:gd name="T28" fmla="*/ 36 w 72"/>
                  <a:gd name="T29" fmla="*/ 21 h 71"/>
                  <a:gd name="T30" fmla="*/ 44 w 72"/>
                  <a:gd name="T31" fmla="*/ 29 h 71"/>
                  <a:gd name="T32" fmla="*/ 36 w 72"/>
                  <a:gd name="T33" fmla="*/ 36 h 71"/>
                  <a:gd name="T34" fmla="*/ 29 w 72"/>
                  <a:gd name="T35" fmla="*/ 21 h 71"/>
                  <a:gd name="T36" fmla="*/ 22 w 72"/>
                  <a:gd name="T37" fmla="*/ 14 h 71"/>
                  <a:gd name="T38" fmla="*/ 15 w 72"/>
                  <a:gd name="T39" fmla="*/ 0 h 71"/>
                  <a:gd name="T40" fmla="*/ 7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15 w 72"/>
                  <a:gd name="T57" fmla="*/ 50 h 71"/>
                  <a:gd name="T58" fmla="*/ 29 w 72"/>
                  <a:gd name="T59" fmla="*/ 43 h 71"/>
                  <a:gd name="T60" fmla="*/ 36 w 72"/>
                  <a:gd name="T61" fmla="*/ 43 h 71"/>
                  <a:gd name="T62" fmla="*/ 44 w 72"/>
                  <a:gd name="T63" fmla="*/ 43 h 71"/>
                  <a:gd name="T64" fmla="*/ 51 w 72"/>
                  <a:gd name="T65" fmla="*/ 50 h 71"/>
                  <a:gd name="T66" fmla="*/ 44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9 h 71"/>
                  <a:gd name="T86" fmla="*/ 72 w 72"/>
                  <a:gd name="T87" fmla="*/ 14 h 71"/>
                  <a:gd name="T88" fmla="*/ 58 w 72"/>
                  <a:gd name="T89" fmla="*/ 14 h 71"/>
                  <a:gd name="T90" fmla="*/ 65 w 72"/>
                  <a:gd name="T91" fmla="*/ 29 h 71"/>
                  <a:gd name="T92" fmla="*/ 51 w 72"/>
                  <a:gd name="T93" fmla="*/ 14 h 71"/>
                  <a:gd name="T94" fmla="*/ 36 w 72"/>
                  <a:gd name="T95" fmla="*/ 7 h 71"/>
                  <a:gd name="T96" fmla="*/ 44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1"/>
                    </a:lnTo>
                    <a:lnTo>
                      <a:pt x="58" y="29"/>
                    </a:lnTo>
                    <a:lnTo>
                      <a:pt x="58" y="36"/>
                    </a:lnTo>
                    <a:lnTo>
                      <a:pt x="58" y="43"/>
                    </a:lnTo>
                    <a:lnTo>
                      <a:pt x="58" y="50"/>
                    </a:lnTo>
                    <a:lnTo>
                      <a:pt x="51" y="43"/>
                    </a:lnTo>
                    <a:lnTo>
                      <a:pt x="44" y="36"/>
                    </a:lnTo>
                    <a:lnTo>
                      <a:pt x="44" y="29"/>
                    </a:lnTo>
                    <a:lnTo>
                      <a:pt x="44" y="29"/>
                    </a:lnTo>
                    <a:lnTo>
                      <a:pt x="51" y="21"/>
                    </a:lnTo>
                    <a:lnTo>
                      <a:pt x="51" y="7"/>
                    </a:lnTo>
                    <a:lnTo>
                      <a:pt x="44" y="0"/>
                    </a:lnTo>
                    <a:lnTo>
                      <a:pt x="36" y="7"/>
                    </a:lnTo>
                    <a:lnTo>
                      <a:pt x="36" y="21"/>
                    </a:lnTo>
                    <a:lnTo>
                      <a:pt x="44" y="21"/>
                    </a:lnTo>
                    <a:lnTo>
                      <a:pt x="44" y="29"/>
                    </a:lnTo>
                    <a:lnTo>
                      <a:pt x="44" y="36"/>
                    </a:lnTo>
                    <a:lnTo>
                      <a:pt x="36" y="36"/>
                    </a:lnTo>
                    <a:lnTo>
                      <a:pt x="29" y="29"/>
                    </a:lnTo>
                    <a:lnTo>
                      <a:pt x="29" y="21"/>
                    </a:lnTo>
                    <a:lnTo>
                      <a:pt x="22" y="21"/>
                    </a:lnTo>
                    <a:lnTo>
                      <a:pt x="22" y="14"/>
                    </a:lnTo>
                    <a:lnTo>
                      <a:pt x="22" y="7"/>
                    </a:lnTo>
                    <a:lnTo>
                      <a:pt x="15" y="0"/>
                    </a:lnTo>
                    <a:lnTo>
                      <a:pt x="7" y="0"/>
                    </a:lnTo>
                    <a:lnTo>
                      <a:pt x="7" y="0"/>
                    </a:lnTo>
                    <a:lnTo>
                      <a:pt x="0" y="0"/>
                    </a:lnTo>
                    <a:lnTo>
                      <a:pt x="0" y="7"/>
                    </a:lnTo>
                    <a:lnTo>
                      <a:pt x="7" y="14"/>
                    </a:lnTo>
                    <a:lnTo>
                      <a:pt x="22" y="21"/>
                    </a:lnTo>
                    <a:lnTo>
                      <a:pt x="29" y="29"/>
                    </a:lnTo>
                    <a:lnTo>
                      <a:pt x="36" y="36"/>
                    </a:lnTo>
                    <a:lnTo>
                      <a:pt x="36" y="36"/>
                    </a:lnTo>
                    <a:lnTo>
                      <a:pt x="36" y="36"/>
                    </a:lnTo>
                    <a:lnTo>
                      <a:pt x="29" y="36"/>
                    </a:lnTo>
                    <a:lnTo>
                      <a:pt x="29" y="36"/>
                    </a:lnTo>
                    <a:lnTo>
                      <a:pt x="22" y="29"/>
                    </a:lnTo>
                    <a:lnTo>
                      <a:pt x="7" y="29"/>
                    </a:lnTo>
                    <a:lnTo>
                      <a:pt x="0" y="36"/>
                    </a:lnTo>
                    <a:lnTo>
                      <a:pt x="7" y="43"/>
                    </a:lnTo>
                    <a:lnTo>
                      <a:pt x="7" y="43"/>
                    </a:lnTo>
                    <a:lnTo>
                      <a:pt x="15" y="50"/>
                    </a:lnTo>
                    <a:lnTo>
                      <a:pt x="22" y="50"/>
                    </a:lnTo>
                    <a:lnTo>
                      <a:pt x="29" y="43"/>
                    </a:lnTo>
                    <a:lnTo>
                      <a:pt x="29" y="43"/>
                    </a:lnTo>
                    <a:lnTo>
                      <a:pt x="36" y="43"/>
                    </a:lnTo>
                    <a:lnTo>
                      <a:pt x="44" y="43"/>
                    </a:lnTo>
                    <a:lnTo>
                      <a:pt x="44" y="43"/>
                    </a:lnTo>
                    <a:lnTo>
                      <a:pt x="51" y="50"/>
                    </a:lnTo>
                    <a:lnTo>
                      <a:pt x="51" y="50"/>
                    </a:lnTo>
                    <a:lnTo>
                      <a:pt x="51" y="57"/>
                    </a:lnTo>
                    <a:lnTo>
                      <a:pt x="44" y="57"/>
                    </a:lnTo>
                    <a:lnTo>
                      <a:pt x="36" y="57"/>
                    </a:lnTo>
                    <a:lnTo>
                      <a:pt x="22" y="57"/>
                    </a:lnTo>
                    <a:lnTo>
                      <a:pt x="7" y="64"/>
                    </a:lnTo>
                    <a:lnTo>
                      <a:pt x="7" y="64"/>
                    </a:lnTo>
                    <a:lnTo>
                      <a:pt x="15" y="71"/>
                    </a:lnTo>
                    <a:lnTo>
                      <a:pt x="22" y="71"/>
                    </a:lnTo>
                    <a:lnTo>
                      <a:pt x="36" y="71"/>
                    </a:lnTo>
                    <a:lnTo>
                      <a:pt x="36" y="71"/>
                    </a:lnTo>
                    <a:lnTo>
                      <a:pt x="36" y="64"/>
                    </a:lnTo>
                    <a:lnTo>
                      <a:pt x="36" y="64"/>
                    </a:lnTo>
                    <a:lnTo>
                      <a:pt x="44" y="64"/>
                    </a:lnTo>
                    <a:lnTo>
                      <a:pt x="51" y="57"/>
                    </a:lnTo>
                    <a:lnTo>
                      <a:pt x="51" y="57"/>
                    </a:lnTo>
                    <a:lnTo>
                      <a:pt x="58" y="64"/>
                    </a:lnTo>
                    <a:lnTo>
                      <a:pt x="65" y="71"/>
                    </a:lnTo>
                    <a:lnTo>
                      <a:pt x="65" y="71"/>
                    </a:lnTo>
                    <a:close/>
                    <a:moveTo>
                      <a:pt x="65" y="29"/>
                    </a:moveTo>
                    <a:lnTo>
                      <a:pt x="65" y="29"/>
                    </a:lnTo>
                    <a:lnTo>
                      <a:pt x="72" y="21"/>
                    </a:lnTo>
                    <a:lnTo>
                      <a:pt x="72" y="14"/>
                    </a:lnTo>
                    <a:lnTo>
                      <a:pt x="65" y="7"/>
                    </a:lnTo>
                    <a:lnTo>
                      <a:pt x="58" y="14"/>
                    </a:lnTo>
                    <a:lnTo>
                      <a:pt x="65" y="29"/>
                    </a:lnTo>
                    <a:lnTo>
                      <a:pt x="65"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6"/>
                    </a:moveTo>
                    <a:lnTo>
                      <a:pt x="15" y="36"/>
                    </a:lnTo>
                    <a:lnTo>
                      <a:pt x="7" y="36"/>
                    </a:lnTo>
                    <a:lnTo>
                      <a:pt x="7" y="43"/>
                    </a:lnTo>
                    <a:lnTo>
                      <a:pt x="15" y="43"/>
                    </a:lnTo>
                    <a:lnTo>
                      <a:pt x="22" y="43"/>
                    </a:lnTo>
                    <a:lnTo>
                      <a:pt x="22" y="36"/>
                    </a:lnTo>
                    <a:lnTo>
                      <a:pt x="22" y="36"/>
                    </a:lnTo>
                    <a:close/>
                    <a:moveTo>
                      <a:pt x="36" y="64"/>
                    </a:moveTo>
                    <a:lnTo>
                      <a:pt x="29" y="57"/>
                    </a:lnTo>
                    <a:lnTo>
                      <a:pt x="22" y="57"/>
                    </a:lnTo>
                    <a:lnTo>
                      <a:pt x="15" y="57"/>
                    </a:lnTo>
                    <a:lnTo>
                      <a:pt x="7"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636">
                <a:extLst>
                  <a:ext uri="{FF2B5EF4-FFF2-40B4-BE49-F238E27FC236}">
                    <a16:creationId xmlns:a16="http://schemas.microsoft.com/office/drawing/2014/main" xmlns="" id="{60C888C7-EEBB-4829-8B01-345311297BA0}"/>
                  </a:ext>
                </a:extLst>
              </p:cNvPr>
              <p:cNvSpPr>
                <a:spLocks noEditPoints="1"/>
              </p:cNvSpPr>
              <p:nvPr/>
            </p:nvSpPr>
            <p:spPr bwMode="auto">
              <a:xfrm>
                <a:off x="5797" y="2983"/>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65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43 w 72"/>
                  <a:gd name="T25" fmla="*/ 21 h 71"/>
                  <a:gd name="T26" fmla="*/ 43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14 w 72"/>
                  <a:gd name="T39" fmla="*/ 0 h 71"/>
                  <a:gd name="T40" fmla="*/ 0 w 72"/>
                  <a:gd name="T41" fmla="*/ 0 h 71"/>
                  <a:gd name="T42" fmla="*/ 0 w 72"/>
                  <a:gd name="T43" fmla="*/ 7 h 71"/>
                  <a:gd name="T44" fmla="*/ 21 w 72"/>
                  <a:gd name="T45" fmla="*/ 21 h 71"/>
                  <a:gd name="T46" fmla="*/ 36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50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65 w 72"/>
                  <a:gd name="T83" fmla="*/ 71 h 71"/>
                  <a:gd name="T84" fmla="*/ 65 w 72"/>
                  <a:gd name="T85" fmla="*/ 29 h 71"/>
                  <a:gd name="T86" fmla="*/ 65 w 72"/>
                  <a:gd name="T87" fmla="*/ 14 h 71"/>
                  <a:gd name="T88" fmla="*/ 57 w 72"/>
                  <a:gd name="T89" fmla="*/ 14 h 71"/>
                  <a:gd name="T90" fmla="*/ 65 w 72"/>
                  <a:gd name="T91" fmla="*/ 29 h 71"/>
                  <a:gd name="T92" fmla="*/ 43 w 72"/>
                  <a:gd name="T93" fmla="*/ 14 h 71"/>
                  <a:gd name="T94" fmla="*/ 36 w 72"/>
                  <a:gd name="T95" fmla="*/ 7 h 71"/>
                  <a:gd name="T96" fmla="*/ 43 w 72"/>
                  <a:gd name="T97" fmla="*/ 21 h 71"/>
                  <a:gd name="T98" fmla="*/ 21 w 72"/>
                  <a:gd name="T99" fmla="*/ 14 h 71"/>
                  <a:gd name="T100" fmla="*/ 14 w 72"/>
                  <a:gd name="T101" fmla="*/ 0 h 71"/>
                  <a:gd name="T102" fmla="*/ 0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1"/>
                    </a:lnTo>
                    <a:lnTo>
                      <a:pt x="57" y="29"/>
                    </a:lnTo>
                    <a:lnTo>
                      <a:pt x="57" y="36"/>
                    </a:lnTo>
                    <a:lnTo>
                      <a:pt x="57" y="43"/>
                    </a:lnTo>
                    <a:lnTo>
                      <a:pt x="50" y="50"/>
                    </a:lnTo>
                    <a:lnTo>
                      <a:pt x="50" y="43"/>
                    </a:lnTo>
                    <a:lnTo>
                      <a:pt x="43" y="36"/>
                    </a:lnTo>
                    <a:lnTo>
                      <a:pt x="43" y="29"/>
                    </a:lnTo>
                    <a:lnTo>
                      <a:pt x="43" y="29"/>
                    </a:lnTo>
                    <a:lnTo>
                      <a:pt x="43" y="21"/>
                    </a:lnTo>
                    <a:lnTo>
                      <a:pt x="50" y="7"/>
                    </a:lnTo>
                    <a:lnTo>
                      <a:pt x="43" y="0"/>
                    </a:lnTo>
                    <a:lnTo>
                      <a:pt x="28" y="7"/>
                    </a:lnTo>
                    <a:lnTo>
                      <a:pt x="36" y="21"/>
                    </a:lnTo>
                    <a:lnTo>
                      <a:pt x="36" y="21"/>
                    </a:lnTo>
                    <a:lnTo>
                      <a:pt x="36" y="29"/>
                    </a:lnTo>
                    <a:lnTo>
                      <a:pt x="36" y="36"/>
                    </a:lnTo>
                    <a:lnTo>
                      <a:pt x="36" y="36"/>
                    </a:lnTo>
                    <a:lnTo>
                      <a:pt x="28" y="29"/>
                    </a:lnTo>
                    <a:lnTo>
                      <a:pt x="21" y="21"/>
                    </a:lnTo>
                    <a:lnTo>
                      <a:pt x="21" y="21"/>
                    </a:lnTo>
                    <a:lnTo>
                      <a:pt x="21" y="14"/>
                    </a:lnTo>
                    <a:lnTo>
                      <a:pt x="21" y="7"/>
                    </a:lnTo>
                    <a:lnTo>
                      <a:pt x="14" y="0"/>
                    </a:lnTo>
                    <a:lnTo>
                      <a:pt x="7" y="0"/>
                    </a:lnTo>
                    <a:lnTo>
                      <a:pt x="0" y="0"/>
                    </a:lnTo>
                    <a:lnTo>
                      <a:pt x="0" y="0"/>
                    </a:lnTo>
                    <a:lnTo>
                      <a:pt x="0" y="7"/>
                    </a:lnTo>
                    <a:lnTo>
                      <a:pt x="7" y="14"/>
                    </a:lnTo>
                    <a:lnTo>
                      <a:pt x="21" y="21"/>
                    </a:lnTo>
                    <a:lnTo>
                      <a:pt x="28" y="29"/>
                    </a:lnTo>
                    <a:lnTo>
                      <a:pt x="36"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8" y="43"/>
                    </a:lnTo>
                    <a:lnTo>
                      <a:pt x="28" y="43"/>
                    </a:lnTo>
                    <a:lnTo>
                      <a:pt x="36" y="43"/>
                    </a:lnTo>
                    <a:lnTo>
                      <a:pt x="43" y="43"/>
                    </a:lnTo>
                    <a:lnTo>
                      <a:pt x="50" y="50"/>
                    </a:lnTo>
                    <a:lnTo>
                      <a:pt x="50" y="50"/>
                    </a:lnTo>
                    <a:lnTo>
                      <a:pt x="43" y="57"/>
                    </a:lnTo>
                    <a:lnTo>
                      <a:pt x="36" y="57"/>
                    </a:lnTo>
                    <a:lnTo>
                      <a:pt x="28" y="57"/>
                    </a:lnTo>
                    <a:lnTo>
                      <a:pt x="21" y="57"/>
                    </a:lnTo>
                    <a:lnTo>
                      <a:pt x="7" y="64"/>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5" y="71"/>
                    </a:lnTo>
                    <a:lnTo>
                      <a:pt x="65" y="71"/>
                    </a:lnTo>
                    <a:close/>
                    <a:moveTo>
                      <a:pt x="65" y="29"/>
                    </a:moveTo>
                    <a:lnTo>
                      <a:pt x="65" y="29"/>
                    </a:lnTo>
                    <a:lnTo>
                      <a:pt x="72" y="21"/>
                    </a:lnTo>
                    <a:lnTo>
                      <a:pt x="65" y="14"/>
                    </a:lnTo>
                    <a:lnTo>
                      <a:pt x="65" y="7"/>
                    </a:lnTo>
                    <a:lnTo>
                      <a:pt x="57" y="14"/>
                    </a:lnTo>
                    <a:lnTo>
                      <a:pt x="65" y="29"/>
                    </a:lnTo>
                    <a:lnTo>
                      <a:pt x="65" y="29"/>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637">
                <a:extLst>
                  <a:ext uri="{FF2B5EF4-FFF2-40B4-BE49-F238E27FC236}">
                    <a16:creationId xmlns:a16="http://schemas.microsoft.com/office/drawing/2014/main" xmlns="" id="{D7C11886-0612-407E-A228-7A6FC4FC1B00}"/>
                  </a:ext>
                </a:extLst>
              </p:cNvPr>
              <p:cNvSpPr>
                <a:spLocks noEditPoints="1"/>
              </p:cNvSpPr>
              <p:nvPr/>
            </p:nvSpPr>
            <p:spPr bwMode="auto">
              <a:xfrm>
                <a:off x="5725" y="2983"/>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57 w 72"/>
                  <a:gd name="T13" fmla="*/ 7 h 71"/>
                  <a:gd name="T14" fmla="*/ 50 w 72"/>
                  <a:gd name="T15" fmla="*/ 14 h 71"/>
                  <a:gd name="T16" fmla="*/ 57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43 h 71"/>
                  <a:gd name="T64" fmla="*/ 43 w 72"/>
                  <a:gd name="T65" fmla="*/ 50 h 71"/>
                  <a:gd name="T66" fmla="*/ 36 w 72"/>
                  <a:gd name="T67" fmla="*/ 57 h 71"/>
                  <a:gd name="T68" fmla="*/ 21 w 72"/>
                  <a:gd name="T69" fmla="*/ 57 h 71"/>
                  <a:gd name="T70" fmla="*/ 0 w 72"/>
                  <a:gd name="T71" fmla="*/ 64 h 71"/>
                  <a:gd name="T72" fmla="*/ 21 w 72"/>
                  <a:gd name="T73" fmla="*/ 71 h 71"/>
                  <a:gd name="T74" fmla="*/ 28 w 72"/>
                  <a:gd name="T75" fmla="*/ 71 h 71"/>
                  <a:gd name="T76" fmla="*/ 36 w 72"/>
                  <a:gd name="T77" fmla="*/ 64 h 71"/>
                  <a:gd name="T78" fmla="*/ 43 w 72"/>
                  <a:gd name="T79" fmla="*/ 57 h 71"/>
                  <a:gd name="T80" fmla="*/ 50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28 w 72"/>
                  <a:gd name="T95" fmla="*/ 7 h 71"/>
                  <a:gd name="T96" fmla="*/ 36 w 72"/>
                  <a:gd name="T97" fmla="*/ 21 h 71"/>
                  <a:gd name="T98" fmla="*/ 21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64" y="71"/>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6" y="0"/>
                    </a:lnTo>
                    <a:lnTo>
                      <a:pt x="28" y="7"/>
                    </a:lnTo>
                    <a:lnTo>
                      <a:pt x="36" y="21"/>
                    </a:lnTo>
                    <a:lnTo>
                      <a:pt x="36" y="21"/>
                    </a:lnTo>
                    <a:lnTo>
                      <a:pt x="36" y="29"/>
                    </a:lnTo>
                    <a:lnTo>
                      <a:pt x="36" y="36"/>
                    </a:lnTo>
                    <a:lnTo>
                      <a:pt x="36" y="36"/>
                    </a:lnTo>
                    <a:lnTo>
                      <a:pt x="28" y="29"/>
                    </a:lnTo>
                    <a:lnTo>
                      <a:pt x="21" y="21"/>
                    </a:lnTo>
                    <a:lnTo>
                      <a:pt x="21" y="21"/>
                    </a:lnTo>
                    <a:lnTo>
                      <a:pt x="21" y="14"/>
                    </a:lnTo>
                    <a:lnTo>
                      <a:pt x="14" y="7"/>
                    </a:lnTo>
                    <a:lnTo>
                      <a:pt x="7" y="0"/>
                    </a:lnTo>
                    <a:lnTo>
                      <a:pt x="7" y="0"/>
                    </a:lnTo>
                    <a:lnTo>
                      <a:pt x="0" y="0"/>
                    </a:lnTo>
                    <a:lnTo>
                      <a:pt x="0" y="0"/>
                    </a:lnTo>
                    <a:lnTo>
                      <a:pt x="0" y="7"/>
                    </a:lnTo>
                    <a:lnTo>
                      <a:pt x="0" y="14"/>
                    </a:lnTo>
                    <a:lnTo>
                      <a:pt x="14" y="21"/>
                    </a:lnTo>
                    <a:lnTo>
                      <a:pt x="21" y="29"/>
                    </a:lnTo>
                    <a:lnTo>
                      <a:pt x="28" y="36"/>
                    </a:lnTo>
                    <a:lnTo>
                      <a:pt x="28" y="36"/>
                    </a:lnTo>
                    <a:lnTo>
                      <a:pt x="28"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6" y="43"/>
                    </a:lnTo>
                    <a:lnTo>
                      <a:pt x="43" y="43"/>
                    </a:lnTo>
                    <a:lnTo>
                      <a:pt x="43" y="50"/>
                    </a:lnTo>
                    <a:lnTo>
                      <a:pt x="43" y="50"/>
                    </a:lnTo>
                    <a:lnTo>
                      <a:pt x="43" y="57"/>
                    </a:lnTo>
                    <a:lnTo>
                      <a:pt x="36" y="57"/>
                    </a:lnTo>
                    <a:lnTo>
                      <a:pt x="28" y="57"/>
                    </a:lnTo>
                    <a:lnTo>
                      <a:pt x="21" y="57"/>
                    </a:lnTo>
                    <a:lnTo>
                      <a:pt x="7" y="64"/>
                    </a:lnTo>
                    <a:lnTo>
                      <a:pt x="0" y="64"/>
                    </a:lnTo>
                    <a:lnTo>
                      <a:pt x="7" y="71"/>
                    </a:lnTo>
                    <a:lnTo>
                      <a:pt x="21" y="71"/>
                    </a:lnTo>
                    <a:lnTo>
                      <a:pt x="28" y="71"/>
                    </a:lnTo>
                    <a:lnTo>
                      <a:pt x="28" y="71"/>
                    </a:lnTo>
                    <a:lnTo>
                      <a:pt x="28" y="64"/>
                    </a:lnTo>
                    <a:lnTo>
                      <a:pt x="36" y="64"/>
                    </a:lnTo>
                    <a:lnTo>
                      <a:pt x="43" y="64"/>
                    </a:lnTo>
                    <a:lnTo>
                      <a:pt x="43" y="57"/>
                    </a:lnTo>
                    <a:lnTo>
                      <a:pt x="50" y="57"/>
                    </a:lnTo>
                    <a:lnTo>
                      <a:pt x="50"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6"/>
                    </a:moveTo>
                    <a:lnTo>
                      <a:pt x="7" y="36"/>
                    </a:lnTo>
                    <a:lnTo>
                      <a:pt x="0" y="36"/>
                    </a:lnTo>
                    <a:lnTo>
                      <a:pt x="0"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638">
                <a:extLst>
                  <a:ext uri="{FF2B5EF4-FFF2-40B4-BE49-F238E27FC236}">
                    <a16:creationId xmlns:a16="http://schemas.microsoft.com/office/drawing/2014/main" xmlns="" id="{2C28D231-9E56-4EFC-B2B6-D19F9FC88F75}"/>
                  </a:ext>
                </a:extLst>
              </p:cNvPr>
              <p:cNvSpPr>
                <a:spLocks noEditPoints="1"/>
              </p:cNvSpPr>
              <p:nvPr/>
            </p:nvSpPr>
            <p:spPr bwMode="auto">
              <a:xfrm>
                <a:off x="5653" y="2983"/>
                <a:ext cx="65" cy="71"/>
              </a:xfrm>
              <a:custGeom>
                <a:avLst/>
                <a:gdLst>
                  <a:gd name="T0" fmla="*/ 65 w 65"/>
                  <a:gd name="T1" fmla="*/ 71 h 71"/>
                  <a:gd name="T2" fmla="*/ 65 w 65"/>
                  <a:gd name="T3" fmla="*/ 64 h 71"/>
                  <a:gd name="T4" fmla="*/ 57 w 65"/>
                  <a:gd name="T5" fmla="*/ 50 h 71"/>
                  <a:gd name="T6" fmla="*/ 57 w 65"/>
                  <a:gd name="T7" fmla="*/ 36 h 71"/>
                  <a:gd name="T8" fmla="*/ 65 w 65"/>
                  <a:gd name="T9" fmla="*/ 36 h 71"/>
                  <a:gd name="T10" fmla="*/ 65 w 65"/>
                  <a:gd name="T11" fmla="*/ 7 h 71"/>
                  <a:gd name="T12" fmla="*/ 57 w 65"/>
                  <a:gd name="T13" fmla="*/ 7 h 71"/>
                  <a:gd name="T14" fmla="*/ 50 w 65"/>
                  <a:gd name="T15" fmla="*/ 14 h 71"/>
                  <a:gd name="T16" fmla="*/ 57 w 65"/>
                  <a:gd name="T17" fmla="*/ 29 h 71"/>
                  <a:gd name="T18" fmla="*/ 50 w 65"/>
                  <a:gd name="T19" fmla="*/ 43 h 71"/>
                  <a:gd name="T20" fmla="*/ 43 w 65"/>
                  <a:gd name="T21" fmla="*/ 43 h 71"/>
                  <a:gd name="T22" fmla="*/ 36 w 65"/>
                  <a:gd name="T23" fmla="*/ 29 h 71"/>
                  <a:gd name="T24" fmla="*/ 43 w 65"/>
                  <a:gd name="T25" fmla="*/ 21 h 71"/>
                  <a:gd name="T26" fmla="*/ 36 w 65"/>
                  <a:gd name="T27" fmla="*/ 0 h 71"/>
                  <a:gd name="T28" fmla="*/ 36 w 65"/>
                  <a:gd name="T29" fmla="*/ 21 h 71"/>
                  <a:gd name="T30" fmla="*/ 36 w 65"/>
                  <a:gd name="T31" fmla="*/ 29 h 71"/>
                  <a:gd name="T32" fmla="*/ 29 w 65"/>
                  <a:gd name="T33" fmla="*/ 36 h 71"/>
                  <a:gd name="T34" fmla="*/ 21 w 65"/>
                  <a:gd name="T35" fmla="*/ 21 h 71"/>
                  <a:gd name="T36" fmla="*/ 21 w 65"/>
                  <a:gd name="T37" fmla="*/ 14 h 71"/>
                  <a:gd name="T38" fmla="*/ 7 w 65"/>
                  <a:gd name="T39" fmla="*/ 0 h 71"/>
                  <a:gd name="T40" fmla="*/ 0 w 65"/>
                  <a:gd name="T41" fmla="*/ 0 h 71"/>
                  <a:gd name="T42" fmla="*/ 0 w 65"/>
                  <a:gd name="T43" fmla="*/ 7 h 71"/>
                  <a:gd name="T44" fmla="*/ 14 w 65"/>
                  <a:gd name="T45" fmla="*/ 21 h 71"/>
                  <a:gd name="T46" fmla="*/ 29 w 65"/>
                  <a:gd name="T47" fmla="*/ 36 h 71"/>
                  <a:gd name="T48" fmla="*/ 29 w 65"/>
                  <a:gd name="T49" fmla="*/ 36 h 71"/>
                  <a:gd name="T50" fmla="*/ 21 w 65"/>
                  <a:gd name="T51" fmla="*/ 36 h 71"/>
                  <a:gd name="T52" fmla="*/ 0 w 65"/>
                  <a:gd name="T53" fmla="*/ 29 h 71"/>
                  <a:gd name="T54" fmla="*/ 0 w 65"/>
                  <a:gd name="T55" fmla="*/ 43 h 71"/>
                  <a:gd name="T56" fmla="*/ 14 w 65"/>
                  <a:gd name="T57" fmla="*/ 50 h 71"/>
                  <a:gd name="T58" fmla="*/ 21 w 65"/>
                  <a:gd name="T59" fmla="*/ 43 h 71"/>
                  <a:gd name="T60" fmla="*/ 29 w 65"/>
                  <a:gd name="T61" fmla="*/ 43 h 71"/>
                  <a:gd name="T62" fmla="*/ 36 w 65"/>
                  <a:gd name="T63" fmla="*/ 43 h 71"/>
                  <a:gd name="T64" fmla="*/ 43 w 65"/>
                  <a:gd name="T65" fmla="*/ 50 h 71"/>
                  <a:gd name="T66" fmla="*/ 36 w 65"/>
                  <a:gd name="T67" fmla="*/ 57 h 71"/>
                  <a:gd name="T68" fmla="*/ 21 w 65"/>
                  <a:gd name="T69" fmla="*/ 57 h 71"/>
                  <a:gd name="T70" fmla="*/ 0 w 65"/>
                  <a:gd name="T71" fmla="*/ 64 h 71"/>
                  <a:gd name="T72" fmla="*/ 21 w 65"/>
                  <a:gd name="T73" fmla="*/ 71 h 71"/>
                  <a:gd name="T74" fmla="*/ 29 w 65"/>
                  <a:gd name="T75" fmla="*/ 71 h 71"/>
                  <a:gd name="T76" fmla="*/ 36 w 65"/>
                  <a:gd name="T77" fmla="*/ 64 h 71"/>
                  <a:gd name="T78" fmla="*/ 43 w 65"/>
                  <a:gd name="T79" fmla="*/ 57 h 71"/>
                  <a:gd name="T80" fmla="*/ 50 w 65"/>
                  <a:gd name="T81" fmla="*/ 64 h 71"/>
                  <a:gd name="T82" fmla="*/ 57 w 65"/>
                  <a:gd name="T83" fmla="*/ 71 h 71"/>
                  <a:gd name="T84" fmla="*/ 65 w 65"/>
                  <a:gd name="T85" fmla="*/ 29 h 71"/>
                  <a:gd name="T86" fmla="*/ 65 w 65"/>
                  <a:gd name="T87" fmla="*/ 14 h 71"/>
                  <a:gd name="T88" fmla="*/ 50 w 65"/>
                  <a:gd name="T89" fmla="*/ 14 h 71"/>
                  <a:gd name="T90" fmla="*/ 57 w 65"/>
                  <a:gd name="T91" fmla="*/ 29 h 71"/>
                  <a:gd name="T92" fmla="*/ 43 w 65"/>
                  <a:gd name="T93" fmla="*/ 14 h 71"/>
                  <a:gd name="T94" fmla="*/ 29 w 65"/>
                  <a:gd name="T95" fmla="*/ 7 h 71"/>
                  <a:gd name="T96" fmla="*/ 36 w 65"/>
                  <a:gd name="T97" fmla="*/ 21 h 71"/>
                  <a:gd name="T98" fmla="*/ 14 w 65"/>
                  <a:gd name="T99" fmla="*/ 14 h 71"/>
                  <a:gd name="T100" fmla="*/ 7 w 65"/>
                  <a:gd name="T101" fmla="*/ 0 h 71"/>
                  <a:gd name="T102" fmla="*/ 0 w 65"/>
                  <a:gd name="T103" fmla="*/ 7 h 71"/>
                  <a:gd name="T104" fmla="*/ 7 w 65"/>
                  <a:gd name="T105" fmla="*/ 21 h 71"/>
                  <a:gd name="T106" fmla="*/ 14 w 65"/>
                  <a:gd name="T107" fmla="*/ 14 h 71"/>
                  <a:gd name="T108" fmla="*/ 7 w 65"/>
                  <a:gd name="T109" fmla="*/ 36 h 71"/>
                  <a:gd name="T110" fmla="*/ 0 w 65"/>
                  <a:gd name="T111" fmla="*/ 43 h 71"/>
                  <a:gd name="T112" fmla="*/ 21 w 65"/>
                  <a:gd name="T113" fmla="*/ 43 h 71"/>
                  <a:gd name="T114" fmla="*/ 21 w 65"/>
                  <a:gd name="T115" fmla="*/ 36 h 71"/>
                  <a:gd name="T116" fmla="*/ 21 w 65"/>
                  <a:gd name="T117" fmla="*/ 57 h 71"/>
                  <a:gd name="T118" fmla="*/ 14 w 65"/>
                  <a:gd name="T119" fmla="*/ 57 h 71"/>
                  <a:gd name="T120" fmla="*/ 7 w 65"/>
                  <a:gd name="T121" fmla="*/ 64 h 71"/>
                  <a:gd name="T122" fmla="*/ 21 w 65"/>
                  <a:gd name="T123" fmla="*/ 71 h 71"/>
                  <a:gd name="T124" fmla="*/ 29 w 65"/>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1">
                    <a:moveTo>
                      <a:pt x="57" y="71"/>
                    </a:moveTo>
                    <a:lnTo>
                      <a:pt x="65" y="71"/>
                    </a:lnTo>
                    <a:lnTo>
                      <a:pt x="65" y="71"/>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1"/>
                    </a:lnTo>
                    <a:lnTo>
                      <a:pt x="57" y="29"/>
                    </a:lnTo>
                    <a:lnTo>
                      <a:pt x="57" y="36"/>
                    </a:lnTo>
                    <a:lnTo>
                      <a:pt x="50" y="43"/>
                    </a:lnTo>
                    <a:lnTo>
                      <a:pt x="50" y="50"/>
                    </a:lnTo>
                    <a:lnTo>
                      <a:pt x="43" y="43"/>
                    </a:lnTo>
                    <a:lnTo>
                      <a:pt x="43" y="36"/>
                    </a:lnTo>
                    <a:lnTo>
                      <a:pt x="36" y="29"/>
                    </a:lnTo>
                    <a:lnTo>
                      <a:pt x="36" y="29"/>
                    </a:lnTo>
                    <a:lnTo>
                      <a:pt x="43" y="21"/>
                    </a:lnTo>
                    <a:lnTo>
                      <a:pt x="43" y="7"/>
                    </a:lnTo>
                    <a:lnTo>
                      <a:pt x="36" y="0"/>
                    </a:lnTo>
                    <a:lnTo>
                      <a:pt x="29" y="7"/>
                    </a:lnTo>
                    <a:lnTo>
                      <a:pt x="36" y="21"/>
                    </a:lnTo>
                    <a:lnTo>
                      <a:pt x="36" y="21"/>
                    </a:lnTo>
                    <a:lnTo>
                      <a:pt x="36" y="29"/>
                    </a:lnTo>
                    <a:lnTo>
                      <a:pt x="36" y="36"/>
                    </a:lnTo>
                    <a:lnTo>
                      <a:pt x="29" y="36"/>
                    </a:lnTo>
                    <a:lnTo>
                      <a:pt x="21" y="29"/>
                    </a:lnTo>
                    <a:lnTo>
                      <a:pt x="21" y="21"/>
                    </a:lnTo>
                    <a:lnTo>
                      <a:pt x="21" y="21"/>
                    </a:lnTo>
                    <a:lnTo>
                      <a:pt x="21" y="14"/>
                    </a:lnTo>
                    <a:lnTo>
                      <a:pt x="14" y="7"/>
                    </a:lnTo>
                    <a:lnTo>
                      <a:pt x="7" y="0"/>
                    </a:lnTo>
                    <a:lnTo>
                      <a:pt x="7" y="0"/>
                    </a:lnTo>
                    <a:lnTo>
                      <a:pt x="0" y="0"/>
                    </a:lnTo>
                    <a:lnTo>
                      <a:pt x="0" y="0"/>
                    </a:lnTo>
                    <a:lnTo>
                      <a:pt x="0" y="7"/>
                    </a:lnTo>
                    <a:lnTo>
                      <a:pt x="0" y="14"/>
                    </a:lnTo>
                    <a:lnTo>
                      <a:pt x="14" y="21"/>
                    </a:lnTo>
                    <a:lnTo>
                      <a:pt x="21" y="29"/>
                    </a:lnTo>
                    <a:lnTo>
                      <a:pt x="29" y="36"/>
                    </a:lnTo>
                    <a:lnTo>
                      <a:pt x="29" y="36"/>
                    </a:lnTo>
                    <a:lnTo>
                      <a:pt x="29" y="36"/>
                    </a:lnTo>
                    <a:lnTo>
                      <a:pt x="21" y="36"/>
                    </a:lnTo>
                    <a:lnTo>
                      <a:pt x="21" y="36"/>
                    </a:lnTo>
                    <a:lnTo>
                      <a:pt x="14" y="29"/>
                    </a:lnTo>
                    <a:lnTo>
                      <a:pt x="0" y="29"/>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64"/>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43"/>
                    </a:lnTo>
                    <a:lnTo>
                      <a:pt x="21" y="43"/>
                    </a:lnTo>
                    <a:lnTo>
                      <a:pt x="21" y="36"/>
                    </a:lnTo>
                    <a:lnTo>
                      <a:pt x="21" y="36"/>
                    </a:lnTo>
                    <a:close/>
                    <a:moveTo>
                      <a:pt x="29" y="64"/>
                    </a:moveTo>
                    <a:lnTo>
                      <a:pt x="21"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639">
                <a:extLst>
                  <a:ext uri="{FF2B5EF4-FFF2-40B4-BE49-F238E27FC236}">
                    <a16:creationId xmlns:a16="http://schemas.microsoft.com/office/drawing/2014/main" xmlns="" id="{B1108D99-A6F1-4755-A2E6-6CE86C28C973}"/>
                  </a:ext>
                </a:extLst>
              </p:cNvPr>
              <p:cNvSpPr>
                <a:spLocks noEditPoints="1"/>
              </p:cNvSpPr>
              <p:nvPr/>
            </p:nvSpPr>
            <p:spPr bwMode="auto">
              <a:xfrm>
                <a:off x="5574" y="2983"/>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7 w 72"/>
                  <a:gd name="T15" fmla="*/ 14 h 71"/>
                  <a:gd name="T16" fmla="*/ 57 w 72"/>
                  <a:gd name="T17" fmla="*/ 29 h 71"/>
                  <a:gd name="T18" fmla="*/ 57 w 72"/>
                  <a:gd name="T19" fmla="*/ 43 h 71"/>
                  <a:gd name="T20" fmla="*/ 50 w 72"/>
                  <a:gd name="T21" fmla="*/ 43 h 71"/>
                  <a:gd name="T22" fmla="*/ 43 w 72"/>
                  <a:gd name="T23" fmla="*/ 29 h 71"/>
                  <a:gd name="T24" fmla="*/ 50 w 72"/>
                  <a:gd name="T25" fmla="*/ 21 h 71"/>
                  <a:gd name="T26" fmla="*/ 43 w 72"/>
                  <a:gd name="T27" fmla="*/ 0 h 71"/>
                  <a:gd name="T28" fmla="*/ 43 w 72"/>
                  <a:gd name="T29" fmla="*/ 21 h 71"/>
                  <a:gd name="T30" fmla="*/ 43 w 72"/>
                  <a:gd name="T31" fmla="*/ 29 h 71"/>
                  <a:gd name="T32" fmla="*/ 36 w 72"/>
                  <a:gd name="T33" fmla="*/ 36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21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9 w 72"/>
                  <a:gd name="T115" fmla="*/ 36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43" y="21"/>
                    </a:lnTo>
                    <a:lnTo>
                      <a:pt x="43" y="21"/>
                    </a:lnTo>
                    <a:lnTo>
                      <a:pt x="43" y="29"/>
                    </a:lnTo>
                    <a:lnTo>
                      <a:pt x="43" y="36"/>
                    </a:lnTo>
                    <a:lnTo>
                      <a:pt x="36" y="36"/>
                    </a:lnTo>
                    <a:lnTo>
                      <a:pt x="29" y="29"/>
                    </a:lnTo>
                    <a:lnTo>
                      <a:pt x="29" y="21"/>
                    </a:lnTo>
                    <a:lnTo>
                      <a:pt x="29" y="21"/>
                    </a:lnTo>
                    <a:lnTo>
                      <a:pt x="21" y="14"/>
                    </a:lnTo>
                    <a:lnTo>
                      <a:pt x="21" y="7"/>
                    </a:lnTo>
                    <a:lnTo>
                      <a:pt x="14" y="0"/>
                    </a:lnTo>
                    <a:lnTo>
                      <a:pt x="14" y="0"/>
                    </a:lnTo>
                    <a:lnTo>
                      <a:pt x="7" y="0"/>
                    </a:lnTo>
                    <a:lnTo>
                      <a:pt x="0" y="0"/>
                    </a:lnTo>
                    <a:lnTo>
                      <a:pt x="0" y="7"/>
                    </a:lnTo>
                    <a:lnTo>
                      <a:pt x="7" y="14"/>
                    </a:lnTo>
                    <a:lnTo>
                      <a:pt x="21" y="21"/>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43"/>
                    </a:lnTo>
                    <a:lnTo>
                      <a:pt x="21" y="43"/>
                    </a:lnTo>
                    <a:lnTo>
                      <a:pt x="29" y="36"/>
                    </a:lnTo>
                    <a:lnTo>
                      <a:pt x="29" y="36"/>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640">
                <a:extLst>
                  <a:ext uri="{FF2B5EF4-FFF2-40B4-BE49-F238E27FC236}">
                    <a16:creationId xmlns:a16="http://schemas.microsoft.com/office/drawing/2014/main" xmlns="" id="{EA88AAF6-0070-49AE-8F0E-4F682725C0BB}"/>
                  </a:ext>
                </a:extLst>
              </p:cNvPr>
              <p:cNvSpPr>
                <a:spLocks noEditPoints="1"/>
              </p:cNvSpPr>
              <p:nvPr/>
            </p:nvSpPr>
            <p:spPr bwMode="auto">
              <a:xfrm>
                <a:off x="5501" y="2983"/>
                <a:ext cx="73" cy="71"/>
              </a:xfrm>
              <a:custGeom>
                <a:avLst/>
                <a:gdLst>
                  <a:gd name="T0" fmla="*/ 66 w 73"/>
                  <a:gd name="T1" fmla="*/ 71 h 71"/>
                  <a:gd name="T2" fmla="*/ 73 w 73"/>
                  <a:gd name="T3" fmla="*/ 64 h 71"/>
                  <a:gd name="T4" fmla="*/ 59 w 73"/>
                  <a:gd name="T5" fmla="*/ 50 h 71"/>
                  <a:gd name="T6" fmla="*/ 66 w 73"/>
                  <a:gd name="T7" fmla="*/ 36 h 71"/>
                  <a:gd name="T8" fmla="*/ 66 w 73"/>
                  <a:gd name="T9" fmla="*/ 36 h 71"/>
                  <a:gd name="T10" fmla="*/ 66 w 73"/>
                  <a:gd name="T11" fmla="*/ 7 h 71"/>
                  <a:gd name="T12" fmla="*/ 66 w 73"/>
                  <a:gd name="T13" fmla="*/ 7 h 71"/>
                  <a:gd name="T14" fmla="*/ 59 w 73"/>
                  <a:gd name="T15" fmla="*/ 14 h 71"/>
                  <a:gd name="T16" fmla="*/ 59 w 73"/>
                  <a:gd name="T17" fmla="*/ 29 h 71"/>
                  <a:gd name="T18" fmla="*/ 59 w 73"/>
                  <a:gd name="T19" fmla="*/ 43 h 71"/>
                  <a:gd name="T20" fmla="*/ 51 w 73"/>
                  <a:gd name="T21" fmla="*/ 43 h 71"/>
                  <a:gd name="T22" fmla="*/ 44 w 73"/>
                  <a:gd name="T23" fmla="*/ 29 h 71"/>
                  <a:gd name="T24" fmla="*/ 44 w 73"/>
                  <a:gd name="T25" fmla="*/ 21 h 71"/>
                  <a:gd name="T26" fmla="*/ 44 w 73"/>
                  <a:gd name="T27" fmla="*/ 0 h 71"/>
                  <a:gd name="T28" fmla="*/ 37 w 73"/>
                  <a:gd name="T29" fmla="*/ 21 h 71"/>
                  <a:gd name="T30" fmla="*/ 37 w 73"/>
                  <a:gd name="T31" fmla="*/ 29 h 71"/>
                  <a:gd name="T32" fmla="*/ 37 w 73"/>
                  <a:gd name="T33" fmla="*/ 36 h 71"/>
                  <a:gd name="T34" fmla="*/ 23 w 73"/>
                  <a:gd name="T35" fmla="*/ 21 h 71"/>
                  <a:gd name="T36" fmla="*/ 23 w 73"/>
                  <a:gd name="T37" fmla="*/ 14 h 71"/>
                  <a:gd name="T38" fmla="*/ 15 w 73"/>
                  <a:gd name="T39" fmla="*/ 0 h 71"/>
                  <a:gd name="T40" fmla="*/ 0 w 73"/>
                  <a:gd name="T41" fmla="*/ 0 h 71"/>
                  <a:gd name="T42" fmla="*/ 0 w 73"/>
                  <a:gd name="T43" fmla="*/ 7 h 71"/>
                  <a:gd name="T44" fmla="*/ 23 w 73"/>
                  <a:gd name="T45" fmla="*/ 21 h 71"/>
                  <a:gd name="T46" fmla="*/ 37 w 73"/>
                  <a:gd name="T47" fmla="*/ 36 h 71"/>
                  <a:gd name="T48" fmla="*/ 30 w 73"/>
                  <a:gd name="T49" fmla="*/ 36 h 71"/>
                  <a:gd name="T50" fmla="*/ 23 w 73"/>
                  <a:gd name="T51" fmla="*/ 36 h 71"/>
                  <a:gd name="T52" fmla="*/ 8 w 73"/>
                  <a:gd name="T53" fmla="*/ 29 h 71"/>
                  <a:gd name="T54" fmla="*/ 0 w 73"/>
                  <a:gd name="T55" fmla="*/ 43 h 71"/>
                  <a:gd name="T56" fmla="*/ 15 w 73"/>
                  <a:gd name="T57" fmla="*/ 50 h 71"/>
                  <a:gd name="T58" fmla="*/ 23 w 73"/>
                  <a:gd name="T59" fmla="*/ 43 h 71"/>
                  <a:gd name="T60" fmla="*/ 30 w 73"/>
                  <a:gd name="T61" fmla="*/ 43 h 71"/>
                  <a:gd name="T62" fmla="*/ 44 w 73"/>
                  <a:gd name="T63" fmla="*/ 43 h 71"/>
                  <a:gd name="T64" fmla="*/ 51 w 73"/>
                  <a:gd name="T65" fmla="*/ 50 h 71"/>
                  <a:gd name="T66" fmla="*/ 37 w 73"/>
                  <a:gd name="T67" fmla="*/ 57 h 71"/>
                  <a:gd name="T68" fmla="*/ 23 w 73"/>
                  <a:gd name="T69" fmla="*/ 57 h 71"/>
                  <a:gd name="T70" fmla="*/ 8 w 73"/>
                  <a:gd name="T71" fmla="*/ 64 h 71"/>
                  <a:gd name="T72" fmla="*/ 23 w 73"/>
                  <a:gd name="T73" fmla="*/ 71 h 71"/>
                  <a:gd name="T74" fmla="*/ 30 w 73"/>
                  <a:gd name="T75" fmla="*/ 71 h 71"/>
                  <a:gd name="T76" fmla="*/ 37 w 73"/>
                  <a:gd name="T77" fmla="*/ 64 h 71"/>
                  <a:gd name="T78" fmla="*/ 44 w 73"/>
                  <a:gd name="T79" fmla="*/ 57 h 71"/>
                  <a:gd name="T80" fmla="*/ 59 w 73"/>
                  <a:gd name="T81" fmla="*/ 64 h 71"/>
                  <a:gd name="T82" fmla="*/ 66 w 73"/>
                  <a:gd name="T83" fmla="*/ 71 h 71"/>
                  <a:gd name="T84" fmla="*/ 66 w 73"/>
                  <a:gd name="T85" fmla="*/ 29 h 71"/>
                  <a:gd name="T86" fmla="*/ 66 w 73"/>
                  <a:gd name="T87" fmla="*/ 14 h 71"/>
                  <a:gd name="T88" fmla="*/ 59 w 73"/>
                  <a:gd name="T89" fmla="*/ 14 h 71"/>
                  <a:gd name="T90" fmla="*/ 66 w 73"/>
                  <a:gd name="T91" fmla="*/ 29 h 71"/>
                  <a:gd name="T92" fmla="*/ 44 w 73"/>
                  <a:gd name="T93" fmla="*/ 14 h 71"/>
                  <a:gd name="T94" fmla="*/ 37 w 73"/>
                  <a:gd name="T95" fmla="*/ 7 h 71"/>
                  <a:gd name="T96" fmla="*/ 44 w 73"/>
                  <a:gd name="T97" fmla="*/ 21 h 71"/>
                  <a:gd name="T98" fmla="*/ 23 w 73"/>
                  <a:gd name="T99" fmla="*/ 14 h 71"/>
                  <a:gd name="T100" fmla="*/ 15 w 73"/>
                  <a:gd name="T101" fmla="*/ 0 h 71"/>
                  <a:gd name="T102" fmla="*/ 0 w 73"/>
                  <a:gd name="T103" fmla="*/ 7 h 71"/>
                  <a:gd name="T104" fmla="*/ 15 w 73"/>
                  <a:gd name="T105" fmla="*/ 21 h 71"/>
                  <a:gd name="T106" fmla="*/ 23 w 73"/>
                  <a:gd name="T107" fmla="*/ 14 h 71"/>
                  <a:gd name="T108" fmla="*/ 15 w 73"/>
                  <a:gd name="T109" fmla="*/ 36 h 71"/>
                  <a:gd name="T110" fmla="*/ 8 w 73"/>
                  <a:gd name="T111" fmla="*/ 43 h 71"/>
                  <a:gd name="T112" fmla="*/ 23 w 73"/>
                  <a:gd name="T113" fmla="*/ 43 h 71"/>
                  <a:gd name="T114" fmla="*/ 23 w 73"/>
                  <a:gd name="T115" fmla="*/ 36 h 71"/>
                  <a:gd name="T116" fmla="*/ 30 w 73"/>
                  <a:gd name="T117" fmla="*/ 57 h 71"/>
                  <a:gd name="T118" fmla="*/ 15 w 73"/>
                  <a:gd name="T119" fmla="*/ 57 h 71"/>
                  <a:gd name="T120" fmla="*/ 8 w 73"/>
                  <a:gd name="T121" fmla="*/ 64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1"/>
                    </a:lnTo>
                    <a:lnTo>
                      <a:pt x="59" y="29"/>
                    </a:lnTo>
                    <a:lnTo>
                      <a:pt x="59" y="36"/>
                    </a:lnTo>
                    <a:lnTo>
                      <a:pt x="59" y="43"/>
                    </a:lnTo>
                    <a:lnTo>
                      <a:pt x="51" y="50"/>
                    </a:lnTo>
                    <a:lnTo>
                      <a:pt x="51" y="43"/>
                    </a:lnTo>
                    <a:lnTo>
                      <a:pt x="44" y="36"/>
                    </a:lnTo>
                    <a:lnTo>
                      <a:pt x="44" y="29"/>
                    </a:lnTo>
                    <a:lnTo>
                      <a:pt x="44" y="29"/>
                    </a:lnTo>
                    <a:lnTo>
                      <a:pt x="44" y="21"/>
                    </a:lnTo>
                    <a:lnTo>
                      <a:pt x="51" y="7"/>
                    </a:lnTo>
                    <a:lnTo>
                      <a:pt x="44" y="0"/>
                    </a:lnTo>
                    <a:lnTo>
                      <a:pt x="30" y="7"/>
                    </a:lnTo>
                    <a:lnTo>
                      <a:pt x="37" y="21"/>
                    </a:lnTo>
                    <a:lnTo>
                      <a:pt x="37" y="21"/>
                    </a:lnTo>
                    <a:lnTo>
                      <a:pt x="37" y="29"/>
                    </a:lnTo>
                    <a:lnTo>
                      <a:pt x="37" y="36"/>
                    </a:lnTo>
                    <a:lnTo>
                      <a:pt x="37" y="36"/>
                    </a:lnTo>
                    <a:lnTo>
                      <a:pt x="30" y="29"/>
                    </a:lnTo>
                    <a:lnTo>
                      <a:pt x="23" y="21"/>
                    </a:lnTo>
                    <a:lnTo>
                      <a:pt x="23" y="21"/>
                    </a:lnTo>
                    <a:lnTo>
                      <a:pt x="23" y="14"/>
                    </a:lnTo>
                    <a:lnTo>
                      <a:pt x="23" y="7"/>
                    </a:lnTo>
                    <a:lnTo>
                      <a:pt x="15" y="0"/>
                    </a:lnTo>
                    <a:lnTo>
                      <a:pt x="8" y="0"/>
                    </a:lnTo>
                    <a:lnTo>
                      <a:pt x="0" y="0"/>
                    </a:lnTo>
                    <a:lnTo>
                      <a:pt x="0" y="0"/>
                    </a:lnTo>
                    <a:lnTo>
                      <a:pt x="0" y="7"/>
                    </a:lnTo>
                    <a:lnTo>
                      <a:pt x="8" y="14"/>
                    </a:lnTo>
                    <a:lnTo>
                      <a:pt x="23" y="21"/>
                    </a:lnTo>
                    <a:lnTo>
                      <a:pt x="30" y="29"/>
                    </a:lnTo>
                    <a:lnTo>
                      <a:pt x="37" y="36"/>
                    </a:lnTo>
                    <a:lnTo>
                      <a:pt x="37" y="36"/>
                    </a:lnTo>
                    <a:lnTo>
                      <a:pt x="30" y="36"/>
                    </a:lnTo>
                    <a:lnTo>
                      <a:pt x="30" y="36"/>
                    </a:lnTo>
                    <a:lnTo>
                      <a:pt x="23" y="36"/>
                    </a:lnTo>
                    <a:lnTo>
                      <a:pt x="15" y="29"/>
                    </a:lnTo>
                    <a:lnTo>
                      <a:pt x="8" y="29"/>
                    </a:lnTo>
                    <a:lnTo>
                      <a:pt x="0" y="36"/>
                    </a:lnTo>
                    <a:lnTo>
                      <a:pt x="0" y="43"/>
                    </a:lnTo>
                    <a:lnTo>
                      <a:pt x="8" y="43"/>
                    </a:lnTo>
                    <a:lnTo>
                      <a:pt x="15" y="50"/>
                    </a:lnTo>
                    <a:lnTo>
                      <a:pt x="23" y="50"/>
                    </a:lnTo>
                    <a:lnTo>
                      <a:pt x="23" y="43"/>
                    </a:lnTo>
                    <a:lnTo>
                      <a:pt x="30" y="43"/>
                    </a:lnTo>
                    <a:lnTo>
                      <a:pt x="30" y="43"/>
                    </a:lnTo>
                    <a:lnTo>
                      <a:pt x="37" y="43"/>
                    </a:lnTo>
                    <a:lnTo>
                      <a:pt x="44" y="43"/>
                    </a:lnTo>
                    <a:lnTo>
                      <a:pt x="51" y="50"/>
                    </a:lnTo>
                    <a:lnTo>
                      <a:pt x="51" y="50"/>
                    </a:lnTo>
                    <a:lnTo>
                      <a:pt x="44" y="57"/>
                    </a:lnTo>
                    <a:lnTo>
                      <a:pt x="37" y="57"/>
                    </a:lnTo>
                    <a:lnTo>
                      <a:pt x="30" y="57"/>
                    </a:lnTo>
                    <a:lnTo>
                      <a:pt x="23" y="57"/>
                    </a:lnTo>
                    <a:lnTo>
                      <a:pt x="8" y="64"/>
                    </a:lnTo>
                    <a:lnTo>
                      <a:pt x="8" y="64"/>
                    </a:lnTo>
                    <a:lnTo>
                      <a:pt x="8" y="71"/>
                    </a:lnTo>
                    <a:lnTo>
                      <a:pt x="23" y="71"/>
                    </a:lnTo>
                    <a:lnTo>
                      <a:pt x="30" y="71"/>
                    </a:lnTo>
                    <a:lnTo>
                      <a:pt x="30" y="71"/>
                    </a:lnTo>
                    <a:lnTo>
                      <a:pt x="37" y="64"/>
                    </a:lnTo>
                    <a:lnTo>
                      <a:pt x="37" y="64"/>
                    </a:lnTo>
                    <a:lnTo>
                      <a:pt x="44" y="64"/>
                    </a:lnTo>
                    <a:lnTo>
                      <a:pt x="44" y="57"/>
                    </a:lnTo>
                    <a:lnTo>
                      <a:pt x="51" y="57"/>
                    </a:lnTo>
                    <a:lnTo>
                      <a:pt x="59" y="64"/>
                    </a:lnTo>
                    <a:lnTo>
                      <a:pt x="66" y="71"/>
                    </a:lnTo>
                    <a:lnTo>
                      <a:pt x="66" y="71"/>
                    </a:lnTo>
                    <a:close/>
                    <a:moveTo>
                      <a:pt x="66" y="29"/>
                    </a:moveTo>
                    <a:lnTo>
                      <a:pt x="66" y="29"/>
                    </a:lnTo>
                    <a:lnTo>
                      <a:pt x="73" y="21"/>
                    </a:lnTo>
                    <a:lnTo>
                      <a:pt x="66" y="14"/>
                    </a:lnTo>
                    <a:lnTo>
                      <a:pt x="66" y="7"/>
                    </a:lnTo>
                    <a:lnTo>
                      <a:pt x="59" y="14"/>
                    </a:lnTo>
                    <a:lnTo>
                      <a:pt x="66" y="29"/>
                    </a:lnTo>
                    <a:lnTo>
                      <a:pt x="66" y="29"/>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6"/>
                    </a:moveTo>
                    <a:lnTo>
                      <a:pt x="15" y="36"/>
                    </a:lnTo>
                    <a:lnTo>
                      <a:pt x="0" y="36"/>
                    </a:lnTo>
                    <a:lnTo>
                      <a:pt x="8" y="43"/>
                    </a:lnTo>
                    <a:lnTo>
                      <a:pt x="15" y="43"/>
                    </a:lnTo>
                    <a:lnTo>
                      <a:pt x="23" y="43"/>
                    </a:lnTo>
                    <a:lnTo>
                      <a:pt x="23" y="36"/>
                    </a:lnTo>
                    <a:lnTo>
                      <a:pt x="23" y="36"/>
                    </a:lnTo>
                    <a:close/>
                    <a:moveTo>
                      <a:pt x="30" y="64"/>
                    </a:moveTo>
                    <a:lnTo>
                      <a:pt x="30" y="57"/>
                    </a:lnTo>
                    <a:lnTo>
                      <a:pt x="23" y="57"/>
                    </a:lnTo>
                    <a:lnTo>
                      <a:pt x="15" y="57"/>
                    </a:lnTo>
                    <a:lnTo>
                      <a:pt x="8" y="64"/>
                    </a:lnTo>
                    <a:lnTo>
                      <a:pt x="8" y="64"/>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641">
                <a:extLst>
                  <a:ext uri="{FF2B5EF4-FFF2-40B4-BE49-F238E27FC236}">
                    <a16:creationId xmlns:a16="http://schemas.microsoft.com/office/drawing/2014/main" xmlns="" id="{A77FC62A-2DB2-40CB-B00B-41A1159CBBF8}"/>
                  </a:ext>
                </a:extLst>
              </p:cNvPr>
              <p:cNvSpPr>
                <a:spLocks noEditPoints="1"/>
              </p:cNvSpPr>
              <p:nvPr/>
            </p:nvSpPr>
            <p:spPr bwMode="auto">
              <a:xfrm>
                <a:off x="5429" y="2983"/>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0 w 72"/>
                  <a:gd name="T15" fmla="*/ 14 h 71"/>
                  <a:gd name="T16" fmla="*/ 58 w 72"/>
                  <a:gd name="T17" fmla="*/ 29 h 71"/>
                  <a:gd name="T18" fmla="*/ 50 w 72"/>
                  <a:gd name="T19" fmla="*/ 43 h 71"/>
                  <a:gd name="T20" fmla="*/ 43 w 72"/>
                  <a:gd name="T21" fmla="*/ 43 h 71"/>
                  <a:gd name="T22" fmla="*/ 43 w 72"/>
                  <a:gd name="T23" fmla="*/ 29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7 w 72"/>
                  <a:gd name="T101" fmla="*/ 0 h 71"/>
                  <a:gd name="T102" fmla="*/ 0 w 72"/>
                  <a:gd name="T103" fmla="*/ 7 h 71"/>
                  <a:gd name="T104" fmla="*/ 7 w 72"/>
                  <a:gd name="T105" fmla="*/ 21 h 71"/>
                  <a:gd name="T106" fmla="*/ 15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1"/>
                    </a:lnTo>
                    <a:lnTo>
                      <a:pt x="58" y="29"/>
                    </a:lnTo>
                    <a:lnTo>
                      <a:pt x="58" y="36"/>
                    </a:lnTo>
                    <a:lnTo>
                      <a:pt x="50" y="43"/>
                    </a:lnTo>
                    <a:lnTo>
                      <a:pt x="50" y="50"/>
                    </a:lnTo>
                    <a:lnTo>
                      <a:pt x="43" y="43"/>
                    </a:lnTo>
                    <a:lnTo>
                      <a:pt x="43" y="36"/>
                    </a:lnTo>
                    <a:lnTo>
                      <a:pt x="43" y="29"/>
                    </a:lnTo>
                    <a:lnTo>
                      <a:pt x="43" y="29"/>
                    </a:lnTo>
                    <a:lnTo>
                      <a:pt x="43" y="21"/>
                    </a:lnTo>
                    <a:lnTo>
                      <a:pt x="43" y="7"/>
                    </a:lnTo>
                    <a:lnTo>
                      <a:pt x="36" y="0"/>
                    </a:lnTo>
                    <a:lnTo>
                      <a:pt x="29" y="7"/>
                    </a:lnTo>
                    <a:lnTo>
                      <a:pt x="36" y="21"/>
                    </a:lnTo>
                    <a:lnTo>
                      <a:pt x="36" y="21"/>
                    </a:lnTo>
                    <a:lnTo>
                      <a:pt x="36" y="29"/>
                    </a:lnTo>
                    <a:lnTo>
                      <a:pt x="36" y="36"/>
                    </a:lnTo>
                    <a:lnTo>
                      <a:pt x="36" y="36"/>
                    </a:lnTo>
                    <a:lnTo>
                      <a:pt x="29" y="29"/>
                    </a:lnTo>
                    <a:lnTo>
                      <a:pt x="22" y="21"/>
                    </a:lnTo>
                    <a:lnTo>
                      <a:pt x="22" y="21"/>
                    </a:lnTo>
                    <a:lnTo>
                      <a:pt x="22" y="14"/>
                    </a:lnTo>
                    <a:lnTo>
                      <a:pt x="15" y="7"/>
                    </a:lnTo>
                    <a:lnTo>
                      <a:pt x="7" y="0"/>
                    </a:lnTo>
                    <a:lnTo>
                      <a:pt x="7" y="0"/>
                    </a:lnTo>
                    <a:lnTo>
                      <a:pt x="0" y="0"/>
                    </a:lnTo>
                    <a:lnTo>
                      <a:pt x="0" y="0"/>
                    </a:lnTo>
                    <a:lnTo>
                      <a:pt x="0" y="7"/>
                    </a:lnTo>
                    <a:lnTo>
                      <a:pt x="0" y="14"/>
                    </a:lnTo>
                    <a:lnTo>
                      <a:pt x="15" y="21"/>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6"/>
                    </a:moveTo>
                    <a:lnTo>
                      <a:pt x="7" y="36"/>
                    </a:lnTo>
                    <a:lnTo>
                      <a:pt x="0" y="36"/>
                    </a:lnTo>
                    <a:lnTo>
                      <a:pt x="0" y="43"/>
                    </a:lnTo>
                    <a:lnTo>
                      <a:pt x="15" y="43"/>
                    </a:lnTo>
                    <a:lnTo>
                      <a:pt x="22" y="43"/>
                    </a:lnTo>
                    <a:lnTo>
                      <a:pt x="22" y="36"/>
                    </a:lnTo>
                    <a:lnTo>
                      <a:pt x="22" y="36"/>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642">
                <a:extLst>
                  <a:ext uri="{FF2B5EF4-FFF2-40B4-BE49-F238E27FC236}">
                    <a16:creationId xmlns:a16="http://schemas.microsoft.com/office/drawing/2014/main" xmlns="" id="{23BEF43D-C0EA-4C9E-9A94-6A29633D3521}"/>
                  </a:ext>
                </a:extLst>
              </p:cNvPr>
              <p:cNvSpPr>
                <a:spLocks noEditPoints="1"/>
              </p:cNvSpPr>
              <p:nvPr/>
            </p:nvSpPr>
            <p:spPr bwMode="auto">
              <a:xfrm>
                <a:off x="5357" y="2983"/>
                <a:ext cx="72" cy="71"/>
              </a:xfrm>
              <a:custGeom>
                <a:avLst/>
                <a:gdLst>
                  <a:gd name="T0" fmla="*/ 65 w 72"/>
                  <a:gd name="T1" fmla="*/ 71 h 71"/>
                  <a:gd name="T2" fmla="*/ 65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29 h 71"/>
                  <a:gd name="T18" fmla="*/ 51 w 72"/>
                  <a:gd name="T19" fmla="*/ 43 h 71"/>
                  <a:gd name="T20" fmla="*/ 43 w 72"/>
                  <a:gd name="T21" fmla="*/ 43 h 71"/>
                  <a:gd name="T22" fmla="*/ 36 w 72"/>
                  <a:gd name="T23" fmla="*/ 29 h 71"/>
                  <a:gd name="T24" fmla="*/ 43 w 72"/>
                  <a:gd name="T25" fmla="*/ 21 h 71"/>
                  <a:gd name="T26" fmla="*/ 36 w 72"/>
                  <a:gd name="T27" fmla="*/ 0 h 71"/>
                  <a:gd name="T28" fmla="*/ 36 w 72"/>
                  <a:gd name="T29" fmla="*/ 21 h 71"/>
                  <a:gd name="T30" fmla="*/ 36 w 72"/>
                  <a:gd name="T31" fmla="*/ 29 h 71"/>
                  <a:gd name="T32" fmla="*/ 29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36 w 72"/>
                  <a:gd name="T63" fmla="*/ 43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1 w 72"/>
                  <a:gd name="T89" fmla="*/ 14 h 71"/>
                  <a:gd name="T90" fmla="*/ 58 w 72"/>
                  <a:gd name="T91" fmla="*/ 29 h 71"/>
                  <a:gd name="T92" fmla="*/ 43 w 72"/>
                  <a:gd name="T93" fmla="*/ 14 h 71"/>
                  <a:gd name="T94" fmla="*/ 29 w 72"/>
                  <a:gd name="T95" fmla="*/ 7 h 71"/>
                  <a:gd name="T96" fmla="*/ 36 w 72"/>
                  <a:gd name="T97" fmla="*/ 21 h 71"/>
                  <a:gd name="T98" fmla="*/ 15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29"/>
                    </a:lnTo>
                    <a:lnTo>
                      <a:pt x="58" y="36"/>
                    </a:lnTo>
                    <a:lnTo>
                      <a:pt x="51" y="43"/>
                    </a:lnTo>
                    <a:lnTo>
                      <a:pt x="51" y="50"/>
                    </a:lnTo>
                    <a:lnTo>
                      <a:pt x="43" y="43"/>
                    </a:lnTo>
                    <a:lnTo>
                      <a:pt x="43" y="36"/>
                    </a:lnTo>
                    <a:lnTo>
                      <a:pt x="36" y="29"/>
                    </a:lnTo>
                    <a:lnTo>
                      <a:pt x="36" y="29"/>
                    </a:lnTo>
                    <a:lnTo>
                      <a:pt x="43" y="21"/>
                    </a:lnTo>
                    <a:lnTo>
                      <a:pt x="43" y="7"/>
                    </a:lnTo>
                    <a:lnTo>
                      <a:pt x="36" y="0"/>
                    </a:lnTo>
                    <a:lnTo>
                      <a:pt x="29" y="7"/>
                    </a:lnTo>
                    <a:lnTo>
                      <a:pt x="36" y="21"/>
                    </a:lnTo>
                    <a:lnTo>
                      <a:pt x="36" y="21"/>
                    </a:lnTo>
                    <a:lnTo>
                      <a:pt x="36" y="29"/>
                    </a:lnTo>
                    <a:lnTo>
                      <a:pt x="36" y="36"/>
                    </a:lnTo>
                    <a:lnTo>
                      <a:pt x="29" y="36"/>
                    </a:lnTo>
                    <a:lnTo>
                      <a:pt x="22" y="29"/>
                    </a:lnTo>
                    <a:lnTo>
                      <a:pt x="22" y="21"/>
                    </a:lnTo>
                    <a:lnTo>
                      <a:pt x="22" y="21"/>
                    </a:lnTo>
                    <a:lnTo>
                      <a:pt x="22" y="14"/>
                    </a:lnTo>
                    <a:lnTo>
                      <a:pt x="15" y="7"/>
                    </a:lnTo>
                    <a:lnTo>
                      <a:pt x="8" y="0"/>
                    </a:lnTo>
                    <a:lnTo>
                      <a:pt x="8" y="0"/>
                    </a:lnTo>
                    <a:lnTo>
                      <a:pt x="0" y="0"/>
                    </a:lnTo>
                    <a:lnTo>
                      <a:pt x="0" y="0"/>
                    </a:lnTo>
                    <a:lnTo>
                      <a:pt x="0" y="7"/>
                    </a:lnTo>
                    <a:lnTo>
                      <a:pt x="0" y="14"/>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43"/>
                    </a:lnTo>
                    <a:lnTo>
                      <a:pt x="15" y="50"/>
                    </a:lnTo>
                    <a:lnTo>
                      <a:pt x="15" y="50"/>
                    </a:lnTo>
                    <a:lnTo>
                      <a:pt x="22" y="43"/>
                    </a:lnTo>
                    <a:lnTo>
                      <a:pt x="22" y="43"/>
                    </a:lnTo>
                    <a:lnTo>
                      <a:pt x="29" y="43"/>
                    </a:lnTo>
                    <a:lnTo>
                      <a:pt x="36" y="43"/>
                    </a:lnTo>
                    <a:lnTo>
                      <a:pt x="36" y="43"/>
                    </a:lnTo>
                    <a:lnTo>
                      <a:pt x="43" y="50"/>
                    </a:lnTo>
                    <a:lnTo>
                      <a:pt x="43" y="50"/>
                    </a:lnTo>
                    <a:lnTo>
                      <a:pt x="43" y="57"/>
                    </a:lnTo>
                    <a:lnTo>
                      <a:pt x="36" y="57"/>
                    </a:lnTo>
                    <a:lnTo>
                      <a:pt x="29" y="57"/>
                    </a:lnTo>
                    <a:lnTo>
                      <a:pt x="22" y="57"/>
                    </a:lnTo>
                    <a:lnTo>
                      <a:pt x="0" y="64"/>
                    </a:lnTo>
                    <a:lnTo>
                      <a:pt x="0" y="64"/>
                    </a:lnTo>
                    <a:lnTo>
                      <a:pt x="8" y="71"/>
                    </a:lnTo>
                    <a:lnTo>
                      <a:pt x="22" y="71"/>
                    </a:lnTo>
                    <a:lnTo>
                      <a:pt x="29" y="71"/>
                    </a:lnTo>
                    <a:lnTo>
                      <a:pt x="29" y="71"/>
                    </a:lnTo>
                    <a:lnTo>
                      <a:pt x="29" y="64"/>
                    </a:lnTo>
                    <a:lnTo>
                      <a:pt x="36" y="64"/>
                    </a:lnTo>
                    <a:lnTo>
                      <a:pt x="36" y="64"/>
                    </a:lnTo>
                    <a:lnTo>
                      <a:pt x="43" y="57"/>
                    </a:lnTo>
                    <a:lnTo>
                      <a:pt x="43" y="57"/>
                    </a:lnTo>
                    <a:lnTo>
                      <a:pt x="51" y="64"/>
                    </a:lnTo>
                    <a:lnTo>
                      <a:pt x="58" y="71"/>
                    </a:lnTo>
                    <a:lnTo>
                      <a:pt x="58" y="71"/>
                    </a:lnTo>
                    <a:close/>
                    <a:moveTo>
                      <a:pt x="58" y="29"/>
                    </a:moveTo>
                    <a:lnTo>
                      <a:pt x="65" y="29"/>
                    </a:lnTo>
                    <a:lnTo>
                      <a:pt x="65" y="21"/>
                    </a:lnTo>
                    <a:lnTo>
                      <a:pt x="65" y="14"/>
                    </a:lnTo>
                    <a:lnTo>
                      <a:pt x="58" y="7"/>
                    </a:lnTo>
                    <a:lnTo>
                      <a:pt x="51" y="14"/>
                    </a:lnTo>
                    <a:lnTo>
                      <a:pt x="58" y="29"/>
                    </a:lnTo>
                    <a:lnTo>
                      <a:pt x="58" y="29"/>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6"/>
                    </a:moveTo>
                    <a:lnTo>
                      <a:pt x="8" y="36"/>
                    </a:lnTo>
                    <a:lnTo>
                      <a:pt x="0" y="36"/>
                    </a:lnTo>
                    <a:lnTo>
                      <a:pt x="0" y="43"/>
                    </a:lnTo>
                    <a:lnTo>
                      <a:pt x="15" y="43"/>
                    </a:lnTo>
                    <a:lnTo>
                      <a:pt x="22" y="43"/>
                    </a:lnTo>
                    <a:lnTo>
                      <a:pt x="22" y="36"/>
                    </a:lnTo>
                    <a:lnTo>
                      <a:pt x="22" y="36"/>
                    </a:lnTo>
                    <a:close/>
                    <a:moveTo>
                      <a:pt x="29" y="64"/>
                    </a:moveTo>
                    <a:lnTo>
                      <a:pt x="29" y="57"/>
                    </a:lnTo>
                    <a:lnTo>
                      <a:pt x="15" y="57"/>
                    </a:lnTo>
                    <a:lnTo>
                      <a:pt x="15" y="57"/>
                    </a:lnTo>
                    <a:lnTo>
                      <a:pt x="8" y="64"/>
                    </a:lnTo>
                    <a:lnTo>
                      <a:pt x="8" y="64"/>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643">
                <a:extLst>
                  <a:ext uri="{FF2B5EF4-FFF2-40B4-BE49-F238E27FC236}">
                    <a16:creationId xmlns:a16="http://schemas.microsoft.com/office/drawing/2014/main" xmlns="" id="{2847ADEF-F1AD-4DBE-8F38-78F69B61E6BF}"/>
                  </a:ext>
                </a:extLst>
              </p:cNvPr>
              <p:cNvSpPr>
                <a:spLocks noEditPoints="1"/>
              </p:cNvSpPr>
              <p:nvPr/>
            </p:nvSpPr>
            <p:spPr bwMode="auto">
              <a:xfrm>
                <a:off x="5207" y="2976"/>
                <a:ext cx="71" cy="78"/>
              </a:xfrm>
              <a:custGeom>
                <a:avLst/>
                <a:gdLst>
                  <a:gd name="T0" fmla="*/ 64 w 71"/>
                  <a:gd name="T1" fmla="*/ 78 h 78"/>
                  <a:gd name="T2" fmla="*/ 71 w 71"/>
                  <a:gd name="T3" fmla="*/ 71 h 78"/>
                  <a:gd name="T4" fmla="*/ 57 w 71"/>
                  <a:gd name="T5" fmla="*/ 57 h 78"/>
                  <a:gd name="T6" fmla="*/ 57 w 71"/>
                  <a:gd name="T7" fmla="*/ 43 h 78"/>
                  <a:gd name="T8" fmla="*/ 64 w 71"/>
                  <a:gd name="T9" fmla="*/ 36 h 78"/>
                  <a:gd name="T10" fmla="*/ 64 w 71"/>
                  <a:gd name="T11" fmla="*/ 14 h 78"/>
                  <a:gd name="T12" fmla="*/ 64 w 71"/>
                  <a:gd name="T13" fmla="*/ 7 h 78"/>
                  <a:gd name="T14" fmla="*/ 57 w 71"/>
                  <a:gd name="T15" fmla="*/ 21 h 78"/>
                  <a:gd name="T16" fmla="*/ 57 w 71"/>
                  <a:gd name="T17" fmla="*/ 36 h 78"/>
                  <a:gd name="T18" fmla="*/ 57 w 71"/>
                  <a:gd name="T19" fmla="*/ 50 h 78"/>
                  <a:gd name="T20" fmla="*/ 50 w 71"/>
                  <a:gd name="T21" fmla="*/ 50 h 78"/>
                  <a:gd name="T22" fmla="*/ 43 w 71"/>
                  <a:gd name="T23" fmla="*/ 36 h 78"/>
                  <a:gd name="T24" fmla="*/ 43 w 71"/>
                  <a:gd name="T25" fmla="*/ 28 h 78"/>
                  <a:gd name="T26" fmla="*/ 36 w 71"/>
                  <a:gd name="T27" fmla="*/ 0 h 78"/>
                  <a:gd name="T28" fmla="*/ 36 w 71"/>
                  <a:gd name="T29" fmla="*/ 28 h 78"/>
                  <a:gd name="T30" fmla="*/ 36 w 71"/>
                  <a:gd name="T31" fmla="*/ 36 h 78"/>
                  <a:gd name="T32" fmla="*/ 36 w 71"/>
                  <a:gd name="T33" fmla="*/ 36 h 78"/>
                  <a:gd name="T34" fmla="*/ 21 w 71"/>
                  <a:gd name="T35" fmla="*/ 28 h 78"/>
                  <a:gd name="T36" fmla="*/ 21 w 71"/>
                  <a:gd name="T37" fmla="*/ 14 h 78"/>
                  <a:gd name="T38" fmla="*/ 14 w 71"/>
                  <a:gd name="T39" fmla="*/ 7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43 h 78"/>
                  <a:gd name="T52" fmla="*/ 7 w 71"/>
                  <a:gd name="T53" fmla="*/ 36 h 78"/>
                  <a:gd name="T54" fmla="*/ 0 w 71"/>
                  <a:gd name="T55" fmla="*/ 43 h 78"/>
                  <a:gd name="T56" fmla="*/ 14 w 71"/>
                  <a:gd name="T57" fmla="*/ 57 h 78"/>
                  <a:gd name="T58" fmla="*/ 21 w 71"/>
                  <a:gd name="T59" fmla="*/ 50 h 78"/>
                  <a:gd name="T60" fmla="*/ 28 w 71"/>
                  <a:gd name="T61" fmla="*/ 50 h 78"/>
                  <a:gd name="T62" fmla="*/ 43 w 71"/>
                  <a:gd name="T63" fmla="*/ 50 h 78"/>
                  <a:gd name="T64" fmla="*/ 50 w 71"/>
                  <a:gd name="T65" fmla="*/ 57 h 78"/>
                  <a:gd name="T66" fmla="*/ 36 w 71"/>
                  <a:gd name="T67" fmla="*/ 64 h 78"/>
                  <a:gd name="T68" fmla="*/ 21 w 71"/>
                  <a:gd name="T69" fmla="*/ 57 h 78"/>
                  <a:gd name="T70" fmla="*/ 7 w 71"/>
                  <a:gd name="T71" fmla="*/ 71 h 78"/>
                  <a:gd name="T72" fmla="*/ 21 w 71"/>
                  <a:gd name="T73" fmla="*/ 78 h 78"/>
                  <a:gd name="T74" fmla="*/ 28 w 71"/>
                  <a:gd name="T75" fmla="*/ 78 h 78"/>
                  <a:gd name="T76" fmla="*/ 36 w 71"/>
                  <a:gd name="T77" fmla="*/ 71 h 78"/>
                  <a:gd name="T78" fmla="*/ 43 w 71"/>
                  <a:gd name="T79" fmla="*/ 64 h 78"/>
                  <a:gd name="T80" fmla="*/ 57 w 71"/>
                  <a:gd name="T81" fmla="*/ 71 h 78"/>
                  <a:gd name="T82" fmla="*/ 64 w 71"/>
                  <a:gd name="T83" fmla="*/ 78 h 78"/>
                  <a:gd name="T84" fmla="*/ 64 w 71"/>
                  <a:gd name="T85" fmla="*/ 36 h 78"/>
                  <a:gd name="T86" fmla="*/ 64 w 71"/>
                  <a:gd name="T87" fmla="*/ 21 h 78"/>
                  <a:gd name="T88" fmla="*/ 57 w 71"/>
                  <a:gd name="T89" fmla="*/ 21 h 78"/>
                  <a:gd name="T90" fmla="*/ 64 w 71"/>
                  <a:gd name="T91" fmla="*/ 36 h 78"/>
                  <a:gd name="T92" fmla="*/ 43 w 71"/>
                  <a:gd name="T93" fmla="*/ 21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1 h 78"/>
                  <a:gd name="T106" fmla="*/ 21 w 71"/>
                  <a:gd name="T107" fmla="*/ 21 h 78"/>
                  <a:gd name="T108" fmla="*/ 14 w 71"/>
                  <a:gd name="T109" fmla="*/ 36 h 78"/>
                  <a:gd name="T110" fmla="*/ 7 w 71"/>
                  <a:gd name="T111" fmla="*/ 43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64"/>
                    </a:lnTo>
                    <a:lnTo>
                      <a:pt x="57" y="57"/>
                    </a:lnTo>
                    <a:lnTo>
                      <a:pt x="57" y="57"/>
                    </a:lnTo>
                    <a:lnTo>
                      <a:pt x="57" y="43"/>
                    </a:lnTo>
                    <a:lnTo>
                      <a:pt x="64" y="43"/>
                    </a:lnTo>
                    <a:lnTo>
                      <a:pt x="64" y="36"/>
                    </a:lnTo>
                    <a:lnTo>
                      <a:pt x="71" y="28"/>
                    </a:lnTo>
                    <a:lnTo>
                      <a:pt x="64" y="14"/>
                    </a:lnTo>
                    <a:lnTo>
                      <a:pt x="64" y="14"/>
                    </a:lnTo>
                    <a:lnTo>
                      <a:pt x="64" y="7"/>
                    </a:lnTo>
                    <a:lnTo>
                      <a:pt x="57" y="14"/>
                    </a:lnTo>
                    <a:lnTo>
                      <a:pt x="57" y="21"/>
                    </a:lnTo>
                    <a:lnTo>
                      <a:pt x="50" y="28"/>
                    </a:lnTo>
                    <a:lnTo>
                      <a:pt x="57" y="36"/>
                    </a:lnTo>
                    <a:lnTo>
                      <a:pt x="57" y="43"/>
                    </a:lnTo>
                    <a:lnTo>
                      <a:pt x="57" y="50"/>
                    </a:lnTo>
                    <a:lnTo>
                      <a:pt x="50" y="50"/>
                    </a:lnTo>
                    <a:lnTo>
                      <a:pt x="50" y="50"/>
                    </a:lnTo>
                    <a:lnTo>
                      <a:pt x="43" y="43"/>
                    </a:lnTo>
                    <a:lnTo>
                      <a:pt x="43" y="36"/>
                    </a:lnTo>
                    <a:lnTo>
                      <a:pt x="43" y="28"/>
                    </a:lnTo>
                    <a:lnTo>
                      <a:pt x="43" y="28"/>
                    </a:lnTo>
                    <a:lnTo>
                      <a:pt x="50" y="14"/>
                    </a:lnTo>
                    <a:lnTo>
                      <a:pt x="36" y="0"/>
                    </a:lnTo>
                    <a:lnTo>
                      <a:pt x="28" y="14"/>
                    </a:lnTo>
                    <a:lnTo>
                      <a:pt x="36" y="28"/>
                    </a:lnTo>
                    <a:lnTo>
                      <a:pt x="36" y="28"/>
                    </a:lnTo>
                    <a:lnTo>
                      <a:pt x="36" y="36"/>
                    </a:lnTo>
                    <a:lnTo>
                      <a:pt x="36" y="36"/>
                    </a:lnTo>
                    <a:lnTo>
                      <a:pt x="36" y="36"/>
                    </a:lnTo>
                    <a:lnTo>
                      <a:pt x="28" y="28"/>
                    </a:lnTo>
                    <a:lnTo>
                      <a:pt x="21" y="28"/>
                    </a:lnTo>
                    <a:lnTo>
                      <a:pt x="21" y="21"/>
                    </a:lnTo>
                    <a:lnTo>
                      <a:pt x="21" y="14"/>
                    </a:lnTo>
                    <a:lnTo>
                      <a:pt x="21" y="7"/>
                    </a:lnTo>
                    <a:lnTo>
                      <a:pt x="14" y="7"/>
                    </a:lnTo>
                    <a:lnTo>
                      <a:pt x="7" y="0"/>
                    </a:lnTo>
                    <a:lnTo>
                      <a:pt x="0" y="0"/>
                    </a:lnTo>
                    <a:lnTo>
                      <a:pt x="0" y="7"/>
                    </a:lnTo>
                    <a:lnTo>
                      <a:pt x="0" y="7"/>
                    </a:lnTo>
                    <a:lnTo>
                      <a:pt x="7" y="21"/>
                    </a:lnTo>
                    <a:lnTo>
                      <a:pt x="14" y="28"/>
                    </a:lnTo>
                    <a:lnTo>
                      <a:pt x="21" y="36"/>
                    </a:lnTo>
                    <a:lnTo>
                      <a:pt x="28"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1" y="50"/>
                    </a:lnTo>
                    <a:lnTo>
                      <a:pt x="28" y="50"/>
                    </a:lnTo>
                    <a:lnTo>
                      <a:pt x="36" y="50"/>
                    </a:lnTo>
                    <a:lnTo>
                      <a:pt x="43" y="50"/>
                    </a:lnTo>
                    <a:lnTo>
                      <a:pt x="43" y="57"/>
                    </a:lnTo>
                    <a:lnTo>
                      <a:pt x="50" y="57"/>
                    </a:lnTo>
                    <a:lnTo>
                      <a:pt x="43" y="64"/>
                    </a:lnTo>
                    <a:lnTo>
                      <a:pt x="36" y="64"/>
                    </a:lnTo>
                    <a:lnTo>
                      <a:pt x="28" y="64"/>
                    </a:lnTo>
                    <a:lnTo>
                      <a:pt x="21" y="57"/>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4" y="78"/>
                    </a:lnTo>
                    <a:lnTo>
                      <a:pt x="64" y="78"/>
                    </a:lnTo>
                    <a:close/>
                    <a:moveTo>
                      <a:pt x="64" y="36"/>
                    </a:moveTo>
                    <a:lnTo>
                      <a:pt x="64" y="36"/>
                    </a:lnTo>
                    <a:lnTo>
                      <a:pt x="71" y="28"/>
                    </a:lnTo>
                    <a:lnTo>
                      <a:pt x="64" y="21"/>
                    </a:lnTo>
                    <a:lnTo>
                      <a:pt x="64" y="14"/>
                    </a:lnTo>
                    <a:lnTo>
                      <a:pt x="57" y="21"/>
                    </a:lnTo>
                    <a:lnTo>
                      <a:pt x="64" y="36"/>
                    </a:lnTo>
                    <a:lnTo>
                      <a:pt x="64" y="36"/>
                    </a:lnTo>
                    <a:close/>
                    <a:moveTo>
                      <a:pt x="36" y="28"/>
                    </a:moveTo>
                    <a:lnTo>
                      <a:pt x="43" y="21"/>
                    </a:lnTo>
                    <a:lnTo>
                      <a:pt x="36" y="7"/>
                    </a:lnTo>
                    <a:lnTo>
                      <a:pt x="36" y="14"/>
                    </a:lnTo>
                    <a:lnTo>
                      <a:pt x="36" y="28"/>
                    </a:lnTo>
                    <a:lnTo>
                      <a:pt x="36" y="28"/>
                    </a:lnTo>
                    <a:close/>
                    <a:moveTo>
                      <a:pt x="21" y="21"/>
                    </a:moveTo>
                    <a:lnTo>
                      <a:pt x="21" y="14"/>
                    </a:lnTo>
                    <a:lnTo>
                      <a:pt x="14" y="14"/>
                    </a:lnTo>
                    <a:lnTo>
                      <a:pt x="14" y="7"/>
                    </a:lnTo>
                    <a:lnTo>
                      <a:pt x="0" y="7"/>
                    </a:lnTo>
                    <a:lnTo>
                      <a:pt x="0" y="14"/>
                    </a:lnTo>
                    <a:lnTo>
                      <a:pt x="7" y="21"/>
                    </a:lnTo>
                    <a:lnTo>
                      <a:pt x="14" y="21"/>
                    </a:lnTo>
                    <a:lnTo>
                      <a:pt x="21" y="21"/>
                    </a:lnTo>
                    <a:lnTo>
                      <a:pt x="21" y="21"/>
                    </a:lnTo>
                    <a:close/>
                    <a:moveTo>
                      <a:pt x="21" y="43"/>
                    </a:moveTo>
                    <a:lnTo>
                      <a:pt x="14" y="36"/>
                    </a:lnTo>
                    <a:lnTo>
                      <a:pt x="0" y="43"/>
                    </a:lnTo>
                    <a:lnTo>
                      <a:pt x="7" y="43"/>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644">
                <a:extLst>
                  <a:ext uri="{FF2B5EF4-FFF2-40B4-BE49-F238E27FC236}">
                    <a16:creationId xmlns:a16="http://schemas.microsoft.com/office/drawing/2014/main" xmlns="" id="{AB15C79C-E254-4CFC-A6C2-A52B1E6D4624}"/>
                  </a:ext>
                </a:extLst>
              </p:cNvPr>
              <p:cNvSpPr>
                <a:spLocks noEditPoints="1"/>
              </p:cNvSpPr>
              <p:nvPr/>
            </p:nvSpPr>
            <p:spPr bwMode="auto">
              <a:xfrm>
                <a:off x="5134" y="2976"/>
                <a:ext cx="73" cy="78"/>
              </a:xfrm>
              <a:custGeom>
                <a:avLst/>
                <a:gdLst>
                  <a:gd name="T0" fmla="*/ 65 w 73"/>
                  <a:gd name="T1" fmla="*/ 78 h 78"/>
                  <a:gd name="T2" fmla="*/ 73 w 73"/>
                  <a:gd name="T3" fmla="*/ 71 h 78"/>
                  <a:gd name="T4" fmla="*/ 58 w 73"/>
                  <a:gd name="T5" fmla="*/ 57 h 78"/>
                  <a:gd name="T6" fmla="*/ 58 w 73"/>
                  <a:gd name="T7" fmla="*/ 43 h 78"/>
                  <a:gd name="T8" fmla="*/ 65 w 73"/>
                  <a:gd name="T9" fmla="*/ 36 h 78"/>
                  <a:gd name="T10" fmla="*/ 65 w 73"/>
                  <a:gd name="T11" fmla="*/ 14 h 78"/>
                  <a:gd name="T12" fmla="*/ 65 w 73"/>
                  <a:gd name="T13" fmla="*/ 7 h 78"/>
                  <a:gd name="T14" fmla="*/ 51 w 73"/>
                  <a:gd name="T15" fmla="*/ 21 h 78"/>
                  <a:gd name="T16" fmla="*/ 58 w 73"/>
                  <a:gd name="T17" fmla="*/ 36 h 78"/>
                  <a:gd name="T18" fmla="*/ 51 w 73"/>
                  <a:gd name="T19" fmla="*/ 50 h 78"/>
                  <a:gd name="T20" fmla="*/ 44 w 73"/>
                  <a:gd name="T21" fmla="*/ 50 h 78"/>
                  <a:gd name="T22" fmla="*/ 44 w 73"/>
                  <a:gd name="T23" fmla="*/ 36 h 78"/>
                  <a:gd name="T24" fmla="*/ 44 w 73"/>
                  <a:gd name="T25" fmla="*/ 28 h 78"/>
                  <a:gd name="T26" fmla="*/ 37 w 73"/>
                  <a:gd name="T27" fmla="*/ 0 h 78"/>
                  <a:gd name="T28" fmla="*/ 37 w 73"/>
                  <a:gd name="T29" fmla="*/ 28 h 78"/>
                  <a:gd name="T30" fmla="*/ 37 w 73"/>
                  <a:gd name="T31" fmla="*/ 36 h 78"/>
                  <a:gd name="T32" fmla="*/ 37 w 73"/>
                  <a:gd name="T33" fmla="*/ 36 h 78"/>
                  <a:gd name="T34" fmla="*/ 22 w 73"/>
                  <a:gd name="T35" fmla="*/ 28 h 78"/>
                  <a:gd name="T36" fmla="*/ 22 w 73"/>
                  <a:gd name="T37" fmla="*/ 14 h 78"/>
                  <a:gd name="T38" fmla="*/ 7 w 73"/>
                  <a:gd name="T39" fmla="*/ 7 h 78"/>
                  <a:gd name="T40" fmla="*/ 0 w 73"/>
                  <a:gd name="T41" fmla="*/ 0 h 78"/>
                  <a:gd name="T42" fmla="*/ 0 w 73"/>
                  <a:gd name="T43" fmla="*/ 7 h 78"/>
                  <a:gd name="T44" fmla="*/ 15 w 73"/>
                  <a:gd name="T45" fmla="*/ 28 h 78"/>
                  <a:gd name="T46" fmla="*/ 29 w 73"/>
                  <a:gd name="T47" fmla="*/ 43 h 78"/>
                  <a:gd name="T48" fmla="*/ 29 w 73"/>
                  <a:gd name="T49" fmla="*/ 43 h 78"/>
                  <a:gd name="T50" fmla="*/ 22 w 73"/>
                  <a:gd name="T51" fmla="*/ 43 h 78"/>
                  <a:gd name="T52" fmla="*/ 7 w 73"/>
                  <a:gd name="T53" fmla="*/ 36 h 78"/>
                  <a:gd name="T54" fmla="*/ 0 w 73"/>
                  <a:gd name="T55" fmla="*/ 43 h 78"/>
                  <a:gd name="T56" fmla="*/ 15 w 73"/>
                  <a:gd name="T57" fmla="*/ 57 h 78"/>
                  <a:gd name="T58" fmla="*/ 22 w 73"/>
                  <a:gd name="T59" fmla="*/ 50 h 78"/>
                  <a:gd name="T60" fmla="*/ 29 w 73"/>
                  <a:gd name="T61" fmla="*/ 50 h 78"/>
                  <a:gd name="T62" fmla="*/ 44 w 73"/>
                  <a:gd name="T63" fmla="*/ 50 h 78"/>
                  <a:gd name="T64" fmla="*/ 44 w 73"/>
                  <a:gd name="T65" fmla="*/ 57 h 78"/>
                  <a:gd name="T66" fmla="*/ 37 w 73"/>
                  <a:gd name="T67" fmla="*/ 64 h 78"/>
                  <a:gd name="T68" fmla="*/ 22 w 73"/>
                  <a:gd name="T69" fmla="*/ 57 h 78"/>
                  <a:gd name="T70" fmla="*/ 0 w 73"/>
                  <a:gd name="T71" fmla="*/ 71 h 78"/>
                  <a:gd name="T72" fmla="*/ 22 w 73"/>
                  <a:gd name="T73" fmla="*/ 78 h 78"/>
                  <a:gd name="T74" fmla="*/ 29 w 73"/>
                  <a:gd name="T75" fmla="*/ 78 h 78"/>
                  <a:gd name="T76" fmla="*/ 37 w 73"/>
                  <a:gd name="T77" fmla="*/ 71 h 78"/>
                  <a:gd name="T78" fmla="*/ 44 w 73"/>
                  <a:gd name="T79" fmla="*/ 64 h 78"/>
                  <a:gd name="T80" fmla="*/ 58 w 73"/>
                  <a:gd name="T81" fmla="*/ 71 h 78"/>
                  <a:gd name="T82" fmla="*/ 58 w 73"/>
                  <a:gd name="T83" fmla="*/ 78 h 78"/>
                  <a:gd name="T84" fmla="*/ 65 w 73"/>
                  <a:gd name="T85" fmla="*/ 36 h 78"/>
                  <a:gd name="T86" fmla="*/ 65 w 73"/>
                  <a:gd name="T87" fmla="*/ 21 h 78"/>
                  <a:gd name="T88" fmla="*/ 58 w 73"/>
                  <a:gd name="T89" fmla="*/ 21 h 78"/>
                  <a:gd name="T90" fmla="*/ 58 w 73"/>
                  <a:gd name="T91" fmla="*/ 36 h 78"/>
                  <a:gd name="T92" fmla="*/ 44 w 73"/>
                  <a:gd name="T93" fmla="*/ 21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1 h 78"/>
                  <a:gd name="T106" fmla="*/ 15 w 73"/>
                  <a:gd name="T107" fmla="*/ 21 h 78"/>
                  <a:gd name="T108" fmla="*/ 7 w 73"/>
                  <a:gd name="T109" fmla="*/ 36 h 78"/>
                  <a:gd name="T110" fmla="*/ 0 w 73"/>
                  <a:gd name="T111" fmla="*/ 43 h 78"/>
                  <a:gd name="T112" fmla="*/ 22 w 73"/>
                  <a:gd name="T113" fmla="*/ 50 h 78"/>
                  <a:gd name="T114" fmla="*/ 22 w 73"/>
                  <a:gd name="T115" fmla="*/ 43 h 78"/>
                  <a:gd name="T116" fmla="*/ 29 w 73"/>
                  <a:gd name="T117" fmla="*/ 64 h 78"/>
                  <a:gd name="T118" fmla="*/ 15 w 73"/>
                  <a:gd name="T119" fmla="*/ 64 h 78"/>
                  <a:gd name="T120" fmla="*/ 7 w 73"/>
                  <a:gd name="T121" fmla="*/ 71 h 78"/>
                  <a:gd name="T122" fmla="*/ 29 w 73"/>
                  <a:gd name="T123" fmla="*/ 78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8"/>
                    </a:moveTo>
                    <a:lnTo>
                      <a:pt x="65" y="78"/>
                    </a:lnTo>
                    <a:lnTo>
                      <a:pt x="65" y="71"/>
                    </a:lnTo>
                    <a:lnTo>
                      <a:pt x="73" y="71"/>
                    </a:lnTo>
                    <a:lnTo>
                      <a:pt x="65" y="64"/>
                    </a:lnTo>
                    <a:lnTo>
                      <a:pt x="58" y="57"/>
                    </a:lnTo>
                    <a:lnTo>
                      <a:pt x="58" y="57"/>
                    </a:lnTo>
                    <a:lnTo>
                      <a:pt x="58" y="43"/>
                    </a:lnTo>
                    <a:lnTo>
                      <a:pt x="58" y="43"/>
                    </a:lnTo>
                    <a:lnTo>
                      <a:pt x="65" y="36"/>
                    </a:lnTo>
                    <a:lnTo>
                      <a:pt x="73" y="28"/>
                    </a:lnTo>
                    <a:lnTo>
                      <a:pt x="65" y="14"/>
                    </a:lnTo>
                    <a:lnTo>
                      <a:pt x="65" y="14"/>
                    </a:lnTo>
                    <a:lnTo>
                      <a:pt x="65" y="7"/>
                    </a:lnTo>
                    <a:lnTo>
                      <a:pt x="58" y="14"/>
                    </a:lnTo>
                    <a:lnTo>
                      <a:pt x="51" y="21"/>
                    </a:lnTo>
                    <a:lnTo>
                      <a:pt x="51" y="28"/>
                    </a:lnTo>
                    <a:lnTo>
                      <a:pt x="58" y="36"/>
                    </a:lnTo>
                    <a:lnTo>
                      <a:pt x="58" y="43"/>
                    </a:lnTo>
                    <a:lnTo>
                      <a:pt x="51" y="50"/>
                    </a:lnTo>
                    <a:lnTo>
                      <a:pt x="51" y="50"/>
                    </a:lnTo>
                    <a:lnTo>
                      <a:pt x="44" y="50"/>
                    </a:lnTo>
                    <a:lnTo>
                      <a:pt x="44" y="43"/>
                    </a:lnTo>
                    <a:lnTo>
                      <a:pt x="44" y="36"/>
                    </a:lnTo>
                    <a:lnTo>
                      <a:pt x="44" y="28"/>
                    </a:lnTo>
                    <a:lnTo>
                      <a:pt x="44" y="28"/>
                    </a:lnTo>
                    <a:lnTo>
                      <a:pt x="44" y="14"/>
                    </a:lnTo>
                    <a:lnTo>
                      <a:pt x="37" y="0"/>
                    </a:lnTo>
                    <a:lnTo>
                      <a:pt x="29" y="14"/>
                    </a:lnTo>
                    <a:lnTo>
                      <a:pt x="37" y="28"/>
                    </a:lnTo>
                    <a:lnTo>
                      <a:pt x="37" y="28"/>
                    </a:lnTo>
                    <a:lnTo>
                      <a:pt x="37" y="36"/>
                    </a:lnTo>
                    <a:lnTo>
                      <a:pt x="37" y="36"/>
                    </a:lnTo>
                    <a:lnTo>
                      <a:pt x="37" y="36"/>
                    </a:lnTo>
                    <a:lnTo>
                      <a:pt x="29" y="28"/>
                    </a:lnTo>
                    <a:lnTo>
                      <a:pt x="22" y="28"/>
                    </a:lnTo>
                    <a:lnTo>
                      <a:pt x="22" y="21"/>
                    </a:lnTo>
                    <a:lnTo>
                      <a:pt x="22" y="14"/>
                    </a:lnTo>
                    <a:lnTo>
                      <a:pt x="15" y="7"/>
                    </a:lnTo>
                    <a:lnTo>
                      <a:pt x="7" y="7"/>
                    </a:lnTo>
                    <a:lnTo>
                      <a:pt x="7" y="0"/>
                    </a:lnTo>
                    <a:lnTo>
                      <a:pt x="0" y="0"/>
                    </a:lnTo>
                    <a:lnTo>
                      <a:pt x="0" y="7"/>
                    </a:lnTo>
                    <a:lnTo>
                      <a:pt x="0" y="7"/>
                    </a:lnTo>
                    <a:lnTo>
                      <a:pt x="0" y="21"/>
                    </a:lnTo>
                    <a:lnTo>
                      <a:pt x="15" y="28"/>
                    </a:lnTo>
                    <a:lnTo>
                      <a:pt x="22" y="36"/>
                    </a:lnTo>
                    <a:lnTo>
                      <a:pt x="29" y="43"/>
                    </a:lnTo>
                    <a:lnTo>
                      <a:pt x="29" y="43"/>
                    </a:lnTo>
                    <a:lnTo>
                      <a:pt x="29" y="43"/>
                    </a:lnTo>
                    <a:lnTo>
                      <a:pt x="22" y="43"/>
                    </a:lnTo>
                    <a:lnTo>
                      <a:pt x="22" y="43"/>
                    </a:lnTo>
                    <a:lnTo>
                      <a:pt x="15" y="36"/>
                    </a:lnTo>
                    <a:lnTo>
                      <a:pt x="7" y="36"/>
                    </a:lnTo>
                    <a:lnTo>
                      <a:pt x="0" y="43"/>
                    </a:lnTo>
                    <a:lnTo>
                      <a:pt x="0" y="43"/>
                    </a:lnTo>
                    <a:lnTo>
                      <a:pt x="7" y="50"/>
                    </a:lnTo>
                    <a:lnTo>
                      <a:pt x="15" y="57"/>
                    </a:lnTo>
                    <a:lnTo>
                      <a:pt x="15" y="57"/>
                    </a:lnTo>
                    <a:lnTo>
                      <a:pt x="22" y="50"/>
                    </a:lnTo>
                    <a:lnTo>
                      <a:pt x="22" y="50"/>
                    </a:lnTo>
                    <a:lnTo>
                      <a:pt x="29" y="50"/>
                    </a:lnTo>
                    <a:lnTo>
                      <a:pt x="37" y="50"/>
                    </a:lnTo>
                    <a:lnTo>
                      <a:pt x="44" y="50"/>
                    </a:lnTo>
                    <a:lnTo>
                      <a:pt x="44" y="57"/>
                    </a:lnTo>
                    <a:lnTo>
                      <a:pt x="44" y="57"/>
                    </a:lnTo>
                    <a:lnTo>
                      <a:pt x="44" y="64"/>
                    </a:lnTo>
                    <a:lnTo>
                      <a:pt x="37" y="64"/>
                    </a:lnTo>
                    <a:lnTo>
                      <a:pt x="29" y="64"/>
                    </a:lnTo>
                    <a:lnTo>
                      <a:pt x="22" y="57"/>
                    </a:lnTo>
                    <a:lnTo>
                      <a:pt x="7" y="64"/>
                    </a:lnTo>
                    <a:lnTo>
                      <a:pt x="0" y="71"/>
                    </a:lnTo>
                    <a:lnTo>
                      <a:pt x="7" y="78"/>
                    </a:lnTo>
                    <a:lnTo>
                      <a:pt x="22" y="78"/>
                    </a:lnTo>
                    <a:lnTo>
                      <a:pt x="29" y="78"/>
                    </a:lnTo>
                    <a:lnTo>
                      <a:pt x="29" y="78"/>
                    </a:lnTo>
                    <a:lnTo>
                      <a:pt x="29" y="71"/>
                    </a:lnTo>
                    <a:lnTo>
                      <a:pt x="37" y="71"/>
                    </a:lnTo>
                    <a:lnTo>
                      <a:pt x="44" y="64"/>
                    </a:lnTo>
                    <a:lnTo>
                      <a:pt x="44" y="64"/>
                    </a:lnTo>
                    <a:lnTo>
                      <a:pt x="51" y="64"/>
                    </a:lnTo>
                    <a:lnTo>
                      <a:pt x="58" y="71"/>
                    </a:lnTo>
                    <a:lnTo>
                      <a:pt x="58" y="78"/>
                    </a:lnTo>
                    <a:lnTo>
                      <a:pt x="58" y="78"/>
                    </a:lnTo>
                    <a:close/>
                    <a:moveTo>
                      <a:pt x="58" y="36"/>
                    </a:moveTo>
                    <a:lnTo>
                      <a:pt x="65" y="36"/>
                    </a:lnTo>
                    <a:lnTo>
                      <a:pt x="65" y="28"/>
                    </a:lnTo>
                    <a:lnTo>
                      <a:pt x="65" y="21"/>
                    </a:lnTo>
                    <a:lnTo>
                      <a:pt x="65" y="14"/>
                    </a:lnTo>
                    <a:lnTo>
                      <a:pt x="58" y="21"/>
                    </a:lnTo>
                    <a:lnTo>
                      <a:pt x="58" y="36"/>
                    </a:lnTo>
                    <a:lnTo>
                      <a:pt x="58" y="36"/>
                    </a:lnTo>
                    <a:close/>
                    <a:moveTo>
                      <a:pt x="37" y="28"/>
                    </a:moveTo>
                    <a:lnTo>
                      <a:pt x="44" y="21"/>
                    </a:lnTo>
                    <a:lnTo>
                      <a:pt x="37" y="7"/>
                    </a:lnTo>
                    <a:lnTo>
                      <a:pt x="29" y="14"/>
                    </a:lnTo>
                    <a:lnTo>
                      <a:pt x="37" y="28"/>
                    </a:lnTo>
                    <a:lnTo>
                      <a:pt x="37" y="28"/>
                    </a:lnTo>
                    <a:close/>
                    <a:moveTo>
                      <a:pt x="15" y="21"/>
                    </a:moveTo>
                    <a:lnTo>
                      <a:pt x="22" y="14"/>
                    </a:lnTo>
                    <a:lnTo>
                      <a:pt x="15" y="14"/>
                    </a:lnTo>
                    <a:lnTo>
                      <a:pt x="15" y="7"/>
                    </a:lnTo>
                    <a:lnTo>
                      <a:pt x="0" y="7"/>
                    </a:lnTo>
                    <a:lnTo>
                      <a:pt x="0" y="14"/>
                    </a:lnTo>
                    <a:lnTo>
                      <a:pt x="7" y="21"/>
                    </a:lnTo>
                    <a:lnTo>
                      <a:pt x="7" y="21"/>
                    </a:lnTo>
                    <a:lnTo>
                      <a:pt x="15" y="21"/>
                    </a:lnTo>
                    <a:lnTo>
                      <a:pt x="15" y="21"/>
                    </a:lnTo>
                    <a:close/>
                    <a:moveTo>
                      <a:pt x="22" y="43"/>
                    </a:moveTo>
                    <a:lnTo>
                      <a:pt x="7" y="36"/>
                    </a:lnTo>
                    <a:lnTo>
                      <a:pt x="0" y="43"/>
                    </a:lnTo>
                    <a:lnTo>
                      <a:pt x="0" y="43"/>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645">
                <a:extLst>
                  <a:ext uri="{FF2B5EF4-FFF2-40B4-BE49-F238E27FC236}">
                    <a16:creationId xmlns:a16="http://schemas.microsoft.com/office/drawing/2014/main" xmlns="" id="{03C4C8B8-EC3D-43FD-A1C6-F0C2B9B70D20}"/>
                  </a:ext>
                </a:extLst>
              </p:cNvPr>
              <p:cNvSpPr>
                <a:spLocks noEditPoints="1"/>
              </p:cNvSpPr>
              <p:nvPr/>
            </p:nvSpPr>
            <p:spPr bwMode="auto">
              <a:xfrm>
                <a:off x="5062" y="2976"/>
                <a:ext cx="72" cy="78"/>
              </a:xfrm>
              <a:custGeom>
                <a:avLst/>
                <a:gdLst>
                  <a:gd name="T0" fmla="*/ 65 w 72"/>
                  <a:gd name="T1" fmla="*/ 78 h 78"/>
                  <a:gd name="T2" fmla="*/ 65 w 72"/>
                  <a:gd name="T3" fmla="*/ 71 h 78"/>
                  <a:gd name="T4" fmla="*/ 57 w 72"/>
                  <a:gd name="T5" fmla="*/ 57 h 78"/>
                  <a:gd name="T6" fmla="*/ 57 w 72"/>
                  <a:gd name="T7" fmla="*/ 43 h 78"/>
                  <a:gd name="T8" fmla="*/ 65 w 72"/>
                  <a:gd name="T9" fmla="*/ 36 h 78"/>
                  <a:gd name="T10" fmla="*/ 65 w 72"/>
                  <a:gd name="T11" fmla="*/ 14 h 78"/>
                  <a:gd name="T12" fmla="*/ 57 w 72"/>
                  <a:gd name="T13" fmla="*/ 7 h 78"/>
                  <a:gd name="T14" fmla="*/ 50 w 72"/>
                  <a:gd name="T15" fmla="*/ 21 h 78"/>
                  <a:gd name="T16" fmla="*/ 57 w 72"/>
                  <a:gd name="T17" fmla="*/ 36 h 78"/>
                  <a:gd name="T18" fmla="*/ 50 w 72"/>
                  <a:gd name="T19" fmla="*/ 50 h 78"/>
                  <a:gd name="T20" fmla="*/ 43 w 72"/>
                  <a:gd name="T21" fmla="*/ 50 h 78"/>
                  <a:gd name="T22" fmla="*/ 36 w 72"/>
                  <a:gd name="T23" fmla="*/ 36 h 78"/>
                  <a:gd name="T24" fmla="*/ 43 w 72"/>
                  <a:gd name="T25" fmla="*/ 28 h 78"/>
                  <a:gd name="T26" fmla="*/ 36 w 72"/>
                  <a:gd name="T27" fmla="*/ 0 h 78"/>
                  <a:gd name="T28" fmla="*/ 36 w 72"/>
                  <a:gd name="T29" fmla="*/ 28 h 78"/>
                  <a:gd name="T30" fmla="*/ 36 w 72"/>
                  <a:gd name="T31" fmla="*/ 36 h 78"/>
                  <a:gd name="T32" fmla="*/ 29 w 72"/>
                  <a:gd name="T33" fmla="*/ 36 h 78"/>
                  <a:gd name="T34" fmla="*/ 21 w 72"/>
                  <a:gd name="T35" fmla="*/ 28 h 78"/>
                  <a:gd name="T36" fmla="*/ 21 w 72"/>
                  <a:gd name="T37" fmla="*/ 14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1 w 72"/>
                  <a:gd name="T51" fmla="*/ 43 h 78"/>
                  <a:gd name="T52" fmla="*/ 7 w 72"/>
                  <a:gd name="T53" fmla="*/ 36 h 78"/>
                  <a:gd name="T54" fmla="*/ 0 w 72"/>
                  <a:gd name="T55" fmla="*/ 43 h 78"/>
                  <a:gd name="T56" fmla="*/ 14 w 72"/>
                  <a:gd name="T57" fmla="*/ 57 h 78"/>
                  <a:gd name="T58" fmla="*/ 21 w 72"/>
                  <a:gd name="T59" fmla="*/ 50 h 78"/>
                  <a:gd name="T60" fmla="*/ 29 w 72"/>
                  <a:gd name="T61" fmla="*/ 50 h 78"/>
                  <a:gd name="T62" fmla="*/ 36 w 72"/>
                  <a:gd name="T63" fmla="*/ 50 h 78"/>
                  <a:gd name="T64" fmla="*/ 43 w 72"/>
                  <a:gd name="T65" fmla="*/ 57 h 78"/>
                  <a:gd name="T66" fmla="*/ 36 w 72"/>
                  <a:gd name="T67" fmla="*/ 64 h 78"/>
                  <a:gd name="T68" fmla="*/ 21 w 72"/>
                  <a:gd name="T69" fmla="*/ 57 h 78"/>
                  <a:gd name="T70" fmla="*/ 0 w 72"/>
                  <a:gd name="T71" fmla="*/ 71 h 78"/>
                  <a:gd name="T72" fmla="*/ 21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6 h 78"/>
                  <a:gd name="T86" fmla="*/ 65 w 72"/>
                  <a:gd name="T87" fmla="*/ 21 h 78"/>
                  <a:gd name="T88" fmla="*/ 50 w 72"/>
                  <a:gd name="T89" fmla="*/ 21 h 78"/>
                  <a:gd name="T90" fmla="*/ 57 w 72"/>
                  <a:gd name="T91" fmla="*/ 36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1 h 78"/>
                  <a:gd name="T106" fmla="*/ 14 w 72"/>
                  <a:gd name="T107" fmla="*/ 21 h 78"/>
                  <a:gd name="T108" fmla="*/ 7 w 72"/>
                  <a:gd name="T109" fmla="*/ 36 h 78"/>
                  <a:gd name="T110" fmla="*/ 0 w 72"/>
                  <a:gd name="T111" fmla="*/ 43 h 78"/>
                  <a:gd name="T112" fmla="*/ 21 w 72"/>
                  <a:gd name="T113" fmla="*/ 50 h 78"/>
                  <a:gd name="T114" fmla="*/ 21 w 72"/>
                  <a:gd name="T115" fmla="*/ 43 h 78"/>
                  <a:gd name="T116" fmla="*/ 29 w 72"/>
                  <a:gd name="T117" fmla="*/ 64 h 78"/>
                  <a:gd name="T118" fmla="*/ 14 w 72"/>
                  <a:gd name="T119" fmla="*/ 64 h 78"/>
                  <a:gd name="T120" fmla="*/ 7 w 72"/>
                  <a:gd name="T121" fmla="*/ 71 h 78"/>
                  <a:gd name="T122" fmla="*/ 21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64"/>
                    </a:lnTo>
                    <a:lnTo>
                      <a:pt x="57" y="57"/>
                    </a:lnTo>
                    <a:lnTo>
                      <a:pt x="57" y="57"/>
                    </a:lnTo>
                    <a:lnTo>
                      <a:pt x="57" y="43"/>
                    </a:lnTo>
                    <a:lnTo>
                      <a:pt x="57" y="43"/>
                    </a:lnTo>
                    <a:lnTo>
                      <a:pt x="65" y="36"/>
                    </a:lnTo>
                    <a:lnTo>
                      <a:pt x="72" y="28"/>
                    </a:lnTo>
                    <a:lnTo>
                      <a:pt x="65" y="14"/>
                    </a:lnTo>
                    <a:lnTo>
                      <a:pt x="65" y="14"/>
                    </a:lnTo>
                    <a:lnTo>
                      <a:pt x="57" y="7"/>
                    </a:lnTo>
                    <a:lnTo>
                      <a:pt x="57" y="14"/>
                    </a:lnTo>
                    <a:lnTo>
                      <a:pt x="50" y="21"/>
                    </a:lnTo>
                    <a:lnTo>
                      <a:pt x="50" y="28"/>
                    </a:lnTo>
                    <a:lnTo>
                      <a:pt x="57" y="36"/>
                    </a:lnTo>
                    <a:lnTo>
                      <a:pt x="57" y="43"/>
                    </a:lnTo>
                    <a:lnTo>
                      <a:pt x="50" y="50"/>
                    </a:lnTo>
                    <a:lnTo>
                      <a:pt x="50" y="50"/>
                    </a:lnTo>
                    <a:lnTo>
                      <a:pt x="43" y="50"/>
                    </a:lnTo>
                    <a:lnTo>
                      <a:pt x="43" y="43"/>
                    </a:lnTo>
                    <a:lnTo>
                      <a:pt x="36" y="36"/>
                    </a:lnTo>
                    <a:lnTo>
                      <a:pt x="36" y="28"/>
                    </a:lnTo>
                    <a:lnTo>
                      <a:pt x="43" y="28"/>
                    </a:lnTo>
                    <a:lnTo>
                      <a:pt x="43" y="14"/>
                    </a:lnTo>
                    <a:lnTo>
                      <a:pt x="36" y="0"/>
                    </a:lnTo>
                    <a:lnTo>
                      <a:pt x="29" y="14"/>
                    </a:lnTo>
                    <a:lnTo>
                      <a:pt x="36" y="28"/>
                    </a:lnTo>
                    <a:lnTo>
                      <a:pt x="36" y="28"/>
                    </a:lnTo>
                    <a:lnTo>
                      <a:pt x="36" y="36"/>
                    </a:lnTo>
                    <a:lnTo>
                      <a:pt x="36" y="36"/>
                    </a:lnTo>
                    <a:lnTo>
                      <a:pt x="29" y="36"/>
                    </a:lnTo>
                    <a:lnTo>
                      <a:pt x="21" y="28"/>
                    </a:lnTo>
                    <a:lnTo>
                      <a:pt x="21" y="28"/>
                    </a:lnTo>
                    <a:lnTo>
                      <a:pt x="21" y="21"/>
                    </a:lnTo>
                    <a:lnTo>
                      <a:pt x="21" y="14"/>
                    </a:lnTo>
                    <a:lnTo>
                      <a:pt x="14" y="7"/>
                    </a:lnTo>
                    <a:lnTo>
                      <a:pt x="7" y="7"/>
                    </a:lnTo>
                    <a:lnTo>
                      <a:pt x="7" y="0"/>
                    </a:lnTo>
                    <a:lnTo>
                      <a:pt x="0" y="0"/>
                    </a:lnTo>
                    <a:lnTo>
                      <a:pt x="0" y="7"/>
                    </a:lnTo>
                    <a:lnTo>
                      <a:pt x="0" y="7"/>
                    </a:lnTo>
                    <a:lnTo>
                      <a:pt x="0" y="21"/>
                    </a:lnTo>
                    <a:lnTo>
                      <a:pt x="14" y="28"/>
                    </a:lnTo>
                    <a:lnTo>
                      <a:pt x="21" y="36"/>
                    </a:lnTo>
                    <a:lnTo>
                      <a:pt x="29" y="43"/>
                    </a:lnTo>
                    <a:lnTo>
                      <a:pt x="29" y="43"/>
                    </a:lnTo>
                    <a:lnTo>
                      <a:pt x="29" y="43"/>
                    </a:lnTo>
                    <a:lnTo>
                      <a:pt x="21" y="43"/>
                    </a:lnTo>
                    <a:lnTo>
                      <a:pt x="21" y="43"/>
                    </a:lnTo>
                    <a:lnTo>
                      <a:pt x="14" y="36"/>
                    </a:lnTo>
                    <a:lnTo>
                      <a:pt x="7" y="36"/>
                    </a:lnTo>
                    <a:lnTo>
                      <a:pt x="0" y="43"/>
                    </a:lnTo>
                    <a:lnTo>
                      <a:pt x="0" y="43"/>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57"/>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6"/>
                    </a:moveTo>
                    <a:lnTo>
                      <a:pt x="65" y="36"/>
                    </a:lnTo>
                    <a:lnTo>
                      <a:pt x="65" y="28"/>
                    </a:lnTo>
                    <a:lnTo>
                      <a:pt x="65" y="21"/>
                    </a:lnTo>
                    <a:lnTo>
                      <a:pt x="57" y="14"/>
                    </a:lnTo>
                    <a:lnTo>
                      <a:pt x="50" y="21"/>
                    </a:lnTo>
                    <a:lnTo>
                      <a:pt x="57" y="36"/>
                    </a:lnTo>
                    <a:lnTo>
                      <a:pt x="57" y="36"/>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1"/>
                    </a:lnTo>
                    <a:lnTo>
                      <a:pt x="14" y="21"/>
                    </a:lnTo>
                    <a:lnTo>
                      <a:pt x="14" y="21"/>
                    </a:lnTo>
                    <a:close/>
                    <a:moveTo>
                      <a:pt x="21" y="43"/>
                    </a:moveTo>
                    <a:lnTo>
                      <a:pt x="7" y="36"/>
                    </a:lnTo>
                    <a:lnTo>
                      <a:pt x="0" y="43"/>
                    </a:lnTo>
                    <a:lnTo>
                      <a:pt x="0" y="43"/>
                    </a:lnTo>
                    <a:lnTo>
                      <a:pt x="14" y="50"/>
                    </a:lnTo>
                    <a:lnTo>
                      <a:pt x="21" y="50"/>
                    </a:lnTo>
                    <a:lnTo>
                      <a:pt x="21" y="43"/>
                    </a:lnTo>
                    <a:lnTo>
                      <a:pt x="21" y="43"/>
                    </a:lnTo>
                    <a:close/>
                    <a:moveTo>
                      <a:pt x="29" y="71"/>
                    </a:moveTo>
                    <a:lnTo>
                      <a:pt x="29"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646">
                <a:extLst>
                  <a:ext uri="{FF2B5EF4-FFF2-40B4-BE49-F238E27FC236}">
                    <a16:creationId xmlns:a16="http://schemas.microsoft.com/office/drawing/2014/main" xmlns="" id="{1305DA03-F581-44AA-9DB5-279C3683D027}"/>
                  </a:ext>
                </a:extLst>
              </p:cNvPr>
              <p:cNvSpPr>
                <a:spLocks noEditPoints="1"/>
              </p:cNvSpPr>
              <p:nvPr/>
            </p:nvSpPr>
            <p:spPr bwMode="auto">
              <a:xfrm>
                <a:off x="4983" y="2976"/>
                <a:ext cx="72" cy="78"/>
              </a:xfrm>
              <a:custGeom>
                <a:avLst/>
                <a:gdLst>
                  <a:gd name="T0" fmla="*/ 65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7 w 72"/>
                  <a:gd name="T15" fmla="*/ 21 h 78"/>
                  <a:gd name="T16" fmla="*/ 57 w 72"/>
                  <a:gd name="T17" fmla="*/ 36 h 78"/>
                  <a:gd name="T18" fmla="*/ 57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1 w 72"/>
                  <a:gd name="T37" fmla="*/ 14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43 h 78"/>
                  <a:gd name="T52" fmla="*/ 7 w 72"/>
                  <a:gd name="T53" fmla="*/ 36 h 78"/>
                  <a:gd name="T54" fmla="*/ 7 w 72"/>
                  <a:gd name="T55" fmla="*/ 43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6 h 78"/>
                  <a:gd name="T86" fmla="*/ 72 w 72"/>
                  <a:gd name="T87" fmla="*/ 21 h 78"/>
                  <a:gd name="T88" fmla="*/ 57 w 72"/>
                  <a:gd name="T89" fmla="*/ 21 h 78"/>
                  <a:gd name="T90" fmla="*/ 65 w 72"/>
                  <a:gd name="T91" fmla="*/ 36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1 h 78"/>
                  <a:gd name="T106" fmla="*/ 21 w 72"/>
                  <a:gd name="T107" fmla="*/ 21 h 78"/>
                  <a:gd name="T108" fmla="*/ 14 w 72"/>
                  <a:gd name="T109" fmla="*/ 36 h 78"/>
                  <a:gd name="T110" fmla="*/ 7 w 72"/>
                  <a:gd name="T111" fmla="*/ 43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64"/>
                    </a:lnTo>
                    <a:lnTo>
                      <a:pt x="65" y="57"/>
                    </a:lnTo>
                    <a:lnTo>
                      <a:pt x="57" y="57"/>
                    </a:lnTo>
                    <a:lnTo>
                      <a:pt x="65" y="43"/>
                    </a:lnTo>
                    <a:lnTo>
                      <a:pt x="65" y="43"/>
                    </a:lnTo>
                    <a:lnTo>
                      <a:pt x="72" y="36"/>
                    </a:lnTo>
                    <a:lnTo>
                      <a:pt x="72" y="28"/>
                    </a:lnTo>
                    <a:lnTo>
                      <a:pt x="72" y="14"/>
                    </a:lnTo>
                    <a:lnTo>
                      <a:pt x="72" y="14"/>
                    </a:lnTo>
                    <a:lnTo>
                      <a:pt x="65"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8"/>
                    </a:lnTo>
                    <a:lnTo>
                      <a:pt x="50" y="14"/>
                    </a:lnTo>
                    <a:lnTo>
                      <a:pt x="43" y="0"/>
                    </a:lnTo>
                    <a:lnTo>
                      <a:pt x="36" y="14"/>
                    </a:lnTo>
                    <a:lnTo>
                      <a:pt x="43" y="28"/>
                    </a:lnTo>
                    <a:lnTo>
                      <a:pt x="43" y="28"/>
                    </a:lnTo>
                    <a:lnTo>
                      <a:pt x="43" y="36"/>
                    </a:lnTo>
                    <a:lnTo>
                      <a:pt x="43" y="36"/>
                    </a:lnTo>
                    <a:lnTo>
                      <a:pt x="36" y="36"/>
                    </a:lnTo>
                    <a:lnTo>
                      <a:pt x="29" y="28"/>
                    </a:lnTo>
                    <a:lnTo>
                      <a:pt x="29" y="28"/>
                    </a:lnTo>
                    <a:lnTo>
                      <a:pt x="29" y="21"/>
                    </a:lnTo>
                    <a:lnTo>
                      <a:pt x="21" y="14"/>
                    </a:lnTo>
                    <a:lnTo>
                      <a:pt x="21" y="7"/>
                    </a:lnTo>
                    <a:lnTo>
                      <a:pt x="14" y="7"/>
                    </a:lnTo>
                    <a:lnTo>
                      <a:pt x="14" y="0"/>
                    </a:lnTo>
                    <a:lnTo>
                      <a:pt x="7" y="0"/>
                    </a:lnTo>
                    <a:lnTo>
                      <a:pt x="0" y="7"/>
                    </a:lnTo>
                    <a:lnTo>
                      <a:pt x="0" y="7"/>
                    </a:lnTo>
                    <a:lnTo>
                      <a:pt x="7" y="21"/>
                    </a:lnTo>
                    <a:lnTo>
                      <a:pt x="21" y="28"/>
                    </a:lnTo>
                    <a:lnTo>
                      <a:pt x="29" y="36"/>
                    </a:lnTo>
                    <a:lnTo>
                      <a:pt x="36" y="43"/>
                    </a:lnTo>
                    <a:lnTo>
                      <a:pt x="36" y="43"/>
                    </a:lnTo>
                    <a:lnTo>
                      <a:pt x="36" y="43"/>
                    </a:lnTo>
                    <a:lnTo>
                      <a:pt x="29" y="43"/>
                    </a:lnTo>
                    <a:lnTo>
                      <a:pt x="29" y="43"/>
                    </a:lnTo>
                    <a:lnTo>
                      <a:pt x="21" y="36"/>
                    </a:lnTo>
                    <a:lnTo>
                      <a:pt x="7" y="36"/>
                    </a:lnTo>
                    <a:lnTo>
                      <a:pt x="0" y="43"/>
                    </a:lnTo>
                    <a:lnTo>
                      <a:pt x="7" y="43"/>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6"/>
                    </a:moveTo>
                    <a:lnTo>
                      <a:pt x="65" y="36"/>
                    </a:lnTo>
                    <a:lnTo>
                      <a:pt x="72" y="28"/>
                    </a:lnTo>
                    <a:lnTo>
                      <a:pt x="72" y="21"/>
                    </a:lnTo>
                    <a:lnTo>
                      <a:pt x="65" y="14"/>
                    </a:lnTo>
                    <a:lnTo>
                      <a:pt x="57" y="21"/>
                    </a:lnTo>
                    <a:lnTo>
                      <a:pt x="65" y="36"/>
                    </a:lnTo>
                    <a:lnTo>
                      <a:pt x="65" y="36"/>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1"/>
                    </a:lnTo>
                    <a:lnTo>
                      <a:pt x="21" y="21"/>
                    </a:lnTo>
                    <a:lnTo>
                      <a:pt x="21" y="21"/>
                    </a:lnTo>
                    <a:close/>
                    <a:moveTo>
                      <a:pt x="29" y="43"/>
                    </a:moveTo>
                    <a:lnTo>
                      <a:pt x="14" y="36"/>
                    </a:lnTo>
                    <a:lnTo>
                      <a:pt x="7" y="43"/>
                    </a:lnTo>
                    <a:lnTo>
                      <a:pt x="7" y="43"/>
                    </a:lnTo>
                    <a:lnTo>
                      <a:pt x="14" y="50"/>
                    </a:lnTo>
                    <a:lnTo>
                      <a:pt x="21" y="50"/>
                    </a:lnTo>
                    <a:lnTo>
                      <a:pt x="29" y="43"/>
                    </a:lnTo>
                    <a:lnTo>
                      <a:pt x="29" y="43"/>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647">
                <a:extLst>
                  <a:ext uri="{FF2B5EF4-FFF2-40B4-BE49-F238E27FC236}">
                    <a16:creationId xmlns:a16="http://schemas.microsoft.com/office/drawing/2014/main" xmlns="" id="{73EA80B0-B501-447D-B9A8-470FA6BF6B74}"/>
                  </a:ext>
                </a:extLst>
              </p:cNvPr>
              <p:cNvSpPr>
                <a:spLocks noEditPoints="1"/>
              </p:cNvSpPr>
              <p:nvPr/>
            </p:nvSpPr>
            <p:spPr bwMode="auto">
              <a:xfrm>
                <a:off x="4983" y="2997"/>
                <a:ext cx="0" cy="50"/>
              </a:xfrm>
              <a:custGeom>
                <a:avLst/>
                <a:gdLst>
                  <a:gd name="T0" fmla="*/ 50 h 50"/>
                  <a:gd name="T1" fmla="*/ 50 h 50"/>
                  <a:gd name="T2" fmla="*/ 50 h 50"/>
                  <a:gd name="T3" fmla="*/ 50 h 50"/>
                  <a:gd name="T4" fmla="*/ 50 h 50"/>
                  <a:gd name="T5" fmla="*/ 15 h 50"/>
                  <a:gd name="T6" fmla="*/ 7 h 50"/>
                  <a:gd name="T7" fmla="*/ 0 h 50"/>
                  <a:gd name="T8" fmla="*/ 15 h 50"/>
                  <a:gd name="T9" fmla="*/ 15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0">
                    <a:moveTo>
                      <a:pt x="0" y="50"/>
                    </a:moveTo>
                    <a:lnTo>
                      <a:pt x="0" y="50"/>
                    </a:lnTo>
                    <a:lnTo>
                      <a:pt x="0" y="50"/>
                    </a:lnTo>
                    <a:lnTo>
                      <a:pt x="0" y="50"/>
                    </a:lnTo>
                    <a:lnTo>
                      <a:pt x="0" y="50"/>
                    </a:lnTo>
                    <a:close/>
                    <a:moveTo>
                      <a:pt x="0" y="15"/>
                    </a:moveTo>
                    <a:lnTo>
                      <a:pt x="0" y="7"/>
                    </a:lnTo>
                    <a:lnTo>
                      <a:pt x="0" y="0"/>
                    </a:lnTo>
                    <a:lnTo>
                      <a:pt x="0" y="15"/>
                    </a:lnTo>
                    <a:lnTo>
                      <a:pt x="0"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648">
                <a:extLst>
                  <a:ext uri="{FF2B5EF4-FFF2-40B4-BE49-F238E27FC236}">
                    <a16:creationId xmlns:a16="http://schemas.microsoft.com/office/drawing/2014/main" xmlns="" id="{485B8C81-EA69-48CE-A677-0FDD058B0874}"/>
                  </a:ext>
                </a:extLst>
              </p:cNvPr>
              <p:cNvSpPr>
                <a:spLocks noEditPoints="1"/>
              </p:cNvSpPr>
              <p:nvPr/>
            </p:nvSpPr>
            <p:spPr bwMode="auto">
              <a:xfrm>
                <a:off x="6388" y="2983"/>
                <a:ext cx="71" cy="71"/>
              </a:xfrm>
              <a:custGeom>
                <a:avLst/>
                <a:gdLst>
                  <a:gd name="T0" fmla="*/ 64 w 71"/>
                  <a:gd name="T1" fmla="*/ 71 h 71"/>
                  <a:gd name="T2" fmla="*/ 71 w 71"/>
                  <a:gd name="T3" fmla="*/ 64 h 71"/>
                  <a:gd name="T4" fmla="*/ 57 w 71"/>
                  <a:gd name="T5" fmla="*/ 50 h 71"/>
                  <a:gd name="T6" fmla="*/ 64 w 71"/>
                  <a:gd name="T7" fmla="*/ 36 h 71"/>
                  <a:gd name="T8" fmla="*/ 64 w 71"/>
                  <a:gd name="T9" fmla="*/ 36 h 71"/>
                  <a:gd name="T10" fmla="*/ 71 w 71"/>
                  <a:gd name="T11" fmla="*/ 7 h 71"/>
                  <a:gd name="T12" fmla="*/ 64 w 71"/>
                  <a:gd name="T13" fmla="*/ 7 h 71"/>
                  <a:gd name="T14" fmla="*/ 57 w 71"/>
                  <a:gd name="T15" fmla="*/ 14 h 71"/>
                  <a:gd name="T16" fmla="*/ 57 w 71"/>
                  <a:gd name="T17" fmla="*/ 29 h 71"/>
                  <a:gd name="T18" fmla="*/ 57 w 71"/>
                  <a:gd name="T19" fmla="*/ 43 h 71"/>
                  <a:gd name="T20" fmla="*/ 50 w 71"/>
                  <a:gd name="T21" fmla="*/ 43 h 71"/>
                  <a:gd name="T22" fmla="*/ 43 w 71"/>
                  <a:gd name="T23" fmla="*/ 29 h 71"/>
                  <a:gd name="T24" fmla="*/ 50 w 71"/>
                  <a:gd name="T25" fmla="*/ 21 h 71"/>
                  <a:gd name="T26" fmla="*/ 43 w 71"/>
                  <a:gd name="T27" fmla="*/ 0 h 71"/>
                  <a:gd name="T28" fmla="*/ 36 w 71"/>
                  <a:gd name="T29" fmla="*/ 21 h 71"/>
                  <a:gd name="T30" fmla="*/ 36 w 71"/>
                  <a:gd name="T31" fmla="*/ 29 h 71"/>
                  <a:gd name="T32" fmla="*/ 36 w 71"/>
                  <a:gd name="T33" fmla="*/ 36 h 71"/>
                  <a:gd name="T34" fmla="*/ 28 w 71"/>
                  <a:gd name="T35" fmla="*/ 21 h 71"/>
                  <a:gd name="T36" fmla="*/ 21 w 71"/>
                  <a:gd name="T37" fmla="*/ 14 h 71"/>
                  <a:gd name="T38" fmla="*/ 14 w 71"/>
                  <a:gd name="T39" fmla="*/ 0 h 71"/>
                  <a:gd name="T40" fmla="*/ 0 w 71"/>
                  <a:gd name="T41" fmla="*/ 0 h 71"/>
                  <a:gd name="T42" fmla="*/ 0 w 71"/>
                  <a:gd name="T43" fmla="*/ 7 h 71"/>
                  <a:gd name="T44" fmla="*/ 21 w 71"/>
                  <a:gd name="T45" fmla="*/ 21 h 71"/>
                  <a:gd name="T46" fmla="*/ 36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8 w 71"/>
                  <a:gd name="T59" fmla="*/ 43 h 71"/>
                  <a:gd name="T60" fmla="*/ 28 w 71"/>
                  <a:gd name="T61" fmla="*/ 43 h 71"/>
                  <a:gd name="T62" fmla="*/ 43 w 71"/>
                  <a:gd name="T63" fmla="*/ 43 h 71"/>
                  <a:gd name="T64" fmla="*/ 50 w 71"/>
                  <a:gd name="T65" fmla="*/ 50 h 71"/>
                  <a:gd name="T66" fmla="*/ 36 w 71"/>
                  <a:gd name="T67" fmla="*/ 57 h 71"/>
                  <a:gd name="T68" fmla="*/ 21 w 71"/>
                  <a:gd name="T69" fmla="*/ 57 h 71"/>
                  <a:gd name="T70" fmla="*/ 7 w 71"/>
                  <a:gd name="T71" fmla="*/ 64 h 71"/>
                  <a:gd name="T72" fmla="*/ 21 w 71"/>
                  <a:gd name="T73" fmla="*/ 71 h 71"/>
                  <a:gd name="T74" fmla="*/ 36 w 71"/>
                  <a:gd name="T75" fmla="*/ 71 h 71"/>
                  <a:gd name="T76" fmla="*/ 36 w 71"/>
                  <a:gd name="T77" fmla="*/ 64 h 71"/>
                  <a:gd name="T78" fmla="*/ 50 w 71"/>
                  <a:gd name="T79" fmla="*/ 57 h 71"/>
                  <a:gd name="T80" fmla="*/ 57 w 71"/>
                  <a:gd name="T81" fmla="*/ 64 h 71"/>
                  <a:gd name="T82" fmla="*/ 64 w 71"/>
                  <a:gd name="T83" fmla="*/ 71 h 71"/>
                  <a:gd name="T84" fmla="*/ 64 w 71"/>
                  <a:gd name="T85" fmla="*/ 29 h 71"/>
                  <a:gd name="T86" fmla="*/ 71 w 71"/>
                  <a:gd name="T87" fmla="*/ 14 h 71"/>
                  <a:gd name="T88" fmla="*/ 57 w 71"/>
                  <a:gd name="T89" fmla="*/ 14 h 71"/>
                  <a:gd name="T90" fmla="*/ 64 w 71"/>
                  <a:gd name="T91" fmla="*/ 29 h 71"/>
                  <a:gd name="T92" fmla="*/ 50 w 71"/>
                  <a:gd name="T93" fmla="*/ 14 h 71"/>
                  <a:gd name="T94" fmla="*/ 36 w 71"/>
                  <a:gd name="T95" fmla="*/ 7 h 71"/>
                  <a:gd name="T96" fmla="*/ 43 w 71"/>
                  <a:gd name="T97" fmla="*/ 21 h 71"/>
                  <a:gd name="T98" fmla="*/ 21 w 71"/>
                  <a:gd name="T99" fmla="*/ 14 h 71"/>
                  <a:gd name="T100" fmla="*/ 14 w 71"/>
                  <a:gd name="T101" fmla="*/ 0 h 71"/>
                  <a:gd name="T102" fmla="*/ 7 w 71"/>
                  <a:gd name="T103" fmla="*/ 7 h 71"/>
                  <a:gd name="T104" fmla="*/ 14 w 71"/>
                  <a:gd name="T105" fmla="*/ 21 h 71"/>
                  <a:gd name="T106" fmla="*/ 21 w 71"/>
                  <a:gd name="T107" fmla="*/ 14 h 71"/>
                  <a:gd name="T108" fmla="*/ 14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14 w 71"/>
                  <a:gd name="T121" fmla="*/ 64 h 71"/>
                  <a:gd name="T122" fmla="*/ 28 w 71"/>
                  <a:gd name="T123" fmla="*/ 71 h 71"/>
                  <a:gd name="T124" fmla="*/ 36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1"/>
                    </a:lnTo>
                    <a:lnTo>
                      <a:pt x="57" y="29"/>
                    </a:lnTo>
                    <a:lnTo>
                      <a:pt x="57" y="36"/>
                    </a:lnTo>
                    <a:lnTo>
                      <a:pt x="57" y="43"/>
                    </a:lnTo>
                    <a:lnTo>
                      <a:pt x="57" y="50"/>
                    </a:lnTo>
                    <a:lnTo>
                      <a:pt x="50" y="43"/>
                    </a:lnTo>
                    <a:lnTo>
                      <a:pt x="43" y="36"/>
                    </a:lnTo>
                    <a:lnTo>
                      <a:pt x="43" y="29"/>
                    </a:lnTo>
                    <a:lnTo>
                      <a:pt x="43" y="29"/>
                    </a:lnTo>
                    <a:lnTo>
                      <a:pt x="50" y="21"/>
                    </a:lnTo>
                    <a:lnTo>
                      <a:pt x="50" y="7"/>
                    </a:lnTo>
                    <a:lnTo>
                      <a:pt x="43" y="0"/>
                    </a:lnTo>
                    <a:lnTo>
                      <a:pt x="36" y="7"/>
                    </a:lnTo>
                    <a:lnTo>
                      <a:pt x="36" y="21"/>
                    </a:lnTo>
                    <a:lnTo>
                      <a:pt x="36" y="21"/>
                    </a:lnTo>
                    <a:lnTo>
                      <a:pt x="36" y="29"/>
                    </a:lnTo>
                    <a:lnTo>
                      <a:pt x="36" y="36"/>
                    </a:lnTo>
                    <a:lnTo>
                      <a:pt x="36" y="36"/>
                    </a:lnTo>
                    <a:lnTo>
                      <a:pt x="28" y="29"/>
                    </a:lnTo>
                    <a:lnTo>
                      <a:pt x="28" y="21"/>
                    </a:lnTo>
                    <a:lnTo>
                      <a:pt x="21" y="21"/>
                    </a:lnTo>
                    <a:lnTo>
                      <a:pt x="21" y="14"/>
                    </a:lnTo>
                    <a:lnTo>
                      <a:pt x="21" y="7"/>
                    </a:lnTo>
                    <a:lnTo>
                      <a:pt x="14" y="0"/>
                    </a:lnTo>
                    <a:lnTo>
                      <a:pt x="7" y="0"/>
                    </a:lnTo>
                    <a:lnTo>
                      <a:pt x="0" y="0"/>
                    </a:lnTo>
                    <a:lnTo>
                      <a:pt x="0" y="0"/>
                    </a:lnTo>
                    <a:lnTo>
                      <a:pt x="0" y="7"/>
                    </a:lnTo>
                    <a:lnTo>
                      <a:pt x="7" y="14"/>
                    </a:lnTo>
                    <a:lnTo>
                      <a:pt x="21" y="21"/>
                    </a:lnTo>
                    <a:lnTo>
                      <a:pt x="28" y="29"/>
                    </a:lnTo>
                    <a:lnTo>
                      <a:pt x="36" y="36"/>
                    </a:lnTo>
                    <a:lnTo>
                      <a:pt x="36" y="36"/>
                    </a:lnTo>
                    <a:lnTo>
                      <a:pt x="28" y="36"/>
                    </a:lnTo>
                    <a:lnTo>
                      <a:pt x="28" y="36"/>
                    </a:lnTo>
                    <a:lnTo>
                      <a:pt x="21" y="36"/>
                    </a:lnTo>
                    <a:lnTo>
                      <a:pt x="21" y="29"/>
                    </a:lnTo>
                    <a:lnTo>
                      <a:pt x="7" y="29"/>
                    </a:lnTo>
                    <a:lnTo>
                      <a:pt x="0" y="36"/>
                    </a:lnTo>
                    <a:lnTo>
                      <a:pt x="0" y="43"/>
                    </a:lnTo>
                    <a:lnTo>
                      <a:pt x="7" y="43"/>
                    </a:lnTo>
                    <a:lnTo>
                      <a:pt x="14" y="50"/>
                    </a:lnTo>
                    <a:lnTo>
                      <a:pt x="21" y="50"/>
                    </a:lnTo>
                    <a:lnTo>
                      <a:pt x="28" y="43"/>
                    </a:lnTo>
                    <a:lnTo>
                      <a:pt x="28" y="43"/>
                    </a:lnTo>
                    <a:lnTo>
                      <a:pt x="28" y="43"/>
                    </a:lnTo>
                    <a:lnTo>
                      <a:pt x="36" y="43"/>
                    </a:lnTo>
                    <a:lnTo>
                      <a:pt x="43" y="43"/>
                    </a:lnTo>
                    <a:lnTo>
                      <a:pt x="50" y="50"/>
                    </a:lnTo>
                    <a:lnTo>
                      <a:pt x="50" y="50"/>
                    </a:lnTo>
                    <a:lnTo>
                      <a:pt x="43" y="57"/>
                    </a:lnTo>
                    <a:lnTo>
                      <a:pt x="36" y="57"/>
                    </a:lnTo>
                    <a:lnTo>
                      <a:pt x="36" y="57"/>
                    </a:lnTo>
                    <a:lnTo>
                      <a:pt x="21" y="57"/>
                    </a:lnTo>
                    <a:lnTo>
                      <a:pt x="7" y="64"/>
                    </a:lnTo>
                    <a:lnTo>
                      <a:pt x="7" y="64"/>
                    </a:lnTo>
                    <a:lnTo>
                      <a:pt x="7" y="71"/>
                    </a:lnTo>
                    <a:lnTo>
                      <a:pt x="21" y="71"/>
                    </a:lnTo>
                    <a:lnTo>
                      <a:pt x="28" y="71"/>
                    </a:lnTo>
                    <a:lnTo>
                      <a:pt x="36" y="71"/>
                    </a:lnTo>
                    <a:lnTo>
                      <a:pt x="36" y="64"/>
                    </a:lnTo>
                    <a:lnTo>
                      <a:pt x="36" y="64"/>
                    </a:lnTo>
                    <a:lnTo>
                      <a:pt x="43" y="64"/>
                    </a:lnTo>
                    <a:lnTo>
                      <a:pt x="50" y="57"/>
                    </a:lnTo>
                    <a:lnTo>
                      <a:pt x="50" y="57"/>
                    </a:lnTo>
                    <a:lnTo>
                      <a:pt x="57" y="64"/>
                    </a:lnTo>
                    <a:lnTo>
                      <a:pt x="64" y="71"/>
                    </a:lnTo>
                    <a:lnTo>
                      <a:pt x="64" y="71"/>
                    </a:lnTo>
                    <a:close/>
                    <a:moveTo>
                      <a:pt x="64" y="29"/>
                    </a:moveTo>
                    <a:lnTo>
                      <a:pt x="64" y="29"/>
                    </a:lnTo>
                    <a:lnTo>
                      <a:pt x="71" y="21"/>
                    </a:lnTo>
                    <a:lnTo>
                      <a:pt x="71" y="14"/>
                    </a:lnTo>
                    <a:lnTo>
                      <a:pt x="64" y="7"/>
                    </a:lnTo>
                    <a:lnTo>
                      <a:pt x="57" y="14"/>
                    </a:lnTo>
                    <a:lnTo>
                      <a:pt x="64" y="29"/>
                    </a:lnTo>
                    <a:lnTo>
                      <a:pt x="64"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6"/>
                    </a:moveTo>
                    <a:lnTo>
                      <a:pt x="14" y="36"/>
                    </a:lnTo>
                    <a:lnTo>
                      <a:pt x="0" y="36"/>
                    </a:lnTo>
                    <a:lnTo>
                      <a:pt x="7" y="43"/>
                    </a:lnTo>
                    <a:lnTo>
                      <a:pt x="14" y="43"/>
                    </a:lnTo>
                    <a:lnTo>
                      <a:pt x="21" y="43"/>
                    </a:lnTo>
                    <a:lnTo>
                      <a:pt x="21" y="36"/>
                    </a:lnTo>
                    <a:lnTo>
                      <a:pt x="21" y="36"/>
                    </a:lnTo>
                    <a:close/>
                    <a:moveTo>
                      <a:pt x="36" y="64"/>
                    </a:moveTo>
                    <a:lnTo>
                      <a:pt x="28" y="57"/>
                    </a:lnTo>
                    <a:lnTo>
                      <a:pt x="21" y="57"/>
                    </a:lnTo>
                    <a:lnTo>
                      <a:pt x="14" y="57"/>
                    </a:lnTo>
                    <a:lnTo>
                      <a:pt x="7"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649">
                <a:extLst>
                  <a:ext uri="{FF2B5EF4-FFF2-40B4-BE49-F238E27FC236}">
                    <a16:creationId xmlns:a16="http://schemas.microsoft.com/office/drawing/2014/main" xmlns="" id="{36C356AB-4EFB-43CF-AC32-9904C9A5FCE2}"/>
                  </a:ext>
                </a:extLst>
              </p:cNvPr>
              <p:cNvSpPr>
                <a:spLocks noEditPoints="1"/>
              </p:cNvSpPr>
              <p:nvPr/>
            </p:nvSpPr>
            <p:spPr bwMode="auto">
              <a:xfrm>
                <a:off x="6467" y="2983"/>
                <a:ext cx="71" cy="71"/>
              </a:xfrm>
              <a:custGeom>
                <a:avLst/>
                <a:gdLst>
                  <a:gd name="T0" fmla="*/ 64 w 71"/>
                  <a:gd name="T1" fmla="*/ 71 h 71"/>
                  <a:gd name="T2" fmla="*/ 71 w 71"/>
                  <a:gd name="T3" fmla="*/ 64 h 71"/>
                  <a:gd name="T4" fmla="*/ 57 w 71"/>
                  <a:gd name="T5" fmla="*/ 50 h 71"/>
                  <a:gd name="T6" fmla="*/ 57 w 71"/>
                  <a:gd name="T7" fmla="*/ 36 h 71"/>
                  <a:gd name="T8" fmla="*/ 64 w 71"/>
                  <a:gd name="T9" fmla="*/ 36 h 71"/>
                  <a:gd name="T10" fmla="*/ 64 w 71"/>
                  <a:gd name="T11" fmla="*/ 7 h 71"/>
                  <a:gd name="T12" fmla="*/ 64 w 71"/>
                  <a:gd name="T13" fmla="*/ 7 h 71"/>
                  <a:gd name="T14" fmla="*/ 50 w 71"/>
                  <a:gd name="T15" fmla="*/ 14 h 71"/>
                  <a:gd name="T16" fmla="*/ 57 w 71"/>
                  <a:gd name="T17" fmla="*/ 29 h 71"/>
                  <a:gd name="T18" fmla="*/ 50 w 71"/>
                  <a:gd name="T19" fmla="*/ 43 h 71"/>
                  <a:gd name="T20" fmla="*/ 43 w 71"/>
                  <a:gd name="T21" fmla="*/ 43 h 71"/>
                  <a:gd name="T22" fmla="*/ 43 w 71"/>
                  <a:gd name="T23" fmla="*/ 29 h 71"/>
                  <a:gd name="T24" fmla="*/ 43 w 71"/>
                  <a:gd name="T25" fmla="*/ 21 h 71"/>
                  <a:gd name="T26" fmla="*/ 35 w 71"/>
                  <a:gd name="T27" fmla="*/ 0 h 71"/>
                  <a:gd name="T28" fmla="*/ 35 w 71"/>
                  <a:gd name="T29" fmla="*/ 21 h 71"/>
                  <a:gd name="T30" fmla="*/ 35 w 71"/>
                  <a:gd name="T31" fmla="*/ 29 h 71"/>
                  <a:gd name="T32" fmla="*/ 35 w 71"/>
                  <a:gd name="T33" fmla="*/ 36 h 71"/>
                  <a:gd name="T34" fmla="*/ 21 w 71"/>
                  <a:gd name="T35" fmla="*/ 21 h 71"/>
                  <a:gd name="T36" fmla="*/ 21 w 71"/>
                  <a:gd name="T37" fmla="*/ 14 h 71"/>
                  <a:gd name="T38" fmla="*/ 7 w 71"/>
                  <a:gd name="T39" fmla="*/ 0 h 71"/>
                  <a:gd name="T40" fmla="*/ 0 w 71"/>
                  <a:gd name="T41" fmla="*/ 0 h 71"/>
                  <a:gd name="T42" fmla="*/ 0 w 71"/>
                  <a:gd name="T43" fmla="*/ 7 h 71"/>
                  <a:gd name="T44" fmla="*/ 14 w 71"/>
                  <a:gd name="T45" fmla="*/ 21 h 71"/>
                  <a:gd name="T46" fmla="*/ 28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1 w 71"/>
                  <a:gd name="T59" fmla="*/ 43 h 71"/>
                  <a:gd name="T60" fmla="*/ 28 w 71"/>
                  <a:gd name="T61" fmla="*/ 43 h 71"/>
                  <a:gd name="T62" fmla="*/ 43 w 71"/>
                  <a:gd name="T63" fmla="*/ 43 h 71"/>
                  <a:gd name="T64" fmla="*/ 43 w 71"/>
                  <a:gd name="T65" fmla="*/ 50 h 71"/>
                  <a:gd name="T66" fmla="*/ 35 w 71"/>
                  <a:gd name="T67" fmla="*/ 57 h 71"/>
                  <a:gd name="T68" fmla="*/ 21 w 71"/>
                  <a:gd name="T69" fmla="*/ 57 h 71"/>
                  <a:gd name="T70" fmla="*/ 0 w 71"/>
                  <a:gd name="T71" fmla="*/ 64 h 71"/>
                  <a:gd name="T72" fmla="*/ 21 w 71"/>
                  <a:gd name="T73" fmla="*/ 71 h 71"/>
                  <a:gd name="T74" fmla="*/ 28 w 71"/>
                  <a:gd name="T75" fmla="*/ 71 h 71"/>
                  <a:gd name="T76" fmla="*/ 35 w 71"/>
                  <a:gd name="T77" fmla="*/ 64 h 71"/>
                  <a:gd name="T78" fmla="*/ 43 w 71"/>
                  <a:gd name="T79" fmla="*/ 57 h 71"/>
                  <a:gd name="T80" fmla="*/ 57 w 71"/>
                  <a:gd name="T81" fmla="*/ 64 h 71"/>
                  <a:gd name="T82" fmla="*/ 57 w 71"/>
                  <a:gd name="T83" fmla="*/ 71 h 71"/>
                  <a:gd name="T84" fmla="*/ 64 w 71"/>
                  <a:gd name="T85" fmla="*/ 29 h 71"/>
                  <a:gd name="T86" fmla="*/ 64 w 71"/>
                  <a:gd name="T87" fmla="*/ 14 h 71"/>
                  <a:gd name="T88" fmla="*/ 57 w 71"/>
                  <a:gd name="T89" fmla="*/ 14 h 71"/>
                  <a:gd name="T90" fmla="*/ 57 w 71"/>
                  <a:gd name="T91" fmla="*/ 29 h 71"/>
                  <a:gd name="T92" fmla="*/ 43 w 71"/>
                  <a:gd name="T93" fmla="*/ 14 h 71"/>
                  <a:gd name="T94" fmla="*/ 28 w 71"/>
                  <a:gd name="T95" fmla="*/ 7 h 71"/>
                  <a:gd name="T96" fmla="*/ 35 w 71"/>
                  <a:gd name="T97" fmla="*/ 21 h 71"/>
                  <a:gd name="T98" fmla="*/ 21 w 71"/>
                  <a:gd name="T99" fmla="*/ 14 h 71"/>
                  <a:gd name="T100" fmla="*/ 14 w 71"/>
                  <a:gd name="T101" fmla="*/ 0 h 71"/>
                  <a:gd name="T102" fmla="*/ 0 w 71"/>
                  <a:gd name="T103" fmla="*/ 7 h 71"/>
                  <a:gd name="T104" fmla="*/ 7 w 71"/>
                  <a:gd name="T105" fmla="*/ 21 h 71"/>
                  <a:gd name="T106" fmla="*/ 14 w 71"/>
                  <a:gd name="T107" fmla="*/ 14 h 71"/>
                  <a:gd name="T108" fmla="*/ 7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57" y="71"/>
                    </a:moveTo>
                    <a:lnTo>
                      <a:pt x="64" y="71"/>
                    </a:lnTo>
                    <a:lnTo>
                      <a:pt x="64" y="71"/>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1"/>
                    </a:lnTo>
                    <a:lnTo>
                      <a:pt x="57" y="29"/>
                    </a:lnTo>
                    <a:lnTo>
                      <a:pt x="57" y="36"/>
                    </a:lnTo>
                    <a:lnTo>
                      <a:pt x="50" y="43"/>
                    </a:lnTo>
                    <a:lnTo>
                      <a:pt x="50" y="50"/>
                    </a:lnTo>
                    <a:lnTo>
                      <a:pt x="43" y="43"/>
                    </a:lnTo>
                    <a:lnTo>
                      <a:pt x="43" y="36"/>
                    </a:lnTo>
                    <a:lnTo>
                      <a:pt x="43" y="29"/>
                    </a:lnTo>
                    <a:lnTo>
                      <a:pt x="43" y="29"/>
                    </a:lnTo>
                    <a:lnTo>
                      <a:pt x="43" y="21"/>
                    </a:lnTo>
                    <a:lnTo>
                      <a:pt x="43" y="7"/>
                    </a:lnTo>
                    <a:lnTo>
                      <a:pt x="35" y="0"/>
                    </a:lnTo>
                    <a:lnTo>
                      <a:pt x="28" y="7"/>
                    </a:lnTo>
                    <a:lnTo>
                      <a:pt x="35" y="21"/>
                    </a:lnTo>
                    <a:lnTo>
                      <a:pt x="35" y="21"/>
                    </a:lnTo>
                    <a:lnTo>
                      <a:pt x="35" y="29"/>
                    </a:lnTo>
                    <a:lnTo>
                      <a:pt x="35" y="36"/>
                    </a:lnTo>
                    <a:lnTo>
                      <a:pt x="35" y="36"/>
                    </a:lnTo>
                    <a:lnTo>
                      <a:pt x="28" y="29"/>
                    </a:lnTo>
                    <a:lnTo>
                      <a:pt x="21" y="21"/>
                    </a:lnTo>
                    <a:lnTo>
                      <a:pt x="21" y="21"/>
                    </a:lnTo>
                    <a:lnTo>
                      <a:pt x="21" y="14"/>
                    </a:lnTo>
                    <a:lnTo>
                      <a:pt x="14" y="7"/>
                    </a:lnTo>
                    <a:lnTo>
                      <a:pt x="7" y="0"/>
                    </a:lnTo>
                    <a:lnTo>
                      <a:pt x="7" y="0"/>
                    </a:lnTo>
                    <a:lnTo>
                      <a:pt x="0" y="0"/>
                    </a:lnTo>
                    <a:lnTo>
                      <a:pt x="0" y="0"/>
                    </a:lnTo>
                    <a:lnTo>
                      <a:pt x="0" y="7"/>
                    </a:lnTo>
                    <a:lnTo>
                      <a:pt x="7" y="14"/>
                    </a:lnTo>
                    <a:lnTo>
                      <a:pt x="14" y="21"/>
                    </a:lnTo>
                    <a:lnTo>
                      <a:pt x="21" y="29"/>
                    </a:lnTo>
                    <a:lnTo>
                      <a:pt x="28" y="36"/>
                    </a:lnTo>
                    <a:lnTo>
                      <a:pt x="28" y="36"/>
                    </a:lnTo>
                    <a:lnTo>
                      <a:pt x="28" y="36"/>
                    </a:lnTo>
                    <a:lnTo>
                      <a:pt x="28" y="36"/>
                    </a:lnTo>
                    <a:lnTo>
                      <a:pt x="21" y="36"/>
                    </a:lnTo>
                    <a:lnTo>
                      <a:pt x="14" y="29"/>
                    </a:lnTo>
                    <a:lnTo>
                      <a:pt x="7" y="29"/>
                    </a:lnTo>
                    <a:lnTo>
                      <a:pt x="0" y="36"/>
                    </a:lnTo>
                    <a:lnTo>
                      <a:pt x="0" y="43"/>
                    </a:lnTo>
                    <a:lnTo>
                      <a:pt x="7" y="43"/>
                    </a:lnTo>
                    <a:lnTo>
                      <a:pt x="14" y="50"/>
                    </a:lnTo>
                    <a:lnTo>
                      <a:pt x="14" y="50"/>
                    </a:lnTo>
                    <a:lnTo>
                      <a:pt x="21" y="43"/>
                    </a:lnTo>
                    <a:lnTo>
                      <a:pt x="21" y="43"/>
                    </a:lnTo>
                    <a:lnTo>
                      <a:pt x="28" y="43"/>
                    </a:lnTo>
                    <a:lnTo>
                      <a:pt x="35" y="43"/>
                    </a:lnTo>
                    <a:lnTo>
                      <a:pt x="43" y="43"/>
                    </a:lnTo>
                    <a:lnTo>
                      <a:pt x="43" y="50"/>
                    </a:lnTo>
                    <a:lnTo>
                      <a:pt x="43" y="50"/>
                    </a:lnTo>
                    <a:lnTo>
                      <a:pt x="43" y="57"/>
                    </a:lnTo>
                    <a:lnTo>
                      <a:pt x="35" y="57"/>
                    </a:lnTo>
                    <a:lnTo>
                      <a:pt x="28" y="57"/>
                    </a:lnTo>
                    <a:lnTo>
                      <a:pt x="21" y="57"/>
                    </a:lnTo>
                    <a:lnTo>
                      <a:pt x="7" y="64"/>
                    </a:lnTo>
                    <a:lnTo>
                      <a:pt x="0" y="64"/>
                    </a:lnTo>
                    <a:lnTo>
                      <a:pt x="7" y="71"/>
                    </a:lnTo>
                    <a:lnTo>
                      <a:pt x="21" y="71"/>
                    </a:lnTo>
                    <a:lnTo>
                      <a:pt x="28" y="71"/>
                    </a:lnTo>
                    <a:lnTo>
                      <a:pt x="28" y="71"/>
                    </a:lnTo>
                    <a:lnTo>
                      <a:pt x="28" y="64"/>
                    </a:lnTo>
                    <a:lnTo>
                      <a:pt x="35" y="64"/>
                    </a:lnTo>
                    <a:lnTo>
                      <a:pt x="43" y="64"/>
                    </a:lnTo>
                    <a:lnTo>
                      <a:pt x="43" y="57"/>
                    </a:lnTo>
                    <a:lnTo>
                      <a:pt x="50" y="57"/>
                    </a:lnTo>
                    <a:lnTo>
                      <a:pt x="57"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7"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650">
                <a:extLst>
                  <a:ext uri="{FF2B5EF4-FFF2-40B4-BE49-F238E27FC236}">
                    <a16:creationId xmlns:a16="http://schemas.microsoft.com/office/drawing/2014/main" xmlns="" id="{A163F31B-99E7-4A73-85D6-41E2C37C99E2}"/>
                  </a:ext>
                </a:extLst>
              </p:cNvPr>
              <p:cNvSpPr>
                <a:spLocks noEditPoints="1"/>
              </p:cNvSpPr>
              <p:nvPr/>
            </p:nvSpPr>
            <p:spPr bwMode="auto">
              <a:xfrm>
                <a:off x="6538" y="2983"/>
                <a:ext cx="73" cy="71"/>
              </a:xfrm>
              <a:custGeom>
                <a:avLst/>
                <a:gdLst>
                  <a:gd name="T0" fmla="*/ 66 w 73"/>
                  <a:gd name="T1" fmla="*/ 71 h 71"/>
                  <a:gd name="T2" fmla="*/ 73 w 73"/>
                  <a:gd name="T3" fmla="*/ 64 h 71"/>
                  <a:gd name="T4" fmla="*/ 66 w 73"/>
                  <a:gd name="T5" fmla="*/ 50 h 71"/>
                  <a:gd name="T6" fmla="*/ 66 w 73"/>
                  <a:gd name="T7" fmla="*/ 36 h 71"/>
                  <a:gd name="T8" fmla="*/ 73 w 73"/>
                  <a:gd name="T9" fmla="*/ 36 h 71"/>
                  <a:gd name="T10" fmla="*/ 73 w 73"/>
                  <a:gd name="T11" fmla="*/ 7 h 71"/>
                  <a:gd name="T12" fmla="*/ 66 w 73"/>
                  <a:gd name="T13" fmla="*/ 7 h 71"/>
                  <a:gd name="T14" fmla="*/ 58 w 73"/>
                  <a:gd name="T15" fmla="*/ 14 h 71"/>
                  <a:gd name="T16" fmla="*/ 66 w 73"/>
                  <a:gd name="T17" fmla="*/ 29 h 71"/>
                  <a:gd name="T18" fmla="*/ 58 w 73"/>
                  <a:gd name="T19" fmla="*/ 43 h 71"/>
                  <a:gd name="T20" fmla="*/ 51 w 73"/>
                  <a:gd name="T21" fmla="*/ 43 h 71"/>
                  <a:gd name="T22" fmla="*/ 44 w 73"/>
                  <a:gd name="T23" fmla="*/ 29 h 71"/>
                  <a:gd name="T24" fmla="*/ 51 w 73"/>
                  <a:gd name="T25" fmla="*/ 21 h 71"/>
                  <a:gd name="T26" fmla="*/ 44 w 73"/>
                  <a:gd name="T27" fmla="*/ 0 h 71"/>
                  <a:gd name="T28" fmla="*/ 44 w 73"/>
                  <a:gd name="T29" fmla="*/ 21 h 71"/>
                  <a:gd name="T30" fmla="*/ 44 w 73"/>
                  <a:gd name="T31" fmla="*/ 29 h 71"/>
                  <a:gd name="T32" fmla="*/ 36 w 73"/>
                  <a:gd name="T33" fmla="*/ 36 h 71"/>
                  <a:gd name="T34" fmla="*/ 29 w 73"/>
                  <a:gd name="T35" fmla="*/ 21 h 71"/>
                  <a:gd name="T36" fmla="*/ 29 w 73"/>
                  <a:gd name="T37" fmla="*/ 14 h 71"/>
                  <a:gd name="T38" fmla="*/ 15 w 73"/>
                  <a:gd name="T39" fmla="*/ 0 h 71"/>
                  <a:gd name="T40" fmla="*/ 8 w 73"/>
                  <a:gd name="T41" fmla="*/ 0 h 71"/>
                  <a:gd name="T42" fmla="*/ 0 w 73"/>
                  <a:gd name="T43" fmla="*/ 7 h 71"/>
                  <a:gd name="T44" fmla="*/ 22 w 73"/>
                  <a:gd name="T45" fmla="*/ 21 h 71"/>
                  <a:gd name="T46" fmla="*/ 36 w 73"/>
                  <a:gd name="T47" fmla="*/ 36 h 71"/>
                  <a:gd name="T48" fmla="*/ 36 w 73"/>
                  <a:gd name="T49" fmla="*/ 36 h 71"/>
                  <a:gd name="T50" fmla="*/ 29 w 73"/>
                  <a:gd name="T51" fmla="*/ 36 h 71"/>
                  <a:gd name="T52" fmla="*/ 8 w 73"/>
                  <a:gd name="T53" fmla="*/ 29 h 71"/>
                  <a:gd name="T54" fmla="*/ 8 w 73"/>
                  <a:gd name="T55" fmla="*/ 43 h 71"/>
                  <a:gd name="T56" fmla="*/ 22 w 73"/>
                  <a:gd name="T57" fmla="*/ 50 h 71"/>
                  <a:gd name="T58" fmla="*/ 29 w 73"/>
                  <a:gd name="T59" fmla="*/ 43 h 71"/>
                  <a:gd name="T60" fmla="*/ 36 w 73"/>
                  <a:gd name="T61" fmla="*/ 43 h 71"/>
                  <a:gd name="T62" fmla="*/ 44 w 73"/>
                  <a:gd name="T63" fmla="*/ 43 h 71"/>
                  <a:gd name="T64" fmla="*/ 51 w 73"/>
                  <a:gd name="T65" fmla="*/ 50 h 71"/>
                  <a:gd name="T66" fmla="*/ 44 w 73"/>
                  <a:gd name="T67" fmla="*/ 57 h 71"/>
                  <a:gd name="T68" fmla="*/ 29 w 73"/>
                  <a:gd name="T69" fmla="*/ 57 h 71"/>
                  <a:gd name="T70" fmla="*/ 8 w 73"/>
                  <a:gd name="T71" fmla="*/ 64 h 71"/>
                  <a:gd name="T72" fmla="*/ 22 w 73"/>
                  <a:gd name="T73" fmla="*/ 71 h 71"/>
                  <a:gd name="T74" fmla="*/ 36 w 73"/>
                  <a:gd name="T75" fmla="*/ 71 h 71"/>
                  <a:gd name="T76" fmla="*/ 44 w 73"/>
                  <a:gd name="T77" fmla="*/ 64 h 71"/>
                  <a:gd name="T78" fmla="*/ 51 w 73"/>
                  <a:gd name="T79" fmla="*/ 57 h 71"/>
                  <a:gd name="T80" fmla="*/ 58 w 73"/>
                  <a:gd name="T81" fmla="*/ 64 h 71"/>
                  <a:gd name="T82" fmla="*/ 66 w 73"/>
                  <a:gd name="T83" fmla="*/ 71 h 71"/>
                  <a:gd name="T84" fmla="*/ 73 w 73"/>
                  <a:gd name="T85" fmla="*/ 29 h 71"/>
                  <a:gd name="T86" fmla="*/ 73 w 73"/>
                  <a:gd name="T87" fmla="*/ 14 h 71"/>
                  <a:gd name="T88" fmla="*/ 58 w 73"/>
                  <a:gd name="T89" fmla="*/ 14 h 71"/>
                  <a:gd name="T90" fmla="*/ 66 w 73"/>
                  <a:gd name="T91" fmla="*/ 29 h 71"/>
                  <a:gd name="T92" fmla="*/ 51 w 73"/>
                  <a:gd name="T93" fmla="*/ 14 h 71"/>
                  <a:gd name="T94" fmla="*/ 36 w 73"/>
                  <a:gd name="T95" fmla="*/ 7 h 71"/>
                  <a:gd name="T96" fmla="*/ 44 w 73"/>
                  <a:gd name="T97" fmla="*/ 21 h 71"/>
                  <a:gd name="T98" fmla="*/ 22 w 73"/>
                  <a:gd name="T99" fmla="*/ 14 h 71"/>
                  <a:gd name="T100" fmla="*/ 15 w 73"/>
                  <a:gd name="T101" fmla="*/ 0 h 71"/>
                  <a:gd name="T102" fmla="*/ 8 w 73"/>
                  <a:gd name="T103" fmla="*/ 7 h 71"/>
                  <a:gd name="T104" fmla="*/ 15 w 73"/>
                  <a:gd name="T105" fmla="*/ 21 h 71"/>
                  <a:gd name="T106" fmla="*/ 22 w 73"/>
                  <a:gd name="T107" fmla="*/ 14 h 71"/>
                  <a:gd name="T108" fmla="*/ 15 w 73"/>
                  <a:gd name="T109" fmla="*/ 36 h 71"/>
                  <a:gd name="T110" fmla="*/ 8 w 73"/>
                  <a:gd name="T111" fmla="*/ 43 h 71"/>
                  <a:gd name="T112" fmla="*/ 29 w 73"/>
                  <a:gd name="T113" fmla="*/ 43 h 71"/>
                  <a:gd name="T114" fmla="*/ 29 w 73"/>
                  <a:gd name="T115" fmla="*/ 36 h 71"/>
                  <a:gd name="T116" fmla="*/ 29 w 73"/>
                  <a:gd name="T117" fmla="*/ 57 h 71"/>
                  <a:gd name="T118" fmla="*/ 22 w 73"/>
                  <a:gd name="T119" fmla="*/ 57 h 71"/>
                  <a:gd name="T120" fmla="*/ 15 w 73"/>
                  <a:gd name="T121" fmla="*/ 64 h 71"/>
                  <a:gd name="T122" fmla="*/ 29 w 73"/>
                  <a:gd name="T123" fmla="*/ 71 h 71"/>
                  <a:gd name="T124" fmla="*/ 36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1"/>
                    </a:lnTo>
                    <a:lnTo>
                      <a:pt x="66" y="29"/>
                    </a:lnTo>
                    <a:lnTo>
                      <a:pt x="58" y="36"/>
                    </a:lnTo>
                    <a:lnTo>
                      <a:pt x="58" y="43"/>
                    </a:lnTo>
                    <a:lnTo>
                      <a:pt x="58" y="50"/>
                    </a:lnTo>
                    <a:lnTo>
                      <a:pt x="51" y="43"/>
                    </a:lnTo>
                    <a:lnTo>
                      <a:pt x="51" y="36"/>
                    </a:lnTo>
                    <a:lnTo>
                      <a:pt x="44" y="29"/>
                    </a:lnTo>
                    <a:lnTo>
                      <a:pt x="44" y="29"/>
                    </a:lnTo>
                    <a:lnTo>
                      <a:pt x="51" y="21"/>
                    </a:lnTo>
                    <a:lnTo>
                      <a:pt x="51" y="7"/>
                    </a:lnTo>
                    <a:lnTo>
                      <a:pt x="44" y="0"/>
                    </a:lnTo>
                    <a:lnTo>
                      <a:pt x="36" y="7"/>
                    </a:lnTo>
                    <a:lnTo>
                      <a:pt x="44" y="21"/>
                    </a:lnTo>
                    <a:lnTo>
                      <a:pt x="44" y="21"/>
                    </a:lnTo>
                    <a:lnTo>
                      <a:pt x="44" y="29"/>
                    </a:lnTo>
                    <a:lnTo>
                      <a:pt x="44" y="36"/>
                    </a:lnTo>
                    <a:lnTo>
                      <a:pt x="36" y="36"/>
                    </a:lnTo>
                    <a:lnTo>
                      <a:pt x="29" y="29"/>
                    </a:lnTo>
                    <a:lnTo>
                      <a:pt x="29" y="21"/>
                    </a:lnTo>
                    <a:lnTo>
                      <a:pt x="29" y="21"/>
                    </a:lnTo>
                    <a:lnTo>
                      <a:pt x="29" y="14"/>
                    </a:lnTo>
                    <a:lnTo>
                      <a:pt x="22" y="7"/>
                    </a:lnTo>
                    <a:lnTo>
                      <a:pt x="15" y="0"/>
                    </a:lnTo>
                    <a:lnTo>
                      <a:pt x="15" y="0"/>
                    </a:lnTo>
                    <a:lnTo>
                      <a:pt x="8" y="0"/>
                    </a:lnTo>
                    <a:lnTo>
                      <a:pt x="8" y="0"/>
                    </a:lnTo>
                    <a:lnTo>
                      <a:pt x="0" y="7"/>
                    </a:lnTo>
                    <a:lnTo>
                      <a:pt x="8" y="14"/>
                    </a:lnTo>
                    <a:lnTo>
                      <a:pt x="22" y="21"/>
                    </a:lnTo>
                    <a:lnTo>
                      <a:pt x="29" y="29"/>
                    </a:lnTo>
                    <a:lnTo>
                      <a:pt x="36" y="36"/>
                    </a:lnTo>
                    <a:lnTo>
                      <a:pt x="36" y="36"/>
                    </a:lnTo>
                    <a:lnTo>
                      <a:pt x="36" y="36"/>
                    </a:lnTo>
                    <a:lnTo>
                      <a:pt x="29" y="36"/>
                    </a:lnTo>
                    <a:lnTo>
                      <a:pt x="29" y="36"/>
                    </a:lnTo>
                    <a:lnTo>
                      <a:pt x="22" y="29"/>
                    </a:lnTo>
                    <a:lnTo>
                      <a:pt x="8" y="29"/>
                    </a:lnTo>
                    <a:lnTo>
                      <a:pt x="0" y="36"/>
                    </a:lnTo>
                    <a:lnTo>
                      <a:pt x="8" y="43"/>
                    </a:lnTo>
                    <a:lnTo>
                      <a:pt x="15" y="43"/>
                    </a:lnTo>
                    <a:lnTo>
                      <a:pt x="22" y="50"/>
                    </a:lnTo>
                    <a:lnTo>
                      <a:pt x="22" y="50"/>
                    </a:lnTo>
                    <a:lnTo>
                      <a:pt x="29" y="43"/>
                    </a:lnTo>
                    <a:lnTo>
                      <a:pt x="29" y="43"/>
                    </a:lnTo>
                    <a:lnTo>
                      <a:pt x="36" y="43"/>
                    </a:lnTo>
                    <a:lnTo>
                      <a:pt x="44" y="43"/>
                    </a:lnTo>
                    <a:lnTo>
                      <a:pt x="44" y="43"/>
                    </a:lnTo>
                    <a:lnTo>
                      <a:pt x="51" y="50"/>
                    </a:lnTo>
                    <a:lnTo>
                      <a:pt x="51" y="50"/>
                    </a:lnTo>
                    <a:lnTo>
                      <a:pt x="51" y="57"/>
                    </a:lnTo>
                    <a:lnTo>
                      <a:pt x="44" y="57"/>
                    </a:lnTo>
                    <a:lnTo>
                      <a:pt x="36" y="57"/>
                    </a:lnTo>
                    <a:lnTo>
                      <a:pt x="29" y="57"/>
                    </a:lnTo>
                    <a:lnTo>
                      <a:pt x="8" y="64"/>
                    </a:lnTo>
                    <a:lnTo>
                      <a:pt x="8" y="64"/>
                    </a:lnTo>
                    <a:lnTo>
                      <a:pt x="15" y="71"/>
                    </a:lnTo>
                    <a:lnTo>
                      <a:pt x="22" y="71"/>
                    </a:lnTo>
                    <a:lnTo>
                      <a:pt x="36" y="71"/>
                    </a:lnTo>
                    <a:lnTo>
                      <a:pt x="36" y="71"/>
                    </a:lnTo>
                    <a:lnTo>
                      <a:pt x="36" y="64"/>
                    </a:lnTo>
                    <a:lnTo>
                      <a:pt x="44" y="64"/>
                    </a:lnTo>
                    <a:lnTo>
                      <a:pt x="44" y="64"/>
                    </a:lnTo>
                    <a:lnTo>
                      <a:pt x="51" y="57"/>
                    </a:lnTo>
                    <a:lnTo>
                      <a:pt x="51" y="57"/>
                    </a:lnTo>
                    <a:lnTo>
                      <a:pt x="58" y="64"/>
                    </a:lnTo>
                    <a:lnTo>
                      <a:pt x="66" y="71"/>
                    </a:lnTo>
                    <a:lnTo>
                      <a:pt x="66" y="71"/>
                    </a:lnTo>
                    <a:close/>
                    <a:moveTo>
                      <a:pt x="66" y="29"/>
                    </a:moveTo>
                    <a:lnTo>
                      <a:pt x="73" y="29"/>
                    </a:lnTo>
                    <a:lnTo>
                      <a:pt x="73" y="21"/>
                    </a:lnTo>
                    <a:lnTo>
                      <a:pt x="73" y="14"/>
                    </a:lnTo>
                    <a:lnTo>
                      <a:pt x="66" y="7"/>
                    </a:lnTo>
                    <a:lnTo>
                      <a:pt x="58" y="14"/>
                    </a:lnTo>
                    <a:lnTo>
                      <a:pt x="66" y="29"/>
                    </a:lnTo>
                    <a:lnTo>
                      <a:pt x="66"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6"/>
                    </a:moveTo>
                    <a:lnTo>
                      <a:pt x="15" y="36"/>
                    </a:lnTo>
                    <a:lnTo>
                      <a:pt x="8" y="36"/>
                    </a:lnTo>
                    <a:lnTo>
                      <a:pt x="8" y="43"/>
                    </a:lnTo>
                    <a:lnTo>
                      <a:pt x="15" y="43"/>
                    </a:lnTo>
                    <a:lnTo>
                      <a:pt x="29" y="43"/>
                    </a:lnTo>
                    <a:lnTo>
                      <a:pt x="29" y="36"/>
                    </a:lnTo>
                    <a:lnTo>
                      <a:pt x="29" y="36"/>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651">
                <a:extLst>
                  <a:ext uri="{FF2B5EF4-FFF2-40B4-BE49-F238E27FC236}">
                    <a16:creationId xmlns:a16="http://schemas.microsoft.com/office/drawing/2014/main" xmlns="" id="{1659FCC8-FC49-448A-BA64-E4DE4FC4347A}"/>
                  </a:ext>
                </a:extLst>
              </p:cNvPr>
              <p:cNvSpPr>
                <a:spLocks noEditPoints="1"/>
              </p:cNvSpPr>
              <p:nvPr/>
            </p:nvSpPr>
            <p:spPr bwMode="auto">
              <a:xfrm>
                <a:off x="6762" y="2976"/>
                <a:ext cx="22" cy="78"/>
              </a:xfrm>
              <a:custGeom>
                <a:avLst/>
                <a:gdLst>
                  <a:gd name="T0" fmla="*/ 22 w 22"/>
                  <a:gd name="T1" fmla="*/ 28 h 78"/>
                  <a:gd name="T2" fmla="*/ 22 w 22"/>
                  <a:gd name="T3" fmla="*/ 21 h 78"/>
                  <a:gd name="T4" fmla="*/ 22 w 22"/>
                  <a:gd name="T5" fmla="*/ 14 h 78"/>
                  <a:gd name="T6" fmla="*/ 22 w 22"/>
                  <a:gd name="T7" fmla="*/ 7 h 78"/>
                  <a:gd name="T8" fmla="*/ 15 w 22"/>
                  <a:gd name="T9" fmla="*/ 7 h 78"/>
                  <a:gd name="T10" fmla="*/ 7 w 22"/>
                  <a:gd name="T11" fmla="*/ 0 h 78"/>
                  <a:gd name="T12" fmla="*/ 0 w 22"/>
                  <a:gd name="T13" fmla="*/ 0 h 78"/>
                  <a:gd name="T14" fmla="*/ 0 w 22"/>
                  <a:gd name="T15" fmla="*/ 7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8 h 78"/>
                  <a:gd name="T28" fmla="*/ 22 w 22"/>
                  <a:gd name="T29" fmla="*/ 28 h 78"/>
                  <a:gd name="T30" fmla="*/ 22 w 22"/>
                  <a:gd name="T31" fmla="*/ 43 h 78"/>
                  <a:gd name="T32" fmla="*/ 22 w 22"/>
                  <a:gd name="T33" fmla="*/ 43 h 78"/>
                  <a:gd name="T34" fmla="*/ 22 w 22"/>
                  <a:gd name="T35" fmla="*/ 43 h 78"/>
                  <a:gd name="T36" fmla="*/ 22 w 22"/>
                  <a:gd name="T37" fmla="*/ 36 h 78"/>
                  <a:gd name="T38" fmla="*/ 7 w 22"/>
                  <a:gd name="T39" fmla="*/ 36 h 78"/>
                  <a:gd name="T40" fmla="*/ 0 w 22"/>
                  <a:gd name="T41" fmla="*/ 43 h 78"/>
                  <a:gd name="T42" fmla="*/ 0 w 22"/>
                  <a:gd name="T43" fmla="*/ 43 h 78"/>
                  <a:gd name="T44" fmla="*/ 7 w 22"/>
                  <a:gd name="T45" fmla="*/ 50 h 78"/>
                  <a:gd name="T46" fmla="*/ 15 w 22"/>
                  <a:gd name="T47" fmla="*/ 57 h 78"/>
                  <a:gd name="T48" fmla="*/ 22 w 22"/>
                  <a:gd name="T49" fmla="*/ 57 h 78"/>
                  <a:gd name="T50" fmla="*/ 22 w 22"/>
                  <a:gd name="T51" fmla="*/ 50 h 78"/>
                  <a:gd name="T52" fmla="*/ 22 w 22"/>
                  <a:gd name="T53" fmla="*/ 43 h 78"/>
                  <a:gd name="T54" fmla="*/ 22 w 22"/>
                  <a:gd name="T55" fmla="*/ 43 h 78"/>
                  <a:gd name="T56" fmla="*/ 22 w 22"/>
                  <a:gd name="T57" fmla="*/ 57 h 78"/>
                  <a:gd name="T58" fmla="*/ 15 w 22"/>
                  <a:gd name="T59" fmla="*/ 64 h 78"/>
                  <a:gd name="T60" fmla="*/ 7 w 22"/>
                  <a:gd name="T61" fmla="*/ 64 h 78"/>
                  <a:gd name="T62" fmla="*/ 7 w 22"/>
                  <a:gd name="T63" fmla="*/ 71 h 78"/>
                  <a:gd name="T64" fmla="*/ 7 w 22"/>
                  <a:gd name="T65" fmla="*/ 78 h 78"/>
                  <a:gd name="T66" fmla="*/ 15 w 22"/>
                  <a:gd name="T67" fmla="*/ 78 h 78"/>
                  <a:gd name="T68" fmla="*/ 22 w 22"/>
                  <a:gd name="T69" fmla="*/ 78 h 78"/>
                  <a:gd name="T70" fmla="*/ 22 w 22"/>
                  <a:gd name="T71" fmla="*/ 78 h 78"/>
                  <a:gd name="T72" fmla="*/ 15 w 22"/>
                  <a:gd name="T73" fmla="*/ 71 h 78"/>
                  <a:gd name="T74" fmla="*/ 7 w 22"/>
                  <a:gd name="T75" fmla="*/ 71 h 78"/>
                  <a:gd name="T76" fmla="*/ 15 w 22"/>
                  <a:gd name="T77" fmla="*/ 64 h 78"/>
                  <a:gd name="T78" fmla="*/ 22 w 22"/>
                  <a:gd name="T79" fmla="*/ 64 h 78"/>
                  <a:gd name="T80" fmla="*/ 22 w 22"/>
                  <a:gd name="T81" fmla="*/ 64 h 78"/>
                  <a:gd name="T82" fmla="*/ 22 w 22"/>
                  <a:gd name="T83" fmla="*/ 64 h 78"/>
                  <a:gd name="T84" fmla="*/ 22 w 22"/>
                  <a:gd name="T85" fmla="*/ 57 h 78"/>
                  <a:gd name="T86" fmla="*/ 22 w 22"/>
                  <a:gd name="T87" fmla="*/ 57 h 78"/>
                  <a:gd name="T88" fmla="*/ 22 w 22"/>
                  <a:gd name="T89" fmla="*/ 21 h 78"/>
                  <a:gd name="T90" fmla="*/ 22 w 22"/>
                  <a:gd name="T91" fmla="*/ 14 h 78"/>
                  <a:gd name="T92" fmla="*/ 22 w 22"/>
                  <a:gd name="T93" fmla="*/ 14 h 78"/>
                  <a:gd name="T94" fmla="*/ 15 w 22"/>
                  <a:gd name="T95" fmla="*/ 7 h 78"/>
                  <a:gd name="T96" fmla="*/ 7 w 22"/>
                  <a:gd name="T97" fmla="*/ 7 h 78"/>
                  <a:gd name="T98" fmla="*/ 0 w 22"/>
                  <a:gd name="T99" fmla="*/ 14 h 78"/>
                  <a:gd name="T100" fmla="*/ 7 w 22"/>
                  <a:gd name="T101" fmla="*/ 21 h 78"/>
                  <a:gd name="T102" fmla="*/ 15 w 22"/>
                  <a:gd name="T103" fmla="*/ 21 h 78"/>
                  <a:gd name="T104" fmla="*/ 22 w 22"/>
                  <a:gd name="T105" fmla="*/ 21 h 78"/>
                  <a:gd name="T106" fmla="*/ 22 w 22"/>
                  <a:gd name="T107" fmla="*/ 21 h 78"/>
                  <a:gd name="T108" fmla="*/ 22 w 22"/>
                  <a:gd name="T109" fmla="*/ 43 h 78"/>
                  <a:gd name="T110" fmla="*/ 15 w 22"/>
                  <a:gd name="T111" fmla="*/ 36 h 78"/>
                  <a:gd name="T112" fmla="*/ 0 w 22"/>
                  <a:gd name="T113" fmla="*/ 43 h 78"/>
                  <a:gd name="T114" fmla="*/ 7 w 22"/>
                  <a:gd name="T115" fmla="*/ 43 h 78"/>
                  <a:gd name="T116" fmla="*/ 15 w 22"/>
                  <a:gd name="T117" fmla="*/ 50 h 78"/>
                  <a:gd name="T118" fmla="*/ 22 w 22"/>
                  <a:gd name="T119" fmla="*/ 50 h 78"/>
                  <a:gd name="T120" fmla="*/ 22 w 22"/>
                  <a:gd name="T121" fmla="*/ 43 h 78"/>
                  <a:gd name="T122" fmla="*/ 22 w 22"/>
                  <a:gd name="T123"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8"/>
                    </a:moveTo>
                    <a:lnTo>
                      <a:pt x="22" y="21"/>
                    </a:lnTo>
                    <a:lnTo>
                      <a:pt x="22" y="14"/>
                    </a:lnTo>
                    <a:lnTo>
                      <a:pt x="22" y="7"/>
                    </a:lnTo>
                    <a:lnTo>
                      <a:pt x="15" y="7"/>
                    </a:lnTo>
                    <a:lnTo>
                      <a:pt x="7" y="0"/>
                    </a:lnTo>
                    <a:lnTo>
                      <a:pt x="0" y="0"/>
                    </a:lnTo>
                    <a:lnTo>
                      <a:pt x="0" y="7"/>
                    </a:lnTo>
                    <a:lnTo>
                      <a:pt x="0" y="7"/>
                    </a:lnTo>
                    <a:lnTo>
                      <a:pt x="7" y="21"/>
                    </a:lnTo>
                    <a:lnTo>
                      <a:pt x="22" y="28"/>
                    </a:lnTo>
                    <a:lnTo>
                      <a:pt x="22" y="28"/>
                    </a:lnTo>
                    <a:lnTo>
                      <a:pt x="22" y="28"/>
                    </a:lnTo>
                    <a:lnTo>
                      <a:pt x="22" y="28"/>
                    </a:lnTo>
                    <a:lnTo>
                      <a:pt x="22" y="28"/>
                    </a:lnTo>
                    <a:close/>
                    <a:moveTo>
                      <a:pt x="22" y="43"/>
                    </a:moveTo>
                    <a:lnTo>
                      <a:pt x="22" y="43"/>
                    </a:lnTo>
                    <a:lnTo>
                      <a:pt x="22" y="43"/>
                    </a:lnTo>
                    <a:lnTo>
                      <a:pt x="22" y="36"/>
                    </a:lnTo>
                    <a:lnTo>
                      <a:pt x="7" y="36"/>
                    </a:lnTo>
                    <a:lnTo>
                      <a:pt x="0" y="43"/>
                    </a:lnTo>
                    <a:lnTo>
                      <a:pt x="0" y="43"/>
                    </a:lnTo>
                    <a:lnTo>
                      <a:pt x="7" y="50"/>
                    </a:lnTo>
                    <a:lnTo>
                      <a:pt x="15" y="57"/>
                    </a:lnTo>
                    <a:lnTo>
                      <a:pt x="22" y="57"/>
                    </a:lnTo>
                    <a:lnTo>
                      <a:pt x="22" y="50"/>
                    </a:lnTo>
                    <a:lnTo>
                      <a:pt x="22" y="43"/>
                    </a:lnTo>
                    <a:lnTo>
                      <a:pt x="22" y="43"/>
                    </a:lnTo>
                    <a:close/>
                    <a:moveTo>
                      <a:pt x="22" y="57"/>
                    </a:moveTo>
                    <a:lnTo>
                      <a:pt x="15" y="64"/>
                    </a:lnTo>
                    <a:lnTo>
                      <a:pt x="7" y="64"/>
                    </a:lnTo>
                    <a:lnTo>
                      <a:pt x="7" y="71"/>
                    </a:lnTo>
                    <a:lnTo>
                      <a:pt x="7" y="78"/>
                    </a:lnTo>
                    <a:lnTo>
                      <a:pt x="15" y="78"/>
                    </a:lnTo>
                    <a:lnTo>
                      <a:pt x="22" y="78"/>
                    </a:lnTo>
                    <a:lnTo>
                      <a:pt x="22" y="78"/>
                    </a:lnTo>
                    <a:lnTo>
                      <a:pt x="15" y="71"/>
                    </a:lnTo>
                    <a:lnTo>
                      <a:pt x="7" y="71"/>
                    </a:lnTo>
                    <a:lnTo>
                      <a:pt x="15" y="64"/>
                    </a:lnTo>
                    <a:lnTo>
                      <a:pt x="22" y="64"/>
                    </a:lnTo>
                    <a:lnTo>
                      <a:pt x="22" y="64"/>
                    </a:lnTo>
                    <a:lnTo>
                      <a:pt x="22" y="64"/>
                    </a:lnTo>
                    <a:lnTo>
                      <a:pt x="22" y="57"/>
                    </a:lnTo>
                    <a:lnTo>
                      <a:pt x="22" y="57"/>
                    </a:lnTo>
                    <a:close/>
                    <a:moveTo>
                      <a:pt x="22" y="21"/>
                    </a:moveTo>
                    <a:lnTo>
                      <a:pt x="22" y="14"/>
                    </a:lnTo>
                    <a:lnTo>
                      <a:pt x="22" y="14"/>
                    </a:lnTo>
                    <a:lnTo>
                      <a:pt x="15" y="7"/>
                    </a:lnTo>
                    <a:lnTo>
                      <a:pt x="7" y="7"/>
                    </a:lnTo>
                    <a:lnTo>
                      <a:pt x="0" y="14"/>
                    </a:lnTo>
                    <a:lnTo>
                      <a:pt x="7" y="21"/>
                    </a:lnTo>
                    <a:lnTo>
                      <a:pt x="15" y="21"/>
                    </a:lnTo>
                    <a:lnTo>
                      <a:pt x="22" y="21"/>
                    </a:lnTo>
                    <a:lnTo>
                      <a:pt x="22" y="21"/>
                    </a:lnTo>
                    <a:close/>
                    <a:moveTo>
                      <a:pt x="22" y="43"/>
                    </a:moveTo>
                    <a:lnTo>
                      <a:pt x="15" y="36"/>
                    </a:lnTo>
                    <a:lnTo>
                      <a:pt x="0" y="43"/>
                    </a:lnTo>
                    <a:lnTo>
                      <a:pt x="7" y="43"/>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652">
                <a:extLst>
                  <a:ext uri="{FF2B5EF4-FFF2-40B4-BE49-F238E27FC236}">
                    <a16:creationId xmlns:a16="http://schemas.microsoft.com/office/drawing/2014/main" xmlns="" id="{A74F20E6-376C-43B7-AF35-84D4610A8E7D}"/>
                  </a:ext>
                </a:extLst>
              </p:cNvPr>
              <p:cNvSpPr>
                <a:spLocks noEditPoints="1"/>
              </p:cNvSpPr>
              <p:nvPr/>
            </p:nvSpPr>
            <p:spPr bwMode="auto">
              <a:xfrm>
                <a:off x="6690" y="2976"/>
                <a:ext cx="72" cy="78"/>
              </a:xfrm>
              <a:custGeom>
                <a:avLst/>
                <a:gdLst>
                  <a:gd name="T0" fmla="*/ 65 w 72"/>
                  <a:gd name="T1" fmla="*/ 78 h 78"/>
                  <a:gd name="T2" fmla="*/ 72 w 72"/>
                  <a:gd name="T3" fmla="*/ 71 h 78"/>
                  <a:gd name="T4" fmla="*/ 58 w 72"/>
                  <a:gd name="T5" fmla="*/ 57 h 78"/>
                  <a:gd name="T6" fmla="*/ 58 w 72"/>
                  <a:gd name="T7" fmla="*/ 43 h 78"/>
                  <a:gd name="T8" fmla="*/ 65 w 72"/>
                  <a:gd name="T9" fmla="*/ 36 h 78"/>
                  <a:gd name="T10" fmla="*/ 65 w 72"/>
                  <a:gd name="T11" fmla="*/ 14 h 78"/>
                  <a:gd name="T12" fmla="*/ 65 w 72"/>
                  <a:gd name="T13" fmla="*/ 7 h 78"/>
                  <a:gd name="T14" fmla="*/ 50 w 72"/>
                  <a:gd name="T15" fmla="*/ 21 h 78"/>
                  <a:gd name="T16" fmla="*/ 58 w 72"/>
                  <a:gd name="T17" fmla="*/ 36 h 78"/>
                  <a:gd name="T18" fmla="*/ 50 w 72"/>
                  <a:gd name="T19" fmla="*/ 50 h 78"/>
                  <a:gd name="T20" fmla="*/ 43 w 72"/>
                  <a:gd name="T21" fmla="*/ 50 h 78"/>
                  <a:gd name="T22" fmla="*/ 43 w 72"/>
                  <a:gd name="T23" fmla="*/ 36 h 78"/>
                  <a:gd name="T24" fmla="*/ 43 w 72"/>
                  <a:gd name="T25" fmla="*/ 28 h 78"/>
                  <a:gd name="T26" fmla="*/ 36 w 72"/>
                  <a:gd name="T27" fmla="*/ 0 h 78"/>
                  <a:gd name="T28" fmla="*/ 36 w 72"/>
                  <a:gd name="T29" fmla="*/ 28 h 78"/>
                  <a:gd name="T30" fmla="*/ 36 w 72"/>
                  <a:gd name="T31" fmla="*/ 36 h 78"/>
                  <a:gd name="T32" fmla="*/ 36 w 72"/>
                  <a:gd name="T33" fmla="*/ 36 h 78"/>
                  <a:gd name="T34" fmla="*/ 22 w 72"/>
                  <a:gd name="T35" fmla="*/ 28 h 78"/>
                  <a:gd name="T36" fmla="*/ 22 w 72"/>
                  <a:gd name="T37" fmla="*/ 14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43 h 78"/>
                  <a:gd name="T52" fmla="*/ 7 w 72"/>
                  <a:gd name="T53" fmla="*/ 36 h 78"/>
                  <a:gd name="T54" fmla="*/ 0 w 72"/>
                  <a:gd name="T55" fmla="*/ 43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57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58 w 72"/>
                  <a:gd name="T83" fmla="*/ 78 h 78"/>
                  <a:gd name="T84" fmla="*/ 65 w 72"/>
                  <a:gd name="T85" fmla="*/ 36 h 78"/>
                  <a:gd name="T86" fmla="*/ 65 w 72"/>
                  <a:gd name="T87" fmla="*/ 21 h 78"/>
                  <a:gd name="T88" fmla="*/ 58 w 72"/>
                  <a:gd name="T89" fmla="*/ 21 h 78"/>
                  <a:gd name="T90" fmla="*/ 58 w 72"/>
                  <a:gd name="T91" fmla="*/ 36 h 78"/>
                  <a:gd name="T92" fmla="*/ 43 w 72"/>
                  <a:gd name="T93" fmla="*/ 21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1 h 78"/>
                  <a:gd name="T106" fmla="*/ 14 w 72"/>
                  <a:gd name="T107" fmla="*/ 21 h 78"/>
                  <a:gd name="T108" fmla="*/ 14 w 72"/>
                  <a:gd name="T109" fmla="*/ 36 h 78"/>
                  <a:gd name="T110" fmla="*/ 7 w 72"/>
                  <a:gd name="T111" fmla="*/ 43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72" y="71"/>
                    </a:lnTo>
                    <a:lnTo>
                      <a:pt x="72" y="71"/>
                    </a:lnTo>
                    <a:lnTo>
                      <a:pt x="72" y="64"/>
                    </a:lnTo>
                    <a:lnTo>
                      <a:pt x="58" y="57"/>
                    </a:lnTo>
                    <a:lnTo>
                      <a:pt x="58" y="57"/>
                    </a:lnTo>
                    <a:lnTo>
                      <a:pt x="58" y="43"/>
                    </a:lnTo>
                    <a:lnTo>
                      <a:pt x="65" y="43"/>
                    </a:lnTo>
                    <a:lnTo>
                      <a:pt x="65" y="36"/>
                    </a:lnTo>
                    <a:lnTo>
                      <a:pt x="72" y="28"/>
                    </a:lnTo>
                    <a:lnTo>
                      <a:pt x="65" y="14"/>
                    </a:lnTo>
                    <a:lnTo>
                      <a:pt x="65" y="14"/>
                    </a:lnTo>
                    <a:lnTo>
                      <a:pt x="65" y="7"/>
                    </a:lnTo>
                    <a:lnTo>
                      <a:pt x="58" y="14"/>
                    </a:lnTo>
                    <a:lnTo>
                      <a:pt x="50" y="21"/>
                    </a:lnTo>
                    <a:lnTo>
                      <a:pt x="50" y="28"/>
                    </a:lnTo>
                    <a:lnTo>
                      <a:pt x="58" y="36"/>
                    </a:lnTo>
                    <a:lnTo>
                      <a:pt x="58" y="43"/>
                    </a:lnTo>
                    <a:lnTo>
                      <a:pt x="50" y="50"/>
                    </a:lnTo>
                    <a:lnTo>
                      <a:pt x="50" y="50"/>
                    </a:lnTo>
                    <a:lnTo>
                      <a:pt x="43" y="50"/>
                    </a:lnTo>
                    <a:lnTo>
                      <a:pt x="43" y="43"/>
                    </a:lnTo>
                    <a:lnTo>
                      <a:pt x="43" y="36"/>
                    </a:lnTo>
                    <a:lnTo>
                      <a:pt x="43" y="28"/>
                    </a:lnTo>
                    <a:lnTo>
                      <a:pt x="43" y="28"/>
                    </a:lnTo>
                    <a:lnTo>
                      <a:pt x="43" y="14"/>
                    </a:lnTo>
                    <a:lnTo>
                      <a:pt x="36" y="0"/>
                    </a:lnTo>
                    <a:lnTo>
                      <a:pt x="29" y="14"/>
                    </a:lnTo>
                    <a:lnTo>
                      <a:pt x="36" y="28"/>
                    </a:lnTo>
                    <a:lnTo>
                      <a:pt x="36" y="28"/>
                    </a:lnTo>
                    <a:lnTo>
                      <a:pt x="36" y="36"/>
                    </a:lnTo>
                    <a:lnTo>
                      <a:pt x="36" y="36"/>
                    </a:lnTo>
                    <a:lnTo>
                      <a:pt x="36" y="36"/>
                    </a:lnTo>
                    <a:lnTo>
                      <a:pt x="29" y="28"/>
                    </a:lnTo>
                    <a:lnTo>
                      <a:pt x="22" y="28"/>
                    </a:lnTo>
                    <a:lnTo>
                      <a:pt x="22" y="21"/>
                    </a:lnTo>
                    <a:lnTo>
                      <a:pt x="22" y="14"/>
                    </a:lnTo>
                    <a:lnTo>
                      <a:pt x="22" y="7"/>
                    </a:lnTo>
                    <a:lnTo>
                      <a:pt x="7" y="7"/>
                    </a:lnTo>
                    <a:lnTo>
                      <a:pt x="7" y="0"/>
                    </a:lnTo>
                    <a:lnTo>
                      <a:pt x="0" y="0"/>
                    </a:lnTo>
                    <a:lnTo>
                      <a:pt x="0" y="7"/>
                    </a:lnTo>
                    <a:lnTo>
                      <a:pt x="0" y="7"/>
                    </a:lnTo>
                    <a:lnTo>
                      <a:pt x="7" y="21"/>
                    </a:lnTo>
                    <a:lnTo>
                      <a:pt x="14" y="28"/>
                    </a:lnTo>
                    <a:lnTo>
                      <a:pt x="22" y="36"/>
                    </a:lnTo>
                    <a:lnTo>
                      <a:pt x="29" y="43"/>
                    </a:lnTo>
                    <a:lnTo>
                      <a:pt x="36" y="43"/>
                    </a:lnTo>
                    <a:lnTo>
                      <a:pt x="29" y="43"/>
                    </a:lnTo>
                    <a:lnTo>
                      <a:pt x="29" y="43"/>
                    </a:lnTo>
                    <a:lnTo>
                      <a:pt x="22" y="43"/>
                    </a:lnTo>
                    <a:lnTo>
                      <a:pt x="14" y="36"/>
                    </a:lnTo>
                    <a:lnTo>
                      <a:pt x="7" y="36"/>
                    </a:lnTo>
                    <a:lnTo>
                      <a:pt x="0" y="43"/>
                    </a:lnTo>
                    <a:lnTo>
                      <a:pt x="0" y="43"/>
                    </a:lnTo>
                    <a:lnTo>
                      <a:pt x="7" y="50"/>
                    </a:lnTo>
                    <a:lnTo>
                      <a:pt x="14" y="57"/>
                    </a:lnTo>
                    <a:lnTo>
                      <a:pt x="22" y="57"/>
                    </a:lnTo>
                    <a:lnTo>
                      <a:pt x="22" y="50"/>
                    </a:lnTo>
                    <a:lnTo>
                      <a:pt x="22" y="50"/>
                    </a:lnTo>
                    <a:lnTo>
                      <a:pt x="29" y="50"/>
                    </a:lnTo>
                    <a:lnTo>
                      <a:pt x="36" y="50"/>
                    </a:lnTo>
                    <a:lnTo>
                      <a:pt x="43" y="50"/>
                    </a:lnTo>
                    <a:lnTo>
                      <a:pt x="43" y="57"/>
                    </a:lnTo>
                    <a:lnTo>
                      <a:pt x="43" y="57"/>
                    </a:lnTo>
                    <a:lnTo>
                      <a:pt x="43" y="64"/>
                    </a:lnTo>
                    <a:lnTo>
                      <a:pt x="36" y="64"/>
                    </a:lnTo>
                    <a:lnTo>
                      <a:pt x="29" y="64"/>
                    </a:lnTo>
                    <a:lnTo>
                      <a:pt x="22" y="57"/>
                    </a:lnTo>
                    <a:lnTo>
                      <a:pt x="7" y="64"/>
                    </a:lnTo>
                    <a:lnTo>
                      <a:pt x="7" y="71"/>
                    </a:lnTo>
                    <a:lnTo>
                      <a:pt x="7" y="78"/>
                    </a:lnTo>
                    <a:lnTo>
                      <a:pt x="22" y="78"/>
                    </a:lnTo>
                    <a:lnTo>
                      <a:pt x="29" y="78"/>
                    </a:lnTo>
                    <a:lnTo>
                      <a:pt x="29" y="78"/>
                    </a:lnTo>
                    <a:lnTo>
                      <a:pt x="29" y="71"/>
                    </a:lnTo>
                    <a:lnTo>
                      <a:pt x="36" y="71"/>
                    </a:lnTo>
                    <a:lnTo>
                      <a:pt x="43" y="64"/>
                    </a:lnTo>
                    <a:lnTo>
                      <a:pt x="43" y="64"/>
                    </a:lnTo>
                    <a:lnTo>
                      <a:pt x="50" y="64"/>
                    </a:lnTo>
                    <a:lnTo>
                      <a:pt x="58" y="71"/>
                    </a:lnTo>
                    <a:lnTo>
                      <a:pt x="58" y="78"/>
                    </a:lnTo>
                    <a:lnTo>
                      <a:pt x="58" y="78"/>
                    </a:lnTo>
                    <a:close/>
                    <a:moveTo>
                      <a:pt x="58" y="36"/>
                    </a:moveTo>
                    <a:lnTo>
                      <a:pt x="65" y="36"/>
                    </a:lnTo>
                    <a:lnTo>
                      <a:pt x="72" y="28"/>
                    </a:lnTo>
                    <a:lnTo>
                      <a:pt x="65" y="21"/>
                    </a:lnTo>
                    <a:lnTo>
                      <a:pt x="65" y="14"/>
                    </a:lnTo>
                    <a:lnTo>
                      <a:pt x="58" y="21"/>
                    </a:lnTo>
                    <a:lnTo>
                      <a:pt x="58" y="36"/>
                    </a:lnTo>
                    <a:lnTo>
                      <a:pt x="58" y="36"/>
                    </a:lnTo>
                    <a:close/>
                    <a:moveTo>
                      <a:pt x="36" y="28"/>
                    </a:moveTo>
                    <a:lnTo>
                      <a:pt x="43" y="21"/>
                    </a:lnTo>
                    <a:lnTo>
                      <a:pt x="36" y="7"/>
                    </a:lnTo>
                    <a:lnTo>
                      <a:pt x="36" y="14"/>
                    </a:lnTo>
                    <a:lnTo>
                      <a:pt x="36" y="28"/>
                    </a:lnTo>
                    <a:lnTo>
                      <a:pt x="36" y="28"/>
                    </a:lnTo>
                    <a:close/>
                    <a:moveTo>
                      <a:pt x="14" y="21"/>
                    </a:moveTo>
                    <a:lnTo>
                      <a:pt x="22" y="14"/>
                    </a:lnTo>
                    <a:lnTo>
                      <a:pt x="14" y="14"/>
                    </a:lnTo>
                    <a:lnTo>
                      <a:pt x="14" y="7"/>
                    </a:lnTo>
                    <a:lnTo>
                      <a:pt x="0" y="7"/>
                    </a:lnTo>
                    <a:lnTo>
                      <a:pt x="0" y="14"/>
                    </a:lnTo>
                    <a:lnTo>
                      <a:pt x="7" y="21"/>
                    </a:lnTo>
                    <a:lnTo>
                      <a:pt x="7" y="21"/>
                    </a:lnTo>
                    <a:lnTo>
                      <a:pt x="14" y="21"/>
                    </a:lnTo>
                    <a:lnTo>
                      <a:pt x="14" y="21"/>
                    </a:lnTo>
                    <a:close/>
                    <a:moveTo>
                      <a:pt x="22" y="43"/>
                    </a:moveTo>
                    <a:lnTo>
                      <a:pt x="14" y="36"/>
                    </a:lnTo>
                    <a:lnTo>
                      <a:pt x="0" y="43"/>
                    </a:lnTo>
                    <a:lnTo>
                      <a:pt x="7" y="43"/>
                    </a:lnTo>
                    <a:lnTo>
                      <a:pt x="14" y="50"/>
                    </a:lnTo>
                    <a:lnTo>
                      <a:pt x="22" y="50"/>
                    </a:lnTo>
                    <a:lnTo>
                      <a:pt x="22" y="43"/>
                    </a:lnTo>
                    <a:lnTo>
                      <a:pt x="22" y="43"/>
                    </a:lnTo>
                    <a:close/>
                    <a:moveTo>
                      <a:pt x="29" y="71"/>
                    </a:moveTo>
                    <a:lnTo>
                      <a:pt x="29" y="64"/>
                    </a:lnTo>
                    <a:lnTo>
                      <a:pt x="22" y="64"/>
                    </a:lnTo>
                    <a:lnTo>
                      <a:pt x="14" y="64"/>
                    </a:lnTo>
                    <a:lnTo>
                      <a:pt x="7" y="71"/>
                    </a:lnTo>
                    <a:lnTo>
                      <a:pt x="7" y="71"/>
                    </a:lnTo>
                    <a:lnTo>
                      <a:pt x="14"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653">
                <a:extLst>
                  <a:ext uri="{FF2B5EF4-FFF2-40B4-BE49-F238E27FC236}">
                    <a16:creationId xmlns:a16="http://schemas.microsoft.com/office/drawing/2014/main" xmlns="" id="{AECF6993-8222-4083-9BED-FACC45BE5CA6}"/>
                  </a:ext>
                </a:extLst>
              </p:cNvPr>
              <p:cNvSpPr>
                <a:spLocks noEditPoints="1"/>
              </p:cNvSpPr>
              <p:nvPr/>
            </p:nvSpPr>
            <p:spPr bwMode="auto">
              <a:xfrm>
                <a:off x="6611" y="2976"/>
                <a:ext cx="72" cy="78"/>
              </a:xfrm>
              <a:custGeom>
                <a:avLst/>
                <a:gdLst>
                  <a:gd name="T0" fmla="*/ 72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8 w 72"/>
                  <a:gd name="T15" fmla="*/ 21 h 78"/>
                  <a:gd name="T16" fmla="*/ 65 w 72"/>
                  <a:gd name="T17" fmla="*/ 36 h 78"/>
                  <a:gd name="T18" fmla="*/ 58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9 w 72"/>
                  <a:gd name="T37" fmla="*/ 14 h 78"/>
                  <a:gd name="T38" fmla="*/ 15 w 72"/>
                  <a:gd name="T39" fmla="*/ 7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6 h 78"/>
                  <a:gd name="T54" fmla="*/ 7 w 72"/>
                  <a:gd name="T55" fmla="*/ 43 h 78"/>
                  <a:gd name="T56" fmla="*/ 22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57 h 78"/>
                  <a:gd name="T70" fmla="*/ 7 w 72"/>
                  <a:gd name="T71" fmla="*/ 71 h 78"/>
                  <a:gd name="T72" fmla="*/ 29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6 h 78"/>
                  <a:gd name="T86" fmla="*/ 72 w 72"/>
                  <a:gd name="T87" fmla="*/ 21 h 78"/>
                  <a:gd name="T88" fmla="*/ 58 w 72"/>
                  <a:gd name="T89" fmla="*/ 21 h 78"/>
                  <a:gd name="T90" fmla="*/ 65 w 72"/>
                  <a:gd name="T91" fmla="*/ 36 h 78"/>
                  <a:gd name="T92" fmla="*/ 50 w 72"/>
                  <a:gd name="T93" fmla="*/ 21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1 h 78"/>
                  <a:gd name="T106" fmla="*/ 22 w 72"/>
                  <a:gd name="T107" fmla="*/ 21 h 78"/>
                  <a:gd name="T108" fmla="*/ 15 w 72"/>
                  <a:gd name="T109" fmla="*/ 36 h 78"/>
                  <a:gd name="T110" fmla="*/ 7 w 72"/>
                  <a:gd name="T111" fmla="*/ 43 h 78"/>
                  <a:gd name="T112" fmla="*/ 29 w 72"/>
                  <a:gd name="T113" fmla="*/ 50 h 78"/>
                  <a:gd name="T114" fmla="*/ 29 w 72"/>
                  <a:gd name="T115" fmla="*/ 43 h 78"/>
                  <a:gd name="T116" fmla="*/ 29 w 72"/>
                  <a:gd name="T117" fmla="*/ 64 h 78"/>
                  <a:gd name="T118" fmla="*/ 22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72" y="78"/>
                    </a:lnTo>
                    <a:lnTo>
                      <a:pt x="72" y="71"/>
                    </a:lnTo>
                    <a:lnTo>
                      <a:pt x="72" y="71"/>
                    </a:lnTo>
                    <a:lnTo>
                      <a:pt x="72" y="64"/>
                    </a:lnTo>
                    <a:lnTo>
                      <a:pt x="65" y="57"/>
                    </a:lnTo>
                    <a:lnTo>
                      <a:pt x="58" y="57"/>
                    </a:lnTo>
                    <a:lnTo>
                      <a:pt x="65" y="43"/>
                    </a:lnTo>
                    <a:lnTo>
                      <a:pt x="65" y="43"/>
                    </a:lnTo>
                    <a:lnTo>
                      <a:pt x="72" y="36"/>
                    </a:lnTo>
                    <a:lnTo>
                      <a:pt x="72" y="28"/>
                    </a:lnTo>
                    <a:lnTo>
                      <a:pt x="72" y="14"/>
                    </a:lnTo>
                    <a:lnTo>
                      <a:pt x="72" y="14"/>
                    </a:lnTo>
                    <a:lnTo>
                      <a:pt x="65" y="7"/>
                    </a:lnTo>
                    <a:lnTo>
                      <a:pt x="65" y="14"/>
                    </a:lnTo>
                    <a:lnTo>
                      <a:pt x="58" y="21"/>
                    </a:lnTo>
                    <a:lnTo>
                      <a:pt x="58" y="28"/>
                    </a:lnTo>
                    <a:lnTo>
                      <a:pt x="65" y="36"/>
                    </a:lnTo>
                    <a:lnTo>
                      <a:pt x="58" y="43"/>
                    </a:lnTo>
                    <a:lnTo>
                      <a:pt x="58" y="50"/>
                    </a:lnTo>
                    <a:lnTo>
                      <a:pt x="58" y="50"/>
                    </a:lnTo>
                    <a:lnTo>
                      <a:pt x="50" y="50"/>
                    </a:lnTo>
                    <a:lnTo>
                      <a:pt x="50" y="43"/>
                    </a:lnTo>
                    <a:lnTo>
                      <a:pt x="43" y="36"/>
                    </a:lnTo>
                    <a:lnTo>
                      <a:pt x="43" y="28"/>
                    </a:lnTo>
                    <a:lnTo>
                      <a:pt x="50" y="28"/>
                    </a:lnTo>
                    <a:lnTo>
                      <a:pt x="50" y="14"/>
                    </a:lnTo>
                    <a:lnTo>
                      <a:pt x="43" y="0"/>
                    </a:lnTo>
                    <a:lnTo>
                      <a:pt x="36" y="14"/>
                    </a:lnTo>
                    <a:lnTo>
                      <a:pt x="43" y="28"/>
                    </a:lnTo>
                    <a:lnTo>
                      <a:pt x="43" y="28"/>
                    </a:lnTo>
                    <a:lnTo>
                      <a:pt x="43" y="36"/>
                    </a:lnTo>
                    <a:lnTo>
                      <a:pt x="43" y="36"/>
                    </a:lnTo>
                    <a:lnTo>
                      <a:pt x="36" y="36"/>
                    </a:lnTo>
                    <a:lnTo>
                      <a:pt x="29" y="28"/>
                    </a:lnTo>
                    <a:lnTo>
                      <a:pt x="29" y="28"/>
                    </a:lnTo>
                    <a:lnTo>
                      <a:pt x="29" y="21"/>
                    </a:lnTo>
                    <a:lnTo>
                      <a:pt x="29" y="14"/>
                    </a:lnTo>
                    <a:lnTo>
                      <a:pt x="22" y="7"/>
                    </a:lnTo>
                    <a:lnTo>
                      <a:pt x="15" y="7"/>
                    </a:lnTo>
                    <a:lnTo>
                      <a:pt x="15" y="0"/>
                    </a:lnTo>
                    <a:lnTo>
                      <a:pt x="7" y="0"/>
                    </a:lnTo>
                    <a:lnTo>
                      <a:pt x="7" y="7"/>
                    </a:lnTo>
                    <a:lnTo>
                      <a:pt x="0" y="7"/>
                    </a:lnTo>
                    <a:lnTo>
                      <a:pt x="7" y="21"/>
                    </a:lnTo>
                    <a:lnTo>
                      <a:pt x="22" y="28"/>
                    </a:lnTo>
                    <a:lnTo>
                      <a:pt x="29" y="36"/>
                    </a:lnTo>
                    <a:lnTo>
                      <a:pt x="36" y="43"/>
                    </a:lnTo>
                    <a:lnTo>
                      <a:pt x="36" y="43"/>
                    </a:lnTo>
                    <a:lnTo>
                      <a:pt x="36" y="43"/>
                    </a:lnTo>
                    <a:lnTo>
                      <a:pt x="29" y="43"/>
                    </a:lnTo>
                    <a:lnTo>
                      <a:pt x="29" y="43"/>
                    </a:lnTo>
                    <a:lnTo>
                      <a:pt x="22" y="36"/>
                    </a:lnTo>
                    <a:lnTo>
                      <a:pt x="7" y="36"/>
                    </a:lnTo>
                    <a:lnTo>
                      <a:pt x="0" y="43"/>
                    </a:lnTo>
                    <a:lnTo>
                      <a:pt x="7" y="43"/>
                    </a:lnTo>
                    <a:lnTo>
                      <a:pt x="15" y="50"/>
                    </a:lnTo>
                    <a:lnTo>
                      <a:pt x="22" y="57"/>
                    </a:lnTo>
                    <a:lnTo>
                      <a:pt x="22" y="57"/>
                    </a:lnTo>
                    <a:lnTo>
                      <a:pt x="29" y="50"/>
                    </a:lnTo>
                    <a:lnTo>
                      <a:pt x="29" y="50"/>
                    </a:lnTo>
                    <a:lnTo>
                      <a:pt x="36" y="50"/>
                    </a:lnTo>
                    <a:lnTo>
                      <a:pt x="43" y="50"/>
                    </a:lnTo>
                    <a:lnTo>
                      <a:pt x="43" y="50"/>
                    </a:lnTo>
                    <a:lnTo>
                      <a:pt x="50" y="57"/>
                    </a:lnTo>
                    <a:lnTo>
                      <a:pt x="50" y="57"/>
                    </a:lnTo>
                    <a:lnTo>
                      <a:pt x="50" y="64"/>
                    </a:lnTo>
                    <a:lnTo>
                      <a:pt x="43" y="64"/>
                    </a:lnTo>
                    <a:lnTo>
                      <a:pt x="36" y="64"/>
                    </a:lnTo>
                    <a:lnTo>
                      <a:pt x="29" y="57"/>
                    </a:lnTo>
                    <a:lnTo>
                      <a:pt x="7" y="64"/>
                    </a:lnTo>
                    <a:lnTo>
                      <a:pt x="7" y="71"/>
                    </a:lnTo>
                    <a:lnTo>
                      <a:pt x="15" y="78"/>
                    </a:lnTo>
                    <a:lnTo>
                      <a:pt x="29" y="78"/>
                    </a:lnTo>
                    <a:lnTo>
                      <a:pt x="36" y="78"/>
                    </a:lnTo>
                    <a:lnTo>
                      <a:pt x="36" y="78"/>
                    </a:lnTo>
                    <a:lnTo>
                      <a:pt x="36" y="71"/>
                    </a:lnTo>
                    <a:lnTo>
                      <a:pt x="43" y="71"/>
                    </a:lnTo>
                    <a:lnTo>
                      <a:pt x="43" y="64"/>
                    </a:lnTo>
                    <a:lnTo>
                      <a:pt x="50" y="64"/>
                    </a:lnTo>
                    <a:lnTo>
                      <a:pt x="50" y="64"/>
                    </a:lnTo>
                    <a:lnTo>
                      <a:pt x="58" y="71"/>
                    </a:lnTo>
                    <a:lnTo>
                      <a:pt x="65" y="78"/>
                    </a:lnTo>
                    <a:lnTo>
                      <a:pt x="65" y="78"/>
                    </a:lnTo>
                    <a:close/>
                    <a:moveTo>
                      <a:pt x="65" y="36"/>
                    </a:moveTo>
                    <a:lnTo>
                      <a:pt x="72" y="36"/>
                    </a:lnTo>
                    <a:lnTo>
                      <a:pt x="72" y="28"/>
                    </a:lnTo>
                    <a:lnTo>
                      <a:pt x="72" y="21"/>
                    </a:lnTo>
                    <a:lnTo>
                      <a:pt x="65" y="14"/>
                    </a:lnTo>
                    <a:lnTo>
                      <a:pt x="58" y="21"/>
                    </a:lnTo>
                    <a:lnTo>
                      <a:pt x="65" y="36"/>
                    </a:lnTo>
                    <a:lnTo>
                      <a:pt x="65" y="36"/>
                    </a:lnTo>
                    <a:close/>
                    <a:moveTo>
                      <a:pt x="43" y="28"/>
                    </a:moveTo>
                    <a:lnTo>
                      <a:pt x="50" y="21"/>
                    </a:lnTo>
                    <a:lnTo>
                      <a:pt x="43" y="7"/>
                    </a:lnTo>
                    <a:lnTo>
                      <a:pt x="36" y="14"/>
                    </a:lnTo>
                    <a:lnTo>
                      <a:pt x="43" y="28"/>
                    </a:lnTo>
                    <a:lnTo>
                      <a:pt x="43" y="28"/>
                    </a:lnTo>
                    <a:close/>
                    <a:moveTo>
                      <a:pt x="22" y="21"/>
                    </a:moveTo>
                    <a:lnTo>
                      <a:pt x="22" y="14"/>
                    </a:lnTo>
                    <a:lnTo>
                      <a:pt x="22" y="14"/>
                    </a:lnTo>
                    <a:lnTo>
                      <a:pt x="15" y="7"/>
                    </a:lnTo>
                    <a:lnTo>
                      <a:pt x="7" y="7"/>
                    </a:lnTo>
                    <a:lnTo>
                      <a:pt x="7" y="14"/>
                    </a:lnTo>
                    <a:lnTo>
                      <a:pt x="7" y="21"/>
                    </a:lnTo>
                    <a:lnTo>
                      <a:pt x="15" y="21"/>
                    </a:lnTo>
                    <a:lnTo>
                      <a:pt x="22" y="21"/>
                    </a:lnTo>
                    <a:lnTo>
                      <a:pt x="22" y="21"/>
                    </a:lnTo>
                    <a:close/>
                    <a:moveTo>
                      <a:pt x="29" y="43"/>
                    </a:moveTo>
                    <a:lnTo>
                      <a:pt x="15" y="36"/>
                    </a:lnTo>
                    <a:lnTo>
                      <a:pt x="7" y="43"/>
                    </a:lnTo>
                    <a:lnTo>
                      <a:pt x="7" y="43"/>
                    </a:lnTo>
                    <a:lnTo>
                      <a:pt x="15" y="50"/>
                    </a:lnTo>
                    <a:lnTo>
                      <a:pt x="29" y="50"/>
                    </a:lnTo>
                    <a:lnTo>
                      <a:pt x="29" y="43"/>
                    </a:lnTo>
                    <a:lnTo>
                      <a:pt x="29" y="43"/>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654">
                <a:extLst>
                  <a:ext uri="{FF2B5EF4-FFF2-40B4-BE49-F238E27FC236}">
                    <a16:creationId xmlns:a16="http://schemas.microsoft.com/office/drawing/2014/main" xmlns="" id="{ADED621A-5338-4344-AFA7-62159E645A04}"/>
                  </a:ext>
                </a:extLst>
              </p:cNvPr>
              <p:cNvSpPr>
                <a:spLocks noEditPoints="1"/>
              </p:cNvSpPr>
              <p:nvPr/>
            </p:nvSpPr>
            <p:spPr bwMode="auto">
              <a:xfrm>
                <a:off x="6316" y="3062"/>
                <a:ext cx="72" cy="71"/>
              </a:xfrm>
              <a:custGeom>
                <a:avLst/>
                <a:gdLst>
                  <a:gd name="T0" fmla="*/ 64 w 72"/>
                  <a:gd name="T1" fmla="*/ 71 h 71"/>
                  <a:gd name="T2" fmla="*/ 72 w 72"/>
                  <a:gd name="T3" fmla="*/ 64 h 71"/>
                  <a:gd name="T4" fmla="*/ 57 w 72"/>
                  <a:gd name="T5" fmla="*/ 49 h 71"/>
                  <a:gd name="T6" fmla="*/ 57 w 72"/>
                  <a:gd name="T7" fmla="*/ 35 h 71"/>
                  <a:gd name="T8" fmla="*/ 64 w 72"/>
                  <a:gd name="T9" fmla="*/ 35 h 71"/>
                  <a:gd name="T10" fmla="*/ 64 w 72"/>
                  <a:gd name="T11" fmla="*/ 7 h 71"/>
                  <a:gd name="T12" fmla="*/ 64 w 72"/>
                  <a:gd name="T13" fmla="*/ 7 h 71"/>
                  <a:gd name="T14" fmla="*/ 50 w 72"/>
                  <a:gd name="T15" fmla="*/ 14 h 71"/>
                  <a:gd name="T16" fmla="*/ 57 w 72"/>
                  <a:gd name="T17" fmla="*/ 35 h 71"/>
                  <a:gd name="T18" fmla="*/ 50 w 72"/>
                  <a:gd name="T19" fmla="*/ 49 h 71"/>
                  <a:gd name="T20" fmla="*/ 50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5 h 71"/>
                  <a:gd name="T48" fmla="*/ 28 w 72"/>
                  <a:gd name="T49" fmla="*/ 35 h 71"/>
                  <a:gd name="T50" fmla="*/ 21 w 72"/>
                  <a:gd name="T51" fmla="*/ 35 h 71"/>
                  <a:gd name="T52" fmla="*/ 7 w 72"/>
                  <a:gd name="T53" fmla="*/ 28 h 71"/>
                  <a:gd name="T54" fmla="*/ 0 w 72"/>
                  <a:gd name="T55" fmla="*/ 42 h 71"/>
                  <a:gd name="T56" fmla="*/ 14 w 72"/>
                  <a:gd name="T57" fmla="*/ 49 h 71"/>
                  <a:gd name="T58" fmla="*/ 21 w 72"/>
                  <a:gd name="T59" fmla="*/ 42 h 71"/>
                  <a:gd name="T60" fmla="*/ 28 w 72"/>
                  <a:gd name="T61" fmla="*/ 42 h 71"/>
                  <a:gd name="T62" fmla="*/ 43 w 72"/>
                  <a:gd name="T63" fmla="*/ 49 h 71"/>
                  <a:gd name="T64" fmla="*/ 43 w 72"/>
                  <a:gd name="T65" fmla="*/ 49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57 w 72"/>
                  <a:gd name="T83" fmla="*/ 71 h 71"/>
                  <a:gd name="T84" fmla="*/ 64 w 72"/>
                  <a:gd name="T85" fmla="*/ 28 h 71"/>
                  <a:gd name="T86" fmla="*/ 64 w 72"/>
                  <a:gd name="T87" fmla="*/ 14 h 71"/>
                  <a:gd name="T88" fmla="*/ 57 w 72"/>
                  <a:gd name="T89" fmla="*/ 14 h 71"/>
                  <a:gd name="T90" fmla="*/ 57 w 72"/>
                  <a:gd name="T91" fmla="*/ 28 h 71"/>
                  <a:gd name="T92" fmla="*/ 43 w 72"/>
                  <a:gd name="T93" fmla="*/ 14 h 71"/>
                  <a:gd name="T94" fmla="*/ 36 w 72"/>
                  <a:gd name="T95" fmla="*/ 7 h 71"/>
                  <a:gd name="T96" fmla="*/ 36 w 72"/>
                  <a:gd name="T97" fmla="*/ 21 h 71"/>
                  <a:gd name="T98" fmla="*/ 21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5 h 71"/>
                  <a:gd name="T110" fmla="*/ 7 w 72"/>
                  <a:gd name="T111" fmla="*/ 42 h 71"/>
                  <a:gd name="T112" fmla="*/ 21 w 72"/>
                  <a:gd name="T113" fmla="*/ 42 h 71"/>
                  <a:gd name="T114" fmla="*/ 21 w 72"/>
                  <a:gd name="T115" fmla="*/ 35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72" y="71"/>
                    </a:lnTo>
                    <a:lnTo>
                      <a:pt x="72" y="64"/>
                    </a:lnTo>
                    <a:lnTo>
                      <a:pt x="72" y="64"/>
                    </a:lnTo>
                    <a:lnTo>
                      <a:pt x="57" y="49"/>
                    </a:lnTo>
                    <a:lnTo>
                      <a:pt x="57" y="49"/>
                    </a:lnTo>
                    <a:lnTo>
                      <a:pt x="57" y="35"/>
                    </a:lnTo>
                    <a:lnTo>
                      <a:pt x="64" y="35"/>
                    </a:lnTo>
                    <a:lnTo>
                      <a:pt x="64" y="35"/>
                    </a:lnTo>
                    <a:lnTo>
                      <a:pt x="72" y="28"/>
                    </a:lnTo>
                    <a:lnTo>
                      <a:pt x="64" y="7"/>
                    </a:lnTo>
                    <a:lnTo>
                      <a:pt x="64" y="7"/>
                    </a:lnTo>
                    <a:lnTo>
                      <a:pt x="64" y="7"/>
                    </a:lnTo>
                    <a:lnTo>
                      <a:pt x="57" y="7"/>
                    </a:lnTo>
                    <a:lnTo>
                      <a:pt x="50" y="14"/>
                    </a:lnTo>
                    <a:lnTo>
                      <a:pt x="50" y="21"/>
                    </a:lnTo>
                    <a:lnTo>
                      <a:pt x="57" y="35"/>
                    </a:lnTo>
                    <a:lnTo>
                      <a:pt x="57" y="35"/>
                    </a:lnTo>
                    <a:lnTo>
                      <a:pt x="50" y="49"/>
                    </a:lnTo>
                    <a:lnTo>
                      <a:pt x="50" y="49"/>
                    </a:lnTo>
                    <a:lnTo>
                      <a:pt x="50" y="42"/>
                    </a:lnTo>
                    <a:lnTo>
                      <a:pt x="43" y="35"/>
                    </a:lnTo>
                    <a:lnTo>
                      <a:pt x="43" y="28"/>
                    </a:lnTo>
                    <a:lnTo>
                      <a:pt x="43" y="28"/>
                    </a:lnTo>
                    <a:lnTo>
                      <a:pt x="43" y="21"/>
                    </a:lnTo>
                    <a:lnTo>
                      <a:pt x="43" y="7"/>
                    </a:lnTo>
                    <a:lnTo>
                      <a:pt x="36" y="0"/>
                    </a:lnTo>
                    <a:lnTo>
                      <a:pt x="28" y="7"/>
                    </a:lnTo>
                    <a:lnTo>
                      <a:pt x="36" y="21"/>
                    </a:lnTo>
                    <a:lnTo>
                      <a:pt x="36" y="28"/>
                    </a:lnTo>
                    <a:lnTo>
                      <a:pt x="36" y="28"/>
                    </a:lnTo>
                    <a:lnTo>
                      <a:pt x="36" y="35"/>
                    </a:lnTo>
                    <a:lnTo>
                      <a:pt x="36" y="35"/>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5"/>
                    </a:lnTo>
                    <a:lnTo>
                      <a:pt x="36" y="35"/>
                    </a:lnTo>
                    <a:lnTo>
                      <a:pt x="28" y="35"/>
                    </a:lnTo>
                    <a:lnTo>
                      <a:pt x="28" y="35"/>
                    </a:lnTo>
                    <a:lnTo>
                      <a:pt x="21" y="35"/>
                    </a:lnTo>
                    <a:lnTo>
                      <a:pt x="14" y="28"/>
                    </a:lnTo>
                    <a:lnTo>
                      <a:pt x="7" y="28"/>
                    </a:lnTo>
                    <a:lnTo>
                      <a:pt x="0" y="35"/>
                    </a:lnTo>
                    <a:lnTo>
                      <a:pt x="0" y="42"/>
                    </a:lnTo>
                    <a:lnTo>
                      <a:pt x="7" y="42"/>
                    </a:lnTo>
                    <a:lnTo>
                      <a:pt x="14" y="49"/>
                    </a:lnTo>
                    <a:lnTo>
                      <a:pt x="21" y="49"/>
                    </a:lnTo>
                    <a:lnTo>
                      <a:pt x="21" y="42"/>
                    </a:lnTo>
                    <a:lnTo>
                      <a:pt x="21" y="42"/>
                    </a:lnTo>
                    <a:lnTo>
                      <a:pt x="28" y="42"/>
                    </a:lnTo>
                    <a:lnTo>
                      <a:pt x="36" y="42"/>
                    </a:lnTo>
                    <a:lnTo>
                      <a:pt x="43" y="49"/>
                    </a:lnTo>
                    <a:lnTo>
                      <a:pt x="43" y="49"/>
                    </a:lnTo>
                    <a:lnTo>
                      <a:pt x="43" y="49"/>
                    </a:lnTo>
                    <a:lnTo>
                      <a:pt x="43" y="57"/>
                    </a:lnTo>
                    <a:lnTo>
                      <a:pt x="36" y="57"/>
                    </a:lnTo>
                    <a:lnTo>
                      <a:pt x="28" y="57"/>
                    </a:lnTo>
                    <a:lnTo>
                      <a:pt x="21" y="57"/>
                    </a:lnTo>
                    <a:lnTo>
                      <a:pt x="7" y="64"/>
                    </a:lnTo>
                    <a:lnTo>
                      <a:pt x="7" y="64"/>
                    </a:lnTo>
                    <a:lnTo>
                      <a:pt x="7" y="71"/>
                    </a:lnTo>
                    <a:lnTo>
                      <a:pt x="21" y="71"/>
                    </a:lnTo>
                    <a:lnTo>
                      <a:pt x="28" y="71"/>
                    </a:lnTo>
                    <a:lnTo>
                      <a:pt x="28" y="71"/>
                    </a:lnTo>
                    <a:lnTo>
                      <a:pt x="28" y="64"/>
                    </a:lnTo>
                    <a:lnTo>
                      <a:pt x="36" y="64"/>
                    </a:lnTo>
                    <a:lnTo>
                      <a:pt x="43" y="64"/>
                    </a:lnTo>
                    <a:lnTo>
                      <a:pt x="43" y="57"/>
                    </a:lnTo>
                    <a:lnTo>
                      <a:pt x="50" y="57"/>
                    </a:lnTo>
                    <a:lnTo>
                      <a:pt x="57" y="64"/>
                    </a:lnTo>
                    <a:lnTo>
                      <a:pt x="57" y="71"/>
                    </a:lnTo>
                    <a:lnTo>
                      <a:pt x="57" y="71"/>
                    </a:lnTo>
                    <a:close/>
                    <a:moveTo>
                      <a:pt x="57" y="28"/>
                    </a:moveTo>
                    <a:lnTo>
                      <a:pt x="64" y="28"/>
                    </a:lnTo>
                    <a:lnTo>
                      <a:pt x="72" y="21"/>
                    </a:lnTo>
                    <a:lnTo>
                      <a:pt x="64" y="14"/>
                    </a:lnTo>
                    <a:lnTo>
                      <a:pt x="64" y="7"/>
                    </a:lnTo>
                    <a:lnTo>
                      <a:pt x="57" y="14"/>
                    </a:lnTo>
                    <a:lnTo>
                      <a:pt x="57" y="28"/>
                    </a:lnTo>
                    <a:lnTo>
                      <a:pt x="57" y="28"/>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14" y="35"/>
                    </a:lnTo>
                    <a:lnTo>
                      <a:pt x="0" y="35"/>
                    </a:lnTo>
                    <a:lnTo>
                      <a:pt x="7" y="42"/>
                    </a:lnTo>
                    <a:lnTo>
                      <a:pt x="14" y="49"/>
                    </a:lnTo>
                    <a:lnTo>
                      <a:pt x="21" y="42"/>
                    </a:lnTo>
                    <a:lnTo>
                      <a:pt x="21" y="35"/>
                    </a:lnTo>
                    <a:lnTo>
                      <a:pt x="21" y="35"/>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655">
                <a:extLst>
                  <a:ext uri="{FF2B5EF4-FFF2-40B4-BE49-F238E27FC236}">
                    <a16:creationId xmlns:a16="http://schemas.microsoft.com/office/drawing/2014/main" xmlns="" id="{6040D7AC-32FA-4E2E-814D-E08692726F61}"/>
                  </a:ext>
                </a:extLst>
              </p:cNvPr>
              <p:cNvSpPr>
                <a:spLocks noEditPoints="1"/>
              </p:cNvSpPr>
              <p:nvPr/>
            </p:nvSpPr>
            <p:spPr bwMode="auto">
              <a:xfrm>
                <a:off x="5278" y="3054"/>
                <a:ext cx="72" cy="79"/>
              </a:xfrm>
              <a:custGeom>
                <a:avLst/>
                <a:gdLst>
                  <a:gd name="T0" fmla="*/ 65 w 72"/>
                  <a:gd name="T1" fmla="*/ 79 h 79"/>
                  <a:gd name="T2" fmla="*/ 72 w 72"/>
                  <a:gd name="T3" fmla="*/ 72 h 79"/>
                  <a:gd name="T4" fmla="*/ 58 w 72"/>
                  <a:gd name="T5" fmla="*/ 57 h 79"/>
                  <a:gd name="T6" fmla="*/ 65 w 72"/>
                  <a:gd name="T7" fmla="*/ 43 h 79"/>
                  <a:gd name="T8" fmla="*/ 65 w 72"/>
                  <a:gd name="T9" fmla="*/ 36 h 79"/>
                  <a:gd name="T10" fmla="*/ 72 w 72"/>
                  <a:gd name="T11" fmla="*/ 15 h 79"/>
                  <a:gd name="T12" fmla="*/ 65 w 72"/>
                  <a:gd name="T13" fmla="*/ 8 h 79"/>
                  <a:gd name="T14" fmla="*/ 58 w 72"/>
                  <a:gd name="T15" fmla="*/ 22 h 79"/>
                  <a:gd name="T16" fmla="*/ 58 w 72"/>
                  <a:gd name="T17" fmla="*/ 36 h 79"/>
                  <a:gd name="T18" fmla="*/ 58 w 72"/>
                  <a:gd name="T19" fmla="*/ 50 h 79"/>
                  <a:gd name="T20" fmla="*/ 51 w 72"/>
                  <a:gd name="T21" fmla="*/ 50 h 79"/>
                  <a:gd name="T22" fmla="*/ 44 w 72"/>
                  <a:gd name="T23" fmla="*/ 36 h 79"/>
                  <a:gd name="T24" fmla="*/ 51 w 72"/>
                  <a:gd name="T25" fmla="*/ 29 h 79"/>
                  <a:gd name="T26" fmla="*/ 44 w 72"/>
                  <a:gd name="T27" fmla="*/ 0 h 79"/>
                  <a:gd name="T28" fmla="*/ 36 w 72"/>
                  <a:gd name="T29" fmla="*/ 29 h 79"/>
                  <a:gd name="T30" fmla="*/ 36 w 72"/>
                  <a:gd name="T31" fmla="*/ 36 h 79"/>
                  <a:gd name="T32" fmla="*/ 36 w 72"/>
                  <a:gd name="T33" fmla="*/ 36 h 79"/>
                  <a:gd name="T34" fmla="*/ 29 w 72"/>
                  <a:gd name="T35" fmla="*/ 29 h 79"/>
                  <a:gd name="T36" fmla="*/ 22 w 72"/>
                  <a:gd name="T37" fmla="*/ 22 h 79"/>
                  <a:gd name="T38" fmla="*/ 15 w 72"/>
                  <a:gd name="T39" fmla="*/ 8 h 79"/>
                  <a:gd name="T40" fmla="*/ 0 w 72"/>
                  <a:gd name="T41" fmla="*/ 0 h 79"/>
                  <a:gd name="T42" fmla="*/ 0 w 72"/>
                  <a:gd name="T43" fmla="*/ 8 h 79"/>
                  <a:gd name="T44" fmla="*/ 22 w 72"/>
                  <a:gd name="T45" fmla="*/ 29 h 79"/>
                  <a:gd name="T46" fmla="*/ 36 w 72"/>
                  <a:gd name="T47" fmla="*/ 43 h 79"/>
                  <a:gd name="T48" fmla="*/ 36 w 72"/>
                  <a:gd name="T49" fmla="*/ 43 h 79"/>
                  <a:gd name="T50" fmla="*/ 29 w 72"/>
                  <a:gd name="T51" fmla="*/ 43 h 79"/>
                  <a:gd name="T52" fmla="*/ 8 w 72"/>
                  <a:gd name="T53" fmla="*/ 36 h 79"/>
                  <a:gd name="T54" fmla="*/ 0 w 72"/>
                  <a:gd name="T55" fmla="*/ 43 h 79"/>
                  <a:gd name="T56" fmla="*/ 15 w 72"/>
                  <a:gd name="T57" fmla="*/ 57 h 79"/>
                  <a:gd name="T58" fmla="*/ 29 w 72"/>
                  <a:gd name="T59" fmla="*/ 50 h 79"/>
                  <a:gd name="T60" fmla="*/ 36 w 72"/>
                  <a:gd name="T61" fmla="*/ 50 h 79"/>
                  <a:gd name="T62" fmla="*/ 44 w 72"/>
                  <a:gd name="T63" fmla="*/ 50 h 79"/>
                  <a:gd name="T64" fmla="*/ 51 w 72"/>
                  <a:gd name="T65" fmla="*/ 57 h 79"/>
                  <a:gd name="T66" fmla="*/ 36 w 72"/>
                  <a:gd name="T67" fmla="*/ 65 h 79"/>
                  <a:gd name="T68" fmla="*/ 22 w 72"/>
                  <a:gd name="T69" fmla="*/ 57 h 79"/>
                  <a:gd name="T70" fmla="*/ 8 w 72"/>
                  <a:gd name="T71" fmla="*/ 72 h 79"/>
                  <a:gd name="T72" fmla="*/ 22 w 72"/>
                  <a:gd name="T73" fmla="*/ 79 h 79"/>
                  <a:gd name="T74" fmla="*/ 36 w 72"/>
                  <a:gd name="T75" fmla="*/ 79 h 79"/>
                  <a:gd name="T76" fmla="*/ 36 w 72"/>
                  <a:gd name="T77" fmla="*/ 72 h 79"/>
                  <a:gd name="T78" fmla="*/ 51 w 72"/>
                  <a:gd name="T79" fmla="*/ 65 h 79"/>
                  <a:gd name="T80" fmla="*/ 58 w 72"/>
                  <a:gd name="T81" fmla="*/ 72 h 79"/>
                  <a:gd name="T82" fmla="*/ 65 w 72"/>
                  <a:gd name="T83" fmla="*/ 79 h 79"/>
                  <a:gd name="T84" fmla="*/ 65 w 72"/>
                  <a:gd name="T85" fmla="*/ 36 h 79"/>
                  <a:gd name="T86" fmla="*/ 72 w 72"/>
                  <a:gd name="T87" fmla="*/ 22 h 79"/>
                  <a:gd name="T88" fmla="*/ 58 w 72"/>
                  <a:gd name="T89" fmla="*/ 22 h 79"/>
                  <a:gd name="T90" fmla="*/ 65 w 72"/>
                  <a:gd name="T91" fmla="*/ 36 h 79"/>
                  <a:gd name="T92" fmla="*/ 51 w 72"/>
                  <a:gd name="T93" fmla="*/ 22 h 79"/>
                  <a:gd name="T94" fmla="*/ 36 w 72"/>
                  <a:gd name="T95" fmla="*/ 15 h 79"/>
                  <a:gd name="T96" fmla="*/ 44 w 72"/>
                  <a:gd name="T97" fmla="*/ 29 h 79"/>
                  <a:gd name="T98" fmla="*/ 22 w 72"/>
                  <a:gd name="T99" fmla="*/ 15 h 79"/>
                  <a:gd name="T100" fmla="*/ 15 w 72"/>
                  <a:gd name="T101" fmla="*/ 8 h 79"/>
                  <a:gd name="T102" fmla="*/ 8 w 72"/>
                  <a:gd name="T103" fmla="*/ 15 h 79"/>
                  <a:gd name="T104" fmla="*/ 15 w 72"/>
                  <a:gd name="T105" fmla="*/ 22 h 79"/>
                  <a:gd name="T106" fmla="*/ 22 w 72"/>
                  <a:gd name="T107" fmla="*/ 22 h 79"/>
                  <a:gd name="T108" fmla="*/ 15 w 72"/>
                  <a:gd name="T109" fmla="*/ 36 h 79"/>
                  <a:gd name="T110" fmla="*/ 8 w 72"/>
                  <a:gd name="T111" fmla="*/ 50 h 79"/>
                  <a:gd name="T112" fmla="*/ 22 w 72"/>
                  <a:gd name="T113" fmla="*/ 50 h 79"/>
                  <a:gd name="T114" fmla="*/ 22 w 72"/>
                  <a:gd name="T115" fmla="*/ 43 h 79"/>
                  <a:gd name="T116" fmla="*/ 29 w 72"/>
                  <a:gd name="T117" fmla="*/ 65 h 79"/>
                  <a:gd name="T118" fmla="*/ 15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58" y="57"/>
                    </a:lnTo>
                    <a:lnTo>
                      <a:pt x="58" y="57"/>
                    </a:lnTo>
                    <a:lnTo>
                      <a:pt x="65" y="43"/>
                    </a:lnTo>
                    <a:lnTo>
                      <a:pt x="65" y="43"/>
                    </a:lnTo>
                    <a:lnTo>
                      <a:pt x="65" y="36"/>
                    </a:lnTo>
                    <a:lnTo>
                      <a:pt x="72" y="29"/>
                    </a:lnTo>
                    <a:lnTo>
                      <a:pt x="72" y="15"/>
                    </a:lnTo>
                    <a:lnTo>
                      <a:pt x="65" y="15"/>
                    </a:lnTo>
                    <a:lnTo>
                      <a:pt x="65" y="8"/>
                    </a:lnTo>
                    <a:lnTo>
                      <a:pt x="58" y="15"/>
                    </a:lnTo>
                    <a:lnTo>
                      <a:pt x="58" y="22"/>
                    </a:lnTo>
                    <a:lnTo>
                      <a:pt x="58" y="29"/>
                    </a:lnTo>
                    <a:lnTo>
                      <a:pt x="58" y="36"/>
                    </a:lnTo>
                    <a:lnTo>
                      <a:pt x="58" y="43"/>
                    </a:lnTo>
                    <a:lnTo>
                      <a:pt x="58" y="50"/>
                    </a:lnTo>
                    <a:lnTo>
                      <a:pt x="58" y="50"/>
                    </a:lnTo>
                    <a:lnTo>
                      <a:pt x="51" y="50"/>
                    </a:lnTo>
                    <a:lnTo>
                      <a:pt x="44" y="43"/>
                    </a:lnTo>
                    <a:lnTo>
                      <a:pt x="44" y="36"/>
                    </a:lnTo>
                    <a:lnTo>
                      <a:pt x="44" y="29"/>
                    </a:lnTo>
                    <a:lnTo>
                      <a:pt x="51" y="29"/>
                    </a:lnTo>
                    <a:lnTo>
                      <a:pt x="51" y="15"/>
                    </a:lnTo>
                    <a:lnTo>
                      <a:pt x="44" y="0"/>
                    </a:lnTo>
                    <a:lnTo>
                      <a:pt x="36" y="15"/>
                    </a:lnTo>
                    <a:lnTo>
                      <a:pt x="36" y="29"/>
                    </a:lnTo>
                    <a:lnTo>
                      <a:pt x="36" y="29"/>
                    </a:lnTo>
                    <a:lnTo>
                      <a:pt x="36" y="36"/>
                    </a:lnTo>
                    <a:lnTo>
                      <a:pt x="36" y="36"/>
                    </a:lnTo>
                    <a:lnTo>
                      <a:pt x="36" y="36"/>
                    </a:lnTo>
                    <a:lnTo>
                      <a:pt x="29" y="29"/>
                    </a:lnTo>
                    <a:lnTo>
                      <a:pt x="29" y="29"/>
                    </a:lnTo>
                    <a:lnTo>
                      <a:pt x="22" y="22"/>
                    </a:lnTo>
                    <a:lnTo>
                      <a:pt x="22" y="22"/>
                    </a:lnTo>
                    <a:lnTo>
                      <a:pt x="22" y="8"/>
                    </a:lnTo>
                    <a:lnTo>
                      <a:pt x="15" y="8"/>
                    </a:lnTo>
                    <a:lnTo>
                      <a:pt x="8" y="0"/>
                    </a:lnTo>
                    <a:lnTo>
                      <a:pt x="0" y="0"/>
                    </a:lnTo>
                    <a:lnTo>
                      <a:pt x="0" y="8"/>
                    </a:lnTo>
                    <a:lnTo>
                      <a:pt x="0" y="8"/>
                    </a:lnTo>
                    <a:lnTo>
                      <a:pt x="8" y="22"/>
                    </a:lnTo>
                    <a:lnTo>
                      <a:pt x="22" y="29"/>
                    </a:lnTo>
                    <a:lnTo>
                      <a:pt x="29" y="36"/>
                    </a:lnTo>
                    <a:lnTo>
                      <a:pt x="36" y="43"/>
                    </a:lnTo>
                    <a:lnTo>
                      <a:pt x="36" y="43"/>
                    </a:lnTo>
                    <a:lnTo>
                      <a:pt x="36" y="43"/>
                    </a:lnTo>
                    <a:lnTo>
                      <a:pt x="29" y="43"/>
                    </a:lnTo>
                    <a:lnTo>
                      <a:pt x="29" y="43"/>
                    </a:lnTo>
                    <a:lnTo>
                      <a:pt x="22" y="36"/>
                    </a:lnTo>
                    <a:lnTo>
                      <a:pt x="8" y="36"/>
                    </a:lnTo>
                    <a:lnTo>
                      <a:pt x="0" y="43"/>
                    </a:lnTo>
                    <a:lnTo>
                      <a:pt x="0" y="43"/>
                    </a:lnTo>
                    <a:lnTo>
                      <a:pt x="8" y="50"/>
                    </a:lnTo>
                    <a:lnTo>
                      <a:pt x="15" y="57"/>
                    </a:lnTo>
                    <a:lnTo>
                      <a:pt x="22" y="57"/>
                    </a:lnTo>
                    <a:lnTo>
                      <a:pt x="29" y="50"/>
                    </a:lnTo>
                    <a:lnTo>
                      <a:pt x="29" y="50"/>
                    </a:lnTo>
                    <a:lnTo>
                      <a:pt x="36" y="50"/>
                    </a:lnTo>
                    <a:lnTo>
                      <a:pt x="36" y="50"/>
                    </a:lnTo>
                    <a:lnTo>
                      <a:pt x="44" y="50"/>
                    </a:lnTo>
                    <a:lnTo>
                      <a:pt x="51" y="57"/>
                    </a:lnTo>
                    <a:lnTo>
                      <a:pt x="51" y="57"/>
                    </a:lnTo>
                    <a:lnTo>
                      <a:pt x="44" y="65"/>
                    </a:lnTo>
                    <a:lnTo>
                      <a:pt x="36" y="65"/>
                    </a:lnTo>
                    <a:lnTo>
                      <a:pt x="36" y="65"/>
                    </a:lnTo>
                    <a:lnTo>
                      <a:pt x="22" y="57"/>
                    </a:lnTo>
                    <a:lnTo>
                      <a:pt x="8" y="65"/>
                    </a:lnTo>
                    <a:lnTo>
                      <a:pt x="8" y="72"/>
                    </a:lnTo>
                    <a:lnTo>
                      <a:pt x="15" y="79"/>
                    </a:lnTo>
                    <a:lnTo>
                      <a:pt x="22" y="79"/>
                    </a:lnTo>
                    <a:lnTo>
                      <a:pt x="29" y="79"/>
                    </a:lnTo>
                    <a:lnTo>
                      <a:pt x="36" y="79"/>
                    </a:lnTo>
                    <a:lnTo>
                      <a:pt x="36" y="72"/>
                    </a:lnTo>
                    <a:lnTo>
                      <a:pt x="36" y="72"/>
                    </a:lnTo>
                    <a:lnTo>
                      <a:pt x="44" y="65"/>
                    </a:lnTo>
                    <a:lnTo>
                      <a:pt x="51" y="65"/>
                    </a:lnTo>
                    <a:lnTo>
                      <a:pt x="51" y="65"/>
                    </a:lnTo>
                    <a:lnTo>
                      <a:pt x="58" y="72"/>
                    </a:lnTo>
                    <a:lnTo>
                      <a:pt x="65" y="79"/>
                    </a:lnTo>
                    <a:lnTo>
                      <a:pt x="65" y="79"/>
                    </a:lnTo>
                    <a:close/>
                    <a:moveTo>
                      <a:pt x="65" y="36"/>
                    </a:moveTo>
                    <a:lnTo>
                      <a:pt x="65" y="36"/>
                    </a:lnTo>
                    <a:lnTo>
                      <a:pt x="72" y="29"/>
                    </a:lnTo>
                    <a:lnTo>
                      <a:pt x="72" y="22"/>
                    </a:lnTo>
                    <a:lnTo>
                      <a:pt x="65" y="15"/>
                    </a:lnTo>
                    <a:lnTo>
                      <a:pt x="58" y="22"/>
                    </a:lnTo>
                    <a:lnTo>
                      <a:pt x="65" y="36"/>
                    </a:lnTo>
                    <a:lnTo>
                      <a:pt x="65" y="36"/>
                    </a:lnTo>
                    <a:close/>
                    <a:moveTo>
                      <a:pt x="44" y="29"/>
                    </a:moveTo>
                    <a:lnTo>
                      <a:pt x="51" y="22"/>
                    </a:lnTo>
                    <a:lnTo>
                      <a:pt x="44" y="8"/>
                    </a:lnTo>
                    <a:lnTo>
                      <a:pt x="36" y="15"/>
                    </a:lnTo>
                    <a:lnTo>
                      <a:pt x="44" y="29"/>
                    </a:lnTo>
                    <a:lnTo>
                      <a:pt x="44" y="29"/>
                    </a:lnTo>
                    <a:close/>
                    <a:moveTo>
                      <a:pt x="22" y="22"/>
                    </a:moveTo>
                    <a:lnTo>
                      <a:pt x="22" y="15"/>
                    </a:lnTo>
                    <a:lnTo>
                      <a:pt x="22" y="15"/>
                    </a:lnTo>
                    <a:lnTo>
                      <a:pt x="15" y="8"/>
                    </a:lnTo>
                    <a:lnTo>
                      <a:pt x="8" y="8"/>
                    </a:lnTo>
                    <a:lnTo>
                      <a:pt x="8" y="15"/>
                    </a:lnTo>
                    <a:lnTo>
                      <a:pt x="8" y="22"/>
                    </a:lnTo>
                    <a:lnTo>
                      <a:pt x="15" y="22"/>
                    </a:lnTo>
                    <a:lnTo>
                      <a:pt x="22" y="22"/>
                    </a:lnTo>
                    <a:lnTo>
                      <a:pt x="22" y="22"/>
                    </a:lnTo>
                    <a:close/>
                    <a:moveTo>
                      <a:pt x="22" y="43"/>
                    </a:moveTo>
                    <a:lnTo>
                      <a:pt x="15" y="36"/>
                    </a:lnTo>
                    <a:lnTo>
                      <a:pt x="0" y="43"/>
                    </a:lnTo>
                    <a:lnTo>
                      <a:pt x="8" y="50"/>
                    </a:lnTo>
                    <a:lnTo>
                      <a:pt x="15" y="50"/>
                    </a:lnTo>
                    <a:lnTo>
                      <a:pt x="22" y="50"/>
                    </a:lnTo>
                    <a:lnTo>
                      <a:pt x="22" y="43"/>
                    </a:lnTo>
                    <a:lnTo>
                      <a:pt x="22" y="43"/>
                    </a:lnTo>
                    <a:close/>
                    <a:moveTo>
                      <a:pt x="36" y="72"/>
                    </a:moveTo>
                    <a:lnTo>
                      <a:pt x="29" y="65"/>
                    </a:lnTo>
                    <a:lnTo>
                      <a:pt x="22" y="65"/>
                    </a:lnTo>
                    <a:lnTo>
                      <a:pt x="15" y="65"/>
                    </a:lnTo>
                    <a:lnTo>
                      <a:pt x="8"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656">
                <a:extLst>
                  <a:ext uri="{FF2B5EF4-FFF2-40B4-BE49-F238E27FC236}">
                    <a16:creationId xmlns:a16="http://schemas.microsoft.com/office/drawing/2014/main" xmlns="" id="{D6834855-823F-4795-91EA-DC870AF868FB}"/>
                  </a:ext>
                </a:extLst>
              </p:cNvPr>
              <p:cNvSpPr>
                <a:spLocks noEditPoints="1"/>
              </p:cNvSpPr>
              <p:nvPr/>
            </p:nvSpPr>
            <p:spPr bwMode="auto">
              <a:xfrm>
                <a:off x="6244" y="3062"/>
                <a:ext cx="72" cy="71"/>
              </a:xfrm>
              <a:custGeom>
                <a:avLst/>
                <a:gdLst>
                  <a:gd name="T0" fmla="*/ 65 w 72"/>
                  <a:gd name="T1" fmla="*/ 71 h 71"/>
                  <a:gd name="T2" fmla="*/ 65 w 72"/>
                  <a:gd name="T3" fmla="*/ 64 h 71"/>
                  <a:gd name="T4" fmla="*/ 57 w 72"/>
                  <a:gd name="T5" fmla="*/ 49 h 71"/>
                  <a:gd name="T6" fmla="*/ 57 w 72"/>
                  <a:gd name="T7" fmla="*/ 35 h 71"/>
                  <a:gd name="T8" fmla="*/ 65 w 72"/>
                  <a:gd name="T9" fmla="*/ 35 h 71"/>
                  <a:gd name="T10" fmla="*/ 65 w 72"/>
                  <a:gd name="T11" fmla="*/ 7 h 71"/>
                  <a:gd name="T12" fmla="*/ 57 w 72"/>
                  <a:gd name="T13" fmla="*/ 7 h 71"/>
                  <a:gd name="T14" fmla="*/ 50 w 72"/>
                  <a:gd name="T15" fmla="*/ 14 h 71"/>
                  <a:gd name="T16" fmla="*/ 57 w 72"/>
                  <a:gd name="T17" fmla="*/ 35 h 71"/>
                  <a:gd name="T18" fmla="*/ 50 w 72"/>
                  <a:gd name="T19" fmla="*/ 49 h 71"/>
                  <a:gd name="T20" fmla="*/ 43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5 h 71"/>
                  <a:gd name="T48" fmla="*/ 29 w 72"/>
                  <a:gd name="T49" fmla="*/ 35 h 71"/>
                  <a:gd name="T50" fmla="*/ 22 w 72"/>
                  <a:gd name="T51" fmla="*/ 35 h 71"/>
                  <a:gd name="T52" fmla="*/ 7 w 72"/>
                  <a:gd name="T53" fmla="*/ 28 h 71"/>
                  <a:gd name="T54" fmla="*/ 0 w 72"/>
                  <a:gd name="T55" fmla="*/ 42 h 71"/>
                  <a:gd name="T56" fmla="*/ 14 w 72"/>
                  <a:gd name="T57" fmla="*/ 49 h 71"/>
                  <a:gd name="T58" fmla="*/ 22 w 72"/>
                  <a:gd name="T59" fmla="*/ 42 h 71"/>
                  <a:gd name="T60" fmla="*/ 29 w 72"/>
                  <a:gd name="T61" fmla="*/ 42 h 71"/>
                  <a:gd name="T62" fmla="*/ 43 w 72"/>
                  <a:gd name="T63" fmla="*/ 49 h 71"/>
                  <a:gd name="T64" fmla="*/ 43 w 72"/>
                  <a:gd name="T65" fmla="*/ 49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8 h 71"/>
                  <a:gd name="T86" fmla="*/ 65 w 72"/>
                  <a:gd name="T87" fmla="*/ 14 h 71"/>
                  <a:gd name="T88" fmla="*/ 50 w 72"/>
                  <a:gd name="T89" fmla="*/ 14 h 71"/>
                  <a:gd name="T90" fmla="*/ 57 w 72"/>
                  <a:gd name="T91" fmla="*/ 28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5 h 71"/>
                  <a:gd name="T110" fmla="*/ 0 w 72"/>
                  <a:gd name="T111" fmla="*/ 42 h 71"/>
                  <a:gd name="T112" fmla="*/ 22 w 72"/>
                  <a:gd name="T113" fmla="*/ 42 h 71"/>
                  <a:gd name="T114" fmla="*/ 22 w 72"/>
                  <a:gd name="T115" fmla="*/ 35 h 71"/>
                  <a:gd name="T116" fmla="*/ 29 w 72"/>
                  <a:gd name="T117" fmla="*/ 57 h 71"/>
                  <a:gd name="T118" fmla="*/ 14 w 72"/>
                  <a:gd name="T119" fmla="*/ 57 h 71"/>
                  <a:gd name="T120" fmla="*/ 7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49"/>
                    </a:lnTo>
                    <a:lnTo>
                      <a:pt x="57" y="49"/>
                    </a:lnTo>
                    <a:lnTo>
                      <a:pt x="57" y="35"/>
                    </a:lnTo>
                    <a:lnTo>
                      <a:pt x="57" y="35"/>
                    </a:lnTo>
                    <a:lnTo>
                      <a:pt x="65" y="35"/>
                    </a:lnTo>
                    <a:lnTo>
                      <a:pt x="72" y="28"/>
                    </a:lnTo>
                    <a:lnTo>
                      <a:pt x="65" y="7"/>
                    </a:lnTo>
                    <a:lnTo>
                      <a:pt x="65" y="7"/>
                    </a:lnTo>
                    <a:lnTo>
                      <a:pt x="57" y="7"/>
                    </a:lnTo>
                    <a:lnTo>
                      <a:pt x="57" y="7"/>
                    </a:lnTo>
                    <a:lnTo>
                      <a:pt x="50" y="14"/>
                    </a:lnTo>
                    <a:lnTo>
                      <a:pt x="50" y="21"/>
                    </a:lnTo>
                    <a:lnTo>
                      <a:pt x="57" y="35"/>
                    </a:lnTo>
                    <a:lnTo>
                      <a:pt x="57" y="35"/>
                    </a:lnTo>
                    <a:lnTo>
                      <a:pt x="50" y="49"/>
                    </a:lnTo>
                    <a:lnTo>
                      <a:pt x="50" y="49"/>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5"/>
                    </a:lnTo>
                    <a:lnTo>
                      <a:pt x="29" y="35"/>
                    </a:lnTo>
                    <a:lnTo>
                      <a:pt x="29" y="35"/>
                    </a:lnTo>
                    <a:lnTo>
                      <a:pt x="22" y="35"/>
                    </a:lnTo>
                    <a:lnTo>
                      <a:pt x="22" y="35"/>
                    </a:lnTo>
                    <a:lnTo>
                      <a:pt x="14" y="28"/>
                    </a:lnTo>
                    <a:lnTo>
                      <a:pt x="7" y="28"/>
                    </a:lnTo>
                    <a:lnTo>
                      <a:pt x="0" y="35"/>
                    </a:lnTo>
                    <a:lnTo>
                      <a:pt x="0" y="42"/>
                    </a:lnTo>
                    <a:lnTo>
                      <a:pt x="7" y="42"/>
                    </a:lnTo>
                    <a:lnTo>
                      <a:pt x="14" y="49"/>
                    </a:lnTo>
                    <a:lnTo>
                      <a:pt x="14" y="49"/>
                    </a:lnTo>
                    <a:lnTo>
                      <a:pt x="22" y="42"/>
                    </a:lnTo>
                    <a:lnTo>
                      <a:pt x="22" y="42"/>
                    </a:lnTo>
                    <a:lnTo>
                      <a:pt x="29" y="42"/>
                    </a:lnTo>
                    <a:lnTo>
                      <a:pt x="36" y="42"/>
                    </a:lnTo>
                    <a:lnTo>
                      <a:pt x="43" y="49"/>
                    </a:lnTo>
                    <a:lnTo>
                      <a:pt x="43" y="49"/>
                    </a:lnTo>
                    <a:lnTo>
                      <a:pt x="43" y="49"/>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7" y="71"/>
                    </a:lnTo>
                    <a:lnTo>
                      <a:pt x="57" y="71"/>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5"/>
                    </a:moveTo>
                    <a:lnTo>
                      <a:pt x="7" y="35"/>
                    </a:lnTo>
                    <a:lnTo>
                      <a:pt x="0" y="35"/>
                    </a:lnTo>
                    <a:lnTo>
                      <a:pt x="0" y="42"/>
                    </a:lnTo>
                    <a:lnTo>
                      <a:pt x="14" y="49"/>
                    </a:lnTo>
                    <a:lnTo>
                      <a:pt x="22" y="42"/>
                    </a:lnTo>
                    <a:lnTo>
                      <a:pt x="22" y="35"/>
                    </a:lnTo>
                    <a:lnTo>
                      <a:pt x="22" y="35"/>
                    </a:lnTo>
                    <a:close/>
                    <a:moveTo>
                      <a:pt x="29" y="64"/>
                    </a:moveTo>
                    <a:lnTo>
                      <a:pt x="29" y="57"/>
                    </a:lnTo>
                    <a:lnTo>
                      <a:pt x="22" y="57"/>
                    </a:lnTo>
                    <a:lnTo>
                      <a:pt x="14" y="57"/>
                    </a:lnTo>
                    <a:lnTo>
                      <a:pt x="7" y="64"/>
                    </a:lnTo>
                    <a:lnTo>
                      <a:pt x="7" y="64"/>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657">
                <a:extLst>
                  <a:ext uri="{FF2B5EF4-FFF2-40B4-BE49-F238E27FC236}">
                    <a16:creationId xmlns:a16="http://schemas.microsoft.com/office/drawing/2014/main" xmlns="" id="{F43B5B2D-77A8-4B78-8531-7AB0C0EEB7F9}"/>
                  </a:ext>
                </a:extLst>
              </p:cNvPr>
              <p:cNvSpPr>
                <a:spLocks noEditPoints="1"/>
              </p:cNvSpPr>
              <p:nvPr/>
            </p:nvSpPr>
            <p:spPr bwMode="auto">
              <a:xfrm>
                <a:off x="6164" y="3062"/>
                <a:ext cx="72" cy="71"/>
              </a:xfrm>
              <a:custGeom>
                <a:avLst/>
                <a:gdLst>
                  <a:gd name="T0" fmla="*/ 65 w 72"/>
                  <a:gd name="T1" fmla="*/ 71 h 71"/>
                  <a:gd name="T2" fmla="*/ 72 w 72"/>
                  <a:gd name="T3" fmla="*/ 64 h 71"/>
                  <a:gd name="T4" fmla="*/ 65 w 72"/>
                  <a:gd name="T5" fmla="*/ 49 h 71"/>
                  <a:gd name="T6" fmla="*/ 65 w 72"/>
                  <a:gd name="T7" fmla="*/ 35 h 71"/>
                  <a:gd name="T8" fmla="*/ 72 w 72"/>
                  <a:gd name="T9" fmla="*/ 35 h 71"/>
                  <a:gd name="T10" fmla="*/ 72 w 72"/>
                  <a:gd name="T11" fmla="*/ 7 h 71"/>
                  <a:gd name="T12" fmla="*/ 65 w 72"/>
                  <a:gd name="T13" fmla="*/ 7 h 71"/>
                  <a:gd name="T14" fmla="*/ 58 w 72"/>
                  <a:gd name="T15" fmla="*/ 14 h 71"/>
                  <a:gd name="T16" fmla="*/ 65 w 72"/>
                  <a:gd name="T17" fmla="*/ 35 h 71"/>
                  <a:gd name="T18" fmla="*/ 58 w 72"/>
                  <a:gd name="T19" fmla="*/ 49 h 71"/>
                  <a:gd name="T20" fmla="*/ 50 w 72"/>
                  <a:gd name="T21" fmla="*/ 42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8 w 72"/>
                  <a:gd name="T35" fmla="*/ 21 h 71"/>
                  <a:gd name="T36" fmla="*/ 28 w 72"/>
                  <a:gd name="T37" fmla="*/ 14 h 71"/>
                  <a:gd name="T38" fmla="*/ 14 w 72"/>
                  <a:gd name="T39" fmla="*/ 0 h 71"/>
                  <a:gd name="T40" fmla="*/ 7 w 72"/>
                  <a:gd name="T41" fmla="*/ 0 h 71"/>
                  <a:gd name="T42" fmla="*/ 0 w 72"/>
                  <a:gd name="T43" fmla="*/ 7 h 71"/>
                  <a:gd name="T44" fmla="*/ 21 w 72"/>
                  <a:gd name="T45" fmla="*/ 21 h 71"/>
                  <a:gd name="T46" fmla="*/ 36 w 72"/>
                  <a:gd name="T47" fmla="*/ 35 h 71"/>
                  <a:gd name="T48" fmla="*/ 36 w 72"/>
                  <a:gd name="T49" fmla="*/ 35 h 71"/>
                  <a:gd name="T50" fmla="*/ 28 w 72"/>
                  <a:gd name="T51" fmla="*/ 35 h 71"/>
                  <a:gd name="T52" fmla="*/ 7 w 72"/>
                  <a:gd name="T53" fmla="*/ 28 h 71"/>
                  <a:gd name="T54" fmla="*/ 7 w 72"/>
                  <a:gd name="T55" fmla="*/ 42 h 71"/>
                  <a:gd name="T56" fmla="*/ 21 w 72"/>
                  <a:gd name="T57" fmla="*/ 49 h 71"/>
                  <a:gd name="T58" fmla="*/ 28 w 72"/>
                  <a:gd name="T59" fmla="*/ 42 h 71"/>
                  <a:gd name="T60" fmla="*/ 36 w 72"/>
                  <a:gd name="T61" fmla="*/ 42 h 71"/>
                  <a:gd name="T62" fmla="*/ 43 w 72"/>
                  <a:gd name="T63" fmla="*/ 49 h 71"/>
                  <a:gd name="T64" fmla="*/ 50 w 72"/>
                  <a:gd name="T65" fmla="*/ 49 h 71"/>
                  <a:gd name="T66" fmla="*/ 43 w 72"/>
                  <a:gd name="T67" fmla="*/ 57 h 71"/>
                  <a:gd name="T68" fmla="*/ 28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8 h 71"/>
                  <a:gd name="T86" fmla="*/ 72 w 72"/>
                  <a:gd name="T87" fmla="*/ 14 h 71"/>
                  <a:gd name="T88" fmla="*/ 58 w 72"/>
                  <a:gd name="T89" fmla="*/ 14 h 71"/>
                  <a:gd name="T90" fmla="*/ 65 w 72"/>
                  <a:gd name="T91" fmla="*/ 28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5 h 71"/>
                  <a:gd name="T110" fmla="*/ 7 w 72"/>
                  <a:gd name="T111" fmla="*/ 42 h 71"/>
                  <a:gd name="T112" fmla="*/ 28 w 72"/>
                  <a:gd name="T113" fmla="*/ 42 h 71"/>
                  <a:gd name="T114" fmla="*/ 28 w 72"/>
                  <a:gd name="T115" fmla="*/ 35 h 71"/>
                  <a:gd name="T116" fmla="*/ 28 w 72"/>
                  <a:gd name="T117" fmla="*/ 57 h 71"/>
                  <a:gd name="T118" fmla="*/ 21 w 72"/>
                  <a:gd name="T119" fmla="*/ 57 h 71"/>
                  <a:gd name="T120" fmla="*/ 14 w 72"/>
                  <a:gd name="T121" fmla="*/ 64 h 71"/>
                  <a:gd name="T122" fmla="*/ 28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49"/>
                    </a:lnTo>
                    <a:lnTo>
                      <a:pt x="58" y="49"/>
                    </a:lnTo>
                    <a:lnTo>
                      <a:pt x="65" y="35"/>
                    </a:lnTo>
                    <a:lnTo>
                      <a:pt x="65" y="35"/>
                    </a:lnTo>
                    <a:lnTo>
                      <a:pt x="72" y="35"/>
                    </a:lnTo>
                    <a:lnTo>
                      <a:pt x="72" y="28"/>
                    </a:lnTo>
                    <a:lnTo>
                      <a:pt x="72" y="7"/>
                    </a:lnTo>
                    <a:lnTo>
                      <a:pt x="72" y="7"/>
                    </a:lnTo>
                    <a:lnTo>
                      <a:pt x="65" y="7"/>
                    </a:lnTo>
                    <a:lnTo>
                      <a:pt x="65" y="7"/>
                    </a:lnTo>
                    <a:lnTo>
                      <a:pt x="58" y="14"/>
                    </a:lnTo>
                    <a:lnTo>
                      <a:pt x="58" y="21"/>
                    </a:lnTo>
                    <a:lnTo>
                      <a:pt x="65" y="35"/>
                    </a:lnTo>
                    <a:lnTo>
                      <a:pt x="58" y="35"/>
                    </a:lnTo>
                    <a:lnTo>
                      <a:pt x="58" y="49"/>
                    </a:lnTo>
                    <a:lnTo>
                      <a:pt x="58" y="49"/>
                    </a:lnTo>
                    <a:lnTo>
                      <a:pt x="50" y="42"/>
                    </a:lnTo>
                    <a:lnTo>
                      <a:pt x="43"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5"/>
                    </a:lnTo>
                    <a:lnTo>
                      <a:pt x="36" y="35"/>
                    </a:lnTo>
                    <a:lnTo>
                      <a:pt x="36" y="35"/>
                    </a:lnTo>
                    <a:lnTo>
                      <a:pt x="28" y="35"/>
                    </a:lnTo>
                    <a:lnTo>
                      <a:pt x="28" y="35"/>
                    </a:lnTo>
                    <a:lnTo>
                      <a:pt x="21" y="28"/>
                    </a:lnTo>
                    <a:lnTo>
                      <a:pt x="7" y="28"/>
                    </a:lnTo>
                    <a:lnTo>
                      <a:pt x="0" y="35"/>
                    </a:lnTo>
                    <a:lnTo>
                      <a:pt x="7" y="42"/>
                    </a:lnTo>
                    <a:lnTo>
                      <a:pt x="14" y="42"/>
                    </a:lnTo>
                    <a:lnTo>
                      <a:pt x="21" y="49"/>
                    </a:lnTo>
                    <a:lnTo>
                      <a:pt x="21" y="49"/>
                    </a:lnTo>
                    <a:lnTo>
                      <a:pt x="28" y="42"/>
                    </a:lnTo>
                    <a:lnTo>
                      <a:pt x="28" y="42"/>
                    </a:lnTo>
                    <a:lnTo>
                      <a:pt x="36" y="42"/>
                    </a:lnTo>
                    <a:lnTo>
                      <a:pt x="43" y="42"/>
                    </a:lnTo>
                    <a:lnTo>
                      <a:pt x="43" y="49"/>
                    </a:lnTo>
                    <a:lnTo>
                      <a:pt x="50" y="49"/>
                    </a:lnTo>
                    <a:lnTo>
                      <a:pt x="50" y="49"/>
                    </a:lnTo>
                    <a:lnTo>
                      <a:pt x="50" y="57"/>
                    </a:lnTo>
                    <a:lnTo>
                      <a:pt x="43" y="57"/>
                    </a:lnTo>
                    <a:lnTo>
                      <a:pt x="36" y="57"/>
                    </a:lnTo>
                    <a:lnTo>
                      <a:pt x="28"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8" y="64"/>
                    </a:lnTo>
                    <a:lnTo>
                      <a:pt x="65" y="71"/>
                    </a:lnTo>
                    <a:lnTo>
                      <a:pt x="65" y="71"/>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5"/>
                    </a:moveTo>
                    <a:lnTo>
                      <a:pt x="14" y="35"/>
                    </a:lnTo>
                    <a:lnTo>
                      <a:pt x="7" y="35"/>
                    </a:lnTo>
                    <a:lnTo>
                      <a:pt x="7" y="42"/>
                    </a:lnTo>
                    <a:lnTo>
                      <a:pt x="14" y="49"/>
                    </a:lnTo>
                    <a:lnTo>
                      <a:pt x="28" y="42"/>
                    </a:lnTo>
                    <a:lnTo>
                      <a:pt x="28" y="35"/>
                    </a:lnTo>
                    <a:lnTo>
                      <a:pt x="28" y="35"/>
                    </a:lnTo>
                    <a:close/>
                    <a:moveTo>
                      <a:pt x="36" y="64"/>
                    </a:moveTo>
                    <a:lnTo>
                      <a:pt x="28" y="57"/>
                    </a:lnTo>
                    <a:lnTo>
                      <a:pt x="21" y="57"/>
                    </a:lnTo>
                    <a:lnTo>
                      <a:pt x="21" y="57"/>
                    </a:lnTo>
                    <a:lnTo>
                      <a:pt x="14"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658">
                <a:extLst>
                  <a:ext uri="{FF2B5EF4-FFF2-40B4-BE49-F238E27FC236}">
                    <a16:creationId xmlns:a16="http://schemas.microsoft.com/office/drawing/2014/main" xmlns="" id="{5AFECE81-017B-4C38-A6BD-D8B1DA95A4A7}"/>
                  </a:ext>
                </a:extLst>
              </p:cNvPr>
              <p:cNvSpPr>
                <a:spLocks noEditPoints="1"/>
              </p:cNvSpPr>
              <p:nvPr/>
            </p:nvSpPr>
            <p:spPr bwMode="auto">
              <a:xfrm>
                <a:off x="6092" y="3062"/>
                <a:ext cx="72" cy="71"/>
              </a:xfrm>
              <a:custGeom>
                <a:avLst/>
                <a:gdLst>
                  <a:gd name="T0" fmla="*/ 65 w 72"/>
                  <a:gd name="T1" fmla="*/ 71 h 71"/>
                  <a:gd name="T2" fmla="*/ 72 w 72"/>
                  <a:gd name="T3" fmla="*/ 64 h 71"/>
                  <a:gd name="T4" fmla="*/ 57 w 72"/>
                  <a:gd name="T5" fmla="*/ 49 h 71"/>
                  <a:gd name="T6" fmla="*/ 65 w 72"/>
                  <a:gd name="T7" fmla="*/ 35 h 71"/>
                  <a:gd name="T8" fmla="*/ 65 w 72"/>
                  <a:gd name="T9" fmla="*/ 35 h 71"/>
                  <a:gd name="T10" fmla="*/ 72 w 72"/>
                  <a:gd name="T11" fmla="*/ 7 h 71"/>
                  <a:gd name="T12" fmla="*/ 65 w 72"/>
                  <a:gd name="T13" fmla="*/ 7 h 71"/>
                  <a:gd name="T14" fmla="*/ 57 w 72"/>
                  <a:gd name="T15" fmla="*/ 14 h 71"/>
                  <a:gd name="T16" fmla="*/ 57 w 72"/>
                  <a:gd name="T17" fmla="*/ 35 h 71"/>
                  <a:gd name="T18" fmla="*/ 57 w 72"/>
                  <a:gd name="T19" fmla="*/ 49 h 71"/>
                  <a:gd name="T20" fmla="*/ 50 w 72"/>
                  <a:gd name="T21" fmla="*/ 42 h 71"/>
                  <a:gd name="T22" fmla="*/ 43 w 72"/>
                  <a:gd name="T23" fmla="*/ 28 h 71"/>
                  <a:gd name="T24" fmla="*/ 50 w 72"/>
                  <a:gd name="T25" fmla="*/ 21 h 71"/>
                  <a:gd name="T26" fmla="*/ 43 w 72"/>
                  <a:gd name="T27" fmla="*/ 0 h 71"/>
                  <a:gd name="T28" fmla="*/ 36 w 72"/>
                  <a:gd name="T29" fmla="*/ 21 h 71"/>
                  <a:gd name="T30" fmla="*/ 36 w 72"/>
                  <a:gd name="T31" fmla="*/ 28 h 71"/>
                  <a:gd name="T32" fmla="*/ 36 w 72"/>
                  <a:gd name="T33" fmla="*/ 35 h 71"/>
                  <a:gd name="T34" fmla="*/ 29 w 72"/>
                  <a:gd name="T35" fmla="*/ 21 h 71"/>
                  <a:gd name="T36" fmla="*/ 22 w 72"/>
                  <a:gd name="T37" fmla="*/ 14 h 71"/>
                  <a:gd name="T38" fmla="*/ 14 w 72"/>
                  <a:gd name="T39" fmla="*/ 0 h 71"/>
                  <a:gd name="T40" fmla="*/ 0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7 w 72"/>
                  <a:gd name="T53" fmla="*/ 28 h 71"/>
                  <a:gd name="T54" fmla="*/ 0 w 72"/>
                  <a:gd name="T55" fmla="*/ 42 h 71"/>
                  <a:gd name="T56" fmla="*/ 14 w 72"/>
                  <a:gd name="T57" fmla="*/ 49 h 71"/>
                  <a:gd name="T58" fmla="*/ 29 w 72"/>
                  <a:gd name="T59" fmla="*/ 42 h 71"/>
                  <a:gd name="T60" fmla="*/ 36 w 72"/>
                  <a:gd name="T61" fmla="*/ 42 h 71"/>
                  <a:gd name="T62" fmla="*/ 43 w 72"/>
                  <a:gd name="T63" fmla="*/ 49 h 71"/>
                  <a:gd name="T64" fmla="*/ 50 w 72"/>
                  <a:gd name="T65" fmla="*/ 49 h 71"/>
                  <a:gd name="T66" fmla="*/ 36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0 w 72"/>
                  <a:gd name="T79" fmla="*/ 57 h 71"/>
                  <a:gd name="T80" fmla="*/ 57 w 72"/>
                  <a:gd name="T81" fmla="*/ 64 h 71"/>
                  <a:gd name="T82" fmla="*/ 65 w 72"/>
                  <a:gd name="T83" fmla="*/ 71 h 71"/>
                  <a:gd name="T84" fmla="*/ 65 w 72"/>
                  <a:gd name="T85" fmla="*/ 28 h 71"/>
                  <a:gd name="T86" fmla="*/ 72 w 72"/>
                  <a:gd name="T87" fmla="*/ 14 h 71"/>
                  <a:gd name="T88" fmla="*/ 57 w 72"/>
                  <a:gd name="T89" fmla="*/ 14 h 71"/>
                  <a:gd name="T90" fmla="*/ 65 w 72"/>
                  <a:gd name="T91" fmla="*/ 28 h 71"/>
                  <a:gd name="T92" fmla="*/ 50 w 72"/>
                  <a:gd name="T93" fmla="*/ 14 h 71"/>
                  <a:gd name="T94" fmla="*/ 36 w 72"/>
                  <a:gd name="T95" fmla="*/ 7 h 71"/>
                  <a:gd name="T96" fmla="*/ 43 w 72"/>
                  <a:gd name="T97" fmla="*/ 21 h 71"/>
                  <a:gd name="T98" fmla="*/ 22 w 72"/>
                  <a:gd name="T99" fmla="*/ 14 h 71"/>
                  <a:gd name="T100" fmla="*/ 14 w 72"/>
                  <a:gd name="T101" fmla="*/ 0 h 71"/>
                  <a:gd name="T102" fmla="*/ 7 w 72"/>
                  <a:gd name="T103" fmla="*/ 7 h 71"/>
                  <a:gd name="T104" fmla="*/ 14 w 72"/>
                  <a:gd name="T105" fmla="*/ 21 h 71"/>
                  <a:gd name="T106" fmla="*/ 22 w 72"/>
                  <a:gd name="T107" fmla="*/ 14 h 71"/>
                  <a:gd name="T108" fmla="*/ 14 w 72"/>
                  <a:gd name="T109" fmla="*/ 35 h 71"/>
                  <a:gd name="T110" fmla="*/ 7 w 72"/>
                  <a:gd name="T111" fmla="*/ 42 h 71"/>
                  <a:gd name="T112" fmla="*/ 22 w 72"/>
                  <a:gd name="T113" fmla="*/ 42 h 71"/>
                  <a:gd name="T114" fmla="*/ 22 w 72"/>
                  <a:gd name="T115" fmla="*/ 35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49"/>
                    </a:lnTo>
                    <a:lnTo>
                      <a:pt x="57" y="49"/>
                    </a:lnTo>
                    <a:lnTo>
                      <a:pt x="65" y="35"/>
                    </a:lnTo>
                    <a:lnTo>
                      <a:pt x="65" y="35"/>
                    </a:lnTo>
                    <a:lnTo>
                      <a:pt x="65" y="35"/>
                    </a:lnTo>
                    <a:lnTo>
                      <a:pt x="72" y="28"/>
                    </a:lnTo>
                    <a:lnTo>
                      <a:pt x="72" y="7"/>
                    </a:lnTo>
                    <a:lnTo>
                      <a:pt x="65" y="7"/>
                    </a:lnTo>
                    <a:lnTo>
                      <a:pt x="65" y="7"/>
                    </a:lnTo>
                    <a:lnTo>
                      <a:pt x="57" y="7"/>
                    </a:lnTo>
                    <a:lnTo>
                      <a:pt x="57" y="14"/>
                    </a:lnTo>
                    <a:lnTo>
                      <a:pt x="57" y="21"/>
                    </a:lnTo>
                    <a:lnTo>
                      <a:pt x="57" y="35"/>
                    </a:lnTo>
                    <a:lnTo>
                      <a:pt x="57" y="35"/>
                    </a:lnTo>
                    <a:lnTo>
                      <a:pt x="57" y="49"/>
                    </a:lnTo>
                    <a:lnTo>
                      <a:pt x="57" y="49"/>
                    </a:lnTo>
                    <a:lnTo>
                      <a:pt x="50" y="42"/>
                    </a:lnTo>
                    <a:lnTo>
                      <a:pt x="43" y="35"/>
                    </a:lnTo>
                    <a:lnTo>
                      <a:pt x="43" y="28"/>
                    </a:lnTo>
                    <a:lnTo>
                      <a:pt x="43" y="28"/>
                    </a:lnTo>
                    <a:lnTo>
                      <a:pt x="50" y="21"/>
                    </a:lnTo>
                    <a:lnTo>
                      <a:pt x="50" y="7"/>
                    </a:lnTo>
                    <a:lnTo>
                      <a:pt x="43" y="0"/>
                    </a:lnTo>
                    <a:lnTo>
                      <a:pt x="36" y="7"/>
                    </a:lnTo>
                    <a:lnTo>
                      <a:pt x="36" y="21"/>
                    </a:lnTo>
                    <a:lnTo>
                      <a:pt x="36" y="28"/>
                    </a:lnTo>
                    <a:lnTo>
                      <a:pt x="36" y="28"/>
                    </a:lnTo>
                    <a:lnTo>
                      <a:pt x="36" y="35"/>
                    </a:lnTo>
                    <a:lnTo>
                      <a:pt x="36" y="35"/>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5"/>
                    </a:lnTo>
                    <a:lnTo>
                      <a:pt x="36" y="35"/>
                    </a:lnTo>
                    <a:lnTo>
                      <a:pt x="36" y="35"/>
                    </a:lnTo>
                    <a:lnTo>
                      <a:pt x="29" y="35"/>
                    </a:lnTo>
                    <a:lnTo>
                      <a:pt x="29" y="35"/>
                    </a:lnTo>
                    <a:lnTo>
                      <a:pt x="22" y="28"/>
                    </a:lnTo>
                    <a:lnTo>
                      <a:pt x="7" y="28"/>
                    </a:lnTo>
                    <a:lnTo>
                      <a:pt x="0" y="35"/>
                    </a:lnTo>
                    <a:lnTo>
                      <a:pt x="0" y="42"/>
                    </a:lnTo>
                    <a:lnTo>
                      <a:pt x="7" y="42"/>
                    </a:lnTo>
                    <a:lnTo>
                      <a:pt x="14" y="49"/>
                    </a:lnTo>
                    <a:lnTo>
                      <a:pt x="22" y="49"/>
                    </a:lnTo>
                    <a:lnTo>
                      <a:pt x="29" y="42"/>
                    </a:lnTo>
                    <a:lnTo>
                      <a:pt x="29" y="42"/>
                    </a:lnTo>
                    <a:lnTo>
                      <a:pt x="36" y="42"/>
                    </a:lnTo>
                    <a:lnTo>
                      <a:pt x="36" y="42"/>
                    </a:lnTo>
                    <a:lnTo>
                      <a:pt x="43" y="49"/>
                    </a:lnTo>
                    <a:lnTo>
                      <a:pt x="50" y="49"/>
                    </a:lnTo>
                    <a:lnTo>
                      <a:pt x="50" y="49"/>
                    </a:lnTo>
                    <a:lnTo>
                      <a:pt x="43" y="57"/>
                    </a:lnTo>
                    <a:lnTo>
                      <a:pt x="36" y="57"/>
                    </a:lnTo>
                    <a:lnTo>
                      <a:pt x="36" y="57"/>
                    </a:lnTo>
                    <a:lnTo>
                      <a:pt x="22" y="57"/>
                    </a:lnTo>
                    <a:lnTo>
                      <a:pt x="7" y="64"/>
                    </a:lnTo>
                    <a:lnTo>
                      <a:pt x="7" y="64"/>
                    </a:lnTo>
                    <a:lnTo>
                      <a:pt x="14" y="71"/>
                    </a:lnTo>
                    <a:lnTo>
                      <a:pt x="22" y="71"/>
                    </a:lnTo>
                    <a:lnTo>
                      <a:pt x="29" y="71"/>
                    </a:lnTo>
                    <a:lnTo>
                      <a:pt x="36" y="71"/>
                    </a:lnTo>
                    <a:lnTo>
                      <a:pt x="36" y="64"/>
                    </a:lnTo>
                    <a:lnTo>
                      <a:pt x="36" y="64"/>
                    </a:lnTo>
                    <a:lnTo>
                      <a:pt x="43" y="64"/>
                    </a:lnTo>
                    <a:lnTo>
                      <a:pt x="50" y="57"/>
                    </a:lnTo>
                    <a:lnTo>
                      <a:pt x="50" y="57"/>
                    </a:lnTo>
                    <a:lnTo>
                      <a:pt x="57" y="64"/>
                    </a:lnTo>
                    <a:lnTo>
                      <a:pt x="65" y="71"/>
                    </a:lnTo>
                    <a:lnTo>
                      <a:pt x="65" y="71"/>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5"/>
                    </a:moveTo>
                    <a:lnTo>
                      <a:pt x="14" y="35"/>
                    </a:lnTo>
                    <a:lnTo>
                      <a:pt x="0" y="35"/>
                    </a:lnTo>
                    <a:lnTo>
                      <a:pt x="7" y="42"/>
                    </a:lnTo>
                    <a:lnTo>
                      <a:pt x="14" y="49"/>
                    </a:lnTo>
                    <a:lnTo>
                      <a:pt x="22" y="42"/>
                    </a:lnTo>
                    <a:lnTo>
                      <a:pt x="22" y="35"/>
                    </a:lnTo>
                    <a:lnTo>
                      <a:pt x="22" y="35"/>
                    </a:lnTo>
                    <a:close/>
                    <a:moveTo>
                      <a:pt x="36" y="64"/>
                    </a:moveTo>
                    <a:lnTo>
                      <a:pt x="29" y="57"/>
                    </a:lnTo>
                    <a:lnTo>
                      <a:pt x="22" y="57"/>
                    </a:lnTo>
                    <a:lnTo>
                      <a:pt x="14" y="57"/>
                    </a:lnTo>
                    <a:lnTo>
                      <a:pt x="7" y="64"/>
                    </a:lnTo>
                    <a:lnTo>
                      <a:pt x="14"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659">
                <a:extLst>
                  <a:ext uri="{FF2B5EF4-FFF2-40B4-BE49-F238E27FC236}">
                    <a16:creationId xmlns:a16="http://schemas.microsoft.com/office/drawing/2014/main" xmlns="" id="{D7BAD22E-6976-4FB2-9BFC-A7367F3482DD}"/>
                  </a:ext>
                </a:extLst>
              </p:cNvPr>
              <p:cNvSpPr>
                <a:spLocks noEditPoints="1"/>
              </p:cNvSpPr>
              <p:nvPr/>
            </p:nvSpPr>
            <p:spPr bwMode="auto">
              <a:xfrm>
                <a:off x="6020" y="3062"/>
                <a:ext cx="72" cy="71"/>
              </a:xfrm>
              <a:custGeom>
                <a:avLst/>
                <a:gdLst>
                  <a:gd name="T0" fmla="*/ 65 w 72"/>
                  <a:gd name="T1" fmla="*/ 71 h 71"/>
                  <a:gd name="T2" fmla="*/ 72 w 72"/>
                  <a:gd name="T3" fmla="*/ 64 h 71"/>
                  <a:gd name="T4" fmla="*/ 58 w 72"/>
                  <a:gd name="T5" fmla="*/ 49 h 71"/>
                  <a:gd name="T6" fmla="*/ 58 w 72"/>
                  <a:gd name="T7" fmla="*/ 35 h 71"/>
                  <a:gd name="T8" fmla="*/ 65 w 72"/>
                  <a:gd name="T9" fmla="*/ 35 h 71"/>
                  <a:gd name="T10" fmla="*/ 65 w 72"/>
                  <a:gd name="T11" fmla="*/ 7 h 71"/>
                  <a:gd name="T12" fmla="*/ 65 w 72"/>
                  <a:gd name="T13" fmla="*/ 7 h 71"/>
                  <a:gd name="T14" fmla="*/ 58 w 72"/>
                  <a:gd name="T15" fmla="*/ 14 h 71"/>
                  <a:gd name="T16" fmla="*/ 58 w 72"/>
                  <a:gd name="T17" fmla="*/ 35 h 71"/>
                  <a:gd name="T18" fmla="*/ 50 w 72"/>
                  <a:gd name="T19" fmla="*/ 49 h 71"/>
                  <a:gd name="T20" fmla="*/ 50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15 w 72"/>
                  <a:gd name="T39" fmla="*/ 0 h 71"/>
                  <a:gd name="T40" fmla="*/ 0 w 72"/>
                  <a:gd name="T41" fmla="*/ 0 h 71"/>
                  <a:gd name="T42" fmla="*/ 0 w 72"/>
                  <a:gd name="T43" fmla="*/ 7 h 71"/>
                  <a:gd name="T44" fmla="*/ 15 w 72"/>
                  <a:gd name="T45" fmla="*/ 21 h 71"/>
                  <a:gd name="T46" fmla="*/ 29 w 72"/>
                  <a:gd name="T47" fmla="*/ 35 h 71"/>
                  <a:gd name="T48" fmla="*/ 29 w 72"/>
                  <a:gd name="T49" fmla="*/ 35 h 71"/>
                  <a:gd name="T50" fmla="*/ 22 w 72"/>
                  <a:gd name="T51" fmla="*/ 35 h 71"/>
                  <a:gd name="T52" fmla="*/ 7 w 72"/>
                  <a:gd name="T53" fmla="*/ 28 h 71"/>
                  <a:gd name="T54" fmla="*/ 0 w 72"/>
                  <a:gd name="T55" fmla="*/ 42 h 71"/>
                  <a:gd name="T56" fmla="*/ 15 w 72"/>
                  <a:gd name="T57" fmla="*/ 49 h 71"/>
                  <a:gd name="T58" fmla="*/ 22 w 72"/>
                  <a:gd name="T59" fmla="*/ 42 h 71"/>
                  <a:gd name="T60" fmla="*/ 29 w 72"/>
                  <a:gd name="T61" fmla="*/ 42 h 71"/>
                  <a:gd name="T62" fmla="*/ 43 w 72"/>
                  <a:gd name="T63" fmla="*/ 49 h 71"/>
                  <a:gd name="T64" fmla="*/ 50 w 72"/>
                  <a:gd name="T65" fmla="*/ 49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65 w 72"/>
                  <a:gd name="T83" fmla="*/ 71 h 71"/>
                  <a:gd name="T84" fmla="*/ 65 w 72"/>
                  <a:gd name="T85" fmla="*/ 28 h 71"/>
                  <a:gd name="T86" fmla="*/ 65 w 72"/>
                  <a:gd name="T87" fmla="*/ 14 h 71"/>
                  <a:gd name="T88" fmla="*/ 58 w 72"/>
                  <a:gd name="T89" fmla="*/ 14 h 71"/>
                  <a:gd name="T90" fmla="*/ 65 w 72"/>
                  <a:gd name="T91" fmla="*/ 28 h 71"/>
                  <a:gd name="T92" fmla="*/ 43 w 72"/>
                  <a:gd name="T93" fmla="*/ 14 h 71"/>
                  <a:gd name="T94" fmla="*/ 36 w 72"/>
                  <a:gd name="T95" fmla="*/ 7 h 71"/>
                  <a:gd name="T96" fmla="*/ 36 w 72"/>
                  <a:gd name="T97" fmla="*/ 21 h 71"/>
                  <a:gd name="T98" fmla="*/ 22 w 72"/>
                  <a:gd name="T99" fmla="*/ 14 h 71"/>
                  <a:gd name="T100" fmla="*/ 15 w 72"/>
                  <a:gd name="T101" fmla="*/ 0 h 71"/>
                  <a:gd name="T102" fmla="*/ 0 w 72"/>
                  <a:gd name="T103" fmla="*/ 7 h 71"/>
                  <a:gd name="T104" fmla="*/ 15 w 72"/>
                  <a:gd name="T105" fmla="*/ 21 h 71"/>
                  <a:gd name="T106" fmla="*/ 22 w 72"/>
                  <a:gd name="T107" fmla="*/ 14 h 71"/>
                  <a:gd name="T108" fmla="*/ 15 w 72"/>
                  <a:gd name="T109" fmla="*/ 35 h 71"/>
                  <a:gd name="T110" fmla="*/ 7 w 72"/>
                  <a:gd name="T111" fmla="*/ 42 h 71"/>
                  <a:gd name="T112" fmla="*/ 22 w 72"/>
                  <a:gd name="T113" fmla="*/ 42 h 71"/>
                  <a:gd name="T114" fmla="*/ 22 w 72"/>
                  <a:gd name="T115" fmla="*/ 35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49"/>
                    </a:lnTo>
                    <a:lnTo>
                      <a:pt x="58" y="49"/>
                    </a:lnTo>
                    <a:lnTo>
                      <a:pt x="58" y="35"/>
                    </a:lnTo>
                    <a:lnTo>
                      <a:pt x="65" y="35"/>
                    </a:lnTo>
                    <a:lnTo>
                      <a:pt x="65" y="35"/>
                    </a:lnTo>
                    <a:lnTo>
                      <a:pt x="72" y="28"/>
                    </a:lnTo>
                    <a:lnTo>
                      <a:pt x="65" y="7"/>
                    </a:lnTo>
                    <a:lnTo>
                      <a:pt x="65" y="7"/>
                    </a:lnTo>
                    <a:lnTo>
                      <a:pt x="65" y="7"/>
                    </a:lnTo>
                    <a:lnTo>
                      <a:pt x="58" y="7"/>
                    </a:lnTo>
                    <a:lnTo>
                      <a:pt x="58" y="14"/>
                    </a:lnTo>
                    <a:lnTo>
                      <a:pt x="50" y="21"/>
                    </a:lnTo>
                    <a:lnTo>
                      <a:pt x="58" y="35"/>
                    </a:lnTo>
                    <a:lnTo>
                      <a:pt x="58" y="35"/>
                    </a:lnTo>
                    <a:lnTo>
                      <a:pt x="50" y="49"/>
                    </a:lnTo>
                    <a:lnTo>
                      <a:pt x="50" y="49"/>
                    </a:lnTo>
                    <a:lnTo>
                      <a:pt x="50" y="42"/>
                    </a:lnTo>
                    <a:lnTo>
                      <a:pt x="43" y="35"/>
                    </a:lnTo>
                    <a:lnTo>
                      <a:pt x="43" y="28"/>
                    </a:lnTo>
                    <a:lnTo>
                      <a:pt x="43" y="28"/>
                    </a:lnTo>
                    <a:lnTo>
                      <a:pt x="43" y="21"/>
                    </a:lnTo>
                    <a:lnTo>
                      <a:pt x="50"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5"/>
                    </a:lnTo>
                    <a:lnTo>
                      <a:pt x="36" y="35"/>
                    </a:lnTo>
                    <a:lnTo>
                      <a:pt x="29" y="35"/>
                    </a:lnTo>
                    <a:lnTo>
                      <a:pt x="29" y="35"/>
                    </a:lnTo>
                    <a:lnTo>
                      <a:pt x="22" y="35"/>
                    </a:lnTo>
                    <a:lnTo>
                      <a:pt x="15" y="28"/>
                    </a:lnTo>
                    <a:lnTo>
                      <a:pt x="7" y="28"/>
                    </a:lnTo>
                    <a:lnTo>
                      <a:pt x="0" y="35"/>
                    </a:lnTo>
                    <a:lnTo>
                      <a:pt x="0" y="42"/>
                    </a:lnTo>
                    <a:lnTo>
                      <a:pt x="7" y="42"/>
                    </a:lnTo>
                    <a:lnTo>
                      <a:pt x="15" y="49"/>
                    </a:lnTo>
                    <a:lnTo>
                      <a:pt x="22" y="49"/>
                    </a:lnTo>
                    <a:lnTo>
                      <a:pt x="22" y="42"/>
                    </a:lnTo>
                    <a:lnTo>
                      <a:pt x="22" y="42"/>
                    </a:lnTo>
                    <a:lnTo>
                      <a:pt x="29" y="42"/>
                    </a:lnTo>
                    <a:lnTo>
                      <a:pt x="36" y="42"/>
                    </a:lnTo>
                    <a:lnTo>
                      <a:pt x="43" y="49"/>
                    </a:lnTo>
                    <a:lnTo>
                      <a:pt x="43" y="49"/>
                    </a:lnTo>
                    <a:lnTo>
                      <a:pt x="50" y="49"/>
                    </a:lnTo>
                    <a:lnTo>
                      <a:pt x="43" y="57"/>
                    </a:lnTo>
                    <a:lnTo>
                      <a:pt x="36" y="57"/>
                    </a:lnTo>
                    <a:lnTo>
                      <a:pt x="29" y="57"/>
                    </a:lnTo>
                    <a:lnTo>
                      <a:pt x="22" y="57"/>
                    </a:lnTo>
                    <a:lnTo>
                      <a:pt x="7" y="64"/>
                    </a:lnTo>
                    <a:lnTo>
                      <a:pt x="7" y="64"/>
                    </a:lnTo>
                    <a:lnTo>
                      <a:pt x="7" y="71"/>
                    </a:lnTo>
                    <a:lnTo>
                      <a:pt x="22" y="71"/>
                    </a:lnTo>
                    <a:lnTo>
                      <a:pt x="29" y="71"/>
                    </a:lnTo>
                    <a:lnTo>
                      <a:pt x="29" y="71"/>
                    </a:lnTo>
                    <a:lnTo>
                      <a:pt x="36" y="64"/>
                    </a:lnTo>
                    <a:lnTo>
                      <a:pt x="36" y="64"/>
                    </a:lnTo>
                    <a:lnTo>
                      <a:pt x="43" y="64"/>
                    </a:lnTo>
                    <a:lnTo>
                      <a:pt x="43" y="57"/>
                    </a:lnTo>
                    <a:lnTo>
                      <a:pt x="50" y="57"/>
                    </a:lnTo>
                    <a:lnTo>
                      <a:pt x="58" y="64"/>
                    </a:lnTo>
                    <a:lnTo>
                      <a:pt x="65" y="71"/>
                    </a:lnTo>
                    <a:lnTo>
                      <a:pt x="65" y="71"/>
                    </a:lnTo>
                    <a:close/>
                    <a:moveTo>
                      <a:pt x="65" y="28"/>
                    </a:moveTo>
                    <a:lnTo>
                      <a:pt x="65" y="28"/>
                    </a:lnTo>
                    <a:lnTo>
                      <a:pt x="72" y="21"/>
                    </a:lnTo>
                    <a:lnTo>
                      <a:pt x="65" y="14"/>
                    </a:lnTo>
                    <a:lnTo>
                      <a:pt x="65" y="7"/>
                    </a:lnTo>
                    <a:lnTo>
                      <a:pt x="58" y="14"/>
                    </a:lnTo>
                    <a:lnTo>
                      <a:pt x="65" y="28"/>
                    </a:lnTo>
                    <a:lnTo>
                      <a:pt x="65" y="28"/>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5"/>
                    </a:moveTo>
                    <a:lnTo>
                      <a:pt x="15" y="35"/>
                    </a:lnTo>
                    <a:lnTo>
                      <a:pt x="0" y="35"/>
                    </a:lnTo>
                    <a:lnTo>
                      <a:pt x="7" y="42"/>
                    </a:lnTo>
                    <a:lnTo>
                      <a:pt x="15" y="49"/>
                    </a:lnTo>
                    <a:lnTo>
                      <a:pt x="22" y="42"/>
                    </a:lnTo>
                    <a:lnTo>
                      <a:pt x="22" y="35"/>
                    </a:lnTo>
                    <a:lnTo>
                      <a:pt x="22" y="35"/>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660">
                <a:extLst>
                  <a:ext uri="{FF2B5EF4-FFF2-40B4-BE49-F238E27FC236}">
                    <a16:creationId xmlns:a16="http://schemas.microsoft.com/office/drawing/2014/main" xmlns="" id="{68B5BF3B-70C8-4DD1-A472-FA1B159D6556}"/>
                  </a:ext>
                </a:extLst>
              </p:cNvPr>
              <p:cNvSpPr>
                <a:spLocks noEditPoints="1"/>
              </p:cNvSpPr>
              <p:nvPr/>
            </p:nvSpPr>
            <p:spPr bwMode="auto">
              <a:xfrm>
                <a:off x="5948" y="3062"/>
                <a:ext cx="72" cy="71"/>
              </a:xfrm>
              <a:custGeom>
                <a:avLst/>
                <a:gdLst>
                  <a:gd name="T0" fmla="*/ 65 w 72"/>
                  <a:gd name="T1" fmla="*/ 71 h 71"/>
                  <a:gd name="T2" fmla="*/ 72 w 72"/>
                  <a:gd name="T3" fmla="*/ 64 h 71"/>
                  <a:gd name="T4" fmla="*/ 58 w 72"/>
                  <a:gd name="T5" fmla="*/ 49 h 71"/>
                  <a:gd name="T6" fmla="*/ 58 w 72"/>
                  <a:gd name="T7" fmla="*/ 35 h 71"/>
                  <a:gd name="T8" fmla="*/ 65 w 72"/>
                  <a:gd name="T9" fmla="*/ 35 h 71"/>
                  <a:gd name="T10" fmla="*/ 65 w 72"/>
                  <a:gd name="T11" fmla="*/ 7 h 71"/>
                  <a:gd name="T12" fmla="*/ 58 w 72"/>
                  <a:gd name="T13" fmla="*/ 7 h 71"/>
                  <a:gd name="T14" fmla="*/ 51 w 72"/>
                  <a:gd name="T15" fmla="*/ 14 h 71"/>
                  <a:gd name="T16" fmla="*/ 58 w 72"/>
                  <a:gd name="T17" fmla="*/ 35 h 71"/>
                  <a:gd name="T18" fmla="*/ 51 w 72"/>
                  <a:gd name="T19" fmla="*/ 49 h 71"/>
                  <a:gd name="T20" fmla="*/ 43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5 h 71"/>
                  <a:gd name="T48" fmla="*/ 29 w 72"/>
                  <a:gd name="T49" fmla="*/ 35 h 71"/>
                  <a:gd name="T50" fmla="*/ 22 w 72"/>
                  <a:gd name="T51" fmla="*/ 35 h 71"/>
                  <a:gd name="T52" fmla="*/ 8 w 72"/>
                  <a:gd name="T53" fmla="*/ 28 h 71"/>
                  <a:gd name="T54" fmla="*/ 0 w 72"/>
                  <a:gd name="T55" fmla="*/ 42 h 71"/>
                  <a:gd name="T56" fmla="*/ 15 w 72"/>
                  <a:gd name="T57" fmla="*/ 49 h 71"/>
                  <a:gd name="T58" fmla="*/ 22 w 72"/>
                  <a:gd name="T59" fmla="*/ 42 h 71"/>
                  <a:gd name="T60" fmla="*/ 29 w 72"/>
                  <a:gd name="T61" fmla="*/ 42 h 71"/>
                  <a:gd name="T62" fmla="*/ 43 w 72"/>
                  <a:gd name="T63" fmla="*/ 49 h 71"/>
                  <a:gd name="T64" fmla="*/ 43 w 72"/>
                  <a:gd name="T65" fmla="*/ 49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8 h 71"/>
                  <a:gd name="T86" fmla="*/ 65 w 72"/>
                  <a:gd name="T87" fmla="*/ 14 h 71"/>
                  <a:gd name="T88" fmla="*/ 58 w 72"/>
                  <a:gd name="T89" fmla="*/ 14 h 71"/>
                  <a:gd name="T90" fmla="*/ 58 w 72"/>
                  <a:gd name="T91" fmla="*/ 28 h 71"/>
                  <a:gd name="T92" fmla="*/ 43 w 72"/>
                  <a:gd name="T93" fmla="*/ 14 h 71"/>
                  <a:gd name="T94" fmla="*/ 29 w 72"/>
                  <a:gd name="T95" fmla="*/ 7 h 71"/>
                  <a:gd name="T96" fmla="*/ 36 w 72"/>
                  <a:gd name="T97" fmla="*/ 21 h 71"/>
                  <a:gd name="T98" fmla="*/ 22 w 72"/>
                  <a:gd name="T99" fmla="*/ 14 h 71"/>
                  <a:gd name="T100" fmla="*/ 8 w 72"/>
                  <a:gd name="T101" fmla="*/ 0 h 71"/>
                  <a:gd name="T102" fmla="*/ 0 w 72"/>
                  <a:gd name="T103" fmla="*/ 7 h 71"/>
                  <a:gd name="T104" fmla="*/ 8 w 72"/>
                  <a:gd name="T105" fmla="*/ 21 h 71"/>
                  <a:gd name="T106" fmla="*/ 15 w 72"/>
                  <a:gd name="T107" fmla="*/ 14 h 71"/>
                  <a:gd name="T108" fmla="*/ 8 w 72"/>
                  <a:gd name="T109" fmla="*/ 35 h 71"/>
                  <a:gd name="T110" fmla="*/ 0 w 72"/>
                  <a:gd name="T111" fmla="*/ 42 h 71"/>
                  <a:gd name="T112" fmla="*/ 22 w 72"/>
                  <a:gd name="T113" fmla="*/ 42 h 71"/>
                  <a:gd name="T114" fmla="*/ 22 w 72"/>
                  <a:gd name="T115" fmla="*/ 35 h 71"/>
                  <a:gd name="T116" fmla="*/ 29 w 72"/>
                  <a:gd name="T117" fmla="*/ 57 h 71"/>
                  <a:gd name="T118" fmla="*/ 15 w 72"/>
                  <a:gd name="T119" fmla="*/ 57 h 71"/>
                  <a:gd name="T120" fmla="*/ 8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49"/>
                    </a:lnTo>
                    <a:lnTo>
                      <a:pt x="58" y="49"/>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35"/>
                    </a:lnTo>
                    <a:lnTo>
                      <a:pt x="51" y="49"/>
                    </a:lnTo>
                    <a:lnTo>
                      <a:pt x="51" y="49"/>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8" y="28"/>
                    </a:lnTo>
                    <a:lnTo>
                      <a:pt x="0" y="35"/>
                    </a:lnTo>
                    <a:lnTo>
                      <a:pt x="0" y="42"/>
                    </a:lnTo>
                    <a:lnTo>
                      <a:pt x="8" y="42"/>
                    </a:lnTo>
                    <a:lnTo>
                      <a:pt x="15" y="49"/>
                    </a:lnTo>
                    <a:lnTo>
                      <a:pt x="15" y="49"/>
                    </a:lnTo>
                    <a:lnTo>
                      <a:pt x="22" y="42"/>
                    </a:lnTo>
                    <a:lnTo>
                      <a:pt x="22" y="42"/>
                    </a:lnTo>
                    <a:lnTo>
                      <a:pt x="29" y="42"/>
                    </a:lnTo>
                    <a:lnTo>
                      <a:pt x="36" y="42"/>
                    </a:lnTo>
                    <a:lnTo>
                      <a:pt x="43" y="49"/>
                    </a:lnTo>
                    <a:lnTo>
                      <a:pt x="43" y="49"/>
                    </a:lnTo>
                    <a:lnTo>
                      <a:pt x="43" y="49"/>
                    </a:lnTo>
                    <a:lnTo>
                      <a:pt x="43" y="57"/>
                    </a:lnTo>
                    <a:lnTo>
                      <a:pt x="36" y="57"/>
                    </a:lnTo>
                    <a:lnTo>
                      <a:pt x="29" y="57"/>
                    </a:lnTo>
                    <a:lnTo>
                      <a:pt x="22" y="57"/>
                    </a:lnTo>
                    <a:lnTo>
                      <a:pt x="8" y="64"/>
                    </a:lnTo>
                    <a:lnTo>
                      <a:pt x="0" y="64"/>
                    </a:lnTo>
                    <a:lnTo>
                      <a:pt x="8" y="71"/>
                    </a:lnTo>
                    <a:lnTo>
                      <a:pt x="22" y="71"/>
                    </a:lnTo>
                    <a:lnTo>
                      <a:pt x="29" y="71"/>
                    </a:lnTo>
                    <a:lnTo>
                      <a:pt x="29" y="71"/>
                    </a:lnTo>
                    <a:lnTo>
                      <a:pt x="29" y="64"/>
                    </a:lnTo>
                    <a:lnTo>
                      <a:pt x="36" y="64"/>
                    </a:lnTo>
                    <a:lnTo>
                      <a:pt x="43" y="64"/>
                    </a:lnTo>
                    <a:lnTo>
                      <a:pt x="43" y="57"/>
                    </a:lnTo>
                    <a:lnTo>
                      <a:pt x="51" y="57"/>
                    </a:lnTo>
                    <a:lnTo>
                      <a:pt x="51" y="64"/>
                    </a:lnTo>
                    <a:lnTo>
                      <a:pt x="58" y="71"/>
                    </a:lnTo>
                    <a:lnTo>
                      <a:pt x="58" y="71"/>
                    </a:lnTo>
                    <a:close/>
                    <a:moveTo>
                      <a:pt x="58" y="28"/>
                    </a:moveTo>
                    <a:lnTo>
                      <a:pt x="65" y="28"/>
                    </a:lnTo>
                    <a:lnTo>
                      <a:pt x="65" y="21"/>
                    </a:lnTo>
                    <a:lnTo>
                      <a:pt x="65" y="14"/>
                    </a:lnTo>
                    <a:lnTo>
                      <a:pt x="65" y="7"/>
                    </a:lnTo>
                    <a:lnTo>
                      <a:pt x="58" y="14"/>
                    </a:lnTo>
                    <a:lnTo>
                      <a:pt x="58" y="28"/>
                    </a:lnTo>
                    <a:lnTo>
                      <a:pt x="58" y="28"/>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5"/>
                    </a:moveTo>
                    <a:lnTo>
                      <a:pt x="8" y="35"/>
                    </a:lnTo>
                    <a:lnTo>
                      <a:pt x="0" y="35"/>
                    </a:lnTo>
                    <a:lnTo>
                      <a:pt x="0" y="42"/>
                    </a:lnTo>
                    <a:lnTo>
                      <a:pt x="15" y="49"/>
                    </a:lnTo>
                    <a:lnTo>
                      <a:pt x="22" y="42"/>
                    </a:lnTo>
                    <a:lnTo>
                      <a:pt x="22" y="35"/>
                    </a:lnTo>
                    <a:lnTo>
                      <a:pt x="22" y="35"/>
                    </a:lnTo>
                    <a:close/>
                    <a:moveTo>
                      <a:pt x="29" y="64"/>
                    </a:moveTo>
                    <a:lnTo>
                      <a:pt x="29" y="57"/>
                    </a:lnTo>
                    <a:lnTo>
                      <a:pt x="22" y="57"/>
                    </a:lnTo>
                    <a:lnTo>
                      <a:pt x="15" y="57"/>
                    </a:lnTo>
                    <a:lnTo>
                      <a:pt x="8" y="64"/>
                    </a:lnTo>
                    <a:lnTo>
                      <a:pt x="8"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661">
                <a:extLst>
                  <a:ext uri="{FF2B5EF4-FFF2-40B4-BE49-F238E27FC236}">
                    <a16:creationId xmlns:a16="http://schemas.microsoft.com/office/drawing/2014/main" xmlns="" id="{DC8429C6-C04F-499B-8A13-9C9C451ABC8A}"/>
                  </a:ext>
                </a:extLst>
              </p:cNvPr>
              <p:cNvSpPr>
                <a:spLocks noEditPoints="1"/>
              </p:cNvSpPr>
              <p:nvPr/>
            </p:nvSpPr>
            <p:spPr bwMode="auto">
              <a:xfrm>
                <a:off x="5869" y="3062"/>
                <a:ext cx="72" cy="71"/>
              </a:xfrm>
              <a:custGeom>
                <a:avLst/>
                <a:gdLst>
                  <a:gd name="T0" fmla="*/ 65 w 72"/>
                  <a:gd name="T1" fmla="*/ 71 h 71"/>
                  <a:gd name="T2" fmla="*/ 72 w 72"/>
                  <a:gd name="T3" fmla="*/ 64 h 71"/>
                  <a:gd name="T4" fmla="*/ 65 w 72"/>
                  <a:gd name="T5" fmla="*/ 49 h 71"/>
                  <a:gd name="T6" fmla="*/ 65 w 72"/>
                  <a:gd name="T7" fmla="*/ 35 h 71"/>
                  <a:gd name="T8" fmla="*/ 65 w 72"/>
                  <a:gd name="T9" fmla="*/ 35 h 71"/>
                  <a:gd name="T10" fmla="*/ 72 w 72"/>
                  <a:gd name="T11" fmla="*/ 7 h 71"/>
                  <a:gd name="T12" fmla="*/ 65 w 72"/>
                  <a:gd name="T13" fmla="*/ 7 h 71"/>
                  <a:gd name="T14" fmla="*/ 58 w 72"/>
                  <a:gd name="T15" fmla="*/ 14 h 71"/>
                  <a:gd name="T16" fmla="*/ 58 w 72"/>
                  <a:gd name="T17" fmla="*/ 35 h 71"/>
                  <a:gd name="T18" fmla="*/ 58 w 72"/>
                  <a:gd name="T19" fmla="*/ 49 h 71"/>
                  <a:gd name="T20" fmla="*/ 51 w 72"/>
                  <a:gd name="T21" fmla="*/ 42 h 71"/>
                  <a:gd name="T22" fmla="*/ 44 w 72"/>
                  <a:gd name="T23" fmla="*/ 28 h 71"/>
                  <a:gd name="T24" fmla="*/ 51 w 72"/>
                  <a:gd name="T25" fmla="*/ 21 h 71"/>
                  <a:gd name="T26" fmla="*/ 44 w 72"/>
                  <a:gd name="T27" fmla="*/ 0 h 71"/>
                  <a:gd name="T28" fmla="*/ 36 w 72"/>
                  <a:gd name="T29" fmla="*/ 21 h 71"/>
                  <a:gd name="T30" fmla="*/ 44 w 72"/>
                  <a:gd name="T31" fmla="*/ 28 h 71"/>
                  <a:gd name="T32" fmla="*/ 36 w 72"/>
                  <a:gd name="T33" fmla="*/ 35 h 71"/>
                  <a:gd name="T34" fmla="*/ 29 w 72"/>
                  <a:gd name="T35" fmla="*/ 21 h 71"/>
                  <a:gd name="T36" fmla="*/ 22 w 72"/>
                  <a:gd name="T37" fmla="*/ 14 h 71"/>
                  <a:gd name="T38" fmla="*/ 15 w 72"/>
                  <a:gd name="T39" fmla="*/ 0 h 71"/>
                  <a:gd name="T40" fmla="*/ 7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7 w 72"/>
                  <a:gd name="T53" fmla="*/ 28 h 71"/>
                  <a:gd name="T54" fmla="*/ 7 w 72"/>
                  <a:gd name="T55" fmla="*/ 42 h 71"/>
                  <a:gd name="T56" fmla="*/ 15 w 72"/>
                  <a:gd name="T57" fmla="*/ 49 h 71"/>
                  <a:gd name="T58" fmla="*/ 29 w 72"/>
                  <a:gd name="T59" fmla="*/ 42 h 71"/>
                  <a:gd name="T60" fmla="*/ 36 w 72"/>
                  <a:gd name="T61" fmla="*/ 42 h 71"/>
                  <a:gd name="T62" fmla="*/ 44 w 72"/>
                  <a:gd name="T63" fmla="*/ 49 h 71"/>
                  <a:gd name="T64" fmla="*/ 51 w 72"/>
                  <a:gd name="T65" fmla="*/ 49 h 71"/>
                  <a:gd name="T66" fmla="*/ 44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8 h 71"/>
                  <a:gd name="T86" fmla="*/ 72 w 72"/>
                  <a:gd name="T87" fmla="*/ 14 h 71"/>
                  <a:gd name="T88" fmla="*/ 58 w 72"/>
                  <a:gd name="T89" fmla="*/ 14 h 71"/>
                  <a:gd name="T90" fmla="*/ 65 w 72"/>
                  <a:gd name="T91" fmla="*/ 28 h 71"/>
                  <a:gd name="T92" fmla="*/ 51 w 72"/>
                  <a:gd name="T93" fmla="*/ 14 h 71"/>
                  <a:gd name="T94" fmla="*/ 36 w 72"/>
                  <a:gd name="T95" fmla="*/ 7 h 71"/>
                  <a:gd name="T96" fmla="*/ 44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5 h 71"/>
                  <a:gd name="T110" fmla="*/ 7 w 72"/>
                  <a:gd name="T111" fmla="*/ 42 h 71"/>
                  <a:gd name="T112" fmla="*/ 22 w 72"/>
                  <a:gd name="T113" fmla="*/ 42 h 71"/>
                  <a:gd name="T114" fmla="*/ 22 w 72"/>
                  <a:gd name="T115" fmla="*/ 35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49"/>
                    </a:lnTo>
                    <a:lnTo>
                      <a:pt x="58" y="49"/>
                    </a:lnTo>
                    <a:lnTo>
                      <a:pt x="65" y="35"/>
                    </a:lnTo>
                    <a:lnTo>
                      <a:pt x="65" y="35"/>
                    </a:lnTo>
                    <a:lnTo>
                      <a:pt x="65" y="35"/>
                    </a:lnTo>
                    <a:lnTo>
                      <a:pt x="72" y="28"/>
                    </a:lnTo>
                    <a:lnTo>
                      <a:pt x="72" y="7"/>
                    </a:lnTo>
                    <a:lnTo>
                      <a:pt x="72" y="7"/>
                    </a:lnTo>
                    <a:lnTo>
                      <a:pt x="65" y="7"/>
                    </a:lnTo>
                    <a:lnTo>
                      <a:pt x="58" y="7"/>
                    </a:lnTo>
                    <a:lnTo>
                      <a:pt x="58" y="14"/>
                    </a:lnTo>
                    <a:lnTo>
                      <a:pt x="58" y="21"/>
                    </a:lnTo>
                    <a:lnTo>
                      <a:pt x="58" y="35"/>
                    </a:lnTo>
                    <a:lnTo>
                      <a:pt x="58" y="35"/>
                    </a:lnTo>
                    <a:lnTo>
                      <a:pt x="58" y="49"/>
                    </a:lnTo>
                    <a:lnTo>
                      <a:pt x="58" y="49"/>
                    </a:lnTo>
                    <a:lnTo>
                      <a:pt x="51" y="42"/>
                    </a:lnTo>
                    <a:lnTo>
                      <a:pt x="44" y="35"/>
                    </a:lnTo>
                    <a:lnTo>
                      <a:pt x="44" y="28"/>
                    </a:lnTo>
                    <a:lnTo>
                      <a:pt x="44" y="28"/>
                    </a:lnTo>
                    <a:lnTo>
                      <a:pt x="51" y="21"/>
                    </a:lnTo>
                    <a:lnTo>
                      <a:pt x="51" y="7"/>
                    </a:lnTo>
                    <a:lnTo>
                      <a:pt x="44" y="0"/>
                    </a:lnTo>
                    <a:lnTo>
                      <a:pt x="36" y="7"/>
                    </a:lnTo>
                    <a:lnTo>
                      <a:pt x="36" y="21"/>
                    </a:lnTo>
                    <a:lnTo>
                      <a:pt x="44" y="28"/>
                    </a:lnTo>
                    <a:lnTo>
                      <a:pt x="44" y="28"/>
                    </a:lnTo>
                    <a:lnTo>
                      <a:pt x="44" y="35"/>
                    </a:lnTo>
                    <a:lnTo>
                      <a:pt x="36" y="35"/>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5"/>
                    </a:lnTo>
                    <a:lnTo>
                      <a:pt x="36" y="35"/>
                    </a:lnTo>
                    <a:lnTo>
                      <a:pt x="36" y="35"/>
                    </a:lnTo>
                    <a:lnTo>
                      <a:pt x="29" y="35"/>
                    </a:lnTo>
                    <a:lnTo>
                      <a:pt x="29" y="35"/>
                    </a:lnTo>
                    <a:lnTo>
                      <a:pt x="22" y="28"/>
                    </a:lnTo>
                    <a:lnTo>
                      <a:pt x="7" y="28"/>
                    </a:lnTo>
                    <a:lnTo>
                      <a:pt x="0" y="35"/>
                    </a:lnTo>
                    <a:lnTo>
                      <a:pt x="7" y="42"/>
                    </a:lnTo>
                    <a:lnTo>
                      <a:pt x="7" y="42"/>
                    </a:lnTo>
                    <a:lnTo>
                      <a:pt x="15" y="49"/>
                    </a:lnTo>
                    <a:lnTo>
                      <a:pt x="22" y="49"/>
                    </a:lnTo>
                    <a:lnTo>
                      <a:pt x="29" y="42"/>
                    </a:lnTo>
                    <a:lnTo>
                      <a:pt x="29" y="42"/>
                    </a:lnTo>
                    <a:lnTo>
                      <a:pt x="36" y="42"/>
                    </a:lnTo>
                    <a:lnTo>
                      <a:pt x="44" y="42"/>
                    </a:lnTo>
                    <a:lnTo>
                      <a:pt x="44" y="49"/>
                    </a:lnTo>
                    <a:lnTo>
                      <a:pt x="51" y="49"/>
                    </a:lnTo>
                    <a:lnTo>
                      <a:pt x="51" y="49"/>
                    </a:lnTo>
                    <a:lnTo>
                      <a:pt x="51" y="57"/>
                    </a:lnTo>
                    <a:lnTo>
                      <a:pt x="44" y="57"/>
                    </a:lnTo>
                    <a:lnTo>
                      <a:pt x="36" y="57"/>
                    </a:lnTo>
                    <a:lnTo>
                      <a:pt x="22" y="57"/>
                    </a:lnTo>
                    <a:lnTo>
                      <a:pt x="7" y="64"/>
                    </a:lnTo>
                    <a:lnTo>
                      <a:pt x="7" y="64"/>
                    </a:lnTo>
                    <a:lnTo>
                      <a:pt x="15" y="71"/>
                    </a:lnTo>
                    <a:lnTo>
                      <a:pt x="22" y="71"/>
                    </a:lnTo>
                    <a:lnTo>
                      <a:pt x="36" y="71"/>
                    </a:lnTo>
                    <a:lnTo>
                      <a:pt x="36" y="71"/>
                    </a:lnTo>
                    <a:lnTo>
                      <a:pt x="36" y="64"/>
                    </a:lnTo>
                    <a:lnTo>
                      <a:pt x="36" y="64"/>
                    </a:lnTo>
                    <a:lnTo>
                      <a:pt x="44" y="64"/>
                    </a:lnTo>
                    <a:lnTo>
                      <a:pt x="51" y="57"/>
                    </a:lnTo>
                    <a:lnTo>
                      <a:pt x="51" y="57"/>
                    </a:lnTo>
                    <a:lnTo>
                      <a:pt x="58" y="64"/>
                    </a:lnTo>
                    <a:lnTo>
                      <a:pt x="65" y="71"/>
                    </a:lnTo>
                    <a:lnTo>
                      <a:pt x="65" y="71"/>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5"/>
                    </a:moveTo>
                    <a:lnTo>
                      <a:pt x="15" y="35"/>
                    </a:lnTo>
                    <a:lnTo>
                      <a:pt x="7" y="35"/>
                    </a:lnTo>
                    <a:lnTo>
                      <a:pt x="7" y="42"/>
                    </a:lnTo>
                    <a:lnTo>
                      <a:pt x="15" y="49"/>
                    </a:lnTo>
                    <a:lnTo>
                      <a:pt x="22" y="42"/>
                    </a:lnTo>
                    <a:lnTo>
                      <a:pt x="22" y="35"/>
                    </a:lnTo>
                    <a:lnTo>
                      <a:pt x="22" y="35"/>
                    </a:lnTo>
                    <a:close/>
                    <a:moveTo>
                      <a:pt x="36" y="64"/>
                    </a:moveTo>
                    <a:lnTo>
                      <a:pt x="29" y="57"/>
                    </a:lnTo>
                    <a:lnTo>
                      <a:pt x="22" y="57"/>
                    </a:lnTo>
                    <a:lnTo>
                      <a:pt x="15" y="57"/>
                    </a:lnTo>
                    <a:lnTo>
                      <a:pt x="7"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662">
                <a:extLst>
                  <a:ext uri="{FF2B5EF4-FFF2-40B4-BE49-F238E27FC236}">
                    <a16:creationId xmlns:a16="http://schemas.microsoft.com/office/drawing/2014/main" xmlns="" id="{B10173FE-E977-4CB8-BAD9-0EEBE1A317D9}"/>
                  </a:ext>
                </a:extLst>
              </p:cNvPr>
              <p:cNvSpPr>
                <a:spLocks noEditPoints="1"/>
              </p:cNvSpPr>
              <p:nvPr/>
            </p:nvSpPr>
            <p:spPr bwMode="auto">
              <a:xfrm>
                <a:off x="5797" y="3062"/>
                <a:ext cx="72" cy="71"/>
              </a:xfrm>
              <a:custGeom>
                <a:avLst/>
                <a:gdLst>
                  <a:gd name="T0" fmla="*/ 65 w 72"/>
                  <a:gd name="T1" fmla="*/ 71 h 71"/>
                  <a:gd name="T2" fmla="*/ 72 w 72"/>
                  <a:gd name="T3" fmla="*/ 64 h 71"/>
                  <a:gd name="T4" fmla="*/ 57 w 72"/>
                  <a:gd name="T5" fmla="*/ 49 h 71"/>
                  <a:gd name="T6" fmla="*/ 65 w 72"/>
                  <a:gd name="T7" fmla="*/ 35 h 71"/>
                  <a:gd name="T8" fmla="*/ 65 w 72"/>
                  <a:gd name="T9" fmla="*/ 35 h 71"/>
                  <a:gd name="T10" fmla="*/ 65 w 72"/>
                  <a:gd name="T11" fmla="*/ 7 h 71"/>
                  <a:gd name="T12" fmla="*/ 65 w 72"/>
                  <a:gd name="T13" fmla="*/ 7 h 71"/>
                  <a:gd name="T14" fmla="*/ 57 w 72"/>
                  <a:gd name="T15" fmla="*/ 14 h 71"/>
                  <a:gd name="T16" fmla="*/ 57 w 72"/>
                  <a:gd name="T17" fmla="*/ 35 h 71"/>
                  <a:gd name="T18" fmla="*/ 57 w 72"/>
                  <a:gd name="T19" fmla="*/ 49 h 71"/>
                  <a:gd name="T20" fmla="*/ 50 w 72"/>
                  <a:gd name="T21" fmla="*/ 42 h 71"/>
                  <a:gd name="T22" fmla="*/ 43 w 72"/>
                  <a:gd name="T23" fmla="*/ 28 h 71"/>
                  <a:gd name="T24" fmla="*/ 43 w 72"/>
                  <a:gd name="T25" fmla="*/ 21 h 71"/>
                  <a:gd name="T26" fmla="*/ 43 w 72"/>
                  <a:gd name="T27" fmla="*/ 0 h 71"/>
                  <a:gd name="T28" fmla="*/ 36 w 72"/>
                  <a:gd name="T29" fmla="*/ 21 h 71"/>
                  <a:gd name="T30" fmla="*/ 36 w 72"/>
                  <a:gd name="T31" fmla="*/ 28 h 71"/>
                  <a:gd name="T32" fmla="*/ 36 w 72"/>
                  <a:gd name="T33" fmla="*/ 35 h 71"/>
                  <a:gd name="T34" fmla="*/ 21 w 72"/>
                  <a:gd name="T35" fmla="*/ 21 h 71"/>
                  <a:gd name="T36" fmla="*/ 21 w 72"/>
                  <a:gd name="T37" fmla="*/ 14 h 71"/>
                  <a:gd name="T38" fmla="*/ 14 w 72"/>
                  <a:gd name="T39" fmla="*/ 0 h 71"/>
                  <a:gd name="T40" fmla="*/ 0 w 72"/>
                  <a:gd name="T41" fmla="*/ 0 h 71"/>
                  <a:gd name="T42" fmla="*/ 0 w 72"/>
                  <a:gd name="T43" fmla="*/ 7 h 71"/>
                  <a:gd name="T44" fmla="*/ 21 w 72"/>
                  <a:gd name="T45" fmla="*/ 21 h 71"/>
                  <a:gd name="T46" fmla="*/ 36 w 72"/>
                  <a:gd name="T47" fmla="*/ 35 h 71"/>
                  <a:gd name="T48" fmla="*/ 28 w 72"/>
                  <a:gd name="T49" fmla="*/ 35 h 71"/>
                  <a:gd name="T50" fmla="*/ 21 w 72"/>
                  <a:gd name="T51" fmla="*/ 35 h 71"/>
                  <a:gd name="T52" fmla="*/ 7 w 72"/>
                  <a:gd name="T53" fmla="*/ 28 h 71"/>
                  <a:gd name="T54" fmla="*/ 0 w 72"/>
                  <a:gd name="T55" fmla="*/ 42 h 71"/>
                  <a:gd name="T56" fmla="*/ 14 w 72"/>
                  <a:gd name="T57" fmla="*/ 49 h 71"/>
                  <a:gd name="T58" fmla="*/ 21 w 72"/>
                  <a:gd name="T59" fmla="*/ 42 h 71"/>
                  <a:gd name="T60" fmla="*/ 28 w 72"/>
                  <a:gd name="T61" fmla="*/ 42 h 71"/>
                  <a:gd name="T62" fmla="*/ 43 w 72"/>
                  <a:gd name="T63" fmla="*/ 49 h 71"/>
                  <a:gd name="T64" fmla="*/ 50 w 72"/>
                  <a:gd name="T65" fmla="*/ 49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65 w 72"/>
                  <a:gd name="T83" fmla="*/ 71 h 71"/>
                  <a:gd name="T84" fmla="*/ 65 w 72"/>
                  <a:gd name="T85" fmla="*/ 28 h 71"/>
                  <a:gd name="T86" fmla="*/ 65 w 72"/>
                  <a:gd name="T87" fmla="*/ 14 h 71"/>
                  <a:gd name="T88" fmla="*/ 57 w 72"/>
                  <a:gd name="T89" fmla="*/ 14 h 71"/>
                  <a:gd name="T90" fmla="*/ 65 w 72"/>
                  <a:gd name="T91" fmla="*/ 28 h 71"/>
                  <a:gd name="T92" fmla="*/ 43 w 72"/>
                  <a:gd name="T93" fmla="*/ 14 h 71"/>
                  <a:gd name="T94" fmla="*/ 36 w 72"/>
                  <a:gd name="T95" fmla="*/ 7 h 71"/>
                  <a:gd name="T96" fmla="*/ 43 w 72"/>
                  <a:gd name="T97" fmla="*/ 21 h 71"/>
                  <a:gd name="T98" fmla="*/ 21 w 72"/>
                  <a:gd name="T99" fmla="*/ 14 h 71"/>
                  <a:gd name="T100" fmla="*/ 14 w 72"/>
                  <a:gd name="T101" fmla="*/ 0 h 71"/>
                  <a:gd name="T102" fmla="*/ 0 w 72"/>
                  <a:gd name="T103" fmla="*/ 7 h 71"/>
                  <a:gd name="T104" fmla="*/ 14 w 72"/>
                  <a:gd name="T105" fmla="*/ 21 h 71"/>
                  <a:gd name="T106" fmla="*/ 21 w 72"/>
                  <a:gd name="T107" fmla="*/ 14 h 71"/>
                  <a:gd name="T108" fmla="*/ 14 w 72"/>
                  <a:gd name="T109" fmla="*/ 35 h 71"/>
                  <a:gd name="T110" fmla="*/ 7 w 72"/>
                  <a:gd name="T111" fmla="*/ 42 h 71"/>
                  <a:gd name="T112" fmla="*/ 21 w 72"/>
                  <a:gd name="T113" fmla="*/ 42 h 71"/>
                  <a:gd name="T114" fmla="*/ 21 w 72"/>
                  <a:gd name="T115" fmla="*/ 35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49"/>
                    </a:lnTo>
                    <a:lnTo>
                      <a:pt x="57" y="49"/>
                    </a:lnTo>
                    <a:lnTo>
                      <a:pt x="65" y="35"/>
                    </a:lnTo>
                    <a:lnTo>
                      <a:pt x="65" y="35"/>
                    </a:lnTo>
                    <a:lnTo>
                      <a:pt x="65" y="35"/>
                    </a:lnTo>
                    <a:lnTo>
                      <a:pt x="72" y="28"/>
                    </a:lnTo>
                    <a:lnTo>
                      <a:pt x="65" y="7"/>
                    </a:lnTo>
                    <a:lnTo>
                      <a:pt x="65" y="7"/>
                    </a:lnTo>
                    <a:lnTo>
                      <a:pt x="65" y="7"/>
                    </a:lnTo>
                    <a:lnTo>
                      <a:pt x="57" y="7"/>
                    </a:lnTo>
                    <a:lnTo>
                      <a:pt x="57" y="14"/>
                    </a:lnTo>
                    <a:lnTo>
                      <a:pt x="50" y="21"/>
                    </a:lnTo>
                    <a:lnTo>
                      <a:pt x="57" y="35"/>
                    </a:lnTo>
                    <a:lnTo>
                      <a:pt x="57" y="35"/>
                    </a:lnTo>
                    <a:lnTo>
                      <a:pt x="57" y="49"/>
                    </a:lnTo>
                    <a:lnTo>
                      <a:pt x="50" y="49"/>
                    </a:lnTo>
                    <a:lnTo>
                      <a:pt x="50" y="42"/>
                    </a:lnTo>
                    <a:lnTo>
                      <a:pt x="43" y="35"/>
                    </a:lnTo>
                    <a:lnTo>
                      <a:pt x="43" y="28"/>
                    </a:lnTo>
                    <a:lnTo>
                      <a:pt x="43" y="28"/>
                    </a:lnTo>
                    <a:lnTo>
                      <a:pt x="43" y="21"/>
                    </a:lnTo>
                    <a:lnTo>
                      <a:pt x="50" y="7"/>
                    </a:lnTo>
                    <a:lnTo>
                      <a:pt x="43" y="0"/>
                    </a:lnTo>
                    <a:lnTo>
                      <a:pt x="28" y="7"/>
                    </a:lnTo>
                    <a:lnTo>
                      <a:pt x="36" y="21"/>
                    </a:lnTo>
                    <a:lnTo>
                      <a:pt x="36" y="28"/>
                    </a:lnTo>
                    <a:lnTo>
                      <a:pt x="36" y="28"/>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35"/>
                    </a:lnTo>
                    <a:lnTo>
                      <a:pt x="28" y="35"/>
                    </a:lnTo>
                    <a:lnTo>
                      <a:pt x="21" y="35"/>
                    </a:lnTo>
                    <a:lnTo>
                      <a:pt x="14" y="28"/>
                    </a:lnTo>
                    <a:lnTo>
                      <a:pt x="7" y="28"/>
                    </a:lnTo>
                    <a:lnTo>
                      <a:pt x="0" y="35"/>
                    </a:lnTo>
                    <a:lnTo>
                      <a:pt x="0" y="42"/>
                    </a:lnTo>
                    <a:lnTo>
                      <a:pt x="7" y="42"/>
                    </a:lnTo>
                    <a:lnTo>
                      <a:pt x="14" y="49"/>
                    </a:lnTo>
                    <a:lnTo>
                      <a:pt x="21" y="49"/>
                    </a:lnTo>
                    <a:lnTo>
                      <a:pt x="21" y="42"/>
                    </a:lnTo>
                    <a:lnTo>
                      <a:pt x="28" y="42"/>
                    </a:lnTo>
                    <a:lnTo>
                      <a:pt x="28" y="42"/>
                    </a:lnTo>
                    <a:lnTo>
                      <a:pt x="36" y="42"/>
                    </a:lnTo>
                    <a:lnTo>
                      <a:pt x="43" y="49"/>
                    </a:lnTo>
                    <a:lnTo>
                      <a:pt x="50" y="49"/>
                    </a:lnTo>
                    <a:lnTo>
                      <a:pt x="50" y="49"/>
                    </a:lnTo>
                    <a:lnTo>
                      <a:pt x="43" y="57"/>
                    </a:lnTo>
                    <a:lnTo>
                      <a:pt x="36" y="57"/>
                    </a:lnTo>
                    <a:lnTo>
                      <a:pt x="28" y="57"/>
                    </a:lnTo>
                    <a:lnTo>
                      <a:pt x="21" y="57"/>
                    </a:lnTo>
                    <a:lnTo>
                      <a:pt x="7" y="64"/>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5" y="71"/>
                    </a:lnTo>
                    <a:lnTo>
                      <a:pt x="65" y="71"/>
                    </a:lnTo>
                    <a:close/>
                    <a:moveTo>
                      <a:pt x="65" y="28"/>
                    </a:moveTo>
                    <a:lnTo>
                      <a:pt x="65" y="28"/>
                    </a:lnTo>
                    <a:lnTo>
                      <a:pt x="72" y="21"/>
                    </a:lnTo>
                    <a:lnTo>
                      <a:pt x="65" y="14"/>
                    </a:lnTo>
                    <a:lnTo>
                      <a:pt x="65" y="7"/>
                    </a:lnTo>
                    <a:lnTo>
                      <a:pt x="57" y="14"/>
                    </a:lnTo>
                    <a:lnTo>
                      <a:pt x="65" y="28"/>
                    </a:lnTo>
                    <a:lnTo>
                      <a:pt x="65" y="28"/>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5"/>
                    </a:moveTo>
                    <a:lnTo>
                      <a:pt x="14" y="35"/>
                    </a:lnTo>
                    <a:lnTo>
                      <a:pt x="0" y="35"/>
                    </a:lnTo>
                    <a:lnTo>
                      <a:pt x="7" y="42"/>
                    </a:lnTo>
                    <a:lnTo>
                      <a:pt x="14" y="49"/>
                    </a:lnTo>
                    <a:lnTo>
                      <a:pt x="21" y="42"/>
                    </a:lnTo>
                    <a:lnTo>
                      <a:pt x="21" y="35"/>
                    </a:lnTo>
                    <a:lnTo>
                      <a:pt x="21" y="35"/>
                    </a:lnTo>
                    <a:close/>
                    <a:moveTo>
                      <a:pt x="28" y="64"/>
                    </a:moveTo>
                    <a:lnTo>
                      <a:pt x="28" y="57"/>
                    </a:lnTo>
                    <a:lnTo>
                      <a:pt x="21" y="57"/>
                    </a:lnTo>
                    <a:lnTo>
                      <a:pt x="14" y="57"/>
                    </a:lnTo>
                    <a:lnTo>
                      <a:pt x="7" y="64"/>
                    </a:lnTo>
                    <a:lnTo>
                      <a:pt x="7" y="64"/>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663">
                <a:extLst>
                  <a:ext uri="{FF2B5EF4-FFF2-40B4-BE49-F238E27FC236}">
                    <a16:creationId xmlns:a16="http://schemas.microsoft.com/office/drawing/2014/main" xmlns="" id="{27C11CD9-B72E-480C-AB9D-6B100A6A1F8B}"/>
                  </a:ext>
                </a:extLst>
              </p:cNvPr>
              <p:cNvSpPr>
                <a:spLocks noEditPoints="1"/>
              </p:cNvSpPr>
              <p:nvPr/>
            </p:nvSpPr>
            <p:spPr bwMode="auto">
              <a:xfrm>
                <a:off x="5725" y="3062"/>
                <a:ext cx="72" cy="71"/>
              </a:xfrm>
              <a:custGeom>
                <a:avLst/>
                <a:gdLst>
                  <a:gd name="T0" fmla="*/ 64 w 72"/>
                  <a:gd name="T1" fmla="*/ 71 h 71"/>
                  <a:gd name="T2" fmla="*/ 72 w 72"/>
                  <a:gd name="T3" fmla="*/ 64 h 71"/>
                  <a:gd name="T4" fmla="*/ 57 w 72"/>
                  <a:gd name="T5" fmla="*/ 49 h 71"/>
                  <a:gd name="T6" fmla="*/ 57 w 72"/>
                  <a:gd name="T7" fmla="*/ 35 h 71"/>
                  <a:gd name="T8" fmla="*/ 64 w 72"/>
                  <a:gd name="T9" fmla="*/ 35 h 71"/>
                  <a:gd name="T10" fmla="*/ 64 w 72"/>
                  <a:gd name="T11" fmla="*/ 7 h 71"/>
                  <a:gd name="T12" fmla="*/ 57 w 72"/>
                  <a:gd name="T13" fmla="*/ 7 h 71"/>
                  <a:gd name="T14" fmla="*/ 50 w 72"/>
                  <a:gd name="T15" fmla="*/ 14 h 71"/>
                  <a:gd name="T16" fmla="*/ 57 w 72"/>
                  <a:gd name="T17" fmla="*/ 35 h 71"/>
                  <a:gd name="T18" fmla="*/ 50 w 72"/>
                  <a:gd name="T19" fmla="*/ 49 h 71"/>
                  <a:gd name="T20" fmla="*/ 43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5 h 71"/>
                  <a:gd name="T48" fmla="*/ 28 w 72"/>
                  <a:gd name="T49" fmla="*/ 35 h 71"/>
                  <a:gd name="T50" fmla="*/ 21 w 72"/>
                  <a:gd name="T51" fmla="*/ 35 h 71"/>
                  <a:gd name="T52" fmla="*/ 7 w 72"/>
                  <a:gd name="T53" fmla="*/ 28 h 71"/>
                  <a:gd name="T54" fmla="*/ 0 w 72"/>
                  <a:gd name="T55" fmla="*/ 42 h 71"/>
                  <a:gd name="T56" fmla="*/ 14 w 72"/>
                  <a:gd name="T57" fmla="*/ 49 h 71"/>
                  <a:gd name="T58" fmla="*/ 21 w 72"/>
                  <a:gd name="T59" fmla="*/ 42 h 71"/>
                  <a:gd name="T60" fmla="*/ 28 w 72"/>
                  <a:gd name="T61" fmla="*/ 42 h 71"/>
                  <a:gd name="T62" fmla="*/ 43 w 72"/>
                  <a:gd name="T63" fmla="*/ 49 h 71"/>
                  <a:gd name="T64" fmla="*/ 43 w 72"/>
                  <a:gd name="T65" fmla="*/ 49 h 71"/>
                  <a:gd name="T66" fmla="*/ 36 w 72"/>
                  <a:gd name="T67" fmla="*/ 57 h 71"/>
                  <a:gd name="T68" fmla="*/ 21 w 72"/>
                  <a:gd name="T69" fmla="*/ 57 h 71"/>
                  <a:gd name="T70" fmla="*/ 0 w 72"/>
                  <a:gd name="T71" fmla="*/ 64 h 71"/>
                  <a:gd name="T72" fmla="*/ 21 w 72"/>
                  <a:gd name="T73" fmla="*/ 71 h 71"/>
                  <a:gd name="T74" fmla="*/ 28 w 72"/>
                  <a:gd name="T75" fmla="*/ 71 h 71"/>
                  <a:gd name="T76" fmla="*/ 36 w 72"/>
                  <a:gd name="T77" fmla="*/ 64 h 71"/>
                  <a:gd name="T78" fmla="*/ 43 w 72"/>
                  <a:gd name="T79" fmla="*/ 57 h 71"/>
                  <a:gd name="T80" fmla="*/ 50 w 72"/>
                  <a:gd name="T81" fmla="*/ 64 h 71"/>
                  <a:gd name="T82" fmla="*/ 57 w 72"/>
                  <a:gd name="T83" fmla="*/ 71 h 71"/>
                  <a:gd name="T84" fmla="*/ 64 w 72"/>
                  <a:gd name="T85" fmla="*/ 28 h 71"/>
                  <a:gd name="T86" fmla="*/ 64 w 72"/>
                  <a:gd name="T87" fmla="*/ 14 h 71"/>
                  <a:gd name="T88" fmla="*/ 57 w 72"/>
                  <a:gd name="T89" fmla="*/ 14 h 71"/>
                  <a:gd name="T90" fmla="*/ 57 w 72"/>
                  <a:gd name="T91" fmla="*/ 28 h 71"/>
                  <a:gd name="T92" fmla="*/ 43 w 72"/>
                  <a:gd name="T93" fmla="*/ 14 h 71"/>
                  <a:gd name="T94" fmla="*/ 28 w 72"/>
                  <a:gd name="T95" fmla="*/ 7 h 71"/>
                  <a:gd name="T96" fmla="*/ 36 w 72"/>
                  <a:gd name="T97" fmla="*/ 21 h 71"/>
                  <a:gd name="T98" fmla="*/ 21 w 72"/>
                  <a:gd name="T99" fmla="*/ 14 h 71"/>
                  <a:gd name="T100" fmla="*/ 7 w 72"/>
                  <a:gd name="T101" fmla="*/ 0 h 71"/>
                  <a:gd name="T102" fmla="*/ 0 w 72"/>
                  <a:gd name="T103" fmla="*/ 7 h 71"/>
                  <a:gd name="T104" fmla="*/ 7 w 72"/>
                  <a:gd name="T105" fmla="*/ 21 h 71"/>
                  <a:gd name="T106" fmla="*/ 14 w 72"/>
                  <a:gd name="T107" fmla="*/ 14 h 71"/>
                  <a:gd name="T108" fmla="*/ 7 w 72"/>
                  <a:gd name="T109" fmla="*/ 35 h 71"/>
                  <a:gd name="T110" fmla="*/ 0 w 72"/>
                  <a:gd name="T111" fmla="*/ 42 h 71"/>
                  <a:gd name="T112" fmla="*/ 21 w 72"/>
                  <a:gd name="T113" fmla="*/ 42 h 71"/>
                  <a:gd name="T114" fmla="*/ 21 w 72"/>
                  <a:gd name="T115" fmla="*/ 35 h 71"/>
                  <a:gd name="T116" fmla="*/ 28 w 72"/>
                  <a:gd name="T117" fmla="*/ 57 h 71"/>
                  <a:gd name="T118" fmla="*/ 14 w 72"/>
                  <a:gd name="T119" fmla="*/ 57 h 71"/>
                  <a:gd name="T120" fmla="*/ 7 w 72"/>
                  <a:gd name="T121" fmla="*/ 64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64" y="71"/>
                    </a:lnTo>
                    <a:lnTo>
                      <a:pt x="72" y="64"/>
                    </a:lnTo>
                    <a:lnTo>
                      <a:pt x="64" y="64"/>
                    </a:lnTo>
                    <a:lnTo>
                      <a:pt x="57" y="49"/>
                    </a:lnTo>
                    <a:lnTo>
                      <a:pt x="57" y="49"/>
                    </a:lnTo>
                    <a:lnTo>
                      <a:pt x="57" y="35"/>
                    </a:lnTo>
                    <a:lnTo>
                      <a:pt x="57" y="35"/>
                    </a:lnTo>
                    <a:lnTo>
                      <a:pt x="64" y="35"/>
                    </a:lnTo>
                    <a:lnTo>
                      <a:pt x="72" y="28"/>
                    </a:lnTo>
                    <a:lnTo>
                      <a:pt x="64" y="7"/>
                    </a:lnTo>
                    <a:lnTo>
                      <a:pt x="64" y="7"/>
                    </a:lnTo>
                    <a:lnTo>
                      <a:pt x="57" y="7"/>
                    </a:lnTo>
                    <a:lnTo>
                      <a:pt x="57" y="7"/>
                    </a:lnTo>
                    <a:lnTo>
                      <a:pt x="50" y="14"/>
                    </a:lnTo>
                    <a:lnTo>
                      <a:pt x="50" y="21"/>
                    </a:lnTo>
                    <a:lnTo>
                      <a:pt x="57" y="35"/>
                    </a:lnTo>
                    <a:lnTo>
                      <a:pt x="57" y="35"/>
                    </a:lnTo>
                    <a:lnTo>
                      <a:pt x="50" y="49"/>
                    </a:lnTo>
                    <a:lnTo>
                      <a:pt x="50" y="49"/>
                    </a:lnTo>
                    <a:lnTo>
                      <a:pt x="43" y="42"/>
                    </a:lnTo>
                    <a:lnTo>
                      <a:pt x="43" y="35"/>
                    </a:lnTo>
                    <a:lnTo>
                      <a:pt x="43" y="28"/>
                    </a:lnTo>
                    <a:lnTo>
                      <a:pt x="43" y="28"/>
                    </a:lnTo>
                    <a:lnTo>
                      <a:pt x="43" y="21"/>
                    </a:lnTo>
                    <a:lnTo>
                      <a:pt x="43" y="7"/>
                    </a:lnTo>
                    <a:lnTo>
                      <a:pt x="36" y="0"/>
                    </a:lnTo>
                    <a:lnTo>
                      <a:pt x="28" y="7"/>
                    </a:lnTo>
                    <a:lnTo>
                      <a:pt x="36" y="21"/>
                    </a:lnTo>
                    <a:lnTo>
                      <a:pt x="36" y="28"/>
                    </a:lnTo>
                    <a:lnTo>
                      <a:pt x="36" y="28"/>
                    </a:lnTo>
                    <a:lnTo>
                      <a:pt x="36" y="35"/>
                    </a:lnTo>
                    <a:lnTo>
                      <a:pt x="36" y="35"/>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5"/>
                    </a:lnTo>
                    <a:lnTo>
                      <a:pt x="28" y="35"/>
                    </a:lnTo>
                    <a:lnTo>
                      <a:pt x="28" y="35"/>
                    </a:lnTo>
                    <a:lnTo>
                      <a:pt x="21" y="35"/>
                    </a:lnTo>
                    <a:lnTo>
                      <a:pt x="21" y="35"/>
                    </a:lnTo>
                    <a:lnTo>
                      <a:pt x="14" y="28"/>
                    </a:lnTo>
                    <a:lnTo>
                      <a:pt x="7" y="28"/>
                    </a:lnTo>
                    <a:lnTo>
                      <a:pt x="0" y="35"/>
                    </a:lnTo>
                    <a:lnTo>
                      <a:pt x="0" y="42"/>
                    </a:lnTo>
                    <a:lnTo>
                      <a:pt x="7" y="42"/>
                    </a:lnTo>
                    <a:lnTo>
                      <a:pt x="14" y="49"/>
                    </a:lnTo>
                    <a:lnTo>
                      <a:pt x="14" y="49"/>
                    </a:lnTo>
                    <a:lnTo>
                      <a:pt x="21" y="42"/>
                    </a:lnTo>
                    <a:lnTo>
                      <a:pt x="21" y="42"/>
                    </a:lnTo>
                    <a:lnTo>
                      <a:pt x="28" y="42"/>
                    </a:lnTo>
                    <a:lnTo>
                      <a:pt x="36" y="42"/>
                    </a:lnTo>
                    <a:lnTo>
                      <a:pt x="43" y="49"/>
                    </a:lnTo>
                    <a:lnTo>
                      <a:pt x="43" y="49"/>
                    </a:lnTo>
                    <a:lnTo>
                      <a:pt x="43" y="49"/>
                    </a:lnTo>
                    <a:lnTo>
                      <a:pt x="43" y="57"/>
                    </a:lnTo>
                    <a:lnTo>
                      <a:pt x="36" y="57"/>
                    </a:lnTo>
                    <a:lnTo>
                      <a:pt x="28" y="57"/>
                    </a:lnTo>
                    <a:lnTo>
                      <a:pt x="21" y="57"/>
                    </a:lnTo>
                    <a:lnTo>
                      <a:pt x="7" y="64"/>
                    </a:lnTo>
                    <a:lnTo>
                      <a:pt x="0" y="64"/>
                    </a:lnTo>
                    <a:lnTo>
                      <a:pt x="7" y="71"/>
                    </a:lnTo>
                    <a:lnTo>
                      <a:pt x="21" y="71"/>
                    </a:lnTo>
                    <a:lnTo>
                      <a:pt x="28" y="71"/>
                    </a:lnTo>
                    <a:lnTo>
                      <a:pt x="28" y="71"/>
                    </a:lnTo>
                    <a:lnTo>
                      <a:pt x="28" y="64"/>
                    </a:lnTo>
                    <a:lnTo>
                      <a:pt x="36" y="64"/>
                    </a:lnTo>
                    <a:lnTo>
                      <a:pt x="43" y="64"/>
                    </a:lnTo>
                    <a:lnTo>
                      <a:pt x="43" y="57"/>
                    </a:lnTo>
                    <a:lnTo>
                      <a:pt x="50" y="57"/>
                    </a:lnTo>
                    <a:lnTo>
                      <a:pt x="50" y="64"/>
                    </a:lnTo>
                    <a:lnTo>
                      <a:pt x="57" y="71"/>
                    </a:lnTo>
                    <a:lnTo>
                      <a:pt x="57" y="71"/>
                    </a:lnTo>
                    <a:close/>
                    <a:moveTo>
                      <a:pt x="57" y="28"/>
                    </a:moveTo>
                    <a:lnTo>
                      <a:pt x="64" y="28"/>
                    </a:lnTo>
                    <a:lnTo>
                      <a:pt x="64" y="21"/>
                    </a:lnTo>
                    <a:lnTo>
                      <a:pt x="64" y="14"/>
                    </a:lnTo>
                    <a:lnTo>
                      <a:pt x="64" y="7"/>
                    </a:lnTo>
                    <a:lnTo>
                      <a:pt x="57" y="14"/>
                    </a:lnTo>
                    <a:lnTo>
                      <a:pt x="57" y="28"/>
                    </a:lnTo>
                    <a:lnTo>
                      <a:pt x="57" y="28"/>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5"/>
                    </a:moveTo>
                    <a:lnTo>
                      <a:pt x="7" y="35"/>
                    </a:lnTo>
                    <a:lnTo>
                      <a:pt x="0" y="35"/>
                    </a:lnTo>
                    <a:lnTo>
                      <a:pt x="0" y="42"/>
                    </a:lnTo>
                    <a:lnTo>
                      <a:pt x="14" y="49"/>
                    </a:lnTo>
                    <a:lnTo>
                      <a:pt x="21" y="42"/>
                    </a:lnTo>
                    <a:lnTo>
                      <a:pt x="21" y="35"/>
                    </a:lnTo>
                    <a:lnTo>
                      <a:pt x="21" y="35"/>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664">
                <a:extLst>
                  <a:ext uri="{FF2B5EF4-FFF2-40B4-BE49-F238E27FC236}">
                    <a16:creationId xmlns:a16="http://schemas.microsoft.com/office/drawing/2014/main" xmlns="" id="{8092A90F-283F-44BA-A948-59947EF53FB1}"/>
                  </a:ext>
                </a:extLst>
              </p:cNvPr>
              <p:cNvSpPr>
                <a:spLocks noEditPoints="1"/>
              </p:cNvSpPr>
              <p:nvPr/>
            </p:nvSpPr>
            <p:spPr bwMode="auto">
              <a:xfrm>
                <a:off x="5653" y="3062"/>
                <a:ext cx="65" cy="71"/>
              </a:xfrm>
              <a:custGeom>
                <a:avLst/>
                <a:gdLst>
                  <a:gd name="T0" fmla="*/ 65 w 65"/>
                  <a:gd name="T1" fmla="*/ 71 h 71"/>
                  <a:gd name="T2" fmla="*/ 65 w 65"/>
                  <a:gd name="T3" fmla="*/ 64 h 71"/>
                  <a:gd name="T4" fmla="*/ 57 w 65"/>
                  <a:gd name="T5" fmla="*/ 49 h 71"/>
                  <a:gd name="T6" fmla="*/ 57 w 65"/>
                  <a:gd name="T7" fmla="*/ 35 h 71"/>
                  <a:gd name="T8" fmla="*/ 65 w 65"/>
                  <a:gd name="T9" fmla="*/ 35 h 71"/>
                  <a:gd name="T10" fmla="*/ 65 w 65"/>
                  <a:gd name="T11" fmla="*/ 7 h 71"/>
                  <a:gd name="T12" fmla="*/ 57 w 65"/>
                  <a:gd name="T13" fmla="*/ 7 h 71"/>
                  <a:gd name="T14" fmla="*/ 50 w 65"/>
                  <a:gd name="T15" fmla="*/ 14 h 71"/>
                  <a:gd name="T16" fmla="*/ 57 w 65"/>
                  <a:gd name="T17" fmla="*/ 35 h 71"/>
                  <a:gd name="T18" fmla="*/ 50 w 65"/>
                  <a:gd name="T19" fmla="*/ 49 h 71"/>
                  <a:gd name="T20" fmla="*/ 43 w 65"/>
                  <a:gd name="T21" fmla="*/ 42 h 71"/>
                  <a:gd name="T22" fmla="*/ 36 w 65"/>
                  <a:gd name="T23" fmla="*/ 28 h 71"/>
                  <a:gd name="T24" fmla="*/ 43 w 65"/>
                  <a:gd name="T25" fmla="*/ 21 h 71"/>
                  <a:gd name="T26" fmla="*/ 36 w 65"/>
                  <a:gd name="T27" fmla="*/ 0 h 71"/>
                  <a:gd name="T28" fmla="*/ 36 w 65"/>
                  <a:gd name="T29" fmla="*/ 21 h 71"/>
                  <a:gd name="T30" fmla="*/ 36 w 65"/>
                  <a:gd name="T31" fmla="*/ 28 h 71"/>
                  <a:gd name="T32" fmla="*/ 29 w 65"/>
                  <a:gd name="T33" fmla="*/ 35 h 71"/>
                  <a:gd name="T34" fmla="*/ 21 w 65"/>
                  <a:gd name="T35" fmla="*/ 21 h 71"/>
                  <a:gd name="T36" fmla="*/ 21 w 65"/>
                  <a:gd name="T37" fmla="*/ 14 h 71"/>
                  <a:gd name="T38" fmla="*/ 7 w 65"/>
                  <a:gd name="T39" fmla="*/ 0 h 71"/>
                  <a:gd name="T40" fmla="*/ 0 w 65"/>
                  <a:gd name="T41" fmla="*/ 0 h 71"/>
                  <a:gd name="T42" fmla="*/ 0 w 65"/>
                  <a:gd name="T43" fmla="*/ 7 h 71"/>
                  <a:gd name="T44" fmla="*/ 14 w 65"/>
                  <a:gd name="T45" fmla="*/ 21 h 71"/>
                  <a:gd name="T46" fmla="*/ 29 w 65"/>
                  <a:gd name="T47" fmla="*/ 35 h 71"/>
                  <a:gd name="T48" fmla="*/ 29 w 65"/>
                  <a:gd name="T49" fmla="*/ 35 h 71"/>
                  <a:gd name="T50" fmla="*/ 21 w 65"/>
                  <a:gd name="T51" fmla="*/ 35 h 71"/>
                  <a:gd name="T52" fmla="*/ 0 w 65"/>
                  <a:gd name="T53" fmla="*/ 28 h 71"/>
                  <a:gd name="T54" fmla="*/ 0 w 65"/>
                  <a:gd name="T55" fmla="*/ 42 h 71"/>
                  <a:gd name="T56" fmla="*/ 14 w 65"/>
                  <a:gd name="T57" fmla="*/ 49 h 71"/>
                  <a:gd name="T58" fmla="*/ 21 w 65"/>
                  <a:gd name="T59" fmla="*/ 42 h 71"/>
                  <a:gd name="T60" fmla="*/ 29 w 65"/>
                  <a:gd name="T61" fmla="*/ 42 h 71"/>
                  <a:gd name="T62" fmla="*/ 36 w 65"/>
                  <a:gd name="T63" fmla="*/ 49 h 71"/>
                  <a:gd name="T64" fmla="*/ 43 w 65"/>
                  <a:gd name="T65" fmla="*/ 49 h 71"/>
                  <a:gd name="T66" fmla="*/ 36 w 65"/>
                  <a:gd name="T67" fmla="*/ 57 h 71"/>
                  <a:gd name="T68" fmla="*/ 21 w 65"/>
                  <a:gd name="T69" fmla="*/ 57 h 71"/>
                  <a:gd name="T70" fmla="*/ 0 w 65"/>
                  <a:gd name="T71" fmla="*/ 64 h 71"/>
                  <a:gd name="T72" fmla="*/ 21 w 65"/>
                  <a:gd name="T73" fmla="*/ 71 h 71"/>
                  <a:gd name="T74" fmla="*/ 29 w 65"/>
                  <a:gd name="T75" fmla="*/ 71 h 71"/>
                  <a:gd name="T76" fmla="*/ 36 w 65"/>
                  <a:gd name="T77" fmla="*/ 64 h 71"/>
                  <a:gd name="T78" fmla="*/ 43 w 65"/>
                  <a:gd name="T79" fmla="*/ 57 h 71"/>
                  <a:gd name="T80" fmla="*/ 50 w 65"/>
                  <a:gd name="T81" fmla="*/ 64 h 71"/>
                  <a:gd name="T82" fmla="*/ 57 w 65"/>
                  <a:gd name="T83" fmla="*/ 71 h 71"/>
                  <a:gd name="T84" fmla="*/ 65 w 65"/>
                  <a:gd name="T85" fmla="*/ 28 h 71"/>
                  <a:gd name="T86" fmla="*/ 65 w 65"/>
                  <a:gd name="T87" fmla="*/ 14 h 71"/>
                  <a:gd name="T88" fmla="*/ 50 w 65"/>
                  <a:gd name="T89" fmla="*/ 14 h 71"/>
                  <a:gd name="T90" fmla="*/ 57 w 65"/>
                  <a:gd name="T91" fmla="*/ 28 h 71"/>
                  <a:gd name="T92" fmla="*/ 43 w 65"/>
                  <a:gd name="T93" fmla="*/ 14 h 71"/>
                  <a:gd name="T94" fmla="*/ 29 w 65"/>
                  <a:gd name="T95" fmla="*/ 7 h 71"/>
                  <a:gd name="T96" fmla="*/ 36 w 65"/>
                  <a:gd name="T97" fmla="*/ 21 h 71"/>
                  <a:gd name="T98" fmla="*/ 14 w 65"/>
                  <a:gd name="T99" fmla="*/ 14 h 71"/>
                  <a:gd name="T100" fmla="*/ 7 w 65"/>
                  <a:gd name="T101" fmla="*/ 0 h 71"/>
                  <a:gd name="T102" fmla="*/ 0 w 65"/>
                  <a:gd name="T103" fmla="*/ 7 h 71"/>
                  <a:gd name="T104" fmla="*/ 7 w 65"/>
                  <a:gd name="T105" fmla="*/ 21 h 71"/>
                  <a:gd name="T106" fmla="*/ 14 w 65"/>
                  <a:gd name="T107" fmla="*/ 14 h 71"/>
                  <a:gd name="T108" fmla="*/ 7 w 65"/>
                  <a:gd name="T109" fmla="*/ 35 h 71"/>
                  <a:gd name="T110" fmla="*/ 0 w 65"/>
                  <a:gd name="T111" fmla="*/ 42 h 71"/>
                  <a:gd name="T112" fmla="*/ 21 w 65"/>
                  <a:gd name="T113" fmla="*/ 42 h 71"/>
                  <a:gd name="T114" fmla="*/ 21 w 65"/>
                  <a:gd name="T115" fmla="*/ 35 h 71"/>
                  <a:gd name="T116" fmla="*/ 21 w 65"/>
                  <a:gd name="T117" fmla="*/ 57 h 71"/>
                  <a:gd name="T118" fmla="*/ 14 w 65"/>
                  <a:gd name="T119" fmla="*/ 57 h 71"/>
                  <a:gd name="T120" fmla="*/ 7 w 65"/>
                  <a:gd name="T121" fmla="*/ 64 h 71"/>
                  <a:gd name="T122" fmla="*/ 21 w 65"/>
                  <a:gd name="T123" fmla="*/ 71 h 71"/>
                  <a:gd name="T124" fmla="*/ 29 w 65"/>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1">
                    <a:moveTo>
                      <a:pt x="57" y="71"/>
                    </a:moveTo>
                    <a:lnTo>
                      <a:pt x="65" y="71"/>
                    </a:lnTo>
                    <a:lnTo>
                      <a:pt x="65" y="71"/>
                    </a:lnTo>
                    <a:lnTo>
                      <a:pt x="65" y="64"/>
                    </a:lnTo>
                    <a:lnTo>
                      <a:pt x="65" y="64"/>
                    </a:lnTo>
                    <a:lnTo>
                      <a:pt x="57" y="49"/>
                    </a:lnTo>
                    <a:lnTo>
                      <a:pt x="57" y="49"/>
                    </a:lnTo>
                    <a:lnTo>
                      <a:pt x="57" y="35"/>
                    </a:lnTo>
                    <a:lnTo>
                      <a:pt x="57" y="35"/>
                    </a:lnTo>
                    <a:lnTo>
                      <a:pt x="65" y="35"/>
                    </a:lnTo>
                    <a:lnTo>
                      <a:pt x="65" y="28"/>
                    </a:lnTo>
                    <a:lnTo>
                      <a:pt x="65" y="7"/>
                    </a:lnTo>
                    <a:lnTo>
                      <a:pt x="65" y="7"/>
                    </a:lnTo>
                    <a:lnTo>
                      <a:pt x="57" y="7"/>
                    </a:lnTo>
                    <a:lnTo>
                      <a:pt x="57" y="7"/>
                    </a:lnTo>
                    <a:lnTo>
                      <a:pt x="50" y="14"/>
                    </a:lnTo>
                    <a:lnTo>
                      <a:pt x="50" y="21"/>
                    </a:lnTo>
                    <a:lnTo>
                      <a:pt x="57" y="35"/>
                    </a:lnTo>
                    <a:lnTo>
                      <a:pt x="57" y="35"/>
                    </a:lnTo>
                    <a:lnTo>
                      <a:pt x="50" y="49"/>
                    </a:lnTo>
                    <a:lnTo>
                      <a:pt x="50" y="49"/>
                    </a:lnTo>
                    <a:lnTo>
                      <a:pt x="43" y="42"/>
                    </a:lnTo>
                    <a:lnTo>
                      <a:pt x="43" y="35"/>
                    </a:lnTo>
                    <a:lnTo>
                      <a:pt x="36" y="28"/>
                    </a:lnTo>
                    <a:lnTo>
                      <a:pt x="36" y="28"/>
                    </a:lnTo>
                    <a:lnTo>
                      <a:pt x="43" y="21"/>
                    </a:lnTo>
                    <a:lnTo>
                      <a:pt x="43" y="7"/>
                    </a:lnTo>
                    <a:lnTo>
                      <a:pt x="36" y="0"/>
                    </a:lnTo>
                    <a:lnTo>
                      <a:pt x="29" y="7"/>
                    </a:lnTo>
                    <a:lnTo>
                      <a:pt x="36" y="21"/>
                    </a:lnTo>
                    <a:lnTo>
                      <a:pt x="36" y="28"/>
                    </a:lnTo>
                    <a:lnTo>
                      <a:pt x="36" y="28"/>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35"/>
                    </a:lnTo>
                    <a:lnTo>
                      <a:pt x="21" y="35"/>
                    </a:lnTo>
                    <a:lnTo>
                      <a:pt x="21" y="35"/>
                    </a:lnTo>
                    <a:lnTo>
                      <a:pt x="14" y="28"/>
                    </a:lnTo>
                    <a:lnTo>
                      <a:pt x="0" y="28"/>
                    </a:lnTo>
                    <a:lnTo>
                      <a:pt x="0" y="35"/>
                    </a:lnTo>
                    <a:lnTo>
                      <a:pt x="0" y="42"/>
                    </a:lnTo>
                    <a:lnTo>
                      <a:pt x="7" y="42"/>
                    </a:lnTo>
                    <a:lnTo>
                      <a:pt x="14" y="49"/>
                    </a:lnTo>
                    <a:lnTo>
                      <a:pt x="14" y="49"/>
                    </a:lnTo>
                    <a:lnTo>
                      <a:pt x="21" y="42"/>
                    </a:lnTo>
                    <a:lnTo>
                      <a:pt x="21" y="42"/>
                    </a:lnTo>
                    <a:lnTo>
                      <a:pt x="29" y="42"/>
                    </a:lnTo>
                    <a:lnTo>
                      <a:pt x="36" y="42"/>
                    </a:lnTo>
                    <a:lnTo>
                      <a:pt x="36" y="49"/>
                    </a:lnTo>
                    <a:lnTo>
                      <a:pt x="43" y="49"/>
                    </a:lnTo>
                    <a:lnTo>
                      <a:pt x="43" y="49"/>
                    </a:lnTo>
                    <a:lnTo>
                      <a:pt x="43" y="57"/>
                    </a:lnTo>
                    <a:lnTo>
                      <a:pt x="36" y="57"/>
                    </a:lnTo>
                    <a:lnTo>
                      <a:pt x="29" y="57"/>
                    </a:lnTo>
                    <a:lnTo>
                      <a:pt x="21" y="57"/>
                    </a:lnTo>
                    <a:lnTo>
                      <a:pt x="0" y="64"/>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2"/>
                    </a:lnTo>
                    <a:lnTo>
                      <a:pt x="14" y="49"/>
                    </a:lnTo>
                    <a:lnTo>
                      <a:pt x="21" y="42"/>
                    </a:lnTo>
                    <a:lnTo>
                      <a:pt x="21" y="35"/>
                    </a:lnTo>
                    <a:lnTo>
                      <a:pt x="21" y="35"/>
                    </a:lnTo>
                    <a:close/>
                    <a:moveTo>
                      <a:pt x="29" y="64"/>
                    </a:moveTo>
                    <a:lnTo>
                      <a:pt x="21"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665">
                <a:extLst>
                  <a:ext uri="{FF2B5EF4-FFF2-40B4-BE49-F238E27FC236}">
                    <a16:creationId xmlns:a16="http://schemas.microsoft.com/office/drawing/2014/main" xmlns="" id="{5CC69368-CC9D-4E37-AD7A-B1A443A487C4}"/>
                  </a:ext>
                </a:extLst>
              </p:cNvPr>
              <p:cNvSpPr>
                <a:spLocks noEditPoints="1"/>
              </p:cNvSpPr>
              <p:nvPr/>
            </p:nvSpPr>
            <p:spPr bwMode="auto">
              <a:xfrm>
                <a:off x="5574" y="3062"/>
                <a:ext cx="72" cy="71"/>
              </a:xfrm>
              <a:custGeom>
                <a:avLst/>
                <a:gdLst>
                  <a:gd name="T0" fmla="*/ 65 w 72"/>
                  <a:gd name="T1" fmla="*/ 71 h 71"/>
                  <a:gd name="T2" fmla="*/ 72 w 72"/>
                  <a:gd name="T3" fmla="*/ 64 h 71"/>
                  <a:gd name="T4" fmla="*/ 65 w 72"/>
                  <a:gd name="T5" fmla="*/ 49 h 71"/>
                  <a:gd name="T6" fmla="*/ 65 w 72"/>
                  <a:gd name="T7" fmla="*/ 35 h 71"/>
                  <a:gd name="T8" fmla="*/ 72 w 72"/>
                  <a:gd name="T9" fmla="*/ 35 h 71"/>
                  <a:gd name="T10" fmla="*/ 72 w 72"/>
                  <a:gd name="T11" fmla="*/ 7 h 71"/>
                  <a:gd name="T12" fmla="*/ 65 w 72"/>
                  <a:gd name="T13" fmla="*/ 7 h 71"/>
                  <a:gd name="T14" fmla="*/ 57 w 72"/>
                  <a:gd name="T15" fmla="*/ 14 h 71"/>
                  <a:gd name="T16" fmla="*/ 57 w 72"/>
                  <a:gd name="T17" fmla="*/ 35 h 71"/>
                  <a:gd name="T18" fmla="*/ 57 w 72"/>
                  <a:gd name="T19" fmla="*/ 49 h 71"/>
                  <a:gd name="T20" fmla="*/ 50 w 72"/>
                  <a:gd name="T21" fmla="*/ 42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5 h 71"/>
                  <a:gd name="T48" fmla="*/ 36 w 72"/>
                  <a:gd name="T49" fmla="*/ 35 h 71"/>
                  <a:gd name="T50" fmla="*/ 29 w 72"/>
                  <a:gd name="T51" fmla="*/ 35 h 71"/>
                  <a:gd name="T52" fmla="*/ 7 w 72"/>
                  <a:gd name="T53" fmla="*/ 28 h 71"/>
                  <a:gd name="T54" fmla="*/ 7 w 72"/>
                  <a:gd name="T55" fmla="*/ 42 h 71"/>
                  <a:gd name="T56" fmla="*/ 21 w 72"/>
                  <a:gd name="T57" fmla="*/ 49 h 71"/>
                  <a:gd name="T58" fmla="*/ 29 w 72"/>
                  <a:gd name="T59" fmla="*/ 42 h 71"/>
                  <a:gd name="T60" fmla="*/ 36 w 72"/>
                  <a:gd name="T61" fmla="*/ 42 h 71"/>
                  <a:gd name="T62" fmla="*/ 43 w 72"/>
                  <a:gd name="T63" fmla="*/ 49 h 71"/>
                  <a:gd name="T64" fmla="*/ 50 w 72"/>
                  <a:gd name="T65" fmla="*/ 49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8 h 71"/>
                  <a:gd name="T86" fmla="*/ 72 w 72"/>
                  <a:gd name="T87" fmla="*/ 14 h 71"/>
                  <a:gd name="T88" fmla="*/ 57 w 72"/>
                  <a:gd name="T89" fmla="*/ 14 h 71"/>
                  <a:gd name="T90" fmla="*/ 65 w 72"/>
                  <a:gd name="T91" fmla="*/ 28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5 h 71"/>
                  <a:gd name="T110" fmla="*/ 7 w 72"/>
                  <a:gd name="T111" fmla="*/ 42 h 71"/>
                  <a:gd name="T112" fmla="*/ 21 w 72"/>
                  <a:gd name="T113" fmla="*/ 42 h 71"/>
                  <a:gd name="T114" fmla="*/ 29 w 72"/>
                  <a:gd name="T115" fmla="*/ 35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49"/>
                    </a:lnTo>
                    <a:lnTo>
                      <a:pt x="57" y="49"/>
                    </a:lnTo>
                    <a:lnTo>
                      <a:pt x="65" y="35"/>
                    </a:lnTo>
                    <a:lnTo>
                      <a:pt x="65" y="35"/>
                    </a:lnTo>
                    <a:lnTo>
                      <a:pt x="72" y="35"/>
                    </a:lnTo>
                    <a:lnTo>
                      <a:pt x="72" y="28"/>
                    </a:lnTo>
                    <a:lnTo>
                      <a:pt x="72" y="7"/>
                    </a:lnTo>
                    <a:lnTo>
                      <a:pt x="72" y="7"/>
                    </a:lnTo>
                    <a:lnTo>
                      <a:pt x="65" y="7"/>
                    </a:lnTo>
                    <a:lnTo>
                      <a:pt x="57" y="7"/>
                    </a:lnTo>
                    <a:lnTo>
                      <a:pt x="57" y="14"/>
                    </a:lnTo>
                    <a:lnTo>
                      <a:pt x="57" y="21"/>
                    </a:lnTo>
                    <a:lnTo>
                      <a:pt x="57" y="35"/>
                    </a:lnTo>
                    <a:lnTo>
                      <a:pt x="57" y="35"/>
                    </a:lnTo>
                    <a:lnTo>
                      <a:pt x="57" y="49"/>
                    </a:lnTo>
                    <a:lnTo>
                      <a:pt x="57" y="49"/>
                    </a:lnTo>
                    <a:lnTo>
                      <a:pt x="50" y="42"/>
                    </a:lnTo>
                    <a:lnTo>
                      <a:pt x="43" y="35"/>
                    </a:lnTo>
                    <a:lnTo>
                      <a:pt x="43" y="28"/>
                    </a:lnTo>
                    <a:lnTo>
                      <a:pt x="43" y="28"/>
                    </a:lnTo>
                    <a:lnTo>
                      <a:pt x="50" y="21"/>
                    </a:lnTo>
                    <a:lnTo>
                      <a:pt x="50" y="7"/>
                    </a:lnTo>
                    <a:lnTo>
                      <a:pt x="43" y="0"/>
                    </a:lnTo>
                    <a:lnTo>
                      <a:pt x="36" y="7"/>
                    </a:lnTo>
                    <a:lnTo>
                      <a:pt x="43" y="21"/>
                    </a:lnTo>
                    <a:lnTo>
                      <a:pt x="43" y="28"/>
                    </a:lnTo>
                    <a:lnTo>
                      <a:pt x="43" y="28"/>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35"/>
                    </a:lnTo>
                    <a:lnTo>
                      <a:pt x="29" y="35"/>
                    </a:lnTo>
                    <a:lnTo>
                      <a:pt x="29" y="35"/>
                    </a:lnTo>
                    <a:lnTo>
                      <a:pt x="21" y="28"/>
                    </a:lnTo>
                    <a:lnTo>
                      <a:pt x="7" y="28"/>
                    </a:lnTo>
                    <a:lnTo>
                      <a:pt x="0" y="35"/>
                    </a:lnTo>
                    <a:lnTo>
                      <a:pt x="7" y="42"/>
                    </a:lnTo>
                    <a:lnTo>
                      <a:pt x="7" y="42"/>
                    </a:lnTo>
                    <a:lnTo>
                      <a:pt x="21" y="49"/>
                    </a:lnTo>
                    <a:lnTo>
                      <a:pt x="21" y="49"/>
                    </a:lnTo>
                    <a:lnTo>
                      <a:pt x="29" y="42"/>
                    </a:lnTo>
                    <a:lnTo>
                      <a:pt x="29" y="42"/>
                    </a:lnTo>
                    <a:lnTo>
                      <a:pt x="36" y="42"/>
                    </a:lnTo>
                    <a:lnTo>
                      <a:pt x="43" y="42"/>
                    </a:lnTo>
                    <a:lnTo>
                      <a:pt x="43" y="49"/>
                    </a:lnTo>
                    <a:lnTo>
                      <a:pt x="50" y="49"/>
                    </a:lnTo>
                    <a:lnTo>
                      <a:pt x="50" y="49"/>
                    </a:lnTo>
                    <a:lnTo>
                      <a:pt x="50" y="57"/>
                    </a:lnTo>
                    <a:lnTo>
                      <a:pt x="43" y="57"/>
                    </a:lnTo>
                    <a:lnTo>
                      <a:pt x="36" y="57"/>
                    </a:lnTo>
                    <a:lnTo>
                      <a:pt x="29"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2"/>
                    </a:lnTo>
                    <a:lnTo>
                      <a:pt x="14" y="49"/>
                    </a:lnTo>
                    <a:lnTo>
                      <a:pt x="21" y="42"/>
                    </a:lnTo>
                    <a:lnTo>
                      <a:pt x="29" y="35"/>
                    </a:lnTo>
                    <a:lnTo>
                      <a:pt x="29" y="35"/>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666">
                <a:extLst>
                  <a:ext uri="{FF2B5EF4-FFF2-40B4-BE49-F238E27FC236}">
                    <a16:creationId xmlns:a16="http://schemas.microsoft.com/office/drawing/2014/main" xmlns="" id="{BE9CFAFA-72AB-478F-8029-08865FC6D491}"/>
                  </a:ext>
                </a:extLst>
              </p:cNvPr>
              <p:cNvSpPr>
                <a:spLocks noEditPoints="1"/>
              </p:cNvSpPr>
              <p:nvPr/>
            </p:nvSpPr>
            <p:spPr bwMode="auto">
              <a:xfrm>
                <a:off x="5501" y="3062"/>
                <a:ext cx="73" cy="71"/>
              </a:xfrm>
              <a:custGeom>
                <a:avLst/>
                <a:gdLst>
                  <a:gd name="T0" fmla="*/ 66 w 73"/>
                  <a:gd name="T1" fmla="*/ 71 h 71"/>
                  <a:gd name="T2" fmla="*/ 73 w 73"/>
                  <a:gd name="T3" fmla="*/ 64 h 71"/>
                  <a:gd name="T4" fmla="*/ 59 w 73"/>
                  <a:gd name="T5" fmla="*/ 49 h 71"/>
                  <a:gd name="T6" fmla="*/ 66 w 73"/>
                  <a:gd name="T7" fmla="*/ 35 h 71"/>
                  <a:gd name="T8" fmla="*/ 66 w 73"/>
                  <a:gd name="T9" fmla="*/ 35 h 71"/>
                  <a:gd name="T10" fmla="*/ 66 w 73"/>
                  <a:gd name="T11" fmla="*/ 7 h 71"/>
                  <a:gd name="T12" fmla="*/ 66 w 73"/>
                  <a:gd name="T13" fmla="*/ 7 h 71"/>
                  <a:gd name="T14" fmla="*/ 59 w 73"/>
                  <a:gd name="T15" fmla="*/ 14 h 71"/>
                  <a:gd name="T16" fmla="*/ 59 w 73"/>
                  <a:gd name="T17" fmla="*/ 35 h 71"/>
                  <a:gd name="T18" fmla="*/ 59 w 73"/>
                  <a:gd name="T19" fmla="*/ 49 h 71"/>
                  <a:gd name="T20" fmla="*/ 51 w 73"/>
                  <a:gd name="T21" fmla="*/ 42 h 71"/>
                  <a:gd name="T22" fmla="*/ 44 w 73"/>
                  <a:gd name="T23" fmla="*/ 28 h 71"/>
                  <a:gd name="T24" fmla="*/ 44 w 73"/>
                  <a:gd name="T25" fmla="*/ 21 h 71"/>
                  <a:gd name="T26" fmla="*/ 44 w 73"/>
                  <a:gd name="T27" fmla="*/ 0 h 71"/>
                  <a:gd name="T28" fmla="*/ 37 w 73"/>
                  <a:gd name="T29" fmla="*/ 21 h 71"/>
                  <a:gd name="T30" fmla="*/ 37 w 73"/>
                  <a:gd name="T31" fmla="*/ 28 h 71"/>
                  <a:gd name="T32" fmla="*/ 37 w 73"/>
                  <a:gd name="T33" fmla="*/ 35 h 71"/>
                  <a:gd name="T34" fmla="*/ 23 w 73"/>
                  <a:gd name="T35" fmla="*/ 21 h 71"/>
                  <a:gd name="T36" fmla="*/ 23 w 73"/>
                  <a:gd name="T37" fmla="*/ 14 h 71"/>
                  <a:gd name="T38" fmla="*/ 15 w 73"/>
                  <a:gd name="T39" fmla="*/ 0 h 71"/>
                  <a:gd name="T40" fmla="*/ 0 w 73"/>
                  <a:gd name="T41" fmla="*/ 0 h 71"/>
                  <a:gd name="T42" fmla="*/ 0 w 73"/>
                  <a:gd name="T43" fmla="*/ 7 h 71"/>
                  <a:gd name="T44" fmla="*/ 23 w 73"/>
                  <a:gd name="T45" fmla="*/ 21 h 71"/>
                  <a:gd name="T46" fmla="*/ 37 w 73"/>
                  <a:gd name="T47" fmla="*/ 35 h 71"/>
                  <a:gd name="T48" fmla="*/ 30 w 73"/>
                  <a:gd name="T49" fmla="*/ 35 h 71"/>
                  <a:gd name="T50" fmla="*/ 23 w 73"/>
                  <a:gd name="T51" fmla="*/ 35 h 71"/>
                  <a:gd name="T52" fmla="*/ 8 w 73"/>
                  <a:gd name="T53" fmla="*/ 28 h 71"/>
                  <a:gd name="T54" fmla="*/ 0 w 73"/>
                  <a:gd name="T55" fmla="*/ 42 h 71"/>
                  <a:gd name="T56" fmla="*/ 15 w 73"/>
                  <a:gd name="T57" fmla="*/ 49 h 71"/>
                  <a:gd name="T58" fmla="*/ 23 w 73"/>
                  <a:gd name="T59" fmla="*/ 42 h 71"/>
                  <a:gd name="T60" fmla="*/ 30 w 73"/>
                  <a:gd name="T61" fmla="*/ 42 h 71"/>
                  <a:gd name="T62" fmla="*/ 44 w 73"/>
                  <a:gd name="T63" fmla="*/ 49 h 71"/>
                  <a:gd name="T64" fmla="*/ 51 w 73"/>
                  <a:gd name="T65" fmla="*/ 49 h 71"/>
                  <a:gd name="T66" fmla="*/ 37 w 73"/>
                  <a:gd name="T67" fmla="*/ 57 h 71"/>
                  <a:gd name="T68" fmla="*/ 23 w 73"/>
                  <a:gd name="T69" fmla="*/ 57 h 71"/>
                  <a:gd name="T70" fmla="*/ 8 w 73"/>
                  <a:gd name="T71" fmla="*/ 64 h 71"/>
                  <a:gd name="T72" fmla="*/ 23 w 73"/>
                  <a:gd name="T73" fmla="*/ 71 h 71"/>
                  <a:gd name="T74" fmla="*/ 30 w 73"/>
                  <a:gd name="T75" fmla="*/ 71 h 71"/>
                  <a:gd name="T76" fmla="*/ 37 w 73"/>
                  <a:gd name="T77" fmla="*/ 64 h 71"/>
                  <a:gd name="T78" fmla="*/ 44 w 73"/>
                  <a:gd name="T79" fmla="*/ 57 h 71"/>
                  <a:gd name="T80" fmla="*/ 59 w 73"/>
                  <a:gd name="T81" fmla="*/ 64 h 71"/>
                  <a:gd name="T82" fmla="*/ 66 w 73"/>
                  <a:gd name="T83" fmla="*/ 71 h 71"/>
                  <a:gd name="T84" fmla="*/ 66 w 73"/>
                  <a:gd name="T85" fmla="*/ 28 h 71"/>
                  <a:gd name="T86" fmla="*/ 66 w 73"/>
                  <a:gd name="T87" fmla="*/ 14 h 71"/>
                  <a:gd name="T88" fmla="*/ 59 w 73"/>
                  <a:gd name="T89" fmla="*/ 14 h 71"/>
                  <a:gd name="T90" fmla="*/ 66 w 73"/>
                  <a:gd name="T91" fmla="*/ 28 h 71"/>
                  <a:gd name="T92" fmla="*/ 44 w 73"/>
                  <a:gd name="T93" fmla="*/ 14 h 71"/>
                  <a:gd name="T94" fmla="*/ 37 w 73"/>
                  <a:gd name="T95" fmla="*/ 7 h 71"/>
                  <a:gd name="T96" fmla="*/ 44 w 73"/>
                  <a:gd name="T97" fmla="*/ 21 h 71"/>
                  <a:gd name="T98" fmla="*/ 23 w 73"/>
                  <a:gd name="T99" fmla="*/ 14 h 71"/>
                  <a:gd name="T100" fmla="*/ 15 w 73"/>
                  <a:gd name="T101" fmla="*/ 0 h 71"/>
                  <a:gd name="T102" fmla="*/ 0 w 73"/>
                  <a:gd name="T103" fmla="*/ 7 h 71"/>
                  <a:gd name="T104" fmla="*/ 15 w 73"/>
                  <a:gd name="T105" fmla="*/ 21 h 71"/>
                  <a:gd name="T106" fmla="*/ 23 w 73"/>
                  <a:gd name="T107" fmla="*/ 14 h 71"/>
                  <a:gd name="T108" fmla="*/ 15 w 73"/>
                  <a:gd name="T109" fmla="*/ 35 h 71"/>
                  <a:gd name="T110" fmla="*/ 8 w 73"/>
                  <a:gd name="T111" fmla="*/ 42 h 71"/>
                  <a:gd name="T112" fmla="*/ 23 w 73"/>
                  <a:gd name="T113" fmla="*/ 42 h 71"/>
                  <a:gd name="T114" fmla="*/ 23 w 73"/>
                  <a:gd name="T115" fmla="*/ 35 h 71"/>
                  <a:gd name="T116" fmla="*/ 30 w 73"/>
                  <a:gd name="T117" fmla="*/ 57 h 71"/>
                  <a:gd name="T118" fmla="*/ 15 w 73"/>
                  <a:gd name="T119" fmla="*/ 57 h 71"/>
                  <a:gd name="T120" fmla="*/ 8 w 73"/>
                  <a:gd name="T121" fmla="*/ 64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59" y="49"/>
                    </a:lnTo>
                    <a:lnTo>
                      <a:pt x="59" y="49"/>
                    </a:lnTo>
                    <a:lnTo>
                      <a:pt x="66" y="35"/>
                    </a:lnTo>
                    <a:lnTo>
                      <a:pt x="66" y="35"/>
                    </a:lnTo>
                    <a:lnTo>
                      <a:pt x="66" y="35"/>
                    </a:lnTo>
                    <a:lnTo>
                      <a:pt x="73" y="28"/>
                    </a:lnTo>
                    <a:lnTo>
                      <a:pt x="66" y="7"/>
                    </a:lnTo>
                    <a:lnTo>
                      <a:pt x="66" y="7"/>
                    </a:lnTo>
                    <a:lnTo>
                      <a:pt x="66" y="7"/>
                    </a:lnTo>
                    <a:lnTo>
                      <a:pt x="59" y="7"/>
                    </a:lnTo>
                    <a:lnTo>
                      <a:pt x="59" y="14"/>
                    </a:lnTo>
                    <a:lnTo>
                      <a:pt x="51" y="21"/>
                    </a:lnTo>
                    <a:lnTo>
                      <a:pt x="59" y="35"/>
                    </a:lnTo>
                    <a:lnTo>
                      <a:pt x="59" y="35"/>
                    </a:lnTo>
                    <a:lnTo>
                      <a:pt x="59" y="49"/>
                    </a:lnTo>
                    <a:lnTo>
                      <a:pt x="51" y="49"/>
                    </a:lnTo>
                    <a:lnTo>
                      <a:pt x="51" y="42"/>
                    </a:lnTo>
                    <a:lnTo>
                      <a:pt x="44" y="35"/>
                    </a:lnTo>
                    <a:lnTo>
                      <a:pt x="44" y="28"/>
                    </a:lnTo>
                    <a:lnTo>
                      <a:pt x="44" y="28"/>
                    </a:lnTo>
                    <a:lnTo>
                      <a:pt x="44" y="21"/>
                    </a:lnTo>
                    <a:lnTo>
                      <a:pt x="51" y="7"/>
                    </a:lnTo>
                    <a:lnTo>
                      <a:pt x="44" y="0"/>
                    </a:lnTo>
                    <a:lnTo>
                      <a:pt x="30" y="7"/>
                    </a:lnTo>
                    <a:lnTo>
                      <a:pt x="37" y="21"/>
                    </a:lnTo>
                    <a:lnTo>
                      <a:pt x="37" y="28"/>
                    </a:lnTo>
                    <a:lnTo>
                      <a:pt x="37" y="28"/>
                    </a:lnTo>
                    <a:lnTo>
                      <a:pt x="37" y="35"/>
                    </a:lnTo>
                    <a:lnTo>
                      <a:pt x="37" y="35"/>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5"/>
                    </a:lnTo>
                    <a:lnTo>
                      <a:pt x="37" y="35"/>
                    </a:lnTo>
                    <a:lnTo>
                      <a:pt x="30" y="35"/>
                    </a:lnTo>
                    <a:lnTo>
                      <a:pt x="30" y="35"/>
                    </a:lnTo>
                    <a:lnTo>
                      <a:pt x="23" y="35"/>
                    </a:lnTo>
                    <a:lnTo>
                      <a:pt x="15" y="28"/>
                    </a:lnTo>
                    <a:lnTo>
                      <a:pt x="8" y="28"/>
                    </a:lnTo>
                    <a:lnTo>
                      <a:pt x="0" y="35"/>
                    </a:lnTo>
                    <a:lnTo>
                      <a:pt x="0" y="42"/>
                    </a:lnTo>
                    <a:lnTo>
                      <a:pt x="8" y="42"/>
                    </a:lnTo>
                    <a:lnTo>
                      <a:pt x="15" y="49"/>
                    </a:lnTo>
                    <a:lnTo>
                      <a:pt x="23" y="49"/>
                    </a:lnTo>
                    <a:lnTo>
                      <a:pt x="23" y="42"/>
                    </a:lnTo>
                    <a:lnTo>
                      <a:pt x="30" y="42"/>
                    </a:lnTo>
                    <a:lnTo>
                      <a:pt x="30" y="42"/>
                    </a:lnTo>
                    <a:lnTo>
                      <a:pt x="37" y="42"/>
                    </a:lnTo>
                    <a:lnTo>
                      <a:pt x="44" y="49"/>
                    </a:lnTo>
                    <a:lnTo>
                      <a:pt x="51" y="49"/>
                    </a:lnTo>
                    <a:lnTo>
                      <a:pt x="51" y="49"/>
                    </a:lnTo>
                    <a:lnTo>
                      <a:pt x="44" y="57"/>
                    </a:lnTo>
                    <a:lnTo>
                      <a:pt x="37" y="57"/>
                    </a:lnTo>
                    <a:lnTo>
                      <a:pt x="30" y="57"/>
                    </a:lnTo>
                    <a:lnTo>
                      <a:pt x="23" y="57"/>
                    </a:lnTo>
                    <a:lnTo>
                      <a:pt x="8" y="64"/>
                    </a:lnTo>
                    <a:lnTo>
                      <a:pt x="8" y="64"/>
                    </a:lnTo>
                    <a:lnTo>
                      <a:pt x="8" y="71"/>
                    </a:lnTo>
                    <a:lnTo>
                      <a:pt x="23" y="71"/>
                    </a:lnTo>
                    <a:lnTo>
                      <a:pt x="30" y="71"/>
                    </a:lnTo>
                    <a:lnTo>
                      <a:pt x="30" y="71"/>
                    </a:lnTo>
                    <a:lnTo>
                      <a:pt x="37" y="64"/>
                    </a:lnTo>
                    <a:lnTo>
                      <a:pt x="37" y="64"/>
                    </a:lnTo>
                    <a:lnTo>
                      <a:pt x="44" y="64"/>
                    </a:lnTo>
                    <a:lnTo>
                      <a:pt x="44" y="57"/>
                    </a:lnTo>
                    <a:lnTo>
                      <a:pt x="51" y="57"/>
                    </a:lnTo>
                    <a:lnTo>
                      <a:pt x="59" y="64"/>
                    </a:lnTo>
                    <a:lnTo>
                      <a:pt x="66" y="71"/>
                    </a:lnTo>
                    <a:lnTo>
                      <a:pt x="66" y="71"/>
                    </a:lnTo>
                    <a:close/>
                    <a:moveTo>
                      <a:pt x="66" y="28"/>
                    </a:moveTo>
                    <a:lnTo>
                      <a:pt x="66" y="28"/>
                    </a:lnTo>
                    <a:lnTo>
                      <a:pt x="73" y="21"/>
                    </a:lnTo>
                    <a:lnTo>
                      <a:pt x="66" y="14"/>
                    </a:lnTo>
                    <a:lnTo>
                      <a:pt x="66" y="7"/>
                    </a:lnTo>
                    <a:lnTo>
                      <a:pt x="59" y="14"/>
                    </a:lnTo>
                    <a:lnTo>
                      <a:pt x="66" y="28"/>
                    </a:lnTo>
                    <a:lnTo>
                      <a:pt x="66" y="28"/>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5"/>
                    </a:moveTo>
                    <a:lnTo>
                      <a:pt x="15" y="35"/>
                    </a:lnTo>
                    <a:lnTo>
                      <a:pt x="0" y="35"/>
                    </a:lnTo>
                    <a:lnTo>
                      <a:pt x="8" y="42"/>
                    </a:lnTo>
                    <a:lnTo>
                      <a:pt x="15" y="49"/>
                    </a:lnTo>
                    <a:lnTo>
                      <a:pt x="23" y="42"/>
                    </a:lnTo>
                    <a:lnTo>
                      <a:pt x="23" y="35"/>
                    </a:lnTo>
                    <a:lnTo>
                      <a:pt x="23" y="35"/>
                    </a:lnTo>
                    <a:close/>
                    <a:moveTo>
                      <a:pt x="30" y="64"/>
                    </a:moveTo>
                    <a:lnTo>
                      <a:pt x="30" y="57"/>
                    </a:lnTo>
                    <a:lnTo>
                      <a:pt x="23" y="57"/>
                    </a:lnTo>
                    <a:lnTo>
                      <a:pt x="15" y="57"/>
                    </a:lnTo>
                    <a:lnTo>
                      <a:pt x="8" y="64"/>
                    </a:lnTo>
                    <a:lnTo>
                      <a:pt x="8" y="64"/>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667">
                <a:extLst>
                  <a:ext uri="{FF2B5EF4-FFF2-40B4-BE49-F238E27FC236}">
                    <a16:creationId xmlns:a16="http://schemas.microsoft.com/office/drawing/2014/main" xmlns="" id="{64BE0C3D-C226-40F6-AF13-7A6455E25AC9}"/>
                  </a:ext>
                </a:extLst>
              </p:cNvPr>
              <p:cNvSpPr>
                <a:spLocks noEditPoints="1"/>
              </p:cNvSpPr>
              <p:nvPr/>
            </p:nvSpPr>
            <p:spPr bwMode="auto">
              <a:xfrm>
                <a:off x="5429" y="3062"/>
                <a:ext cx="72" cy="71"/>
              </a:xfrm>
              <a:custGeom>
                <a:avLst/>
                <a:gdLst>
                  <a:gd name="T0" fmla="*/ 65 w 72"/>
                  <a:gd name="T1" fmla="*/ 71 h 71"/>
                  <a:gd name="T2" fmla="*/ 72 w 72"/>
                  <a:gd name="T3" fmla="*/ 64 h 71"/>
                  <a:gd name="T4" fmla="*/ 58 w 72"/>
                  <a:gd name="T5" fmla="*/ 49 h 71"/>
                  <a:gd name="T6" fmla="*/ 58 w 72"/>
                  <a:gd name="T7" fmla="*/ 35 h 71"/>
                  <a:gd name="T8" fmla="*/ 65 w 72"/>
                  <a:gd name="T9" fmla="*/ 35 h 71"/>
                  <a:gd name="T10" fmla="*/ 65 w 72"/>
                  <a:gd name="T11" fmla="*/ 7 h 71"/>
                  <a:gd name="T12" fmla="*/ 58 w 72"/>
                  <a:gd name="T13" fmla="*/ 7 h 71"/>
                  <a:gd name="T14" fmla="*/ 50 w 72"/>
                  <a:gd name="T15" fmla="*/ 14 h 71"/>
                  <a:gd name="T16" fmla="*/ 58 w 72"/>
                  <a:gd name="T17" fmla="*/ 35 h 71"/>
                  <a:gd name="T18" fmla="*/ 50 w 72"/>
                  <a:gd name="T19" fmla="*/ 49 h 71"/>
                  <a:gd name="T20" fmla="*/ 43 w 72"/>
                  <a:gd name="T21" fmla="*/ 42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7 w 72"/>
                  <a:gd name="T39" fmla="*/ 0 h 71"/>
                  <a:gd name="T40" fmla="*/ 0 w 72"/>
                  <a:gd name="T41" fmla="*/ 0 h 71"/>
                  <a:gd name="T42" fmla="*/ 0 w 72"/>
                  <a:gd name="T43" fmla="*/ 7 h 71"/>
                  <a:gd name="T44" fmla="*/ 15 w 72"/>
                  <a:gd name="T45" fmla="*/ 21 h 71"/>
                  <a:gd name="T46" fmla="*/ 29 w 72"/>
                  <a:gd name="T47" fmla="*/ 35 h 71"/>
                  <a:gd name="T48" fmla="*/ 29 w 72"/>
                  <a:gd name="T49" fmla="*/ 35 h 71"/>
                  <a:gd name="T50" fmla="*/ 22 w 72"/>
                  <a:gd name="T51" fmla="*/ 35 h 71"/>
                  <a:gd name="T52" fmla="*/ 7 w 72"/>
                  <a:gd name="T53" fmla="*/ 28 h 71"/>
                  <a:gd name="T54" fmla="*/ 0 w 72"/>
                  <a:gd name="T55" fmla="*/ 42 h 71"/>
                  <a:gd name="T56" fmla="*/ 15 w 72"/>
                  <a:gd name="T57" fmla="*/ 49 h 71"/>
                  <a:gd name="T58" fmla="*/ 22 w 72"/>
                  <a:gd name="T59" fmla="*/ 42 h 71"/>
                  <a:gd name="T60" fmla="*/ 29 w 72"/>
                  <a:gd name="T61" fmla="*/ 42 h 71"/>
                  <a:gd name="T62" fmla="*/ 43 w 72"/>
                  <a:gd name="T63" fmla="*/ 49 h 71"/>
                  <a:gd name="T64" fmla="*/ 43 w 72"/>
                  <a:gd name="T65" fmla="*/ 49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8 w 72"/>
                  <a:gd name="T83" fmla="*/ 71 h 71"/>
                  <a:gd name="T84" fmla="*/ 65 w 72"/>
                  <a:gd name="T85" fmla="*/ 28 h 71"/>
                  <a:gd name="T86" fmla="*/ 65 w 72"/>
                  <a:gd name="T87" fmla="*/ 14 h 71"/>
                  <a:gd name="T88" fmla="*/ 58 w 72"/>
                  <a:gd name="T89" fmla="*/ 14 h 71"/>
                  <a:gd name="T90" fmla="*/ 58 w 72"/>
                  <a:gd name="T91" fmla="*/ 28 h 71"/>
                  <a:gd name="T92" fmla="*/ 43 w 72"/>
                  <a:gd name="T93" fmla="*/ 14 h 71"/>
                  <a:gd name="T94" fmla="*/ 29 w 72"/>
                  <a:gd name="T95" fmla="*/ 7 h 71"/>
                  <a:gd name="T96" fmla="*/ 36 w 72"/>
                  <a:gd name="T97" fmla="*/ 21 h 71"/>
                  <a:gd name="T98" fmla="*/ 22 w 72"/>
                  <a:gd name="T99" fmla="*/ 14 h 71"/>
                  <a:gd name="T100" fmla="*/ 7 w 72"/>
                  <a:gd name="T101" fmla="*/ 0 h 71"/>
                  <a:gd name="T102" fmla="*/ 0 w 72"/>
                  <a:gd name="T103" fmla="*/ 7 h 71"/>
                  <a:gd name="T104" fmla="*/ 7 w 72"/>
                  <a:gd name="T105" fmla="*/ 21 h 71"/>
                  <a:gd name="T106" fmla="*/ 15 w 72"/>
                  <a:gd name="T107" fmla="*/ 14 h 71"/>
                  <a:gd name="T108" fmla="*/ 7 w 72"/>
                  <a:gd name="T109" fmla="*/ 35 h 71"/>
                  <a:gd name="T110" fmla="*/ 0 w 72"/>
                  <a:gd name="T111" fmla="*/ 42 h 71"/>
                  <a:gd name="T112" fmla="*/ 22 w 72"/>
                  <a:gd name="T113" fmla="*/ 42 h 71"/>
                  <a:gd name="T114" fmla="*/ 22 w 72"/>
                  <a:gd name="T115" fmla="*/ 35 h 71"/>
                  <a:gd name="T116" fmla="*/ 29 w 72"/>
                  <a:gd name="T117" fmla="*/ 57 h 71"/>
                  <a:gd name="T118" fmla="*/ 15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49"/>
                    </a:lnTo>
                    <a:lnTo>
                      <a:pt x="58" y="49"/>
                    </a:lnTo>
                    <a:lnTo>
                      <a:pt x="58" y="35"/>
                    </a:lnTo>
                    <a:lnTo>
                      <a:pt x="58" y="35"/>
                    </a:lnTo>
                    <a:lnTo>
                      <a:pt x="65" y="35"/>
                    </a:lnTo>
                    <a:lnTo>
                      <a:pt x="72" y="28"/>
                    </a:lnTo>
                    <a:lnTo>
                      <a:pt x="65" y="7"/>
                    </a:lnTo>
                    <a:lnTo>
                      <a:pt x="65" y="7"/>
                    </a:lnTo>
                    <a:lnTo>
                      <a:pt x="58" y="7"/>
                    </a:lnTo>
                    <a:lnTo>
                      <a:pt x="58" y="7"/>
                    </a:lnTo>
                    <a:lnTo>
                      <a:pt x="50" y="14"/>
                    </a:lnTo>
                    <a:lnTo>
                      <a:pt x="50" y="21"/>
                    </a:lnTo>
                    <a:lnTo>
                      <a:pt x="58" y="35"/>
                    </a:lnTo>
                    <a:lnTo>
                      <a:pt x="58" y="35"/>
                    </a:lnTo>
                    <a:lnTo>
                      <a:pt x="50" y="49"/>
                    </a:lnTo>
                    <a:lnTo>
                      <a:pt x="50" y="49"/>
                    </a:lnTo>
                    <a:lnTo>
                      <a:pt x="43" y="42"/>
                    </a:lnTo>
                    <a:lnTo>
                      <a:pt x="43" y="35"/>
                    </a:lnTo>
                    <a:lnTo>
                      <a:pt x="43" y="28"/>
                    </a:lnTo>
                    <a:lnTo>
                      <a:pt x="43" y="28"/>
                    </a:lnTo>
                    <a:lnTo>
                      <a:pt x="43" y="21"/>
                    </a:lnTo>
                    <a:lnTo>
                      <a:pt x="43" y="7"/>
                    </a:lnTo>
                    <a:lnTo>
                      <a:pt x="36" y="0"/>
                    </a:lnTo>
                    <a:lnTo>
                      <a:pt x="29" y="7"/>
                    </a:lnTo>
                    <a:lnTo>
                      <a:pt x="36" y="21"/>
                    </a:lnTo>
                    <a:lnTo>
                      <a:pt x="36" y="28"/>
                    </a:lnTo>
                    <a:lnTo>
                      <a:pt x="36" y="28"/>
                    </a:lnTo>
                    <a:lnTo>
                      <a:pt x="36" y="35"/>
                    </a:lnTo>
                    <a:lnTo>
                      <a:pt x="36"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7" y="28"/>
                    </a:lnTo>
                    <a:lnTo>
                      <a:pt x="0" y="35"/>
                    </a:lnTo>
                    <a:lnTo>
                      <a:pt x="0" y="42"/>
                    </a:lnTo>
                    <a:lnTo>
                      <a:pt x="7" y="42"/>
                    </a:lnTo>
                    <a:lnTo>
                      <a:pt x="15" y="49"/>
                    </a:lnTo>
                    <a:lnTo>
                      <a:pt x="15" y="49"/>
                    </a:lnTo>
                    <a:lnTo>
                      <a:pt x="22" y="42"/>
                    </a:lnTo>
                    <a:lnTo>
                      <a:pt x="22" y="42"/>
                    </a:lnTo>
                    <a:lnTo>
                      <a:pt x="29" y="42"/>
                    </a:lnTo>
                    <a:lnTo>
                      <a:pt x="36" y="42"/>
                    </a:lnTo>
                    <a:lnTo>
                      <a:pt x="43" y="49"/>
                    </a:lnTo>
                    <a:lnTo>
                      <a:pt x="43" y="49"/>
                    </a:lnTo>
                    <a:lnTo>
                      <a:pt x="43" y="49"/>
                    </a:lnTo>
                    <a:lnTo>
                      <a:pt x="43" y="57"/>
                    </a:lnTo>
                    <a:lnTo>
                      <a:pt x="36" y="57"/>
                    </a:lnTo>
                    <a:lnTo>
                      <a:pt x="29" y="57"/>
                    </a:lnTo>
                    <a:lnTo>
                      <a:pt x="22" y="57"/>
                    </a:lnTo>
                    <a:lnTo>
                      <a:pt x="7" y="64"/>
                    </a:lnTo>
                    <a:lnTo>
                      <a:pt x="0" y="64"/>
                    </a:lnTo>
                    <a:lnTo>
                      <a:pt x="7" y="71"/>
                    </a:lnTo>
                    <a:lnTo>
                      <a:pt x="22" y="71"/>
                    </a:lnTo>
                    <a:lnTo>
                      <a:pt x="29" y="71"/>
                    </a:lnTo>
                    <a:lnTo>
                      <a:pt x="29" y="71"/>
                    </a:lnTo>
                    <a:lnTo>
                      <a:pt x="29" y="64"/>
                    </a:lnTo>
                    <a:lnTo>
                      <a:pt x="36" y="64"/>
                    </a:lnTo>
                    <a:lnTo>
                      <a:pt x="43" y="64"/>
                    </a:lnTo>
                    <a:lnTo>
                      <a:pt x="43" y="57"/>
                    </a:lnTo>
                    <a:lnTo>
                      <a:pt x="50" y="57"/>
                    </a:lnTo>
                    <a:lnTo>
                      <a:pt x="50" y="64"/>
                    </a:lnTo>
                    <a:lnTo>
                      <a:pt x="58" y="71"/>
                    </a:lnTo>
                    <a:lnTo>
                      <a:pt x="58" y="71"/>
                    </a:lnTo>
                    <a:close/>
                    <a:moveTo>
                      <a:pt x="58" y="28"/>
                    </a:moveTo>
                    <a:lnTo>
                      <a:pt x="65" y="28"/>
                    </a:lnTo>
                    <a:lnTo>
                      <a:pt x="65" y="21"/>
                    </a:lnTo>
                    <a:lnTo>
                      <a:pt x="65" y="14"/>
                    </a:lnTo>
                    <a:lnTo>
                      <a:pt x="65" y="7"/>
                    </a:lnTo>
                    <a:lnTo>
                      <a:pt x="58" y="14"/>
                    </a:lnTo>
                    <a:lnTo>
                      <a:pt x="58" y="28"/>
                    </a:lnTo>
                    <a:lnTo>
                      <a:pt x="58" y="28"/>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5"/>
                    </a:moveTo>
                    <a:lnTo>
                      <a:pt x="7" y="35"/>
                    </a:lnTo>
                    <a:lnTo>
                      <a:pt x="0" y="35"/>
                    </a:lnTo>
                    <a:lnTo>
                      <a:pt x="0" y="42"/>
                    </a:lnTo>
                    <a:lnTo>
                      <a:pt x="15" y="49"/>
                    </a:lnTo>
                    <a:lnTo>
                      <a:pt x="22" y="42"/>
                    </a:lnTo>
                    <a:lnTo>
                      <a:pt x="22" y="35"/>
                    </a:lnTo>
                    <a:lnTo>
                      <a:pt x="22" y="35"/>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668">
                <a:extLst>
                  <a:ext uri="{FF2B5EF4-FFF2-40B4-BE49-F238E27FC236}">
                    <a16:creationId xmlns:a16="http://schemas.microsoft.com/office/drawing/2014/main" xmlns="" id="{9EDDB2EF-23B1-4C9B-911A-E3168A34D92E}"/>
                  </a:ext>
                </a:extLst>
              </p:cNvPr>
              <p:cNvSpPr>
                <a:spLocks noEditPoints="1"/>
              </p:cNvSpPr>
              <p:nvPr/>
            </p:nvSpPr>
            <p:spPr bwMode="auto">
              <a:xfrm>
                <a:off x="5357" y="3062"/>
                <a:ext cx="72" cy="71"/>
              </a:xfrm>
              <a:custGeom>
                <a:avLst/>
                <a:gdLst>
                  <a:gd name="T0" fmla="*/ 65 w 72"/>
                  <a:gd name="T1" fmla="*/ 71 h 71"/>
                  <a:gd name="T2" fmla="*/ 65 w 72"/>
                  <a:gd name="T3" fmla="*/ 64 h 71"/>
                  <a:gd name="T4" fmla="*/ 58 w 72"/>
                  <a:gd name="T5" fmla="*/ 49 h 71"/>
                  <a:gd name="T6" fmla="*/ 58 w 72"/>
                  <a:gd name="T7" fmla="*/ 35 h 71"/>
                  <a:gd name="T8" fmla="*/ 65 w 72"/>
                  <a:gd name="T9" fmla="*/ 35 h 71"/>
                  <a:gd name="T10" fmla="*/ 65 w 72"/>
                  <a:gd name="T11" fmla="*/ 7 h 71"/>
                  <a:gd name="T12" fmla="*/ 58 w 72"/>
                  <a:gd name="T13" fmla="*/ 7 h 71"/>
                  <a:gd name="T14" fmla="*/ 51 w 72"/>
                  <a:gd name="T15" fmla="*/ 14 h 71"/>
                  <a:gd name="T16" fmla="*/ 58 w 72"/>
                  <a:gd name="T17" fmla="*/ 35 h 71"/>
                  <a:gd name="T18" fmla="*/ 51 w 72"/>
                  <a:gd name="T19" fmla="*/ 49 h 71"/>
                  <a:gd name="T20" fmla="*/ 43 w 72"/>
                  <a:gd name="T21" fmla="*/ 42 h 71"/>
                  <a:gd name="T22" fmla="*/ 36 w 72"/>
                  <a:gd name="T23" fmla="*/ 28 h 71"/>
                  <a:gd name="T24" fmla="*/ 43 w 72"/>
                  <a:gd name="T25" fmla="*/ 21 h 71"/>
                  <a:gd name="T26" fmla="*/ 36 w 72"/>
                  <a:gd name="T27" fmla="*/ 0 h 71"/>
                  <a:gd name="T28" fmla="*/ 36 w 72"/>
                  <a:gd name="T29" fmla="*/ 21 h 71"/>
                  <a:gd name="T30" fmla="*/ 36 w 72"/>
                  <a:gd name="T31" fmla="*/ 28 h 71"/>
                  <a:gd name="T32" fmla="*/ 29 w 72"/>
                  <a:gd name="T33" fmla="*/ 35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5 h 71"/>
                  <a:gd name="T48" fmla="*/ 29 w 72"/>
                  <a:gd name="T49" fmla="*/ 35 h 71"/>
                  <a:gd name="T50" fmla="*/ 22 w 72"/>
                  <a:gd name="T51" fmla="*/ 35 h 71"/>
                  <a:gd name="T52" fmla="*/ 8 w 72"/>
                  <a:gd name="T53" fmla="*/ 28 h 71"/>
                  <a:gd name="T54" fmla="*/ 0 w 72"/>
                  <a:gd name="T55" fmla="*/ 42 h 71"/>
                  <a:gd name="T56" fmla="*/ 15 w 72"/>
                  <a:gd name="T57" fmla="*/ 49 h 71"/>
                  <a:gd name="T58" fmla="*/ 22 w 72"/>
                  <a:gd name="T59" fmla="*/ 42 h 71"/>
                  <a:gd name="T60" fmla="*/ 29 w 72"/>
                  <a:gd name="T61" fmla="*/ 42 h 71"/>
                  <a:gd name="T62" fmla="*/ 36 w 72"/>
                  <a:gd name="T63" fmla="*/ 49 h 71"/>
                  <a:gd name="T64" fmla="*/ 43 w 72"/>
                  <a:gd name="T65" fmla="*/ 49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8 h 71"/>
                  <a:gd name="T86" fmla="*/ 65 w 72"/>
                  <a:gd name="T87" fmla="*/ 14 h 71"/>
                  <a:gd name="T88" fmla="*/ 51 w 72"/>
                  <a:gd name="T89" fmla="*/ 14 h 71"/>
                  <a:gd name="T90" fmla="*/ 58 w 72"/>
                  <a:gd name="T91" fmla="*/ 28 h 71"/>
                  <a:gd name="T92" fmla="*/ 43 w 72"/>
                  <a:gd name="T93" fmla="*/ 14 h 71"/>
                  <a:gd name="T94" fmla="*/ 29 w 72"/>
                  <a:gd name="T95" fmla="*/ 7 h 71"/>
                  <a:gd name="T96" fmla="*/ 36 w 72"/>
                  <a:gd name="T97" fmla="*/ 21 h 71"/>
                  <a:gd name="T98" fmla="*/ 15 w 72"/>
                  <a:gd name="T99" fmla="*/ 14 h 71"/>
                  <a:gd name="T100" fmla="*/ 8 w 72"/>
                  <a:gd name="T101" fmla="*/ 0 h 71"/>
                  <a:gd name="T102" fmla="*/ 0 w 72"/>
                  <a:gd name="T103" fmla="*/ 7 h 71"/>
                  <a:gd name="T104" fmla="*/ 8 w 72"/>
                  <a:gd name="T105" fmla="*/ 21 h 71"/>
                  <a:gd name="T106" fmla="*/ 15 w 72"/>
                  <a:gd name="T107" fmla="*/ 14 h 71"/>
                  <a:gd name="T108" fmla="*/ 8 w 72"/>
                  <a:gd name="T109" fmla="*/ 35 h 71"/>
                  <a:gd name="T110" fmla="*/ 0 w 72"/>
                  <a:gd name="T111" fmla="*/ 42 h 71"/>
                  <a:gd name="T112" fmla="*/ 22 w 72"/>
                  <a:gd name="T113" fmla="*/ 42 h 71"/>
                  <a:gd name="T114" fmla="*/ 22 w 72"/>
                  <a:gd name="T115" fmla="*/ 35 h 71"/>
                  <a:gd name="T116" fmla="*/ 29 w 72"/>
                  <a:gd name="T117" fmla="*/ 57 h 71"/>
                  <a:gd name="T118" fmla="*/ 15 w 72"/>
                  <a:gd name="T119" fmla="*/ 57 h 71"/>
                  <a:gd name="T120" fmla="*/ 8 w 72"/>
                  <a:gd name="T121" fmla="*/ 64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65" y="64"/>
                    </a:lnTo>
                    <a:lnTo>
                      <a:pt x="65" y="64"/>
                    </a:lnTo>
                    <a:lnTo>
                      <a:pt x="58" y="49"/>
                    </a:lnTo>
                    <a:lnTo>
                      <a:pt x="58" y="49"/>
                    </a:lnTo>
                    <a:lnTo>
                      <a:pt x="58" y="35"/>
                    </a:lnTo>
                    <a:lnTo>
                      <a:pt x="58" y="35"/>
                    </a:lnTo>
                    <a:lnTo>
                      <a:pt x="65" y="35"/>
                    </a:lnTo>
                    <a:lnTo>
                      <a:pt x="72" y="28"/>
                    </a:lnTo>
                    <a:lnTo>
                      <a:pt x="65" y="7"/>
                    </a:lnTo>
                    <a:lnTo>
                      <a:pt x="65" y="7"/>
                    </a:lnTo>
                    <a:lnTo>
                      <a:pt x="58" y="7"/>
                    </a:lnTo>
                    <a:lnTo>
                      <a:pt x="58" y="7"/>
                    </a:lnTo>
                    <a:lnTo>
                      <a:pt x="51" y="14"/>
                    </a:lnTo>
                    <a:lnTo>
                      <a:pt x="51" y="21"/>
                    </a:lnTo>
                    <a:lnTo>
                      <a:pt x="58" y="35"/>
                    </a:lnTo>
                    <a:lnTo>
                      <a:pt x="58" y="35"/>
                    </a:lnTo>
                    <a:lnTo>
                      <a:pt x="51" y="49"/>
                    </a:lnTo>
                    <a:lnTo>
                      <a:pt x="51" y="49"/>
                    </a:lnTo>
                    <a:lnTo>
                      <a:pt x="43" y="42"/>
                    </a:lnTo>
                    <a:lnTo>
                      <a:pt x="43" y="35"/>
                    </a:lnTo>
                    <a:lnTo>
                      <a:pt x="36" y="28"/>
                    </a:lnTo>
                    <a:lnTo>
                      <a:pt x="36" y="28"/>
                    </a:lnTo>
                    <a:lnTo>
                      <a:pt x="43" y="21"/>
                    </a:lnTo>
                    <a:lnTo>
                      <a:pt x="43" y="7"/>
                    </a:lnTo>
                    <a:lnTo>
                      <a:pt x="36" y="0"/>
                    </a:lnTo>
                    <a:lnTo>
                      <a:pt x="29" y="7"/>
                    </a:lnTo>
                    <a:lnTo>
                      <a:pt x="36" y="21"/>
                    </a:lnTo>
                    <a:lnTo>
                      <a:pt x="36" y="28"/>
                    </a:lnTo>
                    <a:lnTo>
                      <a:pt x="36" y="28"/>
                    </a:lnTo>
                    <a:lnTo>
                      <a:pt x="36" y="35"/>
                    </a:lnTo>
                    <a:lnTo>
                      <a:pt x="29" y="35"/>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35"/>
                    </a:lnTo>
                    <a:lnTo>
                      <a:pt x="22" y="35"/>
                    </a:lnTo>
                    <a:lnTo>
                      <a:pt x="22" y="35"/>
                    </a:lnTo>
                    <a:lnTo>
                      <a:pt x="15" y="28"/>
                    </a:lnTo>
                    <a:lnTo>
                      <a:pt x="8" y="28"/>
                    </a:lnTo>
                    <a:lnTo>
                      <a:pt x="0" y="35"/>
                    </a:lnTo>
                    <a:lnTo>
                      <a:pt x="0" y="42"/>
                    </a:lnTo>
                    <a:lnTo>
                      <a:pt x="8" y="42"/>
                    </a:lnTo>
                    <a:lnTo>
                      <a:pt x="15" y="49"/>
                    </a:lnTo>
                    <a:lnTo>
                      <a:pt x="15" y="49"/>
                    </a:lnTo>
                    <a:lnTo>
                      <a:pt x="22" y="42"/>
                    </a:lnTo>
                    <a:lnTo>
                      <a:pt x="22" y="42"/>
                    </a:lnTo>
                    <a:lnTo>
                      <a:pt x="29" y="42"/>
                    </a:lnTo>
                    <a:lnTo>
                      <a:pt x="36" y="42"/>
                    </a:lnTo>
                    <a:lnTo>
                      <a:pt x="36" y="49"/>
                    </a:lnTo>
                    <a:lnTo>
                      <a:pt x="43" y="49"/>
                    </a:lnTo>
                    <a:lnTo>
                      <a:pt x="43" y="49"/>
                    </a:lnTo>
                    <a:lnTo>
                      <a:pt x="43" y="57"/>
                    </a:lnTo>
                    <a:lnTo>
                      <a:pt x="36" y="57"/>
                    </a:lnTo>
                    <a:lnTo>
                      <a:pt x="29" y="57"/>
                    </a:lnTo>
                    <a:lnTo>
                      <a:pt x="22" y="57"/>
                    </a:lnTo>
                    <a:lnTo>
                      <a:pt x="0" y="64"/>
                    </a:lnTo>
                    <a:lnTo>
                      <a:pt x="0" y="64"/>
                    </a:lnTo>
                    <a:lnTo>
                      <a:pt x="8" y="71"/>
                    </a:lnTo>
                    <a:lnTo>
                      <a:pt x="22" y="71"/>
                    </a:lnTo>
                    <a:lnTo>
                      <a:pt x="29" y="71"/>
                    </a:lnTo>
                    <a:lnTo>
                      <a:pt x="29" y="71"/>
                    </a:lnTo>
                    <a:lnTo>
                      <a:pt x="29" y="64"/>
                    </a:lnTo>
                    <a:lnTo>
                      <a:pt x="36" y="64"/>
                    </a:lnTo>
                    <a:lnTo>
                      <a:pt x="36" y="64"/>
                    </a:lnTo>
                    <a:lnTo>
                      <a:pt x="43" y="57"/>
                    </a:lnTo>
                    <a:lnTo>
                      <a:pt x="43" y="57"/>
                    </a:lnTo>
                    <a:lnTo>
                      <a:pt x="51" y="64"/>
                    </a:lnTo>
                    <a:lnTo>
                      <a:pt x="58" y="71"/>
                    </a:lnTo>
                    <a:lnTo>
                      <a:pt x="58" y="71"/>
                    </a:lnTo>
                    <a:close/>
                    <a:moveTo>
                      <a:pt x="58" y="28"/>
                    </a:moveTo>
                    <a:lnTo>
                      <a:pt x="65" y="28"/>
                    </a:lnTo>
                    <a:lnTo>
                      <a:pt x="65" y="21"/>
                    </a:lnTo>
                    <a:lnTo>
                      <a:pt x="65" y="14"/>
                    </a:lnTo>
                    <a:lnTo>
                      <a:pt x="58" y="7"/>
                    </a:lnTo>
                    <a:lnTo>
                      <a:pt x="51" y="14"/>
                    </a:lnTo>
                    <a:lnTo>
                      <a:pt x="58" y="28"/>
                    </a:lnTo>
                    <a:lnTo>
                      <a:pt x="58" y="28"/>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5"/>
                    </a:moveTo>
                    <a:lnTo>
                      <a:pt x="8" y="35"/>
                    </a:lnTo>
                    <a:lnTo>
                      <a:pt x="0" y="35"/>
                    </a:lnTo>
                    <a:lnTo>
                      <a:pt x="0" y="42"/>
                    </a:lnTo>
                    <a:lnTo>
                      <a:pt x="15" y="49"/>
                    </a:lnTo>
                    <a:lnTo>
                      <a:pt x="22" y="42"/>
                    </a:lnTo>
                    <a:lnTo>
                      <a:pt x="22" y="35"/>
                    </a:lnTo>
                    <a:lnTo>
                      <a:pt x="22" y="35"/>
                    </a:lnTo>
                    <a:close/>
                    <a:moveTo>
                      <a:pt x="29" y="64"/>
                    </a:moveTo>
                    <a:lnTo>
                      <a:pt x="29" y="57"/>
                    </a:lnTo>
                    <a:lnTo>
                      <a:pt x="15" y="57"/>
                    </a:lnTo>
                    <a:lnTo>
                      <a:pt x="15" y="57"/>
                    </a:lnTo>
                    <a:lnTo>
                      <a:pt x="8" y="64"/>
                    </a:lnTo>
                    <a:lnTo>
                      <a:pt x="8" y="64"/>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669">
                <a:extLst>
                  <a:ext uri="{FF2B5EF4-FFF2-40B4-BE49-F238E27FC236}">
                    <a16:creationId xmlns:a16="http://schemas.microsoft.com/office/drawing/2014/main" xmlns="" id="{133D4FF3-9086-4FFF-8E69-C676428DD1AF}"/>
                  </a:ext>
                </a:extLst>
              </p:cNvPr>
              <p:cNvSpPr>
                <a:spLocks noEditPoints="1"/>
              </p:cNvSpPr>
              <p:nvPr/>
            </p:nvSpPr>
            <p:spPr bwMode="auto">
              <a:xfrm>
                <a:off x="5207" y="3054"/>
                <a:ext cx="71" cy="79"/>
              </a:xfrm>
              <a:custGeom>
                <a:avLst/>
                <a:gdLst>
                  <a:gd name="T0" fmla="*/ 64 w 71"/>
                  <a:gd name="T1" fmla="*/ 79 h 79"/>
                  <a:gd name="T2" fmla="*/ 71 w 71"/>
                  <a:gd name="T3" fmla="*/ 72 h 79"/>
                  <a:gd name="T4" fmla="*/ 57 w 71"/>
                  <a:gd name="T5" fmla="*/ 57 h 79"/>
                  <a:gd name="T6" fmla="*/ 57 w 71"/>
                  <a:gd name="T7" fmla="*/ 43 h 79"/>
                  <a:gd name="T8" fmla="*/ 64 w 71"/>
                  <a:gd name="T9" fmla="*/ 36 h 79"/>
                  <a:gd name="T10" fmla="*/ 64 w 71"/>
                  <a:gd name="T11" fmla="*/ 15 h 79"/>
                  <a:gd name="T12" fmla="*/ 64 w 71"/>
                  <a:gd name="T13" fmla="*/ 8 h 79"/>
                  <a:gd name="T14" fmla="*/ 57 w 71"/>
                  <a:gd name="T15" fmla="*/ 22 h 79"/>
                  <a:gd name="T16" fmla="*/ 57 w 71"/>
                  <a:gd name="T17" fmla="*/ 36 h 79"/>
                  <a:gd name="T18" fmla="*/ 57 w 71"/>
                  <a:gd name="T19" fmla="*/ 50 h 79"/>
                  <a:gd name="T20" fmla="*/ 50 w 71"/>
                  <a:gd name="T21" fmla="*/ 50 h 79"/>
                  <a:gd name="T22" fmla="*/ 43 w 71"/>
                  <a:gd name="T23" fmla="*/ 36 h 79"/>
                  <a:gd name="T24" fmla="*/ 43 w 71"/>
                  <a:gd name="T25" fmla="*/ 29 h 79"/>
                  <a:gd name="T26" fmla="*/ 36 w 71"/>
                  <a:gd name="T27" fmla="*/ 0 h 79"/>
                  <a:gd name="T28" fmla="*/ 36 w 71"/>
                  <a:gd name="T29" fmla="*/ 29 h 79"/>
                  <a:gd name="T30" fmla="*/ 36 w 71"/>
                  <a:gd name="T31" fmla="*/ 36 h 79"/>
                  <a:gd name="T32" fmla="*/ 36 w 71"/>
                  <a:gd name="T33" fmla="*/ 36 h 79"/>
                  <a:gd name="T34" fmla="*/ 21 w 71"/>
                  <a:gd name="T35" fmla="*/ 29 h 79"/>
                  <a:gd name="T36" fmla="*/ 21 w 71"/>
                  <a:gd name="T37" fmla="*/ 22 h 79"/>
                  <a:gd name="T38" fmla="*/ 14 w 71"/>
                  <a:gd name="T39" fmla="*/ 8 h 79"/>
                  <a:gd name="T40" fmla="*/ 0 w 71"/>
                  <a:gd name="T41" fmla="*/ 0 h 79"/>
                  <a:gd name="T42" fmla="*/ 0 w 71"/>
                  <a:gd name="T43" fmla="*/ 8 h 79"/>
                  <a:gd name="T44" fmla="*/ 14 w 71"/>
                  <a:gd name="T45" fmla="*/ 29 h 79"/>
                  <a:gd name="T46" fmla="*/ 28 w 71"/>
                  <a:gd name="T47" fmla="*/ 43 h 79"/>
                  <a:gd name="T48" fmla="*/ 28 w 71"/>
                  <a:gd name="T49" fmla="*/ 43 h 79"/>
                  <a:gd name="T50" fmla="*/ 21 w 71"/>
                  <a:gd name="T51" fmla="*/ 43 h 79"/>
                  <a:gd name="T52" fmla="*/ 7 w 71"/>
                  <a:gd name="T53" fmla="*/ 36 h 79"/>
                  <a:gd name="T54" fmla="*/ 0 w 71"/>
                  <a:gd name="T55" fmla="*/ 43 h 79"/>
                  <a:gd name="T56" fmla="*/ 14 w 71"/>
                  <a:gd name="T57" fmla="*/ 57 h 79"/>
                  <a:gd name="T58" fmla="*/ 21 w 71"/>
                  <a:gd name="T59" fmla="*/ 50 h 79"/>
                  <a:gd name="T60" fmla="*/ 28 w 71"/>
                  <a:gd name="T61" fmla="*/ 50 h 79"/>
                  <a:gd name="T62" fmla="*/ 43 w 71"/>
                  <a:gd name="T63" fmla="*/ 50 h 79"/>
                  <a:gd name="T64" fmla="*/ 50 w 71"/>
                  <a:gd name="T65" fmla="*/ 57 h 79"/>
                  <a:gd name="T66" fmla="*/ 36 w 71"/>
                  <a:gd name="T67" fmla="*/ 65 h 79"/>
                  <a:gd name="T68" fmla="*/ 21 w 71"/>
                  <a:gd name="T69" fmla="*/ 57 h 79"/>
                  <a:gd name="T70" fmla="*/ 7 w 71"/>
                  <a:gd name="T71" fmla="*/ 72 h 79"/>
                  <a:gd name="T72" fmla="*/ 21 w 71"/>
                  <a:gd name="T73" fmla="*/ 79 h 79"/>
                  <a:gd name="T74" fmla="*/ 28 w 71"/>
                  <a:gd name="T75" fmla="*/ 79 h 79"/>
                  <a:gd name="T76" fmla="*/ 36 w 71"/>
                  <a:gd name="T77" fmla="*/ 72 h 79"/>
                  <a:gd name="T78" fmla="*/ 43 w 71"/>
                  <a:gd name="T79" fmla="*/ 65 h 79"/>
                  <a:gd name="T80" fmla="*/ 57 w 71"/>
                  <a:gd name="T81" fmla="*/ 72 h 79"/>
                  <a:gd name="T82" fmla="*/ 64 w 71"/>
                  <a:gd name="T83" fmla="*/ 79 h 79"/>
                  <a:gd name="T84" fmla="*/ 64 w 71"/>
                  <a:gd name="T85" fmla="*/ 36 h 79"/>
                  <a:gd name="T86" fmla="*/ 64 w 71"/>
                  <a:gd name="T87" fmla="*/ 22 h 79"/>
                  <a:gd name="T88" fmla="*/ 57 w 71"/>
                  <a:gd name="T89" fmla="*/ 22 h 79"/>
                  <a:gd name="T90" fmla="*/ 64 w 71"/>
                  <a:gd name="T91" fmla="*/ 36 h 79"/>
                  <a:gd name="T92" fmla="*/ 43 w 71"/>
                  <a:gd name="T93" fmla="*/ 22 h 79"/>
                  <a:gd name="T94" fmla="*/ 36 w 71"/>
                  <a:gd name="T95" fmla="*/ 15 h 79"/>
                  <a:gd name="T96" fmla="*/ 36 w 71"/>
                  <a:gd name="T97" fmla="*/ 29 h 79"/>
                  <a:gd name="T98" fmla="*/ 21 w 71"/>
                  <a:gd name="T99" fmla="*/ 15 h 79"/>
                  <a:gd name="T100" fmla="*/ 14 w 71"/>
                  <a:gd name="T101" fmla="*/ 8 h 79"/>
                  <a:gd name="T102" fmla="*/ 0 w 71"/>
                  <a:gd name="T103" fmla="*/ 15 h 79"/>
                  <a:gd name="T104" fmla="*/ 14 w 71"/>
                  <a:gd name="T105" fmla="*/ 22 h 79"/>
                  <a:gd name="T106" fmla="*/ 21 w 71"/>
                  <a:gd name="T107" fmla="*/ 22 h 79"/>
                  <a:gd name="T108" fmla="*/ 14 w 71"/>
                  <a:gd name="T109" fmla="*/ 36 h 79"/>
                  <a:gd name="T110" fmla="*/ 7 w 71"/>
                  <a:gd name="T111" fmla="*/ 50 h 79"/>
                  <a:gd name="T112" fmla="*/ 21 w 71"/>
                  <a:gd name="T113" fmla="*/ 50 h 79"/>
                  <a:gd name="T114" fmla="*/ 21 w 71"/>
                  <a:gd name="T115" fmla="*/ 43 h 79"/>
                  <a:gd name="T116" fmla="*/ 28 w 71"/>
                  <a:gd name="T117" fmla="*/ 65 h 79"/>
                  <a:gd name="T118" fmla="*/ 14 w 71"/>
                  <a:gd name="T119" fmla="*/ 65 h 79"/>
                  <a:gd name="T120" fmla="*/ 7 w 71"/>
                  <a:gd name="T121" fmla="*/ 72 h 79"/>
                  <a:gd name="T122" fmla="*/ 28 w 71"/>
                  <a:gd name="T123" fmla="*/ 79 h 79"/>
                  <a:gd name="T124" fmla="*/ 28 w 71"/>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9"/>
                    </a:moveTo>
                    <a:lnTo>
                      <a:pt x="64" y="79"/>
                    </a:lnTo>
                    <a:lnTo>
                      <a:pt x="71" y="72"/>
                    </a:lnTo>
                    <a:lnTo>
                      <a:pt x="71" y="72"/>
                    </a:lnTo>
                    <a:lnTo>
                      <a:pt x="71" y="72"/>
                    </a:lnTo>
                    <a:lnTo>
                      <a:pt x="57" y="57"/>
                    </a:lnTo>
                    <a:lnTo>
                      <a:pt x="57" y="57"/>
                    </a:lnTo>
                    <a:lnTo>
                      <a:pt x="57" y="43"/>
                    </a:lnTo>
                    <a:lnTo>
                      <a:pt x="64" y="43"/>
                    </a:lnTo>
                    <a:lnTo>
                      <a:pt x="64" y="36"/>
                    </a:lnTo>
                    <a:lnTo>
                      <a:pt x="71" y="29"/>
                    </a:lnTo>
                    <a:lnTo>
                      <a:pt x="64" y="15"/>
                    </a:lnTo>
                    <a:lnTo>
                      <a:pt x="64" y="15"/>
                    </a:lnTo>
                    <a:lnTo>
                      <a:pt x="64" y="8"/>
                    </a:lnTo>
                    <a:lnTo>
                      <a:pt x="57" y="15"/>
                    </a:lnTo>
                    <a:lnTo>
                      <a:pt x="57" y="22"/>
                    </a:lnTo>
                    <a:lnTo>
                      <a:pt x="50" y="29"/>
                    </a:lnTo>
                    <a:lnTo>
                      <a:pt x="57" y="36"/>
                    </a:lnTo>
                    <a:lnTo>
                      <a:pt x="57" y="43"/>
                    </a:lnTo>
                    <a:lnTo>
                      <a:pt x="57" y="50"/>
                    </a:lnTo>
                    <a:lnTo>
                      <a:pt x="50" y="50"/>
                    </a:lnTo>
                    <a:lnTo>
                      <a:pt x="50" y="50"/>
                    </a:lnTo>
                    <a:lnTo>
                      <a:pt x="43" y="43"/>
                    </a:lnTo>
                    <a:lnTo>
                      <a:pt x="43" y="36"/>
                    </a:lnTo>
                    <a:lnTo>
                      <a:pt x="43" y="29"/>
                    </a:lnTo>
                    <a:lnTo>
                      <a:pt x="43" y="29"/>
                    </a:lnTo>
                    <a:lnTo>
                      <a:pt x="50" y="15"/>
                    </a:lnTo>
                    <a:lnTo>
                      <a:pt x="36" y="0"/>
                    </a:lnTo>
                    <a:lnTo>
                      <a:pt x="28" y="15"/>
                    </a:lnTo>
                    <a:lnTo>
                      <a:pt x="36" y="29"/>
                    </a:lnTo>
                    <a:lnTo>
                      <a:pt x="36" y="29"/>
                    </a:lnTo>
                    <a:lnTo>
                      <a:pt x="36" y="36"/>
                    </a:lnTo>
                    <a:lnTo>
                      <a:pt x="36" y="36"/>
                    </a:lnTo>
                    <a:lnTo>
                      <a:pt x="36" y="36"/>
                    </a:lnTo>
                    <a:lnTo>
                      <a:pt x="28" y="29"/>
                    </a:lnTo>
                    <a:lnTo>
                      <a:pt x="21" y="29"/>
                    </a:lnTo>
                    <a:lnTo>
                      <a:pt x="21" y="22"/>
                    </a:lnTo>
                    <a:lnTo>
                      <a:pt x="21" y="22"/>
                    </a:lnTo>
                    <a:lnTo>
                      <a:pt x="21" y="8"/>
                    </a:lnTo>
                    <a:lnTo>
                      <a:pt x="14" y="8"/>
                    </a:lnTo>
                    <a:lnTo>
                      <a:pt x="7" y="0"/>
                    </a:lnTo>
                    <a:lnTo>
                      <a:pt x="0" y="0"/>
                    </a:lnTo>
                    <a:lnTo>
                      <a:pt x="0" y="8"/>
                    </a:lnTo>
                    <a:lnTo>
                      <a:pt x="0" y="8"/>
                    </a:lnTo>
                    <a:lnTo>
                      <a:pt x="7" y="22"/>
                    </a:lnTo>
                    <a:lnTo>
                      <a:pt x="14" y="29"/>
                    </a:lnTo>
                    <a:lnTo>
                      <a:pt x="21" y="36"/>
                    </a:lnTo>
                    <a:lnTo>
                      <a:pt x="28" y="43"/>
                    </a:lnTo>
                    <a:lnTo>
                      <a:pt x="36" y="43"/>
                    </a:lnTo>
                    <a:lnTo>
                      <a:pt x="28" y="43"/>
                    </a:lnTo>
                    <a:lnTo>
                      <a:pt x="28" y="43"/>
                    </a:lnTo>
                    <a:lnTo>
                      <a:pt x="21" y="43"/>
                    </a:lnTo>
                    <a:lnTo>
                      <a:pt x="14" y="36"/>
                    </a:lnTo>
                    <a:lnTo>
                      <a:pt x="7" y="36"/>
                    </a:lnTo>
                    <a:lnTo>
                      <a:pt x="0" y="43"/>
                    </a:lnTo>
                    <a:lnTo>
                      <a:pt x="0" y="43"/>
                    </a:lnTo>
                    <a:lnTo>
                      <a:pt x="7" y="50"/>
                    </a:lnTo>
                    <a:lnTo>
                      <a:pt x="14" y="57"/>
                    </a:lnTo>
                    <a:lnTo>
                      <a:pt x="21" y="57"/>
                    </a:lnTo>
                    <a:lnTo>
                      <a:pt x="21" y="50"/>
                    </a:lnTo>
                    <a:lnTo>
                      <a:pt x="21" y="50"/>
                    </a:lnTo>
                    <a:lnTo>
                      <a:pt x="28" y="50"/>
                    </a:lnTo>
                    <a:lnTo>
                      <a:pt x="36" y="50"/>
                    </a:lnTo>
                    <a:lnTo>
                      <a:pt x="43" y="50"/>
                    </a:lnTo>
                    <a:lnTo>
                      <a:pt x="43" y="57"/>
                    </a:lnTo>
                    <a:lnTo>
                      <a:pt x="50" y="57"/>
                    </a:lnTo>
                    <a:lnTo>
                      <a:pt x="43" y="65"/>
                    </a:lnTo>
                    <a:lnTo>
                      <a:pt x="36" y="65"/>
                    </a:lnTo>
                    <a:lnTo>
                      <a:pt x="28" y="65"/>
                    </a:lnTo>
                    <a:lnTo>
                      <a:pt x="21" y="57"/>
                    </a:lnTo>
                    <a:lnTo>
                      <a:pt x="7" y="65"/>
                    </a:lnTo>
                    <a:lnTo>
                      <a:pt x="7" y="72"/>
                    </a:lnTo>
                    <a:lnTo>
                      <a:pt x="7" y="79"/>
                    </a:lnTo>
                    <a:lnTo>
                      <a:pt x="21" y="79"/>
                    </a:lnTo>
                    <a:lnTo>
                      <a:pt x="28" y="79"/>
                    </a:lnTo>
                    <a:lnTo>
                      <a:pt x="28" y="79"/>
                    </a:lnTo>
                    <a:lnTo>
                      <a:pt x="36" y="72"/>
                    </a:lnTo>
                    <a:lnTo>
                      <a:pt x="36" y="72"/>
                    </a:lnTo>
                    <a:lnTo>
                      <a:pt x="43" y="65"/>
                    </a:lnTo>
                    <a:lnTo>
                      <a:pt x="43" y="65"/>
                    </a:lnTo>
                    <a:lnTo>
                      <a:pt x="50" y="65"/>
                    </a:lnTo>
                    <a:lnTo>
                      <a:pt x="57" y="72"/>
                    </a:lnTo>
                    <a:lnTo>
                      <a:pt x="64" y="79"/>
                    </a:lnTo>
                    <a:lnTo>
                      <a:pt x="64" y="79"/>
                    </a:lnTo>
                    <a:close/>
                    <a:moveTo>
                      <a:pt x="64" y="36"/>
                    </a:moveTo>
                    <a:lnTo>
                      <a:pt x="64" y="36"/>
                    </a:lnTo>
                    <a:lnTo>
                      <a:pt x="71" y="29"/>
                    </a:lnTo>
                    <a:lnTo>
                      <a:pt x="64" y="22"/>
                    </a:lnTo>
                    <a:lnTo>
                      <a:pt x="64" y="15"/>
                    </a:lnTo>
                    <a:lnTo>
                      <a:pt x="57" y="22"/>
                    </a:lnTo>
                    <a:lnTo>
                      <a:pt x="64" y="36"/>
                    </a:lnTo>
                    <a:lnTo>
                      <a:pt x="64" y="36"/>
                    </a:lnTo>
                    <a:close/>
                    <a:moveTo>
                      <a:pt x="36" y="29"/>
                    </a:moveTo>
                    <a:lnTo>
                      <a:pt x="43" y="22"/>
                    </a:lnTo>
                    <a:lnTo>
                      <a:pt x="36" y="8"/>
                    </a:lnTo>
                    <a:lnTo>
                      <a:pt x="36" y="15"/>
                    </a:lnTo>
                    <a:lnTo>
                      <a:pt x="36" y="29"/>
                    </a:lnTo>
                    <a:lnTo>
                      <a:pt x="36" y="29"/>
                    </a:lnTo>
                    <a:close/>
                    <a:moveTo>
                      <a:pt x="21" y="22"/>
                    </a:moveTo>
                    <a:lnTo>
                      <a:pt x="21" y="15"/>
                    </a:lnTo>
                    <a:lnTo>
                      <a:pt x="14" y="15"/>
                    </a:lnTo>
                    <a:lnTo>
                      <a:pt x="14" y="8"/>
                    </a:lnTo>
                    <a:lnTo>
                      <a:pt x="0" y="8"/>
                    </a:lnTo>
                    <a:lnTo>
                      <a:pt x="0" y="15"/>
                    </a:lnTo>
                    <a:lnTo>
                      <a:pt x="7" y="22"/>
                    </a:lnTo>
                    <a:lnTo>
                      <a:pt x="14" y="22"/>
                    </a:lnTo>
                    <a:lnTo>
                      <a:pt x="21" y="22"/>
                    </a:lnTo>
                    <a:lnTo>
                      <a:pt x="21" y="22"/>
                    </a:lnTo>
                    <a:close/>
                    <a:moveTo>
                      <a:pt x="21" y="43"/>
                    </a:moveTo>
                    <a:lnTo>
                      <a:pt x="14" y="36"/>
                    </a:lnTo>
                    <a:lnTo>
                      <a:pt x="0" y="43"/>
                    </a:lnTo>
                    <a:lnTo>
                      <a:pt x="7" y="50"/>
                    </a:lnTo>
                    <a:lnTo>
                      <a:pt x="14" y="50"/>
                    </a:lnTo>
                    <a:lnTo>
                      <a:pt x="21" y="50"/>
                    </a:lnTo>
                    <a:lnTo>
                      <a:pt x="21" y="43"/>
                    </a:lnTo>
                    <a:lnTo>
                      <a:pt x="21" y="43"/>
                    </a:lnTo>
                    <a:close/>
                    <a:moveTo>
                      <a:pt x="28" y="72"/>
                    </a:moveTo>
                    <a:lnTo>
                      <a:pt x="28" y="65"/>
                    </a:lnTo>
                    <a:lnTo>
                      <a:pt x="21" y="65"/>
                    </a:lnTo>
                    <a:lnTo>
                      <a:pt x="14" y="65"/>
                    </a:lnTo>
                    <a:lnTo>
                      <a:pt x="7" y="72"/>
                    </a:lnTo>
                    <a:lnTo>
                      <a:pt x="7" y="72"/>
                    </a:lnTo>
                    <a:lnTo>
                      <a:pt x="14" y="79"/>
                    </a:lnTo>
                    <a:lnTo>
                      <a:pt x="28" y="79"/>
                    </a:lnTo>
                    <a:lnTo>
                      <a:pt x="28" y="72"/>
                    </a:lnTo>
                    <a:lnTo>
                      <a:pt x="28"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670">
                <a:extLst>
                  <a:ext uri="{FF2B5EF4-FFF2-40B4-BE49-F238E27FC236}">
                    <a16:creationId xmlns:a16="http://schemas.microsoft.com/office/drawing/2014/main" xmlns="" id="{B1DA775F-EB2F-4130-AB17-EC2D79059345}"/>
                  </a:ext>
                </a:extLst>
              </p:cNvPr>
              <p:cNvSpPr>
                <a:spLocks noEditPoints="1"/>
              </p:cNvSpPr>
              <p:nvPr/>
            </p:nvSpPr>
            <p:spPr bwMode="auto">
              <a:xfrm>
                <a:off x="5134" y="3054"/>
                <a:ext cx="73" cy="79"/>
              </a:xfrm>
              <a:custGeom>
                <a:avLst/>
                <a:gdLst>
                  <a:gd name="T0" fmla="*/ 65 w 73"/>
                  <a:gd name="T1" fmla="*/ 79 h 79"/>
                  <a:gd name="T2" fmla="*/ 73 w 73"/>
                  <a:gd name="T3" fmla="*/ 72 h 79"/>
                  <a:gd name="T4" fmla="*/ 58 w 73"/>
                  <a:gd name="T5" fmla="*/ 57 h 79"/>
                  <a:gd name="T6" fmla="*/ 58 w 73"/>
                  <a:gd name="T7" fmla="*/ 43 h 79"/>
                  <a:gd name="T8" fmla="*/ 65 w 73"/>
                  <a:gd name="T9" fmla="*/ 36 h 79"/>
                  <a:gd name="T10" fmla="*/ 65 w 73"/>
                  <a:gd name="T11" fmla="*/ 15 h 79"/>
                  <a:gd name="T12" fmla="*/ 65 w 73"/>
                  <a:gd name="T13" fmla="*/ 8 h 79"/>
                  <a:gd name="T14" fmla="*/ 51 w 73"/>
                  <a:gd name="T15" fmla="*/ 22 h 79"/>
                  <a:gd name="T16" fmla="*/ 58 w 73"/>
                  <a:gd name="T17" fmla="*/ 36 h 79"/>
                  <a:gd name="T18" fmla="*/ 51 w 73"/>
                  <a:gd name="T19" fmla="*/ 50 h 79"/>
                  <a:gd name="T20" fmla="*/ 44 w 73"/>
                  <a:gd name="T21" fmla="*/ 50 h 79"/>
                  <a:gd name="T22" fmla="*/ 44 w 73"/>
                  <a:gd name="T23" fmla="*/ 36 h 79"/>
                  <a:gd name="T24" fmla="*/ 44 w 73"/>
                  <a:gd name="T25" fmla="*/ 29 h 79"/>
                  <a:gd name="T26" fmla="*/ 37 w 73"/>
                  <a:gd name="T27" fmla="*/ 0 h 79"/>
                  <a:gd name="T28" fmla="*/ 37 w 73"/>
                  <a:gd name="T29" fmla="*/ 29 h 79"/>
                  <a:gd name="T30" fmla="*/ 37 w 73"/>
                  <a:gd name="T31" fmla="*/ 36 h 79"/>
                  <a:gd name="T32" fmla="*/ 37 w 73"/>
                  <a:gd name="T33" fmla="*/ 36 h 79"/>
                  <a:gd name="T34" fmla="*/ 22 w 73"/>
                  <a:gd name="T35" fmla="*/ 29 h 79"/>
                  <a:gd name="T36" fmla="*/ 22 w 73"/>
                  <a:gd name="T37" fmla="*/ 22 h 79"/>
                  <a:gd name="T38" fmla="*/ 7 w 73"/>
                  <a:gd name="T39" fmla="*/ 8 h 79"/>
                  <a:gd name="T40" fmla="*/ 0 w 73"/>
                  <a:gd name="T41" fmla="*/ 0 h 79"/>
                  <a:gd name="T42" fmla="*/ 0 w 73"/>
                  <a:gd name="T43" fmla="*/ 8 h 79"/>
                  <a:gd name="T44" fmla="*/ 15 w 73"/>
                  <a:gd name="T45" fmla="*/ 29 h 79"/>
                  <a:gd name="T46" fmla="*/ 29 w 73"/>
                  <a:gd name="T47" fmla="*/ 43 h 79"/>
                  <a:gd name="T48" fmla="*/ 29 w 73"/>
                  <a:gd name="T49" fmla="*/ 43 h 79"/>
                  <a:gd name="T50" fmla="*/ 22 w 73"/>
                  <a:gd name="T51" fmla="*/ 43 h 79"/>
                  <a:gd name="T52" fmla="*/ 7 w 73"/>
                  <a:gd name="T53" fmla="*/ 36 h 79"/>
                  <a:gd name="T54" fmla="*/ 0 w 73"/>
                  <a:gd name="T55" fmla="*/ 43 h 79"/>
                  <a:gd name="T56" fmla="*/ 15 w 73"/>
                  <a:gd name="T57" fmla="*/ 57 h 79"/>
                  <a:gd name="T58" fmla="*/ 22 w 73"/>
                  <a:gd name="T59" fmla="*/ 50 h 79"/>
                  <a:gd name="T60" fmla="*/ 29 w 73"/>
                  <a:gd name="T61" fmla="*/ 50 h 79"/>
                  <a:gd name="T62" fmla="*/ 44 w 73"/>
                  <a:gd name="T63" fmla="*/ 50 h 79"/>
                  <a:gd name="T64" fmla="*/ 44 w 73"/>
                  <a:gd name="T65" fmla="*/ 57 h 79"/>
                  <a:gd name="T66" fmla="*/ 37 w 73"/>
                  <a:gd name="T67" fmla="*/ 65 h 79"/>
                  <a:gd name="T68" fmla="*/ 22 w 73"/>
                  <a:gd name="T69" fmla="*/ 57 h 79"/>
                  <a:gd name="T70" fmla="*/ 0 w 73"/>
                  <a:gd name="T71" fmla="*/ 72 h 79"/>
                  <a:gd name="T72" fmla="*/ 22 w 73"/>
                  <a:gd name="T73" fmla="*/ 79 h 79"/>
                  <a:gd name="T74" fmla="*/ 29 w 73"/>
                  <a:gd name="T75" fmla="*/ 79 h 79"/>
                  <a:gd name="T76" fmla="*/ 37 w 73"/>
                  <a:gd name="T77" fmla="*/ 72 h 79"/>
                  <a:gd name="T78" fmla="*/ 44 w 73"/>
                  <a:gd name="T79" fmla="*/ 65 h 79"/>
                  <a:gd name="T80" fmla="*/ 58 w 73"/>
                  <a:gd name="T81" fmla="*/ 72 h 79"/>
                  <a:gd name="T82" fmla="*/ 58 w 73"/>
                  <a:gd name="T83" fmla="*/ 79 h 79"/>
                  <a:gd name="T84" fmla="*/ 65 w 73"/>
                  <a:gd name="T85" fmla="*/ 36 h 79"/>
                  <a:gd name="T86" fmla="*/ 65 w 73"/>
                  <a:gd name="T87" fmla="*/ 22 h 79"/>
                  <a:gd name="T88" fmla="*/ 58 w 73"/>
                  <a:gd name="T89" fmla="*/ 22 h 79"/>
                  <a:gd name="T90" fmla="*/ 58 w 73"/>
                  <a:gd name="T91" fmla="*/ 36 h 79"/>
                  <a:gd name="T92" fmla="*/ 44 w 73"/>
                  <a:gd name="T93" fmla="*/ 22 h 79"/>
                  <a:gd name="T94" fmla="*/ 29 w 73"/>
                  <a:gd name="T95" fmla="*/ 15 h 79"/>
                  <a:gd name="T96" fmla="*/ 37 w 73"/>
                  <a:gd name="T97" fmla="*/ 29 h 79"/>
                  <a:gd name="T98" fmla="*/ 22 w 73"/>
                  <a:gd name="T99" fmla="*/ 15 h 79"/>
                  <a:gd name="T100" fmla="*/ 15 w 73"/>
                  <a:gd name="T101" fmla="*/ 8 h 79"/>
                  <a:gd name="T102" fmla="*/ 0 w 73"/>
                  <a:gd name="T103" fmla="*/ 15 h 79"/>
                  <a:gd name="T104" fmla="*/ 7 w 73"/>
                  <a:gd name="T105" fmla="*/ 22 h 79"/>
                  <a:gd name="T106" fmla="*/ 15 w 73"/>
                  <a:gd name="T107" fmla="*/ 22 h 79"/>
                  <a:gd name="T108" fmla="*/ 7 w 73"/>
                  <a:gd name="T109" fmla="*/ 36 h 79"/>
                  <a:gd name="T110" fmla="*/ 0 w 73"/>
                  <a:gd name="T111" fmla="*/ 50 h 79"/>
                  <a:gd name="T112" fmla="*/ 22 w 73"/>
                  <a:gd name="T113" fmla="*/ 50 h 79"/>
                  <a:gd name="T114" fmla="*/ 22 w 73"/>
                  <a:gd name="T115" fmla="*/ 43 h 79"/>
                  <a:gd name="T116" fmla="*/ 29 w 73"/>
                  <a:gd name="T117" fmla="*/ 65 h 79"/>
                  <a:gd name="T118" fmla="*/ 15 w 73"/>
                  <a:gd name="T119" fmla="*/ 65 h 79"/>
                  <a:gd name="T120" fmla="*/ 7 w 73"/>
                  <a:gd name="T121" fmla="*/ 72 h 79"/>
                  <a:gd name="T122" fmla="*/ 29 w 73"/>
                  <a:gd name="T123" fmla="*/ 79 h 79"/>
                  <a:gd name="T124" fmla="*/ 29 w 73"/>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58" y="79"/>
                    </a:moveTo>
                    <a:lnTo>
                      <a:pt x="65" y="79"/>
                    </a:lnTo>
                    <a:lnTo>
                      <a:pt x="65" y="72"/>
                    </a:lnTo>
                    <a:lnTo>
                      <a:pt x="73" y="72"/>
                    </a:lnTo>
                    <a:lnTo>
                      <a:pt x="65" y="72"/>
                    </a:lnTo>
                    <a:lnTo>
                      <a:pt x="58" y="57"/>
                    </a:lnTo>
                    <a:lnTo>
                      <a:pt x="58" y="57"/>
                    </a:lnTo>
                    <a:lnTo>
                      <a:pt x="58" y="43"/>
                    </a:lnTo>
                    <a:lnTo>
                      <a:pt x="58" y="43"/>
                    </a:lnTo>
                    <a:lnTo>
                      <a:pt x="65" y="36"/>
                    </a:lnTo>
                    <a:lnTo>
                      <a:pt x="73" y="29"/>
                    </a:lnTo>
                    <a:lnTo>
                      <a:pt x="65" y="15"/>
                    </a:lnTo>
                    <a:lnTo>
                      <a:pt x="65" y="15"/>
                    </a:lnTo>
                    <a:lnTo>
                      <a:pt x="65" y="8"/>
                    </a:lnTo>
                    <a:lnTo>
                      <a:pt x="58" y="15"/>
                    </a:lnTo>
                    <a:lnTo>
                      <a:pt x="51" y="22"/>
                    </a:lnTo>
                    <a:lnTo>
                      <a:pt x="51" y="29"/>
                    </a:lnTo>
                    <a:lnTo>
                      <a:pt x="58" y="36"/>
                    </a:lnTo>
                    <a:lnTo>
                      <a:pt x="58" y="43"/>
                    </a:lnTo>
                    <a:lnTo>
                      <a:pt x="51" y="50"/>
                    </a:lnTo>
                    <a:lnTo>
                      <a:pt x="51" y="50"/>
                    </a:lnTo>
                    <a:lnTo>
                      <a:pt x="44" y="50"/>
                    </a:lnTo>
                    <a:lnTo>
                      <a:pt x="44" y="43"/>
                    </a:lnTo>
                    <a:lnTo>
                      <a:pt x="44" y="36"/>
                    </a:lnTo>
                    <a:lnTo>
                      <a:pt x="44" y="29"/>
                    </a:lnTo>
                    <a:lnTo>
                      <a:pt x="44" y="29"/>
                    </a:lnTo>
                    <a:lnTo>
                      <a:pt x="44" y="15"/>
                    </a:lnTo>
                    <a:lnTo>
                      <a:pt x="37" y="0"/>
                    </a:lnTo>
                    <a:lnTo>
                      <a:pt x="29" y="15"/>
                    </a:lnTo>
                    <a:lnTo>
                      <a:pt x="37" y="29"/>
                    </a:lnTo>
                    <a:lnTo>
                      <a:pt x="37" y="29"/>
                    </a:lnTo>
                    <a:lnTo>
                      <a:pt x="37" y="36"/>
                    </a:lnTo>
                    <a:lnTo>
                      <a:pt x="37" y="36"/>
                    </a:lnTo>
                    <a:lnTo>
                      <a:pt x="37" y="36"/>
                    </a:lnTo>
                    <a:lnTo>
                      <a:pt x="29" y="29"/>
                    </a:lnTo>
                    <a:lnTo>
                      <a:pt x="22" y="29"/>
                    </a:lnTo>
                    <a:lnTo>
                      <a:pt x="22" y="22"/>
                    </a:lnTo>
                    <a:lnTo>
                      <a:pt x="22" y="22"/>
                    </a:lnTo>
                    <a:lnTo>
                      <a:pt x="15" y="8"/>
                    </a:lnTo>
                    <a:lnTo>
                      <a:pt x="7" y="8"/>
                    </a:lnTo>
                    <a:lnTo>
                      <a:pt x="7" y="0"/>
                    </a:lnTo>
                    <a:lnTo>
                      <a:pt x="0" y="0"/>
                    </a:lnTo>
                    <a:lnTo>
                      <a:pt x="0" y="8"/>
                    </a:lnTo>
                    <a:lnTo>
                      <a:pt x="0" y="8"/>
                    </a:lnTo>
                    <a:lnTo>
                      <a:pt x="0" y="22"/>
                    </a:lnTo>
                    <a:lnTo>
                      <a:pt x="15" y="29"/>
                    </a:lnTo>
                    <a:lnTo>
                      <a:pt x="22" y="36"/>
                    </a:lnTo>
                    <a:lnTo>
                      <a:pt x="29" y="43"/>
                    </a:lnTo>
                    <a:lnTo>
                      <a:pt x="29" y="43"/>
                    </a:lnTo>
                    <a:lnTo>
                      <a:pt x="29" y="43"/>
                    </a:lnTo>
                    <a:lnTo>
                      <a:pt x="22" y="43"/>
                    </a:lnTo>
                    <a:lnTo>
                      <a:pt x="22" y="43"/>
                    </a:lnTo>
                    <a:lnTo>
                      <a:pt x="15" y="36"/>
                    </a:lnTo>
                    <a:lnTo>
                      <a:pt x="7" y="36"/>
                    </a:lnTo>
                    <a:lnTo>
                      <a:pt x="0" y="43"/>
                    </a:lnTo>
                    <a:lnTo>
                      <a:pt x="0" y="43"/>
                    </a:lnTo>
                    <a:lnTo>
                      <a:pt x="7" y="50"/>
                    </a:lnTo>
                    <a:lnTo>
                      <a:pt x="15" y="57"/>
                    </a:lnTo>
                    <a:lnTo>
                      <a:pt x="15" y="57"/>
                    </a:lnTo>
                    <a:lnTo>
                      <a:pt x="22" y="50"/>
                    </a:lnTo>
                    <a:lnTo>
                      <a:pt x="22" y="50"/>
                    </a:lnTo>
                    <a:lnTo>
                      <a:pt x="29" y="50"/>
                    </a:lnTo>
                    <a:lnTo>
                      <a:pt x="37" y="50"/>
                    </a:lnTo>
                    <a:lnTo>
                      <a:pt x="44" y="50"/>
                    </a:lnTo>
                    <a:lnTo>
                      <a:pt x="44" y="57"/>
                    </a:lnTo>
                    <a:lnTo>
                      <a:pt x="44" y="57"/>
                    </a:lnTo>
                    <a:lnTo>
                      <a:pt x="44" y="65"/>
                    </a:lnTo>
                    <a:lnTo>
                      <a:pt x="37" y="65"/>
                    </a:lnTo>
                    <a:lnTo>
                      <a:pt x="29" y="65"/>
                    </a:lnTo>
                    <a:lnTo>
                      <a:pt x="22" y="57"/>
                    </a:lnTo>
                    <a:lnTo>
                      <a:pt x="7" y="65"/>
                    </a:lnTo>
                    <a:lnTo>
                      <a:pt x="0" y="72"/>
                    </a:lnTo>
                    <a:lnTo>
                      <a:pt x="7" y="79"/>
                    </a:lnTo>
                    <a:lnTo>
                      <a:pt x="22" y="79"/>
                    </a:lnTo>
                    <a:lnTo>
                      <a:pt x="29" y="79"/>
                    </a:lnTo>
                    <a:lnTo>
                      <a:pt x="29" y="79"/>
                    </a:lnTo>
                    <a:lnTo>
                      <a:pt x="29" y="72"/>
                    </a:lnTo>
                    <a:lnTo>
                      <a:pt x="37" y="72"/>
                    </a:lnTo>
                    <a:lnTo>
                      <a:pt x="44" y="65"/>
                    </a:lnTo>
                    <a:lnTo>
                      <a:pt x="44" y="65"/>
                    </a:lnTo>
                    <a:lnTo>
                      <a:pt x="51" y="65"/>
                    </a:lnTo>
                    <a:lnTo>
                      <a:pt x="58" y="72"/>
                    </a:lnTo>
                    <a:lnTo>
                      <a:pt x="58" y="79"/>
                    </a:lnTo>
                    <a:lnTo>
                      <a:pt x="58" y="79"/>
                    </a:lnTo>
                    <a:close/>
                    <a:moveTo>
                      <a:pt x="58" y="36"/>
                    </a:moveTo>
                    <a:lnTo>
                      <a:pt x="65" y="36"/>
                    </a:lnTo>
                    <a:lnTo>
                      <a:pt x="65" y="29"/>
                    </a:lnTo>
                    <a:lnTo>
                      <a:pt x="65" y="22"/>
                    </a:lnTo>
                    <a:lnTo>
                      <a:pt x="65" y="15"/>
                    </a:lnTo>
                    <a:lnTo>
                      <a:pt x="58" y="22"/>
                    </a:lnTo>
                    <a:lnTo>
                      <a:pt x="58" y="36"/>
                    </a:lnTo>
                    <a:lnTo>
                      <a:pt x="58" y="36"/>
                    </a:lnTo>
                    <a:close/>
                    <a:moveTo>
                      <a:pt x="37" y="29"/>
                    </a:moveTo>
                    <a:lnTo>
                      <a:pt x="44" y="22"/>
                    </a:lnTo>
                    <a:lnTo>
                      <a:pt x="37" y="8"/>
                    </a:lnTo>
                    <a:lnTo>
                      <a:pt x="29" y="15"/>
                    </a:lnTo>
                    <a:lnTo>
                      <a:pt x="37" y="29"/>
                    </a:lnTo>
                    <a:lnTo>
                      <a:pt x="37" y="29"/>
                    </a:lnTo>
                    <a:close/>
                    <a:moveTo>
                      <a:pt x="15" y="22"/>
                    </a:moveTo>
                    <a:lnTo>
                      <a:pt x="22" y="15"/>
                    </a:lnTo>
                    <a:lnTo>
                      <a:pt x="15" y="15"/>
                    </a:lnTo>
                    <a:lnTo>
                      <a:pt x="15" y="8"/>
                    </a:lnTo>
                    <a:lnTo>
                      <a:pt x="0" y="8"/>
                    </a:lnTo>
                    <a:lnTo>
                      <a:pt x="0" y="15"/>
                    </a:lnTo>
                    <a:lnTo>
                      <a:pt x="7" y="22"/>
                    </a:lnTo>
                    <a:lnTo>
                      <a:pt x="7" y="22"/>
                    </a:lnTo>
                    <a:lnTo>
                      <a:pt x="15" y="22"/>
                    </a:lnTo>
                    <a:lnTo>
                      <a:pt x="15" y="22"/>
                    </a:lnTo>
                    <a:close/>
                    <a:moveTo>
                      <a:pt x="22" y="43"/>
                    </a:moveTo>
                    <a:lnTo>
                      <a:pt x="7" y="36"/>
                    </a:lnTo>
                    <a:lnTo>
                      <a:pt x="0" y="43"/>
                    </a:lnTo>
                    <a:lnTo>
                      <a:pt x="0" y="50"/>
                    </a:lnTo>
                    <a:lnTo>
                      <a:pt x="15" y="50"/>
                    </a:lnTo>
                    <a:lnTo>
                      <a:pt x="22" y="50"/>
                    </a:lnTo>
                    <a:lnTo>
                      <a:pt x="22" y="43"/>
                    </a:lnTo>
                    <a:lnTo>
                      <a:pt x="22" y="43"/>
                    </a:lnTo>
                    <a:close/>
                    <a:moveTo>
                      <a:pt x="29" y="72"/>
                    </a:moveTo>
                    <a:lnTo>
                      <a:pt x="29" y="65"/>
                    </a:lnTo>
                    <a:lnTo>
                      <a:pt x="22" y="65"/>
                    </a:lnTo>
                    <a:lnTo>
                      <a:pt x="15" y="65"/>
                    </a:lnTo>
                    <a:lnTo>
                      <a:pt x="7" y="72"/>
                    </a:lnTo>
                    <a:lnTo>
                      <a:pt x="7" y="72"/>
                    </a:lnTo>
                    <a:lnTo>
                      <a:pt x="15"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671">
                <a:extLst>
                  <a:ext uri="{FF2B5EF4-FFF2-40B4-BE49-F238E27FC236}">
                    <a16:creationId xmlns:a16="http://schemas.microsoft.com/office/drawing/2014/main" xmlns="" id="{6E9925DC-16BC-4177-A79D-3CF40CE80B16}"/>
                  </a:ext>
                </a:extLst>
              </p:cNvPr>
              <p:cNvSpPr>
                <a:spLocks noEditPoints="1"/>
              </p:cNvSpPr>
              <p:nvPr/>
            </p:nvSpPr>
            <p:spPr bwMode="auto">
              <a:xfrm>
                <a:off x="5062" y="3054"/>
                <a:ext cx="72" cy="79"/>
              </a:xfrm>
              <a:custGeom>
                <a:avLst/>
                <a:gdLst>
                  <a:gd name="T0" fmla="*/ 65 w 72"/>
                  <a:gd name="T1" fmla="*/ 79 h 79"/>
                  <a:gd name="T2" fmla="*/ 65 w 72"/>
                  <a:gd name="T3" fmla="*/ 72 h 79"/>
                  <a:gd name="T4" fmla="*/ 57 w 72"/>
                  <a:gd name="T5" fmla="*/ 57 h 79"/>
                  <a:gd name="T6" fmla="*/ 57 w 72"/>
                  <a:gd name="T7" fmla="*/ 43 h 79"/>
                  <a:gd name="T8" fmla="*/ 65 w 72"/>
                  <a:gd name="T9" fmla="*/ 36 h 79"/>
                  <a:gd name="T10" fmla="*/ 65 w 72"/>
                  <a:gd name="T11" fmla="*/ 15 h 79"/>
                  <a:gd name="T12" fmla="*/ 57 w 72"/>
                  <a:gd name="T13" fmla="*/ 8 h 79"/>
                  <a:gd name="T14" fmla="*/ 50 w 72"/>
                  <a:gd name="T15" fmla="*/ 22 h 79"/>
                  <a:gd name="T16" fmla="*/ 57 w 72"/>
                  <a:gd name="T17" fmla="*/ 36 h 79"/>
                  <a:gd name="T18" fmla="*/ 50 w 72"/>
                  <a:gd name="T19" fmla="*/ 50 h 79"/>
                  <a:gd name="T20" fmla="*/ 43 w 72"/>
                  <a:gd name="T21" fmla="*/ 50 h 79"/>
                  <a:gd name="T22" fmla="*/ 36 w 72"/>
                  <a:gd name="T23" fmla="*/ 36 h 79"/>
                  <a:gd name="T24" fmla="*/ 43 w 72"/>
                  <a:gd name="T25" fmla="*/ 29 h 79"/>
                  <a:gd name="T26" fmla="*/ 36 w 72"/>
                  <a:gd name="T27" fmla="*/ 0 h 79"/>
                  <a:gd name="T28" fmla="*/ 36 w 72"/>
                  <a:gd name="T29" fmla="*/ 29 h 79"/>
                  <a:gd name="T30" fmla="*/ 36 w 72"/>
                  <a:gd name="T31" fmla="*/ 36 h 79"/>
                  <a:gd name="T32" fmla="*/ 29 w 72"/>
                  <a:gd name="T33" fmla="*/ 36 h 79"/>
                  <a:gd name="T34" fmla="*/ 21 w 72"/>
                  <a:gd name="T35" fmla="*/ 29 h 79"/>
                  <a:gd name="T36" fmla="*/ 21 w 72"/>
                  <a:gd name="T37" fmla="*/ 22 h 79"/>
                  <a:gd name="T38" fmla="*/ 7 w 72"/>
                  <a:gd name="T39" fmla="*/ 8 h 79"/>
                  <a:gd name="T40" fmla="*/ 0 w 72"/>
                  <a:gd name="T41" fmla="*/ 0 h 79"/>
                  <a:gd name="T42" fmla="*/ 0 w 72"/>
                  <a:gd name="T43" fmla="*/ 8 h 79"/>
                  <a:gd name="T44" fmla="*/ 14 w 72"/>
                  <a:gd name="T45" fmla="*/ 29 h 79"/>
                  <a:gd name="T46" fmla="*/ 29 w 72"/>
                  <a:gd name="T47" fmla="*/ 43 h 79"/>
                  <a:gd name="T48" fmla="*/ 29 w 72"/>
                  <a:gd name="T49" fmla="*/ 43 h 79"/>
                  <a:gd name="T50" fmla="*/ 21 w 72"/>
                  <a:gd name="T51" fmla="*/ 43 h 79"/>
                  <a:gd name="T52" fmla="*/ 7 w 72"/>
                  <a:gd name="T53" fmla="*/ 36 h 79"/>
                  <a:gd name="T54" fmla="*/ 0 w 72"/>
                  <a:gd name="T55" fmla="*/ 43 h 79"/>
                  <a:gd name="T56" fmla="*/ 14 w 72"/>
                  <a:gd name="T57" fmla="*/ 57 h 79"/>
                  <a:gd name="T58" fmla="*/ 21 w 72"/>
                  <a:gd name="T59" fmla="*/ 50 h 79"/>
                  <a:gd name="T60" fmla="*/ 29 w 72"/>
                  <a:gd name="T61" fmla="*/ 50 h 79"/>
                  <a:gd name="T62" fmla="*/ 36 w 72"/>
                  <a:gd name="T63" fmla="*/ 50 h 79"/>
                  <a:gd name="T64" fmla="*/ 43 w 72"/>
                  <a:gd name="T65" fmla="*/ 57 h 79"/>
                  <a:gd name="T66" fmla="*/ 36 w 72"/>
                  <a:gd name="T67" fmla="*/ 65 h 79"/>
                  <a:gd name="T68" fmla="*/ 21 w 72"/>
                  <a:gd name="T69" fmla="*/ 57 h 79"/>
                  <a:gd name="T70" fmla="*/ 0 w 72"/>
                  <a:gd name="T71" fmla="*/ 72 h 79"/>
                  <a:gd name="T72" fmla="*/ 21 w 72"/>
                  <a:gd name="T73" fmla="*/ 79 h 79"/>
                  <a:gd name="T74" fmla="*/ 29 w 72"/>
                  <a:gd name="T75" fmla="*/ 79 h 79"/>
                  <a:gd name="T76" fmla="*/ 36 w 72"/>
                  <a:gd name="T77" fmla="*/ 72 h 79"/>
                  <a:gd name="T78" fmla="*/ 43 w 72"/>
                  <a:gd name="T79" fmla="*/ 65 h 79"/>
                  <a:gd name="T80" fmla="*/ 50 w 72"/>
                  <a:gd name="T81" fmla="*/ 72 h 79"/>
                  <a:gd name="T82" fmla="*/ 57 w 72"/>
                  <a:gd name="T83" fmla="*/ 79 h 79"/>
                  <a:gd name="T84" fmla="*/ 65 w 72"/>
                  <a:gd name="T85" fmla="*/ 36 h 79"/>
                  <a:gd name="T86" fmla="*/ 65 w 72"/>
                  <a:gd name="T87" fmla="*/ 22 h 79"/>
                  <a:gd name="T88" fmla="*/ 50 w 72"/>
                  <a:gd name="T89" fmla="*/ 22 h 79"/>
                  <a:gd name="T90" fmla="*/ 57 w 72"/>
                  <a:gd name="T91" fmla="*/ 36 h 79"/>
                  <a:gd name="T92" fmla="*/ 43 w 72"/>
                  <a:gd name="T93" fmla="*/ 22 h 79"/>
                  <a:gd name="T94" fmla="*/ 29 w 72"/>
                  <a:gd name="T95" fmla="*/ 15 h 79"/>
                  <a:gd name="T96" fmla="*/ 36 w 72"/>
                  <a:gd name="T97" fmla="*/ 29 h 79"/>
                  <a:gd name="T98" fmla="*/ 14 w 72"/>
                  <a:gd name="T99" fmla="*/ 15 h 79"/>
                  <a:gd name="T100" fmla="*/ 7 w 72"/>
                  <a:gd name="T101" fmla="*/ 8 h 79"/>
                  <a:gd name="T102" fmla="*/ 0 w 72"/>
                  <a:gd name="T103" fmla="*/ 15 h 79"/>
                  <a:gd name="T104" fmla="*/ 7 w 72"/>
                  <a:gd name="T105" fmla="*/ 22 h 79"/>
                  <a:gd name="T106" fmla="*/ 14 w 72"/>
                  <a:gd name="T107" fmla="*/ 22 h 79"/>
                  <a:gd name="T108" fmla="*/ 7 w 72"/>
                  <a:gd name="T109" fmla="*/ 36 h 79"/>
                  <a:gd name="T110" fmla="*/ 0 w 72"/>
                  <a:gd name="T111" fmla="*/ 50 h 79"/>
                  <a:gd name="T112" fmla="*/ 21 w 72"/>
                  <a:gd name="T113" fmla="*/ 50 h 79"/>
                  <a:gd name="T114" fmla="*/ 21 w 72"/>
                  <a:gd name="T115" fmla="*/ 43 h 79"/>
                  <a:gd name="T116" fmla="*/ 29 w 72"/>
                  <a:gd name="T117" fmla="*/ 65 h 79"/>
                  <a:gd name="T118" fmla="*/ 14 w 72"/>
                  <a:gd name="T119" fmla="*/ 65 h 79"/>
                  <a:gd name="T120" fmla="*/ 7 w 72"/>
                  <a:gd name="T121" fmla="*/ 72 h 79"/>
                  <a:gd name="T122" fmla="*/ 21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9"/>
                    </a:moveTo>
                    <a:lnTo>
                      <a:pt x="65" y="79"/>
                    </a:lnTo>
                    <a:lnTo>
                      <a:pt x="65" y="72"/>
                    </a:lnTo>
                    <a:lnTo>
                      <a:pt x="65" y="72"/>
                    </a:lnTo>
                    <a:lnTo>
                      <a:pt x="65" y="72"/>
                    </a:lnTo>
                    <a:lnTo>
                      <a:pt x="57" y="57"/>
                    </a:lnTo>
                    <a:lnTo>
                      <a:pt x="57" y="57"/>
                    </a:lnTo>
                    <a:lnTo>
                      <a:pt x="57" y="43"/>
                    </a:lnTo>
                    <a:lnTo>
                      <a:pt x="57" y="43"/>
                    </a:lnTo>
                    <a:lnTo>
                      <a:pt x="65" y="36"/>
                    </a:lnTo>
                    <a:lnTo>
                      <a:pt x="72" y="29"/>
                    </a:lnTo>
                    <a:lnTo>
                      <a:pt x="65" y="15"/>
                    </a:lnTo>
                    <a:lnTo>
                      <a:pt x="65" y="15"/>
                    </a:lnTo>
                    <a:lnTo>
                      <a:pt x="57" y="8"/>
                    </a:lnTo>
                    <a:lnTo>
                      <a:pt x="57" y="15"/>
                    </a:lnTo>
                    <a:lnTo>
                      <a:pt x="50" y="22"/>
                    </a:lnTo>
                    <a:lnTo>
                      <a:pt x="50" y="29"/>
                    </a:lnTo>
                    <a:lnTo>
                      <a:pt x="57" y="36"/>
                    </a:lnTo>
                    <a:lnTo>
                      <a:pt x="57" y="43"/>
                    </a:lnTo>
                    <a:lnTo>
                      <a:pt x="50" y="50"/>
                    </a:lnTo>
                    <a:lnTo>
                      <a:pt x="50" y="50"/>
                    </a:lnTo>
                    <a:lnTo>
                      <a:pt x="43" y="50"/>
                    </a:lnTo>
                    <a:lnTo>
                      <a:pt x="43" y="43"/>
                    </a:lnTo>
                    <a:lnTo>
                      <a:pt x="36" y="36"/>
                    </a:lnTo>
                    <a:lnTo>
                      <a:pt x="36" y="29"/>
                    </a:lnTo>
                    <a:lnTo>
                      <a:pt x="43" y="29"/>
                    </a:lnTo>
                    <a:lnTo>
                      <a:pt x="43" y="15"/>
                    </a:lnTo>
                    <a:lnTo>
                      <a:pt x="36" y="0"/>
                    </a:lnTo>
                    <a:lnTo>
                      <a:pt x="29" y="15"/>
                    </a:lnTo>
                    <a:lnTo>
                      <a:pt x="36" y="29"/>
                    </a:lnTo>
                    <a:lnTo>
                      <a:pt x="36" y="29"/>
                    </a:lnTo>
                    <a:lnTo>
                      <a:pt x="36" y="36"/>
                    </a:lnTo>
                    <a:lnTo>
                      <a:pt x="36" y="36"/>
                    </a:lnTo>
                    <a:lnTo>
                      <a:pt x="29" y="36"/>
                    </a:lnTo>
                    <a:lnTo>
                      <a:pt x="21" y="29"/>
                    </a:lnTo>
                    <a:lnTo>
                      <a:pt x="21" y="29"/>
                    </a:lnTo>
                    <a:lnTo>
                      <a:pt x="21" y="22"/>
                    </a:lnTo>
                    <a:lnTo>
                      <a:pt x="21" y="22"/>
                    </a:lnTo>
                    <a:lnTo>
                      <a:pt x="14" y="8"/>
                    </a:lnTo>
                    <a:lnTo>
                      <a:pt x="7" y="8"/>
                    </a:lnTo>
                    <a:lnTo>
                      <a:pt x="7" y="0"/>
                    </a:lnTo>
                    <a:lnTo>
                      <a:pt x="0" y="0"/>
                    </a:lnTo>
                    <a:lnTo>
                      <a:pt x="0" y="8"/>
                    </a:lnTo>
                    <a:lnTo>
                      <a:pt x="0" y="8"/>
                    </a:lnTo>
                    <a:lnTo>
                      <a:pt x="0" y="22"/>
                    </a:lnTo>
                    <a:lnTo>
                      <a:pt x="14" y="29"/>
                    </a:lnTo>
                    <a:lnTo>
                      <a:pt x="21" y="36"/>
                    </a:lnTo>
                    <a:lnTo>
                      <a:pt x="29" y="43"/>
                    </a:lnTo>
                    <a:lnTo>
                      <a:pt x="29" y="43"/>
                    </a:lnTo>
                    <a:lnTo>
                      <a:pt x="29" y="43"/>
                    </a:lnTo>
                    <a:lnTo>
                      <a:pt x="21" y="43"/>
                    </a:lnTo>
                    <a:lnTo>
                      <a:pt x="21" y="43"/>
                    </a:lnTo>
                    <a:lnTo>
                      <a:pt x="14" y="36"/>
                    </a:lnTo>
                    <a:lnTo>
                      <a:pt x="7" y="36"/>
                    </a:lnTo>
                    <a:lnTo>
                      <a:pt x="0" y="43"/>
                    </a:lnTo>
                    <a:lnTo>
                      <a:pt x="0" y="43"/>
                    </a:lnTo>
                    <a:lnTo>
                      <a:pt x="7" y="50"/>
                    </a:lnTo>
                    <a:lnTo>
                      <a:pt x="14" y="57"/>
                    </a:lnTo>
                    <a:lnTo>
                      <a:pt x="14" y="57"/>
                    </a:lnTo>
                    <a:lnTo>
                      <a:pt x="21" y="50"/>
                    </a:lnTo>
                    <a:lnTo>
                      <a:pt x="21" y="50"/>
                    </a:lnTo>
                    <a:lnTo>
                      <a:pt x="29" y="50"/>
                    </a:lnTo>
                    <a:lnTo>
                      <a:pt x="36" y="50"/>
                    </a:lnTo>
                    <a:lnTo>
                      <a:pt x="36" y="50"/>
                    </a:lnTo>
                    <a:lnTo>
                      <a:pt x="43" y="57"/>
                    </a:lnTo>
                    <a:lnTo>
                      <a:pt x="43" y="57"/>
                    </a:lnTo>
                    <a:lnTo>
                      <a:pt x="43" y="65"/>
                    </a:lnTo>
                    <a:lnTo>
                      <a:pt x="36" y="65"/>
                    </a:lnTo>
                    <a:lnTo>
                      <a:pt x="29" y="65"/>
                    </a:lnTo>
                    <a:lnTo>
                      <a:pt x="21" y="57"/>
                    </a:lnTo>
                    <a:lnTo>
                      <a:pt x="0" y="65"/>
                    </a:lnTo>
                    <a:lnTo>
                      <a:pt x="0" y="72"/>
                    </a:lnTo>
                    <a:lnTo>
                      <a:pt x="7" y="79"/>
                    </a:lnTo>
                    <a:lnTo>
                      <a:pt x="21" y="79"/>
                    </a:lnTo>
                    <a:lnTo>
                      <a:pt x="29" y="79"/>
                    </a:lnTo>
                    <a:lnTo>
                      <a:pt x="29" y="79"/>
                    </a:lnTo>
                    <a:lnTo>
                      <a:pt x="29" y="72"/>
                    </a:lnTo>
                    <a:lnTo>
                      <a:pt x="36" y="72"/>
                    </a:lnTo>
                    <a:lnTo>
                      <a:pt x="36" y="65"/>
                    </a:lnTo>
                    <a:lnTo>
                      <a:pt x="43" y="65"/>
                    </a:lnTo>
                    <a:lnTo>
                      <a:pt x="43" y="65"/>
                    </a:lnTo>
                    <a:lnTo>
                      <a:pt x="50" y="72"/>
                    </a:lnTo>
                    <a:lnTo>
                      <a:pt x="57" y="79"/>
                    </a:lnTo>
                    <a:lnTo>
                      <a:pt x="57" y="79"/>
                    </a:lnTo>
                    <a:close/>
                    <a:moveTo>
                      <a:pt x="57" y="36"/>
                    </a:moveTo>
                    <a:lnTo>
                      <a:pt x="65" y="36"/>
                    </a:lnTo>
                    <a:lnTo>
                      <a:pt x="65" y="29"/>
                    </a:lnTo>
                    <a:lnTo>
                      <a:pt x="65" y="22"/>
                    </a:lnTo>
                    <a:lnTo>
                      <a:pt x="57" y="15"/>
                    </a:lnTo>
                    <a:lnTo>
                      <a:pt x="50" y="22"/>
                    </a:lnTo>
                    <a:lnTo>
                      <a:pt x="57" y="36"/>
                    </a:lnTo>
                    <a:lnTo>
                      <a:pt x="57" y="36"/>
                    </a:lnTo>
                    <a:close/>
                    <a:moveTo>
                      <a:pt x="36" y="29"/>
                    </a:moveTo>
                    <a:lnTo>
                      <a:pt x="43" y="22"/>
                    </a:lnTo>
                    <a:lnTo>
                      <a:pt x="36" y="8"/>
                    </a:lnTo>
                    <a:lnTo>
                      <a:pt x="29" y="15"/>
                    </a:lnTo>
                    <a:lnTo>
                      <a:pt x="36" y="29"/>
                    </a:lnTo>
                    <a:lnTo>
                      <a:pt x="36" y="29"/>
                    </a:lnTo>
                    <a:close/>
                    <a:moveTo>
                      <a:pt x="14" y="22"/>
                    </a:moveTo>
                    <a:lnTo>
                      <a:pt x="14" y="15"/>
                    </a:lnTo>
                    <a:lnTo>
                      <a:pt x="14" y="15"/>
                    </a:lnTo>
                    <a:lnTo>
                      <a:pt x="7" y="8"/>
                    </a:lnTo>
                    <a:lnTo>
                      <a:pt x="0" y="8"/>
                    </a:lnTo>
                    <a:lnTo>
                      <a:pt x="0" y="15"/>
                    </a:lnTo>
                    <a:lnTo>
                      <a:pt x="0" y="22"/>
                    </a:lnTo>
                    <a:lnTo>
                      <a:pt x="7" y="22"/>
                    </a:lnTo>
                    <a:lnTo>
                      <a:pt x="14" y="22"/>
                    </a:lnTo>
                    <a:lnTo>
                      <a:pt x="14" y="22"/>
                    </a:lnTo>
                    <a:close/>
                    <a:moveTo>
                      <a:pt x="21" y="43"/>
                    </a:moveTo>
                    <a:lnTo>
                      <a:pt x="7" y="36"/>
                    </a:lnTo>
                    <a:lnTo>
                      <a:pt x="0" y="43"/>
                    </a:lnTo>
                    <a:lnTo>
                      <a:pt x="0" y="50"/>
                    </a:lnTo>
                    <a:lnTo>
                      <a:pt x="14" y="50"/>
                    </a:lnTo>
                    <a:lnTo>
                      <a:pt x="21" y="50"/>
                    </a:lnTo>
                    <a:lnTo>
                      <a:pt x="21" y="43"/>
                    </a:lnTo>
                    <a:lnTo>
                      <a:pt x="21" y="43"/>
                    </a:lnTo>
                    <a:close/>
                    <a:moveTo>
                      <a:pt x="29" y="72"/>
                    </a:moveTo>
                    <a:lnTo>
                      <a:pt x="29" y="65"/>
                    </a:lnTo>
                    <a:lnTo>
                      <a:pt x="14" y="65"/>
                    </a:lnTo>
                    <a:lnTo>
                      <a:pt x="14" y="65"/>
                    </a:lnTo>
                    <a:lnTo>
                      <a:pt x="7" y="72"/>
                    </a:lnTo>
                    <a:lnTo>
                      <a:pt x="7" y="72"/>
                    </a:lnTo>
                    <a:lnTo>
                      <a:pt x="14" y="79"/>
                    </a:lnTo>
                    <a:lnTo>
                      <a:pt x="21"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672">
                <a:extLst>
                  <a:ext uri="{FF2B5EF4-FFF2-40B4-BE49-F238E27FC236}">
                    <a16:creationId xmlns:a16="http://schemas.microsoft.com/office/drawing/2014/main" xmlns="" id="{9C805406-FF68-4349-AC03-9DF05314839E}"/>
                  </a:ext>
                </a:extLst>
              </p:cNvPr>
              <p:cNvSpPr>
                <a:spLocks noEditPoints="1"/>
              </p:cNvSpPr>
              <p:nvPr/>
            </p:nvSpPr>
            <p:spPr bwMode="auto">
              <a:xfrm>
                <a:off x="4983" y="3054"/>
                <a:ext cx="72" cy="79"/>
              </a:xfrm>
              <a:custGeom>
                <a:avLst/>
                <a:gdLst>
                  <a:gd name="T0" fmla="*/ 65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8 h 79"/>
                  <a:gd name="T14" fmla="*/ 57 w 72"/>
                  <a:gd name="T15" fmla="*/ 22 h 79"/>
                  <a:gd name="T16" fmla="*/ 57 w 72"/>
                  <a:gd name="T17" fmla="*/ 36 h 79"/>
                  <a:gd name="T18" fmla="*/ 57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1 w 72"/>
                  <a:gd name="T37" fmla="*/ 22 h 79"/>
                  <a:gd name="T38" fmla="*/ 14 w 72"/>
                  <a:gd name="T39" fmla="*/ 8 h 79"/>
                  <a:gd name="T40" fmla="*/ 7 w 72"/>
                  <a:gd name="T41" fmla="*/ 0 h 79"/>
                  <a:gd name="T42" fmla="*/ 0 w 72"/>
                  <a:gd name="T43" fmla="*/ 8 h 79"/>
                  <a:gd name="T44" fmla="*/ 21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21 w 72"/>
                  <a:gd name="T57" fmla="*/ 57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1 w 72"/>
                  <a:gd name="T73" fmla="*/ 79 h 79"/>
                  <a:gd name="T74" fmla="*/ 36 w 72"/>
                  <a:gd name="T75" fmla="*/ 79 h 79"/>
                  <a:gd name="T76" fmla="*/ 43 w 72"/>
                  <a:gd name="T77" fmla="*/ 72 h 79"/>
                  <a:gd name="T78" fmla="*/ 50 w 72"/>
                  <a:gd name="T79" fmla="*/ 65 h 79"/>
                  <a:gd name="T80" fmla="*/ 57 w 72"/>
                  <a:gd name="T81" fmla="*/ 72 h 79"/>
                  <a:gd name="T82" fmla="*/ 65 w 72"/>
                  <a:gd name="T83" fmla="*/ 79 h 79"/>
                  <a:gd name="T84" fmla="*/ 65 w 72"/>
                  <a:gd name="T85" fmla="*/ 36 h 79"/>
                  <a:gd name="T86" fmla="*/ 72 w 72"/>
                  <a:gd name="T87" fmla="*/ 22 h 79"/>
                  <a:gd name="T88" fmla="*/ 57 w 72"/>
                  <a:gd name="T89" fmla="*/ 22 h 79"/>
                  <a:gd name="T90" fmla="*/ 65 w 72"/>
                  <a:gd name="T91" fmla="*/ 36 h 79"/>
                  <a:gd name="T92" fmla="*/ 50 w 72"/>
                  <a:gd name="T93" fmla="*/ 22 h 79"/>
                  <a:gd name="T94" fmla="*/ 36 w 72"/>
                  <a:gd name="T95" fmla="*/ 15 h 79"/>
                  <a:gd name="T96" fmla="*/ 43 w 72"/>
                  <a:gd name="T97" fmla="*/ 29 h 79"/>
                  <a:gd name="T98" fmla="*/ 21 w 72"/>
                  <a:gd name="T99" fmla="*/ 15 h 79"/>
                  <a:gd name="T100" fmla="*/ 14 w 72"/>
                  <a:gd name="T101" fmla="*/ 8 h 79"/>
                  <a:gd name="T102" fmla="*/ 7 w 72"/>
                  <a:gd name="T103" fmla="*/ 15 h 79"/>
                  <a:gd name="T104" fmla="*/ 14 w 72"/>
                  <a:gd name="T105" fmla="*/ 22 h 79"/>
                  <a:gd name="T106" fmla="*/ 21 w 72"/>
                  <a:gd name="T107" fmla="*/ 22 h 79"/>
                  <a:gd name="T108" fmla="*/ 14 w 72"/>
                  <a:gd name="T109" fmla="*/ 36 h 79"/>
                  <a:gd name="T110" fmla="*/ 7 w 72"/>
                  <a:gd name="T111" fmla="*/ 50 h 79"/>
                  <a:gd name="T112" fmla="*/ 21 w 72"/>
                  <a:gd name="T113" fmla="*/ 50 h 79"/>
                  <a:gd name="T114" fmla="*/ 29 w 72"/>
                  <a:gd name="T115" fmla="*/ 43 h 79"/>
                  <a:gd name="T116" fmla="*/ 29 w 72"/>
                  <a:gd name="T117" fmla="*/ 65 h 79"/>
                  <a:gd name="T118" fmla="*/ 14 w 72"/>
                  <a:gd name="T119" fmla="*/ 65 h 79"/>
                  <a:gd name="T120" fmla="*/ 14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65" y="79"/>
                    </a:lnTo>
                    <a:lnTo>
                      <a:pt x="72" y="72"/>
                    </a:lnTo>
                    <a:lnTo>
                      <a:pt x="72" y="72"/>
                    </a:lnTo>
                    <a:lnTo>
                      <a:pt x="72" y="72"/>
                    </a:lnTo>
                    <a:lnTo>
                      <a:pt x="65" y="57"/>
                    </a:lnTo>
                    <a:lnTo>
                      <a:pt x="57" y="57"/>
                    </a:lnTo>
                    <a:lnTo>
                      <a:pt x="65" y="43"/>
                    </a:lnTo>
                    <a:lnTo>
                      <a:pt x="65" y="43"/>
                    </a:lnTo>
                    <a:lnTo>
                      <a:pt x="72" y="36"/>
                    </a:lnTo>
                    <a:lnTo>
                      <a:pt x="72" y="29"/>
                    </a:lnTo>
                    <a:lnTo>
                      <a:pt x="72" y="15"/>
                    </a:lnTo>
                    <a:lnTo>
                      <a:pt x="72" y="15"/>
                    </a:lnTo>
                    <a:lnTo>
                      <a:pt x="65" y="8"/>
                    </a:lnTo>
                    <a:lnTo>
                      <a:pt x="57" y="15"/>
                    </a:lnTo>
                    <a:lnTo>
                      <a:pt x="57" y="22"/>
                    </a:lnTo>
                    <a:lnTo>
                      <a:pt x="57" y="29"/>
                    </a:lnTo>
                    <a:lnTo>
                      <a:pt x="57" y="36"/>
                    </a:lnTo>
                    <a:lnTo>
                      <a:pt x="57" y="43"/>
                    </a:lnTo>
                    <a:lnTo>
                      <a:pt x="57" y="50"/>
                    </a:lnTo>
                    <a:lnTo>
                      <a:pt x="57" y="50"/>
                    </a:lnTo>
                    <a:lnTo>
                      <a:pt x="50" y="50"/>
                    </a:lnTo>
                    <a:lnTo>
                      <a:pt x="43"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1" y="22"/>
                    </a:lnTo>
                    <a:lnTo>
                      <a:pt x="21" y="8"/>
                    </a:lnTo>
                    <a:lnTo>
                      <a:pt x="14" y="8"/>
                    </a:lnTo>
                    <a:lnTo>
                      <a:pt x="14" y="0"/>
                    </a:lnTo>
                    <a:lnTo>
                      <a:pt x="7" y="0"/>
                    </a:lnTo>
                    <a:lnTo>
                      <a:pt x="0" y="8"/>
                    </a:lnTo>
                    <a:lnTo>
                      <a:pt x="0" y="8"/>
                    </a:lnTo>
                    <a:lnTo>
                      <a:pt x="7" y="22"/>
                    </a:lnTo>
                    <a:lnTo>
                      <a:pt x="21" y="29"/>
                    </a:lnTo>
                    <a:lnTo>
                      <a:pt x="29" y="36"/>
                    </a:lnTo>
                    <a:lnTo>
                      <a:pt x="36" y="43"/>
                    </a:lnTo>
                    <a:lnTo>
                      <a:pt x="36" y="43"/>
                    </a:lnTo>
                    <a:lnTo>
                      <a:pt x="36" y="43"/>
                    </a:lnTo>
                    <a:lnTo>
                      <a:pt x="29" y="43"/>
                    </a:lnTo>
                    <a:lnTo>
                      <a:pt x="29" y="43"/>
                    </a:lnTo>
                    <a:lnTo>
                      <a:pt x="21" y="36"/>
                    </a:lnTo>
                    <a:lnTo>
                      <a:pt x="7" y="36"/>
                    </a:lnTo>
                    <a:lnTo>
                      <a:pt x="0" y="43"/>
                    </a:lnTo>
                    <a:lnTo>
                      <a:pt x="7" y="43"/>
                    </a:lnTo>
                    <a:lnTo>
                      <a:pt x="7" y="50"/>
                    </a:lnTo>
                    <a:lnTo>
                      <a:pt x="21" y="57"/>
                    </a:lnTo>
                    <a:lnTo>
                      <a:pt x="21" y="57"/>
                    </a:lnTo>
                    <a:lnTo>
                      <a:pt x="29" y="50"/>
                    </a:lnTo>
                    <a:lnTo>
                      <a:pt x="29" y="50"/>
                    </a:lnTo>
                    <a:lnTo>
                      <a:pt x="36" y="50"/>
                    </a:lnTo>
                    <a:lnTo>
                      <a:pt x="43" y="50"/>
                    </a:lnTo>
                    <a:lnTo>
                      <a:pt x="43" y="50"/>
                    </a:lnTo>
                    <a:lnTo>
                      <a:pt x="50" y="57"/>
                    </a:lnTo>
                    <a:lnTo>
                      <a:pt x="50" y="57"/>
                    </a:lnTo>
                    <a:lnTo>
                      <a:pt x="50" y="65"/>
                    </a:lnTo>
                    <a:lnTo>
                      <a:pt x="43" y="65"/>
                    </a:lnTo>
                    <a:lnTo>
                      <a:pt x="36" y="65"/>
                    </a:lnTo>
                    <a:lnTo>
                      <a:pt x="29" y="57"/>
                    </a:lnTo>
                    <a:lnTo>
                      <a:pt x="7" y="65"/>
                    </a:lnTo>
                    <a:lnTo>
                      <a:pt x="7" y="72"/>
                    </a:lnTo>
                    <a:lnTo>
                      <a:pt x="14" y="79"/>
                    </a:lnTo>
                    <a:lnTo>
                      <a:pt x="21" y="79"/>
                    </a:lnTo>
                    <a:lnTo>
                      <a:pt x="36" y="79"/>
                    </a:lnTo>
                    <a:lnTo>
                      <a:pt x="36" y="79"/>
                    </a:lnTo>
                    <a:lnTo>
                      <a:pt x="36" y="72"/>
                    </a:lnTo>
                    <a:lnTo>
                      <a:pt x="43" y="72"/>
                    </a:lnTo>
                    <a:lnTo>
                      <a:pt x="43" y="65"/>
                    </a:lnTo>
                    <a:lnTo>
                      <a:pt x="50" y="65"/>
                    </a:lnTo>
                    <a:lnTo>
                      <a:pt x="50" y="65"/>
                    </a:lnTo>
                    <a:lnTo>
                      <a:pt x="57" y="72"/>
                    </a:lnTo>
                    <a:lnTo>
                      <a:pt x="65" y="79"/>
                    </a:lnTo>
                    <a:lnTo>
                      <a:pt x="65" y="79"/>
                    </a:lnTo>
                    <a:close/>
                    <a:moveTo>
                      <a:pt x="65" y="36"/>
                    </a:moveTo>
                    <a:lnTo>
                      <a:pt x="65" y="36"/>
                    </a:lnTo>
                    <a:lnTo>
                      <a:pt x="72" y="29"/>
                    </a:lnTo>
                    <a:lnTo>
                      <a:pt x="72" y="22"/>
                    </a:lnTo>
                    <a:lnTo>
                      <a:pt x="65" y="15"/>
                    </a:lnTo>
                    <a:lnTo>
                      <a:pt x="57" y="22"/>
                    </a:lnTo>
                    <a:lnTo>
                      <a:pt x="65" y="36"/>
                    </a:lnTo>
                    <a:lnTo>
                      <a:pt x="65" y="36"/>
                    </a:lnTo>
                    <a:close/>
                    <a:moveTo>
                      <a:pt x="43" y="29"/>
                    </a:moveTo>
                    <a:lnTo>
                      <a:pt x="50" y="22"/>
                    </a:lnTo>
                    <a:lnTo>
                      <a:pt x="43" y="8"/>
                    </a:lnTo>
                    <a:lnTo>
                      <a:pt x="36" y="15"/>
                    </a:lnTo>
                    <a:lnTo>
                      <a:pt x="43" y="29"/>
                    </a:lnTo>
                    <a:lnTo>
                      <a:pt x="43" y="29"/>
                    </a:lnTo>
                    <a:close/>
                    <a:moveTo>
                      <a:pt x="21" y="22"/>
                    </a:moveTo>
                    <a:lnTo>
                      <a:pt x="21" y="15"/>
                    </a:lnTo>
                    <a:lnTo>
                      <a:pt x="21" y="15"/>
                    </a:lnTo>
                    <a:lnTo>
                      <a:pt x="14" y="8"/>
                    </a:lnTo>
                    <a:lnTo>
                      <a:pt x="7" y="8"/>
                    </a:lnTo>
                    <a:lnTo>
                      <a:pt x="7" y="15"/>
                    </a:lnTo>
                    <a:lnTo>
                      <a:pt x="7" y="22"/>
                    </a:lnTo>
                    <a:lnTo>
                      <a:pt x="14" y="22"/>
                    </a:lnTo>
                    <a:lnTo>
                      <a:pt x="21" y="22"/>
                    </a:lnTo>
                    <a:lnTo>
                      <a:pt x="21" y="22"/>
                    </a:lnTo>
                    <a:close/>
                    <a:moveTo>
                      <a:pt x="29" y="43"/>
                    </a:moveTo>
                    <a:lnTo>
                      <a:pt x="14" y="36"/>
                    </a:lnTo>
                    <a:lnTo>
                      <a:pt x="7" y="43"/>
                    </a:lnTo>
                    <a:lnTo>
                      <a:pt x="7" y="50"/>
                    </a:lnTo>
                    <a:lnTo>
                      <a:pt x="14" y="50"/>
                    </a:lnTo>
                    <a:lnTo>
                      <a:pt x="21" y="50"/>
                    </a:lnTo>
                    <a:lnTo>
                      <a:pt x="29" y="43"/>
                    </a:lnTo>
                    <a:lnTo>
                      <a:pt x="29" y="43"/>
                    </a:lnTo>
                    <a:close/>
                    <a:moveTo>
                      <a:pt x="36" y="72"/>
                    </a:moveTo>
                    <a:lnTo>
                      <a:pt x="29" y="65"/>
                    </a:lnTo>
                    <a:lnTo>
                      <a:pt x="21" y="65"/>
                    </a:lnTo>
                    <a:lnTo>
                      <a:pt x="14" y="65"/>
                    </a:lnTo>
                    <a:lnTo>
                      <a:pt x="7" y="72"/>
                    </a:lnTo>
                    <a:lnTo>
                      <a:pt x="14" y="72"/>
                    </a:lnTo>
                    <a:lnTo>
                      <a:pt x="21"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673">
                <a:extLst>
                  <a:ext uri="{FF2B5EF4-FFF2-40B4-BE49-F238E27FC236}">
                    <a16:creationId xmlns:a16="http://schemas.microsoft.com/office/drawing/2014/main" xmlns="" id="{80BC1E45-2F03-4BDC-B3CC-E8C46792ACA0}"/>
                  </a:ext>
                </a:extLst>
              </p:cNvPr>
              <p:cNvSpPr>
                <a:spLocks noEditPoints="1"/>
              </p:cNvSpPr>
              <p:nvPr/>
            </p:nvSpPr>
            <p:spPr bwMode="auto">
              <a:xfrm>
                <a:off x="4983" y="3076"/>
                <a:ext cx="0" cy="50"/>
              </a:xfrm>
              <a:custGeom>
                <a:avLst/>
                <a:gdLst>
                  <a:gd name="T0" fmla="*/ 50 h 50"/>
                  <a:gd name="T1" fmla="*/ 50 h 50"/>
                  <a:gd name="T2" fmla="*/ 50 h 50"/>
                  <a:gd name="T3" fmla="*/ 50 h 50"/>
                  <a:gd name="T4" fmla="*/ 50 h 50"/>
                  <a:gd name="T5" fmla="*/ 14 h 50"/>
                  <a:gd name="T6" fmla="*/ 7 h 50"/>
                  <a:gd name="T7" fmla="*/ 0 h 50"/>
                  <a:gd name="T8" fmla="*/ 14 h 50"/>
                  <a:gd name="T9" fmla="*/ 14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0">
                    <a:moveTo>
                      <a:pt x="0" y="50"/>
                    </a:moveTo>
                    <a:lnTo>
                      <a:pt x="0" y="50"/>
                    </a:lnTo>
                    <a:lnTo>
                      <a:pt x="0" y="50"/>
                    </a:lnTo>
                    <a:lnTo>
                      <a:pt x="0" y="50"/>
                    </a:lnTo>
                    <a:lnTo>
                      <a:pt x="0" y="50"/>
                    </a:lnTo>
                    <a:close/>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674">
                <a:extLst>
                  <a:ext uri="{FF2B5EF4-FFF2-40B4-BE49-F238E27FC236}">
                    <a16:creationId xmlns:a16="http://schemas.microsoft.com/office/drawing/2014/main" xmlns="" id="{8D05E05B-66F0-414E-8FAC-F3092E890236}"/>
                  </a:ext>
                </a:extLst>
              </p:cNvPr>
              <p:cNvSpPr>
                <a:spLocks noEditPoints="1"/>
              </p:cNvSpPr>
              <p:nvPr/>
            </p:nvSpPr>
            <p:spPr bwMode="auto">
              <a:xfrm>
                <a:off x="6388" y="3062"/>
                <a:ext cx="71" cy="71"/>
              </a:xfrm>
              <a:custGeom>
                <a:avLst/>
                <a:gdLst>
                  <a:gd name="T0" fmla="*/ 64 w 71"/>
                  <a:gd name="T1" fmla="*/ 71 h 71"/>
                  <a:gd name="T2" fmla="*/ 71 w 71"/>
                  <a:gd name="T3" fmla="*/ 64 h 71"/>
                  <a:gd name="T4" fmla="*/ 57 w 71"/>
                  <a:gd name="T5" fmla="*/ 49 h 71"/>
                  <a:gd name="T6" fmla="*/ 64 w 71"/>
                  <a:gd name="T7" fmla="*/ 35 h 71"/>
                  <a:gd name="T8" fmla="*/ 64 w 71"/>
                  <a:gd name="T9" fmla="*/ 35 h 71"/>
                  <a:gd name="T10" fmla="*/ 71 w 71"/>
                  <a:gd name="T11" fmla="*/ 7 h 71"/>
                  <a:gd name="T12" fmla="*/ 64 w 71"/>
                  <a:gd name="T13" fmla="*/ 7 h 71"/>
                  <a:gd name="T14" fmla="*/ 57 w 71"/>
                  <a:gd name="T15" fmla="*/ 14 h 71"/>
                  <a:gd name="T16" fmla="*/ 57 w 71"/>
                  <a:gd name="T17" fmla="*/ 35 h 71"/>
                  <a:gd name="T18" fmla="*/ 57 w 71"/>
                  <a:gd name="T19" fmla="*/ 49 h 71"/>
                  <a:gd name="T20" fmla="*/ 50 w 71"/>
                  <a:gd name="T21" fmla="*/ 42 h 71"/>
                  <a:gd name="T22" fmla="*/ 43 w 71"/>
                  <a:gd name="T23" fmla="*/ 28 h 71"/>
                  <a:gd name="T24" fmla="*/ 50 w 71"/>
                  <a:gd name="T25" fmla="*/ 21 h 71"/>
                  <a:gd name="T26" fmla="*/ 43 w 71"/>
                  <a:gd name="T27" fmla="*/ 0 h 71"/>
                  <a:gd name="T28" fmla="*/ 36 w 71"/>
                  <a:gd name="T29" fmla="*/ 21 h 71"/>
                  <a:gd name="T30" fmla="*/ 36 w 71"/>
                  <a:gd name="T31" fmla="*/ 28 h 71"/>
                  <a:gd name="T32" fmla="*/ 36 w 71"/>
                  <a:gd name="T33" fmla="*/ 35 h 71"/>
                  <a:gd name="T34" fmla="*/ 28 w 71"/>
                  <a:gd name="T35" fmla="*/ 21 h 71"/>
                  <a:gd name="T36" fmla="*/ 21 w 71"/>
                  <a:gd name="T37" fmla="*/ 14 h 71"/>
                  <a:gd name="T38" fmla="*/ 14 w 71"/>
                  <a:gd name="T39" fmla="*/ 0 h 71"/>
                  <a:gd name="T40" fmla="*/ 0 w 71"/>
                  <a:gd name="T41" fmla="*/ 0 h 71"/>
                  <a:gd name="T42" fmla="*/ 0 w 71"/>
                  <a:gd name="T43" fmla="*/ 7 h 71"/>
                  <a:gd name="T44" fmla="*/ 21 w 71"/>
                  <a:gd name="T45" fmla="*/ 21 h 71"/>
                  <a:gd name="T46" fmla="*/ 36 w 71"/>
                  <a:gd name="T47" fmla="*/ 35 h 71"/>
                  <a:gd name="T48" fmla="*/ 28 w 71"/>
                  <a:gd name="T49" fmla="*/ 35 h 71"/>
                  <a:gd name="T50" fmla="*/ 21 w 71"/>
                  <a:gd name="T51" fmla="*/ 35 h 71"/>
                  <a:gd name="T52" fmla="*/ 7 w 71"/>
                  <a:gd name="T53" fmla="*/ 28 h 71"/>
                  <a:gd name="T54" fmla="*/ 0 w 71"/>
                  <a:gd name="T55" fmla="*/ 42 h 71"/>
                  <a:gd name="T56" fmla="*/ 14 w 71"/>
                  <a:gd name="T57" fmla="*/ 49 h 71"/>
                  <a:gd name="T58" fmla="*/ 28 w 71"/>
                  <a:gd name="T59" fmla="*/ 42 h 71"/>
                  <a:gd name="T60" fmla="*/ 28 w 71"/>
                  <a:gd name="T61" fmla="*/ 42 h 71"/>
                  <a:gd name="T62" fmla="*/ 43 w 71"/>
                  <a:gd name="T63" fmla="*/ 49 h 71"/>
                  <a:gd name="T64" fmla="*/ 50 w 71"/>
                  <a:gd name="T65" fmla="*/ 49 h 71"/>
                  <a:gd name="T66" fmla="*/ 36 w 71"/>
                  <a:gd name="T67" fmla="*/ 57 h 71"/>
                  <a:gd name="T68" fmla="*/ 21 w 71"/>
                  <a:gd name="T69" fmla="*/ 57 h 71"/>
                  <a:gd name="T70" fmla="*/ 7 w 71"/>
                  <a:gd name="T71" fmla="*/ 64 h 71"/>
                  <a:gd name="T72" fmla="*/ 21 w 71"/>
                  <a:gd name="T73" fmla="*/ 71 h 71"/>
                  <a:gd name="T74" fmla="*/ 36 w 71"/>
                  <a:gd name="T75" fmla="*/ 71 h 71"/>
                  <a:gd name="T76" fmla="*/ 36 w 71"/>
                  <a:gd name="T77" fmla="*/ 64 h 71"/>
                  <a:gd name="T78" fmla="*/ 50 w 71"/>
                  <a:gd name="T79" fmla="*/ 57 h 71"/>
                  <a:gd name="T80" fmla="*/ 57 w 71"/>
                  <a:gd name="T81" fmla="*/ 64 h 71"/>
                  <a:gd name="T82" fmla="*/ 64 w 71"/>
                  <a:gd name="T83" fmla="*/ 71 h 71"/>
                  <a:gd name="T84" fmla="*/ 64 w 71"/>
                  <a:gd name="T85" fmla="*/ 28 h 71"/>
                  <a:gd name="T86" fmla="*/ 71 w 71"/>
                  <a:gd name="T87" fmla="*/ 14 h 71"/>
                  <a:gd name="T88" fmla="*/ 57 w 71"/>
                  <a:gd name="T89" fmla="*/ 14 h 71"/>
                  <a:gd name="T90" fmla="*/ 64 w 71"/>
                  <a:gd name="T91" fmla="*/ 28 h 71"/>
                  <a:gd name="T92" fmla="*/ 50 w 71"/>
                  <a:gd name="T93" fmla="*/ 14 h 71"/>
                  <a:gd name="T94" fmla="*/ 36 w 71"/>
                  <a:gd name="T95" fmla="*/ 7 h 71"/>
                  <a:gd name="T96" fmla="*/ 43 w 71"/>
                  <a:gd name="T97" fmla="*/ 21 h 71"/>
                  <a:gd name="T98" fmla="*/ 21 w 71"/>
                  <a:gd name="T99" fmla="*/ 14 h 71"/>
                  <a:gd name="T100" fmla="*/ 14 w 71"/>
                  <a:gd name="T101" fmla="*/ 0 h 71"/>
                  <a:gd name="T102" fmla="*/ 7 w 71"/>
                  <a:gd name="T103" fmla="*/ 7 h 71"/>
                  <a:gd name="T104" fmla="*/ 14 w 71"/>
                  <a:gd name="T105" fmla="*/ 21 h 71"/>
                  <a:gd name="T106" fmla="*/ 21 w 71"/>
                  <a:gd name="T107" fmla="*/ 14 h 71"/>
                  <a:gd name="T108" fmla="*/ 14 w 71"/>
                  <a:gd name="T109" fmla="*/ 35 h 71"/>
                  <a:gd name="T110" fmla="*/ 7 w 71"/>
                  <a:gd name="T111" fmla="*/ 42 h 71"/>
                  <a:gd name="T112" fmla="*/ 21 w 71"/>
                  <a:gd name="T113" fmla="*/ 42 h 71"/>
                  <a:gd name="T114" fmla="*/ 21 w 71"/>
                  <a:gd name="T115" fmla="*/ 35 h 71"/>
                  <a:gd name="T116" fmla="*/ 28 w 71"/>
                  <a:gd name="T117" fmla="*/ 57 h 71"/>
                  <a:gd name="T118" fmla="*/ 14 w 71"/>
                  <a:gd name="T119" fmla="*/ 57 h 71"/>
                  <a:gd name="T120" fmla="*/ 14 w 71"/>
                  <a:gd name="T121" fmla="*/ 64 h 71"/>
                  <a:gd name="T122" fmla="*/ 28 w 71"/>
                  <a:gd name="T123" fmla="*/ 71 h 71"/>
                  <a:gd name="T124" fmla="*/ 36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49"/>
                    </a:lnTo>
                    <a:lnTo>
                      <a:pt x="57" y="49"/>
                    </a:lnTo>
                    <a:lnTo>
                      <a:pt x="64" y="35"/>
                    </a:lnTo>
                    <a:lnTo>
                      <a:pt x="64" y="35"/>
                    </a:lnTo>
                    <a:lnTo>
                      <a:pt x="64" y="35"/>
                    </a:lnTo>
                    <a:lnTo>
                      <a:pt x="71" y="28"/>
                    </a:lnTo>
                    <a:lnTo>
                      <a:pt x="71" y="7"/>
                    </a:lnTo>
                    <a:lnTo>
                      <a:pt x="64" y="7"/>
                    </a:lnTo>
                    <a:lnTo>
                      <a:pt x="64" y="7"/>
                    </a:lnTo>
                    <a:lnTo>
                      <a:pt x="57" y="7"/>
                    </a:lnTo>
                    <a:lnTo>
                      <a:pt x="57" y="14"/>
                    </a:lnTo>
                    <a:lnTo>
                      <a:pt x="57" y="21"/>
                    </a:lnTo>
                    <a:lnTo>
                      <a:pt x="57" y="35"/>
                    </a:lnTo>
                    <a:lnTo>
                      <a:pt x="57" y="35"/>
                    </a:lnTo>
                    <a:lnTo>
                      <a:pt x="57" y="49"/>
                    </a:lnTo>
                    <a:lnTo>
                      <a:pt x="57" y="49"/>
                    </a:lnTo>
                    <a:lnTo>
                      <a:pt x="50" y="42"/>
                    </a:lnTo>
                    <a:lnTo>
                      <a:pt x="43" y="35"/>
                    </a:lnTo>
                    <a:lnTo>
                      <a:pt x="43" y="28"/>
                    </a:lnTo>
                    <a:lnTo>
                      <a:pt x="43" y="28"/>
                    </a:lnTo>
                    <a:lnTo>
                      <a:pt x="50" y="21"/>
                    </a:lnTo>
                    <a:lnTo>
                      <a:pt x="50" y="7"/>
                    </a:lnTo>
                    <a:lnTo>
                      <a:pt x="43" y="0"/>
                    </a:lnTo>
                    <a:lnTo>
                      <a:pt x="36" y="7"/>
                    </a:lnTo>
                    <a:lnTo>
                      <a:pt x="36" y="21"/>
                    </a:lnTo>
                    <a:lnTo>
                      <a:pt x="36" y="28"/>
                    </a:lnTo>
                    <a:lnTo>
                      <a:pt x="36" y="28"/>
                    </a:lnTo>
                    <a:lnTo>
                      <a:pt x="36" y="35"/>
                    </a:lnTo>
                    <a:lnTo>
                      <a:pt x="36" y="35"/>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35"/>
                    </a:lnTo>
                    <a:lnTo>
                      <a:pt x="28" y="35"/>
                    </a:lnTo>
                    <a:lnTo>
                      <a:pt x="21" y="35"/>
                    </a:lnTo>
                    <a:lnTo>
                      <a:pt x="21" y="28"/>
                    </a:lnTo>
                    <a:lnTo>
                      <a:pt x="7" y="28"/>
                    </a:lnTo>
                    <a:lnTo>
                      <a:pt x="0" y="35"/>
                    </a:lnTo>
                    <a:lnTo>
                      <a:pt x="0" y="42"/>
                    </a:lnTo>
                    <a:lnTo>
                      <a:pt x="7" y="42"/>
                    </a:lnTo>
                    <a:lnTo>
                      <a:pt x="14" y="49"/>
                    </a:lnTo>
                    <a:lnTo>
                      <a:pt x="21" y="49"/>
                    </a:lnTo>
                    <a:lnTo>
                      <a:pt x="28" y="42"/>
                    </a:lnTo>
                    <a:lnTo>
                      <a:pt x="28" y="42"/>
                    </a:lnTo>
                    <a:lnTo>
                      <a:pt x="28" y="42"/>
                    </a:lnTo>
                    <a:lnTo>
                      <a:pt x="36" y="42"/>
                    </a:lnTo>
                    <a:lnTo>
                      <a:pt x="43" y="49"/>
                    </a:lnTo>
                    <a:lnTo>
                      <a:pt x="50" y="49"/>
                    </a:lnTo>
                    <a:lnTo>
                      <a:pt x="50" y="49"/>
                    </a:lnTo>
                    <a:lnTo>
                      <a:pt x="43" y="57"/>
                    </a:lnTo>
                    <a:lnTo>
                      <a:pt x="36" y="57"/>
                    </a:lnTo>
                    <a:lnTo>
                      <a:pt x="36" y="57"/>
                    </a:lnTo>
                    <a:lnTo>
                      <a:pt x="21" y="57"/>
                    </a:lnTo>
                    <a:lnTo>
                      <a:pt x="7" y="64"/>
                    </a:lnTo>
                    <a:lnTo>
                      <a:pt x="7" y="64"/>
                    </a:lnTo>
                    <a:lnTo>
                      <a:pt x="7" y="71"/>
                    </a:lnTo>
                    <a:lnTo>
                      <a:pt x="21" y="71"/>
                    </a:lnTo>
                    <a:lnTo>
                      <a:pt x="28" y="71"/>
                    </a:lnTo>
                    <a:lnTo>
                      <a:pt x="36" y="71"/>
                    </a:lnTo>
                    <a:lnTo>
                      <a:pt x="36" y="64"/>
                    </a:lnTo>
                    <a:lnTo>
                      <a:pt x="36" y="64"/>
                    </a:lnTo>
                    <a:lnTo>
                      <a:pt x="43" y="64"/>
                    </a:lnTo>
                    <a:lnTo>
                      <a:pt x="50" y="57"/>
                    </a:lnTo>
                    <a:lnTo>
                      <a:pt x="50" y="57"/>
                    </a:lnTo>
                    <a:lnTo>
                      <a:pt x="57" y="64"/>
                    </a:lnTo>
                    <a:lnTo>
                      <a:pt x="64" y="71"/>
                    </a:lnTo>
                    <a:lnTo>
                      <a:pt x="64" y="71"/>
                    </a:lnTo>
                    <a:close/>
                    <a:moveTo>
                      <a:pt x="64" y="28"/>
                    </a:moveTo>
                    <a:lnTo>
                      <a:pt x="64" y="28"/>
                    </a:lnTo>
                    <a:lnTo>
                      <a:pt x="71" y="21"/>
                    </a:lnTo>
                    <a:lnTo>
                      <a:pt x="71" y="14"/>
                    </a:lnTo>
                    <a:lnTo>
                      <a:pt x="64" y="7"/>
                    </a:lnTo>
                    <a:lnTo>
                      <a:pt x="57" y="14"/>
                    </a:lnTo>
                    <a:lnTo>
                      <a:pt x="64" y="28"/>
                    </a:lnTo>
                    <a:lnTo>
                      <a:pt x="64"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5"/>
                    </a:moveTo>
                    <a:lnTo>
                      <a:pt x="14" y="35"/>
                    </a:lnTo>
                    <a:lnTo>
                      <a:pt x="0" y="35"/>
                    </a:lnTo>
                    <a:lnTo>
                      <a:pt x="7" y="42"/>
                    </a:lnTo>
                    <a:lnTo>
                      <a:pt x="14" y="49"/>
                    </a:lnTo>
                    <a:lnTo>
                      <a:pt x="21" y="42"/>
                    </a:lnTo>
                    <a:lnTo>
                      <a:pt x="21" y="35"/>
                    </a:lnTo>
                    <a:lnTo>
                      <a:pt x="21" y="35"/>
                    </a:lnTo>
                    <a:close/>
                    <a:moveTo>
                      <a:pt x="36" y="64"/>
                    </a:moveTo>
                    <a:lnTo>
                      <a:pt x="28" y="57"/>
                    </a:lnTo>
                    <a:lnTo>
                      <a:pt x="21" y="57"/>
                    </a:lnTo>
                    <a:lnTo>
                      <a:pt x="14" y="57"/>
                    </a:lnTo>
                    <a:lnTo>
                      <a:pt x="7" y="64"/>
                    </a:lnTo>
                    <a:lnTo>
                      <a:pt x="14" y="64"/>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675">
                <a:extLst>
                  <a:ext uri="{FF2B5EF4-FFF2-40B4-BE49-F238E27FC236}">
                    <a16:creationId xmlns:a16="http://schemas.microsoft.com/office/drawing/2014/main" xmlns="" id="{FF4EFB02-B46E-4435-A556-62C2BC0CF09E}"/>
                  </a:ext>
                </a:extLst>
              </p:cNvPr>
              <p:cNvSpPr>
                <a:spLocks noEditPoints="1"/>
              </p:cNvSpPr>
              <p:nvPr/>
            </p:nvSpPr>
            <p:spPr bwMode="auto">
              <a:xfrm>
                <a:off x="6467" y="3062"/>
                <a:ext cx="71" cy="71"/>
              </a:xfrm>
              <a:custGeom>
                <a:avLst/>
                <a:gdLst>
                  <a:gd name="T0" fmla="*/ 64 w 71"/>
                  <a:gd name="T1" fmla="*/ 71 h 71"/>
                  <a:gd name="T2" fmla="*/ 71 w 71"/>
                  <a:gd name="T3" fmla="*/ 64 h 71"/>
                  <a:gd name="T4" fmla="*/ 57 w 71"/>
                  <a:gd name="T5" fmla="*/ 49 h 71"/>
                  <a:gd name="T6" fmla="*/ 57 w 71"/>
                  <a:gd name="T7" fmla="*/ 35 h 71"/>
                  <a:gd name="T8" fmla="*/ 64 w 71"/>
                  <a:gd name="T9" fmla="*/ 35 h 71"/>
                  <a:gd name="T10" fmla="*/ 64 w 71"/>
                  <a:gd name="T11" fmla="*/ 7 h 71"/>
                  <a:gd name="T12" fmla="*/ 64 w 71"/>
                  <a:gd name="T13" fmla="*/ 7 h 71"/>
                  <a:gd name="T14" fmla="*/ 50 w 71"/>
                  <a:gd name="T15" fmla="*/ 14 h 71"/>
                  <a:gd name="T16" fmla="*/ 57 w 71"/>
                  <a:gd name="T17" fmla="*/ 35 h 71"/>
                  <a:gd name="T18" fmla="*/ 50 w 71"/>
                  <a:gd name="T19" fmla="*/ 49 h 71"/>
                  <a:gd name="T20" fmla="*/ 43 w 71"/>
                  <a:gd name="T21" fmla="*/ 42 h 71"/>
                  <a:gd name="T22" fmla="*/ 43 w 71"/>
                  <a:gd name="T23" fmla="*/ 28 h 71"/>
                  <a:gd name="T24" fmla="*/ 43 w 71"/>
                  <a:gd name="T25" fmla="*/ 21 h 71"/>
                  <a:gd name="T26" fmla="*/ 35 w 71"/>
                  <a:gd name="T27" fmla="*/ 0 h 71"/>
                  <a:gd name="T28" fmla="*/ 35 w 71"/>
                  <a:gd name="T29" fmla="*/ 21 h 71"/>
                  <a:gd name="T30" fmla="*/ 35 w 71"/>
                  <a:gd name="T31" fmla="*/ 28 h 71"/>
                  <a:gd name="T32" fmla="*/ 35 w 71"/>
                  <a:gd name="T33" fmla="*/ 35 h 71"/>
                  <a:gd name="T34" fmla="*/ 21 w 71"/>
                  <a:gd name="T35" fmla="*/ 21 h 71"/>
                  <a:gd name="T36" fmla="*/ 21 w 71"/>
                  <a:gd name="T37" fmla="*/ 14 h 71"/>
                  <a:gd name="T38" fmla="*/ 7 w 71"/>
                  <a:gd name="T39" fmla="*/ 0 h 71"/>
                  <a:gd name="T40" fmla="*/ 0 w 71"/>
                  <a:gd name="T41" fmla="*/ 0 h 71"/>
                  <a:gd name="T42" fmla="*/ 0 w 71"/>
                  <a:gd name="T43" fmla="*/ 7 h 71"/>
                  <a:gd name="T44" fmla="*/ 14 w 71"/>
                  <a:gd name="T45" fmla="*/ 21 h 71"/>
                  <a:gd name="T46" fmla="*/ 28 w 71"/>
                  <a:gd name="T47" fmla="*/ 35 h 71"/>
                  <a:gd name="T48" fmla="*/ 28 w 71"/>
                  <a:gd name="T49" fmla="*/ 35 h 71"/>
                  <a:gd name="T50" fmla="*/ 21 w 71"/>
                  <a:gd name="T51" fmla="*/ 35 h 71"/>
                  <a:gd name="T52" fmla="*/ 7 w 71"/>
                  <a:gd name="T53" fmla="*/ 28 h 71"/>
                  <a:gd name="T54" fmla="*/ 0 w 71"/>
                  <a:gd name="T55" fmla="*/ 42 h 71"/>
                  <a:gd name="T56" fmla="*/ 14 w 71"/>
                  <a:gd name="T57" fmla="*/ 49 h 71"/>
                  <a:gd name="T58" fmla="*/ 21 w 71"/>
                  <a:gd name="T59" fmla="*/ 42 h 71"/>
                  <a:gd name="T60" fmla="*/ 28 w 71"/>
                  <a:gd name="T61" fmla="*/ 42 h 71"/>
                  <a:gd name="T62" fmla="*/ 43 w 71"/>
                  <a:gd name="T63" fmla="*/ 49 h 71"/>
                  <a:gd name="T64" fmla="*/ 43 w 71"/>
                  <a:gd name="T65" fmla="*/ 49 h 71"/>
                  <a:gd name="T66" fmla="*/ 35 w 71"/>
                  <a:gd name="T67" fmla="*/ 57 h 71"/>
                  <a:gd name="T68" fmla="*/ 21 w 71"/>
                  <a:gd name="T69" fmla="*/ 57 h 71"/>
                  <a:gd name="T70" fmla="*/ 0 w 71"/>
                  <a:gd name="T71" fmla="*/ 64 h 71"/>
                  <a:gd name="T72" fmla="*/ 21 w 71"/>
                  <a:gd name="T73" fmla="*/ 71 h 71"/>
                  <a:gd name="T74" fmla="*/ 28 w 71"/>
                  <a:gd name="T75" fmla="*/ 71 h 71"/>
                  <a:gd name="T76" fmla="*/ 35 w 71"/>
                  <a:gd name="T77" fmla="*/ 64 h 71"/>
                  <a:gd name="T78" fmla="*/ 43 w 71"/>
                  <a:gd name="T79" fmla="*/ 57 h 71"/>
                  <a:gd name="T80" fmla="*/ 57 w 71"/>
                  <a:gd name="T81" fmla="*/ 64 h 71"/>
                  <a:gd name="T82" fmla="*/ 57 w 71"/>
                  <a:gd name="T83" fmla="*/ 71 h 71"/>
                  <a:gd name="T84" fmla="*/ 64 w 71"/>
                  <a:gd name="T85" fmla="*/ 28 h 71"/>
                  <a:gd name="T86" fmla="*/ 64 w 71"/>
                  <a:gd name="T87" fmla="*/ 14 h 71"/>
                  <a:gd name="T88" fmla="*/ 57 w 71"/>
                  <a:gd name="T89" fmla="*/ 14 h 71"/>
                  <a:gd name="T90" fmla="*/ 57 w 71"/>
                  <a:gd name="T91" fmla="*/ 28 h 71"/>
                  <a:gd name="T92" fmla="*/ 43 w 71"/>
                  <a:gd name="T93" fmla="*/ 14 h 71"/>
                  <a:gd name="T94" fmla="*/ 28 w 71"/>
                  <a:gd name="T95" fmla="*/ 7 h 71"/>
                  <a:gd name="T96" fmla="*/ 35 w 71"/>
                  <a:gd name="T97" fmla="*/ 21 h 71"/>
                  <a:gd name="T98" fmla="*/ 21 w 71"/>
                  <a:gd name="T99" fmla="*/ 14 h 71"/>
                  <a:gd name="T100" fmla="*/ 14 w 71"/>
                  <a:gd name="T101" fmla="*/ 0 h 71"/>
                  <a:gd name="T102" fmla="*/ 0 w 71"/>
                  <a:gd name="T103" fmla="*/ 7 h 71"/>
                  <a:gd name="T104" fmla="*/ 7 w 71"/>
                  <a:gd name="T105" fmla="*/ 21 h 71"/>
                  <a:gd name="T106" fmla="*/ 14 w 71"/>
                  <a:gd name="T107" fmla="*/ 14 h 71"/>
                  <a:gd name="T108" fmla="*/ 7 w 71"/>
                  <a:gd name="T109" fmla="*/ 35 h 71"/>
                  <a:gd name="T110" fmla="*/ 7 w 71"/>
                  <a:gd name="T111" fmla="*/ 42 h 71"/>
                  <a:gd name="T112" fmla="*/ 21 w 71"/>
                  <a:gd name="T113" fmla="*/ 42 h 71"/>
                  <a:gd name="T114" fmla="*/ 21 w 71"/>
                  <a:gd name="T115" fmla="*/ 35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57" y="71"/>
                    </a:moveTo>
                    <a:lnTo>
                      <a:pt x="64" y="71"/>
                    </a:lnTo>
                    <a:lnTo>
                      <a:pt x="64" y="71"/>
                    </a:lnTo>
                    <a:lnTo>
                      <a:pt x="71" y="64"/>
                    </a:lnTo>
                    <a:lnTo>
                      <a:pt x="64" y="64"/>
                    </a:lnTo>
                    <a:lnTo>
                      <a:pt x="57" y="49"/>
                    </a:lnTo>
                    <a:lnTo>
                      <a:pt x="57" y="49"/>
                    </a:lnTo>
                    <a:lnTo>
                      <a:pt x="57" y="35"/>
                    </a:lnTo>
                    <a:lnTo>
                      <a:pt x="57" y="35"/>
                    </a:lnTo>
                    <a:lnTo>
                      <a:pt x="64" y="35"/>
                    </a:lnTo>
                    <a:lnTo>
                      <a:pt x="71" y="28"/>
                    </a:lnTo>
                    <a:lnTo>
                      <a:pt x="64" y="7"/>
                    </a:lnTo>
                    <a:lnTo>
                      <a:pt x="64" y="7"/>
                    </a:lnTo>
                    <a:lnTo>
                      <a:pt x="64" y="7"/>
                    </a:lnTo>
                    <a:lnTo>
                      <a:pt x="57" y="7"/>
                    </a:lnTo>
                    <a:lnTo>
                      <a:pt x="50" y="14"/>
                    </a:lnTo>
                    <a:lnTo>
                      <a:pt x="50" y="21"/>
                    </a:lnTo>
                    <a:lnTo>
                      <a:pt x="57" y="35"/>
                    </a:lnTo>
                    <a:lnTo>
                      <a:pt x="57" y="35"/>
                    </a:lnTo>
                    <a:lnTo>
                      <a:pt x="50" y="49"/>
                    </a:lnTo>
                    <a:lnTo>
                      <a:pt x="50" y="49"/>
                    </a:lnTo>
                    <a:lnTo>
                      <a:pt x="43" y="42"/>
                    </a:lnTo>
                    <a:lnTo>
                      <a:pt x="43" y="35"/>
                    </a:lnTo>
                    <a:lnTo>
                      <a:pt x="43" y="28"/>
                    </a:lnTo>
                    <a:lnTo>
                      <a:pt x="43" y="28"/>
                    </a:lnTo>
                    <a:lnTo>
                      <a:pt x="43" y="21"/>
                    </a:lnTo>
                    <a:lnTo>
                      <a:pt x="43" y="7"/>
                    </a:lnTo>
                    <a:lnTo>
                      <a:pt x="35" y="0"/>
                    </a:lnTo>
                    <a:lnTo>
                      <a:pt x="28" y="7"/>
                    </a:lnTo>
                    <a:lnTo>
                      <a:pt x="35" y="21"/>
                    </a:lnTo>
                    <a:lnTo>
                      <a:pt x="35" y="28"/>
                    </a:lnTo>
                    <a:lnTo>
                      <a:pt x="35" y="28"/>
                    </a:lnTo>
                    <a:lnTo>
                      <a:pt x="35" y="35"/>
                    </a:lnTo>
                    <a:lnTo>
                      <a:pt x="35" y="35"/>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5"/>
                    </a:lnTo>
                    <a:lnTo>
                      <a:pt x="28" y="35"/>
                    </a:lnTo>
                    <a:lnTo>
                      <a:pt x="28" y="35"/>
                    </a:lnTo>
                    <a:lnTo>
                      <a:pt x="28" y="35"/>
                    </a:lnTo>
                    <a:lnTo>
                      <a:pt x="21" y="35"/>
                    </a:lnTo>
                    <a:lnTo>
                      <a:pt x="14" y="28"/>
                    </a:lnTo>
                    <a:lnTo>
                      <a:pt x="7" y="28"/>
                    </a:lnTo>
                    <a:lnTo>
                      <a:pt x="0" y="35"/>
                    </a:lnTo>
                    <a:lnTo>
                      <a:pt x="0" y="42"/>
                    </a:lnTo>
                    <a:lnTo>
                      <a:pt x="7" y="42"/>
                    </a:lnTo>
                    <a:lnTo>
                      <a:pt x="14" y="49"/>
                    </a:lnTo>
                    <a:lnTo>
                      <a:pt x="14" y="49"/>
                    </a:lnTo>
                    <a:lnTo>
                      <a:pt x="21" y="42"/>
                    </a:lnTo>
                    <a:lnTo>
                      <a:pt x="21" y="42"/>
                    </a:lnTo>
                    <a:lnTo>
                      <a:pt x="28" y="42"/>
                    </a:lnTo>
                    <a:lnTo>
                      <a:pt x="35" y="42"/>
                    </a:lnTo>
                    <a:lnTo>
                      <a:pt x="43" y="49"/>
                    </a:lnTo>
                    <a:lnTo>
                      <a:pt x="43" y="49"/>
                    </a:lnTo>
                    <a:lnTo>
                      <a:pt x="43" y="49"/>
                    </a:lnTo>
                    <a:lnTo>
                      <a:pt x="43" y="57"/>
                    </a:lnTo>
                    <a:lnTo>
                      <a:pt x="35" y="57"/>
                    </a:lnTo>
                    <a:lnTo>
                      <a:pt x="28" y="57"/>
                    </a:lnTo>
                    <a:lnTo>
                      <a:pt x="21" y="57"/>
                    </a:lnTo>
                    <a:lnTo>
                      <a:pt x="7" y="64"/>
                    </a:lnTo>
                    <a:lnTo>
                      <a:pt x="0" y="64"/>
                    </a:lnTo>
                    <a:lnTo>
                      <a:pt x="7" y="71"/>
                    </a:lnTo>
                    <a:lnTo>
                      <a:pt x="21" y="71"/>
                    </a:lnTo>
                    <a:lnTo>
                      <a:pt x="28" y="71"/>
                    </a:lnTo>
                    <a:lnTo>
                      <a:pt x="28" y="71"/>
                    </a:lnTo>
                    <a:lnTo>
                      <a:pt x="28" y="64"/>
                    </a:lnTo>
                    <a:lnTo>
                      <a:pt x="35" y="64"/>
                    </a:lnTo>
                    <a:lnTo>
                      <a:pt x="43" y="64"/>
                    </a:lnTo>
                    <a:lnTo>
                      <a:pt x="43" y="57"/>
                    </a:lnTo>
                    <a:lnTo>
                      <a:pt x="50" y="57"/>
                    </a:lnTo>
                    <a:lnTo>
                      <a:pt x="57" y="64"/>
                    </a:lnTo>
                    <a:lnTo>
                      <a:pt x="57" y="71"/>
                    </a:lnTo>
                    <a:lnTo>
                      <a:pt x="57" y="71"/>
                    </a:lnTo>
                    <a:close/>
                    <a:moveTo>
                      <a:pt x="57" y="28"/>
                    </a:moveTo>
                    <a:lnTo>
                      <a:pt x="64" y="28"/>
                    </a:lnTo>
                    <a:lnTo>
                      <a:pt x="64" y="21"/>
                    </a:lnTo>
                    <a:lnTo>
                      <a:pt x="64" y="14"/>
                    </a:lnTo>
                    <a:lnTo>
                      <a:pt x="64" y="7"/>
                    </a:lnTo>
                    <a:lnTo>
                      <a:pt x="57" y="14"/>
                    </a:lnTo>
                    <a:lnTo>
                      <a:pt x="57" y="28"/>
                    </a:lnTo>
                    <a:lnTo>
                      <a:pt x="57" y="28"/>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5"/>
                    </a:moveTo>
                    <a:lnTo>
                      <a:pt x="7" y="35"/>
                    </a:lnTo>
                    <a:lnTo>
                      <a:pt x="0" y="35"/>
                    </a:lnTo>
                    <a:lnTo>
                      <a:pt x="7" y="42"/>
                    </a:lnTo>
                    <a:lnTo>
                      <a:pt x="14" y="49"/>
                    </a:lnTo>
                    <a:lnTo>
                      <a:pt x="21" y="42"/>
                    </a:lnTo>
                    <a:lnTo>
                      <a:pt x="21" y="35"/>
                    </a:lnTo>
                    <a:lnTo>
                      <a:pt x="21" y="35"/>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676">
                <a:extLst>
                  <a:ext uri="{FF2B5EF4-FFF2-40B4-BE49-F238E27FC236}">
                    <a16:creationId xmlns:a16="http://schemas.microsoft.com/office/drawing/2014/main" xmlns="" id="{21247F95-AFF1-4633-95FB-23C7E8096CC8}"/>
                  </a:ext>
                </a:extLst>
              </p:cNvPr>
              <p:cNvSpPr>
                <a:spLocks noEditPoints="1"/>
              </p:cNvSpPr>
              <p:nvPr/>
            </p:nvSpPr>
            <p:spPr bwMode="auto">
              <a:xfrm>
                <a:off x="6538" y="3062"/>
                <a:ext cx="73" cy="71"/>
              </a:xfrm>
              <a:custGeom>
                <a:avLst/>
                <a:gdLst>
                  <a:gd name="T0" fmla="*/ 66 w 73"/>
                  <a:gd name="T1" fmla="*/ 71 h 71"/>
                  <a:gd name="T2" fmla="*/ 73 w 73"/>
                  <a:gd name="T3" fmla="*/ 64 h 71"/>
                  <a:gd name="T4" fmla="*/ 66 w 73"/>
                  <a:gd name="T5" fmla="*/ 49 h 71"/>
                  <a:gd name="T6" fmla="*/ 66 w 73"/>
                  <a:gd name="T7" fmla="*/ 35 h 71"/>
                  <a:gd name="T8" fmla="*/ 73 w 73"/>
                  <a:gd name="T9" fmla="*/ 35 h 71"/>
                  <a:gd name="T10" fmla="*/ 73 w 73"/>
                  <a:gd name="T11" fmla="*/ 7 h 71"/>
                  <a:gd name="T12" fmla="*/ 66 w 73"/>
                  <a:gd name="T13" fmla="*/ 7 h 71"/>
                  <a:gd name="T14" fmla="*/ 58 w 73"/>
                  <a:gd name="T15" fmla="*/ 14 h 71"/>
                  <a:gd name="T16" fmla="*/ 66 w 73"/>
                  <a:gd name="T17" fmla="*/ 35 h 71"/>
                  <a:gd name="T18" fmla="*/ 58 w 73"/>
                  <a:gd name="T19" fmla="*/ 49 h 71"/>
                  <a:gd name="T20" fmla="*/ 51 w 73"/>
                  <a:gd name="T21" fmla="*/ 42 h 71"/>
                  <a:gd name="T22" fmla="*/ 44 w 73"/>
                  <a:gd name="T23" fmla="*/ 28 h 71"/>
                  <a:gd name="T24" fmla="*/ 51 w 73"/>
                  <a:gd name="T25" fmla="*/ 21 h 71"/>
                  <a:gd name="T26" fmla="*/ 44 w 73"/>
                  <a:gd name="T27" fmla="*/ 0 h 71"/>
                  <a:gd name="T28" fmla="*/ 44 w 73"/>
                  <a:gd name="T29" fmla="*/ 21 h 71"/>
                  <a:gd name="T30" fmla="*/ 44 w 73"/>
                  <a:gd name="T31" fmla="*/ 28 h 71"/>
                  <a:gd name="T32" fmla="*/ 36 w 73"/>
                  <a:gd name="T33" fmla="*/ 35 h 71"/>
                  <a:gd name="T34" fmla="*/ 29 w 73"/>
                  <a:gd name="T35" fmla="*/ 21 h 71"/>
                  <a:gd name="T36" fmla="*/ 29 w 73"/>
                  <a:gd name="T37" fmla="*/ 14 h 71"/>
                  <a:gd name="T38" fmla="*/ 15 w 73"/>
                  <a:gd name="T39" fmla="*/ 0 h 71"/>
                  <a:gd name="T40" fmla="*/ 8 w 73"/>
                  <a:gd name="T41" fmla="*/ 0 h 71"/>
                  <a:gd name="T42" fmla="*/ 0 w 73"/>
                  <a:gd name="T43" fmla="*/ 7 h 71"/>
                  <a:gd name="T44" fmla="*/ 22 w 73"/>
                  <a:gd name="T45" fmla="*/ 21 h 71"/>
                  <a:gd name="T46" fmla="*/ 36 w 73"/>
                  <a:gd name="T47" fmla="*/ 35 h 71"/>
                  <a:gd name="T48" fmla="*/ 36 w 73"/>
                  <a:gd name="T49" fmla="*/ 35 h 71"/>
                  <a:gd name="T50" fmla="*/ 29 w 73"/>
                  <a:gd name="T51" fmla="*/ 35 h 71"/>
                  <a:gd name="T52" fmla="*/ 8 w 73"/>
                  <a:gd name="T53" fmla="*/ 28 h 71"/>
                  <a:gd name="T54" fmla="*/ 8 w 73"/>
                  <a:gd name="T55" fmla="*/ 42 h 71"/>
                  <a:gd name="T56" fmla="*/ 22 w 73"/>
                  <a:gd name="T57" fmla="*/ 49 h 71"/>
                  <a:gd name="T58" fmla="*/ 29 w 73"/>
                  <a:gd name="T59" fmla="*/ 42 h 71"/>
                  <a:gd name="T60" fmla="*/ 36 w 73"/>
                  <a:gd name="T61" fmla="*/ 42 h 71"/>
                  <a:gd name="T62" fmla="*/ 44 w 73"/>
                  <a:gd name="T63" fmla="*/ 49 h 71"/>
                  <a:gd name="T64" fmla="*/ 51 w 73"/>
                  <a:gd name="T65" fmla="*/ 49 h 71"/>
                  <a:gd name="T66" fmla="*/ 44 w 73"/>
                  <a:gd name="T67" fmla="*/ 57 h 71"/>
                  <a:gd name="T68" fmla="*/ 29 w 73"/>
                  <a:gd name="T69" fmla="*/ 57 h 71"/>
                  <a:gd name="T70" fmla="*/ 8 w 73"/>
                  <a:gd name="T71" fmla="*/ 64 h 71"/>
                  <a:gd name="T72" fmla="*/ 22 w 73"/>
                  <a:gd name="T73" fmla="*/ 71 h 71"/>
                  <a:gd name="T74" fmla="*/ 36 w 73"/>
                  <a:gd name="T75" fmla="*/ 71 h 71"/>
                  <a:gd name="T76" fmla="*/ 44 w 73"/>
                  <a:gd name="T77" fmla="*/ 64 h 71"/>
                  <a:gd name="T78" fmla="*/ 51 w 73"/>
                  <a:gd name="T79" fmla="*/ 57 h 71"/>
                  <a:gd name="T80" fmla="*/ 58 w 73"/>
                  <a:gd name="T81" fmla="*/ 64 h 71"/>
                  <a:gd name="T82" fmla="*/ 66 w 73"/>
                  <a:gd name="T83" fmla="*/ 71 h 71"/>
                  <a:gd name="T84" fmla="*/ 73 w 73"/>
                  <a:gd name="T85" fmla="*/ 28 h 71"/>
                  <a:gd name="T86" fmla="*/ 73 w 73"/>
                  <a:gd name="T87" fmla="*/ 14 h 71"/>
                  <a:gd name="T88" fmla="*/ 58 w 73"/>
                  <a:gd name="T89" fmla="*/ 14 h 71"/>
                  <a:gd name="T90" fmla="*/ 66 w 73"/>
                  <a:gd name="T91" fmla="*/ 28 h 71"/>
                  <a:gd name="T92" fmla="*/ 51 w 73"/>
                  <a:gd name="T93" fmla="*/ 14 h 71"/>
                  <a:gd name="T94" fmla="*/ 36 w 73"/>
                  <a:gd name="T95" fmla="*/ 7 h 71"/>
                  <a:gd name="T96" fmla="*/ 44 w 73"/>
                  <a:gd name="T97" fmla="*/ 21 h 71"/>
                  <a:gd name="T98" fmla="*/ 22 w 73"/>
                  <a:gd name="T99" fmla="*/ 14 h 71"/>
                  <a:gd name="T100" fmla="*/ 15 w 73"/>
                  <a:gd name="T101" fmla="*/ 0 h 71"/>
                  <a:gd name="T102" fmla="*/ 8 w 73"/>
                  <a:gd name="T103" fmla="*/ 7 h 71"/>
                  <a:gd name="T104" fmla="*/ 15 w 73"/>
                  <a:gd name="T105" fmla="*/ 21 h 71"/>
                  <a:gd name="T106" fmla="*/ 22 w 73"/>
                  <a:gd name="T107" fmla="*/ 14 h 71"/>
                  <a:gd name="T108" fmla="*/ 15 w 73"/>
                  <a:gd name="T109" fmla="*/ 35 h 71"/>
                  <a:gd name="T110" fmla="*/ 8 w 73"/>
                  <a:gd name="T111" fmla="*/ 42 h 71"/>
                  <a:gd name="T112" fmla="*/ 29 w 73"/>
                  <a:gd name="T113" fmla="*/ 42 h 71"/>
                  <a:gd name="T114" fmla="*/ 29 w 73"/>
                  <a:gd name="T115" fmla="*/ 35 h 71"/>
                  <a:gd name="T116" fmla="*/ 29 w 73"/>
                  <a:gd name="T117" fmla="*/ 57 h 71"/>
                  <a:gd name="T118" fmla="*/ 22 w 73"/>
                  <a:gd name="T119" fmla="*/ 57 h 71"/>
                  <a:gd name="T120" fmla="*/ 15 w 73"/>
                  <a:gd name="T121" fmla="*/ 64 h 71"/>
                  <a:gd name="T122" fmla="*/ 29 w 73"/>
                  <a:gd name="T123" fmla="*/ 71 h 71"/>
                  <a:gd name="T124" fmla="*/ 36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66" y="49"/>
                    </a:lnTo>
                    <a:lnTo>
                      <a:pt x="58" y="49"/>
                    </a:lnTo>
                    <a:lnTo>
                      <a:pt x="66" y="35"/>
                    </a:lnTo>
                    <a:lnTo>
                      <a:pt x="66" y="35"/>
                    </a:lnTo>
                    <a:lnTo>
                      <a:pt x="73" y="35"/>
                    </a:lnTo>
                    <a:lnTo>
                      <a:pt x="73" y="28"/>
                    </a:lnTo>
                    <a:lnTo>
                      <a:pt x="73" y="7"/>
                    </a:lnTo>
                    <a:lnTo>
                      <a:pt x="73" y="7"/>
                    </a:lnTo>
                    <a:lnTo>
                      <a:pt x="66" y="7"/>
                    </a:lnTo>
                    <a:lnTo>
                      <a:pt x="66" y="7"/>
                    </a:lnTo>
                    <a:lnTo>
                      <a:pt x="58" y="14"/>
                    </a:lnTo>
                    <a:lnTo>
                      <a:pt x="58" y="21"/>
                    </a:lnTo>
                    <a:lnTo>
                      <a:pt x="66" y="35"/>
                    </a:lnTo>
                    <a:lnTo>
                      <a:pt x="58" y="35"/>
                    </a:lnTo>
                    <a:lnTo>
                      <a:pt x="58" y="49"/>
                    </a:lnTo>
                    <a:lnTo>
                      <a:pt x="58" y="49"/>
                    </a:lnTo>
                    <a:lnTo>
                      <a:pt x="51" y="42"/>
                    </a:lnTo>
                    <a:lnTo>
                      <a:pt x="51" y="35"/>
                    </a:lnTo>
                    <a:lnTo>
                      <a:pt x="44" y="28"/>
                    </a:lnTo>
                    <a:lnTo>
                      <a:pt x="44" y="28"/>
                    </a:lnTo>
                    <a:lnTo>
                      <a:pt x="51" y="21"/>
                    </a:lnTo>
                    <a:lnTo>
                      <a:pt x="51" y="7"/>
                    </a:lnTo>
                    <a:lnTo>
                      <a:pt x="44" y="0"/>
                    </a:lnTo>
                    <a:lnTo>
                      <a:pt x="36" y="7"/>
                    </a:lnTo>
                    <a:lnTo>
                      <a:pt x="44" y="21"/>
                    </a:lnTo>
                    <a:lnTo>
                      <a:pt x="44" y="28"/>
                    </a:lnTo>
                    <a:lnTo>
                      <a:pt x="44" y="28"/>
                    </a:lnTo>
                    <a:lnTo>
                      <a:pt x="44" y="35"/>
                    </a:lnTo>
                    <a:lnTo>
                      <a:pt x="36" y="35"/>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5"/>
                    </a:lnTo>
                    <a:lnTo>
                      <a:pt x="36" y="35"/>
                    </a:lnTo>
                    <a:lnTo>
                      <a:pt x="36" y="35"/>
                    </a:lnTo>
                    <a:lnTo>
                      <a:pt x="29" y="35"/>
                    </a:lnTo>
                    <a:lnTo>
                      <a:pt x="29" y="35"/>
                    </a:lnTo>
                    <a:lnTo>
                      <a:pt x="22" y="28"/>
                    </a:lnTo>
                    <a:lnTo>
                      <a:pt x="8" y="28"/>
                    </a:lnTo>
                    <a:lnTo>
                      <a:pt x="0" y="35"/>
                    </a:lnTo>
                    <a:lnTo>
                      <a:pt x="8" y="42"/>
                    </a:lnTo>
                    <a:lnTo>
                      <a:pt x="15" y="42"/>
                    </a:lnTo>
                    <a:lnTo>
                      <a:pt x="22" y="49"/>
                    </a:lnTo>
                    <a:lnTo>
                      <a:pt x="22" y="49"/>
                    </a:lnTo>
                    <a:lnTo>
                      <a:pt x="29" y="42"/>
                    </a:lnTo>
                    <a:lnTo>
                      <a:pt x="29" y="42"/>
                    </a:lnTo>
                    <a:lnTo>
                      <a:pt x="36" y="42"/>
                    </a:lnTo>
                    <a:lnTo>
                      <a:pt x="44" y="42"/>
                    </a:lnTo>
                    <a:lnTo>
                      <a:pt x="44" y="49"/>
                    </a:lnTo>
                    <a:lnTo>
                      <a:pt x="51" y="49"/>
                    </a:lnTo>
                    <a:lnTo>
                      <a:pt x="51" y="49"/>
                    </a:lnTo>
                    <a:lnTo>
                      <a:pt x="51" y="57"/>
                    </a:lnTo>
                    <a:lnTo>
                      <a:pt x="44" y="57"/>
                    </a:lnTo>
                    <a:lnTo>
                      <a:pt x="36" y="57"/>
                    </a:lnTo>
                    <a:lnTo>
                      <a:pt x="29" y="57"/>
                    </a:lnTo>
                    <a:lnTo>
                      <a:pt x="8" y="64"/>
                    </a:lnTo>
                    <a:lnTo>
                      <a:pt x="8" y="64"/>
                    </a:lnTo>
                    <a:lnTo>
                      <a:pt x="15" y="71"/>
                    </a:lnTo>
                    <a:lnTo>
                      <a:pt x="22" y="71"/>
                    </a:lnTo>
                    <a:lnTo>
                      <a:pt x="36" y="71"/>
                    </a:lnTo>
                    <a:lnTo>
                      <a:pt x="36" y="71"/>
                    </a:lnTo>
                    <a:lnTo>
                      <a:pt x="36" y="64"/>
                    </a:lnTo>
                    <a:lnTo>
                      <a:pt x="44" y="64"/>
                    </a:lnTo>
                    <a:lnTo>
                      <a:pt x="44" y="64"/>
                    </a:lnTo>
                    <a:lnTo>
                      <a:pt x="51" y="57"/>
                    </a:lnTo>
                    <a:lnTo>
                      <a:pt x="51" y="57"/>
                    </a:lnTo>
                    <a:lnTo>
                      <a:pt x="58" y="64"/>
                    </a:lnTo>
                    <a:lnTo>
                      <a:pt x="66" y="71"/>
                    </a:lnTo>
                    <a:lnTo>
                      <a:pt x="66" y="71"/>
                    </a:lnTo>
                    <a:close/>
                    <a:moveTo>
                      <a:pt x="66" y="28"/>
                    </a:moveTo>
                    <a:lnTo>
                      <a:pt x="73" y="28"/>
                    </a:lnTo>
                    <a:lnTo>
                      <a:pt x="73" y="21"/>
                    </a:lnTo>
                    <a:lnTo>
                      <a:pt x="73" y="14"/>
                    </a:lnTo>
                    <a:lnTo>
                      <a:pt x="66" y="7"/>
                    </a:lnTo>
                    <a:lnTo>
                      <a:pt x="58" y="14"/>
                    </a:lnTo>
                    <a:lnTo>
                      <a:pt x="66" y="28"/>
                    </a:lnTo>
                    <a:lnTo>
                      <a:pt x="66"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5"/>
                    </a:moveTo>
                    <a:lnTo>
                      <a:pt x="15" y="35"/>
                    </a:lnTo>
                    <a:lnTo>
                      <a:pt x="8" y="35"/>
                    </a:lnTo>
                    <a:lnTo>
                      <a:pt x="8" y="42"/>
                    </a:lnTo>
                    <a:lnTo>
                      <a:pt x="15" y="49"/>
                    </a:lnTo>
                    <a:lnTo>
                      <a:pt x="29" y="42"/>
                    </a:lnTo>
                    <a:lnTo>
                      <a:pt x="29" y="35"/>
                    </a:lnTo>
                    <a:lnTo>
                      <a:pt x="29" y="35"/>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7" name="Freeform 677">
                <a:extLst>
                  <a:ext uri="{FF2B5EF4-FFF2-40B4-BE49-F238E27FC236}">
                    <a16:creationId xmlns:a16="http://schemas.microsoft.com/office/drawing/2014/main" xmlns="" id="{166BFF9C-BFBB-47A7-87C3-1671C07DDBB7}"/>
                  </a:ext>
                </a:extLst>
              </p:cNvPr>
              <p:cNvSpPr>
                <a:spLocks noEditPoints="1"/>
              </p:cNvSpPr>
              <p:nvPr/>
            </p:nvSpPr>
            <p:spPr bwMode="auto">
              <a:xfrm>
                <a:off x="6762" y="3054"/>
                <a:ext cx="22" cy="79"/>
              </a:xfrm>
              <a:custGeom>
                <a:avLst/>
                <a:gdLst>
                  <a:gd name="T0" fmla="*/ 22 w 22"/>
                  <a:gd name="T1" fmla="*/ 29 h 79"/>
                  <a:gd name="T2" fmla="*/ 22 w 22"/>
                  <a:gd name="T3" fmla="*/ 22 h 79"/>
                  <a:gd name="T4" fmla="*/ 22 w 22"/>
                  <a:gd name="T5" fmla="*/ 22 h 79"/>
                  <a:gd name="T6" fmla="*/ 22 w 22"/>
                  <a:gd name="T7" fmla="*/ 8 h 79"/>
                  <a:gd name="T8" fmla="*/ 15 w 22"/>
                  <a:gd name="T9" fmla="*/ 8 h 79"/>
                  <a:gd name="T10" fmla="*/ 7 w 22"/>
                  <a:gd name="T11" fmla="*/ 0 h 79"/>
                  <a:gd name="T12" fmla="*/ 0 w 22"/>
                  <a:gd name="T13" fmla="*/ 0 h 79"/>
                  <a:gd name="T14" fmla="*/ 0 w 22"/>
                  <a:gd name="T15" fmla="*/ 8 h 79"/>
                  <a:gd name="T16" fmla="*/ 0 w 22"/>
                  <a:gd name="T17" fmla="*/ 8 h 79"/>
                  <a:gd name="T18" fmla="*/ 7 w 22"/>
                  <a:gd name="T19" fmla="*/ 22 h 79"/>
                  <a:gd name="T20" fmla="*/ 22 w 22"/>
                  <a:gd name="T21" fmla="*/ 29 h 79"/>
                  <a:gd name="T22" fmla="*/ 22 w 22"/>
                  <a:gd name="T23" fmla="*/ 29 h 79"/>
                  <a:gd name="T24" fmla="*/ 22 w 22"/>
                  <a:gd name="T25" fmla="*/ 29 h 79"/>
                  <a:gd name="T26" fmla="*/ 22 w 22"/>
                  <a:gd name="T27" fmla="*/ 29 h 79"/>
                  <a:gd name="T28" fmla="*/ 22 w 22"/>
                  <a:gd name="T29" fmla="*/ 29 h 79"/>
                  <a:gd name="T30" fmla="*/ 22 w 22"/>
                  <a:gd name="T31" fmla="*/ 43 h 79"/>
                  <a:gd name="T32" fmla="*/ 22 w 22"/>
                  <a:gd name="T33" fmla="*/ 43 h 79"/>
                  <a:gd name="T34" fmla="*/ 22 w 22"/>
                  <a:gd name="T35" fmla="*/ 43 h 79"/>
                  <a:gd name="T36" fmla="*/ 22 w 22"/>
                  <a:gd name="T37" fmla="*/ 36 h 79"/>
                  <a:gd name="T38" fmla="*/ 7 w 22"/>
                  <a:gd name="T39" fmla="*/ 36 h 79"/>
                  <a:gd name="T40" fmla="*/ 0 w 22"/>
                  <a:gd name="T41" fmla="*/ 43 h 79"/>
                  <a:gd name="T42" fmla="*/ 0 w 22"/>
                  <a:gd name="T43" fmla="*/ 43 h 79"/>
                  <a:gd name="T44" fmla="*/ 7 w 22"/>
                  <a:gd name="T45" fmla="*/ 50 h 79"/>
                  <a:gd name="T46" fmla="*/ 15 w 22"/>
                  <a:gd name="T47" fmla="*/ 57 h 79"/>
                  <a:gd name="T48" fmla="*/ 22 w 22"/>
                  <a:gd name="T49" fmla="*/ 57 h 79"/>
                  <a:gd name="T50" fmla="*/ 22 w 22"/>
                  <a:gd name="T51" fmla="*/ 50 h 79"/>
                  <a:gd name="T52" fmla="*/ 22 w 22"/>
                  <a:gd name="T53" fmla="*/ 43 h 79"/>
                  <a:gd name="T54" fmla="*/ 22 w 22"/>
                  <a:gd name="T55" fmla="*/ 43 h 79"/>
                  <a:gd name="T56" fmla="*/ 22 w 22"/>
                  <a:gd name="T57" fmla="*/ 57 h 79"/>
                  <a:gd name="T58" fmla="*/ 15 w 22"/>
                  <a:gd name="T59" fmla="*/ 65 h 79"/>
                  <a:gd name="T60" fmla="*/ 7 w 22"/>
                  <a:gd name="T61" fmla="*/ 65 h 79"/>
                  <a:gd name="T62" fmla="*/ 7 w 22"/>
                  <a:gd name="T63" fmla="*/ 72 h 79"/>
                  <a:gd name="T64" fmla="*/ 7 w 22"/>
                  <a:gd name="T65" fmla="*/ 79 h 79"/>
                  <a:gd name="T66" fmla="*/ 15 w 22"/>
                  <a:gd name="T67" fmla="*/ 79 h 79"/>
                  <a:gd name="T68" fmla="*/ 22 w 22"/>
                  <a:gd name="T69" fmla="*/ 79 h 79"/>
                  <a:gd name="T70" fmla="*/ 22 w 22"/>
                  <a:gd name="T71" fmla="*/ 79 h 79"/>
                  <a:gd name="T72" fmla="*/ 15 w 22"/>
                  <a:gd name="T73" fmla="*/ 72 h 79"/>
                  <a:gd name="T74" fmla="*/ 7 w 22"/>
                  <a:gd name="T75" fmla="*/ 72 h 79"/>
                  <a:gd name="T76" fmla="*/ 15 w 22"/>
                  <a:gd name="T77" fmla="*/ 65 h 79"/>
                  <a:gd name="T78" fmla="*/ 22 w 22"/>
                  <a:gd name="T79" fmla="*/ 65 h 79"/>
                  <a:gd name="T80" fmla="*/ 22 w 22"/>
                  <a:gd name="T81" fmla="*/ 65 h 79"/>
                  <a:gd name="T82" fmla="*/ 22 w 22"/>
                  <a:gd name="T83" fmla="*/ 65 h 79"/>
                  <a:gd name="T84" fmla="*/ 22 w 22"/>
                  <a:gd name="T85" fmla="*/ 57 h 79"/>
                  <a:gd name="T86" fmla="*/ 22 w 22"/>
                  <a:gd name="T87" fmla="*/ 57 h 79"/>
                  <a:gd name="T88" fmla="*/ 22 w 22"/>
                  <a:gd name="T89" fmla="*/ 22 h 79"/>
                  <a:gd name="T90" fmla="*/ 22 w 22"/>
                  <a:gd name="T91" fmla="*/ 15 h 79"/>
                  <a:gd name="T92" fmla="*/ 22 w 22"/>
                  <a:gd name="T93" fmla="*/ 15 h 79"/>
                  <a:gd name="T94" fmla="*/ 15 w 22"/>
                  <a:gd name="T95" fmla="*/ 8 h 79"/>
                  <a:gd name="T96" fmla="*/ 7 w 22"/>
                  <a:gd name="T97" fmla="*/ 8 h 79"/>
                  <a:gd name="T98" fmla="*/ 0 w 22"/>
                  <a:gd name="T99" fmla="*/ 15 h 79"/>
                  <a:gd name="T100" fmla="*/ 7 w 22"/>
                  <a:gd name="T101" fmla="*/ 22 h 79"/>
                  <a:gd name="T102" fmla="*/ 15 w 22"/>
                  <a:gd name="T103" fmla="*/ 22 h 79"/>
                  <a:gd name="T104" fmla="*/ 22 w 22"/>
                  <a:gd name="T105" fmla="*/ 22 h 79"/>
                  <a:gd name="T106" fmla="*/ 22 w 22"/>
                  <a:gd name="T107" fmla="*/ 22 h 79"/>
                  <a:gd name="T108" fmla="*/ 22 w 22"/>
                  <a:gd name="T109" fmla="*/ 43 h 79"/>
                  <a:gd name="T110" fmla="*/ 15 w 22"/>
                  <a:gd name="T111" fmla="*/ 36 h 79"/>
                  <a:gd name="T112" fmla="*/ 0 w 22"/>
                  <a:gd name="T113" fmla="*/ 43 h 79"/>
                  <a:gd name="T114" fmla="*/ 7 w 22"/>
                  <a:gd name="T115" fmla="*/ 50 h 79"/>
                  <a:gd name="T116" fmla="*/ 15 w 22"/>
                  <a:gd name="T117" fmla="*/ 50 h 79"/>
                  <a:gd name="T118" fmla="*/ 22 w 22"/>
                  <a:gd name="T119" fmla="*/ 50 h 79"/>
                  <a:gd name="T120" fmla="*/ 22 w 22"/>
                  <a:gd name="T121" fmla="*/ 43 h 79"/>
                  <a:gd name="T122" fmla="*/ 22 w 22"/>
                  <a:gd name="T123" fmla="*/ 43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9">
                    <a:moveTo>
                      <a:pt x="22" y="29"/>
                    </a:moveTo>
                    <a:lnTo>
                      <a:pt x="22" y="22"/>
                    </a:lnTo>
                    <a:lnTo>
                      <a:pt x="22" y="22"/>
                    </a:lnTo>
                    <a:lnTo>
                      <a:pt x="22" y="8"/>
                    </a:lnTo>
                    <a:lnTo>
                      <a:pt x="15" y="8"/>
                    </a:lnTo>
                    <a:lnTo>
                      <a:pt x="7" y="0"/>
                    </a:lnTo>
                    <a:lnTo>
                      <a:pt x="0" y="0"/>
                    </a:lnTo>
                    <a:lnTo>
                      <a:pt x="0" y="8"/>
                    </a:lnTo>
                    <a:lnTo>
                      <a:pt x="0" y="8"/>
                    </a:lnTo>
                    <a:lnTo>
                      <a:pt x="7" y="22"/>
                    </a:lnTo>
                    <a:lnTo>
                      <a:pt x="22" y="29"/>
                    </a:lnTo>
                    <a:lnTo>
                      <a:pt x="22" y="29"/>
                    </a:lnTo>
                    <a:lnTo>
                      <a:pt x="22" y="29"/>
                    </a:lnTo>
                    <a:lnTo>
                      <a:pt x="22" y="29"/>
                    </a:lnTo>
                    <a:lnTo>
                      <a:pt x="22" y="29"/>
                    </a:lnTo>
                    <a:close/>
                    <a:moveTo>
                      <a:pt x="22" y="43"/>
                    </a:moveTo>
                    <a:lnTo>
                      <a:pt x="22" y="43"/>
                    </a:lnTo>
                    <a:lnTo>
                      <a:pt x="22" y="43"/>
                    </a:lnTo>
                    <a:lnTo>
                      <a:pt x="22" y="36"/>
                    </a:lnTo>
                    <a:lnTo>
                      <a:pt x="7" y="36"/>
                    </a:lnTo>
                    <a:lnTo>
                      <a:pt x="0" y="43"/>
                    </a:lnTo>
                    <a:lnTo>
                      <a:pt x="0" y="43"/>
                    </a:lnTo>
                    <a:lnTo>
                      <a:pt x="7" y="50"/>
                    </a:lnTo>
                    <a:lnTo>
                      <a:pt x="15" y="57"/>
                    </a:lnTo>
                    <a:lnTo>
                      <a:pt x="22" y="57"/>
                    </a:lnTo>
                    <a:lnTo>
                      <a:pt x="22" y="50"/>
                    </a:lnTo>
                    <a:lnTo>
                      <a:pt x="22" y="43"/>
                    </a:lnTo>
                    <a:lnTo>
                      <a:pt x="22" y="43"/>
                    </a:lnTo>
                    <a:close/>
                    <a:moveTo>
                      <a:pt x="22" y="57"/>
                    </a:moveTo>
                    <a:lnTo>
                      <a:pt x="15" y="65"/>
                    </a:lnTo>
                    <a:lnTo>
                      <a:pt x="7" y="65"/>
                    </a:lnTo>
                    <a:lnTo>
                      <a:pt x="7" y="72"/>
                    </a:lnTo>
                    <a:lnTo>
                      <a:pt x="7" y="79"/>
                    </a:lnTo>
                    <a:lnTo>
                      <a:pt x="15" y="79"/>
                    </a:lnTo>
                    <a:lnTo>
                      <a:pt x="22" y="79"/>
                    </a:lnTo>
                    <a:lnTo>
                      <a:pt x="22" y="79"/>
                    </a:lnTo>
                    <a:lnTo>
                      <a:pt x="15" y="72"/>
                    </a:lnTo>
                    <a:lnTo>
                      <a:pt x="7" y="72"/>
                    </a:lnTo>
                    <a:lnTo>
                      <a:pt x="15" y="65"/>
                    </a:lnTo>
                    <a:lnTo>
                      <a:pt x="22" y="65"/>
                    </a:lnTo>
                    <a:lnTo>
                      <a:pt x="22" y="65"/>
                    </a:lnTo>
                    <a:lnTo>
                      <a:pt x="22" y="65"/>
                    </a:lnTo>
                    <a:lnTo>
                      <a:pt x="22" y="57"/>
                    </a:lnTo>
                    <a:lnTo>
                      <a:pt x="22" y="57"/>
                    </a:lnTo>
                    <a:close/>
                    <a:moveTo>
                      <a:pt x="22" y="22"/>
                    </a:moveTo>
                    <a:lnTo>
                      <a:pt x="22" y="15"/>
                    </a:lnTo>
                    <a:lnTo>
                      <a:pt x="22" y="15"/>
                    </a:lnTo>
                    <a:lnTo>
                      <a:pt x="15" y="8"/>
                    </a:lnTo>
                    <a:lnTo>
                      <a:pt x="7" y="8"/>
                    </a:lnTo>
                    <a:lnTo>
                      <a:pt x="0" y="15"/>
                    </a:lnTo>
                    <a:lnTo>
                      <a:pt x="7" y="22"/>
                    </a:lnTo>
                    <a:lnTo>
                      <a:pt x="15" y="22"/>
                    </a:lnTo>
                    <a:lnTo>
                      <a:pt x="22" y="22"/>
                    </a:lnTo>
                    <a:lnTo>
                      <a:pt x="22" y="22"/>
                    </a:lnTo>
                    <a:close/>
                    <a:moveTo>
                      <a:pt x="22" y="43"/>
                    </a:moveTo>
                    <a:lnTo>
                      <a:pt x="15" y="36"/>
                    </a:lnTo>
                    <a:lnTo>
                      <a:pt x="0" y="43"/>
                    </a:lnTo>
                    <a:lnTo>
                      <a:pt x="7" y="50"/>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678">
                <a:extLst>
                  <a:ext uri="{FF2B5EF4-FFF2-40B4-BE49-F238E27FC236}">
                    <a16:creationId xmlns:a16="http://schemas.microsoft.com/office/drawing/2014/main" xmlns="" id="{61611F0C-E05D-442A-B565-D46828EFE24F}"/>
                  </a:ext>
                </a:extLst>
              </p:cNvPr>
              <p:cNvSpPr>
                <a:spLocks noEditPoints="1"/>
              </p:cNvSpPr>
              <p:nvPr/>
            </p:nvSpPr>
            <p:spPr bwMode="auto">
              <a:xfrm>
                <a:off x="6690" y="3054"/>
                <a:ext cx="72" cy="79"/>
              </a:xfrm>
              <a:custGeom>
                <a:avLst/>
                <a:gdLst>
                  <a:gd name="T0" fmla="*/ 65 w 72"/>
                  <a:gd name="T1" fmla="*/ 79 h 79"/>
                  <a:gd name="T2" fmla="*/ 72 w 72"/>
                  <a:gd name="T3" fmla="*/ 72 h 79"/>
                  <a:gd name="T4" fmla="*/ 58 w 72"/>
                  <a:gd name="T5" fmla="*/ 57 h 79"/>
                  <a:gd name="T6" fmla="*/ 58 w 72"/>
                  <a:gd name="T7" fmla="*/ 43 h 79"/>
                  <a:gd name="T8" fmla="*/ 65 w 72"/>
                  <a:gd name="T9" fmla="*/ 36 h 79"/>
                  <a:gd name="T10" fmla="*/ 65 w 72"/>
                  <a:gd name="T11" fmla="*/ 15 h 79"/>
                  <a:gd name="T12" fmla="*/ 65 w 72"/>
                  <a:gd name="T13" fmla="*/ 8 h 79"/>
                  <a:gd name="T14" fmla="*/ 50 w 72"/>
                  <a:gd name="T15" fmla="*/ 22 h 79"/>
                  <a:gd name="T16" fmla="*/ 58 w 72"/>
                  <a:gd name="T17" fmla="*/ 36 h 79"/>
                  <a:gd name="T18" fmla="*/ 50 w 72"/>
                  <a:gd name="T19" fmla="*/ 50 h 79"/>
                  <a:gd name="T20" fmla="*/ 43 w 72"/>
                  <a:gd name="T21" fmla="*/ 50 h 79"/>
                  <a:gd name="T22" fmla="*/ 43 w 72"/>
                  <a:gd name="T23" fmla="*/ 36 h 79"/>
                  <a:gd name="T24" fmla="*/ 43 w 72"/>
                  <a:gd name="T25" fmla="*/ 29 h 79"/>
                  <a:gd name="T26" fmla="*/ 36 w 72"/>
                  <a:gd name="T27" fmla="*/ 0 h 79"/>
                  <a:gd name="T28" fmla="*/ 36 w 72"/>
                  <a:gd name="T29" fmla="*/ 29 h 79"/>
                  <a:gd name="T30" fmla="*/ 36 w 72"/>
                  <a:gd name="T31" fmla="*/ 36 h 79"/>
                  <a:gd name="T32" fmla="*/ 36 w 72"/>
                  <a:gd name="T33" fmla="*/ 36 h 79"/>
                  <a:gd name="T34" fmla="*/ 22 w 72"/>
                  <a:gd name="T35" fmla="*/ 29 h 79"/>
                  <a:gd name="T36" fmla="*/ 22 w 72"/>
                  <a:gd name="T37" fmla="*/ 22 h 79"/>
                  <a:gd name="T38" fmla="*/ 7 w 72"/>
                  <a:gd name="T39" fmla="*/ 8 h 79"/>
                  <a:gd name="T40" fmla="*/ 0 w 72"/>
                  <a:gd name="T41" fmla="*/ 0 h 79"/>
                  <a:gd name="T42" fmla="*/ 0 w 72"/>
                  <a:gd name="T43" fmla="*/ 8 h 79"/>
                  <a:gd name="T44" fmla="*/ 14 w 72"/>
                  <a:gd name="T45" fmla="*/ 29 h 79"/>
                  <a:gd name="T46" fmla="*/ 29 w 72"/>
                  <a:gd name="T47" fmla="*/ 43 h 79"/>
                  <a:gd name="T48" fmla="*/ 29 w 72"/>
                  <a:gd name="T49" fmla="*/ 43 h 79"/>
                  <a:gd name="T50" fmla="*/ 22 w 72"/>
                  <a:gd name="T51" fmla="*/ 43 h 79"/>
                  <a:gd name="T52" fmla="*/ 7 w 72"/>
                  <a:gd name="T53" fmla="*/ 36 h 79"/>
                  <a:gd name="T54" fmla="*/ 0 w 72"/>
                  <a:gd name="T55" fmla="*/ 43 h 79"/>
                  <a:gd name="T56" fmla="*/ 14 w 72"/>
                  <a:gd name="T57" fmla="*/ 57 h 79"/>
                  <a:gd name="T58" fmla="*/ 22 w 72"/>
                  <a:gd name="T59" fmla="*/ 50 h 79"/>
                  <a:gd name="T60" fmla="*/ 29 w 72"/>
                  <a:gd name="T61" fmla="*/ 50 h 79"/>
                  <a:gd name="T62" fmla="*/ 43 w 72"/>
                  <a:gd name="T63" fmla="*/ 50 h 79"/>
                  <a:gd name="T64" fmla="*/ 43 w 72"/>
                  <a:gd name="T65" fmla="*/ 57 h 79"/>
                  <a:gd name="T66" fmla="*/ 36 w 72"/>
                  <a:gd name="T67" fmla="*/ 65 h 79"/>
                  <a:gd name="T68" fmla="*/ 22 w 72"/>
                  <a:gd name="T69" fmla="*/ 57 h 79"/>
                  <a:gd name="T70" fmla="*/ 7 w 72"/>
                  <a:gd name="T71" fmla="*/ 72 h 79"/>
                  <a:gd name="T72" fmla="*/ 22 w 72"/>
                  <a:gd name="T73" fmla="*/ 79 h 79"/>
                  <a:gd name="T74" fmla="*/ 29 w 72"/>
                  <a:gd name="T75" fmla="*/ 79 h 79"/>
                  <a:gd name="T76" fmla="*/ 36 w 72"/>
                  <a:gd name="T77" fmla="*/ 72 h 79"/>
                  <a:gd name="T78" fmla="*/ 43 w 72"/>
                  <a:gd name="T79" fmla="*/ 65 h 79"/>
                  <a:gd name="T80" fmla="*/ 58 w 72"/>
                  <a:gd name="T81" fmla="*/ 72 h 79"/>
                  <a:gd name="T82" fmla="*/ 58 w 72"/>
                  <a:gd name="T83" fmla="*/ 79 h 79"/>
                  <a:gd name="T84" fmla="*/ 65 w 72"/>
                  <a:gd name="T85" fmla="*/ 36 h 79"/>
                  <a:gd name="T86" fmla="*/ 65 w 72"/>
                  <a:gd name="T87" fmla="*/ 22 h 79"/>
                  <a:gd name="T88" fmla="*/ 58 w 72"/>
                  <a:gd name="T89" fmla="*/ 22 h 79"/>
                  <a:gd name="T90" fmla="*/ 58 w 72"/>
                  <a:gd name="T91" fmla="*/ 36 h 79"/>
                  <a:gd name="T92" fmla="*/ 43 w 72"/>
                  <a:gd name="T93" fmla="*/ 22 h 79"/>
                  <a:gd name="T94" fmla="*/ 36 w 72"/>
                  <a:gd name="T95" fmla="*/ 15 h 79"/>
                  <a:gd name="T96" fmla="*/ 36 w 72"/>
                  <a:gd name="T97" fmla="*/ 29 h 79"/>
                  <a:gd name="T98" fmla="*/ 22 w 72"/>
                  <a:gd name="T99" fmla="*/ 15 h 79"/>
                  <a:gd name="T100" fmla="*/ 14 w 72"/>
                  <a:gd name="T101" fmla="*/ 8 h 79"/>
                  <a:gd name="T102" fmla="*/ 0 w 72"/>
                  <a:gd name="T103" fmla="*/ 15 h 79"/>
                  <a:gd name="T104" fmla="*/ 7 w 72"/>
                  <a:gd name="T105" fmla="*/ 22 h 79"/>
                  <a:gd name="T106" fmla="*/ 14 w 72"/>
                  <a:gd name="T107" fmla="*/ 22 h 79"/>
                  <a:gd name="T108" fmla="*/ 14 w 72"/>
                  <a:gd name="T109" fmla="*/ 36 h 79"/>
                  <a:gd name="T110" fmla="*/ 7 w 72"/>
                  <a:gd name="T111" fmla="*/ 50 h 79"/>
                  <a:gd name="T112" fmla="*/ 22 w 72"/>
                  <a:gd name="T113" fmla="*/ 50 h 79"/>
                  <a:gd name="T114" fmla="*/ 22 w 72"/>
                  <a:gd name="T115" fmla="*/ 43 h 79"/>
                  <a:gd name="T116" fmla="*/ 29 w 72"/>
                  <a:gd name="T117" fmla="*/ 65 h 79"/>
                  <a:gd name="T118" fmla="*/ 14 w 72"/>
                  <a:gd name="T119" fmla="*/ 65 h 79"/>
                  <a:gd name="T120" fmla="*/ 7 w 72"/>
                  <a:gd name="T121" fmla="*/ 72 h 79"/>
                  <a:gd name="T122" fmla="*/ 29 w 72"/>
                  <a:gd name="T123" fmla="*/ 79 h 79"/>
                  <a:gd name="T124" fmla="*/ 29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9"/>
                    </a:moveTo>
                    <a:lnTo>
                      <a:pt x="65" y="79"/>
                    </a:lnTo>
                    <a:lnTo>
                      <a:pt x="72" y="72"/>
                    </a:lnTo>
                    <a:lnTo>
                      <a:pt x="72" y="72"/>
                    </a:lnTo>
                    <a:lnTo>
                      <a:pt x="72" y="72"/>
                    </a:lnTo>
                    <a:lnTo>
                      <a:pt x="58" y="57"/>
                    </a:lnTo>
                    <a:lnTo>
                      <a:pt x="58" y="57"/>
                    </a:lnTo>
                    <a:lnTo>
                      <a:pt x="58" y="43"/>
                    </a:lnTo>
                    <a:lnTo>
                      <a:pt x="65" y="43"/>
                    </a:lnTo>
                    <a:lnTo>
                      <a:pt x="65" y="36"/>
                    </a:lnTo>
                    <a:lnTo>
                      <a:pt x="72" y="29"/>
                    </a:lnTo>
                    <a:lnTo>
                      <a:pt x="65" y="15"/>
                    </a:lnTo>
                    <a:lnTo>
                      <a:pt x="65" y="15"/>
                    </a:lnTo>
                    <a:lnTo>
                      <a:pt x="65" y="8"/>
                    </a:lnTo>
                    <a:lnTo>
                      <a:pt x="58" y="15"/>
                    </a:lnTo>
                    <a:lnTo>
                      <a:pt x="50" y="22"/>
                    </a:lnTo>
                    <a:lnTo>
                      <a:pt x="50" y="29"/>
                    </a:lnTo>
                    <a:lnTo>
                      <a:pt x="58" y="36"/>
                    </a:lnTo>
                    <a:lnTo>
                      <a:pt x="58" y="43"/>
                    </a:lnTo>
                    <a:lnTo>
                      <a:pt x="50" y="50"/>
                    </a:lnTo>
                    <a:lnTo>
                      <a:pt x="50" y="50"/>
                    </a:lnTo>
                    <a:lnTo>
                      <a:pt x="43" y="50"/>
                    </a:lnTo>
                    <a:lnTo>
                      <a:pt x="43" y="43"/>
                    </a:lnTo>
                    <a:lnTo>
                      <a:pt x="43" y="36"/>
                    </a:lnTo>
                    <a:lnTo>
                      <a:pt x="43" y="29"/>
                    </a:lnTo>
                    <a:lnTo>
                      <a:pt x="43" y="29"/>
                    </a:lnTo>
                    <a:lnTo>
                      <a:pt x="43" y="15"/>
                    </a:lnTo>
                    <a:lnTo>
                      <a:pt x="36" y="0"/>
                    </a:lnTo>
                    <a:lnTo>
                      <a:pt x="29" y="15"/>
                    </a:lnTo>
                    <a:lnTo>
                      <a:pt x="36" y="29"/>
                    </a:lnTo>
                    <a:lnTo>
                      <a:pt x="36" y="29"/>
                    </a:lnTo>
                    <a:lnTo>
                      <a:pt x="36" y="36"/>
                    </a:lnTo>
                    <a:lnTo>
                      <a:pt x="36" y="36"/>
                    </a:lnTo>
                    <a:lnTo>
                      <a:pt x="36" y="36"/>
                    </a:lnTo>
                    <a:lnTo>
                      <a:pt x="29" y="29"/>
                    </a:lnTo>
                    <a:lnTo>
                      <a:pt x="22" y="29"/>
                    </a:lnTo>
                    <a:lnTo>
                      <a:pt x="22" y="22"/>
                    </a:lnTo>
                    <a:lnTo>
                      <a:pt x="22" y="22"/>
                    </a:lnTo>
                    <a:lnTo>
                      <a:pt x="22" y="8"/>
                    </a:lnTo>
                    <a:lnTo>
                      <a:pt x="7" y="8"/>
                    </a:lnTo>
                    <a:lnTo>
                      <a:pt x="7" y="0"/>
                    </a:lnTo>
                    <a:lnTo>
                      <a:pt x="0" y="0"/>
                    </a:lnTo>
                    <a:lnTo>
                      <a:pt x="0" y="8"/>
                    </a:lnTo>
                    <a:lnTo>
                      <a:pt x="0" y="8"/>
                    </a:lnTo>
                    <a:lnTo>
                      <a:pt x="7" y="22"/>
                    </a:lnTo>
                    <a:lnTo>
                      <a:pt x="14" y="29"/>
                    </a:lnTo>
                    <a:lnTo>
                      <a:pt x="22" y="36"/>
                    </a:lnTo>
                    <a:lnTo>
                      <a:pt x="29" y="43"/>
                    </a:lnTo>
                    <a:lnTo>
                      <a:pt x="36" y="43"/>
                    </a:lnTo>
                    <a:lnTo>
                      <a:pt x="29" y="43"/>
                    </a:lnTo>
                    <a:lnTo>
                      <a:pt x="29" y="43"/>
                    </a:lnTo>
                    <a:lnTo>
                      <a:pt x="22" y="43"/>
                    </a:lnTo>
                    <a:lnTo>
                      <a:pt x="14" y="36"/>
                    </a:lnTo>
                    <a:lnTo>
                      <a:pt x="7" y="36"/>
                    </a:lnTo>
                    <a:lnTo>
                      <a:pt x="0" y="43"/>
                    </a:lnTo>
                    <a:lnTo>
                      <a:pt x="0" y="43"/>
                    </a:lnTo>
                    <a:lnTo>
                      <a:pt x="7" y="50"/>
                    </a:lnTo>
                    <a:lnTo>
                      <a:pt x="14" y="57"/>
                    </a:lnTo>
                    <a:lnTo>
                      <a:pt x="22" y="57"/>
                    </a:lnTo>
                    <a:lnTo>
                      <a:pt x="22" y="50"/>
                    </a:lnTo>
                    <a:lnTo>
                      <a:pt x="22" y="50"/>
                    </a:lnTo>
                    <a:lnTo>
                      <a:pt x="29" y="50"/>
                    </a:lnTo>
                    <a:lnTo>
                      <a:pt x="36" y="50"/>
                    </a:lnTo>
                    <a:lnTo>
                      <a:pt x="43" y="50"/>
                    </a:lnTo>
                    <a:lnTo>
                      <a:pt x="43" y="57"/>
                    </a:lnTo>
                    <a:lnTo>
                      <a:pt x="43" y="57"/>
                    </a:lnTo>
                    <a:lnTo>
                      <a:pt x="43" y="65"/>
                    </a:lnTo>
                    <a:lnTo>
                      <a:pt x="36" y="65"/>
                    </a:lnTo>
                    <a:lnTo>
                      <a:pt x="29" y="65"/>
                    </a:lnTo>
                    <a:lnTo>
                      <a:pt x="22" y="57"/>
                    </a:lnTo>
                    <a:lnTo>
                      <a:pt x="7" y="65"/>
                    </a:lnTo>
                    <a:lnTo>
                      <a:pt x="7" y="72"/>
                    </a:lnTo>
                    <a:lnTo>
                      <a:pt x="7" y="79"/>
                    </a:lnTo>
                    <a:lnTo>
                      <a:pt x="22" y="79"/>
                    </a:lnTo>
                    <a:lnTo>
                      <a:pt x="29" y="79"/>
                    </a:lnTo>
                    <a:lnTo>
                      <a:pt x="29" y="79"/>
                    </a:lnTo>
                    <a:lnTo>
                      <a:pt x="29" y="72"/>
                    </a:lnTo>
                    <a:lnTo>
                      <a:pt x="36" y="72"/>
                    </a:lnTo>
                    <a:lnTo>
                      <a:pt x="43" y="65"/>
                    </a:lnTo>
                    <a:lnTo>
                      <a:pt x="43" y="65"/>
                    </a:lnTo>
                    <a:lnTo>
                      <a:pt x="50" y="65"/>
                    </a:lnTo>
                    <a:lnTo>
                      <a:pt x="58" y="72"/>
                    </a:lnTo>
                    <a:lnTo>
                      <a:pt x="58" y="79"/>
                    </a:lnTo>
                    <a:lnTo>
                      <a:pt x="58" y="79"/>
                    </a:lnTo>
                    <a:close/>
                    <a:moveTo>
                      <a:pt x="58" y="36"/>
                    </a:moveTo>
                    <a:lnTo>
                      <a:pt x="65" y="36"/>
                    </a:lnTo>
                    <a:lnTo>
                      <a:pt x="72" y="29"/>
                    </a:lnTo>
                    <a:lnTo>
                      <a:pt x="65" y="22"/>
                    </a:lnTo>
                    <a:lnTo>
                      <a:pt x="65" y="15"/>
                    </a:lnTo>
                    <a:lnTo>
                      <a:pt x="58" y="22"/>
                    </a:lnTo>
                    <a:lnTo>
                      <a:pt x="58" y="36"/>
                    </a:lnTo>
                    <a:lnTo>
                      <a:pt x="58" y="36"/>
                    </a:lnTo>
                    <a:close/>
                    <a:moveTo>
                      <a:pt x="36" y="29"/>
                    </a:moveTo>
                    <a:lnTo>
                      <a:pt x="43" y="22"/>
                    </a:lnTo>
                    <a:lnTo>
                      <a:pt x="36" y="8"/>
                    </a:lnTo>
                    <a:lnTo>
                      <a:pt x="36" y="15"/>
                    </a:lnTo>
                    <a:lnTo>
                      <a:pt x="36" y="29"/>
                    </a:lnTo>
                    <a:lnTo>
                      <a:pt x="36" y="29"/>
                    </a:lnTo>
                    <a:close/>
                    <a:moveTo>
                      <a:pt x="14" y="22"/>
                    </a:moveTo>
                    <a:lnTo>
                      <a:pt x="22" y="15"/>
                    </a:lnTo>
                    <a:lnTo>
                      <a:pt x="14" y="15"/>
                    </a:lnTo>
                    <a:lnTo>
                      <a:pt x="14" y="8"/>
                    </a:lnTo>
                    <a:lnTo>
                      <a:pt x="0" y="8"/>
                    </a:lnTo>
                    <a:lnTo>
                      <a:pt x="0" y="15"/>
                    </a:lnTo>
                    <a:lnTo>
                      <a:pt x="7" y="22"/>
                    </a:lnTo>
                    <a:lnTo>
                      <a:pt x="7" y="22"/>
                    </a:lnTo>
                    <a:lnTo>
                      <a:pt x="14" y="22"/>
                    </a:lnTo>
                    <a:lnTo>
                      <a:pt x="14" y="22"/>
                    </a:lnTo>
                    <a:close/>
                    <a:moveTo>
                      <a:pt x="22" y="43"/>
                    </a:moveTo>
                    <a:lnTo>
                      <a:pt x="14" y="36"/>
                    </a:lnTo>
                    <a:lnTo>
                      <a:pt x="0" y="43"/>
                    </a:lnTo>
                    <a:lnTo>
                      <a:pt x="7" y="50"/>
                    </a:lnTo>
                    <a:lnTo>
                      <a:pt x="14" y="50"/>
                    </a:lnTo>
                    <a:lnTo>
                      <a:pt x="22" y="50"/>
                    </a:lnTo>
                    <a:lnTo>
                      <a:pt x="22" y="43"/>
                    </a:lnTo>
                    <a:lnTo>
                      <a:pt x="22" y="43"/>
                    </a:lnTo>
                    <a:close/>
                    <a:moveTo>
                      <a:pt x="29" y="72"/>
                    </a:moveTo>
                    <a:lnTo>
                      <a:pt x="29" y="65"/>
                    </a:lnTo>
                    <a:lnTo>
                      <a:pt x="22" y="65"/>
                    </a:lnTo>
                    <a:lnTo>
                      <a:pt x="14" y="65"/>
                    </a:lnTo>
                    <a:lnTo>
                      <a:pt x="7" y="72"/>
                    </a:lnTo>
                    <a:lnTo>
                      <a:pt x="7" y="72"/>
                    </a:lnTo>
                    <a:lnTo>
                      <a:pt x="14" y="79"/>
                    </a:lnTo>
                    <a:lnTo>
                      <a:pt x="29" y="79"/>
                    </a:lnTo>
                    <a:lnTo>
                      <a:pt x="29" y="72"/>
                    </a:lnTo>
                    <a:lnTo>
                      <a:pt x="29"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9" name="Freeform 679">
                <a:extLst>
                  <a:ext uri="{FF2B5EF4-FFF2-40B4-BE49-F238E27FC236}">
                    <a16:creationId xmlns:a16="http://schemas.microsoft.com/office/drawing/2014/main" xmlns="" id="{55D11B0C-AE8A-458E-9424-32058731300B}"/>
                  </a:ext>
                </a:extLst>
              </p:cNvPr>
              <p:cNvSpPr>
                <a:spLocks noEditPoints="1"/>
              </p:cNvSpPr>
              <p:nvPr/>
            </p:nvSpPr>
            <p:spPr bwMode="auto">
              <a:xfrm>
                <a:off x="6611" y="3054"/>
                <a:ext cx="72" cy="79"/>
              </a:xfrm>
              <a:custGeom>
                <a:avLst/>
                <a:gdLst>
                  <a:gd name="T0" fmla="*/ 72 w 72"/>
                  <a:gd name="T1" fmla="*/ 79 h 79"/>
                  <a:gd name="T2" fmla="*/ 72 w 72"/>
                  <a:gd name="T3" fmla="*/ 72 h 79"/>
                  <a:gd name="T4" fmla="*/ 65 w 72"/>
                  <a:gd name="T5" fmla="*/ 57 h 79"/>
                  <a:gd name="T6" fmla="*/ 65 w 72"/>
                  <a:gd name="T7" fmla="*/ 43 h 79"/>
                  <a:gd name="T8" fmla="*/ 72 w 72"/>
                  <a:gd name="T9" fmla="*/ 36 h 79"/>
                  <a:gd name="T10" fmla="*/ 72 w 72"/>
                  <a:gd name="T11" fmla="*/ 15 h 79"/>
                  <a:gd name="T12" fmla="*/ 65 w 72"/>
                  <a:gd name="T13" fmla="*/ 8 h 79"/>
                  <a:gd name="T14" fmla="*/ 58 w 72"/>
                  <a:gd name="T15" fmla="*/ 22 h 79"/>
                  <a:gd name="T16" fmla="*/ 65 w 72"/>
                  <a:gd name="T17" fmla="*/ 36 h 79"/>
                  <a:gd name="T18" fmla="*/ 58 w 72"/>
                  <a:gd name="T19" fmla="*/ 50 h 79"/>
                  <a:gd name="T20" fmla="*/ 50 w 72"/>
                  <a:gd name="T21" fmla="*/ 50 h 79"/>
                  <a:gd name="T22" fmla="*/ 43 w 72"/>
                  <a:gd name="T23" fmla="*/ 36 h 79"/>
                  <a:gd name="T24" fmla="*/ 50 w 72"/>
                  <a:gd name="T25" fmla="*/ 29 h 79"/>
                  <a:gd name="T26" fmla="*/ 43 w 72"/>
                  <a:gd name="T27" fmla="*/ 0 h 79"/>
                  <a:gd name="T28" fmla="*/ 43 w 72"/>
                  <a:gd name="T29" fmla="*/ 29 h 79"/>
                  <a:gd name="T30" fmla="*/ 43 w 72"/>
                  <a:gd name="T31" fmla="*/ 36 h 79"/>
                  <a:gd name="T32" fmla="*/ 36 w 72"/>
                  <a:gd name="T33" fmla="*/ 36 h 79"/>
                  <a:gd name="T34" fmla="*/ 29 w 72"/>
                  <a:gd name="T35" fmla="*/ 29 h 79"/>
                  <a:gd name="T36" fmla="*/ 29 w 72"/>
                  <a:gd name="T37" fmla="*/ 22 h 79"/>
                  <a:gd name="T38" fmla="*/ 15 w 72"/>
                  <a:gd name="T39" fmla="*/ 8 h 79"/>
                  <a:gd name="T40" fmla="*/ 7 w 72"/>
                  <a:gd name="T41" fmla="*/ 0 h 79"/>
                  <a:gd name="T42" fmla="*/ 0 w 72"/>
                  <a:gd name="T43" fmla="*/ 8 h 79"/>
                  <a:gd name="T44" fmla="*/ 22 w 72"/>
                  <a:gd name="T45" fmla="*/ 29 h 79"/>
                  <a:gd name="T46" fmla="*/ 36 w 72"/>
                  <a:gd name="T47" fmla="*/ 43 h 79"/>
                  <a:gd name="T48" fmla="*/ 36 w 72"/>
                  <a:gd name="T49" fmla="*/ 43 h 79"/>
                  <a:gd name="T50" fmla="*/ 29 w 72"/>
                  <a:gd name="T51" fmla="*/ 43 h 79"/>
                  <a:gd name="T52" fmla="*/ 7 w 72"/>
                  <a:gd name="T53" fmla="*/ 36 h 79"/>
                  <a:gd name="T54" fmla="*/ 7 w 72"/>
                  <a:gd name="T55" fmla="*/ 43 h 79"/>
                  <a:gd name="T56" fmla="*/ 22 w 72"/>
                  <a:gd name="T57" fmla="*/ 57 h 79"/>
                  <a:gd name="T58" fmla="*/ 29 w 72"/>
                  <a:gd name="T59" fmla="*/ 50 h 79"/>
                  <a:gd name="T60" fmla="*/ 36 w 72"/>
                  <a:gd name="T61" fmla="*/ 50 h 79"/>
                  <a:gd name="T62" fmla="*/ 43 w 72"/>
                  <a:gd name="T63" fmla="*/ 50 h 79"/>
                  <a:gd name="T64" fmla="*/ 50 w 72"/>
                  <a:gd name="T65" fmla="*/ 57 h 79"/>
                  <a:gd name="T66" fmla="*/ 43 w 72"/>
                  <a:gd name="T67" fmla="*/ 65 h 79"/>
                  <a:gd name="T68" fmla="*/ 29 w 72"/>
                  <a:gd name="T69" fmla="*/ 57 h 79"/>
                  <a:gd name="T70" fmla="*/ 7 w 72"/>
                  <a:gd name="T71" fmla="*/ 72 h 79"/>
                  <a:gd name="T72" fmla="*/ 29 w 72"/>
                  <a:gd name="T73" fmla="*/ 79 h 79"/>
                  <a:gd name="T74" fmla="*/ 36 w 72"/>
                  <a:gd name="T75" fmla="*/ 79 h 79"/>
                  <a:gd name="T76" fmla="*/ 43 w 72"/>
                  <a:gd name="T77" fmla="*/ 72 h 79"/>
                  <a:gd name="T78" fmla="*/ 50 w 72"/>
                  <a:gd name="T79" fmla="*/ 65 h 79"/>
                  <a:gd name="T80" fmla="*/ 58 w 72"/>
                  <a:gd name="T81" fmla="*/ 72 h 79"/>
                  <a:gd name="T82" fmla="*/ 65 w 72"/>
                  <a:gd name="T83" fmla="*/ 79 h 79"/>
                  <a:gd name="T84" fmla="*/ 72 w 72"/>
                  <a:gd name="T85" fmla="*/ 36 h 79"/>
                  <a:gd name="T86" fmla="*/ 72 w 72"/>
                  <a:gd name="T87" fmla="*/ 22 h 79"/>
                  <a:gd name="T88" fmla="*/ 58 w 72"/>
                  <a:gd name="T89" fmla="*/ 22 h 79"/>
                  <a:gd name="T90" fmla="*/ 65 w 72"/>
                  <a:gd name="T91" fmla="*/ 36 h 79"/>
                  <a:gd name="T92" fmla="*/ 50 w 72"/>
                  <a:gd name="T93" fmla="*/ 22 h 79"/>
                  <a:gd name="T94" fmla="*/ 36 w 72"/>
                  <a:gd name="T95" fmla="*/ 15 h 79"/>
                  <a:gd name="T96" fmla="*/ 43 w 72"/>
                  <a:gd name="T97" fmla="*/ 29 h 79"/>
                  <a:gd name="T98" fmla="*/ 22 w 72"/>
                  <a:gd name="T99" fmla="*/ 15 h 79"/>
                  <a:gd name="T100" fmla="*/ 15 w 72"/>
                  <a:gd name="T101" fmla="*/ 8 h 79"/>
                  <a:gd name="T102" fmla="*/ 7 w 72"/>
                  <a:gd name="T103" fmla="*/ 15 h 79"/>
                  <a:gd name="T104" fmla="*/ 15 w 72"/>
                  <a:gd name="T105" fmla="*/ 22 h 79"/>
                  <a:gd name="T106" fmla="*/ 22 w 72"/>
                  <a:gd name="T107" fmla="*/ 22 h 79"/>
                  <a:gd name="T108" fmla="*/ 15 w 72"/>
                  <a:gd name="T109" fmla="*/ 36 h 79"/>
                  <a:gd name="T110" fmla="*/ 7 w 72"/>
                  <a:gd name="T111" fmla="*/ 50 h 79"/>
                  <a:gd name="T112" fmla="*/ 29 w 72"/>
                  <a:gd name="T113" fmla="*/ 50 h 79"/>
                  <a:gd name="T114" fmla="*/ 29 w 72"/>
                  <a:gd name="T115" fmla="*/ 43 h 79"/>
                  <a:gd name="T116" fmla="*/ 29 w 72"/>
                  <a:gd name="T117" fmla="*/ 65 h 79"/>
                  <a:gd name="T118" fmla="*/ 22 w 72"/>
                  <a:gd name="T119" fmla="*/ 65 h 79"/>
                  <a:gd name="T120" fmla="*/ 15 w 72"/>
                  <a:gd name="T121" fmla="*/ 72 h 79"/>
                  <a:gd name="T122" fmla="*/ 29 w 72"/>
                  <a:gd name="T123" fmla="*/ 79 h 79"/>
                  <a:gd name="T124" fmla="*/ 36 w 72"/>
                  <a:gd name="T125" fmla="*/ 7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9"/>
                    </a:moveTo>
                    <a:lnTo>
                      <a:pt x="72" y="79"/>
                    </a:lnTo>
                    <a:lnTo>
                      <a:pt x="72" y="72"/>
                    </a:lnTo>
                    <a:lnTo>
                      <a:pt x="72" y="72"/>
                    </a:lnTo>
                    <a:lnTo>
                      <a:pt x="72" y="72"/>
                    </a:lnTo>
                    <a:lnTo>
                      <a:pt x="65" y="57"/>
                    </a:lnTo>
                    <a:lnTo>
                      <a:pt x="58" y="57"/>
                    </a:lnTo>
                    <a:lnTo>
                      <a:pt x="65" y="43"/>
                    </a:lnTo>
                    <a:lnTo>
                      <a:pt x="65" y="43"/>
                    </a:lnTo>
                    <a:lnTo>
                      <a:pt x="72" y="36"/>
                    </a:lnTo>
                    <a:lnTo>
                      <a:pt x="72" y="29"/>
                    </a:lnTo>
                    <a:lnTo>
                      <a:pt x="72" y="15"/>
                    </a:lnTo>
                    <a:lnTo>
                      <a:pt x="72" y="15"/>
                    </a:lnTo>
                    <a:lnTo>
                      <a:pt x="65" y="8"/>
                    </a:lnTo>
                    <a:lnTo>
                      <a:pt x="65" y="15"/>
                    </a:lnTo>
                    <a:lnTo>
                      <a:pt x="58" y="22"/>
                    </a:lnTo>
                    <a:lnTo>
                      <a:pt x="58" y="29"/>
                    </a:lnTo>
                    <a:lnTo>
                      <a:pt x="65" y="36"/>
                    </a:lnTo>
                    <a:lnTo>
                      <a:pt x="58" y="43"/>
                    </a:lnTo>
                    <a:lnTo>
                      <a:pt x="58" y="50"/>
                    </a:lnTo>
                    <a:lnTo>
                      <a:pt x="58" y="50"/>
                    </a:lnTo>
                    <a:lnTo>
                      <a:pt x="50" y="50"/>
                    </a:lnTo>
                    <a:lnTo>
                      <a:pt x="50" y="43"/>
                    </a:lnTo>
                    <a:lnTo>
                      <a:pt x="43" y="36"/>
                    </a:lnTo>
                    <a:lnTo>
                      <a:pt x="43" y="29"/>
                    </a:lnTo>
                    <a:lnTo>
                      <a:pt x="50" y="29"/>
                    </a:lnTo>
                    <a:lnTo>
                      <a:pt x="50" y="15"/>
                    </a:lnTo>
                    <a:lnTo>
                      <a:pt x="43" y="0"/>
                    </a:lnTo>
                    <a:lnTo>
                      <a:pt x="36" y="15"/>
                    </a:lnTo>
                    <a:lnTo>
                      <a:pt x="43" y="29"/>
                    </a:lnTo>
                    <a:lnTo>
                      <a:pt x="43" y="29"/>
                    </a:lnTo>
                    <a:lnTo>
                      <a:pt x="43" y="36"/>
                    </a:lnTo>
                    <a:lnTo>
                      <a:pt x="43" y="36"/>
                    </a:lnTo>
                    <a:lnTo>
                      <a:pt x="36" y="36"/>
                    </a:lnTo>
                    <a:lnTo>
                      <a:pt x="29" y="29"/>
                    </a:lnTo>
                    <a:lnTo>
                      <a:pt x="29" y="29"/>
                    </a:lnTo>
                    <a:lnTo>
                      <a:pt x="29" y="22"/>
                    </a:lnTo>
                    <a:lnTo>
                      <a:pt x="29" y="22"/>
                    </a:lnTo>
                    <a:lnTo>
                      <a:pt x="22" y="8"/>
                    </a:lnTo>
                    <a:lnTo>
                      <a:pt x="15" y="8"/>
                    </a:lnTo>
                    <a:lnTo>
                      <a:pt x="15" y="0"/>
                    </a:lnTo>
                    <a:lnTo>
                      <a:pt x="7" y="0"/>
                    </a:lnTo>
                    <a:lnTo>
                      <a:pt x="7" y="8"/>
                    </a:lnTo>
                    <a:lnTo>
                      <a:pt x="0" y="8"/>
                    </a:lnTo>
                    <a:lnTo>
                      <a:pt x="7" y="22"/>
                    </a:lnTo>
                    <a:lnTo>
                      <a:pt x="22" y="29"/>
                    </a:lnTo>
                    <a:lnTo>
                      <a:pt x="29" y="36"/>
                    </a:lnTo>
                    <a:lnTo>
                      <a:pt x="36" y="43"/>
                    </a:lnTo>
                    <a:lnTo>
                      <a:pt x="36" y="43"/>
                    </a:lnTo>
                    <a:lnTo>
                      <a:pt x="36" y="43"/>
                    </a:lnTo>
                    <a:lnTo>
                      <a:pt x="29" y="43"/>
                    </a:lnTo>
                    <a:lnTo>
                      <a:pt x="29" y="43"/>
                    </a:lnTo>
                    <a:lnTo>
                      <a:pt x="22" y="36"/>
                    </a:lnTo>
                    <a:lnTo>
                      <a:pt x="7" y="36"/>
                    </a:lnTo>
                    <a:lnTo>
                      <a:pt x="0" y="43"/>
                    </a:lnTo>
                    <a:lnTo>
                      <a:pt x="7" y="43"/>
                    </a:lnTo>
                    <a:lnTo>
                      <a:pt x="15" y="50"/>
                    </a:lnTo>
                    <a:lnTo>
                      <a:pt x="22" y="57"/>
                    </a:lnTo>
                    <a:lnTo>
                      <a:pt x="22" y="57"/>
                    </a:lnTo>
                    <a:lnTo>
                      <a:pt x="29" y="50"/>
                    </a:lnTo>
                    <a:lnTo>
                      <a:pt x="29" y="50"/>
                    </a:lnTo>
                    <a:lnTo>
                      <a:pt x="36" y="50"/>
                    </a:lnTo>
                    <a:lnTo>
                      <a:pt x="43" y="50"/>
                    </a:lnTo>
                    <a:lnTo>
                      <a:pt x="43" y="50"/>
                    </a:lnTo>
                    <a:lnTo>
                      <a:pt x="50" y="57"/>
                    </a:lnTo>
                    <a:lnTo>
                      <a:pt x="50" y="57"/>
                    </a:lnTo>
                    <a:lnTo>
                      <a:pt x="50" y="65"/>
                    </a:lnTo>
                    <a:lnTo>
                      <a:pt x="43" y="65"/>
                    </a:lnTo>
                    <a:lnTo>
                      <a:pt x="36" y="65"/>
                    </a:lnTo>
                    <a:lnTo>
                      <a:pt x="29" y="57"/>
                    </a:lnTo>
                    <a:lnTo>
                      <a:pt x="7" y="65"/>
                    </a:lnTo>
                    <a:lnTo>
                      <a:pt x="7" y="72"/>
                    </a:lnTo>
                    <a:lnTo>
                      <a:pt x="15" y="79"/>
                    </a:lnTo>
                    <a:lnTo>
                      <a:pt x="29" y="79"/>
                    </a:lnTo>
                    <a:lnTo>
                      <a:pt x="36" y="79"/>
                    </a:lnTo>
                    <a:lnTo>
                      <a:pt x="36" y="79"/>
                    </a:lnTo>
                    <a:lnTo>
                      <a:pt x="36" y="72"/>
                    </a:lnTo>
                    <a:lnTo>
                      <a:pt x="43" y="72"/>
                    </a:lnTo>
                    <a:lnTo>
                      <a:pt x="43" y="65"/>
                    </a:lnTo>
                    <a:lnTo>
                      <a:pt x="50" y="65"/>
                    </a:lnTo>
                    <a:lnTo>
                      <a:pt x="50" y="65"/>
                    </a:lnTo>
                    <a:lnTo>
                      <a:pt x="58" y="72"/>
                    </a:lnTo>
                    <a:lnTo>
                      <a:pt x="65" y="79"/>
                    </a:lnTo>
                    <a:lnTo>
                      <a:pt x="65" y="79"/>
                    </a:lnTo>
                    <a:close/>
                    <a:moveTo>
                      <a:pt x="65" y="36"/>
                    </a:moveTo>
                    <a:lnTo>
                      <a:pt x="72" y="36"/>
                    </a:lnTo>
                    <a:lnTo>
                      <a:pt x="72" y="29"/>
                    </a:lnTo>
                    <a:lnTo>
                      <a:pt x="72" y="22"/>
                    </a:lnTo>
                    <a:lnTo>
                      <a:pt x="65" y="15"/>
                    </a:lnTo>
                    <a:lnTo>
                      <a:pt x="58" y="22"/>
                    </a:lnTo>
                    <a:lnTo>
                      <a:pt x="65" y="36"/>
                    </a:lnTo>
                    <a:lnTo>
                      <a:pt x="65" y="36"/>
                    </a:lnTo>
                    <a:close/>
                    <a:moveTo>
                      <a:pt x="43" y="29"/>
                    </a:moveTo>
                    <a:lnTo>
                      <a:pt x="50" y="22"/>
                    </a:lnTo>
                    <a:lnTo>
                      <a:pt x="43" y="8"/>
                    </a:lnTo>
                    <a:lnTo>
                      <a:pt x="36" y="15"/>
                    </a:lnTo>
                    <a:lnTo>
                      <a:pt x="43" y="29"/>
                    </a:lnTo>
                    <a:lnTo>
                      <a:pt x="43" y="29"/>
                    </a:lnTo>
                    <a:close/>
                    <a:moveTo>
                      <a:pt x="22" y="22"/>
                    </a:moveTo>
                    <a:lnTo>
                      <a:pt x="22" y="15"/>
                    </a:lnTo>
                    <a:lnTo>
                      <a:pt x="22" y="15"/>
                    </a:lnTo>
                    <a:lnTo>
                      <a:pt x="15" y="8"/>
                    </a:lnTo>
                    <a:lnTo>
                      <a:pt x="7" y="8"/>
                    </a:lnTo>
                    <a:lnTo>
                      <a:pt x="7" y="15"/>
                    </a:lnTo>
                    <a:lnTo>
                      <a:pt x="7" y="22"/>
                    </a:lnTo>
                    <a:lnTo>
                      <a:pt x="15" y="22"/>
                    </a:lnTo>
                    <a:lnTo>
                      <a:pt x="22" y="22"/>
                    </a:lnTo>
                    <a:lnTo>
                      <a:pt x="22" y="22"/>
                    </a:lnTo>
                    <a:close/>
                    <a:moveTo>
                      <a:pt x="29" y="43"/>
                    </a:moveTo>
                    <a:lnTo>
                      <a:pt x="15" y="36"/>
                    </a:lnTo>
                    <a:lnTo>
                      <a:pt x="7" y="43"/>
                    </a:lnTo>
                    <a:lnTo>
                      <a:pt x="7" y="50"/>
                    </a:lnTo>
                    <a:lnTo>
                      <a:pt x="15" y="50"/>
                    </a:lnTo>
                    <a:lnTo>
                      <a:pt x="29" y="50"/>
                    </a:lnTo>
                    <a:lnTo>
                      <a:pt x="29" y="43"/>
                    </a:lnTo>
                    <a:lnTo>
                      <a:pt x="29" y="43"/>
                    </a:lnTo>
                    <a:close/>
                    <a:moveTo>
                      <a:pt x="36" y="72"/>
                    </a:moveTo>
                    <a:lnTo>
                      <a:pt x="29" y="65"/>
                    </a:lnTo>
                    <a:lnTo>
                      <a:pt x="22" y="65"/>
                    </a:lnTo>
                    <a:lnTo>
                      <a:pt x="22" y="65"/>
                    </a:lnTo>
                    <a:lnTo>
                      <a:pt x="15" y="72"/>
                    </a:lnTo>
                    <a:lnTo>
                      <a:pt x="15" y="72"/>
                    </a:lnTo>
                    <a:lnTo>
                      <a:pt x="22" y="79"/>
                    </a:lnTo>
                    <a:lnTo>
                      <a:pt x="29" y="79"/>
                    </a:lnTo>
                    <a:lnTo>
                      <a:pt x="36" y="72"/>
                    </a:lnTo>
                    <a:lnTo>
                      <a:pt x="36" y="7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Freeform 680">
                <a:extLst>
                  <a:ext uri="{FF2B5EF4-FFF2-40B4-BE49-F238E27FC236}">
                    <a16:creationId xmlns:a16="http://schemas.microsoft.com/office/drawing/2014/main" xmlns="" id="{A49DFFF2-D7F2-461A-80B3-BCD1EBB69B9C}"/>
                  </a:ext>
                </a:extLst>
              </p:cNvPr>
              <p:cNvSpPr>
                <a:spLocks noEditPoints="1"/>
              </p:cNvSpPr>
              <p:nvPr/>
            </p:nvSpPr>
            <p:spPr bwMode="auto">
              <a:xfrm>
                <a:off x="6316" y="3140"/>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64 w 72"/>
                  <a:gd name="T13" fmla="*/ 7 h 71"/>
                  <a:gd name="T14" fmla="*/ 50 w 72"/>
                  <a:gd name="T15" fmla="*/ 14 h 71"/>
                  <a:gd name="T16" fmla="*/ 57 w 72"/>
                  <a:gd name="T17" fmla="*/ 36 h 71"/>
                  <a:gd name="T18" fmla="*/ 50 w 72"/>
                  <a:gd name="T19" fmla="*/ 50 h 71"/>
                  <a:gd name="T20" fmla="*/ 50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43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36 w 72"/>
                  <a:gd name="T95" fmla="*/ 7 h 71"/>
                  <a:gd name="T96" fmla="*/ 36 w 72"/>
                  <a:gd name="T97" fmla="*/ 21 h 71"/>
                  <a:gd name="T98" fmla="*/ 21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71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72" y="71"/>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1"/>
                    </a:lnTo>
                    <a:lnTo>
                      <a:pt x="57" y="36"/>
                    </a:lnTo>
                    <a:lnTo>
                      <a:pt x="57" y="36"/>
                    </a:lnTo>
                    <a:lnTo>
                      <a:pt x="50" y="50"/>
                    </a:lnTo>
                    <a:lnTo>
                      <a:pt x="50" y="50"/>
                    </a:lnTo>
                    <a:lnTo>
                      <a:pt x="50" y="43"/>
                    </a:lnTo>
                    <a:lnTo>
                      <a:pt x="43" y="36"/>
                    </a:lnTo>
                    <a:lnTo>
                      <a:pt x="43" y="36"/>
                    </a:lnTo>
                    <a:lnTo>
                      <a:pt x="43" y="29"/>
                    </a:lnTo>
                    <a:lnTo>
                      <a:pt x="43" y="21"/>
                    </a:lnTo>
                    <a:lnTo>
                      <a:pt x="43" y="7"/>
                    </a:lnTo>
                    <a:lnTo>
                      <a:pt x="36" y="0"/>
                    </a:lnTo>
                    <a:lnTo>
                      <a:pt x="28" y="7"/>
                    </a:lnTo>
                    <a:lnTo>
                      <a:pt x="36" y="21"/>
                    </a:lnTo>
                    <a:lnTo>
                      <a:pt x="36" y="29"/>
                    </a:lnTo>
                    <a:lnTo>
                      <a:pt x="36" y="29"/>
                    </a:lnTo>
                    <a:lnTo>
                      <a:pt x="36" y="36"/>
                    </a:lnTo>
                    <a:lnTo>
                      <a:pt x="36" y="36"/>
                    </a:lnTo>
                    <a:lnTo>
                      <a:pt x="28" y="29"/>
                    </a:lnTo>
                    <a:lnTo>
                      <a:pt x="21" y="21"/>
                    </a:lnTo>
                    <a:lnTo>
                      <a:pt x="21" y="21"/>
                    </a:lnTo>
                    <a:lnTo>
                      <a:pt x="21" y="14"/>
                    </a:lnTo>
                    <a:lnTo>
                      <a:pt x="21" y="7"/>
                    </a:lnTo>
                    <a:lnTo>
                      <a:pt x="7" y="0"/>
                    </a:lnTo>
                    <a:lnTo>
                      <a:pt x="7" y="0"/>
                    </a:lnTo>
                    <a:lnTo>
                      <a:pt x="0" y="0"/>
                    </a:lnTo>
                    <a:lnTo>
                      <a:pt x="0" y="0"/>
                    </a:lnTo>
                    <a:lnTo>
                      <a:pt x="0" y="7"/>
                    </a:lnTo>
                    <a:lnTo>
                      <a:pt x="7" y="21"/>
                    </a:lnTo>
                    <a:lnTo>
                      <a:pt x="14" y="21"/>
                    </a:lnTo>
                    <a:lnTo>
                      <a:pt x="21" y="29"/>
                    </a:lnTo>
                    <a:lnTo>
                      <a:pt x="28" y="36"/>
                    </a:lnTo>
                    <a:lnTo>
                      <a:pt x="36" y="36"/>
                    </a:lnTo>
                    <a:lnTo>
                      <a:pt x="28" y="36"/>
                    </a:lnTo>
                    <a:lnTo>
                      <a:pt x="28" y="36"/>
                    </a:lnTo>
                    <a:lnTo>
                      <a:pt x="21" y="36"/>
                    </a:lnTo>
                    <a:lnTo>
                      <a:pt x="14" y="29"/>
                    </a:lnTo>
                    <a:lnTo>
                      <a:pt x="7" y="29"/>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7" y="64"/>
                    </a:lnTo>
                    <a:lnTo>
                      <a:pt x="7" y="71"/>
                    </a:lnTo>
                    <a:lnTo>
                      <a:pt x="21" y="71"/>
                    </a:lnTo>
                    <a:lnTo>
                      <a:pt x="28" y="71"/>
                    </a:lnTo>
                    <a:lnTo>
                      <a:pt x="28" y="71"/>
                    </a:lnTo>
                    <a:lnTo>
                      <a:pt x="28" y="71"/>
                    </a:lnTo>
                    <a:lnTo>
                      <a:pt x="36" y="64"/>
                    </a:lnTo>
                    <a:lnTo>
                      <a:pt x="43" y="64"/>
                    </a:lnTo>
                    <a:lnTo>
                      <a:pt x="43" y="57"/>
                    </a:lnTo>
                    <a:lnTo>
                      <a:pt x="50" y="57"/>
                    </a:lnTo>
                    <a:lnTo>
                      <a:pt x="57" y="64"/>
                    </a:lnTo>
                    <a:lnTo>
                      <a:pt x="57" y="71"/>
                    </a:lnTo>
                    <a:lnTo>
                      <a:pt x="57" y="71"/>
                    </a:lnTo>
                    <a:close/>
                    <a:moveTo>
                      <a:pt x="57" y="29"/>
                    </a:moveTo>
                    <a:lnTo>
                      <a:pt x="64" y="29"/>
                    </a:lnTo>
                    <a:lnTo>
                      <a:pt x="72" y="21"/>
                    </a:lnTo>
                    <a:lnTo>
                      <a:pt x="64" y="14"/>
                    </a:lnTo>
                    <a:lnTo>
                      <a:pt x="64" y="7"/>
                    </a:lnTo>
                    <a:lnTo>
                      <a:pt x="57" y="14"/>
                    </a:lnTo>
                    <a:lnTo>
                      <a:pt x="57" y="29"/>
                    </a:lnTo>
                    <a:lnTo>
                      <a:pt x="57" y="29"/>
                    </a:lnTo>
                    <a:close/>
                    <a:moveTo>
                      <a:pt x="36" y="21"/>
                    </a:moveTo>
                    <a:lnTo>
                      <a:pt x="43" y="14"/>
                    </a:lnTo>
                    <a:lnTo>
                      <a:pt x="36" y="0"/>
                    </a:lnTo>
                    <a:lnTo>
                      <a:pt x="36" y="7"/>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681">
                <a:extLst>
                  <a:ext uri="{FF2B5EF4-FFF2-40B4-BE49-F238E27FC236}">
                    <a16:creationId xmlns:a16="http://schemas.microsoft.com/office/drawing/2014/main" xmlns="" id="{49E0D1A7-FE12-4389-BF34-69D7027BD901}"/>
                  </a:ext>
                </a:extLst>
              </p:cNvPr>
              <p:cNvSpPr>
                <a:spLocks noEditPoints="1"/>
              </p:cNvSpPr>
              <p:nvPr/>
            </p:nvSpPr>
            <p:spPr bwMode="auto">
              <a:xfrm>
                <a:off x="5278" y="3133"/>
                <a:ext cx="72" cy="78"/>
              </a:xfrm>
              <a:custGeom>
                <a:avLst/>
                <a:gdLst>
                  <a:gd name="T0" fmla="*/ 65 w 72"/>
                  <a:gd name="T1" fmla="*/ 78 h 78"/>
                  <a:gd name="T2" fmla="*/ 72 w 72"/>
                  <a:gd name="T3" fmla="*/ 71 h 78"/>
                  <a:gd name="T4" fmla="*/ 58 w 72"/>
                  <a:gd name="T5" fmla="*/ 57 h 78"/>
                  <a:gd name="T6" fmla="*/ 65 w 72"/>
                  <a:gd name="T7" fmla="*/ 43 h 78"/>
                  <a:gd name="T8" fmla="*/ 65 w 72"/>
                  <a:gd name="T9" fmla="*/ 36 h 78"/>
                  <a:gd name="T10" fmla="*/ 72 w 72"/>
                  <a:gd name="T11" fmla="*/ 14 h 78"/>
                  <a:gd name="T12" fmla="*/ 65 w 72"/>
                  <a:gd name="T13" fmla="*/ 7 h 78"/>
                  <a:gd name="T14" fmla="*/ 58 w 72"/>
                  <a:gd name="T15" fmla="*/ 21 h 78"/>
                  <a:gd name="T16" fmla="*/ 58 w 72"/>
                  <a:gd name="T17" fmla="*/ 36 h 78"/>
                  <a:gd name="T18" fmla="*/ 58 w 72"/>
                  <a:gd name="T19" fmla="*/ 50 h 78"/>
                  <a:gd name="T20" fmla="*/ 51 w 72"/>
                  <a:gd name="T21" fmla="*/ 50 h 78"/>
                  <a:gd name="T22" fmla="*/ 44 w 72"/>
                  <a:gd name="T23" fmla="*/ 36 h 78"/>
                  <a:gd name="T24" fmla="*/ 51 w 72"/>
                  <a:gd name="T25" fmla="*/ 28 h 78"/>
                  <a:gd name="T26" fmla="*/ 44 w 72"/>
                  <a:gd name="T27" fmla="*/ 0 h 78"/>
                  <a:gd name="T28" fmla="*/ 36 w 72"/>
                  <a:gd name="T29" fmla="*/ 28 h 78"/>
                  <a:gd name="T30" fmla="*/ 36 w 72"/>
                  <a:gd name="T31" fmla="*/ 36 h 78"/>
                  <a:gd name="T32" fmla="*/ 36 w 72"/>
                  <a:gd name="T33" fmla="*/ 36 h 78"/>
                  <a:gd name="T34" fmla="*/ 29 w 72"/>
                  <a:gd name="T35" fmla="*/ 28 h 78"/>
                  <a:gd name="T36" fmla="*/ 22 w 72"/>
                  <a:gd name="T37" fmla="*/ 21 h 78"/>
                  <a:gd name="T38" fmla="*/ 15 w 72"/>
                  <a:gd name="T39" fmla="*/ 7 h 78"/>
                  <a:gd name="T40" fmla="*/ 0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8 w 72"/>
                  <a:gd name="T53" fmla="*/ 36 h 78"/>
                  <a:gd name="T54" fmla="*/ 0 w 72"/>
                  <a:gd name="T55" fmla="*/ 50 h 78"/>
                  <a:gd name="T56" fmla="*/ 15 w 72"/>
                  <a:gd name="T57" fmla="*/ 57 h 78"/>
                  <a:gd name="T58" fmla="*/ 29 w 72"/>
                  <a:gd name="T59" fmla="*/ 50 h 78"/>
                  <a:gd name="T60" fmla="*/ 36 w 72"/>
                  <a:gd name="T61" fmla="*/ 50 h 78"/>
                  <a:gd name="T62" fmla="*/ 44 w 72"/>
                  <a:gd name="T63" fmla="*/ 50 h 78"/>
                  <a:gd name="T64" fmla="*/ 51 w 72"/>
                  <a:gd name="T65" fmla="*/ 57 h 78"/>
                  <a:gd name="T66" fmla="*/ 36 w 72"/>
                  <a:gd name="T67" fmla="*/ 64 h 78"/>
                  <a:gd name="T68" fmla="*/ 22 w 72"/>
                  <a:gd name="T69" fmla="*/ 64 h 78"/>
                  <a:gd name="T70" fmla="*/ 8 w 72"/>
                  <a:gd name="T71" fmla="*/ 71 h 78"/>
                  <a:gd name="T72" fmla="*/ 22 w 72"/>
                  <a:gd name="T73" fmla="*/ 78 h 78"/>
                  <a:gd name="T74" fmla="*/ 36 w 72"/>
                  <a:gd name="T75" fmla="*/ 78 h 78"/>
                  <a:gd name="T76" fmla="*/ 36 w 72"/>
                  <a:gd name="T77" fmla="*/ 71 h 78"/>
                  <a:gd name="T78" fmla="*/ 51 w 72"/>
                  <a:gd name="T79" fmla="*/ 64 h 78"/>
                  <a:gd name="T80" fmla="*/ 58 w 72"/>
                  <a:gd name="T81" fmla="*/ 71 h 78"/>
                  <a:gd name="T82" fmla="*/ 65 w 72"/>
                  <a:gd name="T83" fmla="*/ 78 h 78"/>
                  <a:gd name="T84" fmla="*/ 65 w 72"/>
                  <a:gd name="T85" fmla="*/ 36 h 78"/>
                  <a:gd name="T86" fmla="*/ 72 w 72"/>
                  <a:gd name="T87" fmla="*/ 21 h 78"/>
                  <a:gd name="T88" fmla="*/ 58 w 72"/>
                  <a:gd name="T89" fmla="*/ 21 h 78"/>
                  <a:gd name="T90" fmla="*/ 65 w 72"/>
                  <a:gd name="T91" fmla="*/ 36 h 78"/>
                  <a:gd name="T92" fmla="*/ 51 w 72"/>
                  <a:gd name="T93" fmla="*/ 21 h 78"/>
                  <a:gd name="T94" fmla="*/ 36 w 72"/>
                  <a:gd name="T95" fmla="*/ 14 h 78"/>
                  <a:gd name="T96" fmla="*/ 44 w 72"/>
                  <a:gd name="T97" fmla="*/ 28 h 78"/>
                  <a:gd name="T98" fmla="*/ 22 w 72"/>
                  <a:gd name="T99" fmla="*/ 14 h 78"/>
                  <a:gd name="T100" fmla="*/ 15 w 72"/>
                  <a:gd name="T101" fmla="*/ 7 h 78"/>
                  <a:gd name="T102" fmla="*/ 8 w 72"/>
                  <a:gd name="T103" fmla="*/ 14 h 78"/>
                  <a:gd name="T104" fmla="*/ 15 w 72"/>
                  <a:gd name="T105" fmla="*/ 28 h 78"/>
                  <a:gd name="T106" fmla="*/ 22 w 72"/>
                  <a:gd name="T107" fmla="*/ 21 h 78"/>
                  <a:gd name="T108" fmla="*/ 15 w 72"/>
                  <a:gd name="T109" fmla="*/ 36 h 78"/>
                  <a:gd name="T110" fmla="*/ 8 w 72"/>
                  <a:gd name="T111" fmla="*/ 50 h 78"/>
                  <a:gd name="T112" fmla="*/ 22 w 72"/>
                  <a:gd name="T113" fmla="*/ 50 h 78"/>
                  <a:gd name="T114" fmla="*/ 22 w 72"/>
                  <a:gd name="T115" fmla="*/ 43 h 78"/>
                  <a:gd name="T116" fmla="*/ 29 w 72"/>
                  <a:gd name="T117" fmla="*/ 64 h 78"/>
                  <a:gd name="T118" fmla="*/ 15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58" y="57"/>
                    </a:lnTo>
                    <a:lnTo>
                      <a:pt x="58" y="57"/>
                    </a:lnTo>
                    <a:lnTo>
                      <a:pt x="65" y="43"/>
                    </a:lnTo>
                    <a:lnTo>
                      <a:pt x="65" y="43"/>
                    </a:lnTo>
                    <a:lnTo>
                      <a:pt x="65" y="36"/>
                    </a:lnTo>
                    <a:lnTo>
                      <a:pt x="72" y="28"/>
                    </a:lnTo>
                    <a:lnTo>
                      <a:pt x="72" y="14"/>
                    </a:lnTo>
                    <a:lnTo>
                      <a:pt x="65" y="14"/>
                    </a:lnTo>
                    <a:lnTo>
                      <a:pt x="65" y="7"/>
                    </a:lnTo>
                    <a:lnTo>
                      <a:pt x="58" y="14"/>
                    </a:lnTo>
                    <a:lnTo>
                      <a:pt x="58" y="21"/>
                    </a:lnTo>
                    <a:lnTo>
                      <a:pt x="58" y="28"/>
                    </a:lnTo>
                    <a:lnTo>
                      <a:pt x="58" y="36"/>
                    </a:lnTo>
                    <a:lnTo>
                      <a:pt x="58" y="43"/>
                    </a:lnTo>
                    <a:lnTo>
                      <a:pt x="58" y="50"/>
                    </a:lnTo>
                    <a:lnTo>
                      <a:pt x="58" y="50"/>
                    </a:lnTo>
                    <a:lnTo>
                      <a:pt x="51" y="50"/>
                    </a:lnTo>
                    <a:lnTo>
                      <a:pt x="44" y="43"/>
                    </a:lnTo>
                    <a:lnTo>
                      <a:pt x="44" y="36"/>
                    </a:lnTo>
                    <a:lnTo>
                      <a:pt x="44" y="28"/>
                    </a:lnTo>
                    <a:lnTo>
                      <a:pt x="51" y="28"/>
                    </a:lnTo>
                    <a:lnTo>
                      <a:pt x="51" y="14"/>
                    </a:lnTo>
                    <a:lnTo>
                      <a:pt x="44" y="0"/>
                    </a:lnTo>
                    <a:lnTo>
                      <a:pt x="36" y="14"/>
                    </a:lnTo>
                    <a:lnTo>
                      <a:pt x="36" y="28"/>
                    </a:lnTo>
                    <a:lnTo>
                      <a:pt x="36" y="28"/>
                    </a:lnTo>
                    <a:lnTo>
                      <a:pt x="36" y="36"/>
                    </a:lnTo>
                    <a:lnTo>
                      <a:pt x="36" y="43"/>
                    </a:lnTo>
                    <a:lnTo>
                      <a:pt x="36" y="36"/>
                    </a:lnTo>
                    <a:lnTo>
                      <a:pt x="29" y="28"/>
                    </a:lnTo>
                    <a:lnTo>
                      <a:pt x="29" y="28"/>
                    </a:lnTo>
                    <a:lnTo>
                      <a:pt x="22" y="21"/>
                    </a:lnTo>
                    <a:lnTo>
                      <a:pt x="22" y="21"/>
                    </a:lnTo>
                    <a:lnTo>
                      <a:pt x="22" y="7"/>
                    </a:lnTo>
                    <a:lnTo>
                      <a:pt x="15" y="7"/>
                    </a:lnTo>
                    <a:lnTo>
                      <a:pt x="8" y="7"/>
                    </a:lnTo>
                    <a:lnTo>
                      <a:pt x="0" y="0"/>
                    </a:lnTo>
                    <a:lnTo>
                      <a:pt x="0" y="7"/>
                    </a:lnTo>
                    <a:lnTo>
                      <a:pt x="0" y="7"/>
                    </a:lnTo>
                    <a:lnTo>
                      <a:pt x="8" y="21"/>
                    </a:lnTo>
                    <a:lnTo>
                      <a:pt x="22" y="28"/>
                    </a:lnTo>
                    <a:lnTo>
                      <a:pt x="29" y="36"/>
                    </a:lnTo>
                    <a:lnTo>
                      <a:pt x="36" y="43"/>
                    </a:lnTo>
                    <a:lnTo>
                      <a:pt x="36" y="43"/>
                    </a:lnTo>
                    <a:lnTo>
                      <a:pt x="36" y="43"/>
                    </a:lnTo>
                    <a:lnTo>
                      <a:pt x="29" y="43"/>
                    </a:lnTo>
                    <a:lnTo>
                      <a:pt x="29" y="43"/>
                    </a:lnTo>
                    <a:lnTo>
                      <a:pt x="22" y="36"/>
                    </a:lnTo>
                    <a:lnTo>
                      <a:pt x="8" y="36"/>
                    </a:lnTo>
                    <a:lnTo>
                      <a:pt x="0" y="43"/>
                    </a:lnTo>
                    <a:lnTo>
                      <a:pt x="0" y="50"/>
                    </a:lnTo>
                    <a:lnTo>
                      <a:pt x="8" y="50"/>
                    </a:lnTo>
                    <a:lnTo>
                      <a:pt x="15" y="57"/>
                    </a:lnTo>
                    <a:lnTo>
                      <a:pt x="22" y="57"/>
                    </a:lnTo>
                    <a:lnTo>
                      <a:pt x="29" y="50"/>
                    </a:lnTo>
                    <a:lnTo>
                      <a:pt x="29" y="50"/>
                    </a:lnTo>
                    <a:lnTo>
                      <a:pt x="36" y="50"/>
                    </a:lnTo>
                    <a:lnTo>
                      <a:pt x="36" y="50"/>
                    </a:lnTo>
                    <a:lnTo>
                      <a:pt x="44" y="50"/>
                    </a:lnTo>
                    <a:lnTo>
                      <a:pt x="51" y="57"/>
                    </a:lnTo>
                    <a:lnTo>
                      <a:pt x="51" y="57"/>
                    </a:lnTo>
                    <a:lnTo>
                      <a:pt x="44" y="64"/>
                    </a:lnTo>
                    <a:lnTo>
                      <a:pt x="36" y="64"/>
                    </a:lnTo>
                    <a:lnTo>
                      <a:pt x="36" y="64"/>
                    </a:lnTo>
                    <a:lnTo>
                      <a:pt x="22" y="64"/>
                    </a:lnTo>
                    <a:lnTo>
                      <a:pt x="8" y="64"/>
                    </a:lnTo>
                    <a:lnTo>
                      <a:pt x="8" y="71"/>
                    </a:lnTo>
                    <a:lnTo>
                      <a:pt x="15" y="78"/>
                    </a:lnTo>
                    <a:lnTo>
                      <a:pt x="22" y="78"/>
                    </a:lnTo>
                    <a:lnTo>
                      <a:pt x="29" y="78"/>
                    </a:lnTo>
                    <a:lnTo>
                      <a:pt x="36" y="78"/>
                    </a:lnTo>
                    <a:lnTo>
                      <a:pt x="36" y="71"/>
                    </a:lnTo>
                    <a:lnTo>
                      <a:pt x="36" y="71"/>
                    </a:lnTo>
                    <a:lnTo>
                      <a:pt x="44" y="64"/>
                    </a:lnTo>
                    <a:lnTo>
                      <a:pt x="51" y="64"/>
                    </a:lnTo>
                    <a:lnTo>
                      <a:pt x="51" y="64"/>
                    </a:lnTo>
                    <a:lnTo>
                      <a:pt x="58" y="71"/>
                    </a:lnTo>
                    <a:lnTo>
                      <a:pt x="65" y="78"/>
                    </a:lnTo>
                    <a:lnTo>
                      <a:pt x="65" y="78"/>
                    </a:lnTo>
                    <a:close/>
                    <a:moveTo>
                      <a:pt x="65" y="36"/>
                    </a:moveTo>
                    <a:lnTo>
                      <a:pt x="65" y="36"/>
                    </a:lnTo>
                    <a:lnTo>
                      <a:pt x="72" y="28"/>
                    </a:lnTo>
                    <a:lnTo>
                      <a:pt x="72" y="21"/>
                    </a:lnTo>
                    <a:lnTo>
                      <a:pt x="65" y="14"/>
                    </a:lnTo>
                    <a:lnTo>
                      <a:pt x="58" y="21"/>
                    </a:lnTo>
                    <a:lnTo>
                      <a:pt x="65" y="36"/>
                    </a:lnTo>
                    <a:lnTo>
                      <a:pt x="65" y="36"/>
                    </a:lnTo>
                    <a:close/>
                    <a:moveTo>
                      <a:pt x="44" y="28"/>
                    </a:moveTo>
                    <a:lnTo>
                      <a:pt x="51" y="21"/>
                    </a:lnTo>
                    <a:lnTo>
                      <a:pt x="44" y="7"/>
                    </a:lnTo>
                    <a:lnTo>
                      <a:pt x="36" y="14"/>
                    </a:lnTo>
                    <a:lnTo>
                      <a:pt x="44" y="28"/>
                    </a:lnTo>
                    <a:lnTo>
                      <a:pt x="44" y="28"/>
                    </a:lnTo>
                    <a:close/>
                    <a:moveTo>
                      <a:pt x="22" y="21"/>
                    </a:moveTo>
                    <a:lnTo>
                      <a:pt x="22" y="14"/>
                    </a:lnTo>
                    <a:lnTo>
                      <a:pt x="22" y="14"/>
                    </a:lnTo>
                    <a:lnTo>
                      <a:pt x="15" y="7"/>
                    </a:lnTo>
                    <a:lnTo>
                      <a:pt x="8" y="7"/>
                    </a:lnTo>
                    <a:lnTo>
                      <a:pt x="8" y="14"/>
                    </a:lnTo>
                    <a:lnTo>
                      <a:pt x="8" y="21"/>
                    </a:lnTo>
                    <a:lnTo>
                      <a:pt x="15" y="28"/>
                    </a:lnTo>
                    <a:lnTo>
                      <a:pt x="22" y="21"/>
                    </a:lnTo>
                    <a:lnTo>
                      <a:pt x="22" y="21"/>
                    </a:lnTo>
                    <a:close/>
                    <a:moveTo>
                      <a:pt x="22" y="43"/>
                    </a:moveTo>
                    <a:lnTo>
                      <a:pt x="15" y="36"/>
                    </a:lnTo>
                    <a:lnTo>
                      <a:pt x="0" y="43"/>
                    </a:lnTo>
                    <a:lnTo>
                      <a:pt x="8" y="50"/>
                    </a:lnTo>
                    <a:lnTo>
                      <a:pt x="15" y="50"/>
                    </a:lnTo>
                    <a:lnTo>
                      <a:pt x="22" y="50"/>
                    </a:lnTo>
                    <a:lnTo>
                      <a:pt x="22" y="43"/>
                    </a:lnTo>
                    <a:lnTo>
                      <a:pt x="22" y="43"/>
                    </a:lnTo>
                    <a:close/>
                    <a:moveTo>
                      <a:pt x="36" y="71"/>
                    </a:moveTo>
                    <a:lnTo>
                      <a:pt x="29" y="64"/>
                    </a:lnTo>
                    <a:lnTo>
                      <a:pt x="22" y="64"/>
                    </a:lnTo>
                    <a:lnTo>
                      <a:pt x="15" y="64"/>
                    </a:lnTo>
                    <a:lnTo>
                      <a:pt x="8"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Freeform 682">
                <a:extLst>
                  <a:ext uri="{FF2B5EF4-FFF2-40B4-BE49-F238E27FC236}">
                    <a16:creationId xmlns:a16="http://schemas.microsoft.com/office/drawing/2014/main" xmlns="" id="{E3E8EB60-19D2-4FBD-82C4-DAD517F25537}"/>
                  </a:ext>
                </a:extLst>
              </p:cNvPr>
              <p:cNvSpPr>
                <a:spLocks noEditPoints="1"/>
              </p:cNvSpPr>
              <p:nvPr/>
            </p:nvSpPr>
            <p:spPr bwMode="auto">
              <a:xfrm>
                <a:off x="6244" y="3140"/>
                <a:ext cx="72" cy="71"/>
              </a:xfrm>
              <a:custGeom>
                <a:avLst/>
                <a:gdLst>
                  <a:gd name="T0" fmla="*/ 65 w 72"/>
                  <a:gd name="T1" fmla="*/ 71 h 71"/>
                  <a:gd name="T2" fmla="*/ 65 w 72"/>
                  <a:gd name="T3" fmla="*/ 64 h 71"/>
                  <a:gd name="T4" fmla="*/ 57 w 72"/>
                  <a:gd name="T5" fmla="*/ 50 h 71"/>
                  <a:gd name="T6" fmla="*/ 57 w 72"/>
                  <a:gd name="T7" fmla="*/ 36 h 71"/>
                  <a:gd name="T8" fmla="*/ 65 w 72"/>
                  <a:gd name="T9" fmla="*/ 36 h 71"/>
                  <a:gd name="T10" fmla="*/ 65 w 72"/>
                  <a:gd name="T11" fmla="*/ 7 h 71"/>
                  <a:gd name="T12" fmla="*/ 57 w 72"/>
                  <a:gd name="T13" fmla="*/ 7 h 71"/>
                  <a:gd name="T14" fmla="*/ 50 w 72"/>
                  <a:gd name="T15" fmla="*/ 14 h 71"/>
                  <a:gd name="T16" fmla="*/ 57 w 72"/>
                  <a:gd name="T17" fmla="*/ 36 h 71"/>
                  <a:gd name="T18" fmla="*/ 50 w 72"/>
                  <a:gd name="T19" fmla="*/ 50 h 71"/>
                  <a:gd name="T20" fmla="*/ 43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4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9 h 71"/>
                  <a:gd name="T86" fmla="*/ 65 w 72"/>
                  <a:gd name="T87" fmla="*/ 14 h 71"/>
                  <a:gd name="T88" fmla="*/ 50 w 72"/>
                  <a:gd name="T89" fmla="*/ 14 h 71"/>
                  <a:gd name="T90" fmla="*/ 57 w 72"/>
                  <a:gd name="T91" fmla="*/ 29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4 w 72"/>
                  <a:gd name="T119" fmla="*/ 57 h 71"/>
                  <a:gd name="T120" fmla="*/ 7 w 72"/>
                  <a:gd name="T121" fmla="*/ 71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1"/>
                    </a:lnTo>
                    <a:lnTo>
                      <a:pt x="57" y="36"/>
                    </a:lnTo>
                    <a:lnTo>
                      <a:pt x="57" y="36"/>
                    </a:lnTo>
                    <a:lnTo>
                      <a:pt x="50" y="50"/>
                    </a:lnTo>
                    <a:lnTo>
                      <a:pt x="50" y="50"/>
                    </a:lnTo>
                    <a:lnTo>
                      <a:pt x="43" y="43"/>
                    </a:lnTo>
                    <a:lnTo>
                      <a:pt x="43" y="36"/>
                    </a:lnTo>
                    <a:lnTo>
                      <a:pt x="43" y="36"/>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4" y="7"/>
                    </a:lnTo>
                    <a:lnTo>
                      <a:pt x="7" y="0"/>
                    </a:lnTo>
                    <a:lnTo>
                      <a:pt x="7" y="0"/>
                    </a:lnTo>
                    <a:lnTo>
                      <a:pt x="0" y="0"/>
                    </a:lnTo>
                    <a:lnTo>
                      <a:pt x="0" y="0"/>
                    </a:lnTo>
                    <a:lnTo>
                      <a:pt x="0" y="7"/>
                    </a:lnTo>
                    <a:lnTo>
                      <a:pt x="0" y="21"/>
                    </a:lnTo>
                    <a:lnTo>
                      <a:pt x="14" y="21"/>
                    </a:lnTo>
                    <a:lnTo>
                      <a:pt x="22" y="29"/>
                    </a:lnTo>
                    <a:lnTo>
                      <a:pt x="29" y="36"/>
                    </a:lnTo>
                    <a:lnTo>
                      <a:pt x="29" y="36"/>
                    </a:lnTo>
                    <a:lnTo>
                      <a:pt x="29" y="36"/>
                    </a:lnTo>
                    <a:lnTo>
                      <a:pt x="22" y="36"/>
                    </a:lnTo>
                    <a:lnTo>
                      <a:pt x="22" y="36"/>
                    </a:lnTo>
                    <a:lnTo>
                      <a:pt x="14" y="29"/>
                    </a:lnTo>
                    <a:lnTo>
                      <a:pt x="7" y="29"/>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71"/>
                    </a:lnTo>
                    <a:lnTo>
                      <a:pt x="36" y="64"/>
                    </a:lnTo>
                    <a:lnTo>
                      <a:pt x="43" y="64"/>
                    </a:lnTo>
                    <a:lnTo>
                      <a:pt x="43" y="57"/>
                    </a:lnTo>
                    <a:lnTo>
                      <a:pt x="50"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57"/>
                    </a:lnTo>
                    <a:lnTo>
                      <a:pt x="7" y="64"/>
                    </a:lnTo>
                    <a:lnTo>
                      <a:pt x="7" y="71"/>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 name="Freeform 683">
                <a:extLst>
                  <a:ext uri="{FF2B5EF4-FFF2-40B4-BE49-F238E27FC236}">
                    <a16:creationId xmlns:a16="http://schemas.microsoft.com/office/drawing/2014/main" xmlns="" id="{AF535338-BE97-4F8D-8E4E-16A088527080}"/>
                  </a:ext>
                </a:extLst>
              </p:cNvPr>
              <p:cNvSpPr>
                <a:spLocks noEditPoints="1"/>
              </p:cNvSpPr>
              <p:nvPr/>
            </p:nvSpPr>
            <p:spPr bwMode="auto">
              <a:xfrm>
                <a:off x="6164" y="3140"/>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8 w 72"/>
                  <a:gd name="T15" fmla="*/ 14 h 71"/>
                  <a:gd name="T16" fmla="*/ 65 w 72"/>
                  <a:gd name="T17" fmla="*/ 36 h 71"/>
                  <a:gd name="T18" fmla="*/ 58 w 72"/>
                  <a:gd name="T19" fmla="*/ 50 h 71"/>
                  <a:gd name="T20" fmla="*/ 50 w 72"/>
                  <a:gd name="T21" fmla="*/ 43 h 71"/>
                  <a:gd name="T22" fmla="*/ 43 w 72"/>
                  <a:gd name="T23" fmla="*/ 36 h 71"/>
                  <a:gd name="T24" fmla="*/ 50 w 72"/>
                  <a:gd name="T25" fmla="*/ 21 h 71"/>
                  <a:gd name="T26" fmla="*/ 43 w 72"/>
                  <a:gd name="T27" fmla="*/ 0 h 71"/>
                  <a:gd name="T28" fmla="*/ 43 w 72"/>
                  <a:gd name="T29" fmla="*/ 21 h 71"/>
                  <a:gd name="T30" fmla="*/ 43 w 72"/>
                  <a:gd name="T31" fmla="*/ 29 h 71"/>
                  <a:gd name="T32" fmla="*/ 36 w 72"/>
                  <a:gd name="T33" fmla="*/ 36 h 71"/>
                  <a:gd name="T34" fmla="*/ 28 w 72"/>
                  <a:gd name="T35" fmla="*/ 21 h 71"/>
                  <a:gd name="T36" fmla="*/ 28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8 w 72"/>
                  <a:gd name="T51" fmla="*/ 36 h 71"/>
                  <a:gd name="T52" fmla="*/ 7 w 72"/>
                  <a:gd name="T53" fmla="*/ 29 h 71"/>
                  <a:gd name="T54" fmla="*/ 7 w 72"/>
                  <a:gd name="T55" fmla="*/ 43 h 71"/>
                  <a:gd name="T56" fmla="*/ 21 w 72"/>
                  <a:gd name="T57" fmla="*/ 50 h 71"/>
                  <a:gd name="T58" fmla="*/ 28 w 72"/>
                  <a:gd name="T59" fmla="*/ 43 h 71"/>
                  <a:gd name="T60" fmla="*/ 36 w 72"/>
                  <a:gd name="T61" fmla="*/ 43 h 71"/>
                  <a:gd name="T62" fmla="*/ 43 w 72"/>
                  <a:gd name="T63" fmla="*/ 50 h 71"/>
                  <a:gd name="T64" fmla="*/ 50 w 72"/>
                  <a:gd name="T65" fmla="*/ 50 h 71"/>
                  <a:gd name="T66" fmla="*/ 43 w 72"/>
                  <a:gd name="T67" fmla="*/ 57 h 71"/>
                  <a:gd name="T68" fmla="*/ 28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9 h 71"/>
                  <a:gd name="T86" fmla="*/ 72 w 72"/>
                  <a:gd name="T87" fmla="*/ 14 h 71"/>
                  <a:gd name="T88" fmla="*/ 58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8 w 72"/>
                  <a:gd name="T113" fmla="*/ 43 h 71"/>
                  <a:gd name="T114" fmla="*/ 28 w 72"/>
                  <a:gd name="T115" fmla="*/ 36 h 71"/>
                  <a:gd name="T116" fmla="*/ 28 w 72"/>
                  <a:gd name="T117" fmla="*/ 57 h 71"/>
                  <a:gd name="T118" fmla="*/ 21 w 72"/>
                  <a:gd name="T119" fmla="*/ 57 h 71"/>
                  <a:gd name="T120" fmla="*/ 14 w 72"/>
                  <a:gd name="T121" fmla="*/ 71 h 71"/>
                  <a:gd name="T122" fmla="*/ 28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1"/>
                    </a:lnTo>
                    <a:lnTo>
                      <a:pt x="65" y="36"/>
                    </a:lnTo>
                    <a:lnTo>
                      <a:pt x="58" y="36"/>
                    </a:lnTo>
                    <a:lnTo>
                      <a:pt x="58" y="50"/>
                    </a:lnTo>
                    <a:lnTo>
                      <a:pt x="58" y="50"/>
                    </a:lnTo>
                    <a:lnTo>
                      <a:pt x="50" y="43"/>
                    </a:lnTo>
                    <a:lnTo>
                      <a:pt x="43" y="36"/>
                    </a:lnTo>
                    <a:lnTo>
                      <a:pt x="43" y="36"/>
                    </a:lnTo>
                    <a:lnTo>
                      <a:pt x="43" y="29"/>
                    </a:lnTo>
                    <a:lnTo>
                      <a:pt x="50" y="21"/>
                    </a:lnTo>
                    <a:lnTo>
                      <a:pt x="50" y="7"/>
                    </a:lnTo>
                    <a:lnTo>
                      <a:pt x="43" y="0"/>
                    </a:lnTo>
                    <a:lnTo>
                      <a:pt x="36" y="7"/>
                    </a:lnTo>
                    <a:lnTo>
                      <a:pt x="43" y="21"/>
                    </a:lnTo>
                    <a:lnTo>
                      <a:pt x="43" y="29"/>
                    </a:lnTo>
                    <a:lnTo>
                      <a:pt x="43" y="29"/>
                    </a:lnTo>
                    <a:lnTo>
                      <a:pt x="43" y="36"/>
                    </a:lnTo>
                    <a:lnTo>
                      <a:pt x="36" y="36"/>
                    </a:lnTo>
                    <a:lnTo>
                      <a:pt x="28" y="29"/>
                    </a:lnTo>
                    <a:lnTo>
                      <a:pt x="28" y="21"/>
                    </a:lnTo>
                    <a:lnTo>
                      <a:pt x="28" y="21"/>
                    </a:lnTo>
                    <a:lnTo>
                      <a:pt x="28" y="14"/>
                    </a:lnTo>
                    <a:lnTo>
                      <a:pt x="21" y="7"/>
                    </a:lnTo>
                    <a:lnTo>
                      <a:pt x="14" y="0"/>
                    </a:lnTo>
                    <a:lnTo>
                      <a:pt x="14" y="0"/>
                    </a:lnTo>
                    <a:lnTo>
                      <a:pt x="7" y="0"/>
                    </a:lnTo>
                    <a:lnTo>
                      <a:pt x="7" y="0"/>
                    </a:lnTo>
                    <a:lnTo>
                      <a:pt x="0" y="7"/>
                    </a:lnTo>
                    <a:lnTo>
                      <a:pt x="7" y="21"/>
                    </a:lnTo>
                    <a:lnTo>
                      <a:pt x="21" y="21"/>
                    </a:lnTo>
                    <a:lnTo>
                      <a:pt x="28" y="29"/>
                    </a:lnTo>
                    <a:lnTo>
                      <a:pt x="36" y="36"/>
                    </a:lnTo>
                    <a:lnTo>
                      <a:pt x="36" y="36"/>
                    </a:lnTo>
                    <a:lnTo>
                      <a:pt x="36" y="36"/>
                    </a:lnTo>
                    <a:lnTo>
                      <a:pt x="28" y="36"/>
                    </a:lnTo>
                    <a:lnTo>
                      <a:pt x="28" y="36"/>
                    </a:lnTo>
                    <a:lnTo>
                      <a:pt x="21" y="29"/>
                    </a:lnTo>
                    <a:lnTo>
                      <a:pt x="7" y="29"/>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0"/>
                    </a:lnTo>
                    <a:lnTo>
                      <a:pt x="50" y="57"/>
                    </a:lnTo>
                    <a:lnTo>
                      <a:pt x="43" y="57"/>
                    </a:lnTo>
                    <a:lnTo>
                      <a:pt x="36" y="57"/>
                    </a:lnTo>
                    <a:lnTo>
                      <a:pt x="28" y="57"/>
                    </a:lnTo>
                    <a:lnTo>
                      <a:pt x="7" y="64"/>
                    </a:lnTo>
                    <a:lnTo>
                      <a:pt x="7" y="64"/>
                    </a:lnTo>
                    <a:lnTo>
                      <a:pt x="14" y="71"/>
                    </a:lnTo>
                    <a:lnTo>
                      <a:pt x="21" y="71"/>
                    </a:lnTo>
                    <a:lnTo>
                      <a:pt x="36" y="71"/>
                    </a:lnTo>
                    <a:lnTo>
                      <a:pt x="36" y="71"/>
                    </a:lnTo>
                    <a:lnTo>
                      <a:pt x="36" y="71"/>
                    </a:lnTo>
                    <a:lnTo>
                      <a:pt x="43" y="64"/>
                    </a:lnTo>
                    <a:lnTo>
                      <a:pt x="43" y="64"/>
                    </a:lnTo>
                    <a:lnTo>
                      <a:pt x="50" y="57"/>
                    </a:lnTo>
                    <a:lnTo>
                      <a:pt x="50" y="57"/>
                    </a:lnTo>
                    <a:lnTo>
                      <a:pt x="58" y="64"/>
                    </a:lnTo>
                    <a:lnTo>
                      <a:pt x="65" y="71"/>
                    </a:lnTo>
                    <a:lnTo>
                      <a:pt x="65" y="71"/>
                    </a:lnTo>
                    <a:close/>
                    <a:moveTo>
                      <a:pt x="65" y="29"/>
                    </a:moveTo>
                    <a:lnTo>
                      <a:pt x="72" y="29"/>
                    </a:lnTo>
                    <a:lnTo>
                      <a:pt x="72" y="21"/>
                    </a:lnTo>
                    <a:lnTo>
                      <a:pt x="72" y="14"/>
                    </a:lnTo>
                    <a:lnTo>
                      <a:pt x="65" y="7"/>
                    </a:lnTo>
                    <a:lnTo>
                      <a:pt x="58"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57"/>
                    </a:lnTo>
                    <a:lnTo>
                      <a:pt x="14"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684">
                <a:extLst>
                  <a:ext uri="{FF2B5EF4-FFF2-40B4-BE49-F238E27FC236}">
                    <a16:creationId xmlns:a16="http://schemas.microsoft.com/office/drawing/2014/main" xmlns="" id="{42CF79A1-5CB5-4643-8D58-FD8C5D48561D}"/>
                  </a:ext>
                </a:extLst>
              </p:cNvPr>
              <p:cNvSpPr>
                <a:spLocks noEditPoints="1"/>
              </p:cNvSpPr>
              <p:nvPr/>
            </p:nvSpPr>
            <p:spPr bwMode="auto">
              <a:xfrm>
                <a:off x="6092" y="3140"/>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72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36 h 71"/>
                  <a:gd name="T24" fmla="*/ 50 w 72"/>
                  <a:gd name="T25" fmla="*/ 21 h 71"/>
                  <a:gd name="T26" fmla="*/ 43 w 72"/>
                  <a:gd name="T27" fmla="*/ 0 h 71"/>
                  <a:gd name="T28" fmla="*/ 36 w 72"/>
                  <a:gd name="T29" fmla="*/ 21 h 71"/>
                  <a:gd name="T30" fmla="*/ 36 w 72"/>
                  <a:gd name="T31" fmla="*/ 29 h 71"/>
                  <a:gd name="T32" fmla="*/ 36 w 72"/>
                  <a:gd name="T33" fmla="*/ 36 h 71"/>
                  <a:gd name="T34" fmla="*/ 29 w 72"/>
                  <a:gd name="T35" fmla="*/ 21 h 71"/>
                  <a:gd name="T36" fmla="*/ 22 w 72"/>
                  <a:gd name="T37" fmla="*/ 14 h 71"/>
                  <a:gd name="T38" fmla="*/ 14 w 72"/>
                  <a:gd name="T39" fmla="*/ 0 h 71"/>
                  <a:gd name="T40" fmla="*/ 0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0 w 72"/>
                  <a:gd name="T55" fmla="*/ 43 h 71"/>
                  <a:gd name="T56" fmla="*/ 14 w 72"/>
                  <a:gd name="T57" fmla="*/ 50 h 71"/>
                  <a:gd name="T58" fmla="*/ 29 w 72"/>
                  <a:gd name="T59" fmla="*/ 43 h 71"/>
                  <a:gd name="T60" fmla="*/ 36 w 72"/>
                  <a:gd name="T61" fmla="*/ 43 h 71"/>
                  <a:gd name="T62" fmla="*/ 43 w 72"/>
                  <a:gd name="T63" fmla="*/ 50 h 71"/>
                  <a:gd name="T64" fmla="*/ 50 w 72"/>
                  <a:gd name="T65" fmla="*/ 50 h 71"/>
                  <a:gd name="T66" fmla="*/ 36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2 w 72"/>
                  <a:gd name="T99" fmla="*/ 14 h 71"/>
                  <a:gd name="T100" fmla="*/ 14 w 72"/>
                  <a:gd name="T101" fmla="*/ 0 h 71"/>
                  <a:gd name="T102" fmla="*/ 7 w 72"/>
                  <a:gd name="T103" fmla="*/ 7 h 71"/>
                  <a:gd name="T104" fmla="*/ 14 w 72"/>
                  <a:gd name="T105" fmla="*/ 21 h 71"/>
                  <a:gd name="T106" fmla="*/ 22 w 72"/>
                  <a:gd name="T107" fmla="*/ 14 h 71"/>
                  <a:gd name="T108" fmla="*/ 14 w 72"/>
                  <a:gd name="T109" fmla="*/ 36 h 71"/>
                  <a:gd name="T110" fmla="*/ 7 w 72"/>
                  <a:gd name="T111" fmla="*/ 43 h 71"/>
                  <a:gd name="T112" fmla="*/ 22 w 72"/>
                  <a:gd name="T113" fmla="*/ 43 h 71"/>
                  <a:gd name="T114" fmla="*/ 22 w 72"/>
                  <a:gd name="T115" fmla="*/ 36 h 71"/>
                  <a:gd name="T116" fmla="*/ 29 w 72"/>
                  <a:gd name="T117" fmla="*/ 57 h 71"/>
                  <a:gd name="T118" fmla="*/ 14 w 72"/>
                  <a:gd name="T119" fmla="*/ 57 h 71"/>
                  <a:gd name="T120" fmla="*/ 14 w 72"/>
                  <a:gd name="T121" fmla="*/ 71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1"/>
                    </a:lnTo>
                    <a:lnTo>
                      <a:pt x="57" y="36"/>
                    </a:lnTo>
                    <a:lnTo>
                      <a:pt x="57" y="36"/>
                    </a:lnTo>
                    <a:lnTo>
                      <a:pt x="57" y="50"/>
                    </a:lnTo>
                    <a:lnTo>
                      <a:pt x="57" y="50"/>
                    </a:lnTo>
                    <a:lnTo>
                      <a:pt x="50" y="43"/>
                    </a:lnTo>
                    <a:lnTo>
                      <a:pt x="43" y="36"/>
                    </a:lnTo>
                    <a:lnTo>
                      <a:pt x="43" y="36"/>
                    </a:lnTo>
                    <a:lnTo>
                      <a:pt x="43" y="29"/>
                    </a:lnTo>
                    <a:lnTo>
                      <a:pt x="50" y="21"/>
                    </a:lnTo>
                    <a:lnTo>
                      <a:pt x="50" y="7"/>
                    </a:lnTo>
                    <a:lnTo>
                      <a:pt x="43" y="0"/>
                    </a:lnTo>
                    <a:lnTo>
                      <a:pt x="36" y="7"/>
                    </a:lnTo>
                    <a:lnTo>
                      <a:pt x="36" y="21"/>
                    </a:lnTo>
                    <a:lnTo>
                      <a:pt x="36" y="29"/>
                    </a:lnTo>
                    <a:lnTo>
                      <a:pt x="36" y="29"/>
                    </a:lnTo>
                    <a:lnTo>
                      <a:pt x="36" y="36"/>
                    </a:lnTo>
                    <a:lnTo>
                      <a:pt x="36" y="36"/>
                    </a:lnTo>
                    <a:lnTo>
                      <a:pt x="29" y="29"/>
                    </a:lnTo>
                    <a:lnTo>
                      <a:pt x="29" y="21"/>
                    </a:lnTo>
                    <a:lnTo>
                      <a:pt x="22" y="21"/>
                    </a:lnTo>
                    <a:lnTo>
                      <a:pt x="22" y="14"/>
                    </a:lnTo>
                    <a:lnTo>
                      <a:pt x="22" y="7"/>
                    </a:lnTo>
                    <a:lnTo>
                      <a:pt x="14" y="0"/>
                    </a:lnTo>
                    <a:lnTo>
                      <a:pt x="7" y="0"/>
                    </a:lnTo>
                    <a:lnTo>
                      <a:pt x="0" y="0"/>
                    </a:lnTo>
                    <a:lnTo>
                      <a:pt x="0" y="0"/>
                    </a:lnTo>
                    <a:lnTo>
                      <a:pt x="0" y="7"/>
                    </a:lnTo>
                    <a:lnTo>
                      <a:pt x="7" y="21"/>
                    </a:lnTo>
                    <a:lnTo>
                      <a:pt x="22" y="21"/>
                    </a:lnTo>
                    <a:lnTo>
                      <a:pt x="29" y="29"/>
                    </a:lnTo>
                    <a:lnTo>
                      <a:pt x="36" y="36"/>
                    </a:lnTo>
                    <a:lnTo>
                      <a:pt x="36" y="36"/>
                    </a:lnTo>
                    <a:lnTo>
                      <a:pt x="36" y="36"/>
                    </a:lnTo>
                    <a:lnTo>
                      <a:pt x="29" y="36"/>
                    </a:lnTo>
                    <a:lnTo>
                      <a:pt x="29" y="36"/>
                    </a:lnTo>
                    <a:lnTo>
                      <a:pt x="22" y="29"/>
                    </a:lnTo>
                    <a:lnTo>
                      <a:pt x="7" y="29"/>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0"/>
                    </a:lnTo>
                    <a:lnTo>
                      <a:pt x="43" y="57"/>
                    </a:lnTo>
                    <a:lnTo>
                      <a:pt x="36" y="57"/>
                    </a:lnTo>
                    <a:lnTo>
                      <a:pt x="36" y="57"/>
                    </a:lnTo>
                    <a:lnTo>
                      <a:pt x="22" y="57"/>
                    </a:lnTo>
                    <a:lnTo>
                      <a:pt x="7" y="64"/>
                    </a:lnTo>
                    <a:lnTo>
                      <a:pt x="7" y="64"/>
                    </a:lnTo>
                    <a:lnTo>
                      <a:pt x="14" y="71"/>
                    </a:lnTo>
                    <a:lnTo>
                      <a:pt x="22" y="71"/>
                    </a:lnTo>
                    <a:lnTo>
                      <a:pt x="29" y="71"/>
                    </a:lnTo>
                    <a:lnTo>
                      <a:pt x="36" y="71"/>
                    </a:lnTo>
                    <a:lnTo>
                      <a:pt x="36" y="71"/>
                    </a:lnTo>
                    <a:lnTo>
                      <a:pt x="36"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57"/>
                    </a:lnTo>
                    <a:lnTo>
                      <a:pt x="7" y="64"/>
                    </a:lnTo>
                    <a:lnTo>
                      <a:pt x="14"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685">
                <a:extLst>
                  <a:ext uri="{FF2B5EF4-FFF2-40B4-BE49-F238E27FC236}">
                    <a16:creationId xmlns:a16="http://schemas.microsoft.com/office/drawing/2014/main" xmlns="" id="{B662EDE7-E16F-4219-BA28-4CC9386542DF}"/>
                  </a:ext>
                </a:extLst>
              </p:cNvPr>
              <p:cNvSpPr>
                <a:spLocks noEditPoints="1"/>
              </p:cNvSpPr>
              <p:nvPr/>
            </p:nvSpPr>
            <p:spPr bwMode="auto">
              <a:xfrm>
                <a:off x="6020" y="314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65 w 72"/>
                  <a:gd name="T13" fmla="*/ 7 h 71"/>
                  <a:gd name="T14" fmla="*/ 58 w 72"/>
                  <a:gd name="T15" fmla="*/ 14 h 71"/>
                  <a:gd name="T16" fmla="*/ 58 w 72"/>
                  <a:gd name="T17" fmla="*/ 36 h 71"/>
                  <a:gd name="T18" fmla="*/ 50 w 72"/>
                  <a:gd name="T19" fmla="*/ 50 h 71"/>
                  <a:gd name="T20" fmla="*/ 50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15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50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65 w 72"/>
                  <a:gd name="T83" fmla="*/ 71 h 71"/>
                  <a:gd name="T84" fmla="*/ 65 w 72"/>
                  <a:gd name="T85" fmla="*/ 29 h 71"/>
                  <a:gd name="T86" fmla="*/ 65 w 72"/>
                  <a:gd name="T87" fmla="*/ 14 h 71"/>
                  <a:gd name="T88" fmla="*/ 58 w 72"/>
                  <a:gd name="T89" fmla="*/ 14 h 71"/>
                  <a:gd name="T90" fmla="*/ 65 w 72"/>
                  <a:gd name="T91" fmla="*/ 29 h 71"/>
                  <a:gd name="T92" fmla="*/ 43 w 72"/>
                  <a:gd name="T93" fmla="*/ 14 h 71"/>
                  <a:gd name="T94" fmla="*/ 36 w 72"/>
                  <a:gd name="T95" fmla="*/ 7 h 71"/>
                  <a:gd name="T96" fmla="*/ 36 w 72"/>
                  <a:gd name="T97" fmla="*/ 21 h 71"/>
                  <a:gd name="T98" fmla="*/ 22 w 72"/>
                  <a:gd name="T99" fmla="*/ 14 h 71"/>
                  <a:gd name="T100" fmla="*/ 15 w 72"/>
                  <a:gd name="T101" fmla="*/ 0 h 71"/>
                  <a:gd name="T102" fmla="*/ 0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71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1"/>
                    </a:lnTo>
                    <a:lnTo>
                      <a:pt x="58" y="36"/>
                    </a:lnTo>
                    <a:lnTo>
                      <a:pt x="58" y="36"/>
                    </a:lnTo>
                    <a:lnTo>
                      <a:pt x="50" y="50"/>
                    </a:lnTo>
                    <a:lnTo>
                      <a:pt x="50" y="50"/>
                    </a:lnTo>
                    <a:lnTo>
                      <a:pt x="50" y="43"/>
                    </a:lnTo>
                    <a:lnTo>
                      <a:pt x="43" y="36"/>
                    </a:lnTo>
                    <a:lnTo>
                      <a:pt x="43" y="36"/>
                    </a:lnTo>
                    <a:lnTo>
                      <a:pt x="43" y="29"/>
                    </a:lnTo>
                    <a:lnTo>
                      <a:pt x="43" y="21"/>
                    </a:lnTo>
                    <a:lnTo>
                      <a:pt x="50"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22" y="7"/>
                    </a:lnTo>
                    <a:lnTo>
                      <a:pt x="15" y="0"/>
                    </a:lnTo>
                    <a:lnTo>
                      <a:pt x="7" y="0"/>
                    </a:lnTo>
                    <a:lnTo>
                      <a:pt x="0" y="0"/>
                    </a:lnTo>
                    <a:lnTo>
                      <a:pt x="0" y="0"/>
                    </a:lnTo>
                    <a:lnTo>
                      <a:pt x="0" y="7"/>
                    </a:lnTo>
                    <a:lnTo>
                      <a:pt x="7" y="21"/>
                    </a:lnTo>
                    <a:lnTo>
                      <a:pt x="15" y="21"/>
                    </a:lnTo>
                    <a:lnTo>
                      <a:pt x="22" y="29"/>
                    </a:lnTo>
                    <a:lnTo>
                      <a:pt x="29" y="36"/>
                    </a:lnTo>
                    <a:lnTo>
                      <a:pt x="36" y="36"/>
                    </a:lnTo>
                    <a:lnTo>
                      <a:pt x="29" y="36"/>
                    </a:lnTo>
                    <a:lnTo>
                      <a:pt x="29" y="36"/>
                    </a:lnTo>
                    <a:lnTo>
                      <a:pt x="22" y="36"/>
                    </a:lnTo>
                    <a:lnTo>
                      <a:pt x="15" y="29"/>
                    </a:lnTo>
                    <a:lnTo>
                      <a:pt x="7" y="29"/>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0"/>
                    </a:lnTo>
                    <a:lnTo>
                      <a:pt x="43" y="57"/>
                    </a:lnTo>
                    <a:lnTo>
                      <a:pt x="36" y="57"/>
                    </a:lnTo>
                    <a:lnTo>
                      <a:pt x="29" y="57"/>
                    </a:lnTo>
                    <a:lnTo>
                      <a:pt x="22" y="57"/>
                    </a:lnTo>
                    <a:lnTo>
                      <a:pt x="7" y="64"/>
                    </a:lnTo>
                    <a:lnTo>
                      <a:pt x="7" y="64"/>
                    </a:lnTo>
                    <a:lnTo>
                      <a:pt x="7" y="71"/>
                    </a:lnTo>
                    <a:lnTo>
                      <a:pt x="22" y="71"/>
                    </a:lnTo>
                    <a:lnTo>
                      <a:pt x="29" y="71"/>
                    </a:lnTo>
                    <a:lnTo>
                      <a:pt x="29" y="71"/>
                    </a:lnTo>
                    <a:lnTo>
                      <a:pt x="36" y="71"/>
                    </a:lnTo>
                    <a:lnTo>
                      <a:pt x="36" y="64"/>
                    </a:lnTo>
                    <a:lnTo>
                      <a:pt x="43" y="64"/>
                    </a:lnTo>
                    <a:lnTo>
                      <a:pt x="43" y="57"/>
                    </a:lnTo>
                    <a:lnTo>
                      <a:pt x="50" y="57"/>
                    </a:lnTo>
                    <a:lnTo>
                      <a:pt x="58" y="64"/>
                    </a:lnTo>
                    <a:lnTo>
                      <a:pt x="65" y="71"/>
                    </a:lnTo>
                    <a:lnTo>
                      <a:pt x="65" y="71"/>
                    </a:lnTo>
                    <a:close/>
                    <a:moveTo>
                      <a:pt x="65" y="29"/>
                    </a:moveTo>
                    <a:lnTo>
                      <a:pt x="65" y="29"/>
                    </a:lnTo>
                    <a:lnTo>
                      <a:pt x="72" y="21"/>
                    </a:lnTo>
                    <a:lnTo>
                      <a:pt x="65" y="14"/>
                    </a:lnTo>
                    <a:lnTo>
                      <a:pt x="65" y="7"/>
                    </a:lnTo>
                    <a:lnTo>
                      <a:pt x="58" y="14"/>
                    </a:lnTo>
                    <a:lnTo>
                      <a:pt x="65" y="29"/>
                    </a:lnTo>
                    <a:lnTo>
                      <a:pt x="65" y="29"/>
                    </a:lnTo>
                    <a:close/>
                    <a:moveTo>
                      <a:pt x="36" y="21"/>
                    </a:moveTo>
                    <a:lnTo>
                      <a:pt x="43" y="14"/>
                    </a:lnTo>
                    <a:lnTo>
                      <a:pt x="36" y="0"/>
                    </a:lnTo>
                    <a:lnTo>
                      <a:pt x="36" y="7"/>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686">
                <a:extLst>
                  <a:ext uri="{FF2B5EF4-FFF2-40B4-BE49-F238E27FC236}">
                    <a16:creationId xmlns:a16="http://schemas.microsoft.com/office/drawing/2014/main" xmlns="" id="{CBBA5F1F-5161-4EC5-8F72-2F1602438C1A}"/>
                  </a:ext>
                </a:extLst>
              </p:cNvPr>
              <p:cNvSpPr>
                <a:spLocks noEditPoints="1"/>
              </p:cNvSpPr>
              <p:nvPr/>
            </p:nvSpPr>
            <p:spPr bwMode="auto">
              <a:xfrm>
                <a:off x="5948" y="314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36 h 71"/>
                  <a:gd name="T18" fmla="*/ 51 w 72"/>
                  <a:gd name="T19" fmla="*/ 50 h 71"/>
                  <a:gd name="T20" fmla="*/ 43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71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36"/>
                    </a:lnTo>
                    <a:lnTo>
                      <a:pt x="58" y="36"/>
                    </a:lnTo>
                    <a:lnTo>
                      <a:pt x="51" y="50"/>
                    </a:lnTo>
                    <a:lnTo>
                      <a:pt x="51" y="50"/>
                    </a:lnTo>
                    <a:lnTo>
                      <a:pt x="43" y="43"/>
                    </a:lnTo>
                    <a:lnTo>
                      <a:pt x="43" y="36"/>
                    </a:lnTo>
                    <a:lnTo>
                      <a:pt x="43" y="36"/>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5" y="7"/>
                    </a:lnTo>
                    <a:lnTo>
                      <a:pt x="8" y="0"/>
                    </a:lnTo>
                    <a:lnTo>
                      <a:pt x="8"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8" y="64"/>
                    </a:lnTo>
                    <a:lnTo>
                      <a:pt x="0" y="64"/>
                    </a:lnTo>
                    <a:lnTo>
                      <a:pt x="8" y="71"/>
                    </a:lnTo>
                    <a:lnTo>
                      <a:pt x="22" y="71"/>
                    </a:lnTo>
                    <a:lnTo>
                      <a:pt x="29" y="71"/>
                    </a:lnTo>
                    <a:lnTo>
                      <a:pt x="29" y="71"/>
                    </a:lnTo>
                    <a:lnTo>
                      <a:pt x="29" y="71"/>
                    </a:lnTo>
                    <a:lnTo>
                      <a:pt x="36" y="64"/>
                    </a:lnTo>
                    <a:lnTo>
                      <a:pt x="43" y="64"/>
                    </a:lnTo>
                    <a:lnTo>
                      <a:pt x="43" y="57"/>
                    </a:lnTo>
                    <a:lnTo>
                      <a:pt x="51" y="57"/>
                    </a:lnTo>
                    <a:lnTo>
                      <a:pt x="51"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57"/>
                    </a:lnTo>
                    <a:lnTo>
                      <a:pt x="8" y="64"/>
                    </a:lnTo>
                    <a:lnTo>
                      <a:pt x="8"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7" name="Freeform 687">
                <a:extLst>
                  <a:ext uri="{FF2B5EF4-FFF2-40B4-BE49-F238E27FC236}">
                    <a16:creationId xmlns:a16="http://schemas.microsoft.com/office/drawing/2014/main" xmlns="" id="{E83B4853-144D-4BAC-9690-637A1BA9530B}"/>
                  </a:ext>
                </a:extLst>
              </p:cNvPr>
              <p:cNvSpPr>
                <a:spLocks noEditPoints="1"/>
              </p:cNvSpPr>
              <p:nvPr/>
            </p:nvSpPr>
            <p:spPr bwMode="auto">
              <a:xfrm>
                <a:off x="5869" y="3140"/>
                <a:ext cx="72" cy="71"/>
              </a:xfrm>
              <a:custGeom>
                <a:avLst/>
                <a:gdLst>
                  <a:gd name="T0" fmla="*/ 65 w 72"/>
                  <a:gd name="T1" fmla="*/ 71 h 71"/>
                  <a:gd name="T2" fmla="*/ 72 w 72"/>
                  <a:gd name="T3" fmla="*/ 64 h 71"/>
                  <a:gd name="T4" fmla="*/ 65 w 72"/>
                  <a:gd name="T5" fmla="*/ 50 h 71"/>
                  <a:gd name="T6" fmla="*/ 65 w 72"/>
                  <a:gd name="T7" fmla="*/ 36 h 71"/>
                  <a:gd name="T8" fmla="*/ 65 w 72"/>
                  <a:gd name="T9" fmla="*/ 36 h 71"/>
                  <a:gd name="T10" fmla="*/ 72 w 72"/>
                  <a:gd name="T11" fmla="*/ 7 h 71"/>
                  <a:gd name="T12" fmla="*/ 65 w 72"/>
                  <a:gd name="T13" fmla="*/ 7 h 71"/>
                  <a:gd name="T14" fmla="*/ 58 w 72"/>
                  <a:gd name="T15" fmla="*/ 14 h 71"/>
                  <a:gd name="T16" fmla="*/ 58 w 72"/>
                  <a:gd name="T17" fmla="*/ 36 h 71"/>
                  <a:gd name="T18" fmla="*/ 58 w 72"/>
                  <a:gd name="T19" fmla="*/ 50 h 71"/>
                  <a:gd name="T20" fmla="*/ 51 w 72"/>
                  <a:gd name="T21" fmla="*/ 43 h 71"/>
                  <a:gd name="T22" fmla="*/ 44 w 72"/>
                  <a:gd name="T23" fmla="*/ 36 h 71"/>
                  <a:gd name="T24" fmla="*/ 51 w 72"/>
                  <a:gd name="T25" fmla="*/ 21 h 71"/>
                  <a:gd name="T26" fmla="*/ 44 w 72"/>
                  <a:gd name="T27" fmla="*/ 0 h 71"/>
                  <a:gd name="T28" fmla="*/ 36 w 72"/>
                  <a:gd name="T29" fmla="*/ 21 h 71"/>
                  <a:gd name="T30" fmla="*/ 44 w 72"/>
                  <a:gd name="T31" fmla="*/ 29 h 71"/>
                  <a:gd name="T32" fmla="*/ 36 w 72"/>
                  <a:gd name="T33" fmla="*/ 36 h 71"/>
                  <a:gd name="T34" fmla="*/ 29 w 72"/>
                  <a:gd name="T35" fmla="*/ 21 h 71"/>
                  <a:gd name="T36" fmla="*/ 22 w 72"/>
                  <a:gd name="T37" fmla="*/ 14 h 71"/>
                  <a:gd name="T38" fmla="*/ 15 w 72"/>
                  <a:gd name="T39" fmla="*/ 0 h 71"/>
                  <a:gd name="T40" fmla="*/ 7 w 72"/>
                  <a:gd name="T41" fmla="*/ 0 h 71"/>
                  <a:gd name="T42" fmla="*/ 0 w 72"/>
                  <a:gd name="T43" fmla="*/ 7 h 71"/>
                  <a:gd name="T44" fmla="*/ 22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15 w 72"/>
                  <a:gd name="T57" fmla="*/ 50 h 71"/>
                  <a:gd name="T58" fmla="*/ 29 w 72"/>
                  <a:gd name="T59" fmla="*/ 43 h 71"/>
                  <a:gd name="T60" fmla="*/ 36 w 72"/>
                  <a:gd name="T61" fmla="*/ 43 h 71"/>
                  <a:gd name="T62" fmla="*/ 44 w 72"/>
                  <a:gd name="T63" fmla="*/ 50 h 71"/>
                  <a:gd name="T64" fmla="*/ 51 w 72"/>
                  <a:gd name="T65" fmla="*/ 50 h 71"/>
                  <a:gd name="T66" fmla="*/ 44 w 72"/>
                  <a:gd name="T67" fmla="*/ 57 h 71"/>
                  <a:gd name="T68" fmla="*/ 22 w 72"/>
                  <a:gd name="T69" fmla="*/ 57 h 71"/>
                  <a:gd name="T70" fmla="*/ 7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9 h 71"/>
                  <a:gd name="T86" fmla="*/ 72 w 72"/>
                  <a:gd name="T87" fmla="*/ 14 h 71"/>
                  <a:gd name="T88" fmla="*/ 58 w 72"/>
                  <a:gd name="T89" fmla="*/ 14 h 71"/>
                  <a:gd name="T90" fmla="*/ 65 w 72"/>
                  <a:gd name="T91" fmla="*/ 29 h 71"/>
                  <a:gd name="T92" fmla="*/ 51 w 72"/>
                  <a:gd name="T93" fmla="*/ 14 h 71"/>
                  <a:gd name="T94" fmla="*/ 36 w 72"/>
                  <a:gd name="T95" fmla="*/ 7 h 71"/>
                  <a:gd name="T96" fmla="*/ 44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6 h 71"/>
                  <a:gd name="T110" fmla="*/ 7 w 72"/>
                  <a:gd name="T111" fmla="*/ 43 h 71"/>
                  <a:gd name="T112" fmla="*/ 22 w 72"/>
                  <a:gd name="T113" fmla="*/ 43 h 71"/>
                  <a:gd name="T114" fmla="*/ 22 w 72"/>
                  <a:gd name="T115" fmla="*/ 36 h 71"/>
                  <a:gd name="T116" fmla="*/ 29 w 72"/>
                  <a:gd name="T117" fmla="*/ 57 h 71"/>
                  <a:gd name="T118" fmla="*/ 15 w 72"/>
                  <a:gd name="T119" fmla="*/ 57 h 71"/>
                  <a:gd name="T120" fmla="*/ 15 w 72"/>
                  <a:gd name="T121" fmla="*/ 71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1"/>
                    </a:lnTo>
                    <a:lnTo>
                      <a:pt x="58" y="36"/>
                    </a:lnTo>
                    <a:lnTo>
                      <a:pt x="58" y="36"/>
                    </a:lnTo>
                    <a:lnTo>
                      <a:pt x="58" y="50"/>
                    </a:lnTo>
                    <a:lnTo>
                      <a:pt x="58" y="50"/>
                    </a:lnTo>
                    <a:lnTo>
                      <a:pt x="51" y="43"/>
                    </a:lnTo>
                    <a:lnTo>
                      <a:pt x="44" y="36"/>
                    </a:lnTo>
                    <a:lnTo>
                      <a:pt x="44" y="36"/>
                    </a:lnTo>
                    <a:lnTo>
                      <a:pt x="44" y="29"/>
                    </a:lnTo>
                    <a:lnTo>
                      <a:pt x="51" y="21"/>
                    </a:lnTo>
                    <a:lnTo>
                      <a:pt x="51" y="7"/>
                    </a:lnTo>
                    <a:lnTo>
                      <a:pt x="44" y="0"/>
                    </a:lnTo>
                    <a:lnTo>
                      <a:pt x="36" y="7"/>
                    </a:lnTo>
                    <a:lnTo>
                      <a:pt x="36" y="21"/>
                    </a:lnTo>
                    <a:lnTo>
                      <a:pt x="44" y="29"/>
                    </a:lnTo>
                    <a:lnTo>
                      <a:pt x="44" y="29"/>
                    </a:lnTo>
                    <a:lnTo>
                      <a:pt x="44" y="36"/>
                    </a:lnTo>
                    <a:lnTo>
                      <a:pt x="36" y="36"/>
                    </a:lnTo>
                    <a:lnTo>
                      <a:pt x="29" y="29"/>
                    </a:lnTo>
                    <a:lnTo>
                      <a:pt x="29" y="21"/>
                    </a:lnTo>
                    <a:lnTo>
                      <a:pt x="22" y="21"/>
                    </a:lnTo>
                    <a:lnTo>
                      <a:pt x="22" y="14"/>
                    </a:lnTo>
                    <a:lnTo>
                      <a:pt x="22" y="7"/>
                    </a:lnTo>
                    <a:lnTo>
                      <a:pt x="15" y="0"/>
                    </a:lnTo>
                    <a:lnTo>
                      <a:pt x="7" y="0"/>
                    </a:lnTo>
                    <a:lnTo>
                      <a:pt x="7" y="0"/>
                    </a:lnTo>
                    <a:lnTo>
                      <a:pt x="0" y="0"/>
                    </a:lnTo>
                    <a:lnTo>
                      <a:pt x="0" y="7"/>
                    </a:lnTo>
                    <a:lnTo>
                      <a:pt x="7" y="21"/>
                    </a:lnTo>
                    <a:lnTo>
                      <a:pt x="22" y="21"/>
                    </a:lnTo>
                    <a:lnTo>
                      <a:pt x="29" y="29"/>
                    </a:lnTo>
                    <a:lnTo>
                      <a:pt x="36" y="36"/>
                    </a:lnTo>
                    <a:lnTo>
                      <a:pt x="36" y="36"/>
                    </a:lnTo>
                    <a:lnTo>
                      <a:pt x="36" y="36"/>
                    </a:lnTo>
                    <a:lnTo>
                      <a:pt x="29" y="36"/>
                    </a:lnTo>
                    <a:lnTo>
                      <a:pt x="29" y="36"/>
                    </a:lnTo>
                    <a:lnTo>
                      <a:pt x="22" y="29"/>
                    </a:lnTo>
                    <a:lnTo>
                      <a:pt x="7" y="29"/>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2" y="57"/>
                    </a:lnTo>
                    <a:lnTo>
                      <a:pt x="7" y="64"/>
                    </a:lnTo>
                    <a:lnTo>
                      <a:pt x="7" y="64"/>
                    </a:lnTo>
                    <a:lnTo>
                      <a:pt x="15" y="71"/>
                    </a:lnTo>
                    <a:lnTo>
                      <a:pt x="22" y="71"/>
                    </a:lnTo>
                    <a:lnTo>
                      <a:pt x="36" y="71"/>
                    </a:lnTo>
                    <a:lnTo>
                      <a:pt x="36" y="71"/>
                    </a:lnTo>
                    <a:lnTo>
                      <a:pt x="36" y="71"/>
                    </a:lnTo>
                    <a:lnTo>
                      <a:pt x="36" y="64"/>
                    </a:lnTo>
                    <a:lnTo>
                      <a:pt x="44" y="64"/>
                    </a:lnTo>
                    <a:lnTo>
                      <a:pt x="51" y="57"/>
                    </a:lnTo>
                    <a:lnTo>
                      <a:pt x="51" y="57"/>
                    </a:lnTo>
                    <a:lnTo>
                      <a:pt x="58" y="64"/>
                    </a:lnTo>
                    <a:lnTo>
                      <a:pt x="65" y="71"/>
                    </a:lnTo>
                    <a:lnTo>
                      <a:pt x="65" y="71"/>
                    </a:lnTo>
                    <a:close/>
                    <a:moveTo>
                      <a:pt x="65" y="29"/>
                    </a:moveTo>
                    <a:lnTo>
                      <a:pt x="65" y="29"/>
                    </a:lnTo>
                    <a:lnTo>
                      <a:pt x="72" y="21"/>
                    </a:lnTo>
                    <a:lnTo>
                      <a:pt x="72" y="14"/>
                    </a:lnTo>
                    <a:lnTo>
                      <a:pt x="65" y="7"/>
                    </a:lnTo>
                    <a:lnTo>
                      <a:pt x="58" y="14"/>
                    </a:lnTo>
                    <a:lnTo>
                      <a:pt x="65" y="29"/>
                    </a:lnTo>
                    <a:lnTo>
                      <a:pt x="65"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57"/>
                    </a:lnTo>
                    <a:lnTo>
                      <a:pt x="7"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688">
                <a:extLst>
                  <a:ext uri="{FF2B5EF4-FFF2-40B4-BE49-F238E27FC236}">
                    <a16:creationId xmlns:a16="http://schemas.microsoft.com/office/drawing/2014/main" xmlns="" id="{122F51C8-8C41-4610-89C6-9D93F05E323F}"/>
                  </a:ext>
                </a:extLst>
              </p:cNvPr>
              <p:cNvSpPr>
                <a:spLocks noEditPoints="1"/>
              </p:cNvSpPr>
              <p:nvPr/>
            </p:nvSpPr>
            <p:spPr bwMode="auto">
              <a:xfrm>
                <a:off x="5797" y="3140"/>
                <a:ext cx="72" cy="71"/>
              </a:xfrm>
              <a:custGeom>
                <a:avLst/>
                <a:gdLst>
                  <a:gd name="T0" fmla="*/ 65 w 72"/>
                  <a:gd name="T1" fmla="*/ 71 h 71"/>
                  <a:gd name="T2" fmla="*/ 72 w 72"/>
                  <a:gd name="T3" fmla="*/ 64 h 71"/>
                  <a:gd name="T4" fmla="*/ 57 w 72"/>
                  <a:gd name="T5" fmla="*/ 50 h 71"/>
                  <a:gd name="T6" fmla="*/ 65 w 72"/>
                  <a:gd name="T7" fmla="*/ 36 h 71"/>
                  <a:gd name="T8" fmla="*/ 65 w 72"/>
                  <a:gd name="T9" fmla="*/ 36 h 71"/>
                  <a:gd name="T10" fmla="*/ 65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36 h 71"/>
                  <a:gd name="T24" fmla="*/ 43 w 72"/>
                  <a:gd name="T25" fmla="*/ 21 h 71"/>
                  <a:gd name="T26" fmla="*/ 43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14 w 72"/>
                  <a:gd name="T39" fmla="*/ 0 h 71"/>
                  <a:gd name="T40" fmla="*/ 0 w 72"/>
                  <a:gd name="T41" fmla="*/ 0 h 71"/>
                  <a:gd name="T42" fmla="*/ 0 w 72"/>
                  <a:gd name="T43" fmla="*/ 7 h 71"/>
                  <a:gd name="T44" fmla="*/ 21 w 72"/>
                  <a:gd name="T45" fmla="*/ 21 h 71"/>
                  <a:gd name="T46" fmla="*/ 36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50 w 72"/>
                  <a:gd name="T65" fmla="*/ 50 h 71"/>
                  <a:gd name="T66" fmla="*/ 36 w 72"/>
                  <a:gd name="T67" fmla="*/ 57 h 71"/>
                  <a:gd name="T68" fmla="*/ 21 w 72"/>
                  <a:gd name="T69" fmla="*/ 57 h 71"/>
                  <a:gd name="T70" fmla="*/ 7 w 72"/>
                  <a:gd name="T71" fmla="*/ 64 h 71"/>
                  <a:gd name="T72" fmla="*/ 21 w 72"/>
                  <a:gd name="T73" fmla="*/ 71 h 71"/>
                  <a:gd name="T74" fmla="*/ 28 w 72"/>
                  <a:gd name="T75" fmla="*/ 71 h 71"/>
                  <a:gd name="T76" fmla="*/ 36 w 72"/>
                  <a:gd name="T77" fmla="*/ 64 h 71"/>
                  <a:gd name="T78" fmla="*/ 43 w 72"/>
                  <a:gd name="T79" fmla="*/ 57 h 71"/>
                  <a:gd name="T80" fmla="*/ 57 w 72"/>
                  <a:gd name="T81" fmla="*/ 64 h 71"/>
                  <a:gd name="T82" fmla="*/ 65 w 72"/>
                  <a:gd name="T83" fmla="*/ 71 h 71"/>
                  <a:gd name="T84" fmla="*/ 65 w 72"/>
                  <a:gd name="T85" fmla="*/ 29 h 71"/>
                  <a:gd name="T86" fmla="*/ 65 w 72"/>
                  <a:gd name="T87" fmla="*/ 14 h 71"/>
                  <a:gd name="T88" fmla="*/ 57 w 72"/>
                  <a:gd name="T89" fmla="*/ 14 h 71"/>
                  <a:gd name="T90" fmla="*/ 65 w 72"/>
                  <a:gd name="T91" fmla="*/ 29 h 71"/>
                  <a:gd name="T92" fmla="*/ 43 w 72"/>
                  <a:gd name="T93" fmla="*/ 14 h 71"/>
                  <a:gd name="T94" fmla="*/ 36 w 72"/>
                  <a:gd name="T95" fmla="*/ 7 h 71"/>
                  <a:gd name="T96" fmla="*/ 43 w 72"/>
                  <a:gd name="T97" fmla="*/ 21 h 71"/>
                  <a:gd name="T98" fmla="*/ 21 w 72"/>
                  <a:gd name="T99" fmla="*/ 14 h 71"/>
                  <a:gd name="T100" fmla="*/ 14 w 72"/>
                  <a:gd name="T101" fmla="*/ 0 h 71"/>
                  <a:gd name="T102" fmla="*/ 0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71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1"/>
                    </a:lnTo>
                    <a:lnTo>
                      <a:pt x="57" y="36"/>
                    </a:lnTo>
                    <a:lnTo>
                      <a:pt x="57" y="36"/>
                    </a:lnTo>
                    <a:lnTo>
                      <a:pt x="57" y="50"/>
                    </a:lnTo>
                    <a:lnTo>
                      <a:pt x="50" y="50"/>
                    </a:lnTo>
                    <a:lnTo>
                      <a:pt x="50" y="43"/>
                    </a:lnTo>
                    <a:lnTo>
                      <a:pt x="43" y="36"/>
                    </a:lnTo>
                    <a:lnTo>
                      <a:pt x="43" y="36"/>
                    </a:lnTo>
                    <a:lnTo>
                      <a:pt x="43" y="29"/>
                    </a:lnTo>
                    <a:lnTo>
                      <a:pt x="43" y="21"/>
                    </a:lnTo>
                    <a:lnTo>
                      <a:pt x="50" y="7"/>
                    </a:lnTo>
                    <a:lnTo>
                      <a:pt x="43" y="0"/>
                    </a:lnTo>
                    <a:lnTo>
                      <a:pt x="28" y="7"/>
                    </a:lnTo>
                    <a:lnTo>
                      <a:pt x="36" y="21"/>
                    </a:lnTo>
                    <a:lnTo>
                      <a:pt x="36" y="29"/>
                    </a:lnTo>
                    <a:lnTo>
                      <a:pt x="36" y="29"/>
                    </a:lnTo>
                    <a:lnTo>
                      <a:pt x="36" y="36"/>
                    </a:lnTo>
                    <a:lnTo>
                      <a:pt x="36" y="36"/>
                    </a:lnTo>
                    <a:lnTo>
                      <a:pt x="28" y="29"/>
                    </a:lnTo>
                    <a:lnTo>
                      <a:pt x="21" y="21"/>
                    </a:lnTo>
                    <a:lnTo>
                      <a:pt x="21" y="21"/>
                    </a:lnTo>
                    <a:lnTo>
                      <a:pt x="21" y="14"/>
                    </a:lnTo>
                    <a:lnTo>
                      <a:pt x="21" y="7"/>
                    </a:lnTo>
                    <a:lnTo>
                      <a:pt x="14" y="0"/>
                    </a:lnTo>
                    <a:lnTo>
                      <a:pt x="7" y="0"/>
                    </a:lnTo>
                    <a:lnTo>
                      <a:pt x="0" y="0"/>
                    </a:lnTo>
                    <a:lnTo>
                      <a:pt x="0" y="0"/>
                    </a:lnTo>
                    <a:lnTo>
                      <a:pt x="0" y="7"/>
                    </a:lnTo>
                    <a:lnTo>
                      <a:pt x="7" y="21"/>
                    </a:lnTo>
                    <a:lnTo>
                      <a:pt x="21" y="21"/>
                    </a:lnTo>
                    <a:lnTo>
                      <a:pt x="28" y="29"/>
                    </a:lnTo>
                    <a:lnTo>
                      <a:pt x="36" y="36"/>
                    </a:lnTo>
                    <a:lnTo>
                      <a:pt x="36" y="36"/>
                    </a:lnTo>
                    <a:lnTo>
                      <a:pt x="28" y="36"/>
                    </a:lnTo>
                    <a:lnTo>
                      <a:pt x="28" y="36"/>
                    </a:lnTo>
                    <a:lnTo>
                      <a:pt x="21" y="36"/>
                    </a:lnTo>
                    <a:lnTo>
                      <a:pt x="14" y="29"/>
                    </a:lnTo>
                    <a:lnTo>
                      <a:pt x="7" y="29"/>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0"/>
                    </a:lnTo>
                    <a:lnTo>
                      <a:pt x="43" y="57"/>
                    </a:lnTo>
                    <a:lnTo>
                      <a:pt x="36" y="57"/>
                    </a:lnTo>
                    <a:lnTo>
                      <a:pt x="28" y="57"/>
                    </a:lnTo>
                    <a:lnTo>
                      <a:pt x="21" y="57"/>
                    </a:lnTo>
                    <a:lnTo>
                      <a:pt x="7" y="64"/>
                    </a:lnTo>
                    <a:lnTo>
                      <a:pt x="7" y="64"/>
                    </a:lnTo>
                    <a:lnTo>
                      <a:pt x="7" y="71"/>
                    </a:lnTo>
                    <a:lnTo>
                      <a:pt x="21" y="71"/>
                    </a:lnTo>
                    <a:lnTo>
                      <a:pt x="28" y="71"/>
                    </a:lnTo>
                    <a:lnTo>
                      <a:pt x="28" y="71"/>
                    </a:lnTo>
                    <a:lnTo>
                      <a:pt x="36" y="71"/>
                    </a:lnTo>
                    <a:lnTo>
                      <a:pt x="36" y="64"/>
                    </a:lnTo>
                    <a:lnTo>
                      <a:pt x="43" y="64"/>
                    </a:lnTo>
                    <a:lnTo>
                      <a:pt x="43" y="57"/>
                    </a:lnTo>
                    <a:lnTo>
                      <a:pt x="50" y="57"/>
                    </a:lnTo>
                    <a:lnTo>
                      <a:pt x="57" y="64"/>
                    </a:lnTo>
                    <a:lnTo>
                      <a:pt x="65" y="71"/>
                    </a:lnTo>
                    <a:lnTo>
                      <a:pt x="65" y="71"/>
                    </a:lnTo>
                    <a:close/>
                    <a:moveTo>
                      <a:pt x="65" y="29"/>
                    </a:moveTo>
                    <a:lnTo>
                      <a:pt x="65" y="29"/>
                    </a:lnTo>
                    <a:lnTo>
                      <a:pt x="72" y="21"/>
                    </a:lnTo>
                    <a:lnTo>
                      <a:pt x="65" y="14"/>
                    </a:lnTo>
                    <a:lnTo>
                      <a:pt x="65" y="7"/>
                    </a:lnTo>
                    <a:lnTo>
                      <a:pt x="57" y="14"/>
                    </a:lnTo>
                    <a:lnTo>
                      <a:pt x="65" y="29"/>
                    </a:lnTo>
                    <a:lnTo>
                      <a:pt x="65" y="29"/>
                    </a:lnTo>
                    <a:close/>
                    <a:moveTo>
                      <a:pt x="43" y="21"/>
                    </a:moveTo>
                    <a:lnTo>
                      <a:pt x="43" y="14"/>
                    </a:lnTo>
                    <a:lnTo>
                      <a:pt x="43" y="0"/>
                    </a:lnTo>
                    <a:lnTo>
                      <a:pt x="36" y="7"/>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1"/>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9" name="Freeform 689">
                <a:extLst>
                  <a:ext uri="{FF2B5EF4-FFF2-40B4-BE49-F238E27FC236}">
                    <a16:creationId xmlns:a16="http://schemas.microsoft.com/office/drawing/2014/main" xmlns="" id="{BA06F80B-1825-4656-9056-E608614DA994}"/>
                  </a:ext>
                </a:extLst>
              </p:cNvPr>
              <p:cNvSpPr>
                <a:spLocks noEditPoints="1"/>
              </p:cNvSpPr>
              <p:nvPr/>
            </p:nvSpPr>
            <p:spPr bwMode="auto">
              <a:xfrm>
                <a:off x="5725" y="3140"/>
                <a:ext cx="72" cy="71"/>
              </a:xfrm>
              <a:custGeom>
                <a:avLst/>
                <a:gdLst>
                  <a:gd name="T0" fmla="*/ 64 w 72"/>
                  <a:gd name="T1" fmla="*/ 71 h 71"/>
                  <a:gd name="T2" fmla="*/ 72 w 72"/>
                  <a:gd name="T3" fmla="*/ 64 h 71"/>
                  <a:gd name="T4" fmla="*/ 57 w 72"/>
                  <a:gd name="T5" fmla="*/ 50 h 71"/>
                  <a:gd name="T6" fmla="*/ 57 w 72"/>
                  <a:gd name="T7" fmla="*/ 36 h 71"/>
                  <a:gd name="T8" fmla="*/ 64 w 72"/>
                  <a:gd name="T9" fmla="*/ 36 h 71"/>
                  <a:gd name="T10" fmla="*/ 64 w 72"/>
                  <a:gd name="T11" fmla="*/ 7 h 71"/>
                  <a:gd name="T12" fmla="*/ 57 w 72"/>
                  <a:gd name="T13" fmla="*/ 7 h 71"/>
                  <a:gd name="T14" fmla="*/ 50 w 72"/>
                  <a:gd name="T15" fmla="*/ 14 h 71"/>
                  <a:gd name="T16" fmla="*/ 57 w 72"/>
                  <a:gd name="T17" fmla="*/ 36 h 71"/>
                  <a:gd name="T18" fmla="*/ 50 w 72"/>
                  <a:gd name="T19" fmla="*/ 50 h 71"/>
                  <a:gd name="T20" fmla="*/ 43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8 w 72"/>
                  <a:gd name="T47" fmla="*/ 36 h 71"/>
                  <a:gd name="T48" fmla="*/ 28 w 72"/>
                  <a:gd name="T49" fmla="*/ 36 h 71"/>
                  <a:gd name="T50" fmla="*/ 21 w 72"/>
                  <a:gd name="T51" fmla="*/ 36 h 71"/>
                  <a:gd name="T52" fmla="*/ 7 w 72"/>
                  <a:gd name="T53" fmla="*/ 29 h 71"/>
                  <a:gd name="T54" fmla="*/ 0 w 72"/>
                  <a:gd name="T55" fmla="*/ 43 h 71"/>
                  <a:gd name="T56" fmla="*/ 14 w 72"/>
                  <a:gd name="T57" fmla="*/ 50 h 71"/>
                  <a:gd name="T58" fmla="*/ 21 w 72"/>
                  <a:gd name="T59" fmla="*/ 43 h 71"/>
                  <a:gd name="T60" fmla="*/ 28 w 72"/>
                  <a:gd name="T61" fmla="*/ 43 h 71"/>
                  <a:gd name="T62" fmla="*/ 43 w 72"/>
                  <a:gd name="T63" fmla="*/ 50 h 71"/>
                  <a:gd name="T64" fmla="*/ 43 w 72"/>
                  <a:gd name="T65" fmla="*/ 50 h 71"/>
                  <a:gd name="T66" fmla="*/ 36 w 72"/>
                  <a:gd name="T67" fmla="*/ 57 h 71"/>
                  <a:gd name="T68" fmla="*/ 21 w 72"/>
                  <a:gd name="T69" fmla="*/ 57 h 71"/>
                  <a:gd name="T70" fmla="*/ 0 w 72"/>
                  <a:gd name="T71" fmla="*/ 64 h 71"/>
                  <a:gd name="T72" fmla="*/ 21 w 72"/>
                  <a:gd name="T73" fmla="*/ 71 h 71"/>
                  <a:gd name="T74" fmla="*/ 28 w 72"/>
                  <a:gd name="T75" fmla="*/ 71 h 71"/>
                  <a:gd name="T76" fmla="*/ 36 w 72"/>
                  <a:gd name="T77" fmla="*/ 64 h 71"/>
                  <a:gd name="T78" fmla="*/ 43 w 72"/>
                  <a:gd name="T79" fmla="*/ 57 h 71"/>
                  <a:gd name="T80" fmla="*/ 50 w 72"/>
                  <a:gd name="T81" fmla="*/ 64 h 71"/>
                  <a:gd name="T82" fmla="*/ 57 w 72"/>
                  <a:gd name="T83" fmla="*/ 71 h 71"/>
                  <a:gd name="T84" fmla="*/ 64 w 72"/>
                  <a:gd name="T85" fmla="*/ 29 h 71"/>
                  <a:gd name="T86" fmla="*/ 64 w 72"/>
                  <a:gd name="T87" fmla="*/ 14 h 71"/>
                  <a:gd name="T88" fmla="*/ 57 w 72"/>
                  <a:gd name="T89" fmla="*/ 14 h 71"/>
                  <a:gd name="T90" fmla="*/ 57 w 72"/>
                  <a:gd name="T91" fmla="*/ 29 h 71"/>
                  <a:gd name="T92" fmla="*/ 43 w 72"/>
                  <a:gd name="T93" fmla="*/ 14 h 71"/>
                  <a:gd name="T94" fmla="*/ 28 w 72"/>
                  <a:gd name="T95" fmla="*/ 7 h 71"/>
                  <a:gd name="T96" fmla="*/ 36 w 72"/>
                  <a:gd name="T97" fmla="*/ 21 h 71"/>
                  <a:gd name="T98" fmla="*/ 21 w 72"/>
                  <a:gd name="T99" fmla="*/ 14 h 71"/>
                  <a:gd name="T100" fmla="*/ 7 w 72"/>
                  <a:gd name="T101" fmla="*/ 0 h 71"/>
                  <a:gd name="T102" fmla="*/ 0 w 72"/>
                  <a:gd name="T103" fmla="*/ 7 h 71"/>
                  <a:gd name="T104" fmla="*/ 7 w 72"/>
                  <a:gd name="T105" fmla="*/ 21 h 71"/>
                  <a:gd name="T106" fmla="*/ 14 w 72"/>
                  <a:gd name="T107" fmla="*/ 14 h 71"/>
                  <a:gd name="T108" fmla="*/ 7 w 72"/>
                  <a:gd name="T109" fmla="*/ 36 h 71"/>
                  <a:gd name="T110" fmla="*/ 0 w 72"/>
                  <a:gd name="T111" fmla="*/ 43 h 71"/>
                  <a:gd name="T112" fmla="*/ 21 w 72"/>
                  <a:gd name="T113" fmla="*/ 43 h 71"/>
                  <a:gd name="T114" fmla="*/ 21 w 72"/>
                  <a:gd name="T115" fmla="*/ 36 h 71"/>
                  <a:gd name="T116" fmla="*/ 28 w 72"/>
                  <a:gd name="T117" fmla="*/ 57 h 71"/>
                  <a:gd name="T118" fmla="*/ 14 w 72"/>
                  <a:gd name="T119" fmla="*/ 57 h 71"/>
                  <a:gd name="T120" fmla="*/ 7 w 72"/>
                  <a:gd name="T121" fmla="*/ 71 h 71"/>
                  <a:gd name="T122" fmla="*/ 28 w 72"/>
                  <a:gd name="T123" fmla="*/ 71 h 71"/>
                  <a:gd name="T124" fmla="*/ 28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4" y="71"/>
                    </a:lnTo>
                    <a:lnTo>
                      <a:pt x="64" y="71"/>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1"/>
                    </a:lnTo>
                    <a:lnTo>
                      <a:pt x="57" y="36"/>
                    </a:lnTo>
                    <a:lnTo>
                      <a:pt x="57" y="36"/>
                    </a:lnTo>
                    <a:lnTo>
                      <a:pt x="50" y="50"/>
                    </a:lnTo>
                    <a:lnTo>
                      <a:pt x="50" y="50"/>
                    </a:lnTo>
                    <a:lnTo>
                      <a:pt x="43" y="43"/>
                    </a:lnTo>
                    <a:lnTo>
                      <a:pt x="43" y="36"/>
                    </a:lnTo>
                    <a:lnTo>
                      <a:pt x="43" y="36"/>
                    </a:lnTo>
                    <a:lnTo>
                      <a:pt x="43" y="29"/>
                    </a:lnTo>
                    <a:lnTo>
                      <a:pt x="43" y="21"/>
                    </a:lnTo>
                    <a:lnTo>
                      <a:pt x="43" y="7"/>
                    </a:lnTo>
                    <a:lnTo>
                      <a:pt x="36" y="0"/>
                    </a:lnTo>
                    <a:lnTo>
                      <a:pt x="28" y="7"/>
                    </a:lnTo>
                    <a:lnTo>
                      <a:pt x="36" y="21"/>
                    </a:lnTo>
                    <a:lnTo>
                      <a:pt x="36" y="29"/>
                    </a:lnTo>
                    <a:lnTo>
                      <a:pt x="36" y="29"/>
                    </a:lnTo>
                    <a:lnTo>
                      <a:pt x="36" y="36"/>
                    </a:lnTo>
                    <a:lnTo>
                      <a:pt x="36" y="36"/>
                    </a:lnTo>
                    <a:lnTo>
                      <a:pt x="28" y="29"/>
                    </a:lnTo>
                    <a:lnTo>
                      <a:pt x="21" y="21"/>
                    </a:lnTo>
                    <a:lnTo>
                      <a:pt x="21" y="21"/>
                    </a:lnTo>
                    <a:lnTo>
                      <a:pt x="21" y="14"/>
                    </a:lnTo>
                    <a:lnTo>
                      <a:pt x="14" y="7"/>
                    </a:lnTo>
                    <a:lnTo>
                      <a:pt x="7" y="0"/>
                    </a:lnTo>
                    <a:lnTo>
                      <a:pt x="7" y="0"/>
                    </a:lnTo>
                    <a:lnTo>
                      <a:pt x="0" y="0"/>
                    </a:lnTo>
                    <a:lnTo>
                      <a:pt x="0" y="0"/>
                    </a:lnTo>
                    <a:lnTo>
                      <a:pt x="0" y="7"/>
                    </a:lnTo>
                    <a:lnTo>
                      <a:pt x="0" y="21"/>
                    </a:lnTo>
                    <a:lnTo>
                      <a:pt x="14" y="21"/>
                    </a:lnTo>
                    <a:lnTo>
                      <a:pt x="21" y="29"/>
                    </a:lnTo>
                    <a:lnTo>
                      <a:pt x="28" y="36"/>
                    </a:lnTo>
                    <a:lnTo>
                      <a:pt x="28" y="36"/>
                    </a:lnTo>
                    <a:lnTo>
                      <a:pt x="28" y="36"/>
                    </a:lnTo>
                    <a:lnTo>
                      <a:pt x="21" y="36"/>
                    </a:lnTo>
                    <a:lnTo>
                      <a:pt x="21" y="36"/>
                    </a:lnTo>
                    <a:lnTo>
                      <a:pt x="14" y="29"/>
                    </a:lnTo>
                    <a:lnTo>
                      <a:pt x="7" y="29"/>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4"/>
                    </a:lnTo>
                    <a:lnTo>
                      <a:pt x="0" y="64"/>
                    </a:lnTo>
                    <a:lnTo>
                      <a:pt x="7" y="71"/>
                    </a:lnTo>
                    <a:lnTo>
                      <a:pt x="21" y="71"/>
                    </a:lnTo>
                    <a:lnTo>
                      <a:pt x="28" y="71"/>
                    </a:lnTo>
                    <a:lnTo>
                      <a:pt x="28" y="71"/>
                    </a:lnTo>
                    <a:lnTo>
                      <a:pt x="28" y="71"/>
                    </a:lnTo>
                    <a:lnTo>
                      <a:pt x="36" y="64"/>
                    </a:lnTo>
                    <a:lnTo>
                      <a:pt x="43" y="64"/>
                    </a:lnTo>
                    <a:lnTo>
                      <a:pt x="43" y="57"/>
                    </a:lnTo>
                    <a:lnTo>
                      <a:pt x="50" y="57"/>
                    </a:lnTo>
                    <a:lnTo>
                      <a:pt x="50"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6" y="21"/>
                    </a:moveTo>
                    <a:lnTo>
                      <a:pt x="43" y="14"/>
                    </a:lnTo>
                    <a:lnTo>
                      <a:pt x="36" y="0"/>
                    </a:lnTo>
                    <a:lnTo>
                      <a:pt x="28" y="7"/>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690">
                <a:extLst>
                  <a:ext uri="{FF2B5EF4-FFF2-40B4-BE49-F238E27FC236}">
                    <a16:creationId xmlns:a16="http://schemas.microsoft.com/office/drawing/2014/main" xmlns="" id="{EA2A3024-906A-47C6-B65D-883F362DA0BD}"/>
                  </a:ext>
                </a:extLst>
              </p:cNvPr>
              <p:cNvSpPr>
                <a:spLocks noEditPoints="1"/>
              </p:cNvSpPr>
              <p:nvPr/>
            </p:nvSpPr>
            <p:spPr bwMode="auto">
              <a:xfrm>
                <a:off x="5653" y="3140"/>
                <a:ext cx="65" cy="71"/>
              </a:xfrm>
              <a:custGeom>
                <a:avLst/>
                <a:gdLst>
                  <a:gd name="T0" fmla="*/ 65 w 65"/>
                  <a:gd name="T1" fmla="*/ 71 h 71"/>
                  <a:gd name="T2" fmla="*/ 65 w 65"/>
                  <a:gd name="T3" fmla="*/ 64 h 71"/>
                  <a:gd name="T4" fmla="*/ 57 w 65"/>
                  <a:gd name="T5" fmla="*/ 50 h 71"/>
                  <a:gd name="T6" fmla="*/ 57 w 65"/>
                  <a:gd name="T7" fmla="*/ 36 h 71"/>
                  <a:gd name="T8" fmla="*/ 65 w 65"/>
                  <a:gd name="T9" fmla="*/ 36 h 71"/>
                  <a:gd name="T10" fmla="*/ 65 w 65"/>
                  <a:gd name="T11" fmla="*/ 7 h 71"/>
                  <a:gd name="T12" fmla="*/ 57 w 65"/>
                  <a:gd name="T13" fmla="*/ 7 h 71"/>
                  <a:gd name="T14" fmla="*/ 50 w 65"/>
                  <a:gd name="T15" fmla="*/ 14 h 71"/>
                  <a:gd name="T16" fmla="*/ 57 w 65"/>
                  <a:gd name="T17" fmla="*/ 36 h 71"/>
                  <a:gd name="T18" fmla="*/ 50 w 65"/>
                  <a:gd name="T19" fmla="*/ 50 h 71"/>
                  <a:gd name="T20" fmla="*/ 43 w 65"/>
                  <a:gd name="T21" fmla="*/ 43 h 71"/>
                  <a:gd name="T22" fmla="*/ 36 w 65"/>
                  <a:gd name="T23" fmla="*/ 36 h 71"/>
                  <a:gd name="T24" fmla="*/ 43 w 65"/>
                  <a:gd name="T25" fmla="*/ 21 h 71"/>
                  <a:gd name="T26" fmla="*/ 36 w 65"/>
                  <a:gd name="T27" fmla="*/ 0 h 71"/>
                  <a:gd name="T28" fmla="*/ 36 w 65"/>
                  <a:gd name="T29" fmla="*/ 21 h 71"/>
                  <a:gd name="T30" fmla="*/ 36 w 65"/>
                  <a:gd name="T31" fmla="*/ 29 h 71"/>
                  <a:gd name="T32" fmla="*/ 29 w 65"/>
                  <a:gd name="T33" fmla="*/ 36 h 71"/>
                  <a:gd name="T34" fmla="*/ 21 w 65"/>
                  <a:gd name="T35" fmla="*/ 21 h 71"/>
                  <a:gd name="T36" fmla="*/ 21 w 65"/>
                  <a:gd name="T37" fmla="*/ 14 h 71"/>
                  <a:gd name="T38" fmla="*/ 7 w 65"/>
                  <a:gd name="T39" fmla="*/ 0 h 71"/>
                  <a:gd name="T40" fmla="*/ 0 w 65"/>
                  <a:gd name="T41" fmla="*/ 0 h 71"/>
                  <a:gd name="T42" fmla="*/ 0 w 65"/>
                  <a:gd name="T43" fmla="*/ 7 h 71"/>
                  <a:gd name="T44" fmla="*/ 14 w 65"/>
                  <a:gd name="T45" fmla="*/ 21 h 71"/>
                  <a:gd name="T46" fmla="*/ 29 w 65"/>
                  <a:gd name="T47" fmla="*/ 36 h 71"/>
                  <a:gd name="T48" fmla="*/ 29 w 65"/>
                  <a:gd name="T49" fmla="*/ 36 h 71"/>
                  <a:gd name="T50" fmla="*/ 21 w 65"/>
                  <a:gd name="T51" fmla="*/ 36 h 71"/>
                  <a:gd name="T52" fmla="*/ 0 w 65"/>
                  <a:gd name="T53" fmla="*/ 29 h 71"/>
                  <a:gd name="T54" fmla="*/ 0 w 65"/>
                  <a:gd name="T55" fmla="*/ 43 h 71"/>
                  <a:gd name="T56" fmla="*/ 14 w 65"/>
                  <a:gd name="T57" fmla="*/ 50 h 71"/>
                  <a:gd name="T58" fmla="*/ 21 w 65"/>
                  <a:gd name="T59" fmla="*/ 43 h 71"/>
                  <a:gd name="T60" fmla="*/ 29 w 65"/>
                  <a:gd name="T61" fmla="*/ 43 h 71"/>
                  <a:gd name="T62" fmla="*/ 36 w 65"/>
                  <a:gd name="T63" fmla="*/ 50 h 71"/>
                  <a:gd name="T64" fmla="*/ 43 w 65"/>
                  <a:gd name="T65" fmla="*/ 50 h 71"/>
                  <a:gd name="T66" fmla="*/ 36 w 65"/>
                  <a:gd name="T67" fmla="*/ 57 h 71"/>
                  <a:gd name="T68" fmla="*/ 21 w 65"/>
                  <a:gd name="T69" fmla="*/ 57 h 71"/>
                  <a:gd name="T70" fmla="*/ 0 w 65"/>
                  <a:gd name="T71" fmla="*/ 64 h 71"/>
                  <a:gd name="T72" fmla="*/ 21 w 65"/>
                  <a:gd name="T73" fmla="*/ 71 h 71"/>
                  <a:gd name="T74" fmla="*/ 29 w 65"/>
                  <a:gd name="T75" fmla="*/ 71 h 71"/>
                  <a:gd name="T76" fmla="*/ 36 w 65"/>
                  <a:gd name="T77" fmla="*/ 64 h 71"/>
                  <a:gd name="T78" fmla="*/ 43 w 65"/>
                  <a:gd name="T79" fmla="*/ 57 h 71"/>
                  <a:gd name="T80" fmla="*/ 50 w 65"/>
                  <a:gd name="T81" fmla="*/ 64 h 71"/>
                  <a:gd name="T82" fmla="*/ 57 w 65"/>
                  <a:gd name="T83" fmla="*/ 71 h 71"/>
                  <a:gd name="T84" fmla="*/ 65 w 65"/>
                  <a:gd name="T85" fmla="*/ 29 h 71"/>
                  <a:gd name="T86" fmla="*/ 65 w 65"/>
                  <a:gd name="T87" fmla="*/ 14 h 71"/>
                  <a:gd name="T88" fmla="*/ 50 w 65"/>
                  <a:gd name="T89" fmla="*/ 14 h 71"/>
                  <a:gd name="T90" fmla="*/ 57 w 65"/>
                  <a:gd name="T91" fmla="*/ 29 h 71"/>
                  <a:gd name="T92" fmla="*/ 43 w 65"/>
                  <a:gd name="T93" fmla="*/ 14 h 71"/>
                  <a:gd name="T94" fmla="*/ 29 w 65"/>
                  <a:gd name="T95" fmla="*/ 7 h 71"/>
                  <a:gd name="T96" fmla="*/ 36 w 65"/>
                  <a:gd name="T97" fmla="*/ 21 h 71"/>
                  <a:gd name="T98" fmla="*/ 14 w 65"/>
                  <a:gd name="T99" fmla="*/ 14 h 71"/>
                  <a:gd name="T100" fmla="*/ 7 w 65"/>
                  <a:gd name="T101" fmla="*/ 0 h 71"/>
                  <a:gd name="T102" fmla="*/ 0 w 65"/>
                  <a:gd name="T103" fmla="*/ 7 h 71"/>
                  <a:gd name="T104" fmla="*/ 7 w 65"/>
                  <a:gd name="T105" fmla="*/ 21 h 71"/>
                  <a:gd name="T106" fmla="*/ 14 w 65"/>
                  <a:gd name="T107" fmla="*/ 14 h 71"/>
                  <a:gd name="T108" fmla="*/ 7 w 65"/>
                  <a:gd name="T109" fmla="*/ 36 h 71"/>
                  <a:gd name="T110" fmla="*/ 0 w 65"/>
                  <a:gd name="T111" fmla="*/ 43 h 71"/>
                  <a:gd name="T112" fmla="*/ 21 w 65"/>
                  <a:gd name="T113" fmla="*/ 43 h 71"/>
                  <a:gd name="T114" fmla="*/ 21 w 65"/>
                  <a:gd name="T115" fmla="*/ 36 h 71"/>
                  <a:gd name="T116" fmla="*/ 21 w 65"/>
                  <a:gd name="T117" fmla="*/ 57 h 71"/>
                  <a:gd name="T118" fmla="*/ 14 w 65"/>
                  <a:gd name="T119" fmla="*/ 57 h 71"/>
                  <a:gd name="T120" fmla="*/ 7 w 65"/>
                  <a:gd name="T121" fmla="*/ 71 h 71"/>
                  <a:gd name="T122" fmla="*/ 21 w 65"/>
                  <a:gd name="T123" fmla="*/ 71 h 71"/>
                  <a:gd name="T124" fmla="*/ 29 w 65"/>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1">
                    <a:moveTo>
                      <a:pt x="57" y="71"/>
                    </a:moveTo>
                    <a:lnTo>
                      <a:pt x="65" y="71"/>
                    </a:lnTo>
                    <a:lnTo>
                      <a:pt x="65" y="71"/>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1"/>
                    </a:lnTo>
                    <a:lnTo>
                      <a:pt x="57" y="36"/>
                    </a:lnTo>
                    <a:lnTo>
                      <a:pt x="57" y="36"/>
                    </a:lnTo>
                    <a:lnTo>
                      <a:pt x="50" y="50"/>
                    </a:lnTo>
                    <a:lnTo>
                      <a:pt x="50" y="50"/>
                    </a:lnTo>
                    <a:lnTo>
                      <a:pt x="43" y="43"/>
                    </a:lnTo>
                    <a:lnTo>
                      <a:pt x="43" y="36"/>
                    </a:lnTo>
                    <a:lnTo>
                      <a:pt x="36" y="36"/>
                    </a:lnTo>
                    <a:lnTo>
                      <a:pt x="36" y="29"/>
                    </a:lnTo>
                    <a:lnTo>
                      <a:pt x="43" y="21"/>
                    </a:lnTo>
                    <a:lnTo>
                      <a:pt x="43" y="7"/>
                    </a:lnTo>
                    <a:lnTo>
                      <a:pt x="36" y="0"/>
                    </a:lnTo>
                    <a:lnTo>
                      <a:pt x="29" y="7"/>
                    </a:lnTo>
                    <a:lnTo>
                      <a:pt x="36" y="21"/>
                    </a:lnTo>
                    <a:lnTo>
                      <a:pt x="36" y="29"/>
                    </a:lnTo>
                    <a:lnTo>
                      <a:pt x="36" y="29"/>
                    </a:lnTo>
                    <a:lnTo>
                      <a:pt x="36" y="36"/>
                    </a:lnTo>
                    <a:lnTo>
                      <a:pt x="29" y="36"/>
                    </a:lnTo>
                    <a:lnTo>
                      <a:pt x="21" y="29"/>
                    </a:lnTo>
                    <a:lnTo>
                      <a:pt x="21" y="21"/>
                    </a:lnTo>
                    <a:lnTo>
                      <a:pt x="21" y="21"/>
                    </a:lnTo>
                    <a:lnTo>
                      <a:pt x="21" y="14"/>
                    </a:lnTo>
                    <a:lnTo>
                      <a:pt x="14" y="7"/>
                    </a:lnTo>
                    <a:lnTo>
                      <a:pt x="7" y="0"/>
                    </a:lnTo>
                    <a:lnTo>
                      <a:pt x="7" y="0"/>
                    </a:lnTo>
                    <a:lnTo>
                      <a:pt x="0" y="0"/>
                    </a:lnTo>
                    <a:lnTo>
                      <a:pt x="0" y="0"/>
                    </a:lnTo>
                    <a:lnTo>
                      <a:pt x="0" y="7"/>
                    </a:lnTo>
                    <a:lnTo>
                      <a:pt x="0" y="21"/>
                    </a:lnTo>
                    <a:lnTo>
                      <a:pt x="14" y="21"/>
                    </a:lnTo>
                    <a:lnTo>
                      <a:pt x="21" y="29"/>
                    </a:lnTo>
                    <a:lnTo>
                      <a:pt x="29" y="36"/>
                    </a:lnTo>
                    <a:lnTo>
                      <a:pt x="29" y="36"/>
                    </a:lnTo>
                    <a:lnTo>
                      <a:pt x="29" y="36"/>
                    </a:lnTo>
                    <a:lnTo>
                      <a:pt x="21" y="36"/>
                    </a:lnTo>
                    <a:lnTo>
                      <a:pt x="21" y="36"/>
                    </a:lnTo>
                    <a:lnTo>
                      <a:pt x="14" y="29"/>
                    </a:lnTo>
                    <a:lnTo>
                      <a:pt x="0" y="29"/>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4"/>
                    </a:lnTo>
                    <a:lnTo>
                      <a:pt x="0" y="64"/>
                    </a:lnTo>
                    <a:lnTo>
                      <a:pt x="7" y="71"/>
                    </a:lnTo>
                    <a:lnTo>
                      <a:pt x="21" y="71"/>
                    </a:lnTo>
                    <a:lnTo>
                      <a:pt x="29" y="71"/>
                    </a:lnTo>
                    <a:lnTo>
                      <a:pt x="29" y="71"/>
                    </a:lnTo>
                    <a:lnTo>
                      <a:pt x="29" y="71"/>
                    </a:lnTo>
                    <a:lnTo>
                      <a:pt x="36" y="64"/>
                    </a:lnTo>
                    <a:lnTo>
                      <a:pt x="36" y="64"/>
                    </a:lnTo>
                    <a:lnTo>
                      <a:pt x="43" y="57"/>
                    </a:lnTo>
                    <a:lnTo>
                      <a:pt x="43" y="57"/>
                    </a:lnTo>
                    <a:lnTo>
                      <a:pt x="50" y="64"/>
                    </a:lnTo>
                    <a:lnTo>
                      <a:pt x="57" y="71"/>
                    </a:lnTo>
                    <a:lnTo>
                      <a:pt x="57" y="71"/>
                    </a:lnTo>
                    <a:close/>
                    <a:moveTo>
                      <a:pt x="57" y="29"/>
                    </a:moveTo>
                    <a:lnTo>
                      <a:pt x="65" y="29"/>
                    </a:lnTo>
                    <a:lnTo>
                      <a:pt x="65" y="21"/>
                    </a:lnTo>
                    <a:lnTo>
                      <a:pt x="65" y="14"/>
                    </a:lnTo>
                    <a:lnTo>
                      <a:pt x="57" y="7"/>
                    </a:lnTo>
                    <a:lnTo>
                      <a:pt x="50" y="14"/>
                    </a:lnTo>
                    <a:lnTo>
                      <a:pt x="57" y="29"/>
                    </a:lnTo>
                    <a:lnTo>
                      <a:pt x="57" y="29"/>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57"/>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1" name="Freeform 691">
                <a:extLst>
                  <a:ext uri="{FF2B5EF4-FFF2-40B4-BE49-F238E27FC236}">
                    <a16:creationId xmlns:a16="http://schemas.microsoft.com/office/drawing/2014/main" xmlns="" id="{C1007DB5-95A1-474E-B9F4-F31D3198CB4B}"/>
                  </a:ext>
                </a:extLst>
              </p:cNvPr>
              <p:cNvSpPr>
                <a:spLocks noEditPoints="1"/>
              </p:cNvSpPr>
              <p:nvPr/>
            </p:nvSpPr>
            <p:spPr bwMode="auto">
              <a:xfrm>
                <a:off x="5574" y="3140"/>
                <a:ext cx="72" cy="71"/>
              </a:xfrm>
              <a:custGeom>
                <a:avLst/>
                <a:gdLst>
                  <a:gd name="T0" fmla="*/ 65 w 72"/>
                  <a:gd name="T1" fmla="*/ 71 h 71"/>
                  <a:gd name="T2" fmla="*/ 72 w 72"/>
                  <a:gd name="T3" fmla="*/ 64 h 71"/>
                  <a:gd name="T4" fmla="*/ 65 w 72"/>
                  <a:gd name="T5" fmla="*/ 50 h 71"/>
                  <a:gd name="T6" fmla="*/ 65 w 72"/>
                  <a:gd name="T7" fmla="*/ 36 h 71"/>
                  <a:gd name="T8" fmla="*/ 72 w 72"/>
                  <a:gd name="T9" fmla="*/ 36 h 71"/>
                  <a:gd name="T10" fmla="*/ 72 w 72"/>
                  <a:gd name="T11" fmla="*/ 7 h 71"/>
                  <a:gd name="T12" fmla="*/ 65 w 72"/>
                  <a:gd name="T13" fmla="*/ 7 h 71"/>
                  <a:gd name="T14" fmla="*/ 57 w 72"/>
                  <a:gd name="T15" fmla="*/ 14 h 71"/>
                  <a:gd name="T16" fmla="*/ 57 w 72"/>
                  <a:gd name="T17" fmla="*/ 36 h 71"/>
                  <a:gd name="T18" fmla="*/ 57 w 72"/>
                  <a:gd name="T19" fmla="*/ 50 h 71"/>
                  <a:gd name="T20" fmla="*/ 50 w 72"/>
                  <a:gd name="T21" fmla="*/ 43 h 71"/>
                  <a:gd name="T22" fmla="*/ 43 w 72"/>
                  <a:gd name="T23" fmla="*/ 36 h 71"/>
                  <a:gd name="T24" fmla="*/ 50 w 72"/>
                  <a:gd name="T25" fmla="*/ 21 h 71"/>
                  <a:gd name="T26" fmla="*/ 43 w 72"/>
                  <a:gd name="T27" fmla="*/ 0 h 71"/>
                  <a:gd name="T28" fmla="*/ 43 w 72"/>
                  <a:gd name="T29" fmla="*/ 21 h 71"/>
                  <a:gd name="T30" fmla="*/ 43 w 72"/>
                  <a:gd name="T31" fmla="*/ 29 h 71"/>
                  <a:gd name="T32" fmla="*/ 36 w 72"/>
                  <a:gd name="T33" fmla="*/ 36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6 h 71"/>
                  <a:gd name="T48" fmla="*/ 36 w 72"/>
                  <a:gd name="T49" fmla="*/ 36 h 71"/>
                  <a:gd name="T50" fmla="*/ 29 w 72"/>
                  <a:gd name="T51" fmla="*/ 36 h 71"/>
                  <a:gd name="T52" fmla="*/ 7 w 72"/>
                  <a:gd name="T53" fmla="*/ 29 h 71"/>
                  <a:gd name="T54" fmla="*/ 7 w 72"/>
                  <a:gd name="T55" fmla="*/ 43 h 71"/>
                  <a:gd name="T56" fmla="*/ 21 w 72"/>
                  <a:gd name="T57" fmla="*/ 50 h 71"/>
                  <a:gd name="T58" fmla="*/ 29 w 72"/>
                  <a:gd name="T59" fmla="*/ 43 h 71"/>
                  <a:gd name="T60" fmla="*/ 36 w 72"/>
                  <a:gd name="T61" fmla="*/ 43 h 71"/>
                  <a:gd name="T62" fmla="*/ 43 w 72"/>
                  <a:gd name="T63" fmla="*/ 50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9 h 71"/>
                  <a:gd name="T86" fmla="*/ 72 w 72"/>
                  <a:gd name="T87" fmla="*/ 14 h 71"/>
                  <a:gd name="T88" fmla="*/ 57 w 72"/>
                  <a:gd name="T89" fmla="*/ 14 h 71"/>
                  <a:gd name="T90" fmla="*/ 65 w 72"/>
                  <a:gd name="T91" fmla="*/ 29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6 h 71"/>
                  <a:gd name="T110" fmla="*/ 7 w 72"/>
                  <a:gd name="T111" fmla="*/ 43 h 71"/>
                  <a:gd name="T112" fmla="*/ 21 w 72"/>
                  <a:gd name="T113" fmla="*/ 43 h 71"/>
                  <a:gd name="T114" fmla="*/ 29 w 72"/>
                  <a:gd name="T115" fmla="*/ 36 h 71"/>
                  <a:gd name="T116" fmla="*/ 29 w 72"/>
                  <a:gd name="T117" fmla="*/ 57 h 71"/>
                  <a:gd name="T118" fmla="*/ 14 w 72"/>
                  <a:gd name="T119" fmla="*/ 57 h 71"/>
                  <a:gd name="T120" fmla="*/ 14 w 72"/>
                  <a:gd name="T121" fmla="*/ 71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1"/>
                    </a:lnTo>
                    <a:lnTo>
                      <a:pt x="57" y="36"/>
                    </a:lnTo>
                    <a:lnTo>
                      <a:pt x="57" y="36"/>
                    </a:lnTo>
                    <a:lnTo>
                      <a:pt x="57" y="50"/>
                    </a:lnTo>
                    <a:lnTo>
                      <a:pt x="57" y="50"/>
                    </a:lnTo>
                    <a:lnTo>
                      <a:pt x="50" y="43"/>
                    </a:lnTo>
                    <a:lnTo>
                      <a:pt x="43" y="36"/>
                    </a:lnTo>
                    <a:lnTo>
                      <a:pt x="43" y="36"/>
                    </a:lnTo>
                    <a:lnTo>
                      <a:pt x="43" y="29"/>
                    </a:lnTo>
                    <a:lnTo>
                      <a:pt x="50" y="21"/>
                    </a:lnTo>
                    <a:lnTo>
                      <a:pt x="50" y="7"/>
                    </a:lnTo>
                    <a:lnTo>
                      <a:pt x="43" y="0"/>
                    </a:lnTo>
                    <a:lnTo>
                      <a:pt x="36" y="7"/>
                    </a:lnTo>
                    <a:lnTo>
                      <a:pt x="43" y="21"/>
                    </a:lnTo>
                    <a:lnTo>
                      <a:pt x="43" y="29"/>
                    </a:lnTo>
                    <a:lnTo>
                      <a:pt x="43" y="29"/>
                    </a:lnTo>
                    <a:lnTo>
                      <a:pt x="43" y="36"/>
                    </a:lnTo>
                    <a:lnTo>
                      <a:pt x="36" y="36"/>
                    </a:lnTo>
                    <a:lnTo>
                      <a:pt x="29" y="29"/>
                    </a:lnTo>
                    <a:lnTo>
                      <a:pt x="29" y="21"/>
                    </a:lnTo>
                    <a:lnTo>
                      <a:pt x="29" y="21"/>
                    </a:lnTo>
                    <a:lnTo>
                      <a:pt x="21" y="14"/>
                    </a:lnTo>
                    <a:lnTo>
                      <a:pt x="21" y="7"/>
                    </a:lnTo>
                    <a:lnTo>
                      <a:pt x="14" y="0"/>
                    </a:lnTo>
                    <a:lnTo>
                      <a:pt x="14" y="0"/>
                    </a:lnTo>
                    <a:lnTo>
                      <a:pt x="7" y="0"/>
                    </a:lnTo>
                    <a:lnTo>
                      <a:pt x="0" y="0"/>
                    </a:lnTo>
                    <a:lnTo>
                      <a:pt x="0" y="7"/>
                    </a:lnTo>
                    <a:lnTo>
                      <a:pt x="7" y="21"/>
                    </a:lnTo>
                    <a:lnTo>
                      <a:pt x="21" y="21"/>
                    </a:lnTo>
                    <a:lnTo>
                      <a:pt x="29" y="29"/>
                    </a:lnTo>
                    <a:lnTo>
                      <a:pt x="36" y="36"/>
                    </a:lnTo>
                    <a:lnTo>
                      <a:pt x="36" y="36"/>
                    </a:lnTo>
                    <a:lnTo>
                      <a:pt x="36" y="36"/>
                    </a:lnTo>
                    <a:lnTo>
                      <a:pt x="29" y="36"/>
                    </a:lnTo>
                    <a:lnTo>
                      <a:pt x="29" y="36"/>
                    </a:lnTo>
                    <a:lnTo>
                      <a:pt x="21" y="29"/>
                    </a:lnTo>
                    <a:lnTo>
                      <a:pt x="7" y="29"/>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4" y="71"/>
                    </a:lnTo>
                    <a:lnTo>
                      <a:pt x="21" y="71"/>
                    </a:lnTo>
                    <a:lnTo>
                      <a:pt x="36" y="71"/>
                    </a:lnTo>
                    <a:lnTo>
                      <a:pt x="36" y="71"/>
                    </a:lnTo>
                    <a:lnTo>
                      <a:pt x="36" y="71"/>
                    </a:lnTo>
                    <a:lnTo>
                      <a:pt x="43" y="64"/>
                    </a:lnTo>
                    <a:lnTo>
                      <a:pt x="43" y="64"/>
                    </a:lnTo>
                    <a:lnTo>
                      <a:pt x="50" y="57"/>
                    </a:lnTo>
                    <a:lnTo>
                      <a:pt x="50" y="57"/>
                    </a:lnTo>
                    <a:lnTo>
                      <a:pt x="57" y="64"/>
                    </a:lnTo>
                    <a:lnTo>
                      <a:pt x="65" y="71"/>
                    </a:lnTo>
                    <a:lnTo>
                      <a:pt x="65" y="71"/>
                    </a:lnTo>
                    <a:close/>
                    <a:moveTo>
                      <a:pt x="65" y="29"/>
                    </a:moveTo>
                    <a:lnTo>
                      <a:pt x="65" y="29"/>
                    </a:lnTo>
                    <a:lnTo>
                      <a:pt x="72" y="21"/>
                    </a:lnTo>
                    <a:lnTo>
                      <a:pt x="72" y="14"/>
                    </a:lnTo>
                    <a:lnTo>
                      <a:pt x="65" y="7"/>
                    </a:lnTo>
                    <a:lnTo>
                      <a:pt x="57" y="14"/>
                    </a:lnTo>
                    <a:lnTo>
                      <a:pt x="65" y="29"/>
                    </a:lnTo>
                    <a:lnTo>
                      <a:pt x="65"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692">
                <a:extLst>
                  <a:ext uri="{FF2B5EF4-FFF2-40B4-BE49-F238E27FC236}">
                    <a16:creationId xmlns:a16="http://schemas.microsoft.com/office/drawing/2014/main" xmlns="" id="{18DEF407-21EC-4C12-A135-380EE33D4300}"/>
                  </a:ext>
                </a:extLst>
              </p:cNvPr>
              <p:cNvSpPr>
                <a:spLocks noEditPoints="1"/>
              </p:cNvSpPr>
              <p:nvPr/>
            </p:nvSpPr>
            <p:spPr bwMode="auto">
              <a:xfrm>
                <a:off x="5501" y="3140"/>
                <a:ext cx="73" cy="71"/>
              </a:xfrm>
              <a:custGeom>
                <a:avLst/>
                <a:gdLst>
                  <a:gd name="T0" fmla="*/ 66 w 73"/>
                  <a:gd name="T1" fmla="*/ 71 h 71"/>
                  <a:gd name="T2" fmla="*/ 73 w 73"/>
                  <a:gd name="T3" fmla="*/ 64 h 71"/>
                  <a:gd name="T4" fmla="*/ 59 w 73"/>
                  <a:gd name="T5" fmla="*/ 50 h 71"/>
                  <a:gd name="T6" fmla="*/ 66 w 73"/>
                  <a:gd name="T7" fmla="*/ 36 h 71"/>
                  <a:gd name="T8" fmla="*/ 66 w 73"/>
                  <a:gd name="T9" fmla="*/ 36 h 71"/>
                  <a:gd name="T10" fmla="*/ 66 w 73"/>
                  <a:gd name="T11" fmla="*/ 7 h 71"/>
                  <a:gd name="T12" fmla="*/ 66 w 73"/>
                  <a:gd name="T13" fmla="*/ 7 h 71"/>
                  <a:gd name="T14" fmla="*/ 59 w 73"/>
                  <a:gd name="T15" fmla="*/ 14 h 71"/>
                  <a:gd name="T16" fmla="*/ 59 w 73"/>
                  <a:gd name="T17" fmla="*/ 36 h 71"/>
                  <a:gd name="T18" fmla="*/ 59 w 73"/>
                  <a:gd name="T19" fmla="*/ 50 h 71"/>
                  <a:gd name="T20" fmla="*/ 51 w 73"/>
                  <a:gd name="T21" fmla="*/ 43 h 71"/>
                  <a:gd name="T22" fmla="*/ 44 w 73"/>
                  <a:gd name="T23" fmla="*/ 36 h 71"/>
                  <a:gd name="T24" fmla="*/ 44 w 73"/>
                  <a:gd name="T25" fmla="*/ 21 h 71"/>
                  <a:gd name="T26" fmla="*/ 44 w 73"/>
                  <a:gd name="T27" fmla="*/ 0 h 71"/>
                  <a:gd name="T28" fmla="*/ 37 w 73"/>
                  <a:gd name="T29" fmla="*/ 21 h 71"/>
                  <a:gd name="T30" fmla="*/ 37 w 73"/>
                  <a:gd name="T31" fmla="*/ 29 h 71"/>
                  <a:gd name="T32" fmla="*/ 37 w 73"/>
                  <a:gd name="T33" fmla="*/ 36 h 71"/>
                  <a:gd name="T34" fmla="*/ 23 w 73"/>
                  <a:gd name="T35" fmla="*/ 21 h 71"/>
                  <a:gd name="T36" fmla="*/ 23 w 73"/>
                  <a:gd name="T37" fmla="*/ 14 h 71"/>
                  <a:gd name="T38" fmla="*/ 15 w 73"/>
                  <a:gd name="T39" fmla="*/ 0 h 71"/>
                  <a:gd name="T40" fmla="*/ 0 w 73"/>
                  <a:gd name="T41" fmla="*/ 0 h 71"/>
                  <a:gd name="T42" fmla="*/ 0 w 73"/>
                  <a:gd name="T43" fmla="*/ 7 h 71"/>
                  <a:gd name="T44" fmla="*/ 23 w 73"/>
                  <a:gd name="T45" fmla="*/ 21 h 71"/>
                  <a:gd name="T46" fmla="*/ 37 w 73"/>
                  <a:gd name="T47" fmla="*/ 36 h 71"/>
                  <a:gd name="T48" fmla="*/ 30 w 73"/>
                  <a:gd name="T49" fmla="*/ 36 h 71"/>
                  <a:gd name="T50" fmla="*/ 23 w 73"/>
                  <a:gd name="T51" fmla="*/ 36 h 71"/>
                  <a:gd name="T52" fmla="*/ 8 w 73"/>
                  <a:gd name="T53" fmla="*/ 29 h 71"/>
                  <a:gd name="T54" fmla="*/ 0 w 73"/>
                  <a:gd name="T55" fmla="*/ 43 h 71"/>
                  <a:gd name="T56" fmla="*/ 15 w 73"/>
                  <a:gd name="T57" fmla="*/ 50 h 71"/>
                  <a:gd name="T58" fmla="*/ 23 w 73"/>
                  <a:gd name="T59" fmla="*/ 43 h 71"/>
                  <a:gd name="T60" fmla="*/ 30 w 73"/>
                  <a:gd name="T61" fmla="*/ 43 h 71"/>
                  <a:gd name="T62" fmla="*/ 44 w 73"/>
                  <a:gd name="T63" fmla="*/ 50 h 71"/>
                  <a:gd name="T64" fmla="*/ 51 w 73"/>
                  <a:gd name="T65" fmla="*/ 50 h 71"/>
                  <a:gd name="T66" fmla="*/ 37 w 73"/>
                  <a:gd name="T67" fmla="*/ 57 h 71"/>
                  <a:gd name="T68" fmla="*/ 23 w 73"/>
                  <a:gd name="T69" fmla="*/ 57 h 71"/>
                  <a:gd name="T70" fmla="*/ 8 w 73"/>
                  <a:gd name="T71" fmla="*/ 64 h 71"/>
                  <a:gd name="T72" fmla="*/ 23 w 73"/>
                  <a:gd name="T73" fmla="*/ 71 h 71"/>
                  <a:gd name="T74" fmla="*/ 30 w 73"/>
                  <a:gd name="T75" fmla="*/ 71 h 71"/>
                  <a:gd name="T76" fmla="*/ 37 w 73"/>
                  <a:gd name="T77" fmla="*/ 64 h 71"/>
                  <a:gd name="T78" fmla="*/ 44 w 73"/>
                  <a:gd name="T79" fmla="*/ 57 h 71"/>
                  <a:gd name="T80" fmla="*/ 59 w 73"/>
                  <a:gd name="T81" fmla="*/ 64 h 71"/>
                  <a:gd name="T82" fmla="*/ 66 w 73"/>
                  <a:gd name="T83" fmla="*/ 71 h 71"/>
                  <a:gd name="T84" fmla="*/ 66 w 73"/>
                  <a:gd name="T85" fmla="*/ 29 h 71"/>
                  <a:gd name="T86" fmla="*/ 66 w 73"/>
                  <a:gd name="T87" fmla="*/ 14 h 71"/>
                  <a:gd name="T88" fmla="*/ 59 w 73"/>
                  <a:gd name="T89" fmla="*/ 14 h 71"/>
                  <a:gd name="T90" fmla="*/ 66 w 73"/>
                  <a:gd name="T91" fmla="*/ 29 h 71"/>
                  <a:gd name="T92" fmla="*/ 44 w 73"/>
                  <a:gd name="T93" fmla="*/ 14 h 71"/>
                  <a:gd name="T94" fmla="*/ 37 w 73"/>
                  <a:gd name="T95" fmla="*/ 7 h 71"/>
                  <a:gd name="T96" fmla="*/ 44 w 73"/>
                  <a:gd name="T97" fmla="*/ 21 h 71"/>
                  <a:gd name="T98" fmla="*/ 23 w 73"/>
                  <a:gd name="T99" fmla="*/ 14 h 71"/>
                  <a:gd name="T100" fmla="*/ 15 w 73"/>
                  <a:gd name="T101" fmla="*/ 0 h 71"/>
                  <a:gd name="T102" fmla="*/ 0 w 73"/>
                  <a:gd name="T103" fmla="*/ 7 h 71"/>
                  <a:gd name="T104" fmla="*/ 15 w 73"/>
                  <a:gd name="T105" fmla="*/ 21 h 71"/>
                  <a:gd name="T106" fmla="*/ 23 w 73"/>
                  <a:gd name="T107" fmla="*/ 14 h 71"/>
                  <a:gd name="T108" fmla="*/ 15 w 73"/>
                  <a:gd name="T109" fmla="*/ 36 h 71"/>
                  <a:gd name="T110" fmla="*/ 8 w 73"/>
                  <a:gd name="T111" fmla="*/ 43 h 71"/>
                  <a:gd name="T112" fmla="*/ 23 w 73"/>
                  <a:gd name="T113" fmla="*/ 43 h 71"/>
                  <a:gd name="T114" fmla="*/ 23 w 73"/>
                  <a:gd name="T115" fmla="*/ 36 h 71"/>
                  <a:gd name="T116" fmla="*/ 30 w 73"/>
                  <a:gd name="T117" fmla="*/ 57 h 71"/>
                  <a:gd name="T118" fmla="*/ 15 w 73"/>
                  <a:gd name="T119" fmla="*/ 57 h 71"/>
                  <a:gd name="T120" fmla="*/ 8 w 73"/>
                  <a:gd name="T121" fmla="*/ 71 h 71"/>
                  <a:gd name="T122" fmla="*/ 30 w 73"/>
                  <a:gd name="T123" fmla="*/ 71 h 71"/>
                  <a:gd name="T124" fmla="*/ 30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1"/>
                    </a:lnTo>
                    <a:lnTo>
                      <a:pt x="59" y="36"/>
                    </a:lnTo>
                    <a:lnTo>
                      <a:pt x="59" y="36"/>
                    </a:lnTo>
                    <a:lnTo>
                      <a:pt x="59" y="50"/>
                    </a:lnTo>
                    <a:lnTo>
                      <a:pt x="51" y="50"/>
                    </a:lnTo>
                    <a:lnTo>
                      <a:pt x="51" y="43"/>
                    </a:lnTo>
                    <a:lnTo>
                      <a:pt x="44" y="36"/>
                    </a:lnTo>
                    <a:lnTo>
                      <a:pt x="44" y="36"/>
                    </a:lnTo>
                    <a:lnTo>
                      <a:pt x="44" y="29"/>
                    </a:lnTo>
                    <a:lnTo>
                      <a:pt x="44" y="21"/>
                    </a:lnTo>
                    <a:lnTo>
                      <a:pt x="51" y="7"/>
                    </a:lnTo>
                    <a:lnTo>
                      <a:pt x="44" y="0"/>
                    </a:lnTo>
                    <a:lnTo>
                      <a:pt x="30" y="7"/>
                    </a:lnTo>
                    <a:lnTo>
                      <a:pt x="37" y="21"/>
                    </a:lnTo>
                    <a:lnTo>
                      <a:pt x="37" y="29"/>
                    </a:lnTo>
                    <a:lnTo>
                      <a:pt x="37" y="29"/>
                    </a:lnTo>
                    <a:lnTo>
                      <a:pt x="37" y="36"/>
                    </a:lnTo>
                    <a:lnTo>
                      <a:pt x="37" y="36"/>
                    </a:lnTo>
                    <a:lnTo>
                      <a:pt x="30" y="29"/>
                    </a:lnTo>
                    <a:lnTo>
                      <a:pt x="23" y="21"/>
                    </a:lnTo>
                    <a:lnTo>
                      <a:pt x="23" y="21"/>
                    </a:lnTo>
                    <a:lnTo>
                      <a:pt x="23" y="14"/>
                    </a:lnTo>
                    <a:lnTo>
                      <a:pt x="23" y="7"/>
                    </a:lnTo>
                    <a:lnTo>
                      <a:pt x="15" y="0"/>
                    </a:lnTo>
                    <a:lnTo>
                      <a:pt x="8" y="0"/>
                    </a:lnTo>
                    <a:lnTo>
                      <a:pt x="0" y="0"/>
                    </a:lnTo>
                    <a:lnTo>
                      <a:pt x="0" y="0"/>
                    </a:lnTo>
                    <a:lnTo>
                      <a:pt x="0" y="7"/>
                    </a:lnTo>
                    <a:lnTo>
                      <a:pt x="8" y="21"/>
                    </a:lnTo>
                    <a:lnTo>
                      <a:pt x="23" y="21"/>
                    </a:lnTo>
                    <a:lnTo>
                      <a:pt x="30" y="29"/>
                    </a:lnTo>
                    <a:lnTo>
                      <a:pt x="37" y="36"/>
                    </a:lnTo>
                    <a:lnTo>
                      <a:pt x="37" y="36"/>
                    </a:lnTo>
                    <a:lnTo>
                      <a:pt x="30" y="36"/>
                    </a:lnTo>
                    <a:lnTo>
                      <a:pt x="30" y="36"/>
                    </a:lnTo>
                    <a:lnTo>
                      <a:pt x="23" y="36"/>
                    </a:lnTo>
                    <a:lnTo>
                      <a:pt x="15" y="29"/>
                    </a:lnTo>
                    <a:lnTo>
                      <a:pt x="8" y="29"/>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0"/>
                    </a:lnTo>
                    <a:lnTo>
                      <a:pt x="44" y="57"/>
                    </a:lnTo>
                    <a:lnTo>
                      <a:pt x="37" y="57"/>
                    </a:lnTo>
                    <a:lnTo>
                      <a:pt x="30" y="57"/>
                    </a:lnTo>
                    <a:lnTo>
                      <a:pt x="23" y="57"/>
                    </a:lnTo>
                    <a:lnTo>
                      <a:pt x="8" y="64"/>
                    </a:lnTo>
                    <a:lnTo>
                      <a:pt x="8" y="64"/>
                    </a:lnTo>
                    <a:lnTo>
                      <a:pt x="8" y="71"/>
                    </a:lnTo>
                    <a:lnTo>
                      <a:pt x="23" y="71"/>
                    </a:lnTo>
                    <a:lnTo>
                      <a:pt x="30" y="71"/>
                    </a:lnTo>
                    <a:lnTo>
                      <a:pt x="30" y="71"/>
                    </a:lnTo>
                    <a:lnTo>
                      <a:pt x="37" y="71"/>
                    </a:lnTo>
                    <a:lnTo>
                      <a:pt x="37" y="64"/>
                    </a:lnTo>
                    <a:lnTo>
                      <a:pt x="44" y="64"/>
                    </a:lnTo>
                    <a:lnTo>
                      <a:pt x="44" y="57"/>
                    </a:lnTo>
                    <a:lnTo>
                      <a:pt x="51" y="57"/>
                    </a:lnTo>
                    <a:lnTo>
                      <a:pt x="59" y="64"/>
                    </a:lnTo>
                    <a:lnTo>
                      <a:pt x="66" y="71"/>
                    </a:lnTo>
                    <a:lnTo>
                      <a:pt x="66" y="71"/>
                    </a:lnTo>
                    <a:close/>
                    <a:moveTo>
                      <a:pt x="66" y="29"/>
                    </a:moveTo>
                    <a:lnTo>
                      <a:pt x="66" y="29"/>
                    </a:lnTo>
                    <a:lnTo>
                      <a:pt x="73" y="21"/>
                    </a:lnTo>
                    <a:lnTo>
                      <a:pt x="66" y="14"/>
                    </a:lnTo>
                    <a:lnTo>
                      <a:pt x="66" y="7"/>
                    </a:lnTo>
                    <a:lnTo>
                      <a:pt x="59" y="14"/>
                    </a:lnTo>
                    <a:lnTo>
                      <a:pt x="66" y="29"/>
                    </a:lnTo>
                    <a:lnTo>
                      <a:pt x="66" y="29"/>
                    </a:lnTo>
                    <a:close/>
                    <a:moveTo>
                      <a:pt x="44" y="21"/>
                    </a:moveTo>
                    <a:lnTo>
                      <a:pt x="44" y="14"/>
                    </a:lnTo>
                    <a:lnTo>
                      <a:pt x="44" y="0"/>
                    </a:lnTo>
                    <a:lnTo>
                      <a:pt x="37" y="7"/>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57"/>
                    </a:lnTo>
                    <a:lnTo>
                      <a:pt x="8" y="64"/>
                    </a:lnTo>
                    <a:lnTo>
                      <a:pt x="8" y="71"/>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3" name="Freeform 693">
                <a:extLst>
                  <a:ext uri="{FF2B5EF4-FFF2-40B4-BE49-F238E27FC236}">
                    <a16:creationId xmlns:a16="http://schemas.microsoft.com/office/drawing/2014/main" xmlns="" id="{E8999E2A-1BE7-4A12-AEAA-A9CF7F508A0E}"/>
                  </a:ext>
                </a:extLst>
              </p:cNvPr>
              <p:cNvSpPr>
                <a:spLocks noEditPoints="1"/>
              </p:cNvSpPr>
              <p:nvPr/>
            </p:nvSpPr>
            <p:spPr bwMode="auto">
              <a:xfrm>
                <a:off x="5429" y="3140"/>
                <a:ext cx="72" cy="71"/>
              </a:xfrm>
              <a:custGeom>
                <a:avLst/>
                <a:gdLst>
                  <a:gd name="T0" fmla="*/ 65 w 72"/>
                  <a:gd name="T1" fmla="*/ 71 h 71"/>
                  <a:gd name="T2" fmla="*/ 72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0 w 72"/>
                  <a:gd name="T15" fmla="*/ 14 h 71"/>
                  <a:gd name="T16" fmla="*/ 58 w 72"/>
                  <a:gd name="T17" fmla="*/ 36 h 71"/>
                  <a:gd name="T18" fmla="*/ 50 w 72"/>
                  <a:gd name="T19" fmla="*/ 50 h 71"/>
                  <a:gd name="T20" fmla="*/ 43 w 72"/>
                  <a:gd name="T21" fmla="*/ 43 h 71"/>
                  <a:gd name="T22" fmla="*/ 43 w 72"/>
                  <a:gd name="T23" fmla="*/ 36 h 71"/>
                  <a:gd name="T24" fmla="*/ 43 w 72"/>
                  <a:gd name="T25" fmla="*/ 21 h 71"/>
                  <a:gd name="T26" fmla="*/ 36 w 72"/>
                  <a:gd name="T27" fmla="*/ 0 h 71"/>
                  <a:gd name="T28" fmla="*/ 36 w 72"/>
                  <a:gd name="T29" fmla="*/ 21 h 71"/>
                  <a:gd name="T30" fmla="*/ 36 w 72"/>
                  <a:gd name="T31" fmla="*/ 29 h 71"/>
                  <a:gd name="T32" fmla="*/ 36 w 72"/>
                  <a:gd name="T33" fmla="*/ 36 h 71"/>
                  <a:gd name="T34" fmla="*/ 22 w 72"/>
                  <a:gd name="T35" fmla="*/ 21 h 71"/>
                  <a:gd name="T36" fmla="*/ 22 w 72"/>
                  <a:gd name="T37" fmla="*/ 14 h 71"/>
                  <a:gd name="T38" fmla="*/ 7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7 w 72"/>
                  <a:gd name="T53" fmla="*/ 29 h 71"/>
                  <a:gd name="T54" fmla="*/ 0 w 72"/>
                  <a:gd name="T55" fmla="*/ 43 h 71"/>
                  <a:gd name="T56" fmla="*/ 15 w 72"/>
                  <a:gd name="T57" fmla="*/ 50 h 71"/>
                  <a:gd name="T58" fmla="*/ 22 w 72"/>
                  <a:gd name="T59" fmla="*/ 43 h 71"/>
                  <a:gd name="T60" fmla="*/ 29 w 72"/>
                  <a:gd name="T61" fmla="*/ 43 h 71"/>
                  <a:gd name="T62" fmla="*/ 43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0 w 72"/>
                  <a:gd name="T81" fmla="*/ 64 h 71"/>
                  <a:gd name="T82" fmla="*/ 58 w 72"/>
                  <a:gd name="T83" fmla="*/ 71 h 71"/>
                  <a:gd name="T84" fmla="*/ 65 w 72"/>
                  <a:gd name="T85" fmla="*/ 29 h 71"/>
                  <a:gd name="T86" fmla="*/ 65 w 72"/>
                  <a:gd name="T87" fmla="*/ 14 h 71"/>
                  <a:gd name="T88" fmla="*/ 58 w 72"/>
                  <a:gd name="T89" fmla="*/ 14 h 71"/>
                  <a:gd name="T90" fmla="*/ 58 w 72"/>
                  <a:gd name="T91" fmla="*/ 29 h 71"/>
                  <a:gd name="T92" fmla="*/ 43 w 72"/>
                  <a:gd name="T93" fmla="*/ 14 h 71"/>
                  <a:gd name="T94" fmla="*/ 29 w 72"/>
                  <a:gd name="T95" fmla="*/ 7 h 71"/>
                  <a:gd name="T96" fmla="*/ 36 w 72"/>
                  <a:gd name="T97" fmla="*/ 21 h 71"/>
                  <a:gd name="T98" fmla="*/ 22 w 72"/>
                  <a:gd name="T99" fmla="*/ 14 h 71"/>
                  <a:gd name="T100" fmla="*/ 7 w 72"/>
                  <a:gd name="T101" fmla="*/ 0 h 71"/>
                  <a:gd name="T102" fmla="*/ 0 w 72"/>
                  <a:gd name="T103" fmla="*/ 7 h 71"/>
                  <a:gd name="T104" fmla="*/ 7 w 72"/>
                  <a:gd name="T105" fmla="*/ 21 h 71"/>
                  <a:gd name="T106" fmla="*/ 15 w 72"/>
                  <a:gd name="T107" fmla="*/ 14 h 71"/>
                  <a:gd name="T108" fmla="*/ 7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7 w 72"/>
                  <a:gd name="T121" fmla="*/ 71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1"/>
                    </a:lnTo>
                    <a:lnTo>
                      <a:pt x="58" y="36"/>
                    </a:lnTo>
                    <a:lnTo>
                      <a:pt x="58" y="36"/>
                    </a:lnTo>
                    <a:lnTo>
                      <a:pt x="50" y="50"/>
                    </a:lnTo>
                    <a:lnTo>
                      <a:pt x="50" y="50"/>
                    </a:lnTo>
                    <a:lnTo>
                      <a:pt x="43" y="43"/>
                    </a:lnTo>
                    <a:lnTo>
                      <a:pt x="43" y="36"/>
                    </a:lnTo>
                    <a:lnTo>
                      <a:pt x="43" y="36"/>
                    </a:lnTo>
                    <a:lnTo>
                      <a:pt x="43" y="29"/>
                    </a:lnTo>
                    <a:lnTo>
                      <a:pt x="43" y="21"/>
                    </a:lnTo>
                    <a:lnTo>
                      <a:pt x="43" y="7"/>
                    </a:lnTo>
                    <a:lnTo>
                      <a:pt x="36" y="0"/>
                    </a:lnTo>
                    <a:lnTo>
                      <a:pt x="29" y="7"/>
                    </a:lnTo>
                    <a:lnTo>
                      <a:pt x="36" y="21"/>
                    </a:lnTo>
                    <a:lnTo>
                      <a:pt x="36" y="29"/>
                    </a:lnTo>
                    <a:lnTo>
                      <a:pt x="36" y="29"/>
                    </a:lnTo>
                    <a:lnTo>
                      <a:pt x="36" y="36"/>
                    </a:lnTo>
                    <a:lnTo>
                      <a:pt x="36" y="36"/>
                    </a:lnTo>
                    <a:lnTo>
                      <a:pt x="29" y="29"/>
                    </a:lnTo>
                    <a:lnTo>
                      <a:pt x="22" y="21"/>
                    </a:lnTo>
                    <a:lnTo>
                      <a:pt x="22" y="21"/>
                    </a:lnTo>
                    <a:lnTo>
                      <a:pt x="22" y="14"/>
                    </a:lnTo>
                    <a:lnTo>
                      <a:pt x="15" y="7"/>
                    </a:lnTo>
                    <a:lnTo>
                      <a:pt x="7" y="0"/>
                    </a:lnTo>
                    <a:lnTo>
                      <a:pt x="7"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7" y="29"/>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0" y="64"/>
                    </a:lnTo>
                    <a:lnTo>
                      <a:pt x="7" y="71"/>
                    </a:lnTo>
                    <a:lnTo>
                      <a:pt x="22" y="71"/>
                    </a:lnTo>
                    <a:lnTo>
                      <a:pt x="29" y="71"/>
                    </a:lnTo>
                    <a:lnTo>
                      <a:pt x="29" y="71"/>
                    </a:lnTo>
                    <a:lnTo>
                      <a:pt x="29" y="71"/>
                    </a:lnTo>
                    <a:lnTo>
                      <a:pt x="36" y="64"/>
                    </a:lnTo>
                    <a:lnTo>
                      <a:pt x="43" y="64"/>
                    </a:lnTo>
                    <a:lnTo>
                      <a:pt x="43" y="57"/>
                    </a:lnTo>
                    <a:lnTo>
                      <a:pt x="50" y="57"/>
                    </a:lnTo>
                    <a:lnTo>
                      <a:pt x="50" y="64"/>
                    </a:lnTo>
                    <a:lnTo>
                      <a:pt x="58" y="71"/>
                    </a:lnTo>
                    <a:lnTo>
                      <a:pt x="58" y="71"/>
                    </a:lnTo>
                    <a:close/>
                    <a:moveTo>
                      <a:pt x="58" y="29"/>
                    </a:moveTo>
                    <a:lnTo>
                      <a:pt x="65" y="29"/>
                    </a:lnTo>
                    <a:lnTo>
                      <a:pt x="65" y="21"/>
                    </a:lnTo>
                    <a:lnTo>
                      <a:pt x="65" y="14"/>
                    </a:lnTo>
                    <a:lnTo>
                      <a:pt x="65" y="7"/>
                    </a:lnTo>
                    <a:lnTo>
                      <a:pt x="58" y="14"/>
                    </a:lnTo>
                    <a:lnTo>
                      <a:pt x="58" y="29"/>
                    </a:lnTo>
                    <a:lnTo>
                      <a:pt x="58" y="29"/>
                    </a:lnTo>
                    <a:close/>
                    <a:moveTo>
                      <a:pt x="36" y="21"/>
                    </a:moveTo>
                    <a:lnTo>
                      <a:pt x="43" y="14"/>
                    </a:lnTo>
                    <a:lnTo>
                      <a:pt x="36" y="0"/>
                    </a:lnTo>
                    <a:lnTo>
                      <a:pt x="29" y="7"/>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Freeform 694">
                <a:extLst>
                  <a:ext uri="{FF2B5EF4-FFF2-40B4-BE49-F238E27FC236}">
                    <a16:creationId xmlns:a16="http://schemas.microsoft.com/office/drawing/2014/main" xmlns="" id="{F284BFD7-E79D-4490-8502-FC3055C70843}"/>
                  </a:ext>
                </a:extLst>
              </p:cNvPr>
              <p:cNvSpPr>
                <a:spLocks noEditPoints="1"/>
              </p:cNvSpPr>
              <p:nvPr/>
            </p:nvSpPr>
            <p:spPr bwMode="auto">
              <a:xfrm>
                <a:off x="5357" y="3140"/>
                <a:ext cx="72" cy="71"/>
              </a:xfrm>
              <a:custGeom>
                <a:avLst/>
                <a:gdLst>
                  <a:gd name="T0" fmla="*/ 65 w 72"/>
                  <a:gd name="T1" fmla="*/ 71 h 71"/>
                  <a:gd name="T2" fmla="*/ 65 w 72"/>
                  <a:gd name="T3" fmla="*/ 64 h 71"/>
                  <a:gd name="T4" fmla="*/ 58 w 72"/>
                  <a:gd name="T5" fmla="*/ 50 h 71"/>
                  <a:gd name="T6" fmla="*/ 58 w 72"/>
                  <a:gd name="T7" fmla="*/ 36 h 71"/>
                  <a:gd name="T8" fmla="*/ 65 w 72"/>
                  <a:gd name="T9" fmla="*/ 36 h 71"/>
                  <a:gd name="T10" fmla="*/ 65 w 72"/>
                  <a:gd name="T11" fmla="*/ 7 h 71"/>
                  <a:gd name="T12" fmla="*/ 58 w 72"/>
                  <a:gd name="T13" fmla="*/ 7 h 71"/>
                  <a:gd name="T14" fmla="*/ 51 w 72"/>
                  <a:gd name="T15" fmla="*/ 14 h 71"/>
                  <a:gd name="T16" fmla="*/ 58 w 72"/>
                  <a:gd name="T17" fmla="*/ 36 h 71"/>
                  <a:gd name="T18" fmla="*/ 51 w 72"/>
                  <a:gd name="T19" fmla="*/ 50 h 71"/>
                  <a:gd name="T20" fmla="*/ 43 w 72"/>
                  <a:gd name="T21" fmla="*/ 43 h 71"/>
                  <a:gd name="T22" fmla="*/ 36 w 72"/>
                  <a:gd name="T23" fmla="*/ 36 h 71"/>
                  <a:gd name="T24" fmla="*/ 43 w 72"/>
                  <a:gd name="T25" fmla="*/ 21 h 71"/>
                  <a:gd name="T26" fmla="*/ 36 w 72"/>
                  <a:gd name="T27" fmla="*/ 0 h 71"/>
                  <a:gd name="T28" fmla="*/ 36 w 72"/>
                  <a:gd name="T29" fmla="*/ 21 h 71"/>
                  <a:gd name="T30" fmla="*/ 36 w 72"/>
                  <a:gd name="T31" fmla="*/ 29 h 71"/>
                  <a:gd name="T32" fmla="*/ 29 w 72"/>
                  <a:gd name="T33" fmla="*/ 36 h 71"/>
                  <a:gd name="T34" fmla="*/ 22 w 72"/>
                  <a:gd name="T35" fmla="*/ 21 h 71"/>
                  <a:gd name="T36" fmla="*/ 22 w 72"/>
                  <a:gd name="T37" fmla="*/ 14 h 71"/>
                  <a:gd name="T38" fmla="*/ 8 w 72"/>
                  <a:gd name="T39" fmla="*/ 0 h 71"/>
                  <a:gd name="T40" fmla="*/ 0 w 72"/>
                  <a:gd name="T41" fmla="*/ 0 h 71"/>
                  <a:gd name="T42" fmla="*/ 0 w 72"/>
                  <a:gd name="T43" fmla="*/ 7 h 71"/>
                  <a:gd name="T44" fmla="*/ 15 w 72"/>
                  <a:gd name="T45" fmla="*/ 21 h 71"/>
                  <a:gd name="T46" fmla="*/ 29 w 72"/>
                  <a:gd name="T47" fmla="*/ 36 h 71"/>
                  <a:gd name="T48" fmla="*/ 29 w 72"/>
                  <a:gd name="T49" fmla="*/ 36 h 71"/>
                  <a:gd name="T50" fmla="*/ 22 w 72"/>
                  <a:gd name="T51" fmla="*/ 36 h 71"/>
                  <a:gd name="T52" fmla="*/ 8 w 72"/>
                  <a:gd name="T53" fmla="*/ 29 h 71"/>
                  <a:gd name="T54" fmla="*/ 0 w 72"/>
                  <a:gd name="T55" fmla="*/ 43 h 71"/>
                  <a:gd name="T56" fmla="*/ 15 w 72"/>
                  <a:gd name="T57" fmla="*/ 50 h 71"/>
                  <a:gd name="T58" fmla="*/ 22 w 72"/>
                  <a:gd name="T59" fmla="*/ 43 h 71"/>
                  <a:gd name="T60" fmla="*/ 29 w 72"/>
                  <a:gd name="T61" fmla="*/ 43 h 71"/>
                  <a:gd name="T62" fmla="*/ 36 w 72"/>
                  <a:gd name="T63" fmla="*/ 50 h 71"/>
                  <a:gd name="T64" fmla="*/ 43 w 72"/>
                  <a:gd name="T65" fmla="*/ 50 h 71"/>
                  <a:gd name="T66" fmla="*/ 36 w 72"/>
                  <a:gd name="T67" fmla="*/ 57 h 71"/>
                  <a:gd name="T68" fmla="*/ 22 w 72"/>
                  <a:gd name="T69" fmla="*/ 57 h 71"/>
                  <a:gd name="T70" fmla="*/ 0 w 72"/>
                  <a:gd name="T71" fmla="*/ 64 h 71"/>
                  <a:gd name="T72" fmla="*/ 22 w 72"/>
                  <a:gd name="T73" fmla="*/ 71 h 71"/>
                  <a:gd name="T74" fmla="*/ 29 w 72"/>
                  <a:gd name="T75" fmla="*/ 71 h 71"/>
                  <a:gd name="T76" fmla="*/ 36 w 72"/>
                  <a:gd name="T77" fmla="*/ 64 h 71"/>
                  <a:gd name="T78" fmla="*/ 43 w 72"/>
                  <a:gd name="T79" fmla="*/ 57 h 71"/>
                  <a:gd name="T80" fmla="*/ 51 w 72"/>
                  <a:gd name="T81" fmla="*/ 64 h 71"/>
                  <a:gd name="T82" fmla="*/ 58 w 72"/>
                  <a:gd name="T83" fmla="*/ 71 h 71"/>
                  <a:gd name="T84" fmla="*/ 65 w 72"/>
                  <a:gd name="T85" fmla="*/ 29 h 71"/>
                  <a:gd name="T86" fmla="*/ 65 w 72"/>
                  <a:gd name="T87" fmla="*/ 14 h 71"/>
                  <a:gd name="T88" fmla="*/ 51 w 72"/>
                  <a:gd name="T89" fmla="*/ 14 h 71"/>
                  <a:gd name="T90" fmla="*/ 58 w 72"/>
                  <a:gd name="T91" fmla="*/ 29 h 71"/>
                  <a:gd name="T92" fmla="*/ 43 w 72"/>
                  <a:gd name="T93" fmla="*/ 14 h 71"/>
                  <a:gd name="T94" fmla="*/ 29 w 72"/>
                  <a:gd name="T95" fmla="*/ 7 h 71"/>
                  <a:gd name="T96" fmla="*/ 36 w 72"/>
                  <a:gd name="T97" fmla="*/ 21 h 71"/>
                  <a:gd name="T98" fmla="*/ 15 w 72"/>
                  <a:gd name="T99" fmla="*/ 14 h 71"/>
                  <a:gd name="T100" fmla="*/ 8 w 72"/>
                  <a:gd name="T101" fmla="*/ 0 h 71"/>
                  <a:gd name="T102" fmla="*/ 0 w 72"/>
                  <a:gd name="T103" fmla="*/ 7 h 71"/>
                  <a:gd name="T104" fmla="*/ 8 w 72"/>
                  <a:gd name="T105" fmla="*/ 21 h 71"/>
                  <a:gd name="T106" fmla="*/ 15 w 72"/>
                  <a:gd name="T107" fmla="*/ 14 h 71"/>
                  <a:gd name="T108" fmla="*/ 8 w 72"/>
                  <a:gd name="T109" fmla="*/ 36 h 71"/>
                  <a:gd name="T110" fmla="*/ 0 w 72"/>
                  <a:gd name="T111" fmla="*/ 43 h 71"/>
                  <a:gd name="T112" fmla="*/ 22 w 72"/>
                  <a:gd name="T113" fmla="*/ 43 h 71"/>
                  <a:gd name="T114" fmla="*/ 22 w 72"/>
                  <a:gd name="T115" fmla="*/ 36 h 71"/>
                  <a:gd name="T116" fmla="*/ 29 w 72"/>
                  <a:gd name="T117" fmla="*/ 57 h 71"/>
                  <a:gd name="T118" fmla="*/ 15 w 72"/>
                  <a:gd name="T119" fmla="*/ 57 h 71"/>
                  <a:gd name="T120" fmla="*/ 8 w 72"/>
                  <a:gd name="T121" fmla="*/ 71 h 71"/>
                  <a:gd name="T122" fmla="*/ 22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65" y="71"/>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1"/>
                    </a:lnTo>
                    <a:lnTo>
                      <a:pt x="58" y="36"/>
                    </a:lnTo>
                    <a:lnTo>
                      <a:pt x="58" y="36"/>
                    </a:lnTo>
                    <a:lnTo>
                      <a:pt x="51" y="50"/>
                    </a:lnTo>
                    <a:lnTo>
                      <a:pt x="51" y="50"/>
                    </a:lnTo>
                    <a:lnTo>
                      <a:pt x="43" y="43"/>
                    </a:lnTo>
                    <a:lnTo>
                      <a:pt x="43" y="36"/>
                    </a:lnTo>
                    <a:lnTo>
                      <a:pt x="36" y="36"/>
                    </a:lnTo>
                    <a:lnTo>
                      <a:pt x="36" y="29"/>
                    </a:lnTo>
                    <a:lnTo>
                      <a:pt x="43" y="21"/>
                    </a:lnTo>
                    <a:lnTo>
                      <a:pt x="43" y="7"/>
                    </a:lnTo>
                    <a:lnTo>
                      <a:pt x="36" y="0"/>
                    </a:lnTo>
                    <a:lnTo>
                      <a:pt x="29" y="7"/>
                    </a:lnTo>
                    <a:lnTo>
                      <a:pt x="36" y="21"/>
                    </a:lnTo>
                    <a:lnTo>
                      <a:pt x="36" y="29"/>
                    </a:lnTo>
                    <a:lnTo>
                      <a:pt x="36" y="29"/>
                    </a:lnTo>
                    <a:lnTo>
                      <a:pt x="36" y="36"/>
                    </a:lnTo>
                    <a:lnTo>
                      <a:pt x="29" y="36"/>
                    </a:lnTo>
                    <a:lnTo>
                      <a:pt x="22" y="29"/>
                    </a:lnTo>
                    <a:lnTo>
                      <a:pt x="22" y="21"/>
                    </a:lnTo>
                    <a:lnTo>
                      <a:pt x="22" y="21"/>
                    </a:lnTo>
                    <a:lnTo>
                      <a:pt x="22" y="14"/>
                    </a:lnTo>
                    <a:lnTo>
                      <a:pt x="15" y="7"/>
                    </a:lnTo>
                    <a:lnTo>
                      <a:pt x="8" y="0"/>
                    </a:lnTo>
                    <a:lnTo>
                      <a:pt x="8" y="0"/>
                    </a:lnTo>
                    <a:lnTo>
                      <a:pt x="0" y="0"/>
                    </a:lnTo>
                    <a:lnTo>
                      <a:pt x="0" y="0"/>
                    </a:lnTo>
                    <a:lnTo>
                      <a:pt x="0" y="7"/>
                    </a:lnTo>
                    <a:lnTo>
                      <a:pt x="0" y="21"/>
                    </a:lnTo>
                    <a:lnTo>
                      <a:pt x="15" y="21"/>
                    </a:lnTo>
                    <a:lnTo>
                      <a:pt x="22" y="29"/>
                    </a:lnTo>
                    <a:lnTo>
                      <a:pt x="29" y="36"/>
                    </a:lnTo>
                    <a:lnTo>
                      <a:pt x="29" y="36"/>
                    </a:lnTo>
                    <a:lnTo>
                      <a:pt x="29" y="36"/>
                    </a:lnTo>
                    <a:lnTo>
                      <a:pt x="22" y="36"/>
                    </a:lnTo>
                    <a:lnTo>
                      <a:pt x="22" y="36"/>
                    </a:lnTo>
                    <a:lnTo>
                      <a:pt x="15" y="29"/>
                    </a:lnTo>
                    <a:lnTo>
                      <a:pt x="8" y="29"/>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0"/>
                    </a:lnTo>
                    <a:lnTo>
                      <a:pt x="43" y="57"/>
                    </a:lnTo>
                    <a:lnTo>
                      <a:pt x="36" y="57"/>
                    </a:lnTo>
                    <a:lnTo>
                      <a:pt x="29" y="57"/>
                    </a:lnTo>
                    <a:lnTo>
                      <a:pt x="22" y="57"/>
                    </a:lnTo>
                    <a:lnTo>
                      <a:pt x="0" y="64"/>
                    </a:lnTo>
                    <a:lnTo>
                      <a:pt x="0" y="64"/>
                    </a:lnTo>
                    <a:lnTo>
                      <a:pt x="8" y="71"/>
                    </a:lnTo>
                    <a:lnTo>
                      <a:pt x="22" y="71"/>
                    </a:lnTo>
                    <a:lnTo>
                      <a:pt x="29" y="71"/>
                    </a:lnTo>
                    <a:lnTo>
                      <a:pt x="29" y="71"/>
                    </a:lnTo>
                    <a:lnTo>
                      <a:pt x="29" y="71"/>
                    </a:lnTo>
                    <a:lnTo>
                      <a:pt x="36" y="64"/>
                    </a:lnTo>
                    <a:lnTo>
                      <a:pt x="36" y="64"/>
                    </a:lnTo>
                    <a:lnTo>
                      <a:pt x="43" y="57"/>
                    </a:lnTo>
                    <a:lnTo>
                      <a:pt x="43" y="57"/>
                    </a:lnTo>
                    <a:lnTo>
                      <a:pt x="51" y="64"/>
                    </a:lnTo>
                    <a:lnTo>
                      <a:pt x="58" y="71"/>
                    </a:lnTo>
                    <a:lnTo>
                      <a:pt x="58" y="71"/>
                    </a:lnTo>
                    <a:close/>
                    <a:moveTo>
                      <a:pt x="58" y="29"/>
                    </a:moveTo>
                    <a:lnTo>
                      <a:pt x="65" y="29"/>
                    </a:lnTo>
                    <a:lnTo>
                      <a:pt x="65" y="21"/>
                    </a:lnTo>
                    <a:lnTo>
                      <a:pt x="65" y="14"/>
                    </a:lnTo>
                    <a:lnTo>
                      <a:pt x="58" y="7"/>
                    </a:lnTo>
                    <a:lnTo>
                      <a:pt x="51" y="14"/>
                    </a:lnTo>
                    <a:lnTo>
                      <a:pt x="58" y="29"/>
                    </a:lnTo>
                    <a:lnTo>
                      <a:pt x="58" y="29"/>
                    </a:lnTo>
                    <a:close/>
                    <a:moveTo>
                      <a:pt x="36" y="21"/>
                    </a:moveTo>
                    <a:lnTo>
                      <a:pt x="43" y="14"/>
                    </a:lnTo>
                    <a:lnTo>
                      <a:pt x="36" y="0"/>
                    </a:lnTo>
                    <a:lnTo>
                      <a:pt x="29" y="7"/>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57"/>
                    </a:lnTo>
                    <a:lnTo>
                      <a:pt x="8" y="64"/>
                    </a:lnTo>
                    <a:lnTo>
                      <a:pt x="8" y="71"/>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695">
                <a:extLst>
                  <a:ext uri="{FF2B5EF4-FFF2-40B4-BE49-F238E27FC236}">
                    <a16:creationId xmlns:a16="http://schemas.microsoft.com/office/drawing/2014/main" xmlns="" id="{0E759304-072F-4EE5-84E0-011BBEC4F536}"/>
                  </a:ext>
                </a:extLst>
              </p:cNvPr>
              <p:cNvSpPr>
                <a:spLocks noEditPoints="1"/>
              </p:cNvSpPr>
              <p:nvPr/>
            </p:nvSpPr>
            <p:spPr bwMode="auto">
              <a:xfrm>
                <a:off x="5207" y="3133"/>
                <a:ext cx="71" cy="78"/>
              </a:xfrm>
              <a:custGeom>
                <a:avLst/>
                <a:gdLst>
                  <a:gd name="T0" fmla="*/ 64 w 71"/>
                  <a:gd name="T1" fmla="*/ 78 h 78"/>
                  <a:gd name="T2" fmla="*/ 71 w 71"/>
                  <a:gd name="T3" fmla="*/ 71 h 78"/>
                  <a:gd name="T4" fmla="*/ 57 w 71"/>
                  <a:gd name="T5" fmla="*/ 57 h 78"/>
                  <a:gd name="T6" fmla="*/ 57 w 71"/>
                  <a:gd name="T7" fmla="*/ 43 h 78"/>
                  <a:gd name="T8" fmla="*/ 64 w 71"/>
                  <a:gd name="T9" fmla="*/ 36 h 78"/>
                  <a:gd name="T10" fmla="*/ 64 w 71"/>
                  <a:gd name="T11" fmla="*/ 14 h 78"/>
                  <a:gd name="T12" fmla="*/ 64 w 71"/>
                  <a:gd name="T13" fmla="*/ 7 h 78"/>
                  <a:gd name="T14" fmla="*/ 57 w 71"/>
                  <a:gd name="T15" fmla="*/ 21 h 78"/>
                  <a:gd name="T16" fmla="*/ 57 w 71"/>
                  <a:gd name="T17" fmla="*/ 36 h 78"/>
                  <a:gd name="T18" fmla="*/ 57 w 71"/>
                  <a:gd name="T19" fmla="*/ 50 h 78"/>
                  <a:gd name="T20" fmla="*/ 50 w 71"/>
                  <a:gd name="T21" fmla="*/ 50 h 78"/>
                  <a:gd name="T22" fmla="*/ 43 w 71"/>
                  <a:gd name="T23" fmla="*/ 36 h 78"/>
                  <a:gd name="T24" fmla="*/ 43 w 71"/>
                  <a:gd name="T25" fmla="*/ 28 h 78"/>
                  <a:gd name="T26" fmla="*/ 36 w 71"/>
                  <a:gd name="T27" fmla="*/ 0 h 78"/>
                  <a:gd name="T28" fmla="*/ 36 w 71"/>
                  <a:gd name="T29" fmla="*/ 28 h 78"/>
                  <a:gd name="T30" fmla="*/ 36 w 71"/>
                  <a:gd name="T31" fmla="*/ 36 h 78"/>
                  <a:gd name="T32" fmla="*/ 36 w 71"/>
                  <a:gd name="T33" fmla="*/ 36 h 78"/>
                  <a:gd name="T34" fmla="*/ 21 w 71"/>
                  <a:gd name="T35" fmla="*/ 28 h 78"/>
                  <a:gd name="T36" fmla="*/ 21 w 71"/>
                  <a:gd name="T37" fmla="*/ 21 h 78"/>
                  <a:gd name="T38" fmla="*/ 14 w 71"/>
                  <a:gd name="T39" fmla="*/ 7 h 78"/>
                  <a:gd name="T40" fmla="*/ 0 w 71"/>
                  <a:gd name="T41" fmla="*/ 0 h 78"/>
                  <a:gd name="T42" fmla="*/ 0 w 71"/>
                  <a:gd name="T43" fmla="*/ 7 h 78"/>
                  <a:gd name="T44" fmla="*/ 14 w 71"/>
                  <a:gd name="T45" fmla="*/ 28 h 78"/>
                  <a:gd name="T46" fmla="*/ 28 w 71"/>
                  <a:gd name="T47" fmla="*/ 43 h 78"/>
                  <a:gd name="T48" fmla="*/ 28 w 71"/>
                  <a:gd name="T49" fmla="*/ 43 h 78"/>
                  <a:gd name="T50" fmla="*/ 21 w 71"/>
                  <a:gd name="T51" fmla="*/ 43 h 78"/>
                  <a:gd name="T52" fmla="*/ 7 w 71"/>
                  <a:gd name="T53" fmla="*/ 36 h 78"/>
                  <a:gd name="T54" fmla="*/ 0 w 71"/>
                  <a:gd name="T55" fmla="*/ 50 h 78"/>
                  <a:gd name="T56" fmla="*/ 14 w 71"/>
                  <a:gd name="T57" fmla="*/ 57 h 78"/>
                  <a:gd name="T58" fmla="*/ 21 w 71"/>
                  <a:gd name="T59" fmla="*/ 50 h 78"/>
                  <a:gd name="T60" fmla="*/ 28 w 71"/>
                  <a:gd name="T61" fmla="*/ 50 h 78"/>
                  <a:gd name="T62" fmla="*/ 43 w 71"/>
                  <a:gd name="T63" fmla="*/ 50 h 78"/>
                  <a:gd name="T64" fmla="*/ 50 w 71"/>
                  <a:gd name="T65" fmla="*/ 57 h 78"/>
                  <a:gd name="T66" fmla="*/ 36 w 71"/>
                  <a:gd name="T67" fmla="*/ 64 h 78"/>
                  <a:gd name="T68" fmla="*/ 21 w 71"/>
                  <a:gd name="T69" fmla="*/ 64 h 78"/>
                  <a:gd name="T70" fmla="*/ 7 w 71"/>
                  <a:gd name="T71" fmla="*/ 71 h 78"/>
                  <a:gd name="T72" fmla="*/ 21 w 71"/>
                  <a:gd name="T73" fmla="*/ 78 h 78"/>
                  <a:gd name="T74" fmla="*/ 28 w 71"/>
                  <a:gd name="T75" fmla="*/ 78 h 78"/>
                  <a:gd name="T76" fmla="*/ 36 w 71"/>
                  <a:gd name="T77" fmla="*/ 71 h 78"/>
                  <a:gd name="T78" fmla="*/ 43 w 71"/>
                  <a:gd name="T79" fmla="*/ 64 h 78"/>
                  <a:gd name="T80" fmla="*/ 57 w 71"/>
                  <a:gd name="T81" fmla="*/ 71 h 78"/>
                  <a:gd name="T82" fmla="*/ 64 w 71"/>
                  <a:gd name="T83" fmla="*/ 78 h 78"/>
                  <a:gd name="T84" fmla="*/ 64 w 71"/>
                  <a:gd name="T85" fmla="*/ 36 h 78"/>
                  <a:gd name="T86" fmla="*/ 64 w 71"/>
                  <a:gd name="T87" fmla="*/ 21 h 78"/>
                  <a:gd name="T88" fmla="*/ 57 w 71"/>
                  <a:gd name="T89" fmla="*/ 21 h 78"/>
                  <a:gd name="T90" fmla="*/ 64 w 71"/>
                  <a:gd name="T91" fmla="*/ 36 h 78"/>
                  <a:gd name="T92" fmla="*/ 43 w 71"/>
                  <a:gd name="T93" fmla="*/ 21 h 78"/>
                  <a:gd name="T94" fmla="*/ 36 w 71"/>
                  <a:gd name="T95" fmla="*/ 14 h 78"/>
                  <a:gd name="T96" fmla="*/ 36 w 71"/>
                  <a:gd name="T97" fmla="*/ 28 h 78"/>
                  <a:gd name="T98" fmla="*/ 21 w 71"/>
                  <a:gd name="T99" fmla="*/ 14 h 78"/>
                  <a:gd name="T100" fmla="*/ 14 w 71"/>
                  <a:gd name="T101" fmla="*/ 7 h 78"/>
                  <a:gd name="T102" fmla="*/ 0 w 71"/>
                  <a:gd name="T103" fmla="*/ 14 h 78"/>
                  <a:gd name="T104" fmla="*/ 14 w 71"/>
                  <a:gd name="T105" fmla="*/ 28 h 78"/>
                  <a:gd name="T106" fmla="*/ 21 w 71"/>
                  <a:gd name="T107" fmla="*/ 21 h 78"/>
                  <a:gd name="T108" fmla="*/ 14 w 71"/>
                  <a:gd name="T109" fmla="*/ 36 h 78"/>
                  <a:gd name="T110" fmla="*/ 7 w 71"/>
                  <a:gd name="T111" fmla="*/ 50 h 78"/>
                  <a:gd name="T112" fmla="*/ 21 w 71"/>
                  <a:gd name="T113" fmla="*/ 50 h 78"/>
                  <a:gd name="T114" fmla="*/ 21 w 71"/>
                  <a:gd name="T115" fmla="*/ 43 h 78"/>
                  <a:gd name="T116" fmla="*/ 28 w 71"/>
                  <a:gd name="T117" fmla="*/ 64 h 78"/>
                  <a:gd name="T118" fmla="*/ 14 w 71"/>
                  <a:gd name="T119" fmla="*/ 64 h 78"/>
                  <a:gd name="T120" fmla="*/ 7 w 71"/>
                  <a:gd name="T121" fmla="*/ 71 h 78"/>
                  <a:gd name="T122" fmla="*/ 28 w 71"/>
                  <a:gd name="T123" fmla="*/ 78 h 78"/>
                  <a:gd name="T124" fmla="*/ 28 w 71"/>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8"/>
                    </a:moveTo>
                    <a:lnTo>
                      <a:pt x="64" y="78"/>
                    </a:lnTo>
                    <a:lnTo>
                      <a:pt x="71" y="71"/>
                    </a:lnTo>
                    <a:lnTo>
                      <a:pt x="71" y="71"/>
                    </a:lnTo>
                    <a:lnTo>
                      <a:pt x="71" y="71"/>
                    </a:lnTo>
                    <a:lnTo>
                      <a:pt x="57" y="57"/>
                    </a:lnTo>
                    <a:lnTo>
                      <a:pt x="57" y="57"/>
                    </a:lnTo>
                    <a:lnTo>
                      <a:pt x="57" y="43"/>
                    </a:lnTo>
                    <a:lnTo>
                      <a:pt x="64" y="43"/>
                    </a:lnTo>
                    <a:lnTo>
                      <a:pt x="64" y="36"/>
                    </a:lnTo>
                    <a:lnTo>
                      <a:pt x="71" y="28"/>
                    </a:lnTo>
                    <a:lnTo>
                      <a:pt x="64" y="14"/>
                    </a:lnTo>
                    <a:lnTo>
                      <a:pt x="64" y="14"/>
                    </a:lnTo>
                    <a:lnTo>
                      <a:pt x="64" y="7"/>
                    </a:lnTo>
                    <a:lnTo>
                      <a:pt x="57" y="14"/>
                    </a:lnTo>
                    <a:lnTo>
                      <a:pt x="57" y="21"/>
                    </a:lnTo>
                    <a:lnTo>
                      <a:pt x="50" y="28"/>
                    </a:lnTo>
                    <a:lnTo>
                      <a:pt x="57" y="36"/>
                    </a:lnTo>
                    <a:lnTo>
                      <a:pt x="57" y="43"/>
                    </a:lnTo>
                    <a:lnTo>
                      <a:pt x="57" y="50"/>
                    </a:lnTo>
                    <a:lnTo>
                      <a:pt x="50" y="50"/>
                    </a:lnTo>
                    <a:lnTo>
                      <a:pt x="50" y="50"/>
                    </a:lnTo>
                    <a:lnTo>
                      <a:pt x="43" y="43"/>
                    </a:lnTo>
                    <a:lnTo>
                      <a:pt x="43" y="36"/>
                    </a:lnTo>
                    <a:lnTo>
                      <a:pt x="43" y="28"/>
                    </a:lnTo>
                    <a:lnTo>
                      <a:pt x="43" y="28"/>
                    </a:lnTo>
                    <a:lnTo>
                      <a:pt x="50" y="14"/>
                    </a:lnTo>
                    <a:lnTo>
                      <a:pt x="36" y="0"/>
                    </a:lnTo>
                    <a:lnTo>
                      <a:pt x="28" y="14"/>
                    </a:lnTo>
                    <a:lnTo>
                      <a:pt x="36" y="28"/>
                    </a:lnTo>
                    <a:lnTo>
                      <a:pt x="36" y="28"/>
                    </a:lnTo>
                    <a:lnTo>
                      <a:pt x="36" y="36"/>
                    </a:lnTo>
                    <a:lnTo>
                      <a:pt x="36" y="43"/>
                    </a:lnTo>
                    <a:lnTo>
                      <a:pt x="36" y="36"/>
                    </a:lnTo>
                    <a:lnTo>
                      <a:pt x="28" y="28"/>
                    </a:lnTo>
                    <a:lnTo>
                      <a:pt x="21" y="28"/>
                    </a:lnTo>
                    <a:lnTo>
                      <a:pt x="21" y="21"/>
                    </a:lnTo>
                    <a:lnTo>
                      <a:pt x="21" y="21"/>
                    </a:lnTo>
                    <a:lnTo>
                      <a:pt x="21" y="7"/>
                    </a:lnTo>
                    <a:lnTo>
                      <a:pt x="14" y="7"/>
                    </a:lnTo>
                    <a:lnTo>
                      <a:pt x="7" y="7"/>
                    </a:lnTo>
                    <a:lnTo>
                      <a:pt x="0" y="0"/>
                    </a:lnTo>
                    <a:lnTo>
                      <a:pt x="0" y="7"/>
                    </a:lnTo>
                    <a:lnTo>
                      <a:pt x="0" y="7"/>
                    </a:lnTo>
                    <a:lnTo>
                      <a:pt x="7" y="21"/>
                    </a:lnTo>
                    <a:lnTo>
                      <a:pt x="14" y="28"/>
                    </a:lnTo>
                    <a:lnTo>
                      <a:pt x="21" y="36"/>
                    </a:lnTo>
                    <a:lnTo>
                      <a:pt x="28" y="43"/>
                    </a:lnTo>
                    <a:lnTo>
                      <a:pt x="36" y="43"/>
                    </a:lnTo>
                    <a:lnTo>
                      <a:pt x="28" y="43"/>
                    </a:lnTo>
                    <a:lnTo>
                      <a:pt x="28" y="43"/>
                    </a:lnTo>
                    <a:lnTo>
                      <a:pt x="21" y="43"/>
                    </a:lnTo>
                    <a:lnTo>
                      <a:pt x="14" y="36"/>
                    </a:lnTo>
                    <a:lnTo>
                      <a:pt x="7" y="36"/>
                    </a:lnTo>
                    <a:lnTo>
                      <a:pt x="0" y="43"/>
                    </a:lnTo>
                    <a:lnTo>
                      <a:pt x="0" y="50"/>
                    </a:lnTo>
                    <a:lnTo>
                      <a:pt x="7" y="50"/>
                    </a:lnTo>
                    <a:lnTo>
                      <a:pt x="14" y="57"/>
                    </a:lnTo>
                    <a:lnTo>
                      <a:pt x="21" y="57"/>
                    </a:lnTo>
                    <a:lnTo>
                      <a:pt x="21" y="50"/>
                    </a:lnTo>
                    <a:lnTo>
                      <a:pt x="21" y="50"/>
                    </a:lnTo>
                    <a:lnTo>
                      <a:pt x="28" y="50"/>
                    </a:lnTo>
                    <a:lnTo>
                      <a:pt x="36" y="50"/>
                    </a:lnTo>
                    <a:lnTo>
                      <a:pt x="43" y="50"/>
                    </a:lnTo>
                    <a:lnTo>
                      <a:pt x="43" y="57"/>
                    </a:lnTo>
                    <a:lnTo>
                      <a:pt x="50" y="57"/>
                    </a:lnTo>
                    <a:lnTo>
                      <a:pt x="43" y="64"/>
                    </a:lnTo>
                    <a:lnTo>
                      <a:pt x="36" y="64"/>
                    </a:lnTo>
                    <a:lnTo>
                      <a:pt x="28" y="64"/>
                    </a:lnTo>
                    <a:lnTo>
                      <a:pt x="21" y="64"/>
                    </a:lnTo>
                    <a:lnTo>
                      <a:pt x="7" y="64"/>
                    </a:lnTo>
                    <a:lnTo>
                      <a:pt x="7" y="71"/>
                    </a:lnTo>
                    <a:lnTo>
                      <a:pt x="7" y="78"/>
                    </a:lnTo>
                    <a:lnTo>
                      <a:pt x="21" y="78"/>
                    </a:lnTo>
                    <a:lnTo>
                      <a:pt x="28" y="78"/>
                    </a:lnTo>
                    <a:lnTo>
                      <a:pt x="28" y="78"/>
                    </a:lnTo>
                    <a:lnTo>
                      <a:pt x="36" y="71"/>
                    </a:lnTo>
                    <a:lnTo>
                      <a:pt x="36" y="71"/>
                    </a:lnTo>
                    <a:lnTo>
                      <a:pt x="43" y="64"/>
                    </a:lnTo>
                    <a:lnTo>
                      <a:pt x="43" y="64"/>
                    </a:lnTo>
                    <a:lnTo>
                      <a:pt x="50" y="64"/>
                    </a:lnTo>
                    <a:lnTo>
                      <a:pt x="57" y="71"/>
                    </a:lnTo>
                    <a:lnTo>
                      <a:pt x="64" y="78"/>
                    </a:lnTo>
                    <a:lnTo>
                      <a:pt x="64" y="78"/>
                    </a:lnTo>
                    <a:close/>
                    <a:moveTo>
                      <a:pt x="64" y="36"/>
                    </a:moveTo>
                    <a:lnTo>
                      <a:pt x="64" y="36"/>
                    </a:lnTo>
                    <a:lnTo>
                      <a:pt x="71" y="28"/>
                    </a:lnTo>
                    <a:lnTo>
                      <a:pt x="64" y="21"/>
                    </a:lnTo>
                    <a:lnTo>
                      <a:pt x="64" y="14"/>
                    </a:lnTo>
                    <a:lnTo>
                      <a:pt x="57" y="21"/>
                    </a:lnTo>
                    <a:lnTo>
                      <a:pt x="64" y="36"/>
                    </a:lnTo>
                    <a:lnTo>
                      <a:pt x="64" y="36"/>
                    </a:lnTo>
                    <a:close/>
                    <a:moveTo>
                      <a:pt x="36" y="28"/>
                    </a:moveTo>
                    <a:lnTo>
                      <a:pt x="43" y="21"/>
                    </a:lnTo>
                    <a:lnTo>
                      <a:pt x="36" y="7"/>
                    </a:lnTo>
                    <a:lnTo>
                      <a:pt x="36" y="14"/>
                    </a:lnTo>
                    <a:lnTo>
                      <a:pt x="36" y="28"/>
                    </a:lnTo>
                    <a:lnTo>
                      <a:pt x="36" y="28"/>
                    </a:lnTo>
                    <a:close/>
                    <a:moveTo>
                      <a:pt x="21" y="21"/>
                    </a:moveTo>
                    <a:lnTo>
                      <a:pt x="21" y="14"/>
                    </a:lnTo>
                    <a:lnTo>
                      <a:pt x="14" y="14"/>
                    </a:lnTo>
                    <a:lnTo>
                      <a:pt x="14" y="7"/>
                    </a:lnTo>
                    <a:lnTo>
                      <a:pt x="0" y="7"/>
                    </a:lnTo>
                    <a:lnTo>
                      <a:pt x="0" y="14"/>
                    </a:lnTo>
                    <a:lnTo>
                      <a:pt x="7" y="21"/>
                    </a:lnTo>
                    <a:lnTo>
                      <a:pt x="14" y="28"/>
                    </a:lnTo>
                    <a:lnTo>
                      <a:pt x="21" y="21"/>
                    </a:lnTo>
                    <a:lnTo>
                      <a:pt x="21" y="21"/>
                    </a:lnTo>
                    <a:close/>
                    <a:moveTo>
                      <a:pt x="21" y="43"/>
                    </a:moveTo>
                    <a:lnTo>
                      <a:pt x="14" y="36"/>
                    </a:lnTo>
                    <a:lnTo>
                      <a:pt x="0" y="43"/>
                    </a:lnTo>
                    <a:lnTo>
                      <a:pt x="7" y="50"/>
                    </a:lnTo>
                    <a:lnTo>
                      <a:pt x="14" y="50"/>
                    </a:lnTo>
                    <a:lnTo>
                      <a:pt x="21" y="50"/>
                    </a:lnTo>
                    <a:lnTo>
                      <a:pt x="21" y="43"/>
                    </a:lnTo>
                    <a:lnTo>
                      <a:pt x="21" y="43"/>
                    </a:lnTo>
                    <a:close/>
                    <a:moveTo>
                      <a:pt x="28" y="71"/>
                    </a:moveTo>
                    <a:lnTo>
                      <a:pt x="28" y="64"/>
                    </a:lnTo>
                    <a:lnTo>
                      <a:pt x="21" y="64"/>
                    </a:lnTo>
                    <a:lnTo>
                      <a:pt x="14" y="64"/>
                    </a:lnTo>
                    <a:lnTo>
                      <a:pt x="7" y="71"/>
                    </a:lnTo>
                    <a:lnTo>
                      <a:pt x="7" y="71"/>
                    </a:lnTo>
                    <a:lnTo>
                      <a:pt x="14" y="78"/>
                    </a:lnTo>
                    <a:lnTo>
                      <a:pt x="28" y="78"/>
                    </a:lnTo>
                    <a:lnTo>
                      <a:pt x="28" y="71"/>
                    </a:lnTo>
                    <a:lnTo>
                      <a:pt x="28"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Freeform 696">
                <a:extLst>
                  <a:ext uri="{FF2B5EF4-FFF2-40B4-BE49-F238E27FC236}">
                    <a16:creationId xmlns:a16="http://schemas.microsoft.com/office/drawing/2014/main" xmlns="" id="{627D1CBF-1D1A-43B5-99CE-93B476DE8F30}"/>
                  </a:ext>
                </a:extLst>
              </p:cNvPr>
              <p:cNvSpPr>
                <a:spLocks noEditPoints="1"/>
              </p:cNvSpPr>
              <p:nvPr/>
            </p:nvSpPr>
            <p:spPr bwMode="auto">
              <a:xfrm>
                <a:off x="5134" y="3133"/>
                <a:ext cx="73" cy="78"/>
              </a:xfrm>
              <a:custGeom>
                <a:avLst/>
                <a:gdLst>
                  <a:gd name="T0" fmla="*/ 65 w 73"/>
                  <a:gd name="T1" fmla="*/ 78 h 78"/>
                  <a:gd name="T2" fmla="*/ 73 w 73"/>
                  <a:gd name="T3" fmla="*/ 71 h 78"/>
                  <a:gd name="T4" fmla="*/ 58 w 73"/>
                  <a:gd name="T5" fmla="*/ 57 h 78"/>
                  <a:gd name="T6" fmla="*/ 58 w 73"/>
                  <a:gd name="T7" fmla="*/ 43 h 78"/>
                  <a:gd name="T8" fmla="*/ 65 w 73"/>
                  <a:gd name="T9" fmla="*/ 36 h 78"/>
                  <a:gd name="T10" fmla="*/ 65 w 73"/>
                  <a:gd name="T11" fmla="*/ 14 h 78"/>
                  <a:gd name="T12" fmla="*/ 65 w 73"/>
                  <a:gd name="T13" fmla="*/ 7 h 78"/>
                  <a:gd name="T14" fmla="*/ 51 w 73"/>
                  <a:gd name="T15" fmla="*/ 21 h 78"/>
                  <a:gd name="T16" fmla="*/ 58 w 73"/>
                  <a:gd name="T17" fmla="*/ 36 h 78"/>
                  <a:gd name="T18" fmla="*/ 51 w 73"/>
                  <a:gd name="T19" fmla="*/ 50 h 78"/>
                  <a:gd name="T20" fmla="*/ 44 w 73"/>
                  <a:gd name="T21" fmla="*/ 50 h 78"/>
                  <a:gd name="T22" fmla="*/ 44 w 73"/>
                  <a:gd name="T23" fmla="*/ 36 h 78"/>
                  <a:gd name="T24" fmla="*/ 44 w 73"/>
                  <a:gd name="T25" fmla="*/ 28 h 78"/>
                  <a:gd name="T26" fmla="*/ 37 w 73"/>
                  <a:gd name="T27" fmla="*/ 0 h 78"/>
                  <a:gd name="T28" fmla="*/ 37 w 73"/>
                  <a:gd name="T29" fmla="*/ 28 h 78"/>
                  <a:gd name="T30" fmla="*/ 37 w 73"/>
                  <a:gd name="T31" fmla="*/ 36 h 78"/>
                  <a:gd name="T32" fmla="*/ 37 w 73"/>
                  <a:gd name="T33" fmla="*/ 36 h 78"/>
                  <a:gd name="T34" fmla="*/ 22 w 73"/>
                  <a:gd name="T35" fmla="*/ 28 h 78"/>
                  <a:gd name="T36" fmla="*/ 22 w 73"/>
                  <a:gd name="T37" fmla="*/ 21 h 78"/>
                  <a:gd name="T38" fmla="*/ 7 w 73"/>
                  <a:gd name="T39" fmla="*/ 7 h 78"/>
                  <a:gd name="T40" fmla="*/ 0 w 73"/>
                  <a:gd name="T41" fmla="*/ 0 h 78"/>
                  <a:gd name="T42" fmla="*/ 0 w 73"/>
                  <a:gd name="T43" fmla="*/ 7 h 78"/>
                  <a:gd name="T44" fmla="*/ 15 w 73"/>
                  <a:gd name="T45" fmla="*/ 28 h 78"/>
                  <a:gd name="T46" fmla="*/ 29 w 73"/>
                  <a:gd name="T47" fmla="*/ 43 h 78"/>
                  <a:gd name="T48" fmla="*/ 29 w 73"/>
                  <a:gd name="T49" fmla="*/ 43 h 78"/>
                  <a:gd name="T50" fmla="*/ 22 w 73"/>
                  <a:gd name="T51" fmla="*/ 43 h 78"/>
                  <a:gd name="T52" fmla="*/ 7 w 73"/>
                  <a:gd name="T53" fmla="*/ 36 h 78"/>
                  <a:gd name="T54" fmla="*/ 0 w 73"/>
                  <a:gd name="T55" fmla="*/ 50 h 78"/>
                  <a:gd name="T56" fmla="*/ 15 w 73"/>
                  <a:gd name="T57" fmla="*/ 57 h 78"/>
                  <a:gd name="T58" fmla="*/ 22 w 73"/>
                  <a:gd name="T59" fmla="*/ 50 h 78"/>
                  <a:gd name="T60" fmla="*/ 29 w 73"/>
                  <a:gd name="T61" fmla="*/ 50 h 78"/>
                  <a:gd name="T62" fmla="*/ 44 w 73"/>
                  <a:gd name="T63" fmla="*/ 50 h 78"/>
                  <a:gd name="T64" fmla="*/ 44 w 73"/>
                  <a:gd name="T65" fmla="*/ 57 h 78"/>
                  <a:gd name="T66" fmla="*/ 37 w 73"/>
                  <a:gd name="T67" fmla="*/ 64 h 78"/>
                  <a:gd name="T68" fmla="*/ 22 w 73"/>
                  <a:gd name="T69" fmla="*/ 64 h 78"/>
                  <a:gd name="T70" fmla="*/ 0 w 73"/>
                  <a:gd name="T71" fmla="*/ 71 h 78"/>
                  <a:gd name="T72" fmla="*/ 22 w 73"/>
                  <a:gd name="T73" fmla="*/ 78 h 78"/>
                  <a:gd name="T74" fmla="*/ 29 w 73"/>
                  <a:gd name="T75" fmla="*/ 78 h 78"/>
                  <a:gd name="T76" fmla="*/ 37 w 73"/>
                  <a:gd name="T77" fmla="*/ 71 h 78"/>
                  <a:gd name="T78" fmla="*/ 44 w 73"/>
                  <a:gd name="T79" fmla="*/ 64 h 78"/>
                  <a:gd name="T80" fmla="*/ 58 w 73"/>
                  <a:gd name="T81" fmla="*/ 71 h 78"/>
                  <a:gd name="T82" fmla="*/ 58 w 73"/>
                  <a:gd name="T83" fmla="*/ 78 h 78"/>
                  <a:gd name="T84" fmla="*/ 65 w 73"/>
                  <a:gd name="T85" fmla="*/ 36 h 78"/>
                  <a:gd name="T86" fmla="*/ 65 w 73"/>
                  <a:gd name="T87" fmla="*/ 21 h 78"/>
                  <a:gd name="T88" fmla="*/ 58 w 73"/>
                  <a:gd name="T89" fmla="*/ 21 h 78"/>
                  <a:gd name="T90" fmla="*/ 58 w 73"/>
                  <a:gd name="T91" fmla="*/ 36 h 78"/>
                  <a:gd name="T92" fmla="*/ 44 w 73"/>
                  <a:gd name="T93" fmla="*/ 21 h 78"/>
                  <a:gd name="T94" fmla="*/ 29 w 73"/>
                  <a:gd name="T95" fmla="*/ 14 h 78"/>
                  <a:gd name="T96" fmla="*/ 37 w 73"/>
                  <a:gd name="T97" fmla="*/ 28 h 78"/>
                  <a:gd name="T98" fmla="*/ 22 w 73"/>
                  <a:gd name="T99" fmla="*/ 14 h 78"/>
                  <a:gd name="T100" fmla="*/ 15 w 73"/>
                  <a:gd name="T101" fmla="*/ 7 h 78"/>
                  <a:gd name="T102" fmla="*/ 0 w 73"/>
                  <a:gd name="T103" fmla="*/ 14 h 78"/>
                  <a:gd name="T104" fmla="*/ 7 w 73"/>
                  <a:gd name="T105" fmla="*/ 28 h 78"/>
                  <a:gd name="T106" fmla="*/ 15 w 73"/>
                  <a:gd name="T107" fmla="*/ 21 h 78"/>
                  <a:gd name="T108" fmla="*/ 7 w 73"/>
                  <a:gd name="T109" fmla="*/ 36 h 78"/>
                  <a:gd name="T110" fmla="*/ 0 w 73"/>
                  <a:gd name="T111" fmla="*/ 50 h 78"/>
                  <a:gd name="T112" fmla="*/ 22 w 73"/>
                  <a:gd name="T113" fmla="*/ 50 h 78"/>
                  <a:gd name="T114" fmla="*/ 22 w 73"/>
                  <a:gd name="T115" fmla="*/ 43 h 78"/>
                  <a:gd name="T116" fmla="*/ 29 w 73"/>
                  <a:gd name="T117" fmla="*/ 64 h 78"/>
                  <a:gd name="T118" fmla="*/ 15 w 73"/>
                  <a:gd name="T119" fmla="*/ 64 h 78"/>
                  <a:gd name="T120" fmla="*/ 7 w 73"/>
                  <a:gd name="T121" fmla="*/ 71 h 78"/>
                  <a:gd name="T122" fmla="*/ 29 w 73"/>
                  <a:gd name="T123" fmla="*/ 78 h 78"/>
                  <a:gd name="T124" fmla="*/ 29 w 73"/>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58" y="78"/>
                    </a:moveTo>
                    <a:lnTo>
                      <a:pt x="65" y="78"/>
                    </a:lnTo>
                    <a:lnTo>
                      <a:pt x="65" y="71"/>
                    </a:lnTo>
                    <a:lnTo>
                      <a:pt x="73" y="71"/>
                    </a:lnTo>
                    <a:lnTo>
                      <a:pt x="65" y="71"/>
                    </a:lnTo>
                    <a:lnTo>
                      <a:pt x="58" y="57"/>
                    </a:lnTo>
                    <a:lnTo>
                      <a:pt x="58" y="57"/>
                    </a:lnTo>
                    <a:lnTo>
                      <a:pt x="58" y="43"/>
                    </a:lnTo>
                    <a:lnTo>
                      <a:pt x="58" y="43"/>
                    </a:lnTo>
                    <a:lnTo>
                      <a:pt x="65" y="36"/>
                    </a:lnTo>
                    <a:lnTo>
                      <a:pt x="73" y="28"/>
                    </a:lnTo>
                    <a:lnTo>
                      <a:pt x="65" y="14"/>
                    </a:lnTo>
                    <a:lnTo>
                      <a:pt x="65" y="14"/>
                    </a:lnTo>
                    <a:lnTo>
                      <a:pt x="65" y="7"/>
                    </a:lnTo>
                    <a:lnTo>
                      <a:pt x="58" y="14"/>
                    </a:lnTo>
                    <a:lnTo>
                      <a:pt x="51" y="21"/>
                    </a:lnTo>
                    <a:lnTo>
                      <a:pt x="51" y="28"/>
                    </a:lnTo>
                    <a:lnTo>
                      <a:pt x="58" y="36"/>
                    </a:lnTo>
                    <a:lnTo>
                      <a:pt x="58" y="43"/>
                    </a:lnTo>
                    <a:lnTo>
                      <a:pt x="51" y="50"/>
                    </a:lnTo>
                    <a:lnTo>
                      <a:pt x="51" y="50"/>
                    </a:lnTo>
                    <a:lnTo>
                      <a:pt x="44" y="50"/>
                    </a:lnTo>
                    <a:lnTo>
                      <a:pt x="44" y="43"/>
                    </a:lnTo>
                    <a:lnTo>
                      <a:pt x="44" y="36"/>
                    </a:lnTo>
                    <a:lnTo>
                      <a:pt x="44" y="28"/>
                    </a:lnTo>
                    <a:lnTo>
                      <a:pt x="44" y="28"/>
                    </a:lnTo>
                    <a:lnTo>
                      <a:pt x="44" y="14"/>
                    </a:lnTo>
                    <a:lnTo>
                      <a:pt x="37" y="0"/>
                    </a:lnTo>
                    <a:lnTo>
                      <a:pt x="29" y="14"/>
                    </a:lnTo>
                    <a:lnTo>
                      <a:pt x="37" y="28"/>
                    </a:lnTo>
                    <a:lnTo>
                      <a:pt x="37" y="28"/>
                    </a:lnTo>
                    <a:lnTo>
                      <a:pt x="37" y="36"/>
                    </a:lnTo>
                    <a:lnTo>
                      <a:pt x="37" y="43"/>
                    </a:lnTo>
                    <a:lnTo>
                      <a:pt x="37" y="36"/>
                    </a:lnTo>
                    <a:lnTo>
                      <a:pt x="29" y="28"/>
                    </a:lnTo>
                    <a:lnTo>
                      <a:pt x="22" y="28"/>
                    </a:lnTo>
                    <a:lnTo>
                      <a:pt x="22" y="21"/>
                    </a:lnTo>
                    <a:lnTo>
                      <a:pt x="22" y="21"/>
                    </a:lnTo>
                    <a:lnTo>
                      <a:pt x="15" y="7"/>
                    </a:lnTo>
                    <a:lnTo>
                      <a:pt x="7" y="7"/>
                    </a:lnTo>
                    <a:lnTo>
                      <a:pt x="7" y="7"/>
                    </a:lnTo>
                    <a:lnTo>
                      <a:pt x="0" y="0"/>
                    </a:lnTo>
                    <a:lnTo>
                      <a:pt x="0" y="7"/>
                    </a:lnTo>
                    <a:lnTo>
                      <a:pt x="0" y="7"/>
                    </a:lnTo>
                    <a:lnTo>
                      <a:pt x="0" y="21"/>
                    </a:lnTo>
                    <a:lnTo>
                      <a:pt x="15" y="28"/>
                    </a:lnTo>
                    <a:lnTo>
                      <a:pt x="22" y="36"/>
                    </a:lnTo>
                    <a:lnTo>
                      <a:pt x="29" y="43"/>
                    </a:lnTo>
                    <a:lnTo>
                      <a:pt x="29" y="43"/>
                    </a:lnTo>
                    <a:lnTo>
                      <a:pt x="29" y="43"/>
                    </a:lnTo>
                    <a:lnTo>
                      <a:pt x="22" y="43"/>
                    </a:lnTo>
                    <a:lnTo>
                      <a:pt x="22" y="43"/>
                    </a:lnTo>
                    <a:lnTo>
                      <a:pt x="15" y="36"/>
                    </a:lnTo>
                    <a:lnTo>
                      <a:pt x="7" y="36"/>
                    </a:lnTo>
                    <a:lnTo>
                      <a:pt x="0" y="43"/>
                    </a:lnTo>
                    <a:lnTo>
                      <a:pt x="0" y="50"/>
                    </a:lnTo>
                    <a:lnTo>
                      <a:pt x="7" y="50"/>
                    </a:lnTo>
                    <a:lnTo>
                      <a:pt x="15" y="57"/>
                    </a:lnTo>
                    <a:lnTo>
                      <a:pt x="15" y="57"/>
                    </a:lnTo>
                    <a:lnTo>
                      <a:pt x="22" y="50"/>
                    </a:lnTo>
                    <a:lnTo>
                      <a:pt x="22" y="50"/>
                    </a:lnTo>
                    <a:lnTo>
                      <a:pt x="29" y="50"/>
                    </a:lnTo>
                    <a:lnTo>
                      <a:pt x="37" y="50"/>
                    </a:lnTo>
                    <a:lnTo>
                      <a:pt x="44" y="50"/>
                    </a:lnTo>
                    <a:lnTo>
                      <a:pt x="44" y="57"/>
                    </a:lnTo>
                    <a:lnTo>
                      <a:pt x="44" y="57"/>
                    </a:lnTo>
                    <a:lnTo>
                      <a:pt x="44" y="64"/>
                    </a:lnTo>
                    <a:lnTo>
                      <a:pt x="37" y="64"/>
                    </a:lnTo>
                    <a:lnTo>
                      <a:pt x="29" y="64"/>
                    </a:lnTo>
                    <a:lnTo>
                      <a:pt x="22" y="64"/>
                    </a:lnTo>
                    <a:lnTo>
                      <a:pt x="7" y="64"/>
                    </a:lnTo>
                    <a:lnTo>
                      <a:pt x="0" y="71"/>
                    </a:lnTo>
                    <a:lnTo>
                      <a:pt x="7" y="78"/>
                    </a:lnTo>
                    <a:lnTo>
                      <a:pt x="22" y="78"/>
                    </a:lnTo>
                    <a:lnTo>
                      <a:pt x="29" y="78"/>
                    </a:lnTo>
                    <a:lnTo>
                      <a:pt x="29" y="78"/>
                    </a:lnTo>
                    <a:lnTo>
                      <a:pt x="29" y="71"/>
                    </a:lnTo>
                    <a:lnTo>
                      <a:pt x="37" y="71"/>
                    </a:lnTo>
                    <a:lnTo>
                      <a:pt x="44" y="64"/>
                    </a:lnTo>
                    <a:lnTo>
                      <a:pt x="44" y="64"/>
                    </a:lnTo>
                    <a:lnTo>
                      <a:pt x="51" y="64"/>
                    </a:lnTo>
                    <a:lnTo>
                      <a:pt x="58" y="71"/>
                    </a:lnTo>
                    <a:lnTo>
                      <a:pt x="58" y="78"/>
                    </a:lnTo>
                    <a:lnTo>
                      <a:pt x="58" y="78"/>
                    </a:lnTo>
                    <a:close/>
                    <a:moveTo>
                      <a:pt x="58" y="36"/>
                    </a:moveTo>
                    <a:lnTo>
                      <a:pt x="65" y="36"/>
                    </a:lnTo>
                    <a:lnTo>
                      <a:pt x="65" y="28"/>
                    </a:lnTo>
                    <a:lnTo>
                      <a:pt x="65" y="21"/>
                    </a:lnTo>
                    <a:lnTo>
                      <a:pt x="65" y="14"/>
                    </a:lnTo>
                    <a:lnTo>
                      <a:pt x="58" y="21"/>
                    </a:lnTo>
                    <a:lnTo>
                      <a:pt x="58" y="36"/>
                    </a:lnTo>
                    <a:lnTo>
                      <a:pt x="58" y="36"/>
                    </a:lnTo>
                    <a:close/>
                    <a:moveTo>
                      <a:pt x="37" y="28"/>
                    </a:moveTo>
                    <a:lnTo>
                      <a:pt x="44" y="21"/>
                    </a:lnTo>
                    <a:lnTo>
                      <a:pt x="37" y="7"/>
                    </a:lnTo>
                    <a:lnTo>
                      <a:pt x="29" y="14"/>
                    </a:lnTo>
                    <a:lnTo>
                      <a:pt x="37" y="28"/>
                    </a:lnTo>
                    <a:lnTo>
                      <a:pt x="37" y="28"/>
                    </a:lnTo>
                    <a:close/>
                    <a:moveTo>
                      <a:pt x="15" y="21"/>
                    </a:moveTo>
                    <a:lnTo>
                      <a:pt x="22" y="14"/>
                    </a:lnTo>
                    <a:lnTo>
                      <a:pt x="15" y="14"/>
                    </a:lnTo>
                    <a:lnTo>
                      <a:pt x="15" y="7"/>
                    </a:lnTo>
                    <a:lnTo>
                      <a:pt x="0" y="7"/>
                    </a:lnTo>
                    <a:lnTo>
                      <a:pt x="0" y="14"/>
                    </a:lnTo>
                    <a:lnTo>
                      <a:pt x="7" y="21"/>
                    </a:lnTo>
                    <a:lnTo>
                      <a:pt x="7" y="28"/>
                    </a:lnTo>
                    <a:lnTo>
                      <a:pt x="15" y="21"/>
                    </a:lnTo>
                    <a:lnTo>
                      <a:pt x="15" y="21"/>
                    </a:lnTo>
                    <a:close/>
                    <a:moveTo>
                      <a:pt x="22" y="43"/>
                    </a:moveTo>
                    <a:lnTo>
                      <a:pt x="7" y="36"/>
                    </a:lnTo>
                    <a:lnTo>
                      <a:pt x="0" y="43"/>
                    </a:lnTo>
                    <a:lnTo>
                      <a:pt x="0" y="50"/>
                    </a:lnTo>
                    <a:lnTo>
                      <a:pt x="15" y="50"/>
                    </a:lnTo>
                    <a:lnTo>
                      <a:pt x="22" y="50"/>
                    </a:lnTo>
                    <a:lnTo>
                      <a:pt x="22" y="43"/>
                    </a:lnTo>
                    <a:lnTo>
                      <a:pt x="22" y="43"/>
                    </a:lnTo>
                    <a:close/>
                    <a:moveTo>
                      <a:pt x="29" y="71"/>
                    </a:moveTo>
                    <a:lnTo>
                      <a:pt x="29" y="64"/>
                    </a:lnTo>
                    <a:lnTo>
                      <a:pt x="22" y="64"/>
                    </a:lnTo>
                    <a:lnTo>
                      <a:pt x="15" y="64"/>
                    </a:lnTo>
                    <a:lnTo>
                      <a:pt x="7" y="71"/>
                    </a:lnTo>
                    <a:lnTo>
                      <a:pt x="7" y="71"/>
                    </a:lnTo>
                    <a:lnTo>
                      <a:pt x="15"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697">
                <a:extLst>
                  <a:ext uri="{FF2B5EF4-FFF2-40B4-BE49-F238E27FC236}">
                    <a16:creationId xmlns:a16="http://schemas.microsoft.com/office/drawing/2014/main" xmlns="" id="{15042FC0-8537-4724-B36E-BDE7535F1179}"/>
                  </a:ext>
                </a:extLst>
              </p:cNvPr>
              <p:cNvSpPr>
                <a:spLocks noEditPoints="1"/>
              </p:cNvSpPr>
              <p:nvPr/>
            </p:nvSpPr>
            <p:spPr bwMode="auto">
              <a:xfrm>
                <a:off x="5062" y="3133"/>
                <a:ext cx="72" cy="78"/>
              </a:xfrm>
              <a:custGeom>
                <a:avLst/>
                <a:gdLst>
                  <a:gd name="T0" fmla="*/ 65 w 72"/>
                  <a:gd name="T1" fmla="*/ 78 h 78"/>
                  <a:gd name="T2" fmla="*/ 65 w 72"/>
                  <a:gd name="T3" fmla="*/ 71 h 78"/>
                  <a:gd name="T4" fmla="*/ 57 w 72"/>
                  <a:gd name="T5" fmla="*/ 57 h 78"/>
                  <a:gd name="T6" fmla="*/ 57 w 72"/>
                  <a:gd name="T7" fmla="*/ 43 h 78"/>
                  <a:gd name="T8" fmla="*/ 65 w 72"/>
                  <a:gd name="T9" fmla="*/ 36 h 78"/>
                  <a:gd name="T10" fmla="*/ 65 w 72"/>
                  <a:gd name="T11" fmla="*/ 14 h 78"/>
                  <a:gd name="T12" fmla="*/ 57 w 72"/>
                  <a:gd name="T13" fmla="*/ 7 h 78"/>
                  <a:gd name="T14" fmla="*/ 50 w 72"/>
                  <a:gd name="T15" fmla="*/ 21 h 78"/>
                  <a:gd name="T16" fmla="*/ 57 w 72"/>
                  <a:gd name="T17" fmla="*/ 36 h 78"/>
                  <a:gd name="T18" fmla="*/ 50 w 72"/>
                  <a:gd name="T19" fmla="*/ 50 h 78"/>
                  <a:gd name="T20" fmla="*/ 43 w 72"/>
                  <a:gd name="T21" fmla="*/ 50 h 78"/>
                  <a:gd name="T22" fmla="*/ 36 w 72"/>
                  <a:gd name="T23" fmla="*/ 36 h 78"/>
                  <a:gd name="T24" fmla="*/ 43 w 72"/>
                  <a:gd name="T25" fmla="*/ 28 h 78"/>
                  <a:gd name="T26" fmla="*/ 36 w 72"/>
                  <a:gd name="T27" fmla="*/ 0 h 78"/>
                  <a:gd name="T28" fmla="*/ 36 w 72"/>
                  <a:gd name="T29" fmla="*/ 28 h 78"/>
                  <a:gd name="T30" fmla="*/ 36 w 72"/>
                  <a:gd name="T31" fmla="*/ 36 h 78"/>
                  <a:gd name="T32" fmla="*/ 29 w 72"/>
                  <a:gd name="T33" fmla="*/ 36 h 78"/>
                  <a:gd name="T34" fmla="*/ 21 w 72"/>
                  <a:gd name="T35" fmla="*/ 28 h 78"/>
                  <a:gd name="T36" fmla="*/ 21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1 w 72"/>
                  <a:gd name="T51" fmla="*/ 43 h 78"/>
                  <a:gd name="T52" fmla="*/ 7 w 72"/>
                  <a:gd name="T53" fmla="*/ 36 h 78"/>
                  <a:gd name="T54" fmla="*/ 0 w 72"/>
                  <a:gd name="T55" fmla="*/ 50 h 78"/>
                  <a:gd name="T56" fmla="*/ 14 w 72"/>
                  <a:gd name="T57" fmla="*/ 57 h 78"/>
                  <a:gd name="T58" fmla="*/ 21 w 72"/>
                  <a:gd name="T59" fmla="*/ 50 h 78"/>
                  <a:gd name="T60" fmla="*/ 29 w 72"/>
                  <a:gd name="T61" fmla="*/ 50 h 78"/>
                  <a:gd name="T62" fmla="*/ 36 w 72"/>
                  <a:gd name="T63" fmla="*/ 50 h 78"/>
                  <a:gd name="T64" fmla="*/ 43 w 72"/>
                  <a:gd name="T65" fmla="*/ 57 h 78"/>
                  <a:gd name="T66" fmla="*/ 36 w 72"/>
                  <a:gd name="T67" fmla="*/ 64 h 78"/>
                  <a:gd name="T68" fmla="*/ 21 w 72"/>
                  <a:gd name="T69" fmla="*/ 64 h 78"/>
                  <a:gd name="T70" fmla="*/ 0 w 72"/>
                  <a:gd name="T71" fmla="*/ 71 h 78"/>
                  <a:gd name="T72" fmla="*/ 21 w 72"/>
                  <a:gd name="T73" fmla="*/ 78 h 78"/>
                  <a:gd name="T74" fmla="*/ 29 w 72"/>
                  <a:gd name="T75" fmla="*/ 78 h 78"/>
                  <a:gd name="T76" fmla="*/ 36 w 72"/>
                  <a:gd name="T77" fmla="*/ 71 h 78"/>
                  <a:gd name="T78" fmla="*/ 43 w 72"/>
                  <a:gd name="T79" fmla="*/ 64 h 78"/>
                  <a:gd name="T80" fmla="*/ 50 w 72"/>
                  <a:gd name="T81" fmla="*/ 71 h 78"/>
                  <a:gd name="T82" fmla="*/ 57 w 72"/>
                  <a:gd name="T83" fmla="*/ 78 h 78"/>
                  <a:gd name="T84" fmla="*/ 65 w 72"/>
                  <a:gd name="T85" fmla="*/ 36 h 78"/>
                  <a:gd name="T86" fmla="*/ 65 w 72"/>
                  <a:gd name="T87" fmla="*/ 21 h 78"/>
                  <a:gd name="T88" fmla="*/ 50 w 72"/>
                  <a:gd name="T89" fmla="*/ 21 h 78"/>
                  <a:gd name="T90" fmla="*/ 57 w 72"/>
                  <a:gd name="T91" fmla="*/ 36 h 78"/>
                  <a:gd name="T92" fmla="*/ 43 w 72"/>
                  <a:gd name="T93" fmla="*/ 21 h 78"/>
                  <a:gd name="T94" fmla="*/ 29 w 72"/>
                  <a:gd name="T95" fmla="*/ 14 h 78"/>
                  <a:gd name="T96" fmla="*/ 36 w 72"/>
                  <a:gd name="T97" fmla="*/ 28 h 78"/>
                  <a:gd name="T98" fmla="*/ 14 w 72"/>
                  <a:gd name="T99" fmla="*/ 14 h 78"/>
                  <a:gd name="T100" fmla="*/ 7 w 72"/>
                  <a:gd name="T101" fmla="*/ 7 h 78"/>
                  <a:gd name="T102" fmla="*/ 0 w 72"/>
                  <a:gd name="T103" fmla="*/ 14 h 78"/>
                  <a:gd name="T104" fmla="*/ 7 w 72"/>
                  <a:gd name="T105" fmla="*/ 28 h 78"/>
                  <a:gd name="T106" fmla="*/ 14 w 72"/>
                  <a:gd name="T107" fmla="*/ 21 h 78"/>
                  <a:gd name="T108" fmla="*/ 7 w 72"/>
                  <a:gd name="T109" fmla="*/ 36 h 78"/>
                  <a:gd name="T110" fmla="*/ 0 w 72"/>
                  <a:gd name="T111" fmla="*/ 50 h 78"/>
                  <a:gd name="T112" fmla="*/ 21 w 72"/>
                  <a:gd name="T113" fmla="*/ 50 h 78"/>
                  <a:gd name="T114" fmla="*/ 21 w 72"/>
                  <a:gd name="T115" fmla="*/ 43 h 78"/>
                  <a:gd name="T116" fmla="*/ 29 w 72"/>
                  <a:gd name="T117" fmla="*/ 64 h 78"/>
                  <a:gd name="T118" fmla="*/ 14 w 72"/>
                  <a:gd name="T119" fmla="*/ 64 h 78"/>
                  <a:gd name="T120" fmla="*/ 7 w 72"/>
                  <a:gd name="T121" fmla="*/ 71 h 78"/>
                  <a:gd name="T122" fmla="*/ 21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8"/>
                    </a:moveTo>
                    <a:lnTo>
                      <a:pt x="65" y="78"/>
                    </a:lnTo>
                    <a:lnTo>
                      <a:pt x="65" y="71"/>
                    </a:lnTo>
                    <a:lnTo>
                      <a:pt x="65" y="71"/>
                    </a:lnTo>
                    <a:lnTo>
                      <a:pt x="65" y="71"/>
                    </a:lnTo>
                    <a:lnTo>
                      <a:pt x="57" y="57"/>
                    </a:lnTo>
                    <a:lnTo>
                      <a:pt x="57" y="57"/>
                    </a:lnTo>
                    <a:lnTo>
                      <a:pt x="57" y="43"/>
                    </a:lnTo>
                    <a:lnTo>
                      <a:pt x="57" y="43"/>
                    </a:lnTo>
                    <a:lnTo>
                      <a:pt x="65" y="36"/>
                    </a:lnTo>
                    <a:lnTo>
                      <a:pt x="72" y="28"/>
                    </a:lnTo>
                    <a:lnTo>
                      <a:pt x="65" y="14"/>
                    </a:lnTo>
                    <a:lnTo>
                      <a:pt x="65" y="14"/>
                    </a:lnTo>
                    <a:lnTo>
                      <a:pt x="57" y="7"/>
                    </a:lnTo>
                    <a:lnTo>
                      <a:pt x="57" y="14"/>
                    </a:lnTo>
                    <a:lnTo>
                      <a:pt x="50" y="21"/>
                    </a:lnTo>
                    <a:lnTo>
                      <a:pt x="50" y="28"/>
                    </a:lnTo>
                    <a:lnTo>
                      <a:pt x="57" y="36"/>
                    </a:lnTo>
                    <a:lnTo>
                      <a:pt x="57" y="43"/>
                    </a:lnTo>
                    <a:lnTo>
                      <a:pt x="50" y="50"/>
                    </a:lnTo>
                    <a:lnTo>
                      <a:pt x="50" y="50"/>
                    </a:lnTo>
                    <a:lnTo>
                      <a:pt x="43" y="50"/>
                    </a:lnTo>
                    <a:lnTo>
                      <a:pt x="43" y="43"/>
                    </a:lnTo>
                    <a:lnTo>
                      <a:pt x="36" y="36"/>
                    </a:lnTo>
                    <a:lnTo>
                      <a:pt x="36" y="28"/>
                    </a:lnTo>
                    <a:lnTo>
                      <a:pt x="43" y="28"/>
                    </a:lnTo>
                    <a:lnTo>
                      <a:pt x="43" y="14"/>
                    </a:lnTo>
                    <a:lnTo>
                      <a:pt x="36" y="0"/>
                    </a:lnTo>
                    <a:lnTo>
                      <a:pt x="29" y="14"/>
                    </a:lnTo>
                    <a:lnTo>
                      <a:pt x="36" y="28"/>
                    </a:lnTo>
                    <a:lnTo>
                      <a:pt x="36" y="28"/>
                    </a:lnTo>
                    <a:lnTo>
                      <a:pt x="36" y="36"/>
                    </a:lnTo>
                    <a:lnTo>
                      <a:pt x="36" y="43"/>
                    </a:lnTo>
                    <a:lnTo>
                      <a:pt x="29" y="36"/>
                    </a:lnTo>
                    <a:lnTo>
                      <a:pt x="21" y="28"/>
                    </a:lnTo>
                    <a:lnTo>
                      <a:pt x="21" y="28"/>
                    </a:lnTo>
                    <a:lnTo>
                      <a:pt x="21" y="21"/>
                    </a:lnTo>
                    <a:lnTo>
                      <a:pt x="21" y="21"/>
                    </a:lnTo>
                    <a:lnTo>
                      <a:pt x="14" y="7"/>
                    </a:lnTo>
                    <a:lnTo>
                      <a:pt x="7" y="7"/>
                    </a:lnTo>
                    <a:lnTo>
                      <a:pt x="7" y="7"/>
                    </a:lnTo>
                    <a:lnTo>
                      <a:pt x="0" y="0"/>
                    </a:lnTo>
                    <a:lnTo>
                      <a:pt x="0" y="7"/>
                    </a:lnTo>
                    <a:lnTo>
                      <a:pt x="0" y="7"/>
                    </a:lnTo>
                    <a:lnTo>
                      <a:pt x="0" y="21"/>
                    </a:lnTo>
                    <a:lnTo>
                      <a:pt x="14" y="28"/>
                    </a:lnTo>
                    <a:lnTo>
                      <a:pt x="21" y="36"/>
                    </a:lnTo>
                    <a:lnTo>
                      <a:pt x="29" y="43"/>
                    </a:lnTo>
                    <a:lnTo>
                      <a:pt x="29" y="43"/>
                    </a:lnTo>
                    <a:lnTo>
                      <a:pt x="29" y="43"/>
                    </a:lnTo>
                    <a:lnTo>
                      <a:pt x="21" y="43"/>
                    </a:lnTo>
                    <a:lnTo>
                      <a:pt x="21" y="43"/>
                    </a:lnTo>
                    <a:lnTo>
                      <a:pt x="14" y="36"/>
                    </a:lnTo>
                    <a:lnTo>
                      <a:pt x="7" y="36"/>
                    </a:lnTo>
                    <a:lnTo>
                      <a:pt x="0" y="43"/>
                    </a:lnTo>
                    <a:lnTo>
                      <a:pt x="0" y="50"/>
                    </a:lnTo>
                    <a:lnTo>
                      <a:pt x="7" y="50"/>
                    </a:lnTo>
                    <a:lnTo>
                      <a:pt x="14" y="57"/>
                    </a:lnTo>
                    <a:lnTo>
                      <a:pt x="14" y="57"/>
                    </a:lnTo>
                    <a:lnTo>
                      <a:pt x="21" y="50"/>
                    </a:lnTo>
                    <a:lnTo>
                      <a:pt x="21" y="50"/>
                    </a:lnTo>
                    <a:lnTo>
                      <a:pt x="29" y="50"/>
                    </a:lnTo>
                    <a:lnTo>
                      <a:pt x="36" y="50"/>
                    </a:lnTo>
                    <a:lnTo>
                      <a:pt x="36" y="50"/>
                    </a:lnTo>
                    <a:lnTo>
                      <a:pt x="43" y="57"/>
                    </a:lnTo>
                    <a:lnTo>
                      <a:pt x="43" y="57"/>
                    </a:lnTo>
                    <a:lnTo>
                      <a:pt x="43" y="64"/>
                    </a:lnTo>
                    <a:lnTo>
                      <a:pt x="36" y="64"/>
                    </a:lnTo>
                    <a:lnTo>
                      <a:pt x="29" y="64"/>
                    </a:lnTo>
                    <a:lnTo>
                      <a:pt x="21" y="64"/>
                    </a:lnTo>
                    <a:lnTo>
                      <a:pt x="0" y="64"/>
                    </a:lnTo>
                    <a:lnTo>
                      <a:pt x="0" y="71"/>
                    </a:lnTo>
                    <a:lnTo>
                      <a:pt x="7" y="78"/>
                    </a:lnTo>
                    <a:lnTo>
                      <a:pt x="21" y="78"/>
                    </a:lnTo>
                    <a:lnTo>
                      <a:pt x="29" y="78"/>
                    </a:lnTo>
                    <a:lnTo>
                      <a:pt x="29" y="78"/>
                    </a:lnTo>
                    <a:lnTo>
                      <a:pt x="29" y="71"/>
                    </a:lnTo>
                    <a:lnTo>
                      <a:pt x="36" y="71"/>
                    </a:lnTo>
                    <a:lnTo>
                      <a:pt x="36" y="64"/>
                    </a:lnTo>
                    <a:lnTo>
                      <a:pt x="43" y="64"/>
                    </a:lnTo>
                    <a:lnTo>
                      <a:pt x="43" y="64"/>
                    </a:lnTo>
                    <a:lnTo>
                      <a:pt x="50" y="71"/>
                    </a:lnTo>
                    <a:lnTo>
                      <a:pt x="57" y="78"/>
                    </a:lnTo>
                    <a:lnTo>
                      <a:pt x="57" y="78"/>
                    </a:lnTo>
                    <a:close/>
                    <a:moveTo>
                      <a:pt x="57" y="36"/>
                    </a:moveTo>
                    <a:lnTo>
                      <a:pt x="65" y="36"/>
                    </a:lnTo>
                    <a:lnTo>
                      <a:pt x="65" y="28"/>
                    </a:lnTo>
                    <a:lnTo>
                      <a:pt x="65" y="21"/>
                    </a:lnTo>
                    <a:lnTo>
                      <a:pt x="57" y="14"/>
                    </a:lnTo>
                    <a:lnTo>
                      <a:pt x="50" y="21"/>
                    </a:lnTo>
                    <a:lnTo>
                      <a:pt x="57" y="36"/>
                    </a:lnTo>
                    <a:lnTo>
                      <a:pt x="57" y="36"/>
                    </a:lnTo>
                    <a:close/>
                    <a:moveTo>
                      <a:pt x="36" y="28"/>
                    </a:moveTo>
                    <a:lnTo>
                      <a:pt x="43" y="21"/>
                    </a:lnTo>
                    <a:lnTo>
                      <a:pt x="36" y="7"/>
                    </a:lnTo>
                    <a:lnTo>
                      <a:pt x="29" y="14"/>
                    </a:lnTo>
                    <a:lnTo>
                      <a:pt x="36" y="28"/>
                    </a:lnTo>
                    <a:lnTo>
                      <a:pt x="36" y="28"/>
                    </a:lnTo>
                    <a:close/>
                    <a:moveTo>
                      <a:pt x="14" y="21"/>
                    </a:moveTo>
                    <a:lnTo>
                      <a:pt x="14" y="14"/>
                    </a:lnTo>
                    <a:lnTo>
                      <a:pt x="14" y="14"/>
                    </a:lnTo>
                    <a:lnTo>
                      <a:pt x="7" y="7"/>
                    </a:lnTo>
                    <a:lnTo>
                      <a:pt x="0" y="7"/>
                    </a:lnTo>
                    <a:lnTo>
                      <a:pt x="0" y="14"/>
                    </a:lnTo>
                    <a:lnTo>
                      <a:pt x="0" y="21"/>
                    </a:lnTo>
                    <a:lnTo>
                      <a:pt x="7" y="28"/>
                    </a:lnTo>
                    <a:lnTo>
                      <a:pt x="14" y="21"/>
                    </a:lnTo>
                    <a:lnTo>
                      <a:pt x="14" y="21"/>
                    </a:lnTo>
                    <a:close/>
                    <a:moveTo>
                      <a:pt x="21" y="43"/>
                    </a:moveTo>
                    <a:lnTo>
                      <a:pt x="7" y="36"/>
                    </a:lnTo>
                    <a:lnTo>
                      <a:pt x="0" y="43"/>
                    </a:lnTo>
                    <a:lnTo>
                      <a:pt x="0" y="50"/>
                    </a:lnTo>
                    <a:lnTo>
                      <a:pt x="14" y="50"/>
                    </a:lnTo>
                    <a:lnTo>
                      <a:pt x="21" y="50"/>
                    </a:lnTo>
                    <a:lnTo>
                      <a:pt x="21" y="43"/>
                    </a:lnTo>
                    <a:lnTo>
                      <a:pt x="21" y="43"/>
                    </a:lnTo>
                    <a:close/>
                    <a:moveTo>
                      <a:pt x="29" y="71"/>
                    </a:moveTo>
                    <a:lnTo>
                      <a:pt x="29" y="64"/>
                    </a:lnTo>
                    <a:lnTo>
                      <a:pt x="14" y="64"/>
                    </a:lnTo>
                    <a:lnTo>
                      <a:pt x="14" y="64"/>
                    </a:lnTo>
                    <a:lnTo>
                      <a:pt x="7" y="71"/>
                    </a:lnTo>
                    <a:lnTo>
                      <a:pt x="7" y="71"/>
                    </a:lnTo>
                    <a:lnTo>
                      <a:pt x="14" y="78"/>
                    </a:lnTo>
                    <a:lnTo>
                      <a:pt x="21"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698">
                <a:extLst>
                  <a:ext uri="{FF2B5EF4-FFF2-40B4-BE49-F238E27FC236}">
                    <a16:creationId xmlns:a16="http://schemas.microsoft.com/office/drawing/2014/main" xmlns="" id="{80D446CC-8CDF-4AED-8D26-5B49AEDAC275}"/>
                  </a:ext>
                </a:extLst>
              </p:cNvPr>
              <p:cNvSpPr>
                <a:spLocks noEditPoints="1"/>
              </p:cNvSpPr>
              <p:nvPr/>
            </p:nvSpPr>
            <p:spPr bwMode="auto">
              <a:xfrm>
                <a:off x="4983" y="3133"/>
                <a:ext cx="72" cy="78"/>
              </a:xfrm>
              <a:custGeom>
                <a:avLst/>
                <a:gdLst>
                  <a:gd name="T0" fmla="*/ 65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7 w 72"/>
                  <a:gd name="T15" fmla="*/ 21 h 78"/>
                  <a:gd name="T16" fmla="*/ 57 w 72"/>
                  <a:gd name="T17" fmla="*/ 36 h 78"/>
                  <a:gd name="T18" fmla="*/ 57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1 w 72"/>
                  <a:gd name="T37" fmla="*/ 21 h 78"/>
                  <a:gd name="T38" fmla="*/ 14 w 72"/>
                  <a:gd name="T39" fmla="*/ 7 h 78"/>
                  <a:gd name="T40" fmla="*/ 7 w 72"/>
                  <a:gd name="T41" fmla="*/ 0 h 78"/>
                  <a:gd name="T42" fmla="*/ 0 w 72"/>
                  <a:gd name="T43" fmla="*/ 7 h 78"/>
                  <a:gd name="T44" fmla="*/ 21 w 72"/>
                  <a:gd name="T45" fmla="*/ 28 h 78"/>
                  <a:gd name="T46" fmla="*/ 36 w 72"/>
                  <a:gd name="T47" fmla="*/ 43 h 78"/>
                  <a:gd name="T48" fmla="*/ 36 w 72"/>
                  <a:gd name="T49" fmla="*/ 43 h 78"/>
                  <a:gd name="T50" fmla="*/ 29 w 72"/>
                  <a:gd name="T51" fmla="*/ 43 h 78"/>
                  <a:gd name="T52" fmla="*/ 7 w 72"/>
                  <a:gd name="T53" fmla="*/ 36 h 78"/>
                  <a:gd name="T54" fmla="*/ 7 w 72"/>
                  <a:gd name="T55" fmla="*/ 50 h 78"/>
                  <a:gd name="T56" fmla="*/ 21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64 h 78"/>
                  <a:gd name="T70" fmla="*/ 7 w 72"/>
                  <a:gd name="T71" fmla="*/ 71 h 78"/>
                  <a:gd name="T72" fmla="*/ 21 w 72"/>
                  <a:gd name="T73" fmla="*/ 78 h 78"/>
                  <a:gd name="T74" fmla="*/ 36 w 72"/>
                  <a:gd name="T75" fmla="*/ 78 h 78"/>
                  <a:gd name="T76" fmla="*/ 43 w 72"/>
                  <a:gd name="T77" fmla="*/ 71 h 78"/>
                  <a:gd name="T78" fmla="*/ 50 w 72"/>
                  <a:gd name="T79" fmla="*/ 64 h 78"/>
                  <a:gd name="T80" fmla="*/ 57 w 72"/>
                  <a:gd name="T81" fmla="*/ 71 h 78"/>
                  <a:gd name="T82" fmla="*/ 65 w 72"/>
                  <a:gd name="T83" fmla="*/ 78 h 78"/>
                  <a:gd name="T84" fmla="*/ 65 w 72"/>
                  <a:gd name="T85" fmla="*/ 36 h 78"/>
                  <a:gd name="T86" fmla="*/ 72 w 72"/>
                  <a:gd name="T87" fmla="*/ 21 h 78"/>
                  <a:gd name="T88" fmla="*/ 57 w 72"/>
                  <a:gd name="T89" fmla="*/ 21 h 78"/>
                  <a:gd name="T90" fmla="*/ 65 w 72"/>
                  <a:gd name="T91" fmla="*/ 36 h 78"/>
                  <a:gd name="T92" fmla="*/ 50 w 72"/>
                  <a:gd name="T93" fmla="*/ 21 h 78"/>
                  <a:gd name="T94" fmla="*/ 36 w 72"/>
                  <a:gd name="T95" fmla="*/ 14 h 78"/>
                  <a:gd name="T96" fmla="*/ 43 w 72"/>
                  <a:gd name="T97" fmla="*/ 28 h 78"/>
                  <a:gd name="T98" fmla="*/ 21 w 72"/>
                  <a:gd name="T99" fmla="*/ 14 h 78"/>
                  <a:gd name="T100" fmla="*/ 14 w 72"/>
                  <a:gd name="T101" fmla="*/ 7 h 78"/>
                  <a:gd name="T102" fmla="*/ 7 w 72"/>
                  <a:gd name="T103" fmla="*/ 14 h 78"/>
                  <a:gd name="T104" fmla="*/ 14 w 72"/>
                  <a:gd name="T105" fmla="*/ 28 h 78"/>
                  <a:gd name="T106" fmla="*/ 21 w 72"/>
                  <a:gd name="T107" fmla="*/ 21 h 78"/>
                  <a:gd name="T108" fmla="*/ 14 w 72"/>
                  <a:gd name="T109" fmla="*/ 36 h 78"/>
                  <a:gd name="T110" fmla="*/ 7 w 72"/>
                  <a:gd name="T111" fmla="*/ 50 h 78"/>
                  <a:gd name="T112" fmla="*/ 21 w 72"/>
                  <a:gd name="T113" fmla="*/ 50 h 78"/>
                  <a:gd name="T114" fmla="*/ 29 w 72"/>
                  <a:gd name="T115" fmla="*/ 43 h 78"/>
                  <a:gd name="T116" fmla="*/ 29 w 72"/>
                  <a:gd name="T117" fmla="*/ 64 h 78"/>
                  <a:gd name="T118" fmla="*/ 14 w 72"/>
                  <a:gd name="T119" fmla="*/ 64 h 78"/>
                  <a:gd name="T120" fmla="*/ 14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65" y="78"/>
                    </a:lnTo>
                    <a:lnTo>
                      <a:pt x="72" y="71"/>
                    </a:lnTo>
                    <a:lnTo>
                      <a:pt x="72" y="71"/>
                    </a:lnTo>
                    <a:lnTo>
                      <a:pt x="72" y="71"/>
                    </a:lnTo>
                    <a:lnTo>
                      <a:pt x="65" y="57"/>
                    </a:lnTo>
                    <a:lnTo>
                      <a:pt x="57" y="57"/>
                    </a:lnTo>
                    <a:lnTo>
                      <a:pt x="65" y="43"/>
                    </a:lnTo>
                    <a:lnTo>
                      <a:pt x="65" y="43"/>
                    </a:lnTo>
                    <a:lnTo>
                      <a:pt x="72" y="36"/>
                    </a:lnTo>
                    <a:lnTo>
                      <a:pt x="72" y="28"/>
                    </a:lnTo>
                    <a:lnTo>
                      <a:pt x="72" y="14"/>
                    </a:lnTo>
                    <a:lnTo>
                      <a:pt x="72" y="14"/>
                    </a:lnTo>
                    <a:lnTo>
                      <a:pt x="65" y="7"/>
                    </a:lnTo>
                    <a:lnTo>
                      <a:pt x="57" y="14"/>
                    </a:lnTo>
                    <a:lnTo>
                      <a:pt x="57" y="21"/>
                    </a:lnTo>
                    <a:lnTo>
                      <a:pt x="57" y="28"/>
                    </a:lnTo>
                    <a:lnTo>
                      <a:pt x="57" y="36"/>
                    </a:lnTo>
                    <a:lnTo>
                      <a:pt x="57" y="43"/>
                    </a:lnTo>
                    <a:lnTo>
                      <a:pt x="57" y="50"/>
                    </a:lnTo>
                    <a:lnTo>
                      <a:pt x="57" y="50"/>
                    </a:lnTo>
                    <a:lnTo>
                      <a:pt x="50" y="50"/>
                    </a:lnTo>
                    <a:lnTo>
                      <a:pt x="43" y="43"/>
                    </a:lnTo>
                    <a:lnTo>
                      <a:pt x="43" y="36"/>
                    </a:lnTo>
                    <a:lnTo>
                      <a:pt x="43" y="28"/>
                    </a:lnTo>
                    <a:lnTo>
                      <a:pt x="50" y="28"/>
                    </a:lnTo>
                    <a:lnTo>
                      <a:pt x="50" y="14"/>
                    </a:lnTo>
                    <a:lnTo>
                      <a:pt x="43" y="0"/>
                    </a:lnTo>
                    <a:lnTo>
                      <a:pt x="36" y="14"/>
                    </a:lnTo>
                    <a:lnTo>
                      <a:pt x="43" y="28"/>
                    </a:lnTo>
                    <a:lnTo>
                      <a:pt x="43" y="28"/>
                    </a:lnTo>
                    <a:lnTo>
                      <a:pt x="43" y="36"/>
                    </a:lnTo>
                    <a:lnTo>
                      <a:pt x="43" y="43"/>
                    </a:lnTo>
                    <a:lnTo>
                      <a:pt x="36" y="36"/>
                    </a:lnTo>
                    <a:lnTo>
                      <a:pt x="29" y="28"/>
                    </a:lnTo>
                    <a:lnTo>
                      <a:pt x="29" y="28"/>
                    </a:lnTo>
                    <a:lnTo>
                      <a:pt x="29" y="21"/>
                    </a:lnTo>
                    <a:lnTo>
                      <a:pt x="21" y="21"/>
                    </a:lnTo>
                    <a:lnTo>
                      <a:pt x="21" y="7"/>
                    </a:lnTo>
                    <a:lnTo>
                      <a:pt x="14" y="7"/>
                    </a:lnTo>
                    <a:lnTo>
                      <a:pt x="14" y="7"/>
                    </a:lnTo>
                    <a:lnTo>
                      <a:pt x="7" y="0"/>
                    </a:lnTo>
                    <a:lnTo>
                      <a:pt x="0" y="7"/>
                    </a:lnTo>
                    <a:lnTo>
                      <a:pt x="0" y="7"/>
                    </a:lnTo>
                    <a:lnTo>
                      <a:pt x="7" y="21"/>
                    </a:lnTo>
                    <a:lnTo>
                      <a:pt x="21" y="28"/>
                    </a:lnTo>
                    <a:lnTo>
                      <a:pt x="29" y="36"/>
                    </a:lnTo>
                    <a:lnTo>
                      <a:pt x="36" y="43"/>
                    </a:lnTo>
                    <a:lnTo>
                      <a:pt x="36" y="43"/>
                    </a:lnTo>
                    <a:lnTo>
                      <a:pt x="36" y="43"/>
                    </a:lnTo>
                    <a:lnTo>
                      <a:pt x="29" y="43"/>
                    </a:lnTo>
                    <a:lnTo>
                      <a:pt x="29" y="43"/>
                    </a:lnTo>
                    <a:lnTo>
                      <a:pt x="21" y="36"/>
                    </a:lnTo>
                    <a:lnTo>
                      <a:pt x="7" y="36"/>
                    </a:lnTo>
                    <a:lnTo>
                      <a:pt x="0" y="43"/>
                    </a:lnTo>
                    <a:lnTo>
                      <a:pt x="7" y="50"/>
                    </a:lnTo>
                    <a:lnTo>
                      <a:pt x="7" y="50"/>
                    </a:lnTo>
                    <a:lnTo>
                      <a:pt x="21" y="57"/>
                    </a:lnTo>
                    <a:lnTo>
                      <a:pt x="21"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1"/>
                    </a:lnTo>
                    <a:lnTo>
                      <a:pt x="14" y="78"/>
                    </a:lnTo>
                    <a:lnTo>
                      <a:pt x="21" y="78"/>
                    </a:lnTo>
                    <a:lnTo>
                      <a:pt x="36" y="78"/>
                    </a:lnTo>
                    <a:lnTo>
                      <a:pt x="36" y="78"/>
                    </a:lnTo>
                    <a:lnTo>
                      <a:pt x="36" y="71"/>
                    </a:lnTo>
                    <a:lnTo>
                      <a:pt x="43" y="71"/>
                    </a:lnTo>
                    <a:lnTo>
                      <a:pt x="43" y="64"/>
                    </a:lnTo>
                    <a:lnTo>
                      <a:pt x="50" y="64"/>
                    </a:lnTo>
                    <a:lnTo>
                      <a:pt x="50" y="64"/>
                    </a:lnTo>
                    <a:lnTo>
                      <a:pt x="57" y="71"/>
                    </a:lnTo>
                    <a:lnTo>
                      <a:pt x="65" y="78"/>
                    </a:lnTo>
                    <a:lnTo>
                      <a:pt x="65" y="78"/>
                    </a:lnTo>
                    <a:close/>
                    <a:moveTo>
                      <a:pt x="65" y="36"/>
                    </a:moveTo>
                    <a:lnTo>
                      <a:pt x="65" y="36"/>
                    </a:lnTo>
                    <a:lnTo>
                      <a:pt x="72" y="28"/>
                    </a:lnTo>
                    <a:lnTo>
                      <a:pt x="72" y="21"/>
                    </a:lnTo>
                    <a:lnTo>
                      <a:pt x="65" y="14"/>
                    </a:lnTo>
                    <a:lnTo>
                      <a:pt x="57" y="21"/>
                    </a:lnTo>
                    <a:lnTo>
                      <a:pt x="65" y="36"/>
                    </a:lnTo>
                    <a:lnTo>
                      <a:pt x="65" y="36"/>
                    </a:lnTo>
                    <a:close/>
                    <a:moveTo>
                      <a:pt x="43" y="28"/>
                    </a:moveTo>
                    <a:lnTo>
                      <a:pt x="50" y="21"/>
                    </a:lnTo>
                    <a:lnTo>
                      <a:pt x="43" y="7"/>
                    </a:lnTo>
                    <a:lnTo>
                      <a:pt x="36" y="14"/>
                    </a:lnTo>
                    <a:lnTo>
                      <a:pt x="43" y="28"/>
                    </a:lnTo>
                    <a:lnTo>
                      <a:pt x="43" y="28"/>
                    </a:lnTo>
                    <a:close/>
                    <a:moveTo>
                      <a:pt x="21" y="21"/>
                    </a:moveTo>
                    <a:lnTo>
                      <a:pt x="21" y="14"/>
                    </a:lnTo>
                    <a:lnTo>
                      <a:pt x="21" y="14"/>
                    </a:lnTo>
                    <a:lnTo>
                      <a:pt x="14" y="7"/>
                    </a:lnTo>
                    <a:lnTo>
                      <a:pt x="7" y="7"/>
                    </a:lnTo>
                    <a:lnTo>
                      <a:pt x="7" y="14"/>
                    </a:lnTo>
                    <a:lnTo>
                      <a:pt x="7" y="21"/>
                    </a:lnTo>
                    <a:lnTo>
                      <a:pt x="14" y="28"/>
                    </a:lnTo>
                    <a:lnTo>
                      <a:pt x="21" y="21"/>
                    </a:lnTo>
                    <a:lnTo>
                      <a:pt x="21" y="21"/>
                    </a:lnTo>
                    <a:close/>
                    <a:moveTo>
                      <a:pt x="29" y="43"/>
                    </a:moveTo>
                    <a:lnTo>
                      <a:pt x="14" y="36"/>
                    </a:lnTo>
                    <a:lnTo>
                      <a:pt x="7" y="43"/>
                    </a:lnTo>
                    <a:lnTo>
                      <a:pt x="7" y="50"/>
                    </a:lnTo>
                    <a:lnTo>
                      <a:pt x="14" y="50"/>
                    </a:lnTo>
                    <a:lnTo>
                      <a:pt x="21" y="50"/>
                    </a:lnTo>
                    <a:lnTo>
                      <a:pt x="29" y="43"/>
                    </a:lnTo>
                    <a:lnTo>
                      <a:pt x="29" y="43"/>
                    </a:lnTo>
                    <a:close/>
                    <a:moveTo>
                      <a:pt x="36" y="71"/>
                    </a:moveTo>
                    <a:lnTo>
                      <a:pt x="29" y="64"/>
                    </a:lnTo>
                    <a:lnTo>
                      <a:pt x="21" y="64"/>
                    </a:lnTo>
                    <a:lnTo>
                      <a:pt x="14" y="64"/>
                    </a:lnTo>
                    <a:lnTo>
                      <a:pt x="7" y="71"/>
                    </a:lnTo>
                    <a:lnTo>
                      <a:pt x="14" y="71"/>
                    </a:lnTo>
                    <a:lnTo>
                      <a:pt x="21"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699">
                <a:extLst>
                  <a:ext uri="{FF2B5EF4-FFF2-40B4-BE49-F238E27FC236}">
                    <a16:creationId xmlns:a16="http://schemas.microsoft.com/office/drawing/2014/main" xmlns="" id="{6AA46310-DB1F-459A-86ED-2EF3CB30C1EC}"/>
                  </a:ext>
                </a:extLst>
              </p:cNvPr>
              <p:cNvSpPr>
                <a:spLocks noEditPoints="1"/>
              </p:cNvSpPr>
              <p:nvPr/>
            </p:nvSpPr>
            <p:spPr bwMode="auto">
              <a:xfrm>
                <a:off x="4983" y="3154"/>
                <a:ext cx="0" cy="50"/>
              </a:xfrm>
              <a:custGeom>
                <a:avLst/>
                <a:gdLst>
                  <a:gd name="T0" fmla="*/ 50 h 50"/>
                  <a:gd name="T1" fmla="*/ 50 h 50"/>
                  <a:gd name="T2" fmla="*/ 50 h 50"/>
                  <a:gd name="T3" fmla="*/ 50 h 50"/>
                  <a:gd name="T4" fmla="*/ 50 h 50"/>
                  <a:gd name="T5" fmla="*/ 15 h 50"/>
                  <a:gd name="T6" fmla="*/ 7 h 50"/>
                  <a:gd name="T7" fmla="*/ 0 h 50"/>
                  <a:gd name="T8" fmla="*/ 15 h 50"/>
                  <a:gd name="T9" fmla="*/ 15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0">
                    <a:moveTo>
                      <a:pt x="0" y="50"/>
                    </a:moveTo>
                    <a:lnTo>
                      <a:pt x="0" y="50"/>
                    </a:lnTo>
                    <a:lnTo>
                      <a:pt x="0" y="50"/>
                    </a:lnTo>
                    <a:lnTo>
                      <a:pt x="0" y="50"/>
                    </a:lnTo>
                    <a:lnTo>
                      <a:pt x="0" y="50"/>
                    </a:lnTo>
                    <a:close/>
                    <a:moveTo>
                      <a:pt x="0" y="15"/>
                    </a:moveTo>
                    <a:lnTo>
                      <a:pt x="0" y="7"/>
                    </a:lnTo>
                    <a:lnTo>
                      <a:pt x="0" y="0"/>
                    </a:lnTo>
                    <a:lnTo>
                      <a:pt x="0" y="15"/>
                    </a:lnTo>
                    <a:lnTo>
                      <a:pt x="0"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700">
                <a:extLst>
                  <a:ext uri="{FF2B5EF4-FFF2-40B4-BE49-F238E27FC236}">
                    <a16:creationId xmlns:a16="http://schemas.microsoft.com/office/drawing/2014/main" xmlns="" id="{CA822578-0FEF-4132-A502-DEF3DAE3D477}"/>
                  </a:ext>
                </a:extLst>
              </p:cNvPr>
              <p:cNvSpPr>
                <a:spLocks noEditPoints="1"/>
              </p:cNvSpPr>
              <p:nvPr/>
            </p:nvSpPr>
            <p:spPr bwMode="auto">
              <a:xfrm>
                <a:off x="6388" y="3140"/>
                <a:ext cx="71" cy="71"/>
              </a:xfrm>
              <a:custGeom>
                <a:avLst/>
                <a:gdLst>
                  <a:gd name="T0" fmla="*/ 64 w 71"/>
                  <a:gd name="T1" fmla="*/ 71 h 71"/>
                  <a:gd name="T2" fmla="*/ 71 w 71"/>
                  <a:gd name="T3" fmla="*/ 64 h 71"/>
                  <a:gd name="T4" fmla="*/ 57 w 71"/>
                  <a:gd name="T5" fmla="*/ 50 h 71"/>
                  <a:gd name="T6" fmla="*/ 64 w 71"/>
                  <a:gd name="T7" fmla="*/ 36 h 71"/>
                  <a:gd name="T8" fmla="*/ 64 w 71"/>
                  <a:gd name="T9" fmla="*/ 36 h 71"/>
                  <a:gd name="T10" fmla="*/ 71 w 71"/>
                  <a:gd name="T11" fmla="*/ 7 h 71"/>
                  <a:gd name="T12" fmla="*/ 64 w 71"/>
                  <a:gd name="T13" fmla="*/ 7 h 71"/>
                  <a:gd name="T14" fmla="*/ 57 w 71"/>
                  <a:gd name="T15" fmla="*/ 14 h 71"/>
                  <a:gd name="T16" fmla="*/ 57 w 71"/>
                  <a:gd name="T17" fmla="*/ 36 h 71"/>
                  <a:gd name="T18" fmla="*/ 57 w 71"/>
                  <a:gd name="T19" fmla="*/ 50 h 71"/>
                  <a:gd name="T20" fmla="*/ 50 w 71"/>
                  <a:gd name="T21" fmla="*/ 43 h 71"/>
                  <a:gd name="T22" fmla="*/ 43 w 71"/>
                  <a:gd name="T23" fmla="*/ 36 h 71"/>
                  <a:gd name="T24" fmla="*/ 50 w 71"/>
                  <a:gd name="T25" fmla="*/ 21 h 71"/>
                  <a:gd name="T26" fmla="*/ 43 w 71"/>
                  <a:gd name="T27" fmla="*/ 0 h 71"/>
                  <a:gd name="T28" fmla="*/ 36 w 71"/>
                  <a:gd name="T29" fmla="*/ 21 h 71"/>
                  <a:gd name="T30" fmla="*/ 36 w 71"/>
                  <a:gd name="T31" fmla="*/ 29 h 71"/>
                  <a:gd name="T32" fmla="*/ 36 w 71"/>
                  <a:gd name="T33" fmla="*/ 36 h 71"/>
                  <a:gd name="T34" fmla="*/ 28 w 71"/>
                  <a:gd name="T35" fmla="*/ 21 h 71"/>
                  <a:gd name="T36" fmla="*/ 21 w 71"/>
                  <a:gd name="T37" fmla="*/ 14 h 71"/>
                  <a:gd name="T38" fmla="*/ 14 w 71"/>
                  <a:gd name="T39" fmla="*/ 0 h 71"/>
                  <a:gd name="T40" fmla="*/ 0 w 71"/>
                  <a:gd name="T41" fmla="*/ 0 h 71"/>
                  <a:gd name="T42" fmla="*/ 0 w 71"/>
                  <a:gd name="T43" fmla="*/ 7 h 71"/>
                  <a:gd name="T44" fmla="*/ 21 w 71"/>
                  <a:gd name="T45" fmla="*/ 21 h 71"/>
                  <a:gd name="T46" fmla="*/ 36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8 w 71"/>
                  <a:gd name="T59" fmla="*/ 43 h 71"/>
                  <a:gd name="T60" fmla="*/ 28 w 71"/>
                  <a:gd name="T61" fmla="*/ 43 h 71"/>
                  <a:gd name="T62" fmla="*/ 43 w 71"/>
                  <a:gd name="T63" fmla="*/ 50 h 71"/>
                  <a:gd name="T64" fmla="*/ 50 w 71"/>
                  <a:gd name="T65" fmla="*/ 50 h 71"/>
                  <a:gd name="T66" fmla="*/ 36 w 71"/>
                  <a:gd name="T67" fmla="*/ 57 h 71"/>
                  <a:gd name="T68" fmla="*/ 21 w 71"/>
                  <a:gd name="T69" fmla="*/ 57 h 71"/>
                  <a:gd name="T70" fmla="*/ 7 w 71"/>
                  <a:gd name="T71" fmla="*/ 64 h 71"/>
                  <a:gd name="T72" fmla="*/ 21 w 71"/>
                  <a:gd name="T73" fmla="*/ 71 h 71"/>
                  <a:gd name="T74" fmla="*/ 36 w 71"/>
                  <a:gd name="T75" fmla="*/ 71 h 71"/>
                  <a:gd name="T76" fmla="*/ 36 w 71"/>
                  <a:gd name="T77" fmla="*/ 64 h 71"/>
                  <a:gd name="T78" fmla="*/ 50 w 71"/>
                  <a:gd name="T79" fmla="*/ 57 h 71"/>
                  <a:gd name="T80" fmla="*/ 57 w 71"/>
                  <a:gd name="T81" fmla="*/ 64 h 71"/>
                  <a:gd name="T82" fmla="*/ 64 w 71"/>
                  <a:gd name="T83" fmla="*/ 71 h 71"/>
                  <a:gd name="T84" fmla="*/ 64 w 71"/>
                  <a:gd name="T85" fmla="*/ 29 h 71"/>
                  <a:gd name="T86" fmla="*/ 71 w 71"/>
                  <a:gd name="T87" fmla="*/ 14 h 71"/>
                  <a:gd name="T88" fmla="*/ 57 w 71"/>
                  <a:gd name="T89" fmla="*/ 14 h 71"/>
                  <a:gd name="T90" fmla="*/ 64 w 71"/>
                  <a:gd name="T91" fmla="*/ 29 h 71"/>
                  <a:gd name="T92" fmla="*/ 50 w 71"/>
                  <a:gd name="T93" fmla="*/ 14 h 71"/>
                  <a:gd name="T94" fmla="*/ 36 w 71"/>
                  <a:gd name="T95" fmla="*/ 7 h 71"/>
                  <a:gd name="T96" fmla="*/ 43 w 71"/>
                  <a:gd name="T97" fmla="*/ 21 h 71"/>
                  <a:gd name="T98" fmla="*/ 21 w 71"/>
                  <a:gd name="T99" fmla="*/ 14 h 71"/>
                  <a:gd name="T100" fmla="*/ 14 w 71"/>
                  <a:gd name="T101" fmla="*/ 0 h 71"/>
                  <a:gd name="T102" fmla="*/ 7 w 71"/>
                  <a:gd name="T103" fmla="*/ 7 h 71"/>
                  <a:gd name="T104" fmla="*/ 14 w 71"/>
                  <a:gd name="T105" fmla="*/ 21 h 71"/>
                  <a:gd name="T106" fmla="*/ 21 w 71"/>
                  <a:gd name="T107" fmla="*/ 14 h 71"/>
                  <a:gd name="T108" fmla="*/ 14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14 w 71"/>
                  <a:gd name="T121" fmla="*/ 71 h 71"/>
                  <a:gd name="T122" fmla="*/ 28 w 71"/>
                  <a:gd name="T123" fmla="*/ 71 h 71"/>
                  <a:gd name="T124" fmla="*/ 36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1"/>
                    </a:lnTo>
                    <a:lnTo>
                      <a:pt x="57" y="36"/>
                    </a:lnTo>
                    <a:lnTo>
                      <a:pt x="57" y="36"/>
                    </a:lnTo>
                    <a:lnTo>
                      <a:pt x="57" y="50"/>
                    </a:lnTo>
                    <a:lnTo>
                      <a:pt x="57" y="50"/>
                    </a:lnTo>
                    <a:lnTo>
                      <a:pt x="50" y="43"/>
                    </a:lnTo>
                    <a:lnTo>
                      <a:pt x="43" y="36"/>
                    </a:lnTo>
                    <a:lnTo>
                      <a:pt x="43" y="36"/>
                    </a:lnTo>
                    <a:lnTo>
                      <a:pt x="43" y="29"/>
                    </a:lnTo>
                    <a:lnTo>
                      <a:pt x="50" y="21"/>
                    </a:lnTo>
                    <a:lnTo>
                      <a:pt x="50" y="7"/>
                    </a:lnTo>
                    <a:lnTo>
                      <a:pt x="43" y="0"/>
                    </a:lnTo>
                    <a:lnTo>
                      <a:pt x="36" y="7"/>
                    </a:lnTo>
                    <a:lnTo>
                      <a:pt x="36" y="21"/>
                    </a:lnTo>
                    <a:lnTo>
                      <a:pt x="36" y="29"/>
                    </a:lnTo>
                    <a:lnTo>
                      <a:pt x="36" y="29"/>
                    </a:lnTo>
                    <a:lnTo>
                      <a:pt x="36" y="36"/>
                    </a:lnTo>
                    <a:lnTo>
                      <a:pt x="36" y="36"/>
                    </a:lnTo>
                    <a:lnTo>
                      <a:pt x="28" y="29"/>
                    </a:lnTo>
                    <a:lnTo>
                      <a:pt x="28" y="21"/>
                    </a:lnTo>
                    <a:lnTo>
                      <a:pt x="21" y="21"/>
                    </a:lnTo>
                    <a:lnTo>
                      <a:pt x="21" y="14"/>
                    </a:lnTo>
                    <a:lnTo>
                      <a:pt x="21" y="7"/>
                    </a:lnTo>
                    <a:lnTo>
                      <a:pt x="14" y="0"/>
                    </a:lnTo>
                    <a:lnTo>
                      <a:pt x="7" y="0"/>
                    </a:lnTo>
                    <a:lnTo>
                      <a:pt x="0" y="0"/>
                    </a:lnTo>
                    <a:lnTo>
                      <a:pt x="0" y="0"/>
                    </a:lnTo>
                    <a:lnTo>
                      <a:pt x="0" y="7"/>
                    </a:lnTo>
                    <a:lnTo>
                      <a:pt x="7" y="21"/>
                    </a:lnTo>
                    <a:lnTo>
                      <a:pt x="21" y="21"/>
                    </a:lnTo>
                    <a:lnTo>
                      <a:pt x="28" y="29"/>
                    </a:lnTo>
                    <a:lnTo>
                      <a:pt x="36" y="36"/>
                    </a:lnTo>
                    <a:lnTo>
                      <a:pt x="36" y="36"/>
                    </a:lnTo>
                    <a:lnTo>
                      <a:pt x="28" y="36"/>
                    </a:lnTo>
                    <a:lnTo>
                      <a:pt x="28" y="36"/>
                    </a:lnTo>
                    <a:lnTo>
                      <a:pt x="21" y="36"/>
                    </a:lnTo>
                    <a:lnTo>
                      <a:pt x="21" y="29"/>
                    </a:lnTo>
                    <a:lnTo>
                      <a:pt x="7" y="29"/>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0"/>
                    </a:lnTo>
                    <a:lnTo>
                      <a:pt x="43" y="57"/>
                    </a:lnTo>
                    <a:lnTo>
                      <a:pt x="36" y="57"/>
                    </a:lnTo>
                    <a:lnTo>
                      <a:pt x="36" y="57"/>
                    </a:lnTo>
                    <a:lnTo>
                      <a:pt x="21" y="57"/>
                    </a:lnTo>
                    <a:lnTo>
                      <a:pt x="7" y="64"/>
                    </a:lnTo>
                    <a:lnTo>
                      <a:pt x="7" y="64"/>
                    </a:lnTo>
                    <a:lnTo>
                      <a:pt x="7" y="71"/>
                    </a:lnTo>
                    <a:lnTo>
                      <a:pt x="21" y="71"/>
                    </a:lnTo>
                    <a:lnTo>
                      <a:pt x="28" y="71"/>
                    </a:lnTo>
                    <a:lnTo>
                      <a:pt x="36" y="71"/>
                    </a:lnTo>
                    <a:lnTo>
                      <a:pt x="36" y="71"/>
                    </a:lnTo>
                    <a:lnTo>
                      <a:pt x="36" y="64"/>
                    </a:lnTo>
                    <a:lnTo>
                      <a:pt x="43" y="64"/>
                    </a:lnTo>
                    <a:lnTo>
                      <a:pt x="50" y="57"/>
                    </a:lnTo>
                    <a:lnTo>
                      <a:pt x="50" y="57"/>
                    </a:lnTo>
                    <a:lnTo>
                      <a:pt x="57" y="64"/>
                    </a:lnTo>
                    <a:lnTo>
                      <a:pt x="64" y="71"/>
                    </a:lnTo>
                    <a:lnTo>
                      <a:pt x="64" y="71"/>
                    </a:lnTo>
                    <a:close/>
                    <a:moveTo>
                      <a:pt x="64" y="29"/>
                    </a:moveTo>
                    <a:lnTo>
                      <a:pt x="64" y="29"/>
                    </a:lnTo>
                    <a:lnTo>
                      <a:pt x="71" y="21"/>
                    </a:lnTo>
                    <a:lnTo>
                      <a:pt x="71" y="14"/>
                    </a:lnTo>
                    <a:lnTo>
                      <a:pt x="64" y="7"/>
                    </a:lnTo>
                    <a:lnTo>
                      <a:pt x="57" y="14"/>
                    </a:lnTo>
                    <a:lnTo>
                      <a:pt x="64" y="29"/>
                    </a:lnTo>
                    <a:lnTo>
                      <a:pt x="64" y="29"/>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57"/>
                    </a:lnTo>
                    <a:lnTo>
                      <a:pt x="7"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701">
                <a:extLst>
                  <a:ext uri="{FF2B5EF4-FFF2-40B4-BE49-F238E27FC236}">
                    <a16:creationId xmlns:a16="http://schemas.microsoft.com/office/drawing/2014/main" xmlns="" id="{B907E26C-1AF5-4E87-9AA3-E0598D4FDE0D}"/>
                  </a:ext>
                </a:extLst>
              </p:cNvPr>
              <p:cNvSpPr>
                <a:spLocks noEditPoints="1"/>
              </p:cNvSpPr>
              <p:nvPr/>
            </p:nvSpPr>
            <p:spPr bwMode="auto">
              <a:xfrm>
                <a:off x="6467" y="3140"/>
                <a:ext cx="71" cy="71"/>
              </a:xfrm>
              <a:custGeom>
                <a:avLst/>
                <a:gdLst>
                  <a:gd name="T0" fmla="*/ 64 w 71"/>
                  <a:gd name="T1" fmla="*/ 71 h 71"/>
                  <a:gd name="T2" fmla="*/ 71 w 71"/>
                  <a:gd name="T3" fmla="*/ 64 h 71"/>
                  <a:gd name="T4" fmla="*/ 57 w 71"/>
                  <a:gd name="T5" fmla="*/ 50 h 71"/>
                  <a:gd name="T6" fmla="*/ 57 w 71"/>
                  <a:gd name="T7" fmla="*/ 36 h 71"/>
                  <a:gd name="T8" fmla="*/ 64 w 71"/>
                  <a:gd name="T9" fmla="*/ 36 h 71"/>
                  <a:gd name="T10" fmla="*/ 64 w 71"/>
                  <a:gd name="T11" fmla="*/ 7 h 71"/>
                  <a:gd name="T12" fmla="*/ 64 w 71"/>
                  <a:gd name="T13" fmla="*/ 7 h 71"/>
                  <a:gd name="T14" fmla="*/ 50 w 71"/>
                  <a:gd name="T15" fmla="*/ 14 h 71"/>
                  <a:gd name="T16" fmla="*/ 57 w 71"/>
                  <a:gd name="T17" fmla="*/ 36 h 71"/>
                  <a:gd name="T18" fmla="*/ 50 w 71"/>
                  <a:gd name="T19" fmla="*/ 50 h 71"/>
                  <a:gd name="T20" fmla="*/ 43 w 71"/>
                  <a:gd name="T21" fmla="*/ 43 h 71"/>
                  <a:gd name="T22" fmla="*/ 43 w 71"/>
                  <a:gd name="T23" fmla="*/ 36 h 71"/>
                  <a:gd name="T24" fmla="*/ 43 w 71"/>
                  <a:gd name="T25" fmla="*/ 21 h 71"/>
                  <a:gd name="T26" fmla="*/ 35 w 71"/>
                  <a:gd name="T27" fmla="*/ 0 h 71"/>
                  <a:gd name="T28" fmla="*/ 35 w 71"/>
                  <a:gd name="T29" fmla="*/ 21 h 71"/>
                  <a:gd name="T30" fmla="*/ 35 w 71"/>
                  <a:gd name="T31" fmla="*/ 29 h 71"/>
                  <a:gd name="T32" fmla="*/ 35 w 71"/>
                  <a:gd name="T33" fmla="*/ 36 h 71"/>
                  <a:gd name="T34" fmla="*/ 21 w 71"/>
                  <a:gd name="T35" fmla="*/ 21 h 71"/>
                  <a:gd name="T36" fmla="*/ 21 w 71"/>
                  <a:gd name="T37" fmla="*/ 14 h 71"/>
                  <a:gd name="T38" fmla="*/ 7 w 71"/>
                  <a:gd name="T39" fmla="*/ 0 h 71"/>
                  <a:gd name="T40" fmla="*/ 0 w 71"/>
                  <a:gd name="T41" fmla="*/ 0 h 71"/>
                  <a:gd name="T42" fmla="*/ 0 w 71"/>
                  <a:gd name="T43" fmla="*/ 7 h 71"/>
                  <a:gd name="T44" fmla="*/ 14 w 71"/>
                  <a:gd name="T45" fmla="*/ 21 h 71"/>
                  <a:gd name="T46" fmla="*/ 28 w 71"/>
                  <a:gd name="T47" fmla="*/ 36 h 71"/>
                  <a:gd name="T48" fmla="*/ 28 w 71"/>
                  <a:gd name="T49" fmla="*/ 36 h 71"/>
                  <a:gd name="T50" fmla="*/ 21 w 71"/>
                  <a:gd name="T51" fmla="*/ 36 h 71"/>
                  <a:gd name="T52" fmla="*/ 7 w 71"/>
                  <a:gd name="T53" fmla="*/ 29 h 71"/>
                  <a:gd name="T54" fmla="*/ 0 w 71"/>
                  <a:gd name="T55" fmla="*/ 43 h 71"/>
                  <a:gd name="T56" fmla="*/ 14 w 71"/>
                  <a:gd name="T57" fmla="*/ 50 h 71"/>
                  <a:gd name="T58" fmla="*/ 21 w 71"/>
                  <a:gd name="T59" fmla="*/ 43 h 71"/>
                  <a:gd name="T60" fmla="*/ 28 w 71"/>
                  <a:gd name="T61" fmla="*/ 43 h 71"/>
                  <a:gd name="T62" fmla="*/ 43 w 71"/>
                  <a:gd name="T63" fmla="*/ 50 h 71"/>
                  <a:gd name="T64" fmla="*/ 43 w 71"/>
                  <a:gd name="T65" fmla="*/ 50 h 71"/>
                  <a:gd name="T66" fmla="*/ 35 w 71"/>
                  <a:gd name="T67" fmla="*/ 57 h 71"/>
                  <a:gd name="T68" fmla="*/ 21 w 71"/>
                  <a:gd name="T69" fmla="*/ 57 h 71"/>
                  <a:gd name="T70" fmla="*/ 0 w 71"/>
                  <a:gd name="T71" fmla="*/ 64 h 71"/>
                  <a:gd name="T72" fmla="*/ 21 w 71"/>
                  <a:gd name="T73" fmla="*/ 71 h 71"/>
                  <a:gd name="T74" fmla="*/ 28 w 71"/>
                  <a:gd name="T75" fmla="*/ 71 h 71"/>
                  <a:gd name="T76" fmla="*/ 35 w 71"/>
                  <a:gd name="T77" fmla="*/ 64 h 71"/>
                  <a:gd name="T78" fmla="*/ 43 w 71"/>
                  <a:gd name="T79" fmla="*/ 57 h 71"/>
                  <a:gd name="T80" fmla="*/ 57 w 71"/>
                  <a:gd name="T81" fmla="*/ 64 h 71"/>
                  <a:gd name="T82" fmla="*/ 57 w 71"/>
                  <a:gd name="T83" fmla="*/ 71 h 71"/>
                  <a:gd name="T84" fmla="*/ 64 w 71"/>
                  <a:gd name="T85" fmla="*/ 29 h 71"/>
                  <a:gd name="T86" fmla="*/ 64 w 71"/>
                  <a:gd name="T87" fmla="*/ 14 h 71"/>
                  <a:gd name="T88" fmla="*/ 57 w 71"/>
                  <a:gd name="T89" fmla="*/ 14 h 71"/>
                  <a:gd name="T90" fmla="*/ 57 w 71"/>
                  <a:gd name="T91" fmla="*/ 29 h 71"/>
                  <a:gd name="T92" fmla="*/ 43 w 71"/>
                  <a:gd name="T93" fmla="*/ 14 h 71"/>
                  <a:gd name="T94" fmla="*/ 28 w 71"/>
                  <a:gd name="T95" fmla="*/ 7 h 71"/>
                  <a:gd name="T96" fmla="*/ 35 w 71"/>
                  <a:gd name="T97" fmla="*/ 21 h 71"/>
                  <a:gd name="T98" fmla="*/ 21 w 71"/>
                  <a:gd name="T99" fmla="*/ 14 h 71"/>
                  <a:gd name="T100" fmla="*/ 14 w 71"/>
                  <a:gd name="T101" fmla="*/ 0 h 71"/>
                  <a:gd name="T102" fmla="*/ 0 w 71"/>
                  <a:gd name="T103" fmla="*/ 7 h 71"/>
                  <a:gd name="T104" fmla="*/ 7 w 71"/>
                  <a:gd name="T105" fmla="*/ 21 h 71"/>
                  <a:gd name="T106" fmla="*/ 14 w 71"/>
                  <a:gd name="T107" fmla="*/ 14 h 71"/>
                  <a:gd name="T108" fmla="*/ 7 w 71"/>
                  <a:gd name="T109" fmla="*/ 36 h 71"/>
                  <a:gd name="T110" fmla="*/ 7 w 71"/>
                  <a:gd name="T111" fmla="*/ 43 h 71"/>
                  <a:gd name="T112" fmla="*/ 21 w 71"/>
                  <a:gd name="T113" fmla="*/ 43 h 71"/>
                  <a:gd name="T114" fmla="*/ 21 w 71"/>
                  <a:gd name="T115" fmla="*/ 36 h 71"/>
                  <a:gd name="T116" fmla="*/ 28 w 71"/>
                  <a:gd name="T117" fmla="*/ 57 h 71"/>
                  <a:gd name="T118" fmla="*/ 14 w 71"/>
                  <a:gd name="T119" fmla="*/ 57 h 71"/>
                  <a:gd name="T120" fmla="*/ 7 w 71"/>
                  <a:gd name="T121" fmla="*/ 71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57" y="71"/>
                    </a:moveTo>
                    <a:lnTo>
                      <a:pt x="64" y="71"/>
                    </a:lnTo>
                    <a:lnTo>
                      <a:pt x="64" y="71"/>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1"/>
                    </a:lnTo>
                    <a:lnTo>
                      <a:pt x="57" y="36"/>
                    </a:lnTo>
                    <a:lnTo>
                      <a:pt x="57" y="36"/>
                    </a:lnTo>
                    <a:lnTo>
                      <a:pt x="50" y="50"/>
                    </a:lnTo>
                    <a:lnTo>
                      <a:pt x="50" y="50"/>
                    </a:lnTo>
                    <a:lnTo>
                      <a:pt x="43" y="43"/>
                    </a:lnTo>
                    <a:lnTo>
                      <a:pt x="43" y="36"/>
                    </a:lnTo>
                    <a:lnTo>
                      <a:pt x="43" y="36"/>
                    </a:lnTo>
                    <a:lnTo>
                      <a:pt x="43" y="29"/>
                    </a:lnTo>
                    <a:lnTo>
                      <a:pt x="43" y="21"/>
                    </a:lnTo>
                    <a:lnTo>
                      <a:pt x="43" y="7"/>
                    </a:lnTo>
                    <a:lnTo>
                      <a:pt x="35" y="0"/>
                    </a:lnTo>
                    <a:lnTo>
                      <a:pt x="28" y="7"/>
                    </a:lnTo>
                    <a:lnTo>
                      <a:pt x="35" y="21"/>
                    </a:lnTo>
                    <a:lnTo>
                      <a:pt x="35" y="29"/>
                    </a:lnTo>
                    <a:lnTo>
                      <a:pt x="35" y="29"/>
                    </a:lnTo>
                    <a:lnTo>
                      <a:pt x="35" y="36"/>
                    </a:lnTo>
                    <a:lnTo>
                      <a:pt x="35" y="36"/>
                    </a:lnTo>
                    <a:lnTo>
                      <a:pt x="28" y="29"/>
                    </a:lnTo>
                    <a:lnTo>
                      <a:pt x="21" y="21"/>
                    </a:lnTo>
                    <a:lnTo>
                      <a:pt x="21" y="21"/>
                    </a:lnTo>
                    <a:lnTo>
                      <a:pt x="21" y="14"/>
                    </a:lnTo>
                    <a:lnTo>
                      <a:pt x="14" y="7"/>
                    </a:lnTo>
                    <a:lnTo>
                      <a:pt x="7" y="0"/>
                    </a:lnTo>
                    <a:lnTo>
                      <a:pt x="7" y="0"/>
                    </a:lnTo>
                    <a:lnTo>
                      <a:pt x="0" y="0"/>
                    </a:lnTo>
                    <a:lnTo>
                      <a:pt x="0" y="0"/>
                    </a:lnTo>
                    <a:lnTo>
                      <a:pt x="0" y="7"/>
                    </a:lnTo>
                    <a:lnTo>
                      <a:pt x="7" y="21"/>
                    </a:lnTo>
                    <a:lnTo>
                      <a:pt x="14" y="21"/>
                    </a:lnTo>
                    <a:lnTo>
                      <a:pt x="21" y="29"/>
                    </a:lnTo>
                    <a:lnTo>
                      <a:pt x="28" y="36"/>
                    </a:lnTo>
                    <a:lnTo>
                      <a:pt x="28" y="36"/>
                    </a:lnTo>
                    <a:lnTo>
                      <a:pt x="28" y="36"/>
                    </a:lnTo>
                    <a:lnTo>
                      <a:pt x="28" y="36"/>
                    </a:lnTo>
                    <a:lnTo>
                      <a:pt x="21" y="36"/>
                    </a:lnTo>
                    <a:lnTo>
                      <a:pt x="14" y="29"/>
                    </a:lnTo>
                    <a:lnTo>
                      <a:pt x="7" y="29"/>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0"/>
                    </a:lnTo>
                    <a:lnTo>
                      <a:pt x="43" y="57"/>
                    </a:lnTo>
                    <a:lnTo>
                      <a:pt x="35" y="57"/>
                    </a:lnTo>
                    <a:lnTo>
                      <a:pt x="28" y="57"/>
                    </a:lnTo>
                    <a:lnTo>
                      <a:pt x="21" y="57"/>
                    </a:lnTo>
                    <a:lnTo>
                      <a:pt x="7" y="64"/>
                    </a:lnTo>
                    <a:lnTo>
                      <a:pt x="0" y="64"/>
                    </a:lnTo>
                    <a:lnTo>
                      <a:pt x="7" y="71"/>
                    </a:lnTo>
                    <a:lnTo>
                      <a:pt x="21" y="71"/>
                    </a:lnTo>
                    <a:lnTo>
                      <a:pt x="28" y="71"/>
                    </a:lnTo>
                    <a:lnTo>
                      <a:pt x="28" y="71"/>
                    </a:lnTo>
                    <a:lnTo>
                      <a:pt x="28" y="71"/>
                    </a:lnTo>
                    <a:lnTo>
                      <a:pt x="35" y="64"/>
                    </a:lnTo>
                    <a:lnTo>
                      <a:pt x="43" y="64"/>
                    </a:lnTo>
                    <a:lnTo>
                      <a:pt x="43" y="57"/>
                    </a:lnTo>
                    <a:lnTo>
                      <a:pt x="50" y="57"/>
                    </a:lnTo>
                    <a:lnTo>
                      <a:pt x="57" y="64"/>
                    </a:lnTo>
                    <a:lnTo>
                      <a:pt x="57" y="71"/>
                    </a:lnTo>
                    <a:lnTo>
                      <a:pt x="57" y="71"/>
                    </a:lnTo>
                    <a:close/>
                    <a:moveTo>
                      <a:pt x="57" y="29"/>
                    </a:moveTo>
                    <a:lnTo>
                      <a:pt x="64" y="29"/>
                    </a:lnTo>
                    <a:lnTo>
                      <a:pt x="64" y="21"/>
                    </a:lnTo>
                    <a:lnTo>
                      <a:pt x="64" y="14"/>
                    </a:lnTo>
                    <a:lnTo>
                      <a:pt x="64" y="7"/>
                    </a:lnTo>
                    <a:lnTo>
                      <a:pt x="57" y="14"/>
                    </a:lnTo>
                    <a:lnTo>
                      <a:pt x="57" y="29"/>
                    </a:lnTo>
                    <a:lnTo>
                      <a:pt x="57" y="29"/>
                    </a:lnTo>
                    <a:close/>
                    <a:moveTo>
                      <a:pt x="35" y="21"/>
                    </a:moveTo>
                    <a:lnTo>
                      <a:pt x="43" y="14"/>
                    </a:lnTo>
                    <a:lnTo>
                      <a:pt x="35" y="0"/>
                    </a:lnTo>
                    <a:lnTo>
                      <a:pt x="28" y="7"/>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702">
                <a:extLst>
                  <a:ext uri="{FF2B5EF4-FFF2-40B4-BE49-F238E27FC236}">
                    <a16:creationId xmlns:a16="http://schemas.microsoft.com/office/drawing/2014/main" xmlns="" id="{DC781319-4F9D-4706-8197-7599E7444F1A}"/>
                  </a:ext>
                </a:extLst>
              </p:cNvPr>
              <p:cNvSpPr>
                <a:spLocks noEditPoints="1"/>
              </p:cNvSpPr>
              <p:nvPr/>
            </p:nvSpPr>
            <p:spPr bwMode="auto">
              <a:xfrm>
                <a:off x="6538" y="3140"/>
                <a:ext cx="73" cy="71"/>
              </a:xfrm>
              <a:custGeom>
                <a:avLst/>
                <a:gdLst>
                  <a:gd name="T0" fmla="*/ 66 w 73"/>
                  <a:gd name="T1" fmla="*/ 71 h 71"/>
                  <a:gd name="T2" fmla="*/ 73 w 73"/>
                  <a:gd name="T3" fmla="*/ 64 h 71"/>
                  <a:gd name="T4" fmla="*/ 66 w 73"/>
                  <a:gd name="T5" fmla="*/ 50 h 71"/>
                  <a:gd name="T6" fmla="*/ 66 w 73"/>
                  <a:gd name="T7" fmla="*/ 36 h 71"/>
                  <a:gd name="T8" fmla="*/ 73 w 73"/>
                  <a:gd name="T9" fmla="*/ 36 h 71"/>
                  <a:gd name="T10" fmla="*/ 73 w 73"/>
                  <a:gd name="T11" fmla="*/ 7 h 71"/>
                  <a:gd name="T12" fmla="*/ 66 w 73"/>
                  <a:gd name="T13" fmla="*/ 7 h 71"/>
                  <a:gd name="T14" fmla="*/ 58 w 73"/>
                  <a:gd name="T15" fmla="*/ 14 h 71"/>
                  <a:gd name="T16" fmla="*/ 66 w 73"/>
                  <a:gd name="T17" fmla="*/ 36 h 71"/>
                  <a:gd name="T18" fmla="*/ 58 w 73"/>
                  <a:gd name="T19" fmla="*/ 50 h 71"/>
                  <a:gd name="T20" fmla="*/ 51 w 73"/>
                  <a:gd name="T21" fmla="*/ 43 h 71"/>
                  <a:gd name="T22" fmla="*/ 44 w 73"/>
                  <a:gd name="T23" fmla="*/ 36 h 71"/>
                  <a:gd name="T24" fmla="*/ 51 w 73"/>
                  <a:gd name="T25" fmla="*/ 21 h 71"/>
                  <a:gd name="T26" fmla="*/ 44 w 73"/>
                  <a:gd name="T27" fmla="*/ 0 h 71"/>
                  <a:gd name="T28" fmla="*/ 44 w 73"/>
                  <a:gd name="T29" fmla="*/ 21 h 71"/>
                  <a:gd name="T30" fmla="*/ 44 w 73"/>
                  <a:gd name="T31" fmla="*/ 29 h 71"/>
                  <a:gd name="T32" fmla="*/ 36 w 73"/>
                  <a:gd name="T33" fmla="*/ 36 h 71"/>
                  <a:gd name="T34" fmla="*/ 29 w 73"/>
                  <a:gd name="T35" fmla="*/ 21 h 71"/>
                  <a:gd name="T36" fmla="*/ 29 w 73"/>
                  <a:gd name="T37" fmla="*/ 14 h 71"/>
                  <a:gd name="T38" fmla="*/ 15 w 73"/>
                  <a:gd name="T39" fmla="*/ 0 h 71"/>
                  <a:gd name="T40" fmla="*/ 8 w 73"/>
                  <a:gd name="T41" fmla="*/ 0 h 71"/>
                  <a:gd name="T42" fmla="*/ 0 w 73"/>
                  <a:gd name="T43" fmla="*/ 7 h 71"/>
                  <a:gd name="T44" fmla="*/ 22 w 73"/>
                  <a:gd name="T45" fmla="*/ 21 h 71"/>
                  <a:gd name="T46" fmla="*/ 36 w 73"/>
                  <a:gd name="T47" fmla="*/ 36 h 71"/>
                  <a:gd name="T48" fmla="*/ 36 w 73"/>
                  <a:gd name="T49" fmla="*/ 36 h 71"/>
                  <a:gd name="T50" fmla="*/ 29 w 73"/>
                  <a:gd name="T51" fmla="*/ 36 h 71"/>
                  <a:gd name="T52" fmla="*/ 8 w 73"/>
                  <a:gd name="T53" fmla="*/ 29 h 71"/>
                  <a:gd name="T54" fmla="*/ 8 w 73"/>
                  <a:gd name="T55" fmla="*/ 43 h 71"/>
                  <a:gd name="T56" fmla="*/ 22 w 73"/>
                  <a:gd name="T57" fmla="*/ 50 h 71"/>
                  <a:gd name="T58" fmla="*/ 29 w 73"/>
                  <a:gd name="T59" fmla="*/ 43 h 71"/>
                  <a:gd name="T60" fmla="*/ 36 w 73"/>
                  <a:gd name="T61" fmla="*/ 43 h 71"/>
                  <a:gd name="T62" fmla="*/ 44 w 73"/>
                  <a:gd name="T63" fmla="*/ 50 h 71"/>
                  <a:gd name="T64" fmla="*/ 51 w 73"/>
                  <a:gd name="T65" fmla="*/ 50 h 71"/>
                  <a:gd name="T66" fmla="*/ 44 w 73"/>
                  <a:gd name="T67" fmla="*/ 57 h 71"/>
                  <a:gd name="T68" fmla="*/ 29 w 73"/>
                  <a:gd name="T69" fmla="*/ 57 h 71"/>
                  <a:gd name="T70" fmla="*/ 8 w 73"/>
                  <a:gd name="T71" fmla="*/ 64 h 71"/>
                  <a:gd name="T72" fmla="*/ 22 w 73"/>
                  <a:gd name="T73" fmla="*/ 71 h 71"/>
                  <a:gd name="T74" fmla="*/ 36 w 73"/>
                  <a:gd name="T75" fmla="*/ 71 h 71"/>
                  <a:gd name="T76" fmla="*/ 44 w 73"/>
                  <a:gd name="T77" fmla="*/ 64 h 71"/>
                  <a:gd name="T78" fmla="*/ 51 w 73"/>
                  <a:gd name="T79" fmla="*/ 57 h 71"/>
                  <a:gd name="T80" fmla="*/ 58 w 73"/>
                  <a:gd name="T81" fmla="*/ 64 h 71"/>
                  <a:gd name="T82" fmla="*/ 66 w 73"/>
                  <a:gd name="T83" fmla="*/ 71 h 71"/>
                  <a:gd name="T84" fmla="*/ 73 w 73"/>
                  <a:gd name="T85" fmla="*/ 29 h 71"/>
                  <a:gd name="T86" fmla="*/ 73 w 73"/>
                  <a:gd name="T87" fmla="*/ 14 h 71"/>
                  <a:gd name="T88" fmla="*/ 58 w 73"/>
                  <a:gd name="T89" fmla="*/ 14 h 71"/>
                  <a:gd name="T90" fmla="*/ 66 w 73"/>
                  <a:gd name="T91" fmla="*/ 29 h 71"/>
                  <a:gd name="T92" fmla="*/ 51 w 73"/>
                  <a:gd name="T93" fmla="*/ 14 h 71"/>
                  <a:gd name="T94" fmla="*/ 36 w 73"/>
                  <a:gd name="T95" fmla="*/ 7 h 71"/>
                  <a:gd name="T96" fmla="*/ 44 w 73"/>
                  <a:gd name="T97" fmla="*/ 21 h 71"/>
                  <a:gd name="T98" fmla="*/ 22 w 73"/>
                  <a:gd name="T99" fmla="*/ 14 h 71"/>
                  <a:gd name="T100" fmla="*/ 15 w 73"/>
                  <a:gd name="T101" fmla="*/ 0 h 71"/>
                  <a:gd name="T102" fmla="*/ 8 w 73"/>
                  <a:gd name="T103" fmla="*/ 7 h 71"/>
                  <a:gd name="T104" fmla="*/ 15 w 73"/>
                  <a:gd name="T105" fmla="*/ 21 h 71"/>
                  <a:gd name="T106" fmla="*/ 22 w 73"/>
                  <a:gd name="T107" fmla="*/ 14 h 71"/>
                  <a:gd name="T108" fmla="*/ 15 w 73"/>
                  <a:gd name="T109" fmla="*/ 36 h 71"/>
                  <a:gd name="T110" fmla="*/ 8 w 73"/>
                  <a:gd name="T111" fmla="*/ 43 h 71"/>
                  <a:gd name="T112" fmla="*/ 29 w 73"/>
                  <a:gd name="T113" fmla="*/ 43 h 71"/>
                  <a:gd name="T114" fmla="*/ 29 w 73"/>
                  <a:gd name="T115" fmla="*/ 36 h 71"/>
                  <a:gd name="T116" fmla="*/ 29 w 73"/>
                  <a:gd name="T117" fmla="*/ 57 h 71"/>
                  <a:gd name="T118" fmla="*/ 22 w 73"/>
                  <a:gd name="T119" fmla="*/ 57 h 71"/>
                  <a:gd name="T120" fmla="*/ 15 w 73"/>
                  <a:gd name="T121" fmla="*/ 71 h 71"/>
                  <a:gd name="T122" fmla="*/ 29 w 73"/>
                  <a:gd name="T123" fmla="*/ 71 h 71"/>
                  <a:gd name="T124" fmla="*/ 36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66" y="71"/>
                    </a:moveTo>
                    <a:lnTo>
                      <a:pt x="66" y="71"/>
                    </a:lnTo>
                    <a:lnTo>
                      <a:pt x="73" y="71"/>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1"/>
                    </a:lnTo>
                    <a:lnTo>
                      <a:pt x="66" y="36"/>
                    </a:lnTo>
                    <a:lnTo>
                      <a:pt x="58" y="36"/>
                    </a:lnTo>
                    <a:lnTo>
                      <a:pt x="58" y="50"/>
                    </a:lnTo>
                    <a:lnTo>
                      <a:pt x="58" y="50"/>
                    </a:lnTo>
                    <a:lnTo>
                      <a:pt x="51" y="43"/>
                    </a:lnTo>
                    <a:lnTo>
                      <a:pt x="51" y="36"/>
                    </a:lnTo>
                    <a:lnTo>
                      <a:pt x="44" y="36"/>
                    </a:lnTo>
                    <a:lnTo>
                      <a:pt x="44" y="29"/>
                    </a:lnTo>
                    <a:lnTo>
                      <a:pt x="51" y="21"/>
                    </a:lnTo>
                    <a:lnTo>
                      <a:pt x="51" y="7"/>
                    </a:lnTo>
                    <a:lnTo>
                      <a:pt x="44" y="0"/>
                    </a:lnTo>
                    <a:lnTo>
                      <a:pt x="36" y="7"/>
                    </a:lnTo>
                    <a:lnTo>
                      <a:pt x="44" y="21"/>
                    </a:lnTo>
                    <a:lnTo>
                      <a:pt x="44" y="29"/>
                    </a:lnTo>
                    <a:lnTo>
                      <a:pt x="44" y="29"/>
                    </a:lnTo>
                    <a:lnTo>
                      <a:pt x="44" y="36"/>
                    </a:lnTo>
                    <a:lnTo>
                      <a:pt x="36" y="36"/>
                    </a:lnTo>
                    <a:lnTo>
                      <a:pt x="29" y="29"/>
                    </a:lnTo>
                    <a:lnTo>
                      <a:pt x="29" y="21"/>
                    </a:lnTo>
                    <a:lnTo>
                      <a:pt x="29" y="21"/>
                    </a:lnTo>
                    <a:lnTo>
                      <a:pt x="29" y="14"/>
                    </a:lnTo>
                    <a:lnTo>
                      <a:pt x="22" y="7"/>
                    </a:lnTo>
                    <a:lnTo>
                      <a:pt x="15" y="0"/>
                    </a:lnTo>
                    <a:lnTo>
                      <a:pt x="15" y="0"/>
                    </a:lnTo>
                    <a:lnTo>
                      <a:pt x="8" y="0"/>
                    </a:lnTo>
                    <a:lnTo>
                      <a:pt x="8" y="0"/>
                    </a:lnTo>
                    <a:lnTo>
                      <a:pt x="0" y="7"/>
                    </a:lnTo>
                    <a:lnTo>
                      <a:pt x="8" y="21"/>
                    </a:lnTo>
                    <a:lnTo>
                      <a:pt x="22" y="21"/>
                    </a:lnTo>
                    <a:lnTo>
                      <a:pt x="29" y="29"/>
                    </a:lnTo>
                    <a:lnTo>
                      <a:pt x="36" y="36"/>
                    </a:lnTo>
                    <a:lnTo>
                      <a:pt x="36" y="36"/>
                    </a:lnTo>
                    <a:lnTo>
                      <a:pt x="36" y="36"/>
                    </a:lnTo>
                    <a:lnTo>
                      <a:pt x="29" y="36"/>
                    </a:lnTo>
                    <a:lnTo>
                      <a:pt x="29" y="36"/>
                    </a:lnTo>
                    <a:lnTo>
                      <a:pt x="22" y="29"/>
                    </a:lnTo>
                    <a:lnTo>
                      <a:pt x="8" y="29"/>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9" y="57"/>
                    </a:lnTo>
                    <a:lnTo>
                      <a:pt x="8" y="64"/>
                    </a:lnTo>
                    <a:lnTo>
                      <a:pt x="8" y="64"/>
                    </a:lnTo>
                    <a:lnTo>
                      <a:pt x="15" y="71"/>
                    </a:lnTo>
                    <a:lnTo>
                      <a:pt x="22" y="71"/>
                    </a:lnTo>
                    <a:lnTo>
                      <a:pt x="36" y="71"/>
                    </a:lnTo>
                    <a:lnTo>
                      <a:pt x="36" y="71"/>
                    </a:lnTo>
                    <a:lnTo>
                      <a:pt x="36" y="71"/>
                    </a:lnTo>
                    <a:lnTo>
                      <a:pt x="44" y="64"/>
                    </a:lnTo>
                    <a:lnTo>
                      <a:pt x="44" y="64"/>
                    </a:lnTo>
                    <a:lnTo>
                      <a:pt x="51" y="57"/>
                    </a:lnTo>
                    <a:lnTo>
                      <a:pt x="51" y="57"/>
                    </a:lnTo>
                    <a:lnTo>
                      <a:pt x="58" y="64"/>
                    </a:lnTo>
                    <a:lnTo>
                      <a:pt x="66" y="71"/>
                    </a:lnTo>
                    <a:lnTo>
                      <a:pt x="66" y="71"/>
                    </a:lnTo>
                    <a:close/>
                    <a:moveTo>
                      <a:pt x="66" y="29"/>
                    </a:moveTo>
                    <a:lnTo>
                      <a:pt x="73" y="29"/>
                    </a:lnTo>
                    <a:lnTo>
                      <a:pt x="73" y="21"/>
                    </a:lnTo>
                    <a:lnTo>
                      <a:pt x="73" y="14"/>
                    </a:lnTo>
                    <a:lnTo>
                      <a:pt x="66" y="7"/>
                    </a:lnTo>
                    <a:lnTo>
                      <a:pt x="58" y="14"/>
                    </a:lnTo>
                    <a:lnTo>
                      <a:pt x="66" y="29"/>
                    </a:lnTo>
                    <a:lnTo>
                      <a:pt x="66" y="29"/>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57"/>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703">
                <a:extLst>
                  <a:ext uri="{FF2B5EF4-FFF2-40B4-BE49-F238E27FC236}">
                    <a16:creationId xmlns:a16="http://schemas.microsoft.com/office/drawing/2014/main" xmlns="" id="{A05C58C7-FA12-44A5-BAE9-A0ECE6974FFD}"/>
                  </a:ext>
                </a:extLst>
              </p:cNvPr>
              <p:cNvSpPr>
                <a:spLocks noEditPoints="1"/>
              </p:cNvSpPr>
              <p:nvPr/>
            </p:nvSpPr>
            <p:spPr bwMode="auto">
              <a:xfrm>
                <a:off x="6762" y="3133"/>
                <a:ext cx="22" cy="78"/>
              </a:xfrm>
              <a:custGeom>
                <a:avLst/>
                <a:gdLst>
                  <a:gd name="T0" fmla="*/ 22 w 22"/>
                  <a:gd name="T1" fmla="*/ 28 h 78"/>
                  <a:gd name="T2" fmla="*/ 22 w 22"/>
                  <a:gd name="T3" fmla="*/ 21 h 78"/>
                  <a:gd name="T4" fmla="*/ 22 w 22"/>
                  <a:gd name="T5" fmla="*/ 21 h 78"/>
                  <a:gd name="T6" fmla="*/ 22 w 22"/>
                  <a:gd name="T7" fmla="*/ 7 h 78"/>
                  <a:gd name="T8" fmla="*/ 15 w 22"/>
                  <a:gd name="T9" fmla="*/ 7 h 78"/>
                  <a:gd name="T10" fmla="*/ 7 w 22"/>
                  <a:gd name="T11" fmla="*/ 7 h 78"/>
                  <a:gd name="T12" fmla="*/ 0 w 22"/>
                  <a:gd name="T13" fmla="*/ 0 h 78"/>
                  <a:gd name="T14" fmla="*/ 0 w 22"/>
                  <a:gd name="T15" fmla="*/ 7 h 78"/>
                  <a:gd name="T16" fmla="*/ 0 w 22"/>
                  <a:gd name="T17" fmla="*/ 7 h 78"/>
                  <a:gd name="T18" fmla="*/ 7 w 22"/>
                  <a:gd name="T19" fmla="*/ 21 h 78"/>
                  <a:gd name="T20" fmla="*/ 22 w 22"/>
                  <a:gd name="T21" fmla="*/ 28 h 78"/>
                  <a:gd name="T22" fmla="*/ 22 w 22"/>
                  <a:gd name="T23" fmla="*/ 28 h 78"/>
                  <a:gd name="T24" fmla="*/ 22 w 22"/>
                  <a:gd name="T25" fmla="*/ 28 h 78"/>
                  <a:gd name="T26" fmla="*/ 22 w 22"/>
                  <a:gd name="T27" fmla="*/ 28 h 78"/>
                  <a:gd name="T28" fmla="*/ 22 w 22"/>
                  <a:gd name="T29" fmla="*/ 28 h 78"/>
                  <a:gd name="T30" fmla="*/ 22 w 22"/>
                  <a:gd name="T31" fmla="*/ 43 h 78"/>
                  <a:gd name="T32" fmla="*/ 22 w 22"/>
                  <a:gd name="T33" fmla="*/ 43 h 78"/>
                  <a:gd name="T34" fmla="*/ 22 w 22"/>
                  <a:gd name="T35" fmla="*/ 43 h 78"/>
                  <a:gd name="T36" fmla="*/ 22 w 22"/>
                  <a:gd name="T37" fmla="*/ 36 h 78"/>
                  <a:gd name="T38" fmla="*/ 7 w 22"/>
                  <a:gd name="T39" fmla="*/ 36 h 78"/>
                  <a:gd name="T40" fmla="*/ 0 w 22"/>
                  <a:gd name="T41" fmla="*/ 43 h 78"/>
                  <a:gd name="T42" fmla="*/ 0 w 22"/>
                  <a:gd name="T43" fmla="*/ 50 h 78"/>
                  <a:gd name="T44" fmla="*/ 7 w 22"/>
                  <a:gd name="T45" fmla="*/ 50 h 78"/>
                  <a:gd name="T46" fmla="*/ 15 w 22"/>
                  <a:gd name="T47" fmla="*/ 57 h 78"/>
                  <a:gd name="T48" fmla="*/ 22 w 22"/>
                  <a:gd name="T49" fmla="*/ 57 h 78"/>
                  <a:gd name="T50" fmla="*/ 22 w 22"/>
                  <a:gd name="T51" fmla="*/ 50 h 78"/>
                  <a:gd name="T52" fmla="*/ 22 w 22"/>
                  <a:gd name="T53" fmla="*/ 43 h 78"/>
                  <a:gd name="T54" fmla="*/ 22 w 22"/>
                  <a:gd name="T55" fmla="*/ 43 h 78"/>
                  <a:gd name="T56" fmla="*/ 22 w 22"/>
                  <a:gd name="T57" fmla="*/ 64 h 78"/>
                  <a:gd name="T58" fmla="*/ 15 w 22"/>
                  <a:gd name="T59" fmla="*/ 64 h 78"/>
                  <a:gd name="T60" fmla="*/ 7 w 22"/>
                  <a:gd name="T61" fmla="*/ 64 h 78"/>
                  <a:gd name="T62" fmla="*/ 7 w 22"/>
                  <a:gd name="T63" fmla="*/ 71 h 78"/>
                  <a:gd name="T64" fmla="*/ 7 w 22"/>
                  <a:gd name="T65" fmla="*/ 78 h 78"/>
                  <a:gd name="T66" fmla="*/ 15 w 22"/>
                  <a:gd name="T67" fmla="*/ 78 h 78"/>
                  <a:gd name="T68" fmla="*/ 22 w 22"/>
                  <a:gd name="T69" fmla="*/ 78 h 78"/>
                  <a:gd name="T70" fmla="*/ 22 w 22"/>
                  <a:gd name="T71" fmla="*/ 78 h 78"/>
                  <a:gd name="T72" fmla="*/ 15 w 22"/>
                  <a:gd name="T73" fmla="*/ 71 h 78"/>
                  <a:gd name="T74" fmla="*/ 7 w 22"/>
                  <a:gd name="T75" fmla="*/ 71 h 78"/>
                  <a:gd name="T76" fmla="*/ 15 w 22"/>
                  <a:gd name="T77" fmla="*/ 64 h 78"/>
                  <a:gd name="T78" fmla="*/ 22 w 22"/>
                  <a:gd name="T79" fmla="*/ 64 h 78"/>
                  <a:gd name="T80" fmla="*/ 22 w 22"/>
                  <a:gd name="T81" fmla="*/ 64 h 78"/>
                  <a:gd name="T82" fmla="*/ 22 w 22"/>
                  <a:gd name="T83" fmla="*/ 64 h 78"/>
                  <a:gd name="T84" fmla="*/ 22 w 22"/>
                  <a:gd name="T85" fmla="*/ 64 h 78"/>
                  <a:gd name="T86" fmla="*/ 22 w 22"/>
                  <a:gd name="T87" fmla="*/ 64 h 78"/>
                  <a:gd name="T88" fmla="*/ 22 w 22"/>
                  <a:gd name="T89" fmla="*/ 21 h 78"/>
                  <a:gd name="T90" fmla="*/ 22 w 22"/>
                  <a:gd name="T91" fmla="*/ 14 h 78"/>
                  <a:gd name="T92" fmla="*/ 22 w 22"/>
                  <a:gd name="T93" fmla="*/ 14 h 78"/>
                  <a:gd name="T94" fmla="*/ 15 w 22"/>
                  <a:gd name="T95" fmla="*/ 7 h 78"/>
                  <a:gd name="T96" fmla="*/ 7 w 22"/>
                  <a:gd name="T97" fmla="*/ 7 h 78"/>
                  <a:gd name="T98" fmla="*/ 0 w 22"/>
                  <a:gd name="T99" fmla="*/ 14 h 78"/>
                  <a:gd name="T100" fmla="*/ 7 w 22"/>
                  <a:gd name="T101" fmla="*/ 21 h 78"/>
                  <a:gd name="T102" fmla="*/ 15 w 22"/>
                  <a:gd name="T103" fmla="*/ 28 h 78"/>
                  <a:gd name="T104" fmla="*/ 22 w 22"/>
                  <a:gd name="T105" fmla="*/ 21 h 78"/>
                  <a:gd name="T106" fmla="*/ 22 w 22"/>
                  <a:gd name="T107" fmla="*/ 21 h 78"/>
                  <a:gd name="T108" fmla="*/ 22 w 22"/>
                  <a:gd name="T109" fmla="*/ 43 h 78"/>
                  <a:gd name="T110" fmla="*/ 15 w 22"/>
                  <a:gd name="T111" fmla="*/ 36 h 78"/>
                  <a:gd name="T112" fmla="*/ 0 w 22"/>
                  <a:gd name="T113" fmla="*/ 43 h 78"/>
                  <a:gd name="T114" fmla="*/ 7 w 22"/>
                  <a:gd name="T115" fmla="*/ 50 h 78"/>
                  <a:gd name="T116" fmla="*/ 15 w 22"/>
                  <a:gd name="T117" fmla="*/ 50 h 78"/>
                  <a:gd name="T118" fmla="*/ 22 w 22"/>
                  <a:gd name="T119" fmla="*/ 50 h 78"/>
                  <a:gd name="T120" fmla="*/ 22 w 22"/>
                  <a:gd name="T121" fmla="*/ 43 h 78"/>
                  <a:gd name="T122" fmla="*/ 22 w 22"/>
                  <a:gd name="T123"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8">
                    <a:moveTo>
                      <a:pt x="22" y="28"/>
                    </a:moveTo>
                    <a:lnTo>
                      <a:pt x="22" y="21"/>
                    </a:lnTo>
                    <a:lnTo>
                      <a:pt x="22" y="21"/>
                    </a:lnTo>
                    <a:lnTo>
                      <a:pt x="22" y="7"/>
                    </a:lnTo>
                    <a:lnTo>
                      <a:pt x="15" y="7"/>
                    </a:lnTo>
                    <a:lnTo>
                      <a:pt x="7" y="7"/>
                    </a:lnTo>
                    <a:lnTo>
                      <a:pt x="0" y="0"/>
                    </a:lnTo>
                    <a:lnTo>
                      <a:pt x="0" y="7"/>
                    </a:lnTo>
                    <a:lnTo>
                      <a:pt x="0" y="7"/>
                    </a:lnTo>
                    <a:lnTo>
                      <a:pt x="7" y="21"/>
                    </a:lnTo>
                    <a:lnTo>
                      <a:pt x="22" y="28"/>
                    </a:lnTo>
                    <a:lnTo>
                      <a:pt x="22" y="28"/>
                    </a:lnTo>
                    <a:lnTo>
                      <a:pt x="22" y="28"/>
                    </a:lnTo>
                    <a:lnTo>
                      <a:pt x="22" y="28"/>
                    </a:lnTo>
                    <a:lnTo>
                      <a:pt x="22" y="28"/>
                    </a:lnTo>
                    <a:close/>
                    <a:moveTo>
                      <a:pt x="22" y="43"/>
                    </a:moveTo>
                    <a:lnTo>
                      <a:pt x="22" y="43"/>
                    </a:lnTo>
                    <a:lnTo>
                      <a:pt x="22" y="43"/>
                    </a:lnTo>
                    <a:lnTo>
                      <a:pt x="22" y="36"/>
                    </a:lnTo>
                    <a:lnTo>
                      <a:pt x="7" y="36"/>
                    </a:lnTo>
                    <a:lnTo>
                      <a:pt x="0" y="43"/>
                    </a:lnTo>
                    <a:lnTo>
                      <a:pt x="0" y="50"/>
                    </a:lnTo>
                    <a:lnTo>
                      <a:pt x="7" y="50"/>
                    </a:lnTo>
                    <a:lnTo>
                      <a:pt x="15" y="57"/>
                    </a:lnTo>
                    <a:lnTo>
                      <a:pt x="22" y="57"/>
                    </a:lnTo>
                    <a:lnTo>
                      <a:pt x="22" y="50"/>
                    </a:lnTo>
                    <a:lnTo>
                      <a:pt x="22" y="43"/>
                    </a:lnTo>
                    <a:lnTo>
                      <a:pt x="22" y="43"/>
                    </a:lnTo>
                    <a:close/>
                    <a:moveTo>
                      <a:pt x="22" y="64"/>
                    </a:moveTo>
                    <a:lnTo>
                      <a:pt x="15" y="64"/>
                    </a:lnTo>
                    <a:lnTo>
                      <a:pt x="7" y="64"/>
                    </a:lnTo>
                    <a:lnTo>
                      <a:pt x="7" y="71"/>
                    </a:lnTo>
                    <a:lnTo>
                      <a:pt x="7" y="78"/>
                    </a:lnTo>
                    <a:lnTo>
                      <a:pt x="15" y="78"/>
                    </a:lnTo>
                    <a:lnTo>
                      <a:pt x="22" y="78"/>
                    </a:lnTo>
                    <a:lnTo>
                      <a:pt x="22" y="78"/>
                    </a:lnTo>
                    <a:lnTo>
                      <a:pt x="15" y="71"/>
                    </a:lnTo>
                    <a:lnTo>
                      <a:pt x="7" y="71"/>
                    </a:lnTo>
                    <a:lnTo>
                      <a:pt x="15" y="64"/>
                    </a:lnTo>
                    <a:lnTo>
                      <a:pt x="22" y="64"/>
                    </a:lnTo>
                    <a:lnTo>
                      <a:pt x="22" y="64"/>
                    </a:lnTo>
                    <a:lnTo>
                      <a:pt x="22" y="64"/>
                    </a:lnTo>
                    <a:lnTo>
                      <a:pt x="22" y="64"/>
                    </a:lnTo>
                    <a:lnTo>
                      <a:pt x="22" y="64"/>
                    </a:lnTo>
                    <a:close/>
                    <a:moveTo>
                      <a:pt x="22" y="21"/>
                    </a:moveTo>
                    <a:lnTo>
                      <a:pt x="22" y="14"/>
                    </a:lnTo>
                    <a:lnTo>
                      <a:pt x="22" y="14"/>
                    </a:lnTo>
                    <a:lnTo>
                      <a:pt x="15" y="7"/>
                    </a:lnTo>
                    <a:lnTo>
                      <a:pt x="7" y="7"/>
                    </a:lnTo>
                    <a:lnTo>
                      <a:pt x="0" y="14"/>
                    </a:lnTo>
                    <a:lnTo>
                      <a:pt x="7" y="21"/>
                    </a:lnTo>
                    <a:lnTo>
                      <a:pt x="15" y="28"/>
                    </a:lnTo>
                    <a:lnTo>
                      <a:pt x="22" y="21"/>
                    </a:lnTo>
                    <a:lnTo>
                      <a:pt x="22" y="21"/>
                    </a:lnTo>
                    <a:close/>
                    <a:moveTo>
                      <a:pt x="22" y="43"/>
                    </a:moveTo>
                    <a:lnTo>
                      <a:pt x="15" y="36"/>
                    </a:lnTo>
                    <a:lnTo>
                      <a:pt x="0" y="43"/>
                    </a:lnTo>
                    <a:lnTo>
                      <a:pt x="7" y="50"/>
                    </a:lnTo>
                    <a:lnTo>
                      <a:pt x="15" y="50"/>
                    </a:lnTo>
                    <a:lnTo>
                      <a:pt x="22" y="50"/>
                    </a:lnTo>
                    <a:lnTo>
                      <a:pt x="22" y="43"/>
                    </a:lnTo>
                    <a:lnTo>
                      <a:pt x="22" y="43"/>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704">
                <a:extLst>
                  <a:ext uri="{FF2B5EF4-FFF2-40B4-BE49-F238E27FC236}">
                    <a16:creationId xmlns:a16="http://schemas.microsoft.com/office/drawing/2014/main" xmlns="" id="{6886B2E6-38E3-4C43-94FF-FCA307BFAB39}"/>
                  </a:ext>
                </a:extLst>
              </p:cNvPr>
              <p:cNvSpPr>
                <a:spLocks noEditPoints="1"/>
              </p:cNvSpPr>
              <p:nvPr/>
            </p:nvSpPr>
            <p:spPr bwMode="auto">
              <a:xfrm>
                <a:off x="6690" y="3133"/>
                <a:ext cx="72" cy="78"/>
              </a:xfrm>
              <a:custGeom>
                <a:avLst/>
                <a:gdLst>
                  <a:gd name="T0" fmla="*/ 65 w 72"/>
                  <a:gd name="T1" fmla="*/ 78 h 78"/>
                  <a:gd name="T2" fmla="*/ 72 w 72"/>
                  <a:gd name="T3" fmla="*/ 71 h 78"/>
                  <a:gd name="T4" fmla="*/ 58 w 72"/>
                  <a:gd name="T5" fmla="*/ 57 h 78"/>
                  <a:gd name="T6" fmla="*/ 58 w 72"/>
                  <a:gd name="T7" fmla="*/ 43 h 78"/>
                  <a:gd name="T8" fmla="*/ 65 w 72"/>
                  <a:gd name="T9" fmla="*/ 36 h 78"/>
                  <a:gd name="T10" fmla="*/ 65 w 72"/>
                  <a:gd name="T11" fmla="*/ 14 h 78"/>
                  <a:gd name="T12" fmla="*/ 65 w 72"/>
                  <a:gd name="T13" fmla="*/ 7 h 78"/>
                  <a:gd name="T14" fmla="*/ 50 w 72"/>
                  <a:gd name="T15" fmla="*/ 21 h 78"/>
                  <a:gd name="T16" fmla="*/ 58 w 72"/>
                  <a:gd name="T17" fmla="*/ 36 h 78"/>
                  <a:gd name="T18" fmla="*/ 50 w 72"/>
                  <a:gd name="T19" fmla="*/ 50 h 78"/>
                  <a:gd name="T20" fmla="*/ 43 w 72"/>
                  <a:gd name="T21" fmla="*/ 50 h 78"/>
                  <a:gd name="T22" fmla="*/ 43 w 72"/>
                  <a:gd name="T23" fmla="*/ 36 h 78"/>
                  <a:gd name="T24" fmla="*/ 43 w 72"/>
                  <a:gd name="T25" fmla="*/ 28 h 78"/>
                  <a:gd name="T26" fmla="*/ 36 w 72"/>
                  <a:gd name="T27" fmla="*/ 0 h 78"/>
                  <a:gd name="T28" fmla="*/ 36 w 72"/>
                  <a:gd name="T29" fmla="*/ 28 h 78"/>
                  <a:gd name="T30" fmla="*/ 36 w 72"/>
                  <a:gd name="T31" fmla="*/ 36 h 78"/>
                  <a:gd name="T32" fmla="*/ 36 w 72"/>
                  <a:gd name="T33" fmla="*/ 36 h 78"/>
                  <a:gd name="T34" fmla="*/ 22 w 72"/>
                  <a:gd name="T35" fmla="*/ 28 h 78"/>
                  <a:gd name="T36" fmla="*/ 22 w 72"/>
                  <a:gd name="T37" fmla="*/ 21 h 78"/>
                  <a:gd name="T38" fmla="*/ 7 w 72"/>
                  <a:gd name="T39" fmla="*/ 7 h 78"/>
                  <a:gd name="T40" fmla="*/ 0 w 72"/>
                  <a:gd name="T41" fmla="*/ 0 h 78"/>
                  <a:gd name="T42" fmla="*/ 0 w 72"/>
                  <a:gd name="T43" fmla="*/ 7 h 78"/>
                  <a:gd name="T44" fmla="*/ 14 w 72"/>
                  <a:gd name="T45" fmla="*/ 28 h 78"/>
                  <a:gd name="T46" fmla="*/ 29 w 72"/>
                  <a:gd name="T47" fmla="*/ 43 h 78"/>
                  <a:gd name="T48" fmla="*/ 29 w 72"/>
                  <a:gd name="T49" fmla="*/ 43 h 78"/>
                  <a:gd name="T50" fmla="*/ 22 w 72"/>
                  <a:gd name="T51" fmla="*/ 43 h 78"/>
                  <a:gd name="T52" fmla="*/ 7 w 72"/>
                  <a:gd name="T53" fmla="*/ 36 h 78"/>
                  <a:gd name="T54" fmla="*/ 0 w 72"/>
                  <a:gd name="T55" fmla="*/ 50 h 78"/>
                  <a:gd name="T56" fmla="*/ 14 w 72"/>
                  <a:gd name="T57" fmla="*/ 57 h 78"/>
                  <a:gd name="T58" fmla="*/ 22 w 72"/>
                  <a:gd name="T59" fmla="*/ 50 h 78"/>
                  <a:gd name="T60" fmla="*/ 29 w 72"/>
                  <a:gd name="T61" fmla="*/ 50 h 78"/>
                  <a:gd name="T62" fmla="*/ 43 w 72"/>
                  <a:gd name="T63" fmla="*/ 50 h 78"/>
                  <a:gd name="T64" fmla="*/ 43 w 72"/>
                  <a:gd name="T65" fmla="*/ 57 h 78"/>
                  <a:gd name="T66" fmla="*/ 36 w 72"/>
                  <a:gd name="T67" fmla="*/ 64 h 78"/>
                  <a:gd name="T68" fmla="*/ 22 w 72"/>
                  <a:gd name="T69" fmla="*/ 64 h 78"/>
                  <a:gd name="T70" fmla="*/ 7 w 72"/>
                  <a:gd name="T71" fmla="*/ 71 h 78"/>
                  <a:gd name="T72" fmla="*/ 22 w 72"/>
                  <a:gd name="T73" fmla="*/ 78 h 78"/>
                  <a:gd name="T74" fmla="*/ 29 w 72"/>
                  <a:gd name="T75" fmla="*/ 78 h 78"/>
                  <a:gd name="T76" fmla="*/ 36 w 72"/>
                  <a:gd name="T77" fmla="*/ 71 h 78"/>
                  <a:gd name="T78" fmla="*/ 43 w 72"/>
                  <a:gd name="T79" fmla="*/ 64 h 78"/>
                  <a:gd name="T80" fmla="*/ 58 w 72"/>
                  <a:gd name="T81" fmla="*/ 71 h 78"/>
                  <a:gd name="T82" fmla="*/ 58 w 72"/>
                  <a:gd name="T83" fmla="*/ 78 h 78"/>
                  <a:gd name="T84" fmla="*/ 65 w 72"/>
                  <a:gd name="T85" fmla="*/ 36 h 78"/>
                  <a:gd name="T86" fmla="*/ 65 w 72"/>
                  <a:gd name="T87" fmla="*/ 21 h 78"/>
                  <a:gd name="T88" fmla="*/ 58 w 72"/>
                  <a:gd name="T89" fmla="*/ 21 h 78"/>
                  <a:gd name="T90" fmla="*/ 58 w 72"/>
                  <a:gd name="T91" fmla="*/ 36 h 78"/>
                  <a:gd name="T92" fmla="*/ 43 w 72"/>
                  <a:gd name="T93" fmla="*/ 21 h 78"/>
                  <a:gd name="T94" fmla="*/ 36 w 72"/>
                  <a:gd name="T95" fmla="*/ 14 h 78"/>
                  <a:gd name="T96" fmla="*/ 36 w 72"/>
                  <a:gd name="T97" fmla="*/ 28 h 78"/>
                  <a:gd name="T98" fmla="*/ 22 w 72"/>
                  <a:gd name="T99" fmla="*/ 14 h 78"/>
                  <a:gd name="T100" fmla="*/ 14 w 72"/>
                  <a:gd name="T101" fmla="*/ 7 h 78"/>
                  <a:gd name="T102" fmla="*/ 0 w 72"/>
                  <a:gd name="T103" fmla="*/ 14 h 78"/>
                  <a:gd name="T104" fmla="*/ 7 w 72"/>
                  <a:gd name="T105" fmla="*/ 28 h 78"/>
                  <a:gd name="T106" fmla="*/ 14 w 72"/>
                  <a:gd name="T107" fmla="*/ 21 h 78"/>
                  <a:gd name="T108" fmla="*/ 14 w 72"/>
                  <a:gd name="T109" fmla="*/ 36 h 78"/>
                  <a:gd name="T110" fmla="*/ 7 w 72"/>
                  <a:gd name="T111" fmla="*/ 50 h 78"/>
                  <a:gd name="T112" fmla="*/ 22 w 72"/>
                  <a:gd name="T113" fmla="*/ 50 h 78"/>
                  <a:gd name="T114" fmla="*/ 22 w 72"/>
                  <a:gd name="T115" fmla="*/ 43 h 78"/>
                  <a:gd name="T116" fmla="*/ 29 w 72"/>
                  <a:gd name="T117" fmla="*/ 64 h 78"/>
                  <a:gd name="T118" fmla="*/ 14 w 72"/>
                  <a:gd name="T119" fmla="*/ 64 h 78"/>
                  <a:gd name="T120" fmla="*/ 7 w 72"/>
                  <a:gd name="T121" fmla="*/ 71 h 78"/>
                  <a:gd name="T122" fmla="*/ 29 w 72"/>
                  <a:gd name="T123" fmla="*/ 78 h 78"/>
                  <a:gd name="T124" fmla="*/ 29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8"/>
                    </a:moveTo>
                    <a:lnTo>
                      <a:pt x="65" y="78"/>
                    </a:lnTo>
                    <a:lnTo>
                      <a:pt x="72" y="71"/>
                    </a:lnTo>
                    <a:lnTo>
                      <a:pt x="72" y="71"/>
                    </a:lnTo>
                    <a:lnTo>
                      <a:pt x="72" y="71"/>
                    </a:lnTo>
                    <a:lnTo>
                      <a:pt x="58" y="57"/>
                    </a:lnTo>
                    <a:lnTo>
                      <a:pt x="58" y="57"/>
                    </a:lnTo>
                    <a:lnTo>
                      <a:pt x="58" y="43"/>
                    </a:lnTo>
                    <a:lnTo>
                      <a:pt x="65" y="43"/>
                    </a:lnTo>
                    <a:lnTo>
                      <a:pt x="65" y="36"/>
                    </a:lnTo>
                    <a:lnTo>
                      <a:pt x="72" y="28"/>
                    </a:lnTo>
                    <a:lnTo>
                      <a:pt x="65" y="14"/>
                    </a:lnTo>
                    <a:lnTo>
                      <a:pt x="65" y="14"/>
                    </a:lnTo>
                    <a:lnTo>
                      <a:pt x="65" y="7"/>
                    </a:lnTo>
                    <a:lnTo>
                      <a:pt x="58" y="14"/>
                    </a:lnTo>
                    <a:lnTo>
                      <a:pt x="50" y="21"/>
                    </a:lnTo>
                    <a:lnTo>
                      <a:pt x="50" y="28"/>
                    </a:lnTo>
                    <a:lnTo>
                      <a:pt x="58" y="36"/>
                    </a:lnTo>
                    <a:lnTo>
                      <a:pt x="58" y="43"/>
                    </a:lnTo>
                    <a:lnTo>
                      <a:pt x="50" y="50"/>
                    </a:lnTo>
                    <a:lnTo>
                      <a:pt x="50" y="50"/>
                    </a:lnTo>
                    <a:lnTo>
                      <a:pt x="43" y="50"/>
                    </a:lnTo>
                    <a:lnTo>
                      <a:pt x="43" y="43"/>
                    </a:lnTo>
                    <a:lnTo>
                      <a:pt x="43" y="36"/>
                    </a:lnTo>
                    <a:lnTo>
                      <a:pt x="43" y="28"/>
                    </a:lnTo>
                    <a:lnTo>
                      <a:pt x="43" y="28"/>
                    </a:lnTo>
                    <a:lnTo>
                      <a:pt x="43" y="14"/>
                    </a:lnTo>
                    <a:lnTo>
                      <a:pt x="36" y="0"/>
                    </a:lnTo>
                    <a:lnTo>
                      <a:pt x="29" y="14"/>
                    </a:lnTo>
                    <a:lnTo>
                      <a:pt x="36" y="28"/>
                    </a:lnTo>
                    <a:lnTo>
                      <a:pt x="36" y="28"/>
                    </a:lnTo>
                    <a:lnTo>
                      <a:pt x="36" y="36"/>
                    </a:lnTo>
                    <a:lnTo>
                      <a:pt x="36" y="43"/>
                    </a:lnTo>
                    <a:lnTo>
                      <a:pt x="36" y="36"/>
                    </a:lnTo>
                    <a:lnTo>
                      <a:pt x="29" y="28"/>
                    </a:lnTo>
                    <a:lnTo>
                      <a:pt x="22" y="28"/>
                    </a:lnTo>
                    <a:lnTo>
                      <a:pt x="22" y="21"/>
                    </a:lnTo>
                    <a:lnTo>
                      <a:pt x="22" y="21"/>
                    </a:lnTo>
                    <a:lnTo>
                      <a:pt x="22" y="7"/>
                    </a:lnTo>
                    <a:lnTo>
                      <a:pt x="7" y="7"/>
                    </a:lnTo>
                    <a:lnTo>
                      <a:pt x="7" y="7"/>
                    </a:lnTo>
                    <a:lnTo>
                      <a:pt x="0" y="0"/>
                    </a:lnTo>
                    <a:lnTo>
                      <a:pt x="0" y="7"/>
                    </a:lnTo>
                    <a:lnTo>
                      <a:pt x="0" y="7"/>
                    </a:lnTo>
                    <a:lnTo>
                      <a:pt x="7" y="21"/>
                    </a:lnTo>
                    <a:lnTo>
                      <a:pt x="14" y="28"/>
                    </a:lnTo>
                    <a:lnTo>
                      <a:pt x="22" y="36"/>
                    </a:lnTo>
                    <a:lnTo>
                      <a:pt x="29" y="43"/>
                    </a:lnTo>
                    <a:lnTo>
                      <a:pt x="36" y="43"/>
                    </a:lnTo>
                    <a:lnTo>
                      <a:pt x="29" y="43"/>
                    </a:lnTo>
                    <a:lnTo>
                      <a:pt x="29" y="43"/>
                    </a:lnTo>
                    <a:lnTo>
                      <a:pt x="22" y="43"/>
                    </a:lnTo>
                    <a:lnTo>
                      <a:pt x="14" y="36"/>
                    </a:lnTo>
                    <a:lnTo>
                      <a:pt x="7" y="36"/>
                    </a:lnTo>
                    <a:lnTo>
                      <a:pt x="0" y="43"/>
                    </a:lnTo>
                    <a:lnTo>
                      <a:pt x="0" y="50"/>
                    </a:lnTo>
                    <a:lnTo>
                      <a:pt x="7" y="50"/>
                    </a:lnTo>
                    <a:lnTo>
                      <a:pt x="14" y="57"/>
                    </a:lnTo>
                    <a:lnTo>
                      <a:pt x="22" y="57"/>
                    </a:lnTo>
                    <a:lnTo>
                      <a:pt x="22" y="50"/>
                    </a:lnTo>
                    <a:lnTo>
                      <a:pt x="22" y="50"/>
                    </a:lnTo>
                    <a:lnTo>
                      <a:pt x="29" y="50"/>
                    </a:lnTo>
                    <a:lnTo>
                      <a:pt x="36" y="50"/>
                    </a:lnTo>
                    <a:lnTo>
                      <a:pt x="43" y="50"/>
                    </a:lnTo>
                    <a:lnTo>
                      <a:pt x="43" y="57"/>
                    </a:lnTo>
                    <a:lnTo>
                      <a:pt x="43" y="57"/>
                    </a:lnTo>
                    <a:lnTo>
                      <a:pt x="43" y="64"/>
                    </a:lnTo>
                    <a:lnTo>
                      <a:pt x="36" y="64"/>
                    </a:lnTo>
                    <a:lnTo>
                      <a:pt x="29" y="64"/>
                    </a:lnTo>
                    <a:lnTo>
                      <a:pt x="22" y="64"/>
                    </a:lnTo>
                    <a:lnTo>
                      <a:pt x="7" y="64"/>
                    </a:lnTo>
                    <a:lnTo>
                      <a:pt x="7" y="71"/>
                    </a:lnTo>
                    <a:lnTo>
                      <a:pt x="7" y="78"/>
                    </a:lnTo>
                    <a:lnTo>
                      <a:pt x="22" y="78"/>
                    </a:lnTo>
                    <a:lnTo>
                      <a:pt x="29" y="78"/>
                    </a:lnTo>
                    <a:lnTo>
                      <a:pt x="29" y="78"/>
                    </a:lnTo>
                    <a:lnTo>
                      <a:pt x="29" y="71"/>
                    </a:lnTo>
                    <a:lnTo>
                      <a:pt x="36" y="71"/>
                    </a:lnTo>
                    <a:lnTo>
                      <a:pt x="43" y="64"/>
                    </a:lnTo>
                    <a:lnTo>
                      <a:pt x="43" y="64"/>
                    </a:lnTo>
                    <a:lnTo>
                      <a:pt x="50" y="64"/>
                    </a:lnTo>
                    <a:lnTo>
                      <a:pt x="58" y="71"/>
                    </a:lnTo>
                    <a:lnTo>
                      <a:pt x="58" y="78"/>
                    </a:lnTo>
                    <a:lnTo>
                      <a:pt x="58" y="78"/>
                    </a:lnTo>
                    <a:close/>
                    <a:moveTo>
                      <a:pt x="58" y="36"/>
                    </a:moveTo>
                    <a:lnTo>
                      <a:pt x="65" y="36"/>
                    </a:lnTo>
                    <a:lnTo>
                      <a:pt x="72" y="28"/>
                    </a:lnTo>
                    <a:lnTo>
                      <a:pt x="65" y="21"/>
                    </a:lnTo>
                    <a:lnTo>
                      <a:pt x="65" y="14"/>
                    </a:lnTo>
                    <a:lnTo>
                      <a:pt x="58" y="21"/>
                    </a:lnTo>
                    <a:lnTo>
                      <a:pt x="58" y="36"/>
                    </a:lnTo>
                    <a:lnTo>
                      <a:pt x="58" y="36"/>
                    </a:lnTo>
                    <a:close/>
                    <a:moveTo>
                      <a:pt x="36" y="28"/>
                    </a:moveTo>
                    <a:lnTo>
                      <a:pt x="43" y="21"/>
                    </a:lnTo>
                    <a:lnTo>
                      <a:pt x="36" y="7"/>
                    </a:lnTo>
                    <a:lnTo>
                      <a:pt x="36" y="14"/>
                    </a:lnTo>
                    <a:lnTo>
                      <a:pt x="36" y="28"/>
                    </a:lnTo>
                    <a:lnTo>
                      <a:pt x="36" y="28"/>
                    </a:lnTo>
                    <a:close/>
                    <a:moveTo>
                      <a:pt x="14" y="21"/>
                    </a:moveTo>
                    <a:lnTo>
                      <a:pt x="22" y="14"/>
                    </a:lnTo>
                    <a:lnTo>
                      <a:pt x="14" y="14"/>
                    </a:lnTo>
                    <a:lnTo>
                      <a:pt x="14" y="7"/>
                    </a:lnTo>
                    <a:lnTo>
                      <a:pt x="0" y="7"/>
                    </a:lnTo>
                    <a:lnTo>
                      <a:pt x="0" y="14"/>
                    </a:lnTo>
                    <a:lnTo>
                      <a:pt x="7" y="21"/>
                    </a:lnTo>
                    <a:lnTo>
                      <a:pt x="7" y="28"/>
                    </a:lnTo>
                    <a:lnTo>
                      <a:pt x="14" y="21"/>
                    </a:lnTo>
                    <a:lnTo>
                      <a:pt x="14" y="21"/>
                    </a:lnTo>
                    <a:close/>
                    <a:moveTo>
                      <a:pt x="22" y="43"/>
                    </a:moveTo>
                    <a:lnTo>
                      <a:pt x="14" y="36"/>
                    </a:lnTo>
                    <a:lnTo>
                      <a:pt x="0" y="43"/>
                    </a:lnTo>
                    <a:lnTo>
                      <a:pt x="7" y="50"/>
                    </a:lnTo>
                    <a:lnTo>
                      <a:pt x="14" y="50"/>
                    </a:lnTo>
                    <a:lnTo>
                      <a:pt x="22" y="50"/>
                    </a:lnTo>
                    <a:lnTo>
                      <a:pt x="22" y="43"/>
                    </a:lnTo>
                    <a:lnTo>
                      <a:pt x="22" y="43"/>
                    </a:lnTo>
                    <a:close/>
                    <a:moveTo>
                      <a:pt x="29" y="71"/>
                    </a:moveTo>
                    <a:lnTo>
                      <a:pt x="29" y="64"/>
                    </a:lnTo>
                    <a:lnTo>
                      <a:pt x="22" y="64"/>
                    </a:lnTo>
                    <a:lnTo>
                      <a:pt x="14" y="64"/>
                    </a:lnTo>
                    <a:lnTo>
                      <a:pt x="7" y="71"/>
                    </a:lnTo>
                    <a:lnTo>
                      <a:pt x="7" y="71"/>
                    </a:lnTo>
                    <a:lnTo>
                      <a:pt x="14" y="78"/>
                    </a:lnTo>
                    <a:lnTo>
                      <a:pt x="29" y="78"/>
                    </a:lnTo>
                    <a:lnTo>
                      <a:pt x="29" y="71"/>
                    </a:lnTo>
                    <a:lnTo>
                      <a:pt x="29"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705">
                <a:extLst>
                  <a:ext uri="{FF2B5EF4-FFF2-40B4-BE49-F238E27FC236}">
                    <a16:creationId xmlns:a16="http://schemas.microsoft.com/office/drawing/2014/main" xmlns="" id="{77C2553B-9E98-4CF2-899C-2C48864BC6DD}"/>
                  </a:ext>
                </a:extLst>
              </p:cNvPr>
              <p:cNvSpPr>
                <a:spLocks noEditPoints="1"/>
              </p:cNvSpPr>
              <p:nvPr/>
            </p:nvSpPr>
            <p:spPr bwMode="auto">
              <a:xfrm>
                <a:off x="6611" y="3133"/>
                <a:ext cx="72" cy="78"/>
              </a:xfrm>
              <a:custGeom>
                <a:avLst/>
                <a:gdLst>
                  <a:gd name="T0" fmla="*/ 72 w 72"/>
                  <a:gd name="T1" fmla="*/ 78 h 78"/>
                  <a:gd name="T2" fmla="*/ 72 w 72"/>
                  <a:gd name="T3" fmla="*/ 71 h 78"/>
                  <a:gd name="T4" fmla="*/ 65 w 72"/>
                  <a:gd name="T5" fmla="*/ 57 h 78"/>
                  <a:gd name="T6" fmla="*/ 65 w 72"/>
                  <a:gd name="T7" fmla="*/ 43 h 78"/>
                  <a:gd name="T8" fmla="*/ 72 w 72"/>
                  <a:gd name="T9" fmla="*/ 36 h 78"/>
                  <a:gd name="T10" fmla="*/ 72 w 72"/>
                  <a:gd name="T11" fmla="*/ 14 h 78"/>
                  <a:gd name="T12" fmla="*/ 65 w 72"/>
                  <a:gd name="T13" fmla="*/ 7 h 78"/>
                  <a:gd name="T14" fmla="*/ 58 w 72"/>
                  <a:gd name="T15" fmla="*/ 21 h 78"/>
                  <a:gd name="T16" fmla="*/ 65 w 72"/>
                  <a:gd name="T17" fmla="*/ 36 h 78"/>
                  <a:gd name="T18" fmla="*/ 58 w 72"/>
                  <a:gd name="T19" fmla="*/ 50 h 78"/>
                  <a:gd name="T20" fmla="*/ 50 w 72"/>
                  <a:gd name="T21" fmla="*/ 50 h 78"/>
                  <a:gd name="T22" fmla="*/ 43 w 72"/>
                  <a:gd name="T23" fmla="*/ 36 h 78"/>
                  <a:gd name="T24" fmla="*/ 50 w 72"/>
                  <a:gd name="T25" fmla="*/ 28 h 78"/>
                  <a:gd name="T26" fmla="*/ 43 w 72"/>
                  <a:gd name="T27" fmla="*/ 0 h 78"/>
                  <a:gd name="T28" fmla="*/ 43 w 72"/>
                  <a:gd name="T29" fmla="*/ 28 h 78"/>
                  <a:gd name="T30" fmla="*/ 43 w 72"/>
                  <a:gd name="T31" fmla="*/ 36 h 78"/>
                  <a:gd name="T32" fmla="*/ 36 w 72"/>
                  <a:gd name="T33" fmla="*/ 36 h 78"/>
                  <a:gd name="T34" fmla="*/ 29 w 72"/>
                  <a:gd name="T35" fmla="*/ 28 h 78"/>
                  <a:gd name="T36" fmla="*/ 29 w 72"/>
                  <a:gd name="T37" fmla="*/ 21 h 78"/>
                  <a:gd name="T38" fmla="*/ 15 w 72"/>
                  <a:gd name="T39" fmla="*/ 7 h 78"/>
                  <a:gd name="T40" fmla="*/ 7 w 72"/>
                  <a:gd name="T41" fmla="*/ 0 h 78"/>
                  <a:gd name="T42" fmla="*/ 0 w 72"/>
                  <a:gd name="T43" fmla="*/ 7 h 78"/>
                  <a:gd name="T44" fmla="*/ 22 w 72"/>
                  <a:gd name="T45" fmla="*/ 28 h 78"/>
                  <a:gd name="T46" fmla="*/ 36 w 72"/>
                  <a:gd name="T47" fmla="*/ 43 h 78"/>
                  <a:gd name="T48" fmla="*/ 36 w 72"/>
                  <a:gd name="T49" fmla="*/ 43 h 78"/>
                  <a:gd name="T50" fmla="*/ 29 w 72"/>
                  <a:gd name="T51" fmla="*/ 43 h 78"/>
                  <a:gd name="T52" fmla="*/ 7 w 72"/>
                  <a:gd name="T53" fmla="*/ 36 h 78"/>
                  <a:gd name="T54" fmla="*/ 7 w 72"/>
                  <a:gd name="T55" fmla="*/ 50 h 78"/>
                  <a:gd name="T56" fmla="*/ 22 w 72"/>
                  <a:gd name="T57" fmla="*/ 57 h 78"/>
                  <a:gd name="T58" fmla="*/ 29 w 72"/>
                  <a:gd name="T59" fmla="*/ 50 h 78"/>
                  <a:gd name="T60" fmla="*/ 36 w 72"/>
                  <a:gd name="T61" fmla="*/ 50 h 78"/>
                  <a:gd name="T62" fmla="*/ 43 w 72"/>
                  <a:gd name="T63" fmla="*/ 50 h 78"/>
                  <a:gd name="T64" fmla="*/ 50 w 72"/>
                  <a:gd name="T65" fmla="*/ 57 h 78"/>
                  <a:gd name="T66" fmla="*/ 43 w 72"/>
                  <a:gd name="T67" fmla="*/ 64 h 78"/>
                  <a:gd name="T68" fmla="*/ 29 w 72"/>
                  <a:gd name="T69" fmla="*/ 64 h 78"/>
                  <a:gd name="T70" fmla="*/ 7 w 72"/>
                  <a:gd name="T71" fmla="*/ 71 h 78"/>
                  <a:gd name="T72" fmla="*/ 29 w 72"/>
                  <a:gd name="T73" fmla="*/ 78 h 78"/>
                  <a:gd name="T74" fmla="*/ 36 w 72"/>
                  <a:gd name="T75" fmla="*/ 78 h 78"/>
                  <a:gd name="T76" fmla="*/ 43 w 72"/>
                  <a:gd name="T77" fmla="*/ 71 h 78"/>
                  <a:gd name="T78" fmla="*/ 50 w 72"/>
                  <a:gd name="T79" fmla="*/ 64 h 78"/>
                  <a:gd name="T80" fmla="*/ 58 w 72"/>
                  <a:gd name="T81" fmla="*/ 71 h 78"/>
                  <a:gd name="T82" fmla="*/ 65 w 72"/>
                  <a:gd name="T83" fmla="*/ 78 h 78"/>
                  <a:gd name="T84" fmla="*/ 72 w 72"/>
                  <a:gd name="T85" fmla="*/ 36 h 78"/>
                  <a:gd name="T86" fmla="*/ 72 w 72"/>
                  <a:gd name="T87" fmla="*/ 21 h 78"/>
                  <a:gd name="T88" fmla="*/ 58 w 72"/>
                  <a:gd name="T89" fmla="*/ 21 h 78"/>
                  <a:gd name="T90" fmla="*/ 65 w 72"/>
                  <a:gd name="T91" fmla="*/ 36 h 78"/>
                  <a:gd name="T92" fmla="*/ 50 w 72"/>
                  <a:gd name="T93" fmla="*/ 21 h 78"/>
                  <a:gd name="T94" fmla="*/ 36 w 72"/>
                  <a:gd name="T95" fmla="*/ 14 h 78"/>
                  <a:gd name="T96" fmla="*/ 43 w 72"/>
                  <a:gd name="T97" fmla="*/ 28 h 78"/>
                  <a:gd name="T98" fmla="*/ 22 w 72"/>
                  <a:gd name="T99" fmla="*/ 14 h 78"/>
                  <a:gd name="T100" fmla="*/ 15 w 72"/>
                  <a:gd name="T101" fmla="*/ 7 h 78"/>
                  <a:gd name="T102" fmla="*/ 7 w 72"/>
                  <a:gd name="T103" fmla="*/ 14 h 78"/>
                  <a:gd name="T104" fmla="*/ 15 w 72"/>
                  <a:gd name="T105" fmla="*/ 28 h 78"/>
                  <a:gd name="T106" fmla="*/ 22 w 72"/>
                  <a:gd name="T107" fmla="*/ 21 h 78"/>
                  <a:gd name="T108" fmla="*/ 15 w 72"/>
                  <a:gd name="T109" fmla="*/ 36 h 78"/>
                  <a:gd name="T110" fmla="*/ 7 w 72"/>
                  <a:gd name="T111" fmla="*/ 50 h 78"/>
                  <a:gd name="T112" fmla="*/ 29 w 72"/>
                  <a:gd name="T113" fmla="*/ 50 h 78"/>
                  <a:gd name="T114" fmla="*/ 29 w 72"/>
                  <a:gd name="T115" fmla="*/ 43 h 78"/>
                  <a:gd name="T116" fmla="*/ 29 w 72"/>
                  <a:gd name="T117" fmla="*/ 64 h 78"/>
                  <a:gd name="T118" fmla="*/ 22 w 72"/>
                  <a:gd name="T119" fmla="*/ 64 h 78"/>
                  <a:gd name="T120" fmla="*/ 15 w 72"/>
                  <a:gd name="T121" fmla="*/ 71 h 78"/>
                  <a:gd name="T122" fmla="*/ 29 w 72"/>
                  <a:gd name="T123" fmla="*/ 78 h 78"/>
                  <a:gd name="T124" fmla="*/ 36 w 72"/>
                  <a:gd name="T125"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8"/>
                    </a:moveTo>
                    <a:lnTo>
                      <a:pt x="72" y="78"/>
                    </a:lnTo>
                    <a:lnTo>
                      <a:pt x="72" y="71"/>
                    </a:lnTo>
                    <a:lnTo>
                      <a:pt x="72" y="71"/>
                    </a:lnTo>
                    <a:lnTo>
                      <a:pt x="72" y="71"/>
                    </a:lnTo>
                    <a:lnTo>
                      <a:pt x="65" y="57"/>
                    </a:lnTo>
                    <a:lnTo>
                      <a:pt x="58" y="57"/>
                    </a:lnTo>
                    <a:lnTo>
                      <a:pt x="65" y="43"/>
                    </a:lnTo>
                    <a:lnTo>
                      <a:pt x="65" y="43"/>
                    </a:lnTo>
                    <a:lnTo>
                      <a:pt x="72" y="36"/>
                    </a:lnTo>
                    <a:lnTo>
                      <a:pt x="72" y="28"/>
                    </a:lnTo>
                    <a:lnTo>
                      <a:pt x="72" y="14"/>
                    </a:lnTo>
                    <a:lnTo>
                      <a:pt x="72" y="14"/>
                    </a:lnTo>
                    <a:lnTo>
                      <a:pt x="65" y="7"/>
                    </a:lnTo>
                    <a:lnTo>
                      <a:pt x="65" y="14"/>
                    </a:lnTo>
                    <a:lnTo>
                      <a:pt x="58" y="21"/>
                    </a:lnTo>
                    <a:lnTo>
                      <a:pt x="58" y="28"/>
                    </a:lnTo>
                    <a:lnTo>
                      <a:pt x="65" y="36"/>
                    </a:lnTo>
                    <a:lnTo>
                      <a:pt x="58" y="43"/>
                    </a:lnTo>
                    <a:lnTo>
                      <a:pt x="58" y="50"/>
                    </a:lnTo>
                    <a:lnTo>
                      <a:pt x="58" y="50"/>
                    </a:lnTo>
                    <a:lnTo>
                      <a:pt x="50" y="50"/>
                    </a:lnTo>
                    <a:lnTo>
                      <a:pt x="50" y="43"/>
                    </a:lnTo>
                    <a:lnTo>
                      <a:pt x="43" y="36"/>
                    </a:lnTo>
                    <a:lnTo>
                      <a:pt x="43" y="28"/>
                    </a:lnTo>
                    <a:lnTo>
                      <a:pt x="50" y="28"/>
                    </a:lnTo>
                    <a:lnTo>
                      <a:pt x="50" y="14"/>
                    </a:lnTo>
                    <a:lnTo>
                      <a:pt x="43" y="0"/>
                    </a:lnTo>
                    <a:lnTo>
                      <a:pt x="36" y="14"/>
                    </a:lnTo>
                    <a:lnTo>
                      <a:pt x="43" y="28"/>
                    </a:lnTo>
                    <a:lnTo>
                      <a:pt x="43" y="28"/>
                    </a:lnTo>
                    <a:lnTo>
                      <a:pt x="43" y="36"/>
                    </a:lnTo>
                    <a:lnTo>
                      <a:pt x="43" y="43"/>
                    </a:lnTo>
                    <a:lnTo>
                      <a:pt x="36" y="36"/>
                    </a:lnTo>
                    <a:lnTo>
                      <a:pt x="29" y="28"/>
                    </a:lnTo>
                    <a:lnTo>
                      <a:pt x="29" y="28"/>
                    </a:lnTo>
                    <a:lnTo>
                      <a:pt x="29" y="21"/>
                    </a:lnTo>
                    <a:lnTo>
                      <a:pt x="29" y="21"/>
                    </a:lnTo>
                    <a:lnTo>
                      <a:pt x="22" y="7"/>
                    </a:lnTo>
                    <a:lnTo>
                      <a:pt x="15" y="7"/>
                    </a:lnTo>
                    <a:lnTo>
                      <a:pt x="15" y="7"/>
                    </a:lnTo>
                    <a:lnTo>
                      <a:pt x="7" y="0"/>
                    </a:lnTo>
                    <a:lnTo>
                      <a:pt x="7" y="7"/>
                    </a:lnTo>
                    <a:lnTo>
                      <a:pt x="0" y="7"/>
                    </a:lnTo>
                    <a:lnTo>
                      <a:pt x="7" y="21"/>
                    </a:lnTo>
                    <a:lnTo>
                      <a:pt x="22" y="28"/>
                    </a:lnTo>
                    <a:lnTo>
                      <a:pt x="29" y="36"/>
                    </a:lnTo>
                    <a:lnTo>
                      <a:pt x="36" y="43"/>
                    </a:lnTo>
                    <a:lnTo>
                      <a:pt x="36" y="43"/>
                    </a:lnTo>
                    <a:lnTo>
                      <a:pt x="36" y="43"/>
                    </a:lnTo>
                    <a:lnTo>
                      <a:pt x="29" y="43"/>
                    </a:lnTo>
                    <a:lnTo>
                      <a:pt x="29" y="43"/>
                    </a:lnTo>
                    <a:lnTo>
                      <a:pt x="22" y="36"/>
                    </a:lnTo>
                    <a:lnTo>
                      <a:pt x="7" y="36"/>
                    </a:lnTo>
                    <a:lnTo>
                      <a:pt x="0" y="43"/>
                    </a:lnTo>
                    <a:lnTo>
                      <a:pt x="7" y="50"/>
                    </a:lnTo>
                    <a:lnTo>
                      <a:pt x="15" y="50"/>
                    </a:lnTo>
                    <a:lnTo>
                      <a:pt x="22" y="57"/>
                    </a:lnTo>
                    <a:lnTo>
                      <a:pt x="22" y="57"/>
                    </a:lnTo>
                    <a:lnTo>
                      <a:pt x="29" y="50"/>
                    </a:lnTo>
                    <a:lnTo>
                      <a:pt x="29" y="50"/>
                    </a:lnTo>
                    <a:lnTo>
                      <a:pt x="36" y="50"/>
                    </a:lnTo>
                    <a:lnTo>
                      <a:pt x="43" y="50"/>
                    </a:lnTo>
                    <a:lnTo>
                      <a:pt x="43" y="50"/>
                    </a:lnTo>
                    <a:lnTo>
                      <a:pt x="50" y="57"/>
                    </a:lnTo>
                    <a:lnTo>
                      <a:pt x="50" y="57"/>
                    </a:lnTo>
                    <a:lnTo>
                      <a:pt x="50" y="64"/>
                    </a:lnTo>
                    <a:lnTo>
                      <a:pt x="43" y="64"/>
                    </a:lnTo>
                    <a:lnTo>
                      <a:pt x="36" y="64"/>
                    </a:lnTo>
                    <a:lnTo>
                      <a:pt x="29" y="64"/>
                    </a:lnTo>
                    <a:lnTo>
                      <a:pt x="7" y="64"/>
                    </a:lnTo>
                    <a:lnTo>
                      <a:pt x="7" y="71"/>
                    </a:lnTo>
                    <a:lnTo>
                      <a:pt x="15" y="78"/>
                    </a:lnTo>
                    <a:lnTo>
                      <a:pt x="29" y="78"/>
                    </a:lnTo>
                    <a:lnTo>
                      <a:pt x="36" y="78"/>
                    </a:lnTo>
                    <a:lnTo>
                      <a:pt x="36" y="78"/>
                    </a:lnTo>
                    <a:lnTo>
                      <a:pt x="36" y="71"/>
                    </a:lnTo>
                    <a:lnTo>
                      <a:pt x="43" y="71"/>
                    </a:lnTo>
                    <a:lnTo>
                      <a:pt x="43" y="64"/>
                    </a:lnTo>
                    <a:lnTo>
                      <a:pt x="50" y="64"/>
                    </a:lnTo>
                    <a:lnTo>
                      <a:pt x="50" y="64"/>
                    </a:lnTo>
                    <a:lnTo>
                      <a:pt x="58" y="71"/>
                    </a:lnTo>
                    <a:lnTo>
                      <a:pt x="65" y="78"/>
                    </a:lnTo>
                    <a:lnTo>
                      <a:pt x="65" y="78"/>
                    </a:lnTo>
                    <a:close/>
                    <a:moveTo>
                      <a:pt x="65" y="36"/>
                    </a:moveTo>
                    <a:lnTo>
                      <a:pt x="72" y="36"/>
                    </a:lnTo>
                    <a:lnTo>
                      <a:pt x="72" y="28"/>
                    </a:lnTo>
                    <a:lnTo>
                      <a:pt x="72" y="21"/>
                    </a:lnTo>
                    <a:lnTo>
                      <a:pt x="65" y="14"/>
                    </a:lnTo>
                    <a:lnTo>
                      <a:pt x="58" y="21"/>
                    </a:lnTo>
                    <a:lnTo>
                      <a:pt x="65" y="36"/>
                    </a:lnTo>
                    <a:lnTo>
                      <a:pt x="65" y="36"/>
                    </a:lnTo>
                    <a:close/>
                    <a:moveTo>
                      <a:pt x="43" y="28"/>
                    </a:moveTo>
                    <a:lnTo>
                      <a:pt x="50" y="21"/>
                    </a:lnTo>
                    <a:lnTo>
                      <a:pt x="43" y="7"/>
                    </a:lnTo>
                    <a:lnTo>
                      <a:pt x="36" y="14"/>
                    </a:lnTo>
                    <a:lnTo>
                      <a:pt x="43" y="28"/>
                    </a:lnTo>
                    <a:lnTo>
                      <a:pt x="43" y="28"/>
                    </a:lnTo>
                    <a:close/>
                    <a:moveTo>
                      <a:pt x="22" y="21"/>
                    </a:moveTo>
                    <a:lnTo>
                      <a:pt x="22" y="14"/>
                    </a:lnTo>
                    <a:lnTo>
                      <a:pt x="22" y="14"/>
                    </a:lnTo>
                    <a:lnTo>
                      <a:pt x="15" y="7"/>
                    </a:lnTo>
                    <a:lnTo>
                      <a:pt x="7" y="7"/>
                    </a:lnTo>
                    <a:lnTo>
                      <a:pt x="7" y="14"/>
                    </a:lnTo>
                    <a:lnTo>
                      <a:pt x="7" y="21"/>
                    </a:lnTo>
                    <a:lnTo>
                      <a:pt x="15" y="28"/>
                    </a:lnTo>
                    <a:lnTo>
                      <a:pt x="22" y="21"/>
                    </a:lnTo>
                    <a:lnTo>
                      <a:pt x="22" y="21"/>
                    </a:lnTo>
                    <a:close/>
                    <a:moveTo>
                      <a:pt x="29" y="43"/>
                    </a:moveTo>
                    <a:lnTo>
                      <a:pt x="15" y="36"/>
                    </a:lnTo>
                    <a:lnTo>
                      <a:pt x="7" y="43"/>
                    </a:lnTo>
                    <a:lnTo>
                      <a:pt x="7" y="50"/>
                    </a:lnTo>
                    <a:lnTo>
                      <a:pt x="15" y="50"/>
                    </a:lnTo>
                    <a:lnTo>
                      <a:pt x="29" y="50"/>
                    </a:lnTo>
                    <a:lnTo>
                      <a:pt x="29" y="43"/>
                    </a:lnTo>
                    <a:lnTo>
                      <a:pt x="29" y="43"/>
                    </a:lnTo>
                    <a:close/>
                    <a:moveTo>
                      <a:pt x="36" y="71"/>
                    </a:moveTo>
                    <a:lnTo>
                      <a:pt x="29" y="64"/>
                    </a:lnTo>
                    <a:lnTo>
                      <a:pt x="22" y="64"/>
                    </a:lnTo>
                    <a:lnTo>
                      <a:pt x="22" y="64"/>
                    </a:lnTo>
                    <a:lnTo>
                      <a:pt x="15" y="71"/>
                    </a:lnTo>
                    <a:lnTo>
                      <a:pt x="15" y="71"/>
                    </a:lnTo>
                    <a:lnTo>
                      <a:pt x="22" y="78"/>
                    </a:lnTo>
                    <a:lnTo>
                      <a:pt x="29" y="78"/>
                    </a:lnTo>
                    <a:lnTo>
                      <a:pt x="36" y="71"/>
                    </a:lnTo>
                    <a:lnTo>
                      <a:pt x="36" y="7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6" name="Freeform 706">
                <a:extLst>
                  <a:ext uri="{FF2B5EF4-FFF2-40B4-BE49-F238E27FC236}">
                    <a16:creationId xmlns:a16="http://schemas.microsoft.com/office/drawing/2014/main" xmlns="" id="{15E09E57-D691-4B48-AAF1-B5FB2FF25F72}"/>
                  </a:ext>
                </a:extLst>
              </p:cNvPr>
              <p:cNvSpPr>
                <a:spLocks noEditPoints="1"/>
              </p:cNvSpPr>
              <p:nvPr/>
            </p:nvSpPr>
            <p:spPr bwMode="auto">
              <a:xfrm>
                <a:off x="6316" y="3219"/>
                <a:ext cx="72" cy="79"/>
              </a:xfrm>
              <a:custGeom>
                <a:avLst/>
                <a:gdLst>
                  <a:gd name="T0" fmla="*/ 64 w 72"/>
                  <a:gd name="T1" fmla="*/ 72 h 79"/>
                  <a:gd name="T2" fmla="*/ 72 w 72"/>
                  <a:gd name="T3" fmla="*/ 65 h 79"/>
                  <a:gd name="T4" fmla="*/ 57 w 72"/>
                  <a:gd name="T5" fmla="*/ 50 h 79"/>
                  <a:gd name="T6" fmla="*/ 57 w 72"/>
                  <a:gd name="T7" fmla="*/ 36 h 79"/>
                  <a:gd name="T8" fmla="*/ 64 w 72"/>
                  <a:gd name="T9" fmla="*/ 36 h 79"/>
                  <a:gd name="T10" fmla="*/ 64 w 72"/>
                  <a:gd name="T11" fmla="*/ 7 h 79"/>
                  <a:gd name="T12" fmla="*/ 64 w 72"/>
                  <a:gd name="T13" fmla="*/ 7 h 79"/>
                  <a:gd name="T14" fmla="*/ 50 w 72"/>
                  <a:gd name="T15" fmla="*/ 14 h 79"/>
                  <a:gd name="T16" fmla="*/ 57 w 72"/>
                  <a:gd name="T17" fmla="*/ 36 h 79"/>
                  <a:gd name="T18" fmla="*/ 50 w 72"/>
                  <a:gd name="T19" fmla="*/ 50 h 79"/>
                  <a:gd name="T20" fmla="*/ 50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6 h 79"/>
                  <a:gd name="T48" fmla="*/ 28 w 72"/>
                  <a:gd name="T49" fmla="*/ 36 h 79"/>
                  <a:gd name="T50" fmla="*/ 21 w 72"/>
                  <a:gd name="T51" fmla="*/ 36 h 79"/>
                  <a:gd name="T52" fmla="*/ 7 w 72"/>
                  <a:gd name="T53" fmla="*/ 28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0 h 79"/>
                  <a:gd name="T66" fmla="*/ 36 w 72"/>
                  <a:gd name="T67" fmla="*/ 57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57 h 79"/>
                  <a:gd name="T80" fmla="*/ 57 w 72"/>
                  <a:gd name="T81" fmla="*/ 65 h 79"/>
                  <a:gd name="T82" fmla="*/ 57 w 72"/>
                  <a:gd name="T83" fmla="*/ 72 h 79"/>
                  <a:gd name="T84" fmla="*/ 64 w 72"/>
                  <a:gd name="T85" fmla="*/ 28 h 79"/>
                  <a:gd name="T86" fmla="*/ 64 w 72"/>
                  <a:gd name="T87" fmla="*/ 14 h 79"/>
                  <a:gd name="T88" fmla="*/ 57 w 72"/>
                  <a:gd name="T89" fmla="*/ 14 h 79"/>
                  <a:gd name="T90" fmla="*/ 57 w 72"/>
                  <a:gd name="T91" fmla="*/ 28 h 79"/>
                  <a:gd name="T92" fmla="*/ 43 w 72"/>
                  <a:gd name="T93" fmla="*/ 14 h 79"/>
                  <a:gd name="T94" fmla="*/ 36 w 72"/>
                  <a:gd name="T95" fmla="*/ 14 h 79"/>
                  <a:gd name="T96" fmla="*/ 36 w 72"/>
                  <a:gd name="T97" fmla="*/ 21 h 79"/>
                  <a:gd name="T98" fmla="*/ 21 w 72"/>
                  <a:gd name="T99" fmla="*/ 14 h 79"/>
                  <a:gd name="T100" fmla="*/ 14 w 72"/>
                  <a:gd name="T101" fmla="*/ 0 h 79"/>
                  <a:gd name="T102" fmla="*/ 0 w 72"/>
                  <a:gd name="T103" fmla="*/ 7 h 79"/>
                  <a:gd name="T104" fmla="*/ 7 w 72"/>
                  <a:gd name="T105" fmla="*/ 21 h 79"/>
                  <a:gd name="T106" fmla="*/ 14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5"/>
                    </a:lnTo>
                    <a:lnTo>
                      <a:pt x="72" y="65"/>
                    </a:lnTo>
                    <a:lnTo>
                      <a:pt x="57" y="50"/>
                    </a:lnTo>
                    <a:lnTo>
                      <a:pt x="57" y="50"/>
                    </a:lnTo>
                    <a:lnTo>
                      <a:pt x="57" y="36"/>
                    </a:lnTo>
                    <a:lnTo>
                      <a:pt x="64" y="36"/>
                    </a:lnTo>
                    <a:lnTo>
                      <a:pt x="64" y="36"/>
                    </a:lnTo>
                    <a:lnTo>
                      <a:pt x="72" y="28"/>
                    </a:lnTo>
                    <a:lnTo>
                      <a:pt x="64" y="7"/>
                    </a:lnTo>
                    <a:lnTo>
                      <a:pt x="64" y="7"/>
                    </a:lnTo>
                    <a:lnTo>
                      <a:pt x="64" y="7"/>
                    </a:lnTo>
                    <a:lnTo>
                      <a:pt x="57" y="7"/>
                    </a:lnTo>
                    <a:lnTo>
                      <a:pt x="50" y="14"/>
                    </a:lnTo>
                    <a:lnTo>
                      <a:pt x="50" y="21"/>
                    </a:lnTo>
                    <a:lnTo>
                      <a:pt x="57" y="36"/>
                    </a:lnTo>
                    <a:lnTo>
                      <a:pt x="57" y="43"/>
                    </a:lnTo>
                    <a:lnTo>
                      <a:pt x="50" y="50"/>
                    </a:lnTo>
                    <a:lnTo>
                      <a:pt x="50" y="50"/>
                    </a:lnTo>
                    <a:lnTo>
                      <a:pt x="50" y="43"/>
                    </a:lnTo>
                    <a:lnTo>
                      <a:pt x="43" y="36"/>
                    </a:lnTo>
                    <a:lnTo>
                      <a:pt x="43" y="36"/>
                    </a:lnTo>
                    <a:lnTo>
                      <a:pt x="43" y="28"/>
                    </a:lnTo>
                    <a:lnTo>
                      <a:pt x="43" y="21"/>
                    </a:lnTo>
                    <a:lnTo>
                      <a:pt x="43" y="7"/>
                    </a:lnTo>
                    <a:lnTo>
                      <a:pt x="36" y="0"/>
                    </a:lnTo>
                    <a:lnTo>
                      <a:pt x="28" y="7"/>
                    </a:lnTo>
                    <a:lnTo>
                      <a:pt x="36" y="28"/>
                    </a:lnTo>
                    <a:lnTo>
                      <a:pt x="36" y="28"/>
                    </a:lnTo>
                    <a:lnTo>
                      <a:pt x="36" y="28"/>
                    </a:lnTo>
                    <a:lnTo>
                      <a:pt x="36" y="36"/>
                    </a:lnTo>
                    <a:lnTo>
                      <a:pt x="36" y="36"/>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6"/>
                    </a:lnTo>
                    <a:lnTo>
                      <a:pt x="36" y="36"/>
                    </a:lnTo>
                    <a:lnTo>
                      <a:pt x="28" y="36"/>
                    </a:lnTo>
                    <a:lnTo>
                      <a:pt x="28" y="36"/>
                    </a:lnTo>
                    <a:lnTo>
                      <a:pt x="21" y="36"/>
                    </a:lnTo>
                    <a:lnTo>
                      <a:pt x="14" y="28"/>
                    </a:lnTo>
                    <a:lnTo>
                      <a:pt x="7" y="28"/>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5"/>
                    </a:lnTo>
                    <a:lnTo>
                      <a:pt x="7" y="65"/>
                    </a:lnTo>
                    <a:lnTo>
                      <a:pt x="7" y="72"/>
                    </a:lnTo>
                    <a:lnTo>
                      <a:pt x="21" y="79"/>
                    </a:lnTo>
                    <a:lnTo>
                      <a:pt x="28" y="72"/>
                    </a:lnTo>
                    <a:lnTo>
                      <a:pt x="28" y="72"/>
                    </a:lnTo>
                    <a:lnTo>
                      <a:pt x="28" y="72"/>
                    </a:lnTo>
                    <a:lnTo>
                      <a:pt x="36" y="65"/>
                    </a:lnTo>
                    <a:lnTo>
                      <a:pt x="43" y="65"/>
                    </a:lnTo>
                    <a:lnTo>
                      <a:pt x="43" y="57"/>
                    </a:lnTo>
                    <a:lnTo>
                      <a:pt x="50" y="57"/>
                    </a:lnTo>
                    <a:lnTo>
                      <a:pt x="57" y="65"/>
                    </a:lnTo>
                    <a:lnTo>
                      <a:pt x="57" y="72"/>
                    </a:lnTo>
                    <a:lnTo>
                      <a:pt x="57" y="72"/>
                    </a:lnTo>
                    <a:close/>
                    <a:moveTo>
                      <a:pt x="57" y="28"/>
                    </a:moveTo>
                    <a:lnTo>
                      <a:pt x="64" y="28"/>
                    </a:lnTo>
                    <a:lnTo>
                      <a:pt x="72" y="28"/>
                    </a:lnTo>
                    <a:lnTo>
                      <a:pt x="64" y="14"/>
                    </a:lnTo>
                    <a:lnTo>
                      <a:pt x="64" y="7"/>
                    </a:lnTo>
                    <a:lnTo>
                      <a:pt x="57" y="14"/>
                    </a:lnTo>
                    <a:lnTo>
                      <a:pt x="57" y="28"/>
                    </a:lnTo>
                    <a:lnTo>
                      <a:pt x="57" y="28"/>
                    </a:lnTo>
                    <a:close/>
                    <a:moveTo>
                      <a:pt x="36" y="21"/>
                    </a:moveTo>
                    <a:lnTo>
                      <a:pt x="43" y="14"/>
                    </a:lnTo>
                    <a:lnTo>
                      <a:pt x="36" y="0"/>
                    </a:lnTo>
                    <a:lnTo>
                      <a:pt x="36" y="14"/>
                    </a:lnTo>
                    <a:lnTo>
                      <a:pt x="36" y="21"/>
                    </a:lnTo>
                    <a:lnTo>
                      <a:pt x="36"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14" y="36"/>
                    </a:lnTo>
                    <a:lnTo>
                      <a:pt x="0" y="36"/>
                    </a:lnTo>
                    <a:lnTo>
                      <a:pt x="7" y="43"/>
                    </a:lnTo>
                    <a:lnTo>
                      <a:pt x="14" y="50"/>
                    </a:lnTo>
                    <a:lnTo>
                      <a:pt x="21" y="43"/>
                    </a:lnTo>
                    <a:lnTo>
                      <a:pt x="21" y="36"/>
                    </a:lnTo>
                    <a:lnTo>
                      <a:pt x="21" y="36"/>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707">
                <a:extLst>
                  <a:ext uri="{FF2B5EF4-FFF2-40B4-BE49-F238E27FC236}">
                    <a16:creationId xmlns:a16="http://schemas.microsoft.com/office/drawing/2014/main" xmlns="" id="{1035B844-F93D-47AD-B502-EEFC9C7B1799}"/>
                  </a:ext>
                </a:extLst>
              </p:cNvPr>
              <p:cNvSpPr>
                <a:spLocks noEditPoints="1"/>
              </p:cNvSpPr>
              <p:nvPr/>
            </p:nvSpPr>
            <p:spPr bwMode="auto">
              <a:xfrm>
                <a:off x="5278" y="3219"/>
                <a:ext cx="72" cy="72"/>
              </a:xfrm>
              <a:custGeom>
                <a:avLst/>
                <a:gdLst>
                  <a:gd name="T0" fmla="*/ 65 w 72"/>
                  <a:gd name="T1" fmla="*/ 72 h 72"/>
                  <a:gd name="T2" fmla="*/ 72 w 72"/>
                  <a:gd name="T3" fmla="*/ 65 h 72"/>
                  <a:gd name="T4" fmla="*/ 58 w 72"/>
                  <a:gd name="T5" fmla="*/ 50 h 72"/>
                  <a:gd name="T6" fmla="*/ 65 w 72"/>
                  <a:gd name="T7" fmla="*/ 36 h 72"/>
                  <a:gd name="T8" fmla="*/ 65 w 72"/>
                  <a:gd name="T9" fmla="*/ 28 h 72"/>
                  <a:gd name="T10" fmla="*/ 72 w 72"/>
                  <a:gd name="T11" fmla="*/ 7 h 72"/>
                  <a:gd name="T12" fmla="*/ 65 w 72"/>
                  <a:gd name="T13" fmla="*/ 7 h 72"/>
                  <a:gd name="T14" fmla="*/ 58 w 72"/>
                  <a:gd name="T15" fmla="*/ 14 h 72"/>
                  <a:gd name="T16" fmla="*/ 58 w 72"/>
                  <a:gd name="T17" fmla="*/ 28 h 72"/>
                  <a:gd name="T18" fmla="*/ 58 w 72"/>
                  <a:gd name="T19" fmla="*/ 43 h 72"/>
                  <a:gd name="T20" fmla="*/ 51 w 72"/>
                  <a:gd name="T21" fmla="*/ 43 h 72"/>
                  <a:gd name="T22" fmla="*/ 44 w 72"/>
                  <a:gd name="T23" fmla="*/ 28 h 72"/>
                  <a:gd name="T24" fmla="*/ 51 w 72"/>
                  <a:gd name="T25" fmla="*/ 21 h 72"/>
                  <a:gd name="T26" fmla="*/ 44 w 72"/>
                  <a:gd name="T27" fmla="*/ 0 h 72"/>
                  <a:gd name="T28" fmla="*/ 36 w 72"/>
                  <a:gd name="T29" fmla="*/ 21 h 72"/>
                  <a:gd name="T30" fmla="*/ 36 w 72"/>
                  <a:gd name="T31" fmla="*/ 28 h 72"/>
                  <a:gd name="T32" fmla="*/ 36 w 72"/>
                  <a:gd name="T33" fmla="*/ 36 h 72"/>
                  <a:gd name="T34" fmla="*/ 29 w 72"/>
                  <a:gd name="T35" fmla="*/ 21 h 72"/>
                  <a:gd name="T36" fmla="*/ 22 w 72"/>
                  <a:gd name="T37" fmla="*/ 14 h 72"/>
                  <a:gd name="T38" fmla="*/ 15 w 72"/>
                  <a:gd name="T39" fmla="*/ 0 h 72"/>
                  <a:gd name="T40" fmla="*/ 0 w 72"/>
                  <a:gd name="T41" fmla="*/ 0 h 72"/>
                  <a:gd name="T42" fmla="*/ 0 w 72"/>
                  <a:gd name="T43" fmla="*/ 0 h 72"/>
                  <a:gd name="T44" fmla="*/ 22 w 72"/>
                  <a:gd name="T45" fmla="*/ 21 h 72"/>
                  <a:gd name="T46" fmla="*/ 36 w 72"/>
                  <a:gd name="T47" fmla="*/ 36 h 72"/>
                  <a:gd name="T48" fmla="*/ 36 w 72"/>
                  <a:gd name="T49" fmla="*/ 36 h 72"/>
                  <a:gd name="T50" fmla="*/ 29 w 72"/>
                  <a:gd name="T51" fmla="*/ 36 h 72"/>
                  <a:gd name="T52" fmla="*/ 8 w 72"/>
                  <a:gd name="T53" fmla="*/ 28 h 72"/>
                  <a:gd name="T54" fmla="*/ 0 w 72"/>
                  <a:gd name="T55" fmla="*/ 43 h 72"/>
                  <a:gd name="T56" fmla="*/ 15 w 72"/>
                  <a:gd name="T57" fmla="*/ 50 h 72"/>
                  <a:gd name="T58" fmla="*/ 29 w 72"/>
                  <a:gd name="T59" fmla="*/ 43 h 72"/>
                  <a:gd name="T60" fmla="*/ 36 w 72"/>
                  <a:gd name="T61" fmla="*/ 43 h 72"/>
                  <a:gd name="T62" fmla="*/ 44 w 72"/>
                  <a:gd name="T63" fmla="*/ 43 h 72"/>
                  <a:gd name="T64" fmla="*/ 51 w 72"/>
                  <a:gd name="T65" fmla="*/ 50 h 72"/>
                  <a:gd name="T66" fmla="*/ 36 w 72"/>
                  <a:gd name="T67" fmla="*/ 57 h 72"/>
                  <a:gd name="T68" fmla="*/ 22 w 72"/>
                  <a:gd name="T69" fmla="*/ 57 h 72"/>
                  <a:gd name="T70" fmla="*/ 8 w 72"/>
                  <a:gd name="T71" fmla="*/ 65 h 72"/>
                  <a:gd name="T72" fmla="*/ 22 w 72"/>
                  <a:gd name="T73" fmla="*/ 72 h 72"/>
                  <a:gd name="T74" fmla="*/ 36 w 72"/>
                  <a:gd name="T75" fmla="*/ 72 h 72"/>
                  <a:gd name="T76" fmla="*/ 36 w 72"/>
                  <a:gd name="T77" fmla="*/ 65 h 72"/>
                  <a:gd name="T78" fmla="*/ 51 w 72"/>
                  <a:gd name="T79" fmla="*/ 57 h 72"/>
                  <a:gd name="T80" fmla="*/ 58 w 72"/>
                  <a:gd name="T81" fmla="*/ 65 h 72"/>
                  <a:gd name="T82" fmla="*/ 65 w 72"/>
                  <a:gd name="T83" fmla="*/ 72 h 72"/>
                  <a:gd name="T84" fmla="*/ 65 w 72"/>
                  <a:gd name="T85" fmla="*/ 28 h 72"/>
                  <a:gd name="T86" fmla="*/ 72 w 72"/>
                  <a:gd name="T87" fmla="*/ 14 h 72"/>
                  <a:gd name="T88" fmla="*/ 58 w 72"/>
                  <a:gd name="T89" fmla="*/ 14 h 72"/>
                  <a:gd name="T90" fmla="*/ 65 w 72"/>
                  <a:gd name="T91" fmla="*/ 28 h 72"/>
                  <a:gd name="T92" fmla="*/ 51 w 72"/>
                  <a:gd name="T93" fmla="*/ 14 h 72"/>
                  <a:gd name="T94" fmla="*/ 36 w 72"/>
                  <a:gd name="T95" fmla="*/ 7 h 72"/>
                  <a:gd name="T96" fmla="*/ 44 w 72"/>
                  <a:gd name="T97" fmla="*/ 21 h 72"/>
                  <a:gd name="T98" fmla="*/ 22 w 72"/>
                  <a:gd name="T99" fmla="*/ 7 h 72"/>
                  <a:gd name="T100" fmla="*/ 15 w 72"/>
                  <a:gd name="T101" fmla="*/ 0 h 72"/>
                  <a:gd name="T102" fmla="*/ 8 w 72"/>
                  <a:gd name="T103" fmla="*/ 7 h 72"/>
                  <a:gd name="T104" fmla="*/ 15 w 72"/>
                  <a:gd name="T105" fmla="*/ 21 h 72"/>
                  <a:gd name="T106" fmla="*/ 22 w 72"/>
                  <a:gd name="T107" fmla="*/ 14 h 72"/>
                  <a:gd name="T108" fmla="*/ 15 w 72"/>
                  <a:gd name="T109" fmla="*/ 28 h 72"/>
                  <a:gd name="T110" fmla="*/ 8 w 72"/>
                  <a:gd name="T111" fmla="*/ 43 h 72"/>
                  <a:gd name="T112" fmla="*/ 22 w 72"/>
                  <a:gd name="T113" fmla="*/ 43 h 72"/>
                  <a:gd name="T114" fmla="*/ 22 w 72"/>
                  <a:gd name="T115" fmla="*/ 36 h 72"/>
                  <a:gd name="T116" fmla="*/ 29 w 72"/>
                  <a:gd name="T117" fmla="*/ 57 h 72"/>
                  <a:gd name="T118" fmla="*/ 15 w 72"/>
                  <a:gd name="T119" fmla="*/ 57 h 72"/>
                  <a:gd name="T120" fmla="*/ 15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65"/>
                    </a:lnTo>
                    <a:lnTo>
                      <a:pt x="72" y="65"/>
                    </a:lnTo>
                    <a:lnTo>
                      <a:pt x="72" y="65"/>
                    </a:lnTo>
                    <a:lnTo>
                      <a:pt x="58" y="50"/>
                    </a:lnTo>
                    <a:lnTo>
                      <a:pt x="58" y="50"/>
                    </a:lnTo>
                    <a:lnTo>
                      <a:pt x="65" y="36"/>
                    </a:lnTo>
                    <a:lnTo>
                      <a:pt x="65" y="36"/>
                    </a:lnTo>
                    <a:lnTo>
                      <a:pt x="65" y="28"/>
                    </a:lnTo>
                    <a:lnTo>
                      <a:pt x="72" y="28"/>
                    </a:lnTo>
                    <a:lnTo>
                      <a:pt x="72" y="7"/>
                    </a:lnTo>
                    <a:lnTo>
                      <a:pt x="65" y="7"/>
                    </a:lnTo>
                    <a:lnTo>
                      <a:pt x="65" y="7"/>
                    </a:lnTo>
                    <a:lnTo>
                      <a:pt x="58" y="7"/>
                    </a:lnTo>
                    <a:lnTo>
                      <a:pt x="58" y="14"/>
                    </a:lnTo>
                    <a:lnTo>
                      <a:pt x="58" y="21"/>
                    </a:lnTo>
                    <a:lnTo>
                      <a:pt x="58" y="28"/>
                    </a:lnTo>
                    <a:lnTo>
                      <a:pt x="58" y="36"/>
                    </a:lnTo>
                    <a:lnTo>
                      <a:pt x="58" y="43"/>
                    </a:lnTo>
                    <a:lnTo>
                      <a:pt x="58" y="50"/>
                    </a:lnTo>
                    <a:lnTo>
                      <a:pt x="51" y="43"/>
                    </a:lnTo>
                    <a:lnTo>
                      <a:pt x="44" y="36"/>
                    </a:lnTo>
                    <a:lnTo>
                      <a:pt x="44" y="28"/>
                    </a:lnTo>
                    <a:lnTo>
                      <a:pt x="44" y="21"/>
                    </a:lnTo>
                    <a:lnTo>
                      <a:pt x="51" y="21"/>
                    </a:lnTo>
                    <a:lnTo>
                      <a:pt x="51" y="7"/>
                    </a:lnTo>
                    <a:lnTo>
                      <a:pt x="44" y="0"/>
                    </a:lnTo>
                    <a:lnTo>
                      <a:pt x="36" y="7"/>
                    </a:lnTo>
                    <a:lnTo>
                      <a:pt x="36" y="21"/>
                    </a:lnTo>
                    <a:lnTo>
                      <a:pt x="36" y="21"/>
                    </a:lnTo>
                    <a:lnTo>
                      <a:pt x="36" y="28"/>
                    </a:lnTo>
                    <a:lnTo>
                      <a:pt x="36" y="36"/>
                    </a:lnTo>
                    <a:lnTo>
                      <a:pt x="36" y="36"/>
                    </a:lnTo>
                    <a:lnTo>
                      <a:pt x="29" y="21"/>
                    </a:lnTo>
                    <a:lnTo>
                      <a:pt x="29" y="21"/>
                    </a:lnTo>
                    <a:lnTo>
                      <a:pt x="22" y="14"/>
                    </a:lnTo>
                    <a:lnTo>
                      <a:pt x="22" y="14"/>
                    </a:lnTo>
                    <a:lnTo>
                      <a:pt x="22" y="7"/>
                    </a:lnTo>
                    <a:lnTo>
                      <a:pt x="15" y="0"/>
                    </a:lnTo>
                    <a:lnTo>
                      <a:pt x="8" y="0"/>
                    </a:lnTo>
                    <a:lnTo>
                      <a:pt x="0" y="0"/>
                    </a:lnTo>
                    <a:lnTo>
                      <a:pt x="0" y="0"/>
                    </a:lnTo>
                    <a:lnTo>
                      <a:pt x="0" y="0"/>
                    </a:lnTo>
                    <a:lnTo>
                      <a:pt x="8" y="14"/>
                    </a:lnTo>
                    <a:lnTo>
                      <a:pt x="22" y="21"/>
                    </a:lnTo>
                    <a:lnTo>
                      <a:pt x="29" y="28"/>
                    </a:lnTo>
                    <a:lnTo>
                      <a:pt x="36" y="36"/>
                    </a:lnTo>
                    <a:lnTo>
                      <a:pt x="36" y="36"/>
                    </a:lnTo>
                    <a:lnTo>
                      <a:pt x="36" y="36"/>
                    </a:lnTo>
                    <a:lnTo>
                      <a:pt x="29" y="36"/>
                    </a:lnTo>
                    <a:lnTo>
                      <a:pt x="29" y="36"/>
                    </a:lnTo>
                    <a:lnTo>
                      <a:pt x="22" y="28"/>
                    </a:lnTo>
                    <a:lnTo>
                      <a:pt x="8" y="28"/>
                    </a:lnTo>
                    <a:lnTo>
                      <a:pt x="0" y="36"/>
                    </a:lnTo>
                    <a:lnTo>
                      <a:pt x="0" y="43"/>
                    </a:lnTo>
                    <a:lnTo>
                      <a:pt x="8" y="43"/>
                    </a:lnTo>
                    <a:lnTo>
                      <a:pt x="15" y="50"/>
                    </a:lnTo>
                    <a:lnTo>
                      <a:pt x="22" y="50"/>
                    </a:lnTo>
                    <a:lnTo>
                      <a:pt x="29" y="43"/>
                    </a:lnTo>
                    <a:lnTo>
                      <a:pt x="29" y="43"/>
                    </a:lnTo>
                    <a:lnTo>
                      <a:pt x="36" y="43"/>
                    </a:lnTo>
                    <a:lnTo>
                      <a:pt x="36" y="43"/>
                    </a:lnTo>
                    <a:lnTo>
                      <a:pt x="44" y="43"/>
                    </a:lnTo>
                    <a:lnTo>
                      <a:pt x="51" y="50"/>
                    </a:lnTo>
                    <a:lnTo>
                      <a:pt x="51" y="50"/>
                    </a:lnTo>
                    <a:lnTo>
                      <a:pt x="44" y="57"/>
                    </a:lnTo>
                    <a:lnTo>
                      <a:pt x="36" y="57"/>
                    </a:lnTo>
                    <a:lnTo>
                      <a:pt x="36" y="57"/>
                    </a:lnTo>
                    <a:lnTo>
                      <a:pt x="22" y="57"/>
                    </a:lnTo>
                    <a:lnTo>
                      <a:pt x="8" y="57"/>
                    </a:lnTo>
                    <a:lnTo>
                      <a:pt x="8" y="65"/>
                    </a:lnTo>
                    <a:lnTo>
                      <a:pt x="15" y="72"/>
                    </a:lnTo>
                    <a:lnTo>
                      <a:pt x="22" y="72"/>
                    </a:lnTo>
                    <a:lnTo>
                      <a:pt x="29" y="72"/>
                    </a:lnTo>
                    <a:lnTo>
                      <a:pt x="36" y="72"/>
                    </a:lnTo>
                    <a:lnTo>
                      <a:pt x="36" y="65"/>
                    </a:lnTo>
                    <a:lnTo>
                      <a:pt x="36" y="65"/>
                    </a:lnTo>
                    <a:lnTo>
                      <a:pt x="44" y="57"/>
                    </a:lnTo>
                    <a:lnTo>
                      <a:pt x="51" y="57"/>
                    </a:lnTo>
                    <a:lnTo>
                      <a:pt x="51" y="57"/>
                    </a:lnTo>
                    <a:lnTo>
                      <a:pt x="58" y="65"/>
                    </a:lnTo>
                    <a:lnTo>
                      <a:pt x="65" y="72"/>
                    </a:lnTo>
                    <a:lnTo>
                      <a:pt x="65" y="72"/>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7"/>
                    </a:lnTo>
                    <a:lnTo>
                      <a:pt x="22" y="7"/>
                    </a:lnTo>
                    <a:lnTo>
                      <a:pt x="15" y="0"/>
                    </a:lnTo>
                    <a:lnTo>
                      <a:pt x="8" y="0"/>
                    </a:lnTo>
                    <a:lnTo>
                      <a:pt x="8" y="7"/>
                    </a:lnTo>
                    <a:lnTo>
                      <a:pt x="8" y="14"/>
                    </a:lnTo>
                    <a:lnTo>
                      <a:pt x="15" y="21"/>
                    </a:lnTo>
                    <a:lnTo>
                      <a:pt x="22" y="14"/>
                    </a:lnTo>
                    <a:lnTo>
                      <a:pt x="22" y="14"/>
                    </a:lnTo>
                    <a:close/>
                    <a:moveTo>
                      <a:pt x="22" y="36"/>
                    </a:moveTo>
                    <a:lnTo>
                      <a:pt x="15" y="28"/>
                    </a:lnTo>
                    <a:lnTo>
                      <a:pt x="0" y="36"/>
                    </a:lnTo>
                    <a:lnTo>
                      <a:pt x="8" y="43"/>
                    </a:lnTo>
                    <a:lnTo>
                      <a:pt x="15" y="43"/>
                    </a:lnTo>
                    <a:lnTo>
                      <a:pt x="22" y="43"/>
                    </a:lnTo>
                    <a:lnTo>
                      <a:pt x="22" y="36"/>
                    </a:lnTo>
                    <a:lnTo>
                      <a:pt x="22" y="36"/>
                    </a:lnTo>
                    <a:close/>
                    <a:moveTo>
                      <a:pt x="36" y="65"/>
                    </a:moveTo>
                    <a:lnTo>
                      <a:pt x="29" y="57"/>
                    </a:lnTo>
                    <a:lnTo>
                      <a:pt x="22" y="57"/>
                    </a:lnTo>
                    <a:lnTo>
                      <a:pt x="15" y="57"/>
                    </a:lnTo>
                    <a:lnTo>
                      <a:pt x="8"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708">
                <a:extLst>
                  <a:ext uri="{FF2B5EF4-FFF2-40B4-BE49-F238E27FC236}">
                    <a16:creationId xmlns:a16="http://schemas.microsoft.com/office/drawing/2014/main" xmlns="" id="{0BAA929F-1706-4722-8F51-CD7D40A15C8A}"/>
                  </a:ext>
                </a:extLst>
              </p:cNvPr>
              <p:cNvSpPr>
                <a:spLocks noEditPoints="1"/>
              </p:cNvSpPr>
              <p:nvPr/>
            </p:nvSpPr>
            <p:spPr bwMode="auto">
              <a:xfrm>
                <a:off x="6244" y="3219"/>
                <a:ext cx="72" cy="79"/>
              </a:xfrm>
              <a:custGeom>
                <a:avLst/>
                <a:gdLst>
                  <a:gd name="T0" fmla="*/ 65 w 72"/>
                  <a:gd name="T1" fmla="*/ 72 h 79"/>
                  <a:gd name="T2" fmla="*/ 65 w 72"/>
                  <a:gd name="T3" fmla="*/ 65 h 79"/>
                  <a:gd name="T4" fmla="*/ 57 w 72"/>
                  <a:gd name="T5" fmla="*/ 50 h 79"/>
                  <a:gd name="T6" fmla="*/ 57 w 72"/>
                  <a:gd name="T7" fmla="*/ 36 h 79"/>
                  <a:gd name="T8" fmla="*/ 65 w 72"/>
                  <a:gd name="T9" fmla="*/ 36 h 79"/>
                  <a:gd name="T10" fmla="*/ 65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36 h 79"/>
                  <a:gd name="T50" fmla="*/ 22 w 72"/>
                  <a:gd name="T51" fmla="*/ 36 h 79"/>
                  <a:gd name="T52" fmla="*/ 7 w 72"/>
                  <a:gd name="T53" fmla="*/ 28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57 h 79"/>
                  <a:gd name="T80" fmla="*/ 50 w 72"/>
                  <a:gd name="T81" fmla="*/ 65 h 79"/>
                  <a:gd name="T82" fmla="*/ 57 w 72"/>
                  <a:gd name="T83" fmla="*/ 72 h 79"/>
                  <a:gd name="T84" fmla="*/ 65 w 72"/>
                  <a:gd name="T85" fmla="*/ 28 h 79"/>
                  <a:gd name="T86" fmla="*/ 65 w 72"/>
                  <a:gd name="T87" fmla="*/ 14 h 79"/>
                  <a:gd name="T88" fmla="*/ 50 w 72"/>
                  <a:gd name="T89" fmla="*/ 14 h 79"/>
                  <a:gd name="T90" fmla="*/ 57 w 72"/>
                  <a:gd name="T91" fmla="*/ 28 h 79"/>
                  <a:gd name="T92" fmla="*/ 43 w 72"/>
                  <a:gd name="T93" fmla="*/ 14 h 79"/>
                  <a:gd name="T94" fmla="*/ 29 w 72"/>
                  <a:gd name="T95" fmla="*/ 14 h 79"/>
                  <a:gd name="T96" fmla="*/ 36 w 72"/>
                  <a:gd name="T97" fmla="*/ 21 h 79"/>
                  <a:gd name="T98" fmla="*/ 14 w 72"/>
                  <a:gd name="T99" fmla="*/ 14 h 79"/>
                  <a:gd name="T100" fmla="*/ 7 w 72"/>
                  <a:gd name="T101" fmla="*/ 0 h 79"/>
                  <a:gd name="T102" fmla="*/ 0 w 72"/>
                  <a:gd name="T103" fmla="*/ 7 h 79"/>
                  <a:gd name="T104" fmla="*/ 7 w 72"/>
                  <a:gd name="T105" fmla="*/ 21 h 79"/>
                  <a:gd name="T106" fmla="*/ 14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57 h 79"/>
                  <a:gd name="T120" fmla="*/ 7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0"/>
                    </a:lnTo>
                    <a:lnTo>
                      <a:pt x="57" y="50"/>
                    </a:lnTo>
                    <a:lnTo>
                      <a:pt x="57" y="36"/>
                    </a:lnTo>
                    <a:lnTo>
                      <a:pt x="57" y="36"/>
                    </a:lnTo>
                    <a:lnTo>
                      <a:pt x="65" y="36"/>
                    </a:lnTo>
                    <a:lnTo>
                      <a:pt x="72" y="28"/>
                    </a:lnTo>
                    <a:lnTo>
                      <a:pt x="65" y="7"/>
                    </a:lnTo>
                    <a:lnTo>
                      <a:pt x="65" y="7"/>
                    </a:lnTo>
                    <a:lnTo>
                      <a:pt x="57" y="7"/>
                    </a:lnTo>
                    <a:lnTo>
                      <a:pt x="57" y="7"/>
                    </a:lnTo>
                    <a:lnTo>
                      <a:pt x="50" y="14"/>
                    </a:lnTo>
                    <a:lnTo>
                      <a:pt x="50" y="21"/>
                    </a:lnTo>
                    <a:lnTo>
                      <a:pt x="57" y="36"/>
                    </a:lnTo>
                    <a:lnTo>
                      <a:pt x="57" y="43"/>
                    </a:lnTo>
                    <a:lnTo>
                      <a:pt x="50" y="50"/>
                    </a:lnTo>
                    <a:lnTo>
                      <a:pt x="50" y="50"/>
                    </a:lnTo>
                    <a:lnTo>
                      <a:pt x="43" y="43"/>
                    </a:lnTo>
                    <a:lnTo>
                      <a:pt x="43" y="36"/>
                    </a:lnTo>
                    <a:lnTo>
                      <a:pt x="43" y="36"/>
                    </a:lnTo>
                    <a:lnTo>
                      <a:pt x="43" y="28"/>
                    </a:lnTo>
                    <a:lnTo>
                      <a:pt x="43" y="21"/>
                    </a:lnTo>
                    <a:lnTo>
                      <a:pt x="43" y="7"/>
                    </a:lnTo>
                    <a:lnTo>
                      <a:pt x="36" y="0"/>
                    </a:lnTo>
                    <a:lnTo>
                      <a:pt x="29" y="7"/>
                    </a:lnTo>
                    <a:lnTo>
                      <a:pt x="36" y="28"/>
                    </a:lnTo>
                    <a:lnTo>
                      <a:pt x="36" y="28"/>
                    </a:lnTo>
                    <a:lnTo>
                      <a:pt x="36" y="28"/>
                    </a:lnTo>
                    <a:lnTo>
                      <a:pt x="36" y="36"/>
                    </a:lnTo>
                    <a:lnTo>
                      <a:pt x="36" y="36"/>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6"/>
                    </a:lnTo>
                    <a:lnTo>
                      <a:pt x="29" y="36"/>
                    </a:lnTo>
                    <a:lnTo>
                      <a:pt x="29" y="36"/>
                    </a:lnTo>
                    <a:lnTo>
                      <a:pt x="22" y="36"/>
                    </a:lnTo>
                    <a:lnTo>
                      <a:pt x="22" y="36"/>
                    </a:lnTo>
                    <a:lnTo>
                      <a:pt x="14" y="28"/>
                    </a:lnTo>
                    <a:lnTo>
                      <a:pt x="7" y="28"/>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57"/>
                    </a:lnTo>
                    <a:lnTo>
                      <a:pt x="50" y="57"/>
                    </a:lnTo>
                    <a:lnTo>
                      <a:pt x="50" y="65"/>
                    </a:lnTo>
                    <a:lnTo>
                      <a:pt x="57" y="72"/>
                    </a:lnTo>
                    <a:lnTo>
                      <a:pt x="57" y="72"/>
                    </a:lnTo>
                    <a:close/>
                    <a:moveTo>
                      <a:pt x="57" y="28"/>
                    </a:moveTo>
                    <a:lnTo>
                      <a:pt x="65" y="28"/>
                    </a:lnTo>
                    <a:lnTo>
                      <a:pt x="65" y="28"/>
                    </a:lnTo>
                    <a:lnTo>
                      <a:pt x="65" y="14"/>
                    </a:lnTo>
                    <a:lnTo>
                      <a:pt x="57" y="7"/>
                    </a:lnTo>
                    <a:lnTo>
                      <a:pt x="50" y="14"/>
                    </a:lnTo>
                    <a:lnTo>
                      <a:pt x="57" y="28"/>
                    </a:lnTo>
                    <a:lnTo>
                      <a:pt x="57" y="28"/>
                    </a:lnTo>
                    <a:close/>
                    <a:moveTo>
                      <a:pt x="36" y="21"/>
                    </a:moveTo>
                    <a:lnTo>
                      <a:pt x="43" y="14"/>
                    </a:lnTo>
                    <a:lnTo>
                      <a:pt x="36" y="0"/>
                    </a:lnTo>
                    <a:lnTo>
                      <a:pt x="29" y="14"/>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2" y="36"/>
                    </a:moveTo>
                    <a:lnTo>
                      <a:pt x="7" y="36"/>
                    </a:lnTo>
                    <a:lnTo>
                      <a:pt x="0" y="36"/>
                    </a:lnTo>
                    <a:lnTo>
                      <a:pt x="0" y="43"/>
                    </a:lnTo>
                    <a:lnTo>
                      <a:pt x="14" y="50"/>
                    </a:lnTo>
                    <a:lnTo>
                      <a:pt x="22" y="43"/>
                    </a:lnTo>
                    <a:lnTo>
                      <a:pt x="22" y="36"/>
                    </a:lnTo>
                    <a:lnTo>
                      <a:pt x="22" y="36"/>
                    </a:lnTo>
                    <a:close/>
                    <a:moveTo>
                      <a:pt x="29" y="65"/>
                    </a:moveTo>
                    <a:lnTo>
                      <a:pt x="29" y="57"/>
                    </a:lnTo>
                    <a:lnTo>
                      <a:pt x="22" y="57"/>
                    </a:lnTo>
                    <a:lnTo>
                      <a:pt x="14" y="57"/>
                    </a:lnTo>
                    <a:lnTo>
                      <a:pt x="7" y="65"/>
                    </a:lnTo>
                    <a:lnTo>
                      <a:pt x="7" y="72"/>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709">
                <a:extLst>
                  <a:ext uri="{FF2B5EF4-FFF2-40B4-BE49-F238E27FC236}">
                    <a16:creationId xmlns:a16="http://schemas.microsoft.com/office/drawing/2014/main" xmlns="" id="{50853996-C4F4-40E0-8392-C9D6A3AA9BC1}"/>
                  </a:ext>
                </a:extLst>
              </p:cNvPr>
              <p:cNvSpPr>
                <a:spLocks noEditPoints="1"/>
              </p:cNvSpPr>
              <p:nvPr/>
            </p:nvSpPr>
            <p:spPr bwMode="auto">
              <a:xfrm>
                <a:off x="6164" y="3219"/>
                <a:ext cx="72" cy="79"/>
              </a:xfrm>
              <a:custGeom>
                <a:avLst/>
                <a:gdLst>
                  <a:gd name="T0" fmla="*/ 65 w 72"/>
                  <a:gd name="T1" fmla="*/ 72 h 79"/>
                  <a:gd name="T2" fmla="*/ 72 w 72"/>
                  <a:gd name="T3" fmla="*/ 65 h 79"/>
                  <a:gd name="T4" fmla="*/ 65 w 72"/>
                  <a:gd name="T5" fmla="*/ 50 h 79"/>
                  <a:gd name="T6" fmla="*/ 65 w 72"/>
                  <a:gd name="T7" fmla="*/ 36 h 79"/>
                  <a:gd name="T8" fmla="*/ 72 w 72"/>
                  <a:gd name="T9" fmla="*/ 36 h 79"/>
                  <a:gd name="T10" fmla="*/ 72 w 72"/>
                  <a:gd name="T11" fmla="*/ 7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28 h 79"/>
                  <a:gd name="T32" fmla="*/ 36 w 72"/>
                  <a:gd name="T33" fmla="*/ 36 h 79"/>
                  <a:gd name="T34" fmla="*/ 28 w 72"/>
                  <a:gd name="T35" fmla="*/ 21 h 79"/>
                  <a:gd name="T36" fmla="*/ 28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36 h 79"/>
                  <a:gd name="T50" fmla="*/ 28 w 72"/>
                  <a:gd name="T51" fmla="*/ 36 h 79"/>
                  <a:gd name="T52" fmla="*/ 7 w 72"/>
                  <a:gd name="T53" fmla="*/ 28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0 h 79"/>
                  <a:gd name="T66" fmla="*/ 43 w 72"/>
                  <a:gd name="T67" fmla="*/ 57 h 79"/>
                  <a:gd name="T68" fmla="*/ 28 w 72"/>
                  <a:gd name="T69" fmla="*/ 57 h 79"/>
                  <a:gd name="T70" fmla="*/ 7 w 72"/>
                  <a:gd name="T71" fmla="*/ 65 h 79"/>
                  <a:gd name="T72" fmla="*/ 21 w 72"/>
                  <a:gd name="T73" fmla="*/ 79 h 79"/>
                  <a:gd name="T74" fmla="*/ 36 w 72"/>
                  <a:gd name="T75" fmla="*/ 72 h 79"/>
                  <a:gd name="T76" fmla="*/ 43 w 72"/>
                  <a:gd name="T77" fmla="*/ 65 h 79"/>
                  <a:gd name="T78" fmla="*/ 50 w 72"/>
                  <a:gd name="T79" fmla="*/ 57 h 79"/>
                  <a:gd name="T80" fmla="*/ 58 w 72"/>
                  <a:gd name="T81" fmla="*/ 65 h 79"/>
                  <a:gd name="T82" fmla="*/ 65 w 72"/>
                  <a:gd name="T83" fmla="*/ 72 h 79"/>
                  <a:gd name="T84" fmla="*/ 72 w 72"/>
                  <a:gd name="T85" fmla="*/ 28 h 79"/>
                  <a:gd name="T86" fmla="*/ 72 w 72"/>
                  <a:gd name="T87" fmla="*/ 14 h 79"/>
                  <a:gd name="T88" fmla="*/ 58 w 72"/>
                  <a:gd name="T89" fmla="*/ 14 h 79"/>
                  <a:gd name="T90" fmla="*/ 65 w 72"/>
                  <a:gd name="T91" fmla="*/ 28 h 79"/>
                  <a:gd name="T92" fmla="*/ 50 w 72"/>
                  <a:gd name="T93" fmla="*/ 14 h 79"/>
                  <a:gd name="T94" fmla="*/ 36 w 72"/>
                  <a:gd name="T95" fmla="*/ 14 h 79"/>
                  <a:gd name="T96" fmla="*/ 43 w 72"/>
                  <a:gd name="T97" fmla="*/ 21 h 79"/>
                  <a:gd name="T98" fmla="*/ 21 w 72"/>
                  <a:gd name="T99" fmla="*/ 14 h 79"/>
                  <a:gd name="T100" fmla="*/ 14 w 72"/>
                  <a:gd name="T101" fmla="*/ 0 h 79"/>
                  <a:gd name="T102" fmla="*/ 7 w 72"/>
                  <a:gd name="T103" fmla="*/ 7 h 79"/>
                  <a:gd name="T104" fmla="*/ 14 w 72"/>
                  <a:gd name="T105" fmla="*/ 21 h 79"/>
                  <a:gd name="T106" fmla="*/ 21 w 72"/>
                  <a:gd name="T107" fmla="*/ 14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57 h 79"/>
                  <a:gd name="T120" fmla="*/ 14 w 72"/>
                  <a:gd name="T121" fmla="*/ 72 h 79"/>
                  <a:gd name="T122" fmla="*/ 28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0"/>
                    </a:lnTo>
                    <a:lnTo>
                      <a:pt x="58" y="50"/>
                    </a:lnTo>
                    <a:lnTo>
                      <a:pt x="65" y="36"/>
                    </a:lnTo>
                    <a:lnTo>
                      <a:pt x="65" y="36"/>
                    </a:lnTo>
                    <a:lnTo>
                      <a:pt x="72" y="36"/>
                    </a:lnTo>
                    <a:lnTo>
                      <a:pt x="72" y="28"/>
                    </a:lnTo>
                    <a:lnTo>
                      <a:pt x="72" y="7"/>
                    </a:lnTo>
                    <a:lnTo>
                      <a:pt x="72" y="7"/>
                    </a:lnTo>
                    <a:lnTo>
                      <a:pt x="65" y="7"/>
                    </a:lnTo>
                    <a:lnTo>
                      <a:pt x="65" y="7"/>
                    </a:lnTo>
                    <a:lnTo>
                      <a:pt x="58" y="14"/>
                    </a:lnTo>
                    <a:lnTo>
                      <a:pt x="58" y="21"/>
                    </a:lnTo>
                    <a:lnTo>
                      <a:pt x="65" y="36"/>
                    </a:lnTo>
                    <a:lnTo>
                      <a:pt x="58" y="43"/>
                    </a:lnTo>
                    <a:lnTo>
                      <a:pt x="58" y="50"/>
                    </a:lnTo>
                    <a:lnTo>
                      <a:pt x="58" y="50"/>
                    </a:lnTo>
                    <a:lnTo>
                      <a:pt x="50" y="43"/>
                    </a:lnTo>
                    <a:lnTo>
                      <a:pt x="43" y="36"/>
                    </a:lnTo>
                    <a:lnTo>
                      <a:pt x="43" y="36"/>
                    </a:lnTo>
                    <a:lnTo>
                      <a:pt x="43" y="28"/>
                    </a:lnTo>
                    <a:lnTo>
                      <a:pt x="50" y="21"/>
                    </a:lnTo>
                    <a:lnTo>
                      <a:pt x="50" y="7"/>
                    </a:lnTo>
                    <a:lnTo>
                      <a:pt x="43" y="0"/>
                    </a:lnTo>
                    <a:lnTo>
                      <a:pt x="36" y="7"/>
                    </a:lnTo>
                    <a:lnTo>
                      <a:pt x="43" y="28"/>
                    </a:lnTo>
                    <a:lnTo>
                      <a:pt x="43" y="28"/>
                    </a:lnTo>
                    <a:lnTo>
                      <a:pt x="43" y="28"/>
                    </a:lnTo>
                    <a:lnTo>
                      <a:pt x="43" y="36"/>
                    </a:lnTo>
                    <a:lnTo>
                      <a:pt x="36" y="36"/>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6"/>
                    </a:lnTo>
                    <a:lnTo>
                      <a:pt x="36" y="36"/>
                    </a:lnTo>
                    <a:lnTo>
                      <a:pt x="36" y="36"/>
                    </a:lnTo>
                    <a:lnTo>
                      <a:pt x="28" y="36"/>
                    </a:lnTo>
                    <a:lnTo>
                      <a:pt x="28" y="36"/>
                    </a:lnTo>
                    <a:lnTo>
                      <a:pt x="21" y="28"/>
                    </a:lnTo>
                    <a:lnTo>
                      <a:pt x="7" y="28"/>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0"/>
                    </a:lnTo>
                    <a:lnTo>
                      <a:pt x="50" y="57"/>
                    </a:lnTo>
                    <a:lnTo>
                      <a:pt x="43" y="57"/>
                    </a:lnTo>
                    <a:lnTo>
                      <a:pt x="36" y="57"/>
                    </a:lnTo>
                    <a:lnTo>
                      <a:pt x="28" y="57"/>
                    </a:lnTo>
                    <a:lnTo>
                      <a:pt x="7" y="65"/>
                    </a:lnTo>
                    <a:lnTo>
                      <a:pt x="7" y="65"/>
                    </a:lnTo>
                    <a:lnTo>
                      <a:pt x="14" y="72"/>
                    </a:lnTo>
                    <a:lnTo>
                      <a:pt x="21" y="79"/>
                    </a:lnTo>
                    <a:lnTo>
                      <a:pt x="36" y="72"/>
                    </a:lnTo>
                    <a:lnTo>
                      <a:pt x="36" y="72"/>
                    </a:lnTo>
                    <a:lnTo>
                      <a:pt x="36" y="72"/>
                    </a:lnTo>
                    <a:lnTo>
                      <a:pt x="43" y="65"/>
                    </a:lnTo>
                    <a:lnTo>
                      <a:pt x="43" y="65"/>
                    </a:lnTo>
                    <a:lnTo>
                      <a:pt x="50" y="57"/>
                    </a:lnTo>
                    <a:lnTo>
                      <a:pt x="50" y="57"/>
                    </a:lnTo>
                    <a:lnTo>
                      <a:pt x="58" y="65"/>
                    </a:lnTo>
                    <a:lnTo>
                      <a:pt x="65" y="72"/>
                    </a:lnTo>
                    <a:lnTo>
                      <a:pt x="65" y="72"/>
                    </a:lnTo>
                    <a:close/>
                    <a:moveTo>
                      <a:pt x="65" y="28"/>
                    </a:moveTo>
                    <a:lnTo>
                      <a:pt x="72" y="28"/>
                    </a:lnTo>
                    <a:lnTo>
                      <a:pt x="72" y="28"/>
                    </a:lnTo>
                    <a:lnTo>
                      <a:pt x="72" y="14"/>
                    </a:lnTo>
                    <a:lnTo>
                      <a:pt x="65" y="7"/>
                    </a:lnTo>
                    <a:lnTo>
                      <a:pt x="58" y="14"/>
                    </a:lnTo>
                    <a:lnTo>
                      <a:pt x="65" y="28"/>
                    </a:lnTo>
                    <a:lnTo>
                      <a:pt x="65" y="28"/>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8" y="36"/>
                    </a:moveTo>
                    <a:lnTo>
                      <a:pt x="14" y="36"/>
                    </a:lnTo>
                    <a:lnTo>
                      <a:pt x="7" y="36"/>
                    </a:lnTo>
                    <a:lnTo>
                      <a:pt x="7" y="43"/>
                    </a:lnTo>
                    <a:lnTo>
                      <a:pt x="14" y="50"/>
                    </a:lnTo>
                    <a:lnTo>
                      <a:pt x="28" y="43"/>
                    </a:lnTo>
                    <a:lnTo>
                      <a:pt x="28" y="36"/>
                    </a:lnTo>
                    <a:lnTo>
                      <a:pt x="28" y="36"/>
                    </a:lnTo>
                    <a:close/>
                    <a:moveTo>
                      <a:pt x="36" y="65"/>
                    </a:moveTo>
                    <a:lnTo>
                      <a:pt x="28" y="57"/>
                    </a:lnTo>
                    <a:lnTo>
                      <a:pt x="21" y="57"/>
                    </a:lnTo>
                    <a:lnTo>
                      <a:pt x="21" y="57"/>
                    </a:lnTo>
                    <a:lnTo>
                      <a:pt x="14"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710">
                <a:extLst>
                  <a:ext uri="{FF2B5EF4-FFF2-40B4-BE49-F238E27FC236}">
                    <a16:creationId xmlns:a16="http://schemas.microsoft.com/office/drawing/2014/main" xmlns="" id="{CA21A1B5-4728-4BF7-9282-BD5CEE3AD8EA}"/>
                  </a:ext>
                </a:extLst>
              </p:cNvPr>
              <p:cNvSpPr>
                <a:spLocks noEditPoints="1"/>
              </p:cNvSpPr>
              <p:nvPr/>
            </p:nvSpPr>
            <p:spPr bwMode="auto">
              <a:xfrm>
                <a:off x="6092" y="3219"/>
                <a:ext cx="72" cy="79"/>
              </a:xfrm>
              <a:custGeom>
                <a:avLst/>
                <a:gdLst>
                  <a:gd name="T0" fmla="*/ 65 w 72"/>
                  <a:gd name="T1" fmla="*/ 72 h 79"/>
                  <a:gd name="T2" fmla="*/ 72 w 72"/>
                  <a:gd name="T3" fmla="*/ 65 h 79"/>
                  <a:gd name="T4" fmla="*/ 57 w 72"/>
                  <a:gd name="T5" fmla="*/ 50 h 79"/>
                  <a:gd name="T6" fmla="*/ 65 w 72"/>
                  <a:gd name="T7" fmla="*/ 36 h 79"/>
                  <a:gd name="T8" fmla="*/ 65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36 w 72"/>
                  <a:gd name="T29" fmla="*/ 28 h 79"/>
                  <a:gd name="T30" fmla="*/ 36 w 72"/>
                  <a:gd name="T31" fmla="*/ 28 h 79"/>
                  <a:gd name="T32" fmla="*/ 36 w 72"/>
                  <a:gd name="T33" fmla="*/ 36 h 79"/>
                  <a:gd name="T34" fmla="*/ 29 w 72"/>
                  <a:gd name="T35" fmla="*/ 21 h 79"/>
                  <a:gd name="T36" fmla="*/ 22 w 72"/>
                  <a:gd name="T37" fmla="*/ 14 h 79"/>
                  <a:gd name="T38" fmla="*/ 14 w 72"/>
                  <a:gd name="T39" fmla="*/ 0 h 79"/>
                  <a:gd name="T40" fmla="*/ 0 w 72"/>
                  <a:gd name="T41" fmla="*/ 0 h 79"/>
                  <a:gd name="T42" fmla="*/ 0 w 72"/>
                  <a:gd name="T43" fmla="*/ 7 h 79"/>
                  <a:gd name="T44" fmla="*/ 22 w 72"/>
                  <a:gd name="T45" fmla="*/ 21 h 79"/>
                  <a:gd name="T46" fmla="*/ 36 w 72"/>
                  <a:gd name="T47" fmla="*/ 36 h 79"/>
                  <a:gd name="T48" fmla="*/ 36 w 72"/>
                  <a:gd name="T49" fmla="*/ 36 h 79"/>
                  <a:gd name="T50" fmla="*/ 29 w 72"/>
                  <a:gd name="T51" fmla="*/ 36 h 79"/>
                  <a:gd name="T52" fmla="*/ 7 w 72"/>
                  <a:gd name="T53" fmla="*/ 28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0 h 79"/>
                  <a:gd name="T66" fmla="*/ 36 w 72"/>
                  <a:gd name="T67" fmla="*/ 57 h 79"/>
                  <a:gd name="T68" fmla="*/ 22 w 72"/>
                  <a:gd name="T69" fmla="*/ 57 h 79"/>
                  <a:gd name="T70" fmla="*/ 7 w 72"/>
                  <a:gd name="T71" fmla="*/ 65 h 79"/>
                  <a:gd name="T72" fmla="*/ 22 w 72"/>
                  <a:gd name="T73" fmla="*/ 79 h 79"/>
                  <a:gd name="T74" fmla="*/ 36 w 72"/>
                  <a:gd name="T75" fmla="*/ 72 h 79"/>
                  <a:gd name="T76" fmla="*/ 36 w 72"/>
                  <a:gd name="T77" fmla="*/ 65 h 79"/>
                  <a:gd name="T78" fmla="*/ 50 w 72"/>
                  <a:gd name="T79" fmla="*/ 57 h 79"/>
                  <a:gd name="T80" fmla="*/ 57 w 72"/>
                  <a:gd name="T81" fmla="*/ 65 h 79"/>
                  <a:gd name="T82" fmla="*/ 65 w 72"/>
                  <a:gd name="T83" fmla="*/ 72 h 79"/>
                  <a:gd name="T84" fmla="*/ 65 w 72"/>
                  <a:gd name="T85" fmla="*/ 28 h 79"/>
                  <a:gd name="T86" fmla="*/ 72 w 72"/>
                  <a:gd name="T87" fmla="*/ 14 h 79"/>
                  <a:gd name="T88" fmla="*/ 57 w 72"/>
                  <a:gd name="T89" fmla="*/ 14 h 79"/>
                  <a:gd name="T90" fmla="*/ 65 w 72"/>
                  <a:gd name="T91" fmla="*/ 28 h 79"/>
                  <a:gd name="T92" fmla="*/ 50 w 72"/>
                  <a:gd name="T93" fmla="*/ 14 h 79"/>
                  <a:gd name="T94" fmla="*/ 36 w 72"/>
                  <a:gd name="T95" fmla="*/ 14 h 79"/>
                  <a:gd name="T96" fmla="*/ 43 w 72"/>
                  <a:gd name="T97" fmla="*/ 21 h 79"/>
                  <a:gd name="T98" fmla="*/ 22 w 72"/>
                  <a:gd name="T99" fmla="*/ 14 h 79"/>
                  <a:gd name="T100" fmla="*/ 14 w 72"/>
                  <a:gd name="T101" fmla="*/ 0 h 79"/>
                  <a:gd name="T102" fmla="*/ 7 w 72"/>
                  <a:gd name="T103" fmla="*/ 7 h 79"/>
                  <a:gd name="T104" fmla="*/ 14 w 72"/>
                  <a:gd name="T105" fmla="*/ 21 h 79"/>
                  <a:gd name="T106" fmla="*/ 22 w 72"/>
                  <a:gd name="T107" fmla="*/ 14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0"/>
                    </a:lnTo>
                    <a:lnTo>
                      <a:pt x="57" y="50"/>
                    </a:lnTo>
                    <a:lnTo>
                      <a:pt x="65" y="36"/>
                    </a:lnTo>
                    <a:lnTo>
                      <a:pt x="65" y="36"/>
                    </a:lnTo>
                    <a:lnTo>
                      <a:pt x="65" y="36"/>
                    </a:lnTo>
                    <a:lnTo>
                      <a:pt x="72" y="28"/>
                    </a:lnTo>
                    <a:lnTo>
                      <a:pt x="72" y="7"/>
                    </a:lnTo>
                    <a:lnTo>
                      <a:pt x="65" y="7"/>
                    </a:lnTo>
                    <a:lnTo>
                      <a:pt x="65" y="7"/>
                    </a:lnTo>
                    <a:lnTo>
                      <a:pt x="57" y="7"/>
                    </a:lnTo>
                    <a:lnTo>
                      <a:pt x="57" y="14"/>
                    </a:lnTo>
                    <a:lnTo>
                      <a:pt x="57" y="21"/>
                    </a:lnTo>
                    <a:lnTo>
                      <a:pt x="57" y="36"/>
                    </a:lnTo>
                    <a:lnTo>
                      <a:pt x="57" y="43"/>
                    </a:lnTo>
                    <a:lnTo>
                      <a:pt x="57" y="50"/>
                    </a:lnTo>
                    <a:lnTo>
                      <a:pt x="57" y="50"/>
                    </a:lnTo>
                    <a:lnTo>
                      <a:pt x="50" y="43"/>
                    </a:lnTo>
                    <a:lnTo>
                      <a:pt x="43" y="36"/>
                    </a:lnTo>
                    <a:lnTo>
                      <a:pt x="43" y="36"/>
                    </a:lnTo>
                    <a:lnTo>
                      <a:pt x="43" y="28"/>
                    </a:lnTo>
                    <a:lnTo>
                      <a:pt x="50" y="21"/>
                    </a:lnTo>
                    <a:lnTo>
                      <a:pt x="50" y="7"/>
                    </a:lnTo>
                    <a:lnTo>
                      <a:pt x="43" y="0"/>
                    </a:lnTo>
                    <a:lnTo>
                      <a:pt x="36" y="7"/>
                    </a:lnTo>
                    <a:lnTo>
                      <a:pt x="36" y="28"/>
                    </a:lnTo>
                    <a:lnTo>
                      <a:pt x="36" y="28"/>
                    </a:lnTo>
                    <a:lnTo>
                      <a:pt x="36" y="28"/>
                    </a:lnTo>
                    <a:lnTo>
                      <a:pt x="36" y="36"/>
                    </a:lnTo>
                    <a:lnTo>
                      <a:pt x="36" y="36"/>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6"/>
                    </a:lnTo>
                    <a:lnTo>
                      <a:pt x="36" y="36"/>
                    </a:lnTo>
                    <a:lnTo>
                      <a:pt x="36" y="36"/>
                    </a:lnTo>
                    <a:lnTo>
                      <a:pt x="29" y="36"/>
                    </a:lnTo>
                    <a:lnTo>
                      <a:pt x="29" y="36"/>
                    </a:lnTo>
                    <a:lnTo>
                      <a:pt x="22" y="28"/>
                    </a:lnTo>
                    <a:lnTo>
                      <a:pt x="7" y="28"/>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0"/>
                    </a:lnTo>
                    <a:lnTo>
                      <a:pt x="43" y="57"/>
                    </a:lnTo>
                    <a:lnTo>
                      <a:pt x="36" y="57"/>
                    </a:lnTo>
                    <a:lnTo>
                      <a:pt x="36" y="57"/>
                    </a:lnTo>
                    <a:lnTo>
                      <a:pt x="22" y="57"/>
                    </a:lnTo>
                    <a:lnTo>
                      <a:pt x="7" y="65"/>
                    </a:lnTo>
                    <a:lnTo>
                      <a:pt x="7" y="65"/>
                    </a:lnTo>
                    <a:lnTo>
                      <a:pt x="14" y="72"/>
                    </a:lnTo>
                    <a:lnTo>
                      <a:pt x="22" y="79"/>
                    </a:lnTo>
                    <a:lnTo>
                      <a:pt x="29" y="72"/>
                    </a:lnTo>
                    <a:lnTo>
                      <a:pt x="36" y="72"/>
                    </a:lnTo>
                    <a:lnTo>
                      <a:pt x="36" y="72"/>
                    </a:lnTo>
                    <a:lnTo>
                      <a:pt x="36" y="65"/>
                    </a:lnTo>
                    <a:lnTo>
                      <a:pt x="43" y="65"/>
                    </a:lnTo>
                    <a:lnTo>
                      <a:pt x="50" y="57"/>
                    </a:lnTo>
                    <a:lnTo>
                      <a:pt x="50" y="57"/>
                    </a:lnTo>
                    <a:lnTo>
                      <a:pt x="57" y="65"/>
                    </a:lnTo>
                    <a:lnTo>
                      <a:pt x="65" y="72"/>
                    </a:lnTo>
                    <a:lnTo>
                      <a:pt x="65" y="72"/>
                    </a:lnTo>
                    <a:close/>
                    <a:moveTo>
                      <a:pt x="65" y="28"/>
                    </a:moveTo>
                    <a:lnTo>
                      <a:pt x="65" y="28"/>
                    </a:lnTo>
                    <a:lnTo>
                      <a:pt x="72" y="28"/>
                    </a:lnTo>
                    <a:lnTo>
                      <a:pt x="72" y="14"/>
                    </a:lnTo>
                    <a:lnTo>
                      <a:pt x="65" y="7"/>
                    </a:lnTo>
                    <a:lnTo>
                      <a:pt x="57" y="14"/>
                    </a:lnTo>
                    <a:lnTo>
                      <a:pt x="65" y="28"/>
                    </a:lnTo>
                    <a:lnTo>
                      <a:pt x="65" y="28"/>
                    </a:lnTo>
                    <a:close/>
                    <a:moveTo>
                      <a:pt x="43" y="21"/>
                    </a:moveTo>
                    <a:lnTo>
                      <a:pt x="50" y="14"/>
                    </a:lnTo>
                    <a:lnTo>
                      <a:pt x="43" y="0"/>
                    </a:lnTo>
                    <a:lnTo>
                      <a:pt x="36" y="14"/>
                    </a:lnTo>
                    <a:lnTo>
                      <a:pt x="43" y="21"/>
                    </a:lnTo>
                    <a:lnTo>
                      <a:pt x="43" y="21"/>
                    </a:lnTo>
                    <a:close/>
                    <a:moveTo>
                      <a:pt x="22" y="14"/>
                    </a:moveTo>
                    <a:lnTo>
                      <a:pt x="22" y="14"/>
                    </a:lnTo>
                    <a:lnTo>
                      <a:pt x="22" y="7"/>
                    </a:lnTo>
                    <a:lnTo>
                      <a:pt x="14" y="0"/>
                    </a:lnTo>
                    <a:lnTo>
                      <a:pt x="7" y="0"/>
                    </a:lnTo>
                    <a:lnTo>
                      <a:pt x="7" y="7"/>
                    </a:lnTo>
                    <a:lnTo>
                      <a:pt x="7" y="14"/>
                    </a:lnTo>
                    <a:lnTo>
                      <a:pt x="14" y="21"/>
                    </a:lnTo>
                    <a:lnTo>
                      <a:pt x="22" y="14"/>
                    </a:lnTo>
                    <a:lnTo>
                      <a:pt x="22" y="14"/>
                    </a:lnTo>
                    <a:close/>
                    <a:moveTo>
                      <a:pt x="22" y="36"/>
                    </a:moveTo>
                    <a:lnTo>
                      <a:pt x="14" y="36"/>
                    </a:lnTo>
                    <a:lnTo>
                      <a:pt x="0" y="36"/>
                    </a:lnTo>
                    <a:lnTo>
                      <a:pt x="7" y="43"/>
                    </a:lnTo>
                    <a:lnTo>
                      <a:pt x="14" y="50"/>
                    </a:lnTo>
                    <a:lnTo>
                      <a:pt x="22" y="43"/>
                    </a:lnTo>
                    <a:lnTo>
                      <a:pt x="22" y="36"/>
                    </a:lnTo>
                    <a:lnTo>
                      <a:pt x="22" y="36"/>
                    </a:lnTo>
                    <a:close/>
                    <a:moveTo>
                      <a:pt x="36" y="65"/>
                    </a:moveTo>
                    <a:lnTo>
                      <a:pt x="29" y="57"/>
                    </a:lnTo>
                    <a:lnTo>
                      <a:pt x="22" y="57"/>
                    </a:lnTo>
                    <a:lnTo>
                      <a:pt x="14" y="57"/>
                    </a:lnTo>
                    <a:lnTo>
                      <a:pt x="7" y="65"/>
                    </a:lnTo>
                    <a:lnTo>
                      <a:pt x="14"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711">
                <a:extLst>
                  <a:ext uri="{FF2B5EF4-FFF2-40B4-BE49-F238E27FC236}">
                    <a16:creationId xmlns:a16="http://schemas.microsoft.com/office/drawing/2014/main" xmlns="" id="{61827F97-2DB5-4307-89EF-DD873A3594EB}"/>
                  </a:ext>
                </a:extLst>
              </p:cNvPr>
              <p:cNvSpPr>
                <a:spLocks noEditPoints="1"/>
              </p:cNvSpPr>
              <p:nvPr/>
            </p:nvSpPr>
            <p:spPr bwMode="auto">
              <a:xfrm>
                <a:off x="6020" y="3219"/>
                <a:ext cx="72" cy="79"/>
              </a:xfrm>
              <a:custGeom>
                <a:avLst/>
                <a:gdLst>
                  <a:gd name="T0" fmla="*/ 65 w 72"/>
                  <a:gd name="T1" fmla="*/ 72 h 79"/>
                  <a:gd name="T2" fmla="*/ 72 w 72"/>
                  <a:gd name="T3" fmla="*/ 65 h 79"/>
                  <a:gd name="T4" fmla="*/ 58 w 72"/>
                  <a:gd name="T5" fmla="*/ 50 h 79"/>
                  <a:gd name="T6" fmla="*/ 58 w 72"/>
                  <a:gd name="T7" fmla="*/ 36 h 79"/>
                  <a:gd name="T8" fmla="*/ 65 w 72"/>
                  <a:gd name="T9" fmla="*/ 36 h 79"/>
                  <a:gd name="T10" fmla="*/ 65 w 72"/>
                  <a:gd name="T11" fmla="*/ 7 h 79"/>
                  <a:gd name="T12" fmla="*/ 65 w 72"/>
                  <a:gd name="T13" fmla="*/ 7 h 79"/>
                  <a:gd name="T14" fmla="*/ 58 w 72"/>
                  <a:gd name="T15" fmla="*/ 14 h 79"/>
                  <a:gd name="T16" fmla="*/ 58 w 72"/>
                  <a:gd name="T17" fmla="*/ 36 h 79"/>
                  <a:gd name="T18" fmla="*/ 50 w 72"/>
                  <a:gd name="T19" fmla="*/ 50 h 79"/>
                  <a:gd name="T20" fmla="*/ 50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2 w 72"/>
                  <a:gd name="T35" fmla="*/ 21 h 79"/>
                  <a:gd name="T36" fmla="*/ 22 w 72"/>
                  <a:gd name="T37" fmla="*/ 14 h 79"/>
                  <a:gd name="T38" fmla="*/ 15 w 72"/>
                  <a:gd name="T39" fmla="*/ 0 h 79"/>
                  <a:gd name="T40" fmla="*/ 0 w 72"/>
                  <a:gd name="T41" fmla="*/ 0 h 79"/>
                  <a:gd name="T42" fmla="*/ 0 w 72"/>
                  <a:gd name="T43" fmla="*/ 7 h 79"/>
                  <a:gd name="T44" fmla="*/ 15 w 72"/>
                  <a:gd name="T45" fmla="*/ 21 h 79"/>
                  <a:gd name="T46" fmla="*/ 29 w 72"/>
                  <a:gd name="T47" fmla="*/ 36 h 79"/>
                  <a:gd name="T48" fmla="*/ 29 w 72"/>
                  <a:gd name="T49" fmla="*/ 36 h 79"/>
                  <a:gd name="T50" fmla="*/ 22 w 72"/>
                  <a:gd name="T51" fmla="*/ 36 h 79"/>
                  <a:gd name="T52" fmla="*/ 7 w 72"/>
                  <a:gd name="T53" fmla="*/ 28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0 h 79"/>
                  <a:gd name="T66" fmla="*/ 36 w 72"/>
                  <a:gd name="T67" fmla="*/ 57 h 79"/>
                  <a:gd name="T68" fmla="*/ 22 w 72"/>
                  <a:gd name="T69" fmla="*/ 57 h 79"/>
                  <a:gd name="T70" fmla="*/ 7 w 72"/>
                  <a:gd name="T71" fmla="*/ 65 h 79"/>
                  <a:gd name="T72" fmla="*/ 22 w 72"/>
                  <a:gd name="T73" fmla="*/ 79 h 79"/>
                  <a:gd name="T74" fmla="*/ 29 w 72"/>
                  <a:gd name="T75" fmla="*/ 72 h 79"/>
                  <a:gd name="T76" fmla="*/ 36 w 72"/>
                  <a:gd name="T77" fmla="*/ 65 h 79"/>
                  <a:gd name="T78" fmla="*/ 43 w 72"/>
                  <a:gd name="T79" fmla="*/ 57 h 79"/>
                  <a:gd name="T80" fmla="*/ 58 w 72"/>
                  <a:gd name="T81" fmla="*/ 65 h 79"/>
                  <a:gd name="T82" fmla="*/ 65 w 72"/>
                  <a:gd name="T83" fmla="*/ 72 h 79"/>
                  <a:gd name="T84" fmla="*/ 65 w 72"/>
                  <a:gd name="T85" fmla="*/ 28 h 79"/>
                  <a:gd name="T86" fmla="*/ 65 w 72"/>
                  <a:gd name="T87" fmla="*/ 14 h 79"/>
                  <a:gd name="T88" fmla="*/ 58 w 72"/>
                  <a:gd name="T89" fmla="*/ 14 h 79"/>
                  <a:gd name="T90" fmla="*/ 65 w 72"/>
                  <a:gd name="T91" fmla="*/ 28 h 79"/>
                  <a:gd name="T92" fmla="*/ 43 w 72"/>
                  <a:gd name="T93" fmla="*/ 14 h 79"/>
                  <a:gd name="T94" fmla="*/ 36 w 72"/>
                  <a:gd name="T95" fmla="*/ 14 h 79"/>
                  <a:gd name="T96" fmla="*/ 36 w 72"/>
                  <a:gd name="T97" fmla="*/ 21 h 79"/>
                  <a:gd name="T98" fmla="*/ 22 w 72"/>
                  <a:gd name="T99" fmla="*/ 14 h 79"/>
                  <a:gd name="T100" fmla="*/ 15 w 72"/>
                  <a:gd name="T101" fmla="*/ 0 h 79"/>
                  <a:gd name="T102" fmla="*/ 0 w 72"/>
                  <a:gd name="T103" fmla="*/ 7 h 79"/>
                  <a:gd name="T104" fmla="*/ 15 w 72"/>
                  <a:gd name="T105" fmla="*/ 21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0"/>
                    </a:lnTo>
                    <a:lnTo>
                      <a:pt x="58" y="50"/>
                    </a:lnTo>
                    <a:lnTo>
                      <a:pt x="58" y="36"/>
                    </a:lnTo>
                    <a:lnTo>
                      <a:pt x="65" y="36"/>
                    </a:lnTo>
                    <a:lnTo>
                      <a:pt x="65" y="36"/>
                    </a:lnTo>
                    <a:lnTo>
                      <a:pt x="72" y="28"/>
                    </a:lnTo>
                    <a:lnTo>
                      <a:pt x="65" y="7"/>
                    </a:lnTo>
                    <a:lnTo>
                      <a:pt x="65" y="7"/>
                    </a:lnTo>
                    <a:lnTo>
                      <a:pt x="65" y="7"/>
                    </a:lnTo>
                    <a:lnTo>
                      <a:pt x="58" y="7"/>
                    </a:lnTo>
                    <a:lnTo>
                      <a:pt x="58" y="14"/>
                    </a:lnTo>
                    <a:lnTo>
                      <a:pt x="50" y="21"/>
                    </a:lnTo>
                    <a:lnTo>
                      <a:pt x="58" y="36"/>
                    </a:lnTo>
                    <a:lnTo>
                      <a:pt x="58" y="43"/>
                    </a:lnTo>
                    <a:lnTo>
                      <a:pt x="50" y="50"/>
                    </a:lnTo>
                    <a:lnTo>
                      <a:pt x="50" y="50"/>
                    </a:lnTo>
                    <a:lnTo>
                      <a:pt x="50" y="43"/>
                    </a:lnTo>
                    <a:lnTo>
                      <a:pt x="43" y="36"/>
                    </a:lnTo>
                    <a:lnTo>
                      <a:pt x="43" y="36"/>
                    </a:lnTo>
                    <a:lnTo>
                      <a:pt x="43" y="28"/>
                    </a:lnTo>
                    <a:lnTo>
                      <a:pt x="43" y="21"/>
                    </a:lnTo>
                    <a:lnTo>
                      <a:pt x="50" y="7"/>
                    </a:lnTo>
                    <a:lnTo>
                      <a:pt x="36" y="0"/>
                    </a:lnTo>
                    <a:lnTo>
                      <a:pt x="29" y="7"/>
                    </a:lnTo>
                    <a:lnTo>
                      <a:pt x="36" y="28"/>
                    </a:lnTo>
                    <a:lnTo>
                      <a:pt x="36" y="28"/>
                    </a:lnTo>
                    <a:lnTo>
                      <a:pt x="36" y="28"/>
                    </a:lnTo>
                    <a:lnTo>
                      <a:pt x="36" y="36"/>
                    </a:lnTo>
                    <a:lnTo>
                      <a:pt x="36" y="36"/>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6"/>
                    </a:lnTo>
                    <a:lnTo>
                      <a:pt x="36" y="36"/>
                    </a:lnTo>
                    <a:lnTo>
                      <a:pt x="29" y="36"/>
                    </a:lnTo>
                    <a:lnTo>
                      <a:pt x="29" y="36"/>
                    </a:lnTo>
                    <a:lnTo>
                      <a:pt x="22" y="36"/>
                    </a:lnTo>
                    <a:lnTo>
                      <a:pt x="15" y="28"/>
                    </a:lnTo>
                    <a:lnTo>
                      <a:pt x="7" y="28"/>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0"/>
                    </a:lnTo>
                    <a:lnTo>
                      <a:pt x="43" y="57"/>
                    </a:lnTo>
                    <a:lnTo>
                      <a:pt x="36" y="57"/>
                    </a:lnTo>
                    <a:lnTo>
                      <a:pt x="29" y="57"/>
                    </a:lnTo>
                    <a:lnTo>
                      <a:pt x="22" y="57"/>
                    </a:lnTo>
                    <a:lnTo>
                      <a:pt x="7" y="65"/>
                    </a:lnTo>
                    <a:lnTo>
                      <a:pt x="7" y="65"/>
                    </a:lnTo>
                    <a:lnTo>
                      <a:pt x="7" y="72"/>
                    </a:lnTo>
                    <a:lnTo>
                      <a:pt x="22" y="79"/>
                    </a:lnTo>
                    <a:lnTo>
                      <a:pt x="29" y="72"/>
                    </a:lnTo>
                    <a:lnTo>
                      <a:pt x="29" y="72"/>
                    </a:lnTo>
                    <a:lnTo>
                      <a:pt x="36" y="72"/>
                    </a:lnTo>
                    <a:lnTo>
                      <a:pt x="36" y="65"/>
                    </a:lnTo>
                    <a:lnTo>
                      <a:pt x="43" y="65"/>
                    </a:lnTo>
                    <a:lnTo>
                      <a:pt x="43" y="57"/>
                    </a:lnTo>
                    <a:lnTo>
                      <a:pt x="50" y="57"/>
                    </a:lnTo>
                    <a:lnTo>
                      <a:pt x="58" y="65"/>
                    </a:lnTo>
                    <a:lnTo>
                      <a:pt x="65" y="72"/>
                    </a:lnTo>
                    <a:lnTo>
                      <a:pt x="65" y="72"/>
                    </a:lnTo>
                    <a:close/>
                    <a:moveTo>
                      <a:pt x="65" y="28"/>
                    </a:moveTo>
                    <a:lnTo>
                      <a:pt x="65" y="28"/>
                    </a:lnTo>
                    <a:lnTo>
                      <a:pt x="72" y="28"/>
                    </a:lnTo>
                    <a:lnTo>
                      <a:pt x="65" y="14"/>
                    </a:lnTo>
                    <a:lnTo>
                      <a:pt x="65" y="7"/>
                    </a:lnTo>
                    <a:lnTo>
                      <a:pt x="58" y="14"/>
                    </a:lnTo>
                    <a:lnTo>
                      <a:pt x="65" y="28"/>
                    </a:lnTo>
                    <a:lnTo>
                      <a:pt x="65" y="28"/>
                    </a:lnTo>
                    <a:close/>
                    <a:moveTo>
                      <a:pt x="36" y="21"/>
                    </a:moveTo>
                    <a:lnTo>
                      <a:pt x="43" y="14"/>
                    </a:lnTo>
                    <a:lnTo>
                      <a:pt x="36" y="0"/>
                    </a:lnTo>
                    <a:lnTo>
                      <a:pt x="36" y="14"/>
                    </a:lnTo>
                    <a:lnTo>
                      <a:pt x="36" y="21"/>
                    </a:lnTo>
                    <a:lnTo>
                      <a:pt x="36" y="21"/>
                    </a:lnTo>
                    <a:close/>
                    <a:moveTo>
                      <a:pt x="22" y="14"/>
                    </a:moveTo>
                    <a:lnTo>
                      <a:pt x="22" y="14"/>
                    </a:lnTo>
                    <a:lnTo>
                      <a:pt x="15" y="7"/>
                    </a:lnTo>
                    <a:lnTo>
                      <a:pt x="15" y="0"/>
                    </a:lnTo>
                    <a:lnTo>
                      <a:pt x="0" y="0"/>
                    </a:lnTo>
                    <a:lnTo>
                      <a:pt x="0" y="7"/>
                    </a:lnTo>
                    <a:lnTo>
                      <a:pt x="7" y="14"/>
                    </a:lnTo>
                    <a:lnTo>
                      <a:pt x="15" y="21"/>
                    </a:lnTo>
                    <a:lnTo>
                      <a:pt x="22" y="14"/>
                    </a:lnTo>
                    <a:lnTo>
                      <a:pt x="22" y="14"/>
                    </a:lnTo>
                    <a:close/>
                    <a:moveTo>
                      <a:pt x="22" y="36"/>
                    </a:moveTo>
                    <a:lnTo>
                      <a:pt x="15" y="36"/>
                    </a:lnTo>
                    <a:lnTo>
                      <a:pt x="0" y="36"/>
                    </a:lnTo>
                    <a:lnTo>
                      <a:pt x="7" y="43"/>
                    </a:lnTo>
                    <a:lnTo>
                      <a:pt x="15" y="50"/>
                    </a:lnTo>
                    <a:lnTo>
                      <a:pt x="22" y="43"/>
                    </a:lnTo>
                    <a:lnTo>
                      <a:pt x="22" y="36"/>
                    </a:lnTo>
                    <a:lnTo>
                      <a:pt x="22" y="36"/>
                    </a:lnTo>
                    <a:close/>
                    <a:moveTo>
                      <a:pt x="29" y="65"/>
                    </a:moveTo>
                    <a:lnTo>
                      <a:pt x="29" y="57"/>
                    </a:lnTo>
                    <a:lnTo>
                      <a:pt x="22" y="57"/>
                    </a:lnTo>
                    <a:lnTo>
                      <a:pt x="15" y="57"/>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712">
                <a:extLst>
                  <a:ext uri="{FF2B5EF4-FFF2-40B4-BE49-F238E27FC236}">
                    <a16:creationId xmlns:a16="http://schemas.microsoft.com/office/drawing/2014/main" xmlns="" id="{3F7045D0-FECC-4CE2-826F-110B62DF2ADA}"/>
                  </a:ext>
                </a:extLst>
              </p:cNvPr>
              <p:cNvSpPr>
                <a:spLocks noEditPoints="1"/>
              </p:cNvSpPr>
              <p:nvPr/>
            </p:nvSpPr>
            <p:spPr bwMode="auto">
              <a:xfrm>
                <a:off x="5948" y="3219"/>
                <a:ext cx="72" cy="79"/>
              </a:xfrm>
              <a:custGeom>
                <a:avLst/>
                <a:gdLst>
                  <a:gd name="T0" fmla="*/ 65 w 72"/>
                  <a:gd name="T1" fmla="*/ 72 h 79"/>
                  <a:gd name="T2" fmla="*/ 72 w 72"/>
                  <a:gd name="T3" fmla="*/ 65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6 h 79"/>
                  <a:gd name="T48" fmla="*/ 29 w 72"/>
                  <a:gd name="T49" fmla="*/ 36 h 79"/>
                  <a:gd name="T50" fmla="*/ 22 w 72"/>
                  <a:gd name="T51" fmla="*/ 36 h 79"/>
                  <a:gd name="T52" fmla="*/ 8 w 72"/>
                  <a:gd name="T53" fmla="*/ 28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57 h 79"/>
                  <a:gd name="T80" fmla="*/ 51 w 72"/>
                  <a:gd name="T81" fmla="*/ 65 h 79"/>
                  <a:gd name="T82" fmla="*/ 58 w 72"/>
                  <a:gd name="T83" fmla="*/ 72 h 79"/>
                  <a:gd name="T84" fmla="*/ 65 w 72"/>
                  <a:gd name="T85" fmla="*/ 28 h 79"/>
                  <a:gd name="T86" fmla="*/ 65 w 72"/>
                  <a:gd name="T87" fmla="*/ 14 h 79"/>
                  <a:gd name="T88" fmla="*/ 58 w 72"/>
                  <a:gd name="T89" fmla="*/ 14 h 79"/>
                  <a:gd name="T90" fmla="*/ 58 w 72"/>
                  <a:gd name="T91" fmla="*/ 28 h 79"/>
                  <a:gd name="T92" fmla="*/ 43 w 72"/>
                  <a:gd name="T93" fmla="*/ 14 h 79"/>
                  <a:gd name="T94" fmla="*/ 29 w 72"/>
                  <a:gd name="T95" fmla="*/ 14 h 79"/>
                  <a:gd name="T96" fmla="*/ 36 w 72"/>
                  <a:gd name="T97" fmla="*/ 21 h 79"/>
                  <a:gd name="T98" fmla="*/ 22 w 72"/>
                  <a:gd name="T99" fmla="*/ 14 h 79"/>
                  <a:gd name="T100" fmla="*/ 8 w 72"/>
                  <a:gd name="T101" fmla="*/ 0 h 79"/>
                  <a:gd name="T102" fmla="*/ 0 w 72"/>
                  <a:gd name="T103" fmla="*/ 7 h 79"/>
                  <a:gd name="T104" fmla="*/ 8 w 72"/>
                  <a:gd name="T105" fmla="*/ 21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0"/>
                    </a:lnTo>
                    <a:lnTo>
                      <a:pt x="58" y="50"/>
                    </a:lnTo>
                    <a:lnTo>
                      <a:pt x="58" y="36"/>
                    </a:lnTo>
                    <a:lnTo>
                      <a:pt x="58" y="36"/>
                    </a:lnTo>
                    <a:lnTo>
                      <a:pt x="65" y="36"/>
                    </a:lnTo>
                    <a:lnTo>
                      <a:pt x="72" y="28"/>
                    </a:lnTo>
                    <a:lnTo>
                      <a:pt x="65" y="7"/>
                    </a:lnTo>
                    <a:lnTo>
                      <a:pt x="65" y="7"/>
                    </a:lnTo>
                    <a:lnTo>
                      <a:pt x="58" y="7"/>
                    </a:lnTo>
                    <a:lnTo>
                      <a:pt x="58" y="7"/>
                    </a:lnTo>
                    <a:lnTo>
                      <a:pt x="51" y="14"/>
                    </a:lnTo>
                    <a:lnTo>
                      <a:pt x="51" y="21"/>
                    </a:lnTo>
                    <a:lnTo>
                      <a:pt x="58" y="36"/>
                    </a:lnTo>
                    <a:lnTo>
                      <a:pt x="58" y="43"/>
                    </a:lnTo>
                    <a:lnTo>
                      <a:pt x="51" y="50"/>
                    </a:lnTo>
                    <a:lnTo>
                      <a:pt x="51" y="50"/>
                    </a:lnTo>
                    <a:lnTo>
                      <a:pt x="43" y="43"/>
                    </a:lnTo>
                    <a:lnTo>
                      <a:pt x="43" y="36"/>
                    </a:lnTo>
                    <a:lnTo>
                      <a:pt x="43" y="36"/>
                    </a:lnTo>
                    <a:lnTo>
                      <a:pt x="43" y="28"/>
                    </a:lnTo>
                    <a:lnTo>
                      <a:pt x="43" y="21"/>
                    </a:lnTo>
                    <a:lnTo>
                      <a:pt x="43" y="7"/>
                    </a:lnTo>
                    <a:lnTo>
                      <a:pt x="36" y="0"/>
                    </a:lnTo>
                    <a:lnTo>
                      <a:pt x="29" y="7"/>
                    </a:lnTo>
                    <a:lnTo>
                      <a:pt x="36" y="28"/>
                    </a:lnTo>
                    <a:lnTo>
                      <a:pt x="36" y="28"/>
                    </a:lnTo>
                    <a:lnTo>
                      <a:pt x="36" y="28"/>
                    </a:lnTo>
                    <a:lnTo>
                      <a:pt x="36" y="36"/>
                    </a:lnTo>
                    <a:lnTo>
                      <a:pt x="36" y="36"/>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36"/>
                    </a:lnTo>
                    <a:lnTo>
                      <a:pt x="29" y="36"/>
                    </a:lnTo>
                    <a:lnTo>
                      <a:pt x="22" y="36"/>
                    </a:lnTo>
                    <a:lnTo>
                      <a:pt x="22" y="36"/>
                    </a:lnTo>
                    <a:lnTo>
                      <a:pt x="15" y="28"/>
                    </a:lnTo>
                    <a:lnTo>
                      <a:pt x="8" y="28"/>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8" y="65"/>
                    </a:lnTo>
                    <a:lnTo>
                      <a:pt x="0" y="65"/>
                    </a:lnTo>
                    <a:lnTo>
                      <a:pt x="8" y="72"/>
                    </a:lnTo>
                    <a:lnTo>
                      <a:pt x="22" y="79"/>
                    </a:lnTo>
                    <a:lnTo>
                      <a:pt x="29" y="72"/>
                    </a:lnTo>
                    <a:lnTo>
                      <a:pt x="29" y="72"/>
                    </a:lnTo>
                    <a:lnTo>
                      <a:pt x="29" y="72"/>
                    </a:lnTo>
                    <a:lnTo>
                      <a:pt x="36" y="65"/>
                    </a:lnTo>
                    <a:lnTo>
                      <a:pt x="43" y="65"/>
                    </a:lnTo>
                    <a:lnTo>
                      <a:pt x="43" y="57"/>
                    </a:lnTo>
                    <a:lnTo>
                      <a:pt x="51" y="57"/>
                    </a:lnTo>
                    <a:lnTo>
                      <a:pt x="51" y="65"/>
                    </a:lnTo>
                    <a:lnTo>
                      <a:pt x="58" y="72"/>
                    </a:lnTo>
                    <a:lnTo>
                      <a:pt x="58" y="72"/>
                    </a:lnTo>
                    <a:close/>
                    <a:moveTo>
                      <a:pt x="58" y="28"/>
                    </a:moveTo>
                    <a:lnTo>
                      <a:pt x="65" y="28"/>
                    </a:lnTo>
                    <a:lnTo>
                      <a:pt x="65" y="28"/>
                    </a:lnTo>
                    <a:lnTo>
                      <a:pt x="65" y="14"/>
                    </a:lnTo>
                    <a:lnTo>
                      <a:pt x="65" y="7"/>
                    </a:lnTo>
                    <a:lnTo>
                      <a:pt x="58" y="14"/>
                    </a:lnTo>
                    <a:lnTo>
                      <a:pt x="58" y="28"/>
                    </a:lnTo>
                    <a:lnTo>
                      <a:pt x="58" y="28"/>
                    </a:lnTo>
                    <a:close/>
                    <a:moveTo>
                      <a:pt x="36" y="21"/>
                    </a:moveTo>
                    <a:lnTo>
                      <a:pt x="43" y="14"/>
                    </a:lnTo>
                    <a:lnTo>
                      <a:pt x="36" y="0"/>
                    </a:lnTo>
                    <a:lnTo>
                      <a:pt x="29" y="14"/>
                    </a:lnTo>
                    <a:lnTo>
                      <a:pt x="36" y="21"/>
                    </a:lnTo>
                    <a:lnTo>
                      <a:pt x="36" y="21"/>
                    </a:lnTo>
                    <a:close/>
                    <a:moveTo>
                      <a:pt x="15" y="14"/>
                    </a:moveTo>
                    <a:lnTo>
                      <a:pt x="22" y="14"/>
                    </a:lnTo>
                    <a:lnTo>
                      <a:pt x="15" y="7"/>
                    </a:lnTo>
                    <a:lnTo>
                      <a:pt x="8" y="0"/>
                    </a:lnTo>
                    <a:lnTo>
                      <a:pt x="0" y="0"/>
                    </a:lnTo>
                    <a:lnTo>
                      <a:pt x="0" y="7"/>
                    </a:lnTo>
                    <a:lnTo>
                      <a:pt x="8"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5"/>
                    </a:moveTo>
                    <a:lnTo>
                      <a:pt x="29" y="57"/>
                    </a:lnTo>
                    <a:lnTo>
                      <a:pt x="22" y="57"/>
                    </a:lnTo>
                    <a:lnTo>
                      <a:pt x="15" y="57"/>
                    </a:lnTo>
                    <a:lnTo>
                      <a:pt x="8" y="65"/>
                    </a:lnTo>
                    <a:lnTo>
                      <a:pt x="8"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3" name="Freeform 713">
                <a:extLst>
                  <a:ext uri="{FF2B5EF4-FFF2-40B4-BE49-F238E27FC236}">
                    <a16:creationId xmlns:a16="http://schemas.microsoft.com/office/drawing/2014/main" xmlns="" id="{92DDD5F1-6109-4D3E-8135-D05901DF3E5C}"/>
                  </a:ext>
                </a:extLst>
              </p:cNvPr>
              <p:cNvSpPr>
                <a:spLocks noEditPoints="1"/>
              </p:cNvSpPr>
              <p:nvPr/>
            </p:nvSpPr>
            <p:spPr bwMode="auto">
              <a:xfrm>
                <a:off x="5869" y="3219"/>
                <a:ext cx="72" cy="79"/>
              </a:xfrm>
              <a:custGeom>
                <a:avLst/>
                <a:gdLst>
                  <a:gd name="T0" fmla="*/ 65 w 72"/>
                  <a:gd name="T1" fmla="*/ 72 h 79"/>
                  <a:gd name="T2" fmla="*/ 72 w 72"/>
                  <a:gd name="T3" fmla="*/ 65 h 79"/>
                  <a:gd name="T4" fmla="*/ 65 w 72"/>
                  <a:gd name="T5" fmla="*/ 50 h 79"/>
                  <a:gd name="T6" fmla="*/ 65 w 72"/>
                  <a:gd name="T7" fmla="*/ 36 h 79"/>
                  <a:gd name="T8" fmla="*/ 65 w 72"/>
                  <a:gd name="T9" fmla="*/ 36 h 79"/>
                  <a:gd name="T10" fmla="*/ 72 w 72"/>
                  <a:gd name="T11" fmla="*/ 7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1 h 79"/>
                  <a:gd name="T26" fmla="*/ 44 w 72"/>
                  <a:gd name="T27" fmla="*/ 0 h 79"/>
                  <a:gd name="T28" fmla="*/ 36 w 72"/>
                  <a:gd name="T29" fmla="*/ 28 h 79"/>
                  <a:gd name="T30" fmla="*/ 44 w 72"/>
                  <a:gd name="T31" fmla="*/ 28 h 79"/>
                  <a:gd name="T32" fmla="*/ 36 w 72"/>
                  <a:gd name="T33" fmla="*/ 36 h 79"/>
                  <a:gd name="T34" fmla="*/ 29 w 72"/>
                  <a:gd name="T35" fmla="*/ 21 h 79"/>
                  <a:gd name="T36" fmla="*/ 22 w 72"/>
                  <a:gd name="T37" fmla="*/ 14 h 79"/>
                  <a:gd name="T38" fmla="*/ 15 w 72"/>
                  <a:gd name="T39" fmla="*/ 0 h 79"/>
                  <a:gd name="T40" fmla="*/ 7 w 72"/>
                  <a:gd name="T41" fmla="*/ 0 h 79"/>
                  <a:gd name="T42" fmla="*/ 0 w 72"/>
                  <a:gd name="T43" fmla="*/ 7 h 79"/>
                  <a:gd name="T44" fmla="*/ 22 w 72"/>
                  <a:gd name="T45" fmla="*/ 21 h 79"/>
                  <a:gd name="T46" fmla="*/ 36 w 72"/>
                  <a:gd name="T47" fmla="*/ 36 h 79"/>
                  <a:gd name="T48" fmla="*/ 36 w 72"/>
                  <a:gd name="T49" fmla="*/ 36 h 79"/>
                  <a:gd name="T50" fmla="*/ 29 w 72"/>
                  <a:gd name="T51" fmla="*/ 36 h 79"/>
                  <a:gd name="T52" fmla="*/ 7 w 72"/>
                  <a:gd name="T53" fmla="*/ 28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0 h 79"/>
                  <a:gd name="T66" fmla="*/ 44 w 72"/>
                  <a:gd name="T67" fmla="*/ 57 h 79"/>
                  <a:gd name="T68" fmla="*/ 22 w 72"/>
                  <a:gd name="T69" fmla="*/ 57 h 79"/>
                  <a:gd name="T70" fmla="*/ 7 w 72"/>
                  <a:gd name="T71" fmla="*/ 65 h 79"/>
                  <a:gd name="T72" fmla="*/ 22 w 72"/>
                  <a:gd name="T73" fmla="*/ 79 h 79"/>
                  <a:gd name="T74" fmla="*/ 36 w 72"/>
                  <a:gd name="T75" fmla="*/ 72 h 79"/>
                  <a:gd name="T76" fmla="*/ 36 w 72"/>
                  <a:gd name="T77" fmla="*/ 65 h 79"/>
                  <a:gd name="T78" fmla="*/ 51 w 72"/>
                  <a:gd name="T79" fmla="*/ 57 h 79"/>
                  <a:gd name="T80" fmla="*/ 58 w 72"/>
                  <a:gd name="T81" fmla="*/ 65 h 79"/>
                  <a:gd name="T82" fmla="*/ 65 w 72"/>
                  <a:gd name="T83" fmla="*/ 72 h 79"/>
                  <a:gd name="T84" fmla="*/ 65 w 72"/>
                  <a:gd name="T85" fmla="*/ 28 h 79"/>
                  <a:gd name="T86" fmla="*/ 72 w 72"/>
                  <a:gd name="T87" fmla="*/ 14 h 79"/>
                  <a:gd name="T88" fmla="*/ 58 w 72"/>
                  <a:gd name="T89" fmla="*/ 14 h 79"/>
                  <a:gd name="T90" fmla="*/ 65 w 72"/>
                  <a:gd name="T91" fmla="*/ 28 h 79"/>
                  <a:gd name="T92" fmla="*/ 51 w 72"/>
                  <a:gd name="T93" fmla="*/ 14 h 79"/>
                  <a:gd name="T94" fmla="*/ 36 w 72"/>
                  <a:gd name="T95" fmla="*/ 14 h 79"/>
                  <a:gd name="T96" fmla="*/ 44 w 72"/>
                  <a:gd name="T97" fmla="*/ 21 h 79"/>
                  <a:gd name="T98" fmla="*/ 22 w 72"/>
                  <a:gd name="T99" fmla="*/ 14 h 79"/>
                  <a:gd name="T100" fmla="*/ 15 w 72"/>
                  <a:gd name="T101" fmla="*/ 0 h 79"/>
                  <a:gd name="T102" fmla="*/ 7 w 72"/>
                  <a:gd name="T103" fmla="*/ 7 h 79"/>
                  <a:gd name="T104" fmla="*/ 15 w 72"/>
                  <a:gd name="T105" fmla="*/ 21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0"/>
                    </a:lnTo>
                    <a:lnTo>
                      <a:pt x="58" y="50"/>
                    </a:lnTo>
                    <a:lnTo>
                      <a:pt x="65" y="36"/>
                    </a:lnTo>
                    <a:lnTo>
                      <a:pt x="65" y="36"/>
                    </a:lnTo>
                    <a:lnTo>
                      <a:pt x="65" y="36"/>
                    </a:lnTo>
                    <a:lnTo>
                      <a:pt x="72" y="28"/>
                    </a:lnTo>
                    <a:lnTo>
                      <a:pt x="72" y="7"/>
                    </a:lnTo>
                    <a:lnTo>
                      <a:pt x="72" y="7"/>
                    </a:lnTo>
                    <a:lnTo>
                      <a:pt x="65" y="7"/>
                    </a:lnTo>
                    <a:lnTo>
                      <a:pt x="58" y="7"/>
                    </a:lnTo>
                    <a:lnTo>
                      <a:pt x="58" y="14"/>
                    </a:lnTo>
                    <a:lnTo>
                      <a:pt x="58" y="21"/>
                    </a:lnTo>
                    <a:lnTo>
                      <a:pt x="58" y="36"/>
                    </a:lnTo>
                    <a:lnTo>
                      <a:pt x="58" y="43"/>
                    </a:lnTo>
                    <a:lnTo>
                      <a:pt x="58" y="50"/>
                    </a:lnTo>
                    <a:lnTo>
                      <a:pt x="58" y="50"/>
                    </a:lnTo>
                    <a:lnTo>
                      <a:pt x="51" y="43"/>
                    </a:lnTo>
                    <a:lnTo>
                      <a:pt x="44" y="36"/>
                    </a:lnTo>
                    <a:lnTo>
                      <a:pt x="44" y="36"/>
                    </a:lnTo>
                    <a:lnTo>
                      <a:pt x="44" y="28"/>
                    </a:lnTo>
                    <a:lnTo>
                      <a:pt x="51" y="21"/>
                    </a:lnTo>
                    <a:lnTo>
                      <a:pt x="51" y="7"/>
                    </a:lnTo>
                    <a:lnTo>
                      <a:pt x="44" y="0"/>
                    </a:lnTo>
                    <a:lnTo>
                      <a:pt x="36" y="7"/>
                    </a:lnTo>
                    <a:lnTo>
                      <a:pt x="36" y="28"/>
                    </a:lnTo>
                    <a:lnTo>
                      <a:pt x="44" y="28"/>
                    </a:lnTo>
                    <a:lnTo>
                      <a:pt x="44" y="28"/>
                    </a:lnTo>
                    <a:lnTo>
                      <a:pt x="44" y="36"/>
                    </a:lnTo>
                    <a:lnTo>
                      <a:pt x="36" y="36"/>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6"/>
                    </a:lnTo>
                    <a:lnTo>
                      <a:pt x="36" y="36"/>
                    </a:lnTo>
                    <a:lnTo>
                      <a:pt x="36" y="36"/>
                    </a:lnTo>
                    <a:lnTo>
                      <a:pt x="29" y="36"/>
                    </a:lnTo>
                    <a:lnTo>
                      <a:pt x="29" y="36"/>
                    </a:lnTo>
                    <a:lnTo>
                      <a:pt x="22" y="28"/>
                    </a:lnTo>
                    <a:lnTo>
                      <a:pt x="7" y="28"/>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2" y="57"/>
                    </a:lnTo>
                    <a:lnTo>
                      <a:pt x="7" y="65"/>
                    </a:lnTo>
                    <a:lnTo>
                      <a:pt x="7" y="65"/>
                    </a:lnTo>
                    <a:lnTo>
                      <a:pt x="15" y="72"/>
                    </a:lnTo>
                    <a:lnTo>
                      <a:pt x="22" y="79"/>
                    </a:lnTo>
                    <a:lnTo>
                      <a:pt x="36" y="72"/>
                    </a:lnTo>
                    <a:lnTo>
                      <a:pt x="36" y="72"/>
                    </a:lnTo>
                    <a:lnTo>
                      <a:pt x="36" y="72"/>
                    </a:lnTo>
                    <a:lnTo>
                      <a:pt x="36" y="65"/>
                    </a:lnTo>
                    <a:lnTo>
                      <a:pt x="44" y="65"/>
                    </a:lnTo>
                    <a:lnTo>
                      <a:pt x="51" y="57"/>
                    </a:lnTo>
                    <a:lnTo>
                      <a:pt x="51" y="57"/>
                    </a:lnTo>
                    <a:lnTo>
                      <a:pt x="58" y="65"/>
                    </a:lnTo>
                    <a:lnTo>
                      <a:pt x="65" y="72"/>
                    </a:lnTo>
                    <a:lnTo>
                      <a:pt x="65" y="72"/>
                    </a:lnTo>
                    <a:close/>
                    <a:moveTo>
                      <a:pt x="65" y="28"/>
                    </a:moveTo>
                    <a:lnTo>
                      <a:pt x="65" y="28"/>
                    </a:lnTo>
                    <a:lnTo>
                      <a:pt x="72" y="28"/>
                    </a:lnTo>
                    <a:lnTo>
                      <a:pt x="72" y="14"/>
                    </a:lnTo>
                    <a:lnTo>
                      <a:pt x="65" y="7"/>
                    </a:lnTo>
                    <a:lnTo>
                      <a:pt x="58" y="14"/>
                    </a:lnTo>
                    <a:lnTo>
                      <a:pt x="65" y="28"/>
                    </a:lnTo>
                    <a:lnTo>
                      <a:pt x="65" y="28"/>
                    </a:lnTo>
                    <a:close/>
                    <a:moveTo>
                      <a:pt x="44" y="21"/>
                    </a:moveTo>
                    <a:lnTo>
                      <a:pt x="51" y="14"/>
                    </a:lnTo>
                    <a:lnTo>
                      <a:pt x="44" y="0"/>
                    </a:lnTo>
                    <a:lnTo>
                      <a:pt x="36" y="14"/>
                    </a:lnTo>
                    <a:lnTo>
                      <a:pt x="44" y="21"/>
                    </a:lnTo>
                    <a:lnTo>
                      <a:pt x="44" y="21"/>
                    </a:lnTo>
                    <a:close/>
                    <a:moveTo>
                      <a:pt x="22" y="14"/>
                    </a:moveTo>
                    <a:lnTo>
                      <a:pt x="22" y="14"/>
                    </a:lnTo>
                    <a:lnTo>
                      <a:pt x="22" y="7"/>
                    </a:lnTo>
                    <a:lnTo>
                      <a:pt x="15" y="0"/>
                    </a:lnTo>
                    <a:lnTo>
                      <a:pt x="7" y="0"/>
                    </a:lnTo>
                    <a:lnTo>
                      <a:pt x="7" y="7"/>
                    </a:lnTo>
                    <a:lnTo>
                      <a:pt x="7" y="14"/>
                    </a:lnTo>
                    <a:lnTo>
                      <a:pt x="15" y="21"/>
                    </a:lnTo>
                    <a:lnTo>
                      <a:pt x="22" y="14"/>
                    </a:lnTo>
                    <a:lnTo>
                      <a:pt x="22" y="14"/>
                    </a:lnTo>
                    <a:close/>
                    <a:moveTo>
                      <a:pt x="22" y="36"/>
                    </a:moveTo>
                    <a:lnTo>
                      <a:pt x="15" y="36"/>
                    </a:lnTo>
                    <a:lnTo>
                      <a:pt x="7" y="36"/>
                    </a:lnTo>
                    <a:lnTo>
                      <a:pt x="7" y="43"/>
                    </a:lnTo>
                    <a:lnTo>
                      <a:pt x="15" y="50"/>
                    </a:lnTo>
                    <a:lnTo>
                      <a:pt x="22" y="43"/>
                    </a:lnTo>
                    <a:lnTo>
                      <a:pt x="22" y="36"/>
                    </a:lnTo>
                    <a:lnTo>
                      <a:pt x="22" y="36"/>
                    </a:lnTo>
                    <a:close/>
                    <a:moveTo>
                      <a:pt x="36" y="65"/>
                    </a:moveTo>
                    <a:lnTo>
                      <a:pt x="29" y="57"/>
                    </a:lnTo>
                    <a:lnTo>
                      <a:pt x="22" y="57"/>
                    </a:lnTo>
                    <a:lnTo>
                      <a:pt x="15" y="57"/>
                    </a:lnTo>
                    <a:lnTo>
                      <a:pt x="7"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714">
                <a:extLst>
                  <a:ext uri="{FF2B5EF4-FFF2-40B4-BE49-F238E27FC236}">
                    <a16:creationId xmlns:a16="http://schemas.microsoft.com/office/drawing/2014/main" xmlns="" id="{8E76657B-48F6-4575-83D2-C538601569FC}"/>
                  </a:ext>
                </a:extLst>
              </p:cNvPr>
              <p:cNvSpPr>
                <a:spLocks noEditPoints="1"/>
              </p:cNvSpPr>
              <p:nvPr/>
            </p:nvSpPr>
            <p:spPr bwMode="auto">
              <a:xfrm>
                <a:off x="5797" y="3219"/>
                <a:ext cx="72" cy="79"/>
              </a:xfrm>
              <a:custGeom>
                <a:avLst/>
                <a:gdLst>
                  <a:gd name="T0" fmla="*/ 65 w 72"/>
                  <a:gd name="T1" fmla="*/ 72 h 79"/>
                  <a:gd name="T2" fmla="*/ 72 w 72"/>
                  <a:gd name="T3" fmla="*/ 65 h 79"/>
                  <a:gd name="T4" fmla="*/ 57 w 72"/>
                  <a:gd name="T5" fmla="*/ 50 h 79"/>
                  <a:gd name="T6" fmla="*/ 65 w 72"/>
                  <a:gd name="T7" fmla="*/ 36 h 79"/>
                  <a:gd name="T8" fmla="*/ 65 w 72"/>
                  <a:gd name="T9" fmla="*/ 36 h 79"/>
                  <a:gd name="T10" fmla="*/ 65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43 w 72"/>
                  <a:gd name="T25" fmla="*/ 21 h 79"/>
                  <a:gd name="T26" fmla="*/ 43 w 72"/>
                  <a:gd name="T27" fmla="*/ 0 h 79"/>
                  <a:gd name="T28" fmla="*/ 36 w 72"/>
                  <a:gd name="T29" fmla="*/ 28 h 79"/>
                  <a:gd name="T30" fmla="*/ 36 w 72"/>
                  <a:gd name="T31" fmla="*/ 28 h 79"/>
                  <a:gd name="T32" fmla="*/ 36 w 72"/>
                  <a:gd name="T33" fmla="*/ 36 h 79"/>
                  <a:gd name="T34" fmla="*/ 21 w 72"/>
                  <a:gd name="T35" fmla="*/ 21 h 79"/>
                  <a:gd name="T36" fmla="*/ 21 w 72"/>
                  <a:gd name="T37" fmla="*/ 14 h 79"/>
                  <a:gd name="T38" fmla="*/ 14 w 72"/>
                  <a:gd name="T39" fmla="*/ 0 h 79"/>
                  <a:gd name="T40" fmla="*/ 0 w 72"/>
                  <a:gd name="T41" fmla="*/ 0 h 79"/>
                  <a:gd name="T42" fmla="*/ 0 w 72"/>
                  <a:gd name="T43" fmla="*/ 7 h 79"/>
                  <a:gd name="T44" fmla="*/ 21 w 72"/>
                  <a:gd name="T45" fmla="*/ 21 h 79"/>
                  <a:gd name="T46" fmla="*/ 36 w 72"/>
                  <a:gd name="T47" fmla="*/ 36 h 79"/>
                  <a:gd name="T48" fmla="*/ 28 w 72"/>
                  <a:gd name="T49" fmla="*/ 36 h 79"/>
                  <a:gd name="T50" fmla="*/ 21 w 72"/>
                  <a:gd name="T51" fmla="*/ 36 h 79"/>
                  <a:gd name="T52" fmla="*/ 7 w 72"/>
                  <a:gd name="T53" fmla="*/ 28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0 h 79"/>
                  <a:gd name="T66" fmla="*/ 36 w 72"/>
                  <a:gd name="T67" fmla="*/ 57 h 79"/>
                  <a:gd name="T68" fmla="*/ 21 w 72"/>
                  <a:gd name="T69" fmla="*/ 57 h 79"/>
                  <a:gd name="T70" fmla="*/ 7 w 72"/>
                  <a:gd name="T71" fmla="*/ 65 h 79"/>
                  <a:gd name="T72" fmla="*/ 21 w 72"/>
                  <a:gd name="T73" fmla="*/ 79 h 79"/>
                  <a:gd name="T74" fmla="*/ 28 w 72"/>
                  <a:gd name="T75" fmla="*/ 72 h 79"/>
                  <a:gd name="T76" fmla="*/ 36 w 72"/>
                  <a:gd name="T77" fmla="*/ 65 h 79"/>
                  <a:gd name="T78" fmla="*/ 43 w 72"/>
                  <a:gd name="T79" fmla="*/ 57 h 79"/>
                  <a:gd name="T80" fmla="*/ 57 w 72"/>
                  <a:gd name="T81" fmla="*/ 65 h 79"/>
                  <a:gd name="T82" fmla="*/ 65 w 72"/>
                  <a:gd name="T83" fmla="*/ 72 h 79"/>
                  <a:gd name="T84" fmla="*/ 65 w 72"/>
                  <a:gd name="T85" fmla="*/ 28 h 79"/>
                  <a:gd name="T86" fmla="*/ 65 w 72"/>
                  <a:gd name="T87" fmla="*/ 14 h 79"/>
                  <a:gd name="T88" fmla="*/ 57 w 72"/>
                  <a:gd name="T89" fmla="*/ 14 h 79"/>
                  <a:gd name="T90" fmla="*/ 65 w 72"/>
                  <a:gd name="T91" fmla="*/ 28 h 79"/>
                  <a:gd name="T92" fmla="*/ 43 w 72"/>
                  <a:gd name="T93" fmla="*/ 14 h 79"/>
                  <a:gd name="T94" fmla="*/ 36 w 72"/>
                  <a:gd name="T95" fmla="*/ 14 h 79"/>
                  <a:gd name="T96" fmla="*/ 43 w 72"/>
                  <a:gd name="T97" fmla="*/ 21 h 79"/>
                  <a:gd name="T98" fmla="*/ 21 w 72"/>
                  <a:gd name="T99" fmla="*/ 14 h 79"/>
                  <a:gd name="T100" fmla="*/ 14 w 72"/>
                  <a:gd name="T101" fmla="*/ 0 h 79"/>
                  <a:gd name="T102" fmla="*/ 0 w 72"/>
                  <a:gd name="T103" fmla="*/ 7 h 79"/>
                  <a:gd name="T104" fmla="*/ 14 w 72"/>
                  <a:gd name="T105" fmla="*/ 21 h 79"/>
                  <a:gd name="T106" fmla="*/ 21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0"/>
                    </a:lnTo>
                    <a:lnTo>
                      <a:pt x="57" y="50"/>
                    </a:lnTo>
                    <a:lnTo>
                      <a:pt x="65" y="36"/>
                    </a:lnTo>
                    <a:lnTo>
                      <a:pt x="65" y="36"/>
                    </a:lnTo>
                    <a:lnTo>
                      <a:pt x="65" y="36"/>
                    </a:lnTo>
                    <a:lnTo>
                      <a:pt x="72" y="28"/>
                    </a:lnTo>
                    <a:lnTo>
                      <a:pt x="65" y="7"/>
                    </a:lnTo>
                    <a:lnTo>
                      <a:pt x="65" y="7"/>
                    </a:lnTo>
                    <a:lnTo>
                      <a:pt x="65" y="7"/>
                    </a:lnTo>
                    <a:lnTo>
                      <a:pt x="57" y="7"/>
                    </a:lnTo>
                    <a:lnTo>
                      <a:pt x="57" y="14"/>
                    </a:lnTo>
                    <a:lnTo>
                      <a:pt x="50" y="21"/>
                    </a:lnTo>
                    <a:lnTo>
                      <a:pt x="57" y="36"/>
                    </a:lnTo>
                    <a:lnTo>
                      <a:pt x="57" y="43"/>
                    </a:lnTo>
                    <a:lnTo>
                      <a:pt x="57" y="50"/>
                    </a:lnTo>
                    <a:lnTo>
                      <a:pt x="50" y="50"/>
                    </a:lnTo>
                    <a:lnTo>
                      <a:pt x="50" y="43"/>
                    </a:lnTo>
                    <a:lnTo>
                      <a:pt x="43" y="36"/>
                    </a:lnTo>
                    <a:lnTo>
                      <a:pt x="43" y="36"/>
                    </a:lnTo>
                    <a:lnTo>
                      <a:pt x="43" y="28"/>
                    </a:lnTo>
                    <a:lnTo>
                      <a:pt x="43" y="21"/>
                    </a:lnTo>
                    <a:lnTo>
                      <a:pt x="50" y="7"/>
                    </a:lnTo>
                    <a:lnTo>
                      <a:pt x="43" y="0"/>
                    </a:lnTo>
                    <a:lnTo>
                      <a:pt x="28" y="7"/>
                    </a:lnTo>
                    <a:lnTo>
                      <a:pt x="36" y="28"/>
                    </a:lnTo>
                    <a:lnTo>
                      <a:pt x="36" y="28"/>
                    </a:lnTo>
                    <a:lnTo>
                      <a:pt x="36" y="28"/>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36"/>
                    </a:lnTo>
                    <a:lnTo>
                      <a:pt x="28" y="36"/>
                    </a:lnTo>
                    <a:lnTo>
                      <a:pt x="28" y="36"/>
                    </a:lnTo>
                    <a:lnTo>
                      <a:pt x="21" y="36"/>
                    </a:lnTo>
                    <a:lnTo>
                      <a:pt x="14" y="28"/>
                    </a:lnTo>
                    <a:lnTo>
                      <a:pt x="7" y="28"/>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0"/>
                    </a:lnTo>
                    <a:lnTo>
                      <a:pt x="43" y="57"/>
                    </a:lnTo>
                    <a:lnTo>
                      <a:pt x="36" y="57"/>
                    </a:lnTo>
                    <a:lnTo>
                      <a:pt x="28" y="57"/>
                    </a:lnTo>
                    <a:lnTo>
                      <a:pt x="21" y="57"/>
                    </a:lnTo>
                    <a:lnTo>
                      <a:pt x="7" y="65"/>
                    </a:lnTo>
                    <a:lnTo>
                      <a:pt x="7" y="65"/>
                    </a:lnTo>
                    <a:lnTo>
                      <a:pt x="7" y="72"/>
                    </a:lnTo>
                    <a:lnTo>
                      <a:pt x="21" y="79"/>
                    </a:lnTo>
                    <a:lnTo>
                      <a:pt x="28" y="72"/>
                    </a:lnTo>
                    <a:lnTo>
                      <a:pt x="28" y="72"/>
                    </a:lnTo>
                    <a:lnTo>
                      <a:pt x="36" y="72"/>
                    </a:lnTo>
                    <a:lnTo>
                      <a:pt x="36" y="65"/>
                    </a:lnTo>
                    <a:lnTo>
                      <a:pt x="43" y="65"/>
                    </a:lnTo>
                    <a:lnTo>
                      <a:pt x="43" y="57"/>
                    </a:lnTo>
                    <a:lnTo>
                      <a:pt x="50" y="57"/>
                    </a:lnTo>
                    <a:lnTo>
                      <a:pt x="57" y="65"/>
                    </a:lnTo>
                    <a:lnTo>
                      <a:pt x="65" y="72"/>
                    </a:lnTo>
                    <a:lnTo>
                      <a:pt x="65" y="72"/>
                    </a:lnTo>
                    <a:close/>
                    <a:moveTo>
                      <a:pt x="65" y="28"/>
                    </a:moveTo>
                    <a:lnTo>
                      <a:pt x="65" y="28"/>
                    </a:lnTo>
                    <a:lnTo>
                      <a:pt x="72" y="28"/>
                    </a:lnTo>
                    <a:lnTo>
                      <a:pt x="65" y="14"/>
                    </a:lnTo>
                    <a:lnTo>
                      <a:pt x="65" y="7"/>
                    </a:lnTo>
                    <a:lnTo>
                      <a:pt x="57" y="14"/>
                    </a:lnTo>
                    <a:lnTo>
                      <a:pt x="65" y="28"/>
                    </a:lnTo>
                    <a:lnTo>
                      <a:pt x="65" y="28"/>
                    </a:lnTo>
                    <a:close/>
                    <a:moveTo>
                      <a:pt x="43" y="21"/>
                    </a:moveTo>
                    <a:lnTo>
                      <a:pt x="43" y="14"/>
                    </a:lnTo>
                    <a:lnTo>
                      <a:pt x="43" y="0"/>
                    </a:lnTo>
                    <a:lnTo>
                      <a:pt x="36" y="14"/>
                    </a:lnTo>
                    <a:lnTo>
                      <a:pt x="43" y="21"/>
                    </a:lnTo>
                    <a:lnTo>
                      <a:pt x="43" y="21"/>
                    </a:lnTo>
                    <a:close/>
                    <a:moveTo>
                      <a:pt x="21" y="14"/>
                    </a:moveTo>
                    <a:lnTo>
                      <a:pt x="21" y="14"/>
                    </a:lnTo>
                    <a:lnTo>
                      <a:pt x="21"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5"/>
                    </a:moveTo>
                    <a:lnTo>
                      <a:pt x="28" y="57"/>
                    </a:lnTo>
                    <a:lnTo>
                      <a:pt x="21" y="57"/>
                    </a:lnTo>
                    <a:lnTo>
                      <a:pt x="14" y="57"/>
                    </a:lnTo>
                    <a:lnTo>
                      <a:pt x="7" y="65"/>
                    </a:lnTo>
                    <a:lnTo>
                      <a:pt x="7" y="72"/>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715">
                <a:extLst>
                  <a:ext uri="{FF2B5EF4-FFF2-40B4-BE49-F238E27FC236}">
                    <a16:creationId xmlns:a16="http://schemas.microsoft.com/office/drawing/2014/main" xmlns="" id="{8D84FC36-FEBC-43B0-A5A1-753631F7914A}"/>
                  </a:ext>
                </a:extLst>
              </p:cNvPr>
              <p:cNvSpPr>
                <a:spLocks noEditPoints="1"/>
              </p:cNvSpPr>
              <p:nvPr/>
            </p:nvSpPr>
            <p:spPr bwMode="auto">
              <a:xfrm>
                <a:off x="5725" y="3219"/>
                <a:ext cx="72" cy="79"/>
              </a:xfrm>
              <a:custGeom>
                <a:avLst/>
                <a:gdLst>
                  <a:gd name="T0" fmla="*/ 64 w 72"/>
                  <a:gd name="T1" fmla="*/ 72 h 79"/>
                  <a:gd name="T2" fmla="*/ 72 w 72"/>
                  <a:gd name="T3" fmla="*/ 65 h 79"/>
                  <a:gd name="T4" fmla="*/ 57 w 72"/>
                  <a:gd name="T5" fmla="*/ 50 h 79"/>
                  <a:gd name="T6" fmla="*/ 57 w 72"/>
                  <a:gd name="T7" fmla="*/ 36 h 79"/>
                  <a:gd name="T8" fmla="*/ 64 w 72"/>
                  <a:gd name="T9" fmla="*/ 36 h 79"/>
                  <a:gd name="T10" fmla="*/ 64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6 h 79"/>
                  <a:gd name="T48" fmla="*/ 28 w 72"/>
                  <a:gd name="T49" fmla="*/ 36 h 79"/>
                  <a:gd name="T50" fmla="*/ 21 w 72"/>
                  <a:gd name="T51" fmla="*/ 36 h 79"/>
                  <a:gd name="T52" fmla="*/ 7 w 72"/>
                  <a:gd name="T53" fmla="*/ 28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0 h 79"/>
                  <a:gd name="T66" fmla="*/ 36 w 72"/>
                  <a:gd name="T67" fmla="*/ 57 h 79"/>
                  <a:gd name="T68" fmla="*/ 21 w 72"/>
                  <a:gd name="T69" fmla="*/ 57 h 79"/>
                  <a:gd name="T70" fmla="*/ 0 w 72"/>
                  <a:gd name="T71" fmla="*/ 65 h 79"/>
                  <a:gd name="T72" fmla="*/ 21 w 72"/>
                  <a:gd name="T73" fmla="*/ 79 h 79"/>
                  <a:gd name="T74" fmla="*/ 28 w 72"/>
                  <a:gd name="T75" fmla="*/ 72 h 79"/>
                  <a:gd name="T76" fmla="*/ 36 w 72"/>
                  <a:gd name="T77" fmla="*/ 65 h 79"/>
                  <a:gd name="T78" fmla="*/ 43 w 72"/>
                  <a:gd name="T79" fmla="*/ 57 h 79"/>
                  <a:gd name="T80" fmla="*/ 50 w 72"/>
                  <a:gd name="T81" fmla="*/ 65 h 79"/>
                  <a:gd name="T82" fmla="*/ 57 w 72"/>
                  <a:gd name="T83" fmla="*/ 72 h 79"/>
                  <a:gd name="T84" fmla="*/ 64 w 72"/>
                  <a:gd name="T85" fmla="*/ 28 h 79"/>
                  <a:gd name="T86" fmla="*/ 64 w 72"/>
                  <a:gd name="T87" fmla="*/ 14 h 79"/>
                  <a:gd name="T88" fmla="*/ 57 w 72"/>
                  <a:gd name="T89" fmla="*/ 14 h 79"/>
                  <a:gd name="T90" fmla="*/ 57 w 72"/>
                  <a:gd name="T91" fmla="*/ 28 h 79"/>
                  <a:gd name="T92" fmla="*/ 43 w 72"/>
                  <a:gd name="T93" fmla="*/ 14 h 79"/>
                  <a:gd name="T94" fmla="*/ 28 w 72"/>
                  <a:gd name="T95" fmla="*/ 14 h 79"/>
                  <a:gd name="T96" fmla="*/ 36 w 72"/>
                  <a:gd name="T97" fmla="*/ 21 h 79"/>
                  <a:gd name="T98" fmla="*/ 21 w 72"/>
                  <a:gd name="T99" fmla="*/ 14 h 79"/>
                  <a:gd name="T100" fmla="*/ 7 w 72"/>
                  <a:gd name="T101" fmla="*/ 0 h 79"/>
                  <a:gd name="T102" fmla="*/ 0 w 72"/>
                  <a:gd name="T103" fmla="*/ 7 h 79"/>
                  <a:gd name="T104" fmla="*/ 7 w 72"/>
                  <a:gd name="T105" fmla="*/ 21 h 79"/>
                  <a:gd name="T106" fmla="*/ 14 w 72"/>
                  <a:gd name="T107" fmla="*/ 14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5"/>
                    </a:lnTo>
                    <a:lnTo>
                      <a:pt x="64" y="65"/>
                    </a:lnTo>
                    <a:lnTo>
                      <a:pt x="57" y="50"/>
                    </a:lnTo>
                    <a:lnTo>
                      <a:pt x="57" y="50"/>
                    </a:lnTo>
                    <a:lnTo>
                      <a:pt x="57" y="36"/>
                    </a:lnTo>
                    <a:lnTo>
                      <a:pt x="57" y="36"/>
                    </a:lnTo>
                    <a:lnTo>
                      <a:pt x="64" y="36"/>
                    </a:lnTo>
                    <a:lnTo>
                      <a:pt x="72" y="28"/>
                    </a:lnTo>
                    <a:lnTo>
                      <a:pt x="64" y="7"/>
                    </a:lnTo>
                    <a:lnTo>
                      <a:pt x="64" y="7"/>
                    </a:lnTo>
                    <a:lnTo>
                      <a:pt x="57" y="7"/>
                    </a:lnTo>
                    <a:lnTo>
                      <a:pt x="57" y="7"/>
                    </a:lnTo>
                    <a:lnTo>
                      <a:pt x="50" y="14"/>
                    </a:lnTo>
                    <a:lnTo>
                      <a:pt x="50" y="21"/>
                    </a:lnTo>
                    <a:lnTo>
                      <a:pt x="57" y="36"/>
                    </a:lnTo>
                    <a:lnTo>
                      <a:pt x="57" y="43"/>
                    </a:lnTo>
                    <a:lnTo>
                      <a:pt x="50" y="50"/>
                    </a:lnTo>
                    <a:lnTo>
                      <a:pt x="50" y="50"/>
                    </a:lnTo>
                    <a:lnTo>
                      <a:pt x="43" y="43"/>
                    </a:lnTo>
                    <a:lnTo>
                      <a:pt x="43" y="36"/>
                    </a:lnTo>
                    <a:lnTo>
                      <a:pt x="43" y="36"/>
                    </a:lnTo>
                    <a:lnTo>
                      <a:pt x="43" y="28"/>
                    </a:lnTo>
                    <a:lnTo>
                      <a:pt x="43" y="21"/>
                    </a:lnTo>
                    <a:lnTo>
                      <a:pt x="43" y="7"/>
                    </a:lnTo>
                    <a:lnTo>
                      <a:pt x="36" y="0"/>
                    </a:lnTo>
                    <a:lnTo>
                      <a:pt x="28" y="7"/>
                    </a:lnTo>
                    <a:lnTo>
                      <a:pt x="36" y="28"/>
                    </a:lnTo>
                    <a:lnTo>
                      <a:pt x="36" y="28"/>
                    </a:lnTo>
                    <a:lnTo>
                      <a:pt x="36" y="28"/>
                    </a:lnTo>
                    <a:lnTo>
                      <a:pt x="36" y="36"/>
                    </a:lnTo>
                    <a:lnTo>
                      <a:pt x="36" y="36"/>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6"/>
                    </a:lnTo>
                    <a:lnTo>
                      <a:pt x="28" y="36"/>
                    </a:lnTo>
                    <a:lnTo>
                      <a:pt x="28" y="36"/>
                    </a:lnTo>
                    <a:lnTo>
                      <a:pt x="21" y="36"/>
                    </a:lnTo>
                    <a:lnTo>
                      <a:pt x="21" y="36"/>
                    </a:lnTo>
                    <a:lnTo>
                      <a:pt x="14" y="28"/>
                    </a:lnTo>
                    <a:lnTo>
                      <a:pt x="7" y="28"/>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0"/>
                    </a:lnTo>
                    <a:lnTo>
                      <a:pt x="43" y="57"/>
                    </a:lnTo>
                    <a:lnTo>
                      <a:pt x="36" y="57"/>
                    </a:lnTo>
                    <a:lnTo>
                      <a:pt x="28" y="57"/>
                    </a:lnTo>
                    <a:lnTo>
                      <a:pt x="21" y="57"/>
                    </a:lnTo>
                    <a:lnTo>
                      <a:pt x="7" y="65"/>
                    </a:lnTo>
                    <a:lnTo>
                      <a:pt x="0" y="65"/>
                    </a:lnTo>
                    <a:lnTo>
                      <a:pt x="7" y="72"/>
                    </a:lnTo>
                    <a:lnTo>
                      <a:pt x="21" y="79"/>
                    </a:lnTo>
                    <a:lnTo>
                      <a:pt x="28" y="72"/>
                    </a:lnTo>
                    <a:lnTo>
                      <a:pt x="28" y="72"/>
                    </a:lnTo>
                    <a:lnTo>
                      <a:pt x="28" y="72"/>
                    </a:lnTo>
                    <a:lnTo>
                      <a:pt x="36" y="65"/>
                    </a:lnTo>
                    <a:lnTo>
                      <a:pt x="43" y="65"/>
                    </a:lnTo>
                    <a:lnTo>
                      <a:pt x="43" y="57"/>
                    </a:lnTo>
                    <a:lnTo>
                      <a:pt x="50" y="57"/>
                    </a:lnTo>
                    <a:lnTo>
                      <a:pt x="50" y="65"/>
                    </a:lnTo>
                    <a:lnTo>
                      <a:pt x="57" y="72"/>
                    </a:lnTo>
                    <a:lnTo>
                      <a:pt x="57" y="72"/>
                    </a:lnTo>
                    <a:close/>
                    <a:moveTo>
                      <a:pt x="57" y="28"/>
                    </a:moveTo>
                    <a:lnTo>
                      <a:pt x="64" y="28"/>
                    </a:lnTo>
                    <a:lnTo>
                      <a:pt x="64" y="28"/>
                    </a:lnTo>
                    <a:lnTo>
                      <a:pt x="64" y="14"/>
                    </a:lnTo>
                    <a:lnTo>
                      <a:pt x="64" y="7"/>
                    </a:lnTo>
                    <a:lnTo>
                      <a:pt x="57" y="14"/>
                    </a:lnTo>
                    <a:lnTo>
                      <a:pt x="57" y="28"/>
                    </a:lnTo>
                    <a:lnTo>
                      <a:pt x="57" y="28"/>
                    </a:lnTo>
                    <a:close/>
                    <a:moveTo>
                      <a:pt x="36" y="21"/>
                    </a:moveTo>
                    <a:lnTo>
                      <a:pt x="43" y="14"/>
                    </a:lnTo>
                    <a:lnTo>
                      <a:pt x="36" y="0"/>
                    </a:lnTo>
                    <a:lnTo>
                      <a:pt x="28" y="14"/>
                    </a:lnTo>
                    <a:lnTo>
                      <a:pt x="36" y="21"/>
                    </a:lnTo>
                    <a:lnTo>
                      <a:pt x="36" y="21"/>
                    </a:lnTo>
                    <a:close/>
                    <a:moveTo>
                      <a:pt x="14" y="14"/>
                    </a:moveTo>
                    <a:lnTo>
                      <a:pt x="21" y="14"/>
                    </a:lnTo>
                    <a:lnTo>
                      <a:pt x="14" y="7"/>
                    </a:lnTo>
                    <a:lnTo>
                      <a:pt x="7" y="0"/>
                    </a:lnTo>
                    <a:lnTo>
                      <a:pt x="0" y="0"/>
                    </a:lnTo>
                    <a:lnTo>
                      <a:pt x="0" y="7"/>
                    </a:lnTo>
                    <a:lnTo>
                      <a:pt x="7"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716">
                <a:extLst>
                  <a:ext uri="{FF2B5EF4-FFF2-40B4-BE49-F238E27FC236}">
                    <a16:creationId xmlns:a16="http://schemas.microsoft.com/office/drawing/2014/main" xmlns="" id="{19410A33-64E8-4D79-A48B-D4AB2EC41D8F}"/>
                  </a:ext>
                </a:extLst>
              </p:cNvPr>
              <p:cNvSpPr>
                <a:spLocks noEditPoints="1"/>
              </p:cNvSpPr>
              <p:nvPr/>
            </p:nvSpPr>
            <p:spPr bwMode="auto">
              <a:xfrm>
                <a:off x="5653" y="3219"/>
                <a:ext cx="65" cy="79"/>
              </a:xfrm>
              <a:custGeom>
                <a:avLst/>
                <a:gdLst>
                  <a:gd name="T0" fmla="*/ 65 w 65"/>
                  <a:gd name="T1" fmla="*/ 72 h 79"/>
                  <a:gd name="T2" fmla="*/ 65 w 65"/>
                  <a:gd name="T3" fmla="*/ 65 h 79"/>
                  <a:gd name="T4" fmla="*/ 57 w 65"/>
                  <a:gd name="T5" fmla="*/ 50 h 79"/>
                  <a:gd name="T6" fmla="*/ 57 w 65"/>
                  <a:gd name="T7" fmla="*/ 36 h 79"/>
                  <a:gd name="T8" fmla="*/ 65 w 65"/>
                  <a:gd name="T9" fmla="*/ 36 h 79"/>
                  <a:gd name="T10" fmla="*/ 65 w 65"/>
                  <a:gd name="T11" fmla="*/ 7 h 79"/>
                  <a:gd name="T12" fmla="*/ 57 w 65"/>
                  <a:gd name="T13" fmla="*/ 7 h 79"/>
                  <a:gd name="T14" fmla="*/ 50 w 65"/>
                  <a:gd name="T15" fmla="*/ 14 h 79"/>
                  <a:gd name="T16" fmla="*/ 57 w 65"/>
                  <a:gd name="T17" fmla="*/ 36 h 79"/>
                  <a:gd name="T18" fmla="*/ 50 w 65"/>
                  <a:gd name="T19" fmla="*/ 50 h 79"/>
                  <a:gd name="T20" fmla="*/ 43 w 65"/>
                  <a:gd name="T21" fmla="*/ 43 h 79"/>
                  <a:gd name="T22" fmla="*/ 36 w 65"/>
                  <a:gd name="T23" fmla="*/ 36 h 79"/>
                  <a:gd name="T24" fmla="*/ 43 w 65"/>
                  <a:gd name="T25" fmla="*/ 21 h 79"/>
                  <a:gd name="T26" fmla="*/ 36 w 65"/>
                  <a:gd name="T27" fmla="*/ 0 h 79"/>
                  <a:gd name="T28" fmla="*/ 36 w 65"/>
                  <a:gd name="T29" fmla="*/ 28 h 79"/>
                  <a:gd name="T30" fmla="*/ 36 w 65"/>
                  <a:gd name="T31" fmla="*/ 28 h 79"/>
                  <a:gd name="T32" fmla="*/ 29 w 65"/>
                  <a:gd name="T33" fmla="*/ 36 h 79"/>
                  <a:gd name="T34" fmla="*/ 21 w 65"/>
                  <a:gd name="T35" fmla="*/ 21 h 79"/>
                  <a:gd name="T36" fmla="*/ 21 w 65"/>
                  <a:gd name="T37" fmla="*/ 14 h 79"/>
                  <a:gd name="T38" fmla="*/ 7 w 65"/>
                  <a:gd name="T39" fmla="*/ 0 h 79"/>
                  <a:gd name="T40" fmla="*/ 0 w 65"/>
                  <a:gd name="T41" fmla="*/ 0 h 79"/>
                  <a:gd name="T42" fmla="*/ 0 w 65"/>
                  <a:gd name="T43" fmla="*/ 7 h 79"/>
                  <a:gd name="T44" fmla="*/ 14 w 65"/>
                  <a:gd name="T45" fmla="*/ 21 h 79"/>
                  <a:gd name="T46" fmla="*/ 29 w 65"/>
                  <a:gd name="T47" fmla="*/ 36 h 79"/>
                  <a:gd name="T48" fmla="*/ 29 w 65"/>
                  <a:gd name="T49" fmla="*/ 36 h 79"/>
                  <a:gd name="T50" fmla="*/ 21 w 65"/>
                  <a:gd name="T51" fmla="*/ 36 h 79"/>
                  <a:gd name="T52" fmla="*/ 0 w 65"/>
                  <a:gd name="T53" fmla="*/ 28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0 h 79"/>
                  <a:gd name="T66" fmla="*/ 36 w 65"/>
                  <a:gd name="T67" fmla="*/ 57 h 79"/>
                  <a:gd name="T68" fmla="*/ 21 w 65"/>
                  <a:gd name="T69" fmla="*/ 57 h 79"/>
                  <a:gd name="T70" fmla="*/ 0 w 65"/>
                  <a:gd name="T71" fmla="*/ 65 h 79"/>
                  <a:gd name="T72" fmla="*/ 21 w 65"/>
                  <a:gd name="T73" fmla="*/ 79 h 79"/>
                  <a:gd name="T74" fmla="*/ 29 w 65"/>
                  <a:gd name="T75" fmla="*/ 72 h 79"/>
                  <a:gd name="T76" fmla="*/ 36 w 65"/>
                  <a:gd name="T77" fmla="*/ 65 h 79"/>
                  <a:gd name="T78" fmla="*/ 43 w 65"/>
                  <a:gd name="T79" fmla="*/ 57 h 79"/>
                  <a:gd name="T80" fmla="*/ 50 w 65"/>
                  <a:gd name="T81" fmla="*/ 65 h 79"/>
                  <a:gd name="T82" fmla="*/ 57 w 65"/>
                  <a:gd name="T83" fmla="*/ 72 h 79"/>
                  <a:gd name="T84" fmla="*/ 65 w 65"/>
                  <a:gd name="T85" fmla="*/ 28 h 79"/>
                  <a:gd name="T86" fmla="*/ 65 w 65"/>
                  <a:gd name="T87" fmla="*/ 14 h 79"/>
                  <a:gd name="T88" fmla="*/ 50 w 65"/>
                  <a:gd name="T89" fmla="*/ 14 h 79"/>
                  <a:gd name="T90" fmla="*/ 57 w 65"/>
                  <a:gd name="T91" fmla="*/ 28 h 79"/>
                  <a:gd name="T92" fmla="*/ 43 w 65"/>
                  <a:gd name="T93" fmla="*/ 14 h 79"/>
                  <a:gd name="T94" fmla="*/ 29 w 65"/>
                  <a:gd name="T95" fmla="*/ 14 h 79"/>
                  <a:gd name="T96" fmla="*/ 36 w 65"/>
                  <a:gd name="T97" fmla="*/ 21 h 79"/>
                  <a:gd name="T98" fmla="*/ 14 w 65"/>
                  <a:gd name="T99" fmla="*/ 14 h 79"/>
                  <a:gd name="T100" fmla="*/ 7 w 65"/>
                  <a:gd name="T101" fmla="*/ 0 h 79"/>
                  <a:gd name="T102" fmla="*/ 0 w 65"/>
                  <a:gd name="T103" fmla="*/ 7 h 79"/>
                  <a:gd name="T104" fmla="*/ 7 w 65"/>
                  <a:gd name="T105" fmla="*/ 21 h 79"/>
                  <a:gd name="T106" fmla="*/ 14 w 65"/>
                  <a:gd name="T107" fmla="*/ 14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57 h 79"/>
                  <a:gd name="T120" fmla="*/ 7 w 65"/>
                  <a:gd name="T121" fmla="*/ 72 h 79"/>
                  <a:gd name="T122" fmla="*/ 21 w 65"/>
                  <a:gd name="T123" fmla="*/ 72 h 79"/>
                  <a:gd name="T124" fmla="*/ 29 w 65"/>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5"/>
                    </a:lnTo>
                    <a:lnTo>
                      <a:pt x="65" y="65"/>
                    </a:lnTo>
                    <a:lnTo>
                      <a:pt x="57" y="50"/>
                    </a:lnTo>
                    <a:lnTo>
                      <a:pt x="57" y="50"/>
                    </a:lnTo>
                    <a:lnTo>
                      <a:pt x="57" y="36"/>
                    </a:lnTo>
                    <a:lnTo>
                      <a:pt x="57" y="36"/>
                    </a:lnTo>
                    <a:lnTo>
                      <a:pt x="65" y="36"/>
                    </a:lnTo>
                    <a:lnTo>
                      <a:pt x="65" y="28"/>
                    </a:lnTo>
                    <a:lnTo>
                      <a:pt x="65" y="7"/>
                    </a:lnTo>
                    <a:lnTo>
                      <a:pt x="65" y="7"/>
                    </a:lnTo>
                    <a:lnTo>
                      <a:pt x="57" y="7"/>
                    </a:lnTo>
                    <a:lnTo>
                      <a:pt x="57" y="7"/>
                    </a:lnTo>
                    <a:lnTo>
                      <a:pt x="50" y="14"/>
                    </a:lnTo>
                    <a:lnTo>
                      <a:pt x="50" y="21"/>
                    </a:lnTo>
                    <a:lnTo>
                      <a:pt x="57" y="36"/>
                    </a:lnTo>
                    <a:lnTo>
                      <a:pt x="57" y="43"/>
                    </a:lnTo>
                    <a:lnTo>
                      <a:pt x="50" y="50"/>
                    </a:lnTo>
                    <a:lnTo>
                      <a:pt x="50" y="50"/>
                    </a:lnTo>
                    <a:lnTo>
                      <a:pt x="43" y="43"/>
                    </a:lnTo>
                    <a:lnTo>
                      <a:pt x="43" y="36"/>
                    </a:lnTo>
                    <a:lnTo>
                      <a:pt x="36" y="36"/>
                    </a:lnTo>
                    <a:lnTo>
                      <a:pt x="36" y="28"/>
                    </a:lnTo>
                    <a:lnTo>
                      <a:pt x="43" y="21"/>
                    </a:lnTo>
                    <a:lnTo>
                      <a:pt x="43" y="7"/>
                    </a:lnTo>
                    <a:lnTo>
                      <a:pt x="36" y="0"/>
                    </a:lnTo>
                    <a:lnTo>
                      <a:pt x="29" y="7"/>
                    </a:lnTo>
                    <a:lnTo>
                      <a:pt x="36" y="28"/>
                    </a:lnTo>
                    <a:lnTo>
                      <a:pt x="36" y="28"/>
                    </a:lnTo>
                    <a:lnTo>
                      <a:pt x="36" y="28"/>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36"/>
                    </a:lnTo>
                    <a:lnTo>
                      <a:pt x="29" y="36"/>
                    </a:lnTo>
                    <a:lnTo>
                      <a:pt x="21" y="36"/>
                    </a:lnTo>
                    <a:lnTo>
                      <a:pt x="21" y="36"/>
                    </a:lnTo>
                    <a:lnTo>
                      <a:pt x="14" y="28"/>
                    </a:lnTo>
                    <a:lnTo>
                      <a:pt x="0" y="28"/>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5"/>
                    </a:lnTo>
                    <a:lnTo>
                      <a:pt x="0" y="65"/>
                    </a:lnTo>
                    <a:lnTo>
                      <a:pt x="7" y="72"/>
                    </a:lnTo>
                    <a:lnTo>
                      <a:pt x="21" y="79"/>
                    </a:lnTo>
                    <a:lnTo>
                      <a:pt x="29" y="72"/>
                    </a:lnTo>
                    <a:lnTo>
                      <a:pt x="29" y="72"/>
                    </a:lnTo>
                    <a:lnTo>
                      <a:pt x="29" y="72"/>
                    </a:lnTo>
                    <a:lnTo>
                      <a:pt x="36" y="65"/>
                    </a:lnTo>
                    <a:lnTo>
                      <a:pt x="36" y="65"/>
                    </a:lnTo>
                    <a:lnTo>
                      <a:pt x="43" y="57"/>
                    </a:lnTo>
                    <a:lnTo>
                      <a:pt x="43" y="57"/>
                    </a:lnTo>
                    <a:lnTo>
                      <a:pt x="50" y="65"/>
                    </a:lnTo>
                    <a:lnTo>
                      <a:pt x="57" y="72"/>
                    </a:lnTo>
                    <a:lnTo>
                      <a:pt x="57" y="72"/>
                    </a:lnTo>
                    <a:close/>
                    <a:moveTo>
                      <a:pt x="57" y="28"/>
                    </a:moveTo>
                    <a:lnTo>
                      <a:pt x="65" y="28"/>
                    </a:lnTo>
                    <a:lnTo>
                      <a:pt x="65" y="28"/>
                    </a:lnTo>
                    <a:lnTo>
                      <a:pt x="65" y="14"/>
                    </a:lnTo>
                    <a:lnTo>
                      <a:pt x="57" y="7"/>
                    </a:lnTo>
                    <a:lnTo>
                      <a:pt x="50" y="14"/>
                    </a:lnTo>
                    <a:lnTo>
                      <a:pt x="57" y="28"/>
                    </a:lnTo>
                    <a:lnTo>
                      <a:pt x="57" y="28"/>
                    </a:lnTo>
                    <a:close/>
                    <a:moveTo>
                      <a:pt x="36" y="21"/>
                    </a:moveTo>
                    <a:lnTo>
                      <a:pt x="43" y="14"/>
                    </a:lnTo>
                    <a:lnTo>
                      <a:pt x="36" y="0"/>
                    </a:lnTo>
                    <a:lnTo>
                      <a:pt x="29" y="14"/>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5"/>
                    </a:moveTo>
                    <a:lnTo>
                      <a:pt x="21" y="57"/>
                    </a:lnTo>
                    <a:lnTo>
                      <a:pt x="14" y="57"/>
                    </a:lnTo>
                    <a:lnTo>
                      <a:pt x="14" y="57"/>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717">
                <a:extLst>
                  <a:ext uri="{FF2B5EF4-FFF2-40B4-BE49-F238E27FC236}">
                    <a16:creationId xmlns:a16="http://schemas.microsoft.com/office/drawing/2014/main" xmlns="" id="{8D594B97-CD74-40A7-807D-52447A27FBBB}"/>
                  </a:ext>
                </a:extLst>
              </p:cNvPr>
              <p:cNvSpPr>
                <a:spLocks noEditPoints="1"/>
              </p:cNvSpPr>
              <p:nvPr/>
            </p:nvSpPr>
            <p:spPr bwMode="auto">
              <a:xfrm>
                <a:off x="5574" y="3219"/>
                <a:ext cx="72" cy="79"/>
              </a:xfrm>
              <a:custGeom>
                <a:avLst/>
                <a:gdLst>
                  <a:gd name="T0" fmla="*/ 65 w 72"/>
                  <a:gd name="T1" fmla="*/ 72 h 79"/>
                  <a:gd name="T2" fmla="*/ 72 w 72"/>
                  <a:gd name="T3" fmla="*/ 65 h 79"/>
                  <a:gd name="T4" fmla="*/ 65 w 72"/>
                  <a:gd name="T5" fmla="*/ 50 h 79"/>
                  <a:gd name="T6" fmla="*/ 65 w 72"/>
                  <a:gd name="T7" fmla="*/ 36 h 79"/>
                  <a:gd name="T8" fmla="*/ 72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28 h 79"/>
                  <a:gd name="T32" fmla="*/ 36 w 72"/>
                  <a:gd name="T33" fmla="*/ 36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36 h 79"/>
                  <a:gd name="T50" fmla="*/ 29 w 72"/>
                  <a:gd name="T51" fmla="*/ 36 h 79"/>
                  <a:gd name="T52" fmla="*/ 7 w 72"/>
                  <a:gd name="T53" fmla="*/ 28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0 h 79"/>
                  <a:gd name="T66" fmla="*/ 43 w 72"/>
                  <a:gd name="T67" fmla="*/ 57 h 79"/>
                  <a:gd name="T68" fmla="*/ 29 w 72"/>
                  <a:gd name="T69" fmla="*/ 57 h 79"/>
                  <a:gd name="T70" fmla="*/ 7 w 72"/>
                  <a:gd name="T71" fmla="*/ 65 h 79"/>
                  <a:gd name="T72" fmla="*/ 21 w 72"/>
                  <a:gd name="T73" fmla="*/ 79 h 79"/>
                  <a:gd name="T74" fmla="*/ 36 w 72"/>
                  <a:gd name="T75" fmla="*/ 72 h 79"/>
                  <a:gd name="T76" fmla="*/ 43 w 72"/>
                  <a:gd name="T77" fmla="*/ 65 h 79"/>
                  <a:gd name="T78" fmla="*/ 50 w 72"/>
                  <a:gd name="T79" fmla="*/ 57 h 79"/>
                  <a:gd name="T80" fmla="*/ 57 w 72"/>
                  <a:gd name="T81" fmla="*/ 65 h 79"/>
                  <a:gd name="T82" fmla="*/ 65 w 72"/>
                  <a:gd name="T83" fmla="*/ 72 h 79"/>
                  <a:gd name="T84" fmla="*/ 65 w 72"/>
                  <a:gd name="T85" fmla="*/ 28 h 79"/>
                  <a:gd name="T86" fmla="*/ 72 w 72"/>
                  <a:gd name="T87" fmla="*/ 14 h 79"/>
                  <a:gd name="T88" fmla="*/ 57 w 72"/>
                  <a:gd name="T89" fmla="*/ 14 h 79"/>
                  <a:gd name="T90" fmla="*/ 65 w 72"/>
                  <a:gd name="T91" fmla="*/ 28 h 79"/>
                  <a:gd name="T92" fmla="*/ 50 w 72"/>
                  <a:gd name="T93" fmla="*/ 14 h 79"/>
                  <a:gd name="T94" fmla="*/ 36 w 72"/>
                  <a:gd name="T95" fmla="*/ 14 h 79"/>
                  <a:gd name="T96" fmla="*/ 43 w 72"/>
                  <a:gd name="T97" fmla="*/ 21 h 79"/>
                  <a:gd name="T98" fmla="*/ 21 w 72"/>
                  <a:gd name="T99" fmla="*/ 14 h 79"/>
                  <a:gd name="T100" fmla="*/ 14 w 72"/>
                  <a:gd name="T101" fmla="*/ 0 h 79"/>
                  <a:gd name="T102" fmla="*/ 7 w 72"/>
                  <a:gd name="T103" fmla="*/ 7 h 79"/>
                  <a:gd name="T104" fmla="*/ 14 w 72"/>
                  <a:gd name="T105" fmla="*/ 21 h 79"/>
                  <a:gd name="T106" fmla="*/ 21 w 72"/>
                  <a:gd name="T107" fmla="*/ 14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0"/>
                    </a:lnTo>
                    <a:lnTo>
                      <a:pt x="57" y="50"/>
                    </a:lnTo>
                    <a:lnTo>
                      <a:pt x="65" y="36"/>
                    </a:lnTo>
                    <a:lnTo>
                      <a:pt x="65" y="36"/>
                    </a:lnTo>
                    <a:lnTo>
                      <a:pt x="72" y="36"/>
                    </a:lnTo>
                    <a:lnTo>
                      <a:pt x="72" y="28"/>
                    </a:lnTo>
                    <a:lnTo>
                      <a:pt x="72" y="7"/>
                    </a:lnTo>
                    <a:lnTo>
                      <a:pt x="72" y="7"/>
                    </a:lnTo>
                    <a:lnTo>
                      <a:pt x="65" y="7"/>
                    </a:lnTo>
                    <a:lnTo>
                      <a:pt x="57" y="7"/>
                    </a:lnTo>
                    <a:lnTo>
                      <a:pt x="57" y="14"/>
                    </a:lnTo>
                    <a:lnTo>
                      <a:pt x="57" y="21"/>
                    </a:lnTo>
                    <a:lnTo>
                      <a:pt x="57" y="36"/>
                    </a:lnTo>
                    <a:lnTo>
                      <a:pt x="57" y="43"/>
                    </a:lnTo>
                    <a:lnTo>
                      <a:pt x="57" y="50"/>
                    </a:lnTo>
                    <a:lnTo>
                      <a:pt x="57" y="50"/>
                    </a:lnTo>
                    <a:lnTo>
                      <a:pt x="50" y="43"/>
                    </a:lnTo>
                    <a:lnTo>
                      <a:pt x="43" y="36"/>
                    </a:lnTo>
                    <a:lnTo>
                      <a:pt x="43" y="36"/>
                    </a:lnTo>
                    <a:lnTo>
                      <a:pt x="43" y="28"/>
                    </a:lnTo>
                    <a:lnTo>
                      <a:pt x="50" y="21"/>
                    </a:lnTo>
                    <a:lnTo>
                      <a:pt x="50" y="7"/>
                    </a:lnTo>
                    <a:lnTo>
                      <a:pt x="43" y="0"/>
                    </a:lnTo>
                    <a:lnTo>
                      <a:pt x="36" y="7"/>
                    </a:lnTo>
                    <a:lnTo>
                      <a:pt x="43" y="28"/>
                    </a:lnTo>
                    <a:lnTo>
                      <a:pt x="43" y="28"/>
                    </a:lnTo>
                    <a:lnTo>
                      <a:pt x="43" y="28"/>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6"/>
                    </a:lnTo>
                    <a:lnTo>
                      <a:pt x="36" y="36"/>
                    </a:lnTo>
                    <a:lnTo>
                      <a:pt x="36" y="36"/>
                    </a:lnTo>
                    <a:lnTo>
                      <a:pt x="29" y="36"/>
                    </a:lnTo>
                    <a:lnTo>
                      <a:pt x="29" y="36"/>
                    </a:lnTo>
                    <a:lnTo>
                      <a:pt x="21" y="28"/>
                    </a:lnTo>
                    <a:lnTo>
                      <a:pt x="7" y="28"/>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5"/>
                    </a:lnTo>
                    <a:lnTo>
                      <a:pt x="7" y="65"/>
                    </a:lnTo>
                    <a:lnTo>
                      <a:pt x="14" y="72"/>
                    </a:lnTo>
                    <a:lnTo>
                      <a:pt x="21" y="79"/>
                    </a:lnTo>
                    <a:lnTo>
                      <a:pt x="36" y="72"/>
                    </a:lnTo>
                    <a:lnTo>
                      <a:pt x="36" y="72"/>
                    </a:lnTo>
                    <a:lnTo>
                      <a:pt x="36" y="72"/>
                    </a:lnTo>
                    <a:lnTo>
                      <a:pt x="43" y="65"/>
                    </a:lnTo>
                    <a:lnTo>
                      <a:pt x="43" y="65"/>
                    </a:lnTo>
                    <a:lnTo>
                      <a:pt x="50" y="57"/>
                    </a:lnTo>
                    <a:lnTo>
                      <a:pt x="50" y="57"/>
                    </a:lnTo>
                    <a:lnTo>
                      <a:pt x="57" y="65"/>
                    </a:lnTo>
                    <a:lnTo>
                      <a:pt x="65" y="72"/>
                    </a:lnTo>
                    <a:lnTo>
                      <a:pt x="65" y="72"/>
                    </a:lnTo>
                    <a:close/>
                    <a:moveTo>
                      <a:pt x="65" y="28"/>
                    </a:moveTo>
                    <a:lnTo>
                      <a:pt x="65" y="28"/>
                    </a:lnTo>
                    <a:lnTo>
                      <a:pt x="72" y="28"/>
                    </a:lnTo>
                    <a:lnTo>
                      <a:pt x="72" y="14"/>
                    </a:lnTo>
                    <a:lnTo>
                      <a:pt x="65" y="7"/>
                    </a:lnTo>
                    <a:lnTo>
                      <a:pt x="57" y="14"/>
                    </a:lnTo>
                    <a:lnTo>
                      <a:pt x="65" y="28"/>
                    </a:lnTo>
                    <a:lnTo>
                      <a:pt x="65" y="28"/>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5"/>
                    </a:moveTo>
                    <a:lnTo>
                      <a:pt x="29" y="57"/>
                    </a:lnTo>
                    <a:lnTo>
                      <a:pt x="21" y="57"/>
                    </a:lnTo>
                    <a:lnTo>
                      <a:pt x="14" y="57"/>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718">
                <a:extLst>
                  <a:ext uri="{FF2B5EF4-FFF2-40B4-BE49-F238E27FC236}">
                    <a16:creationId xmlns:a16="http://schemas.microsoft.com/office/drawing/2014/main" xmlns="" id="{C3498C4D-503A-4676-8501-F29C08C1E2A5}"/>
                  </a:ext>
                </a:extLst>
              </p:cNvPr>
              <p:cNvSpPr>
                <a:spLocks noEditPoints="1"/>
              </p:cNvSpPr>
              <p:nvPr/>
            </p:nvSpPr>
            <p:spPr bwMode="auto">
              <a:xfrm>
                <a:off x="5501" y="3219"/>
                <a:ext cx="73" cy="79"/>
              </a:xfrm>
              <a:custGeom>
                <a:avLst/>
                <a:gdLst>
                  <a:gd name="T0" fmla="*/ 66 w 73"/>
                  <a:gd name="T1" fmla="*/ 72 h 79"/>
                  <a:gd name="T2" fmla="*/ 73 w 73"/>
                  <a:gd name="T3" fmla="*/ 65 h 79"/>
                  <a:gd name="T4" fmla="*/ 59 w 73"/>
                  <a:gd name="T5" fmla="*/ 50 h 79"/>
                  <a:gd name="T6" fmla="*/ 66 w 73"/>
                  <a:gd name="T7" fmla="*/ 36 h 79"/>
                  <a:gd name="T8" fmla="*/ 66 w 73"/>
                  <a:gd name="T9" fmla="*/ 36 h 79"/>
                  <a:gd name="T10" fmla="*/ 66 w 73"/>
                  <a:gd name="T11" fmla="*/ 7 h 79"/>
                  <a:gd name="T12" fmla="*/ 66 w 73"/>
                  <a:gd name="T13" fmla="*/ 7 h 79"/>
                  <a:gd name="T14" fmla="*/ 59 w 73"/>
                  <a:gd name="T15" fmla="*/ 14 h 79"/>
                  <a:gd name="T16" fmla="*/ 59 w 73"/>
                  <a:gd name="T17" fmla="*/ 36 h 79"/>
                  <a:gd name="T18" fmla="*/ 59 w 73"/>
                  <a:gd name="T19" fmla="*/ 50 h 79"/>
                  <a:gd name="T20" fmla="*/ 51 w 73"/>
                  <a:gd name="T21" fmla="*/ 43 h 79"/>
                  <a:gd name="T22" fmla="*/ 44 w 73"/>
                  <a:gd name="T23" fmla="*/ 36 h 79"/>
                  <a:gd name="T24" fmla="*/ 44 w 73"/>
                  <a:gd name="T25" fmla="*/ 21 h 79"/>
                  <a:gd name="T26" fmla="*/ 44 w 73"/>
                  <a:gd name="T27" fmla="*/ 0 h 79"/>
                  <a:gd name="T28" fmla="*/ 37 w 73"/>
                  <a:gd name="T29" fmla="*/ 28 h 79"/>
                  <a:gd name="T30" fmla="*/ 37 w 73"/>
                  <a:gd name="T31" fmla="*/ 28 h 79"/>
                  <a:gd name="T32" fmla="*/ 37 w 73"/>
                  <a:gd name="T33" fmla="*/ 36 h 79"/>
                  <a:gd name="T34" fmla="*/ 23 w 73"/>
                  <a:gd name="T35" fmla="*/ 21 h 79"/>
                  <a:gd name="T36" fmla="*/ 23 w 73"/>
                  <a:gd name="T37" fmla="*/ 14 h 79"/>
                  <a:gd name="T38" fmla="*/ 15 w 73"/>
                  <a:gd name="T39" fmla="*/ 0 h 79"/>
                  <a:gd name="T40" fmla="*/ 0 w 73"/>
                  <a:gd name="T41" fmla="*/ 0 h 79"/>
                  <a:gd name="T42" fmla="*/ 0 w 73"/>
                  <a:gd name="T43" fmla="*/ 7 h 79"/>
                  <a:gd name="T44" fmla="*/ 23 w 73"/>
                  <a:gd name="T45" fmla="*/ 21 h 79"/>
                  <a:gd name="T46" fmla="*/ 37 w 73"/>
                  <a:gd name="T47" fmla="*/ 36 h 79"/>
                  <a:gd name="T48" fmla="*/ 30 w 73"/>
                  <a:gd name="T49" fmla="*/ 36 h 79"/>
                  <a:gd name="T50" fmla="*/ 23 w 73"/>
                  <a:gd name="T51" fmla="*/ 36 h 79"/>
                  <a:gd name="T52" fmla="*/ 8 w 73"/>
                  <a:gd name="T53" fmla="*/ 28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0 h 79"/>
                  <a:gd name="T66" fmla="*/ 37 w 73"/>
                  <a:gd name="T67" fmla="*/ 57 h 79"/>
                  <a:gd name="T68" fmla="*/ 23 w 73"/>
                  <a:gd name="T69" fmla="*/ 57 h 79"/>
                  <a:gd name="T70" fmla="*/ 8 w 73"/>
                  <a:gd name="T71" fmla="*/ 65 h 79"/>
                  <a:gd name="T72" fmla="*/ 23 w 73"/>
                  <a:gd name="T73" fmla="*/ 79 h 79"/>
                  <a:gd name="T74" fmla="*/ 30 w 73"/>
                  <a:gd name="T75" fmla="*/ 72 h 79"/>
                  <a:gd name="T76" fmla="*/ 37 w 73"/>
                  <a:gd name="T77" fmla="*/ 65 h 79"/>
                  <a:gd name="T78" fmla="*/ 44 w 73"/>
                  <a:gd name="T79" fmla="*/ 57 h 79"/>
                  <a:gd name="T80" fmla="*/ 59 w 73"/>
                  <a:gd name="T81" fmla="*/ 65 h 79"/>
                  <a:gd name="T82" fmla="*/ 66 w 73"/>
                  <a:gd name="T83" fmla="*/ 72 h 79"/>
                  <a:gd name="T84" fmla="*/ 66 w 73"/>
                  <a:gd name="T85" fmla="*/ 28 h 79"/>
                  <a:gd name="T86" fmla="*/ 66 w 73"/>
                  <a:gd name="T87" fmla="*/ 14 h 79"/>
                  <a:gd name="T88" fmla="*/ 59 w 73"/>
                  <a:gd name="T89" fmla="*/ 14 h 79"/>
                  <a:gd name="T90" fmla="*/ 66 w 73"/>
                  <a:gd name="T91" fmla="*/ 28 h 79"/>
                  <a:gd name="T92" fmla="*/ 44 w 73"/>
                  <a:gd name="T93" fmla="*/ 14 h 79"/>
                  <a:gd name="T94" fmla="*/ 37 w 73"/>
                  <a:gd name="T95" fmla="*/ 14 h 79"/>
                  <a:gd name="T96" fmla="*/ 44 w 73"/>
                  <a:gd name="T97" fmla="*/ 21 h 79"/>
                  <a:gd name="T98" fmla="*/ 23 w 73"/>
                  <a:gd name="T99" fmla="*/ 14 h 79"/>
                  <a:gd name="T100" fmla="*/ 15 w 73"/>
                  <a:gd name="T101" fmla="*/ 0 h 79"/>
                  <a:gd name="T102" fmla="*/ 0 w 73"/>
                  <a:gd name="T103" fmla="*/ 7 h 79"/>
                  <a:gd name="T104" fmla="*/ 15 w 73"/>
                  <a:gd name="T105" fmla="*/ 21 h 79"/>
                  <a:gd name="T106" fmla="*/ 23 w 73"/>
                  <a:gd name="T107" fmla="*/ 14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57 h 79"/>
                  <a:gd name="T120" fmla="*/ 8 w 73"/>
                  <a:gd name="T121" fmla="*/ 72 h 79"/>
                  <a:gd name="T122" fmla="*/ 30 w 73"/>
                  <a:gd name="T123" fmla="*/ 72 h 79"/>
                  <a:gd name="T124" fmla="*/ 30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59" y="50"/>
                    </a:lnTo>
                    <a:lnTo>
                      <a:pt x="59" y="50"/>
                    </a:lnTo>
                    <a:lnTo>
                      <a:pt x="66" y="36"/>
                    </a:lnTo>
                    <a:lnTo>
                      <a:pt x="66" y="36"/>
                    </a:lnTo>
                    <a:lnTo>
                      <a:pt x="66" y="36"/>
                    </a:lnTo>
                    <a:lnTo>
                      <a:pt x="73" y="28"/>
                    </a:lnTo>
                    <a:lnTo>
                      <a:pt x="66" y="7"/>
                    </a:lnTo>
                    <a:lnTo>
                      <a:pt x="66" y="7"/>
                    </a:lnTo>
                    <a:lnTo>
                      <a:pt x="66" y="7"/>
                    </a:lnTo>
                    <a:lnTo>
                      <a:pt x="59" y="7"/>
                    </a:lnTo>
                    <a:lnTo>
                      <a:pt x="59" y="14"/>
                    </a:lnTo>
                    <a:lnTo>
                      <a:pt x="51" y="21"/>
                    </a:lnTo>
                    <a:lnTo>
                      <a:pt x="59" y="36"/>
                    </a:lnTo>
                    <a:lnTo>
                      <a:pt x="59" y="43"/>
                    </a:lnTo>
                    <a:lnTo>
                      <a:pt x="59" y="50"/>
                    </a:lnTo>
                    <a:lnTo>
                      <a:pt x="51" y="50"/>
                    </a:lnTo>
                    <a:lnTo>
                      <a:pt x="51" y="43"/>
                    </a:lnTo>
                    <a:lnTo>
                      <a:pt x="44" y="36"/>
                    </a:lnTo>
                    <a:lnTo>
                      <a:pt x="44" y="36"/>
                    </a:lnTo>
                    <a:lnTo>
                      <a:pt x="44" y="28"/>
                    </a:lnTo>
                    <a:lnTo>
                      <a:pt x="44" y="21"/>
                    </a:lnTo>
                    <a:lnTo>
                      <a:pt x="51" y="7"/>
                    </a:lnTo>
                    <a:lnTo>
                      <a:pt x="44" y="0"/>
                    </a:lnTo>
                    <a:lnTo>
                      <a:pt x="30" y="7"/>
                    </a:lnTo>
                    <a:lnTo>
                      <a:pt x="37" y="28"/>
                    </a:lnTo>
                    <a:lnTo>
                      <a:pt x="37" y="28"/>
                    </a:lnTo>
                    <a:lnTo>
                      <a:pt x="37" y="28"/>
                    </a:lnTo>
                    <a:lnTo>
                      <a:pt x="37" y="36"/>
                    </a:lnTo>
                    <a:lnTo>
                      <a:pt x="37" y="36"/>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6"/>
                    </a:lnTo>
                    <a:lnTo>
                      <a:pt x="37" y="36"/>
                    </a:lnTo>
                    <a:lnTo>
                      <a:pt x="30" y="36"/>
                    </a:lnTo>
                    <a:lnTo>
                      <a:pt x="30" y="36"/>
                    </a:lnTo>
                    <a:lnTo>
                      <a:pt x="23" y="36"/>
                    </a:lnTo>
                    <a:lnTo>
                      <a:pt x="15" y="28"/>
                    </a:lnTo>
                    <a:lnTo>
                      <a:pt x="8" y="28"/>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0"/>
                    </a:lnTo>
                    <a:lnTo>
                      <a:pt x="44" y="57"/>
                    </a:lnTo>
                    <a:lnTo>
                      <a:pt x="37" y="57"/>
                    </a:lnTo>
                    <a:lnTo>
                      <a:pt x="30" y="57"/>
                    </a:lnTo>
                    <a:lnTo>
                      <a:pt x="23" y="57"/>
                    </a:lnTo>
                    <a:lnTo>
                      <a:pt x="8" y="65"/>
                    </a:lnTo>
                    <a:lnTo>
                      <a:pt x="8" y="65"/>
                    </a:lnTo>
                    <a:lnTo>
                      <a:pt x="8" y="72"/>
                    </a:lnTo>
                    <a:lnTo>
                      <a:pt x="23" y="79"/>
                    </a:lnTo>
                    <a:lnTo>
                      <a:pt x="30" y="72"/>
                    </a:lnTo>
                    <a:lnTo>
                      <a:pt x="30" y="72"/>
                    </a:lnTo>
                    <a:lnTo>
                      <a:pt x="37" y="72"/>
                    </a:lnTo>
                    <a:lnTo>
                      <a:pt x="37" y="65"/>
                    </a:lnTo>
                    <a:lnTo>
                      <a:pt x="44" y="65"/>
                    </a:lnTo>
                    <a:lnTo>
                      <a:pt x="44" y="57"/>
                    </a:lnTo>
                    <a:lnTo>
                      <a:pt x="51" y="57"/>
                    </a:lnTo>
                    <a:lnTo>
                      <a:pt x="59" y="65"/>
                    </a:lnTo>
                    <a:lnTo>
                      <a:pt x="66" y="72"/>
                    </a:lnTo>
                    <a:lnTo>
                      <a:pt x="66" y="72"/>
                    </a:lnTo>
                    <a:close/>
                    <a:moveTo>
                      <a:pt x="66" y="28"/>
                    </a:moveTo>
                    <a:lnTo>
                      <a:pt x="66" y="28"/>
                    </a:lnTo>
                    <a:lnTo>
                      <a:pt x="73" y="28"/>
                    </a:lnTo>
                    <a:lnTo>
                      <a:pt x="66" y="14"/>
                    </a:lnTo>
                    <a:lnTo>
                      <a:pt x="66" y="7"/>
                    </a:lnTo>
                    <a:lnTo>
                      <a:pt x="59" y="14"/>
                    </a:lnTo>
                    <a:lnTo>
                      <a:pt x="66" y="28"/>
                    </a:lnTo>
                    <a:lnTo>
                      <a:pt x="66" y="28"/>
                    </a:lnTo>
                    <a:close/>
                    <a:moveTo>
                      <a:pt x="44" y="21"/>
                    </a:moveTo>
                    <a:lnTo>
                      <a:pt x="44" y="14"/>
                    </a:lnTo>
                    <a:lnTo>
                      <a:pt x="44" y="0"/>
                    </a:lnTo>
                    <a:lnTo>
                      <a:pt x="37" y="14"/>
                    </a:lnTo>
                    <a:lnTo>
                      <a:pt x="44" y="21"/>
                    </a:lnTo>
                    <a:lnTo>
                      <a:pt x="44" y="21"/>
                    </a:lnTo>
                    <a:close/>
                    <a:moveTo>
                      <a:pt x="23" y="14"/>
                    </a:moveTo>
                    <a:lnTo>
                      <a:pt x="23" y="14"/>
                    </a:lnTo>
                    <a:lnTo>
                      <a:pt x="23" y="7"/>
                    </a:lnTo>
                    <a:lnTo>
                      <a:pt x="15" y="0"/>
                    </a:lnTo>
                    <a:lnTo>
                      <a:pt x="0" y="0"/>
                    </a:lnTo>
                    <a:lnTo>
                      <a:pt x="0" y="7"/>
                    </a:lnTo>
                    <a:lnTo>
                      <a:pt x="8" y="14"/>
                    </a:lnTo>
                    <a:lnTo>
                      <a:pt x="15" y="21"/>
                    </a:lnTo>
                    <a:lnTo>
                      <a:pt x="23" y="14"/>
                    </a:lnTo>
                    <a:lnTo>
                      <a:pt x="23" y="14"/>
                    </a:lnTo>
                    <a:close/>
                    <a:moveTo>
                      <a:pt x="23" y="36"/>
                    </a:moveTo>
                    <a:lnTo>
                      <a:pt x="15" y="36"/>
                    </a:lnTo>
                    <a:lnTo>
                      <a:pt x="0" y="36"/>
                    </a:lnTo>
                    <a:lnTo>
                      <a:pt x="8" y="43"/>
                    </a:lnTo>
                    <a:lnTo>
                      <a:pt x="15" y="50"/>
                    </a:lnTo>
                    <a:lnTo>
                      <a:pt x="23" y="43"/>
                    </a:lnTo>
                    <a:lnTo>
                      <a:pt x="23" y="36"/>
                    </a:lnTo>
                    <a:lnTo>
                      <a:pt x="23" y="36"/>
                    </a:lnTo>
                    <a:close/>
                    <a:moveTo>
                      <a:pt x="30" y="65"/>
                    </a:moveTo>
                    <a:lnTo>
                      <a:pt x="30" y="57"/>
                    </a:lnTo>
                    <a:lnTo>
                      <a:pt x="23" y="57"/>
                    </a:lnTo>
                    <a:lnTo>
                      <a:pt x="15" y="57"/>
                    </a:lnTo>
                    <a:lnTo>
                      <a:pt x="8" y="65"/>
                    </a:lnTo>
                    <a:lnTo>
                      <a:pt x="8" y="72"/>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719">
                <a:extLst>
                  <a:ext uri="{FF2B5EF4-FFF2-40B4-BE49-F238E27FC236}">
                    <a16:creationId xmlns:a16="http://schemas.microsoft.com/office/drawing/2014/main" xmlns="" id="{66D5B059-2E27-4955-B6C6-756F544603B5}"/>
                  </a:ext>
                </a:extLst>
              </p:cNvPr>
              <p:cNvSpPr>
                <a:spLocks noEditPoints="1"/>
              </p:cNvSpPr>
              <p:nvPr/>
            </p:nvSpPr>
            <p:spPr bwMode="auto">
              <a:xfrm>
                <a:off x="5429" y="3219"/>
                <a:ext cx="72" cy="79"/>
              </a:xfrm>
              <a:custGeom>
                <a:avLst/>
                <a:gdLst>
                  <a:gd name="T0" fmla="*/ 65 w 72"/>
                  <a:gd name="T1" fmla="*/ 72 h 79"/>
                  <a:gd name="T2" fmla="*/ 72 w 72"/>
                  <a:gd name="T3" fmla="*/ 65 h 79"/>
                  <a:gd name="T4" fmla="*/ 58 w 72"/>
                  <a:gd name="T5" fmla="*/ 50 h 79"/>
                  <a:gd name="T6" fmla="*/ 58 w 72"/>
                  <a:gd name="T7" fmla="*/ 36 h 79"/>
                  <a:gd name="T8" fmla="*/ 65 w 72"/>
                  <a:gd name="T9" fmla="*/ 36 h 79"/>
                  <a:gd name="T10" fmla="*/ 65 w 72"/>
                  <a:gd name="T11" fmla="*/ 7 h 79"/>
                  <a:gd name="T12" fmla="*/ 58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28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5 w 72"/>
                  <a:gd name="T45" fmla="*/ 21 h 79"/>
                  <a:gd name="T46" fmla="*/ 29 w 72"/>
                  <a:gd name="T47" fmla="*/ 36 h 79"/>
                  <a:gd name="T48" fmla="*/ 29 w 72"/>
                  <a:gd name="T49" fmla="*/ 36 h 79"/>
                  <a:gd name="T50" fmla="*/ 22 w 72"/>
                  <a:gd name="T51" fmla="*/ 36 h 79"/>
                  <a:gd name="T52" fmla="*/ 7 w 72"/>
                  <a:gd name="T53" fmla="*/ 28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0 h 79"/>
                  <a:gd name="T66" fmla="*/ 36 w 72"/>
                  <a:gd name="T67" fmla="*/ 57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57 h 79"/>
                  <a:gd name="T80" fmla="*/ 50 w 72"/>
                  <a:gd name="T81" fmla="*/ 65 h 79"/>
                  <a:gd name="T82" fmla="*/ 58 w 72"/>
                  <a:gd name="T83" fmla="*/ 72 h 79"/>
                  <a:gd name="T84" fmla="*/ 65 w 72"/>
                  <a:gd name="T85" fmla="*/ 28 h 79"/>
                  <a:gd name="T86" fmla="*/ 65 w 72"/>
                  <a:gd name="T87" fmla="*/ 14 h 79"/>
                  <a:gd name="T88" fmla="*/ 58 w 72"/>
                  <a:gd name="T89" fmla="*/ 14 h 79"/>
                  <a:gd name="T90" fmla="*/ 58 w 72"/>
                  <a:gd name="T91" fmla="*/ 28 h 79"/>
                  <a:gd name="T92" fmla="*/ 43 w 72"/>
                  <a:gd name="T93" fmla="*/ 14 h 79"/>
                  <a:gd name="T94" fmla="*/ 29 w 72"/>
                  <a:gd name="T95" fmla="*/ 14 h 79"/>
                  <a:gd name="T96" fmla="*/ 36 w 72"/>
                  <a:gd name="T97" fmla="*/ 21 h 79"/>
                  <a:gd name="T98" fmla="*/ 22 w 72"/>
                  <a:gd name="T99" fmla="*/ 14 h 79"/>
                  <a:gd name="T100" fmla="*/ 7 w 72"/>
                  <a:gd name="T101" fmla="*/ 0 h 79"/>
                  <a:gd name="T102" fmla="*/ 0 w 72"/>
                  <a:gd name="T103" fmla="*/ 7 h 79"/>
                  <a:gd name="T104" fmla="*/ 7 w 72"/>
                  <a:gd name="T105" fmla="*/ 21 h 79"/>
                  <a:gd name="T106" fmla="*/ 15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0"/>
                    </a:lnTo>
                    <a:lnTo>
                      <a:pt x="58" y="50"/>
                    </a:lnTo>
                    <a:lnTo>
                      <a:pt x="58" y="36"/>
                    </a:lnTo>
                    <a:lnTo>
                      <a:pt x="58" y="36"/>
                    </a:lnTo>
                    <a:lnTo>
                      <a:pt x="65" y="36"/>
                    </a:lnTo>
                    <a:lnTo>
                      <a:pt x="72" y="28"/>
                    </a:lnTo>
                    <a:lnTo>
                      <a:pt x="65" y="7"/>
                    </a:lnTo>
                    <a:lnTo>
                      <a:pt x="65" y="7"/>
                    </a:lnTo>
                    <a:lnTo>
                      <a:pt x="58" y="7"/>
                    </a:lnTo>
                    <a:lnTo>
                      <a:pt x="58" y="7"/>
                    </a:lnTo>
                    <a:lnTo>
                      <a:pt x="50" y="14"/>
                    </a:lnTo>
                    <a:lnTo>
                      <a:pt x="50" y="21"/>
                    </a:lnTo>
                    <a:lnTo>
                      <a:pt x="58" y="36"/>
                    </a:lnTo>
                    <a:lnTo>
                      <a:pt x="58" y="43"/>
                    </a:lnTo>
                    <a:lnTo>
                      <a:pt x="50" y="50"/>
                    </a:lnTo>
                    <a:lnTo>
                      <a:pt x="50" y="50"/>
                    </a:lnTo>
                    <a:lnTo>
                      <a:pt x="43" y="43"/>
                    </a:lnTo>
                    <a:lnTo>
                      <a:pt x="43" y="36"/>
                    </a:lnTo>
                    <a:lnTo>
                      <a:pt x="43" y="36"/>
                    </a:lnTo>
                    <a:lnTo>
                      <a:pt x="43" y="28"/>
                    </a:lnTo>
                    <a:lnTo>
                      <a:pt x="43" y="21"/>
                    </a:lnTo>
                    <a:lnTo>
                      <a:pt x="43" y="7"/>
                    </a:lnTo>
                    <a:lnTo>
                      <a:pt x="36" y="0"/>
                    </a:lnTo>
                    <a:lnTo>
                      <a:pt x="29" y="7"/>
                    </a:lnTo>
                    <a:lnTo>
                      <a:pt x="36" y="28"/>
                    </a:lnTo>
                    <a:lnTo>
                      <a:pt x="36" y="28"/>
                    </a:lnTo>
                    <a:lnTo>
                      <a:pt x="36" y="28"/>
                    </a:lnTo>
                    <a:lnTo>
                      <a:pt x="36" y="36"/>
                    </a:lnTo>
                    <a:lnTo>
                      <a:pt x="36"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36"/>
                    </a:lnTo>
                    <a:lnTo>
                      <a:pt x="29" y="36"/>
                    </a:lnTo>
                    <a:lnTo>
                      <a:pt x="22" y="36"/>
                    </a:lnTo>
                    <a:lnTo>
                      <a:pt x="22" y="36"/>
                    </a:lnTo>
                    <a:lnTo>
                      <a:pt x="15" y="28"/>
                    </a:lnTo>
                    <a:lnTo>
                      <a:pt x="7" y="28"/>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5"/>
                    </a:lnTo>
                    <a:lnTo>
                      <a:pt x="0" y="65"/>
                    </a:lnTo>
                    <a:lnTo>
                      <a:pt x="7" y="72"/>
                    </a:lnTo>
                    <a:lnTo>
                      <a:pt x="22" y="79"/>
                    </a:lnTo>
                    <a:lnTo>
                      <a:pt x="29" y="72"/>
                    </a:lnTo>
                    <a:lnTo>
                      <a:pt x="29" y="72"/>
                    </a:lnTo>
                    <a:lnTo>
                      <a:pt x="29" y="72"/>
                    </a:lnTo>
                    <a:lnTo>
                      <a:pt x="36" y="65"/>
                    </a:lnTo>
                    <a:lnTo>
                      <a:pt x="43" y="65"/>
                    </a:lnTo>
                    <a:lnTo>
                      <a:pt x="43" y="57"/>
                    </a:lnTo>
                    <a:lnTo>
                      <a:pt x="50" y="57"/>
                    </a:lnTo>
                    <a:lnTo>
                      <a:pt x="50" y="65"/>
                    </a:lnTo>
                    <a:lnTo>
                      <a:pt x="58" y="72"/>
                    </a:lnTo>
                    <a:lnTo>
                      <a:pt x="58" y="72"/>
                    </a:lnTo>
                    <a:close/>
                    <a:moveTo>
                      <a:pt x="58" y="28"/>
                    </a:moveTo>
                    <a:lnTo>
                      <a:pt x="65" y="28"/>
                    </a:lnTo>
                    <a:lnTo>
                      <a:pt x="65" y="28"/>
                    </a:lnTo>
                    <a:lnTo>
                      <a:pt x="65" y="14"/>
                    </a:lnTo>
                    <a:lnTo>
                      <a:pt x="65" y="7"/>
                    </a:lnTo>
                    <a:lnTo>
                      <a:pt x="58" y="14"/>
                    </a:lnTo>
                    <a:lnTo>
                      <a:pt x="58" y="28"/>
                    </a:lnTo>
                    <a:lnTo>
                      <a:pt x="58" y="28"/>
                    </a:lnTo>
                    <a:close/>
                    <a:moveTo>
                      <a:pt x="36" y="21"/>
                    </a:moveTo>
                    <a:lnTo>
                      <a:pt x="43" y="14"/>
                    </a:lnTo>
                    <a:lnTo>
                      <a:pt x="36" y="0"/>
                    </a:lnTo>
                    <a:lnTo>
                      <a:pt x="29" y="14"/>
                    </a:lnTo>
                    <a:lnTo>
                      <a:pt x="36" y="21"/>
                    </a:lnTo>
                    <a:lnTo>
                      <a:pt x="36" y="21"/>
                    </a:lnTo>
                    <a:close/>
                    <a:moveTo>
                      <a:pt x="15" y="14"/>
                    </a:moveTo>
                    <a:lnTo>
                      <a:pt x="22" y="14"/>
                    </a:lnTo>
                    <a:lnTo>
                      <a:pt x="15" y="7"/>
                    </a:lnTo>
                    <a:lnTo>
                      <a:pt x="7" y="0"/>
                    </a:lnTo>
                    <a:lnTo>
                      <a:pt x="0" y="0"/>
                    </a:lnTo>
                    <a:lnTo>
                      <a:pt x="0" y="7"/>
                    </a:lnTo>
                    <a:lnTo>
                      <a:pt x="7" y="14"/>
                    </a:lnTo>
                    <a:lnTo>
                      <a:pt x="7" y="21"/>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5"/>
                    </a:moveTo>
                    <a:lnTo>
                      <a:pt x="29" y="57"/>
                    </a:lnTo>
                    <a:lnTo>
                      <a:pt x="22" y="57"/>
                    </a:lnTo>
                    <a:lnTo>
                      <a:pt x="15" y="57"/>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720">
                <a:extLst>
                  <a:ext uri="{FF2B5EF4-FFF2-40B4-BE49-F238E27FC236}">
                    <a16:creationId xmlns:a16="http://schemas.microsoft.com/office/drawing/2014/main" xmlns="" id="{C75ACED5-F970-46DA-A796-87D27572C219}"/>
                  </a:ext>
                </a:extLst>
              </p:cNvPr>
              <p:cNvSpPr>
                <a:spLocks noEditPoints="1"/>
              </p:cNvSpPr>
              <p:nvPr/>
            </p:nvSpPr>
            <p:spPr bwMode="auto">
              <a:xfrm>
                <a:off x="5357" y="3219"/>
                <a:ext cx="72" cy="79"/>
              </a:xfrm>
              <a:custGeom>
                <a:avLst/>
                <a:gdLst>
                  <a:gd name="T0" fmla="*/ 65 w 72"/>
                  <a:gd name="T1" fmla="*/ 72 h 79"/>
                  <a:gd name="T2" fmla="*/ 65 w 72"/>
                  <a:gd name="T3" fmla="*/ 65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36 w 72"/>
                  <a:gd name="T23" fmla="*/ 36 h 79"/>
                  <a:gd name="T24" fmla="*/ 43 w 72"/>
                  <a:gd name="T25" fmla="*/ 21 h 79"/>
                  <a:gd name="T26" fmla="*/ 36 w 72"/>
                  <a:gd name="T27" fmla="*/ 0 h 79"/>
                  <a:gd name="T28" fmla="*/ 36 w 72"/>
                  <a:gd name="T29" fmla="*/ 28 h 79"/>
                  <a:gd name="T30" fmla="*/ 36 w 72"/>
                  <a:gd name="T31" fmla="*/ 28 h 79"/>
                  <a:gd name="T32" fmla="*/ 29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6 h 79"/>
                  <a:gd name="T48" fmla="*/ 29 w 72"/>
                  <a:gd name="T49" fmla="*/ 36 h 79"/>
                  <a:gd name="T50" fmla="*/ 22 w 72"/>
                  <a:gd name="T51" fmla="*/ 36 h 79"/>
                  <a:gd name="T52" fmla="*/ 8 w 72"/>
                  <a:gd name="T53" fmla="*/ 28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0 h 79"/>
                  <a:gd name="T66" fmla="*/ 36 w 72"/>
                  <a:gd name="T67" fmla="*/ 57 h 79"/>
                  <a:gd name="T68" fmla="*/ 22 w 72"/>
                  <a:gd name="T69" fmla="*/ 57 h 79"/>
                  <a:gd name="T70" fmla="*/ 0 w 72"/>
                  <a:gd name="T71" fmla="*/ 65 h 79"/>
                  <a:gd name="T72" fmla="*/ 22 w 72"/>
                  <a:gd name="T73" fmla="*/ 79 h 79"/>
                  <a:gd name="T74" fmla="*/ 29 w 72"/>
                  <a:gd name="T75" fmla="*/ 72 h 79"/>
                  <a:gd name="T76" fmla="*/ 36 w 72"/>
                  <a:gd name="T77" fmla="*/ 65 h 79"/>
                  <a:gd name="T78" fmla="*/ 43 w 72"/>
                  <a:gd name="T79" fmla="*/ 57 h 79"/>
                  <a:gd name="T80" fmla="*/ 51 w 72"/>
                  <a:gd name="T81" fmla="*/ 65 h 79"/>
                  <a:gd name="T82" fmla="*/ 58 w 72"/>
                  <a:gd name="T83" fmla="*/ 72 h 79"/>
                  <a:gd name="T84" fmla="*/ 65 w 72"/>
                  <a:gd name="T85" fmla="*/ 28 h 79"/>
                  <a:gd name="T86" fmla="*/ 65 w 72"/>
                  <a:gd name="T87" fmla="*/ 14 h 79"/>
                  <a:gd name="T88" fmla="*/ 51 w 72"/>
                  <a:gd name="T89" fmla="*/ 14 h 79"/>
                  <a:gd name="T90" fmla="*/ 58 w 72"/>
                  <a:gd name="T91" fmla="*/ 28 h 79"/>
                  <a:gd name="T92" fmla="*/ 43 w 72"/>
                  <a:gd name="T93" fmla="*/ 14 h 79"/>
                  <a:gd name="T94" fmla="*/ 29 w 72"/>
                  <a:gd name="T95" fmla="*/ 14 h 79"/>
                  <a:gd name="T96" fmla="*/ 36 w 72"/>
                  <a:gd name="T97" fmla="*/ 21 h 79"/>
                  <a:gd name="T98" fmla="*/ 15 w 72"/>
                  <a:gd name="T99" fmla="*/ 14 h 79"/>
                  <a:gd name="T100" fmla="*/ 8 w 72"/>
                  <a:gd name="T101" fmla="*/ 0 h 79"/>
                  <a:gd name="T102" fmla="*/ 0 w 72"/>
                  <a:gd name="T103" fmla="*/ 7 h 79"/>
                  <a:gd name="T104" fmla="*/ 8 w 72"/>
                  <a:gd name="T105" fmla="*/ 21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5"/>
                    </a:lnTo>
                    <a:lnTo>
                      <a:pt x="65" y="65"/>
                    </a:lnTo>
                    <a:lnTo>
                      <a:pt x="58" y="50"/>
                    </a:lnTo>
                    <a:lnTo>
                      <a:pt x="58" y="50"/>
                    </a:lnTo>
                    <a:lnTo>
                      <a:pt x="58" y="36"/>
                    </a:lnTo>
                    <a:lnTo>
                      <a:pt x="58" y="36"/>
                    </a:lnTo>
                    <a:lnTo>
                      <a:pt x="65" y="36"/>
                    </a:lnTo>
                    <a:lnTo>
                      <a:pt x="72" y="28"/>
                    </a:lnTo>
                    <a:lnTo>
                      <a:pt x="65" y="7"/>
                    </a:lnTo>
                    <a:lnTo>
                      <a:pt x="65" y="7"/>
                    </a:lnTo>
                    <a:lnTo>
                      <a:pt x="58" y="7"/>
                    </a:lnTo>
                    <a:lnTo>
                      <a:pt x="58" y="7"/>
                    </a:lnTo>
                    <a:lnTo>
                      <a:pt x="51" y="14"/>
                    </a:lnTo>
                    <a:lnTo>
                      <a:pt x="51" y="21"/>
                    </a:lnTo>
                    <a:lnTo>
                      <a:pt x="58" y="36"/>
                    </a:lnTo>
                    <a:lnTo>
                      <a:pt x="58" y="43"/>
                    </a:lnTo>
                    <a:lnTo>
                      <a:pt x="51" y="50"/>
                    </a:lnTo>
                    <a:lnTo>
                      <a:pt x="51" y="50"/>
                    </a:lnTo>
                    <a:lnTo>
                      <a:pt x="43" y="43"/>
                    </a:lnTo>
                    <a:lnTo>
                      <a:pt x="43" y="36"/>
                    </a:lnTo>
                    <a:lnTo>
                      <a:pt x="36" y="36"/>
                    </a:lnTo>
                    <a:lnTo>
                      <a:pt x="36" y="28"/>
                    </a:lnTo>
                    <a:lnTo>
                      <a:pt x="43" y="21"/>
                    </a:lnTo>
                    <a:lnTo>
                      <a:pt x="43" y="7"/>
                    </a:lnTo>
                    <a:lnTo>
                      <a:pt x="36" y="0"/>
                    </a:lnTo>
                    <a:lnTo>
                      <a:pt x="29" y="7"/>
                    </a:lnTo>
                    <a:lnTo>
                      <a:pt x="36" y="28"/>
                    </a:lnTo>
                    <a:lnTo>
                      <a:pt x="36" y="28"/>
                    </a:lnTo>
                    <a:lnTo>
                      <a:pt x="36" y="28"/>
                    </a:lnTo>
                    <a:lnTo>
                      <a:pt x="36" y="36"/>
                    </a:lnTo>
                    <a:lnTo>
                      <a:pt x="29" y="36"/>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36"/>
                    </a:lnTo>
                    <a:lnTo>
                      <a:pt x="29" y="36"/>
                    </a:lnTo>
                    <a:lnTo>
                      <a:pt x="22" y="36"/>
                    </a:lnTo>
                    <a:lnTo>
                      <a:pt x="22" y="36"/>
                    </a:lnTo>
                    <a:lnTo>
                      <a:pt x="15" y="28"/>
                    </a:lnTo>
                    <a:lnTo>
                      <a:pt x="8" y="28"/>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0"/>
                    </a:lnTo>
                    <a:lnTo>
                      <a:pt x="43" y="57"/>
                    </a:lnTo>
                    <a:lnTo>
                      <a:pt x="36" y="57"/>
                    </a:lnTo>
                    <a:lnTo>
                      <a:pt x="29" y="57"/>
                    </a:lnTo>
                    <a:lnTo>
                      <a:pt x="22" y="57"/>
                    </a:lnTo>
                    <a:lnTo>
                      <a:pt x="0" y="65"/>
                    </a:lnTo>
                    <a:lnTo>
                      <a:pt x="0" y="65"/>
                    </a:lnTo>
                    <a:lnTo>
                      <a:pt x="8" y="72"/>
                    </a:lnTo>
                    <a:lnTo>
                      <a:pt x="22" y="79"/>
                    </a:lnTo>
                    <a:lnTo>
                      <a:pt x="29" y="72"/>
                    </a:lnTo>
                    <a:lnTo>
                      <a:pt x="29" y="72"/>
                    </a:lnTo>
                    <a:lnTo>
                      <a:pt x="29" y="72"/>
                    </a:lnTo>
                    <a:lnTo>
                      <a:pt x="36" y="65"/>
                    </a:lnTo>
                    <a:lnTo>
                      <a:pt x="36" y="65"/>
                    </a:lnTo>
                    <a:lnTo>
                      <a:pt x="43" y="57"/>
                    </a:lnTo>
                    <a:lnTo>
                      <a:pt x="43" y="57"/>
                    </a:lnTo>
                    <a:lnTo>
                      <a:pt x="51" y="65"/>
                    </a:lnTo>
                    <a:lnTo>
                      <a:pt x="58" y="72"/>
                    </a:lnTo>
                    <a:lnTo>
                      <a:pt x="58" y="72"/>
                    </a:lnTo>
                    <a:close/>
                    <a:moveTo>
                      <a:pt x="58" y="28"/>
                    </a:moveTo>
                    <a:lnTo>
                      <a:pt x="65" y="28"/>
                    </a:lnTo>
                    <a:lnTo>
                      <a:pt x="65" y="28"/>
                    </a:lnTo>
                    <a:lnTo>
                      <a:pt x="65" y="14"/>
                    </a:lnTo>
                    <a:lnTo>
                      <a:pt x="58" y="7"/>
                    </a:lnTo>
                    <a:lnTo>
                      <a:pt x="51" y="14"/>
                    </a:lnTo>
                    <a:lnTo>
                      <a:pt x="58" y="28"/>
                    </a:lnTo>
                    <a:lnTo>
                      <a:pt x="58" y="28"/>
                    </a:lnTo>
                    <a:close/>
                    <a:moveTo>
                      <a:pt x="36" y="21"/>
                    </a:moveTo>
                    <a:lnTo>
                      <a:pt x="43" y="14"/>
                    </a:lnTo>
                    <a:lnTo>
                      <a:pt x="36" y="0"/>
                    </a:lnTo>
                    <a:lnTo>
                      <a:pt x="29" y="14"/>
                    </a:lnTo>
                    <a:lnTo>
                      <a:pt x="36" y="21"/>
                    </a:lnTo>
                    <a:lnTo>
                      <a:pt x="36" y="21"/>
                    </a:lnTo>
                    <a:close/>
                    <a:moveTo>
                      <a:pt x="15" y="14"/>
                    </a:moveTo>
                    <a:lnTo>
                      <a:pt x="15" y="14"/>
                    </a:lnTo>
                    <a:lnTo>
                      <a:pt x="15" y="7"/>
                    </a:lnTo>
                    <a:lnTo>
                      <a:pt x="8" y="0"/>
                    </a:lnTo>
                    <a:lnTo>
                      <a:pt x="0" y="0"/>
                    </a:lnTo>
                    <a:lnTo>
                      <a:pt x="0" y="7"/>
                    </a:lnTo>
                    <a:lnTo>
                      <a:pt x="0" y="14"/>
                    </a:lnTo>
                    <a:lnTo>
                      <a:pt x="8" y="21"/>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5"/>
                    </a:moveTo>
                    <a:lnTo>
                      <a:pt x="29" y="57"/>
                    </a:lnTo>
                    <a:lnTo>
                      <a:pt x="15" y="57"/>
                    </a:lnTo>
                    <a:lnTo>
                      <a:pt x="15" y="57"/>
                    </a:lnTo>
                    <a:lnTo>
                      <a:pt x="8" y="65"/>
                    </a:lnTo>
                    <a:lnTo>
                      <a:pt x="8" y="72"/>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721">
                <a:extLst>
                  <a:ext uri="{FF2B5EF4-FFF2-40B4-BE49-F238E27FC236}">
                    <a16:creationId xmlns:a16="http://schemas.microsoft.com/office/drawing/2014/main" xmlns="" id="{25338252-CAC6-4F61-89BC-82D99143BCC6}"/>
                  </a:ext>
                </a:extLst>
              </p:cNvPr>
              <p:cNvSpPr>
                <a:spLocks noEditPoints="1"/>
              </p:cNvSpPr>
              <p:nvPr/>
            </p:nvSpPr>
            <p:spPr bwMode="auto">
              <a:xfrm>
                <a:off x="5207" y="3219"/>
                <a:ext cx="71" cy="72"/>
              </a:xfrm>
              <a:custGeom>
                <a:avLst/>
                <a:gdLst>
                  <a:gd name="T0" fmla="*/ 64 w 71"/>
                  <a:gd name="T1" fmla="*/ 72 h 72"/>
                  <a:gd name="T2" fmla="*/ 71 w 71"/>
                  <a:gd name="T3" fmla="*/ 65 h 72"/>
                  <a:gd name="T4" fmla="*/ 57 w 71"/>
                  <a:gd name="T5" fmla="*/ 50 h 72"/>
                  <a:gd name="T6" fmla="*/ 57 w 71"/>
                  <a:gd name="T7" fmla="*/ 36 h 72"/>
                  <a:gd name="T8" fmla="*/ 64 w 71"/>
                  <a:gd name="T9" fmla="*/ 28 h 72"/>
                  <a:gd name="T10" fmla="*/ 64 w 71"/>
                  <a:gd name="T11" fmla="*/ 7 h 72"/>
                  <a:gd name="T12" fmla="*/ 64 w 71"/>
                  <a:gd name="T13" fmla="*/ 7 h 72"/>
                  <a:gd name="T14" fmla="*/ 57 w 71"/>
                  <a:gd name="T15" fmla="*/ 14 h 72"/>
                  <a:gd name="T16" fmla="*/ 57 w 71"/>
                  <a:gd name="T17" fmla="*/ 28 h 72"/>
                  <a:gd name="T18" fmla="*/ 57 w 71"/>
                  <a:gd name="T19" fmla="*/ 43 h 72"/>
                  <a:gd name="T20" fmla="*/ 50 w 71"/>
                  <a:gd name="T21" fmla="*/ 43 h 72"/>
                  <a:gd name="T22" fmla="*/ 43 w 71"/>
                  <a:gd name="T23" fmla="*/ 28 h 72"/>
                  <a:gd name="T24" fmla="*/ 43 w 71"/>
                  <a:gd name="T25" fmla="*/ 21 h 72"/>
                  <a:gd name="T26" fmla="*/ 36 w 71"/>
                  <a:gd name="T27" fmla="*/ 0 h 72"/>
                  <a:gd name="T28" fmla="*/ 36 w 71"/>
                  <a:gd name="T29" fmla="*/ 21 h 72"/>
                  <a:gd name="T30" fmla="*/ 36 w 71"/>
                  <a:gd name="T31" fmla="*/ 28 h 72"/>
                  <a:gd name="T32" fmla="*/ 36 w 71"/>
                  <a:gd name="T33" fmla="*/ 36 h 72"/>
                  <a:gd name="T34" fmla="*/ 21 w 71"/>
                  <a:gd name="T35" fmla="*/ 21 h 72"/>
                  <a:gd name="T36" fmla="*/ 21 w 71"/>
                  <a:gd name="T37" fmla="*/ 14 h 72"/>
                  <a:gd name="T38" fmla="*/ 14 w 71"/>
                  <a:gd name="T39" fmla="*/ 0 h 72"/>
                  <a:gd name="T40" fmla="*/ 0 w 71"/>
                  <a:gd name="T41" fmla="*/ 0 h 72"/>
                  <a:gd name="T42" fmla="*/ 0 w 71"/>
                  <a:gd name="T43" fmla="*/ 0 h 72"/>
                  <a:gd name="T44" fmla="*/ 14 w 71"/>
                  <a:gd name="T45" fmla="*/ 21 h 72"/>
                  <a:gd name="T46" fmla="*/ 28 w 71"/>
                  <a:gd name="T47" fmla="*/ 36 h 72"/>
                  <a:gd name="T48" fmla="*/ 28 w 71"/>
                  <a:gd name="T49" fmla="*/ 36 h 72"/>
                  <a:gd name="T50" fmla="*/ 21 w 71"/>
                  <a:gd name="T51" fmla="*/ 36 h 72"/>
                  <a:gd name="T52" fmla="*/ 7 w 71"/>
                  <a:gd name="T53" fmla="*/ 28 h 72"/>
                  <a:gd name="T54" fmla="*/ 0 w 71"/>
                  <a:gd name="T55" fmla="*/ 43 h 72"/>
                  <a:gd name="T56" fmla="*/ 14 w 71"/>
                  <a:gd name="T57" fmla="*/ 50 h 72"/>
                  <a:gd name="T58" fmla="*/ 21 w 71"/>
                  <a:gd name="T59" fmla="*/ 43 h 72"/>
                  <a:gd name="T60" fmla="*/ 28 w 71"/>
                  <a:gd name="T61" fmla="*/ 43 h 72"/>
                  <a:gd name="T62" fmla="*/ 43 w 71"/>
                  <a:gd name="T63" fmla="*/ 43 h 72"/>
                  <a:gd name="T64" fmla="*/ 50 w 71"/>
                  <a:gd name="T65" fmla="*/ 50 h 72"/>
                  <a:gd name="T66" fmla="*/ 36 w 71"/>
                  <a:gd name="T67" fmla="*/ 57 h 72"/>
                  <a:gd name="T68" fmla="*/ 21 w 71"/>
                  <a:gd name="T69" fmla="*/ 57 h 72"/>
                  <a:gd name="T70" fmla="*/ 7 w 71"/>
                  <a:gd name="T71" fmla="*/ 65 h 72"/>
                  <a:gd name="T72" fmla="*/ 21 w 71"/>
                  <a:gd name="T73" fmla="*/ 72 h 72"/>
                  <a:gd name="T74" fmla="*/ 28 w 71"/>
                  <a:gd name="T75" fmla="*/ 72 h 72"/>
                  <a:gd name="T76" fmla="*/ 36 w 71"/>
                  <a:gd name="T77" fmla="*/ 65 h 72"/>
                  <a:gd name="T78" fmla="*/ 43 w 71"/>
                  <a:gd name="T79" fmla="*/ 57 h 72"/>
                  <a:gd name="T80" fmla="*/ 57 w 71"/>
                  <a:gd name="T81" fmla="*/ 65 h 72"/>
                  <a:gd name="T82" fmla="*/ 64 w 71"/>
                  <a:gd name="T83" fmla="*/ 72 h 72"/>
                  <a:gd name="T84" fmla="*/ 64 w 71"/>
                  <a:gd name="T85" fmla="*/ 28 h 72"/>
                  <a:gd name="T86" fmla="*/ 64 w 71"/>
                  <a:gd name="T87" fmla="*/ 14 h 72"/>
                  <a:gd name="T88" fmla="*/ 57 w 71"/>
                  <a:gd name="T89" fmla="*/ 14 h 72"/>
                  <a:gd name="T90" fmla="*/ 64 w 71"/>
                  <a:gd name="T91" fmla="*/ 28 h 72"/>
                  <a:gd name="T92" fmla="*/ 43 w 71"/>
                  <a:gd name="T93" fmla="*/ 14 h 72"/>
                  <a:gd name="T94" fmla="*/ 36 w 71"/>
                  <a:gd name="T95" fmla="*/ 7 h 72"/>
                  <a:gd name="T96" fmla="*/ 36 w 71"/>
                  <a:gd name="T97" fmla="*/ 21 h 72"/>
                  <a:gd name="T98" fmla="*/ 21 w 71"/>
                  <a:gd name="T99" fmla="*/ 7 h 72"/>
                  <a:gd name="T100" fmla="*/ 14 w 71"/>
                  <a:gd name="T101" fmla="*/ 0 h 72"/>
                  <a:gd name="T102" fmla="*/ 0 w 71"/>
                  <a:gd name="T103" fmla="*/ 7 h 72"/>
                  <a:gd name="T104" fmla="*/ 14 w 71"/>
                  <a:gd name="T105" fmla="*/ 21 h 72"/>
                  <a:gd name="T106" fmla="*/ 21 w 71"/>
                  <a:gd name="T107" fmla="*/ 14 h 72"/>
                  <a:gd name="T108" fmla="*/ 14 w 71"/>
                  <a:gd name="T109" fmla="*/ 28 h 72"/>
                  <a:gd name="T110" fmla="*/ 7 w 71"/>
                  <a:gd name="T111" fmla="*/ 43 h 72"/>
                  <a:gd name="T112" fmla="*/ 21 w 71"/>
                  <a:gd name="T113" fmla="*/ 43 h 72"/>
                  <a:gd name="T114" fmla="*/ 21 w 71"/>
                  <a:gd name="T115" fmla="*/ 36 h 72"/>
                  <a:gd name="T116" fmla="*/ 28 w 71"/>
                  <a:gd name="T117" fmla="*/ 57 h 72"/>
                  <a:gd name="T118" fmla="*/ 14 w 71"/>
                  <a:gd name="T119" fmla="*/ 57 h 72"/>
                  <a:gd name="T120" fmla="*/ 7 w 71"/>
                  <a:gd name="T121" fmla="*/ 65 h 72"/>
                  <a:gd name="T122" fmla="*/ 28 w 71"/>
                  <a:gd name="T123" fmla="*/ 72 h 72"/>
                  <a:gd name="T124" fmla="*/ 28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65"/>
                    </a:lnTo>
                    <a:lnTo>
                      <a:pt x="71" y="65"/>
                    </a:lnTo>
                    <a:lnTo>
                      <a:pt x="71" y="65"/>
                    </a:lnTo>
                    <a:lnTo>
                      <a:pt x="57" y="50"/>
                    </a:lnTo>
                    <a:lnTo>
                      <a:pt x="57" y="50"/>
                    </a:lnTo>
                    <a:lnTo>
                      <a:pt x="57" y="36"/>
                    </a:lnTo>
                    <a:lnTo>
                      <a:pt x="64" y="36"/>
                    </a:lnTo>
                    <a:lnTo>
                      <a:pt x="64" y="28"/>
                    </a:lnTo>
                    <a:lnTo>
                      <a:pt x="71" y="28"/>
                    </a:lnTo>
                    <a:lnTo>
                      <a:pt x="64" y="7"/>
                    </a:lnTo>
                    <a:lnTo>
                      <a:pt x="64" y="7"/>
                    </a:lnTo>
                    <a:lnTo>
                      <a:pt x="64" y="7"/>
                    </a:lnTo>
                    <a:lnTo>
                      <a:pt x="57" y="7"/>
                    </a:lnTo>
                    <a:lnTo>
                      <a:pt x="57" y="14"/>
                    </a:lnTo>
                    <a:lnTo>
                      <a:pt x="50" y="21"/>
                    </a:lnTo>
                    <a:lnTo>
                      <a:pt x="57" y="28"/>
                    </a:lnTo>
                    <a:lnTo>
                      <a:pt x="57" y="36"/>
                    </a:lnTo>
                    <a:lnTo>
                      <a:pt x="57" y="43"/>
                    </a:lnTo>
                    <a:lnTo>
                      <a:pt x="50" y="50"/>
                    </a:lnTo>
                    <a:lnTo>
                      <a:pt x="50" y="43"/>
                    </a:lnTo>
                    <a:lnTo>
                      <a:pt x="43" y="36"/>
                    </a:lnTo>
                    <a:lnTo>
                      <a:pt x="43" y="28"/>
                    </a:lnTo>
                    <a:lnTo>
                      <a:pt x="43" y="21"/>
                    </a:lnTo>
                    <a:lnTo>
                      <a:pt x="43" y="21"/>
                    </a:lnTo>
                    <a:lnTo>
                      <a:pt x="50" y="7"/>
                    </a:lnTo>
                    <a:lnTo>
                      <a:pt x="36" y="0"/>
                    </a:lnTo>
                    <a:lnTo>
                      <a:pt x="28" y="7"/>
                    </a:lnTo>
                    <a:lnTo>
                      <a:pt x="36" y="21"/>
                    </a:lnTo>
                    <a:lnTo>
                      <a:pt x="36" y="21"/>
                    </a:lnTo>
                    <a:lnTo>
                      <a:pt x="36" y="28"/>
                    </a:lnTo>
                    <a:lnTo>
                      <a:pt x="36" y="36"/>
                    </a:lnTo>
                    <a:lnTo>
                      <a:pt x="36" y="36"/>
                    </a:lnTo>
                    <a:lnTo>
                      <a:pt x="28" y="21"/>
                    </a:lnTo>
                    <a:lnTo>
                      <a:pt x="21" y="21"/>
                    </a:lnTo>
                    <a:lnTo>
                      <a:pt x="21" y="14"/>
                    </a:lnTo>
                    <a:lnTo>
                      <a:pt x="21" y="14"/>
                    </a:lnTo>
                    <a:lnTo>
                      <a:pt x="21" y="7"/>
                    </a:lnTo>
                    <a:lnTo>
                      <a:pt x="14" y="0"/>
                    </a:lnTo>
                    <a:lnTo>
                      <a:pt x="7" y="0"/>
                    </a:lnTo>
                    <a:lnTo>
                      <a:pt x="0" y="0"/>
                    </a:lnTo>
                    <a:lnTo>
                      <a:pt x="0" y="0"/>
                    </a:lnTo>
                    <a:lnTo>
                      <a:pt x="0" y="0"/>
                    </a:lnTo>
                    <a:lnTo>
                      <a:pt x="7" y="14"/>
                    </a:lnTo>
                    <a:lnTo>
                      <a:pt x="14" y="21"/>
                    </a:lnTo>
                    <a:lnTo>
                      <a:pt x="21" y="28"/>
                    </a:lnTo>
                    <a:lnTo>
                      <a:pt x="28" y="36"/>
                    </a:lnTo>
                    <a:lnTo>
                      <a:pt x="36" y="36"/>
                    </a:lnTo>
                    <a:lnTo>
                      <a:pt x="28" y="36"/>
                    </a:lnTo>
                    <a:lnTo>
                      <a:pt x="28" y="36"/>
                    </a:lnTo>
                    <a:lnTo>
                      <a:pt x="21" y="36"/>
                    </a:lnTo>
                    <a:lnTo>
                      <a:pt x="14" y="28"/>
                    </a:lnTo>
                    <a:lnTo>
                      <a:pt x="7" y="28"/>
                    </a:lnTo>
                    <a:lnTo>
                      <a:pt x="0" y="36"/>
                    </a:lnTo>
                    <a:lnTo>
                      <a:pt x="0" y="43"/>
                    </a:lnTo>
                    <a:lnTo>
                      <a:pt x="7" y="43"/>
                    </a:lnTo>
                    <a:lnTo>
                      <a:pt x="14" y="50"/>
                    </a:lnTo>
                    <a:lnTo>
                      <a:pt x="21" y="50"/>
                    </a:lnTo>
                    <a:lnTo>
                      <a:pt x="21" y="43"/>
                    </a:lnTo>
                    <a:lnTo>
                      <a:pt x="21" y="43"/>
                    </a:lnTo>
                    <a:lnTo>
                      <a:pt x="28" y="43"/>
                    </a:lnTo>
                    <a:lnTo>
                      <a:pt x="36" y="43"/>
                    </a:lnTo>
                    <a:lnTo>
                      <a:pt x="43" y="43"/>
                    </a:lnTo>
                    <a:lnTo>
                      <a:pt x="43" y="50"/>
                    </a:lnTo>
                    <a:lnTo>
                      <a:pt x="50" y="50"/>
                    </a:lnTo>
                    <a:lnTo>
                      <a:pt x="43" y="57"/>
                    </a:lnTo>
                    <a:lnTo>
                      <a:pt x="36" y="57"/>
                    </a:lnTo>
                    <a:lnTo>
                      <a:pt x="28" y="57"/>
                    </a:lnTo>
                    <a:lnTo>
                      <a:pt x="21" y="57"/>
                    </a:lnTo>
                    <a:lnTo>
                      <a:pt x="7" y="57"/>
                    </a:lnTo>
                    <a:lnTo>
                      <a:pt x="7" y="65"/>
                    </a:lnTo>
                    <a:lnTo>
                      <a:pt x="7" y="72"/>
                    </a:lnTo>
                    <a:lnTo>
                      <a:pt x="21" y="72"/>
                    </a:lnTo>
                    <a:lnTo>
                      <a:pt x="28" y="72"/>
                    </a:lnTo>
                    <a:lnTo>
                      <a:pt x="28" y="72"/>
                    </a:lnTo>
                    <a:lnTo>
                      <a:pt x="36" y="65"/>
                    </a:lnTo>
                    <a:lnTo>
                      <a:pt x="36" y="65"/>
                    </a:lnTo>
                    <a:lnTo>
                      <a:pt x="43" y="57"/>
                    </a:lnTo>
                    <a:lnTo>
                      <a:pt x="43" y="57"/>
                    </a:lnTo>
                    <a:lnTo>
                      <a:pt x="50" y="57"/>
                    </a:lnTo>
                    <a:lnTo>
                      <a:pt x="57" y="65"/>
                    </a:lnTo>
                    <a:lnTo>
                      <a:pt x="64" y="72"/>
                    </a:lnTo>
                    <a:lnTo>
                      <a:pt x="64" y="72"/>
                    </a:lnTo>
                    <a:close/>
                    <a:moveTo>
                      <a:pt x="64" y="28"/>
                    </a:moveTo>
                    <a:lnTo>
                      <a:pt x="64" y="28"/>
                    </a:lnTo>
                    <a:lnTo>
                      <a:pt x="71" y="21"/>
                    </a:lnTo>
                    <a:lnTo>
                      <a:pt x="64" y="14"/>
                    </a:lnTo>
                    <a:lnTo>
                      <a:pt x="64" y="7"/>
                    </a:lnTo>
                    <a:lnTo>
                      <a:pt x="57" y="14"/>
                    </a:lnTo>
                    <a:lnTo>
                      <a:pt x="64" y="28"/>
                    </a:lnTo>
                    <a:lnTo>
                      <a:pt x="64" y="28"/>
                    </a:lnTo>
                    <a:close/>
                    <a:moveTo>
                      <a:pt x="36" y="21"/>
                    </a:moveTo>
                    <a:lnTo>
                      <a:pt x="43" y="14"/>
                    </a:lnTo>
                    <a:lnTo>
                      <a:pt x="36" y="0"/>
                    </a:lnTo>
                    <a:lnTo>
                      <a:pt x="36" y="7"/>
                    </a:lnTo>
                    <a:lnTo>
                      <a:pt x="36" y="21"/>
                    </a:lnTo>
                    <a:lnTo>
                      <a:pt x="36" y="21"/>
                    </a:lnTo>
                    <a:close/>
                    <a:moveTo>
                      <a:pt x="21" y="14"/>
                    </a:moveTo>
                    <a:lnTo>
                      <a:pt x="21" y="7"/>
                    </a:lnTo>
                    <a:lnTo>
                      <a:pt x="14" y="7"/>
                    </a:lnTo>
                    <a:lnTo>
                      <a:pt x="14" y="0"/>
                    </a:lnTo>
                    <a:lnTo>
                      <a:pt x="0" y="0"/>
                    </a:lnTo>
                    <a:lnTo>
                      <a:pt x="0" y="7"/>
                    </a:lnTo>
                    <a:lnTo>
                      <a:pt x="7" y="14"/>
                    </a:lnTo>
                    <a:lnTo>
                      <a:pt x="14" y="21"/>
                    </a:lnTo>
                    <a:lnTo>
                      <a:pt x="21" y="14"/>
                    </a:lnTo>
                    <a:lnTo>
                      <a:pt x="21" y="14"/>
                    </a:lnTo>
                    <a:close/>
                    <a:moveTo>
                      <a:pt x="21" y="36"/>
                    </a:moveTo>
                    <a:lnTo>
                      <a:pt x="14" y="28"/>
                    </a:lnTo>
                    <a:lnTo>
                      <a:pt x="0" y="36"/>
                    </a:lnTo>
                    <a:lnTo>
                      <a:pt x="7" y="43"/>
                    </a:lnTo>
                    <a:lnTo>
                      <a:pt x="14" y="43"/>
                    </a:lnTo>
                    <a:lnTo>
                      <a:pt x="21" y="43"/>
                    </a:lnTo>
                    <a:lnTo>
                      <a:pt x="21" y="36"/>
                    </a:lnTo>
                    <a:lnTo>
                      <a:pt x="21" y="36"/>
                    </a:lnTo>
                    <a:close/>
                    <a:moveTo>
                      <a:pt x="28" y="65"/>
                    </a:moveTo>
                    <a:lnTo>
                      <a:pt x="28" y="57"/>
                    </a:lnTo>
                    <a:lnTo>
                      <a:pt x="21" y="57"/>
                    </a:lnTo>
                    <a:lnTo>
                      <a:pt x="14" y="57"/>
                    </a:lnTo>
                    <a:lnTo>
                      <a:pt x="7" y="65"/>
                    </a:lnTo>
                    <a:lnTo>
                      <a:pt x="7" y="65"/>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722">
                <a:extLst>
                  <a:ext uri="{FF2B5EF4-FFF2-40B4-BE49-F238E27FC236}">
                    <a16:creationId xmlns:a16="http://schemas.microsoft.com/office/drawing/2014/main" xmlns="" id="{B529457E-4879-44CA-9E18-A367DE759720}"/>
                  </a:ext>
                </a:extLst>
              </p:cNvPr>
              <p:cNvSpPr>
                <a:spLocks noEditPoints="1"/>
              </p:cNvSpPr>
              <p:nvPr/>
            </p:nvSpPr>
            <p:spPr bwMode="auto">
              <a:xfrm>
                <a:off x="5134" y="3219"/>
                <a:ext cx="73" cy="72"/>
              </a:xfrm>
              <a:custGeom>
                <a:avLst/>
                <a:gdLst>
                  <a:gd name="T0" fmla="*/ 65 w 73"/>
                  <a:gd name="T1" fmla="*/ 72 h 72"/>
                  <a:gd name="T2" fmla="*/ 73 w 73"/>
                  <a:gd name="T3" fmla="*/ 65 h 72"/>
                  <a:gd name="T4" fmla="*/ 58 w 73"/>
                  <a:gd name="T5" fmla="*/ 50 h 72"/>
                  <a:gd name="T6" fmla="*/ 58 w 73"/>
                  <a:gd name="T7" fmla="*/ 36 h 72"/>
                  <a:gd name="T8" fmla="*/ 65 w 73"/>
                  <a:gd name="T9" fmla="*/ 28 h 72"/>
                  <a:gd name="T10" fmla="*/ 65 w 73"/>
                  <a:gd name="T11" fmla="*/ 7 h 72"/>
                  <a:gd name="T12" fmla="*/ 65 w 73"/>
                  <a:gd name="T13" fmla="*/ 7 h 72"/>
                  <a:gd name="T14" fmla="*/ 51 w 73"/>
                  <a:gd name="T15" fmla="*/ 14 h 72"/>
                  <a:gd name="T16" fmla="*/ 58 w 73"/>
                  <a:gd name="T17" fmla="*/ 28 h 72"/>
                  <a:gd name="T18" fmla="*/ 51 w 73"/>
                  <a:gd name="T19" fmla="*/ 43 h 72"/>
                  <a:gd name="T20" fmla="*/ 44 w 73"/>
                  <a:gd name="T21" fmla="*/ 43 h 72"/>
                  <a:gd name="T22" fmla="*/ 44 w 73"/>
                  <a:gd name="T23" fmla="*/ 28 h 72"/>
                  <a:gd name="T24" fmla="*/ 44 w 73"/>
                  <a:gd name="T25" fmla="*/ 21 h 72"/>
                  <a:gd name="T26" fmla="*/ 37 w 73"/>
                  <a:gd name="T27" fmla="*/ 0 h 72"/>
                  <a:gd name="T28" fmla="*/ 37 w 73"/>
                  <a:gd name="T29" fmla="*/ 21 h 72"/>
                  <a:gd name="T30" fmla="*/ 37 w 73"/>
                  <a:gd name="T31" fmla="*/ 28 h 72"/>
                  <a:gd name="T32" fmla="*/ 37 w 73"/>
                  <a:gd name="T33" fmla="*/ 36 h 72"/>
                  <a:gd name="T34" fmla="*/ 22 w 73"/>
                  <a:gd name="T35" fmla="*/ 21 h 72"/>
                  <a:gd name="T36" fmla="*/ 22 w 73"/>
                  <a:gd name="T37" fmla="*/ 14 h 72"/>
                  <a:gd name="T38" fmla="*/ 7 w 73"/>
                  <a:gd name="T39" fmla="*/ 0 h 72"/>
                  <a:gd name="T40" fmla="*/ 0 w 73"/>
                  <a:gd name="T41" fmla="*/ 0 h 72"/>
                  <a:gd name="T42" fmla="*/ 0 w 73"/>
                  <a:gd name="T43" fmla="*/ 0 h 72"/>
                  <a:gd name="T44" fmla="*/ 15 w 73"/>
                  <a:gd name="T45" fmla="*/ 21 h 72"/>
                  <a:gd name="T46" fmla="*/ 29 w 73"/>
                  <a:gd name="T47" fmla="*/ 36 h 72"/>
                  <a:gd name="T48" fmla="*/ 29 w 73"/>
                  <a:gd name="T49" fmla="*/ 36 h 72"/>
                  <a:gd name="T50" fmla="*/ 22 w 73"/>
                  <a:gd name="T51" fmla="*/ 36 h 72"/>
                  <a:gd name="T52" fmla="*/ 7 w 73"/>
                  <a:gd name="T53" fmla="*/ 28 h 72"/>
                  <a:gd name="T54" fmla="*/ 0 w 73"/>
                  <a:gd name="T55" fmla="*/ 43 h 72"/>
                  <a:gd name="T56" fmla="*/ 15 w 73"/>
                  <a:gd name="T57" fmla="*/ 50 h 72"/>
                  <a:gd name="T58" fmla="*/ 22 w 73"/>
                  <a:gd name="T59" fmla="*/ 43 h 72"/>
                  <a:gd name="T60" fmla="*/ 29 w 73"/>
                  <a:gd name="T61" fmla="*/ 43 h 72"/>
                  <a:gd name="T62" fmla="*/ 44 w 73"/>
                  <a:gd name="T63" fmla="*/ 43 h 72"/>
                  <a:gd name="T64" fmla="*/ 44 w 73"/>
                  <a:gd name="T65" fmla="*/ 50 h 72"/>
                  <a:gd name="T66" fmla="*/ 37 w 73"/>
                  <a:gd name="T67" fmla="*/ 57 h 72"/>
                  <a:gd name="T68" fmla="*/ 22 w 73"/>
                  <a:gd name="T69" fmla="*/ 57 h 72"/>
                  <a:gd name="T70" fmla="*/ 0 w 73"/>
                  <a:gd name="T71" fmla="*/ 65 h 72"/>
                  <a:gd name="T72" fmla="*/ 22 w 73"/>
                  <a:gd name="T73" fmla="*/ 72 h 72"/>
                  <a:gd name="T74" fmla="*/ 29 w 73"/>
                  <a:gd name="T75" fmla="*/ 72 h 72"/>
                  <a:gd name="T76" fmla="*/ 37 w 73"/>
                  <a:gd name="T77" fmla="*/ 65 h 72"/>
                  <a:gd name="T78" fmla="*/ 44 w 73"/>
                  <a:gd name="T79" fmla="*/ 57 h 72"/>
                  <a:gd name="T80" fmla="*/ 58 w 73"/>
                  <a:gd name="T81" fmla="*/ 65 h 72"/>
                  <a:gd name="T82" fmla="*/ 58 w 73"/>
                  <a:gd name="T83" fmla="*/ 72 h 72"/>
                  <a:gd name="T84" fmla="*/ 65 w 73"/>
                  <a:gd name="T85" fmla="*/ 28 h 72"/>
                  <a:gd name="T86" fmla="*/ 65 w 73"/>
                  <a:gd name="T87" fmla="*/ 14 h 72"/>
                  <a:gd name="T88" fmla="*/ 58 w 73"/>
                  <a:gd name="T89" fmla="*/ 14 h 72"/>
                  <a:gd name="T90" fmla="*/ 58 w 73"/>
                  <a:gd name="T91" fmla="*/ 28 h 72"/>
                  <a:gd name="T92" fmla="*/ 44 w 73"/>
                  <a:gd name="T93" fmla="*/ 14 h 72"/>
                  <a:gd name="T94" fmla="*/ 29 w 73"/>
                  <a:gd name="T95" fmla="*/ 7 h 72"/>
                  <a:gd name="T96" fmla="*/ 37 w 73"/>
                  <a:gd name="T97" fmla="*/ 21 h 72"/>
                  <a:gd name="T98" fmla="*/ 22 w 73"/>
                  <a:gd name="T99" fmla="*/ 7 h 72"/>
                  <a:gd name="T100" fmla="*/ 15 w 73"/>
                  <a:gd name="T101" fmla="*/ 0 h 72"/>
                  <a:gd name="T102" fmla="*/ 0 w 73"/>
                  <a:gd name="T103" fmla="*/ 7 h 72"/>
                  <a:gd name="T104" fmla="*/ 7 w 73"/>
                  <a:gd name="T105" fmla="*/ 21 h 72"/>
                  <a:gd name="T106" fmla="*/ 15 w 73"/>
                  <a:gd name="T107" fmla="*/ 14 h 72"/>
                  <a:gd name="T108" fmla="*/ 7 w 73"/>
                  <a:gd name="T109" fmla="*/ 28 h 72"/>
                  <a:gd name="T110" fmla="*/ 0 w 73"/>
                  <a:gd name="T111" fmla="*/ 43 h 72"/>
                  <a:gd name="T112" fmla="*/ 22 w 73"/>
                  <a:gd name="T113" fmla="*/ 43 h 72"/>
                  <a:gd name="T114" fmla="*/ 22 w 73"/>
                  <a:gd name="T115" fmla="*/ 36 h 72"/>
                  <a:gd name="T116" fmla="*/ 29 w 73"/>
                  <a:gd name="T117" fmla="*/ 57 h 72"/>
                  <a:gd name="T118" fmla="*/ 15 w 73"/>
                  <a:gd name="T119" fmla="*/ 57 h 72"/>
                  <a:gd name="T120" fmla="*/ 7 w 73"/>
                  <a:gd name="T121" fmla="*/ 65 h 72"/>
                  <a:gd name="T122" fmla="*/ 29 w 73"/>
                  <a:gd name="T123" fmla="*/ 72 h 72"/>
                  <a:gd name="T124" fmla="*/ 29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65"/>
                    </a:lnTo>
                    <a:lnTo>
                      <a:pt x="73" y="65"/>
                    </a:lnTo>
                    <a:lnTo>
                      <a:pt x="65" y="65"/>
                    </a:lnTo>
                    <a:lnTo>
                      <a:pt x="58" y="50"/>
                    </a:lnTo>
                    <a:lnTo>
                      <a:pt x="58" y="50"/>
                    </a:lnTo>
                    <a:lnTo>
                      <a:pt x="58" y="36"/>
                    </a:lnTo>
                    <a:lnTo>
                      <a:pt x="58" y="36"/>
                    </a:lnTo>
                    <a:lnTo>
                      <a:pt x="65" y="28"/>
                    </a:lnTo>
                    <a:lnTo>
                      <a:pt x="73" y="28"/>
                    </a:lnTo>
                    <a:lnTo>
                      <a:pt x="65" y="7"/>
                    </a:lnTo>
                    <a:lnTo>
                      <a:pt x="65" y="7"/>
                    </a:lnTo>
                    <a:lnTo>
                      <a:pt x="65" y="7"/>
                    </a:lnTo>
                    <a:lnTo>
                      <a:pt x="58" y="7"/>
                    </a:lnTo>
                    <a:lnTo>
                      <a:pt x="51" y="14"/>
                    </a:lnTo>
                    <a:lnTo>
                      <a:pt x="51" y="21"/>
                    </a:lnTo>
                    <a:lnTo>
                      <a:pt x="58" y="28"/>
                    </a:lnTo>
                    <a:lnTo>
                      <a:pt x="58" y="36"/>
                    </a:lnTo>
                    <a:lnTo>
                      <a:pt x="51" y="43"/>
                    </a:lnTo>
                    <a:lnTo>
                      <a:pt x="51" y="50"/>
                    </a:lnTo>
                    <a:lnTo>
                      <a:pt x="44" y="43"/>
                    </a:lnTo>
                    <a:lnTo>
                      <a:pt x="44" y="36"/>
                    </a:lnTo>
                    <a:lnTo>
                      <a:pt x="44" y="28"/>
                    </a:lnTo>
                    <a:lnTo>
                      <a:pt x="44" y="21"/>
                    </a:lnTo>
                    <a:lnTo>
                      <a:pt x="44" y="21"/>
                    </a:lnTo>
                    <a:lnTo>
                      <a:pt x="44" y="7"/>
                    </a:lnTo>
                    <a:lnTo>
                      <a:pt x="37" y="0"/>
                    </a:lnTo>
                    <a:lnTo>
                      <a:pt x="29" y="7"/>
                    </a:lnTo>
                    <a:lnTo>
                      <a:pt x="37" y="21"/>
                    </a:lnTo>
                    <a:lnTo>
                      <a:pt x="37" y="21"/>
                    </a:lnTo>
                    <a:lnTo>
                      <a:pt x="37" y="28"/>
                    </a:lnTo>
                    <a:lnTo>
                      <a:pt x="37" y="36"/>
                    </a:lnTo>
                    <a:lnTo>
                      <a:pt x="37" y="36"/>
                    </a:lnTo>
                    <a:lnTo>
                      <a:pt x="29" y="21"/>
                    </a:lnTo>
                    <a:lnTo>
                      <a:pt x="22" y="21"/>
                    </a:lnTo>
                    <a:lnTo>
                      <a:pt x="22" y="14"/>
                    </a:lnTo>
                    <a:lnTo>
                      <a:pt x="22" y="14"/>
                    </a:lnTo>
                    <a:lnTo>
                      <a:pt x="15" y="7"/>
                    </a:lnTo>
                    <a:lnTo>
                      <a:pt x="7" y="0"/>
                    </a:lnTo>
                    <a:lnTo>
                      <a:pt x="7" y="0"/>
                    </a:lnTo>
                    <a:lnTo>
                      <a:pt x="0" y="0"/>
                    </a:lnTo>
                    <a:lnTo>
                      <a:pt x="0" y="0"/>
                    </a:lnTo>
                    <a:lnTo>
                      <a:pt x="0" y="0"/>
                    </a:lnTo>
                    <a:lnTo>
                      <a:pt x="0" y="14"/>
                    </a:lnTo>
                    <a:lnTo>
                      <a:pt x="15" y="21"/>
                    </a:lnTo>
                    <a:lnTo>
                      <a:pt x="22" y="28"/>
                    </a:lnTo>
                    <a:lnTo>
                      <a:pt x="29" y="36"/>
                    </a:lnTo>
                    <a:lnTo>
                      <a:pt x="29" y="36"/>
                    </a:lnTo>
                    <a:lnTo>
                      <a:pt x="29" y="36"/>
                    </a:lnTo>
                    <a:lnTo>
                      <a:pt x="22" y="36"/>
                    </a:lnTo>
                    <a:lnTo>
                      <a:pt x="22" y="36"/>
                    </a:lnTo>
                    <a:lnTo>
                      <a:pt x="15" y="28"/>
                    </a:lnTo>
                    <a:lnTo>
                      <a:pt x="7" y="28"/>
                    </a:lnTo>
                    <a:lnTo>
                      <a:pt x="0" y="36"/>
                    </a:lnTo>
                    <a:lnTo>
                      <a:pt x="0" y="43"/>
                    </a:lnTo>
                    <a:lnTo>
                      <a:pt x="7" y="43"/>
                    </a:lnTo>
                    <a:lnTo>
                      <a:pt x="15" y="50"/>
                    </a:lnTo>
                    <a:lnTo>
                      <a:pt x="15" y="50"/>
                    </a:lnTo>
                    <a:lnTo>
                      <a:pt x="22" y="43"/>
                    </a:lnTo>
                    <a:lnTo>
                      <a:pt x="22" y="43"/>
                    </a:lnTo>
                    <a:lnTo>
                      <a:pt x="29" y="43"/>
                    </a:lnTo>
                    <a:lnTo>
                      <a:pt x="37" y="43"/>
                    </a:lnTo>
                    <a:lnTo>
                      <a:pt x="44" y="43"/>
                    </a:lnTo>
                    <a:lnTo>
                      <a:pt x="44" y="50"/>
                    </a:lnTo>
                    <a:lnTo>
                      <a:pt x="44" y="50"/>
                    </a:lnTo>
                    <a:lnTo>
                      <a:pt x="44" y="57"/>
                    </a:lnTo>
                    <a:lnTo>
                      <a:pt x="37" y="57"/>
                    </a:lnTo>
                    <a:lnTo>
                      <a:pt x="29" y="57"/>
                    </a:lnTo>
                    <a:lnTo>
                      <a:pt x="22" y="57"/>
                    </a:lnTo>
                    <a:lnTo>
                      <a:pt x="7" y="57"/>
                    </a:lnTo>
                    <a:lnTo>
                      <a:pt x="0" y="65"/>
                    </a:lnTo>
                    <a:lnTo>
                      <a:pt x="7" y="72"/>
                    </a:lnTo>
                    <a:lnTo>
                      <a:pt x="22" y="72"/>
                    </a:lnTo>
                    <a:lnTo>
                      <a:pt x="29" y="72"/>
                    </a:lnTo>
                    <a:lnTo>
                      <a:pt x="29" y="72"/>
                    </a:lnTo>
                    <a:lnTo>
                      <a:pt x="29" y="65"/>
                    </a:lnTo>
                    <a:lnTo>
                      <a:pt x="37" y="65"/>
                    </a:lnTo>
                    <a:lnTo>
                      <a:pt x="44" y="57"/>
                    </a:lnTo>
                    <a:lnTo>
                      <a:pt x="44" y="57"/>
                    </a:lnTo>
                    <a:lnTo>
                      <a:pt x="51" y="57"/>
                    </a:lnTo>
                    <a:lnTo>
                      <a:pt x="58" y="65"/>
                    </a:lnTo>
                    <a:lnTo>
                      <a:pt x="58" y="72"/>
                    </a:lnTo>
                    <a:lnTo>
                      <a:pt x="58" y="72"/>
                    </a:lnTo>
                    <a:close/>
                    <a:moveTo>
                      <a:pt x="58" y="28"/>
                    </a:moveTo>
                    <a:lnTo>
                      <a:pt x="65" y="28"/>
                    </a:lnTo>
                    <a:lnTo>
                      <a:pt x="65" y="21"/>
                    </a:lnTo>
                    <a:lnTo>
                      <a:pt x="65" y="14"/>
                    </a:lnTo>
                    <a:lnTo>
                      <a:pt x="65" y="7"/>
                    </a:lnTo>
                    <a:lnTo>
                      <a:pt x="58" y="14"/>
                    </a:lnTo>
                    <a:lnTo>
                      <a:pt x="58" y="28"/>
                    </a:lnTo>
                    <a:lnTo>
                      <a:pt x="58" y="28"/>
                    </a:lnTo>
                    <a:close/>
                    <a:moveTo>
                      <a:pt x="37" y="21"/>
                    </a:moveTo>
                    <a:lnTo>
                      <a:pt x="44" y="14"/>
                    </a:lnTo>
                    <a:lnTo>
                      <a:pt x="37" y="0"/>
                    </a:lnTo>
                    <a:lnTo>
                      <a:pt x="29" y="7"/>
                    </a:lnTo>
                    <a:lnTo>
                      <a:pt x="37" y="21"/>
                    </a:lnTo>
                    <a:lnTo>
                      <a:pt x="37" y="21"/>
                    </a:lnTo>
                    <a:close/>
                    <a:moveTo>
                      <a:pt x="15" y="14"/>
                    </a:moveTo>
                    <a:lnTo>
                      <a:pt x="22" y="7"/>
                    </a:lnTo>
                    <a:lnTo>
                      <a:pt x="15" y="7"/>
                    </a:lnTo>
                    <a:lnTo>
                      <a:pt x="15" y="0"/>
                    </a:lnTo>
                    <a:lnTo>
                      <a:pt x="0" y="0"/>
                    </a:lnTo>
                    <a:lnTo>
                      <a:pt x="0" y="7"/>
                    </a:lnTo>
                    <a:lnTo>
                      <a:pt x="7" y="14"/>
                    </a:lnTo>
                    <a:lnTo>
                      <a:pt x="7" y="21"/>
                    </a:lnTo>
                    <a:lnTo>
                      <a:pt x="15" y="14"/>
                    </a:lnTo>
                    <a:lnTo>
                      <a:pt x="15" y="14"/>
                    </a:lnTo>
                    <a:close/>
                    <a:moveTo>
                      <a:pt x="22" y="36"/>
                    </a:moveTo>
                    <a:lnTo>
                      <a:pt x="7" y="28"/>
                    </a:lnTo>
                    <a:lnTo>
                      <a:pt x="0" y="36"/>
                    </a:lnTo>
                    <a:lnTo>
                      <a:pt x="0" y="43"/>
                    </a:lnTo>
                    <a:lnTo>
                      <a:pt x="15" y="43"/>
                    </a:lnTo>
                    <a:lnTo>
                      <a:pt x="22" y="43"/>
                    </a:lnTo>
                    <a:lnTo>
                      <a:pt x="22" y="36"/>
                    </a:lnTo>
                    <a:lnTo>
                      <a:pt x="22" y="36"/>
                    </a:lnTo>
                    <a:close/>
                    <a:moveTo>
                      <a:pt x="29" y="65"/>
                    </a:moveTo>
                    <a:lnTo>
                      <a:pt x="29" y="57"/>
                    </a:lnTo>
                    <a:lnTo>
                      <a:pt x="22" y="57"/>
                    </a:lnTo>
                    <a:lnTo>
                      <a:pt x="15" y="57"/>
                    </a:lnTo>
                    <a:lnTo>
                      <a:pt x="7" y="65"/>
                    </a:lnTo>
                    <a:lnTo>
                      <a:pt x="7" y="65"/>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723">
                <a:extLst>
                  <a:ext uri="{FF2B5EF4-FFF2-40B4-BE49-F238E27FC236}">
                    <a16:creationId xmlns:a16="http://schemas.microsoft.com/office/drawing/2014/main" xmlns="" id="{39ED49EB-26AF-4500-8117-8FC35A78513C}"/>
                  </a:ext>
                </a:extLst>
              </p:cNvPr>
              <p:cNvSpPr>
                <a:spLocks noEditPoints="1"/>
              </p:cNvSpPr>
              <p:nvPr/>
            </p:nvSpPr>
            <p:spPr bwMode="auto">
              <a:xfrm>
                <a:off x="5062" y="3219"/>
                <a:ext cx="72" cy="72"/>
              </a:xfrm>
              <a:custGeom>
                <a:avLst/>
                <a:gdLst>
                  <a:gd name="T0" fmla="*/ 65 w 72"/>
                  <a:gd name="T1" fmla="*/ 72 h 72"/>
                  <a:gd name="T2" fmla="*/ 65 w 72"/>
                  <a:gd name="T3" fmla="*/ 65 h 72"/>
                  <a:gd name="T4" fmla="*/ 57 w 72"/>
                  <a:gd name="T5" fmla="*/ 50 h 72"/>
                  <a:gd name="T6" fmla="*/ 57 w 72"/>
                  <a:gd name="T7" fmla="*/ 36 h 72"/>
                  <a:gd name="T8" fmla="*/ 65 w 72"/>
                  <a:gd name="T9" fmla="*/ 28 h 72"/>
                  <a:gd name="T10" fmla="*/ 65 w 72"/>
                  <a:gd name="T11" fmla="*/ 7 h 72"/>
                  <a:gd name="T12" fmla="*/ 57 w 72"/>
                  <a:gd name="T13" fmla="*/ 7 h 72"/>
                  <a:gd name="T14" fmla="*/ 50 w 72"/>
                  <a:gd name="T15" fmla="*/ 14 h 72"/>
                  <a:gd name="T16" fmla="*/ 57 w 72"/>
                  <a:gd name="T17" fmla="*/ 28 h 72"/>
                  <a:gd name="T18" fmla="*/ 50 w 72"/>
                  <a:gd name="T19" fmla="*/ 43 h 72"/>
                  <a:gd name="T20" fmla="*/ 43 w 72"/>
                  <a:gd name="T21" fmla="*/ 43 h 72"/>
                  <a:gd name="T22" fmla="*/ 36 w 72"/>
                  <a:gd name="T23" fmla="*/ 28 h 72"/>
                  <a:gd name="T24" fmla="*/ 43 w 72"/>
                  <a:gd name="T25" fmla="*/ 21 h 72"/>
                  <a:gd name="T26" fmla="*/ 36 w 72"/>
                  <a:gd name="T27" fmla="*/ 0 h 72"/>
                  <a:gd name="T28" fmla="*/ 36 w 72"/>
                  <a:gd name="T29" fmla="*/ 21 h 72"/>
                  <a:gd name="T30" fmla="*/ 36 w 72"/>
                  <a:gd name="T31" fmla="*/ 28 h 72"/>
                  <a:gd name="T32" fmla="*/ 29 w 72"/>
                  <a:gd name="T33" fmla="*/ 36 h 72"/>
                  <a:gd name="T34" fmla="*/ 21 w 72"/>
                  <a:gd name="T35" fmla="*/ 21 h 72"/>
                  <a:gd name="T36" fmla="*/ 21 w 72"/>
                  <a:gd name="T37" fmla="*/ 14 h 72"/>
                  <a:gd name="T38" fmla="*/ 7 w 72"/>
                  <a:gd name="T39" fmla="*/ 0 h 72"/>
                  <a:gd name="T40" fmla="*/ 0 w 72"/>
                  <a:gd name="T41" fmla="*/ 0 h 72"/>
                  <a:gd name="T42" fmla="*/ 0 w 72"/>
                  <a:gd name="T43" fmla="*/ 0 h 72"/>
                  <a:gd name="T44" fmla="*/ 14 w 72"/>
                  <a:gd name="T45" fmla="*/ 21 h 72"/>
                  <a:gd name="T46" fmla="*/ 29 w 72"/>
                  <a:gd name="T47" fmla="*/ 36 h 72"/>
                  <a:gd name="T48" fmla="*/ 29 w 72"/>
                  <a:gd name="T49" fmla="*/ 36 h 72"/>
                  <a:gd name="T50" fmla="*/ 21 w 72"/>
                  <a:gd name="T51" fmla="*/ 36 h 72"/>
                  <a:gd name="T52" fmla="*/ 7 w 72"/>
                  <a:gd name="T53" fmla="*/ 28 h 72"/>
                  <a:gd name="T54" fmla="*/ 0 w 72"/>
                  <a:gd name="T55" fmla="*/ 43 h 72"/>
                  <a:gd name="T56" fmla="*/ 14 w 72"/>
                  <a:gd name="T57" fmla="*/ 50 h 72"/>
                  <a:gd name="T58" fmla="*/ 21 w 72"/>
                  <a:gd name="T59" fmla="*/ 43 h 72"/>
                  <a:gd name="T60" fmla="*/ 29 w 72"/>
                  <a:gd name="T61" fmla="*/ 43 h 72"/>
                  <a:gd name="T62" fmla="*/ 36 w 72"/>
                  <a:gd name="T63" fmla="*/ 43 h 72"/>
                  <a:gd name="T64" fmla="*/ 43 w 72"/>
                  <a:gd name="T65" fmla="*/ 50 h 72"/>
                  <a:gd name="T66" fmla="*/ 36 w 72"/>
                  <a:gd name="T67" fmla="*/ 57 h 72"/>
                  <a:gd name="T68" fmla="*/ 21 w 72"/>
                  <a:gd name="T69" fmla="*/ 57 h 72"/>
                  <a:gd name="T70" fmla="*/ 0 w 72"/>
                  <a:gd name="T71" fmla="*/ 65 h 72"/>
                  <a:gd name="T72" fmla="*/ 21 w 72"/>
                  <a:gd name="T73" fmla="*/ 72 h 72"/>
                  <a:gd name="T74" fmla="*/ 29 w 72"/>
                  <a:gd name="T75" fmla="*/ 72 h 72"/>
                  <a:gd name="T76" fmla="*/ 36 w 72"/>
                  <a:gd name="T77" fmla="*/ 65 h 72"/>
                  <a:gd name="T78" fmla="*/ 43 w 72"/>
                  <a:gd name="T79" fmla="*/ 57 h 72"/>
                  <a:gd name="T80" fmla="*/ 50 w 72"/>
                  <a:gd name="T81" fmla="*/ 65 h 72"/>
                  <a:gd name="T82" fmla="*/ 57 w 72"/>
                  <a:gd name="T83" fmla="*/ 72 h 72"/>
                  <a:gd name="T84" fmla="*/ 65 w 72"/>
                  <a:gd name="T85" fmla="*/ 28 h 72"/>
                  <a:gd name="T86" fmla="*/ 65 w 72"/>
                  <a:gd name="T87" fmla="*/ 14 h 72"/>
                  <a:gd name="T88" fmla="*/ 50 w 72"/>
                  <a:gd name="T89" fmla="*/ 14 h 72"/>
                  <a:gd name="T90" fmla="*/ 57 w 72"/>
                  <a:gd name="T91" fmla="*/ 28 h 72"/>
                  <a:gd name="T92" fmla="*/ 43 w 72"/>
                  <a:gd name="T93" fmla="*/ 14 h 72"/>
                  <a:gd name="T94" fmla="*/ 29 w 72"/>
                  <a:gd name="T95" fmla="*/ 7 h 72"/>
                  <a:gd name="T96" fmla="*/ 36 w 72"/>
                  <a:gd name="T97" fmla="*/ 21 h 72"/>
                  <a:gd name="T98" fmla="*/ 14 w 72"/>
                  <a:gd name="T99" fmla="*/ 7 h 72"/>
                  <a:gd name="T100" fmla="*/ 7 w 72"/>
                  <a:gd name="T101" fmla="*/ 0 h 72"/>
                  <a:gd name="T102" fmla="*/ 0 w 72"/>
                  <a:gd name="T103" fmla="*/ 7 h 72"/>
                  <a:gd name="T104" fmla="*/ 7 w 72"/>
                  <a:gd name="T105" fmla="*/ 21 h 72"/>
                  <a:gd name="T106" fmla="*/ 14 w 72"/>
                  <a:gd name="T107" fmla="*/ 14 h 72"/>
                  <a:gd name="T108" fmla="*/ 7 w 72"/>
                  <a:gd name="T109" fmla="*/ 28 h 72"/>
                  <a:gd name="T110" fmla="*/ 0 w 72"/>
                  <a:gd name="T111" fmla="*/ 43 h 72"/>
                  <a:gd name="T112" fmla="*/ 21 w 72"/>
                  <a:gd name="T113" fmla="*/ 43 h 72"/>
                  <a:gd name="T114" fmla="*/ 21 w 72"/>
                  <a:gd name="T115" fmla="*/ 36 h 72"/>
                  <a:gd name="T116" fmla="*/ 29 w 72"/>
                  <a:gd name="T117" fmla="*/ 57 h 72"/>
                  <a:gd name="T118" fmla="*/ 14 w 72"/>
                  <a:gd name="T119" fmla="*/ 57 h 72"/>
                  <a:gd name="T120" fmla="*/ 7 w 72"/>
                  <a:gd name="T121" fmla="*/ 65 h 72"/>
                  <a:gd name="T122" fmla="*/ 21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65"/>
                    </a:lnTo>
                    <a:lnTo>
                      <a:pt x="65" y="65"/>
                    </a:lnTo>
                    <a:lnTo>
                      <a:pt x="65" y="65"/>
                    </a:lnTo>
                    <a:lnTo>
                      <a:pt x="57" y="50"/>
                    </a:lnTo>
                    <a:lnTo>
                      <a:pt x="57" y="50"/>
                    </a:lnTo>
                    <a:lnTo>
                      <a:pt x="57" y="36"/>
                    </a:lnTo>
                    <a:lnTo>
                      <a:pt x="57" y="36"/>
                    </a:lnTo>
                    <a:lnTo>
                      <a:pt x="65" y="28"/>
                    </a:lnTo>
                    <a:lnTo>
                      <a:pt x="72" y="28"/>
                    </a:lnTo>
                    <a:lnTo>
                      <a:pt x="65" y="7"/>
                    </a:lnTo>
                    <a:lnTo>
                      <a:pt x="65" y="7"/>
                    </a:lnTo>
                    <a:lnTo>
                      <a:pt x="57" y="7"/>
                    </a:lnTo>
                    <a:lnTo>
                      <a:pt x="57" y="7"/>
                    </a:lnTo>
                    <a:lnTo>
                      <a:pt x="50" y="14"/>
                    </a:lnTo>
                    <a:lnTo>
                      <a:pt x="50" y="21"/>
                    </a:lnTo>
                    <a:lnTo>
                      <a:pt x="57" y="28"/>
                    </a:lnTo>
                    <a:lnTo>
                      <a:pt x="57" y="36"/>
                    </a:lnTo>
                    <a:lnTo>
                      <a:pt x="50" y="43"/>
                    </a:lnTo>
                    <a:lnTo>
                      <a:pt x="50" y="50"/>
                    </a:lnTo>
                    <a:lnTo>
                      <a:pt x="43" y="43"/>
                    </a:lnTo>
                    <a:lnTo>
                      <a:pt x="43" y="36"/>
                    </a:lnTo>
                    <a:lnTo>
                      <a:pt x="36" y="28"/>
                    </a:lnTo>
                    <a:lnTo>
                      <a:pt x="36" y="21"/>
                    </a:lnTo>
                    <a:lnTo>
                      <a:pt x="43" y="21"/>
                    </a:lnTo>
                    <a:lnTo>
                      <a:pt x="43" y="7"/>
                    </a:lnTo>
                    <a:lnTo>
                      <a:pt x="36" y="0"/>
                    </a:lnTo>
                    <a:lnTo>
                      <a:pt x="29" y="7"/>
                    </a:lnTo>
                    <a:lnTo>
                      <a:pt x="36" y="21"/>
                    </a:lnTo>
                    <a:lnTo>
                      <a:pt x="36" y="21"/>
                    </a:lnTo>
                    <a:lnTo>
                      <a:pt x="36" y="28"/>
                    </a:lnTo>
                    <a:lnTo>
                      <a:pt x="36" y="36"/>
                    </a:lnTo>
                    <a:lnTo>
                      <a:pt x="29" y="36"/>
                    </a:lnTo>
                    <a:lnTo>
                      <a:pt x="21" y="21"/>
                    </a:lnTo>
                    <a:lnTo>
                      <a:pt x="21" y="21"/>
                    </a:lnTo>
                    <a:lnTo>
                      <a:pt x="21" y="14"/>
                    </a:lnTo>
                    <a:lnTo>
                      <a:pt x="21" y="14"/>
                    </a:lnTo>
                    <a:lnTo>
                      <a:pt x="14" y="7"/>
                    </a:lnTo>
                    <a:lnTo>
                      <a:pt x="7" y="0"/>
                    </a:lnTo>
                    <a:lnTo>
                      <a:pt x="7" y="0"/>
                    </a:lnTo>
                    <a:lnTo>
                      <a:pt x="0" y="0"/>
                    </a:lnTo>
                    <a:lnTo>
                      <a:pt x="0" y="0"/>
                    </a:lnTo>
                    <a:lnTo>
                      <a:pt x="0" y="0"/>
                    </a:lnTo>
                    <a:lnTo>
                      <a:pt x="0" y="14"/>
                    </a:lnTo>
                    <a:lnTo>
                      <a:pt x="14" y="21"/>
                    </a:lnTo>
                    <a:lnTo>
                      <a:pt x="21" y="28"/>
                    </a:lnTo>
                    <a:lnTo>
                      <a:pt x="29" y="36"/>
                    </a:lnTo>
                    <a:lnTo>
                      <a:pt x="29" y="36"/>
                    </a:lnTo>
                    <a:lnTo>
                      <a:pt x="29" y="36"/>
                    </a:lnTo>
                    <a:lnTo>
                      <a:pt x="21" y="36"/>
                    </a:lnTo>
                    <a:lnTo>
                      <a:pt x="21" y="36"/>
                    </a:lnTo>
                    <a:lnTo>
                      <a:pt x="14" y="28"/>
                    </a:lnTo>
                    <a:lnTo>
                      <a:pt x="7" y="28"/>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57"/>
                    </a:lnTo>
                    <a:lnTo>
                      <a:pt x="0" y="65"/>
                    </a:lnTo>
                    <a:lnTo>
                      <a:pt x="7" y="72"/>
                    </a:lnTo>
                    <a:lnTo>
                      <a:pt x="21" y="72"/>
                    </a:lnTo>
                    <a:lnTo>
                      <a:pt x="29" y="72"/>
                    </a:lnTo>
                    <a:lnTo>
                      <a:pt x="29" y="72"/>
                    </a:lnTo>
                    <a:lnTo>
                      <a:pt x="29" y="65"/>
                    </a:lnTo>
                    <a:lnTo>
                      <a:pt x="36" y="65"/>
                    </a:lnTo>
                    <a:lnTo>
                      <a:pt x="36" y="57"/>
                    </a:lnTo>
                    <a:lnTo>
                      <a:pt x="43" y="57"/>
                    </a:lnTo>
                    <a:lnTo>
                      <a:pt x="43" y="57"/>
                    </a:lnTo>
                    <a:lnTo>
                      <a:pt x="50" y="65"/>
                    </a:lnTo>
                    <a:lnTo>
                      <a:pt x="57" y="72"/>
                    </a:lnTo>
                    <a:lnTo>
                      <a:pt x="57" y="72"/>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7"/>
                    </a:lnTo>
                    <a:lnTo>
                      <a:pt x="14" y="7"/>
                    </a:lnTo>
                    <a:lnTo>
                      <a:pt x="7" y="0"/>
                    </a:lnTo>
                    <a:lnTo>
                      <a:pt x="0" y="0"/>
                    </a:lnTo>
                    <a:lnTo>
                      <a:pt x="0" y="7"/>
                    </a:lnTo>
                    <a:lnTo>
                      <a:pt x="0" y="14"/>
                    </a:lnTo>
                    <a:lnTo>
                      <a:pt x="7" y="21"/>
                    </a:lnTo>
                    <a:lnTo>
                      <a:pt x="14" y="14"/>
                    </a:lnTo>
                    <a:lnTo>
                      <a:pt x="14" y="14"/>
                    </a:lnTo>
                    <a:close/>
                    <a:moveTo>
                      <a:pt x="21" y="36"/>
                    </a:moveTo>
                    <a:lnTo>
                      <a:pt x="7" y="28"/>
                    </a:lnTo>
                    <a:lnTo>
                      <a:pt x="0" y="36"/>
                    </a:lnTo>
                    <a:lnTo>
                      <a:pt x="0" y="43"/>
                    </a:lnTo>
                    <a:lnTo>
                      <a:pt x="14" y="43"/>
                    </a:lnTo>
                    <a:lnTo>
                      <a:pt x="21" y="43"/>
                    </a:lnTo>
                    <a:lnTo>
                      <a:pt x="21" y="36"/>
                    </a:lnTo>
                    <a:lnTo>
                      <a:pt x="21" y="36"/>
                    </a:lnTo>
                    <a:close/>
                    <a:moveTo>
                      <a:pt x="29" y="65"/>
                    </a:moveTo>
                    <a:lnTo>
                      <a:pt x="29" y="57"/>
                    </a:lnTo>
                    <a:lnTo>
                      <a:pt x="14" y="57"/>
                    </a:lnTo>
                    <a:lnTo>
                      <a:pt x="14" y="57"/>
                    </a:lnTo>
                    <a:lnTo>
                      <a:pt x="7" y="65"/>
                    </a:lnTo>
                    <a:lnTo>
                      <a:pt x="7" y="65"/>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724">
                <a:extLst>
                  <a:ext uri="{FF2B5EF4-FFF2-40B4-BE49-F238E27FC236}">
                    <a16:creationId xmlns:a16="http://schemas.microsoft.com/office/drawing/2014/main" xmlns="" id="{23BF76B2-B8FF-4E1A-831A-FEB0825C7814}"/>
                  </a:ext>
                </a:extLst>
              </p:cNvPr>
              <p:cNvSpPr>
                <a:spLocks noEditPoints="1"/>
              </p:cNvSpPr>
              <p:nvPr/>
            </p:nvSpPr>
            <p:spPr bwMode="auto">
              <a:xfrm>
                <a:off x="4983" y="3219"/>
                <a:ext cx="72" cy="72"/>
              </a:xfrm>
              <a:custGeom>
                <a:avLst/>
                <a:gdLst>
                  <a:gd name="T0" fmla="*/ 65 w 72"/>
                  <a:gd name="T1" fmla="*/ 72 h 72"/>
                  <a:gd name="T2" fmla="*/ 72 w 72"/>
                  <a:gd name="T3" fmla="*/ 65 h 72"/>
                  <a:gd name="T4" fmla="*/ 65 w 72"/>
                  <a:gd name="T5" fmla="*/ 50 h 72"/>
                  <a:gd name="T6" fmla="*/ 65 w 72"/>
                  <a:gd name="T7" fmla="*/ 36 h 72"/>
                  <a:gd name="T8" fmla="*/ 72 w 72"/>
                  <a:gd name="T9" fmla="*/ 28 h 72"/>
                  <a:gd name="T10" fmla="*/ 72 w 72"/>
                  <a:gd name="T11" fmla="*/ 7 h 72"/>
                  <a:gd name="T12" fmla="*/ 65 w 72"/>
                  <a:gd name="T13" fmla="*/ 7 h 72"/>
                  <a:gd name="T14" fmla="*/ 57 w 72"/>
                  <a:gd name="T15" fmla="*/ 14 h 72"/>
                  <a:gd name="T16" fmla="*/ 57 w 72"/>
                  <a:gd name="T17" fmla="*/ 28 h 72"/>
                  <a:gd name="T18" fmla="*/ 57 w 72"/>
                  <a:gd name="T19" fmla="*/ 43 h 72"/>
                  <a:gd name="T20" fmla="*/ 50 w 72"/>
                  <a:gd name="T21" fmla="*/ 43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6 h 72"/>
                  <a:gd name="T34" fmla="*/ 29 w 72"/>
                  <a:gd name="T35" fmla="*/ 21 h 72"/>
                  <a:gd name="T36" fmla="*/ 21 w 72"/>
                  <a:gd name="T37" fmla="*/ 14 h 72"/>
                  <a:gd name="T38" fmla="*/ 14 w 72"/>
                  <a:gd name="T39" fmla="*/ 0 h 72"/>
                  <a:gd name="T40" fmla="*/ 7 w 72"/>
                  <a:gd name="T41" fmla="*/ 0 h 72"/>
                  <a:gd name="T42" fmla="*/ 0 w 72"/>
                  <a:gd name="T43" fmla="*/ 0 h 72"/>
                  <a:gd name="T44" fmla="*/ 21 w 72"/>
                  <a:gd name="T45" fmla="*/ 21 h 72"/>
                  <a:gd name="T46" fmla="*/ 36 w 72"/>
                  <a:gd name="T47" fmla="*/ 36 h 72"/>
                  <a:gd name="T48" fmla="*/ 36 w 72"/>
                  <a:gd name="T49" fmla="*/ 36 h 72"/>
                  <a:gd name="T50" fmla="*/ 29 w 72"/>
                  <a:gd name="T51" fmla="*/ 36 h 72"/>
                  <a:gd name="T52" fmla="*/ 7 w 72"/>
                  <a:gd name="T53" fmla="*/ 28 h 72"/>
                  <a:gd name="T54" fmla="*/ 7 w 72"/>
                  <a:gd name="T55" fmla="*/ 43 h 72"/>
                  <a:gd name="T56" fmla="*/ 21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5 h 72"/>
                  <a:gd name="T72" fmla="*/ 21 w 72"/>
                  <a:gd name="T73" fmla="*/ 72 h 72"/>
                  <a:gd name="T74" fmla="*/ 36 w 72"/>
                  <a:gd name="T75" fmla="*/ 72 h 72"/>
                  <a:gd name="T76" fmla="*/ 43 w 72"/>
                  <a:gd name="T77" fmla="*/ 65 h 72"/>
                  <a:gd name="T78" fmla="*/ 50 w 72"/>
                  <a:gd name="T79" fmla="*/ 57 h 72"/>
                  <a:gd name="T80" fmla="*/ 57 w 72"/>
                  <a:gd name="T81" fmla="*/ 65 h 72"/>
                  <a:gd name="T82" fmla="*/ 65 w 72"/>
                  <a:gd name="T83" fmla="*/ 72 h 72"/>
                  <a:gd name="T84" fmla="*/ 65 w 72"/>
                  <a:gd name="T85" fmla="*/ 28 h 72"/>
                  <a:gd name="T86" fmla="*/ 72 w 72"/>
                  <a:gd name="T87" fmla="*/ 14 h 72"/>
                  <a:gd name="T88" fmla="*/ 57 w 72"/>
                  <a:gd name="T89" fmla="*/ 14 h 72"/>
                  <a:gd name="T90" fmla="*/ 65 w 72"/>
                  <a:gd name="T91" fmla="*/ 28 h 72"/>
                  <a:gd name="T92" fmla="*/ 50 w 72"/>
                  <a:gd name="T93" fmla="*/ 14 h 72"/>
                  <a:gd name="T94" fmla="*/ 36 w 72"/>
                  <a:gd name="T95" fmla="*/ 7 h 72"/>
                  <a:gd name="T96" fmla="*/ 43 w 72"/>
                  <a:gd name="T97" fmla="*/ 21 h 72"/>
                  <a:gd name="T98" fmla="*/ 21 w 72"/>
                  <a:gd name="T99" fmla="*/ 7 h 72"/>
                  <a:gd name="T100" fmla="*/ 14 w 72"/>
                  <a:gd name="T101" fmla="*/ 0 h 72"/>
                  <a:gd name="T102" fmla="*/ 7 w 72"/>
                  <a:gd name="T103" fmla="*/ 7 h 72"/>
                  <a:gd name="T104" fmla="*/ 14 w 72"/>
                  <a:gd name="T105" fmla="*/ 21 h 72"/>
                  <a:gd name="T106" fmla="*/ 21 w 72"/>
                  <a:gd name="T107" fmla="*/ 14 h 72"/>
                  <a:gd name="T108" fmla="*/ 14 w 72"/>
                  <a:gd name="T109" fmla="*/ 28 h 72"/>
                  <a:gd name="T110" fmla="*/ 7 w 72"/>
                  <a:gd name="T111" fmla="*/ 43 h 72"/>
                  <a:gd name="T112" fmla="*/ 21 w 72"/>
                  <a:gd name="T113" fmla="*/ 43 h 72"/>
                  <a:gd name="T114" fmla="*/ 29 w 72"/>
                  <a:gd name="T115" fmla="*/ 36 h 72"/>
                  <a:gd name="T116" fmla="*/ 29 w 72"/>
                  <a:gd name="T117" fmla="*/ 57 h 72"/>
                  <a:gd name="T118" fmla="*/ 14 w 72"/>
                  <a:gd name="T119" fmla="*/ 57 h 72"/>
                  <a:gd name="T120" fmla="*/ 14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65"/>
                    </a:lnTo>
                    <a:lnTo>
                      <a:pt x="72" y="65"/>
                    </a:lnTo>
                    <a:lnTo>
                      <a:pt x="72" y="65"/>
                    </a:lnTo>
                    <a:lnTo>
                      <a:pt x="65" y="50"/>
                    </a:lnTo>
                    <a:lnTo>
                      <a:pt x="57" y="50"/>
                    </a:lnTo>
                    <a:lnTo>
                      <a:pt x="65" y="36"/>
                    </a:lnTo>
                    <a:lnTo>
                      <a:pt x="65" y="36"/>
                    </a:lnTo>
                    <a:lnTo>
                      <a:pt x="72" y="28"/>
                    </a:lnTo>
                    <a:lnTo>
                      <a:pt x="72" y="28"/>
                    </a:lnTo>
                    <a:lnTo>
                      <a:pt x="72" y="7"/>
                    </a:lnTo>
                    <a:lnTo>
                      <a:pt x="72" y="7"/>
                    </a:lnTo>
                    <a:lnTo>
                      <a:pt x="65" y="7"/>
                    </a:lnTo>
                    <a:lnTo>
                      <a:pt x="57" y="7"/>
                    </a:lnTo>
                    <a:lnTo>
                      <a:pt x="57" y="14"/>
                    </a:lnTo>
                    <a:lnTo>
                      <a:pt x="57" y="21"/>
                    </a:lnTo>
                    <a:lnTo>
                      <a:pt x="57" y="28"/>
                    </a:lnTo>
                    <a:lnTo>
                      <a:pt x="57" y="36"/>
                    </a:lnTo>
                    <a:lnTo>
                      <a:pt x="57" y="43"/>
                    </a:lnTo>
                    <a:lnTo>
                      <a:pt x="57" y="50"/>
                    </a:lnTo>
                    <a:lnTo>
                      <a:pt x="50" y="43"/>
                    </a:lnTo>
                    <a:lnTo>
                      <a:pt x="43" y="36"/>
                    </a:lnTo>
                    <a:lnTo>
                      <a:pt x="43" y="28"/>
                    </a:lnTo>
                    <a:lnTo>
                      <a:pt x="43" y="21"/>
                    </a:lnTo>
                    <a:lnTo>
                      <a:pt x="50" y="21"/>
                    </a:lnTo>
                    <a:lnTo>
                      <a:pt x="50" y="7"/>
                    </a:lnTo>
                    <a:lnTo>
                      <a:pt x="43" y="0"/>
                    </a:lnTo>
                    <a:lnTo>
                      <a:pt x="36" y="7"/>
                    </a:lnTo>
                    <a:lnTo>
                      <a:pt x="43" y="21"/>
                    </a:lnTo>
                    <a:lnTo>
                      <a:pt x="43" y="21"/>
                    </a:lnTo>
                    <a:lnTo>
                      <a:pt x="43" y="28"/>
                    </a:lnTo>
                    <a:lnTo>
                      <a:pt x="43" y="36"/>
                    </a:lnTo>
                    <a:lnTo>
                      <a:pt x="36" y="36"/>
                    </a:lnTo>
                    <a:lnTo>
                      <a:pt x="29" y="21"/>
                    </a:lnTo>
                    <a:lnTo>
                      <a:pt x="29" y="21"/>
                    </a:lnTo>
                    <a:lnTo>
                      <a:pt x="29" y="14"/>
                    </a:lnTo>
                    <a:lnTo>
                      <a:pt x="21" y="14"/>
                    </a:lnTo>
                    <a:lnTo>
                      <a:pt x="21" y="7"/>
                    </a:lnTo>
                    <a:lnTo>
                      <a:pt x="14" y="0"/>
                    </a:lnTo>
                    <a:lnTo>
                      <a:pt x="14" y="0"/>
                    </a:lnTo>
                    <a:lnTo>
                      <a:pt x="7" y="0"/>
                    </a:lnTo>
                    <a:lnTo>
                      <a:pt x="0" y="0"/>
                    </a:lnTo>
                    <a:lnTo>
                      <a:pt x="0" y="0"/>
                    </a:lnTo>
                    <a:lnTo>
                      <a:pt x="7" y="14"/>
                    </a:lnTo>
                    <a:lnTo>
                      <a:pt x="21" y="21"/>
                    </a:lnTo>
                    <a:lnTo>
                      <a:pt x="29" y="28"/>
                    </a:lnTo>
                    <a:lnTo>
                      <a:pt x="36" y="36"/>
                    </a:lnTo>
                    <a:lnTo>
                      <a:pt x="36" y="36"/>
                    </a:lnTo>
                    <a:lnTo>
                      <a:pt x="36" y="36"/>
                    </a:lnTo>
                    <a:lnTo>
                      <a:pt x="29" y="36"/>
                    </a:lnTo>
                    <a:lnTo>
                      <a:pt x="29" y="36"/>
                    </a:lnTo>
                    <a:lnTo>
                      <a:pt x="21" y="28"/>
                    </a:lnTo>
                    <a:lnTo>
                      <a:pt x="7" y="28"/>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5"/>
                    </a:lnTo>
                    <a:lnTo>
                      <a:pt x="14" y="72"/>
                    </a:lnTo>
                    <a:lnTo>
                      <a:pt x="21" y="72"/>
                    </a:lnTo>
                    <a:lnTo>
                      <a:pt x="36" y="72"/>
                    </a:lnTo>
                    <a:lnTo>
                      <a:pt x="36" y="72"/>
                    </a:lnTo>
                    <a:lnTo>
                      <a:pt x="36" y="65"/>
                    </a:lnTo>
                    <a:lnTo>
                      <a:pt x="43" y="65"/>
                    </a:lnTo>
                    <a:lnTo>
                      <a:pt x="43" y="57"/>
                    </a:lnTo>
                    <a:lnTo>
                      <a:pt x="50" y="57"/>
                    </a:lnTo>
                    <a:lnTo>
                      <a:pt x="50" y="57"/>
                    </a:lnTo>
                    <a:lnTo>
                      <a:pt x="57" y="65"/>
                    </a:lnTo>
                    <a:lnTo>
                      <a:pt x="65" y="72"/>
                    </a:lnTo>
                    <a:lnTo>
                      <a:pt x="65" y="72"/>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7"/>
                    </a:lnTo>
                    <a:lnTo>
                      <a:pt x="21" y="7"/>
                    </a:lnTo>
                    <a:lnTo>
                      <a:pt x="14" y="0"/>
                    </a:lnTo>
                    <a:lnTo>
                      <a:pt x="7" y="0"/>
                    </a:lnTo>
                    <a:lnTo>
                      <a:pt x="7" y="7"/>
                    </a:lnTo>
                    <a:lnTo>
                      <a:pt x="7" y="14"/>
                    </a:lnTo>
                    <a:lnTo>
                      <a:pt x="14" y="21"/>
                    </a:lnTo>
                    <a:lnTo>
                      <a:pt x="21" y="14"/>
                    </a:lnTo>
                    <a:lnTo>
                      <a:pt x="21" y="14"/>
                    </a:lnTo>
                    <a:close/>
                    <a:moveTo>
                      <a:pt x="29" y="36"/>
                    </a:moveTo>
                    <a:lnTo>
                      <a:pt x="14" y="28"/>
                    </a:lnTo>
                    <a:lnTo>
                      <a:pt x="7" y="36"/>
                    </a:lnTo>
                    <a:lnTo>
                      <a:pt x="7" y="43"/>
                    </a:lnTo>
                    <a:lnTo>
                      <a:pt x="14" y="43"/>
                    </a:lnTo>
                    <a:lnTo>
                      <a:pt x="21" y="43"/>
                    </a:lnTo>
                    <a:lnTo>
                      <a:pt x="29" y="36"/>
                    </a:lnTo>
                    <a:lnTo>
                      <a:pt x="29" y="36"/>
                    </a:lnTo>
                    <a:close/>
                    <a:moveTo>
                      <a:pt x="36" y="65"/>
                    </a:moveTo>
                    <a:lnTo>
                      <a:pt x="29" y="57"/>
                    </a:lnTo>
                    <a:lnTo>
                      <a:pt x="21" y="57"/>
                    </a:lnTo>
                    <a:lnTo>
                      <a:pt x="14" y="57"/>
                    </a:lnTo>
                    <a:lnTo>
                      <a:pt x="7" y="65"/>
                    </a:lnTo>
                    <a:lnTo>
                      <a:pt x="14" y="65"/>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725">
                <a:extLst>
                  <a:ext uri="{FF2B5EF4-FFF2-40B4-BE49-F238E27FC236}">
                    <a16:creationId xmlns:a16="http://schemas.microsoft.com/office/drawing/2014/main" xmlns="" id="{85017D39-ABDC-41BA-AC97-DB48AF3FFF2A}"/>
                  </a:ext>
                </a:extLst>
              </p:cNvPr>
              <p:cNvSpPr>
                <a:spLocks noEditPoints="1"/>
              </p:cNvSpPr>
              <p:nvPr/>
            </p:nvSpPr>
            <p:spPr bwMode="auto">
              <a:xfrm>
                <a:off x="4983" y="3233"/>
                <a:ext cx="0" cy="51"/>
              </a:xfrm>
              <a:custGeom>
                <a:avLst/>
                <a:gdLst>
                  <a:gd name="T0" fmla="*/ 51 h 51"/>
                  <a:gd name="T1" fmla="*/ 51 h 51"/>
                  <a:gd name="T2" fmla="*/ 51 h 51"/>
                  <a:gd name="T3" fmla="*/ 51 h 51"/>
                  <a:gd name="T4" fmla="*/ 51 h 51"/>
                  <a:gd name="T5" fmla="*/ 14 h 51"/>
                  <a:gd name="T6" fmla="*/ 7 h 51"/>
                  <a:gd name="T7" fmla="*/ 0 h 51"/>
                  <a:gd name="T8" fmla="*/ 14 h 51"/>
                  <a:gd name="T9" fmla="*/ 14 h 5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1">
                    <a:moveTo>
                      <a:pt x="0" y="51"/>
                    </a:moveTo>
                    <a:lnTo>
                      <a:pt x="0" y="51"/>
                    </a:lnTo>
                    <a:lnTo>
                      <a:pt x="0" y="51"/>
                    </a:lnTo>
                    <a:lnTo>
                      <a:pt x="0" y="51"/>
                    </a:lnTo>
                    <a:lnTo>
                      <a:pt x="0" y="51"/>
                    </a:lnTo>
                    <a:close/>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726">
                <a:extLst>
                  <a:ext uri="{FF2B5EF4-FFF2-40B4-BE49-F238E27FC236}">
                    <a16:creationId xmlns:a16="http://schemas.microsoft.com/office/drawing/2014/main" xmlns="" id="{DE11B4F0-A164-47B8-82C1-E3DEC420E344}"/>
                  </a:ext>
                </a:extLst>
              </p:cNvPr>
              <p:cNvSpPr>
                <a:spLocks noEditPoints="1"/>
              </p:cNvSpPr>
              <p:nvPr/>
            </p:nvSpPr>
            <p:spPr bwMode="auto">
              <a:xfrm>
                <a:off x="6388" y="3219"/>
                <a:ext cx="71" cy="79"/>
              </a:xfrm>
              <a:custGeom>
                <a:avLst/>
                <a:gdLst>
                  <a:gd name="T0" fmla="*/ 64 w 71"/>
                  <a:gd name="T1" fmla="*/ 72 h 79"/>
                  <a:gd name="T2" fmla="*/ 71 w 71"/>
                  <a:gd name="T3" fmla="*/ 65 h 79"/>
                  <a:gd name="T4" fmla="*/ 57 w 71"/>
                  <a:gd name="T5" fmla="*/ 50 h 79"/>
                  <a:gd name="T6" fmla="*/ 64 w 71"/>
                  <a:gd name="T7" fmla="*/ 36 h 79"/>
                  <a:gd name="T8" fmla="*/ 64 w 71"/>
                  <a:gd name="T9" fmla="*/ 36 h 79"/>
                  <a:gd name="T10" fmla="*/ 71 w 71"/>
                  <a:gd name="T11" fmla="*/ 7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50 w 71"/>
                  <a:gd name="T25" fmla="*/ 21 h 79"/>
                  <a:gd name="T26" fmla="*/ 43 w 71"/>
                  <a:gd name="T27" fmla="*/ 0 h 79"/>
                  <a:gd name="T28" fmla="*/ 36 w 71"/>
                  <a:gd name="T29" fmla="*/ 28 h 79"/>
                  <a:gd name="T30" fmla="*/ 36 w 71"/>
                  <a:gd name="T31" fmla="*/ 28 h 79"/>
                  <a:gd name="T32" fmla="*/ 36 w 71"/>
                  <a:gd name="T33" fmla="*/ 36 h 79"/>
                  <a:gd name="T34" fmla="*/ 28 w 71"/>
                  <a:gd name="T35" fmla="*/ 21 h 79"/>
                  <a:gd name="T36" fmla="*/ 21 w 71"/>
                  <a:gd name="T37" fmla="*/ 14 h 79"/>
                  <a:gd name="T38" fmla="*/ 14 w 71"/>
                  <a:gd name="T39" fmla="*/ 0 h 79"/>
                  <a:gd name="T40" fmla="*/ 0 w 71"/>
                  <a:gd name="T41" fmla="*/ 0 h 79"/>
                  <a:gd name="T42" fmla="*/ 0 w 71"/>
                  <a:gd name="T43" fmla="*/ 7 h 79"/>
                  <a:gd name="T44" fmla="*/ 21 w 71"/>
                  <a:gd name="T45" fmla="*/ 21 h 79"/>
                  <a:gd name="T46" fmla="*/ 36 w 71"/>
                  <a:gd name="T47" fmla="*/ 36 h 79"/>
                  <a:gd name="T48" fmla="*/ 28 w 71"/>
                  <a:gd name="T49" fmla="*/ 36 h 79"/>
                  <a:gd name="T50" fmla="*/ 21 w 71"/>
                  <a:gd name="T51" fmla="*/ 36 h 79"/>
                  <a:gd name="T52" fmla="*/ 7 w 71"/>
                  <a:gd name="T53" fmla="*/ 28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0 h 79"/>
                  <a:gd name="T66" fmla="*/ 36 w 71"/>
                  <a:gd name="T67" fmla="*/ 57 h 79"/>
                  <a:gd name="T68" fmla="*/ 21 w 71"/>
                  <a:gd name="T69" fmla="*/ 57 h 79"/>
                  <a:gd name="T70" fmla="*/ 7 w 71"/>
                  <a:gd name="T71" fmla="*/ 65 h 79"/>
                  <a:gd name="T72" fmla="*/ 21 w 71"/>
                  <a:gd name="T73" fmla="*/ 79 h 79"/>
                  <a:gd name="T74" fmla="*/ 36 w 71"/>
                  <a:gd name="T75" fmla="*/ 72 h 79"/>
                  <a:gd name="T76" fmla="*/ 36 w 71"/>
                  <a:gd name="T77" fmla="*/ 65 h 79"/>
                  <a:gd name="T78" fmla="*/ 50 w 71"/>
                  <a:gd name="T79" fmla="*/ 57 h 79"/>
                  <a:gd name="T80" fmla="*/ 57 w 71"/>
                  <a:gd name="T81" fmla="*/ 65 h 79"/>
                  <a:gd name="T82" fmla="*/ 64 w 71"/>
                  <a:gd name="T83" fmla="*/ 72 h 79"/>
                  <a:gd name="T84" fmla="*/ 64 w 71"/>
                  <a:gd name="T85" fmla="*/ 28 h 79"/>
                  <a:gd name="T86" fmla="*/ 71 w 71"/>
                  <a:gd name="T87" fmla="*/ 14 h 79"/>
                  <a:gd name="T88" fmla="*/ 57 w 71"/>
                  <a:gd name="T89" fmla="*/ 14 h 79"/>
                  <a:gd name="T90" fmla="*/ 64 w 71"/>
                  <a:gd name="T91" fmla="*/ 28 h 79"/>
                  <a:gd name="T92" fmla="*/ 50 w 71"/>
                  <a:gd name="T93" fmla="*/ 14 h 79"/>
                  <a:gd name="T94" fmla="*/ 36 w 71"/>
                  <a:gd name="T95" fmla="*/ 14 h 79"/>
                  <a:gd name="T96" fmla="*/ 43 w 71"/>
                  <a:gd name="T97" fmla="*/ 21 h 79"/>
                  <a:gd name="T98" fmla="*/ 21 w 71"/>
                  <a:gd name="T99" fmla="*/ 14 h 79"/>
                  <a:gd name="T100" fmla="*/ 14 w 71"/>
                  <a:gd name="T101" fmla="*/ 0 h 79"/>
                  <a:gd name="T102" fmla="*/ 7 w 71"/>
                  <a:gd name="T103" fmla="*/ 7 h 79"/>
                  <a:gd name="T104" fmla="*/ 14 w 71"/>
                  <a:gd name="T105" fmla="*/ 21 h 79"/>
                  <a:gd name="T106" fmla="*/ 21 w 71"/>
                  <a:gd name="T107" fmla="*/ 14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14 w 71"/>
                  <a:gd name="T121" fmla="*/ 72 h 79"/>
                  <a:gd name="T122" fmla="*/ 28 w 71"/>
                  <a:gd name="T123" fmla="*/ 72 h 79"/>
                  <a:gd name="T124" fmla="*/ 36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0"/>
                    </a:lnTo>
                    <a:lnTo>
                      <a:pt x="57" y="50"/>
                    </a:lnTo>
                    <a:lnTo>
                      <a:pt x="64" y="36"/>
                    </a:lnTo>
                    <a:lnTo>
                      <a:pt x="64" y="36"/>
                    </a:lnTo>
                    <a:lnTo>
                      <a:pt x="64" y="36"/>
                    </a:lnTo>
                    <a:lnTo>
                      <a:pt x="71" y="28"/>
                    </a:lnTo>
                    <a:lnTo>
                      <a:pt x="71" y="7"/>
                    </a:lnTo>
                    <a:lnTo>
                      <a:pt x="64" y="7"/>
                    </a:lnTo>
                    <a:lnTo>
                      <a:pt x="64" y="7"/>
                    </a:lnTo>
                    <a:lnTo>
                      <a:pt x="57" y="7"/>
                    </a:lnTo>
                    <a:lnTo>
                      <a:pt x="57" y="14"/>
                    </a:lnTo>
                    <a:lnTo>
                      <a:pt x="57" y="21"/>
                    </a:lnTo>
                    <a:lnTo>
                      <a:pt x="57" y="36"/>
                    </a:lnTo>
                    <a:lnTo>
                      <a:pt x="57" y="43"/>
                    </a:lnTo>
                    <a:lnTo>
                      <a:pt x="57" y="50"/>
                    </a:lnTo>
                    <a:lnTo>
                      <a:pt x="57" y="50"/>
                    </a:lnTo>
                    <a:lnTo>
                      <a:pt x="50" y="43"/>
                    </a:lnTo>
                    <a:lnTo>
                      <a:pt x="43" y="36"/>
                    </a:lnTo>
                    <a:lnTo>
                      <a:pt x="43" y="36"/>
                    </a:lnTo>
                    <a:lnTo>
                      <a:pt x="43" y="28"/>
                    </a:lnTo>
                    <a:lnTo>
                      <a:pt x="50" y="21"/>
                    </a:lnTo>
                    <a:lnTo>
                      <a:pt x="50" y="7"/>
                    </a:lnTo>
                    <a:lnTo>
                      <a:pt x="43" y="0"/>
                    </a:lnTo>
                    <a:lnTo>
                      <a:pt x="36" y="7"/>
                    </a:lnTo>
                    <a:lnTo>
                      <a:pt x="36" y="28"/>
                    </a:lnTo>
                    <a:lnTo>
                      <a:pt x="36" y="28"/>
                    </a:lnTo>
                    <a:lnTo>
                      <a:pt x="36" y="28"/>
                    </a:lnTo>
                    <a:lnTo>
                      <a:pt x="36" y="36"/>
                    </a:lnTo>
                    <a:lnTo>
                      <a:pt x="36" y="36"/>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36"/>
                    </a:lnTo>
                    <a:lnTo>
                      <a:pt x="28" y="36"/>
                    </a:lnTo>
                    <a:lnTo>
                      <a:pt x="28" y="36"/>
                    </a:lnTo>
                    <a:lnTo>
                      <a:pt x="21" y="36"/>
                    </a:lnTo>
                    <a:lnTo>
                      <a:pt x="21" y="28"/>
                    </a:lnTo>
                    <a:lnTo>
                      <a:pt x="7" y="28"/>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0"/>
                    </a:lnTo>
                    <a:lnTo>
                      <a:pt x="43" y="57"/>
                    </a:lnTo>
                    <a:lnTo>
                      <a:pt x="36" y="57"/>
                    </a:lnTo>
                    <a:lnTo>
                      <a:pt x="36" y="57"/>
                    </a:lnTo>
                    <a:lnTo>
                      <a:pt x="21" y="57"/>
                    </a:lnTo>
                    <a:lnTo>
                      <a:pt x="7" y="65"/>
                    </a:lnTo>
                    <a:lnTo>
                      <a:pt x="7" y="65"/>
                    </a:lnTo>
                    <a:lnTo>
                      <a:pt x="7" y="72"/>
                    </a:lnTo>
                    <a:lnTo>
                      <a:pt x="21" y="79"/>
                    </a:lnTo>
                    <a:lnTo>
                      <a:pt x="28" y="72"/>
                    </a:lnTo>
                    <a:lnTo>
                      <a:pt x="36" y="72"/>
                    </a:lnTo>
                    <a:lnTo>
                      <a:pt x="36" y="72"/>
                    </a:lnTo>
                    <a:lnTo>
                      <a:pt x="36" y="65"/>
                    </a:lnTo>
                    <a:lnTo>
                      <a:pt x="43" y="65"/>
                    </a:lnTo>
                    <a:lnTo>
                      <a:pt x="50" y="57"/>
                    </a:lnTo>
                    <a:lnTo>
                      <a:pt x="50" y="57"/>
                    </a:lnTo>
                    <a:lnTo>
                      <a:pt x="57" y="65"/>
                    </a:lnTo>
                    <a:lnTo>
                      <a:pt x="64" y="72"/>
                    </a:lnTo>
                    <a:lnTo>
                      <a:pt x="64" y="72"/>
                    </a:lnTo>
                    <a:close/>
                    <a:moveTo>
                      <a:pt x="64" y="28"/>
                    </a:moveTo>
                    <a:lnTo>
                      <a:pt x="64" y="28"/>
                    </a:lnTo>
                    <a:lnTo>
                      <a:pt x="71" y="28"/>
                    </a:lnTo>
                    <a:lnTo>
                      <a:pt x="71" y="14"/>
                    </a:lnTo>
                    <a:lnTo>
                      <a:pt x="64" y="7"/>
                    </a:lnTo>
                    <a:lnTo>
                      <a:pt x="57" y="14"/>
                    </a:lnTo>
                    <a:lnTo>
                      <a:pt x="64" y="28"/>
                    </a:lnTo>
                    <a:lnTo>
                      <a:pt x="64" y="28"/>
                    </a:lnTo>
                    <a:close/>
                    <a:moveTo>
                      <a:pt x="43" y="21"/>
                    </a:moveTo>
                    <a:lnTo>
                      <a:pt x="50" y="14"/>
                    </a:lnTo>
                    <a:lnTo>
                      <a:pt x="43" y="0"/>
                    </a:lnTo>
                    <a:lnTo>
                      <a:pt x="36" y="14"/>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36" y="65"/>
                    </a:moveTo>
                    <a:lnTo>
                      <a:pt x="28" y="57"/>
                    </a:lnTo>
                    <a:lnTo>
                      <a:pt x="21" y="57"/>
                    </a:lnTo>
                    <a:lnTo>
                      <a:pt x="14" y="57"/>
                    </a:lnTo>
                    <a:lnTo>
                      <a:pt x="7"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727">
                <a:extLst>
                  <a:ext uri="{FF2B5EF4-FFF2-40B4-BE49-F238E27FC236}">
                    <a16:creationId xmlns:a16="http://schemas.microsoft.com/office/drawing/2014/main" xmlns="" id="{E3814404-D35A-4428-8F11-C46491D22294}"/>
                  </a:ext>
                </a:extLst>
              </p:cNvPr>
              <p:cNvSpPr>
                <a:spLocks noEditPoints="1"/>
              </p:cNvSpPr>
              <p:nvPr/>
            </p:nvSpPr>
            <p:spPr bwMode="auto">
              <a:xfrm>
                <a:off x="6467" y="3219"/>
                <a:ext cx="71" cy="79"/>
              </a:xfrm>
              <a:custGeom>
                <a:avLst/>
                <a:gdLst>
                  <a:gd name="T0" fmla="*/ 64 w 71"/>
                  <a:gd name="T1" fmla="*/ 72 h 79"/>
                  <a:gd name="T2" fmla="*/ 71 w 71"/>
                  <a:gd name="T3" fmla="*/ 65 h 79"/>
                  <a:gd name="T4" fmla="*/ 57 w 71"/>
                  <a:gd name="T5" fmla="*/ 50 h 79"/>
                  <a:gd name="T6" fmla="*/ 57 w 71"/>
                  <a:gd name="T7" fmla="*/ 36 h 79"/>
                  <a:gd name="T8" fmla="*/ 64 w 71"/>
                  <a:gd name="T9" fmla="*/ 36 h 79"/>
                  <a:gd name="T10" fmla="*/ 64 w 71"/>
                  <a:gd name="T11" fmla="*/ 7 h 79"/>
                  <a:gd name="T12" fmla="*/ 64 w 71"/>
                  <a:gd name="T13" fmla="*/ 7 h 79"/>
                  <a:gd name="T14" fmla="*/ 50 w 71"/>
                  <a:gd name="T15" fmla="*/ 14 h 79"/>
                  <a:gd name="T16" fmla="*/ 57 w 71"/>
                  <a:gd name="T17" fmla="*/ 36 h 79"/>
                  <a:gd name="T18" fmla="*/ 50 w 71"/>
                  <a:gd name="T19" fmla="*/ 50 h 79"/>
                  <a:gd name="T20" fmla="*/ 43 w 71"/>
                  <a:gd name="T21" fmla="*/ 43 h 79"/>
                  <a:gd name="T22" fmla="*/ 43 w 71"/>
                  <a:gd name="T23" fmla="*/ 36 h 79"/>
                  <a:gd name="T24" fmla="*/ 43 w 71"/>
                  <a:gd name="T25" fmla="*/ 21 h 79"/>
                  <a:gd name="T26" fmla="*/ 35 w 71"/>
                  <a:gd name="T27" fmla="*/ 0 h 79"/>
                  <a:gd name="T28" fmla="*/ 35 w 71"/>
                  <a:gd name="T29" fmla="*/ 28 h 79"/>
                  <a:gd name="T30" fmla="*/ 35 w 71"/>
                  <a:gd name="T31" fmla="*/ 28 h 79"/>
                  <a:gd name="T32" fmla="*/ 35 w 71"/>
                  <a:gd name="T33" fmla="*/ 36 h 79"/>
                  <a:gd name="T34" fmla="*/ 21 w 71"/>
                  <a:gd name="T35" fmla="*/ 21 h 79"/>
                  <a:gd name="T36" fmla="*/ 21 w 71"/>
                  <a:gd name="T37" fmla="*/ 14 h 79"/>
                  <a:gd name="T38" fmla="*/ 7 w 71"/>
                  <a:gd name="T39" fmla="*/ 0 h 79"/>
                  <a:gd name="T40" fmla="*/ 0 w 71"/>
                  <a:gd name="T41" fmla="*/ 0 h 79"/>
                  <a:gd name="T42" fmla="*/ 0 w 71"/>
                  <a:gd name="T43" fmla="*/ 7 h 79"/>
                  <a:gd name="T44" fmla="*/ 14 w 71"/>
                  <a:gd name="T45" fmla="*/ 21 h 79"/>
                  <a:gd name="T46" fmla="*/ 28 w 71"/>
                  <a:gd name="T47" fmla="*/ 36 h 79"/>
                  <a:gd name="T48" fmla="*/ 28 w 71"/>
                  <a:gd name="T49" fmla="*/ 36 h 79"/>
                  <a:gd name="T50" fmla="*/ 21 w 71"/>
                  <a:gd name="T51" fmla="*/ 36 h 79"/>
                  <a:gd name="T52" fmla="*/ 7 w 71"/>
                  <a:gd name="T53" fmla="*/ 28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0 h 79"/>
                  <a:gd name="T66" fmla="*/ 35 w 71"/>
                  <a:gd name="T67" fmla="*/ 57 h 79"/>
                  <a:gd name="T68" fmla="*/ 21 w 71"/>
                  <a:gd name="T69" fmla="*/ 57 h 79"/>
                  <a:gd name="T70" fmla="*/ 0 w 71"/>
                  <a:gd name="T71" fmla="*/ 65 h 79"/>
                  <a:gd name="T72" fmla="*/ 21 w 71"/>
                  <a:gd name="T73" fmla="*/ 79 h 79"/>
                  <a:gd name="T74" fmla="*/ 28 w 71"/>
                  <a:gd name="T75" fmla="*/ 72 h 79"/>
                  <a:gd name="T76" fmla="*/ 35 w 71"/>
                  <a:gd name="T77" fmla="*/ 65 h 79"/>
                  <a:gd name="T78" fmla="*/ 43 w 71"/>
                  <a:gd name="T79" fmla="*/ 57 h 79"/>
                  <a:gd name="T80" fmla="*/ 57 w 71"/>
                  <a:gd name="T81" fmla="*/ 65 h 79"/>
                  <a:gd name="T82" fmla="*/ 57 w 71"/>
                  <a:gd name="T83" fmla="*/ 72 h 79"/>
                  <a:gd name="T84" fmla="*/ 64 w 71"/>
                  <a:gd name="T85" fmla="*/ 28 h 79"/>
                  <a:gd name="T86" fmla="*/ 64 w 71"/>
                  <a:gd name="T87" fmla="*/ 14 h 79"/>
                  <a:gd name="T88" fmla="*/ 57 w 71"/>
                  <a:gd name="T89" fmla="*/ 14 h 79"/>
                  <a:gd name="T90" fmla="*/ 57 w 71"/>
                  <a:gd name="T91" fmla="*/ 28 h 79"/>
                  <a:gd name="T92" fmla="*/ 43 w 71"/>
                  <a:gd name="T93" fmla="*/ 14 h 79"/>
                  <a:gd name="T94" fmla="*/ 28 w 71"/>
                  <a:gd name="T95" fmla="*/ 14 h 79"/>
                  <a:gd name="T96" fmla="*/ 35 w 71"/>
                  <a:gd name="T97" fmla="*/ 21 h 79"/>
                  <a:gd name="T98" fmla="*/ 21 w 71"/>
                  <a:gd name="T99" fmla="*/ 14 h 79"/>
                  <a:gd name="T100" fmla="*/ 14 w 71"/>
                  <a:gd name="T101" fmla="*/ 0 h 79"/>
                  <a:gd name="T102" fmla="*/ 0 w 71"/>
                  <a:gd name="T103" fmla="*/ 7 h 79"/>
                  <a:gd name="T104" fmla="*/ 7 w 71"/>
                  <a:gd name="T105" fmla="*/ 21 h 79"/>
                  <a:gd name="T106" fmla="*/ 14 w 71"/>
                  <a:gd name="T107" fmla="*/ 14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5"/>
                    </a:lnTo>
                    <a:lnTo>
                      <a:pt x="64" y="65"/>
                    </a:lnTo>
                    <a:lnTo>
                      <a:pt x="57" y="50"/>
                    </a:lnTo>
                    <a:lnTo>
                      <a:pt x="57" y="50"/>
                    </a:lnTo>
                    <a:lnTo>
                      <a:pt x="57" y="36"/>
                    </a:lnTo>
                    <a:lnTo>
                      <a:pt x="57" y="36"/>
                    </a:lnTo>
                    <a:lnTo>
                      <a:pt x="64" y="36"/>
                    </a:lnTo>
                    <a:lnTo>
                      <a:pt x="71" y="28"/>
                    </a:lnTo>
                    <a:lnTo>
                      <a:pt x="64" y="7"/>
                    </a:lnTo>
                    <a:lnTo>
                      <a:pt x="64" y="7"/>
                    </a:lnTo>
                    <a:lnTo>
                      <a:pt x="64" y="7"/>
                    </a:lnTo>
                    <a:lnTo>
                      <a:pt x="57" y="7"/>
                    </a:lnTo>
                    <a:lnTo>
                      <a:pt x="50" y="14"/>
                    </a:lnTo>
                    <a:lnTo>
                      <a:pt x="50" y="21"/>
                    </a:lnTo>
                    <a:lnTo>
                      <a:pt x="57" y="36"/>
                    </a:lnTo>
                    <a:lnTo>
                      <a:pt x="57" y="43"/>
                    </a:lnTo>
                    <a:lnTo>
                      <a:pt x="50" y="50"/>
                    </a:lnTo>
                    <a:lnTo>
                      <a:pt x="50" y="50"/>
                    </a:lnTo>
                    <a:lnTo>
                      <a:pt x="43" y="43"/>
                    </a:lnTo>
                    <a:lnTo>
                      <a:pt x="43" y="36"/>
                    </a:lnTo>
                    <a:lnTo>
                      <a:pt x="43" y="36"/>
                    </a:lnTo>
                    <a:lnTo>
                      <a:pt x="43" y="28"/>
                    </a:lnTo>
                    <a:lnTo>
                      <a:pt x="43" y="21"/>
                    </a:lnTo>
                    <a:lnTo>
                      <a:pt x="43" y="7"/>
                    </a:lnTo>
                    <a:lnTo>
                      <a:pt x="35" y="0"/>
                    </a:lnTo>
                    <a:lnTo>
                      <a:pt x="28" y="7"/>
                    </a:lnTo>
                    <a:lnTo>
                      <a:pt x="35" y="28"/>
                    </a:lnTo>
                    <a:lnTo>
                      <a:pt x="35" y="28"/>
                    </a:lnTo>
                    <a:lnTo>
                      <a:pt x="35" y="28"/>
                    </a:lnTo>
                    <a:lnTo>
                      <a:pt x="35" y="36"/>
                    </a:lnTo>
                    <a:lnTo>
                      <a:pt x="35" y="36"/>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6"/>
                    </a:lnTo>
                    <a:lnTo>
                      <a:pt x="28" y="36"/>
                    </a:lnTo>
                    <a:lnTo>
                      <a:pt x="28" y="36"/>
                    </a:lnTo>
                    <a:lnTo>
                      <a:pt x="28" y="36"/>
                    </a:lnTo>
                    <a:lnTo>
                      <a:pt x="21" y="36"/>
                    </a:lnTo>
                    <a:lnTo>
                      <a:pt x="14" y="28"/>
                    </a:lnTo>
                    <a:lnTo>
                      <a:pt x="7" y="28"/>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0"/>
                    </a:lnTo>
                    <a:lnTo>
                      <a:pt x="43" y="57"/>
                    </a:lnTo>
                    <a:lnTo>
                      <a:pt x="35" y="57"/>
                    </a:lnTo>
                    <a:lnTo>
                      <a:pt x="28" y="57"/>
                    </a:lnTo>
                    <a:lnTo>
                      <a:pt x="21" y="57"/>
                    </a:lnTo>
                    <a:lnTo>
                      <a:pt x="7" y="65"/>
                    </a:lnTo>
                    <a:lnTo>
                      <a:pt x="0" y="65"/>
                    </a:lnTo>
                    <a:lnTo>
                      <a:pt x="7" y="72"/>
                    </a:lnTo>
                    <a:lnTo>
                      <a:pt x="21" y="79"/>
                    </a:lnTo>
                    <a:lnTo>
                      <a:pt x="28" y="72"/>
                    </a:lnTo>
                    <a:lnTo>
                      <a:pt x="28" y="72"/>
                    </a:lnTo>
                    <a:lnTo>
                      <a:pt x="28" y="72"/>
                    </a:lnTo>
                    <a:lnTo>
                      <a:pt x="35" y="65"/>
                    </a:lnTo>
                    <a:lnTo>
                      <a:pt x="43" y="65"/>
                    </a:lnTo>
                    <a:lnTo>
                      <a:pt x="43" y="57"/>
                    </a:lnTo>
                    <a:lnTo>
                      <a:pt x="50" y="57"/>
                    </a:lnTo>
                    <a:lnTo>
                      <a:pt x="57" y="65"/>
                    </a:lnTo>
                    <a:lnTo>
                      <a:pt x="57" y="72"/>
                    </a:lnTo>
                    <a:lnTo>
                      <a:pt x="57" y="72"/>
                    </a:lnTo>
                    <a:close/>
                    <a:moveTo>
                      <a:pt x="57" y="28"/>
                    </a:moveTo>
                    <a:lnTo>
                      <a:pt x="64" y="28"/>
                    </a:lnTo>
                    <a:lnTo>
                      <a:pt x="64" y="28"/>
                    </a:lnTo>
                    <a:lnTo>
                      <a:pt x="64" y="14"/>
                    </a:lnTo>
                    <a:lnTo>
                      <a:pt x="64" y="7"/>
                    </a:lnTo>
                    <a:lnTo>
                      <a:pt x="57" y="14"/>
                    </a:lnTo>
                    <a:lnTo>
                      <a:pt x="57" y="28"/>
                    </a:lnTo>
                    <a:lnTo>
                      <a:pt x="57" y="28"/>
                    </a:lnTo>
                    <a:close/>
                    <a:moveTo>
                      <a:pt x="35" y="21"/>
                    </a:moveTo>
                    <a:lnTo>
                      <a:pt x="43" y="14"/>
                    </a:lnTo>
                    <a:lnTo>
                      <a:pt x="35" y="0"/>
                    </a:lnTo>
                    <a:lnTo>
                      <a:pt x="28" y="14"/>
                    </a:lnTo>
                    <a:lnTo>
                      <a:pt x="35" y="21"/>
                    </a:lnTo>
                    <a:lnTo>
                      <a:pt x="35" y="21"/>
                    </a:lnTo>
                    <a:close/>
                    <a:moveTo>
                      <a:pt x="14" y="14"/>
                    </a:moveTo>
                    <a:lnTo>
                      <a:pt x="21" y="14"/>
                    </a:lnTo>
                    <a:lnTo>
                      <a:pt x="14" y="7"/>
                    </a:lnTo>
                    <a:lnTo>
                      <a:pt x="14" y="0"/>
                    </a:lnTo>
                    <a:lnTo>
                      <a:pt x="0" y="0"/>
                    </a:lnTo>
                    <a:lnTo>
                      <a:pt x="0" y="7"/>
                    </a:lnTo>
                    <a:lnTo>
                      <a:pt x="7" y="14"/>
                    </a:lnTo>
                    <a:lnTo>
                      <a:pt x="7" y="21"/>
                    </a:lnTo>
                    <a:lnTo>
                      <a:pt x="14" y="14"/>
                    </a:lnTo>
                    <a:lnTo>
                      <a:pt x="14" y="14"/>
                    </a:lnTo>
                    <a:close/>
                    <a:moveTo>
                      <a:pt x="21" y="36"/>
                    </a:moveTo>
                    <a:lnTo>
                      <a:pt x="7" y="36"/>
                    </a:lnTo>
                    <a:lnTo>
                      <a:pt x="0" y="36"/>
                    </a:lnTo>
                    <a:lnTo>
                      <a:pt x="7" y="43"/>
                    </a:lnTo>
                    <a:lnTo>
                      <a:pt x="14" y="50"/>
                    </a:lnTo>
                    <a:lnTo>
                      <a:pt x="21" y="43"/>
                    </a:lnTo>
                    <a:lnTo>
                      <a:pt x="21" y="36"/>
                    </a:lnTo>
                    <a:lnTo>
                      <a:pt x="21" y="36"/>
                    </a:lnTo>
                    <a:close/>
                    <a:moveTo>
                      <a:pt x="28" y="65"/>
                    </a:moveTo>
                    <a:lnTo>
                      <a:pt x="28" y="57"/>
                    </a:lnTo>
                    <a:lnTo>
                      <a:pt x="21" y="57"/>
                    </a:lnTo>
                    <a:lnTo>
                      <a:pt x="14" y="57"/>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728">
                <a:extLst>
                  <a:ext uri="{FF2B5EF4-FFF2-40B4-BE49-F238E27FC236}">
                    <a16:creationId xmlns:a16="http://schemas.microsoft.com/office/drawing/2014/main" xmlns="" id="{8059D591-DF69-4AAE-A444-D1EF00B07787}"/>
                  </a:ext>
                </a:extLst>
              </p:cNvPr>
              <p:cNvSpPr>
                <a:spLocks noEditPoints="1"/>
              </p:cNvSpPr>
              <p:nvPr/>
            </p:nvSpPr>
            <p:spPr bwMode="auto">
              <a:xfrm>
                <a:off x="6538" y="3219"/>
                <a:ext cx="73" cy="79"/>
              </a:xfrm>
              <a:custGeom>
                <a:avLst/>
                <a:gdLst>
                  <a:gd name="T0" fmla="*/ 66 w 73"/>
                  <a:gd name="T1" fmla="*/ 72 h 79"/>
                  <a:gd name="T2" fmla="*/ 73 w 73"/>
                  <a:gd name="T3" fmla="*/ 65 h 79"/>
                  <a:gd name="T4" fmla="*/ 66 w 73"/>
                  <a:gd name="T5" fmla="*/ 50 h 79"/>
                  <a:gd name="T6" fmla="*/ 66 w 73"/>
                  <a:gd name="T7" fmla="*/ 36 h 79"/>
                  <a:gd name="T8" fmla="*/ 73 w 73"/>
                  <a:gd name="T9" fmla="*/ 36 h 79"/>
                  <a:gd name="T10" fmla="*/ 73 w 73"/>
                  <a:gd name="T11" fmla="*/ 7 h 79"/>
                  <a:gd name="T12" fmla="*/ 66 w 73"/>
                  <a:gd name="T13" fmla="*/ 7 h 79"/>
                  <a:gd name="T14" fmla="*/ 58 w 73"/>
                  <a:gd name="T15" fmla="*/ 14 h 79"/>
                  <a:gd name="T16" fmla="*/ 66 w 73"/>
                  <a:gd name="T17" fmla="*/ 36 h 79"/>
                  <a:gd name="T18" fmla="*/ 58 w 73"/>
                  <a:gd name="T19" fmla="*/ 50 h 79"/>
                  <a:gd name="T20" fmla="*/ 51 w 73"/>
                  <a:gd name="T21" fmla="*/ 43 h 79"/>
                  <a:gd name="T22" fmla="*/ 44 w 73"/>
                  <a:gd name="T23" fmla="*/ 36 h 79"/>
                  <a:gd name="T24" fmla="*/ 51 w 73"/>
                  <a:gd name="T25" fmla="*/ 21 h 79"/>
                  <a:gd name="T26" fmla="*/ 44 w 73"/>
                  <a:gd name="T27" fmla="*/ 0 h 79"/>
                  <a:gd name="T28" fmla="*/ 44 w 73"/>
                  <a:gd name="T29" fmla="*/ 28 h 79"/>
                  <a:gd name="T30" fmla="*/ 44 w 73"/>
                  <a:gd name="T31" fmla="*/ 28 h 79"/>
                  <a:gd name="T32" fmla="*/ 36 w 73"/>
                  <a:gd name="T33" fmla="*/ 36 h 79"/>
                  <a:gd name="T34" fmla="*/ 29 w 73"/>
                  <a:gd name="T35" fmla="*/ 21 h 79"/>
                  <a:gd name="T36" fmla="*/ 29 w 73"/>
                  <a:gd name="T37" fmla="*/ 14 h 79"/>
                  <a:gd name="T38" fmla="*/ 15 w 73"/>
                  <a:gd name="T39" fmla="*/ 0 h 79"/>
                  <a:gd name="T40" fmla="*/ 8 w 73"/>
                  <a:gd name="T41" fmla="*/ 0 h 79"/>
                  <a:gd name="T42" fmla="*/ 0 w 73"/>
                  <a:gd name="T43" fmla="*/ 7 h 79"/>
                  <a:gd name="T44" fmla="*/ 22 w 73"/>
                  <a:gd name="T45" fmla="*/ 21 h 79"/>
                  <a:gd name="T46" fmla="*/ 36 w 73"/>
                  <a:gd name="T47" fmla="*/ 36 h 79"/>
                  <a:gd name="T48" fmla="*/ 36 w 73"/>
                  <a:gd name="T49" fmla="*/ 36 h 79"/>
                  <a:gd name="T50" fmla="*/ 29 w 73"/>
                  <a:gd name="T51" fmla="*/ 36 h 79"/>
                  <a:gd name="T52" fmla="*/ 8 w 73"/>
                  <a:gd name="T53" fmla="*/ 28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0 h 79"/>
                  <a:gd name="T66" fmla="*/ 44 w 73"/>
                  <a:gd name="T67" fmla="*/ 57 h 79"/>
                  <a:gd name="T68" fmla="*/ 29 w 73"/>
                  <a:gd name="T69" fmla="*/ 57 h 79"/>
                  <a:gd name="T70" fmla="*/ 8 w 73"/>
                  <a:gd name="T71" fmla="*/ 65 h 79"/>
                  <a:gd name="T72" fmla="*/ 22 w 73"/>
                  <a:gd name="T73" fmla="*/ 79 h 79"/>
                  <a:gd name="T74" fmla="*/ 36 w 73"/>
                  <a:gd name="T75" fmla="*/ 72 h 79"/>
                  <a:gd name="T76" fmla="*/ 44 w 73"/>
                  <a:gd name="T77" fmla="*/ 65 h 79"/>
                  <a:gd name="T78" fmla="*/ 51 w 73"/>
                  <a:gd name="T79" fmla="*/ 57 h 79"/>
                  <a:gd name="T80" fmla="*/ 58 w 73"/>
                  <a:gd name="T81" fmla="*/ 65 h 79"/>
                  <a:gd name="T82" fmla="*/ 66 w 73"/>
                  <a:gd name="T83" fmla="*/ 72 h 79"/>
                  <a:gd name="T84" fmla="*/ 73 w 73"/>
                  <a:gd name="T85" fmla="*/ 28 h 79"/>
                  <a:gd name="T86" fmla="*/ 73 w 73"/>
                  <a:gd name="T87" fmla="*/ 14 h 79"/>
                  <a:gd name="T88" fmla="*/ 58 w 73"/>
                  <a:gd name="T89" fmla="*/ 14 h 79"/>
                  <a:gd name="T90" fmla="*/ 66 w 73"/>
                  <a:gd name="T91" fmla="*/ 28 h 79"/>
                  <a:gd name="T92" fmla="*/ 51 w 73"/>
                  <a:gd name="T93" fmla="*/ 14 h 79"/>
                  <a:gd name="T94" fmla="*/ 36 w 73"/>
                  <a:gd name="T95" fmla="*/ 14 h 79"/>
                  <a:gd name="T96" fmla="*/ 44 w 73"/>
                  <a:gd name="T97" fmla="*/ 21 h 79"/>
                  <a:gd name="T98" fmla="*/ 22 w 73"/>
                  <a:gd name="T99" fmla="*/ 14 h 79"/>
                  <a:gd name="T100" fmla="*/ 15 w 73"/>
                  <a:gd name="T101" fmla="*/ 0 h 79"/>
                  <a:gd name="T102" fmla="*/ 8 w 73"/>
                  <a:gd name="T103" fmla="*/ 7 h 79"/>
                  <a:gd name="T104" fmla="*/ 15 w 73"/>
                  <a:gd name="T105" fmla="*/ 21 h 79"/>
                  <a:gd name="T106" fmla="*/ 22 w 73"/>
                  <a:gd name="T107" fmla="*/ 14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57 h 79"/>
                  <a:gd name="T120" fmla="*/ 15 w 73"/>
                  <a:gd name="T121" fmla="*/ 72 h 79"/>
                  <a:gd name="T122" fmla="*/ 29 w 73"/>
                  <a:gd name="T123" fmla="*/ 72 h 79"/>
                  <a:gd name="T124" fmla="*/ 36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66" y="50"/>
                    </a:lnTo>
                    <a:lnTo>
                      <a:pt x="58" y="50"/>
                    </a:lnTo>
                    <a:lnTo>
                      <a:pt x="66" y="36"/>
                    </a:lnTo>
                    <a:lnTo>
                      <a:pt x="66" y="36"/>
                    </a:lnTo>
                    <a:lnTo>
                      <a:pt x="73" y="36"/>
                    </a:lnTo>
                    <a:lnTo>
                      <a:pt x="73" y="28"/>
                    </a:lnTo>
                    <a:lnTo>
                      <a:pt x="73" y="7"/>
                    </a:lnTo>
                    <a:lnTo>
                      <a:pt x="73" y="7"/>
                    </a:lnTo>
                    <a:lnTo>
                      <a:pt x="66" y="7"/>
                    </a:lnTo>
                    <a:lnTo>
                      <a:pt x="66" y="7"/>
                    </a:lnTo>
                    <a:lnTo>
                      <a:pt x="58" y="14"/>
                    </a:lnTo>
                    <a:lnTo>
                      <a:pt x="58" y="21"/>
                    </a:lnTo>
                    <a:lnTo>
                      <a:pt x="66" y="36"/>
                    </a:lnTo>
                    <a:lnTo>
                      <a:pt x="58" y="43"/>
                    </a:lnTo>
                    <a:lnTo>
                      <a:pt x="58" y="50"/>
                    </a:lnTo>
                    <a:lnTo>
                      <a:pt x="58" y="50"/>
                    </a:lnTo>
                    <a:lnTo>
                      <a:pt x="51" y="43"/>
                    </a:lnTo>
                    <a:lnTo>
                      <a:pt x="51" y="36"/>
                    </a:lnTo>
                    <a:lnTo>
                      <a:pt x="44" y="36"/>
                    </a:lnTo>
                    <a:lnTo>
                      <a:pt x="44" y="28"/>
                    </a:lnTo>
                    <a:lnTo>
                      <a:pt x="51" y="21"/>
                    </a:lnTo>
                    <a:lnTo>
                      <a:pt x="51" y="7"/>
                    </a:lnTo>
                    <a:lnTo>
                      <a:pt x="44" y="0"/>
                    </a:lnTo>
                    <a:lnTo>
                      <a:pt x="36" y="7"/>
                    </a:lnTo>
                    <a:lnTo>
                      <a:pt x="44" y="28"/>
                    </a:lnTo>
                    <a:lnTo>
                      <a:pt x="44" y="28"/>
                    </a:lnTo>
                    <a:lnTo>
                      <a:pt x="44" y="28"/>
                    </a:lnTo>
                    <a:lnTo>
                      <a:pt x="44" y="36"/>
                    </a:lnTo>
                    <a:lnTo>
                      <a:pt x="36" y="36"/>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6"/>
                    </a:lnTo>
                    <a:lnTo>
                      <a:pt x="36" y="36"/>
                    </a:lnTo>
                    <a:lnTo>
                      <a:pt x="36" y="36"/>
                    </a:lnTo>
                    <a:lnTo>
                      <a:pt x="29" y="36"/>
                    </a:lnTo>
                    <a:lnTo>
                      <a:pt x="29" y="36"/>
                    </a:lnTo>
                    <a:lnTo>
                      <a:pt x="22" y="28"/>
                    </a:lnTo>
                    <a:lnTo>
                      <a:pt x="8" y="28"/>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0"/>
                    </a:lnTo>
                    <a:lnTo>
                      <a:pt x="51" y="57"/>
                    </a:lnTo>
                    <a:lnTo>
                      <a:pt x="44" y="57"/>
                    </a:lnTo>
                    <a:lnTo>
                      <a:pt x="36" y="57"/>
                    </a:lnTo>
                    <a:lnTo>
                      <a:pt x="29" y="57"/>
                    </a:lnTo>
                    <a:lnTo>
                      <a:pt x="8" y="65"/>
                    </a:lnTo>
                    <a:lnTo>
                      <a:pt x="8" y="65"/>
                    </a:lnTo>
                    <a:lnTo>
                      <a:pt x="15" y="72"/>
                    </a:lnTo>
                    <a:lnTo>
                      <a:pt x="22" y="79"/>
                    </a:lnTo>
                    <a:lnTo>
                      <a:pt x="36" y="72"/>
                    </a:lnTo>
                    <a:lnTo>
                      <a:pt x="36" y="72"/>
                    </a:lnTo>
                    <a:lnTo>
                      <a:pt x="36" y="72"/>
                    </a:lnTo>
                    <a:lnTo>
                      <a:pt x="44" y="65"/>
                    </a:lnTo>
                    <a:lnTo>
                      <a:pt x="44" y="65"/>
                    </a:lnTo>
                    <a:lnTo>
                      <a:pt x="51" y="57"/>
                    </a:lnTo>
                    <a:lnTo>
                      <a:pt x="51" y="57"/>
                    </a:lnTo>
                    <a:lnTo>
                      <a:pt x="58" y="65"/>
                    </a:lnTo>
                    <a:lnTo>
                      <a:pt x="66" y="72"/>
                    </a:lnTo>
                    <a:lnTo>
                      <a:pt x="66" y="72"/>
                    </a:lnTo>
                    <a:close/>
                    <a:moveTo>
                      <a:pt x="66" y="28"/>
                    </a:moveTo>
                    <a:lnTo>
                      <a:pt x="73" y="28"/>
                    </a:lnTo>
                    <a:lnTo>
                      <a:pt x="73" y="28"/>
                    </a:lnTo>
                    <a:lnTo>
                      <a:pt x="73" y="14"/>
                    </a:lnTo>
                    <a:lnTo>
                      <a:pt x="66" y="7"/>
                    </a:lnTo>
                    <a:lnTo>
                      <a:pt x="58" y="14"/>
                    </a:lnTo>
                    <a:lnTo>
                      <a:pt x="66" y="28"/>
                    </a:lnTo>
                    <a:lnTo>
                      <a:pt x="66" y="28"/>
                    </a:lnTo>
                    <a:close/>
                    <a:moveTo>
                      <a:pt x="44" y="21"/>
                    </a:moveTo>
                    <a:lnTo>
                      <a:pt x="51" y="14"/>
                    </a:lnTo>
                    <a:lnTo>
                      <a:pt x="44" y="0"/>
                    </a:lnTo>
                    <a:lnTo>
                      <a:pt x="36" y="14"/>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9" y="36"/>
                    </a:moveTo>
                    <a:lnTo>
                      <a:pt x="15" y="36"/>
                    </a:lnTo>
                    <a:lnTo>
                      <a:pt x="8" y="36"/>
                    </a:lnTo>
                    <a:lnTo>
                      <a:pt x="8" y="43"/>
                    </a:lnTo>
                    <a:lnTo>
                      <a:pt x="15" y="50"/>
                    </a:lnTo>
                    <a:lnTo>
                      <a:pt x="29" y="43"/>
                    </a:lnTo>
                    <a:lnTo>
                      <a:pt x="29" y="36"/>
                    </a:lnTo>
                    <a:lnTo>
                      <a:pt x="29" y="36"/>
                    </a:lnTo>
                    <a:close/>
                    <a:moveTo>
                      <a:pt x="36" y="65"/>
                    </a:moveTo>
                    <a:lnTo>
                      <a:pt x="29" y="57"/>
                    </a:lnTo>
                    <a:lnTo>
                      <a:pt x="22" y="57"/>
                    </a:lnTo>
                    <a:lnTo>
                      <a:pt x="22" y="57"/>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729">
                <a:extLst>
                  <a:ext uri="{FF2B5EF4-FFF2-40B4-BE49-F238E27FC236}">
                    <a16:creationId xmlns:a16="http://schemas.microsoft.com/office/drawing/2014/main" xmlns="" id="{DAAFC2CE-AE24-4B61-95D4-F42D10AA030E}"/>
                  </a:ext>
                </a:extLst>
              </p:cNvPr>
              <p:cNvSpPr>
                <a:spLocks noEditPoints="1"/>
              </p:cNvSpPr>
              <p:nvPr/>
            </p:nvSpPr>
            <p:spPr bwMode="auto">
              <a:xfrm>
                <a:off x="6762" y="3219"/>
                <a:ext cx="22" cy="72"/>
              </a:xfrm>
              <a:custGeom>
                <a:avLst/>
                <a:gdLst>
                  <a:gd name="T0" fmla="*/ 22 w 22"/>
                  <a:gd name="T1" fmla="*/ 21 h 72"/>
                  <a:gd name="T2" fmla="*/ 22 w 22"/>
                  <a:gd name="T3" fmla="*/ 14 h 72"/>
                  <a:gd name="T4" fmla="*/ 22 w 22"/>
                  <a:gd name="T5" fmla="*/ 14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0 h 72"/>
                  <a:gd name="T18" fmla="*/ 7 w 22"/>
                  <a:gd name="T19" fmla="*/ 14 h 72"/>
                  <a:gd name="T20" fmla="*/ 22 w 22"/>
                  <a:gd name="T21" fmla="*/ 21 h 72"/>
                  <a:gd name="T22" fmla="*/ 22 w 22"/>
                  <a:gd name="T23" fmla="*/ 21 h 72"/>
                  <a:gd name="T24" fmla="*/ 22 w 22"/>
                  <a:gd name="T25" fmla="*/ 28 h 72"/>
                  <a:gd name="T26" fmla="*/ 22 w 22"/>
                  <a:gd name="T27" fmla="*/ 21 h 72"/>
                  <a:gd name="T28" fmla="*/ 22 w 22"/>
                  <a:gd name="T29" fmla="*/ 21 h 72"/>
                  <a:gd name="T30" fmla="*/ 22 w 22"/>
                  <a:gd name="T31" fmla="*/ 36 h 72"/>
                  <a:gd name="T32" fmla="*/ 22 w 22"/>
                  <a:gd name="T33" fmla="*/ 36 h 72"/>
                  <a:gd name="T34" fmla="*/ 22 w 22"/>
                  <a:gd name="T35" fmla="*/ 36 h 72"/>
                  <a:gd name="T36" fmla="*/ 22 w 22"/>
                  <a:gd name="T37" fmla="*/ 28 h 72"/>
                  <a:gd name="T38" fmla="*/ 7 w 22"/>
                  <a:gd name="T39" fmla="*/ 28 h 72"/>
                  <a:gd name="T40" fmla="*/ 0 w 22"/>
                  <a:gd name="T41" fmla="*/ 36 h 72"/>
                  <a:gd name="T42" fmla="*/ 0 w 22"/>
                  <a:gd name="T43" fmla="*/ 43 h 72"/>
                  <a:gd name="T44" fmla="*/ 7 w 22"/>
                  <a:gd name="T45" fmla="*/ 43 h 72"/>
                  <a:gd name="T46" fmla="*/ 15 w 22"/>
                  <a:gd name="T47" fmla="*/ 50 h 72"/>
                  <a:gd name="T48" fmla="*/ 22 w 22"/>
                  <a:gd name="T49" fmla="*/ 50 h 72"/>
                  <a:gd name="T50" fmla="*/ 22 w 22"/>
                  <a:gd name="T51" fmla="*/ 43 h 72"/>
                  <a:gd name="T52" fmla="*/ 22 w 22"/>
                  <a:gd name="T53" fmla="*/ 36 h 72"/>
                  <a:gd name="T54" fmla="*/ 22 w 22"/>
                  <a:gd name="T55" fmla="*/ 36 h 72"/>
                  <a:gd name="T56" fmla="*/ 22 w 22"/>
                  <a:gd name="T57" fmla="*/ 36 h 72"/>
                  <a:gd name="T58" fmla="*/ 22 w 22"/>
                  <a:gd name="T59" fmla="*/ 57 h 72"/>
                  <a:gd name="T60" fmla="*/ 15 w 22"/>
                  <a:gd name="T61" fmla="*/ 57 h 72"/>
                  <a:gd name="T62" fmla="*/ 7 w 22"/>
                  <a:gd name="T63" fmla="*/ 57 h 72"/>
                  <a:gd name="T64" fmla="*/ 7 w 22"/>
                  <a:gd name="T65" fmla="*/ 65 h 72"/>
                  <a:gd name="T66" fmla="*/ 7 w 22"/>
                  <a:gd name="T67" fmla="*/ 72 h 72"/>
                  <a:gd name="T68" fmla="*/ 15 w 22"/>
                  <a:gd name="T69" fmla="*/ 72 h 72"/>
                  <a:gd name="T70" fmla="*/ 22 w 22"/>
                  <a:gd name="T71" fmla="*/ 72 h 72"/>
                  <a:gd name="T72" fmla="*/ 22 w 22"/>
                  <a:gd name="T73" fmla="*/ 72 h 72"/>
                  <a:gd name="T74" fmla="*/ 15 w 22"/>
                  <a:gd name="T75" fmla="*/ 72 h 72"/>
                  <a:gd name="T76" fmla="*/ 7 w 22"/>
                  <a:gd name="T77" fmla="*/ 65 h 72"/>
                  <a:gd name="T78" fmla="*/ 15 w 22"/>
                  <a:gd name="T79" fmla="*/ 57 h 72"/>
                  <a:gd name="T80" fmla="*/ 22 w 22"/>
                  <a:gd name="T81" fmla="*/ 57 h 72"/>
                  <a:gd name="T82" fmla="*/ 22 w 22"/>
                  <a:gd name="T83" fmla="*/ 57 h 72"/>
                  <a:gd name="T84" fmla="*/ 22 w 22"/>
                  <a:gd name="T85" fmla="*/ 57 h 72"/>
                  <a:gd name="T86" fmla="*/ 22 w 22"/>
                  <a:gd name="T87" fmla="*/ 57 h 72"/>
                  <a:gd name="T88" fmla="*/ 22 w 22"/>
                  <a:gd name="T89" fmla="*/ 57 h 72"/>
                  <a:gd name="T90" fmla="*/ 22 w 22"/>
                  <a:gd name="T91" fmla="*/ 14 h 72"/>
                  <a:gd name="T92" fmla="*/ 22 w 22"/>
                  <a:gd name="T93" fmla="*/ 7 h 72"/>
                  <a:gd name="T94" fmla="*/ 22 w 22"/>
                  <a:gd name="T95" fmla="*/ 7 h 72"/>
                  <a:gd name="T96" fmla="*/ 15 w 22"/>
                  <a:gd name="T97" fmla="*/ 0 h 72"/>
                  <a:gd name="T98" fmla="*/ 7 w 22"/>
                  <a:gd name="T99" fmla="*/ 0 h 72"/>
                  <a:gd name="T100" fmla="*/ 0 w 22"/>
                  <a:gd name="T101" fmla="*/ 7 h 72"/>
                  <a:gd name="T102" fmla="*/ 7 w 22"/>
                  <a:gd name="T103" fmla="*/ 14 h 72"/>
                  <a:gd name="T104" fmla="*/ 15 w 22"/>
                  <a:gd name="T105" fmla="*/ 21 h 72"/>
                  <a:gd name="T106" fmla="*/ 22 w 22"/>
                  <a:gd name="T107" fmla="*/ 14 h 72"/>
                  <a:gd name="T108" fmla="*/ 22 w 22"/>
                  <a:gd name="T109" fmla="*/ 14 h 72"/>
                  <a:gd name="T110" fmla="*/ 22 w 22"/>
                  <a:gd name="T111" fmla="*/ 36 h 72"/>
                  <a:gd name="T112" fmla="*/ 15 w 22"/>
                  <a:gd name="T113" fmla="*/ 28 h 72"/>
                  <a:gd name="T114" fmla="*/ 0 w 22"/>
                  <a:gd name="T115" fmla="*/ 36 h 72"/>
                  <a:gd name="T116" fmla="*/ 7 w 22"/>
                  <a:gd name="T117" fmla="*/ 43 h 72"/>
                  <a:gd name="T118" fmla="*/ 15 w 22"/>
                  <a:gd name="T119" fmla="*/ 43 h 72"/>
                  <a:gd name="T120" fmla="*/ 22 w 22"/>
                  <a:gd name="T121" fmla="*/ 43 h 72"/>
                  <a:gd name="T122" fmla="*/ 22 w 22"/>
                  <a:gd name="T123" fmla="*/ 36 h 72"/>
                  <a:gd name="T124" fmla="*/ 22 w 22"/>
                  <a:gd name="T125"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 h="72">
                    <a:moveTo>
                      <a:pt x="22" y="21"/>
                    </a:moveTo>
                    <a:lnTo>
                      <a:pt x="22" y="14"/>
                    </a:lnTo>
                    <a:lnTo>
                      <a:pt x="22" y="14"/>
                    </a:lnTo>
                    <a:lnTo>
                      <a:pt x="22" y="7"/>
                    </a:lnTo>
                    <a:lnTo>
                      <a:pt x="15" y="0"/>
                    </a:lnTo>
                    <a:lnTo>
                      <a:pt x="7" y="0"/>
                    </a:lnTo>
                    <a:lnTo>
                      <a:pt x="0" y="0"/>
                    </a:lnTo>
                    <a:lnTo>
                      <a:pt x="0" y="0"/>
                    </a:lnTo>
                    <a:lnTo>
                      <a:pt x="0" y="0"/>
                    </a:lnTo>
                    <a:lnTo>
                      <a:pt x="7" y="14"/>
                    </a:lnTo>
                    <a:lnTo>
                      <a:pt x="22" y="21"/>
                    </a:lnTo>
                    <a:lnTo>
                      <a:pt x="22" y="21"/>
                    </a:lnTo>
                    <a:lnTo>
                      <a:pt x="22" y="28"/>
                    </a:lnTo>
                    <a:lnTo>
                      <a:pt x="22" y="21"/>
                    </a:lnTo>
                    <a:lnTo>
                      <a:pt x="22" y="21"/>
                    </a:lnTo>
                    <a:close/>
                    <a:moveTo>
                      <a:pt x="22" y="36"/>
                    </a:moveTo>
                    <a:lnTo>
                      <a:pt x="22" y="36"/>
                    </a:lnTo>
                    <a:lnTo>
                      <a:pt x="22" y="36"/>
                    </a:lnTo>
                    <a:lnTo>
                      <a:pt x="22" y="28"/>
                    </a:lnTo>
                    <a:lnTo>
                      <a:pt x="7" y="28"/>
                    </a:lnTo>
                    <a:lnTo>
                      <a:pt x="0" y="36"/>
                    </a:lnTo>
                    <a:lnTo>
                      <a:pt x="0" y="43"/>
                    </a:lnTo>
                    <a:lnTo>
                      <a:pt x="7" y="43"/>
                    </a:lnTo>
                    <a:lnTo>
                      <a:pt x="15" y="50"/>
                    </a:lnTo>
                    <a:lnTo>
                      <a:pt x="22" y="50"/>
                    </a:lnTo>
                    <a:lnTo>
                      <a:pt x="22" y="43"/>
                    </a:lnTo>
                    <a:lnTo>
                      <a:pt x="22" y="36"/>
                    </a:lnTo>
                    <a:lnTo>
                      <a:pt x="22" y="36"/>
                    </a:lnTo>
                    <a:lnTo>
                      <a:pt x="22" y="36"/>
                    </a:lnTo>
                    <a:close/>
                    <a:moveTo>
                      <a:pt x="22" y="57"/>
                    </a:moveTo>
                    <a:lnTo>
                      <a:pt x="15" y="57"/>
                    </a:lnTo>
                    <a:lnTo>
                      <a:pt x="7" y="57"/>
                    </a:lnTo>
                    <a:lnTo>
                      <a:pt x="7" y="65"/>
                    </a:lnTo>
                    <a:lnTo>
                      <a:pt x="7" y="72"/>
                    </a:lnTo>
                    <a:lnTo>
                      <a:pt x="15" y="72"/>
                    </a:lnTo>
                    <a:lnTo>
                      <a:pt x="22" y="72"/>
                    </a:lnTo>
                    <a:lnTo>
                      <a:pt x="22" y="72"/>
                    </a:lnTo>
                    <a:lnTo>
                      <a:pt x="15" y="72"/>
                    </a:lnTo>
                    <a:lnTo>
                      <a:pt x="7" y="65"/>
                    </a:lnTo>
                    <a:lnTo>
                      <a:pt x="15" y="57"/>
                    </a:lnTo>
                    <a:lnTo>
                      <a:pt x="22" y="57"/>
                    </a:lnTo>
                    <a:lnTo>
                      <a:pt x="22" y="57"/>
                    </a:lnTo>
                    <a:lnTo>
                      <a:pt x="22" y="57"/>
                    </a:lnTo>
                    <a:lnTo>
                      <a:pt x="22" y="57"/>
                    </a:lnTo>
                    <a:lnTo>
                      <a:pt x="22" y="57"/>
                    </a:lnTo>
                    <a:close/>
                    <a:moveTo>
                      <a:pt x="22" y="14"/>
                    </a:moveTo>
                    <a:lnTo>
                      <a:pt x="22" y="7"/>
                    </a:lnTo>
                    <a:lnTo>
                      <a:pt x="22" y="7"/>
                    </a:lnTo>
                    <a:lnTo>
                      <a:pt x="15" y="0"/>
                    </a:lnTo>
                    <a:lnTo>
                      <a:pt x="7" y="0"/>
                    </a:lnTo>
                    <a:lnTo>
                      <a:pt x="0" y="7"/>
                    </a:lnTo>
                    <a:lnTo>
                      <a:pt x="7" y="14"/>
                    </a:lnTo>
                    <a:lnTo>
                      <a:pt x="15" y="21"/>
                    </a:lnTo>
                    <a:lnTo>
                      <a:pt x="22" y="14"/>
                    </a:lnTo>
                    <a:lnTo>
                      <a:pt x="22" y="14"/>
                    </a:lnTo>
                    <a:close/>
                    <a:moveTo>
                      <a:pt x="22" y="36"/>
                    </a:moveTo>
                    <a:lnTo>
                      <a:pt x="15" y="28"/>
                    </a:lnTo>
                    <a:lnTo>
                      <a:pt x="0" y="36"/>
                    </a:lnTo>
                    <a:lnTo>
                      <a:pt x="7" y="43"/>
                    </a:lnTo>
                    <a:lnTo>
                      <a:pt x="15" y="43"/>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0" name="Freeform 730">
                <a:extLst>
                  <a:ext uri="{FF2B5EF4-FFF2-40B4-BE49-F238E27FC236}">
                    <a16:creationId xmlns:a16="http://schemas.microsoft.com/office/drawing/2014/main" xmlns="" id="{3403BBD0-C572-4857-9199-D0D37337E418}"/>
                  </a:ext>
                </a:extLst>
              </p:cNvPr>
              <p:cNvSpPr>
                <a:spLocks noEditPoints="1"/>
              </p:cNvSpPr>
              <p:nvPr/>
            </p:nvSpPr>
            <p:spPr bwMode="auto">
              <a:xfrm>
                <a:off x="6690" y="3219"/>
                <a:ext cx="72" cy="72"/>
              </a:xfrm>
              <a:custGeom>
                <a:avLst/>
                <a:gdLst>
                  <a:gd name="T0" fmla="*/ 65 w 72"/>
                  <a:gd name="T1" fmla="*/ 72 h 72"/>
                  <a:gd name="T2" fmla="*/ 72 w 72"/>
                  <a:gd name="T3" fmla="*/ 65 h 72"/>
                  <a:gd name="T4" fmla="*/ 58 w 72"/>
                  <a:gd name="T5" fmla="*/ 50 h 72"/>
                  <a:gd name="T6" fmla="*/ 58 w 72"/>
                  <a:gd name="T7" fmla="*/ 36 h 72"/>
                  <a:gd name="T8" fmla="*/ 65 w 72"/>
                  <a:gd name="T9" fmla="*/ 28 h 72"/>
                  <a:gd name="T10" fmla="*/ 65 w 72"/>
                  <a:gd name="T11" fmla="*/ 7 h 72"/>
                  <a:gd name="T12" fmla="*/ 65 w 72"/>
                  <a:gd name="T13" fmla="*/ 7 h 72"/>
                  <a:gd name="T14" fmla="*/ 50 w 72"/>
                  <a:gd name="T15" fmla="*/ 14 h 72"/>
                  <a:gd name="T16" fmla="*/ 58 w 72"/>
                  <a:gd name="T17" fmla="*/ 28 h 72"/>
                  <a:gd name="T18" fmla="*/ 50 w 72"/>
                  <a:gd name="T19" fmla="*/ 43 h 72"/>
                  <a:gd name="T20" fmla="*/ 43 w 72"/>
                  <a:gd name="T21" fmla="*/ 43 h 72"/>
                  <a:gd name="T22" fmla="*/ 43 w 72"/>
                  <a:gd name="T23" fmla="*/ 28 h 72"/>
                  <a:gd name="T24" fmla="*/ 43 w 72"/>
                  <a:gd name="T25" fmla="*/ 21 h 72"/>
                  <a:gd name="T26" fmla="*/ 36 w 72"/>
                  <a:gd name="T27" fmla="*/ 0 h 72"/>
                  <a:gd name="T28" fmla="*/ 36 w 72"/>
                  <a:gd name="T29" fmla="*/ 21 h 72"/>
                  <a:gd name="T30" fmla="*/ 36 w 72"/>
                  <a:gd name="T31" fmla="*/ 28 h 72"/>
                  <a:gd name="T32" fmla="*/ 36 w 72"/>
                  <a:gd name="T33" fmla="*/ 36 h 72"/>
                  <a:gd name="T34" fmla="*/ 22 w 72"/>
                  <a:gd name="T35" fmla="*/ 21 h 72"/>
                  <a:gd name="T36" fmla="*/ 22 w 72"/>
                  <a:gd name="T37" fmla="*/ 14 h 72"/>
                  <a:gd name="T38" fmla="*/ 7 w 72"/>
                  <a:gd name="T39" fmla="*/ 0 h 72"/>
                  <a:gd name="T40" fmla="*/ 0 w 72"/>
                  <a:gd name="T41" fmla="*/ 0 h 72"/>
                  <a:gd name="T42" fmla="*/ 0 w 72"/>
                  <a:gd name="T43" fmla="*/ 0 h 72"/>
                  <a:gd name="T44" fmla="*/ 14 w 72"/>
                  <a:gd name="T45" fmla="*/ 21 h 72"/>
                  <a:gd name="T46" fmla="*/ 29 w 72"/>
                  <a:gd name="T47" fmla="*/ 36 h 72"/>
                  <a:gd name="T48" fmla="*/ 29 w 72"/>
                  <a:gd name="T49" fmla="*/ 36 h 72"/>
                  <a:gd name="T50" fmla="*/ 22 w 72"/>
                  <a:gd name="T51" fmla="*/ 36 h 72"/>
                  <a:gd name="T52" fmla="*/ 7 w 72"/>
                  <a:gd name="T53" fmla="*/ 28 h 72"/>
                  <a:gd name="T54" fmla="*/ 0 w 72"/>
                  <a:gd name="T55" fmla="*/ 43 h 72"/>
                  <a:gd name="T56" fmla="*/ 14 w 72"/>
                  <a:gd name="T57" fmla="*/ 50 h 72"/>
                  <a:gd name="T58" fmla="*/ 22 w 72"/>
                  <a:gd name="T59" fmla="*/ 43 h 72"/>
                  <a:gd name="T60" fmla="*/ 29 w 72"/>
                  <a:gd name="T61" fmla="*/ 43 h 72"/>
                  <a:gd name="T62" fmla="*/ 43 w 72"/>
                  <a:gd name="T63" fmla="*/ 43 h 72"/>
                  <a:gd name="T64" fmla="*/ 43 w 72"/>
                  <a:gd name="T65" fmla="*/ 50 h 72"/>
                  <a:gd name="T66" fmla="*/ 36 w 72"/>
                  <a:gd name="T67" fmla="*/ 57 h 72"/>
                  <a:gd name="T68" fmla="*/ 22 w 72"/>
                  <a:gd name="T69" fmla="*/ 57 h 72"/>
                  <a:gd name="T70" fmla="*/ 7 w 72"/>
                  <a:gd name="T71" fmla="*/ 65 h 72"/>
                  <a:gd name="T72" fmla="*/ 22 w 72"/>
                  <a:gd name="T73" fmla="*/ 72 h 72"/>
                  <a:gd name="T74" fmla="*/ 29 w 72"/>
                  <a:gd name="T75" fmla="*/ 72 h 72"/>
                  <a:gd name="T76" fmla="*/ 36 w 72"/>
                  <a:gd name="T77" fmla="*/ 65 h 72"/>
                  <a:gd name="T78" fmla="*/ 43 w 72"/>
                  <a:gd name="T79" fmla="*/ 57 h 72"/>
                  <a:gd name="T80" fmla="*/ 58 w 72"/>
                  <a:gd name="T81" fmla="*/ 65 h 72"/>
                  <a:gd name="T82" fmla="*/ 58 w 72"/>
                  <a:gd name="T83" fmla="*/ 72 h 72"/>
                  <a:gd name="T84" fmla="*/ 65 w 72"/>
                  <a:gd name="T85" fmla="*/ 28 h 72"/>
                  <a:gd name="T86" fmla="*/ 65 w 72"/>
                  <a:gd name="T87" fmla="*/ 14 h 72"/>
                  <a:gd name="T88" fmla="*/ 58 w 72"/>
                  <a:gd name="T89" fmla="*/ 14 h 72"/>
                  <a:gd name="T90" fmla="*/ 58 w 72"/>
                  <a:gd name="T91" fmla="*/ 28 h 72"/>
                  <a:gd name="T92" fmla="*/ 43 w 72"/>
                  <a:gd name="T93" fmla="*/ 14 h 72"/>
                  <a:gd name="T94" fmla="*/ 36 w 72"/>
                  <a:gd name="T95" fmla="*/ 7 h 72"/>
                  <a:gd name="T96" fmla="*/ 36 w 72"/>
                  <a:gd name="T97" fmla="*/ 21 h 72"/>
                  <a:gd name="T98" fmla="*/ 22 w 72"/>
                  <a:gd name="T99" fmla="*/ 7 h 72"/>
                  <a:gd name="T100" fmla="*/ 14 w 72"/>
                  <a:gd name="T101" fmla="*/ 0 h 72"/>
                  <a:gd name="T102" fmla="*/ 0 w 72"/>
                  <a:gd name="T103" fmla="*/ 7 h 72"/>
                  <a:gd name="T104" fmla="*/ 7 w 72"/>
                  <a:gd name="T105" fmla="*/ 21 h 72"/>
                  <a:gd name="T106" fmla="*/ 14 w 72"/>
                  <a:gd name="T107" fmla="*/ 14 h 72"/>
                  <a:gd name="T108" fmla="*/ 14 w 72"/>
                  <a:gd name="T109" fmla="*/ 28 h 72"/>
                  <a:gd name="T110" fmla="*/ 7 w 72"/>
                  <a:gd name="T111" fmla="*/ 43 h 72"/>
                  <a:gd name="T112" fmla="*/ 22 w 72"/>
                  <a:gd name="T113" fmla="*/ 43 h 72"/>
                  <a:gd name="T114" fmla="*/ 22 w 72"/>
                  <a:gd name="T115" fmla="*/ 36 h 72"/>
                  <a:gd name="T116" fmla="*/ 29 w 72"/>
                  <a:gd name="T117" fmla="*/ 57 h 72"/>
                  <a:gd name="T118" fmla="*/ 14 w 72"/>
                  <a:gd name="T119" fmla="*/ 57 h 72"/>
                  <a:gd name="T120" fmla="*/ 7 w 72"/>
                  <a:gd name="T121" fmla="*/ 65 h 72"/>
                  <a:gd name="T122" fmla="*/ 29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65"/>
                    </a:lnTo>
                    <a:lnTo>
                      <a:pt x="72" y="65"/>
                    </a:lnTo>
                    <a:lnTo>
                      <a:pt x="72" y="65"/>
                    </a:lnTo>
                    <a:lnTo>
                      <a:pt x="58" y="50"/>
                    </a:lnTo>
                    <a:lnTo>
                      <a:pt x="58" y="50"/>
                    </a:lnTo>
                    <a:lnTo>
                      <a:pt x="58" y="36"/>
                    </a:lnTo>
                    <a:lnTo>
                      <a:pt x="65" y="36"/>
                    </a:lnTo>
                    <a:lnTo>
                      <a:pt x="65" y="28"/>
                    </a:lnTo>
                    <a:lnTo>
                      <a:pt x="72" y="28"/>
                    </a:lnTo>
                    <a:lnTo>
                      <a:pt x="65" y="7"/>
                    </a:lnTo>
                    <a:lnTo>
                      <a:pt x="65" y="7"/>
                    </a:lnTo>
                    <a:lnTo>
                      <a:pt x="65" y="7"/>
                    </a:lnTo>
                    <a:lnTo>
                      <a:pt x="58" y="7"/>
                    </a:lnTo>
                    <a:lnTo>
                      <a:pt x="50" y="14"/>
                    </a:lnTo>
                    <a:lnTo>
                      <a:pt x="50" y="21"/>
                    </a:lnTo>
                    <a:lnTo>
                      <a:pt x="58" y="28"/>
                    </a:lnTo>
                    <a:lnTo>
                      <a:pt x="58" y="36"/>
                    </a:lnTo>
                    <a:lnTo>
                      <a:pt x="50" y="43"/>
                    </a:lnTo>
                    <a:lnTo>
                      <a:pt x="50" y="50"/>
                    </a:lnTo>
                    <a:lnTo>
                      <a:pt x="43" y="43"/>
                    </a:lnTo>
                    <a:lnTo>
                      <a:pt x="43" y="36"/>
                    </a:lnTo>
                    <a:lnTo>
                      <a:pt x="43" y="28"/>
                    </a:lnTo>
                    <a:lnTo>
                      <a:pt x="43" y="21"/>
                    </a:lnTo>
                    <a:lnTo>
                      <a:pt x="43" y="21"/>
                    </a:lnTo>
                    <a:lnTo>
                      <a:pt x="43" y="7"/>
                    </a:lnTo>
                    <a:lnTo>
                      <a:pt x="36" y="0"/>
                    </a:lnTo>
                    <a:lnTo>
                      <a:pt x="29" y="7"/>
                    </a:lnTo>
                    <a:lnTo>
                      <a:pt x="36" y="21"/>
                    </a:lnTo>
                    <a:lnTo>
                      <a:pt x="36" y="21"/>
                    </a:lnTo>
                    <a:lnTo>
                      <a:pt x="36" y="28"/>
                    </a:lnTo>
                    <a:lnTo>
                      <a:pt x="36" y="36"/>
                    </a:lnTo>
                    <a:lnTo>
                      <a:pt x="36" y="36"/>
                    </a:lnTo>
                    <a:lnTo>
                      <a:pt x="29" y="21"/>
                    </a:lnTo>
                    <a:lnTo>
                      <a:pt x="22" y="21"/>
                    </a:lnTo>
                    <a:lnTo>
                      <a:pt x="22" y="14"/>
                    </a:lnTo>
                    <a:lnTo>
                      <a:pt x="22" y="14"/>
                    </a:lnTo>
                    <a:lnTo>
                      <a:pt x="22" y="7"/>
                    </a:lnTo>
                    <a:lnTo>
                      <a:pt x="7" y="0"/>
                    </a:lnTo>
                    <a:lnTo>
                      <a:pt x="7" y="0"/>
                    </a:lnTo>
                    <a:lnTo>
                      <a:pt x="0" y="0"/>
                    </a:lnTo>
                    <a:lnTo>
                      <a:pt x="0" y="0"/>
                    </a:lnTo>
                    <a:lnTo>
                      <a:pt x="0" y="0"/>
                    </a:lnTo>
                    <a:lnTo>
                      <a:pt x="7" y="14"/>
                    </a:lnTo>
                    <a:lnTo>
                      <a:pt x="14" y="21"/>
                    </a:lnTo>
                    <a:lnTo>
                      <a:pt x="22" y="28"/>
                    </a:lnTo>
                    <a:lnTo>
                      <a:pt x="29" y="36"/>
                    </a:lnTo>
                    <a:lnTo>
                      <a:pt x="36" y="36"/>
                    </a:lnTo>
                    <a:lnTo>
                      <a:pt x="29" y="36"/>
                    </a:lnTo>
                    <a:lnTo>
                      <a:pt x="29" y="36"/>
                    </a:lnTo>
                    <a:lnTo>
                      <a:pt x="22" y="36"/>
                    </a:lnTo>
                    <a:lnTo>
                      <a:pt x="14" y="28"/>
                    </a:lnTo>
                    <a:lnTo>
                      <a:pt x="7" y="28"/>
                    </a:lnTo>
                    <a:lnTo>
                      <a:pt x="0" y="36"/>
                    </a:lnTo>
                    <a:lnTo>
                      <a:pt x="0" y="43"/>
                    </a:lnTo>
                    <a:lnTo>
                      <a:pt x="7" y="43"/>
                    </a:lnTo>
                    <a:lnTo>
                      <a:pt x="14" y="50"/>
                    </a:lnTo>
                    <a:lnTo>
                      <a:pt x="22"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57"/>
                    </a:lnTo>
                    <a:lnTo>
                      <a:pt x="7" y="65"/>
                    </a:lnTo>
                    <a:lnTo>
                      <a:pt x="7" y="72"/>
                    </a:lnTo>
                    <a:lnTo>
                      <a:pt x="22" y="72"/>
                    </a:lnTo>
                    <a:lnTo>
                      <a:pt x="29" y="72"/>
                    </a:lnTo>
                    <a:lnTo>
                      <a:pt x="29" y="72"/>
                    </a:lnTo>
                    <a:lnTo>
                      <a:pt x="29" y="65"/>
                    </a:lnTo>
                    <a:lnTo>
                      <a:pt x="36" y="65"/>
                    </a:lnTo>
                    <a:lnTo>
                      <a:pt x="43" y="57"/>
                    </a:lnTo>
                    <a:lnTo>
                      <a:pt x="43" y="57"/>
                    </a:lnTo>
                    <a:lnTo>
                      <a:pt x="50" y="57"/>
                    </a:lnTo>
                    <a:lnTo>
                      <a:pt x="58" y="65"/>
                    </a:lnTo>
                    <a:lnTo>
                      <a:pt x="58" y="72"/>
                    </a:lnTo>
                    <a:lnTo>
                      <a:pt x="58" y="72"/>
                    </a:lnTo>
                    <a:close/>
                    <a:moveTo>
                      <a:pt x="58" y="28"/>
                    </a:moveTo>
                    <a:lnTo>
                      <a:pt x="65" y="28"/>
                    </a:lnTo>
                    <a:lnTo>
                      <a:pt x="72" y="21"/>
                    </a:lnTo>
                    <a:lnTo>
                      <a:pt x="65" y="14"/>
                    </a:lnTo>
                    <a:lnTo>
                      <a:pt x="65" y="7"/>
                    </a:lnTo>
                    <a:lnTo>
                      <a:pt x="58" y="14"/>
                    </a:lnTo>
                    <a:lnTo>
                      <a:pt x="58" y="28"/>
                    </a:lnTo>
                    <a:lnTo>
                      <a:pt x="58" y="28"/>
                    </a:lnTo>
                    <a:close/>
                    <a:moveTo>
                      <a:pt x="36" y="21"/>
                    </a:moveTo>
                    <a:lnTo>
                      <a:pt x="43" y="14"/>
                    </a:lnTo>
                    <a:lnTo>
                      <a:pt x="36" y="0"/>
                    </a:lnTo>
                    <a:lnTo>
                      <a:pt x="36" y="7"/>
                    </a:lnTo>
                    <a:lnTo>
                      <a:pt x="36" y="21"/>
                    </a:lnTo>
                    <a:lnTo>
                      <a:pt x="36" y="21"/>
                    </a:lnTo>
                    <a:close/>
                    <a:moveTo>
                      <a:pt x="14" y="14"/>
                    </a:moveTo>
                    <a:lnTo>
                      <a:pt x="22" y="7"/>
                    </a:lnTo>
                    <a:lnTo>
                      <a:pt x="14" y="7"/>
                    </a:lnTo>
                    <a:lnTo>
                      <a:pt x="14" y="0"/>
                    </a:lnTo>
                    <a:lnTo>
                      <a:pt x="0" y="0"/>
                    </a:lnTo>
                    <a:lnTo>
                      <a:pt x="0" y="7"/>
                    </a:lnTo>
                    <a:lnTo>
                      <a:pt x="7" y="14"/>
                    </a:lnTo>
                    <a:lnTo>
                      <a:pt x="7" y="21"/>
                    </a:lnTo>
                    <a:lnTo>
                      <a:pt x="14" y="14"/>
                    </a:lnTo>
                    <a:lnTo>
                      <a:pt x="14" y="14"/>
                    </a:lnTo>
                    <a:close/>
                    <a:moveTo>
                      <a:pt x="22" y="36"/>
                    </a:moveTo>
                    <a:lnTo>
                      <a:pt x="14" y="28"/>
                    </a:lnTo>
                    <a:lnTo>
                      <a:pt x="0" y="36"/>
                    </a:lnTo>
                    <a:lnTo>
                      <a:pt x="7" y="43"/>
                    </a:lnTo>
                    <a:lnTo>
                      <a:pt x="14" y="43"/>
                    </a:lnTo>
                    <a:lnTo>
                      <a:pt x="22" y="43"/>
                    </a:lnTo>
                    <a:lnTo>
                      <a:pt x="22" y="36"/>
                    </a:lnTo>
                    <a:lnTo>
                      <a:pt x="22" y="36"/>
                    </a:lnTo>
                    <a:close/>
                    <a:moveTo>
                      <a:pt x="29" y="65"/>
                    </a:moveTo>
                    <a:lnTo>
                      <a:pt x="29" y="57"/>
                    </a:lnTo>
                    <a:lnTo>
                      <a:pt x="22" y="57"/>
                    </a:lnTo>
                    <a:lnTo>
                      <a:pt x="14" y="57"/>
                    </a:lnTo>
                    <a:lnTo>
                      <a:pt x="7" y="65"/>
                    </a:lnTo>
                    <a:lnTo>
                      <a:pt x="7" y="65"/>
                    </a:lnTo>
                    <a:lnTo>
                      <a:pt x="14"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731">
                <a:extLst>
                  <a:ext uri="{FF2B5EF4-FFF2-40B4-BE49-F238E27FC236}">
                    <a16:creationId xmlns:a16="http://schemas.microsoft.com/office/drawing/2014/main" xmlns="" id="{E442116E-4C97-43C1-943E-E1B5231B835D}"/>
                  </a:ext>
                </a:extLst>
              </p:cNvPr>
              <p:cNvSpPr>
                <a:spLocks noEditPoints="1"/>
              </p:cNvSpPr>
              <p:nvPr/>
            </p:nvSpPr>
            <p:spPr bwMode="auto">
              <a:xfrm>
                <a:off x="6611" y="3219"/>
                <a:ext cx="72" cy="72"/>
              </a:xfrm>
              <a:custGeom>
                <a:avLst/>
                <a:gdLst>
                  <a:gd name="T0" fmla="*/ 72 w 72"/>
                  <a:gd name="T1" fmla="*/ 72 h 72"/>
                  <a:gd name="T2" fmla="*/ 72 w 72"/>
                  <a:gd name="T3" fmla="*/ 65 h 72"/>
                  <a:gd name="T4" fmla="*/ 65 w 72"/>
                  <a:gd name="T5" fmla="*/ 50 h 72"/>
                  <a:gd name="T6" fmla="*/ 65 w 72"/>
                  <a:gd name="T7" fmla="*/ 36 h 72"/>
                  <a:gd name="T8" fmla="*/ 72 w 72"/>
                  <a:gd name="T9" fmla="*/ 28 h 72"/>
                  <a:gd name="T10" fmla="*/ 72 w 72"/>
                  <a:gd name="T11" fmla="*/ 7 h 72"/>
                  <a:gd name="T12" fmla="*/ 65 w 72"/>
                  <a:gd name="T13" fmla="*/ 7 h 72"/>
                  <a:gd name="T14" fmla="*/ 58 w 72"/>
                  <a:gd name="T15" fmla="*/ 14 h 72"/>
                  <a:gd name="T16" fmla="*/ 65 w 72"/>
                  <a:gd name="T17" fmla="*/ 28 h 72"/>
                  <a:gd name="T18" fmla="*/ 58 w 72"/>
                  <a:gd name="T19" fmla="*/ 43 h 72"/>
                  <a:gd name="T20" fmla="*/ 50 w 72"/>
                  <a:gd name="T21" fmla="*/ 43 h 72"/>
                  <a:gd name="T22" fmla="*/ 43 w 72"/>
                  <a:gd name="T23" fmla="*/ 28 h 72"/>
                  <a:gd name="T24" fmla="*/ 50 w 72"/>
                  <a:gd name="T25" fmla="*/ 21 h 72"/>
                  <a:gd name="T26" fmla="*/ 43 w 72"/>
                  <a:gd name="T27" fmla="*/ 0 h 72"/>
                  <a:gd name="T28" fmla="*/ 43 w 72"/>
                  <a:gd name="T29" fmla="*/ 21 h 72"/>
                  <a:gd name="T30" fmla="*/ 43 w 72"/>
                  <a:gd name="T31" fmla="*/ 28 h 72"/>
                  <a:gd name="T32" fmla="*/ 36 w 72"/>
                  <a:gd name="T33" fmla="*/ 36 h 72"/>
                  <a:gd name="T34" fmla="*/ 29 w 72"/>
                  <a:gd name="T35" fmla="*/ 21 h 72"/>
                  <a:gd name="T36" fmla="*/ 29 w 72"/>
                  <a:gd name="T37" fmla="*/ 14 h 72"/>
                  <a:gd name="T38" fmla="*/ 15 w 72"/>
                  <a:gd name="T39" fmla="*/ 0 h 72"/>
                  <a:gd name="T40" fmla="*/ 7 w 72"/>
                  <a:gd name="T41" fmla="*/ 0 h 72"/>
                  <a:gd name="T42" fmla="*/ 0 w 72"/>
                  <a:gd name="T43" fmla="*/ 0 h 72"/>
                  <a:gd name="T44" fmla="*/ 22 w 72"/>
                  <a:gd name="T45" fmla="*/ 21 h 72"/>
                  <a:gd name="T46" fmla="*/ 36 w 72"/>
                  <a:gd name="T47" fmla="*/ 36 h 72"/>
                  <a:gd name="T48" fmla="*/ 36 w 72"/>
                  <a:gd name="T49" fmla="*/ 36 h 72"/>
                  <a:gd name="T50" fmla="*/ 29 w 72"/>
                  <a:gd name="T51" fmla="*/ 36 h 72"/>
                  <a:gd name="T52" fmla="*/ 7 w 72"/>
                  <a:gd name="T53" fmla="*/ 28 h 72"/>
                  <a:gd name="T54" fmla="*/ 7 w 72"/>
                  <a:gd name="T55" fmla="*/ 43 h 72"/>
                  <a:gd name="T56" fmla="*/ 22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5 h 72"/>
                  <a:gd name="T72" fmla="*/ 29 w 72"/>
                  <a:gd name="T73" fmla="*/ 72 h 72"/>
                  <a:gd name="T74" fmla="*/ 36 w 72"/>
                  <a:gd name="T75" fmla="*/ 72 h 72"/>
                  <a:gd name="T76" fmla="*/ 43 w 72"/>
                  <a:gd name="T77" fmla="*/ 65 h 72"/>
                  <a:gd name="T78" fmla="*/ 50 w 72"/>
                  <a:gd name="T79" fmla="*/ 57 h 72"/>
                  <a:gd name="T80" fmla="*/ 58 w 72"/>
                  <a:gd name="T81" fmla="*/ 65 h 72"/>
                  <a:gd name="T82" fmla="*/ 65 w 72"/>
                  <a:gd name="T83" fmla="*/ 72 h 72"/>
                  <a:gd name="T84" fmla="*/ 72 w 72"/>
                  <a:gd name="T85" fmla="*/ 28 h 72"/>
                  <a:gd name="T86" fmla="*/ 72 w 72"/>
                  <a:gd name="T87" fmla="*/ 14 h 72"/>
                  <a:gd name="T88" fmla="*/ 58 w 72"/>
                  <a:gd name="T89" fmla="*/ 14 h 72"/>
                  <a:gd name="T90" fmla="*/ 65 w 72"/>
                  <a:gd name="T91" fmla="*/ 28 h 72"/>
                  <a:gd name="T92" fmla="*/ 50 w 72"/>
                  <a:gd name="T93" fmla="*/ 14 h 72"/>
                  <a:gd name="T94" fmla="*/ 36 w 72"/>
                  <a:gd name="T95" fmla="*/ 7 h 72"/>
                  <a:gd name="T96" fmla="*/ 43 w 72"/>
                  <a:gd name="T97" fmla="*/ 21 h 72"/>
                  <a:gd name="T98" fmla="*/ 22 w 72"/>
                  <a:gd name="T99" fmla="*/ 7 h 72"/>
                  <a:gd name="T100" fmla="*/ 15 w 72"/>
                  <a:gd name="T101" fmla="*/ 0 h 72"/>
                  <a:gd name="T102" fmla="*/ 7 w 72"/>
                  <a:gd name="T103" fmla="*/ 7 h 72"/>
                  <a:gd name="T104" fmla="*/ 15 w 72"/>
                  <a:gd name="T105" fmla="*/ 21 h 72"/>
                  <a:gd name="T106" fmla="*/ 22 w 72"/>
                  <a:gd name="T107" fmla="*/ 14 h 72"/>
                  <a:gd name="T108" fmla="*/ 15 w 72"/>
                  <a:gd name="T109" fmla="*/ 28 h 72"/>
                  <a:gd name="T110" fmla="*/ 7 w 72"/>
                  <a:gd name="T111" fmla="*/ 43 h 72"/>
                  <a:gd name="T112" fmla="*/ 29 w 72"/>
                  <a:gd name="T113" fmla="*/ 43 h 72"/>
                  <a:gd name="T114" fmla="*/ 29 w 72"/>
                  <a:gd name="T115" fmla="*/ 36 h 72"/>
                  <a:gd name="T116" fmla="*/ 29 w 72"/>
                  <a:gd name="T117" fmla="*/ 57 h 72"/>
                  <a:gd name="T118" fmla="*/ 22 w 72"/>
                  <a:gd name="T119" fmla="*/ 57 h 72"/>
                  <a:gd name="T120" fmla="*/ 15 w 72"/>
                  <a:gd name="T121" fmla="*/ 65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65"/>
                    </a:lnTo>
                    <a:lnTo>
                      <a:pt x="72" y="65"/>
                    </a:lnTo>
                    <a:lnTo>
                      <a:pt x="72" y="65"/>
                    </a:lnTo>
                    <a:lnTo>
                      <a:pt x="65" y="50"/>
                    </a:lnTo>
                    <a:lnTo>
                      <a:pt x="58" y="50"/>
                    </a:lnTo>
                    <a:lnTo>
                      <a:pt x="65" y="36"/>
                    </a:lnTo>
                    <a:lnTo>
                      <a:pt x="65" y="36"/>
                    </a:lnTo>
                    <a:lnTo>
                      <a:pt x="72" y="28"/>
                    </a:lnTo>
                    <a:lnTo>
                      <a:pt x="72" y="28"/>
                    </a:lnTo>
                    <a:lnTo>
                      <a:pt x="72" y="7"/>
                    </a:lnTo>
                    <a:lnTo>
                      <a:pt x="72" y="7"/>
                    </a:lnTo>
                    <a:lnTo>
                      <a:pt x="65" y="7"/>
                    </a:lnTo>
                    <a:lnTo>
                      <a:pt x="65" y="7"/>
                    </a:lnTo>
                    <a:lnTo>
                      <a:pt x="58" y="14"/>
                    </a:lnTo>
                    <a:lnTo>
                      <a:pt x="58" y="21"/>
                    </a:lnTo>
                    <a:lnTo>
                      <a:pt x="65" y="28"/>
                    </a:lnTo>
                    <a:lnTo>
                      <a:pt x="58" y="36"/>
                    </a:lnTo>
                    <a:lnTo>
                      <a:pt x="58" y="43"/>
                    </a:lnTo>
                    <a:lnTo>
                      <a:pt x="58" y="50"/>
                    </a:lnTo>
                    <a:lnTo>
                      <a:pt x="50" y="43"/>
                    </a:lnTo>
                    <a:lnTo>
                      <a:pt x="50" y="36"/>
                    </a:lnTo>
                    <a:lnTo>
                      <a:pt x="43" y="28"/>
                    </a:lnTo>
                    <a:lnTo>
                      <a:pt x="43" y="21"/>
                    </a:lnTo>
                    <a:lnTo>
                      <a:pt x="50" y="21"/>
                    </a:lnTo>
                    <a:lnTo>
                      <a:pt x="50" y="7"/>
                    </a:lnTo>
                    <a:lnTo>
                      <a:pt x="43" y="0"/>
                    </a:lnTo>
                    <a:lnTo>
                      <a:pt x="36" y="7"/>
                    </a:lnTo>
                    <a:lnTo>
                      <a:pt x="43" y="21"/>
                    </a:lnTo>
                    <a:lnTo>
                      <a:pt x="43" y="21"/>
                    </a:lnTo>
                    <a:lnTo>
                      <a:pt x="43" y="28"/>
                    </a:lnTo>
                    <a:lnTo>
                      <a:pt x="43" y="36"/>
                    </a:lnTo>
                    <a:lnTo>
                      <a:pt x="36" y="36"/>
                    </a:lnTo>
                    <a:lnTo>
                      <a:pt x="29" y="21"/>
                    </a:lnTo>
                    <a:lnTo>
                      <a:pt x="29" y="21"/>
                    </a:lnTo>
                    <a:lnTo>
                      <a:pt x="29" y="14"/>
                    </a:lnTo>
                    <a:lnTo>
                      <a:pt x="29" y="14"/>
                    </a:lnTo>
                    <a:lnTo>
                      <a:pt x="22" y="7"/>
                    </a:lnTo>
                    <a:lnTo>
                      <a:pt x="15" y="0"/>
                    </a:lnTo>
                    <a:lnTo>
                      <a:pt x="15" y="0"/>
                    </a:lnTo>
                    <a:lnTo>
                      <a:pt x="7" y="0"/>
                    </a:lnTo>
                    <a:lnTo>
                      <a:pt x="7" y="0"/>
                    </a:lnTo>
                    <a:lnTo>
                      <a:pt x="0" y="0"/>
                    </a:lnTo>
                    <a:lnTo>
                      <a:pt x="7" y="14"/>
                    </a:lnTo>
                    <a:lnTo>
                      <a:pt x="22" y="21"/>
                    </a:lnTo>
                    <a:lnTo>
                      <a:pt x="29" y="28"/>
                    </a:lnTo>
                    <a:lnTo>
                      <a:pt x="36" y="36"/>
                    </a:lnTo>
                    <a:lnTo>
                      <a:pt x="36" y="36"/>
                    </a:lnTo>
                    <a:lnTo>
                      <a:pt x="36" y="36"/>
                    </a:lnTo>
                    <a:lnTo>
                      <a:pt x="29" y="36"/>
                    </a:lnTo>
                    <a:lnTo>
                      <a:pt x="29" y="36"/>
                    </a:lnTo>
                    <a:lnTo>
                      <a:pt x="22" y="28"/>
                    </a:lnTo>
                    <a:lnTo>
                      <a:pt x="7" y="28"/>
                    </a:lnTo>
                    <a:lnTo>
                      <a:pt x="0" y="36"/>
                    </a:lnTo>
                    <a:lnTo>
                      <a:pt x="7" y="43"/>
                    </a:lnTo>
                    <a:lnTo>
                      <a:pt x="15" y="43"/>
                    </a:lnTo>
                    <a:lnTo>
                      <a:pt x="22" y="50"/>
                    </a:lnTo>
                    <a:lnTo>
                      <a:pt x="22"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5"/>
                    </a:lnTo>
                    <a:lnTo>
                      <a:pt x="15" y="72"/>
                    </a:lnTo>
                    <a:lnTo>
                      <a:pt x="29" y="72"/>
                    </a:lnTo>
                    <a:lnTo>
                      <a:pt x="36" y="72"/>
                    </a:lnTo>
                    <a:lnTo>
                      <a:pt x="36" y="72"/>
                    </a:lnTo>
                    <a:lnTo>
                      <a:pt x="36" y="65"/>
                    </a:lnTo>
                    <a:lnTo>
                      <a:pt x="43" y="65"/>
                    </a:lnTo>
                    <a:lnTo>
                      <a:pt x="43" y="57"/>
                    </a:lnTo>
                    <a:lnTo>
                      <a:pt x="50" y="57"/>
                    </a:lnTo>
                    <a:lnTo>
                      <a:pt x="50" y="57"/>
                    </a:lnTo>
                    <a:lnTo>
                      <a:pt x="58" y="65"/>
                    </a:lnTo>
                    <a:lnTo>
                      <a:pt x="65" y="72"/>
                    </a:lnTo>
                    <a:lnTo>
                      <a:pt x="65" y="72"/>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2" y="14"/>
                    </a:moveTo>
                    <a:lnTo>
                      <a:pt x="22" y="7"/>
                    </a:lnTo>
                    <a:lnTo>
                      <a:pt x="22" y="7"/>
                    </a:lnTo>
                    <a:lnTo>
                      <a:pt x="15" y="0"/>
                    </a:lnTo>
                    <a:lnTo>
                      <a:pt x="7" y="0"/>
                    </a:lnTo>
                    <a:lnTo>
                      <a:pt x="7" y="7"/>
                    </a:lnTo>
                    <a:lnTo>
                      <a:pt x="7" y="14"/>
                    </a:lnTo>
                    <a:lnTo>
                      <a:pt x="15" y="21"/>
                    </a:lnTo>
                    <a:lnTo>
                      <a:pt x="22" y="14"/>
                    </a:lnTo>
                    <a:lnTo>
                      <a:pt x="22" y="14"/>
                    </a:lnTo>
                    <a:close/>
                    <a:moveTo>
                      <a:pt x="29" y="36"/>
                    </a:moveTo>
                    <a:lnTo>
                      <a:pt x="15" y="28"/>
                    </a:lnTo>
                    <a:lnTo>
                      <a:pt x="7" y="36"/>
                    </a:lnTo>
                    <a:lnTo>
                      <a:pt x="7" y="43"/>
                    </a:lnTo>
                    <a:lnTo>
                      <a:pt x="15" y="43"/>
                    </a:lnTo>
                    <a:lnTo>
                      <a:pt x="29" y="43"/>
                    </a:lnTo>
                    <a:lnTo>
                      <a:pt x="29" y="36"/>
                    </a:lnTo>
                    <a:lnTo>
                      <a:pt x="29" y="36"/>
                    </a:lnTo>
                    <a:close/>
                    <a:moveTo>
                      <a:pt x="36" y="65"/>
                    </a:moveTo>
                    <a:lnTo>
                      <a:pt x="29" y="57"/>
                    </a:lnTo>
                    <a:lnTo>
                      <a:pt x="22" y="57"/>
                    </a:lnTo>
                    <a:lnTo>
                      <a:pt x="22" y="57"/>
                    </a:lnTo>
                    <a:lnTo>
                      <a:pt x="15" y="65"/>
                    </a:lnTo>
                    <a:lnTo>
                      <a:pt x="15" y="65"/>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2" name="Freeform 732">
                <a:extLst>
                  <a:ext uri="{FF2B5EF4-FFF2-40B4-BE49-F238E27FC236}">
                    <a16:creationId xmlns:a16="http://schemas.microsoft.com/office/drawing/2014/main" xmlns="" id="{D4FB329D-05A5-4C94-9314-E655AE14ED76}"/>
                  </a:ext>
                </a:extLst>
              </p:cNvPr>
              <p:cNvSpPr>
                <a:spLocks noEditPoints="1"/>
              </p:cNvSpPr>
              <p:nvPr/>
            </p:nvSpPr>
            <p:spPr bwMode="auto">
              <a:xfrm>
                <a:off x="6316" y="3298"/>
                <a:ext cx="72" cy="79"/>
              </a:xfrm>
              <a:custGeom>
                <a:avLst/>
                <a:gdLst>
                  <a:gd name="T0" fmla="*/ 64 w 72"/>
                  <a:gd name="T1" fmla="*/ 72 h 79"/>
                  <a:gd name="T2" fmla="*/ 72 w 72"/>
                  <a:gd name="T3" fmla="*/ 64 h 79"/>
                  <a:gd name="T4" fmla="*/ 57 w 72"/>
                  <a:gd name="T5" fmla="*/ 50 h 79"/>
                  <a:gd name="T6" fmla="*/ 57 w 72"/>
                  <a:gd name="T7" fmla="*/ 36 h 79"/>
                  <a:gd name="T8" fmla="*/ 64 w 72"/>
                  <a:gd name="T9" fmla="*/ 36 h 79"/>
                  <a:gd name="T10" fmla="*/ 64 w 72"/>
                  <a:gd name="T11" fmla="*/ 7 h 79"/>
                  <a:gd name="T12" fmla="*/ 64 w 72"/>
                  <a:gd name="T13" fmla="*/ 7 h 79"/>
                  <a:gd name="T14" fmla="*/ 50 w 72"/>
                  <a:gd name="T15" fmla="*/ 14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57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57 w 72"/>
                  <a:gd name="T83" fmla="*/ 72 h 79"/>
                  <a:gd name="T84" fmla="*/ 64 w 72"/>
                  <a:gd name="T85" fmla="*/ 29 h 79"/>
                  <a:gd name="T86" fmla="*/ 64 w 72"/>
                  <a:gd name="T87" fmla="*/ 14 h 79"/>
                  <a:gd name="T88" fmla="*/ 57 w 72"/>
                  <a:gd name="T89" fmla="*/ 22 h 79"/>
                  <a:gd name="T90" fmla="*/ 57 w 72"/>
                  <a:gd name="T91" fmla="*/ 36 h 79"/>
                  <a:gd name="T92" fmla="*/ 43 w 72"/>
                  <a:gd name="T93" fmla="*/ 14 h 79"/>
                  <a:gd name="T94" fmla="*/ 36 w 72"/>
                  <a:gd name="T95" fmla="*/ 14 h 79"/>
                  <a:gd name="T96" fmla="*/ 36 w 72"/>
                  <a:gd name="T97" fmla="*/ 22 h 79"/>
                  <a:gd name="T98" fmla="*/ 21 w 72"/>
                  <a:gd name="T99" fmla="*/ 14 h 79"/>
                  <a:gd name="T100" fmla="*/ 14 w 72"/>
                  <a:gd name="T101" fmla="*/ 7 h 79"/>
                  <a:gd name="T102" fmla="*/ 0 w 72"/>
                  <a:gd name="T103" fmla="*/ 7 h 79"/>
                  <a:gd name="T104" fmla="*/ 7 w 72"/>
                  <a:gd name="T105" fmla="*/ 22 h 79"/>
                  <a:gd name="T106" fmla="*/ 14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4"/>
                    </a:lnTo>
                    <a:lnTo>
                      <a:pt x="72" y="64"/>
                    </a:lnTo>
                    <a:lnTo>
                      <a:pt x="57" y="50"/>
                    </a:lnTo>
                    <a:lnTo>
                      <a:pt x="57" y="50"/>
                    </a:lnTo>
                    <a:lnTo>
                      <a:pt x="57" y="36"/>
                    </a:lnTo>
                    <a:lnTo>
                      <a:pt x="64" y="36"/>
                    </a:lnTo>
                    <a:lnTo>
                      <a:pt x="64" y="36"/>
                    </a:lnTo>
                    <a:lnTo>
                      <a:pt x="72" y="29"/>
                    </a:lnTo>
                    <a:lnTo>
                      <a:pt x="64" y="7"/>
                    </a:lnTo>
                    <a:lnTo>
                      <a:pt x="64" y="7"/>
                    </a:lnTo>
                    <a:lnTo>
                      <a:pt x="64" y="7"/>
                    </a:lnTo>
                    <a:lnTo>
                      <a:pt x="57" y="7"/>
                    </a:lnTo>
                    <a:lnTo>
                      <a:pt x="50" y="14"/>
                    </a:lnTo>
                    <a:lnTo>
                      <a:pt x="50" y="29"/>
                    </a:lnTo>
                    <a:lnTo>
                      <a:pt x="57" y="36"/>
                    </a:lnTo>
                    <a:lnTo>
                      <a:pt x="57" y="43"/>
                    </a:lnTo>
                    <a:lnTo>
                      <a:pt x="50" y="50"/>
                    </a:lnTo>
                    <a:lnTo>
                      <a:pt x="50" y="50"/>
                    </a:lnTo>
                    <a:lnTo>
                      <a:pt x="50" y="43"/>
                    </a:lnTo>
                    <a:lnTo>
                      <a:pt x="43" y="43"/>
                    </a:lnTo>
                    <a:lnTo>
                      <a:pt x="43" y="36"/>
                    </a:lnTo>
                    <a:lnTo>
                      <a:pt x="43" y="29"/>
                    </a:lnTo>
                    <a:lnTo>
                      <a:pt x="43" y="22"/>
                    </a:lnTo>
                    <a:lnTo>
                      <a:pt x="43" y="7"/>
                    </a:lnTo>
                    <a:lnTo>
                      <a:pt x="36" y="0"/>
                    </a:lnTo>
                    <a:lnTo>
                      <a:pt x="28" y="7"/>
                    </a:lnTo>
                    <a:lnTo>
                      <a:pt x="36" y="29"/>
                    </a:lnTo>
                    <a:lnTo>
                      <a:pt x="36" y="29"/>
                    </a:lnTo>
                    <a:lnTo>
                      <a:pt x="36" y="29"/>
                    </a:lnTo>
                    <a:lnTo>
                      <a:pt x="36" y="36"/>
                    </a:lnTo>
                    <a:lnTo>
                      <a:pt x="36" y="36"/>
                    </a:lnTo>
                    <a:lnTo>
                      <a:pt x="28" y="29"/>
                    </a:lnTo>
                    <a:lnTo>
                      <a:pt x="21" y="22"/>
                    </a:lnTo>
                    <a:lnTo>
                      <a:pt x="21" y="22"/>
                    </a:lnTo>
                    <a:lnTo>
                      <a:pt x="21" y="14"/>
                    </a:lnTo>
                    <a:lnTo>
                      <a:pt x="21" y="7"/>
                    </a:lnTo>
                    <a:lnTo>
                      <a:pt x="7" y="0"/>
                    </a:lnTo>
                    <a:lnTo>
                      <a:pt x="7" y="0"/>
                    </a:lnTo>
                    <a:lnTo>
                      <a:pt x="0" y="0"/>
                    </a:lnTo>
                    <a:lnTo>
                      <a:pt x="0" y="0"/>
                    </a:lnTo>
                    <a:lnTo>
                      <a:pt x="0" y="7"/>
                    </a:lnTo>
                    <a:lnTo>
                      <a:pt x="7" y="22"/>
                    </a:lnTo>
                    <a:lnTo>
                      <a:pt x="14" y="22"/>
                    </a:lnTo>
                    <a:lnTo>
                      <a:pt x="21" y="29"/>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57"/>
                    </a:lnTo>
                    <a:lnTo>
                      <a:pt x="28" y="57"/>
                    </a:lnTo>
                    <a:lnTo>
                      <a:pt x="21" y="57"/>
                    </a:lnTo>
                    <a:lnTo>
                      <a:pt x="7" y="64"/>
                    </a:lnTo>
                    <a:lnTo>
                      <a:pt x="7" y="64"/>
                    </a:lnTo>
                    <a:lnTo>
                      <a:pt x="7" y="72"/>
                    </a:lnTo>
                    <a:lnTo>
                      <a:pt x="21" y="79"/>
                    </a:lnTo>
                    <a:lnTo>
                      <a:pt x="28" y="72"/>
                    </a:lnTo>
                    <a:lnTo>
                      <a:pt x="28" y="72"/>
                    </a:lnTo>
                    <a:lnTo>
                      <a:pt x="28" y="72"/>
                    </a:lnTo>
                    <a:lnTo>
                      <a:pt x="36" y="64"/>
                    </a:lnTo>
                    <a:lnTo>
                      <a:pt x="43" y="64"/>
                    </a:lnTo>
                    <a:lnTo>
                      <a:pt x="43" y="64"/>
                    </a:lnTo>
                    <a:lnTo>
                      <a:pt x="50" y="57"/>
                    </a:lnTo>
                    <a:lnTo>
                      <a:pt x="57" y="64"/>
                    </a:lnTo>
                    <a:lnTo>
                      <a:pt x="57" y="72"/>
                    </a:lnTo>
                    <a:lnTo>
                      <a:pt x="57" y="72"/>
                    </a:lnTo>
                    <a:close/>
                    <a:moveTo>
                      <a:pt x="57" y="36"/>
                    </a:moveTo>
                    <a:lnTo>
                      <a:pt x="64" y="29"/>
                    </a:lnTo>
                    <a:lnTo>
                      <a:pt x="72" y="29"/>
                    </a:lnTo>
                    <a:lnTo>
                      <a:pt x="64" y="14"/>
                    </a:lnTo>
                    <a:lnTo>
                      <a:pt x="64" y="7"/>
                    </a:lnTo>
                    <a:lnTo>
                      <a:pt x="57" y="22"/>
                    </a:lnTo>
                    <a:lnTo>
                      <a:pt x="57" y="36"/>
                    </a:lnTo>
                    <a:lnTo>
                      <a:pt x="57" y="36"/>
                    </a:lnTo>
                    <a:close/>
                    <a:moveTo>
                      <a:pt x="36" y="22"/>
                    </a:moveTo>
                    <a:lnTo>
                      <a:pt x="43" y="14"/>
                    </a:lnTo>
                    <a:lnTo>
                      <a:pt x="36" y="0"/>
                    </a:lnTo>
                    <a:lnTo>
                      <a:pt x="36" y="14"/>
                    </a:lnTo>
                    <a:lnTo>
                      <a:pt x="36" y="22"/>
                    </a:lnTo>
                    <a:lnTo>
                      <a:pt x="36" y="22"/>
                    </a:lnTo>
                    <a:close/>
                    <a:moveTo>
                      <a:pt x="14" y="14"/>
                    </a:moveTo>
                    <a:lnTo>
                      <a:pt x="21" y="14"/>
                    </a:lnTo>
                    <a:lnTo>
                      <a:pt x="14" y="7"/>
                    </a:lnTo>
                    <a:lnTo>
                      <a:pt x="14" y="7"/>
                    </a:lnTo>
                    <a:lnTo>
                      <a:pt x="0" y="0"/>
                    </a:lnTo>
                    <a:lnTo>
                      <a:pt x="0" y="7"/>
                    </a:lnTo>
                    <a:lnTo>
                      <a:pt x="7" y="14"/>
                    </a:lnTo>
                    <a:lnTo>
                      <a:pt x="7" y="22"/>
                    </a:lnTo>
                    <a:lnTo>
                      <a:pt x="14" y="14"/>
                    </a:lnTo>
                    <a:lnTo>
                      <a:pt x="14"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733">
                <a:extLst>
                  <a:ext uri="{FF2B5EF4-FFF2-40B4-BE49-F238E27FC236}">
                    <a16:creationId xmlns:a16="http://schemas.microsoft.com/office/drawing/2014/main" xmlns="" id="{0AF67C5A-EBFB-45F0-B5FB-2F15FE88E5DA}"/>
                  </a:ext>
                </a:extLst>
              </p:cNvPr>
              <p:cNvSpPr>
                <a:spLocks noEditPoints="1"/>
              </p:cNvSpPr>
              <p:nvPr/>
            </p:nvSpPr>
            <p:spPr bwMode="auto">
              <a:xfrm>
                <a:off x="5278" y="3298"/>
                <a:ext cx="72" cy="72"/>
              </a:xfrm>
              <a:custGeom>
                <a:avLst/>
                <a:gdLst>
                  <a:gd name="T0" fmla="*/ 65 w 72"/>
                  <a:gd name="T1" fmla="*/ 72 h 72"/>
                  <a:gd name="T2" fmla="*/ 72 w 72"/>
                  <a:gd name="T3" fmla="*/ 64 h 72"/>
                  <a:gd name="T4" fmla="*/ 58 w 72"/>
                  <a:gd name="T5" fmla="*/ 50 h 72"/>
                  <a:gd name="T6" fmla="*/ 65 w 72"/>
                  <a:gd name="T7" fmla="*/ 36 h 72"/>
                  <a:gd name="T8" fmla="*/ 65 w 72"/>
                  <a:gd name="T9" fmla="*/ 36 h 72"/>
                  <a:gd name="T10" fmla="*/ 72 w 72"/>
                  <a:gd name="T11" fmla="*/ 7 h 72"/>
                  <a:gd name="T12" fmla="*/ 65 w 72"/>
                  <a:gd name="T13" fmla="*/ 7 h 72"/>
                  <a:gd name="T14" fmla="*/ 58 w 72"/>
                  <a:gd name="T15" fmla="*/ 14 h 72"/>
                  <a:gd name="T16" fmla="*/ 58 w 72"/>
                  <a:gd name="T17" fmla="*/ 29 h 72"/>
                  <a:gd name="T18" fmla="*/ 58 w 72"/>
                  <a:gd name="T19" fmla="*/ 43 h 72"/>
                  <a:gd name="T20" fmla="*/ 51 w 72"/>
                  <a:gd name="T21" fmla="*/ 43 h 72"/>
                  <a:gd name="T22" fmla="*/ 44 w 72"/>
                  <a:gd name="T23" fmla="*/ 29 h 72"/>
                  <a:gd name="T24" fmla="*/ 51 w 72"/>
                  <a:gd name="T25" fmla="*/ 22 h 72"/>
                  <a:gd name="T26" fmla="*/ 44 w 72"/>
                  <a:gd name="T27" fmla="*/ 0 h 72"/>
                  <a:gd name="T28" fmla="*/ 36 w 72"/>
                  <a:gd name="T29" fmla="*/ 22 h 72"/>
                  <a:gd name="T30" fmla="*/ 36 w 72"/>
                  <a:gd name="T31" fmla="*/ 29 h 72"/>
                  <a:gd name="T32" fmla="*/ 36 w 72"/>
                  <a:gd name="T33" fmla="*/ 36 h 72"/>
                  <a:gd name="T34" fmla="*/ 29 w 72"/>
                  <a:gd name="T35" fmla="*/ 22 h 72"/>
                  <a:gd name="T36" fmla="*/ 22 w 72"/>
                  <a:gd name="T37" fmla="*/ 14 h 72"/>
                  <a:gd name="T38" fmla="*/ 15 w 72"/>
                  <a:gd name="T39" fmla="*/ 0 h 72"/>
                  <a:gd name="T40" fmla="*/ 0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8 w 72"/>
                  <a:gd name="T53" fmla="*/ 29 h 72"/>
                  <a:gd name="T54" fmla="*/ 0 w 72"/>
                  <a:gd name="T55" fmla="*/ 43 h 72"/>
                  <a:gd name="T56" fmla="*/ 15 w 72"/>
                  <a:gd name="T57" fmla="*/ 50 h 72"/>
                  <a:gd name="T58" fmla="*/ 29 w 72"/>
                  <a:gd name="T59" fmla="*/ 43 h 72"/>
                  <a:gd name="T60" fmla="*/ 36 w 72"/>
                  <a:gd name="T61" fmla="*/ 43 h 72"/>
                  <a:gd name="T62" fmla="*/ 44 w 72"/>
                  <a:gd name="T63" fmla="*/ 43 h 72"/>
                  <a:gd name="T64" fmla="*/ 51 w 72"/>
                  <a:gd name="T65" fmla="*/ 50 h 72"/>
                  <a:gd name="T66" fmla="*/ 36 w 72"/>
                  <a:gd name="T67" fmla="*/ 57 h 72"/>
                  <a:gd name="T68" fmla="*/ 22 w 72"/>
                  <a:gd name="T69" fmla="*/ 57 h 72"/>
                  <a:gd name="T70" fmla="*/ 8 w 72"/>
                  <a:gd name="T71" fmla="*/ 64 h 72"/>
                  <a:gd name="T72" fmla="*/ 22 w 72"/>
                  <a:gd name="T73" fmla="*/ 72 h 72"/>
                  <a:gd name="T74" fmla="*/ 36 w 72"/>
                  <a:gd name="T75" fmla="*/ 72 h 72"/>
                  <a:gd name="T76" fmla="*/ 36 w 72"/>
                  <a:gd name="T77" fmla="*/ 64 h 72"/>
                  <a:gd name="T78" fmla="*/ 51 w 72"/>
                  <a:gd name="T79" fmla="*/ 57 h 72"/>
                  <a:gd name="T80" fmla="*/ 58 w 72"/>
                  <a:gd name="T81" fmla="*/ 64 h 72"/>
                  <a:gd name="T82" fmla="*/ 65 w 72"/>
                  <a:gd name="T83" fmla="*/ 72 h 72"/>
                  <a:gd name="T84" fmla="*/ 65 w 72"/>
                  <a:gd name="T85" fmla="*/ 29 h 72"/>
                  <a:gd name="T86" fmla="*/ 72 w 72"/>
                  <a:gd name="T87" fmla="*/ 14 h 72"/>
                  <a:gd name="T88" fmla="*/ 58 w 72"/>
                  <a:gd name="T89" fmla="*/ 14 h 72"/>
                  <a:gd name="T90" fmla="*/ 65 w 72"/>
                  <a:gd name="T91" fmla="*/ 29 h 72"/>
                  <a:gd name="T92" fmla="*/ 51 w 72"/>
                  <a:gd name="T93" fmla="*/ 14 h 72"/>
                  <a:gd name="T94" fmla="*/ 36 w 72"/>
                  <a:gd name="T95" fmla="*/ 7 h 72"/>
                  <a:gd name="T96" fmla="*/ 44 w 72"/>
                  <a:gd name="T97" fmla="*/ 22 h 72"/>
                  <a:gd name="T98" fmla="*/ 22 w 72"/>
                  <a:gd name="T99" fmla="*/ 14 h 72"/>
                  <a:gd name="T100" fmla="*/ 15 w 72"/>
                  <a:gd name="T101" fmla="*/ 0 h 72"/>
                  <a:gd name="T102" fmla="*/ 8 w 72"/>
                  <a:gd name="T103" fmla="*/ 7 h 72"/>
                  <a:gd name="T104" fmla="*/ 15 w 72"/>
                  <a:gd name="T105" fmla="*/ 22 h 72"/>
                  <a:gd name="T106" fmla="*/ 22 w 72"/>
                  <a:gd name="T107" fmla="*/ 14 h 72"/>
                  <a:gd name="T108" fmla="*/ 15 w 72"/>
                  <a:gd name="T109" fmla="*/ 36 h 72"/>
                  <a:gd name="T110" fmla="*/ 8 w 72"/>
                  <a:gd name="T111" fmla="*/ 43 h 72"/>
                  <a:gd name="T112" fmla="*/ 22 w 72"/>
                  <a:gd name="T113" fmla="*/ 43 h 72"/>
                  <a:gd name="T114" fmla="*/ 22 w 72"/>
                  <a:gd name="T115" fmla="*/ 36 h 72"/>
                  <a:gd name="T116" fmla="*/ 29 w 72"/>
                  <a:gd name="T117" fmla="*/ 57 h 72"/>
                  <a:gd name="T118" fmla="*/ 15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8" y="50"/>
                    </a:lnTo>
                    <a:lnTo>
                      <a:pt x="58" y="50"/>
                    </a:lnTo>
                    <a:lnTo>
                      <a:pt x="65" y="36"/>
                    </a:lnTo>
                    <a:lnTo>
                      <a:pt x="65" y="36"/>
                    </a:lnTo>
                    <a:lnTo>
                      <a:pt x="65" y="36"/>
                    </a:lnTo>
                    <a:lnTo>
                      <a:pt x="72" y="29"/>
                    </a:lnTo>
                    <a:lnTo>
                      <a:pt x="72" y="7"/>
                    </a:lnTo>
                    <a:lnTo>
                      <a:pt x="65" y="7"/>
                    </a:lnTo>
                    <a:lnTo>
                      <a:pt x="65" y="7"/>
                    </a:lnTo>
                    <a:lnTo>
                      <a:pt x="58" y="7"/>
                    </a:lnTo>
                    <a:lnTo>
                      <a:pt x="58" y="14"/>
                    </a:lnTo>
                    <a:lnTo>
                      <a:pt x="58" y="22"/>
                    </a:lnTo>
                    <a:lnTo>
                      <a:pt x="58" y="29"/>
                    </a:lnTo>
                    <a:lnTo>
                      <a:pt x="58" y="36"/>
                    </a:lnTo>
                    <a:lnTo>
                      <a:pt x="58" y="43"/>
                    </a:lnTo>
                    <a:lnTo>
                      <a:pt x="58" y="50"/>
                    </a:lnTo>
                    <a:lnTo>
                      <a:pt x="51" y="43"/>
                    </a:lnTo>
                    <a:lnTo>
                      <a:pt x="44" y="36"/>
                    </a:lnTo>
                    <a:lnTo>
                      <a:pt x="44" y="29"/>
                    </a:lnTo>
                    <a:lnTo>
                      <a:pt x="44" y="29"/>
                    </a:lnTo>
                    <a:lnTo>
                      <a:pt x="51" y="22"/>
                    </a:lnTo>
                    <a:lnTo>
                      <a:pt x="51" y="7"/>
                    </a:lnTo>
                    <a:lnTo>
                      <a:pt x="44" y="0"/>
                    </a:lnTo>
                    <a:lnTo>
                      <a:pt x="36" y="7"/>
                    </a:lnTo>
                    <a:lnTo>
                      <a:pt x="36" y="22"/>
                    </a:lnTo>
                    <a:lnTo>
                      <a:pt x="36" y="22"/>
                    </a:lnTo>
                    <a:lnTo>
                      <a:pt x="36" y="29"/>
                    </a:lnTo>
                    <a:lnTo>
                      <a:pt x="36" y="36"/>
                    </a:lnTo>
                    <a:lnTo>
                      <a:pt x="36" y="36"/>
                    </a:lnTo>
                    <a:lnTo>
                      <a:pt x="29" y="22"/>
                    </a:lnTo>
                    <a:lnTo>
                      <a:pt x="29" y="22"/>
                    </a:lnTo>
                    <a:lnTo>
                      <a:pt x="22" y="22"/>
                    </a:lnTo>
                    <a:lnTo>
                      <a:pt x="22" y="14"/>
                    </a:lnTo>
                    <a:lnTo>
                      <a:pt x="22" y="7"/>
                    </a:lnTo>
                    <a:lnTo>
                      <a:pt x="15" y="0"/>
                    </a:lnTo>
                    <a:lnTo>
                      <a:pt x="8" y="0"/>
                    </a:lnTo>
                    <a:lnTo>
                      <a:pt x="0" y="0"/>
                    </a:lnTo>
                    <a:lnTo>
                      <a:pt x="0" y="0"/>
                    </a:lnTo>
                    <a:lnTo>
                      <a:pt x="0" y="7"/>
                    </a:lnTo>
                    <a:lnTo>
                      <a:pt x="8" y="14"/>
                    </a:lnTo>
                    <a:lnTo>
                      <a:pt x="22" y="22"/>
                    </a:lnTo>
                    <a:lnTo>
                      <a:pt x="29" y="29"/>
                    </a:lnTo>
                    <a:lnTo>
                      <a:pt x="36" y="36"/>
                    </a:lnTo>
                    <a:lnTo>
                      <a:pt x="36" y="36"/>
                    </a:lnTo>
                    <a:lnTo>
                      <a:pt x="36" y="36"/>
                    </a:lnTo>
                    <a:lnTo>
                      <a:pt x="29" y="36"/>
                    </a:lnTo>
                    <a:lnTo>
                      <a:pt x="29" y="36"/>
                    </a:lnTo>
                    <a:lnTo>
                      <a:pt x="22" y="29"/>
                    </a:lnTo>
                    <a:lnTo>
                      <a:pt x="8" y="29"/>
                    </a:lnTo>
                    <a:lnTo>
                      <a:pt x="0" y="36"/>
                    </a:lnTo>
                    <a:lnTo>
                      <a:pt x="0" y="43"/>
                    </a:lnTo>
                    <a:lnTo>
                      <a:pt x="8" y="43"/>
                    </a:lnTo>
                    <a:lnTo>
                      <a:pt x="15" y="50"/>
                    </a:lnTo>
                    <a:lnTo>
                      <a:pt x="22" y="50"/>
                    </a:lnTo>
                    <a:lnTo>
                      <a:pt x="29" y="43"/>
                    </a:lnTo>
                    <a:lnTo>
                      <a:pt x="29" y="43"/>
                    </a:lnTo>
                    <a:lnTo>
                      <a:pt x="36" y="43"/>
                    </a:lnTo>
                    <a:lnTo>
                      <a:pt x="36" y="43"/>
                    </a:lnTo>
                    <a:lnTo>
                      <a:pt x="44" y="43"/>
                    </a:lnTo>
                    <a:lnTo>
                      <a:pt x="51" y="50"/>
                    </a:lnTo>
                    <a:lnTo>
                      <a:pt x="51" y="50"/>
                    </a:lnTo>
                    <a:lnTo>
                      <a:pt x="44" y="57"/>
                    </a:lnTo>
                    <a:lnTo>
                      <a:pt x="36" y="57"/>
                    </a:lnTo>
                    <a:lnTo>
                      <a:pt x="36" y="57"/>
                    </a:lnTo>
                    <a:lnTo>
                      <a:pt x="22" y="57"/>
                    </a:lnTo>
                    <a:lnTo>
                      <a:pt x="8" y="57"/>
                    </a:lnTo>
                    <a:lnTo>
                      <a:pt x="8" y="64"/>
                    </a:lnTo>
                    <a:lnTo>
                      <a:pt x="15" y="72"/>
                    </a:lnTo>
                    <a:lnTo>
                      <a:pt x="22" y="72"/>
                    </a:lnTo>
                    <a:lnTo>
                      <a:pt x="29" y="72"/>
                    </a:lnTo>
                    <a:lnTo>
                      <a:pt x="36" y="72"/>
                    </a:lnTo>
                    <a:lnTo>
                      <a:pt x="36" y="64"/>
                    </a:lnTo>
                    <a:lnTo>
                      <a:pt x="36" y="64"/>
                    </a:lnTo>
                    <a:lnTo>
                      <a:pt x="44" y="64"/>
                    </a:lnTo>
                    <a:lnTo>
                      <a:pt x="51" y="57"/>
                    </a:lnTo>
                    <a:lnTo>
                      <a:pt x="51" y="57"/>
                    </a:lnTo>
                    <a:lnTo>
                      <a:pt x="58" y="64"/>
                    </a:lnTo>
                    <a:lnTo>
                      <a:pt x="65" y="72"/>
                    </a:lnTo>
                    <a:lnTo>
                      <a:pt x="65" y="72"/>
                    </a:lnTo>
                    <a:close/>
                    <a:moveTo>
                      <a:pt x="65" y="29"/>
                    </a:moveTo>
                    <a:lnTo>
                      <a:pt x="65" y="29"/>
                    </a:lnTo>
                    <a:lnTo>
                      <a:pt x="72" y="22"/>
                    </a:lnTo>
                    <a:lnTo>
                      <a:pt x="72" y="14"/>
                    </a:lnTo>
                    <a:lnTo>
                      <a:pt x="65" y="7"/>
                    </a:lnTo>
                    <a:lnTo>
                      <a:pt x="58" y="14"/>
                    </a:lnTo>
                    <a:lnTo>
                      <a:pt x="65" y="29"/>
                    </a:lnTo>
                    <a:lnTo>
                      <a:pt x="65" y="29"/>
                    </a:lnTo>
                    <a:close/>
                    <a:moveTo>
                      <a:pt x="44" y="22"/>
                    </a:moveTo>
                    <a:lnTo>
                      <a:pt x="51" y="14"/>
                    </a:lnTo>
                    <a:lnTo>
                      <a:pt x="44" y="0"/>
                    </a:lnTo>
                    <a:lnTo>
                      <a:pt x="36" y="7"/>
                    </a:lnTo>
                    <a:lnTo>
                      <a:pt x="44" y="22"/>
                    </a:lnTo>
                    <a:lnTo>
                      <a:pt x="44" y="22"/>
                    </a:lnTo>
                    <a:close/>
                    <a:moveTo>
                      <a:pt x="22" y="14"/>
                    </a:moveTo>
                    <a:lnTo>
                      <a:pt x="22" y="14"/>
                    </a:lnTo>
                    <a:lnTo>
                      <a:pt x="22" y="7"/>
                    </a:lnTo>
                    <a:lnTo>
                      <a:pt x="15" y="0"/>
                    </a:lnTo>
                    <a:lnTo>
                      <a:pt x="8" y="0"/>
                    </a:lnTo>
                    <a:lnTo>
                      <a:pt x="8" y="7"/>
                    </a:lnTo>
                    <a:lnTo>
                      <a:pt x="8" y="14"/>
                    </a:lnTo>
                    <a:lnTo>
                      <a:pt x="15" y="22"/>
                    </a:lnTo>
                    <a:lnTo>
                      <a:pt x="22" y="14"/>
                    </a:lnTo>
                    <a:lnTo>
                      <a:pt x="22" y="14"/>
                    </a:lnTo>
                    <a:close/>
                    <a:moveTo>
                      <a:pt x="22" y="36"/>
                    </a:moveTo>
                    <a:lnTo>
                      <a:pt x="15" y="36"/>
                    </a:lnTo>
                    <a:lnTo>
                      <a:pt x="0" y="36"/>
                    </a:lnTo>
                    <a:lnTo>
                      <a:pt x="8" y="43"/>
                    </a:lnTo>
                    <a:lnTo>
                      <a:pt x="15" y="43"/>
                    </a:lnTo>
                    <a:lnTo>
                      <a:pt x="22" y="43"/>
                    </a:lnTo>
                    <a:lnTo>
                      <a:pt x="22" y="36"/>
                    </a:lnTo>
                    <a:lnTo>
                      <a:pt x="22" y="36"/>
                    </a:lnTo>
                    <a:close/>
                    <a:moveTo>
                      <a:pt x="36" y="64"/>
                    </a:moveTo>
                    <a:lnTo>
                      <a:pt x="29" y="57"/>
                    </a:lnTo>
                    <a:lnTo>
                      <a:pt x="22" y="57"/>
                    </a:lnTo>
                    <a:lnTo>
                      <a:pt x="15" y="57"/>
                    </a:lnTo>
                    <a:lnTo>
                      <a:pt x="8"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4" name="Freeform 734">
                <a:extLst>
                  <a:ext uri="{FF2B5EF4-FFF2-40B4-BE49-F238E27FC236}">
                    <a16:creationId xmlns:a16="http://schemas.microsoft.com/office/drawing/2014/main" xmlns="" id="{2FDA388E-40E0-42B8-9304-424627CE9E6F}"/>
                  </a:ext>
                </a:extLst>
              </p:cNvPr>
              <p:cNvSpPr>
                <a:spLocks noEditPoints="1"/>
              </p:cNvSpPr>
              <p:nvPr/>
            </p:nvSpPr>
            <p:spPr bwMode="auto">
              <a:xfrm>
                <a:off x="6244" y="3298"/>
                <a:ext cx="72" cy="79"/>
              </a:xfrm>
              <a:custGeom>
                <a:avLst/>
                <a:gdLst>
                  <a:gd name="T0" fmla="*/ 65 w 72"/>
                  <a:gd name="T1" fmla="*/ 72 h 79"/>
                  <a:gd name="T2" fmla="*/ 65 w 72"/>
                  <a:gd name="T3" fmla="*/ 64 h 79"/>
                  <a:gd name="T4" fmla="*/ 57 w 72"/>
                  <a:gd name="T5" fmla="*/ 50 h 79"/>
                  <a:gd name="T6" fmla="*/ 57 w 72"/>
                  <a:gd name="T7" fmla="*/ 36 h 79"/>
                  <a:gd name="T8" fmla="*/ 65 w 72"/>
                  <a:gd name="T9" fmla="*/ 36 h 79"/>
                  <a:gd name="T10" fmla="*/ 65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7 w 72"/>
                  <a:gd name="T83" fmla="*/ 72 h 79"/>
                  <a:gd name="T84" fmla="*/ 65 w 72"/>
                  <a:gd name="T85" fmla="*/ 29 h 79"/>
                  <a:gd name="T86" fmla="*/ 65 w 72"/>
                  <a:gd name="T87" fmla="*/ 14 h 79"/>
                  <a:gd name="T88" fmla="*/ 50 w 72"/>
                  <a:gd name="T89" fmla="*/ 22 h 79"/>
                  <a:gd name="T90" fmla="*/ 57 w 72"/>
                  <a:gd name="T91" fmla="*/ 36 h 79"/>
                  <a:gd name="T92" fmla="*/ 43 w 72"/>
                  <a:gd name="T93" fmla="*/ 14 h 79"/>
                  <a:gd name="T94" fmla="*/ 29 w 72"/>
                  <a:gd name="T95" fmla="*/ 14 h 79"/>
                  <a:gd name="T96" fmla="*/ 36 w 72"/>
                  <a:gd name="T97" fmla="*/ 22 h 79"/>
                  <a:gd name="T98" fmla="*/ 14 w 72"/>
                  <a:gd name="T99" fmla="*/ 14 h 79"/>
                  <a:gd name="T100" fmla="*/ 7 w 72"/>
                  <a:gd name="T101" fmla="*/ 7 h 79"/>
                  <a:gd name="T102" fmla="*/ 0 w 72"/>
                  <a:gd name="T103" fmla="*/ 7 h 79"/>
                  <a:gd name="T104" fmla="*/ 7 w 72"/>
                  <a:gd name="T105" fmla="*/ 22 h 79"/>
                  <a:gd name="T106" fmla="*/ 14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57 h 79"/>
                  <a:gd name="T120" fmla="*/ 7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29"/>
                    </a:lnTo>
                    <a:lnTo>
                      <a:pt x="36" y="36"/>
                    </a:lnTo>
                    <a:lnTo>
                      <a:pt x="36" y="36"/>
                    </a:lnTo>
                    <a:lnTo>
                      <a:pt x="29" y="29"/>
                    </a:lnTo>
                    <a:lnTo>
                      <a:pt x="22" y="22"/>
                    </a:lnTo>
                    <a:lnTo>
                      <a:pt x="22" y="22"/>
                    </a:lnTo>
                    <a:lnTo>
                      <a:pt x="22" y="14"/>
                    </a:lnTo>
                    <a:lnTo>
                      <a:pt x="14" y="7"/>
                    </a:lnTo>
                    <a:lnTo>
                      <a:pt x="7" y="0"/>
                    </a:lnTo>
                    <a:lnTo>
                      <a:pt x="7" y="0"/>
                    </a:lnTo>
                    <a:lnTo>
                      <a:pt x="0" y="0"/>
                    </a:lnTo>
                    <a:lnTo>
                      <a:pt x="0" y="0"/>
                    </a:lnTo>
                    <a:lnTo>
                      <a:pt x="0" y="7"/>
                    </a:lnTo>
                    <a:lnTo>
                      <a:pt x="0" y="22"/>
                    </a:lnTo>
                    <a:lnTo>
                      <a:pt x="14" y="22"/>
                    </a:lnTo>
                    <a:lnTo>
                      <a:pt x="22" y="29"/>
                    </a:lnTo>
                    <a:lnTo>
                      <a:pt x="29" y="36"/>
                    </a:lnTo>
                    <a:lnTo>
                      <a:pt x="29" y="36"/>
                    </a:lnTo>
                    <a:lnTo>
                      <a:pt x="29" y="43"/>
                    </a:lnTo>
                    <a:lnTo>
                      <a:pt x="22" y="43"/>
                    </a:lnTo>
                    <a:lnTo>
                      <a:pt x="22" y="36"/>
                    </a:lnTo>
                    <a:lnTo>
                      <a:pt x="14" y="36"/>
                    </a:lnTo>
                    <a:lnTo>
                      <a:pt x="7" y="36"/>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7" y="72"/>
                    </a:lnTo>
                    <a:lnTo>
                      <a:pt x="57" y="72"/>
                    </a:lnTo>
                    <a:close/>
                    <a:moveTo>
                      <a:pt x="57" y="36"/>
                    </a:moveTo>
                    <a:lnTo>
                      <a:pt x="65" y="29"/>
                    </a:lnTo>
                    <a:lnTo>
                      <a:pt x="65" y="29"/>
                    </a:lnTo>
                    <a:lnTo>
                      <a:pt x="65" y="14"/>
                    </a:lnTo>
                    <a:lnTo>
                      <a:pt x="57" y="7"/>
                    </a:lnTo>
                    <a:lnTo>
                      <a:pt x="50" y="22"/>
                    </a:lnTo>
                    <a:lnTo>
                      <a:pt x="57" y="36"/>
                    </a:lnTo>
                    <a:lnTo>
                      <a:pt x="57" y="36"/>
                    </a:lnTo>
                    <a:close/>
                    <a:moveTo>
                      <a:pt x="36" y="22"/>
                    </a:moveTo>
                    <a:lnTo>
                      <a:pt x="43" y="14"/>
                    </a:lnTo>
                    <a:lnTo>
                      <a:pt x="36" y="0"/>
                    </a:lnTo>
                    <a:lnTo>
                      <a:pt x="29" y="14"/>
                    </a:lnTo>
                    <a:lnTo>
                      <a:pt x="36" y="22"/>
                    </a:lnTo>
                    <a:lnTo>
                      <a:pt x="36" y="22"/>
                    </a:lnTo>
                    <a:close/>
                    <a:moveTo>
                      <a:pt x="14" y="14"/>
                    </a:moveTo>
                    <a:lnTo>
                      <a:pt x="14" y="14"/>
                    </a:lnTo>
                    <a:lnTo>
                      <a:pt x="14" y="7"/>
                    </a:lnTo>
                    <a:lnTo>
                      <a:pt x="7" y="7"/>
                    </a:lnTo>
                    <a:lnTo>
                      <a:pt x="0" y="0"/>
                    </a:lnTo>
                    <a:lnTo>
                      <a:pt x="0" y="7"/>
                    </a:lnTo>
                    <a:lnTo>
                      <a:pt x="0" y="14"/>
                    </a:lnTo>
                    <a:lnTo>
                      <a:pt x="7" y="22"/>
                    </a:lnTo>
                    <a:lnTo>
                      <a:pt x="14" y="14"/>
                    </a:lnTo>
                    <a:lnTo>
                      <a:pt x="14" y="14"/>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57"/>
                    </a:lnTo>
                    <a:lnTo>
                      <a:pt x="7" y="64"/>
                    </a:lnTo>
                    <a:lnTo>
                      <a:pt x="7" y="72"/>
                    </a:lnTo>
                    <a:lnTo>
                      <a:pt x="14"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735">
                <a:extLst>
                  <a:ext uri="{FF2B5EF4-FFF2-40B4-BE49-F238E27FC236}">
                    <a16:creationId xmlns:a16="http://schemas.microsoft.com/office/drawing/2014/main" xmlns="" id="{EA9B80DC-C512-4533-93D6-316B9FC570FB}"/>
                  </a:ext>
                </a:extLst>
              </p:cNvPr>
              <p:cNvSpPr>
                <a:spLocks noEditPoints="1"/>
              </p:cNvSpPr>
              <p:nvPr/>
            </p:nvSpPr>
            <p:spPr bwMode="auto">
              <a:xfrm>
                <a:off x="6164" y="3298"/>
                <a:ext cx="72" cy="79"/>
              </a:xfrm>
              <a:custGeom>
                <a:avLst/>
                <a:gdLst>
                  <a:gd name="T0" fmla="*/ 65 w 72"/>
                  <a:gd name="T1" fmla="*/ 72 h 79"/>
                  <a:gd name="T2" fmla="*/ 72 w 72"/>
                  <a:gd name="T3" fmla="*/ 64 h 79"/>
                  <a:gd name="T4" fmla="*/ 65 w 72"/>
                  <a:gd name="T5" fmla="*/ 50 h 79"/>
                  <a:gd name="T6" fmla="*/ 65 w 72"/>
                  <a:gd name="T7" fmla="*/ 36 h 79"/>
                  <a:gd name="T8" fmla="*/ 72 w 72"/>
                  <a:gd name="T9" fmla="*/ 36 h 79"/>
                  <a:gd name="T10" fmla="*/ 72 w 72"/>
                  <a:gd name="T11" fmla="*/ 7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29 h 79"/>
                  <a:gd name="T32" fmla="*/ 36 w 72"/>
                  <a:gd name="T33" fmla="*/ 36 h 79"/>
                  <a:gd name="T34" fmla="*/ 28 w 72"/>
                  <a:gd name="T35" fmla="*/ 22 h 79"/>
                  <a:gd name="T36" fmla="*/ 28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7 h 79"/>
                  <a:gd name="T66" fmla="*/ 43 w 72"/>
                  <a:gd name="T67" fmla="*/ 57 h 79"/>
                  <a:gd name="T68" fmla="*/ 28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8 w 72"/>
                  <a:gd name="T81" fmla="*/ 64 h 79"/>
                  <a:gd name="T82" fmla="*/ 65 w 72"/>
                  <a:gd name="T83" fmla="*/ 72 h 79"/>
                  <a:gd name="T84" fmla="*/ 72 w 72"/>
                  <a:gd name="T85" fmla="*/ 29 h 79"/>
                  <a:gd name="T86" fmla="*/ 72 w 72"/>
                  <a:gd name="T87" fmla="*/ 14 h 79"/>
                  <a:gd name="T88" fmla="*/ 58 w 72"/>
                  <a:gd name="T89" fmla="*/ 22 h 79"/>
                  <a:gd name="T90" fmla="*/ 65 w 72"/>
                  <a:gd name="T91" fmla="*/ 36 h 79"/>
                  <a:gd name="T92" fmla="*/ 50 w 72"/>
                  <a:gd name="T93" fmla="*/ 14 h 79"/>
                  <a:gd name="T94" fmla="*/ 36 w 72"/>
                  <a:gd name="T95" fmla="*/ 14 h 79"/>
                  <a:gd name="T96" fmla="*/ 43 w 72"/>
                  <a:gd name="T97" fmla="*/ 22 h 79"/>
                  <a:gd name="T98" fmla="*/ 21 w 72"/>
                  <a:gd name="T99" fmla="*/ 14 h 79"/>
                  <a:gd name="T100" fmla="*/ 14 w 72"/>
                  <a:gd name="T101" fmla="*/ 7 h 79"/>
                  <a:gd name="T102" fmla="*/ 7 w 72"/>
                  <a:gd name="T103" fmla="*/ 7 h 79"/>
                  <a:gd name="T104" fmla="*/ 14 w 72"/>
                  <a:gd name="T105" fmla="*/ 22 h 79"/>
                  <a:gd name="T106" fmla="*/ 21 w 72"/>
                  <a:gd name="T107" fmla="*/ 14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57 h 79"/>
                  <a:gd name="T120" fmla="*/ 14 w 72"/>
                  <a:gd name="T121" fmla="*/ 72 h 79"/>
                  <a:gd name="T122" fmla="*/ 28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9"/>
                    </a:lnTo>
                    <a:lnTo>
                      <a:pt x="65" y="36"/>
                    </a:lnTo>
                    <a:lnTo>
                      <a:pt x="58" y="43"/>
                    </a:lnTo>
                    <a:lnTo>
                      <a:pt x="58" y="50"/>
                    </a:lnTo>
                    <a:lnTo>
                      <a:pt x="58" y="50"/>
                    </a:lnTo>
                    <a:lnTo>
                      <a:pt x="50" y="43"/>
                    </a:lnTo>
                    <a:lnTo>
                      <a:pt x="43" y="43"/>
                    </a:lnTo>
                    <a:lnTo>
                      <a:pt x="43" y="36"/>
                    </a:lnTo>
                    <a:lnTo>
                      <a:pt x="43" y="29"/>
                    </a:lnTo>
                    <a:lnTo>
                      <a:pt x="50" y="22"/>
                    </a:lnTo>
                    <a:lnTo>
                      <a:pt x="50" y="7"/>
                    </a:lnTo>
                    <a:lnTo>
                      <a:pt x="43" y="0"/>
                    </a:lnTo>
                    <a:lnTo>
                      <a:pt x="36" y="7"/>
                    </a:lnTo>
                    <a:lnTo>
                      <a:pt x="43" y="29"/>
                    </a:lnTo>
                    <a:lnTo>
                      <a:pt x="43" y="29"/>
                    </a:lnTo>
                    <a:lnTo>
                      <a:pt x="43" y="29"/>
                    </a:lnTo>
                    <a:lnTo>
                      <a:pt x="43" y="36"/>
                    </a:lnTo>
                    <a:lnTo>
                      <a:pt x="36" y="36"/>
                    </a:lnTo>
                    <a:lnTo>
                      <a:pt x="28" y="29"/>
                    </a:lnTo>
                    <a:lnTo>
                      <a:pt x="28" y="22"/>
                    </a:lnTo>
                    <a:lnTo>
                      <a:pt x="28" y="22"/>
                    </a:lnTo>
                    <a:lnTo>
                      <a:pt x="28" y="14"/>
                    </a:lnTo>
                    <a:lnTo>
                      <a:pt x="21" y="7"/>
                    </a:lnTo>
                    <a:lnTo>
                      <a:pt x="14" y="0"/>
                    </a:lnTo>
                    <a:lnTo>
                      <a:pt x="14" y="0"/>
                    </a:lnTo>
                    <a:lnTo>
                      <a:pt x="7" y="0"/>
                    </a:lnTo>
                    <a:lnTo>
                      <a:pt x="7" y="0"/>
                    </a:lnTo>
                    <a:lnTo>
                      <a:pt x="0" y="7"/>
                    </a:lnTo>
                    <a:lnTo>
                      <a:pt x="7" y="22"/>
                    </a:lnTo>
                    <a:lnTo>
                      <a:pt x="21" y="22"/>
                    </a:lnTo>
                    <a:lnTo>
                      <a:pt x="28" y="29"/>
                    </a:lnTo>
                    <a:lnTo>
                      <a:pt x="36" y="36"/>
                    </a:lnTo>
                    <a:lnTo>
                      <a:pt x="36" y="36"/>
                    </a:lnTo>
                    <a:lnTo>
                      <a:pt x="36" y="43"/>
                    </a:lnTo>
                    <a:lnTo>
                      <a:pt x="28" y="43"/>
                    </a:lnTo>
                    <a:lnTo>
                      <a:pt x="28" y="36"/>
                    </a:lnTo>
                    <a:lnTo>
                      <a:pt x="21" y="36"/>
                    </a:lnTo>
                    <a:lnTo>
                      <a:pt x="7" y="36"/>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57"/>
                    </a:lnTo>
                    <a:lnTo>
                      <a:pt x="36" y="57"/>
                    </a:lnTo>
                    <a:lnTo>
                      <a:pt x="28"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8" y="64"/>
                    </a:lnTo>
                    <a:lnTo>
                      <a:pt x="65" y="72"/>
                    </a:lnTo>
                    <a:lnTo>
                      <a:pt x="65" y="72"/>
                    </a:lnTo>
                    <a:close/>
                    <a:moveTo>
                      <a:pt x="65" y="36"/>
                    </a:moveTo>
                    <a:lnTo>
                      <a:pt x="72" y="29"/>
                    </a:lnTo>
                    <a:lnTo>
                      <a:pt x="72" y="29"/>
                    </a:lnTo>
                    <a:lnTo>
                      <a:pt x="72" y="14"/>
                    </a:lnTo>
                    <a:lnTo>
                      <a:pt x="65" y="7"/>
                    </a:lnTo>
                    <a:lnTo>
                      <a:pt x="58" y="22"/>
                    </a:lnTo>
                    <a:lnTo>
                      <a:pt x="65" y="36"/>
                    </a:lnTo>
                    <a:lnTo>
                      <a:pt x="65" y="36"/>
                    </a:lnTo>
                    <a:close/>
                    <a:moveTo>
                      <a:pt x="43" y="22"/>
                    </a:moveTo>
                    <a:lnTo>
                      <a:pt x="50" y="14"/>
                    </a:lnTo>
                    <a:lnTo>
                      <a:pt x="43" y="0"/>
                    </a:lnTo>
                    <a:lnTo>
                      <a:pt x="36" y="14"/>
                    </a:lnTo>
                    <a:lnTo>
                      <a:pt x="43" y="22"/>
                    </a:lnTo>
                    <a:lnTo>
                      <a:pt x="43" y="22"/>
                    </a:lnTo>
                    <a:close/>
                    <a:moveTo>
                      <a:pt x="21" y="14"/>
                    </a:moveTo>
                    <a:lnTo>
                      <a:pt x="21" y="14"/>
                    </a:lnTo>
                    <a:lnTo>
                      <a:pt x="21" y="7"/>
                    </a:lnTo>
                    <a:lnTo>
                      <a:pt x="14" y="7"/>
                    </a:lnTo>
                    <a:lnTo>
                      <a:pt x="7" y="0"/>
                    </a:lnTo>
                    <a:lnTo>
                      <a:pt x="7" y="7"/>
                    </a:lnTo>
                    <a:lnTo>
                      <a:pt x="7" y="14"/>
                    </a:lnTo>
                    <a:lnTo>
                      <a:pt x="14" y="22"/>
                    </a:lnTo>
                    <a:lnTo>
                      <a:pt x="21" y="14"/>
                    </a:lnTo>
                    <a:lnTo>
                      <a:pt x="21" y="14"/>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57"/>
                    </a:lnTo>
                    <a:lnTo>
                      <a:pt x="14"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6" name="Freeform 736">
                <a:extLst>
                  <a:ext uri="{FF2B5EF4-FFF2-40B4-BE49-F238E27FC236}">
                    <a16:creationId xmlns:a16="http://schemas.microsoft.com/office/drawing/2014/main" xmlns="" id="{DC36EAA1-0BA2-49D6-9BAF-863D25D5FC9E}"/>
                  </a:ext>
                </a:extLst>
              </p:cNvPr>
              <p:cNvSpPr>
                <a:spLocks noEditPoints="1"/>
              </p:cNvSpPr>
              <p:nvPr/>
            </p:nvSpPr>
            <p:spPr bwMode="auto">
              <a:xfrm>
                <a:off x="6092" y="3298"/>
                <a:ext cx="72" cy="79"/>
              </a:xfrm>
              <a:custGeom>
                <a:avLst/>
                <a:gdLst>
                  <a:gd name="T0" fmla="*/ 65 w 72"/>
                  <a:gd name="T1" fmla="*/ 72 h 79"/>
                  <a:gd name="T2" fmla="*/ 72 w 72"/>
                  <a:gd name="T3" fmla="*/ 64 h 79"/>
                  <a:gd name="T4" fmla="*/ 57 w 72"/>
                  <a:gd name="T5" fmla="*/ 50 h 79"/>
                  <a:gd name="T6" fmla="*/ 65 w 72"/>
                  <a:gd name="T7" fmla="*/ 36 h 79"/>
                  <a:gd name="T8" fmla="*/ 65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9 h 79"/>
                  <a:gd name="T30" fmla="*/ 36 w 72"/>
                  <a:gd name="T31" fmla="*/ 29 h 79"/>
                  <a:gd name="T32" fmla="*/ 36 w 72"/>
                  <a:gd name="T33" fmla="*/ 36 h 79"/>
                  <a:gd name="T34" fmla="*/ 29 w 72"/>
                  <a:gd name="T35" fmla="*/ 22 h 79"/>
                  <a:gd name="T36" fmla="*/ 22 w 72"/>
                  <a:gd name="T37" fmla="*/ 14 h 79"/>
                  <a:gd name="T38" fmla="*/ 14 w 72"/>
                  <a:gd name="T39" fmla="*/ 0 h 79"/>
                  <a:gd name="T40" fmla="*/ 0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7 h 79"/>
                  <a:gd name="T66" fmla="*/ 36 w 72"/>
                  <a:gd name="T67" fmla="*/ 57 h 79"/>
                  <a:gd name="T68" fmla="*/ 22 w 72"/>
                  <a:gd name="T69" fmla="*/ 57 h 79"/>
                  <a:gd name="T70" fmla="*/ 7 w 72"/>
                  <a:gd name="T71" fmla="*/ 64 h 79"/>
                  <a:gd name="T72" fmla="*/ 22 w 72"/>
                  <a:gd name="T73" fmla="*/ 79 h 79"/>
                  <a:gd name="T74" fmla="*/ 36 w 72"/>
                  <a:gd name="T75" fmla="*/ 72 h 79"/>
                  <a:gd name="T76" fmla="*/ 36 w 72"/>
                  <a:gd name="T77" fmla="*/ 64 h 79"/>
                  <a:gd name="T78" fmla="*/ 50 w 72"/>
                  <a:gd name="T79" fmla="*/ 64 h 79"/>
                  <a:gd name="T80" fmla="*/ 57 w 72"/>
                  <a:gd name="T81" fmla="*/ 64 h 79"/>
                  <a:gd name="T82" fmla="*/ 65 w 72"/>
                  <a:gd name="T83" fmla="*/ 72 h 79"/>
                  <a:gd name="T84" fmla="*/ 65 w 72"/>
                  <a:gd name="T85" fmla="*/ 29 h 79"/>
                  <a:gd name="T86" fmla="*/ 72 w 72"/>
                  <a:gd name="T87" fmla="*/ 14 h 79"/>
                  <a:gd name="T88" fmla="*/ 57 w 72"/>
                  <a:gd name="T89" fmla="*/ 22 h 79"/>
                  <a:gd name="T90" fmla="*/ 65 w 72"/>
                  <a:gd name="T91" fmla="*/ 36 h 79"/>
                  <a:gd name="T92" fmla="*/ 50 w 72"/>
                  <a:gd name="T93" fmla="*/ 14 h 79"/>
                  <a:gd name="T94" fmla="*/ 36 w 72"/>
                  <a:gd name="T95" fmla="*/ 14 h 79"/>
                  <a:gd name="T96" fmla="*/ 43 w 72"/>
                  <a:gd name="T97" fmla="*/ 22 h 79"/>
                  <a:gd name="T98" fmla="*/ 22 w 72"/>
                  <a:gd name="T99" fmla="*/ 14 h 79"/>
                  <a:gd name="T100" fmla="*/ 14 w 72"/>
                  <a:gd name="T101" fmla="*/ 7 h 79"/>
                  <a:gd name="T102" fmla="*/ 7 w 72"/>
                  <a:gd name="T103" fmla="*/ 7 h 79"/>
                  <a:gd name="T104" fmla="*/ 14 w 72"/>
                  <a:gd name="T105" fmla="*/ 22 h 79"/>
                  <a:gd name="T106" fmla="*/ 22 w 72"/>
                  <a:gd name="T107" fmla="*/ 14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0"/>
                    </a:lnTo>
                    <a:lnTo>
                      <a:pt x="57" y="50"/>
                    </a:lnTo>
                    <a:lnTo>
                      <a:pt x="65" y="36"/>
                    </a:lnTo>
                    <a:lnTo>
                      <a:pt x="65" y="36"/>
                    </a:lnTo>
                    <a:lnTo>
                      <a:pt x="65" y="36"/>
                    </a:lnTo>
                    <a:lnTo>
                      <a:pt x="72" y="29"/>
                    </a:lnTo>
                    <a:lnTo>
                      <a:pt x="72" y="7"/>
                    </a:lnTo>
                    <a:lnTo>
                      <a:pt x="65" y="7"/>
                    </a:lnTo>
                    <a:lnTo>
                      <a:pt x="65"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29"/>
                    </a:lnTo>
                    <a:lnTo>
                      <a:pt x="36" y="36"/>
                    </a:lnTo>
                    <a:lnTo>
                      <a:pt x="36" y="36"/>
                    </a:lnTo>
                    <a:lnTo>
                      <a:pt x="29" y="29"/>
                    </a:lnTo>
                    <a:lnTo>
                      <a:pt x="29" y="22"/>
                    </a:lnTo>
                    <a:lnTo>
                      <a:pt x="22" y="22"/>
                    </a:lnTo>
                    <a:lnTo>
                      <a:pt x="22" y="14"/>
                    </a:lnTo>
                    <a:lnTo>
                      <a:pt x="22" y="7"/>
                    </a:lnTo>
                    <a:lnTo>
                      <a:pt x="14" y="0"/>
                    </a:lnTo>
                    <a:lnTo>
                      <a:pt x="7" y="0"/>
                    </a:lnTo>
                    <a:lnTo>
                      <a:pt x="0"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57"/>
                    </a:lnTo>
                    <a:lnTo>
                      <a:pt x="36" y="57"/>
                    </a:lnTo>
                    <a:lnTo>
                      <a:pt x="22" y="57"/>
                    </a:lnTo>
                    <a:lnTo>
                      <a:pt x="7" y="64"/>
                    </a:lnTo>
                    <a:lnTo>
                      <a:pt x="7" y="64"/>
                    </a:lnTo>
                    <a:lnTo>
                      <a:pt x="14" y="72"/>
                    </a:lnTo>
                    <a:lnTo>
                      <a:pt x="22" y="79"/>
                    </a:lnTo>
                    <a:lnTo>
                      <a:pt x="29" y="72"/>
                    </a:lnTo>
                    <a:lnTo>
                      <a:pt x="36" y="72"/>
                    </a:lnTo>
                    <a:lnTo>
                      <a:pt x="36" y="72"/>
                    </a:lnTo>
                    <a:lnTo>
                      <a:pt x="36" y="64"/>
                    </a:lnTo>
                    <a:lnTo>
                      <a:pt x="43" y="64"/>
                    </a:lnTo>
                    <a:lnTo>
                      <a:pt x="50" y="64"/>
                    </a:lnTo>
                    <a:lnTo>
                      <a:pt x="50" y="57"/>
                    </a:lnTo>
                    <a:lnTo>
                      <a:pt x="57" y="64"/>
                    </a:lnTo>
                    <a:lnTo>
                      <a:pt x="65" y="72"/>
                    </a:lnTo>
                    <a:lnTo>
                      <a:pt x="65" y="72"/>
                    </a:lnTo>
                    <a:close/>
                    <a:moveTo>
                      <a:pt x="65" y="36"/>
                    </a:moveTo>
                    <a:lnTo>
                      <a:pt x="65" y="29"/>
                    </a:lnTo>
                    <a:lnTo>
                      <a:pt x="72" y="29"/>
                    </a:lnTo>
                    <a:lnTo>
                      <a:pt x="72" y="14"/>
                    </a:lnTo>
                    <a:lnTo>
                      <a:pt x="65" y="7"/>
                    </a:lnTo>
                    <a:lnTo>
                      <a:pt x="57" y="22"/>
                    </a:lnTo>
                    <a:lnTo>
                      <a:pt x="65" y="36"/>
                    </a:lnTo>
                    <a:lnTo>
                      <a:pt x="65" y="36"/>
                    </a:lnTo>
                    <a:close/>
                    <a:moveTo>
                      <a:pt x="43" y="22"/>
                    </a:moveTo>
                    <a:lnTo>
                      <a:pt x="50" y="14"/>
                    </a:lnTo>
                    <a:lnTo>
                      <a:pt x="43" y="0"/>
                    </a:lnTo>
                    <a:lnTo>
                      <a:pt x="36" y="14"/>
                    </a:lnTo>
                    <a:lnTo>
                      <a:pt x="43" y="22"/>
                    </a:lnTo>
                    <a:lnTo>
                      <a:pt x="43" y="22"/>
                    </a:lnTo>
                    <a:close/>
                    <a:moveTo>
                      <a:pt x="22" y="14"/>
                    </a:moveTo>
                    <a:lnTo>
                      <a:pt x="22" y="14"/>
                    </a:lnTo>
                    <a:lnTo>
                      <a:pt x="22" y="7"/>
                    </a:lnTo>
                    <a:lnTo>
                      <a:pt x="14" y="7"/>
                    </a:lnTo>
                    <a:lnTo>
                      <a:pt x="7" y="0"/>
                    </a:lnTo>
                    <a:lnTo>
                      <a:pt x="7" y="7"/>
                    </a:lnTo>
                    <a:lnTo>
                      <a:pt x="7" y="14"/>
                    </a:lnTo>
                    <a:lnTo>
                      <a:pt x="14" y="22"/>
                    </a:lnTo>
                    <a:lnTo>
                      <a:pt x="22" y="14"/>
                    </a:lnTo>
                    <a:lnTo>
                      <a:pt x="22" y="14"/>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57"/>
                    </a:lnTo>
                    <a:lnTo>
                      <a:pt x="7" y="64"/>
                    </a:lnTo>
                    <a:lnTo>
                      <a:pt x="14"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737">
                <a:extLst>
                  <a:ext uri="{FF2B5EF4-FFF2-40B4-BE49-F238E27FC236}">
                    <a16:creationId xmlns:a16="http://schemas.microsoft.com/office/drawing/2014/main" xmlns="" id="{83148498-60C7-40F0-9BEF-CEFBFC4264D1}"/>
                  </a:ext>
                </a:extLst>
              </p:cNvPr>
              <p:cNvSpPr>
                <a:spLocks noEditPoints="1"/>
              </p:cNvSpPr>
              <p:nvPr/>
            </p:nvSpPr>
            <p:spPr bwMode="auto">
              <a:xfrm>
                <a:off x="6020" y="3298"/>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65 w 72"/>
                  <a:gd name="T13" fmla="*/ 7 h 79"/>
                  <a:gd name="T14" fmla="*/ 58 w 72"/>
                  <a:gd name="T15" fmla="*/ 14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2 w 72"/>
                  <a:gd name="T35" fmla="*/ 22 h 79"/>
                  <a:gd name="T36" fmla="*/ 22 w 72"/>
                  <a:gd name="T37" fmla="*/ 14 h 79"/>
                  <a:gd name="T38" fmla="*/ 15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7 h 79"/>
                  <a:gd name="T66" fmla="*/ 36 w 72"/>
                  <a:gd name="T67" fmla="*/ 57 h 79"/>
                  <a:gd name="T68" fmla="*/ 22 w 72"/>
                  <a:gd name="T69" fmla="*/ 57 h 79"/>
                  <a:gd name="T70" fmla="*/ 7 w 72"/>
                  <a:gd name="T71" fmla="*/ 64 h 79"/>
                  <a:gd name="T72" fmla="*/ 22 w 72"/>
                  <a:gd name="T73" fmla="*/ 79 h 79"/>
                  <a:gd name="T74" fmla="*/ 29 w 72"/>
                  <a:gd name="T75" fmla="*/ 72 h 79"/>
                  <a:gd name="T76" fmla="*/ 36 w 72"/>
                  <a:gd name="T77" fmla="*/ 64 h 79"/>
                  <a:gd name="T78" fmla="*/ 43 w 72"/>
                  <a:gd name="T79" fmla="*/ 64 h 79"/>
                  <a:gd name="T80" fmla="*/ 58 w 72"/>
                  <a:gd name="T81" fmla="*/ 64 h 79"/>
                  <a:gd name="T82" fmla="*/ 65 w 72"/>
                  <a:gd name="T83" fmla="*/ 72 h 79"/>
                  <a:gd name="T84" fmla="*/ 65 w 72"/>
                  <a:gd name="T85" fmla="*/ 29 h 79"/>
                  <a:gd name="T86" fmla="*/ 65 w 72"/>
                  <a:gd name="T87" fmla="*/ 14 h 79"/>
                  <a:gd name="T88" fmla="*/ 58 w 72"/>
                  <a:gd name="T89" fmla="*/ 22 h 79"/>
                  <a:gd name="T90" fmla="*/ 65 w 72"/>
                  <a:gd name="T91" fmla="*/ 36 h 79"/>
                  <a:gd name="T92" fmla="*/ 43 w 72"/>
                  <a:gd name="T93" fmla="*/ 14 h 79"/>
                  <a:gd name="T94" fmla="*/ 36 w 72"/>
                  <a:gd name="T95" fmla="*/ 14 h 79"/>
                  <a:gd name="T96" fmla="*/ 36 w 72"/>
                  <a:gd name="T97" fmla="*/ 22 h 79"/>
                  <a:gd name="T98" fmla="*/ 22 w 72"/>
                  <a:gd name="T99" fmla="*/ 14 h 79"/>
                  <a:gd name="T100" fmla="*/ 15 w 72"/>
                  <a:gd name="T101" fmla="*/ 7 h 79"/>
                  <a:gd name="T102" fmla="*/ 0 w 72"/>
                  <a:gd name="T103" fmla="*/ 7 h 79"/>
                  <a:gd name="T104" fmla="*/ 15 w 72"/>
                  <a:gd name="T105" fmla="*/ 22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8" y="14"/>
                    </a:lnTo>
                    <a:lnTo>
                      <a:pt x="50" y="29"/>
                    </a:lnTo>
                    <a:lnTo>
                      <a:pt x="58" y="36"/>
                    </a:lnTo>
                    <a:lnTo>
                      <a:pt x="58" y="43"/>
                    </a:lnTo>
                    <a:lnTo>
                      <a:pt x="50" y="50"/>
                    </a:lnTo>
                    <a:lnTo>
                      <a:pt x="50" y="50"/>
                    </a:lnTo>
                    <a:lnTo>
                      <a:pt x="50" y="43"/>
                    </a:lnTo>
                    <a:lnTo>
                      <a:pt x="43" y="43"/>
                    </a:lnTo>
                    <a:lnTo>
                      <a:pt x="43" y="36"/>
                    </a:lnTo>
                    <a:lnTo>
                      <a:pt x="43" y="29"/>
                    </a:lnTo>
                    <a:lnTo>
                      <a:pt x="43" y="22"/>
                    </a:lnTo>
                    <a:lnTo>
                      <a:pt x="50" y="7"/>
                    </a:lnTo>
                    <a:lnTo>
                      <a:pt x="36" y="0"/>
                    </a:lnTo>
                    <a:lnTo>
                      <a:pt x="29" y="7"/>
                    </a:lnTo>
                    <a:lnTo>
                      <a:pt x="36" y="29"/>
                    </a:lnTo>
                    <a:lnTo>
                      <a:pt x="36" y="29"/>
                    </a:lnTo>
                    <a:lnTo>
                      <a:pt x="36" y="29"/>
                    </a:lnTo>
                    <a:lnTo>
                      <a:pt x="36" y="36"/>
                    </a:lnTo>
                    <a:lnTo>
                      <a:pt x="36" y="36"/>
                    </a:lnTo>
                    <a:lnTo>
                      <a:pt x="29" y="29"/>
                    </a:lnTo>
                    <a:lnTo>
                      <a:pt x="22" y="22"/>
                    </a:lnTo>
                    <a:lnTo>
                      <a:pt x="22" y="22"/>
                    </a:lnTo>
                    <a:lnTo>
                      <a:pt x="22" y="14"/>
                    </a:lnTo>
                    <a:lnTo>
                      <a:pt x="22" y="7"/>
                    </a:lnTo>
                    <a:lnTo>
                      <a:pt x="15" y="0"/>
                    </a:lnTo>
                    <a:lnTo>
                      <a:pt x="7" y="0"/>
                    </a:lnTo>
                    <a:lnTo>
                      <a:pt x="0" y="0"/>
                    </a:lnTo>
                    <a:lnTo>
                      <a:pt x="0" y="0"/>
                    </a:lnTo>
                    <a:lnTo>
                      <a:pt x="0" y="7"/>
                    </a:lnTo>
                    <a:lnTo>
                      <a:pt x="7" y="22"/>
                    </a:lnTo>
                    <a:lnTo>
                      <a:pt x="15" y="22"/>
                    </a:lnTo>
                    <a:lnTo>
                      <a:pt x="22" y="29"/>
                    </a:lnTo>
                    <a:lnTo>
                      <a:pt x="29" y="36"/>
                    </a:lnTo>
                    <a:lnTo>
                      <a:pt x="36" y="36"/>
                    </a:lnTo>
                    <a:lnTo>
                      <a:pt x="29" y="43"/>
                    </a:lnTo>
                    <a:lnTo>
                      <a:pt x="29" y="43"/>
                    </a:lnTo>
                    <a:lnTo>
                      <a:pt x="22" y="36"/>
                    </a:lnTo>
                    <a:lnTo>
                      <a:pt x="15" y="36"/>
                    </a:lnTo>
                    <a:lnTo>
                      <a:pt x="7" y="36"/>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57"/>
                    </a:lnTo>
                    <a:lnTo>
                      <a:pt x="29" y="57"/>
                    </a:lnTo>
                    <a:lnTo>
                      <a:pt x="22" y="57"/>
                    </a:lnTo>
                    <a:lnTo>
                      <a:pt x="7" y="64"/>
                    </a:lnTo>
                    <a:lnTo>
                      <a:pt x="7" y="64"/>
                    </a:lnTo>
                    <a:lnTo>
                      <a:pt x="7" y="72"/>
                    </a:lnTo>
                    <a:lnTo>
                      <a:pt x="22" y="79"/>
                    </a:lnTo>
                    <a:lnTo>
                      <a:pt x="29" y="72"/>
                    </a:lnTo>
                    <a:lnTo>
                      <a:pt x="29" y="72"/>
                    </a:lnTo>
                    <a:lnTo>
                      <a:pt x="36" y="72"/>
                    </a:lnTo>
                    <a:lnTo>
                      <a:pt x="36" y="64"/>
                    </a:lnTo>
                    <a:lnTo>
                      <a:pt x="43" y="64"/>
                    </a:lnTo>
                    <a:lnTo>
                      <a:pt x="43" y="64"/>
                    </a:lnTo>
                    <a:lnTo>
                      <a:pt x="50" y="57"/>
                    </a:lnTo>
                    <a:lnTo>
                      <a:pt x="58" y="64"/>
                    </a:lnTo>
                    <a:lnTo>
                      <a:pt x="65" y="72"/>
                    </a:lnTo>
                    <a:lnTo>
                      <a:pt x="65" y="72"/>
                    </a:lnTo>
                    <a:close/>
                    <a:moveTo>
                      <a:pt x="65" y="36"/>
                    </a:moveTo>
                    <a:lnTo>
                      <a:pt x="65" y="29"/>
                    </a:lnTo>
                    <a:lnTo>
                      <a:pt x="72" y="29"/>
                    </a:lnTo>
                    <a:lnTo>
                      <a:pt x="65" y="14"/>
                    </a:lnTo>
                    <a:lnTo>
                      <a:pt x="65" y="7"/>
                    </a:lnTo>
                    <a:lnTo>
                      <a:pt x="58" y="22"/>
                    </a:lnTo>
                    <a:lnTo>
                      <a:pt x="65" y="36"/>
                    </a:lnTo>
                    <a:lnTo>
                      <a:pt x="65" y="36"/>
                    </a:lnTo>
                    <a:close/>
                    <a:moveTo>
                      <a:pt x="36" y="22"/>
                    </a:moveTo>
                    <a:lnTo>
                      <a:pt x="43" y="14"/>
                    </a:lnTo>
                    <a:lnTo>
                      <a:pt x="36" y="0"/>
                    </a:lnTo>
                    <a:lnTo>
                      <a:pt x="36" y="14"/>
                    </a:lnTo>
                    <a:lnTo>
                      <a:pt x="36" y="22"/>
                    </a:lnTo>
                    <a:lnTo>
                      <a:pt x="36" y="22"/>
                    </a:lnTo>
                    <a:close/>
                    <a:moveTo>
                      <a:pt x="22" y="14"/>
                    </a:moveTo>
                    <a:lnTo>
                      <a:pt x="22" y="14"/>
                    </a:lnTo>
                    <a:lnTo>
                      <a:pt x="15" y="7"/>
                    </a:lnTo>
                    <a:lnTo>
                      <a:pt x="15" y="7"/>
                    </a:lnTo>
                    <a:lnTo>
                      <a:pt x="0" y="0"/>
                    </a:lnTo>
                    <a:lnTo>
                      <a:pt x="0" y="7"/>
                    </a:lnTo>
                    <a:lnTo>
                      <a:pt x="7" y="14"/>
                    </a:lnTo>
                    <a:lnTo>
                      <a:pt x="15" y="22"/>
                    </a:lnTo>
                    <a:lnTo>
                      <a:pt x="22" y="14"/>
                    </a:lnTo>
                    <a:lnTo>
                      <a:pt x="22" y="14"/>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8" name="Freeform 738">
                <a:extLst>
                  <a:ext uri="{FF2B5EF4-FFF2-40B4-BE49-F238E27FC236}">
                    <a16:creationId xmlns:a16="http://schemas.microsoft.com/office/drawing/2014/main" xmlns="" id="{0254DE9A-A2FA-4878-82A8-114B695118F7}"/>
                  </a:ext>
                </a:extLst>
              </p:cNvPr>
              <p:cNvSpPr>
                <a:spLocks noEditPoints="1"/>
              </p:cNvSpPr>
              <p:nvPr/>
            </p:nvSpPr>
            <p:spPr bwMode="auto">
              <a:xfrm>
                <a:off x="5948" y="3298"/>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29 h 79"/>
                  <a:gd name="T86" fmla="*/ 65 w 72"/>
                  <a:gd name="T87" fmla="*/ 14 h 79"/>
                  <a:gd name="T88" fmla="*/ 58 w 72"/>
                  <a:gd name="T89" fmla="*/ 22 h 79"/>
                  <a:gd name="T90" fmla="*/ 58 w 72"/>
                  <a:gd name="T91" fmla="*/ 36 h 79"/>
                  <a:gd name="T92" fmla="*/ 43 w 72"/>
                  <a:gd name="T93" fmla="*/ 14 h 79"/>
                  <a:gd name="T94" fmla="*/ 29 w 72"/>
                  <a:gd name="T95" fmla="*/ 14 h 79"/>
                  <a:gd name="T96" fmla="*/ 36 w 72"/>
                  <a:gd name="T97" fmla="*/ 22 h 79"/>
                  <a:gd name="T98" fmla="*/ 22 w 72"/>
                  <a:gd name="T99" fmla="*/ 14 h 79"/>
                  <a:gd name="T100" fmla="*/ 8 w 72"/>
                  <a:gd name="T101" fmla="*/ 7 h 79"/>
                  <a:gd name="T102" fmla="*/ 0 w 72"/>
                  <a:gd name="T103" fmla="*/ 7 h 79"/>
                  <a:gd name="T104" fmla="*/ 8 w 72"/>
                  <a:gd name="T105" fmla="*/ 22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9"/>
                    </a:lnTo>
                    <a:lnTo>
                      <a:pt x="58" y="36"/>
                    </a:lnTo>
                    <a:lnTo>
                      <a:pt x="58" y="43"/>
                    </a:lnTo>
                    <a:lnTo>
                      <a:pt x="51" y="50"/>
                    </a:lnTo>
                    <a:lnTo>
                      <a:pt x="51" y="50"/>
                    </a:lnTo>
                    <a:lnTo>
                      <a:pt x="43" y="43"/>
                    </a:lnTo>
                    <a:lnTo>
                      <a:pt x="43" y="43"/>
                    </a:lnTo>
                    <a:lnTo>
                      <a:pt x="43" y="36"/>
                    </a:lnTo>
                    <a:lnTo>
                      <a:pt x="43" y="29"/>
                    </a:lnTo>
                    <a:lnTo>
                      <a:pt x="43" y="22"/>
                    </a:lnTo>
                    <a:lnTo>
                      <a:pt x="43" y="7"/>
                    </a:lnTo>
                    <a:lnTo>
                      <a:pt x="36" y="0"/>
                    </a:lnTo>
                    <a:lnTo>
                      <a:pt x="29" y="7"/>
                    </a:lnTo>
                    <a:lnTo>
                      <a:pt x="36" y="29"/>
                    </a:lnTo>
                    <a:lnTo>
                      <a:pt x="36" y="29"/>
                    </a:lnTo>
                    <a:lnTo>
                      <a:pt x="36" y="29"/>
                    </a:lnTo>
                    <a:lnTo>
                      <a:pt x="36" y="36"/>
                    </a:lnTo>
                    <a:lnTo>
                      <a:pt x="36" y="36"/>
                    </a:lnTo>
                    <a:lnTo>
                      <a:pt x="29"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8" y="64"/>
                    </a:lnTo>
                    <a:lnTo>
                      <a:pt x="0" y="64"/>
                    </a:lnTo>
                    <a:lnTo>
                      <a:pt x="8" y="72"/>
                    </a:lnTo>
                    <a:lnTo>
                      <a:pt x="22" y="79"/>
                    </a:lnTo>
                    <a:lnTo>
                      <a:pt x="29" y="72"/>
                    </a:lnTo>
                    <a:lnTo>
                      <a:pt x="29" y="72"/>
                    </a:lnTo>
                    <a:lnTo>
                      <a:pt x="29" y="72"/>
                    </a:lnTo>
                    <a:lnTo>
                      <a:pt x="36" y="64"/>
                    </a:lnTo>
                    <a:lnTo>
                      <a:pt x="43" y="64"/>
                    </a:lnTo>
                    <a:lnTo>
                      <a:pt x="43" y="64"/>
                    </a:lnTo>
                    <a:lnTo>
                      <a:pt x="51" y="57"/>
                    </a:lnTo>
                    <a:lnTo>
                      <a:pt x="51" y="64"/>
                    </a:lnTo>
                    <a:lnTo>
                      <a:pt x="58" y="72"/>
                    </a:lnTo>
                    <a:lnTo>
                      <a:pt x="58" y="72"/>
                    </a:lnTo>
                    <a:close/>
                    <a:moveTo>
                      <a:pt x="58" y="36"/>
                    </a:moveTo>
                    <a:lnTo>
                      <a:pt x="65" y="29"/>
                    </a:lnTo>
                    <a:lnTo>
                      <a:pt x="65" y="29"/>
                    </a:lnTo>
                    <a:lnTo>
                      <a:pt x="65" y="14"/>
                    </a:lnTo>
                    <a:lnTo>
                      <a:pt x="65" y="7"/>
                    </a:lnTo>
                    <a:lnTo>
                      <a:pt x="58" y="22"/>
                    </a:lnTo>
                    <a:lnTo>
                      <a:pt x="58" y="36"/>
                    </a:lnTo>
                    <a:lnTo>
                      <a:pt x="58" y="36"/>
                    </a:lnTo>
                    <a:close/>
                    <a:moveTo>
                      <a:pt x="36" y="22"/>
                    </a:moveTo>
                    <a:lnTo>
                      <a:pt x="43" y="14"/>
                    </a:lnTo>
                    <a:lnTo>
                      <a:pt x="36" y="0"/>
                    </a:lnTo>
                    <a:lnTo>
                      <a:pt x="29" y="14"/>
                    </a:lnTo>
                    <a:lnTo>
                      <a:pt x="36" y="22"/>
                    </a:lnTo>
                    <a:lnTo>
                      <a:pt x="36" y="22"/>
                    </a:lnTo>
                    <a:close/>
                    <a:moveTo>
                      <a:pt x="15" y="14"/>
                    </a:moveTo>
                    <a:lnTo>
                      <a:pt x="22" y="14"/>
                    </a:lnTo>
                    <a:lnTo>
                      <a:pt x="15" y="7"/>
                    </a:lnTo>
                    <a:lnTo>
                      <a:pt x="8" y="7"/>
                    </a:lnTo>
                    <a:lnTo>
                      <a:pt x="0" y="0"/>
                    </a:lnTo>
                    <a:lnTo>
                      <a:pt x="0" y="7"/>
                    </a:lnTo>
                    <a:lnTo>
                      <a:pt x="8" y="14"/>
                    </a:lnTo>
                    <a:lnTo>
                      <a:pt x="8" y="22"/>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57"/>
                    </a:lnTo>
                    <a:lnTo>
                      <a:pt x="8" y="64"/>
                    </a:lnTo>
                    <a:lnTo>
                      <a:pt x="8"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739">
                <a:extLst>
                  <a:ext uri="{FF2B5EF4-FFF2-40B4-BE49-F238E27FC236}">
                    <a16:creationId xmlns:a16="http://schemas.microsoft.com/office/drawing/2014/main" xmlns="" id="{CAA4E9DF-7B16-4208-B36F-231E552FBD92}"/>
                  </a:ext>
                </a:extLst>
              </p:cNvPr>
              <p:cNvSpPr>
                <a:spLocks noEditPoints="1"/>
              </p:cNvSpPr>
              <p:nvPr/>
            </p:nvSpPr>
            <p:spPr bwMode="auto">
              <a:xfrm>
                <a:off x="5869" y="3298"/>
                <a:ext cx="72" cy="79"/>
              </a:xfrm>
              <a:custGeom>
                <a:avLst/>
                <a:gdLst>
                  <a:gd name="T0" fmla="*/ 65 w 72"/>
                  <a:gd name="T1" fmla="*/ 72 h 79"/>
                  <a:gd name="T2" fmla="*/ 72 w 72"/>
                  <a:gd name="T3" fmla="*/ 64 h 79"/>
                  <a:gd name="T4" fmla="*/ 65 w 72"/>
                  <a:gd name="T5" fmla="*/ 50 h 79"/>
                  <a:gd name="T6" fmla="*/ 65 w 72"/>
                  <a:gd name="T7" fmla="*/ 36 h 79"/>
                  <a:gd name="T8" fmla="*/ 65 w 72"/>
                  <a:gd name="T9" fmla="*/ 36 h 79"/>
                  <a:gd name="T10" fmla="*/ 72 w 72"/>
                  <a:gd name="T11" fmla="*/ 7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44 w 72"/>
                  <a:gd name="T31" fmla="*/ 29 h 79"/>
                  <a:gd name="T32" fmla="*/ 36 w 72"/>
                  <a:gd name="T33" fmla="*/ 36 h 79"/>
                  <a:gd name="T34" fmla="*/ 29 w 72"/>
                  <a:gd name="T35" fmla="*/ 22 h 79"/>
                  <a:gd name="T36" fmla="*/ 22 w 72"/>
                  <a:gd name="T37" fmla="*/ 14 h 79"/>
                  <a:gd name="T38" fmla="*/ 15 w 72"/>
                  <a:gd name="T39" fmla="*/ 0 h 79"/>
                  <a:gd name="T40" fmla="*/ 7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44 w 72"/>
                  <a:gd name="T67" fmla="*/ 57 h 79"/>
                  <a:gd name="T68" fmla="*/ 22 w 72"/>
                  <a:gd name="T69" fmla="*/ 57 h 79"/>
                  <a:gd name="T70" fmla="*/ 7 w 72"/>
                  <a:gd name="T71" fmla="*/ 64 h 79"/>
                  <a:gd name="T72" fmla="*/ 22 w 72"/>
                  <a:gd name="T73" fmla="*/ 79 h 79"/>
                  <a:gd name="T74" fmla="*/ 36 w 72"/>
                  <a:gd name="T75" fmla="*/ 72 h 79"/>
                  <a:gd name="T76" fmla="*/ 36 w 72"/>
                  <a:gd name="T77" fmla="*/ 64 h 79"/>
                  <a:gd name="T78" fmla="*/ 51 w 72"/>
                  <a:gd name="T79" fmla="*/ 64 h 79"/>
                  <a:gd name="T80" fmla="*/ 58 w 72"/>
                  <a:gd name="T81" fmla="*/ 64 h 79"/>
                  <a:gd name="T82" fmla="*/ 65 w 72"/>
                  <a:gd name="T83" fmla="*/ 72 h 79"/>
                  <a:gd name="T84" fmla="*/ 65 w 72"/>
                  <a:gd name="T85" fmla="*/ 29 h 79"/>
                  <a:gd name="T86" fmla="*/ 72 w 72"/>
                  <a:gd name="T87" fmla="*/ 14 h 79"/>
                  <a:gd name="T88" fmla="*/ 58 w 72"/>
                  <a:gd name="T89" fmla="*/ 22 h 79"/>
                  <a:gd name="T90" fmla="*/ 65 w 72"/>
                  <a:gd name="T91" fmla="*/ 36 h 79"/>
                  <a:gd name="T92" fmla="*/ 51 w 72"/>
                  <a:gd name="T93" fmla="*/ 14 h 79"/>
                  <a:gd name="T94" fmla="*/ 36 w 72"/>
                  <a:gd name="T95" fmla="*/ 14 h 79"/>
                  <a:gd name="T96" fmla="*/ 44 w 72"/>
                  <a:gd name="T97" fmla="*/ 22 h 79"/>
                  <a:gd name="T98" fmla="*/ 22 w 72"/>
                  <a:gd name="T99" fmla="*/ 14 h 79"/>
                  <a:gd name="T100" fmla="*/ 15 w 72"/>
                  <a:gd name="T101" fmla="*/ 7 h 79"/>
                  <a:gd name="T102" fmla="*/ 7 w 72"/>
                  <a:gd name="T103" fmla="*/ 7 h 79"/>
                  <a:gd name="T104" fmla="*/ 15 w 72"/>
                  <a:gd name="T105" fmla="*/ 22 h 79"/>
                  <a:gd name="T106" fmla="*/ 22 w 72"/>
                  <a:gd name="T107" fmla="*/ 14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57 h 79"/>
                  <a:gd name="T120" fmla="*/ 15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8" y="50"/>
                    </a:lnTo>
                    <a:lnTo>
                      <a:pt x="65" y="36"/>
                    </a:lnTo>
                    <a:lnTo>
                      <a:pt x="65" y="36"/>
                    </a:lnTo>
                    <a:lnTo>
                      <a:pt x="65" y="36"/>
                    </a:lnTo>
                    <a:lnTo>
                      <a:pt x="72" y="29"/>
                    </a:lnTo>
                    <a:lnTo>
                      <a:pt x="72" y="7"/>
                    </a:lnTo>
                    <a:lnTo>
                      <a:pt x="72" y="7"/>
                    </a:lnTo>
                    <a:lnTo>
                      <a:pt x="65" y="7"/>
                    </a:lnTo>
                    <a:lnTo>
                      <a:pt x="58" y="7"/>
                    </a:lnTo>
                    <a:lnTo>
                      <a:pt x="58" y="14"/>
                    </a:lnTo>
                    <a:lnTo>
                      <a:pt x="58" y="29"/>
                    </a:lnTo>
                    <a:lnTo>
                      <a:pt x="58" y="36"/>
                    </a:lnTo>
                    <a:lnTo>
                      <a:pt x="58" y="43"/>
                    </a:lnTo>
                    <a:lnTo>
                      <a:pt x="58" y="50"/>
                    </a:lnTo>
                    <a:lnTo>
                      <a:pt x="58" y="50"/>
                    </a:lnTo>
                    <a:lnTo>
                      <a:pt x="51" y="43"/>
                    </a:lnTo>
                    <a:lnTo>
                      <a:pt x="44" y="43"/>
                    </a:lnTo>
                    <a:lnTo>
                      <a:pt x="44" y="36"/>
                    </a:lnTo>
                    <a:lnTo>
                      <a:pt x="44" y="29"/>
                    </a:lnTo>
                    <a:lnTo>
                      <a:pt x="51" y="22"/>
                    </a:lnTo>
                    <a:lnTo>
                      <a:pt x="51" y="7"/>
                    </a:lnTo>
                    <a:lnTo>
                      <a:pt x="44" y="0"/>
                    </a:lnTo>
                    <a:lnTo>
                      <a:pt x="36" y="7"/>
                    </a:lnTo>
                    <a:lnTo>
                      <a:pt x="36" y="29"/>
                    </a:lnTo>
                    <a:lnTo>
                      <a:pt x="44" y="29"/>
                    </a:lnTo>
                    <a:lnTo>
                      <a:pt x="44" y="29"/>
                    </a:lnTo>
                    <a:lnTo>
                      <a:pt x="44" y="36"/>
                    </a:lnTo>
                    <a:lnTo>
                      <a:pt x="36" y="36"/>
                    </a:lnTo>
                    <a:lnTo>
                      <a:pt x="29" y="29"/>
                    </a:lnTo>
                    <a:lnTo>
                      <a:pt x="29" y="22"/>
                    </a:lnTo>
                    <a:lnTo>
                      <a:pt x="22" y="22"/>
                    </a:lnTo>
                    <a:lnTo>
                      <a:pt x="22" y="14"/>
                    </a:lnTo>
                    <a:lnTo>
                      <a:pt x="22" y="7"/>
                    </a:lnTo>
                    <a:lnTo>
                      <a:pt x="15" y="0"/>
                    </a:lnTo>
                    <a:lnTo>
                      <a:pt x="7" y="0"/>
                    </a:lnTo>
                    <a:lnTo>
                      <a:pt x="7"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57"/>
                    </a:lnTo>
                    <a:lnTo>
                      <a:pt x="36" y="57"/>
                    </a:lnTo>
                    <a:lnTo>
                      <a:pt x="22" y="57"/>
                    </a:lnTo>
                    <a:lnTo>
                      <a:pt x="7" y="64"/>
                    </a:lnTo>
                    <a:lnTo>
                      <a:pt x="7" y="64"/>
                    </a:lnTo>
                    <a:lnTo>
                      <a:pt x="15" y="72"/>
                    </a:lnTo>
                    <a:lnTo>
                      <a:pt x="22" y="79"/>
                    </a:lnTo>
                    <a:lnTo>
                      <a:pt x="36" y="72"/>
                    </a:lnTo>
                    <a:lnTo>
                      <a:pt x="36" y="72"/>
                    </a:lnTo>
                    <a:lnTo>
                      <a:pt x="36" y="72"/>
                    </a:lnTo>
                    <a:lnTo>
                      <a:pt x="36" y="64"/>
                    </a:lnTo>
                    <a:lnTo>
                      <a:pt x="44" y="64"/>
                    </a:lnTo>
                    <a:lnTo>
                      <a:pt x="51" y="64"/>
                    </a:lnTo>
                    <a:lnTo>
                      <a:pt x="51" y="57"/>
                    </a:lnTo>
                    <a:lnTo>
                      <a:pt x="58" y="64"/>
                    </a:lnTo>
                    <a:lnTo>
                      <a:pt x="65" y="72"/>
                    </a:lnTo>
                    <a:lnTo>
                      <a:pt x="65" y="72"/>
                    </a:lnTo>
                    <a:close/>
                    <a:moveTo>
                      <a:pt x="65" y="36"/>
                    </a:moveTo>
                    <a:lnTo>
                      <a:pt x="65" y="29"/>
                    </a:lnTo>
                    <a:lnTo>
                      <a:pt x="72" y="29"/>
                    </a:lnTo>
                    <a:lnTo>
                      <a:pt x="72" y="14"/>
                    </a:lnTo>
                    <a:lnTo>
                      <a:pt x="65" y="7"/>
                    </a:lnTo>
                    <a:lnTo>
                      <a:pt x="58" y="22"/>
                    </a:lnTo>
                    <a:lnTo>
                      <a:pt x="65" y="36"/>
                    </a:lnTo>
                    <a:lnTo>
                      <a:pt x="65" y="36"/>
                    </a:lnTo>
                    <a:close/>
                    <a:moveTo>
                      <a:pt x="44" y="22"/>
                    </a:moveTo>
                    <a:lnTo>
                      <a:pt x="51" y="14"/>
                    </a:lnTo>
                    <a:lnTo>
                      <a:pt x="44" y="0"/>
                    </a:lnTo>
                    <a:lnTo>
                      <a:pt x="36" y="14"/>
                    </a:lnTo>
                    <a:lnTo>
                      <a:pt x="44" y="22"/>
                    </a:lnTo>
                    <a:lnTo>
                      <a:pt x="44" y="22"/>
                    </a:lnTo>
                    <a:close/>
                    <a:moveTo>
                      <a:pt x="22" y="14"/>
                    </a:moveTo>
                    <a:lnTo>
                      <a:pt x="22" y="14"/>
                    </a:lnTo>
                    <a:lnTo>
                      <a:pt x="22" y="7"/>
                    </a:lnTo>
                    <a:lnTo>
                      <a:pt x="15" y="7"/>
                    </a:lnTo>
                    <a:lnTo>
                      <a:pt x="7" y="0"/>
                    </a:lnTo>
                    <a:lnTo>
                      <a:pt x="7" y="7"/>
                    </a:lnTo>
                    <a:lnTo>
                      <a:pt x="7" y="14"/>
                    </a:lnTo>
                    <a:lnTo>
                      <a:pt x="15" y="22"/>
                    </a:lnTo>
                    <a:lnTo>
                      <a:pt x="22" y="14"/>
                    </a:lnTo>
                    <a:lnTo>
                      <a:pt x="22" y="14"/>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57"/>
                    </a:lnTo>
                    <a:lnTo>
                      <a:pt x="7"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740">
                <a:extLst>
                  <a:ext uri="{FF2B5EF4-FFF2-40B4-BE49-F238E27FC236}">
                    <a16:creationId xmlns:a16="http://schemas.microsoft.com/office/drawing/2014/main" xmlns="" id="{080BD66A-6429-4CEE-9078-EAE8E375C194}"/>
                  </a:ext>
                </a:extLst>
              </p:cNvPr>
              <p:cNvSpPr>
                <a:spLocks noEditPoints="1"/>
              </p:cNvSpPr>
              <p:nvPr/>
            </p:nvSpPr>
            <p:spPr bwMode="auto">
              <a:xfrm>
                <a:off x="5797" y="3298"/>
                <a:ext cx="72" cy="79"/>
              </a:xfrm>
              <a:custGeom>
                <a:avLst/>
                <a:gdLst>
                  <a:gd name="T0" fmla="*/ 65 w 72"/>
                  <a:gd name="T1" fmla="*/ 72 h 79"/>
                  <a:gd name="T2" fmla="*/ 72 w 72"/>
                  <a:gd name="T3" fmla="*/ 64 h 79"/>
                  <a:gd name="T4" fmla="*/ 57 w 72"/>
                  <a:gd name="T5" fmla="*/ 50 h 79"/>
                  <a:gd name="T6" fmla="*/ 65 w 72"/>
                  <a:gd name="T7" fmla="*/ 36 h 79"/>
                  <a:gd name="T8" fmla="*/ 65 w 72"/>
                  <a:gd name="T9" fmla="*/ 36 h 79"/>
                  <a:gd name="T10" fmla="*/ 65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9 h 79"/>
                  <a:gd name="T30" fmla="*/ 36 w 72"/>
                  <a:gd name="T31" fmla="*/ 29 h 79"/>
                  <a:gd name="T32" fmla="*/ 36 w 72"/>
                  <a:gd name="T33" fmla="*/ 36 h 79"/>
                  <a:gd name="T34" fmla="*/ 21 w 72"/>
                  <a:gd name="T35" fmla="*/ 22 h 79"/>
                  <a:gd name="T36" fmla="*/ 21 w 72"/>
                  <a:gd name="T37" fmla="*/ 14 h 79"/>
                  <a:gd name="T38" fmla="*/ 14 w 72"/>
                  <a:gd name="T39" fmla="*/ 0 h 79"/>
                  <a:gd name="T40" fmla="*/ 0 w 72"/>
                  <a:gd name="T41" fmla="*/ 0 h 79"/>
                  <a:gd name="T42" fmla="*/ 0 w 72"/>
                  <a:gd name="T43" fmla="*/ 7 h 79"/>
                  <a:gd name="T44" fmla="*/ 21 w 72"/>
                  <a:gd name="T45" fmla="*/ 22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7 h 79"/>
                  <a:gd name="T66" fmla="*/ 36 w 72"/>
                  <a:gd name="T67" fmla="*/ 57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65 w 72"/>
                  <a:gd name="T83" fmla="*/ 72 h 79"/>
                  <a:gd name="T84" fmla="*/ 65 w 72"/>
                  <a:gd name="T85" fmla="*/ 29 h 79"/>
                  <a:gd name="T86" fmla="*/ 65 w 72"/>
                  <a:gd name="T87" fmla="*/ 14 h 79"/>
                  <a:gd name="T88" fmla="*/ 57 w 72"/>
                  <a:gd name="T89" fmla="*/ 22 h 79"/>
                  <a:gd name="T90" fmla="*/ 65 w 72"/>
                  <a:gd name="T91" fmla="*/ 36 h 79"/>
                  <a:gd name="T92" fmla="*/ 43 w 72"/>
                  <a:gd name="T93" fmla="*/ 14 h 79"/>
                  <a:gd name="T94" fmla="*/ 36 w 72"/>
                  <a:gd name="T95" fmla="*/ 14 h 79"/>
                  <a:gd name="T96" fmla="*/ 43 w 72"/>
                  <a:gd name="T97" fmla="*/ 22 h 79"/>
                  <a:gd name="T98" fmla="*/ 21 w 72"/>
                  <a:gd name="T99" fmla="*/ 14 h 79"/>
                  <a:gd name="T100" fmla="*/ 14 w 72"/>
                  <a:gd name="T101" fmla="*/ 7 h 79"/>
                  <a:gd name="T102" fmla="*/ 0 w 72"/>
                  <a:gd name="T103" fmla="*/ 7 h 79"/>
                  <a:gd name="T104" fmla="*/ 14 w 72"/>
                  <a:gd name="T105" fmla="*/ 22 h 79"/>
                  <a:gd name="T106" fmla="*/ 21 w 72"/>
                  <a:gd name="T107" fmla="*/ 14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0"/>
                    </a:lnTo>
                    <a:lnTo>
                      <a:pt x="57" y="50"/>
                    </a:lnTo>
                    <a:lnTo>
                      <a:pt x="65" y="36"/>
                    </a:lnTo>
                    <a:lnTo>
                      <a:pt x="65" y="36"/>
                    </a:lnTo>
                    <a:lnTo>
                      <a:pt x="65" y="36"/>
                    </a:lnTo>
                    <a:lnTo>
                      <a:pt x="72" y="29"/>
                    </a:lnTo>
                    <a:lnTo>
                      <a:pt x="65" y="7"/>
                    </a:lnTo>
                    <a:lnTo>
                      <a:pt x="65" y="7"/>
                    </a:lnTo>
                    <a:lnTo>
                      <a:pt x="65" y="7"/>
                    </a:lnTo>
                    <a:lnTo>
                      <a:pt x="57" y="7"/>
                    </a:lnTo>
                    <a:lnTo>
                      <a:pt x="57" y="14"/>
                    </a:lnTo>
                    <a:lnTo>
                      <a:pt x="50" y="29"/>
                    </a:lnTo>
                    <a:lnTo>
                      <a:pt x="57" y="36"/>
                    </a:lnTo>
                    <a:lnTo>
                      <a:pt x="57" y="43"/>
                    </a:lnTo>
                    <a:lnTo>
                      <a:pt x="57" y="50"/>
                    </a:lnTo>
                    <a:lnTo>
                      <a:pt x="50" y="50"/>
                    </a:lnTo>
                    <a:lnTo>
                      <a:pt x="50" y="43"/>
                    </a:lnTo>
                    <a:lnTo>
                      <a:pt x="43" y="43"/>
                    </a:lnTo>
                    <a:lnTo>
                      <a:pt x="43" y="36"/>
                    </a:lnTo>
                    <a:lnTo>
                      <a:pt x="43" y="29"/>
                    </a:lnTo>
                    <a:lnTo>
                      <a:pt x="43" y="22"/>
                    </a:lnTo>
                    <a:lnTo>
                      <a:pt x="50" y="7"/>
                    </a:lnTo>
                    <a:lnTo>
                      <a:pt x="43" y="0"/>
                    </a:lnTo>
                    <a:lnTo>
                      <a:pt x="28" y="7"/>
                    </a:lnTo>
                    <a:lnTo>
                      <a:pt x="36" y="29"/>
                    </a:lnTo>
                    <a:lnTo>
                      <a:pt x="36" y="29"/>
                    </a:lnTo>
                    <a:lnTo>
                      <a:pt x="36" y="29"/>
                    </a:lnTo>
                    <a:lnTo>
                      <a:pt x="36" y="36"/>
                    </a:lnTo>
                    <a:lnTo>
                      <a:pt x="36" y="36"/>
                    </a:lnTo>
                    <a:lnTo>
                      <a:pt x="28" y="29"/>
                    </a:lnTo>
                    <a:lnTo>
                      <a:pt x="21"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57"/>
                    </a:lnTo>
                    <a:lnTo>
                      <a:pt x="28" y="57"/>
                    </a:lnTo>
                    <a:lnTo>
                      <a:pt x="21" y="57"/>
                    </a:lnTo>
                    <a:lnTo>
                      <a:pt x="7" y="64"/>
                    </a:lnTo>
                    <a:lnTo>
                      <a:pt x="7" y="64"/>
                    </a:lnTo>
                    <a:lnTo>
                      <a:pt x="7" y="72"/>
                    </a:lnTo>
                    <a:lnTo>
                      <a:pt x="21" y="79"/>
                    </a:lnTo>
                    <a:lnTo>
                      <a:pt x="28" y="72"/>
                    </a:lnTo>
                    <a:lnTo>
                      <a:pt x="28" y="72"/>
                    </a:lnTo>
                    <a:lnTo>
                      <a:pt x="36" y="72"/>
                    </a:lnTo>
                    <a:lnTo>
                      <a:pt x="36" y="64"/>
                    </a:lnTo>
                    <a:lnTo>
                      <a:pt x="43" y="64"/>
                    </a:lnTo>
                    <a:lnTo>
                      <a:pt x="43" y="64"/>
                    </a:lnTo>
                    <a:lnTo>
                      <a:pt x="50" y="57"/>
                    </a:lnTo>
                    <a:lnTo>
                      <a:pt x="57" y="64"/>
                    </a:lnTo>
                    <a:lnTo>
                      <a:pt x="65" y="72"/>
                    </a:lnTo>
                    <a:lnTo>
                      <a:pt x="65" y="72"/>
                    </a:lnTo>
                    <a:close/>
                    <a:moveTo>
                      <a:pt x="65" y="36"/>
                    </a:moveTo>
                    <a:lnTo>
                      <a:pt x="65" y="29"/>
                    </a:lnTo>
                    <a:lnTo>
                      <a:pt x="72" y="29"/>
                    </a:lnTo>
                    <a:lnTo>
                      <a:pt x="65" y="14"/>
                    </a:lnTo>
                    <a:lnTo>
                      <a:pt x="65" y="7"/>
                    </a:lnTo>
                    <a:lnTo>
                      <a:pt x="57" y="22"/>
                    </a:lnTo>
                    <a:lnTo>
                      <a:pt x="65" y="36"/>
                    </a:lnTo>
                    <a:lnTo>
                      <a:pt x="65" y="36"/>
                    </a:lnTo>
                    <a:close/>
                    <a:moveTo>
                      <a:pt x="43" y="22"/>
                    </a:moveTo>
                    <a:lnTo>
                      <a:pt x="43" y="14"/>
                    </a:lnTo>
                    <a:lnTo>
                      <a:pt x="43" y="0"/>
                    </a:lnTo>
                    <a:lnTo>
                      <a:pt x="36" y="14"/>
                    </a:lnTo>
                    <a:lnTo>
                      <a:pt x="43" y="22"/>
                    </a:lnTo>
                    <a:lnTo>
                      <a:pt x="43" y="22"/>
                    </a:lnTo>
                    <a:close/>
                    <a:moveTo>
                      <a:pt x="21" y="14"/>
                    </a:moveTo>
                    <a:lnTo>
                      <a:pt x="21" y="14"/>
                    </a:lnTo>
                    <a:lnTo>
                      <a:pt x="21" y="7"/>
                    </a:lnTo>
                    <a:lnTo>
                      <a:pt x="14" y="7"/>
                    </a:lnTo>
                    <a:lnTo>
                      <a:pt x="0" y="0"/>
                    </a:lnTo>
                    <a:lnTo>
                      <a:pt x="0" y="7"/>
                    </a:lnTo>
                    <a:lnTo>
                      <a:pt x="7" y="14"/>
                    </a:lnTo>
                    <a:lnTo>
                      <a:pt x="14" y="22"/>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21"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Freeform 741">
                <a:extLst>
                  <a:ext uri="{FF2B5EF4-FFF2-40B4-BE49-F238E27FC236}">
                    <a16:creationId xmlns:a16="http://schemas.microsoft.com/office/drawing/2014/main" xmlns="" id="{41014AB4-F961-4E64-B3DF-22BD9BA6AB0E}"/>
                  </a:ext>
                </a:extLst>
              </p:cNvPr>
              <p:cNvSpPr>
                <a:spLocks noEditPoints="1"/>
              </p:cNvSpPr>
              <p:nvPr/>
            </p:nvSpPr>
            <p:spPr bwMode="auto">
              <a:xfrm>
                <a:off x="5725" y="3298"/>
                <a:ext cx="72" cy="79"/>
              </a:xfrm>
              <a:custGeom>
                <a:avLst/>
                <a:gdLst>
                  <a:gd name="T0" fmla="*/ 64 w 72"/>
                  <a:gd name="T1" fmla="*/ 72 h 79"/>
                  <a:gd name="T2" fmla="*/ 72 w 72"/>
                  <a:gd name="T3" fmla="*/ 64 h 79"/>
                  <a:gd name="T4" fmla="*/ 57 w 72"/>
                  <a:gd name="T5" fmla="*/ 50 h 79"/>
                  <a:gd name="T6" fmla="*/ 57 w 72"/>
                  <a:gd name="T7" fmla="*/ 36 h 79"/>
                  <a:gd name="T8" fmla="*/ 64 w 72"/>
                  <a:gd name="T9" fmla="*/ 36 h 79"/>
                  <a:gd name="T10" fmla="*/ 64 w 72"/>
                  <a:gd name="T11" fmla="*/ 7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1 w 72"/>
                  <a:gd name="T35" fmla="*/ 22 h 79"/>
                  <a:gd name="T36" fmla="*/ 21 w 72"/>
                  <a:gd name="T37" fmla="*/ 14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57 h 79"/>
                  <a:gd name="T68" fmla="*/ 21 w 72"/>
                  <a:gd name="T69" fmla="*/ 57 h 79"/>
                  <a:gd name="T70" fmla="*/ 0 w 72"/>
                  <a:gd name="T71" fmla="*/ 64 h 79"/>
                  <a:gd name="T72" fmla="*/ 21 w 72"/>
                  <a:gd name="T73" fmla="*/ 79 h 79"/>
                  <a:gd name="T74" fmla="*/ 28 w 72"/>
                  <a:gd name="T75" fmla="*/ 72 h 79"/>
                  <a:gd name="T76" fmla="*/ 36 w 72"/>
                  <a:gd name="T77" fmla="*/ 64 h 79"/>
                  <a:gd name="T78" fmla="*/ 43 w 72"/>
                  <a:gd name="T79" fmla="*/ 64 h 79"/>
                  <a:gd name="T80" fmla="*/ 50 w 72"/>
                  <a:gd name="T81" fmla="*/ 64 h 79"/>
                  <a:gd name="T82" fmla="*/ 57 w 72"/>
                  <a:gd name="T83" fmla="*/ 72 h 79"/>
                  <a:gd name="T84" fmla="*/ 64 w 72"/>
                  <a:gd name="T85" fmla="*/ 29 h 79"/>
                  <a:gd name="T86" fmla="*/ 64 w 72"/>
                  <a:gd name="T87" fmla="*/ 14 h 79"/>
                  <a:gd name="T88" fmla="*/ 57 w 72"/>
                  <a:gd name="T89" fmla="*/ 22 h 79"/>
                  <a:gd name="T90" fmla="*/ 57 w 72"/>
                  <a:gd name="T91" fmla="*/ 36 h 79"/>
                  <a:gd name="T92" fmla="*/ 43 w 72"/>
                  <a:gd name="T93" fmla="*/ 14 h 79"/>
                  <a:gd name="T94" fmla="*/ 28 w 72"/>
                  <a:gd name="T95" fmla="*/ 14 h 79"/>
                  <a:gd name="T96" fmla="*/ 36 w 72"/>
                  <a:gd name="T97" fmla="*/ 22 h 79"/>
                  <a:gd name="T98" fmla="*/ 21 w 72"/>
                  <a:gd name="T99" fmla="*/ 14 h 79"/>
                  <a:gd name="T100" fmla="*/ 7 w 72"/>
                  <a:gd name="T101" fmla="*/ 7 h 79"/>
                  <a:gd name="T102" fmla="*/ 0 w 72"/>
                  <a:gd name="T103" fmla="*/ 7 h 79"/>
                  <a:gd name="T104" fmla="*/ 7 w 72"/>
                  <a:gd name="T105" fmla="*/ 22 h 79"/>
                  <a:gd name="T106" fmla="*/ 14 w 72"/>
                  <a:gd name="T107" fmla="*/ 14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57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4"/>
                    </a:lnTo>
                    <a:lnTo>
                      <a:pt x="64" y="64"/>
                    </a:lnTo>
                    <a:lnTo>
                      <a:pt x="57" y="50"/>
                    </a:lnTo>
                    <a:lnTo>
                      <a:pt x="57" y="50"/>
                    </a:lnTo>
                    <a:lnTo>
                      <a:pt x="57" y="36"/>
                    </a:lnTo>
                    <a:lnTo>
                      <a:pt x="57" y="36"/>
                    </a:lnTo>
                    <a:lnTo>
                      <a:pt x="64" y="36"/>
                    </a:lnTo>
                    <a:lnTo>
                      <a:pt x="72" y="29"/>
                    </a:lnTo>
                    <a:lnTo>
                      <a:pt x="64" y="7"/>
                    </a:lnTo>
                    <a:lnTo>
                      <a:pt x="64" y="7"/>
                    </a:lnTo>
                    <a:lnTo>
                      <a:pt x="57"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8" y="7"/>
                    </a:lnTo>
                    <a:lnTo>
                      <a:pt x="36" y="29"/>
                    </a:lnTo>
                    <a:lnTo>
                      <a:pt x="36" y="29"/>
                    </a:lnTo>
                    <a:lnTo>
                      <a:pt x="36" y="29"/>
                    </a:lnTo>
                    <a:lnTo>
                      <a:pt x="36" y="36"/>
                    </a:lnTo>
                    <a:lnTo>
                      <a:pt x="36" y="36"/>
                    </a:lnTo>
                    <a:lnTo>
                      <a:pt x="28"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8" y="36"/>
                    </a:lnTo>
                    <a:lnTo>
                      <a:pt x="28" y="36"/>
                    </a:lnTo>
                    <a:lnTo>
                      <a:pt x="28"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57"/>
                    </a:lnTo>
                    <a:lnTo>
                      <a:pt x="28" y="57"/>
                    </a:lnTo>
                    <a:lnTo>
                      <a:pt x="21" y="57"/>
                    </a:lnTo>
                    <a:lnTo>
                      <a:pt x="7" y="64"/>
                    </a:lnTo>
                    <a:lnTo>
                      <a:pt x="0" y="64"/>
                    </a:lnTo>
                    <a:lnTo>
                      <a:pt x="7" y="72"/>
                    </a:lnTo>
                    <a:lnTo>
                      <a:pt x="21" y="79"/>
                    </a:lnTo>
                    <a:lnTo>
                      <a:pt x="28" y="72"/>
                    </a:lnTo>
                    <a:lnTo>
                      <a:pt x="28" y="72"/>
                    </a:lnTo>
                    <a:lnTo>
                      <a:pt x="28" y="72"/>
                    </a:lnTo>
                    <a:lnTo>
                      <a:pt x="36" y="64"/>
                    </a:lnTo>
                    <a:lnTo>
                      <a:pt x="43" y="64"/>
                    </a:lnTo>
                    <a:lnTo>
                      <a:pt x="43" y="64"/>
                    </a:lnTo>
                    <a:lnTo>
                      <a:pt x="50" y="57"/>
                    </a:lnTo>
                    <a:lnTo>
                      <a:pt x="50" y="64"/>
                    </a:lnTo>
                    <a:lnTo>
                      <a:pt x="57" y="72"/>
                    </a:lnTo>
                    <a:lnTo>
                      <a:pt x="57" y="72"/>
                    </a:lnTo>
                    <a:close/>
                    <a:moveTo>
                      <a:pt x="57" y="36"/>
                    </a:moveTo>
                    <a:lnTo>
                      <a:pt x="64" y="29"/>
                    </a:lnTo>
                    <a:lnTo>
                      <a:pt x="64" y="29"/>
                    </a:lnTo>
                    <a:lnTo>
                      <a:pt x="64" y="14"/>
                    </a:lnTo>
                    <a:lnTo>
                      <a:pt x="64" y="7"/>
                    </a:lnTo>
                    <a:lnTo>
                      <a:pt x="57" y="22"/>
                    </a:lnTo>
                    <a:lnTo>
                      <a:pt x="57" y="36"/>
                    </a:lnTo>
                    <a:lnTo>
                      <a:pt x="57" y="36"/>
                    </a:lnTo>
                    <a:close/>
                    <a:moveTo>
                      <a:pt x="36" y="22"/>
                    </a:moveTo>
                    <a:lnTo>
                      <a:pt x="43" y="14"/>
                    </a:lnTo>
                    <a:lnTo>
                      <a:pt x="36" y="0"/>
                    </a:lnTo>
                    <a:lnTo>
                      <a:pt x="28" y="14"/>
                    </a:lnTo>
                    <a:lnTo>
                      <a:pt x="36" y="22"/>
                    </a:lnTo>
                    <a:lnTo>
                      <a:pt x="36" y="22"/>
                    </a:lnTo>
                    <a:close/>
                    <a:moveTo>
                      <a:pt x="14" y="14"/>
                    </a:moveTo>
                    <a:lnTo>
                      <a:pt x="21" y="14"/>
                    </a:lnTo>
                    <a:lnTo>
                      <a:pt x="14" y="7"/>
                    </a:lnTo>
                    <a:lnTo>
                      <a:pt x="7" y="7"/>
                    </a:lnTo>
                    <a:lnTo>
                      <a:pt x="0" y="0"/>
                    </a:lnTo>
                    <a:lnTo>
                      <a:pt x="0" y="7"/>
                    </a:lnTo>
                    <a:lnTo>
                      <a:pt x="7" y="14"/>
                    </a:lnTo>
                    <a:lnTo>
                      <a:pt x="7" y="22"/>
                    </a:lnTo>
                    <a:lnTo>
                      <a:pt x="14" y="14"/>
                    </a:lnTo>
                    <a:lnTo>
                      <a:pt x="14" y="14"/>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742">
                <a:extLst>
                  <a:ext uri="{FF2B5EF4-FFF2-40B4-BE49-F238E27FC236}">
                    <a16:creationId xmlns:a16="http://schemas.microsoft.com/office/drawing/2014/main" xmlns="" id="{3EEE22CD-86D4-4025-A115-FED9A59AECFF}"/>
                  </a:ext>
                </a:extLst>
              </p:cNvPr>
              <p:cNvSpPr>
                <a:spLocks noEditPoints="1"/>
              </p:cNvSpPr>
              <p:nvPr/>
            </p:nvSpPr>
            <p:spPr bwMode="auto">
              <a:xfrm>
                <a:off x="5653" y="3298"/>
                <a:ext cx="65" cy="79"/>
              </a:xfrm>
              <a:custGeom>
                <a:avLst/>
                <a:gdLst>
                  <a:gd name="T0" fmla="*/ 65 w 65"/>
                  <a:gd name="T1" fmla="*/ 72 h 79"/>
                  <a:gd name="T2" fmla="*/ 65 w 65"/>
                  <a:gd name="T3" fmla="*/ 64 h 79"/>
                  <a:gd name="T4" fmla="*/ 57 w 65"/>
                  <a:gd name="T5" fmla="*/ 50 h 79"/>
                  <a:gd name="T6" fmla="*/ 57 w 65"/>
                  <a:gd name="T7" fmla="*/ 36 h 79"/>
                  <a:gd name="T8" fmla="*/ 65 w 65"/>
                  <a:gd name="T9" fmla="*/ 36 h 79"/>
                  <a:gd name="T10" fmla="*/ 65 w 65"/>
                  <a:gd name="T11" fmla="*/ 7 h 79"/>
                  <a:gd name="T12" fmla="*/ 57 w 65"/>
                  <a:gd name="T13" fmla="*/ 7 h 79"/>
                  <a:gd name="T14" fmla="*/ 50 w 65"/>
                  <a:gd name="T15" fmla="*/ 14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9 h 79"/>
                  <a:gd name="T30" fmla="*/ 36 w 65"/>
                  <a:gd name="T31" fmla="*/ 29 h 79"/>
                  <a:gd name="T32" fmla="*/ 29 w 65"/>
                  <a:gd name="T33" fmla="*/ 36 h 79"/>
                  <a:gd name="T34" fmla="*/ 21 w 65"/>
                  <a:gd name="T35" fmla="*/ 22 h 79"/>
                  <a:gd name="T36" fmla="*/ 21 w 65"/>
                  <a:gd name="T37" fmla="*/ 14 h 79"/>
                  <a:gd name="T38" fmla="*/ 7 w 65"/>
                  <a:gd name="T39" fmla="*/ 0 h 79"/>
                  <a:gd name="T40" fmla="*/ 0 w 65"/>
                  <a:gd name="T41" fmla="*/ 0 h 79"/>
                  <a:gd name="T42" fmla="*/ 0 w 65"/>
                  <a:gd name="T43" fmla="*/ 7 h 79"/>
                  <a:gd name="T44" fmla="*/ 14 w 65"/>
                  <a:gd name="T45" fmla="*/ 22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7 h 79"/>
                  <a:gd name="T66" fmla="*/ 36 w 65"/>
                  <a:gd name="T67" fmla="*/ 57 h 79"/>
                  <a:gd name="T68" fmla="*/ 21 w 65"/>
                  <a:gd name="T69" fmla="*/ 57 h 79"/>
                  <a:gd name="T70" fmla="*/ 0 w 65"/>
                  <a:gd name="T71" fmla="*/ 64 h 79"/>
                  <a:gd name="T72" fmla="*/ 21 w 65"/>
                  <a:gd name="T73" fmla="*/ 79 h 79"/>
                  <a:gd name="T74" fmla="*/ 29 w 65"/>
                  <a:gd name="T75" fmla="*/ 72 h 79"/>
                  <a:gd name="T76" fmla="*/ 36 w 65"/>
                  <a:gd name="T77" fmla="*/ 64 h 79"/>
                  <a:gd name="T78" fmla="*/ 43 w 65"/>
                  <a:gd name="T79" fmla="*/ 64 h 79"/>
                  <a:gd name="T80" fmla="*/ 50 w 65"/>
                  <a:gd name="T81" fmla="*/ 64 h 79"/>
                  <a:gd name="T82" fmla="*/ 57 w 65"/>
                  <a:gd name="T83" fmla="*/ 72 h 79"/>
                  <a:gd name="T84" fmla="*/ 65 w 65"/>
                  <a:gd name="T85" fmla="*/ 29 h 79"/>
                  <a:gd name="T86" fmla="*/ 65 w 65"/>
                  <a:gd name="T87" fmla="*/ 14 h 79"/>
                  <a:gd name="T88" fmla="*/ 50 w 65"/>
                  <a:gd name="T89" fmla="*/ 22 h 79"/>
                  <a:gd name="T90" fmla="*/ 57 w 65"/>
                  <a:gd name="T91" fmla="*/ 36 h 79"/>
                  <a:gd name="T92" fmla="*/ 43 w 65"/>
                  <a:gd name="T93" fmla="*/ 14 h 79"/>
                  <a:gd name="T94" fmla="*/ 29 w 65"/>
                  <a:gd name="T95" fmla="*/ 14 h 79"/>
                  <a:gd name="T96" fmla="*/ 36 w 65"/>
                  <a:gd name="T97" fmla="*/ 22 h 79"/>
                  <a:gd name="T98" fmla="*/ 14 w 65"/>
                  <a:gd name="T99" fmla="*/ 14 h 79"/>
                  <a:gd name="T100" fmla="*/ 7 w 65"/>
                  <a:gd name="T101" fmla="*/ 7 h 79"/>
                  <a:gd name="T102" fmla="*/ 0 w 65"/>
                  <a:gd name="T103" fmla="*/ 7 h 79"/>
                  <a:gd name="T104" fmla="*/ 7 w 65"/>
                  <a:gd name="T105" fmla="*/ 22 h 79"/>
                  <a:gd name="T106" fmla="*/ 14 w 65"/>
                  <a:gd name="T107" fmla="*/ 14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57 h 79"/>
                  <a:gd name="T120" fmla="*/ 7 w 65"/>
                  <a:gd name="T121" fmla="*/ 72 h 79"/>
                  <a:gd name="T122" fmla="*/ 21 w 65"/>
                  <a:gd name="T123" fmla="*/ 72 h 79"/>
                  <a:gd name="T124" fmla="*/ 29 w 65"/>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4"/>
                    </a:lnTo>
                    <a:lnTo>
                      <a:pt x="65" y="64"/>
                    </a:lnTo>
                    <a:lnTo>
                      <a:pt x="57" y="50"/>
                    </a:lnTo>
                    <a:lnTo>
                      <a:pt x="57" y="50"/>
                    </a:lnTo>
                    <a:lnTo>
                      <a:pt x="57" y="36"/>
                    </a:lnTo>
                    <a:lnTo>
                      <a:pt x="57" y="36"/>
                    </a:lnTo>
                    <a:lnTo>
                      <a:pt x="65" y="36"/>
                    </a:lnTo>
                    <a:lnTo>
                      <a:pt x="65" y="29"/>
                    </a:lnTo>
                    <a:lnTo>
                      <a:pt x="65" y="7"/>
                    </a:lnTo>
                    <a:lnTo>
                      <a:pt x="65" y="7"/>
                    </a:lnTo>
                    <a:lnTo>
                      <a:pt x="57" y="7"/>
                    </a:lnTo>
                    <a:lnTo>
                      <a:pt x="57" y="7"/>
                    </a:lnTo>
                    <a:lnTo>
                      <a:pt x="50" y="14"/>
                    </a:lnTo>
                    <a:lnTo>
                      <a:pt x="50" y="29"/>
                    </a:lnTo>
                    <a:lnTo>
                      <a:pt x="57" y="36"/>
                    </a:lnTo>
                    <a:lnTo>
                      <a:pt x="57" y="43"/>
                    </a:lnTo>
                    <a:lnTo>
                      <a:pt x="50" y="50"/>
                    </a:lnTo>
                    <a:lnTo>
                      <a:pt x="50" y="50"/>
                    </a:lnTo>
                    <a:lnTo>
                      <a:pt x="43" y="43"/>
                    </a:lnTo>
                    <a:lnTo>
                      <a:pt x="43" y="43"/>
                    </a:lnTo>
                    <a:lnTo>
                      <a:pt x="36" y="36"/>
                    </a:lnTo>
                    <a:lnTo>
                      <a:pt x="36" y="29"/>
                    </a:lnTo>
                    <a:lnTo>
                      <a:pt x="43" y="22"/>
                    </a:lnTo>
                    <a:lnTo>
                      <a:pt x="43" y="7"/>
                    </a:lnTo>
                    <a:lnTo>
                      <a:pt x="36" y="0"/>
                    </a:lnTo>
                    <a:lnTo>
                      <a:pt x="29" y="7"/>
                    </a:lnTo>
                    <a:lnTo>
                      <a:pt x="36" y="29"/>
                    </a:lnTo>
                    <a:lnTo>
                      <a:pt x="36" y="29"/>
                    </a:lnTo>
                    <a:lnTo>
                      <a:pt x="36" y="29"/>
                    </a:lnTo>
                    <a:lnTo>
                      <a:pt x="36" y="36"/>
                    </a:lnTo>
                    <a:lnTo>
                      <a:pt x="29" y="36"/>
                    </a:lnTo>
                    <a:lnTo>
                      <a:pt x="21" y="29"/>
                    </a:lnTo>
                    <a:lnTo>
                      <a:pt x="21" y="22"/>
                    </a:lnTo>
                    <a:lnTo>
                      <a:pt x="21" y="22"/>
                    </a:lnTo>
                    <a:lnTo>
                      <a:pt x="21" y="14"/>
                    </a:lnTo>
                    <a:lnTo>
                      <a:pt x="14" y="7"/>
                    </a:lnTo>
                    <a:lnTo>
                      <a:pt x="7" y="0"/>
                    </a:lnTo>
                    <a:lnTo>
                      <a:pt x="7" y="0"/>
                    </a:lnTo>
                    <a:lnTo>
                      <a:pt x="0" y="0"/>
                    </a:lnTo>
                    <a:lnTo>
                      <a:pt x="0" y="0"/>
                    </a:lnTo>
                    <a:lnTo>
                      <a:pt x="0" y="7"/>
                    </a:lnTo>
                    <a:lnTo>
                      <a:pt x="0" y="22"/>
                    </a:lnTo>
                    <a:lnTo>
                      <a:pt x="14" y="22"/>
                    </a:lnTo>
                    <a:lnTo>
                      <a:pt x="21" y="29"/>
                    </a:lnTo>
                    <a:lnTo>
                      <a:pt x="29" y="36"/>
                    </a:lnTo>
                    <a:lnTo>
                      <a:pt x="29" y="36"/>
                    </a:lnTo>
                    <a:lnTo>
                      <a:pt x="29" y="43"/>
                    </a:lnTo>
                    <a:lnTo>
                      <a:pt x="21" y="43"/>
                    </a:lnTo>
                    <a:lnTo>
                      <a:pt x="21" y="36"/>
                    </a:lnTo>
                    <a:lnTo>
                      <a:pt x="14" y="36"/>
                    </a:lnTo>
                    <a:lnTo>
                      <a:pt x="0"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57"/>
                    </a:lnTo>
                    <a:lnTo>
                      <a:pt x="29" y="57"/>
                    </a:lnTo>
                    <a:lnTo>
                      <a:pt x="21" y="57"/>
                    </a:lnTo>
                    <a:lnTo>
                      <a:pt x="0" y="64"/>
                    </a:lnTo>
                    <a:lnTo>
                      <a:pt x="0" y="64"/>
                    </a:lnTo>
                    <a:lnTo>
                      <a:pt x="7" y="72"/>
                    </a:lnTo>
                    <a:lnTo>
                      <a:pt x="21" y="79"/>
                    </a:lnTo>
                    <a:lnTo>
                      <a:pt x="29" y="72"/>
                    </a:lnTo>
                    <a:lnTo>
                      <a:pt x="29" y="72"/>
                    </a:lnTo>
                    <a:lnTo>
                      <a:pt x="29" y="72"/>
                    </a:lnTo>
                    <a:lnTo>
                      <a:pt x="36" y="64"/>
                    </a:lnTo>
                    <a:lnTo>
                      <a:pt x="36" y="64"/>
                    </a:lnTo>
                    <a:lnTo>
                      <a:pt x="43" y="64"/>
                    </a:lnTo>
                    <a:lnTo>
                      <a:pt x="43" y="57"/>
                    </a:lnTo>
                    <a:lnTo>
                      <a:pt x="50" y="64"/>
                    </a:lnTo>
                    <a:lnTo>
                      <a:pt x="57" y="72"/>
                    </a:lnTo>
                    <a:lnTo>
                      <a:pt x="57" y="72"/>
                    </a:lnTo>
                    <a:close/>
                    <a:moveTo>
                      <a:pt x="57" y="36"/>
                    </a:moveTo>
                    <a:lnTo>
                      <a:pt x="65" y="29"/>
                    </a:lnTo>
                    <a:lnTo>
                      <a:pt x="65" y="29"/>
                    </a:lnTo>
                    <a:lnTo>
                      <a:pt x="65" y="14"/>
                    </a:lnTo>
                    <a:lnTo>
                      <a:pt x="57" y="7"/>
                    </a:lnTo>
                    <a:lnTo>
                      <a:pt x="50" y="22"/>
                    </a:lnTo>
                    <a:lnTo>
                      <a:pt x="57" y="36"/>
                    </a:lnTo>
                    <a:lnTo>
                      <a:pt x="57" y="36"/>
                    </a:lnTo>
                    <a:close/>
                    <a:moveTo>
                      <a:pt x="36" y="22"/>
                    </a:moveTo>
                    <a:lnTo>
                      <a:pt x="43" y="14"/>
                    </a:lnTo>
                    <a:lnTo>
                      <a:pt x="36" y="0"/>
                    </a:lnTo>
                    <a:lnTo>
                      <a:pt x="29" y="14"/>
                    </a:lnTo>
                    <a:lnTo>
                      <a:pt x="36" y="22"/>
                    </a:lnTo>
                    <a:lnTo>
                      <a:pt x="36" y="22"/>
                    </a:lnTo>
                    <a:close/>
                    <a:moveTo>
                      <a:pt x="14" y="14"/>
                    </a:moveTo>
                    <a:lnTo>
                      <a:pt x="14" y="14"/>
                    </a:lnTo>
                    <a:lnTo>
                      <a:pt x="14" y="7"/>
                    </a:lnTo>
                    <a:lnTo>
                      <a:pt x="7" y="7"/>
                    </a:lnTo>
                    <a:lnTo>
                      <a:pt x="0" y="0"/>
                    </a:lnTo>
                    <a:lnTo>
                      <a:pt x="0" y="7"/>
                    </a:lnTo>
                    <a:lnTo>
                      <a:pt x="0" y="14"/>
                    </a:lnTo>
                    <a:lnTo>
                      <a:pt x="7" y="22"/>
                    </a:lnTo>
                    <a:lnTo>
                      <a:pt x="14" y="14"/>
                    </a:lnTo>
                    <a:lnTo>
                      <a:pt x="14" y="14"/>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57"/>
                    </a:lnTo>
                    <a:lnTo>
                      <a:pt x="7" y="64"/>
                    </a:lnTo>
                    <a:lnTo>
                      <a:pt x="7" y="72"/>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743">
                <a:extLst>
                  <a:ext uri="{FF2B5EF4-FFF2-40B4-BE49-F238E27FC236}">
                    <a16:creationId xmlns:a16="http://schemas.microsoft.com/office/drawing/2014/main" xmlns="" id="{C6A8331B-E8D9-499B-9FD9-E3112F8C5C95}"/>
                  </a:ext>
                </a:extLst>
              </p:cNvPr>
              <p:cNvSpPr>
                <a:spLocks noEditPoints="1"/>
              </p:cNvSpPr>
              <p:nvPr/>
            </p:nvSpPr>
            <p:spPr bwMode="auto">
              <a:xfrm>
                <a:off x="5574" y="3298"/>
                <a:ext cx="72" cy="79"/>
              </a:xfrm>
              <a:custGeom>
                <a:avLst/>
                <a:gdLst>
                  <a:gd name="T0" fmla="*/ 65 w 72"/>
                  <a:gd name="T1" fmla="*/ 72 h 79"/>
                  <a:gd name="T2" fmla="*/ 72 w 72"/>
                  <a:gd name="T3" fmla="*/ 64 h 79"/>
                  <a:gd name="T4" fmla="*/ 65 w 72"/>
                  <a:gd name="T5" fmla="*/ 50 h 79"/>
                  <a:gd name="T6" fmla="*/ 65 w 72"/>
                  <a:gd name="T7" fmla="*/ 36 h 79"/>
                  <a:gd name="T8" fmla="*/ 72 w 72"/>
                  <a:gd name="T9" fmla="*/ 36 h 79"/>
                  <a:gd name="T10" fmla="*/ 72 w 72"/>
                  <a:gd name="T11" fmla="*/ 7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29 h 79"/>
                  <a:gd name="T32" fmla="*/ 36 w 72"/>
                  <a:gd name="T33" fmla="*/ 36 h 79"/>
                  <a:gd name="T34" fmla="*/ 29 w 72"/>
                  <a:gd name="T35" fmla="*/ 22 h 79"/>
                  <a:gd name="T36" fmla="*/ 21 w 72"/>
                  <a:gd name="T37" fmla="*/ 14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57 h 79"/>
                  <a:gd name="T68" fmla="*/ 29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7 w 72"/>
                  <a:gd name="T81" fmla="*/ 64 h 79"/>
                  <a:gd name="T82" fmla="*/ 65 w 72"/>
                  <a:gd name="T83" fmla="*/ 72 h 79"/>
                  <a:gd name="T84" fmla="*/ 65 w 72"/>
                  <a:gd name="T85" fmla="*/ 29 h 79"/>
                  <a:gd name="T86" fmla="*/ 72 w 72"/>
                  <a:gd name="T87" fmla="*/ 14 h 79"/>
                  <a:gd name="T88" fmla="*/ 57 w 72"/>
                  <a:gd name="T89" fmla="*/ 22 h 79"/>
                  <a:gd name="T90" fmla="*/ 65 w 72"/>
                  <a:gd name="T91" fmla="*/ 36 h 79"/>
                  <a:gd name="T92" fmla="*/ 50 w 72"/>
                  <a:gd name="T93" fmla="*/ 14 h 79"/>
                  <a:gd name="T94" fmla="*/ 36 w 72"/>
                  <a:gd name="T95" fmla="*/ 14 h 79"/>
                  <a:gd name="T96" fmla="*/ 43 w 72"/>
                  <a:gd name="T97" fmla="*/ 22 h 79"/>
                  <a:gd name="T98" fmla="*/ 21 w 72"/>
                  <a:gd name="T99" fmla="*/ 14 h 79"/>
                  <a:gd name="T100" fmla="*/ 14 w 72"/>
                  <a:gd name="T101" fmla="*/ 7 h 79"/>
                  <a:gd name="T102" fmla="*/ 7 w 72"/>
                  <a:gd name="T103" fmla="*/ 7 h 79"/>
                  <a:gd name="T104" fmla="*/ 14 w 72"/>
                  <a:gd name="T105" fmla="*/ 22 h 79"/>
                  <a:gd name="T106" fmla="*/ 21 w 72"/>
                  <a:gd name="T107" fmla="*/ 14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57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43" y="29"/>
                    </a:lnTo>
                    <a:lnTo>
                      <a:pt x="43" y="29"/>
                    </a:lnTo>
                    <a:lnTo>
                      <a:pt x="43" y="29"/>
                    </a:lnTo>
                    <a:lnTo>
                      <a:pt x="43" y="36"/>
                    </a:lnTo>
                    <a:lnTo>
                      <a:pt x="36" y="36"/>
                    </a:lnTo>
                    <a:lnTo>
                      <a:pt x="29" y="29"/>
                    </a:lnTo>
                    <a:lnTo>
                      <a:pt x="29" y="22"/>
                    </a:lnTo>
                    <a:lnTo>
                      <a:pt x="29" y="22"/>
                    </a:lnTo>
                    <a:lnTo>
                      <a:pt x="21" y="14"/>
                    </a:lnTo>
                    <a:lnTo>
                      <a:pt x="21" y="7"/>
                    </a:lnTo>
                    <a:lnTo>
                      <a:pt x="14" y="0"/>
                    </a:lnTo>
                    <a:lnTo>
                      <a:pt x="14" y="0"/>
                    </a:lnTo>
                    <a:lnTo>
                      <a:pt x="7" y="0"/>
                    </a:lnTo>
                    <a:lnTo>
                      <a:pt x="0" y="0"/>
                    </a:lnTo>
                    <a:lnTo>
                      <a:pt x="0" y="7"/>
                    </a:lnTo>
                    <a:lnTo>
                      <a:pt x="7" y="22"/>
                    </a:lnTo>
                    <a:lnTo>
                      <a:pt x="21" y="22"/>
                    </a:lnTo>
                    <a:lnTo>
                      <a:pt x="29" y="29"/>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57"/>
                    </a:lnTo>
                    <a:lnTo>
                      <a:pt x="36" y="57"/>
                    </a:lnTo>
                    <a:lnTo>
                      <a:pt x="29"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7" y="64"/>
                    </a:lnTo>
                    <a:lnTo>
                      <a:pt x="65" y="72"/>
                    </a:lnTo>
                    <a:lnTo>
                      <a:pt x="65" y="72"/>
                    </a:lnTo>
                    <a:close/>
                    <a:moveTo>
                      <a:pt x="65" y="36"/>
                    </a:moveTo>
                    <a:lnTo>
                      <a:pt x="65" y="29"/>
                    </a:lnTo>
                    <a:lnTo>
                      <a:pt x="72" y="29"/>
                    </a:lnTo>
                    <a:lnTo>
                      <a:pt x="72" y="14"/>
                    </a:lnTo>
                    <a:lnTo>
                      <a:pt x="65" y="7"/>
                    </a:lnTo>
                    <a:lnTo>
                      <a:pt x="57" y="22"/>
                    </a:lnTo>
                    <a:lnTo>
                      <a:pt x="65" y="36"/>
                    </a:lnTo>
                    <a:lnTo>
                      <a:pt x="65" y="36"/>
                    </a:lnTo>
                    <a:close/>
                    <a:moveTo>
                      <a:pt x="43" y="22"/>
                    </a:moveTo>
                    <a:lnTo>
                      <a:pt x="50" y="14"/>
                    </a:lnTo>
                    <a:lnTo>
                      <a:pt x="43" y="0"/>
                    </a:lnTo>
                    <a:lnTo>
                      <a:pt x="36" y="14"/>
                    </a:lnTo>
                    <a:lnTo>
                      <a:pt x="43" y="22"/>
                    </a:lnTo>
                    <a:lnTo>
                      <a:pt x="43" y="22"/>
                    </a:lnTo>
                    <a:close/>
                    <a:moveTo>
                      <a:pt x="21" y="14"/>
                    </a:moveTo>
                    <a:lnTo>
                      <a:pt x="21" y="14"/>
                    </a:lnTo>
                    <a:lnTo>
                      <a:pt x="21" y="7"/>
                    </a:lnTo>
                    <a:lnTo>
                      <a:pt x="14" y="7"/>
                    </a:lnTo>
                    <a:lnTo>
                      <a:pt x="7" y="0"/>
                    </a:lnTo>
                    <a:lnTo>
                      <a:pt x="7" y="7"/>
                    </a:lnTo>
                    <a:lnTo>
                      <a:pt x="7" y="14"/>
                    </a:lnTo>
                    <a:lnTo>
                      <a:pt x="14" y="22"/>
                    </a:lnTo>
                    <a:lnTo>
                      <a:pt x="21" y="14"/>
                    </a:lnTo>
                    <a:lnTo>
                      <a:pt x="21" y="14"/>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72"/>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4" name="Freeform 744">
                <a:extLst>
                  <a:ext uri="{FF2B5EF4-FFF2-40B4-BE49-F238E27FC236}">
                    <a16:creationId xmlns:a16="http://schemas.microsoft.com/office/drawing/2014/main" xmlns="" id="{36D34F41-2FAD-4DFE-8708-4CE2C13F2EE1}"/>
                  </a:ext>
                </a:extLst>
              </p:cNvPr>
              <p:cNvSpPr>
                <a:spLocks noEditPoints="1"/>
              </p:cNvSpPr>
              <p:nvPr/>
            </p:nvSpPr>
            <p:spPr bwMode="auto">
              <a:xfrm>
                <a:off x="5501" y="3298"/>
                <a:ext cx="73" cy="79"/>
              </a:xfrm>
              <a:custGeom>
                <a:avLst/>
                <a:gdLst>
                  <a:gd name="T0" fmla="*/ 66 w 73"/>
                  <a:gd name="T1" fmla="*/ 72 h 79"/>
                  <a:gd name="T2" fmla="*/ 73 w 73"/>
                  <a:gd name="T3" fmla="*/ 64 h 79"/>
                  <a:gd name="T4" fmla="*/ 59 w 73"/>
                  <a:gd name="T5" fmla="*/ 50 h 79"/>
                  <a:gd name="T6" fmla="*/ 66 w 73"/>
                  <a:gd name="T7" fmla="*/ 36 h 79"/>
                  <a:gd name="T8" fmla="*/ 66 w 73"/>
                  <a:gd name="T9" fmla="*/ 36 h 79"/>
                  <a:gd name="T10" fmla="*/ 66 w 73"/>
                  <a:gd name="T11" fmla="*/ 7 h 79"/>
                  <a:gd name="T12" fmla="*/ 66 w 73"/>
                  <a:gd name="T13" fmla="*/ 7 h 79"/>
                  <a:gd name="T14" fmla="*/ 59 w 73"/>
                  <a:gd name="T15" fmla="*/ 14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9 h 79"/>
                  <a:gd name="T30" fmla="*/ 37 w 73"/>
                  <a:gd name="T31" fmla="*/ 29 h 79"/>
                  <a:gd name="T32" fmla="*/ 37 w 73"/>
                  <a:gd name="T33" fmla="*/ 36 h 79"/>
                  <a:gd name="T34" fmla="*/ 23 w 73"/>
                  <a:gd name="T35" fmla="*/ 22 h 79"/>
                  <a:gd name="T36" fmla="*/ 23 w 73"/>
                  <a:gd name="T37" fmla="*/ 14 h 79"/>
                  <a:gd name="T38" fmla="*/ 15 w 73"/>
                  <a:gd name="T39" fmla="*/ 0 h 79"/>
                  <a:gd name="T40" fmla="*/ 0 w 73"/>
                  <a:gd name="T41" fmla="*/ 0 h 79"/>
                  <a:gd name="T42" fmla="*/ 0 w 73"/>
                  <a:gd name="T43" fmla="*/ 7 h 79"/>
                  <a:gd name="T44" fmla="*/ 23 w 73"/>
                  <a:gd name="T45" fmla="*/ 22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7 h 79"/>
                  <a:gd name="T66" fmla="*/ 37 w 73"/>
                  <a:gd name="T67" fmla="*/ 57 h 79"/>
                  <a:gd name="T68" fmla="*/ 23 w 73"/>
                  <a:gd name="T69" fmla="*/ 57 h 79"/>
                  <a:gd name="T70" fmla="*/ 8 w 73"/>
                  <a:gd name="T71" fmla="*/ 64 h 79"/>
                  <a:gd name="T72" fmla="*/ 23 w 73"/>
                  <a:gd name="T73" fmla="*/ 79 h 79"/>
                  <a:gd name="T74" fmla="*/ 30 w 73"/>
                  <a:gd name="T75" fmla="*/ 72 h 79"/>
                  <a:gd name="T76" fmla="*/ 37 w 73"/>
                  <a:gd name="T77" fmla="*/ 64 h 79"/>
                  <a:gd name="T78" fmla="*/ 44 w 73"/>
                  <a:gd name="T79" fmla="*/ 64 h 79"/>
                  <a:gd name="T80" fmla="*/ 59 w 73"/>
                  <a:gd name="T81" fmla="*/ 64 h 79"/>
                  <a:gd name="T82" fmla="*/ 66 w 73"/>
                  <a:gd name="T83" fmla="*/ 72 h 79"/>
                  <a:gd name="T84" fmla="*/ 66 w 73"/>
                  <a:gd name="T85" fmla="*/ 29 h 79"/>
                  <a:gd name="T86" fmla="*/ 66 w 73"/>
                  <a:gd name="T87" fmla="*/ 14 h 79"/>
                  <a:gd name="T88" fmla="*/ 59 w 73"/>
                  <a:gd name="T89" fmla="*/ 22 h 79"/>
                  <a:gd name="T90" fmla="*/ 66 w 73"/>
                  <a:gd name="T91" fmla="*/ 36 h 79"/>
                  <a:gd name="T92" fmla="*/ 44 w 73"/>
                  <a:gd name="T93" fmla="*/ 14 h 79"/>
                  <a:gd name="T94" fmla="*/ 37 w 73"/>
                  <a:gd name="T95" fmla="*/ 14 h 79"/>
                  <a:gd name="T96" fmla="*/ 44 w 73"/>
                  <a:gd name="T97" fmla="*/ 22 h 79"/>
                  <a:gd name="T98" fmla="*/ 23 w 73"/>
                  <a:gd name="T99" fmla="*/ 14 h 79"/>
                  <a:gd name="T100" fmla="*/ 15 w 73"/>
                  <a:gd name="T101" fmla="*/ 7 h 79"/>
                  <a:gd name="T102" fmla="*/ 0 w 73"/>
                  <a:gd name="T103" fmla="*/ 7 h 79"/>
                  <a:gd name="T104" fmla="*/ 15 w 73"/>
                  <a:gd name="T105" fmla="*/ 22 h 79"/>
                  <a:gd name="T106" fmla="*/ 23 w 73"/>
                  <a:gd name="T107" fmla="*/ 14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57 h 79"/>
                  <a:gd name="T120" fmla="*/ 8 w 73"/>
                  <a:gd name="T121" fmla="*/ 72 h 79"/>
                  <a:gd name="T122" fmla="*/ 30 w 73"/>
                  <a:gd name="T123" fmla="*/ 72 h 79"/>
                  <a:gd name="T124" fmla="*/ 30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59" y="50"/>
                    </a:lnTo>
                    <a:lnTo>
                      <a:pt x="59" y="50"/>
                    </a:lnTo>
                    <a:lnTo>
                      <a:pt x="66" y="36"/>
                    </a:lnTo>
                    <a:lnTo>
                      <a:pt x="66" y="36"/>
                    </a:lnTo>
                    <a:lnTo>
                      <a:pt x="66" y="36"/>
                    </a:lnTo>
                    <a:lnTo>
                      <a:pt x="73" y="29"/>
                    </a:lnTo>
                    <a:lnTo>
                      <a:pt x="66" y="7"/>
                    </a:lnTo>
                    <a:lnTo>
                      <a:pt x="66" y="7"/>
                    </a:lnTo>
                    <a:lnTo>
                      <a:pt x="66" y="7"/>
                    </a:lnTo>
                    <a:lnTo>
                      <a:pt x="59" y="7"/>
                    </a:lnTo>
                    <a:lnTo>
                      <a:pt x="59" y="14"/>
                    </a:lnTo>
                    <a:lnTo>
                      <a:pt x="51" y="29"/>
                    </a:lnTo>
                    <a:lnTo>
                      <a:pt x="59" y="36"/>
                    </a:lnTo>
                    <a:lnTo>
                      <a:pt x="59" y="43"/>
                    </a:lnTo>
                    <a:lnTo>
                      <a:pt x="59" y="50"/>
                    </a:lnTo>
                    <a:lnTo>
                      <a:pt x="51" y="50"/>
                    </a:lnTo>
                    <a:lnTo>
                      <a:pt x="51" y="43"/>
                    </a:lnTo>
                    <a:lnTo>
                      <a:pt x="44" y="43"/>
                    </a:lnTo>
                    <a:lnTo>
                      <a:pt x="44" y="36"/>
                    </a:lnTo>
                    <a:lnTo>
                      <a:pt x="44" y="29"/>
                    </a:lnTo>
                    <a:lnTo>
                      <a:pt x="44" y="22"/>
                    </a:lnTo>
                    <a:lnTo>
                      <a:pt x="51" y="7"/>
                    </a:lnTo>
                    <a:lnTo>
                      <a:pt x="44" y="0"/>
                    </a:lnTo>
                    <a:lnTo>
                      <a:pt x="30" y="7"/>
                    </a:lnTo>
                    <a:lnTo>
                      <a:pt x="37" y="29"/>
                    </a:lnTo>
                    <a:lnTo>
                      <a:pt x="37" y="29"/>
                    </a:lnTo>
                    <a:lnTo>
                      <a:pt x="37" y="29"/>
                    </a:lnTo>
                    <a:lnTo>
                      <a:pt x="37" y="36"/>
                    </a:lnTo>
                    <a:lnTo>
                      <a:pt x="37" y="36"/>
                    </a:lnTo>
                    <a:lnTo>
                      <a:pt x="30" y="29"/>
                    </a:lnTo>
                    <a:lnTo>
                      <a:pt x="23" y="22"/>
                    </a:lnTo>
                    <a:lnTo>
                      <a:pt x="23" y="22"/>
                    </a:lnTo>
                    <a:lnTo>
                      <a:pt x="23" y="14"/>
                    </a:lnTo>
                    <a:lnTo>
                      <a:pt x="23" y="7"/>
                    </a:lnTo>
                    <a:lnTo>
                      <a:pt x="15" y="0"/>
                    </a:lnTo>
                    <a:lnTo>
                      <a:pt x="8" y="0"/>
                    </a:lnTo>
                    <a:lnTo>
                      <a:pt x="0" y="0"/>
                    </a:lnTo>
                    <a:lnTo>
                      <a:pt x="0" y="0"/>
                    </a:lnTo>
                    <a:lnTo>
                      <a:pt x="0" y="7"/>
                    </a:lnTo>
                    <a:lnTo>
                      <a:pt x="8" y="22"/>
                    </a:lnTo>
                    <a:lnTo>
                      <a:pt x="23" y="22"/>
                    </a:lnTo>
                    <a:lnTo>
                      <a:pt x="30" y="29"/>
                    </a:lnTo>
                    <a:lnTo>
                      <a:pt x="37" y="36"/>
                    </a:lnTo>
                    <a:lnTo>
                      <a:pt x="37" y="36"/>
                    </a:lnTo>
                    <a:lnTo>
                      <a:pt x="30" y="43"/>
                    </a:lnTo>
                    <a:lnTo>
                      <a:pt x="30" y="43"/>
                    </a:lnTo>
                    <a:lnTo>
                      <a:pt x="23" y="36"/>
                    </a:lnTo>
                    <a:lnTo>
                      <a:pt x="15" y="36"/>
                    </a:lnTo>
                    <a:lnTo>
                      <a:pt x="8" y="36"/>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57"/>
                    </a:lnTo>
                    <a:lnTo>
                      <a:pt x="30" y="57"/>
                    </a:lnTo>
                    <a:lnTo>
                      <a:pt x="23" y="57"/>
                    </a:lnTo>
                    <a:lnTo>
                      <a:pt x="8" y="64"/>
                    </a:lnTo>
                    <a:lnTo>
                      <a:pt x="8" y="64"/>
                    </a:lnTo>
                    <a:lnTo>
                      <a:pt x="8" y="72"/>
                    </a:lnTo>
                    <a:lnTo>
                      <a:pt x="23" y="79"/>
                    </a:lnTo>
                    <a:lnTo>
                      <a:pt x="30" y="72"/>
                    </a:lnTo>
                    <a:lnTo>
                      <a:pt x="30" y="72"/>
                    </a:lnTo>
                    <a:lnTo>
                      <a:pt x="37" y="72"/>
                    </a:lnTo>
                    <a:lnTo>
                      <a:pt x="37" y="64"/>
                    </a:lnTo>
                    <a:lnTo>
                      <a:pt x="44" y="64"/>
                    </a:lnTo>
                    <a:lnTo>
                      <a:pt x="44" y="64"/>
                    </a:lnTo>
                    <a:lnTo>
                      <a:pt x="51" y="57"/>
                    </a:lnTo>
                    <a:lnTo>
                      <a:pt x="59" y="64"/>
                    </a:lnTo>
                    <a:lnTo>
                      <a:pt x="66" y="72"/>
                    </a:lnTo>
                    <a:lnTo>
                      <a:pt x="66" y="72"/>
                    </a:lnTo>
                    <a:close/>
                    <a:moveTo>
                      <a:pt x="66" y="36"/>
                    </a:moveTo>
                    <a:lnTo>
                      <a:pt x="66" y="29"/>
                    </a:lnTo>
                    <a:lnTo>
                      <a:pt x="73" y="29"/>
                    </a:lnTo>
                    <a:lnTo>
                      <a:pt x="66" y="14"/>
                    </a:lnTo>
                    <a:lnTo>
                      <a:pt x="66" y="7"/>
                    </a:lnTo>
                    <a:lnTo>
                      <a:pt x="59" y="22"/>
                    </a:lnTo>
                    <a:lnTo>
                      <a:pt x="66" y="36"/>
                    </a:lnTo>
                    <a:lnTo>
                      <a:pt x="66" y="36"/>
                    </a:lnTo>
                    <a:close/>
                    <a:moveTo>
                      <a:pt x="44" y="22"/>
                    </a:moveTo>
                    <a:lnTo>
                      <a:pt x="44" y="14"/>
                    </a:lnTo>
                    <a:lnTo>
                      <a:pt x="44" y="0"/>
                    </a:lnTo>
                    <a:lnTo>
                      <a:pt x="37" y="14"/>
                    </a:lnTo>
                    <a:lnTo>
                      <a:pt x="44" y="22"/>
                    </a:lnTo>
                    <a:lnTo>
                      <a:pt x="44" y="22"/>
                    </a:lnTo>
                    <a:close/>
                    <a:moveTo>
                      <a:pt x="23" y="14"/>
                    </a:moveTo>
                    <a:lnTo>
                      <a:pt x="23" y="14"/>
                    </a:lnTo>
                    <a:lnTo>
                      <a:pt x="23" y="7"/>
                    </a:lnTo>
                    <a:lnTo>
                      <a:pt x="15" y="7"/>
                    </a:lnTo>
                    <a:lnTo>
                      <a:pt x="0" y="0"/>
                    </a:lnTo>
                    <a:lnTo>
                      <a:pt x="0" y="7"/>
                    </a:lnTo>
                    <a:lnTo>
                      <a:pt x="8" y="14"/>
                    </a:lnTo>
                    <a:lnTo>
                      <a:pt x="15" y="22"/>
                    </a:lnTo>
                    <a:lnTo>
                      <a:pt x="23" y="14"/>
                    </a:lnTo>
                    <a:lnTo>
                      <a:pt x="23" y="14"/>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57"/>
                    </a:lnTo>
                    <a:lnTo>
                      <a:pt x="8" y="64"/>
                    </a:lnTo>
                    <a:lnTo>
                      <a:pt x="8" y="72"/>
                    </a:lnTo>
                    <a:lnTo>
                      <a:pt x="23" y="72"/>
                    </a:lnTo>
                    <a:lnTo>
                      <a:pt x="30" y="72"/>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Freeform 745">
                <a:extLst>
                  <a:ext uri="{FF2B5EF4-FFF2-40B4-BE49-F238E27FC236}">
                    <a16:creationId xmlns:a16="http://schemas.microsoft.com/office/drawing/2014/main" xmlns="" id="{47D668C2-8A11-4C0F-AD06-11477BAE25AB}"/>
                  </a:ext>
                </a:extLst>
              </p:cNvPr>
              <p:cNvSpPr>
                <a:spLocks noEditPoints="1"/>
              </p:cNvSpPr>
              <p:nvPr/>
            </p:nvSpPr>
            <p:spPr bwMode="auto">
              <a:xfrm>
                <a:off x="5429" y="3298"/>
                <a:ext cx="72" cy="79"/>
              </a:xfrm>
              <a:custGeom>
                <a:avLst/>
                <a:gdLst>
                  <a:gd name="T0" fmla="*/ 65 w 72"/>
                  <a:gd name="T1" fmla="*/ 72 h 79"/>
                  <a:gd name="T2" fmla="*/ 72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29 h 79"/>
                  <a:gd name="T32" fmla="*/ 36 w 72"/>
                  <a:gd name="T33" fmla="*/ 36 h 79"/>
                  <a:gd name="T34" fmla="*/ 22 w 72"/>
                  <a:gd name="T35" fmla="*/ 22 h 79"/>
                  <a:gd name="T36" fmla="*/ 22 w 72"/>
                  <a:gd name="T37" fmla="*/ 14 h 79"/>
                  <a:gd name="T38" fmla="*/ 7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8 w 72"/>
                  <a:gd name="T83" fmla="*/ 72 h 79"/>
                  <a:gd name="T84" fmla="*/ 65 w 72"/>
                  <a:gd name="T85" fmla="*/ 29 h 79"/>
                  <a:gd name="T86" fmla="*/ 65 w 72"/>
                  <a:gd name="T87" fmla="*/ 14 h 79"/>
                  <a:gd name="T88" fmla="*/ 58 w 72"/>
                  <a:gd name="T89" fmla="*/ 22 h 79"/>
                  <a:gd name="T90" fmla="*/ 58 w 72"/>
                  <a:gd name="T91" fmla="*/ 36 h 79"/>
                  <a:gd name="T92" fmla="*/ 43 w 72"/>
                  <a:gd name="T93" fmla="*/ 14 h 79"/>
                  <a:gd name="T94" fmla="*/ 29 w 72"/>
                  <a:gd name="T95" fmla="*/ 14 h 79"/>
                  <a:gd name="T96" fmla="*/ 36 w 72"/>
                  <a:gd name="T97" fmla="*/ 22 h 79"/>
                  <a:gd name="T98" fmla="*/ 22 w 72"/>
                  <a:gd name="T99" fmla="*/ 14 h 79"/>
                  <a:gd name="T100" fmla="*/ 7 w 72"/>
                  <a:gd name="T101" fmla="*/ 7 h 79"/>
                  <a:gd name="T102" fmla="*/ 0 w 72"/>
                  <a:gd name="T103" fmla="*/ 7 h 79"/>
                  <a:gd name="T104" fmla="*/ 7 w 72"/>
                  <a:gd name="T105" fmla="*/ 22 h 79"/>
                  <a:gd name="T106" fmla="*/ 15 w 72"/>
                  <a:gd name="T107" fmla="*/ 14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0" y="14"/>
                    </a:lnTo>
                    <a:lnTo>
                      <a:pt x="50" y="29"/>
                    </a:lnTo>
                    <a:lnTo>
                      <a:pt x="58" y="36"/>
                    </a:lnTo>
                    <a:lnTo>
                      <a:pt x="58"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29"/>
                    </a:lnTo>
                    <a:lnTo>
                      <a:pt x="36" y="36"/>
                    </a:lnTo>
                    <a:lnTo>
                      <a:pt x="36" y="36"/>
                    </a:lnTo>
                    <a:lnTo>
                      <a:pt x="29" y="29"/>
                    </a:lnTo>
                    <a:lnTo>
                      <a:pt x="22" y="22"/>
                    </a:lnTo>
                    <a:lnTo>
                      <a:pt x="22" y="22"/>
                    </a:lnTo>
                    <a:lnTo>
                      <a:pt x="22" y="14"/>
                    </a:lnTo>
                    <a:lnTo>
                      <a:pt x="15" y="7"/>
                    </a:lnTo>
                    <a:lnTo>
                      <a:pt x="7" y="0"/>
                    </a:lnTo>
                    <a:lnTo>
                      <a:pt x="7"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57"/>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8" y="72"/>
                    </a:lnTo>
                    <a:lnTo>
                      <a:pt x="58" y="72"/>
                    </a:lnTo>
                    <a:close/>
                    <a:moveTo>
                      <a:pt x="58" y="36"/>
                    </a:moveTo>
                    <a:lnTo>
                      <a:pt x="65" y="29"/>
                    </a:lnTo>
                    <a:lnTo>
                      <a:pt x="65" y="29"/>
                    </a:lnTo>
                    <a:lnTo>
                      <a:pt x="65" y="14"/>
                    </a:lnTo>
                    <a:lnTo>
                      <a:pt x="65" y="7"/>
                    </a:lnTo>
                    <a:lnTo>
                      <a:pt x="58" y="22"/>
                    </a:lnTo>
                    <a:lnTo>
                      <a:pt x="58" y="36"/>
                    </a:lnTo>
                    <a:lnTo>
                      <a:pt x="58" y="36"/>
                    </a:lnTo>
                    <a:close/>
                    <a:moveTo>
                      <a:pt x="36" y="22"/>
                    </a:moveTo>
                    <a:lnTo>
                      <a:pt x="43" y="14"/>
                    </a:lnTo>
                    <a:lnTo>
                      <a:pt x="36" y="0"/>
                    </a:lnTo>
                    <a:lnTo>
                      <a:pt x="29" y="14"/>
                    </a:lnTo>
                    <a:lnTo>
                      <a:pt x="36" y="22"/>
                    </a:lnTo>
                    <a:lnTo>
                      <a:pt x="36" y="22"/>
                    </a:lnTo>
                    <a:close/>
                    <a:moveTo>
                      <a:pt x="15" y="14"/>
                    </a:moveTo>
                    <a:lnTo>
                      <a:pt x="22" y="14"/>
                    </a:lnTo>
                    <a:lnTo>
                      <a:pt x="15" y="7"/>
                    </a:lnTo>
                    <a:lnTo>
                      <a:pt x="7" y="7"/>
                    </a:lnTo>
                    <a:lnTo>
                      <a:pt x="0" y="0"/>
                    </a:lnTo>
                    <a:lnTo>
                      <a:pt x="0" y="7"/>
                    </a:lnTo>
                    <a:lnTo>
                      <a:pt x="7" y="14"/>
                    </a:lnTo>
                    <a:lnTo>
                      <a:pt x="7" y="22"/>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746">
                <a:extLst>
                  <a:ext uri="{FF2B5EF4-FFF2-40B4-BE49-F238E27FC236}">
                    <a16:creationId xmlns:a16="http://schemas.microsoft.com/office/drawing/2014/main" xmlns="" id="{E09F306F-FF26-40A4-8E41-61522D0C1E3E}"/>
                  </a:ext>
                </a:extLst>
              </p:cNvPr>
              <p:cNvSpPr>
                <a:spLocks noEditPoints="1"/>
              </p:cNvSpPr>
              <p:nvPr/>
            </p:nvSpPr>
            <p:spPr bwMode="auto">
              <a:xfrm>
                <a:off x="5357" y="3298"/>
                <a:ext cx="72" cy="79"/>
              </a:xfrm>
              <a:custGeom>
                <a:avLst/>
                <a:gdLst>
                  <a:gd name="T0" fmla="*/ 65 w 72"/>
                  <a:gd name="T1" fmla="*/ 72 h 79"/>
                  <a:gd name="T2" fmla="*/ 65 w 72"/>
                  <a:gd name="T3" fmla="*/ 64 h 79"/>
                  <a:gd name="T4" fmla="*/ 58 w 72"/>
                  <a:gd name="T5" fmla="*/ 50 h 79"/>
                  <a:gd name="T6" fmla="*/ 58 w 72"/>
                  <a:gd name="T7" fmla="*/ 36 h 79"/>
                  <a:gd name="T8" fmla="*/ 65 w 72"/>
                  <a:gd name="T9" fmla="*/ 36 h 79"/>
                  <a:gd name="T10" fmla="*/ 65 w 72"/>
                  <a:gd name="T11" fmla="*/ 7 h 79"/>
                  <a:gd name="T12" fmla="*/ 58 w 72"/>
                  <a:gd name="T13" fmla="*/ 7 h 79"/>
                  <a:gd name="T14" fmla="*/ 51 w 72"/>
                  <a:gd name="T15" fmla="*/ 14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29 h 79"/>
                  <a:gd name="T32" fmla="*/ 29 w 72"/>
                  <a:gd name="T33" fmla="*/ 36 h 79"/>
                  <a:gd name="T34" fmla="*/ 22 w 72"/>
                  <a:gd name="T35" fmla="*/ 22 h 79"/>
                  <a:gd name="T36" fmla="*/ 22 w 72"/>
                  <a:gd name="T37" fmla="*/ 14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7 h 79"/>
                  <a:gd name="T66" fmla="*/ 36 w 72"/>
                  <a:gd name="T67" fmla="*/ 57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29 h 79"/>
                  <a:gd name="T86" fmla="*/ 65 w 72"/>
                  <a:gd name="T87" fmla="*/ 14 h 79"/>
                  <a:gd name="T88" fmla="*/ 51 w 72"/>
                  <a:gd name="T89" fmla="*/ 22 h 79"/>
                  <a:gd name="T90" fmla="*/ 58 w 72"/>
                  <a:gd name="T91" fmla="*/ 36 h 79"/>
                  <a:gd name="T92" fmla="*/ 43 w 72"/>
                  <a:gd name="T93" fmla="*/ 14 h 79"/>
                  <a:gd name="T94" fmla="*/ 29 w 72"/>
                  <a:gd name="T95" fmla="*/ 14 h 79"/>
                  <a:gd name="T96" fmla="*/ 36 w 72"/>
                  <a:gd name="T97" fmla="*/ 22 h 79"/>
                  <a:gd name="T98" fmla="*/ 15 w 72"/>
                  <a:gd name="T99" fmla="*/ 14 h 79"/>
                  <a:gd name="T100" fmla="*/ 8 w 72"/>
                  <a:gd name="T101" fmla="*/ 7 h 79"/>
                  <a:gd name="T102" fmla="*/ 0 w 72"/>
                  <a:gd name="T103" fmla="*/ 7 h 79"/>
                  <a:gd name="T104" fmla="*/ 8 w 72"/>
                  <a:gd name="T105" fmla="*/ 22 h 79"/>
                  <a:gd name="T106" fmla="*/ 15 w 72"/>
                  <a:gd name="T107" fmla="*/ 14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57 h 79"/>
                  <a:gd name="T120" fmla="*/ 8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4"/>
                    </a:lnTo>
                    <a:lnTo>
                      <a:pt x="65" y="64"/>
                    </a:lnTo>
                    <a:lnTo>
                      <a:pt x="58" y="50"/>
                    </a:lnTo>
                    <a:lnTo>
                      <a:pt x="58" y="50"/>
                    </a:lnTo>
                    <a:lnTo>
                      <a:pt x="58" y="36"/>
                    </a:lnTo>
                    <a:lnTo>
                      <a:pt x="58" y="36"/>
                    </a:lnTo>
                    <a:lnTo>
                      <a:pt x="65" y="36"/>
                    </a:lnTo>
                    <a:lnTo>
                      <a:pt x="72" y="29"/>
                    </a:lnTo>
                    <a:lnTo>
                      <a:pt x="65" y="7"/>
                    </a:lnTo>
                    <a:lnTo>
                      <a:pt x="65" y="7"/>
                    </a:lnTo>
                    <a:lnTo>
                      <a:pt x="58" y="7"/>
                    </a:lnTo>
                    <a:lnTo>
                      <a:pt x="58" y="7"/>
                    </a:lnTo>
                    <a:lnTo>
                      <a:pt x="51" y="14"/>
                    </a:lnTo>
                    <a:lnTo>
                      <a:pt x="51" y="29"/>
                    </a:lnTo>
                    <a:lnTo>
                      <a:pt x="58" y="36"/>
                    </a:lnTo>
                    <a:lnTo>
                      <a:pt x="58" y="43"/>
                    </a:lnTo>
                    <a:lnTo>
                      <a:pt x="51" y="50"/>
                    </a:lnTo>
                    <a:lnTo>
                      <a:pt x="51" y="50"/>
                    </a:lnTo>
                    <a:lnTo>
                      <a:pt x="43" y="43"/>
                    </a:lnTo>
                    <a:lnTo>
                      <a:pt x="43" y="43"/>
                    </a:lnTo>
                    <a:lnTo>
                      <a:pt x="36" y="36"/>
                    </a:lnTo>
                    <a:lnTo>
                      <a:pt x="36" y="29"/>
                    </a:lnTo>
                    <a:lnTo>
                      <a:pt x="43" y="22"/>
                    </a:lnTo>
                    <a:lnTo>
                      <a:pt x="43" y="7"/>
                    </a:lnTo>
                    <a:lnTo>
                      <a:pt x="36" y="0"/>
                    </a:lnTo>
                    <a:lnTo>
                      <a:pt x="29" y="7"/>
                    </a:lnTo>
                    <a:lnTo>
                      <a:pt x="36" y="29"/>
                    </a:lnTo>
                    <a:lnTo>
                      <a:pt x="36" y="29"/>
                    </a:lnTo>
                    <a:lnTo>
                      <a:pt x="36" y="29"/>
                    </a:lnTo>
                    <a:lnTo>
                      <a:pt x="36" y="36"/>
                    </a:lnTo>
                    <a:lnTo>
                      <a:pt x="29" y="36"/>
                    </a:lnTo>
                    <a:lnTo>
                      <a:pt x="22" y="29"/>
                    </a:lnTo>
                    <a:lnTo>
                      <a:pt x="22" y="22"/>
                    </a:lnTo>
                    <a:lnTo>
                      <a:pt x="22" y="22"/>
                    </a:lnTo>
                    <a:lnTo>
                      <a:pt x="22" y="14"/>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57"/>
                    </a:lnTo>
                    <a:lnTo>
                      <a:pt x="29" y="57"/>
                    </a:lnTo>
                    <a:lnTo>
                      <a:pt x="22" y="57"/>
                    </a:lnTo>
                    <a:lnTo>
                      <a:pt x="0" y="64"/>
                    </a:lnTo>
                    <a:lnTo>
                      <a:pt x="0" y="64"/>
                    </a:lnTo>
                    <a:lnTo>
                      <a:pt x="8" y="72"/>
                    </a:lnTo>
                    <a:lnTo>
                      <a:pt x="22" y="79"/>
                    </a:lnTo>
                    <a:lnTo>
                      <a:pt x="29" y="72"/>
                    </a:lnTo>
                    <a:lnTo>
                      <a:pt x="29" y="72"/>
                    </a:lnTo>
                    <a:lnTo>
                      <a:pt x="29" y="72"/>
                    </a:lnTo>
                    <a:lnTo>
                      <a:pt x="36" y="64"/>
                    </a:lnTo>
                    <a:lnTo>
                      <a:pt x="36" y="64"/>
                    </a:lnTo>
                    <a:lnTo>
                      <a:pt x="43" y="64"/>
                    </a:lnTo>
                    <a:lnTo>
                      <a:pt x="43" y="57"/>
                    </a:lnTo>
                    <a:lnTo>
                      <a:pt x="51" y="64"/>
                    </a:lnTo>
                    <a:lnTo>
                      <a:pt x="58" y="72"/>
                    </a:lnTo>
                    <a:lnTo>
                      <a:pt x="58" y="72"/>
                    </a:lnTo>
                    <a:close/>
                    <a:moveTo>
                      <a:pt x="58" y="36"/>
                    </a:moveTo>
                    <a:lnTo>
                      <a:pt x="65" y="29"/>
                    </a:lnTo>
                    <a:lnTo>
                      <a:pt x="65" y="29"/>
                    </a:lnTo>
                    <a:lnTo>
                      <a:pt x="65" y="14"/>
                    </a:lnTo>
                    <a:lnTo>
                      <a:pt x="58" y="7"/>
                    </a:lnTo>
                    <a:lnTo>
                      <a:pt x="51" y="22"/>
                    </a:lnTo>
                    <a:lnTo>
                      <a:pt x="58" y="36"/>
                    </a:lnTo>
                    <a:lnTo>
                      <a:pt x="58" y="36"/>
                    </a:lnTo>
                    <a:close/>
                    <a:moveTo>
                      <a:pt x="36" y="22"/>
                    </a:moveTo>
                    <a:lnTo>
                      <a:pt x="43" y="14"/>
                    </a:lnTo>
                    <a:lnTo>
                      <a:pt x="36" y="0"/>
                    </a:lnTo>
                    <a:lnTo>
                      <a:pt x="29" y="14"/>
                    </a:lnTo>
                    <a:lnTo>
                      <a:pt x="36" y="22"/>
                    </a:lnTo>
                    <a:lnTo>
                      <a:pt x="36" y="22"/>
                    </a:lnTo>
                    <a:close/>
                    <a:moveTo>
                      <a:pt x="15" y="14"/>
                    </a:moveTo>
                    <a:lnTo>
                      <a:pt x="15" y="14"/>
                    </a:lnTo>
                    <a:lnTo>
                      <a:pt x="15" y="7"/>
                    </a:lnTo>
                    <a:lnTo>
                      <a:pt x="8" y="7"/>
                    </a:lnTo>
                    <a:lnTo>
                      <a:pt x="0" y="0"/>
                    </a:lnTo>
                    <a:lnTo>
                      <a:pt x="0" y="7"/>
                    </a:lnTo>
                    <a:lnTo>
                      <a:pt x="0" y="14"/>
                    </a:lnTo>
                    <a:lnTo>
                      <a:pt x="8" y="22"/>
                    </a:lnTo>
                    <a:lnTo>
                      <a:pt x="15" y="14"/>
                    </a:lnTo>
                    <a:lnTo>
                      <a:pt x="15" y="14"/>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57"/>
                    </a:lnTo>
                    <a:lnTo>
                      <a:pt x="8" y="64"/>
                    </a:lnTo>
                    <a:lnTo>
                      <a:pt x="8" y="72"/>
                    </a:lnTo>
                    <a:lnTo>
                      <a:pt x="15"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Freeform 747">
                <a:extLst>
                  <a:ext uri="{FF2B5EF4-FFF2-40B4-BE49-F238E27FC236}">
                    <a16:creationId xmlns:a16="http://schemas.microsoft.com/office/drawing/2014/main" xmlns="" id="{BE6D5C66-E32D-4017-B106-4264DB695A3E}"/>
                  </a:ext>
                </a:extLst>
              </p:cNvPr>
              <p:cNvSpPr>
                <a:spLocks noEditPoints="1"/>
              </p:cNvSpPr>
              <p:nvPr/>
            </p:nvSpPr>
            <p:spPr bwMode="auto">
              <a:xfrm>
                <a:off x="5207" y="3298"/>
                <a:ext cx="71" cy="72"/>
              </a:xfrm>
              <a:custGeom>
                <a:avLst/>
                <a:gdLst>
                  <a:gd name="T0" fmla="*/ 64 w 71"/>
                  <a:gd name="T1" fmla="*/ 72 h 72"/>
                  <a:gd name="T2" fmla="*/ 71 w 71"/>
                  <a:gd name="T3" fmla="*/ 64 h 72"/>
                  <a:gd name="T4" fmla="*/ 57 w 71"/>
                  <a:gd name="T5" fmla="*/ 50 h 72"/>
                  <a:gd name="T6" fmla="*/ 57 w 71"/>
                  <a:gd name="T7" fmla="*/ 36 h 72"/>
                  <a:gd name="T8" fmla="*/ 64 w 71"/>
                  <a:gd name="T9" fmla="*/ 36 h 72"/>
                  <a:gd name="T10" fmla="*/ 64 w 71"/>
                  <a:gd name="T11" fmla="*/ 7 h 72"/>
                  <a:gd name="T12" fmla="*/ 64 w 71"/>
                  <a:gd name="T13" fmla="*/ 7 h 72"/>
                  <a:gd name="T14" fmla="*/ 57 w 71"/>
                  <a:gd name="T15" fmla="*/ 14 h 72"/>
                  <a:gd name="T16" fmla="*/ 57 w 71"/>
                  <a:gd name="T17" fmla="*/ 29 h 72"/>
                  <a:gd name="T18" fmla="*/ 57 w 71"/>
                  <a:gd name="T19" fmla="*/ 43 h 72"/>
                  <a:gd name="T20" fmla="*/ 50 w 71"/>
                  <a:gd name="T21" fmla="*/ 43 h 72"/>
                  <a:gd name="T22" fmla="*/ 43 w 71"/>
                  <a:gd name="T23" fmla="*/ 29 h 72"/>
                  <a:gd name="T24" fmla="*/ 43 w 71"/>
                  <a:gd name="T25" fmla="*/ 22 h 72"/>
                  <a:gd name="T26" fmla="*/ 36 w 71"/>
                  <a:gd name="T27" fmla="*/ 0 h 72"/>
                  <a:gd name="T28" fmla="*/ 36 w 71"/>
                  <a:gd name="T29" fmla="*/ 22 h 72"/>
                  <a:gd name="T30" fmla="*/ 36 w 71"/>
                  <a:gd name="T31" fmla="*/ 29 h 72"/>
                  <a:gd name="T32" fmla="*/ 36 w 71"/>
                  <a:gd name="T33" fmla="*/ 36 h 72"/>
                  <a:gd name="T34" fmla="*/ 21 w 71"/>
                  <a:gd name="T35" fmla="*/ 22 h 72"/>
                  <a:gd name="T36" fmla="*/ 21 w 71"/>
                  <a:gd name="T37" fmla="*/ 14 h 72"/>
                  <a:gd name="T38" fmla="*/ 14 w 71"/>
                  <a:gd name="T39" fmla="*/ 0 h 72"/>
                  <a:gd name="T40" fmla="*/ 0 w 71"/>
                  <a:gd name="T41" fmla="*/ 0 h 72"/>
                  <a:gd name="T42" fmla="*/ 0 w 71"/>
                  <a:gd name="T43" fmla="*/ 7 h 72"/>
                  <a:gd name="T44" fmla="*/ 14 w 71"/>
                  <a:gd name="T45" fmla="*/ 22 h 72"/>
                  <a:gd name="T46" fmla="*/ 28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1 w 71"/>
                  <a:gd name="T59" fmla="*/ 43 h 72"/>
                  <a:gd name="T60" fmla="*/ 28 w 71"/>
                  <a:gd name="T61" fmla="*/ 43 h 72"/>
                  <a:gd name="T62" fmla="*/ 43 w 71"/>
                  <a:gd name="T63" fmla="*/ 43 h 72"/>
                  <a:gd name="T64" fmla="*/ 50 w 71"/>
                  <a:gd name="T65" fmla="*/ 50 h 72"/>
                  <a:gd name="T66" fmla="*/ 36 w 71"/>
                  <a:gd name="T67" fmla="*/ 57 h 72"/>
                  <a:gd name="T68" fmla="*/ 21 w 71"/>
                  <a:gd name="T69" fmla="*/ 57 h 72"/>
                  <a:gd name="T70" fmla="*/ 7 w 71"/>
                  <a:gd name="T71" fmla="*/ 64 h 72"/>
                  <a:gd name="T72" fmla="*/ 21 w 71"/>
                  <a:gd name="T73" fmla="*/ 72 h 72"/>
                  <a:gd name="T74" fmla="*/ 28 w 71"/>
                  <a:gd name="T75" fmla="*/ 72 h 72"/>
                  <a:gd name="T76" fmla="*/ 36 w 71"/>
                  <a:gd name="T77" fmla="*/ 64 h 72"/>
                  <a:gd name="T78" fmla="*/ 43 w 71"/>
                  <a:gd name="T79" fmla="*/ 57 h 72"/>
                  <a:gd name="T80" fmla="*/ 57 w 71"/>
                  <a:gd name="T81" fmla="*/ 64 h 72"/>
                  <a:gd name="T82" fmla="*/ 64 w 71"/>
                  <a:gd name="T83" fmla="*/ 72 h 72"/>
                  <a:gd name="T84" fmla="*/ 64 w 71"/>
                  <a:gd name="T85" fmla="*/ 29 h 72"/>
                  <a:gd name="T86" fmla="*/ 64 w 71"/>
                  <a:gd name="T87" fmla="*/ 14 h 72"/>
                  <a:gd name="T88" fmla="*/ 57 w 71"/>
                  <a:gd name="T89" fmla="*/ 14 h 72"/>
                  <a:gd name="T90" fmla="*/ 64 w 71"/>
                  <a:gd name="T91" fmla="*/ 29 h 72"/>
                  <a:gd name="T92" fmla="*/ 43 w 71"/>
                  <a:gd name="T93" fmla="*/ 14 h 72"/>
                  <a:gd name="T94" fmla="*/ 36 w 71"/>
                  <a:gd name="T95" fmla="*/ 7 h 72"/>
                  <a:gd name="T96" fmla="*/ 36 w 71"/>
                  <a:gd name="T97" fmla="*/ 22 h 72"/>
                  <a:gd name="T98" fmla="*/ 21 w 71"/>
                  <a:gd name="T99" fmla="*/ 14 h 72"/>
                  <a:gd name="T100" fmla="*/ 14 w 71"/>
                  <a:gd name="T101" fmla="*/ 0 h 72"/>
                  <a:gd name="T102" fmla="*/ 0 w 71"/>
                  <a:gd name="T103" fmla="*/ 7 h 72"/>
                  <a:gd name="T104" fmla="*/ 14 w 71"/>
                  <a:gd name="T105" fmla="*/ 22 h 72"/>
                  <a:gd name="T106" fmla="*/ 21 w 71"/>
                  <a:gd name="T107" fmla="*/ 14 h 72"/>
                  <a:gd name="T108" fmla="*/ 14 w 71"/>
                  <a:gd name="T109" fmla="*/ 36 h 72"/>
                  <a:gd name="T110" fmla="*/ 7 w 71"/>
                  <a:gd name="T111" fmla="*/ 43 h 72"/>
                  <a:gd name="T112" fmla="*/ 21 w 71"/>
                  <a:gd name="T113" fmla="*/ 43 h 72"/>
                  <a:gd name="T114" fmla="*/ 21 w 71"/>
                  <a:gd name="T115" fmla="*/ 36 h 72"/>
                  <a:gd name="T116" fmla="*/ 28 w 71"/>
                  <a:gd name="T117" fmla="*/ 57 h 72"/>
                  <a:gd name="T118" fmla="*/ 14 w 71"/>
                  <a:gd name="T119" fmla="*/ 57 h 72"/>
                  <a:gd name="T120" fmla="*/ 7 w 71"/>
                  <a:gd name="T121" fmla="*/ 64 h 72"/>
                  <a:gd name="T122" fmla="*/ 28 w 71"/>
                  <a:gd name="T123" fmla="*/ 72 h 72"/>
                  <a:gd name="T124" fmla="*/ 28 w 71"/>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4"/>
                    </a:lnTo>
                    <a:lnTo>
                      <a:pt x="71" y="64"/>
                    </a:lnTo>
                    <a:lnTo>
                      <a:pt x="57" y="50"/>
                    </a:lnTo>
                    <a:lnTo>
                      <a:pt x="57" y="50"/>
                    </a:lnTo>
                    <a:lnTo>
                      <a:pt x="57" y="36"/>
                    </a:lnTo>
                    <a:lnTo>
                      <a:pt x="64" y="36"/>
                    </a:lnTo>
                    <a:lnTo>
                      <a:pt x="64" y="36"/>
                    </a:lnTo>
                    <a:lnTo>
                      <a:pt x="71" y="29"/>
                    </a:lnTo>
                    <a:lnTo>
                      <a:pt x="64" y="7"/>
                    </a:lnTo>
                    <a:lnTo>
                      <a:pt x="64" y="7"/>
                    </a:lnTo>
                    <a:lnTo>
                      <a:pt x="64" y="7"/>
                    </a:lnTo>
                    <a:lnTo>
                      <a:pt x="57" y="7"/>
                    </a:lnTo>
                    <a:lnTo>
                      <a:pt x="57" y="14"/>
                    </a:lnTo>
                    <a:lnTo>
                      <a:pt x="50" y="22"/>
                    </a:lnTo>
                    <a:lnTo>
                      <a:pt x="57" y="29"/>
                    </a:lnTo>
                    <a:lnTo>
                      <a:pt x="57" y="36"/>
                    </a:lnTo>
                    <a:lnTo>
                      <a:pt x="57" y="43"/>
                    </a:lnTo>
                    <a:lnTo>
                      <a:pt x="50" y="50"/>
                    </a:lnTo>
                    <a:lnTo>
                      <a:pt x="50" y="43"/>
                    </a:lnTo>
                    <a:lnTo>
                      <a:pt x="43" y="36"/>
                    </a:lnTo>
                    <a:lnTo>
                      <a:pt x="43" y="29"/>
                    </a:lnTo>
                    <a:lnTo>
                      <a:pt x="43" y="29"/>
                    </a:lnTo>
                    <a:lnTo>
                      <a:pt x="43" y="22"/>
                    </a:lnTo>
                    <a:lnTo>
                      <a:pt x="50" y="7"/>
                    </a:lnTo>
                    <a:lnTo>
                      <a:pt x="36" y="0"/>
                    </a:lnTo>
                    <a:lnTo>
                      <a:pt x="28" y="7"/>
                    </a:lnTo>
                    <a:lnTo>
                      <a:pt x="36" y="22"/>
                    </a:lnTo>
                    <a:lnTo>
                      <a:pt x="36" y="22"/>
                    </a:lnTo>
                    <a:lnTo>
                      <a:pt x="36" y="29"/>
                    </a:lnTo>
                    <a:lnTo>
                      <a:pt x="36" y="36"/>
                    </a:lnTo>
                    <a:lnTo>
                      <a:pt x="36" y="36"/>
                    </a:lnTo>
                    <a:lnTo>
                      <a:pt x="28" y="22"/>
                    </a:lnTo>
                    <a:lnTo>
                      <a:pt x="21" y="22"/>
                    </a:lnTo>
                    <a:lnTo>
                      <a:pt x="21" y="22"/>
                    </a:lnTo>
                    <a:lnTo>
                      <a:pt x="21" y="14"/>
                    </a:lnTo>
                    <a:lnTo>
                      <a:pt x="21" y="7"/>
                    </a:lnTo>
                    <a:lnTo>
                      <a:pt x="14" y="0"/>
                    </a:lnTo>
                    <a:lnTo>
                      <a:pt x="7" y="0"/>
                    </a:lnTo>
                    <a:lnTo>
                      <a:pt x="0" y="0"/>
                    </a:lnTo>
                    <a:lnTo>
                      <a:pt x="0" y="0"/>
                    </a:lnTo>
                    <a:lnTo>
                      <a:pt x="0" y="7"/>
                    </a:lnTo>
                    <a:lnTo>
                      <a:pt x="7" y="14"/>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43"/>
                    </a:lnTo>
                    <a:lnTo>
                      <a:pt x="43" y="50"/>
                    </a:lnTo>
                    <a:lnTo>
                      <a:pt x="50" y="50"/>
                    </a:lnTo>
                    <a:lnTo>
                      <a:pt x="43" y="57"/>
                    </a:lnTo>
                    <a:lnTo>
                      <a:pt x="36" y="57"/>
                    </a:lnTo>
                    <a:lnTo>
                      <a:pt x="28" y="57"/>
                    </a:lnTo>
                    <a:lnTo>
                      <a:pt x="21" y="57"/>
                    </a:lnTo>
                    <a:lnTo>
                      <a:pt x="7" y="57"/>
                    </a:lnTo>
                    <a:lnTo>
                      <a:pt x="7" y="64"/>
                    </a:lnTo>
                    <a:lnTo>
                      <a:pt x="7" y="72"/>
                    </a:lnTo>
                    <a:lnTo>
                      <a:pt x="21" y="72"/>
                    </a:lnTo>
                    <a:lnTo>
                      <a:pt x="28" y="72"/>
                    </a:lnTo>
                    <a:lnTo>
                      <a:pt x="28" y="72"/>
                    </a:lnTo>
                    <a:lnTo>
                      <a:pt x="36" y="64"/>
                    </a:lnTo>
                    <a:lnTo>
                      <a:pt x="36" y="64"/>
                    </a:lnTo>
                    <a:lnTo>
                      <a:pt x="43" y="64"/>
                    </a:lnTo>
                    <a:lnTo>
                      <a:pt x="43" y="57"/>
                    </a:lnTo>
                    <a:lnTo>
                      <a:pt x="50" y="57"/>
                    </a:lnTo>
                    <a:lnTo>
                      <a:pt x="57" y="64"/>
                    </a:lnTo>
                    <a:lnTo>
                      <a:pt x="64" y="72"/>
                    </a:lnTo>
                    <a:lnTo>
                      <a:pt x="64" y="72"/>
                    </a:lnTo>
                    <a:close/>
                    <a:moveTo>
                      <a:pt x="64" y="29"/>
                    </a:moveTo>
                    <a:lnTo>
                      <a:pt x="64" y="29"/>
                    </a:lnTo>
                    <a:lnTo>
                      <a:pt x="71" y="22"/>
                    </a:lnTo>
                    <a:lnTo>
                      <a:pt x="64" y="14"/>
                    </a:lnTo>
                    <a:lnTo>
                      <a:pt x="64" y="7"/>
                    </a:lnTo>
                    <a:lnTo>
                      <a:pt x="57" y="14"/>
                    </a:lnTo>
                    <a:lnTo>
                      <a:pt x="64" y="29"/>
                    </a:lnTo>
                    <a:lnTo>
                      <a:pt x="64" y="29"/>
                    </a:lnTo>
                    <a:close/>
                    <a:moveTo>
                      <a:pt x="36" y="22"/>
                    </a:moveTo>
                    <a:lnTo>
                      <a:pt x="43" y="14"/>
                    </a:lnTo>
                    <a:lnTo>
                      <a:pt x="36" y="0"/>
                    </a:lnTo>
                    <a:lnTo>
                      <a:pt x="36" y="7"/>
                    </a:lnTo>
                    <a:lnTo>
                      <a:pt x="36" y="22"/>
                    </a:lnTo>
                    <a:lnTo>
                      <a:pt x="36" y="22"/>
                    </a:lnTo>
                    <a:close/>
                    <a:moveTo>
                      <a:pt x="21" y="14"/>
                    </a:moveTo>
                    <a:lnTo>
                      <a:pt x="21" y="14"/>
                    </a:lnTo>
                    <a:lnTo>
                      <a:pt x="14" y="7"/>
                    </a:lnTo>
                    <a:lnTo>
                      <a:pt x="14" y="0"/>
                    </a:lnTo>
                    <a:lnTo>
                      <a:pt x="0" y="0"/>
                    </a:lnTo>
                    <a:lnTo>
                      <a:pt x="0" y="7"/>
                    </a:lnTo>
                    <a:lnTo>
                      <a:pt x="7" y="14"/>
                    </a:lnTo>
                    <a:lnTo>
                      <a:pt x="14" y="22"/>
                    </a:lnTo>
                    <a:lnTo>
                      <a:pt x="21" y="14"/>
                    </a:lnTo>
                    <a:lnTo>
                      <a:pt x="21" y="14"/>
                    </a:lnTo>
                    <a:close/>
                    <a:moveTo>
                      <a:pt x="21" y="36"/>
                    </a:moveTo>
                    <a:lnTo>
                      <a:pt x="14" y="36"/>
                    </a:lnTo>
                    <a:lnTo>
                      <a:pt x="0" y="36"/>
                    </a:lnTo>
                    <a:lnTo>
                      <a:pt x="7" y="43"/>
                    </a:lnTo>
                    <a:lnTo>
                      <a:pt x="14" y="43"/>
                    </a:lnTo>
                    <a:lnTo>
                      <a:pt x="21" y="43"/>
                    </a:lnTo>
                    <a:lnTo>
                      <a:pt x="21" y="36"/>
                    </a:lnTo>
                    <a:lnTo>
                      <a:pt x="21" y="36"/>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748">
                <a:extLst>
                  <a:ext uri="{FF2B5EF4-FFF2-40B4-BE49-F238E27FC236}">
                    <a16:creationId xmlns:a16="http://schemas.microsoft.com/office/drawing/2014/main" xmlns="" id="{60EF0F0F-43A4-474D-980A-16AC3ADDED06}"/>
                  </a:ext>
                </a:extLst>
              </p:cNvPr>
              <p:cNvSpPr>
                <a:spLocks noEditPoints="1"/>
              </p:cNvSpPr>
              <p:nvPr/>
            </p:nvSpPr>
            <p:spPr bwMode="auto">
              <a:xfrm>
                <a:off x="5134" y="3298"/>
                <a:ext cx="73" cy="72"/>
              </a:xfrm>
              <a:custGeom>
                <a:avLst/>
                <a:gdLst>
                  <a:gd name="T0" fmla="*/ 65 w 73"/>
                  <a:gd name="T1" fmla="*/ 72 h 72"/>
                  <a:gd name="T2" fmla="*/ 73 w 73"/>
                  <a:gd name="T3" fmla="*/ 64 h 72"/>
                  <a:gd name="T4" fmla="*/ 58 w 73"/>
                  <a:gd name="T5" fmla="*/ 50 h 72"/>
                  <a:gd name="T6" fmla="*/ 58 w 73"/>
                  <a:gd name="T7" fmla="*/ 36 h 72"/>
                  <a:gd name="T8" fmla="*/ 65 w 73"/>
                  <a:gd name="T9" fmla="*/ 36 h 72"/>
                  <a:gd name="T10" fmla="*/ 65 w 73"/>
                  <a:gd name="T11" fmla="*/ 7 h 72"/>
                  <a:gd name="T12" fmla="*/ 65 w 73"/>
                  <a:gd name="T13" fmla="*/ 7 h 72"/>
                  <a:gd name="T14" fmla="*/ 51 w 73"/>
                  <a:gd name="T15" fmla="*/ 14 h 72"/>
                  <a:gd name="T16" fmla="*/ 58 w 73"/>
                  <a:gd name="T17" fmla="*/ 29 h 72"/>
                  <a:gd name="T18" fmla="*/ 51 w 73"/>
                  <a:gd name="T19" fmla="*/ 43 h 72"/>
                  <a:gd name="T20" fmla="*/ 44 w 73"/>
                  <a:gd name="T21" fmla="*/ 43 h 72"/>
                  <a:gd name="T22" fmla="*/ 44 w 73"/>
                  <a:gd name="T23" fmla="*/ 29 h 72"/>
                  <a:gd name="T24" fmla="*/ 44 w 73"/>
                  <a:gd name="T25" fmla="*/ 22 h 72"/>
                  <a:gd name="T26" fmla="*/ 37 w 73"/>
                  <a:gd name="T27" fmla="*/ 0 h 72"/>
                  <a:gd name="T28" fmla="*/ 37 w 73"/>
                  <a:gd name="T29" fmla="*/ 22 h 72"/>
                  <a:gd name="T30" fmla="*/ 37 w 73"/>
                  <a:gd name="T31" fmla="*/ 29 h 72"/>
                  <a:gd name="T32" fmla="*/ 37 w 73"/>
                  <a:gd name="T33" fmla="*/ 36 h 72"/>
                  <a:gd name="T34" fmla="*/ 22 w 73"/>
                  <a:gd name="T35" fmla="*/ 22 h 72"/>
                  <a:gd name="T36" fmla="*/ 22 w 73"/>
                  <a:gd name="T37" fmla="*/ 14 h 72"/>
                  <a:gd name="T38" fmla="*/ 7 w 73"/>
                  <a:gd name="T39" fmla="*/ 0 h 72"/>
                  <a:gd name="T40" fmla="*/ 0 w 73"/>
                  <a:gd name="T41" fmla="*/ 0 h 72"/>
                  <a:gd name="T42" fmla="*/ 0 w 73"/>
                  <a:gd name="T43" fmla="*/ 7 h 72"/>
                  <a:gd name="T44" fmla="*/ 15 w 73"/>
                  <a:gd name="T45" fmla="*/ 22 h 72"/>
                  <a:gd name="T46" fmla="*/ 29 w 73"/>
                  <a:gd name="T47" fmla="*/ 36 h 72"/>
                  <a:gd name="T48" fmla="*/ 29 w 73"/>
                  <a:gd name="T49" fmla="*/ 36 h 72"/>
                  <a:gd name="T50" fmla="*/ 22 w 73"/>
                  <a:gd name="T51" fmla="*/ 36 h 72"/>
                  <a:gd name="T52" fmla="*/ 7 w 73"/>
                  <a:gd name="T53" fmla="*/ 29 h 72"/>
                  <a:gd name="T54" fmla="*/ 0 w 73"/>
                  <a:gd name="T55" fmla="*/ 43 h 72"/>
                  <a:gd name="T56" fmla="*/ 15 w 73"/>
                  <a:gd name="T57" fmla="*/ 50 h 72"/>
                  <a:gd name="T58" fmla="*/ 22 w 73"/>
                  <a:gd name="T59" fmla="*/ 43 h 72"/>
                  <a:gd name="T60" fmla="*/ 29 w 73"/>
                  <a:gd name="T61" fmla="*/ 43 h 72"/>
                  <a:gd name="T62" fmla="*/ 44 w 73"/>
                  <a:gd name="T63" fmla="*/ 43 h 72"/>
                  <a:gd name="T64" fmla="*/ 44 w 73"/>
                  <a:gd name="T65" fmla="*/ 50 h 72"/>
                  <a:gd name="T66" fmla="*/ 37 w 73"/>
                  <a:gd name="T67" fmla="*/ 57 h 72"/>
                  <a:gd name="T68" fmla="*/ 22 w 73"/>
                  <a:gd name="T69" fmla="*/ 57 h 72"/>
                  <a:gd name="T70" fmla="*/ 0 w 73"/>
                  <a:gd name="T71" fmla="*/ 64 h 72"/>
                  <a:gd name="T72" fmla="*/ 22 w 73"/>
                  <a:gd name="T73" fmla="*/ 72 h 72"/>
                  <a:gd name="T74" fmla="*/ 29 w 73"/>
                  <a:gd name="T75" fmla="*/ 72 h 72"/>
                  <a:gd name="T76" fmla="*/ 37 w 73"/>
                  <a:gd name="T77" fmla="*/ 64 h 72"/>
                  <a:gd name="T78" fmla="*/ 44 w 73"/>
                  <a:gd name="T79" fmla="*/ 57 h 72"/>
                  <a:gd name="T80" fmla="*/ 58 w 73"/>
                  <a:gd name="T81" fmla="*/ 64 h 72"/>
                  <a:gd name="T82" fmla="*/ 58 w 73"/>
                  <a:gd name="T83" fmla="*/ 72 h 72"/>
                  <a:gd name="T84" fmla="*/ 65 w 73"/>
                  <a:gd name="T85" fmla="*/ 29 h 72"/>
                  <a:gd name="T86" fmla="*/ 65 w 73"/>
                  <a:gd name="T87" fmla="*/ 14 h 72"/>
                  <a:gd name="T88" fmla="*/ 58 w 73"/>
                  <a:gd name="T89" fmla="*/ 14 h 72"/>
                  <a:gd name="T90" fmla="*/ 58 w 73"/>
                  <a:gd name="T91" fmla="*/ 29 h 72"/>
                  <a:gd name="T92" fmla="*/ 44 w 73"/>
                  <a:gd name="T93" fmla="*/ 14 h 72"/>
                  <a:gd name="T94" fmla="*/ 29 w 73"/>
                  <a:gd name="T95" fmla="*/ 7 h 72"/>
                  <a:gd name="T96" fmla="*/ 37 w 73"/>
                  <a:gd name="T97" fmla="*/ 22 h 72"/>
                  <a:gd name="T98" fmla="*/ 22 w 73"/>
                  <a:gd name="T99" fmla="*/ 14 h 72"/>
                  <a:gd name="T100" fmla="*/ 15 w 73"/>
                  <a:gd name="T101" fmla="*/ 0 h 72"/>
                  <a:gd name="T102" fmla="*/ 0 w 73"/>
                  <a:gd name="T103" fmla="*/ 7 h 72"/>
                  <a:gd name="T104" fmla="*/ 7 w 73"/>
                  <a:gd name="T105" fmla="*/ 22 h 72"/>
                  <a:gd name="T106" fmla="*/ 15 w 73"/>
                  <a:gd name="T107" fmla="*/ 14 h 72"/>
                  <a:gd name="T108" fmla="*/ 7 w 73"/>
                  <a:gd name="T109" fmla="*/ 36 h 72"/>
                  <a:gd name="T110" fmla="*/ 0 w 73"/>
                  <a:gd name="T111" fmla="*/ 43 h 72"/>
                  <a:gd name="T112" fmla="*/ 22 w 73"/>
                  <a:gd name="T113" fmla="*/ 43 h 72"/>
                  <a:gd name="T114" fmla="*/ 22 w 73"/>
                  <a:gd name="T115" fmla="*/ 36 h 72"/>
                  <a:gd name="T116" fmla="*/ 29 w 73"/>
                  <a:gd name="T117" fmla="*/ 57 h 72"/>
                  <a:gd name="T118" fmla="*/ 15 w 73"/>
                  <a:gd name="T119" fmla="*/ 57 h 72"/>
                  <a:gd name="T120" fmla="*/ 7 w 73"/>
                  <a:gd name="T121" fmla="*/ 64 h 72"/>
                  <a:gd name="T122" fmla="*/ 29 w 73"/>
                  <a:gd name="T123" fmla="*/ 72 h 72"/>
                  <a:gd name="T124" fmla="*/ 29 w 73"/>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4"/>
                    </a:lnTo>
                    <a:lnTo>
                      <a:pt x="65" y="64"/>
                    </a:lnTo>
                    <a:lnTo>
                      <a:pt x="58" y="50"/>
                    </a:lnTo>
                    <a:lnTo>
                      <a:pt x="58" y="50"/>
                    </a:lnTo>
                    <a:lnTo>
                      <a:pt x="58" y="36"/>
                    </a:lnTo>
                    <a:lnTo>
                      <a:pt x="58" y="36"/>
                    </a:lnTo>
                    <a:lnTo>
                      <a:pt x="65" y="36"/>
                    </a:lnTo>
                    <a:lnTo>
                      <a:pt x="73" y="29"/>
                    </a:lnTo>
                    <a:lnTo>
                      <a:pt x="65" y="7"/>
                    </a:lnTo>
                    <a:lnTo>
                      <a:pt x="65" y="7"/>
                    </a:lnTo>
                    <a:lnTo>
                      <a:pt x="65" y="7"/>
                    </a:lnTo>
                    <a:lnTo>
                      <a:pt x="58" y="7"/>
                    </a:lnTo>
                    <a:lnTo>
                      <a:pt x="51" y="14"/>
                    </a:lnTo>
                    <a:lnTo>
                      <a:pt x="51" y="22"/>
                    </a:lnTo>
                    <a:lnTo>
                      <a:pt x="58" y="29"/>
                    </a:lnTo>
                    <a:lnTo>
                      <a:pt x="58" y="36"/>
                    </a:lnTo>
                    <a:lnTo>
                      <a:pt x="51" y="43"/>
                    </a:lnTo>
                    <a:lnTo>
                      <a:pt x="51" y="50"/>
                    </a:lnTo>
                    <a:lnTo>
                      <a:pt x="44" y="43"/>
                    </a:lnTo>
                    <a:lnTo>
                      <a:pt x="44" y="36"/>
                    </a:lnTo>
                    <a:lnTo>
                      <a:pt x="44" y="29"/>
                    </a:lnTo>
                    <a:lnTo>
                      <a:pt x="44" y="29"/>
                    </a:lnTo>
                    <a:lnTo>
                      <a:pt x="44" y="22"/>
                    </a:lnTo>
                    <a:lnTo>
                      <a:pt x="44" y="7"/>
                    </a:lnTo>
                    <a:lnTo>
                      <a:pt x="37" y="0"/>
                    </a:lnTo>
                    <a:lnTo>
                      <a:pt x="29" y="7"/>
                    </a:lnTo>
                    <a:lnTo>
                      <a:pt x="37" y="22"/>
                    </a:lnTo>
                    <a:lnTo>
                      <a:pt x="37" y="22"/>
                    </a:lnTo>
                    <a:lnTo>
                      <a:pt x="37" y="29"/>
                    </a:lnTo>
                    <a:lnTo>
                      <a:pt x="37" y="36"/>
                    </a:lnTo>
                    <a:lnTo>
                      <a:pt x="37" y="36"/>
                    </a:lnTo>
                    <a:lnTo>
                      <a:pt x="29" y="22"/>
                    </a:lnTo>
                    <a:lnTo>
                      <a:pt x="22" y="22"/>
                    </a:lnTo>
                    <a:lnTo>
                      <a:pt x="22" y="22"/>
                    </a:lnTo>
                    <a:lnTo>
                      <a:pt x="22" y="14"/>
                    </a:lnTo>
                    <a:lnTo>
                      <a:pt x="15" y="7"/>
                    </a:lnTo>
                    <a:lnTo>
                      <a:pt x="7" y="0"/>
                    </a:lnTo>
                    <a:lnTo>
                      <a:pt x="7" y="0"/>
                    </a:lnTo>
                    <a:lnTo>
                      <a:pt x="0" y="0"/>
                    </a:lnTo>
                    <a:lnTo>
                      <a:pt x="0" y="0"/>
                    </a:lnTo>
                    <a:lnTo>
                      <a:pt x="0" y="7"/>
                    </a:lnTo>
                    <a:lnTo>
                      <a:pt x="0" y="14"/>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7" y="43"/>
                    </a:lnTo>
                    <a:lnTo>
                      <a:pt x="44" y="43"/>
                    </a:lnTo>
                    <a:lnTo>
                      <a:pt x="44" y="50"/>
                    </a:lnTo>
                    <a:lnTo>
                      <a:pt x="44" y="50"/>
                    </a:lnTo>
                    <a:lnTo>
                      <a:pt x="44" y="57"/>
                    </a:lnTo>
                    <a:lnTo>
                      <a:pt x="37" y="57"/>
                    </a:lnTo>
                    <a:lnTo>
                      <a:pt x="29" y="57"/>
                    </a:lnTo>
                    <a:lnTo>
                      <a:pt x="22" y="57"/>
                    </a:lnTo>
                    <a:lnTo>
                      <a:pt x="7" y="57"/>
                    </a:lnTo>
                    <a:lnTo>
                      <a:pt x="0" y="64"/>
                    </a:lnTo>
                    <a:lnTo>
                      <a:pt x="7" y="72"/>
                    </a:lnTo>
                    <a:lnTo>
                      <a:pt x="22" y="72"/>
                    </a:lnTo>
                    <a:lnTo>
                      <a:pt x="29" y="72"/>
                    </a:lnTo>
                    <a:lnTo>
                      <a:pt x="29" y="72"/>
                    </a:lnTo>
                    <a:lnTo>
                      <a:pt x="29" y="64"/>
                    </a:lnTo>
                    <a:lnTo>
                      <a:pt x="37" y="64"/>
                    </a:lnTo>
                    <a:lnTo>
                      <a:pt x="44" y="64"/>
                    </a:lnTo>
                    <a:lnTo>
                      <a:pt x="44" y="57"/>
                    </a:lnTo>
                    <a:lnTo>
                      <a:pt x="51" y="57"/>
                    </a:lnTo>
                    <a:lnTo>
                      <a:pt x="58" y="64"/>
                    </a:lnTo>
                    <a:lnTo>
                      <a:pt x="58" y="72"/>
                    </a:lnTo>
                    <a:lnTo>
                      <a:pt x="58" y="72"/>
                    </a:lnTo>
                    <a:close/>
                    <a:moveTo>
                      <a:pt x="58" y="29"/>
                    </a:moveTo>
                    <a:lnTo>
                      <a:pt x="65" y="29"/>
                    </a:lnTo>
                    <a:lnTo>
                      <a:pt x="65" y="22"/>
                    </a:lnTo>
                    <a:lnTo>
                      <a:pt x="65" y="14"/>
                    </a:lnTo>
                    <a:lnTo>
                      <a:pt x="65" y="7"/>
                    </a:lnTo>
                    <a:lnTo>
                      <a:pt x="58" y="14"/>
                    </a:lnTo>
                    <a:lnTo>
                      <a:pt x="58" y="29"/>
                    </a:lnTo>
                    <a:lnTo>
                      <a:pt x="58" y="29"/>
                    </a:lnTo>
                    <a:close/>
                    <a:moveTo>
                      <a:pt x="37" y="22"/>
                    </a:moveTo>
                    <a:lnTo>
                      <a:pt x="44" y="14"/>
                    </a:lnTo>
                    <a:lnTo>
                      <a:pt x="37" y="0"/>
                    </a:lnTo>
                    <a:lnTo>
                      <a:pt x="29" y="7"/>
                    </a:lnTo>
                    <a:lnTo>
                      <a:pt x="37" y="22"/>
                    </a:lnTo>
                    <a:lnTo>
                      <a:pt x="37" y="22"/>
                    </a:lnTo>
                    <a:close/>
                    <a:moveTo>
                      <a:pt x="15" y="14"/>
                    </a:moveTo>
                    <a:lnTo>
                      <a:pt x="22" y="14"/>
                    </a:lnTo>
                    <a:lnTo>
                      <a:pt x="15" y="7"/>
                    </a:lnTo>
                    <a:lnTo>
                      <a:pt x="15" y="0"/>
                    </a:lnTo>
                    <a:lnTo>
                      <a:pt x="0" y="0"/>
                    </a:lnTo>
                    <a:lnTo>
                      <a:pt x="0" y="7"/>
                    </a:lnTo>
                    <a:lnTo>
                      <a:pt x="7" y="14"/>
                    </a:lnTo>
                    <a:lnTo>
                      <a:pt x="7" y="22"/>
                    </a:lnTo>
                    <a:lnTo>
                      <a:pt x="15" y="14"/>
                    </a:lnTo>
                    <a:lnTo>
                      <a:pt x="15" y="14"/>
                    </a:lnTo>
                    <a:close/>
                    <a:moveTo>
                      <a:pt x="22" y="36"/>
                    </a:moveTo>
                    <a:lnTo>
                      <a:pt x="7" y="36"/>
                    </a:lnTo>
                    <a:lnTo>
                      <a:pt x="0" y="36"/>
                    </a:lnTo>
                    <a:lnTo>
                      <a:pt x="0" y="43"/>
                    </a:lnTo>
                    <a:lnTo>
                      <a:pt x="15" y="43"/>
                    </a:lnTo>
                    <a:lnTo>
                      <a:pt x="22" y="43"/>
                    </a:lnTo>
                    <a:lnTo>
                      <a:pt x="22" y="36"/>
                    </a:lnTo>
                    <a:lnTo>
                      <a:pt x="22" y="36"/>
                    </a:lnTo>
                    <a:close/>
                    <a:moveTo>
                      <a:pt x="29" y="64"/>
                    </a:moveTo>
                    <a:lnTo>
                      <a:pt x="29" y="57"/>
                    </a:lnTo>
                    <a:lnTo>
                      <a:pt x="22" y="57"/>
                    </a:lnTo>
                    <a:lnTo>
                      <a:pt x="15" y="57"/>
                    </a:lnTo>
                    <a:lnTo>
                      <a:pt x="7" y="64"/>
                    </a:lnTo>
                    <a:lnTo>
                      <a:pt x="7"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749">
                <a:extLst>
                  <a:ext uri="{FF2B5EF4-FFF2-40B4-BE49-F238E27FC236}">
                    <a16:creationId xmlns:a16="http://schemas.microsoft.com/office/drawing/2014/main" xmlns="" id="{9A4D6D22-6BB6-408D-999B-791AC3E5E865}"/>
                  </a:ext>
                </a:extLst>
              </p:cNvPr>
              <p:cNvSpPr>
                <a:spLocks noEditPoints="1"/>
              </p:cNvSpPr>
              <p:nvPr/>
            </p:nvSpPr>
            <p:spPr bwMode="auto">
              <a:xfrm>
                <a:off x="5062" y="3298"/>
                <a:ext cx="72" cy="72"/>
              </a:xfrm>
              <a:custGeom>
                <a:avLst/>
                <a:gdLst>
                  <a:gd name="T0" fmla="*/ 65 w 72"/>
                  <a:gd name="T1" fmla="*/ 72 h 72"/>
                  <a:gd name="T2" fmla="*/ 65 w 72"/>
                  <a:gd name="T3" fmla="*/ 64 h 72"/>
                  <a:gd name="T4" fmla="*/ 57 w 72"/>
                  <a:gd name="T5" fmla="*/ 50 h 72"/>
                  <a:gd name="T6" fmla="*/ 57 w 72"/>
                  <a:gd name="T7" fmla="*/ 36 h 72"/>
                  <a:gd name="T8" fmla="*/ 65 w 72"/>
                  <a:gd name="T9" fmla="*/ 36 h 72"/>
                  <a:gd name="T10" fmla="*/ 65 w 72"/>
                  <a:gd name="T11" fmla="*/ 7 h 72"/>
                  <a:gd name="T12" fmla="*/ 57 w 72"/>
                  <a:gd name="T13" fmla="*/ 7 h 72"/>
                  <a:gd name="T14" fmla="*/ 50 w 72"/>
                  <a:gd name="T15" fmla="*/ 14 h 72"/>
                  <a:gd name="T16" fmla="*/ 57 w 72"/>
                  <a:gd name="T17" fmla="*/ 29 h 72"/>
                  <a:gd name="T18" fmla="*/ 50 w 72"/>
                  <a:gd name="T19" fmla="*/ 43 h 72"/>
                  <a:gd name="T20" fmla="*/ 43 w 72"/>
                  <a:gd name="T21" fmla="*/ 43 h 72"/>
                  <a:gd name="T22" fmla="*/ 36 w 72"/>
                  <a:gd name="T23" fmla="*/ 29 h 72"/>
                  <a:gd name="T24" fmla="*/ 43 w 72"/>
                  <a:gd name="T25" fmla="*/ 22 h 72"/>
                  <a:gd name="T26" fmla="*/ 36 w 72"/>
                  <a:gd name="T27" fmla="*/ 0 h 72"/>
                  <a:gd name="T28" fmla="*/ 36 w 72"/>
                  <a:gd name="T29" fmla="*/ 22 h 72"/>
                  <a:gd name="T30" fmla="*/ 36 w 72"/>
                  <a:gd name="T31" fmla="*/ 29 h 72"/>
                  <a:gd name="T32" fmla="*/ 29 w 72"/>
                  <a:gd name="T33" fmla="*/ 36 h 72"/>
                  <a:gd name="T34" fmla="*/ 21 w 72"/>
                  <a:gd name="T35" fmla="*/ 22 h 72"/>
                  <a:gd name="T36" fmla="*/ 21 w 72"/>
                  <a:gd name="T37" fmla="*/ 14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9 w 72"/>
                  <a:gd name="T61" fmla="*/ 43 h 72"/>
                  <a:gd name="T62" fmla="*/ 36 w 72"/>
                  <a:gd name="T63" fmla="*/ 43 h 72"/>
                  <a:gd name="T64" fmla="*/ 43 w 72"/>
                  <a:gd name="T65" fmla="*/ 50 h 72"/>
                  <a:gd name="T66" fmla="*/ 36 w 72"/>
                  <a:gd name="T67" fmla="*/ 57 h 72"/>
                  <a:gd name="T68" fmla="*/ 21 w 72"/>
                  <a:gd name="T69" fmla="*/ 57 h 72"/>
                  <a:gd name="T70" fmla="*/ 0 w 72"/>
                  <a:gd name="T71" fmla="*/ 64 h 72"/>
                  <a:gd name="T72" fmla="*/ 21 w 72"/>
                  <a:gd name="T73" fmla="*/ 72 h 72"/>
                  <a:gd name="T74" fmla="*/ 29 w 72"/>
                  <a:gd name="T75" fmla="*/ 72 h 72"/>
                  <a:gd name="T76" fmla="*/ 36 w 72"/>
                  <a:gd name="T77" fmla="*/ 64 h 72"/>
                  <a:gd name="T78" fmla="*/ 43 w 72"/>
                  <a:gd name="T79" fmla="*/ 57 h 72"/>
                  <a:gd name="T80" fmla="*/ 50 w 72"/>
                  <a:gd name="T81" fmla="*/ 64 h 72"/>
                  <a:gd name="T82" fmla="*/ 57 w 72"/>
                  <a:gd name="T83" fmla="*/ 72 h 72"/>
                  <a:gd name="T84" fmla="*/ 65 w 72"/>
                  <a:gd name="T85" fmla="*/ 29 h 72"/>
                  <a:gd name="T86" fmla="*/ 65 w 72"/>
                  <a:gd name="T87" fmla="*/ 14 h 72"/>
                  <a:gd name="T88" fmla="*/ 50 w 72"/>
                  <a:gd name="T89" fmla="*/ 14 h 72"/>
                  <a:gd name="T90" fmla="*/ 57 w 72"/>
                  <a:gd name="T91" fmla="*/ 29 h 72"/>
                  <a:gd name="T92" fmla="*/ 43 w 72"/>
                  <a:gd name="T93" fmla="*/ 14 h 72"/>
                  <a:gd name="T94" fmla="*/ 29 w 72"/>
                  <a:gd name="T95" fmla="*/ 7 h 72"/>
                  <a:gd name="T96" fmla="*/ 36 w 72"/>
                  <a:gd name="T97" fmla="*/ 22 h 72"/>
                  <a:gd name="T98" fmla="*/ 14 w 72"/>
                  <a:gd name="T99" fmla="*/ 14 h 72"/>
                  <a:gd name="T100" fmla="*/ 7 w 72"/>
                  <a:gd name="T101" fmla="*/ 0 h 72"/>
                  <a:gd name="T102" fmla="*/ 0 w 72"/>
                  <a:gd name="T103" fmla="*/ 7 h 72"/>
                  <a:gd name="T104" fmla="*/ 7 w 72"/>
                  <a:gd name="T105" fmla="*/ 22 h 72"/>
                  <a:gd name="T106" fmla="*/ 14 w 72"/>
                  <a:gd name="T107" fmla="*/ 14 h 72"/>
                  <a:gd name="T108" fmla="*/ 7 w 72"/>
                  <a:gd name="T109" fmla="*/ 36 h 72"/>
                  <a:gd name="T110" fmla="*/ 0 w 72"/>
                  <a:gd name="T111" fmla="*/ 43 h 72"/>
                  <a:gd name="T112" fmla="*/ 21 w 72"/>
                  <a:gd name="T113" fmla="*/ 43 h 72"/>
                  <a:gd name="T114" fmla="*/ 21 w 72"/>
                  <a:gd name="T115" fmla="*/ 36 h 72"/>
                  <a:gd name="T116" fmla="*/ 29 w 72"/>
                  <a:gd name="T117" fmla="*/ 57 h 72"/>
                  <a:gd name="T118" fmla="*/ 14 w 72"/>
                  <a:gd name="T119" fmla="*/ 57 h 72"/>
                  <a:gd name="T120" fmla="*/ 7 w 72"/>
                  <a:gd name="T121" fmla="*/ 64 h 72"/>
                  <a:gd name="T122" fmla="*/ 21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4"/>
                    </a:lnTo>
                    <a:lnTo>
                      <a:pt x="50" y="22"/>
                    </a:lnTo>
                    <a:lnTo>
                      <a:pt x="57" y="29"/>
                    </a:lnTo>
                    <a:lnTo>
                      <a:pt x="57" y="36"/>
                    </a:lnTo>
                    <a:lnTo>
                      <a:pt x="50" y="43"/>
                    </a:lnTo>
                    <a:lnTo>
                      <a:pt x="50" y="50"/>
                    </a:lnTo>
                    <a:lnTo>
                      <a:pt x="43" y="43"/>
                    </a:lnTo>
                    <a:lnTo>
                      <a:pt x="43" y="36"/>
                    </a:lnTo>
                    <a:lnTo>
                      <a:pt x="36" y="29"/>
                    </a:lnTo>
                    <a:lnTo>
                      <a:pt x="36" y="29"/>
                    </a:lnTo>
                    <a:lnTo>
                      <a:pt x="43" y="22"/>
                    </a:lnTo>
                    <a:lnTo>
                      <a:pt x="43" y="7"/>
                    </a:lnTo>
                    <a:lnTo>
                      <a:pt x="36" y="0"/>
                    </a:lnTo>
                    <a:lnTo>
                      <a:pt x="29" y="7"/>
                    </a:lnTo>
                    <a:lnTo>
                      <a:pt x="36" y="22"/>
                    </a:lnTo>
                    <a:lnTo>
                      <a:pt x="36" y="22"/>
                    </a:lnTo>
                    <a:lnTo>
                      <a:pt x="36" y="29"/>
                    </a:lnTo>
                    <a:lnTo>
                      <a:pt x="36" y="36"/>
                    </a:lnTo>
                    <a:lnTo>
                      <a:pt x="29" y="36"/>
                    </a:lnTo>
                    <a:lnTo>
                      <a:pt x="21" y="22"/>
                    </a:lnTo>
                    <a:lnTo>
                      <a:pt x="21" y="22"/>
                    </a:lnTo>
                    <a:lnTo>
                      <a:pt x="21" y="22"/>
                    </a:lnTo>
                    <a:lnTo>
                      <a:pt x="21" y="14"/>
                    </a:lnTo>
                    <a:lnTo>
                      <a:pt x="14" y="7"/>
                    </a:lnTo>
                    <a:lnTo>
                      <a:pt x="7" y="0"/>
                    </a:lnTo>
                    <a:lnTo>
                      <a:pt x="7" y="0"/>
                    </a:lnTo>
                    <a:lnTo>
                      <a:pt x="0" y="0"/>
                    </a:lnTo>
                    <a:lnTo>
                      <a:pt x="0" y="0"/>
                    </a:lnTo>
                    <a:lnTo>
                      <a:pt x="0" y="7"/>
                    </a:lnTo>
                    <a:lnTo>
                      <a:pt x="0" y="14"/>
                    </a:lnTo>
                    <a:lnTo>
                      <a:pt x="14" y="22"/>
                    </a:lnTo>
                    <a:lnTo>
                      <a:pt x="21" y="29"/>
                    </a:lnTo>
                    <a:lnTo>
                      <a:pt x="29" y="36"/>
                    </a:lnTo>
                    <a:lnTo>
                      <a:pt x="29" y="36"/>
                    </a:lnTo>
                    <a:lnTo>
                      <a:pt x="29"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57"/>
                    </a:lnTo>
                    <a:lnTo>
                      <a:pt x="0" y="64"/>
                    </a:lnTo>
                    <a:lnTo>
                      <a:pt x="7" y="72"/>
                    </a:lnTo>
                    <a:lnTo>
                      <a:pt x="21" y="72"/>
                    </a:lnTo>
                    <a:lnTo>
                      <a:pt x="29" y="72"/>
                    </a:lnTo>
                    <a:lnTo>
                      <a:pt x="29" y="72"/>
                    </a:lnTo>
                    <a:lnTo>
                      <a:pt x="29" y="64"/>
                    </a:lnTo>
                    <a:lnTo>
                      <a:pt x="36" y="64"/>
                    </a:lnTo>
                    <a:lnTo>
                      <a:pt x="36" y="64"/>
                    </a:lnTo>
                    <a:lnTo>
                      <a:pt x="43" y="57"/>
                    </a:lnTo>
                    <a:lnTo>
                      <a:pt x="43" y="57"/>
                    </a:lnTo>
                    <a:lnTo>
                      <a:pt x="50" y="64"/>
                    </a:lnTo>
                    <a:lnTo>
                      <a:pt x="57" y="72"/>
                    </a:lnTo>
                    <a:lnTo>
                      <a:pt x="57" y="72"/>
                    </a:lnTo>
                    <a:close/>
                    <a:moveTo>
                      <a:pt x="57" y="29"/>
                    </a:moveTo>
                    <a:lnTo>
                      <a:pt x="65" y="29"/>
                    </a:lnTo>
                    <a:lnTo>
                      <a:pt x="65" y="22"/>
                    </a:lnTo>
                    <a:lnTo>
                      <a:pt x="65" y="14"/>
                    </a:lnTo>
                    <a:lnTo>
                      <a:pt x="57" y="7"/>
                    </a:lnTo>
                    <a:lnTo>
                      <a:pt x="50" y="14"/>
                    </a:lnTo>
                    <a:lnTo>
                      <a:pt x="57" y="29"/>
                    </a:lnTo>
                    <a:lnTo>
                      <a:pt x="57" y="29"/>
                    </a:lnTo>
                    <a:close/>
                    <a:moveTo>
                      <a:pt x="36" y="22"/>
                    </a:moveTo>
                    <a:lnTo>
                      <a:pt x="43" y="14"/>
                    </a:lnTo>
                    <a:lnTo>
                      <a:pt x="36" y="0"/>
                    </a:lnTo>
                    <a:lnTo>
                      <a:pt x="29" y="7"/>
                    </a:lnTo>
                    <a:lnTo>
                      <a:pt x="36" y="22"/>
                    </a:lnTo>
                    <a:lnTo>
                      <a:pt x="36" y="22"/>
                    </a:lnTo>
                    <a:close/>
                    <a:moveTo>
                      <a:pt x="14" y="14"/>
                    </a:moveTo>
                    <a:lnTo>
                      <a:pt x="14" y="14"/>
                    </a:lnTo>
                    <a:lnTo>
                      <a:pt x="14" y="7"/>
                    </a:lnTo>
                    <a:lnTo>
                      <a:pt x="7" y="0"/>
                    </a:lnTo>
                    <a:lnTo>
                      <a:pt x="0" y="0"/>
                    </a:lnTo>
                    <a:lnTo>
                      <a:pt x="0" y="7"/>
                    </a:lnTo>
                    <a:lnTo>
                      <a:pt x="0" y="14"/>
                    </a:lnTo>
                    <a:lnTo>
                      <a:pt x="7" y="22"/>
                    </a:lnTo>
                    <a:lnTo>
                      <a:pt x="14" y="14"/>
                    </a:lnTo>
                    <a:lnTo>
                      <a:pt x="14" y="14"/>
                    </a:lnTo>
                    <a:close/>
                    <a:moveTo>
                      <a:pt x="21" y="36"/>
                    </a:moveTo>
                    <a:lnTo>
                      <a:pt x="7" y="36"/>
                    </a:lnTo>
                    <a:lnTo>
                      <a:pt x="0" y="36"/>
                    </a:lnTo>
                    <a:lnTo>
                      <a:pt x="0" y="43"/>
                    </a:lnTo>
                    <a:lnTo>
                      <a:pt x="14" y="43"/>
                    </a:lnTo>
                    <a:lnTo>
                      <a:pt x="21" y="43"/>
                    </a:lnTo>
                    <a:lnTo>
                      <a:pt x="21" y="36"/>
                    </a:lnTo>
                    <a:lnTo>
                      <a:pt x="21" y="36"/>
                    </a:lnTo>
                    <a:close/>
                    <a:moveTo>
                      <a:pt x="29" y="64"/>
                    </a:moveTo>
                    <a:lnTo>
                      <a:pt x="29" y="57"/>
                    </a:lnTo>
                    <a:lnTo>
                      <a:pt x="14" y="57"/>
                    </a:lnTo>
                    <a:lnTo>
                      <a:pt x="14" y="57"/>
                    </a:lnTo>
                    <a:lnTo>
                      <a:pt x="7" y="64"/>
                    </a:lnTo>
                    <a:lnTo>
                      <a:pt x="7" y="64"/>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Freeform 750">
                <a:extLst>
                  <a:ext uri="{FF2B5EF4-FFF2-40B4-BE49-F238E27FC236}">
                    <a16:creationId xmlns:a16="http://schemas.microsoft.com/office/drawing/2014/main" xmlns="" id="{A53B57DF-6C59-4009-85D1-44563BDFFE09}"/>
                  </a:ext>
                </a:extLst>
              </p:cNvPr>
              <p:cNvSpPr>
                <a:spLocks noEditPoints="1"/>
              </p:cNvSpPr>
              <p:nvPr/>
            </p:nvSpPr>
            <p:spPr bwMode="auto">
              <a:xfrm>
                <a:off x="4983" y="3298"/>
                <a:ext cx="72" cy="72"/>
              </a:xfrm>
              <a:custGeom>
                <a:avLst/>
                <a:gdLst>
                  <a:gd name="T0" fmla="*/ 65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7 w 72"/>
                  <a:gd name="T15" fmla="*/ 14 h 72"/>
                  <a:gd name="T16" fmla="*/ 57 w 72"/>
                  <a:gd name="T17" fmla="*/ 29 h 72"/>
                  <a:gd name="T18" fmla="*/ 57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1 w 72"/>
                  <a:gd name="T37" fmla="*/ 14 h 72"/>
                  <a:gd name="T38" fmla="*/ 14 w 72"/>
                  <a:gd name="T39" fmla="*/ 0 h 72"/>
                  <a:gd name="T40" fmla="*/ 7 w 72"/>
                  <a:gd name="T41" fmla="*/ 0 h 72"/>
                  <a:gd name="T42" fmla="*/ 0 w 72"/>
                  <a:gd name="T43" fmla="*/ 7 h 72"/>
                  <a:gd name="T44" fmla="*/ 21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1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4 h 72"/>
                  <a:gd name="T72" fmla="*/ 21 w 72"/>
                  <a:gd name="T73" fmla="*/ 72 h 72"/>
                  <a:gd name="T74" fmla="*/ 36 w 72"/>
                  <a:gd name="T75" fmla="*/ 72 h 72"/>
                  <a:gd name="T76" fmla="*/ 43 w 72"/>
                  <a:gd name="T77" fmla="*/ 64 h 72"/>
                  <a:gd name="T78" fmla="*/ 50 w 72"/>
                  <a:gd name="T79" fmla="*/ 57 h 72"/>
                  <a:gd name="T80" fmla="*/ 57 w 72"/>
                  <a:gd name="T81" fmla="*/ 64 h 72"/>
                  <a:gd name="T82" fmla="*/ 65 w 72"/>
                  <a:gd name="T83" fmla="*/ 72 h 72"/>
                  <a:gd name="T84" fmla="*/ 65 w 72"/>
                  <a:gd name="T85" fmla="*/ 29 h 72"/>
                  <a:gd name="T86" fmla="*/ 72 w 72"/>
                  <a:gd name="T87" fmla="*/ 14 h 72"/>
                  <a:gd name="T88" fmla="*/ 57 w 72"/>
                  <a:gd name="T89" fmla="*/ 14 h 72"/>
                  <a:gd name="T90" fmla="*/ 65 w 72"/>
                  <a:gd name="T91" fmla="*/ 29 h 72"/>
                  <a:gd name="T92" fmla="*/ 50 w 72"/>
                  <a:gd name="T93" fmla="*/ 14 h 72"/>
                  <a:gd name="T94" fmla="*/ 36 w 72"/>
                  <a:gd name="T95" fmla="*/ 7 h 72"/>
                  <a:gd name="T96" fmla="*/ 43 w 72"/>
                  <a:gd name="T97" fmla="*/ 22 h 72"/>
                  <a:gd name="T98" fmla="*/ 21 w 72"/>
                  <a:gd name="T99" fmla="*/ 14 h 72"/>
                  <a:gd name="T100" fmla="*/ 14 w 72"/>
                  <a:gd name="T101" fmla="*/ 0 h 72"/>
                  <a:gd name="T102" fmla="*/ 7 w 72"/>
                  <a:gd name="T103" fmla="*/ 7 h 72"/>
                  <a:gd name="T104" fmla="*/ 14 w 72"/>
                  <a:gd name="T105" fmla="*/ 22 h 72"/>
                  <a:gd name="T106" fmla="*/ 21 w 72"/>
                  <a:gd name="T107" fmla="*/ 14 h 72"/>
                  <a:gd name="T108" fmla="*/ 14 w 72"/>
                  <a:gd name="T109" fmla="*/ 36 h 72"/>
                  <a:gd name="T110" fmla="*/ 7 w 72"/>
                  <a:gd name="T111" fmla="*/ 43 h 72"/>
                  <a:gd name="T112" fmla="*/ 21 w 72"/>
                  <a:gd name="T113" fmla="*/ 43 h 72"/>
                  <a:gd name="T114" fmla="*/ 29 w 72"/>
                  <a:gd name="T115" fmla="*/ 36 h 72"/>
                  <a:gd name="T116" fmla="*/ 29 w 72"/>
                  <a:gd name="T117" fmla="*/ 57 h 72"/>
                  <a:gd name="T118" fmla="*/ 14 w 72"/>
                  <a:gd name="T119" fmla="*/ 57 h 72"/>
                  <a:gd name="T120" fmla="*/ 14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4"/>
                    </a:lnTo>
                    <a:lnTo>
                      <a:pt x="57" y="22"/>
                    </a:lnTo>
                    <a:lnTo>
                      <a:pt x="57" y="29"/>
                    </a:lnTo>
                    <a:lnTo>
                      <a:pt x="57" y="36"/>
                    </a:lnTo>
                    <a:lnTo>
                      <a:pt x="57" y="43"/>
                    </a:lnTo>
                    <a:lnTo>
                      <a:pt x="57" y="50"/>
                    </a:lnTo>
                    <a:lnTo>
                      <a:pt x="50" y="43"/>
                    </a:lnTo>
                    <a:lnTo>
                      <a:pt x="43" y="36"/>
                    </a:lnTo>
                    <a:lnTo>
                      <a:pt x="43" y="29"/>
                    </a:lnTo>
                    <a:lnTo>
                      <a:pt x="43" y="29"/>
                    </a:lnTo>
                    <a:lnTo>
                      <a:pt x="50" y="22"/>
                    </a:lnTo>
                    <a:lnTo>
                      <a:pt x="50" y="7"/>
                    </a:lnTo>
                    <a:lnTo>
                      <a:pt x="43" y="0"/>
                    </a:lnTo>
                    <a:lnTo>
                      <a:pt x="36" y="7"/>
                    </a:lnTo>
                    <a:lnTo>
                      <a:pt x="43" y="22"/>
                    </a:lnTo>
                    <a:lnTo>
                      <a:pt x="43" y="22"/>
                    </a:lnTo>
                    <a:lnTo>
                      <a:pt x="43" y="29"/>
                    </a:lnTo>
                    <a:lnTo>
                      <a:pt x="43" y="36"/>
                    </a:lnTo>
                    <a:lnTo>
                      <a:pt x="36" y="36"/>
                    </a:lnTo>
                    <a:lnTo>
                      <a:pt x="29" y="22"/>
                    </a:lnTo>
                    <a:lnTo>
                      <a:pt x="29" y="22"/>
                    </a:lnTo>
                    <a:lnTo>
                      <a:pt x="29" y="22"/>
                    </a:lnTo>
                    <a:lnTo>
                      <a:pt x="21" y="14"/>
                    </a:lnTo>
                    <a:lnTo>
                      <a:pt x="21" y="7"/>
                    </a:lnTo>
                    <a:lnTo>
                      <a:pt x="14" y="0"/>
                    </a:lnTo>
                    <a:lnTo>
                      <a:pt x="14" y="0"/>
                    </a:lnTo>
                    <a:lnTo>
                      <a:pt x="7" y="0"/>
                    </a:lnTo>
                    <a:lnTo>
                      <a:pt x="0" y="0"/>
                    </a:lnTo>
                    <a:lnTo>
                      <a:pt x="0" y="7"/>
                    </a:lnTo>
                    <a:lnTo>
                      <a:pt x="7" y="14"/>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4"/>
                    </a:lnTo>
                    <a:lnTo>
                      <a:pt x="14" y="72"/>
                    </a:lnTo>
                    <a:lnTo>
                      <a:pt x="21" y="72"/>
                    </a:lnTo>
                    <a:lnTo>
                      <a:pt x="36" y="72"/>
                    </a:lnTo>
                    <a:lnTo>
                      <a:pt x="36" y="72"/>
                    </a:lnTo>
                    <a:lnTo>
                      <a:pt x="36" y="64"/>
                    </a:lnTo>
                    <a:lnTo>
                      <a:pt x="43" y="64"/>
                    </a:lnTo>
                    <a:lnTo>
                      <a:pt x="43" y="64"/>
                    </a:lnTo>
                    <a:lnTo>
                      <a:pt x="50" y="57"/>
                    </a:lnTo>
                    <a:lnTo>
                      <a:pt x="50" y="57"/>
                    </a:lnTo>
                    <a:lnTo>
                      <a:pt x="57" y="64"/>
                    </a:lnTo>
                    <a:lnTo>
                      <a:pt x="65" y="72"/>
                    </a:lnTo>
                    <a:lnTo>
                      <a:pt x="65" y="72"/>
                    </a:lnTo>
                    <a:close/>
                    <a:moveTo>
                      <a:pt x="65" y="29"/>
                    </a:moveTo>
                    <a:lnTo>
                      <a:pt x="65" y="29"/>
                    </a:lnTo>
                    <a:lnTo>
                      <a:pt x="72" y="22"/>
                    </a:lnTo>
                    <a:lnTo>
                      <a:pt x="72" y="14"/>
                    </a:lnTo>
                    <a:lnTo>
                      <a:pt x="65" y="7"/>
                    </a:lnTo>
                    <a:lnTo>
                      <a:pt x="57" y="14"/>
                    </a:lnTo>
                    <a:lnTo>
                      <a:pt x="65" y="29"/>
                    </a:lnTo>
                    <a:lnTo>
                      <a:pt x="65" y="29"/>
                    </a:lnTo>
                    <a:close/>
                    <a:moveTo>
                      <a:pt x="43" y="22"/>
                    </a:moveTo>
                    <a:lnTo>
                      <a:pt x="50" y="14"/>
                    </a:lnTo>
                    <a:lnTo>
                      <a:pt x="43" y="0"/>
                    </a:lnTo>
                    <a:lnTo>
                      <a:pt x="36" y="7"/>
                    </a:lnTo>
                    <a:lnTo>
                      <a:pt x="43" y="22"/>
                    </a:lnTo>
                    <a:lnTo>
                      <a:pt x="43" y="22"/>
                    </a:lnTo>
                    <a:close/>
                    <a:moveTo>
                      <a:pt x="21" y="14"/>
                    </a:moveTo>
                    <a:lnTo>
                      <a:pt x="21" y="14"/>
                    </a:lnTo>
                    <a:lnTo>
                      <a:pt x="21" y="7"/>
                    </a:lnTo>
                    <a:lnTo>
                      <a:pt x="14" y="0"/>
                    </a:lnTo>
                    <a:lnTo>
                      <a:pt x="7" y="0"/>
                    </a:lnTo>
                    <a:lnTo>
                      <a:pt x="7" y="7"/>
                    </a:lnTo>
                    <a:lnTo>
                      <a:pt x="7" y="14"/>
                    </a:lnTo>
                    <a:lnTo>
                      <a:pt x="14" y="22"/>
                    </a:lnTo>
                    <a:lnTo>
                      <a:pt x="21" y="14"/>
                    </a:lnTo>
                    <a:lnTo>
                      <a:pt x="21" y="14"/>
                    </a:lnTo>
                    <a:close/>
                    <a:moveTo>
                      <a:pt x="29" y="36"/>
                    </a:moveTo>
                    <a:lnTo>
                      <a:pt x="14" y="36"/>
                    </a:lnTo>
                    <a:lnTo>
                      <a:pt x="7" y="36"/>
                    </a:lnTo>
                    <a:lnTo>
                      <a:pt x="7" y="43"/>
                    </a:lnTo>
                    <a:lnTo>
                      <a:pt x="14" y="43"/>
                    </a:lnTo>
                    <a:lnTo>
                      <a:pt x="21" y="43"/>
                    </a:lnTo>
                    <a:lnTo>
                      <a:pt x="29" y="36"/>
                    </a:lnTo>
                    <a:lnTo>
                      <a:pt x="29" y="36"/>
                    </a:lnTo>
                    <a:close/>
                    <a:moveTo>
                      <a:pt x="36" y="64"/>
                    </a:moveTo>
                    <a:lnTo>
                      <a:pt x="29" y="57"/>
                    </a:lnTo>
                    <a:lnTo>
                      <a:pt x="21" y="57"/>
                    </a:lnTo>
                    <a:lnTo>
                      <a:pt x="14" y="57"/>
                    </a:lnTo>
                    <a:lnTo>
                      <a:pt x="7" y="64"/>
                    </a:lnTo>
                    <a:lnTo>
                      <a:pt x="14" y="64"/>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751">
                <a:extLst>
                  <a:ext uri="{FF2B5EF4-FFF2-40B4-BE49-F238E27FC236}">
                    <a16:creationId xmlns:a16="http://schemas.microsoft.com/office/drawing/2014/main" xmlns="" id="{EADEDD41-6198-4153-874A-76A02BA7AF10}"/>
                  </a:ext>
                </a:extLst>
              </p:cNvPr>
              <p:cNvSpPr>
                <a:spLocks noEditPoints="1"/>
              </p:cNvSpPr>
              <p:nvPr/>
            </p:nvSpPr>
            <p:spPr bwMode="auto">
              <a:xfrm>
                <a:off x="4983" y="3312"/>
                <a:ext cx="0" cy="50"/>
              </a:xfrm>
              <a:custGeom>
                <a:avLst/>
                <a:gdLst>
                  <a:gd name="T0" fmla="*/ 50 h 50"/>
                  <a:gd name="T1" fmla="*/ 50 h 50"/>
                  <a:gd name="T2" fmla="*/ 50 h 50"/>
                  <a:gd name="T3" fmla="*/ 50 h 50"/>
                  <a:gd name="T4" fmla="*/ 50 h 50"/>
                  <a:gd name="T5" fmla="*/ 15 h 50"/>
                  <a:gd name="T6" fmla="*/ 8 h 50"/>
                  <a:gd name="T7" fmla="*/ 0 h 50"/>
                  <a:gd name="T8" fmla="*/ 15 h 50"/>
                  <a:gd name="T9" fmla="*/ 15 h 5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50">
                    <a:moveTo>
                      <a:pt x="0" y="50"/>
                    </a:moveTo>
                    <a:lnTo>
                      <a:pt x="0" y="50"/>
                    </a:lnTo>
                    <a:lnTo>
                      <a:pt x="0" y="50"/>
                    </a:lnTo>
                    <a:lnTo>
                      <a:pt x="0" y="50"/>
                    </a:lnTo>
                    <a:lnTo>
                      <a:pt x="0" y="50"/>
                    </a:lnTo>
                    <a:close/>
                    <a:moveTo>
                      <a:pt x="0" y="15"/>
                    </a:moveTo>
                    <a:lnTo>
                      <a:pt x="0" y="8"/>
                    </a:lnTo>
                    <a:lnTo>
                      <a:pt x="0" y="0"/>
                    </a:lnTo>
                    <a:lnTo>
                      <a:pt x="0" y="15"/>
                    </a:lnTo>
                    <a:lnTo>
                      <a:pt x="0"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752">
                <a:extLst>
                  <a:ext uri="{FF2B5EF4-FFF2-40B4-BE49-F238E27FC236}">
                    <a16:creationId xmlns:a16="http://schemas.microsoft.com/office/drawing/2014/main" xmlns="" id="{31A5B6F3-05A0-4962-ACFF-5B15D72B041B}"/>
                  </a:ext>
                </a:extLst>
              </p:cNvPr>
              <p:cNvSpPr>
                <a:spLocks noEditPoints="1"/>
              </p:cNvSpPr>
              <p:nvPr/>
            </p:nvSpPr>
            <p:spPr bwMode="auto">
              <a:xfrm>
                <a:off x="6388" y="3298"/>
                <a:ext cx="71" cy="79"/>
              </a:xfrm>
              <a:custGeom>
                <a:avLst/>
                <a:gdLst>
                  <a:gd name="T0" fmla="*/ 64 w 71"/>
                  <a:gd name="T1" fmla="*/ 72 h 79"/>
                  <a:gd name="T2" fmla="*/ 71 w 71"/>
                  <a:gd name="T3" fmla="*/ 64 h 79"/>
                  <a:gd name="T4" fmla="*/ 57 w 71"/>
                  <a:gd name="T5" fmla="*/ 50 h 79"/>
                  <a:gd name="T6" fmla="*/ 64 w 71"/>
                  <a:gd name="T7" fmla="*/ 36 h 79"/>
                  <a:gd name="T8" fmla="*/ 64 w 71"/>
                  <a:gd name="T9" fmla="*/ 36 h 79"/>
                  <a:gd name="T10" fmla="*/ 71 w 71"/>
                  <a:gd name="T11" fmla="*/ 7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9 h 79"/>
                  <a:gd name="T30" fmla="*/ 36 w 71"/>
                  <a:gd name="T31" fmla="*/ 29 h 79"/>
                  <a:gd name="T32" fmla="*/ 36 w 71"/>
                  <a:gd name="T33" fmla="*/ 36 h 79"/>
                  <a:gd name="T34" fmla="*/ 28 w 71"/>
                  <a:gd name="T35" fmla="*/ 22 h 79"/>
                  <a:gd name="T36" fmla="*/ 21 w 71"/>
                  <a:gd name="T37" fmla="*/ 14 h 79"/>
                  <a:gd name="T38" fmla="*/ 14 w 71"/>
                  <a:gd name="T39" fmla="*/ 0 h 79"/>
                  <a:gd name="T40" fmla="*/ 0 w 71"/>
                  <a:gd name="T41" fmla="*/ 0 h 79"/>
                  <a:gd name="T42" fmla="*/ 0 w 71"/>
                  <a:gd name="T43" fmla="*/ 7 h 79"/>
                  <a:gd name="T44" fmla="*/ 21 w 71"/>
                  <a:gd name="T45" fmla="*/ 22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7 h 79"/>
                  <a:gd name="T66" fmla="*/ 36 w 71"/>
                  <a:gd name="T67" fmla="*/ 57 h 79"/>
                  <a:gd name="T68" fmla="*/ 21 w 71"/>
                  <a:gd name="T69" fmla="*/ 57 h 79"/>
                  <a:gd name="T70" fmla="*/ 7 w 71"/>
                  <a:gd name="T71" fmla="*/ 64 h 79"/>
                  <a:gd name="T72" fmla="*/ 21 w 71"/>
                  <a:gd name="T73" fmla="*/ 79 h 79"/>
                  <a:gd name="T74" fmla="*/ 36 w 71"/>
                  <a:gd name="T75" fmla="*/ 72 h 79"/>
                  <a:gd name="T76" fmla="*/ 36 w 71"/>
                  <a:gd name="T77" fmla="*/ 64 h 79"/>
                  <a:gd name="T78" fmla="*/ 50 w 71"/>
                  <a:gd name="T79" fmla="*/ 64 h 79"/>
                  <a:gd name="T80" fmla="*/ 57 w 71"/>
                  <a:gd name="T81" fmla="*/ 64 h 79"/>
                  <a:gd name="T82" fmla="*/ 64 w 71"/>
                  <a:gd name="T83" fmla="*/ 72 h 79"/>
                  <a:gd name="T84" fmla="*/ 64 w 71"/>
                  <a:gd name="T85" fmla="*/ 29 h 79"/>
                  <a:gd name="T86" fmla="*/ 71 w 71"/>
                  <a:gd name="T87" fmla="*/ 14 h 79"/>
                  <a:gd name="T88" fmla="*/ 57 w 71"/>
                  <a:gd name="T89" fmla="*/ 22 h 79"/>
                  <a:gd name="T90" fmla="*/ 64 w 71"/>
                  <a:gd name="T91" fmla="*/ 36 h 79"/>
                  <a:gd name="T92" fmla="*/ 50 w 71"/>
                  <a:gd name="T93" fmla="*/ 14 h 79"/>
                  <a:gd name="T94" fmla="*/ 36 w 71"/>
                  <a:gd name="T95" fmla="*/ 14 h 79"/>
                  <a:gd name="T96" fmla="*/ 43 w 71"/>
                  <a:gd name="T97" fmla="*/ 22 h 79"/>
                  <a:gd name="T98" fmla="*/ 21 w 71"/>
                  <a:gd name="T99" fmla="*/ 14 h 79"/>
                  <a:gd name="T100" fmla="*/ 14 w 71"/>
                  <a:gd name="T101" fmla="*/ 7 h 79"/>
                  <a:gd name="T102" fmla="*/ 7 w 71"/>
                  <a:gd name="T103" fmla="*/ 7 h 79"/>
                  <a:gd name="T104" fmla="*/ 14 w 71"/>
                  <a:gd name="T105" fmla="*/ 22 h 79"/>
                  <a:gd name="T106" fmla="*/ 21 w 71"/>
                  <a:gd name="T107" fmla="*/ 14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14 w 71"/>
                  <a:gd name="T121" fmla="*/ 72 h 79"/>
                  <a:gd name="T122" fmla="*/ 28 w 71"/>
                  <a:gd name="T123" fmla="*/ 72 h 79"/>
                  <a:gd name="T124" fmla="*/ 36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4"/>
                    </a:lnTo>
                    <a:lnTo>
                      <a:pt x="71" y="64"/>
                    </a:lnTo>
                    <a:lnTo>
                      <a:pt x="57" y="50"/>
                    </a:lnTo>
                    <a:lnTo>
                      <a:pt x="57" y="50"/>
                    </a:lnTo>
                    <a:lnTo>
                      <a:pt x="64" y="36"/>
                    </a:lnTo>
                    <a:lnTo>
                      <a:pt x="64" y="36"/>
                    </a:lnTo>
                    <a:lnTo>
                      <a:pt x="64" y="36"/>
                    </a:lnTo>
                    <a:lnTo>
                      <a:pt x="71" y="29"/>
                    </a:lnTo>
                    <a:lnTo>
                      <a:pt x="71" y="7"/>
                    </a:lnTo>
                    <a:lnTo>
                      <a:pt x="64" y="7"/>
                    </a:lnTo>
                    <a:lnTo>
                      <a:pt x="64" y="7"/>
                    </a:lnTo>
                    <a:lnTo>
                      <a:pt x="57" y="7"/>
                    </a:lnTo>
                    <a:lnTo>
                      <a:pt x="57" y="14"/>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29"/>
                    </a:lnTo>
                    <a:lnTo>
                      <a:pt x="36" y="36"/>
                    </a:lnTo>
                    <a:lnTo>
                      <a:pt x="36" y="36"/>
                    </a:lnTo>
                    <a:lnTo>
                      <a:pt x="28" y="29"/>
                    </a:lnTo>
                    <a:lnTo>
                      <a:pt x="28" y="22"/>
                    </a:lnTo>
                    <a:lnTo>
                      <a:pt x="21" y="22"/>
                    </a:lnTo>
                    <a:lnTo>
                      <a:pt x="21" y="14"/>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21" y="36"/>
                    </a:lnTo>
                    <a:lnTo>
                      <a:pt x="7" y="36"/>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57"/>
                    </a:lnTo>
                    <a:lnTo>
                      <a:pt x="36" y="57"/>
                    </a:lnTo>
                    <a:lnTo>
                      <a:pt x="21" y="57"/>
                    </a:lnTo>
                    <a:lnTo>
                      <a:pt x="7" y="64"/>
                    </a:lnTo>
                    <a:lnTo>
                      <a:pt x="7" y="64"/>
                    </a:lnTo>
                    <a:lnTo>
                      <a:pt x="7" y="72"/>
                    </a:lnTo>
                    <a:lnTo>
                      <a:pt x="21" y="79"/>
                    </a:lnTo>
                    <a:lnTo>
                      <a:pt x="28" y="72"/>
                    </a:lnTo>
                    <a:lnTo>
                      <a:pt x="36" y="72"/>
                    </a:lnTo>
                    <a:lnTo>
                      <a:pt x="36" y="72"/>
                    </a:lnTo>
                    <a:lnTo>
                      <a:pt x="36" y="64"/>
                    </a:lnTo>
                    <a:lnTo>
                      <a:pt x="43" y="64"/>
                    </a:lnTo>
                    <a:lnTo>
                      <a:pt x="50" y="64"/>
                    </a:lnTo>
                    <a:lnTo>
                      <a:pt x="50" y="57"/>
                    </a:lnTo>
                    <a:lnTo>
                      <a:pt x="57" y="64"/>
                    </a:lnTo>
                    <a:lnTo>
                      <a:pt x="64" y="72"/>
                    </a:lnTo>
                    <a:lnTo>
                      <a:pt x="64" y="72"/>
                    </a:lnTo>
                    <a:close/>
                    <a:moveTo>
                      <a:pt x="64" y="36"/>
                    </a:moveTo>
                    <a:lnTo>
                      <a:pt x="64" y="29"/>
                    </a:lnTo>
                    <a:lnTo>
                      <a:pt x="71" y="29"/>
                    </a:lnTo>
                    <a:lnTo>
                      <a:pt x="71" y="14"/>
                    </a:lnTo>
                    <a:lnTo>
                      <a:pt x="64" y="7"/>
                    </a:lnTo>
                    <a:lnTo>
                      <a:pt x="57" y="22"/>
                    </a:lnTo>
                    <a:lnTo>
                      <a:pt x="64" y="36"/>
                    </a:lnTo>
                    <a:lnTo>
                      <a:pt x="64" y="36"/>
                    </a:lnTo>
                    <a:close/>
                    <a:moveTo>
                      <a:pt x="43" y="22"/>
                    </a:moveTo>
                    <a:lnTo>
                      <a:pt x="50" y="14"/>
                    </a:lnTo>
                    <a:lnTo>
                      <a:pt x="43" y="0"/>
                    </a:lnTo>
                    <a:lnTo>
                      <a:pt x="36" y="14"/>
                    </a:lnTo>
                    <a:lnTo>
                      <a:pt x="43" y="22"/>
                    </a:lnTo>
                    <a:lnTo>
                      <a:pt x="43" y="22"/>
                    </a:lnTo>
                    <a:close/>
                    <a:moveTo>
                      <a:pt x="21" y="14"/>
                    </a:moveTo>
                    <a:lnTo>
                      <a:pt x="21" y="14"/>
                    </a:lnTo>
                    <a:lnTo>
                      <a:pt x="21" y="7"/>
                    </a:lnTo>
                    <a:lnTo>
                      <a:pt x="14" y="7"/>
                    </a:lnTo>
                    <a:lnTo>
                      <a:pt x="7" y="0"/>
                    </a:lnTo>
                    <a:lnTo>
                      <a:pt x="7" y="7"/>
                    </a:lnTo>
                    <a:lnTo>
                      <a:pt x="7" y="14"/>
                    </a:lnTo>
                    <a:lnTo>
                      <a:pt x="14" y="22"/>
                    </a:lnTo>
                    <a:lnTo>
                      <a:pt x="21" y="14"/>
                    </a:lnTo>
                    <a:lnTo>
                      <a:pt x="21" y="14"/>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57"/>
                    </a:lnTo>
                    <a:lnTo>
                      <a:pt x="7"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753">
                <a:extLst>
                  <a:ext uri="{FF2B5EF4-FFF2-40B4-BE49-F238E27FC236}">
                    <a16:creationId xmlns:a16="http://schemas.microsoft.com/office/drawing/2014/main" xmlns="" id="{38642D72-5E66-4EC9-9252-16B48F5E0BCF}"/>
                  </a:ext>
                </a:extLst>
              </p:cNvPr>
              <p:cNvSpPr>
                <a:spLocks noEditPoints="1"/>
              </p:cNvSpPr>
              <p:nvPr/>
            </p:nvSpPr>
            <p:spPr bwMode="auto">
              <a:xfrm>
                <a:off x="6467" y="3298"/>
                <a:ext cx="71" cy="79"/>
              </a:xfrm>
              <a:custGeom>
                <a:avLst/>
                <a:gdLst>
                  <a:gd name="T0" fmla="*/ 64 w 71"/>
                  <a:gd name="T1" fmla="*/ 72 h 79"/>
                  <a:gd name="T2" fmla="*/ 71 w 71"/>
                  <a:gd name="T3" fmla="*/ 64 h 79"/>
                  <a:gd name="T4" fmla="*/ 57 w 71"/>
                  <a:gd name="T5" fmla="*/ 50 h 79"/>
                  <a:gd name="T6" fmla="*/ 57 w 71"/>
                  <a:gd name="T7" fmla="*/ 36 h 79"/>
                  <a:gd name="T8" fmla="*/ 64 w 71"/>
                  <a:gd name="T9" fmla="*/ 36 h 79"/>
                  <a:gd name="T10" fmla="*/ 64 w 71"/>
                  <a:gd name="T11" fmla="*/ 7 h 79"/>
                  <a:gd name="T12" fmla="*/ 64 w 71"/>
                  <a:gd name="T13" fmla="*/ 7 h 79"/>
                  <a:gd name="T14" fmla="*/ 50 w 71"/>
                  <a:gd name="T15" fmla="*/ 14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9 h 79"/>
                  <a:gd name="T30" fmla="*/ 35 w 71"/>
                  <a:gd name="T31" fmla="*/ 29 h 79"/>
                  <a:gd name="T32" fmla="*/ 35 w 71"/>
                  <a:gd name="T33" fmla="*/ 36 h 79"/>
                  <a:gd name="T34" fmla="*/ 21 w 71"/>
                  <a:gd name="T35" fmla="*/ 22 h 79"/>
                  <a:gd name="T36" fmla="*/ 21 w 71"/>
                  <a:gd name="T37" fmla="*/ 14 h 79"/>
                  <a:gd name="T38" fmla="*/ 7 w 71"/>
                  <a:gd name="T39" fmla="*/ 0 h 79"/>
                  <a:gd name="T40" fmla="*/ 0 w 71"/>
                  <a:gd name="T41" fmla="*/ 0 h 79"/>
                  <a:gd name="T42" fmla="*/ 0 w 71"/>
                  <a:gd name="T43" fmla="*/ 7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7 h 79"/>
                  <a:gd name="T66" fmla="*/ 35 w 71"/>
                  <a:gd name="T67" fmla="*/ 57 h 79"/>
                  <a:gd name="T68" fmla="*/ 21 w 71"/>
                  <a:gd name="T69" fmla="*/ 57 h 79"/>
                  <a:gd name="T70" fmla="*/ 0 w 71"/>
                  <a:gd name="T71" fmla="*/ 64 h 79"/>
                  <a:gd name="T72" fmla="*/ 21 w 71"/>
                  <a:gd name="T73" fmla="*/ 79 h 79"/>
                  <a:gd name="T74" fmla="*/ 28 w 71"/>
                  <a:gd name="T75" fmla="*/ 72 h 79"/>
                  <a:gd name="T76" fmla="*/ 35 w 71"/>
                  <a:gd name="T77" fmla="*/ 64 h 79"/>
                  <a:gd name="T78" fmla="*/ 43 w 71"/>
                  <a:gd name="T79" fmla="*/ 64 h 79"/>
                  <a:gd name="T80" fmla="*/ 57 w 71"/>
                  <a:gd name="T81" fmla="*/ 64 h 79"/>
                  <a:gd name="T82" fmla="*/ 57 w 71"/>
                  <a:gd name="T83" fmla="*/ 72 h 79"/>
                  <a:gd name="T84" fmla="*/ 64 w 71"/>
                  <a:gd name="T85" fmla="*/ 29 h 79"/>
                  <a:gd name="T86" fmla="*/ 64 w 71"/>
                  <a:gd name="T87" fmla="*/ 14 h 79"/>
                  <a:gd name="T88" fmla="*/ 57 w 71"/>
                  <a:gd name="T89" fmla="*/ 22 h 79"/>
                  <a:gd name="T90" fmla="*/ 57 w 71"/>
                  <a:gd name="T91" fmla="*/ 36 h 79"/>
                  <a:gd name="T92" fmla="*/ 43 w 71"/>
                  <a:gd name="T93" fmla="*/ 14 h 79"/>
                  <a:gd name="T94" fmla="*/ 28 w 71"/>
                  <a:gd name="T95" fmla="*/ 14 h 79"/>
                  <a:gd name="T96" fmla="*/ 35 w 71"/>
                  <a:gd name="T97" fmla="*/ 22 h 79"/>
                  <a:gd name="T98" fmla="*/ 21 w 71"/>
                  <a:gd name="T99" fmla="*/ 14 h 79"/>
                  <a:gd name="T100" fmla="*/ 14 w 71"/>
                  <a:gd name="T101" fmla="*/ 7 h 79"/>
                  <a:gd name="T102" fmla="*/ 0 w 71"/>
                  <a:gd name="T103" fmla="*/ 7 h 79"/>
                  <a:gd name="T104" fmla="*/ 7 w 71"/>
                  <a:gd name="T105" fmla="*/ 22 h 79"/>
                  <a:gd name="T106" fmla="*/ 14 w 71"/>
                  <a:gd name="T107" fmla="*/ 14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57 h 79"/>
                  <a:gd name="T120" fmla="*/ 7 w 71"/>
                  <a:gd name="T121" fmla="*/ 72 h 79"/>
                  <a:gd name="T122" fmla="*/ 28 w 71"/>
                  <a:gd name="T123" fmla="*/ 72 h 79"/>
                  <a:gd name="T124" fmla="*/ 28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4"/>
                    </a:lnTo>
                    <a:lnTo>
                      <a:pt x="64" y="64"/>
                    </a:lnTo>
                    <a:lnTo>
                      <a:pt x="57" y="50"/>
                    </a:lnTo>
                    <a:lnTo>
                      <a:pt x="57" y="50"/>
                    </a:lnTo>
                    <a:lnTo>
                      <a:pt x="57" y="36"/>
                    </a:lnTo>
                    <a:lnTo>
                      <a:pt x="57" y="36"/>
                    </a:lnTo>
                    <a:lnTo>
                      <a:pt x="64" y="36"/>
                    </a:lnTo>
                    <a:lnTo>
                      <a:pt x="71" y="29"/>
                    </a:lnTo>
                    <a:lnTo>
                      <a:pt x="64" y="7"/>
                    </a:lnTo>
                    <a:lnTo>
                      <a:pt x="64" y="7"/>
                    </a:lnTo>
                    <a:lnTo>
                      <a:pt x="64" y="7"/>
                    </a:lnTo>
                    <a:lnTo>
                      <a:pt x="57" y="7"/>
                    </a:lnTo>
                    <a:lnTo>
                      <a:pt x="50" y="14"/>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5" y="0"/>
                    </a:lnTo>
                    <a:lnTo>
                      <a:pt x="28" y="7"/>
                    </a:lnTo>
                    <a:lnTo>
                      <a:pt x="35" y="29"/>
                    </a:lnTo>
                    <a:lnTo>
                      <a:pt x="35" y="29"/>
                    </a:lnTo>
                    <a:lnTo>
                      <a:pt x="35" y="29"/>
                    </a:lnTo>
                    <a:lnTo>
                      <a:pt x="35" y="36"/>
                    </a:lnTo>
                    <a:lnTo>
                      <a:pt x="35" y="36"/>
                    </a:lnTo>
                    <a:lnTo>
                      <a:pt x="28" y="29"/>
                    </a:lnTo>
                    <a:lnTo>
                      <a:pt x="21" y="22"/>
                    </a:lnTo>
                    <a:lnTo>
                      <a:pt x="21" y="22"/>
                    </a:lnTo>
                    <a:lnTo>
                      <a:pt x="21" y="14"/>
                    </a:lnTo>
                    <a:lnTo>
                      <a:pt x="14" y="7"/>
                    </a:lnTo>
                    <a:lnTo>
                      <a:pt x="7" y="0"/>
                    </a:lnTo>
                    <a:lnTo>
                      <a:pt x="7" y="0"/>
                    </a:lnTo>
                    <a:lnTo>
                      <a:pt x="0" y="0"/>
                    </a:lnTo>
                    <a:lnTo>
                      <a:pt x="0" y="0"/>
                    </a:lnTo>
                    <a:lnTo>
                      <a:pt x="0" y="7"/>
                    </a:lnTo>
                    <a:lnTo>
                      <a:pt x="7" y="22"/>
                    </a:lnTo>
                    <a:lnTo>
                      <a:pt x="14" y="22"/>
                    </a:lnTo>
                    <a:lnTo>
                      <a:pt x="21" y="29"/>
                    </a:lnTo>
                    <a:lnTo>
                      <a:pt x="28" y="36"/>
                    </a:lnTo>
                    <a:lnTo>
                      <a:pt x="28" y="36"/>
                    </a:lnTo>
                    <a:lnTo>
                      <a:pt x="28" y="43"/>
                    </a:lnTo>
                    <a:lnTo>
                      <a:pt x="28"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57"/>
                    </a:lnTo>
                    <a:lnTo>
                      <a:pt x="28" y="57"/>
                    </a:lnTo>
                    <a:lnTo>
                      <a:pt x="21" y="57"/>
                    </a:lnTo>
                    <a:lnTo>
                      <a:pt x="7" y="64"/>
                    </a:lnTo>
                    <a:lnTo>
                      <a:pt x="0" y="64"/>
                    </a:lnTo>
                    <a:lnTo>
                      <a:pt x="7" y="72"/>
                    </a:lnTo>
                    <a:lnTo>
                      <a:pt x="21" y="79"/>
                    </a:lnTo>
                    <a:lnTo>
                      <a:pt x="28" y="72"/>
                    </a:lnTo>
                    <a:lnTo>
                      <a:pt x="28" y="72"/>
                    </a:lnTo>
                    <a:lnTo>
                      <a:pt x="28" y="72"/>
                    </a:lnTo>
                    <a:lnTo>
                      <a:pt x="35" y="64"/>
                    </a:lnTo>
                    <a:lnTo>
                      <a:pt x="43" y="64"/>
                    </a:lnTo>
                    <a:lnTo>
                      <a:pt x="43" y="64"/>
                    </a:lnTo>
                    <a:lnTo>
                      <a:pt x="50" y="57"/>
                    </a:lnTo>
                    <a:lnTo>
                      <a:pt x="57" y="64"/>
                    </a:lnTo>
                    <a:lnTo>
                      <a:pt x="57" y="72"/>
                    </a:lnTo>
                    <a:lnTo>
                      <a:pt x="57" y="72"/>
                    </a:lnTo>
                    <a:close/>
                    <a:moveTo>
                      <a:pt x="57" y="36"/>
                    </a:moveTo>
                    <a:lnTo>
                      <a:pt x="64" y="29"/>
                    </a:lnTo>
                    <a:lnTo>
                      <a:pt x="64" y="29"/>
                    </a:lnTo>
                    <a:lnTo>
                      <a:pt x="64" y="14"/>
                    </a:lnTo>
                    <a:lnTo>
                      <a:pt x="64" y="7"/>
                    </a:lnTo>
                    <a:lnTo>
                      <a:pt x="57" y="22"/>
                    </a:lnTo>
                    <a:lnTo>
                      <a:pt x="57" y="36"/>
                    </a:lnTo>
                    <a:lnTo>
                      <a:pt x="57" y="36"/>
                    </a:lnTo>
                    <a:close/>
                    <a:moveTo>
                      <a:pt x="35" y="22"/>
                    </a:moveTo>
                    <a:lnTo>
                      <a:pt x="43" y="14"/>
                    </a:lnTo>
                    <a:lnTo>
                      <a:pt x="35" y="0"/>
                    </a:lnTo>
                    <a:lnTo>
                      <a:pt x="28" y="14"/>
                    </a:lnTo>
                    <a:lnTo>
                      <a:pt x="35" y="22"/>
                    </a:lnTo>
                    <a:lnTo>
                      <a:pt x="35" y="22"/>
                    </a:lnTo>
                    <a:close/>
                    <a:moveTo>
                      <a:pt x="14" y="14"/>
                    </a:moveTo>
                    <a:lnTo>
                      <a:pt x="21" y="14"/>
                    </a:lnTo>
                    <a:lnTo>
                      <a:pt x="14" y="7"/>
                    </a:lnTo>
                    <a:lnTo>
                      <a:pt x="14" y="7"/>
                    </a:lnTo>
                    <a:lnTo>
                      <a:pt x="0" y="0"/>
                    </a:lnTo>
                    <a:lnTo>
                      <a:pt x="0" y="7"/>
                    </a:lnTo>
                    <a:lnTo>
                      <a:pt x="7" y="14"/>
                    </a:lnTo>
                    <a:lnTo>
                      <a:pt x="7" y="22"/>
                    </a:lnTo>
                    <a:lnTo>
                      <a:pt x="14" y="14"/>
                    </a:lnTo>
                    <a:lnTo>
                      <a:pt x="14" y="14"/>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754">
                <a:extLst>
                  <a:ext uri="{FF2B5EF4-FFF2-40B4-BE49-F238E27FC236}">
                    <a16:creationId xmlns:a16="http://schemas.microsoft.com/office/drawing/2014/main" xmlns="" id="{489BF974-CB71-4C14-8A8E-D18F77773B81}"/>
                  </a:ext>
                </a:extLst>
              </p:cNvPr>
              <p:cNvSpPr>
                <a:spLocks noEditPoints="1"/>
              </p:cNvSpPr>
              <p:nvPr/>
            </p:nvSpPr>
            <p:spPr bwMode="auto">
              <a:xfrm>
                <a:off x="6538" y="3298"/>
                <a:ext cx="73" cy="79"/>
              </a:xfrm>
              <a:custGeom>
                <a:avLst/>
                <a:gdLst>
                  <a:gd name="T0" fmla="*/ 66 w 73"/>
                  <a:gd name="T1" fmla="*/ 72 h 79"/>
                  <a:gd name="T2" fmla="*/ 73 w 73"/>
                  <a:gd name="T3" fmla="*/ 64 h 79"/>
                  <a:gd name="T4" fmla="*/ 66 w 73"/>
                  <a:gd name="T5" fmla="*/ 50 h 79"/>
                  <a:gd name="T6" fmla="*/ 66 w 73"/>
                  <a:gd name="T7" fmla="*/ 36 h 79"/>
                  <a:gd name="T8" fmla="*/ 73 w 73"/>
                  <a:gd name="T9" fmla="*/ 36 h 79"/>
                  <a:gd name="T10" fmla="*/ 73 w 73"/>
                  <a:gd name="T11" fmla="*/ 7 h 79"/>
                  <a:gd name="T12" fmla="*/ 66 w 73"/>
                  <a:gd name="T13" fmla="*/ 7 h 79"/>
                  <a:gd name="T14" fmla="*/ 58 w 73"/>
                  <a:gd name="T15" fmla="*/ 14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9 h 79"/>
                  <a:gd name="T30" fmla="*/ 44 w 73"/>
                  <a:gd name="T31" fmla="*/ 29 h 79"/>
                  <a:gd name="T32" fmla="*/ 36 w 73"/>
                  <a:gd name="T33" fmla="*/ 36 h 79"/>
                  <a:gd name="T34" fmla="*/ 29 w 73"/>
                  <a:gd name="T35" fmla="*/ 22 h 79"/>
                  <a:gd name="T36" fmla="*/ 29 w 73"/>
                  <a:gd name="T37" fmla="*/ 14 h 79"/>
                  <a:gd name="T38" fmla="*/ 15 w 73"/>
                  <a:gd name="T39" fmla="*/ 0 h 79"/>
                  <a:gd name="T40" fmla="*/ 8 w 73"/>
                  <a:gd name="T41" fmla="*/ 0 h 79"/>
                  <a:gd name="T42" fmla="*/ 0 w 73"/>
                  <a:gd name="T43" fmla="*/ 7 h 79"/>
                  <a:gd name="T44" fmla="*/ 22 w 73"/>
                  <a:gd name="T45" fmla="*/ 22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7 h 79"/>
                  <a:gd name="T66" fmla="*/ 44 w 73"/>
                  <a:gd name="T67" fmla="*/ 57 h 79"/>
                  <a:gd name="T68" fmla="*/ 29 w 73"/>
                  <a:gd name="T69" fmla="*/ 57 h 79"/>
                  <a:gd name="T70" fmla="*/ 8 w 73"/>
                  <a:gd name="T71" fmla="*/ 64 h 79"/>
                  <a:gd name="T72" fmla="*/ 22 w 73"/>
                  <a:gd name="T73" fmla="*/ 79 h 79"/>
                  <a:gd name="T74" fmla="*/ 36 w 73"/>
                  <a:gd name="T75" fmla="*/ 72 h 79"/>
                  <a:gd name="T76" fmla="*/ 44 w 73"/>
                  <a:gd name="T77" fmla="*/ 64 h 79"/>
                  <a:gd name="T78" fmla="*/ 51 w 73"/>
                  <a:gd name="T79" fmla="*/ 64 h 79"/>
                  <a:gd name="T80" fmla="*/ 58 w 73"/>
                  <a:gd name="T81" fmla="*/ 64 h 79"/>
                  <a:gd name="T82" fmla="*/ 66 w 73"/>
                  <a:gd name="T83" fmla="*/ 72 h 79"/>
                  <a:gd name="T84" fmla="*/ 73 w 73"/>
                  <a:gd name="T85" fmla="*/ 29 h 79"/>
                  <a:gd name="T86" fmla="*/ 73 w 73"/>
                  <a:gd name="T87" fmla="*/ 14 h 79"/>
                  <a:gd name="T88" fmla="*/ 58 w 73"/>
                  <a:gd name="T89" fmla="*/ 22 h 79"/>
                  <a:gd name="T90" fmla="*/ 66 w 73"/>
                  <a:gd name="T91" fmla="*/ 36 h 79"/>
                  <a:gd name="T92" fmla="*/ 51 w 73"/>
                  <a:gd name="T93" fmla="*/ 14 h 79"/>
                  <a:gd name="T94" fmla="*/ 36 w 73"/>
                  <a:gd name="T95" fmla="*/ 14 h 79"/>
                  <a:gd name="T96" fmla="*/ 44 w 73"/>
                  <a:gd name="T97" fmla="*/ 22 h 79"/>
                  <a:gd name="T98" fmla="*/ 22 w 73"/>
                  <a:gd name="T99" fmla="*/ 14 h 79"/>
                  <a:gd name="T100" fmla="*/ 15 w 73"/>
                  <a:gd name="T101" fmla="*/ 7 h 79"/>
                  <a:gd name="T102" fmla="*/ 8 w 73"/>
                  <a:gd name="T103" fmla="*/ 7 h 79"/>
                  <a:gd name="T104" fmla="*/ 15 w 73"/>
                  <a:gd name="T105" fmla="*/ 22 h 79"/>
                  <a:gd name="T106" fmla="*/ 22 w 73"/>
                  <a:gd name="T107" fmla="*/ 14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57 h 79"/>
                  <a:gd name="T120" fmla="*/ 15 w 73"/>
                  <a:gd name="T121" fmla="*/ 72 h 79"/>
                  <a:gd name="T122" fmla="*/ 29 w 73"/>
                  <a:gd name="T123" fmla="*/ 72 h 79"/>
                  <a:gd name="T124" fmla="*/ 36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66" y="50"/>
                    </a:lnTo>
                    <a:lnTo>
                      <a:pt x="58" y="50"/>
                    </a:lnTo>
                    <a:lnTo>
                      <a:pt x="66" y="36"/>
                    </a:lnTo>
                    <a:lnTo>
                      <a:pt x="66" y="36"/>
                    </a:lnTo>
                    <a:lnTo>
                      <a:pt x="73" y="36"/>
                    </a:lnTo>
                    <a:lnTo>
                      <a:pt x="73" y="29"/>
                    </a:lnTo>
                    <a:lnTo>
                      <a:pt x="73" y="7"/>
                    </a:lnTo>
                    <a:lnTo>
                      <a:pt x="73" y="7"/>
                    </a:lnTo>
                    <a:lnTo>
                      <a:pt x="66" y="7"/>
                    </a:lnTo>
                    <a:lnTo>
                      <a:pt x="66" y="7"/>
                    </a:lnTo>
                    <a:lnTo>
                      <a:pt x="58" y="14"/>
                    </a:lnTo>
                    <a:lnTo>
                      <a:pt x="58" y="29"/>
                    </a:lnTo>
                    <a:lnTo>
                      <a:pt x="66" y="36"/>
                    </a:lnTo>
                    <a:lnTo>
                      <a:pt x="58" y="43"/>
                    </a:lnTo>
                    <a:lnTo>
                      <a:pt x="58" y="50"/>
                    </a:lnTo>
                    <a:lnTo>
                      <a:pt x="58" y="50"/>
                    </a:lnTo>
                    <a:lnTo>
                      <a:pt x="51" y="43"/>
                    </a:lnTo>
                    <a:lnTo>
                      <a:pt x="51" y="43"/>
                    </a:lnTo>
                    <a:lnTo>
                      <a:pt x="44" y="36"/>
                    </a:lnTo>
                    <a:lnTo>
                      <a:pt x="44" y="29"/>
                    </a:lnTo>
                    <a:lnTo>
                      <a:pt x="51" y="22"/>
                    </a:lnTo>
                    <a:lnTo>
                      <a:pt x="51" y="7"/>
                    </a:lnTo>
                    <a:lnTo>
                      <a:pt x="44" y="0"/>
                    </a:lnTo>
                    <a:lnTo>
                      <a:pt x="36" y="7"/>
                    </a:lnTo>
                    <a:lnTo>
                      <a:pt x="44" y="29"/>
                    </a:lnTo>
                    <a:lnTo>
                      <a:pt x="44" y="29"/>
                    </a:lnTo>
                    <a:lnTo>
                      <a:pt x="44" y="29"/>
                    </a:lnTo>
                    <a:lnTo>
                      <a:pt x="44" y="36"/>
                    </a:lnTo>
                    <a:lnTo>
                      <a:pt x="36" y="36"/>
                    </a:lnTo>
                    <a:lnTo>
                      <a:pt x="29" y="29"/>
                    </a:lnTo>
                    <a:lnTo>
                      <a:pt x="29" y="22"/>
                    </a:lnTo>
                    <a:lnTo>
                      <a:pt x="29" y="22"/>
                    </a:lnTo>
                    <a:lnTo>
                      <a:pt x="29" y="14"/>
                    </a:lnTo>
                    <a:lnTo>
                      <a:pt x="22" y="7"/>
                    </a:lnTo>
                    <a:lnTo>
                      <a:pt x="15" y="0"/>
                    </a:lnTo>
                    <a:lnTo>
                      <a:pt x="15" y="0"/>
                    </a:lnTo>
                    <a:lnTo>
                      <a:pt x="8" y="0"/>
                    </a:lnTo>
                    <a:lnTo>
                      <a:pt x="8" y="0"/>
                    </a:lnTo>
                    <a:lnTo>
                      <a:pt x="0" y="7"/>
                    </a:lnTo>
                    <a:lnTo>
                      <a:pt x="8" y="22"/>
                    </a:lnTo>
                    <a:lnTo>
                      <a:pt x="22" y="22"/>
                    </a:lnTo>
                    <a:lnTo>
                      <a:pt x="29" y="29"/>
                    </a:lnTo>
                    <a:lnTo>
                      <a:pt x="36" y="36"/>
                    </a:lnTo>
                    <a:lnTo>
                      <a:pt x="36" y="36"/>
                    </a:lnTo>
                    <a:lnTo>
                      <a:pt x="36" y="43"/>
                    </a:lnTo>
                    <a:lnTo>
                      <a:pt x="29" y="43"/>
                    </a:lnTo>
                    <a:lnTo>
                      <a:pt x="29" y="36"/>
                    </a:lnTo>
                    <a:lnTo>
                      <a:pt x="22" y="36"/>
                    </a:lnTo>
                    <a:lnTo>
                      <a:pt x="8" y="36"/>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57"/>
                    </a:lnTo>
                    <a:lnTo>
                      <a:pt x="36" y="57"/>
                    </a:lnTo>
                    <a:lnTo>
                      <a:pt x="29" y="57"/>
                    </a:lnTo>
                    <a:lnTo>
                      <a:pt x="8" y="64"/>
                    </a:lnTo>
                    <a:lnTo>
                      <a:pt x="8" y="64"/>
                    </a:lnTo>
                    <a:lnTo>
                      <a:pt x="15" y="72"/>
                    </a:lnTo>
                    <a:lnTo>
                      <a:pt x="22" y="79"/>
                    </a:lnTo>
                    <a:lnTo>
                      <a:pt x="36" y="72"/>
                    </a:lnTo>
                    <a:lnTo>
                      <a:pt x="36" y="72"/>
                    </a:lnTo>
                    <a:lnTo>
                      <a:pt x="36" y="72"/>
                    </a:lnTo>
                    <a:lnTo>
                      <a:pt x="44" y="64"/>
                    </a:lnTo>
                    <a:lnTo>
                      <a:pt x="44" y="64"/>
                    </a:lnTo>
                    <a:lnTo>
                      <a:pt x="51" y="64"/>
                    </a:lnTo>
                    <a:lnTo>
                      <a:pt x="51" y="57"/>
                    </a:lnTo>
                    <a:lnTo>
                      <a:pt x="58" y="64"/>
                    </a:lnTo>
                    <a:lnTo>
                      <a:pt x="66" y="72"/>
                    </a:lnTo>
                    <a:lnTo>
                      <a:pt x="66" y="72"/>
                    </a:lnTo>
                    <a:close/>
                    <a:moveTo>
                      <a:pt x="66" y="36"/>
                    </a:moveTo>
                    <a:lnTo>
                      <a:pt x="73" y="29"/>
                    </a:lnTo>
                    <a:lnTo>
                      <a:pt x="73" y="29"/>
                    </a:lnTo>
                    <a:lnTo>
                      <a:pt x="73" y="14"/>
                    </a:lnTo>
                    <a:lnTo>
                      <a:pt x="66" y="7"/>
                    </a:lnTo>
                    <a:lnTo>
                      <a:pt x="58" y="22"/>
                    </a:lnTo>
                    <a:lnTo>
                      <a:pt x="66" y="36"/>
                    </a:lnTo>
                    <a:lnTo>
                      <a:pt x="66" y="36"/>
                    </a:lnTo>
                    <a:close/>
                    <a:moveTo>
                      <a:pt x="44" y="22"/>
                    </a:moveTo>
                    <a:lnTo>
                      <a:pt x="51" y="14"/>
                    </a:lnTo>
                    <a:lnTo>
                      <a:pt x="44" y="0"/>
                    </a:lnTo>
                    <a:lnTo>
                      <a:pt x="36" y="14"/>
                    </a:lnTo>
                    <a:lnTo>
                      <a:pt x="44" y="22"/>
                    </a:lnTo>
                    <a:lnTo>
                      <a:pt x="44" y="22"/>
                    </a:lnTo>
                    <a:close/>
                    <a:moveTo>
                      <a:pt x="22" y="14"/>
                    </a:moveTo>
                    <a:lnTo>
                      <a:pt x="22" y="14"/>
                    </a:lnTo>
                    <a:lnTo>
                      <a:pt x="22" y="7"/>
                    </a:lnTo>
                    <a:lnTo>
                      <a:pt x="15" y="7"/>
                    </a:lnTo>
                    <a:lnTo>
                      <a:pt x="8" y="0"/>
                    </a:lnTo>
                    <a:lnTo>
                      <a:pt x="8" y="7"/>
                    </a:lnTo>
                    <a:lnTo>
                      <a:pt x="8" y="14"/>
                    </a:lnTo>
                    <a:lnTo>
                      <a:pt x="15" y="22"/>
                    </a:lnTo>
                    <a:lnTo>
                      <a:pt x="22" y="14"/>
                    </a:lnTo>
                    <a:lnTo>
                      <a:pt x="22" y="14"/>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57"/>
                    </a:lnTo>
                    <a:lnTo>
                      <a:pt x="15"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755">
                <a:extLst>
                  <a:ext uri="{FF2B5EF4-FFF2-40B4-BE49-F238E27FC236}">
                    <a16:creationId xmlns:a16="http://schemas.microsoft.com/office/drawing/2014/main" xmlns="" id="{C2F1D302-F08F-4CFA-BCCE-18FF0AA7828A}"/>
                  </a:ext>
                </a:extLst>
              </p:cNvPr>
              <p:cNvSpPr>
                <a:spLocks noEditPoints="1"/>
              </p:cNvSpPr>
              <p:nvPr/>
            </p:nvSpPr>
            <p:spPr bwMode="auto">
              <a:xfrm>
                <a:off x="6762" y="3298"/>
                <a:ext cx="22" cy="72"/>
              </a:xfrm>
              <a:custGeom>
                <a:avLst/>
                <a:gdLst>
                  <a:gd name="T0" fmla="*/ 22 w 22"/>
                  <a:gd name="T1" fmla="*/ 22 h 72"/>
                  <a:gd name="T2" fmla="*/ 22 w 22"/>
                  <a:gd name="T3" fmla="*/ 14 h 72"/>
                  <a:gd name="T4" fmla="*/ 22 w 22"/>
                  <a:gd name="T5" fmla="*/ 14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7 h 72"/>
                  <a:gd name="T18" fmla="*/ 7 w 22"/>
                  <a:gd name="T19" fmla="*/ 14 h 72"/>
                  <a:gd name="T20" fmla="*/ 22 w 22"/>
                  <a:gd name="T21" fmla="*/ 22 h 72"/>
                  <a:gd name="T22" fmla="*/ 22 w 22"/>
                  <a:gd name="T23" fmla="*/ 22 h 72"/>
                  <a:gd name="T24" fmla="*/ 22 w 22"/>
                  <a:gd name="T25" fmla="*/ 29 h 72"/>
                  <a:gd name="T26" fmla="*/ 22 w 22"/>
                  <a:gd name="T27" fmla="*/ 22 h 72"/>
                  <a:gd name="T28" fmla="*/ 22 w 22"/>
                  <a:gd name="T29" fmla="*/ 22 h 72"/>
                  <a:gd name="T30" fmla="*/ 22 w 22"/>
                  <a:gd name="T31" fmla="*/ 36 h 72"/>
                  <a:gd name="T32" fmla="*/ 22 w 22"/>
                  <a:gd name="T33" fmla="*/ 36 h 72"/>
                  <a:gd name="T34" fmla="*/ 22 w 22"/>
                  <a:gd name="T35" fmla="*/ 36 h 72"/>
                  <a:gd name="T36" fmla="*/ 22 w 22"/>
                  <a:gd name="T37" fmla="*/ 29 h 72"/>
                  <a:gd name="T38" fmla="*/ 7 w 22"/>
                  <a:gd name="T39" fmla="*/ 29 h 72"/>
                  <a:gd name="T40" fmla="*/ 0 w 22"/>
                  <a:gd name="T41" fmla="*/ 36 h 72"/>
                  <a:gd name="T42" fmla="*/ 0 w 22"/>
                  <a:gd name="T43" fmla="*/ 43 h 72"/>
                  <a:gd name="T44" fmla="*/ 7 w 22"/>
                  <a:gd name="T45" fmla="*/ 43 h 72"/>
                  <a:gd name="T46" fmla="*/ 15 w 22"/>
                  <a:gd name="T47" fmla="*/ 50 h 72"/>
                  <a:gd name="T48" fmla="*/ 22 w 22"/>
                  <a:gd name="T49" fmla="*/ 50 h 72"/>
                  <a:gd name="T50" fmla="*/ 22 w 22"/>
                  <a:gd name="T51" fmla="*/ 43 h 72"/>
                  <a:gd name="T52" fmla="*/ 22 w 22"/>
                  <a:gd name="T53" fmla="*/ 36 h 72"/>
                  <a:gd name="T54" fmla="*/ 22 w 22"/>
                  <a:gd name="T55" fmla="*/ 36 h 72"/>
                  <a:gd name="T56" fmla="*/ 22 w 22"/>
                  <a:gd name="T57" fmla="*/ 57 h 72"/>
                  <a:gd name="T58" fmla="*/ 15 w 22"/>
                  <a:gd name="T59" fmla="*/ 57 h 72"/>
                  <a:gd name="T60" fmla="*/ 7 w 22"/>
                  <a:gd name="T61" fmla="*/ 57 h 72"/>
                  <a:gd name="T62" fmla="*/ 7 w 22"/>
                  <a:gd name="T63" fmla="*/ 64 h 72"/>
                  <a:gd name="T64" fmla="*/ 7 w 22"/>
                  <a:gd name="T65" fmla="*/ 72 h 72"/>
                  <a:gd name="T66" fmla="*/ 15 w 22"/>
                  <a:gd name="T67" fmla="*/ 72 h 72"/>
                  <a:gd name="T68" fmla="*/ 22 w 22"/>
                  <a:gd name="T69" fmla="*/ 72 h 72"/>
                  <a:gd name="T70" fmla="*/ 22 w 22"/>
                  <a:gd name="T71" fmla="*/ 72 h 72"/>
                  <a:gd name="T72" fmla="*/ 15 w 22"/>
                  <a:gd name="T73" fmla="*/ 72 h 72"/>
                  <a:gd name="T74" fmla="*/ 7 w 22"/>
                  <a:gd name="T75" fmla="*/ 64 h 72"/>
                  <a:gd name="T76" fmla="*/ 15 w 22"/>
                  <a:gd name="T77" fmla="*/ 57 h 72"/>
                  <a:gd name="T78" fmla="*/ 22 w 22"/>
                  <a:gd name="T79" fmla="*/ 57 h 72"/>
                  <a:gd name="T80" fmla="*/ 22 w 22"/>
                  <a:gd name="T81" fmla="*/ 57 h 72"/>
                  <a:gd name="T82" fmla="*/ 22 w 22"/>
                  <a:gd name="T83" fmla="*/ 57 h 72"/>
                  <a:gd name="T84" fmla="*/ 22 w 22"/>
                  <a:gd name="T85" fmla="*/ 57 h 72"/>
                  <a:gd name="T86" fmla="*/ 22 w 22"/>
                  <a:gd name="T87" fmla="*/ 57 h 72"/>
                  <a:gd name="T88" fmla="*/ 22 w 22"/>
                  <a:gd name="T89" fmla="*/ 14 h 72"/>
                  <a:gd name="T90" fmla="*/ 22 w 22"/>
                  <a:gd name="T91" fmla="*/ 14 h 72"/>
                  <a:gd name="T92" fmla="*/ 22 w 22"/>
                  <a:gd name="T93" fmla="*/ 7 h 72"/>
                  <a:gd name="T94" fmla="*/ 15 w 22"/>
                  <a:gd name="T95" fmla="*/ 0 h 72"/>
                  <a:gd name="T96" fmla="*/ 7 w 22"/>
                  <a:gd name="T97" fmla="*/ 0 h 72"/>
                  <a:gd name="T98" fmla="*/ 0 w 22"/>
                  <a:gd name="T99" fmla="*/ 7 h 72"/>
                  <a:gd name="T100" fmla="*/ 7 w 22"/>
                  <a:gd name="T101" fmla="*/ 14 h 72"/>
                  <a:gd name="T102" fmla="*/ 15 w 22"/>
                  <a:gd name="T103" fmla="*/ 22 h 72"/>
                  <a:gd name="T104" fmla="*/ 22 w 22"/>
                  <a:gd name="T105" fmla="*/ 14 h 72"/>
                  <a:gd name="T106" fmla="*/ 22 w 22"/>
                  <a:gd name="T107" fmla="*/ 14 h 72"/>
                  <a:gd name="T108" fmla="*/ 22 w 22"/>
                  <a:gd name="T109" fmla="*/ 36 h 72"/>
                  <a:gd name="T110" fmla="*/ 15 w 22"/>
                  <a:gd name="T111" fmla="*/ 36 h 72"/>
                  <a:gd name="T112" fmla="*/ 0 w 22"/>
                  <a:gd name="T113" fmla="*/ 36 h 72"/>
                  <a:gd name="T114" fmla="*/ 7 w 22"/>
                  <a:gd name="T115" fmla="*/ 43 h 72"/>
                  <a:gd name="T116" fmla="*/ 15 w 22"/>
                  <a:gd name="T117" fmla="*/ 43 h 72"/>
                  <a:gd name="T118" fmla="*/ 22 w 22"/>
                  <a:gd name="T119" fmla="*/ 43 h 72"/>
                  <a:gd name="T120" fmla="*/ 22 w 22"/>
                  <a:gd name="T121" fmla="*/ 36 h 72"/>
                  <a:gd name="T122" fmla="*/ 22 w 22"/>
                  <a:gd name="T1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2">
                    <a:moveTo>
                      <a:pt x="22" y="22"/>
                    </a:moveTo>
                    <a:lnTo>
                      <a:pt x="22" y="14"/>
                    </a:lnTo>
                    <a:lnTo>
                      <a:pt x="22" y="14"/>
                    </a:lnTo>
                    <a:lnTo>
                      <a:pt x="22" y="7"/>
                    </a:lnTo>
                    <a:lnTo>
                      <a:pt x="15" y="0"/>
                    </a:lnTo>
                    <a:lnTo>
                      <a:pt x="7" y="0"/>
                    </a:lnTo>
                    <a:lnTo>
                      <a:pt x="0" y="0"/>
                    </a:lnTo>
                    <a:lnTo>
                      <a:pt x="0" y="0"/>
                    </a:lnTo>
                    <a:lnTo>
                      <a:pt x="0" y="7"/>
                    </a:lnTo>
                    <a:lnTo>
                      <a:pt x="7" y="14"/>
                    </a:lnTo>
                    <a:lnTo>
                      <a:pt x="22" y="22"/>
                    </a:lnTo>
                    <a:lnTo>
                      <a:pt x="22" y="22"/>
                    </a:lnTo>
                    <a:lnTo>
                      <a:pt x="22" y="29"/>
                    </a:lnTo>
                    <a:lnTo>
                      <a:pt x="22" y="22"/>
                    </a:lnTo>
                    <a:lnTo>
                      <a:pt x="22" y="22"/>
                    </a:lnTo>
                    <a:close/>
                    <a:moveTo>
                      <a:pt x="22" y="36"/>
                    </a:moveTo>
                    <a:lnTo>
                      <a:pt x="22" y="36"/>
                    </a:lnTo>
                    <a:lnTo>
                      <a:pt x="22" y="36"/>
                    </a:lnTo>
                    <a:lnTo>
                      <a:pt x="22" y="29"/>
                    </a:lnTo>
                    <a:lnTo>
                      <a:pt x="7" y="29"/>
                    </a:lnTo>
                    <a:lnTo>
                      <a:pt x="0" y="36"/>
                    </a:lnTo>
                    <a:lnTo>
                      <a:pt x="0" y="43"/>
                    </a:lnTo>
                    <a:lnTo>
                      <a:pt x="7" y="43"/>
                    </a:lnTo>
                    <a:lnTo>
                      <a:pt x="15" y="50"/>
                    </a:lnTo>
                    <a:lnTo>
                      <a:pt x="22" y="50"/>
                    </a:lnTo>
                    <a:lnTo>
                      <a:pt x="22" y="43"/>
                    </a:lnTo>
                    <a:lnTo>
                      <a:pt x="22" y="36"/>
                    </a:lnTo>
                    <a:lnTo>
                      <a:pt x="22" y="36"/>
                    </a:lnTo>
                    <a:close/>
                    <a:moveTo>
                      <a:pt x="22" y="57"/>
                    </a:moveTo>
                    <a:lnTo>
                      <a:pt x="15" y="57"/>
                    </a:lnTo>
                    <a:lnTo>
                      <a:pt x="7" y="57"/>
                    </a:lnTo>
                    <a:lnTo>
                      <a:pt x="7" y="64"/>
                    </a:lnTo>
                    <a:lnTo>
                      <a:pt x="7" y="72"/>
                    </a:lnTo>
                    <a:lnTo>
                      <a:pt x="15" y="72"/>
                    </a:lnTo>
                    <a:lnTo>
                      <a:pt x="22" y="72"/>
                    </a:lnTo>
                    <a:lnTo>
                      <a:pt x="22" y="72"/>
                    </a:lnTo>
                    <a:lnTo>
                      <a:pt x="15" y="72"/>
                    </a:lnTo>
                    <a:lnTo>
                      <a:pt x="7" y="64"/>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2"/>
                    </a:lnTo>
                    <a:lnTo>
                      <a:pt x="22" y="14"/>
                    </a:lnTo>
                    <a:lnTo>
                      <a:pt x="22" y="14"/>
                    </a:lnTo>
                    <a:close/>
                    <a:moveTo>
                      <a:pt x="22" y="36"/>
                    </a:moveTo>
                    <a:lnTo>
                      <a:pt x="15" y="36"/>
                    </a:lnTo>
                    <a:lnTo>
                      <a:pt x="0" y="36"/>
                    </a:lnTo>
                    <a:lnTo>
                      <a:pt x="7" y="43"/>
                    </a:lnTo>
                    <a:lnTo>
                      <a:pt x="15" y="43"/>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756">
                <a:extLst>
                  <a:ext uri="{FF2B5EF4-FFF2-40B4-BE49-F238E27FC236}">
                    <a16:creationId xmlns:a16="http://schemas.microsoft.com/office/drawing/2014/main" xmlns="" id="{64D6166C-88DE-4D9D-B8EB-C81E6FCE6D45}"/>
                  </a:ext>
                </a:extLst>
              </p:cNvPr>
              <p:cNvSpPr>
                <a:spLocks noEditPoints="1"/>
              </p:cNvSpPr>
              <p:nvPr/>
            </p:nvSpPr>
            <p:spPr bwMode="auto">
              <a:xfrm>
                <a:off x="6690" y="3298"/>
                <a:ext cx="72" cy="72"/>
              </a:xfrm>
              <a:custGeom>
                <a:avLst/>
                <a:gdLst>
                  <a:gd name="T0" fmla="*/ 65 w 72"/>
                  <a:gd name="T1" fmla="*/ 72 h 72"/>
                  <a:gd name="T2" fmla="*/ 72 w 72"/>
                  <a:gd name="T3" fmla="*/ 64 h 72"/>
                  <a:gd name="T4" fmla="*/ 58 w 72"/>
                  <a:gd name="T5" fmla="*/ 50 h 72"/>
                  <a:gd name="T6" fmla="*/ 58 w 72"/>
                  <a:gd name="T7" fmla="*/ 36 h 72"/>
                  <a:gd name="T8" fmla="*/ 65 w 72"/>
                  <a:gd name="T9" fmla="*/ 36 h 72"/>
                  <a:gd name="T10" fmla="*/ 65 w 72"/>
                  <a:gd name="T11" fmla="*/ 7 h 72"/>
                  <a:gd name="T12" fmla="*/ 65 w 72"/>
                  <a:gd name="T13" fmla="*/ 7 h 72"/>
                  <a:gd name="T14" fmla="*/ 50 w 72"/>
                  <a:gd name="T15" fmla="*/ 14 h 72"/>
                  <a:gd name="T16" fmla="*/ 58 w 72"/>
                  <a:gd name="T17" fmla="*/ 29 h 72"/>
                  <a:gd name="T18" fmla="*/ 50 w 72"/>
                  <a:gd name="T19" fmla="*/ 43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4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4 w 72"/>
                  <a:gd name="T57" fmla="*/ 50 h 72"/>
                  <a:gd name="T58" fmla="*/ 22 w 72"/>
                  <a:gd name="T59" fmla="*/ 43 h 72"/>
                  <a:gd name="T60" fmla="*/ 29 w 72"/>
                  <a:gd name="T61" fmla="*/ 43 h 72"/>
                  <a:gd name="T62" fmla="*/ 43 w 72"/>
                  <a:gd name="T63" fmla="*/ 43 h 72"/>
                  <a:gd name="T64" fmla="*/ 43 w 72"/>
                  <a:gd name="T65" fmla="*/ 50 h 72"/>
                  <a:gd name="T66" fmla="*/ 36 w 72"/>
                  <a:gd name="T67" fmla="*/ 57 h 72"/>
                  <a:gd name="T68" fmla="*/ 22 w 72"/>
                  <a:gd name="T69" fmla="*/ 57 h 72"/>
                  <a:gd name="T70" fmla="*/ 7 w 72"/>
                  <a:gd name="T71" fmla="*/ 64 h 72"/>
                  <a:gd name="T72" fmla="*/ 22 w 72"/>
                  <a:gd name="T73" fmla="*/ 72 h 72"/>
                  <a:gd name="T74" fmla="*/ 29 w 72"/>
                  <a:gd name="T75" fmla="*/ 72 h 72"/>
                  <a:gd name="T76" fmla="*/ 36 w 72"/>
                  <a:gd name="T77" fmla="*/ 64 h 72"/>
                  <a:gd name="T78" fmla="*/ 43 w 72"/>
                  <a:gd name="T79" fmla="*/ 57 h 72"/>
                  <a:gd name="T80" fmla="*/ 58 w 72"/>
                  <a:gd name="T81" fmla="*/ 64 h 72"/>
                  <a:gd name="T82" fmla="*/ 58 w 72"/>
                  <a:gd name="T83" fmla="*/ 72 h 72"/>
                  <a:gd name="T84" fmla="*/ 65 w 72"/>
                  <a:gd name="T85" fmla="*/ 29 h 72"/>
                  <a:gd name="T86" fmla="*/ 65 w 72"/>
                  <a:gd name="T87" fmla="*/ 14 h 72"/>
                  <a:gd name="T88" fmla="*/ 58 w 72"/>
                  <a:gd name="T89" fmla="*/ 14 h 72"/>
                  <a:gd name="T90" fmla="*/ 58 w 72"/>
                  <a:gd name="T91" fmla="*/ 29 h 72"/>
                  <a:gd name="T92" fmla="*/ 43 w 72"/>
                  <a:gd name="T93" fmla="*/ 14 h 72"/>
                  <a:gd name="T94" fmla="*/ 36 w 72"/>
                  <a:gd name="T95" fmla="*/ 7 h 72"/>
                  <a:gd name="T96" fmla="*/ 36 w 72"/>
                  <a:gd name="T97" fmla="*/ 22 h 72"/>
                  <a:gd name="T98" fmla="*/ 22 w 72"/>
                  <a:gd name="T99" fmla="*/ 14 h 72"/>
                  <a:gd name="T100" fmla="*/ 14 w 72"/>
                  <a:gd name="T101" fmla="*/ 0 h 72"/>
                  <a:gd name="T102" fmla="*/ 0 w 72"/>
                  <a:gd name="T103" fmla="*/ 7 h 72"/>
                  <a:gd name="T104" fmla="*/ 7 w 72"/>
                  <a:gd name="T105" fmla="*/ 22 h 72"/>
                  <a:gd name="T106" fmla="*/ 14 w 72"/>
                  <a:gd name="T107" fmla="*/ 14 h 72"/>
                  <a:gd name="T108" fmla="*/ 14 w 72"/>
                  <a:gd name="T109" fmla="*/ 36 h 72"/>
                  <a:gd name="T110" fmla="*/ 7 w 72"/>
                  <a:gd name="T111" fmla="*/ 43 h 72"/>
                  <a:gd name="T112" fmla="*/ 22 w 72"/>
                  <a:gd name="T113" fmla="*/ 43 h 72"/>
                  <a:gd name="T114" fmla="*/ 22 w 72"/>
                  <a:gd name="T115" fmla="*/ 36 h 72"/>
                  <a:gd name="T116" fmla="*/ 29 w 72"/>
                  <a:gd name="T117" fmla="*/ 57 h 72"/>
                  <a:gd name="T118" fmla="*/ 14 w 72"/>
                  <a:gd name="T119" fmla="*/ 57 h 72"/>
                  <a:gd name="T120" fmla="*/ 7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72"/>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0" y="14"/>
                    </a:lnTo>
                    <a:lnTo>
                      <a:pt x="50" y="22"/>
                    </a:lnTo>
                    <a:lnTo>
                      <a:pt x="58" y="29"/>
                    </a:lnTo>
                    <a:lnTo>
                      <a:pt x="58" y="36"/>
                    </a:lnTo>
                    <a:lnTo>
                      <a:pt x="50" y="43"/>
                    </a:lnTo>
                    <a:lnTo>
                      <a:pt x="50" y="50"/>
                    </a:lnTo>
                    <a:lnTo>
                      <a:pt x="43" y="43"/>
                    </a:lnTo>
                    <a:lnTo>
                      <a:pt x="43" y="36"/>
                    </a:lnTo>
                    <a:lnTo>
                      <a:pt x="43" y="29"/>
                    </a:lnTo>
                    <a:lnTo>
                      <a:pt x="43" y="29"/>
                    </a:lnTo>
                    <a:lnTo>
                      <a:pt x="43" y="22"/>
                    </a:lnTo>
                    <a:lnTo>
                      <a:pt x="43" y="7"/>
                    </a:lnTo>
                    <a:lnTo>
                      <a:pt x="36" y="0"/>
                    </a:lnTo>
                    <a:lnTo>
                      <a:pt x="29" y="7"/>
                    </a:lnTo>
                    <a:lnTo>
                      <a:pt x="36" y="22"/>
                    </a:lnTo>
                    <a:lnTo>
                      <a:pt x="36" y="22"/>
                    </a:lnTo>
                    <a:lnTo>
                      <a:pt x="36" y="29"/>
                    </a:lnTo>
                    <a:lnTo>
                      <a:pt x="36" y="36"/>
                    </a:lnTo>
                    <a:lnTo>
                      <a:pt x="36" y="36"/>
                    </a:lnTo>
                    <a:lnTo>
                      <a:pt x="29" y="22"/>
                    </a:lnTo>
                    <a:lnTo>
                      <a:pt x="22" y="22"/>
                    </a:lnTo>
                    <a:lnTo>
                      <a:pt x="22" y="22"/>
                    </a:lnTo>
                    <a:lnTo>
                      <a:pt x="22" y="14"/>
                    </a:lnTo>
                    <a:lnTo>
                      <a:pt x="22" y="7"/>
                    </a:lnTo>
                    <a:lnTo>
                      <a:pt x="7" y="0"/>
                    </a:lnTo>
                    <a:lnTo>
                      <a:pt x="7" y="0"/>
                    </a:lnTo>
                    <a:lnTo>
                      <a:pt x="0" y="0"/>
                    </a:lnTo>
                    <a:lnTo>
                      <a:pt x="0" y="0"/>
                    </a:lnTo>
                    <a:lnTo>
                      <a:pt x="0" y="7"/>
                    </a:lnTo>
                    <a:lnTo>
                      <a:pt x="7" y="14"/>
                    </a:lnTo>
                    <a:lnTo>
                      <a:pt x="14" y="22"/>
                    </a:lnTo>
                    <a:lnTo>
                      <a:pt x="22" y="29"/>
                    </a:lnTo>
                    <a:lnTo>
                      <a:pt x="29" y="36"/>
                    </a:lnTo>
                    <a:lnTo>
                      <a:pt x="36" y="36"/>
                    </a:lnTo>
                    <a:lnTo>
                      <a:pt x="29" y="36"/>
                    </a:lnTo>
                    <a:lnTo>
                      <a:pt x="29" y="36"/>
                    </a:lnTo>
                    <a:lnTo>
                      <a:pt x="22" y="36"/>
                    </a:lnTo>
                    <a:lnTo>
                      <a:pt x="14" y="29"/>
                    </a:lnTo>
                    <a:lnTo>
                      <a:pt x="7" y="29"/>
                    </a:lnTo>
                    <a:lnTo>
                      <a:pt x="0" y="36"/>
                    </a:lnTo>
                    <a:lnTo>
                      <a:pt x="0" y="43"/>
                    </a:lnTo>
                    <a:lnTo>
                      <a:pt x="7" y="43"/>
                    </a:lnTo>
                    <a:lnTo>
                      <a:pt x="14" y="50"/>
                    </a:lnTo>
                    <a:lnTo>
                      <a:pt x="22"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57"/>
                    </a:lnTo>
                    <a:lnTo>
                      <a:pt x="7" y="64"/>
                    </a:lnTo>
                    <a:lnTo>
                      <a:pt x="7" y="72"/>
                    </a:lnTo>
                    <a:lnTo>
                      <a:pt x="22" y="72"/>
                    </a:lnTo>
                    <a:lnTo>
                      <a:pt x="29" y="72"/>
                    </a:lnTo>
                    <a:lnTo>
                      <a:pt x="29" y="72"/>
                    </a:lnTo>
                    <a:lnTo>
                      <a:pt x="29" y="64"/>
                    </a:lnTo>
                    <a:lnTo>
                      <a:pt x="36" y="64"/>
                    </a:lnTo>
                    <a:lnTo>
                      <a:pt x="43" y="64"/>
                    </a:lnTo>
                    <a:lnTo>
                      <a:pt x="43" y="57"/>
                    </a:lnTo>
                    <a:lnTo>
                      <a:pt x="50" y="57"/>
                    </a:lnTo>
                    <a:lnTo>
                      <a:pt x="58" y="64"/>
                    </a:lnTo>
                    <a:lnTo>
                      <a:pt x="58" y="72"/>
                    </a:lnTo>
                    <a:lnTo>
                      <a:pt x="58" y="72"/>
                    </a:lnTo>
                    <a:close/>
                    <a:moveTo>
                      <a:pt x="58" y="29"/>
                    </a:moveTo>
                    <a:lnTo>
                      <a:pt x="65" y="29"/>
                    </a:lnTo>
                    <a:lnTo>
                      <a:pt x="72" y="22"/>
                    </a:lnTo>
                    <a:lnTo>
                      <a:pt x="65" y="14"/>
                    </a:lnTo>
                    <a:lnTo>
                      <a:pt x="65" y="7"/>
                    </a:lnTo>
                    <a:lnTo>
                      <a:pt x="58" y="14"/>
                    </a:lnTo>
                    <a:lnTo>
                      <a:pt x="58" y="29"/>
                    </a:lnTo>
                    <a:lnTo>
                      <a:pt x="58" y="29"/>
                    </a:lnTo>
                    <a:close/>
                    <a:moveTo>
                      <a:pt x="36" y="22"/>
                    </a:moveTo>
                    <a:lnTo>
                      <a:pt x="43" y="14"/>
                    </a:lnTo>
                    <a:lnTo>
                      <a:pt x="36" y="0"/>
                    </a:lnTo>
                    <a:lnTo>
                      <a:pt x="36" y="7"/>
                    </a:lnTo>
                    <a:lnTo>
                      <a:pt x="36" y="22"/>
                    </a:lnTo>
                    <a:lnTo>
                      <a:pt x="36" y="22"/>
                    </a:lnTo>
                    <a:close/>
                    <a:moveTo>
                      <a:pt x="14" y="14"/>
                    </a:moveTo>
                    <a:lnTo>
                      <a:pt x="22" y="14"/>
                    </a:lnTo>
                    <a:lnTo>
                      <a:pt x="14" y="7"/>
                    </a:lnTo>
                    <a:lnTo>
                      <a:pt x="14" y="0"/>
                    </a:lnTo>
                    <a:lnTo>
                      <a:pt x="0" y="0"/>
                    </a:lnTo>
                    <a:lnTo>
                      <a:pt x="0" y="7"/>
                    </a:lnTo>
                    <a:lnTo>
                      <a:pt x="7" y="14"/>
                    </a:lnTo>
                    <a:lnTo>
                      <a:pt x="7" y="22"/>
                    </a:lnTo>
                    <a:lnTo>
                      <a:pt x="14" y="14"/>
                    </a:lnTo>
                    <a:lnTo>
                      <a:pt x="14" y="14"/>
                    </a:lnTo>
                    <a:close/>
                    <a:moveTo>
                      <a:pt x="22" y="36"/>
                    </a:moveTo>
                    <a:lnTo>
                      <a:pt x="14" y="36"/>
                    </a:lnTo>
                    <a:lnTo>
                      <a:pt x="0" y="36"/>
                    </a:lnTo>
                    <a:lnTo>
                      <a:pt x="7" y="43"/>
                    </a:lnTo>
                    <a:lnTo>
                      <a:pt x="14" y="43"/>
                    </a:lnTo>
                    <a:lnTo>
                      <a:pt x="22" y="43"/>
                    </a:lnTo>
                    <a:lnTo>
                      <a:pt x="22" y="36"/>
                    </a:lnTo>
                    <a:lnTo>
                      <a:pt x="22" y="36"/>
                    </a:lnTo>
                    <a:close/>
                    <a:moveTo>
                      <a:pt x="29" y="64"/>
                    </a:moveTo>
                    <a:lnTo>
                      <a:pt x="29" y="57"/>
                    </a:lnTo>
                    <a:lnTo>
                      <a:pt x="22" y="57"/>
                    </a:lnTo>
                    <a:lnTo>
                      <a:pt x="14" y="57"/>
                    </a:lnTo>
                    <a:lnTo>
                      <a:pt x="7" y="64"/>
                    </a:lnTo>
                    <a:lnTo>
                      <a:pt x="7" y="64"/>
                    </a:lnTo>
                    <a:lnTo>
                      <a:pt x="14"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757">
                <a:extLst>
                  <a:ext uri="{FF2B5EF4-FFF2-40B4-BE49-F238E27FC236}">
                    <a16:creationId xmlns:a16="http://schemas.microsoft.com/office/drawing/2014/main" xmlns="" id="{527D7A37-C5FC-4A19-B2B0-C05E688205B2}"/>
                  </a:ext>
                </a:extLst>
              </p:cNvPr>
              <p:cNvSpPr>
                <a:spLocks noEditPoints="1"/>
              </p:cNvSpPr>
              <p:nvPr/>
            </p:nvSpPr>
            <p:spPr bwMode="auto">
              <a:xfrm>
                <a:off x="6611" y="3298"/>
                <a:ext cx="72" cy="72"/>
              </a:xfrm>
              <a:custGeom>
                <a:avLst/>
                <a:gdLst>
                  <a:gd name="T0" fmla="*/ 72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8 w 72"/>
                  <a:gd name="T15" fmla="*/ 14 h 72"/>
                  <a:gd name="T16" fmla="*/ 65 w 72"/>
                  <a:gd name="T17" fmla="*/ 29 h 72"/>
                  <a:gd name="T18" fmla="*/ 58 w 72"/>
                  <a:gd name="T19" fmla="*/ 43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9 w 72"/>
                  <a:gd name="T37" fmla="*/ 14 h 72"/>
                  <a:gd name="T38" fmla="*/ 15 w 72"/>
                  <a:gd name="T39" fmla="*/ 0 h 72"/>
                  <a:gd name="T40" fmla="*/ 7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2 w 72"/>
                  <a:gd name="T57" fmla="*/ 50 h 72"/>
                  <a:gd name="T58" fmla="*/ 29 w 72"/>
                  <a:gd name="T59" fmla="*/ 43 h 72"/>
                  <a:gd name="T60" fmla="*/ 36 w 72"/>
                  <a:gd name="T61" fmla="*/ 43 h 72"/>
                  <a:gd name="T62" fmla="*/ 43 w 72"/>
                  <a:gd name="T63" fmla="*/ 43 h 72"/>
                  <a:gd name="T64" fmla="*/ 50 w 72"/>
                  <a:gd name="T65" fmla="*/ 50 h 72"/>
                  <a:gd name="T66" fmla="*/ 43 w 72"/>
                  <a:gd name="T67" fmla="*/ 57 h 72"/>
                  <a:gd name="T68" fmla="*/ 29 w 72"/>
                  <a:gd name="T69" fmla="*/ 57 h 72"/>
                  <a:gd name="T70" fmla="*/ 7 w 72"/>
                  <a:gd name="T71" fmla="*/ 64 h 72"/>
                  <a:gd name="T72" fmla="*/ 29 w 72"/>
                  <a:gd name="T73" fmla="*/ 72 h 72"/>
                  <a:gd name="T74" fmla="*/ 36 w 72"/>
                  <a:gd name="T75" fmla="*/ 72 h 72"/>
                  <a:gd name="T76" fmla="*/ 43 w 72"/>
                  <a:gd name="T77" fmla="*/ 64 h 72"/>
                  <a:gd name="T78" fmla="*/ 50 w 72"/>
                  <a:gd name="T79" fmla="*/ 57 h 72"/>
                  <a:gd name="T80" fmla="*/ 58 w 72"/>
                  <a:gd name="T81" fmla="*/ 64 h 72"/>
                  <a:gd name="T82" fmla="*/ 65 w 72"/>
                  <a:gd name="T83" fmla="*/ 72 h 72"/>
                  <a:gd name="T84" fmla="*/ 72 w 72"/>
                  <a:gd name="T85" fmla="*/ 29 h 72"/>
                  <a:gd name="T86" fmla="*/ 72 w 72"/>
                  <a:gd name="T87" fmla="*/ 14 h 72"/>
                  <a:gd name="T88" fmla="*/ 58 w 72"/>
                  <a:gd name="T89" fmla="*/ 14 h 72"/>
                  <a:gd name="T90" fmla="*/ 65 w 72"/>
                  <a:gd name="T91" fmla="*/ 29 h 72"/>
                  <a:gd name="T92" fmla="*/ 50 w 72"/>
                  <a:gd name="T93" fmla="*/ 14 h 72"/>
                  <a:gd name="T94" fmla="*/ 36 w 72"/>
                  <a:gd name="T95" fmla="*/ 7 h 72"/>
                  <a:gd name="T96" fmla="*/ 43 w 72"/>
                  <a:gd name="T97" fmla="*/ 22 h 72"/>
                  <a:gd name="T98" fmla="*/ 22 w 72"/>
                  <a:gd name="T99" fmla="*/ 14 h 72"/>
                  <a:gd name="T100" fmla="*/ 15 w 72"/>
                  <a:gd name="T101" fmla="*/ 0 h 72"/>
                  <a:gd name="T102" fmla="*/ 7 w 72"/>
                  <a:gd name="T103" fmla="*/ 7 h 72"/>
                  <a:gd name="T104" fmla="*/ 15 w 72"/>
                  <a:gd name="T105" fmla="*/ 22 h 72"/>
                  <a:gd name="T106" fmla="*/ 22 w 72"/>
                  <a:gd name="T107" fmla="*/ 14 h 72"/>
                  <a:gd name="T108" fmla="*/ 15 w 72"/>
                  <a:gd name="T109" fmla="*/ 36 h 72"/>
                  <a:gd name="T110" fmla="*/ 7 w 72"/>
                  <a:gd name="T111" fmla="*/ 43 h 72"/>
                  <a:gd name="T112" fmla="*/ 29 w 72"/>
                  <a:gd name="T113" fmla="*/ 43 h 72"/>
                  <a:gd name="T114" fmla="*/ 29 w 72"/>
                  <a:gd name="T115" fmla="*/ 36 h 72"/>
                  <a:gd name="T116" fmla="*/ 29 w 72"/>
                  <a:gd name="T117" fmla="*/ 57 h 72"/>
                  <a:gd name="T118" fmla="*/ 22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4"/>
                    </a:lnTo>
                    <a:lnTo>
                      <a:pt x="58" y="22"/>
                    </a:lnTo>
                    <a:lnTo>
                      <a:pt x="65" y="29"/>
                    </a:lnTo>
                    <a:lnTo>
                      <a:pt x="58" y="36"/>
                    </a:lnTo>
                    <a:lnTo>
                      <a:pt x="58" y="43"/>
                    </a:lnTo>
                    <a:lnTo>
                      <a:pt x="58" y="50"/>
                    </a:lnTo>
                    <a:lnTo>
                      <a:pt x="50" y="43"/>
                    </a:lnTo>
                    <a:lnTo>
                      <a:pt x="50" y="36"/>
                    </a:lnTo>
                    <a:lnTo>
                      <a:pt x="43" y="29"/>
                    </a:lnTo>
                    <a:lnTo>
                      <a:pt x="43" y="29"/>
                    </a:lnTo>
                    <a:lnTo>
                      <a:pt x="50" y="22"/>
                    </a:lnTo>
                    <a:lnTo>
                      <a:pt x="50" y="7"/>
                    </a:lnTo>
                    <a:lnTo>
                      <a:pt x="43" y="0"/>
                    </a:lnTo>
                    <a:lnTo>
                      <a:pt x="36" y="7"/>
                    </a:lnTo>
                    <a:lnTo>
                      <a:pt x="43" y="22"/>
                    </a:lnTo>
                    <a:lnTo>
                      <a:pt x="43" y="22"/>
                    </a:lnTo>
                    <a:lnTo>
                      <a:pt x="43" y="29"/>
                    </a:lnTo>
                    <a:lnTo>
                      <a:pt x="43" y="36"/>
                    </a:lnTo>
                    <a:lnTo>
                      <a:pt x="36" y="36"/>
                    </a:lnTo>
                    <a:lnTo>
                      <a:pt x="29" y="22"/>
                    </a:lnTo>
                    <a:lnTo>
                      <a:pt x="29" y="22"/>
                    </a:lnTo>
                    <a:lnTo>
                      <a:pt x="29" y="22"/>
                    </a:lnTo>
                    <a:lnTo>
                      <a:pt x="29" y="14"/>
                    </a:lnTo>
                    <a:lnTo>
                      <a:pt x="22" y="7"/>
                    </a:lnTo>
                    <a:lnTo>
                      <a:pt x="15" y="0"/>
                    </a:lnTo>
                    <a:lnTo>
                      <a:pt x="15" y="0"/>
                    </a:lnTo>
                    <a:lnTo>
                      <a:pt x="7" y="0"/>
                    </a:lnTo>
                    <a:lnTo>
                      <a:pt x="7" y="0"/>
                    </a:lnTo>
                    <a:lnTo>
                      <a:pt x="0" y="7"/>
                    </a:lnTo>
                    <a:lnTo>
                      <a:pt x="7" y="14"/>
                    </a:lnTo>
                    <a:lnTo>
                      <a:pt x="22" y="22"/>
                    </a:lnTo>
                    <a:lnTo>
                      <a:pt x="29" y="29"/>
                    </a:lnTo>
                    <a:lnTo>
                      <a:pt x="36" y="36"/>
                    </a:lnTo>
                    <a:lnTo>
                      <a:pt x="36" y="36"/>
                    </a:lnTo>
                    <a:lnTo>
                      <a:pt x="36" y="36"/>
                    </a:lnTo>
                    <a:lnTo>
                      <a:pt x="29" y="36"/>
                    </a:lnTo>
                    <a:lnTo>
                      <a:pt x="29" y="36"/>
                    </a:lnTo>
                    <a:lnTo>
                      <a:pt x="22" y="29"/>
                    </a:lnTo>
                    <a:lnTo>
                      <a:pt x="7" y="29"/>
                    </a:lnTo>
                    <a:lnTo>
                      <a:pt x="0" y="36"/>
                    </a:lnTo>
                    <a:lnTo>
                      <a:pt x="7" y="43"/>
                    </a:lnTo>
                    <a:lnTo>
                      <a:pt x="15" y="43"/>
                    </a:lnTo>
                    <a:lnTo>
                      <a:pt x="22" y="50"/>
                    </a:lnTo>
                    <a:lnTo>
                      <a:pt x="22"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57"/>
                    </a:lnTo>
                    <a:lnTo>
                      <a:pt x="7" y="64"/>
                    </a:lnTo>
                    <a:lnTo>
                      <a:pt x="15" y="72"/>
                    </a:lnTo>
                    <a:lnTo>
                      <a:pt x="29" y="72"/>
                    </a:lnTo>
                    <a:lnTo>
                      <a:pt x="36" y="72"/>
                    </a:lnTo>
                    <a:lnTo>
                      <a:pt x="36" y="72"/>
                    </a:lnTo>
                    <a:lnTo>
                      <a:pt x="36" y="64"/>
                    </a:lnTo>
                    <a:lnTo>
                      <a:pt x="43" y="64"/>
                    </a:lnTo>
                    <a:lnTo>
                      <a:pt x="43" y="64"/>
                    </a:lnTo>
                    <a:lnTo>
                      <a:pt x="50" y="57"/>
                    </a:lnTo>
                    <a:lnTo>
                      <a:pt x="50" y="57"/>
                    </a:lnTo>
                    <a:lnTo>
                      <a:pt x="58" y="64"/>
                    </a:lnTo>
                    <a:lnTo>
                      <a:pt x="65" y="72"/>
                    </a:lnTo>
                    <a:lnTo>
                      <a:pt x="65" y="72"/>
                    </a:lnTo>
                    <a:close/>
                    <a:moveTo>
                      <a:pt x="65" y="29"/>
                    </a:moveTo>
                    <a:lnTo>
                      <a:pt x="72" y="29"/>
                    </a:lnTo>
                    <a:lnTo>
                      <a:pt x="72" y="22"/>
                    </a:lnTo>
                    <a:lnTo>
                      <a:pt x="72" y="14"/>
                    </a:lnTo>
                    <a:lnTo>
                      <a:pt x="65" y="7"/>
                    </a:lnTo>
                    <a:lnTo>
                      <a:pt x="58" y="14"/>
                    </a:lnTo>
                    <a:lnTo>
                      <a:pt x="65" y="29"/>
                    </a:lnTo>
                    <a:lnTo>
                      <a:pt x="65" y="29"/>
                    </a:lnTo>
                    <a:close/>
                    <a:moveTo>
                      <a:pt x="43" y="22"/>
                    </a:moveTo>
                    <a:lnTo>
                      <a:pt x="50" y="14"/>
                    </a:lnTo>
                    <a:lnTo>
                      <a:pt x="43" y="0"/>
                    </a:lnTo>
                    <a:lnTo>
                      <a:pt x="36" y="7"/>
                    </a:lnTo>
                    <a:lnTo>
                      <a:pt x="43" y="22"/>
                    </a:lnTo>
                    <a:lnTo>
                      <a:pt x="43" y="22"/>
                    </a:lnTo>
                    <a:close/>
                    <a:moveTo>
                      <a:pt x="22" y="14"/>
                    </a:moveTo>
                    <a:lnTo>
                      <a:pt x="22" y="14"/>
                    </a:lnTo>
                    <a:lnTo>
                      <a:pt x="22" y="7"/>
                    </a:lnTo>
                    <a:lnTo>
                      <a:pt x="15" y="0"/>
                    </a:lnTo>
                    <a:lnTo>
                      <a:pt x="7" y="0"/>
                    </a:lnTo>
                    <a:lnTo>
                      <a:pt x="7" y="7"/>
                    </a:lnTo>
                    <a:lnTo>
                      <a:pt x="7" y="14"/>
                    </a:lnTo>
                    <a:lnTo>
                      <a:pt x="15" y="22"/>
                    </a:lnTo>
                    <a:lnTo>
                      <a:pt x="22" y="14"/>
                    </a:lnTo>
                    <a:lnTo>
                      <a:pt x="22" y="14"/>
                    </a:lnTo>
                    <a:close/>
                    <a:moveTo>
                      <a:pt x="29" y="36"/>
                    </a:moveTo>
                    <a:lnTo>
                      <a:pt x="15" y="36"/>
                    </a:lnTo>
                    <a:lnTo>
                      <a:pt x="7" y="36"/>
                    </a:lnTo>
                    <a:lnTo>
                      <a:pt x="7" y="43"/>
                    </a:lnTo>
                    <a:lnTo>
                      <a:pt x="15" y="43"/>
                    </a:lnTo>
                    <a:lnTo>
                      <a:pt x="29" y="43"/>
                    </a:lnTo>
                    <a:lnTo>
                      <a:pt x="29" y="36"/>
                    </a:lnTo>
                    <a:lnTo>
                      <a:pt x="29" y="36"/>
                    </a:lnTo>
                    <a:close/>
                    <a:moveTo>
                      <a:pt x="36" y="64"/>
                    </a:moveTo>
                    <a:lnTo>
                      <a:pt x="29" y="57"/>
                    </a:lnTo>
                    <a:lnTo>
                      <a:pt x="22" y="57"/>
                    </a:lnTo>
                    <a:lnTo>
                      <a:pt x="22" y="57"/>
                    </a:lnTo>
                    <a:lnTo>
                      <a:pt x="15"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758">
                <a:extLst>
                  <a:ext uri="{FF2B5EF4-FFF2-40B4-BE49-F238E27FC236}">
                    <a16:creationId xmlns:a16="http://schemas.microsoft.com/office/drawing/2014/main" xmlns="" id="{443EE6C8-FDE0-4EE2-9CCF-D38E129D9DEE}"/>
                  </a:ext>
                </a:extLst>
              </p:cNvPr>
              <p:cNvSpPr>
                <a:spLocks noEditPoints="1"/>
              </p:cNvSpPr>
              <p:nvPr/>
            </p:nvSpPr>
            <p:spPr bwMode="auto">
              <a:xfrm>
                <a:off x="6316" y="3377"/>
                <a:ext cx="72" cy="78"/>
              </a:xfrm>
              <a:custGeom>
                <a:avLst/>
                <a:gdLst>
                  <a:gd name="T0" fmla="*/ 64 w 72"/>
                  <a:gd name="T1" fmla="*/ 71 h 78"/>
                  <a:gd name="T2" fmla="*/ 72 w 72"/>
                  <a:gd name="T3" fmla="*/ 64 h 78"/>
                  <a:gd name="T4" fmla="*/ 57 w 72"/>
                  <a:gd name="T5" fmla="*/ 57 h 78"/>
                  <a:gd name="T6" fmla="*/ 57 w 72"/>
                  <a:gd name="T7" fmla="*/ 35 h 78"/>
                  <a:gd name="T8" fmla="*/ 64 w 72"/>
                  <a:gd name="T9" fmla="*/ 35 h 78"/>
                  <a:gd name="T10" fmla="*/ 64 w 72"/>
                  <a:gd name="T11" fmla="*/ 14 h 78"/>
                  <a:gd name="T12" fmla="*/ 64 w 72"/>
                  <a:gd name="T13" fmla="*/ 7 h 78"/>
                  <a:gd name="T14" fmla="*/ 50 w 72"/>
                  <a:gd name="T15" fmla="*/ 14 h 78"/>
                  <a:gd name="T16" fmla="*/ 57 w 72"/>
                  <a:gd name="T17" fmla="*/ 35 h 78"/>
                  <a:gd name="T18" fmla="*/ 50 w 72"/>
                  <a:gd name="T19" fmla="*/ 50 h 78"/>
                  <a:gd name="T20" fmla="*/ 50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5 h 78"/>
                  <a:gd name="T48" fmla="*/ 28 w 72"/>
                  <a:gd name="T49" fmla="*/ 43 h 78"/>
                  <a:gd name="T50" fmla="*/ 21 w 72"/>
                  <a:gd name="T51" fmla="*/ 35 h 78"/>
                  <a:gd name="T52" fmla="*/ 7 w 72"/>
                  <a:gd name="T53" fmla="*/ 35 h 78"/>
                  <a:gd name="T54" fmla="*/ 0 w 72"/>
                  <a:gd name="T55" fmla="*/ 43 h 78"/>
                  <a:gd name="T56" fmla="*/ 14 w 72"/>
                  <a:gd name="T57" fmla="*/ 50 h 78"/>
                  <a:gd name="T58" fmla="*/ 21 w 72"/>
                  <a:gd name="T59" fmla="*/ 43 h 78"/>
                  <a:gd name="T60" fmla="*/ 28 w 72"/>
                  <a:gd name="T61" fmla="*/ 43 h 78"/>
                  <a:gd name="T62" fmla="*/ 43 w 72"/>
                  <a:gd name="T63" fmla="*/ 50 h 78"/>
                  <a:gd name="T64" fmla="*/ 43 w 72"/>
                  <a:gd name="T65" fmla="*/ 57 h 78"/>
                  <a:gd name="T66" fmla="*/ 36 w 72"/>
                  <a:gd name="T67" fmla="*/ 64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57 w 72"/>
                  <a:gd name="T83" fmla="*/ 71 h 78"/>
                  <a:gd name="T84" fmla="*/ 64 w 72"/>
                  <a:gd name="T85" fmla="*/ 35 h 78"/>
                  <a:gd name="T86" fmla="*/ 64 w 72"/>
                  <a:gd name="T87" fmla="*/ 14 h 78"/>
                  <a:gd name="T88" fmla="*/ 57 w 72"/>
                  <a:gd name="T89" fmla="*/ 21 h 78"/>
                  <a:gd name="T90" fmla="*/ 57 w 72"/>
                  <a:gd name="T91" fmla="*/ 35 h 78"/>
                  <a:gd name="T92" fmla="*/ 43 w 72"/>
                  <a:gd name="T93" fmla="*/ 14 h 78"/>
                  <a:gd name="T94" fmla="*/ 36 w 72"/>
                  <a:gd name="T95" fmla="*/ 14 h 78"/>
                  <a:gd name="T96" fmla="*/ 36 w 72"/>
                  <a:gd name="T97" fmla="*/ 21 h 78"/>
                  <a:gd name="T98" fmla="*/ 21 w 72"/>
                  <a:gd name="T99" fmla="*/ 14 h 78"/>
                  <a:gd name="T100" fmla="*/ 14 w 72"/>
                  <a:gd name="T101" fmla="*/ 7 h 78"/>
                  <a:gd name="T102" fmla="*/ 0 w 72"/>
                  <a:gd name="T103" fmla="*/ 7 h 78"/>
                  <a:gd name="T104" fmla="*/ 7 w 72"/>
                  <a:gd name="T105" fmla="*/ 21 h 78"/>
                  <a:gd name="T106" fmla="*/ 14 w 72"/>
                  <a:gd name="T107" fmla="*/ 21 h 78"/>
                  <a:gd name="T108" fmla="*/ 14 w 72"/>
                  <a:gd name="T109" fmla="*/ 35 h 78"/>
                  <a:gd name="T110" fmla="*/ 7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72" y="71"/>
                    </a:lnTo>
                    <a:lnTo>
                      <a:pt x="72" y="64"/>
                    </a:lnTo>
                    <a:lnTo>
                      <a:pt x="72" y="64"/>
                    </a:lnTo>
                    <a:lnTo>
                      <a:pt x="57" y="57"/>
                    </a:lnTo>
                    <a:lnTo>
                      <a:pt x="57" y="50"/>
                    </a:lnTo>
                    <a:lnTo>
                      <a:pt x="57" y="35"/>
                    </a:lnTo>
                    <a:lnTo>
                      <a:pt x="64" y="35"/>
                    </a:lnTo>
                    <a:lnTo>
                      <a:pt x="64" y="35"/>
                    </a:lnTo>
                    <a:lnTo>
                      <a:pt x="72" y="28"/>
                    </a:lnTo>
                    <a:lnTo>
                      <a:pt x="64" y="14"/>
                    </a:lnTo>
                    <a:lnTo>
                      <a:pt x="64" y="7"/>
                    </a:lnTo>
                    <a:lnTo>
                      <a:pt x="64" y="7"/>
                    </a:lnTo>
                    <a:lnTo>
                      <a:pt x="57" y="7"/>
                    </a:lnTo>
                    <a:lnTo>
                      <a:pt x="50" y="14"/>
                    </a:lnTo>
                    <a:lnTo>
                      <a:pt x="50" y="28"/>
                    </a:lnTo>
                    <a:lnTo>
                      <a:pt x="57" y="35"/>
                    </a:lnTo>
                    <a:lnTo>
                      <a:pt x="57" y="43"/>
                    </a:lnTo>
                    <a:lnTo>
                      <a:pt x="50" y="50"/>
                    </a:lnTo>
                    <a:lnTo>
                      <a:pt x="50" y="50"/>
                    </a:lnTo>
                    <a:lnTo>
                      <a:pt x="50" y="43"/>
                    </a:lnTo>
                    <a:lnTo>
                      <a:pt x="43" y="43"/>
                    </a:lnTo>
                    <a:lnTo>
                      <a:pt x="43" y="35"/>
                    </a:lnTo>
                    <a:lnTo>
                      <a:pt x="43" y="28"/>
                    </a:lnTo>
                    <a:lnTo>
                      <a:pt x="43" y="21"/>
                    </a:lnTo>
                    <a:lnTo>
                      <a:pt x="43" y="7"/>
                    </a:lnTo>
                    <a:lnTo>
                      <a:pt x="36" y="0"/>
                    </a:lnTo>
                    <a:lnTo>
                      <a:pt x="28" y="7"/>
                    </a:lnTo>
                    <a:lnTo>
                      <a:pt x="36" y="28"/>
                    </a:lnTo>
                    <a:lnTo>
                      <a:pt x="36" y="28"/>
                    </a:lnTo>
                    <a:lnTo>
                      <a:pt x="36" y="35"/>
                    </a:lnTo>
                    <a:lnTo>
                      <a:pt x="36" y="35"/>
                    </a:lnTo>
                    <a:lnTo>
                      <a:pt x="36" y="35"/>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5"/>
                    </a:lnTo>
                    <a:lnTo>
                      <a:pt x="36" y="35"/>
                    </a:lnTo>
                    <a:lnTo>
                      <a:pt x="28" y="43"/>
                    </a:lnTo>
                    <a:lnTo>
                      <a:pt x="28" y="43"/>
                    </a:lnTo>
                    <a:lnTo>
                      <a:pt x="21" y="35"/>
                    </a:lnTo>
                    <a:lnTo>
                      <a:pt x="14" y="35"/>
                    </a:lnTo>
                    <a:lnTo>
                      <a:pt x="7" y="35"/>
                    </a:lnTo>
                    <a:lnTo>
                      <a:pt x="0" y="35"/>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7" y="64"/>
                    </a:lnTo>
                    <a:lnTo>
                      <a:pt x="7" y="71"/>
                    </a:lnTo>
                    <a:lnTo>
                      <a:pt x="21" y="78"/>
                    </a:lnTo>
                    <a:lnTo>
                      <a:pt x="28" y="71"/>
                    </a:lnTo>
                    <a:lnTo>
                      <a:pt x="28" y="71"/>
                    </a:lnTo>
                    <a:lnTo>
                      <a:pt x="28" y="71"/>
                    </a:lnTo>
                    <a:lnTo>
                      <a:pt x="36" y="64"/>
                    </a:lnTo>
                    <a:lnTo>
                      <a:pt x="43" y="64"/>
                    </a:lnTo>
                    <a:lnTo>
                      <a:pt x="43" y="64"/>
                    </a:lnTo>
                    <a:lnTo>
                      <a:pt x="50" y="57"/>
                    </a:lnTo>
                    <a:lnTo>
                      <a:pt x="57" y="64"/>
                    </a:lnTo>
                    <a:lnTo>
                      <a:pt x="57" y="71"/>
                    </a:lnTo>
                    <a:lnTo>
                      <a:pt x="57" y="71"/>
                    </a:lnTo>
                    <a:close/>
                    <a:moveTo>
                      <a:pt x="57" y="35"/>
                    </a:moveTo>
                    <a:lnTo>
                      <a:pt x="64" y="35"/>
                    </a:lnTo>
                    <a:lnTo>
                      <a:pt x="72" y="28"/>
                    </a:lnTo>
                    <a:lnTo>
                      <a:pt x="64" y="14"/>
                    </a:lnTo>
                    <a:lnTo>
                      <a:pt x="64" y="7"/>
                    </a:lnTo>
                    <a:lnTo>
                      <a:pt x="57" y="21"/>
                    </a:lnTo>
                    <a:lnTo>
                      <a:pt x="57" y="35"/>
                    </a:lnTo>
                    <a:lnTo>
                      <a:pt x="57" y="35"/>
                    </a:lnTo>
                    <a:close/>
                    <a:moveTo>
                      <a:pt x="36" y="21"/>
                    </a:moveTo>
                    <a:lnTo>
                      <a:pt x="43" y="14"/>
                    </a:lnTo>
                    <a:lnTo>
                      <a:pt x="36" y="0"/>
                    </a:lnTo>
                    <a:lnTo>
                      <a:pt x="36" y="14"/>
                    </a:lnTo>
                    <a:lnTo>
                      <a:pt x="36" y="21"/>
                    </a:lnTo>
                    <a:lnTo>
                      <a:pt x="36" y="21"/>
                    </a:lnTo>
                    <a:close/>
                    <a:moveTo>
                      <a:pt x="14" y="21"/>
                    </a:moveTo>
                    <a:lnTo>
                      <a:pt x="21" y="14"/>
                    </a:lnTo>
                    <a:lnTo>
                      <a:pt x="14" y="7"/>
                    </a:lnTo>
                    <a:lnTo>
                      <a:pt x="14" y="7"/>
                    </a:lnTo>
                    <a:lnTo>
                      <a:pt x="0" y="0"/>
                    </a:lnTo>
                    <a:lnTo>
                      <a:pt x="0" y="7"/>
                    </a:lnTo>
                    <a:lnTo>
                      <a:pt x="7" y="14"/>
                    </a:lnTo>
                    <a:lnTo>
                      <a:pt x="7" y="21"/>
                    </a:lnTo>
                    <a:lnTo>
                      <a:pt x="14" y="21"/>
                    </a:lnTo>
                    <a:lnTo>
                      <a:pt x="14" y="21"/>
                    </a:lnTo>
                    <a:close/>
                    <a:moveTo>
                      <a:pt x="21" y="35"/>
                    </a:moveTo>
                    <a:lnTo>
                      <a:pt x="14"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759">
                <a:extLst>
                  <a:ext uri="{FF2B5EF4-FFF2-40B4-BE49-F238E27FC236}">
                    <a16:creationId xmlns:a16="http://schemas.microsoft.com/office/drawing/2014/main" xmlns="" id="{A1FA54CB-55F1-405B-9E50-2FC47B120AF1}"/>
                  </a:ext>
                </a:extLst>
              </p:cNvPr>
              <p:cNvSpPr>
                <a:spLocks noEditPoints="1"/>
              </p:cNvSpPr>
              <p:nvPr/>
            </p:nvSpPr>
            <p:spPr bwMode="auto">
              <a:xfrm>
                <a:off x="5278" y="3377"/>
                <a:ext cx="72" cy="71"/>
              </a:xfrm>
              <a:custGeom>
                <a:avLst/>
                <a:gdLst>
                  <a:gd name="T0" fmla="*/ 65 w 72"/>
                  <a:gd name="T1" fmla="*/ 71 h 71"/>
                  <a:gd name="T2" fmla="*/ 72 w 72"/>
                  <a:gd name="T3" fmla="*/ 64 h 71"/>
                  <a:gd name="T4" fmla="*/ 58 w 72"/>
                  <a:gd name="T5" fmla="*/ 50 h 71"/>
                  <a:gd name="T6" fmla="*/ 65 w 72"/>
                  <a:gd name="T7" fmla="*/ 35 h 71"/>
                  <a:gd name="T8" fmla="*/ 65 w 72"/>
                  <a:gd name="T9" fmla="*/ 35 h 71"/>
                  <a:gd name="T10" fmla="*/ 72 w 72"/>
                  <a:gd name="T11" fmla="*/ 7 h 71"/>
                  <a:gd name="T12" fmla="*/ 65 w 72"/>
                  <a:gd name="T13" fmla="*/ 7 h 71"/>
                  <a:gd name="T14" fmla="*/ 58 w 72"/>
                  <a:gd name="T15" fmla="*/ 14 h 71"/>
                  <a:gd name="T16" fmla="*/ 58 w 72"/>
                  <a:gd name="T17" fmla="*/ 28 h 71"/>
                  <a:gd name="T18" fmla="*/ 58 w 72"/>
                  <a:gd name="T19" fmla="*/ 43 h 71"/>
                  <a:gd name="T20" fmla="*/ 51 w 72"/>
                  <a:gd name="T21" fmla="*/ 43 h 71"/>
                  <a:gd name="T22" fmla="*/ 44 w 72"/>
                  <a:gd name="T23" fmla="*/ 28 h 71"/>
                  <a:gd name="T24" fmla="*/ 51 w 72"/>
                  <a:gd name="T25" fmla="*/ 21 h 71"/>
                  <a:gd name="T26" fmla="*/ 44 w 72"/>
                  <a:gd name="T27" fmla="*/ 0 h 71"/>
                  <a:gd name="T28" fmla="*/ 36 w 72"/>
                  <a:gd name="T29" fmla="*/ 21 h 71"/>
                  <a:gd name="T30" fmla="*/ 36 w 72"/>
                  <a:gd name="T31" fmla="*/ 28 h 71"/>
                  <a:gd name="T32" fmla="*/ 36 w 72"/>
                  <a:gd name="T33" fmla="*/ 35 h 71"/>
                  <a:gd name="T34" fmla="*/ 29 w 72"/>
                  <a:gd name="T35" fmla="*/ 21 h 71"/>
                  <a:gd name="T36" fmla="*/ 22 w 72"/>
                  <a:gd name="T37" fmla="*/ 14 h 71"/>
                  <a:gd name="T38" fmla="*/ 15 w 72"/>
                  <a:gd name="T39" fmla="*/ 0 h 71"/>
                  <a:gd name="T40" fmla="*/ 0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8 w 72"/>
                  <a:gd name="T53" fmla="*/ 28 h 71"/>
                  <a:gd name="T54" fmla="*/ 0 w 72"/>
                  <a:gd name="T55" fmla="*/ 43 h 71"/>
                  <a:gd name="T56" fmla="*/ 15 w 72"/>
                  <a:gd name="T57" fmla="*/ 50 h 71"/>
                  <a:gd name="T58" fmla="*/ 29 w 72"/>
                  <a:gd name="T59" fmla="*/ 43 h 71"/>
                  <a:gd name="T60" fmla="*/ 36 w 72"/>
                  <a:gd name="T61" fmla="*/ 43 h 71"/>
                  <a:gd name="T62" fmla="*/ 44 w 72"/>
                  <a:gd name="T63" fmla="*/ 43 h 71"/>
                  <a:gd name="T64" fmla="*/ 51 w 72"/>
                  <a:gd name="T65" fmla="*/ 50 h 71"/>
                  <a:gd name="T66" fmla="*/ 36 w 72"/>
                  <a:gd name="T67" fmla="*/ 57 h 71"/>
                  <a:gd name="T68" fmla="*/ 22 w 72"/>
                  <a:gd name="T69" fmla="*/ 57 h 71"/>
                  <a:gd name="T70" fmla="*/ 8 w 72"/>
                  <a:gd name="T71" fmla="*/ 64 h 71"/>
                  <a:gd name="T72" fmla="*/ 22 w 72"/>
                  <a:gd name="T73" fmla="*/ 71 h 71"/>
                  <a:gd name="T74" fmla="*/ 36 w 72"/>
                  <a:gd name="T75" fmla="*/ 71 h 71"/>
                  <a:gd name="T76" fmla="*/ 36 w 72"/>
                  <a:gd name="T77" fmla="*/ 64 h 71"/>
                  <a:gd name="T78" fmla="*/ 51 w 72"/>
                  <a:gd name="T79" fmla="*/ 57 h 71"/>
                  <a:gd name="T80" fmla="*/ 58 w 72"/>
                  <a:gd name="T81" fmla="*/ 64 h 71"/>
                  <a:gd name="T82" fmla="*/ 65 w 72"/>
                  <a:gd name="T83" fmla="*/ 71 h 71"/>
                  <a:gd name="T84" fmla="*/ 65 w 72"/>
                  <a:gd name="T85" fmla="*/ 28 h 71"/>
                  <a:gd name="T86" fmla="*/ 72 w 72"/>
                  <a:gd name="T87" fmla="*/ 14 h 71"/>
                  <a:gd name="T88" fmla="*/ 58 w 72"/>
                  <a:gd name="T89" fmla="*/ 14 h 71"/>
                  <a:gd name="T90" fmla="*/ 65 w 72"/>
                  <a:gd name="T91" fmla="*/ 28 h 71"/>
                  <a:gd name="T92" fmla="*/ 51 w 72"/>
                  <a:gd name="T93" fmla="*/ 14 h 71"/>
                  <a:gd name="T94" fmla="*/ 36 w 72"/>
                  <a:gd name="T95" fmla="*/ 7 h 71"/>
                  <a:gd name="T96" fmla="*/ 44 w 72"/>
                  <a:gd name="T97" fmla="*/ 21 h 71"/>
                  <a:gd name="T98" fmla="*/ 22 w 72"/>
                  <a:gd name="T99" fmla="*/ 14 h 71"/>
                  <a:gd name="T100" fmla="*/ 15 w 72"/>
                  <a:gd name="T101" fmla="*/ 0 h 71"/>
                  <a:gd name="T102" fmla="*/ 8 w 72"/>
                  <a:gd name="T103" fmla="*/ 7 h 71"/>
                  <a:gd name="T104" fmla="*/ 15 w 72"/>
                  <a:gd name="T105" fmla="*/ 21 h 71"/>
                  <a:gd name="T106" fmla="*/ 22 w 72"/>
                  <a:gd name="T107" fmla="*/ 14 h 71"/>
                  <a:gd name="T108" fmla="*/ 15 w 72"/>
                  <a:gd name="T109" fmla="*/ 35 h 71"/>
                  <a:gd name="T110" fmla="*/ 8 w 72"/>
                  <a:gd name="T111" fmla="*/ 43 h 71"/>
                  <a:gd name="T112" fmla="*/ 22 w 72"/>
                  <a:gd name="T113" fmla="*/ 43 h 71"/>
                  <a:gd name="T114" fmla="*/ 22 w 72"/>
                  <a:gd name="T115" fmla="*/ 35 h 71"/>
                  <a:gd name="T116" fmla="*/ 29 w 72"/>
                  <a:gd name="T117" fmla="*/ 57 h 71"/>
                  <a:gd name="T118" fmla="*/ 15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58" y="50"/>
                    </a:lnTo>
                    <a:lnTo>
                      <a:pt x="58" y="50"/>
                    </a:lnTo>
                    <a:lnTo>
                      <a:pt x="65" y="35"/>
                    </a:lnTo>
                    <a:lnTo>
                      <a:pt x="65" y="35"/>
                    </a:lnTo>
                    <a:lnTo>
                      <a:pt x="65" y="35"/>
                    </a:lnTo>
                    <a:lnTo>
                      <a:pt x="72" y="28"/>
                    </a:lnTo>
                    <a:lnTo>
                      <a:pt x="72" y="7"/>
                    </a:lnTo>
                    <a:lnTo>
                      <a:pt x="65" y="7"/>
                    </a:lnTo>
                    <a:lnTo>
                      <a:pt x="65" y="7"/>
                    </a:lnTo>
                    <a:lnTo>
                      <a:pt x="58" y="7"/>
                    </a:lnTo>
                    <a:lnTo>
                      <a:pt x="58" y="14"/>
                    </a:lnTo>
                    <a:lnTo>
                      <a:pt x="58" y="21"/>
                    </a:lnTo>
                    <a:lnTo>
                      <a:pt x="58" y="28"/>
                    </a:lnTo>
                    <a:lnTo>
                      <a:pt x="58" y="35"/>
                    </a:lnTo>
                    <a:lnTo>
                      <a:pt x="58" y="43"/>
                    </a:lnTo>
                    <a:lnTo>
                      <a:pt x="58" y="50"/>
                    </a:lnTo>
                    <a:lnTo>
                      <a:pt x="51" y="43"/>
                    </a:lnTo>
                    <a:lnTo>
                      <a:pt x="44" y="35"/>
                    </a:lnTo>
                    <a:lnTo>
                      <a:pt x="44" y="28"/>
                    </a:lnTo>
                    <a:lnTo>
                      <a:pt x="44" y="28"/>
                    </a:lnTo>
                    <a:lnTo>
                      <a:pt x="51" y="21"/>
                    </a:lnTo>
                    <a:lnTo>
                      <a:pt x="51" y="7"/>
                    </a:lnTo>
                    <a:lnTo>
                      <a:pt x="44" y="0"/>
                    </a:lnTo>
                    <a:lnTo>
                      <a:pt x="36" y="7"/>
                    </a:lnTo>
                    <a:lnTo>
                      <a:pt x="36" y="21"/>
                    </a:lnTo>
                    <a:lnTo>
                      <a:pt x="36" y="21"/>
                    </a:lnTo>
                    <a:lnTo>
                      <a:pt x="36" y="28"/>
                    </a:lnTo>
                    <a:lnTo>
                      <a:pt x="36" y="35"/>
                    </a:lnTo>
                    <a:lnTo>
                      <a:pt x="36" y="35"/>
                    </a:lnTo>
                    <a:lnTo>
                      <a:pt x="29" y="28"/>
                    </a:lnTo>
                    <a:lnTo>
                      <a:pt x="29" y="21"/>
                    </a:lnTo>
                    <a:lnTo>
                      <a:pt x="22" y="21"/>
                    </a:lnTo>
                    <a:lnTo>
                      <a:pt x="22" y="14"/>
                    </a:lnTo>
                    <a:lnTo>
                      <a:pt x="22" y="7"/>
                    </a:lnTo>
                    <a:lnTo>
                      <a:pt x="15" y="0"/>
                    </a:lnTo>
                    <a:lnTo>
                      <a:pt x="8" y="0"/>
                    </a:lnTo>
                    <a:lnTo>
                      <a:pt x="0" y="0"/>
                    </a:lnTo>
                    <a:lnTo>
                      <a:pt x="0" y="0"/>
                    </a:lnTo>
                    <a:lnTo>
                      <a:pt x="0" y="7"/>
                    </a:lnTo>
                    <a:lnTo>
                      <a:pt x="8" y="14"/>
                    </a:lnTo>
                    <a:lnTo>
                      <a:pt x="22" y="21"/>
                    </a:lnTo>
                    <a:lnTo>
                      <a:pt x="29" y="28"/>
                    </a:lnTo>
                    <a:lnTo>
                      <a:pt x="36" y="35"/>
                    </a:lnTo>
                    <a:lnTo>
                      <a:pt x="36" y="35"/>
                    </a:lnTo>
                    <a:lnTo>
                      <a:pt x="36" y="35"/>
                    </a:lnTo>
                    <a:lnTo>
                      <a:pt x="29" y="35"/>
                    </a:lnTo>
                    <a:lnTo>
                      <a:pt x="29" y="35"/>
                    </a:lnTo>
                    <a:lnTo>
                      <a:pt x="22" y="28"/>
                    </a:lnTo>
                    <a:lnTo>
                      <a:pt x="8" y="28"/>
                    </a:lnTo>
                    <a:lnTo>
                      <a:pt x="0" y="35"/>
                    </a:lnTo>
                    <a:lnTo>
                      <a:pt x="0" y="43"/>
                    </a:lnTo>
                    <a:lnTo>
                      <a:pt x="8" y="43"/>
                    </a:lnTo>
                    <a:lnTo>
                      <a:pt x="15" y="50"/>
                    </a:lnTo>
                    <a:lnTo>
                      <a:pt x="22" y="50"/>
                    </a:lnTo>
                    <a:lnTo>
                      <a:pt x="29" y="43"/>
                    </a:lnTo>
                    <a:lnTo>
                      <a:pt x="29" y="43"/>
                    </a:lnTo>
                    <a:lnTo>
                      <a:pt x="36" y="43"/>
                    </a:lnTo>
                    <a:lnTo>
                      <a:pt x="36" y="43"/>
                    </a:lnTo>
                    <a:lnTo>
                      <a:pt x="44" y="43"/>
                    </a:lnTo>
                    <a:lnTo>
                      <a:pt x="51" y="50"/>
                    </a:lnTo>
                    <a:lnTo>
                      <a:pt x="51" y="50"/>
                    </a:lnTo>
                    <a:lnTo>
                      <a:pt x="44" y="57"/>
                    </a:lnTo>
                    <a:lnTo>
                      <a:pt x="36" y="57"/>
                    </a:lnTo>
                    <a:lnTo>
                      <a:pt x="36" y="57"/>
                    </a:lnTo>
                    <a:lnTo>
                      <a:pt x="22" y="57"/>
                    </a:lnTo>
                    <a:lnTo>
                      <a:pt x="8" y="64"/>
                    </a:lnTo>
                    <a:lnTo>
                      <a:pt x="8" y="64"/>
                    </a:lnTo>
                    <a:lnTo>
                      <a:pt x="15" y="71"/>
                    </a:lnTo>
                    <a:lnTo>
                      <a:pt x="22" y="71"/>
                    </a:lnTo>
                    <a:lnTo>
                      <a:pt x="29" y="71"/>
                    </a:lnTo>
                    <a:lnTo>
                      <a:pt x="36" y="71"/>
                    </a:lnTo>
                    <a:lnTo>
                      <a:pt x="36" y="64"/>
                    </a:lnTo>
                    <a:lnTo>
                      <a:pt x="36" y="64"/>
                    </a:lnTo>
                    <a:lnTo>
                      <a:pt x="44" y="64"/>
                    </a:lnTo>
                    <a:lnTo>
                      <a:pt x="51" y="57"/>
                    </a:lnTo>
                    <a:lnTo>
                      <a:pt x="51" y="57"/>
                    </a:lnTo>
                    <a:lnTo>
                      <a:pt x="58" y="64"/>
                    </a:lnTo>
                    <a:lnTo>
                      <a:pt x="65" y="71"/>
                    </a:lnTo>
                    <a:lnTo>
                      <a:pt x="65" y="71"/>
                    </a:lnTo>
                    <a:close/>
                    <a:moveTo>
                      <a:pt x="65" y="28"/>
                    </a:moveTo>
                    <a:lnTo>
                      <a:pt x="65" y="28"/>
                    </a:lnTo>
                    <a:lnTo>
                      <a:pt x="72" y="21"/>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2" y="35"/>
                    </a:moveTo>
                    <a:lnTo>
                      <a:pt x="15" y="35"/>
                    </a:lnTo>
                    <a:lnTo>
                      <a:pt x="0" y="35"/>
                    </a:lnTo>
                    <a:lnTo>
                      <a:pt x="8" y="43"/>
                    </a:lnTo>
                    <a:lnTo>
                      <a:pt x="15" y="43"/>
                    </a:lnTo>
                    <a:lnTo>
                      <a:pt x="22" y="43"/>
                    </a:lnTo>
                    <a:lnTo>
                      <a:pt x="22" y="35"/>
                    </a:lnTo>
                    <a:lnTo>
                      <a:pt x="22" y="35"/>
                    </a:lnTo>
                    <a:close/>
                    <a:moveTo>
                      <a:pt x="36" y="64"/>
                    </a:moveTo>
                    <a:lnTo>
                      <a:pt x="29" y="57"/>
                    </a:lnTo>
                    <a:lnTo>
                      <a:pt x="22" y="57"/>
                    </a:lnTo>
                    <a:lnTo>
                      <a:pt x="15" y="57"/>
                    </a:lnTo>
                    <a:lnTo>
                      <a:pt x="8"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760">
                <a:extLst>
                  <a:ext uri="{FF2B5EF4-FFF2-40B4-BE49-F238E27FC236}">
                    <a16:creationId xmlns:a16="http://schemas.microsoft.com/office/drawing/2014/main" xmlns="" id="{B8DF013F-62FA-4C1F-B894-E2A8CF0A1618}"/>
                  </a:ext>
                </a:extLst>
              </p:cNvPr>
              <p:cNvSpPr>
                <a:spLocks noEditPoints="1"/>
              </p:cNvSpPr>
              <p:nvPr/>
            </p:nvSpPr>
            <p:spPr bwMode="auto">
              <a:xfrm>
                <a:off x="6244" y="3377"/>
                <a:ext cx="72" cy="78"/>
              </a:xfrm>
              <a:custGeom>
                <a:avLst/>
                <a:gdLst>
                  <a:gd name="T0" fmla="*/ 65 w 72"/>
                  <a:gd name="T1" fmla="*/ 71 h 78"/>
                  <a:gd name="T2" fmla="*/ 65 w 72"/>
                  <a:gd name="T3" fmla="*/ 64 h 78"/>
                  <a:gd name="T4" fmla="*/ 57 w 72"/>
                  <a:gd name="T5" fmla="*/ 57 h 78"/>
                  <a:gd name="T6" fmla="*/ 57 w 72"/>
                  <a:gd name="T7" fmla="*/ 35 h 78"/>
                  <a:gd name="T8" fmla="*/ 65 w 72"/>
                  <a:gd name="T9" fmla="*/ 35 h 78"/>
                  <a:gd name="T10" fmla="*/ 65 w 72"/>
                  <a:gd name="T11" fmla="*/ 14 h 78"/>
                  <a:gd name="T12" fmla="*/ 57 w 72"/>
                  <a:gd name="T13" fmla="*/ 7 h 78"/>
                  <a:gd name="T14" fmla="*/ 50 w 72"/>
                  <a:gd name="T15" fmla="*/ 14 h 78"/>
                  <a:gd name="T16" fmla="*/ 57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4 w 72"/>
                  <a:gd name="T45" fmla="*/ 21 h 78"/>
                  <a:gd name="T46" fmla="*/ 29 w 72"/>
                  <a:gd name="T47" fmla="*/ 35 h 78"/>
                  <a:gd name="T48" fmla="*/ 29 w 72"/>
                  <a:gd name="T49" fmla="*/ 43 h 78"/>
                  <a:gd name="T50" fmla="*/ 22 w 72"/>
                  <a:gd name="T51" fmla="*/ 35 h 78"/>
                  <a:gd name="T52" fmla="*/ 7 w 72"/>
                  <a:gd name="T53" fmla="*/ 35 h 78"/>
                  <a:gd name="T54" fmla="*/ 0 w 72"/>
                  <a:gd name="T55" fmla="*/ 43 h 78"/>
                  <a:gd name="T56" fmla="*/ 14 w 72"/>
                  <a:gd name="T57" fmla="*/ 50 h 78"/>
                  <a:gd name="T58" fmla="*/ 22 w 72"/>
                  <a:gd name="T59" fmla="*/ 43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7 w 72"/>
                  <a:gd name="T83" fmla="*/ 71 h 78"/>
                  <a:gd name="T84" fmla="*/ 65 w 72"/>
                  <a:gd name="T85" fmla="*/ 35 h 78"/>
                  <a:gd name="T86" fmla="*/ 65 w 72"/>
                  <a:gd name="T87" fmla="*/ 14 h 78"/>
                  <a:gd name="T88" fmla="*/ 50 w 72"/>
                  <a:gd name="T89" fmla="*/ 21 h 78"/>
                  <a:gd name="T90" fmla="*/ 57 w 72"/>
                  <a:gd name="T91" fmla="*/ 35 h 78"/>
                  <a:gd name="T92" fmla="*/ 43 w 72"/>
                  <a:gd name="T93" fmla="*/ 14 h 78"/>
                  <a:gd name="T94" fmla="*/ 29 w 72"/>
                  <a:gd name="T95" fmla="*/ 14 h 78"/>
                  <a:gd name="T96" fmla="*/ 36 w 72"/>
                  <a:gd name="T97" fmla="*/ 21 h 78"/>
                  <a:gd name="T98" fmla="*/ 14 w 72"/>
                  <a:gd name="T99" fmla="*/ 14 h 78"/>
                  <a:gd name="T100" fmla="*/ 7 w 72"/>
                  <a:gd name="T101" fmla="*/ 7 h 78"/>
                  <a:gd name="T102" fmla="*/ 0 w 72"/>
                  <a:gd name="T103" fmla="*/ 7 h 78"/>
                  <a:gd name="T104" fmla="*/ 7 w 72"/>
                  <a:gd name="T105" fmla="*/ 21 h 78"/>
                  <a:gd name="T106" fmla="*/ 14 w 72"/>
                  <a:gd name="T107" fmla="*/ 21 h 78"/>
                  <a:gd name="T108" fmla="*/ 7 w 72"/>
                  <a:gd name="T109" fmla="*/ 35 h 78"/>
                  <a:gd name="T110" fmla="*/ 0 w 72"/>
                  <a:gd name="T111" fmla="*/ 43 h 78"/>
                  <a:gd name="T112" fmla="*/ 22 w 72"/>
                  <a:gd name="T113" fmla="*/ 43 h 78"/>
                  <a:gd name="T114" fmla="*/ 22 w 72"/>
                  <a:gd name="T115" fmla="*/ 35 h 78"/>
                  <a:gd name="T116" fmla="*/ 29 w 72"/>
                  <a:gd name="T117" fmla="*/ 57 h 78"/>
                  <a:gd name="T118" fmla="*/ 14 w 72"/>
                  <a:gd name="T119" fmla="*/ 57 h 78"/>
                  <a:gd name="T120" fmla="*/ 7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5" y="71"/>
                    </a:lnTo>
                    <a:lnTo>
                      <a:pt x="65" y="71"/>
                    </a:lnTo>
                    <a:lnTo>
                      <a:pt x="65" y="64"/>
                    </a:lnTo>
                    <a:lnTo>
                      <a:pt x="65" y="64"/>
                    </a:lnTo>
                    <a:lnTo>
                      <a:pt x="57" y="57"/>
                    </a:lnTo>
                    <a:lnTo>
                      <a:pt x="57" y="50"/>
                    </a:lnTo>
                    <a:lnTo>
                      <a:pt x="57" y="35"/>
                    </a:lnTo>
                    <a:lnTo>
                      <a:pt x="57" y="35"/>
                    </a:lnTo>
                    <a:lnTo>
                      <a:pt x="65" y="35"/>
                    </a:lnTo>
                    <a:lnTo>
                      <a:pt x="72" y="28"/>
                    </a:lnTo>
                    <a:lnTo>
                      <a:pt x="65" y="14"/>
                    </a:lnTo>
                    <a:lnTo>
                      <a:pt x="65" y="7"/>
                    </a:lnTo>
                    <a:lnTo>
                      <a:pt x="57"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5"/>
                    </a:lnTo>
                    <a:lnTo>
                      <a:pt x="29" y="35"/>
                    </a:lnTo>
                    <a:lnTo>
                      <a:pt x="29" y="43"/>
                    </a:lnTo>
                    <a:lnTo>
                      <a:pt x="22" y="43"/>
                    </a:lnTo>
                    <a:lnTo>
                      <a:pt x="22" y="35"/>
                    </a:lnTo>
                    <a:lnTo>
                      <a:pt x="14" y="35"/>
                    </a:lnTo>
                    <a:lnTo>
                      <a:pt x="7" y="35"/>
                    </a:lnTo>
                    <a:lnTo>
                      <a:pt x="0" y="35"/>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57"/>
                    </a:lnTo>
                    <a:lnTo>
                      <a:pt x="50" y="64"/>
                    </a:lnTo>
                    <a:lnTo>
                      <a:pt x="57" y="71"/>
                    </a:lnTo>
                    <a:lnTo>
                      <a:pt x="57" y="71"/>
                    </a:lnTo>
                    <a:close/>
                    <a:moveTo>
                      <a:pt x="57" y="35"/>
                    </a:moveTo>
                    <a:lnTo>
                      <a:pt x="65" y="35"/>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2" y="35"/>
                    </a:moveTo>
                    <a:lnTo>
                      <a:pt x="7" y="35"/>
                    </a:lnTo>
                    <a:lnTo>
                      <a:pt x="0" y="35"/>
                    </a:lnTo>
                    <a:lnTo>
                      <a:pt x="0" y="43"/>
                    </a:lnTo>
                    <a:lnTo>
                      <a:pt x="14" y="50"/>
                    </a:lnTo>
                    <a:lnTo>
                      <a:pt x="22" y="43"/>
                    </a:lnTo>
                    <a:lnTo>
                      <a:pt x="22" y="35"/>
                    </a:lnTo>
                    <a:lnTo>
                      <a:pt x="22" y="35"/>
                    </a:lnTo>
                    <a:close/>
                    <a:moveTo>
                      <a:pt x="29" y="64"/>
                    </a:moveTo>
                    <a:lnTo>
                      <a:pt x="29" y="57"/>
                    </a:lnTo>
                    <a:lnTo>
                      <a:pt x="22" y="57"/>
                    </a:lnTo>
                    <a:lnTo>
                      <a:pt x="14" y="57"/>
                    </a:lnTo>
                    <a:lnTo>
                      <a:pt x="7" y="64"/>
                    </a:lnTo>
                    <a:lnTo>
                      <a:pt x="7" y="71"/>
                    </a:lnTo>
                    <a:lnTo>
                      <a:pt x="14"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761">
                <a:extLst>
                  <a:ext uri="{FF2B5EF4-FFF2-40B4-BE49-F238E27FC236}">
                    <a16:creationId xmlns:a16="http://schemas.microsoft.com/office/drawing/2014/main" xmlns="" id="{011EB541-B4DE-40E4-998E-D05BD6E40FBC}"/>
                  </a:ext>
                </a:extLst>
              </p:cNvPr>
              <p:cNvSpPr>
                <a:spLocks noEditPoints="1"/>
              </p:cNvSpPr>
              <p:nvPr/>
            </p:nvSpPr>
            <p:spPr bwMode="auto">
              <a:xfrm>
                <a:off x="6164" y="3377"/>
                <a:ext cx="72" cy="78"/>
              </a:xfrm>
              <a:custGeom>
                <a:avLst/>
                <a:gdLst>
                  <a:gd name="T0" fmla="*/ 65 w 72"/>
                  <a:gd name="T1" fmla="*/ 71 h 78"/>
                  <a:gd name="T2" fmla="*/ 72 w 72"/>
                  <a:gd name="T3" fmla="*/ 64 h 78"/>
                  <a:gd name="T4" fmla="*/ 65 w 72"/>
                  <a:gd name="T5" fmla="*/ 57 h 78"/>
                  <a:gd name="T6" fmla="*/ 65 w 72"/>
                  <a:gd name="T7" fmla="*/ 35 h 78"/>
                  <a:gd name="T8" fmla="*/ 72 w 72"/>
                  <a:gd name="T9" fmla="*/ 35 h 78"/>
                  <a:gd name="T10" fmla="*/ 72 w 72"/>
                  <a:gd name="T11" fmla="*/ 14 h 78"/>
                  <a:gd name="T12" fmla="*/ 65 w 72"/>
                  <a:gd name="T13" fmla="*/ 7 h 78"/>
                  <a:gd name="T14" fmla="*/ 58 w 72"/>
                  <a:gd name="T15" fmla="*/ 14 h 78"/>
                  <a:gd name="T16" fmla="*/ 65 w 72"/>
                  <a:gd name="T17" fmla="*/ 35 h 78"/>
                  <a:gd name="T18" fmla="*/ 58 w 72"/>
                  <a:gd name="T19" fmla="*/ 50 h 78"/>
                  <a:gd name="T20" fmla="*/ 50 w 72"/>
                  <a:gd name="T21" fmla="*/ 43 h 78"/>
                  <a:gd name="T22" fmla="*/ 43 w 72"/>
                  <a:gd name="T23" fmla="*/ 35 h 78"/>
                  <a:gd name="T24" fmla="*/ 50 w 72"/>
                  <a:gd name="T25" fmla="*/ 21 h 78"/>
                  <a:gd name="T26" fmla="*/ 43 w 72"/>
                  <a:gd name="T27" fmla="*/ 0 h 78"/>
                  <a:gd name="T28" fmla="*/ 43 w 72"/>
                  <a:gd name="T29" fmla="*/ 28 h 78"/>
                  <a:gd name="T30" fmla="*/ 43 w 72"/>
                  <a:gd name="T31" fmla="*/ 35 h 78"/>
                  <a:gd name="T32" fmla="*/ 36 w 72"/>
                  <a:gd name="T33" fmla="*/ 35 h 78"/>
                  <a:gd name="T34" fmla="*/ 28 w 72"/>
                  <a:gd name="T35" fmla="*/ 21 h 78"/>
                  <a:gd name="T36" fmla="*/ 28 w 72"/>
                  <a:gd name="T37" fmla="*/ 14 h 78"/>
                  <a:gd name="T38" fmla="*/ 14 w 72"/>
                  <a:gd name="T39" fmla="*/ 0 h 78"/>
                  <a:gd name="T40" fmla="*/ 7 w 72"/>
                  <a:gd name="T41" fmla="*/ 0 h 78"/>
                  <a:gd name="T42" fmla="*/ 0 w 72"/>
                  <a:gd name="T43" fmla="*/ 7 h 78"/>
                  <a:gd name="T44" fmla="*/ 21 w 72"/>
                  <a:gd name="T45" fmla="*/ 21 h 78"/>
                  <a:gd name="T46" fmla="*/ 36 w 72"/>
                  <a:gd name="T47" fmla="*/ 35 h 78"/>
                  <a:gd name="T48" fmla="*/ 36 w 72"/>
                  <a:gd name="T49" fmla="*/ 43 h 78"/>
                  <a:gd name="T50" fmla="*/ 28 w 72"/>
                  <a:gd name="T51" fmla="*/ 35 h 78"/>
                  <a:gd name="T52" fmla="*/ 7 w 72"/>
                  <a:gd name="T53" fmla="*/ 35 h 78"/>
                  <a:gd name="T54" fmla="*/ 7 w 72"/>
                  <a:gd name="T55" fmla="*/ 43 h 78"/>
                  <a:gd name="T56" fmla="*/ 21 w 72"/>
                  <a:gd name="T57" fmla="*/ 50 h 78"/>
                  <a:gd name="T58" fmla="*/ 28 w 72"/>
                  <a:gd name="T59" fmla="*/ 43 h 78"/>
                  <a:gd name="T60" fmla="*/ 36 w 72"/>
                  <a:gd name="T61" fmla="*/ 43 h 78"/>
                  <a:gd name="T62" fmla="*/ 43 w 72"/>
                  <a:gd name="T63" fmla="*/ 50 h 78"/>
                  <a:gd name="T64" fmla="*/ 50 w 72"/>
                  <a:gd name="T65" fmla="*/ 57 h 78"/>
                  <a:gd name="T66" fmla="*/ 43 w 72"/>
                  <a:gd name="T67" fmla="*/ 64 h 78"/>
                  <a:gd name="T68" fmla="*/ 28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8 w 72"/>
                  <a:gd name="T81" fmla="*/ 64 h 78"/>
                  <a:gd name="T82" fmla="*/ 65 w 72"/>
                  <a:gd name="T83" fmla="*/ 71 h 78"/>
                  <a:gd name="T84" fmla="*/ 72 w 72"/>
                  <a:gd name="T85" fmla="*/ 35 h 78"/>
                  <a:gd name="T86" fmla="*/ 72 w 72"/>
                  <a:gd name="T87" fmla="*/ 14 h 78"/>
                  <a:gd name="T88" fmla="*/ 58 w 72"/>
                  <a:gd name="T89" fmla="*/ 21 h 78"/>
                  <a:gd name="T90" fmla="*/ 65 w 72"/>
                  <a:gd name="T91" fmla="*/ 35 h 78"/>
                  <a:gd name="T92" fmla="*/ 50 w 72"/>
                  <a:gd name="T93" fmla="*/ 14 h 78"/>
                  <a:gd name="T94" fmla="*/ 36 w 72"/>
                  <a:gd name="T95" fmla="*/ 14 h 78"/>
                  <a:gd name="T96" fmla="*/ 43 w 72"/>
                  <a:gd name="T97" fmla="*/ 21 h 78"/>
                  <a:gd name="T98" fmla="*/ 21 w 72"/>
                  <a:gd name="T99" fmla="*/ 14 h 78"/>
                  <a:gd name="T100" fmla="*/ 14 w 72"/>
                  <a:gd name="T101" fmla="*/ 7 h 78"/>
                  <a:gd name="T102" fmla="*/ 7 w 72"/>
                  <a:gd name="T103" fmla="*/ 7 h 78"/>
                  <a:gd name="T104" fmla="*/ 14 w 72"/>
                  <a:gd name="T105" fmla="*/ 21 h 78"/>
                  <a:gd name="T106" fmla="*/ 21 w 72"/>
                  <a:gd name="T107" fmla="*/ 21 h 78"/>
                  <a:gd name="T108" fmla="*/ 14 w 72"/>
                  <a:gd name="T109" fmla="*/ 35 h 78"/>
                  <a:gd name="T110" fmla="*/ 7 w 72"/>
                  <a:gd name="T111" fmla="*/ 43 h 78"/>
                  <a:gd name="T112" fmla="*/ 28 w 72"/>
                  <a:gd name="T113" fmla="*/ 43 h 78"/>
                  <a:gd name="T114" fmla="*/ 28 w 72"/>
                  <a:gd name="T115" fmla="*/ 35 h 78"/>
                  <a:gd name="T116" fmla="*/ 28 w 72"/>
                  <a:gd name="T117" fmla="*/ 57 h 78"/>
                  <a:gd name="T118" fmla="*/ 21 w 72"/>
                  <a:gd name="T119" fmla="*/ 57 h 78"/>
                  <a:gd name="T120" fmla="*/ 14 w 72"/>
                  <a:gd name="T121" fmla="*/ 71 h 78"/>
                  <a:gd name="T122" fmla="*/ 28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8" y="50"/>
                    </a:lnTo>
                    <a:lnTo>
                      <a:pt x="65" y="35"/>
                    </a:lnTo>
                    <a:lnTo>
                      <a:pt x="65" y="35"/>
                    </a:lnTo>
                    <a:lnTo>
                      <a:pt x="72" y="35"/>
                    </a:lnTo>
                    <a:lnTo>
                      <a:pt x="72" y="28"/>
                    </a:lnTo>
                    <a:lnTo>
                      <a:pt x="72" y="14"/>
                    </a:lnTo>
                    <a:lnTo>
                      <a:pt x="72" y="7"/>
                    </a:lnTo>
                    <a:lnTo>
                      <a:pt x="65" y="7"/>
                    </a:lnTo>
                    <a:lnTo>
                      <a:pt x="65" y="7"/>
                    </a:lnTo>
                    <a:lnTo>
                      <a:pt x="58" y="14"/>
                    </a:lnTo>
                    <a:lnTo>
                      <a:pt x="58" y="28"/>
                    </a:lnTo>
                    <a:lnTo>
                      <a:pt x="65" y="35"/>
                    </a:lnTo>
                    <a:lnTo>
                      <a:pt x="58" y="43"/>
                    </a:lnTo>
                    <a:lnTo>
                      <a:pt x="58" y="50"/>
                    </a:lnTo>
                    <a:lnTo>
                      <a:pt x="58" y="50"/>
                    </a:lnTo>
                    <a:lnTo>
                      <a:pt x="50" y="43"/>
                    </a:lnTo>
                    <a:lnTo>
                      <a:pt x="43" y="43"/>
                    </a:lnTo>
                    <a:lnTo>
                      <a:pt x="43" y="35"/>
                    </a:lnTo>
                    <a:lnTo>
                      <a:pt x="43" y="28"/>
                    </a:lnTo>
                    <a:lnTo>
                      <a:pt x="50" y="21"/>
                    </a:lnTo>
                    <a:lnTo>
                      <a:pt x="50" y="7"/>
                    </a:lnTo>
                    <a:lnTo>
                      <a:pt x="43" y="0"/>
                    </a:lnTo>
                    <a:lnTo>
                      <a:pt x="36" y="7"/>
                    </a:lnTo>
                    <a:lnTo>
                      <a:pt x="43" y="28"/>
                    </a:lnTo>
                    <a:lnTo>
                      <a:pt x="43" y="28"/>
                    </a:lnTo>
                    <a:lnTo>
                      <a:pt x="43" y="35"/>
                    </a:lnTo>
                    <a:lnTo>
                      <a:pt x="43" y="35"/>
                    </a:lnTo>
                    <a:lnTo>
                      <a:pt x="36" y="35"/>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5"/>
                    </a:lnTo>
                    <a:lnTo>
                      <a:pt x="36" y="35"/>
                    </a:lnTo>
                    <a:lnTo>
                      <a:pt x="36" y="43"/>
                    </a:lnTo>
                    <a:lnTo>
                      <a:pt x="28" y="43"/>
                    </a:lnTo>
                    <a:lnTo>
                      <a:pt x="28" y="35"/>
                    </a:lnTo>
                    <a:lnTo>
                      <a:pt x="21" y="35"/>
                    </a:lnTo>
                    <a:lnTo>
                      <a:pt x="7" y="35"/>
                    </a:lnTo>
                    <a:lnTo>
                      <a:pt x="0" y="35"/>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64"/>
                    </a:lnTo>
                    <a:lnTo>
                      <a:pt x="36" y="57"/>
                    </a:lnTo>
                    <a:lnTo>
                      <a:pt x="28" y="57"/>
                    </a:lnTo>
                    <a:lnTo>
                      <a:pt x="7" y="64"/>
                    </a:lnTo>
                    <a:lnTo>
                      <a:pt x="7" y="64"/>
                    </a:lnTo>
                    <a:lnTo>
                      <a:pt x="14" y="71"/>
                    </a:lnTo>
                    <a:lnTo>
                      <a:pt x="21" y="78"/>
                    </a:lnTo>
                    <a:lnTo>
                      <a:pt x="36" y="71"/>
                    </a:lnTo>
                    <a:lnTo>
                      <a:pt x="36" y="71"/>
                    </a:lnTo>
                    <a:lnTo>
                      <a:pt x="36" y="71"/>
                    </a:lnTo>
                    <a:lnTo>
                      <a:pt x="43" y="64"/>
                    </a:lnTo>
                    <a:lnTo>
                      <a:pt x="43" y="64"/>
                    </a:lnTo>
                    <a:lnTo>
                      <a:pt x="50" y="64"/>
                    </a:lnTo>
                    <a:lnTo>
                      <a:pt x="50" y="57"/>
                    </a:lnTo>
                    <a:lnTo>
                      <a:pt x="58" y="64"/>
                    </a:lnTo>
                    <a:lnTo>
                      <a:pt x="65" y="71"/>
                    </a:lnTo>
                    <a:lnTo>
                      <a:pt x="65" y="71"/>
                    </a:lnTo>
                    <a:close/>
                    <a:moveTo>
                      <a:pt x="65" y="35"/>
                    </a:moveTo>
                    <a:lnTo>
                      <a:pt x="72" y="35"/>
                    </a:lnTo>
                    <a:lnTo>
                      <a:pt x="72" y="28"/>
                    </a:lnTo>
                    <a:lnTo>
                      <a:pt x="72" y="14"/>
                    </a:lnTo>
                    <a:lnTo>
                      <a:pt x="65" y="7"/>
                    </a:lnTo>
                    <a:lnTo>
                      <a:pt x="58" y="21"/>
                    </a:lnTo>
                    <a:lnTo>
                      <a:pt x="65" y="35"/>
                    </a:lnTo>
                    <a:lnTo>
                      <a:pt x="65"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8" y="35"/>
                    </a:moveTo>
                    <a:lnTo>
                      <a:pt x="14" y="35"/>
                    </a:lnTo>
                    <a:lnTo>
                      <a:pt x="7" y="35"/>
                    </a:lnTo>
                    <a:lnTo>
                      <a:pt x="7" y="43"/>
                    </a:lnTo>
                    <a:lnTo>
                      <a:pt x="14" y="50"/>
                    </a:lnTo>
                    <a:lnTo>
                      <a:pt x="28" y="43"/>
                    </a:lnTo>
                    <a:lnTo>
                      <a:pt x="28" y="35"/>
                    </a:lnTo>
                    <a:lnTo>
                      <a:pt x="28" y="35"/>
                    </a:lnTo>
                    <a:close/>
                    <a:moveTo>
                      <a:pt x="36" y="64"/>
                    </a:moveTo>
                    <a:lnTo>
                      <a:pt x="28" y="57"/>
                    </a:lnTo>
                    <a:lnTo>
                      <a:pt x="21" y="57"/>
                    </a:lnTo>
                    <a:lnTo>
                      <a:pt x="21" y="57"/>
                    </a:lnTo>
                    <a:lnTo>
                      <a:pt x="14"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762">
                <a:extLst>
                  <a:ext uri="{FF2B5EF4-FFF2-40B4-BE49-F238E27FC236}">
                    <a16:creationId xmlns:a16="http://schemas.microsoft.com/office/drawing/2014/main" xmlns="" id="{85E25F32-BA81-4E2F-BB7D-2763804DF6F5}"/>
                  </a:ext>
                </a:extLst>
              </p:cNvPr>
              <p:cNvSpPr>
                <a:spLocks noEditPoints="1"/>
              </p:cNvSpPr>
              <p:nvPr/>
            </p:nvSpPr>
            <p:spPr bwMode="auto">
              <a:xfrm>
                <a:off x="6092" y="3377"/>
                <a:ext cx="72" cy="78"/>
              </a:xfrm>
              <a:custGeom>
                <a:avLst/>
                <a:gdLst>
                  <a:gd name="T0" fmla="*/ 65 w 72"/>
                  <a:gd name="T1" fmla="*/ 71 h 78"/>
                  <a:gd name="T2" fmla="*/ 72 w 72"/>
                  <a:gd name="T3" fmla="*/ 64 h 78"/>
                  <a:gd name="T4" fmla="*/ 57 w 72"/>
                  <a:gd name="T5" fmla="*/ 57 h 78"/>
                  <a:gd name="T6" fmla="*/ 65 w 72"/>
                  <a:gd name="T7" fmla="*/ 35 h 78"/>
                  <a:gd name="T8" fmla="*/ 65 w 72"/>
                  <a:gd name="T9" fmla="*/ 35 h 78"/>
                  <a:gd name="T10" fmla="*/ 72 w 72"/>
                  <a:gd name="T11" fmla="*/ 14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50 w 72"/>
                  <a:gd name="T25" fmla="*/ 21 h 78"/>
                  <a:gd name="T26" fmla="*/ 43 w 72"/>
                  <a:gd name="T27" fmla="*/ 0 h 78"/>
                  <a:gd name="T28" fmla="*/ 36 w 72"/>
                  <a:gd name="T29" fmla="*/ 28 h 78"/>
                  <a:gd name="T30" fmla="*/ 36 w 72"/>
                  <a:gd name="T31" fmla="*/ 35 h 78"/>
                  <a:gd name="T32" fmla="*/ 36 w 72"/>
                  <a:gd name="T33" fmla="*/ 35 h 78"/>
                  <a:gd name="T34" fmla="*/ 29 w 72"/>
                  <a:gd name="T35" fmla="*/ 21 h 78"/>
                  <a:gd name="T36" fmla="*/ 22 w 72"/>
                  <a:gd name="T37" fmla="*/ 14 h 78"/>
                  <a:gd name="T38" fmla="*/ 14 w 72"/>
                  <a:gd name="T39" fmla="*/ 0 h 78"/>
                  <a:gd name="T40" fmla="*/ 0 w 72"/>
                  <a:gd name="T41" fmla="*/ 0 h 78"/>
                  <a:gd name="T42" fmla="*/ 0 w 72"/>
                  <a:gd name="T43" fmla="*/ 7 h 78"/>
                  <a:gd name="T44" fmla="*/ 22 w 72"/>
                  <a:gd name="T45" fmla="*/ 21 h 78"/>
                  <a:gd name="T46" fmla="*/ 36 w 72"/>
                  <a:gd name="T47" fmla="*/ 35 h 78"/>
                  <a:gd name="T48" fmla="*/ 36 w 72"/>
                  <a:gd name="T49" fmla="*/ 43 h 78"/>
                  <a:gd name="T50" fmla="*/ 29 w 72"/>
                  <a:gd name="T51" fmla="*/ 35 h 78"/>
                  <a:gd name="T52" fmla="*/ 7 w 72"/>
                  <a:gd name="T53" fmla="*/ 35 h 78"/>
                  <a:gd name="T54" fmla="*/ 0 w 72"/>
                  <a:gd name="T55" fmla="*/ 43 h 78"/>
                  <a:gd name="T56" fmla="*/ 14 w 72"/>
                  <a:gd name="T57" fmla="*/ 50 h 78"/>
                  <a:gd name="T58" fmla="*/ 29 w 72"/>
                  <a:gd name="T59" fmla="*/ 43 h 78"/>
                  <a:gd name="T60" fmla="*/ 36 w 72"/>
                  <a:gd name="T61" fmla="*/ 43 h 78"/>
                  <a:gd name="T62" fmla="*/ 43 w 72"/>
                  <a:gd name="T63" fmla="*/ 50 h 78"/>
                  <a:gd name="T64" fmla="*/ 50 w 72"/>
                  <a:gd name="T65" fmla="*/ 57 h 78"/>
                  <a:gd name="T66" fmla="*/ 36 w 72"/>
                  <a:gd name="T67" fmla="*/ 64 h 78"/>
                  <a:gd name="T68" fmla="*/ 22 w 72"/>
                  <a:gd name="T69" fmla="*/ 57 h 78"/>
                  <a:gd name="T70" fmla="*/ 7 w 72"/>
                  <a:gd name="T71" fmla="*/ 64 h 78"/>
                  <a:gd name="T72" fmla="*/ 22 w 72"/>
                  <a:gd name="T73" fmla="*/ 78 h 78"/>
                  <a:gd name="T74" fmla="*/ 36 w 72"/>
                  <a:gd name="T75" fmla="*/ 71 h 78"/>
                  <a:gd name="T76" fmla="*/ 36 w 72"/>
                  <a:gd name="T77" fmla="*/ 64 h 78"/>
                  <a:gd name="T78" fmla="*/ 50 w 72"/>
                  <a:gd name="T79" fmla="*/ 64 h 78"/>
                  <a:gd name="T80" fmla="*/ 57 w 72"/>
                  <a:gd name="T81" fmla="*/ 64 h 78"/>
                  <a:gd name="T82" fmla="*/ 65 w 72"/>
                  <a:gd name="T83" fmla="*/ 71 h 78"/>
                  <a:gd name="T84" fmla="*/ 65 w 72"/>
                  <a:gd name="T85" fmla="*/ 35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1 h 78"/>
                  <a:gd name="T98" fmla="*/ 22 w 72"/>
                  <a:gd name="T99" fmla="*/ 14 h 78"/>
                  <a:gd name="T100" fmla="*/ 14 w 72"/>
                  <a:gd name="T101" fmla="*/ 7 h 78"/>
                  <a:gd name="T102" fmla="*/ 7 w 72"/>
                  <a:gd name="T103" fmla="*/ 7 h 78"/>
                  <a:gd name="T104" fmla="*/ 14 w 72"/>
                  <a:gd name="T105" fmla="*/ 21 h 78"/>
                  <a:gd name="T106" fmla="*/ 22 w 72"/>
                  <a:gd name="T107" fmla="*/ 21 h 78"/>
                  <a:gd name="T108" fmla="*/ 14 w 72"/>
                  <a:gd name="T109" fmla="*/ 35 h 78"/>
                  <a:gd name="T110" fmla="*/ 7 w 72"/>
                  <a:gd name="T111" fmla="*/ 43 h 78"/>
                  <a:gd name="T112" fmla="*/ 22 w 72"/>
                  <a:gd name="T113" fmla="*/ 43 h 78"/>
                  <a:gd name="T114" fmla="*/ 22 w 72"/>
                  <a:gd name="T115" fmla="*/ 35 h 78"/>
                  <a:gd name="T116" fmla="*/ 29 w 72"/>
                  <a:gd name="T117" fmla="*/ 57 h 78"/>
                  <a:gd name="T118" fmla="*/ 14 w 72"/>
                  <a:gd name="T119" fmla="*/ 57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7"/>
                    </a:lnTo>
                    <a:lnTo>
                      <a:pt x="57" y="50"/>
                    </a:lnTo>
                    <a:lnTo>
                      <a:pt x="65" y="35"/>
                    </a:lnTo>
                    <a:lnTo>
                      <a:pt x="65" y="35"/>
                    </a:lnTo>
                    <a:lnTo>
                      <a:pt x="65" y="35"/>
                    </a:lnTo>
                    <a:lnTo>
                      <a:pt x="72" y="28"/>
                    </a:lnTo>
                    <a:lnTo>
                      <a:pt x="72" y="14"/>
                    </a:lnTo>
                    <a:lnTo>
                      <a:pt x="65" y="7"/>
                    </a:lnTo>
                    <a:lnTo>
                      <a:pt x="65"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35"/>
                    </a:lnTo>
                    <a:lnTo>
                      <a:pt x="36" y="35"/>
                    </a:lnTo>
                    <a:lnTo>
                      <a:pt x="36" y="35"/>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5"/>
                    </a:lnTo>
                    <a:lnTo>
                      <a:pt x="36" y="35"/>
                    </a:lnTo>
                    <a:lnTo>
                      <a:pt x="36" y="43"/>
                    </a:lnTo>
                    <a:lnTo>
                      <a:pt x="29" y="43"/>
                    </a:lnTo>
                    <a:lnTo>
                      <a:pt x="29" y="35"/>
                    </a:lnTo>
                    <a:lnTo>
                      <a:pt x="22" y="35"/>
                    </a:lnTo>
                    <a:lnTo>
                      <a:pt x="7" y="35"/>
                    </a:lnTo>
                    <a:lnTo>
                      <a:pt x="0" y="35"/>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64"/>
                    </a:lnTo>
                    <a:lnTo>
                      <a:pt x="36" y="57"/>
                    </a:lnTo>
                    <a:lnTo>
                      <a:pt x="22" y="57"/>
                    </a:lnTo>
                    <a:lnTo>
                      <a:pt x="7" y="64"/>
                    </a:lnTo>
                    <a:lnTo>
                      <a:pt x="7" y="64"/>
                    </a:lnTo>
                    <a:lnTo>
                      <a:pt x="14" y="71"/>
                    </a:lnTo>
                    <a:lnTo>
                      <a:pt x="22" y="78"/>
                    </a:lnTo>
                    <a:lnTo>
                      <a:pt x="29" y="71"/>
                    </a:lnTo>
                    <a:lnTo>
                      <a:pt x="36" y="71"/>
                    </a:lnTo>
                    <a:lnTo>
                      <a:pt x="36" y="71"/>
                    </a:lnTo>
                    <a:lnTo>
                      <a:pt x="36" y="64"/>
                    </a:lnTo>
                    <a:lnTo>
                      <a:pt x="43" y="64"/>
                    </a:lnTo>
                    <a:lnTo>
                      <a:pt x="50" y="64"/>
                    </a:lnTo>
                    <a:lnTo>
                      <a:pt x="50" y="57"/>
                    </a:lnTo>
                    <a:lnTo>
                      <a:pt x="57" y="64"/>
                    </a:lnTo>
                    <a:lnTo>
                      <a:pt x="65" y="71"/>
                    </a:lnTo>
                    <a:lnTo>
                      <a:pt x="65" y="71"/>
                    </a:lnTo>
                    <a:close/>
                    <a:moveTo>
                      <a:pt x="65" y="35"/>
                    </a:moveTo>
                    <a:lnTo>
                      <a:pt x="65" y="35"/>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2" y="21"/>
                    </a:moveTo>
                    <a:lnTo>
                      <a:pt x="22" y="14"/>
                    </a:lnTo>
                    <a:lnTo>
                      <a:pt x="22" y="7"/>
                    </a:lnTo>
                    <a:lnTo>
                      <a:pt x="14" y="7"/>
                    </a:lnTo>
                    <a:lnTo>
                      <a:pt x="7" y="0"/>
                    </a:lnTo>
                    <a:lnTo>
                      <a:pt x="7" y="7"/>
                    </a:lnTo>
                    <a:lnTo>
                      <a:pt x="7" y="14"/>
                    </a:lnTo>
                    <a:lnTo>
                      <a:pt x="14" y="21"/>
                    </a:lnTo>
                    <a:lnTo>
                      <a:pt x="22" y="21"/>
                    </a:lnTo>
                    <a:lnTo>
                      <a:pt x="22" y="21"/>
                    </a:lnTo>
                    <a:close/>
                    <a:moveTo>
                      <a:pt x="22" y="35"/>
                    </a:moveTo>
                    <a:lnTo>
                      <a:pt x="14" y="35"/>
                    </a:lnTo>
                    <a:lnTo>
                      <a:pt x="0" y="35"/>
                    </a:lnTo>
                    <a:lnTo>
                      <a:pt x="7" y="43"/>
                    </a:lnTo>
                    <a:lnTo>
                      <a:pt x="14" y="50"/>
                    </a:lnTo>
                    <a:lnTo>
                      <a:pt x="22" y="43"/>
                    </a:lnTo>
                    <a:lnTo>
                      <a:pt x="22" y="35"/>
                    </a:lnTo>
                    <a:lnTo>
                      <a:pt x="22" y="35"/>
                    </a:lnTo>
                    <a:close/>
                    <a:moveTo>
                      <a:pt x="36" y="64"/>
                    </a:moveTo>
                    <a:lnTo>
                      <a:pt x="29" y="57"/>
                    </a:lnTo>
                    <a:lnTo>
                      <a:pt x="22" y="57"/>
                    </a:lnTo>
                    <a:lnTo>
                      <a:pt x="14" y="57"/>
                    </a:lnTo>
                    <a:lnTo>
                      <a:pt x="7" y="64"/>
                    </a:lnTo>
                    <a:lnTo>
                      <a:pt x="14"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763">
                <a:extLst>
                  <a:ext uri="{FF2B5EF4-FFF2-40B4-BE49-F238E27FC236}">
                    <a16:creationId xmlns:a16="http://schemas.microsoft.com/office/drawing/2014/main" xmlns="" id="{B2A3AF37-A848-4CA3-A606-651975047966}"/>
                  </a:ext>
                </a:extLst>
              </p:cNvPr>
              <p:cNvSpPr>
                <a:spLocks noEditPoints="1"/>
              </p:cNvSpPr>
              <p:nvPr/>
            </p:nvSpPr>
            <p:spPr bwMode="auto">
              <a:xfrm>
                <a:off x="6020" y="3377"/>
                <a:ext cx="72" cy="78"/>
              </a:xfrm>
              <a:custGeom>
                <a:avLst/>
                <a:gdLst>
                  <a:gd name="T0" fmla="*/ 65 w 72"/>
                  <a:gd name="T1" fmla="*/ 71 h 78"/>
                  <a:gd name="T2" fmla="*/ 72 w 72"/>
                  <a:gd name="T3" fmla="*/ 64 h 78"/>
                  <a:gd name="T4" fmla="*/ 58 w 72"/>
                  <a:gd name="T5" fmla="*/ 57 h 78"/>
                  <a:gd name="T6" fmla="*/ 58 w 72"/>
                  <a:gd name="T7" fmla="*/ 35 h 78"/>
                  <a:gd name="T8" fmla="*/ 65 w 72"/>
                  <a:gd name="T9" fmla="*/ 35 h 78"/>
                  <a:gd name="T10" fmla="*/ 65 w 72"/>
                  <a:gd name="T11" fmla="*/ 14 h 78"/>
                  <a:gd name="T12" fmla="*/ 65 w 72"/>
                  <a:gd name="T13" fmla="*/ 7 h 78"/>
                  <a:gd name="T14" fmla="*/ 58 w 72"/>
                  <a:gd name="T15" fmla="*/ 14 h 78"/>
                  <a:gd name="T16" fmla="*/ 58 w 72"/>
                  <a:gd name="T17" fmla="*/ 35 h 78"/>
                  <a:gd name="T18" fmla="*/ 50 w 72"/>
                  <a:gd name="T19" fmla="*/ 50 h 78"/>
                  <a:gd name="T20" fmla="*/ 50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15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7 w 72"/>
                  <a:gd name="T53" fmla="*/ 35 h 78"/>
                  <a:gd name="T54" fmla="*/ 0 w 72"/>
                  <a:gd name="T55" fmla="*/ 43 h 78"/>
                  <a:gd name="T56" fmla="*/ 15 w 72"/>
                  <a:gd name="T57" fmla="*/ 50 h 78"/>
                  <a:gd name="T58" fmla="*/ 22 w 72"/>
                  <a:gd name="T59" fmla="*/ 43 h 78"/>
                  <a:gd name="T60" fmla="*/ 29 w 72"/>
                  <a:gd name="T61" fmla="*/ 43 h 78"/>
                  <a:gd name="T62" fmla="*/ 43 w 72"/>
                  <a:gd name="T63" fmla="*/ 50 h 78"/>
                  <a:gd name="T64" fmla="*/ 50 w 72"/>
                  <a:gd name="T65" fmla="*/ 57 h 78"/>
                  <a:gd name="T66" fmla="*/ 36 w 72"/>
                  <a:gd name="T67" fmla="*/ 64 h 78"/>
                  <a:gd name="T68" fmla="*/ 22 w 72"/>
                  <a:gd name="T69" fmla="*/ 57 h 78"/>
                  <a:gd name="T70" fmla="*/ 7 w 72"/>
                  <a:gd name="T71" fmla="*/ 64 h 78"/>
                  <a:gd name="T72" fmla="*/ 22 w 72"/>
                  <a:gd name="T73" fmla="*/ 78 h 78"/>
                  <a:gd name="T74" fmla="*/ 29 w 72"/>
                  <a:gd name="T75" fmla="*/ 71 h 78"/>
                  <a:gd name="T76" fmla="*/ 36 w 72"/>
                  <a:gd name="T77" fmla="*/ 64 h 78"/>
                  <a:gd name="T78" fmla="*/ 43 w 72"/>
                  <a:gd name="T79" fmla="*/ 64 h 78"/>
                  <a:gd name="T80" fmla="*/ 58 w 72"/>
                  <a:gd name="T81" fmla="*/ 64 h 78"/>
                  <a:gd name="T82" fmla="*/ 65 w 72"/>
                  <a:gd name="T83" fmla="*/ 71 h 78"/>
                  <a:gd name="T84" fmla="*/ 65 w 72"/>
                  <a:gd name="T85" fmla="*/ 35 h 78"/>
                  <a:gd name="T86" fmla="*/ 65 w 72"/>
                  <a:gd name="T87" fmla="*/ 14 h 78"/>
                  <a:gd name="T88" fmla="*/ 58 w 72"/>
                  <a:gd name="T89" fmla="*/ 21 h 78"/>
                  <a:gd name="T90" fmla="*/ 65 w 72"/>
                  <a:gd name="T91" fmla="*/ 35 h 78"/>
                  <a:gd name="T92" fmla="*/ 43 w 72"/>
                  <a:gd name="T93" fmla="*/ 14 h 78"/>
                  <a:gd name="T94" fmla="*/ 36 w 72"/>
                  <a:gd name="T95" fmla="*/ 14 h 78"/>
                  <a:gd name="T96" fmla="*/ 36 w 72"/>
                  <a:gd name="T97" fmla="*/ 21 h 78"/>
                  <a:gd name="T98" fmla="*/ 22 w 72"/>
                  <a:gd name="T99" fmla="*/ 14 h 78"/>
                  <a:gd name="T100" fmla="*/ 15 w 72"/>
                  <a:gd name="T101" fmla="*/ 7 h 78"/>
                  <a:gd name="T102" fmla="*/ 0 w 72"/>
                  <a:gd name="T103" fmla="*/ 7 h 78"/>
                  <a:gd name="T104" fmla="*/ 15 w 72"/>
                  <a:gd name="T105" fmla="*/ 21 h 78"/>
                  <a:gd name="T106" fmla="*/ 22 w 72"/>
                  <a:gd name="T107" fmla="*/ 21 h 78"/>
                  <a:gd name="T108" fmla="*/ 15 w 72"/>
                  <a:gd name="T109" fmla="*/ 35 h 78"/>
                  <a:gd name="T110" fmla="*/ 7 w 72"/>
                  <a:gd name="T111" fmla="*/ 43 h 78"/>
                  <a:gd name="T112" fmla="*/ 22 w 72"/>
                  <a:gd name="T113" fmla="*/ 43 h 78"/>
                  <a:gd name="T114" fmla="*/ 22 w 72"/>
                  <a:gd name="T115" fmla="*/ 35 h 78"/>
                  <a:gd name="T116" fmla="*/ 29 w 72"/>
                  <a:gd name="T117" fmla="*/ 57 h 78"/>
                  <a:gd name="T118" fmla="*/ 15 w 72"/>
                  <a:gd name="T119" fmla="*/ 57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8" y="57"/>
                    </a:lnTo>
                    <a:lnTo>
                      <a:pt x="58" y="50"/>
                    </a:lnTo>
                    <a:lnTo>
                      <a:pt x="58" y="35"/>
                    </a:lnTo>
                    <a:lnTo>
                      <a:pt x="65" y="35"/>
                    </a:lnTo>
                    <a:lnTo>
                      <a:pt x="65" y="35"/>
                    </a:lnTo>
                    <a:lnTo>
                      <a:pt x="72" y="28"/>
                    </a:lnTo>
                    <a:lnTo>
                      <a:pt x="65" y="14"/>
                    </a:lnTo>
                    <a:lnTo>
                      <a:pt x="65" y="7"/>
                    </a:lnTo>
                    <a:lnTo>
                      <a:pt x="65" y="7"/>
                    </a:lnTo>
                    <a:lnTo>
                      <a:pt x="58" y="7"/>
                    </a:lnTo>
                    <a:lnTo>
                      <a:pt x="58" y="14"/>
                    </a:lnTo>
                    <a:lnTo>
                      <a:pt x="50" y="28"/>
                    </a:lnTo>
                    <a:lnTo>
                      <a:pt x="58" y="35"/>
                    </a:lnTo>
                    <a:lnTo>
                      <a:pt x="58" y="43"/>
                    </a:lnTo>
                    <a:lnTo>
                      <a:pt x="50" y="50"/>
                    </a:lnTo>
                    <a:lnTo>
                      <a:pt x="50" y="50"/>
                    </a:lnTo>
                    <a:lnTo>
                      <a:pt x="50" y="43"/>
                    </a:lnTo>
                    <a:lnTo>
                      <a:pt x="43" y="43"/>
                    </a:lnTo>
                    <a:lnTo>
                      <a:pt x="43" y="35"/>
                    </a:lnTo>
                    <a:lnTo>
                      <a:pt x="43" y="28"/>
                    </a:lnTo>
                    <a:lnTo>
                      <a:pt x="43" y="21"/>
                    </a:lnTo>
                    <a:lnTo>
                      <a:pt x="50"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5"/>
                    </a:lnTo>
                    <a:lnTo>
                      <a:pt x="36" y="35"/>
                    </a:lnTo>
                    <a:lnTo>
                      <a:pt x="29" y="43"/>
                    </a:lnTo>
                    <a:lnTo>
                      <a:pt x="29" y="43"/>
                    </a:lnTo>
                    <a:lnTo>
                      <a:pt x="22" y="35"/>
                    </a:lnTo>
                    <a:lnTo>
                      <a:pt x="15" y="35"/>
                    </a:lnTo>
                    <a:lnTo>
                      <a:pt x="7" y="35"/>
                    </a:lnTo>
                    <a:lnTo>
                      <a:pt x="0" y="35"/>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64"/>
                    </a:lnTo>
                    <a:lnTo>
                      <a:pt x="29" y="57"/>
                    </a:lnTo>
                    <a:lnTo>
                      <a:pt x="22" y="57"/>
                    </a:lnTo>
                    <a:lnTo>
                      <a:pt x="7" y="64"/>
                    </a:lnTo>
                    <a:lnTo>
                      <a:pt x="7" y="64"/>
                    </a:lnTo>
                    <a:lnTo>
                      <a:pt x="7" y="71"/>
                    </a:lnTo>
                    <a:lnTo>
                      <a:pt x="22" y="78"/>
                    </a:lnTo>
                    <a:lnTo>
                      <a:pt x="29" y="71"/>
                    </a:lnTo>
                    <a:lnTo>
                      <a:pt x="29" y="71"/>
                    </a:lnTo>
                    <a:lnTo>
                      <a:pt x="36" y="71"/>
                    </a:lnTo>
                    <a:lnTo>
                      <a:pt x="36" y="64"/>
                    </a:lnTo>
                    <a:lnTo>
                      <a:pt x="43" y="64"/>
                    </a:lnTo>
                    <a:lnTo>
                      <a:pt x="43" y="64"/>
                    </a:lnTo>
                    <a:lnTo>
                      <a:pt x="50" y="57"/>
                    </a:lnTo>
                    <a:lnTo>
                      <a:pt x="58" y="64"/>
                    </a:lnTo>
                    <a:lnTo>
                      <a:pt x="65" y="71"/>
                    </a:lnTo>
                    <a:lnTo>
                      <a:pt x="65" y="71"/>
                    </a:lnTo>
                    <a:close/>
                    <a:moveTo>
                      <a:pt x="65" y="35"/>
                    </a:moveTo>
                    <a:lnTo>
                      <a:pt x="65" y="35"/>
                    </a:lnTo>
                    <a:lnTo>
                      <a:pt x="72" y="28"/>
                    </a:lnTo>
                    <a:lnTo>
                      <a:pt x="65" y="14"/>
                    </a:lnTo>
                    <a:lnTo>
                      <a:pt x="65" y="7"/>
                    </a:lnTo>
                    <a:lnTo>
                      <a:pt x="58" y="21"/>
                    </a:lnTo>
                    <a:lnTo>
                      <a:pt x="65" y="35"/>
                    </a:lnTo>
                    <a:lnTo>
                      <a:pt x="65" y="35"/>
                    </a:lnTo>
                    <a:close/>
                    <a:moveTo>
                      <a:pt x="36" y="21"/>
                    </a:moveTo>
                    <a:lnTo>
                      <a:pt x="43" y="14"/>
                    </a:lnTo>
                    <a:lnTo>
                      <a:pt x="36" y="0"/>
                    </a:lnTo>
                    <a:lnTo>
                      <a:pt x="36" y="14"/>
                    </a:lnTo>
                    <a:lnTo>
                      <a:pt x="36" y="21"/>
                    </a:lnTo>
                    <a:lnTo>
                      <a:pt x="36" y="21"/>
                    </a:lnTo>
                    <a:close/>
                    <a:moveTo>
                      <a:pt x="22" y="21"/>
                    </a:moveTo>
                    <a:lnTo>
                      <a:pt x="22" y="14"/>
                    </a:lnTo>
                    <a:lnTo>
                      <a:pt x="15" y="7"/>
                    </a:lnTo>
                    <a:lnTo>
                      <a:pt x="15" y="7"/>
                    </a:lnTo>
                    <a:lnTo>
                      <a:pt x="0" y="0"/>
                    </a:lnTo>
                    <a:lnTo>
                      <a:pt x="0" y="7"/>
                    </a:lnTo>
                    <a:lnTo>
                      <a:pt x="7" y="14"/>
                    </a:lnTo>
                    <a:lnTo>
                      <a:pt x="15" y="21"/>
                    </a:lnTo>
                    <a:lnTo>
                      <a:pt x="22" y="21"/>
                    </a:lnTo>
                    <a:lnTo>
                      <a:pt x="22" y="21"/>
                    </a:lnTo>
                    <a:close/>
                    <a:moveTo>
                      <a:pt x="22" y="35"/>
                    </a:moveTo>
                    <a:lnTo>
                      <a:pt x="15" y="35"/>
                    </a:lnTo>
                    <a:lnTo>
                      <a:pt x="0" y="35"/>
                    </a:lnTo>
                    <a:lnTo>
                      <a:pt x="7" y="43"/>
                    </a:lnTo>
                    <a:lnTo>
                      <a:pt x="15" y="50"/>
                    </a:lnTo>
                    <a:lnTo>
                      <a:pt x="22" y="43"/>
                    </a:lnTo>
                    <a:lnTo>
                      <a:pt x="22" y="35"/>
                    </a:lnTo>
                    <a:lnTo>
                      <a:pt x="22" y="35"/>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764">
                <a:extLst>
                  <a:ext uri="{FF2B5EF4-FFF2-40B4-BE49-F238E27FC236}">
                    <a16:creationId xmlns:a16="http://schemas.microsoft.com/office/drawing/2014/main" xmlns="" id="{46C326D9-E779-4889-9D3F-9B149DD86704}"/>
                  </a:ext>
                </a:extLst>
              </p:cNvPr>
              <p:cNvSpPr>
                <a:spLocks noEditPoints="1"/>
              </p:cNvSpPr>
              <p:nvPr/>
            </p:nvSpPr>
            <p:spPr bwMode="auto">
              <a:xfrm>
                <a:off x="5948" y="3377"/>
                <a:ext cx="72" cy="78"/>
              </a:xfrm>
              <a:custGeom>
                <a:avLst/>
                <a:gdLst>
                  <a:gd name="T0" fmla="*/ 65 w 72"/>
                  <a:gd name="T1" fmla="*/ 71 h 78"/>
                  <a:gd name="T2" fmla="*/ 72 w 72"/>
                  <a:gd name="T3" fmla="*/ 64 h 78"/>
                  <a:gd name="T4" fmla="*/ 58 w 72"/>
                  <a:gd name="T5" fmla="*/ 57 h 78"/>
                  <a:gd name="T6" fmla="*/ 58 w 72"/>
                  <a:gd name="T7" fmla="*/ 35 h 78"/>
                  <a:gd name="T8" fmla="*/ 65 w 72"/>
                  <a:gd name="T9" fmla="*/ 35 h 78"/>
                  <a:gd name="T10" fmla="*/ 65 w 72"/>
                  <a:gd name="T11" fmla="*/ 14 h 78"/>
                  <a:gd name="T12" fmla="*/ 58 w 72"/>
                  <a:gd name="T13" fmla="*/ 7 h 78"/>
                  <a:gd name="T14" fmla="*/ 51 w 72"/>
                  <a:gd name="T15" fmla="*/ 14 h 78"/>
                  <a:gd name="T16" fmla="*/ 58 w 72"/>
                  <a:gd name="T17" fmla="*/ 35 h 78"/>
                  <a:gd name="T18" fmla="*/ 51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8 w 72"/>
                  <a:gd name="T53" fmla="*/ 35 h 78"/>
                  <a:gd name="T54" fmla="*/ 0 w 72"/>
                  <a:gd name="T55" fmla="*/ 43 h 78"/>
                  <a:gd name="T56" fmla="*/ 15 w 72"/>
                  <a:gd name="T57" fmla="*/ 50 h 78"/>
                  <a:gd name="T58" fmla="*/ 22 w 72"/>
                  <a:gd name="T59" fmla="*/ 43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35 h 78"/>
                  <a:gd name="T86" fmla="*/ 65 w 72"/>
                  <a:gd name="T87" fmla="*/ 14 h 78"/>
                  <a:gd name="T88" fmla="*/ 58 w 72"/>
                  <a:gd name="T89" fmla="*/ 21 h 78"/>
                  <a:gd name="T90" fmla="*/ 58 w 72"/>
                  <a:gd name="T91" fmla="*/ 35 h 78"/>
                  <a:gd name="T92" fmla="*/ 43 w 72"/>
                  <a:gd name="T93" fmla="*/ 14 h 78"/>
                  <a:gd name="T94" fmla="*/ 29 w 72"/>
                  <a:gd name="T95" fmla="*/ 14 h 78"/>
                  <a:gd name="T96" fmla="*/ 36 w 72"/>
                  <a:gd name="T97" fmla="*/ 21 h 78"/>
                  <a:gd name="T98" fmla="*/ 22 w 72"/>
                  <a:gd name="T99" fmla="*/ 14 h 78"/>
                  <a:gd name="T100" fmla="*/ 8 w 72"/>
                  <a:gd name="T101" fmla="*/ 7 h 78"/>
                  <a:gd name="T102" fmla="*/ 0 w 72"/>
                  <a:gd name="T103" fmla="*/ 7 h 78"/>
                  <a:gd name="T104" fmla="*/ 8 w 72"/>
                  <a:gd name="T105" fmla="*/ 21 h 78"/>
                  <a:gd name="T106" fmla="*/ 15 w 72"/>
                  <a:gd name="T107" fmla="*/ 21 h 78"/>
                  <a:gd name="T108" fmla="*/ 8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8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7"/>
                    </a:lnTo>
                    <a:lnTo>
                      <a:pt x="58" y="50"/>
                    </a:lnTo>
                    <a:lnTo>
                      <a:pt x="58" y="35"/>
                    </a:lnTo>
                    <a:lnTo>
                      <a:pt x="58" y="35"/>
                    </a:lnTo>
                    <a:lnTo>
                      <a:pt x="65" y="35"/>
                    </a:lnTo>
                    <a:lnTo>
                      <a:pt x="72" y="28"/>
                    </a:lnTo>
                    <a:lnTo>
                      <a:pt x="65" y="14"/>
                    </a:lnTo>
                    <a:lnTo>
                      <a:pt x="65" y="7"/>
                    </a:lnTo>
                    <a:lnTo>
                      <a:pt x="58" y="7"/>
                    </a:lnTo>
                    <a:lnTo>
                      <a:pt x="58" y="7"/>
                    </a:lnTo>
                    <a:lnTo>
                      <a:pt x="51" y="14"/>
                    </a:lnTo>
                    <a:lnTo>
                      <a:pt x="51" y="28"/>
                    </a:lnTo>
                    <a:lnTo>
                      <a:pt x="58" y="35"/>
                    </a:lnTo>
                    <a:lnTo>
                      <a:pt x="58" y="43"/>
                    </a:lnTo>
                    <a:lnTo>
                      <a:pt x="51" y="50"/>
                    </a:lnTo>
                    <a:lnTo>
                      <a:pt x="51"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8" y="35"/>
                    </a:lnTo>
                    <a:lnTo>
                      <a:pt x="0" y="35"/>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8" y="64"/>
                    </a:lnTo>
                    <a:lnTo>
                      <a:pt x="0" y="64"/>
                    </a:lnTo>
                    <a:lnTo>
                      <a:pt x="8" y="71"/>
                    </a:lnTo>
                    <a:lnTo>
                      <a:pt x="22" y="78"/>
                    </a:lnTo>
                    <a:lnTo>
                      <a:pt x="29" y="71"/>
                    </a:lnTo>
                    <a:lnTo>
                      <a:pt x="29" y="71"/>
                    </a:lnTo>
                    <a:lnTo>
                      <a:pt x="29" y="71"/>
                    </a:lnTo>
                    <a:lnTo>
                      <a:pt x="36" y="64"/>
                    </a:lnTo>
                    <a:lnTo>
                      <a:pt x="43" y="64"/>
                    </a:lnTo>
                    <a:lnTo>
                      <a:pt x="43" y="64"/>
                    </a:lnTo>
                    <a:lnTo>
                      <a:pt x="51" y="57"/>
                    </a:lnTo>
                    <a:lnTo>
                      <a:pt x="51" y="64"/>
                    </a:lnTo>
                    <a:lnTo>
                      <a:pt x="58" y="71"/>
                    </a:lnTo>
                    <a:lnTo>
                      <a:pt x="58" y="71"/>
                    </a:lnTo>
                    <a:close/>
                    <a:moveTo>
                      <a:pt x="58" y="35"/>
                    </a:moveTo>
                    <a:lnTo>
                      <a:pt x="65" y="35"/>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21"/>
                    </a:moveTo>
                    <a:lnTo>
                      <a:pt x="22" y="14"/>
                    </a:lnTo>
                    <a:lnTo>
                      <a:pt x="15" y="7"/>
                    </a:lnTo>
                    <a:lnTo>
                      <a:pt x="8" y="7"/>
                    </a:lnTo>
                    <a:lnTo>
                      <a:pt x="0" y="0"/>
                    </a:lnTo>
                    <a:lnTo>
                      <a:pt x="0" y="7"/>
                    </a:lnTo>
                    <a:lnTo>
                      <a:pt x="8" y="14"/>
                    </a:lnTo>
                    <a:lnTo>
                      <a:pt x="8" y="21"/>
                    </a:lnTo>
                    <a:lnTo>
                      <a:pt x="15" y="21"/>
                    </a:lnTo>
                    <a:lnTo>
                      <a:pt x="15" y="21"/>
                    </a:lnTo>
                    <a:close/>
                    <a:moveTo>
                      <a:pt x="22" y="35"/>
                    </a:moveTo>
                    <a:lnTo>
                      <a:pt x="8" y="35"/>
                    </a:lnTo>
                    <a:lnTo>
                      <a:pt x="0" y="35"/>
                    </a:lnTo>
                    <a:lnTo>
                      <a:pt x="0" y="43"/>
                    </a:lnTo>
                    <a:lnTo>
                      <a:pt x="15" y="50"/>
                    </a:lnTo>
                    <a:lnTo>
                      <a:pt x="22" y="43"/>
                    </a:lnTo>
                    <a:lnTo>
                      <a:pt x="22" y="35"/>
                    </a:lnTo>
                    <a:lnTo>
                      <a:pt x="22" y="35"/>
                    </a:lnTo>
                    <a:close/>
                    <a:moveTo>
                      <a:pt x="29" y="64"/>
                    </a:moveTo>
                    <a:lnTo>
                      <a:pt x="29" y="57"/>
                    </a:lnTo>
                    <a:lnTo>
                      <a:pt x="22" y="57"/>
                    </a:lnTo>
                    <a:lnTo>
                      <a:pt x="15" y="57"/>
                    </a:lnTo>
                    <a:lnTo>
                      <a:pt x="8" y="64"/>
                    </a:lnTo>
                    <a:lnTo>
                      <a:pt x="8"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765">
                <a:extLst>
                  <a:ext uri="{FF2B5EF4-FFF2-40B4-BE49-F238E27FC236}">
                    <a16:creationId xmlns:a16="http://schemas.microsoft.com/office/drawing/2014/main" xmlns="" id="{CF6FE508-AB44-4904-93C6-E77F4432B734}"/>
                  </a:ext>
                </a:extLst>
              </p:cNvPr>
              <p:cNvSpPr>
                <a:spLocks noEditPoints="1"/>
              </p:cNvSpPr>
              <p:nvPr/>
            </p:nvSpPr>
            <p:spPr bwMode="auto">
              <a:xfrm>
                <a:off x="5869" y="3377"/>
                <a:ext cx="72" cy="78"/>
              </a:xfrm>
              <a:custGeom>
                <a:avLst/>
                <a:gdLst>
                  <a:gd name="T0" fmla="*/ 65 w 72"/>
                  <a:gd name="T1" fmla="*/ 71 h 78"/>
                  <a:gd name="T2" fmla="*/ 72 w 72"/>
                  <a:gd name="T3" fmla="*/ 64 h 78"/>
                  <a:gd name="T4" fmla="*/ 65 w 72"/>
                  <a:gd name="T5" fmla="*/ 57 h 78"/>
                  <a:gd name="T6" fmla="*/ 65 w 72"/>
                  <a:gd name="T7" fmla="*/ 35 h 78"/>
                  <a:gd name="T8" fmla="*/ 65 w 72"/>
                  <a:gd name="T9" fmla="*/ 35 h 78"/>
                  <a:gd name="T10" fmla="*/ 72 w 72"/>
                  <a:gd name="T11" fmla="*/ 14 h 78"/>
                  <a:gd name="T12" fmla="*/ 65 w 72"/>
                  <a:gd name="T13" fmla="*/ 7 h 78"/>
                  <a:gd name="T14" fmla="*/ 58 w 72"/>
                  <a:gd name="T15" fmla="*/ 14 h 78"/>
                  <a:gd name="T16" fmla="*/ 58 w 72"/>
                  <a:gd name="T17" fmla="*/ 35 h 78"/>
                  <a:gd name="T18" fmla="*/ 58 w 72"/>
                  <a:gd name="T19" fmla="*/ 50 h 78"/>
                  <a:gd name="T20" fmla="*/ 51 w 72"/>
                  <a:gd name="T21" fmla="*/ 43 h 78"/>
                  <a:gd name="T22" fmla="*/ 44 w 72"/>
                  <a:gd name="T23" fmla="*/ 35 h 78"/>
                  <a:gd name="T24" fmla="*/ 51 w 72"/>
                  <a:gd name="T25" fmla="*/ 21 h 78"/>
                  <a:gd name="T26" fmla="*/ 44 w 72"/>
                  <a:gd name="T27" fmla="*/ 0 h 78"/>
                  <a:gd name="T28" fmla="*/ 36 w 72"/>
                  <a:gd name="T29" fmla="*/ 28 h 78"/>
                  <a:gd name="T30" fmla="*/ 44 w 72"/>
                  <a:gd name="T31" fmla="*/ 35 h 78"/>
                  <a:gd name="T32" fmla="*/ 36 w 72"/>
                  <a:gd name="T33" fmla="*/ 35 h 78"/>
                  <a:gd name="T34" fmla="*/ 29 w 72"/>
                  <a:gd name="T35" fmla="*/ 21 h 78"/>
                  <a:gd name="T36" fmla="*/ 22 w 72"/>
                  <a:gd name="T37" fmla="*/ 14 h 78"/>
                  <a:gd name="T38" fmla="*/ 15 w 72"/>
                  <a:gd name="T39" fmla="*/ 0 h 78"/>
                  <a:gd name="T40" fmla="*/ 7 w 72"/>
                  <a:gd name="T41" fmla="*/ 0 h 78"/>
                  <a:gd name="T42" fmla="*/ 0 w 72"/>
                  <a:gd name="T43" fmla="*/ 7 h 78"/>
                  <a:gd name="T44" fmla="*/ 22 w 72"/>
                  <a:gd name="T45" fmla="*/ 21 h 78"/>
                  <a:gd name="T46" fmla="*/ 36 w 72"/>
                  <a:gd name="T47" fmla="*/ 35 h 78"/>
                  <a:gd name="T48" fmla="*/ 36 w 72"/>
                  <a:gd name="T49" fmla="*/ 43 h 78"/>
                  <a:gd name="T50" fmla="*/ 29 w 72"/>
                  <a:gd name="T51" fmla="*/ 35 h 78"/>
                  <a:gd name="T52" fmla="*/ 7 w 72"/>
                  <a:gd name="T53" fmla="*/ 35 h 78"/>
                  <a:gd name="T54" fmla="*/ 7 w 72"/>
                  <a:gd name="T55" fmla="*/ 43 h 78"/>
                  <a:gd name="T56" fmla="*/ 15 w 72"/>
                  <a:gd name="T57" fmla="*/ 50 h 78"/>
                  <a:gd name="T58" fmla="*/ 29 w 72"/>
                  <a:gd name="T59" fmla="*/ 43 h 78"/>
                  <a:gd name="T60" fmla="*/ 36 w 72"/>
                  <a:gd name="T61" fmla="*/ 43 h 78"/>
                  <a:gd name="T62" fmla="*/ 44 w 72"/>
                  <a:gd name="T63" fmla="*/ 50 h 78"/>
                  <a:gd name="T64" fmla="*/ 51 w 72"/>
                  <a:gd name="T65" fmla="*/ 57 h 78"/>
                  <a:gd name="T66" fmla="*/ 44 w 72"/>
                  <a:gd name="T67" fmla="*/ 64 h 78"/>
                  <a:gd name="T68" fmla="*/ 22 w 72"/>
                  <a:gd name="T69" fmla="*/ 57 h 78"/>
                  <a:gd name="T70" fmla="*/ 7 w 72"/>
                  <a:gd name="T71" fmla="*/ 64 h 78"/>
                  <a:gd name="T72" fmla="*/ 22 w 72"/>
                  <a:gd name="T73" fmla="*/ 78 h 78"/>
                  <a:gd name="T74" fmla="*/ 36 w 72"/>
                  <a:gd name="T75" fmla="*/ 71 h 78"/>
                  <a:gd name="T76" fmla="*/ 36 w 72"/>
                  <a:gd name="T77" fmla="*/ 64 h 78"/>
                  <a:gd name="T78" fmla="*/ 51 w 72"/>
                  <a:gd name="T79" fmla="*/ 64 h 78"/>
                  <a:gd name="T80" fmla="*/ 58 w 72"/>
                  <a:gd name="T81" fmla="*/ 64 h 78"/>
                  <a:gd name="T82" fmla="*/ 65 w 72"/>
                  <a:gd name="T83" fmla="*/ 71 h 78"/>
                  <a:gd name="T84" fmla="*/ 65 w 72"/>
                  <a:gd name="T85" fmla="*/ 35 h 78"/>
                  <a:gd name="T86" fmla="*/ 72 w 72"/>
                  <a:gd name="T87" fmla="*/ 14 h 78"/>
                  <a:gd name="T88" fmla="*/ 58 w 72"/>
                  <a:gd name="T89" fmla="*/ 21 h 78"/>
                  <a:gd name="T90" fmla="*/ 65 w 72"/>
                  <a:gd name="T91" fmla="*/ 35 h 78"/>
                  <a:gd name="T92" fmla="*/ 51 w 72"/>
                  <a:gd name="T93" fmla="*/ 14 h 78"/>
                  <a:gd name="T94" fmla="*/ 36 w 72"/>
                  <a:gd name="T95" fmla="*/ 14 h 78"/>
                  <a:gd name="T96" fmla="*/ 44 w 72"/>
                  <a:gd name="T97" fmla="*/ 21 h 78"/>
                  <a:gd name="T98" fmla="*/ 22 w 72"/>
                  <a:gd name="T99" fmla="*/ 14 h 78"/>
                  <a:gd name="T100" fmla="*/ 15 w 72"/>
                  <a:gd name="T101" fmla="*/ 7 h 78"/>
                  <a:gd name="T102" fmla="*/ 7 w 72"/>
                  <a:gd name="T103" fmla="*/ 7 h 78"/>
                  <a:gd name="T104" fmla="*/ 15 w 72"/>
                  <a:gd name="T105" fmla="*/ 21 h 78"/>
                  <a:gd name="T106" fmla="*/ 22 w 72"/>
                  <a:gd name="T107" fmla="*/ 21 h 78"/>
                  <a:gd name="T108" fmla="*/ 15 w 72"/>
                  <a:gd name="T109" fmla="*/ 35 h 78"/>
                  <a:gd name="T110" fmla="*/ 7 w 72"/>
                  <a:gd name="T111" fmla="*/ 43 h 78"/>
                  <a:gd name="T112" fmla="*/ 22 w 72"/>
                  <a:gd name="T113" fmla="*/ 43 h 78"/>
                  <a:gd name="T114" fmla="*/ 22 w 72"/>
                  <a:gd name="T115" fmla="*/ 35 h 78"/>
                  <a:gd name="T116" fmla="*/ 29 w 72"/>
                  <a:gd name="T117" fmla="*/ 57 h 78"/>
                  <a:gd name="T118" fmla="*/ 15 w 72"/>
                  <a:gd name="T119" fmla="*/ 57 h 78"/>
                  <a:gd name="T120" fmla="*/ 15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8" y="50"/>
                    </a:lnTo>
                    <a:lnTo>
                      <a:pt x="65" y="35"/>
                    </a:lnTo>
                    <a:lnTo>
                      <a:pt x="65" y="35"/>
                    </a:lnTo>
                    <a:lnTo>
                      <a:pt x="65" y="35"/>
                    </a:lnTo>
                    <a:lnTo>
                      <a:pt x="72" y="28"/>
                    </a:lnTo>
                    <a:lnTo>
                      <a:pt x="72" y="14"/>
                    </a:lnTo>
                    <a:lnTo>
                      <a:pt x="72" y="7"/>
                    </a:lnTo>
                    <a:lnTo>
                      <a:pt x="65" y="7"/>
                    </a:lnTo>
                    <a:lnTo>
                      <a:pt x="58" y="7"/>
                    </a:lnTo>
                    <a:lnTo>
                      <a:pt x="58" y="14"/>
                    </a:lnTo>
                    <a:lnTo>
                      <a:pt x="58" y="28"/>
                    </a:lnTo>
                    <a:lnTo>
                      <a:pt x="58" y="35"/>
                    </a:lnTo>
                    <a:lnTo>
                      <a:pt x="58" y="43"/>
                    </a:lnTo>
                    <a:lnTo>
                      <a:pt x="58" y="50"/>
                    </a:lnTo>
                    <a:lnTo>
                      <a:pt x="58" y="50"/>
                    </a:lnTo>
                    <a:lnTo>
                      <a:pt x="51" y="43"/>
                    </a:lnTo>
                    <a:lnTo>
                      <a:pt x="44" y="43"/>
                    </a:lnTo>
                    <a:lnTo>
                      <a:pt x="44" y="35"/>
                    </a:lnTo>
                    <a:lnTo>
                      <a:pt x="44" y="28"/>
                    </a:lnTo>
                    <a:lnTo>
                      <a:pt x="51" y="21"/>
                    </a:lnTo>
                    <a:lnTo>
                      <a:pt x="51" y="7"/>
                    </a:lnTo>
                    <a:lnTo>
                      <a:pt x="44" y="0"/>
                    </a:lnTo>
                    <a:lnTo>
                      <a:pt x="36" y="7"/>
                    </a:lnTo>
                    <a:lnTo>
                      <a:pt x="36" y="28"/>
                    </a:lnTo>
                    <a:lnTo>
                      <a:pt x="44" y="28"/>
                    </a:lnTo>
                    <a:lnTo>
                      <a:pt x="44" y="35"/>
                    </a:lnTo>
                    <a:lnTo>
                      <a:pt x="44" y="35"/>
                    </a:lnTo>
                    <a:lnTo>
                      <a:pt x="36" y="35"/>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5"/>
                    </a:lnTo>
                    <a:lnTo>
                      <a:pt x="36" y="35"/>
                    </a:lnTo>
                    <a:lnTo>
                      <a:pt x="36" y="43"/>
                    </a:lnTo>
                    <a:lnTo>
                      <a:pt x="29" y="43"/>
                    </a:lnTo>
                    <a:lnTo>
                      <a:pt x="29" y="35"/>
                    </a:lnTo>
                    <a:lnTo>
                      <a:pt x="22" y="35"/>
                    </a:lnTo>
                    <a:lnTo>
                      <a:pt x="7" y="35"/>
                    </a:lnTo>
                    <a:lnTo>
                      <a:pt x="0" y="35"/>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2" y="57"/>
                    </a:lnTo>
                    <a:lnTo>
                      <a:pt x="7" y="64"/>
                    </a:lnTo>
                    <a:lnTo>
                      <a:pt x="7" y="64"/>
                    </a:lnTo>
                    <a:lnTo>
                      <a:pt x="15" y="71"/>
                    </a:lnTo>
                    <a:lnTo>
                      <a:pt x="22" y="78"/>
                    </a:lnTo>
                    <a:lnTo>
                      <a:pt x="36" y="71"/>
                    </a:lnTo>
                    <a:lnTo>
                      <a:pt x="36" y="71"/>
                    </a:lnTo>
                    <a:lnTo>
                      <a:pt x="36" y="71"/>
                    </a:lnTo>
                    <a:lnTo>
                      <a:pt x="36" y="64"/>
                    </a:lnTo>
                    <a:lnTo>
                      <a:pt x="44" y="64"/>
                    </a:lnTo>
                    <a:lnTo>
                      <a:pt x="51" y="64"/>
                    </a:lnTo>
                    <a:lnTo>
                      <a:pt x="51" y="57"/>
                    </a:lnTo>
                    <a:lnTo>
                      <a:pt x="58" y="64"/>
                    </a:lnTo>
                    <a:lnTo>
                      <a:pt x="65" y="71"/>
                    </a:lnTo>
                    <a:lnTo>
                      <a:pt x="65" y="71"/>
                    </a:lnTo>
                    <a:close/>
                    <a:moveTo>
                      <a:pt x="65" y="35"/>
                    </a:moveTo>
                    <a:lnTo>
                      <a:pt x="65" y="35"/>
                    </a:lnTo>
                    <a:lnTo>
                      <a:pt x="72" y="28"/>
                    </a:lnTo>
                    <a:lnTo>
                      <a:pt x="72" y="14"/>
                    </a:lnTo>
                    <a:lnTo>
                      <a:pt x="65" y="7"/>
                    </a:lnTo>
                    <a:lnTo>
                      <a:pt x="58" y="21"/>
                    </a:lnTo>
                    <a:lnTo>
                      <a:pt x="65" y="35"/>
                    </a:lnTo>
                    <a:lnTo>
                      <a:pt x="65" y="35"/>
                    </a:lnTo>
                    <a:close/>
                    <a:moveTo>
                      <a:pt x="44" y="21"/>
                    </a:moveTo>
                    <a:lnTo>
                      <a:pt x="51" y="14"/>
                    </a:lnTo>
                    <a:lnTo>
                      <a:pt x="44" y="0"/>
                    </a:lnTo>
                    <a:lnTo>
                      <a:pt x="36" y="14"/>
                    </a:lnTo>
                    <a:lnTo>
                      <a:pt x="44" y="21"/>
                    </a:lnTo>
                    <a:lnTo>
                      <a:pt x="44" y="21"/>
                    </a:lnTo>
                    <a:close/>
                    <a:moveTo>
                      <a:pt x="22" y="21"/>
                    </a:moveTo>
                    <a:lnTo>
                      <a:pt x="22" y="14"/>
                    </a:lnTo>
                    <a:lnTo>
                      <a:pt x="22" y="7"/>
                    </a:lnTo>
                    <a:lnTo>
                      <a:pt x="15" y="7"/>
                    </a:lnTo>
                    <a:lnTo>
                      <a:pt x="7" y="0"/>
                    </a:lnTo>
                    <a:lnTo>
                      <a:pt x="7" y="7"/>
                    </a:lnTo>
                    <a:lnTo>
                      <a:pt x="7" y="14"/>
                    </a:lnTo>
                    <a:lnTo>
                      <a:pt x="15" y="21"/>
                    </a:lnTo>
                    <a:lnTo>
                      <a:pt x="22" y="21"/>
                    </a:lnTo>
                    <a:lnTo>
                      <a:pt x="22" y="21"/>
                    </a:lnTo>
                    <a:close/>
                    <a:moveTo>
                      <a:pt x="22" y="35"/>
                    </a:moveTo>
                    <a:lnTo>
                      <a:pt x="15" y="35"/>
                    </a:lnTo>
                    <a:lnTo>
                      <a:pt x="7" y="35"/>
                    </a:lnTo>
                    <a:lnTo>
                      <a:pt x="7" y="43"/>
                    </a:lnTo>
                    <a:lnTo>
                      <a:pt x="15" y="50"/>
                    </a:lnTo>
                    <a:lnTo>
                      <a:pt x="22" y="43"/>
                    </a:lnTo>
                    <a:lnTo>
                      <a:pt x="22" y="35"/>
                    </a:lnTo>
                    <a:lnTo>
                      <a:pt x="22" y="35"/>
                    </a:lnTo>
                    <a:close/>
                    <a:moveTo>
                      <a:pt x="36" y="64"/>
                    </a:moveTo>
                    <a:lnTo>
                      <a:pt x="29" y="57"/>
                    </a:lnTo>
                    <a:lnTo>
                      <a:pt x="22" y="57"/>
                    </a:lnTo>
                    <a:lnTo>
                      <a:pt x="15" y="57"/>
                    </a:lnTo>
                    <a:lnTo>
                      <a:pt x="7"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766">
                <a:extLst>
                  <a:ext uri="{FF2B5EF4-FFF2-40B4-BE49-F238E27FC236}">
                    <a16:creationId xmlns:a16="http://schemas.microsoft.com/office/drawing/2014/main" xmlns="" id="{CC3923A2-FD63-4AFC-8B78-7E4366025EC0}"/>
                  </a:ext>
                </a:extLst>
              </p:cNvPr>
              <p:cNvSpPr>
                <a:spLocks noEditPoints="1"/>
              </p:cNvSpPr>
              <p:nvPr/>
            </p:nvSpPr>
            <p:spPr bwMode="auto">
              <a:xfrm>
                <a:off x="5797" y="3377"/>
                <a:ext cx="72" cy="78"/>
              </a:xfrm>
              <a:custGeom>
                <a:avLst/>
                <a:gdLst>
                  <a:gd name="T0" fmla="*/ 65 w 72"/>
                  <a:gd name="T1" fmla="*/ 71 h 78"/>
                  <a:gd name="T2" fmla="*/ 72 w 72"/>
                  <a:gd name="T3" fmla="*/ 64 h 78"/>
                  <a:gd name="T4" fmla="*/ 57 w 72"/>
                  <a:gd name="T5" fmla="*/ 57 h 78"/>
                  <a:gd name="T6" fmla="*/ 65 w 72"/>
                  <a:gd name="T7" fmla="*/ 35 h 78"/>
                  <a:gd name="T8" fmla="*/ 65 w 72"/>
                  <a:gd name="T9" fmla="*/ 35 h 78"/>
                  <a:gd name="T10" fmla="*/ 65 w 72"/>
                  <a:gd name="T11" fmla="*/ 14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43 w 72"/>
                  <a:gd name="T25" fmla="*/ 21 h 78"/>
                  <a:gd name="T26" fmla="*/ 43 w 72"/>
                  <a:gd name="T27" fmla="*/ 0 h 78"/>
                  <a:gd name="T28" fmla="*/ 36 w 72"/>
                  <a:gd name="T29" fmla="*/ 28 h 78"/>
                  <a:gd name="T30" fmla="*/ 36 w 72"/>
                  <a:gd name="T31" fmla="*/ 35 h 78"/>
                  <a:gd name="T32" fmla="*/ 36 w 72"/>
                  <a:gd name="T33" fmla="*/ 35 h 78"/>
                  <a:gd name="T34" fmla="*/ 21 w 72"/>
                  <a:gd name="T35" fmla="*/ 21 h 78"/>
                  <a:gd name="T36" fmla="*/ 21 w 72"/>
                  <a:gd name="T37" fmla="*/ 14 h 78"/>
                  <a:gd name="T38" fmla="*/ 14 w 72"/>
                  <a:gd name="T39" fmla="*/ 0 h 78"/>
                  <a:gd name="T40" fmla="*/ 0 w 72"/>
                  <a:gd name="T41" fmla="*/ 0 h 78"/>
                  <a:gd name="T42" fmla="*/ 0 w 72"/>
                  <a:gd name="T43" fmla="*/ 7 h 78"/>
                  <a:gd name="T44" fmla="*/ 21 w 72"/>
                  <a:gd name="T45" fmla="*/ 21 h 78"/>
                  <a:gd name="T46" fmla="*/ 36 w 72"/>
                  <a:gd name="T47" fmla="*/ 35 h 78"/>
                  <a:gd name="T48" fmla="*/ 28 w 72"/>
                  <a:gd name="T49" fmla="*/ 43 h 78"/>
                  <a:gd name="T50" fmla="*/ 21 w 72"/>
                  <a:gd name="T51" fmla="*/ 35 h 78"/>
                  <a:gd name="T52" fmla="*/ 7 w 72"/>
                  <a:gd name="T53" fmla="*/ 35 h 78"/>
                  <a:gd name="T54" fmla="*/ 0 w 72"/>
                  <a:gd name="T55" fmla="*/ 43 h 78"/>
                  <a:gd name="T56" fmla="*/ 14 w 72"/>
                  <a:gd name="T57" fmla="*/ 50 h 78"/>
                  <a:gd name="T58" fmla="*/ 21 w 72"/>
                  <a:gd name="T59" fmla="*/ 43 h 78"/>
                  <a:gd name="T60" fmla="*/ 28 w 72"/>
                  <a:gd name="T61" fmla="*/ 43 h 78"/>
                  <a:gd name="T62" fmla="*/ 43 w 72"/>
                  <a:gd name="T63" fmla="*/ 50 h 78"/>
                  <a:gd name="T64" fmla="*/ 50 w 72"/>
                  <a:gd name="T65" fmla="*/ 57 h 78"/>
                  <a:gd name="T66" fmla="*/ 36 w 72"/>
                  <a:gd name="T67" fmla="*/ 64 h 78"/>
                  <a:gd name="T68" fmla="*/ 21 w 72"/>
                  <a:gd name="T69" fmla="*/ 57 h 78"/>
                  <a:gd name="T70" fmla="*/ 7 w 72"/>
                  <a:gd name="T71" fmla="*/ 64 h 78"/>
                  <a:gd name="T72" fmla="*/ 21 w 72"/>
                  <a:gd name="T73" fmla="*/ 78 h 78"/>
                  <a:gd name="T74" fmla="*/ 28 w 72"/>
                  <a:gd name="T75" fmla="*/ 71 h 78"/>
                  <a:gd name="T76" fmla="*/ 36 w 72"/>
                  <a:gd name="T77" fmla="*/ 64 h 78"/>
                  <a:gd name="T78" fmla="*/ 43 w 72"/>
                  <a:gd name="T79" fmla="*/ 64 h 78"/>
                  <a:gd name="T80" fmla="*/ 57 w 72"/>
                  <a:gd name="T81" fmla="*/ 64 h 78"/>
                  <a:gd name="T82" fmla="*/ 65 w 72"/>
                  <a:gd name="T83" fmla="*/ 71 h 78"/>
                  <a:gd name="T84" fmla="*/ 65 w 72"/>
                  <a:gd name="T85" fmla="*/ 35 h 78"/>
                  <a:gd name="T86" fmla="*/ 65 w 72"/>
                  <a:gd name="T87" fmla="*/ 14 h 78"/>
                  <a:gd name="T88" fmla="*/ 57 w 72"/>
                  <a:gd name="T89" fmla="*/ 21 h 78"/>
                  <a:gd name="T90" fmla="*/ 65 w 72"/>
                  <a:gd name="T91" fmla="*/ 35 h 78"/>
                  <a:gd name="T92" fmla="*/ 43 w 72"/>
                  <a:gd name="T93" fmla="*/ 14 h 78"/>
                  <a:gd name="T94" fmla="*/ 36 w 72"/>
                  <a:gd name="T95" fmla="*/ 14 h 78"/>
                  <a:gd name="T96" fmla="*/ 43 w 72"/>
                  <a:gd name="T97" fmla="*/ 21 h 78"/>
                  <a:gd name="T98" fmla="*/ 21 w 72"/>
                  <a:gd name="T99" fmla="*/ 14 h 78"/>
                  <a:gd name="T100" fmla="*/ 14 w 72"/>
                  <a:gd name="T101" fmla="*/ 7 h 78"/>
                  <a:gd name="T102" fmla="*/ 0 w 72"/>
                  <a:gd name="T103" fmla="*/ 7 h 78"/>
                  <a:gd name="T104" fmla="*/ 14 w 72"/>
                  <a:gd name="T105" fmla="*/ 21 h 78"/>
                  <a:gd name="T106" fmla="*/ 21 w 72"/>
                  <a:gd name="T107" fmla="*/ 21 h 78"/>
                  <a:gd name="T108" fmla="*/ 14 w 72"/>
                  <a:gd name="T109" fmla="*/ 35 h 78"/>
                  <a:gd name="T110" fmla="*/ 7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57" y="57"/>
                    </a:lnTo>
                    <a:lnTo>
                      <a:pt x="57" y="50"/>
                    </a:lnTo>
                    <a:lnTo>
                      <a:pt x="65" y="35"/>
                    </a:lnTo>
                    <a:lnTo>
                      <a:pt x="65" y="35"/>
                    </a:lnTo>
                    <a:lnTo>
                      <a:pt x="65" y="35"/>
                    </a:lnTo>
                    <a:lnTo>
                      <a:pt x="72" y="28"/>
                    </a:lnTo>
                    <a:lnTo>
                      <a:pt x="65" y="14"/>
                    </a:lnTo>
                    <a:lnTo>
                      <a:pt x="65" y="7"/>
                    </a:lnTo>
                    <a:lnTo>
                      <a:pt x="65" y="7"/>
                    </a:lnTo>
                    <a:lnTo>
                      <a:pt x="57" y="7"/>
                    </a:lnTo>
                    <a:lnTo>
                      <a:pt x="57" y="14"/>
                    </a:lnTo>
                    <a:lnTo>
                      <a:pt x="50" y="28"/>
                    </a:lnTo>
                    <a:lnTo>
                      <a:pt x="57" y="35"/>
                    </a:lnTo>
                    <a:lnTo>
                      <a:pt x="57" y="43"/>
                    </a:lnTo>
                    <a:lnTo>
                      <a:pt x="57" y="50"/>
                    </a:lnTo>
                    <a:lnTo>
                      <a:pt x="50" y="50"/>
                    </a:lnTo>
                    <a:lnTo>
                      <a:pt x="50" y="43"/>
                    </a:lnTo>
                    <a:lnTo>
                      <a:pt x="43" y="43"/>
                    </a:lnTo>
                    <a:lnTo>
                      <a:pt x="43" y="35"/>
                    </a:lnTo>
                    <a:lnTo>
                      <a:pt x="43" y="28"/>
                    </a:lnTo>
                    <a:lnTo>
                      <a:pt x="43" y="21"/>
                    </a:lnTo>
                    <a:lnTo>
                      <a:pt x="50" y="7"/>
                    </a:lnTo>
                    <a:lnTo>
                      <a:pt x="43" y="0"/>
                    </a:lnTo>
                    <a:lnTo>
                      <a:pt x="28" y="7"/>
                    </a:lnTo>
                    <a:lnTo>
                      <a:pt x="36" y="28"/>
                    </a:lnTo>
                    <a:lnTo>
                      <a:pt x="36" y="28"/>
                    </a:lnTo>
                    <a:lnTo>
                      <a:pt x="36" y="35"/>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43"/>
                    </a:lnTo>
                    <a:lnTo>
                      <a:pt x="21" y="35"/>
                    </a:lnTo>
                    <a:lnTo>
                      <a:pt x="14" y="35"/>
                    </a:lnTo>
                    <a:lnTo>
                      <a:pt x="7" y="35"/>
                    </a:lnTo>
                    <a:lnTo>
                      <a:pt x="0" y="35"/>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64"/>
                    </a:lnTo>
                    <a:lnTo>
                      <a:pt x="28" y="57"/>
                    </a:lnTo>
                    <a:lnTo>
                      <a:pt x="21" y="57"/>
                    </a:lnTo>
                    <a:lnTo>
                      <a:pt x="7" y="64"/>
                    </a:lnTo>
                    <a:lnTo>
                      <a:pt x="7" y="64"/>
                    </a:lnTo>
                    <a:lnTo>
                      <a:pt x="7" y="71"/>
                    </a:lnTo>
                    <a:lnTo>
                      <a:pt x="21" y="78"/>
                    </a:lnTo>
                    <a:lnTo>
                      <a:pt x="28" y="71"/>
                    </a:lnTo>
                    <a:lnTo>
                      <a:pt x="28" y="71"/>
                    </a:lnTo>
                    <a:lnTo>
                      <a:pt x="36" y="71"/>
                    </a:lnTo>
                    <a:lnTo>
                      <a:pt x="36" y="64"/>
                    </a:lnTo>
                    <a:lnTo>
                      <a:pt x="43" y="64"/>
                    </a:lnTo>
                    <a:lnTo>
                      <a:pt x="43" y="64"/>
                    </a:lnTo>
                    <a:lnTo>
                      <a:pt x="50" y="57"/>
                    </a:lnTo>
                    <a:lnTo>
                      <a:pt x="57" y="64"/>
                    </a:lnTo>
                    <a:lnTo>
                      <a:pt x="65" y="71"/>
                    </a:lnTo>
                    <a:lnTo>
                      <a:pt x="65" y="71"/>
                    </a:lnTo>
                    <a:close/>
                    <a:moveTo>
                      <a:pt x="65" y="35"/>
                    </a:moveTo>
                    <a:lnTo>
                      <a:pt x="65" y="35"/>
                    </a:lnTo>
                    <a:lnTo>
                      <a:pt x="72" y="28"/>
                    </a:lnTo>
                    <a:lnTo>
                      <a:pt x="65" y="14"/>
                    </a:lnTo>
                    <a:lnTo>
                      <a:pt x="65" y="7"/>
                    </a:lnTo>
                    <a:lnTo>
                      <a:pt x="57" y="21"/>
                    </a:lnTo>
                    <a:lnTo>
                      <a:pt x="65" y="35"/>
                    </a:lnTo>
                    <a:lnTo>
                      <a:pt x="65" y="35"/>
                    </a:lnTo>
                    <a:close/>
                    <a:moveTo>
                      <a:pt x="43" y="21"/>
                    </a:moveTo>
                    <a:lnTo>
                      <a:pt x="43" y="14"/>
                    </a:lnTo>
                    <a:lnTo>
                      <a:pt x="43" y="0"/>
                    </a:lnTo>
                    <a:lnTo>
                      <a:pt x="36" y="14"/>
                    </a:lnTo>
                    <a:lnTo>
                      <a:pt x="43" y="21"/>
                    </a:lnTo>
                    <a:lnTo>
                      <a:pt x="43" y="21"/>
                    </a:lnTo>
                    <a:close/>
                    <a:moveTo>
                      <a:pt x="21" y="21"/>
                    </a:moveTo>
                    <a:lnTo>
                      <a:pt x="21" y="14"/>
                    </a:lnTo>
                    <a:lnTo>
                      <a:pt x="21" y="7"/>
                    </a:lnTo>
                    <a:lnTo>
                      <a:pt x="14" y="7"/>
                    </a:lnTo>
                    <a:lnTo>
                      <a:pt x="0" y="0"/>
                    </a:lnTo>
                    <a:lnTo>
                      <a:pt x="0" y="7"/>
                    </a:lnTo>
                    <a:lnTo>
                      <a:pt x="7" y="14"/>
                    </a:lnTo>
                    <a:lnTo>
                      <a:pt x="14" y="21"/>
                    </a:lnTo>
                    <a:lnTo>
                      <a:pt x="21" y="21"/>
                    </a:lnTo>
                    <a:lnTo>
                      <a:pt x="21" y="21"/>
                    </a:lnTo>
                    <a:close/>
                    <a:moveTo>
                      <a:pt x="21" y="35"/>
                    </a:moveTo>
                    <a:lnTo>
                      <a:pt x="14"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21"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767">
                <a:extLst>
                  <a:ext uri="{FF2B5EF4-FFF2-40B4-BE49-F238E27FC236}">
                    <a16:creationId xmlns:a16="http://schemas.microsoft.com/office/drawing/2014/main" xmlns="" id="{8710954D-E676-4F96-8641-35D7C594B509}"/>
                  </a:ext>
                </a:extLst>
              </p:cNvPr>
              <p:cNvSpPr>
                <a:spLocks noEditPoints="1"/>
              </p:cNvSpPr>
              <p:nvPr/>
            </p:nvSpPr>
            <p:spPr bwMode="auto">
              <a:xfrm>
                <a:off x="5725" y="3377"/>
                <a:ext cx="72" cy="78"/>
              </a:xfrm>
              <a:custGeom>
                <a:avLst/>
                <a:gdLst>
                  <a:gd name="T0" fmla="*/ 64 w 72"/>
                  <a:gd name="T1" fmla="*/ 71 h 78"/>
                  <a:gd name="T2" fmla="*/ 72 w 72"/>
                  <a:gd name="T3" fmla="*/ 64 h 78"/>
                  <a:gd name="T4" fmla="*/ 57 w 72"/>
                  <a:gd name="T5" fmla="*/ 57 h 78"/>
                  <a:gd name="T6" fmla="*/ 57 w 72"/>
                  <a:gd name="T7" fmla="*/ 35 h 78"/>
                  <a:gd name="T8" fmla="*/ 64 w 72"/>
                  <a:gd name="T9" fmla="*/ 35 h 78"/>
                  <a:gd name="T10" fmla="*/ 64 w 72"/>
                  <a:gd name="T11" fmla="*/ 14 h 78"/>
                  <a:gd name="T12" fmla="*/ 57 w 72"/>
                  <a:gd name="T13" fmla="*/ 7 h 78"/>
                  <a:gd name="T14" fmla="*/ 50 w 72"/>
                  <a:gd name="T15" fmla="*/ 14 h 78"/>
                  <a:gd name="T16" fmla="*/ 57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1 w 72"/>
                  <a:gd name="T35" fmla="*/ 21 h 78"/>
                  <a:gd name="T36" fmla="*/ 21 w 72"/>
                  <a:gd name="T37" fmla="*/ 14 h 78"/>
                  <a:gd name="T38" fmla="*/ 7 w 72"/>
                  <a:gd name="T39" fmla="*/ 0 h 78"/>
                  <a:gd name="T40" fmla="*/ 0 w 72"/>
                  <a:gd name="T41" fmla="*/ 0 h 78"/>
                  <a:gd name="T42" fmla="*/ 0 w 72"/>
                  <a:gd name="T43" fmla="*/ 7 h 78"/>
                  <a:gd name="T44" fmla="*/ 14 w 72"/>
                  <a:gd name="T45" fmla="*/ 21 h 78"/>
                  <a:gd name="T46" fmla="*/ 28 w 72"/>
                  <a:gd name="T47" fmla="*/ 35 h 78"/>
                  <a:gd name="T48" fmla="*/ 28 w 72"/>
                  <a:gd name="T49" fmla="*/ 43 h 78"/>
                  <a:gd name="T50" fmla="*/ 21 w 72"/>
                  <a:gd name="T51" fmla="*/ 35 h 78"/>
                  <a:gd name="T52" fmla="*/ 7 w 72"/>
                  <a:gd name="T53" fmla="*/ 35 h 78"/>
                  <a:gd name="T54" fmla="*/ 0 w 72"/>
                  <a:gd name="T55" fmla="*/ 43 h 78"/>
                  <a:gd name="T56" fmla="*/ 14 w 72"/>
                  <a:gd name="T57" fmla="*/ 50 h 78"/>
                  <a:gd name="T58" fmla="*/ 21 w 72"/>
                  <a:gd name="T59" fmla="*/ 43 h 78"/>
                  <a:gd name="T60" fmla="*/ 28 w 72"/>
                  <a:gd name="T61" fmla="*/ 43 h 78"/>
                  <a:gd name="T62" fmla="*/ 43 w 72"/>
                  <a:gd name="T63" fmla="*/ 50 h 78"/>
                  <a:gd name="T64" fmla="*/ 43 w 72"/>
                  <a:gd name="T65" fmla="*/ 57 h 78"/>
                  <a:gd name="T66" fmla="*/ 36 w 72"/>
                  <a:gd name="T67" fmla="*/ 64 h 78"/>
                  <a:gd name="T68" fmla="*/ 21 w 72"/>
                  <a:gd name="T69" fmla="*/ 57 h 78"/>
                  <a:gd name="T70" fmla="*/ 0 w 72"/>
                  <a:gd name="T71" fmla="*/ 64 h 78"/>
                  <a:gd name="T72" fmla="*/ 21 w 72"/>
                  <a:gd name="T73" fmla="*/ 78 h 78"/>
                  <a:gd name="T74" fmla="*/ 28 w 72"/>
                  <a:gd name="T75" fmla="*/ 71 h 78"/>
                  <a:gd name="T76" fmla="*/ 36 w 72"/>
                  <a:gd name="T77" fmla="*/ 64 h 78"/>
                  <a:gd name="T78" fmla="*/ 43 w 72"/>
                  <a:gd name="T79" fmla="*/ 64 h 78"/>
                  <a:gd name="T80" fmla="*/ 50 w 72"/>
                  <a:gd name="T81" fmla="*/ 64 h 78"/>
                  <a:gd name="T82" fmla="*/ 57 w 72"/>
                  <a:gd name="T83" fmla="*/ 71 h 78"/>
                  <a:gd name="T84" fmla="*/ 64 w 72"/>
                  <a:gd name="T85" fmla="*/ 35 h 78"/>
                  <a:gd name="T86" fmla="*/ 64 w 72"/>
                  <a:gd name="T87" fmla="*/ 14 h 78"/>
                  <a:gd name="T88" fmla="*/ 57 w 72"/>
                  <a:gd name="T89" fmla="*/ 21 h 78"/>
                  <a:gd name="T90" fmla="*/ 57 w 72"/>
                  <a:gd name="T91" fmla="*/ 35 h 78"/>
                  <a:gd name="T92" fmla="*/ 43 w 72"/>
                  <a:gd name="T93" fmla="*/ 14 h 78"/>
                  <a:gd name="T94" fmla="*/ 28 w 72"/>
                  <a:gd name="T95" fmla="*/ 14 h 78"/>
                  <a:gd name="T96" fmla="*/ 36 w 72"/>
                  <a:gd name="T97" fmla="*/ 21 h 78"/>
                  <a:gd name="T98" fmla="*/ 21 w 72"/>
                  <a:gd name="T99" fmla="*/ 14 h 78"/>
                  <a:gd name="T100" fmla="*/ 7 w 72"/>
                  <a:gd name="T101" fmla="*/ 7 h 78"/>
                  <a:gd name="T102" fmla="*/ 0 w 72"/>
                  <a:gd name="T103" fmla="*/ 7 h 78"/>
                  <a:gd name="T104" fmla="*/ 7 w 72"/>
                  <a:gd name="T105" fmla="*/ 21 h 78"/>
                  <a:gd name="T106" fmla="*/ 14 w 72"/>
                  <a:gd name="T107" fmla="*/ 21 h 78"/>
                  <a:gd name="T108" fmla="*/ 7 w 72"/>
                  <a:gd name="T109" fmla="*/ 35 h 78"/>
                  <a:gd name="T110" fmla="*/ 0 w 72"/>
                  <a:gd name="T111" fmla="*/ 43 h 78"/>
                  <a:gd name="T112" fmla="*/ 21 w 72"/>
                  <a:gd name="T113" fmla="*/ 43 h 78"/>
                  <a:gd name="T114" fmla="*/ 21 w 72"/>
                  <a:gd name="T115" fmla="*/ 35 h 78"/>
                  <a:gd name="T116" fmla="*/ 28 w 72"/>
                  <a:gd name="T117" fmla="*/ 57 h 78"/>
                  <a:gd name="T118" fmla="*/ 14 w 72"/>
                  <a:gd name="T119" fmla="*/ 57 h 78"/>
                  <a:gd name="T120" fmla="*/ 7 w 72"/>
                  <a:gd name="T121" fmla="*/ 71 h 78"/>
                  <a:gd name="T122" fmla="*/ 28 w 72"/>
                  <a:gd name="T123" fmla="*/ 71 h 78"/>
                  <a:gd name="T124" fmla="*/ 28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7" y="71"/>
                    </a:moveTo>
                    <a:lnTo>
                      <a:pt x="64" y="71"/>
                    </a:lnTo>
                    <a:lnTo>
                      <a:pt x="64" y="71"/>
                    </a:lnTo>
                    <a:lnTo>
                      <a:pt x="72" y="64"/>
                    </a:lnTo>
                    <a:lnTo>
                      <a:pt x="64" y="64"/>
                    </a:lnTo>
                    <a:lnTo>
                      <a:pt x="57" y="57"/>
                    </a:lnTo>
                    <a:lnTo>
                      <a:pt x="57" y="50"/>
                    </a:lnTo>
                    <a:lnTo>
                      <a:pt x="57" y="35"/>
                    </a:lnTo>
                    <a:lnTo>
                      <a:pt x="57" y="35"/>
                    </a:lnTo>
                    <a:lnTo>
                      <a:pt x="64" y="35"/>
                    </a:lnTo>
                    <a:lnTo>
                      <a:pt x="72" y="28"/>
                    </a:lnTo>
                    <a:lnTo>
                      <a:pt x="64" y="14"/>
                    </a:lnTo>
                    <a:lnTo>
                      <a:pt x="64" y="7"/>
                    </a:lnTo>
                    <a:lnTo>
                      <a:pt x="57"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6" y="0"/>
                    </a:lnTo>
                    <a:lnTo>
                      <a:pt x="28" y="7"/>
                    </a:lnTo>
                    <a:lnTo>
                      <a:pt x="36" y="28"/>
                    </a:lnTo>
                    <a:lnTo>
                      <a:pt x="36" y="28"/>
                    </a:lnTo>
                    <a:lnTo>
                      <a:pt x="36" y="35"/>
                    </a:lnTo>
                    <a:lnTo>
                      <a:pt x="36" y="35"/>
                    </a:lnTo>
                    <a:lnTo>
                      <a:pt x="36" y="35"/>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5"/>
                    </a:lnTo>
                    <a:lnTo>
                      <a:pt x="28" y="35"/>
                    </a:lnTo>
                    <a:lnTo>
                      <a:pt x="28" y="43"/>
                    </a:lnTo>
                    <a:lnTo>
                      <a:pt x="21" y="43"/>
                    </a:lnTo>
                    <a:lnTo>
                      <a:pt x="21" y="35"/>
                    </a:lnTo>
                    <a:lnTo>
                      <a:pt x="14" y="35"/>
                    </a:lnTo>
                    <a:lnTo>
                      <a:pt x="7" y="35"/>
                    </a:lnTo>
                    <a:lnTo>
                      <a:pt x="0" y="35"/>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0" y="64"/>
                    </a:lnTo>
                    <a:lnTo>
                      <a:pt x="7" y="71"/>
                    </a:lnTo>
                    <a:lnTo>
                      <a:pt x="21" y="78"/>
                    </a:lnTo>
                    <a:lnTo>
                      <a:pt x="28" y="71"/>
                    </a:lnTo>
                    <a:lnTo>
                      <a:pt x="28" y="71"/>
                    </a:lnTo>
                    <a:lnTo>
                      <a:pt x="28" y="71"/>
                    </a:lnTo>
                    <a:lnTo>
                      <a:pt x="36" y="64"/>
                    </a:lnTo>
                    <a:lnTo>
                      <a:pt x="43" y="64"/>
                    </a:lnTo>
                    <a:lnTo>
                      <a:pt x="43" y="64"/>
                    </a:lnTo>
                    <a:lnTo>
                      <a:pt x="50" y="57"/>
                    </a:lnTo>
                    <a:lnTo>
                      <a:pt x="50" y="64"/>
                    </a:lnTo>
                    <a:lnTo>
                      <a:pt x="57" y="71"/>
                    </a:lnTo>
                    <a:lnTo>
                      <a:pt x="57" y="71"/>
                    </a:lnTo>
                    <a:close/>
                    <a:moveTo>
                      <a:pt x="57" y="35"/>
                    </a:moveTo>
                    <a:lnTo>
                      <a:pt x="64" y="35"/>
                    </a:lnTo>
                    <a:lnTo>
                      <a:pt x="64" y="28"/>
                    </a:lnTo>
                    <a:lnTo>
                      <a:pt x="64" y="14"/>
                    </a:lnTo>
                    <a:lnTo>
                      <a:pt x="64" y="7"/>
                    </a:lnTo>
                    <a:lnTo>
                      <a:pt x="57" y="21"/>
                    </a:lnTo>
                    <a:lnTo>
                      <a:pt x="57" y="35"/>
                    </a:lnTo>
                    <a:lnTo>
                      <a:pt x="57" y="35"/>
                    </a:lnTo>
                    <a:close/>
                    <a:moveTo>
                      <a:pt x="36" y="21"/>
                    </a:moveTo>
                    <a:lnTo>
                      <a:pt x="43" y="14"/>
                    </a:lnTo>
                    <a:lnTo>
                      <a:pt x="36" y="0"/>
                    </a:lnTo>
                    <a:lnTo>
                      <a:pt x="28" y="14"/>
                    </a:lnTo>
                    <a:lnTo>
                      <a:pt x="36" y="21"/>
                    </a:lnTo>
                    <a:lnTo>
                      <a:pt x="36" y="21"/>
                    </a:lnTo>
                    <a:close/>
                    <a:moveTo>
                      <a:pt x="14" y="21"/>
                    </a:moveTo>
                    <a:lnTo>
                      <a:pt x="21" y="14"/>
                    </a:lnTo>
                    <a:lnTo>
                      <a:pt x="14" y="7"/>
                    </a:lnTo>
                    <a:lnTo>
                      <a:pt x="7" y="7"/>
                    </a:lnTo>
                    <a:lnTo>
                      <a:pt x="0" y="0"/>
                    </a:lnTo>
                    <a:lnTo>
                      <a:pt x="0" y="7"/>
                    </a:lnTo>
                    <a:lnTo>
                      <a:pt x="7" y="14"/>
                    </a:lnTo>
                    <a:lnTo>
                      <a:pt x="7" y="21"/>
                    </a:lnTo>
                    <a:lnTo>
                      <a:pt x="14" y="21"/>
                    </a:lnTo>
                    <a:lnTo>
                      <a:pt x="14" y="21"/>
                    </a:lnTo>
                    <a:close/>
                    <a:moveTo>
                      <a:pt x="21" y="35"/>
                    </a:moveTo>
                    <a:lnTo>
                      <a:pt x="7" y="35"/>
                    </a:lnTo>
                    <a:lnTo>
                      <a:pt x="0" y="35"/>
                    </a:lnTo>
                    <a:lnTo>
                      <a:pt x="0"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8" name="Freeform 768">
                <a:extLst>
                  <a:ext uri="{FF2B5EF4-FFF2-40B4-BE49-F238E27FC236}">
                    <a16:creationId xmlns:a16="http://schemas.microsoft.com/office/drawing/2014/main" xmlns="" id="{3982515C-994F-4BBA-AD78-76D840E8BE3C}"/>
                  </a:ext>
                </a:extLst>
              </p:cNvPr>
              <p:cNvSpPr>
                <a:spLocks noEditPoints="1"/>
              </p:cNvSpPr>
              <p:nvPr/>
            </p:nvSpPr>
            <p:spPr bwMode="auto">
              <a:xfrm>
                <a:off x="5653" y="3377"/>
                <a:ext cx="65" cy="78"/>
              </a:xfrm>
              <a:custGeom>
                <a:avLst/>
                <a:gdLst>
                  <a:gd name="T0" fmla="*/ 65 w 65"/>
                  <a:gd name="T1" fmla="*/ 71 h 78"/>
                  <a:gd name="T2" fmla="*/ 65 w 65"/>
                  <a:gd name="T3" fmla="*/ 64 h 78"/>
                  <a:gd name="T4" fmla="*/ 57 w 65"/>
                  <a:gd name="T5" fmla="*/ 57 h 78"/>
                  <a:gd name="T6" fmla="*/ 57 w 65"/>
                  <a:gd name="T7" fmla="*/ 35 h 78"/>
                  <a:gd name="T8" fmla="*/ 65 w 65"/>
                  <a:gd name="T9" fmla="*/ 35 h 78"/>
                  <a:gd name="T10" fmla="*/ 65 w 65"/>
                  <a:gd name="T11" fmla="*/ 14 h 78"/>
                  <a:gd name="T12" fmla="*/ 57 w 65"/>
                  <a:gd name="T13" fmla="*/ 7 h 78"/>
                  <a:gd name="T14" fmla="*/ 50 w 65"/>
                  <a:gd name="T15" fmla="*/ 14 h 78"/>
                  <a:gd name="T16" fmla="*/ 57 w 65"/>
                  <a:gd name="T17" fmla="*/ 35 h 78"/>
                  <a:gd name="T18" fmla="*/ 50 w 65"/>
                  <a:gd name="T19" fmla="*/ 50 h 78"/>
                  <a:gd name="T20" fmla="*/ 43 w 65"/>
                  <a:gd name="T21" fmla="*/ 43 h 78"/>
                  <a:gd name="T22" fmla="*/ 36 w 65"/>
                  <a:gd name="T23" fmla="*/ 35 h 78"/>
                  <a:gd name="T24" fmla="*/ 43 w 65"/>
                  <a:gd name="T25" fmla="*/ 21 h 78"/>
                  <a:gd name="T26" fmla="*/ 36 w 65"/>
                  <a:gd name="T27" fmla="*/ 0 h 78"/>
                  <a:gd name="T28" fmla="*/ 36 w 65"/>
                  <a:gd name="T29" fmla="*/ 28 h 78"/>
                  <a:gd name="T30" fmla="*/ 36 w 65"/>
                  <a:gd name="T31" fmla="*/ 35 h 78"/>
                  <a:gd name="T32" fmla="*/ 29 w 65"/>
                  <a:gd name="T33" fmla="*/ 35 h 78"/>
                  <a:gd name="T34" fmla="*/ 21 w 65"/>
                  <a:gd name="T35" fmla="*/ 21 h 78"/>
                  <a:gd name="T36" fmla="*/ 21 w 65"/>
                  <a:gd name="T37" fmla="*/ 14 h 78"/>
                  <a:gd name="T38" fmla="*/ 7 w 65"/>
                  <a:gd name="T39" fmla="*/ 0 h 78"/>
                  <a:gd name="T40" fmla="*/ 0 w 65"/>
                  <a:gd name="T41" fmla="*/ 0 h 78"/>
                  <a:gd name="T42" fmla="*/ 0 w 65"/>
                  <a:gd name="T43" fmla="*/ 7 h 78"/>
                  <a:gd name="T44" fmla="*/ 14 w 65"/>
                  <a:gd name="T45" fmla="*/ 21 h 78"/>
                  <a:gd name="T46" fmla="*/ 29 w 65"/>
                  <a:gd name="T47" fmla="*/ 35 h 78"/>
                  <a:gd name="T48" fmla="*/ 29 w 65"/>
                  <a:gd name="T49" fmla="*/ 43 h 78"/>
                  <a:gd name="T50" fmla="*/ 21 w 65"/>
                  <a:gd name="T51" fmla="*/ 35 h 78"/>
                  <a:gd name="T52" fmla="*/ 0 w 65"/>
                  <a:gd name="T53" fmla="*/ 35 h 78"/>
                  <a:gd name="T54" fmla="*/ 0 w 65"/>
                  <a:gd name="T55" fmla="*/ 43 h 78"/>
                  <a:gd name="T56" fmla="*/ 14 w 65"/>
                  <a:gd name="T57" fmla="*/ 50 h 78"/>
                  <a:gd name="T58" fmla="*/ 21 w 65"/>
                  <a:gd name="T59" fmla="*/ 43 h 78"/>
                  <a:gd name="T60" fmla="*/ 29 w 65"/>
                  <a:gd name="T61" fmla="*/ 43 h 78"/>
                  <a:gd name="T62" fmla="*/ 36 w 65"/>
                  <a:gd name="T63" fmla="*/ 50 h 78"/>
                  <a:gd name="T64" fmla="*/ 43 w 65"/>
                  <a:gd name="T65" fmla="*/ 57 h 78"/>
                  <a:gd name="T66" fmla="*/ 36 w 65"/>
                  <a:gd name="T67" fmla="*/ 64 h 78"/>
                  <a:gd name="T68" fmla="*/ 21 w 65"/>
                  <a:gd name="T69" fmla="*/ 57 h 78"/>
                  <a:gd name="T70" fmla="*/ 0 w 65"/>
                  <a:gd name="T71" fmla="*/ 64 h 78"/>
                  <a:gd name="T72" fmla="*/ 21 w 65"/>
                  <a:gd name="T73" fmla="*/ 78 h 78"/>
                  <a:gd name="T74" fmla="*/ 29 w 65"/>
                  <a:gd name="T75" fmla="*/ 71 h 78"/>
                  <a:gd name="T76" fmla="*/ 36 w 65"/>
                  <a:gd name="T77" fmla="*/ 64 h 78"/>
                  <a:gd name="T78" fmla="*/ 43 w 65"/>
                  <a:gd name="T79" fmla="*/ 64 h 78"/>
                  <a:gd name="T80" fmla="*/ 50 w 65"/>
                  <a:gd name="T81" fmla="*/ 64 h 78"/>
                  <a:gd name="T82" fmla="*/ 57 w 65"/>
                  <a:gd name="T83" fmla="*/ 71 h 78"/>
                  <a:gd name="T84" fmla="*/ 65 w 65"/>
                  <a:gd name="T85" fmla="*/ 35 h 78"/>
                  <a:gd name="T86" fmla="*/ 65 w 65"/>
                  <a:gd name="T87" fmla="*/ 14 h 78"/>
                  <a:gd name="T88" fmla="*/ 50 w 65"/>
                  <a:gd name="T89" fmla="*/ 21 h 78"/>
                  <a:gd name="T90" fmla="*/ 57 w 65"/>
                  <a:gd name="T91" fmla="*/ 35 h 78"/>
                  <a:gd name="T92" fmla="*/ 43 w 65"/>
                  <a:gd name="T93" fmla="*/ 14 h 78"/>
                  <a:gd name="T94" fmla="*/ 29 w 65"/>
                  <a:gd name="T95" fmla="*/ 14 h 78"/>
                  <a:gd name="T96" fmla="*/ 36 w 65"/>
                  <a:gd name="T97" fmla="*/ 21 h 78"/>
                  <a:gd name="T98" fmla="*/ 14 w 65"/>
                  <a:gd name="T99" fmla="*/ 14 h 78"/>
                  <a:gd name="T100" fmla="*/ 7 w 65"/>
                  <a:gd name="T101" fmla="*/ 7 h 78"/>
                  <a:gd name="T102" fmla="*/ 0 w 65"/>
                  <a:gd name="T103" fmla="*/ 7 h 78"/>
                  <a:gd name="T104" fmla="*/ 7 w 65"/>
                  <a:gd name="T105" fmla="*/ 21 h 78"/>
                  <a:gd name="T106" fmla="*/ 14 w 65"/>
                  <a:gd name="T107" fmla="*/ 21 h 78"/>
                  <a:gd name="T108" fmla="*/ 7 w 65"/>
                  <a:gd name="T109" fmla="*/ 35 h 78"/>
                  <a:gd name="T110" fmla="*/ 0 w 65"/>
                  <a:gd name="T111" fmla="*/ 43 h 78"/>
                  <a:gd name="T112" fmla="*/ 21 w 65"/>
                  <a:gd name="T113" fmla="*/ 43 h 78"/>
                  <a:gd name="T114" fmla="*/ 21 w 65"/>
                  <a:gd name="T115" fmla="*/ 35 h 78"/>
                  <a:gd name="T116" fmla="*/ 21 w 65"/>
                  <a:gd name="T117" fmla="*/ 57 h 78"/>
                  <a:gd name="T118" fmla="*/ 14 w 65"/>
                  <a:gd name="T119" fmla="*/ 57 h 78"/>
                  <a:gd name="T120" fmla="*/ 7 w 65"/>
                  <a:gd name="T121" fmla="*/ 71 h 78"/>
                  <a:gd name="T122" fmla="*/ 21 w 65"/>
                  <a:gd name="T123" fmla="*/ 71 h 78"/>
                  <a:gd name="T124" fmla="*/ 29 w 65"/>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8">
                    <a:moveTo>
                      <a:pt x="57" y="71"/>
                    </a:moveTo>
                    <a:lnTo>
                      <a:pt x="65" y="71"/>
                    </a:lnTo>
                    <a:lnTo>
                      <a:pt x="65" y="71"/>
                    </a:lnTo>
                    <a:lnTo>
                      <a:pt x="65" y="64"/>
                    </a:lnTo>
                    <a:lnTo>
                      <a:pt x="65" y="64"/>
                    </a:lnTo>
                    <a:lnTo>
                      <a:pt x="57" y="57"/>
                    </a:lnTo>
                    <a:lnTo>
                      <a:pt x="57" y="50"/>
                    </a:lnTo>
                    <a:lnTo>
                      <a:pt x="57" y="35"/>
                    </a:lnTo>
                    <a:lnTo>
                      <a:pt x="57" y="35"/>
                    </a:lnTo>
                    <a:lnTo>
                      <a:pt x="65" y="35"/>
                    </a:lnTo>
                    <a:lnTo>
                      <a:pt x="65" y="28"/>
                    </a:lnTo>
                    <a:lnTo>
                      <a:pt x="65" y="14"/>
                    </a:lnTo>
                    <a:lnTo>
                      <a:pt x="65" y="7"/>
                    </a:lnTo>
                    <a:lnTo>
                      <a:pt x="57" y="7"/>
                    </a:lnTo>
                    <a:lnTo>
                      <a:pt x="57" y="7"/>
                    </a:lnTo>
                    <a:lnTo>
                      <a:pt x="50" y="14"/>
                    </a:lnTo>
                    <a:lnTo>
                      <a:pt x="50" y="28"/>
                    </a:lnTo>
                    <a:lnTo>
                      <a:pt x="57" y="35"/>
                    </a:lnTo>
                    <a:lnTo>
                      <a:pt x="57" y="43"/>
                    </a:lnTo>
                    <a:lnTo>
                      <a:pt x="50" y="50"/>
                    </a:lnTo>
                    <a:lnTo>
                      <a:pt x="50" y="50"/>
                    </a:lnTo>
                    <a:lnTo>
                      <a:pt x="43" y="43"/>
                    </a:lnTo>
                    <a:lnTo>
                      <a:pt x="43" y="43"/>
                    </a:lnTo>
                    <a:lnTo>
                      <a:pt x="36" y="35"/>
                    </a:lnTo>
                    <a:lnTo>
                      <a:pt x="36" y="28"/>
                    </a:lnTo>
                    <a:lnTo>
                      <a:pt x="43" y="21"/>
                    </a:lnTo>
                    <a:lnTo>
                      <a:pt x="43" y="7"/>
                    </a:lnTo>
                    <a:lnTo>
                      <a:pt x="36" y="0"/>
                    </a:lnTo>
                    <a:lnTo>
                      <a:pt x="29" y="7"/>
                    </a:lnTo>
                    <a:lnTo>
                      <a:pt x="36" y="28"/>
                    </a:lnTo>
                    <a:lnTo>
                      <a:pt x="36" y="28"/>
                    </a:lnTo>
                    <a:lnTo>
                      <a:pt x="36" y="35"/>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5"/>
                    </a:lnTo>
                    <a:lnTo>
                      <a:pt x="29" y="35"/>
                    </a:lnTo>
                    <a:lnTo>
                      <a:pt x="29" y="43"/>
                    </a:lnTo>
                    <a:lnTo>
                      <a:pt x="21" y="43"/>
                    </a:lnTo>
                    <a:lnTo>
                      <a:pt x="21" y="35"/>
                    </a:lnTo>
                    <a:lnTo>
                      <a:pt x="14" y="35"/>
                    </a:lnTo>
                    <a:lnTo>
                      <a:pt x="0" y="35"/>
                    </a:lnTo>
                    <a:lnTo>
                      <a:pt x="0" y="35"/>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64"/>
                    </a:lnTo>
                    <a:lnTo>
                      <a:pt x="29" y="57"/>
                    </a:lnTo>
                    <a:lnTo>
                      <a:pt x="21" y="57"/>
                    </a:lnTo>
                    <a:lnTo>
                      <a:pt x="0" y="64"/>
                    </a:lnTo>
                    <a:lnTo>
                      <a:pt x="0" y="64"/>
                    </a:lnTo>
                    <a:lnTo>
                      <a:pt x="7" y="71"/>
                    </a:lnTo>
                    <a:lnTo>
                      <a:pt x="21" y="78"/>
                    </a:lnTo>
                    <a:lnTo>
                      <a:pt x="29" y="71"/>
                    </a:lnTo>
                    <a:lnTo>
                      <a:pt x="29" y="71"/>
                    </a:lnTo>
                    <a:lnTo>
                      <a:pt x="29" y="71"/>
                    </a:lnTo>
                    <a:lnTo>
                      <a:pt x="36" y="64"/>
                    </a:lnTo>
                    <a:lnTo>
                      <a:pt x="36" y="64"/>
                    </a:lnTo>
                    <a:lnTo>
                      <a:pt x="43" y="64"/>
                    </a:lnTo>
                    <a:lnTo>
                      <a:pt x="43" y="57"/>
                    </a:lnTo>
                    <a:lnTo>
                      <a:pt x="50" y="64"/>
                    </a:lnTo>
                    <a:lnTo>
                      <a:pt x="57" y="71"/>
                    </a:lnTo>
                    <a:lnTo>
                      <a:pt x="57" y="71"/>
                    </a:lnTo>
                    <a:close/>
                    <a:moveTo>
                      <a:pt x="57" y="35"/>
                    </a:moveTo>
                    <a:lnTo>
                      <a:pt x="65" y="35"/>
                    </a:lnTo>
                    <a:lnTo>
                      <a:pt x="65" y="28"/>
                    </a:lnTo>
                    <a:lnTo>
                      <a:pt x="65" y="14"/>
                    </a:lnTo>
                    <a:lnTo>
                      <a:pt x="57" y="7"/>
                    </a:lnTo>
                    <a:lnTo>
                      <a:pt x="50" y="21"/>
                    </a:lnTo>
                    <a:lnTo>
                      <a:pt x="57" y="35"/>
                    </a:lnTo>
                    <a:lnTo>
                      <a:pt x="57" y="35"/>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5"/>
                    </a:moveTo>
                    <a:lnTo>
                      <a:pt x="7" y="35"/>
                    </a:lnTo>
                    <a:lnTo>
                      <a:pt x="0" y="35"/>
                    </a:lnTo>
                    <a:lnTo>
                      <a:pt x="0" y="43"/>
                    </a:lnTo>
                    <a:lnTo>
                      <a:pt x="14" y="50"/>
                    </a:lnTo>
                    <a:lnTo>
                      <a:pt x="21" y="43"/>
                    </a:lnTo>
                    <a:lnTo>
                      <a:pt x="21" y="35"/>
                    </a:lnTo>
                    <a:lnTo>
                      <a:pt x="21" y="35"/>
                    </a:lnTo>
                    <a:close/>
                    <a:moveTo>
                      <a:pt x="29" y="64"/>
                    </a:moveTo>
                    <a:lnTo>
                      <a:pt x="21" y="57"/>
                    </a:lnTo>
                    <a:lnTo>
                      <a:pt x="14" y="57"/>
                    </a:lnTo>
                    <a:lnTo>
                      <a:pt x="14" y="57"/>
                    </a:lnTo>
                    <a:lnTo>
                      <a:pt x="7" y="64"/>
                    </a:lnTo>
                    <a:lnTo>
                      <a:pt x="7" y="71"/>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769">
                <a:extLst>
                  <a:ext uri="{FF2B5EF4-FFF2-40B4-BE49-F238E27FC236}">
                    <a16:creationId xmlns:a16="http://schemas.microsoft.com/office/drawing/2014/main" xmlns="" id="{7EA0A496-3A36-4FA1-823A-8948C2D5D135}"/>
                  </a:ext>
                </a:extLst>
              </p:cNvPr>
              <p:cNvSpPr>
                <a:spLocks noEditPoints="1"/>
              </p:cNvSpPr>
              <p:nvPr/>
            </p:nvSpPr>
            <p:spPr bwMode="auto">
              <a:xfrm>
                <a:off x="5574" y="3377"/>
                <a:ext cx="72" cy="78"/>
              </a:xfrm>
              <a:custGeom>
                <a:avLst/>
                <a:gdLst>
                  <a:gd name="T0" fmla="*/ 65 w 72"/>
                  <a:gd name="T1" fmla="*/ 71 h 78"/>
                  <a:gd name="T2" fmla="*/ 72 w 72"/>
                  <a:gd name="T3" fmla="*/ 64 h 78"/>
                  <a:gd name="T4" fmla="*/ 65 w 72"/>
                  <a:gd name="T5" fmla="*/ 57 h 78"/>
                  <a:gd name="T6" fmla="*/ 65 w 72"/>
                  <a:gd name="T7" fmla="*/ 35 h 78"/>
                  <a:gd name="T8" fmla="*/ 72 w 72"/>
                  <a:gd name="T9" fmla="*/ 35 h 78"/>
                  <a:gd name="T10" fmla="*/ 72 w 72"/>
                  <a:gd name="T11" fmla="*/ 14 h 78"/>
                  <a:gd name="T12" fmla="*/ 65 w 72"/>
                  <a:gd name="T13" fmla="*/ 7 h 78"/>
                  <a:gd name="T14" fmla="*/ 57 w 72"/>
                  <a:gd name="T15" fmla="*/ 14 h 78"/>
                  <a:gd name="T16" fmla="*/ 57 w 72"/>
                  <a:gd name="T17" fmla="*/ 35 h 78"/>
                  <a:gd name="T18" fmla="*/ 57 w 72"/>
                  <a:gd name="T19" fmla="*/ 50 h 78"/>
                  <a:gd name="T20" fmla="*/ 50 w 72"/>
                  <a:gd name="T21" fmla="*/ 43 h 78"/>
                  <a:gd name="T22" fmla="*/ 43 w 72"/>
                  <a:gd name="T23" fmla="*/ 35 h 78"/>
                  <a:gd name="T24" fmla="*/ 50 w 72"/>
                  <a:gd name="T25" fmla="*/ 21 h 78"/>
                  <a:gd name="T26" fmla="*/ 43 w 72"/>
                  <a:gd name="T27" fmla="*/ 0 h 78"/>
                  <a:gd name="T28" fmla="*/ 43 w 72"/>
                  <a:gd name="T29" fmla="*/ 28 h 78"/>
                  <a:gd name="T30" fmla="*/ 43 w 72"/>
                  <a:gd name="T31" fmla="*/ 35 h 78"/>
                  <a:gd name="T32" fmla="*/ 36 w 72"/>
                  <a:gd name="T33" fmla="*/ 35 h 78"/>
                  <a:gd name="T34" fmla="*/ 29 w 72"/>
                  <a:gd name="T35" fmla="*/ 21 h 78"/>
                  <a:gd name="T36" fmla="*/ 21 w 72"/>
                  <a:gd name="T37" fmla="*/ 14 h 78"/>
                  <a:gd name="T38" fmla="*/ 14 w 72"/>
                  <a:gd name="T39" fmla="*/ 0 h 78"/>
                  <a:gd name="T40" fmla="*/ 7 w 72"/>
                  <a:gd name="T41" fmla="*/ 0 h 78"/>
                  <a:gd name="T42" fmla="*/ 0 w 72"/>
                  <a:gd name="T43" fmla="*/ 7 h 78"/>
                  <a:gd name="T44" fmla="*/ 21 w 72"/>
                  <a:gd name="T45" fmla="*/ 21 h 78"/>
                  <a:gd name="T46" fmla="*/ 36 w 72"/>
                  <a:gd name="T47" fmla="*/ 35 h 78"/>
                  <a:gd name="T48" fmla="*/ 36 w 72"/>
                  <a:gd name="T49" fmla="*/ 43 h 78"/>
                  <a:gd name="T50" fmla="*/ 29 w 72"/>
                  <a:gd name="T51" fmla="*/ 35 h 78"/>
                  <a:gd name="T52" fmla="*/ 7 w 72"/>
                  <a:gd name="T53" fmla="*/ 35 h 78"/>
                  <a:gd name="T54" fmla="*/ 7 w 72"/>
                  <a:gd name="T55" fmla="*/ 43 h 78"/>
                  <a:gd name="T56" fmla="*/ 21 w 72"/>
                  <a:gd name="T57" fmla="*/ 50 h 78"/>
                  <a:gd name="T58" fmla="*/ 29 w 72"/>
                  <a:gd name="T59" fmla="*/ 43 h 78"/>
                  <a:gd name="T60" fmla="*/ 36 w 72"/>
                  <a:gd name="T61" fmla="*/ 43 h 78"/>
                  <a:gd name="T62" fmla="*/ 43 w 72"/>
                  <a:gd name="T63" fmla="*/ 50 h 78"/>
                  <a:gd name="T64" fmla="*/ 50 w 72"/>
                  <a:gd name="T65" fmla="*/ 57 h 78"/>
                  <a:gd name="T66" fmla="*/ 43 w 72"/>
                  <a:gd name="T67" fmla="*/ 64 h 78"/>
                  <a:gd name="T68" fmla="*/ 29 w 72"/>
                  <a:gd name="T69" fmla="*/ 57 h 78"/>
                  <a:gd name="T70" fmla="*/ 7 w 72"/>
                  <a:gd name="T71" fmla="*/ 64 h 78"/>
                  <a:gd name="T72" fmla="*/ 21 w 72"/>
                  <a:gd name="T73" fmla="*/ 78 h 78"/>
                  <a:gd name="T74" fmla="*/ 36 w 72"/>
                  <a:gd name="T75" fmla="*/ 71 h 78"/>
                  <a:gd name="T76" fmla="*/ 43 w 72"/>
                  <a:gd name="T77" fmla="*/ 64 h 78"/>
                  <a:gd name="T78" fmla="*/ 50 w 72"/>
                  <a:gd name="T79" fmla="*/ 64 h 78"/>
                  <a:gd name="T80" fmla="*/ 57 w 72"/>
                  <a:gd name="T81" fmla="*/ 64 h 78"/>
                  <a:gd name="T82" fmla="*/ 65 w 72"/>
                  <a:gd name="T83" fmla="*/ 71 h 78"/>
                  <a:gd name="T84" fmla="*/ 65 w 72"/>
                  <a:gd name="T85" fmla="*/ 35 h 78"/>
                  <a:gd name="T86" fmla="*/ 72 w 72"/>
                  <a:gd name="T87" fmla="*/ 14 h 78"/>
                  <a:gd name="T88" fmla="*/ 57 w 72"/>
                  <a:gd name="T89" fmla="*/ 21 h 78"/>
                  <a:gd name="T90" fmla="*/ 65 w 72"/>
                  <a:gd name="T91" fmla="*/ 35 h 78"/>
                  <a:gd name="T92" fmla="*/ 50 w 72"/>
                  <a:gd name="T93" fmla="*/ 14 h 78"/>
                  <a:gd name="T94" fmla="*/ 36 w 72"/>
                  <a:gd name="T95" fmla="*/ 14 h 78"/>
                  <a:gd name="T96" fmla="*/ 43 w 72"/>
                  <a:gd name="T97" fmla="*/ 21 h 78"/>
                  <a:gd name="T98" fmla="*/ 21 w 72"/>
                  <a:gd name="T99" fmla="*/ 14 h 78"/>
                  <a:gd name="T100" fmla="*/ 14 w 72"/>
                  <a:gd name="T101" fmla="*/ 7 h 78"/>
                  <a:gd name="T102" fmla="*/ 7 w 72"/>
                  <a:gd name="T103" fmla="*/ 7 h 78"/>
                  <a:gd name="T104" fmla="*/ 14 w 72"/>
                  <a:gd name="T105" fmla="*/ 21 h 78"/>
                  <a:gd name="T106" fmla="*/ 21 w 72"/>
                  <a:gd name="T107" fmla="*/ 21 h 78"/>
                  <a:gd name="T108" fmla="*/ 14 w 72"/>
                  <a:gd name="T109" fmla="*/ 35 h 78"/>
                  <a:gd name="T110" fmla="*/ 7 w 72"/>
                  <a:gd name="T111" fmla="*/ 43 h 78"/>
                  <a:gd name="T112" fmla="*/ 21 w 72"/>
                  <a:gd name="T113" fmla="*/ 43 h 78"/>
                  <a:gd name="T114" fmla="*/ 29 w 72"/>
                  <a:gd name="T115" fmla="*/ 35 h 78"/>
                  <a:gd name="T116" fmla="*/ 29 w 72"/>
                  <a:gd name="T117" fmla="*/ 57 h 78"/>
                  <a:gd name="T118" fmla="*/ 14 w 72"/>
                  <a:gd name="T119" fmla="*/ 57 h 78"/>
                  <a:gd name="T120" fmla="*/ 14 w 72"/>
                  <a:gd name="T121" fmla="*/ 71 h 78"/>
                  <a:gd name="T122" fmla="*/ 29 w 72"/>
                  <a:gd name="T123" fmla="*/ 71 h 78"/>
                  <a:gd name="T124" fmla="*/ 36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65" y="71"/>
                    </a:moveTo>
                    <a:lnTo>
                      <a:pt x="65" y="71"/>
                    </a:lnTo>
                    <a:lnTo>
                      <a:pt x="72" y="71"/>
                    </a:lnTo>
                    <a:lnTo>
                      <a:pt x="72" y="64"/>
                    </a:lnTo>
                    <a:lnTo>
                      <a:pt x="72" y="64"/>
                    </a:lnTo>
                    <a:lnTo>
                      <a:pt x="65" y="57"/>
                    </a:lnTo>
                    <a:lnTo>
                      <a:pt x="57" y="50"/>
                    </a:lnTo>
                    <a:lnTo>
                      <a:pt x="65" y="35"/>
                    </a:lnTo>
                    <a:lnTo>
                      <a:pt x="65" y="35"/>
                    </a:lnTo>
                    <a:lnTo>
                      <a:pt x="72" y="35"/>
                    </a:lnTo>
                    <a:lnTo>
                      <a:pt x="72" y="28"/>
                    </a:lnTo>
                    <a:lnTo>
                      <a:pt x="72" y="14"/>
                    </a:lnTo>
                    <a:lnTo>
                      <a:pt x="72" y="7"/>
                    </a:lnTo>
                    <a:lnTo>
                      <a:pt x="65"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43" y="28"/>
                    </a:lnTo>
                    <a:lnTo>
                      <a:pt x="43" y="28"/>
                    </a:lnTo>
                    <a:lnTo>
                      <a:pt x="43" y="35"/>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5"/>
                    </a:lnTo>
                    <a:lnTo>
                      <a:pt x="36" y="35"/>
                    </a:lnTo>
                    <a:lnTo>
                      <a:pt x="36" y="43"/>
                    </a:lnTo>
                    <a:lnTo>
                      <a:pt x="29" y="43"/>
                    </a:lnTo>
                    <a:lnTo>
                      <a:pt x="29" y="35"/>
                    </a:lnTo>
                    <a:lnTo>
                      <a:pt x="21" y="35"/>
                    </a:lnTo>
                    <a:lnTo>
                      <a:pt x="7" y="35"/>
                    </a:lnTo>
                    <a:lnTo>
                      <a:pt x="0" y="35"/>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64"/>
                    </a:lnTo>
                    <a:lnTo>
                      <a:pt x="36" y="57"/>
                    </a:lnTo>
                    <a:lnTo>
                      <a:pt x="29" y="57"/>
                    </a:lnTo>
                    <a:lnTo>
                      <a:pt x="7" y="64"/>
                    </a:lnTo>
                    <a:lnTo>
                      <a:pt x="7" y="64"/>
                    </a:lnTo>
                    <a:lnTo>
                      <a:pt x="14" y="71"/>
                    </a:lnTo>
                    <a:lnTo>
                      <a:pt x="21" y="78"/>
                    </a:lnTo>
                    <a:lnTo>
                      <a:pt x="36" y="71"/>
                    </a:lnTo>
                    <a:lnTo>
                      <a:pt x="36" y="71"/>
                    </a:lnTo>
                    <a:lnTo>
                      <a:pt x="36" y="71"/>
                    </a:lnTo>
                    <a:lnTo>
                      <a:pt x="43" y="64"/>
                    </a:lnTo>
                    <a:lnTo>
                      <a:pt x="43" y="64"/>
                    </a:lnTo>
                    <a:lnTo>
                      <a:pt x="50" y="64"/>
                    </a:lnTo>
                    <a:lnTo>
                      <a:pt x="50" y="57"/>
                    </a:lnTo>
                    <a:lnTo>
                      <a:pt x="57" y="64"/>
                    </a:lnTo>
                    <a:lnTo>
                      <a:pt x="65" y="71"/>
                    </a:lnTo>
                    <a:lnTo>
                      <a:pt x="65" y="71"/>
                    </a:lnTo>
                    <a:close/>
                    <a:moveTo>
                      <a:pt x="65" y="35"/>
                    </a:moveTo>
                    <a:lnTo>
                      <a:pt x="65" y="35"/>
                    </a:lnTo>
                    <a:lnTo>
                      <a:pt x="72" y="28"/>
                    </a:lnTo>
                    <a:lnTo>
                      <a:pt x="72" y="14"/>
                    </a:lnTo>
                    <a:lnTo>
                      <a:pt x="65" y="7"/>
                    </a:lnTo>
                    <a:lnTo>
                      <a:pt x="57" y="21"/>
                    </a:lnTo>
                    <a:lnTo>
                      <a:pt x="65" y="35"/>
                    </a:lnTo>
                    <a:lnTo>
                      <a:pt x="65"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5"/>
                    </a:moveTo>
                    <a:lnTo>
                      <a:pt x="14" y="35"/>
                    </a:lnTo>
                    <a:lnTo>
                      <a:pt x="7" y="35"/>
                    </a:lnTo>
                    <a:lnTo>
                      <a:pt x="7" y="43"/>
                    </a:lnTo>
                    <a:lnTo>
                      <a:pt x="14" y="50"/>
                    </a:lnTo>
                    <a:lnTo>
                      <a:pt x="21" y="43"/>
                    </a:lnTo>
                    <a:lnTo>
                      <a:pt x="29" y="35"/>
                    </a:lnTo>
                    <a:lnTo>
                      <a:pt x="29" y="35"/>
                    </a:lnTo>
                    <a:close/>
                    <a:moveTo>
                      <a:pt x="36" y="64"/>
                    </a:moveTo>
                    <a:lnTo>
                      <a:pt x="29" y="57"/>
                    </a:lnTo>
                    <a:lnTo>
                      <a:pt x="21" y="57"/>
                    </a:lnTo>
                    <a:lnTo>
                      <a:pt x="14" y="57"/>
                    </a:lnTo>
                    <a:lnTo>
                      <a:pt x="7" y="64"/>
                    </a:lnTo>
                    <a:lnTo>
                      <a:pt x="14" y="71"/>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770">
                <a:extLst>
                  <a:ext uri="{FF2B5EF4-FFF2-40B4-BE49-F238E27FC236}">
                    <a16:creationId xmlns:a16="http://schemas.microsoft.com/office/drawing/2014/main" xmlns="" id="{94F86E55-CE3D-4CE9-BCD6-4CC83639CCCA}"/>
                  </a:ext>
                </a:extLst>
              </p:cNvPr>
              <p:cNvSpPr>
                <a:spLocks noEditPoints="1"/>
              </p:cNvSpPr>
              <p:nvPr/>
            </p:nvSpPr>
            <p:spPr bwMode="auto">
              <a:xfrm>
                <a:off x="5501" y="3377"/>
                <a:ext cx="73" cy="78"/>
              </a:xfrm>
              <a:custGeom>
                <a:avLst/>
                <a:gdLst>
                  <a:gd name="T0" fmla="*/ 66 w 73"/>
                  <a:gd name="T1" fmla="*/ 71 h 78"/>
                  <a:gd name="T2" fmla="*/ 73 w 73"/>
                  <a:gd name="T3" fmla="*/ 64 h 78"/>
                  <a:gd name="T4" fmla="*/ 59 w 73"/>
                  <a:gd name="T5" fmla="*/ 57 h 78"/>
                  <a:gd name="T6" fmla="*/ 66 w 73"/>
                  <a:gd name="T7" fmla="*/ 35 h 78"/>
                  <a:gd name="T8" fmla="*/ 66 w 73"/>
                  <a:gd name="T9" fmla="*/ 35 h 78"/>
                  <a:gd name="T10" fmla="*/ 66 w 73"/>
                  <a:gd name="T11" fmla="*/ 14 h 78"/>
                  <a:gd name="T12" fmla="*/ 66 w 73"/>
                  <a:gd name="T13" fmla="*/ 7 h 78"/>
                  <a:gd name="T14" fmla="*/ 59 w 73"/>
                  <a:gd name="T15" fmla="*/ 14 h 78"/>
                  <a:gd name="T16" fmla="*/ 59 w 73"/>
                  <a:gd name="T17" fmla="*/ 35 h 78"/>
                  <a:gd name="T18" fmla="*/ 59 w 73"/>
                  <a:gd name="T19" fmla="*/ 50 h 78"/>
                  <a:gd name="T20" fmla="*/ 51 w 73"/>
                  <a:gd name="T21" fmla="*/ 43 h 78"/>
                  <a:gd name="T22" fmla="*/ 44 w 73"/>
                  <a:gd name="T23" fmla="*/ 35 h 78"/>
                  <a:gd name="T24" fmla="*/ 44 w 73"/>
                  <a:gd name="T25" fmla="*/ 21 h 78"/>
                  <a:gd name="T26" fmla="*/ 44 w 73"/>
                  <a:gd name="T27" fmla="*/ 0 h 78"/>
                  <a:gd name="T28" fmla="*/ 37 w 73"/>
                  <a:gd name="T29" fmla="*/ 28 h 78"/>
                  <a:gd name="T30" fmla="*/ 37 w 73"/>
                  <a:gd name="T31" fmla="*/ 35 h 78"/>
                  <a:gd name="T32" fmla="*/ 37 w 73"/>
                  <a:gd name="T33" fmla="*/ 35 h 78"/>
                  <a:gd name="T34" fmla="*/ 23 w 73"/>
                  <a:gd name="T35" fmla="*/ 21 h 78"/>
                  <a:gd name="T36" fmla="*/ 23 w 73"/>
                  <a:gd name="T37" fmla="*/ 14 h 78"/>
                  <a:gd name="T38" fmla="*/ 15 w 73"/>
                  <a:gd name="T39" fmla="*/ 0 h 78"/>
                  <a:gd name="T40" fmla="*/ 0 w 73"/>
                  <a:gd name="T41" fmla="*/ 0 h 78"/>
                  <a:gd name="T42" fmla="*/ 0 w 73"/>
                  <a:gd name="T43" fmla="*/ 7 h 78"/>
                  <a:gd name="T44" fmla="*/ 23 w 73"/>
                  <a:gd name="T45" fmla="*/ 21 h 78"/>
                  <a:gd name="T46" fmla="*/ 37 w 73"/>
                  <a:gd name="T47" fmla="*/ 35 h 78"/>
                  <a:gd name="T48" fmla="*/ 30 w 73"/>
                  <a:gd name="T49" fmla="*/ 43 h 78"/>
                  <a:gd name="T50" fmla="*/ 23 w 73"/>
                  <a:gd name="T51" fmla="*/ 35 h 78"/>
                  <a:gd name="T52" fmla="*/ 8 w 73"/>
                  <a:gd name="T53" fmla="*/ 35 h 78"/>
                  <a:gd name="T54" fmla="*/ 0 w 73"/>
                  <a:gd name="T55" fmla="*/ 43 h 78"/>
                  <a:gd name="T56" fmla="*/ 15 w 73"/>
                  <a:gd name="T57" fmla="*/ 50 h 78"/>
                  <a:gd name="T58" fmla="*/ 23 w 73"/>
                  <a:gd name="T59" fmla="*/ 43 h 78"/>
                  <a:gd name="T60" fmla="*/ 30 w 73"/>
                  <a:gd name="T61" fmla="*/ 43 h 78"/>
                  <a:gd name="T62" fmla="*/ 44 w 73"/>
                  <a:gd name="T63" fmla="*/ 50 h 78"/>
                  <a:gd name="T64" fmla="*/ 51 w 73"/>
                  <a:gd name="T65" fmla="*/ 57 h 78"/>
                  <a:gd name="T66" fmla="*/ 37 w 73"/>
                  <a:gd name="T67" fmla="*/ 64 h 78"/>
                  <a:gd name="T68" fmla="*/ 23 w 73"/>
                  <a:gd name="T69" fmla="*/ 57 h 78"/>
                  <a:gd name="T70" fmla="*/ 8 w 73"/>
                  <a:gd name="T71" fmla="*/ 64 h 78"/>
                  <a:gd name="T72" fmla="*/ 23 w 73"/>
                  <a:gd name="T73" fmla="*/ 78 h 78"/>
                  <a:gd name="T74" fmla="*/ 30 w 73"/>
                  <a:gd name="T75" fmla="*/ 71 h 78"/>
                  <a:gd name="T76" fmla="*/ 37 w 73"/>
                  <a:gd name="T77" fmla="*/ 64 h 78"/>
                  <a:gd name="T78" fmla="*/ 44 w 73"/>
                  <a:gd name="T79" fmla="*/ 64 h 78"/>
                  <a:gd name="T80" fmla="*/ 59 w 73"/>
                  <a:gd name="T81" fmla="*/ 64 h 78"/>
                  <a:gd name="T82" fmla="*/ 66 w 73"/>
                  <a:gd name="T83" fmla="*/ 71 h 78"/>
                  <a:gd name="T84" fmla="*/ 66 w 73"/>
                  <a:gd name="T85" fmla="*/ 35 h 78"/>
                  <a:gd name="T86" fmla="*/ 66 w 73"/>
                  <a:gd name="T87" fmla="*/ 14 h 78"/>
                  <a:gd name="T88" fmla="*/ 59 w 73"/>
                  <a:gd name="T89" fmla="*/ 21 h 78"/>
                  <a:gd name="T90" fmla="*/ 66 w 73"/>
                  <a:gd name="T91" fmla="*/ 35 h 78"/>
                  <a:gd name="T92" fmla="*/ 44 w 73"/>
                  <a:gd name="T93" fmla="*/ 14 h 78"/>
                  <a:gd name="T94" fmla="*/ 37 w 73"/>
                  <a:gd name="T95" fmla="*/ 14 h 78"/>
                  <a:gd name="T96" fmla="*/ 44 w 73"/>
                  <a:gd name="T97" fmla="*/ 21 h 78"/>
                  <a:gd name="T98" fmla="*/ 23 w 73"/>
                  <a:gd name="T99" fmla="*/ 14 h 78"/>
                  <a:gd name="T100" fmla="*/ 15 w 73"/>
                  <a:gd name="T101" fmla="*/ 7 h 78"/>
                  <a:gd name="T102" fmla="*/ 0 w 73"/>
                  <a:gd name="T103" fmla="*/ 7 h 78"/>
                  <a:gd name="T104" fmla="*/ 15 w 73"/>
                  <a:gd name="T105" fmla="*/ 21 h 78"/>
                  <a:gd name="T106" fmla="*/ 23 w 73"/>
                  <a:gd name="T107" fmla="*/ 21 h 78"/>
                  <a:gd name="T108" fmla="*/ 15 w 73"/>
                  <a:gd name="T109" fmla="*/ 35 h 78"/>
                  <a:gd name="T110" fmla="*/ 8 w 73"/>
                  <a:gd name="T111" fmla="*/ 43 h 78"/>
                  <a:gd name="T112" fmla="*/ 23 w 73"/>
                  <a:gd name="T113" fmla="*/ 43 h 78"/>
                  <a:gd name="T114" fmla="*/ 23 w 73"/>
                  <a:gd name="T115" fmla="*/ 35 h 78"/>
                  <a:gd name="T116" fmla="*/ 30 w 73"/>
                  <a:gd name="T117" fmla="*/ 57 h 78"/>
                  <a:gd name="T118" fmla="*/ 15 w 73"/>
                  <a:gd name="T119" fmla="*/ 57 h 78"/>
                  <a:gd name="T120" fmla="*/ 8 w 73"/>
                  <a:gd name="T121" fmla="*/ 71 h 78"/>
                  <a:gd name="T122" fmla="*/ 30 w 73"/>
                  <a:gd name="T123" fmla="*/ 71 h 78"/>
                  <a:gd name="T124" fmla="*/ 30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59" y="57"/>
                    </a:lnTo>
                    <a:lnTo>
                      <a:pt x="59" y="50"/>
                    </a:lnTo>
                    <a:lnTo>
                      <a:pt x="66" y="35"/>
                    </a:lnTo>
                    <a:lnTo>
                      <a:pt x="66" y="35"/>
                    </a:lnTo>
                    <a:lnTo>
                      <a:pt x="66" y="35"/>
                    </a:lnTo>
                    <a:lnTo>
                      <a:pt x="73" y="28"/>
                    </a:lnTo>
                    <a:lnTo>
                      <a:pt x="66" y="14"/>
                    </a:lnTo>
                    <a:lnTo>
                      <a:pt x="66" y="7"/>
                    </a:lnTo>
                    <a:lnTo>
                      <a:pt x="66" y="7"/>
                    </a:lnTo>
                    <a:lnTo>
                      <a:pt x="59" y="7"/>
                    </a:lnTo>
                    <a:lnTo>
                      <a:pt x="59" y="14"/>
                    </a:lnTo>
                    <a:lnTo>
                      <a:pt x="51" y="28"/>
                    </a:lnTo>
                    <a:lnTo>
                      <a:pt x="59" y="35"/>
                    </a:lnTo>
                    <a:lnTo>
                      <a:pt x="59" y="43"/>
                    </a:lnTo>
                    <a:lnTo>
                      <a:pt x="59" y="50"/>
                    </a:lnTo>
                    <a:lnTo>
                      <a:pt x="51" y="50"/>
                    </a:lnTo>
                    <a:lnTo>
                      <a:pt x="51" y="43"/>
                    </a:lnTo>
                    <a:lnTo>
                      <a:pt x="44" y="43"/>
                    </a:lnTo>
                    <a:lnTo>
                      <a:pt x="44" y="35"/>
                    </a:lnTo>
                    <a:lnTo>
                      <a:pt x="44" y="28"/>
                    </a:lnTo>
                    <a:lnTo>
                      <a:pt x="44" y="21"/>
                    </a:lnTo>
                    <a:lnTo>
                      <a:pt x="51" y="7"/>
                    </a:lnTo>
                    <a:lnTo>
                      <a:pt x="44" y="0"/>
                    </a:lnTo>
                    <a:lnTo>
                      <a:pt x="30" y="7"/>
                    </a:lnTo>
                    <a:lnTo>
                      <a:pt x="37" y="28"/>
                    </a:lnTo>
                    <a:lnTo>
                      <a:pt x="37" y="28"/>
                    </a:lnTo>
                    <a:lnTo>
                      <a:pt x="37" y="35"/>
                    </a:lnTo>
                    <a:lnTo>
                      <a:pt x="37" y="35"/>
                    </a:lnTo>
                    <a:lnTo>
                      <a:pt x="37" y="35"/>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5"/>
                    </a:lnTo>
                    <a:lnTo>
                      <a:pt x="37" y="35"/>
                    </a:lnTo>
                    <a:lnTo>
                      <a:pt x="30" y="43"/>
                    </a:lnTo>
                    <a:lnTo>
                      <a:pt x="30" y="43"/>
                    </a:lnTo>
                    <a:lnTo>
                      <a:pt x="23" y="35"/>
                    </a:lnTo>
                    <a:lnTo>
                      <a:pt x="15" y="35"/>
                    </a:lnTo>
                    <a:lnTo>
                      <a:pt x="8" y="35"/>
                    </a:lnTo>
                    <a:lnTo>
                      <a:pt x="0" y="35"/>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64"/>
                    </a:lnTo>
                    <a:lnTo>
                      <a:pt x="30" y="57"/>
                    </a:lnTo>
                    <a:lnTo>
                      <a:pt x="23" y="57"/>
                    </a:lnTo>
                    <a:lnTo>
                      <a:pt x="8" y="64"/>
                    </a:lnTo>
                    <a:lnTo>
                      <a:pt x="8" y="64"/>
                    </a:lnTo>
                    <a:lnTo>
                      <a:pt x="8" y="71"/>
                    </a:lnTo>
                    <a:lnTo>
                      <a:pt x="23" y="78"/>
                    </a:lnTo>
                    <a:lnTo>
                      <a:pt x="30" y="71"/>
                    </a:lnTo>
                    <a:lnTo>
                      <a:pt x="30" y="71"/>
                    </a:lnTo>
                    <a:lnTo>
                      <a:pt x="37" y="71"/>
                    </a:lnTo>
                    <a:lnTo>
                      <a:pt x="37" y="64"/>
                    </a:lnTo>
                    <a:lnTo>
                      <a:pt x="44" y="64"/>
                    </a:lnTo>
                    <a:lnTo>
                      <a:pt x="44" y="64"/>
                    </a:lnTo>
                    <a:lnTo>
                      <a:pt x="51" y="57"/>
                    </a:lnTo>
                    <a:lnTo>
                      <a:pt x="59" y="64"/>
                    </a:lnTo>
                    <a:lnTo>
                      <a:pt x="66" y="71"/>
                    </a:lnTo>
                    <a:lnTo>
                      <a:pt x="66" y="71"/>
                    </a:lnTo>
                    <a:close/>
                    <a:moveTo>
                      <a:pt x="66" y="35"/>
                    </a:moveTo>
                    <a:lnTo>
                      <a:pt x="66" y="35"/>
                    </a:lnTo>
                    <a:lnTo>
                      <a:pt x="73" y="28"/>
                    </a:lnTo>
                    <a:lnTo>
                      <a:pt x="66" y="14"/>
                    </a:lnTo>
                    <a:lnTo>
                      <a:pt x="66" y="7"/>
                    </a:lnTo>
                    <a:lnTo>
                      <a:pt x="59" y="21"/>
                    </a:lnTo>
                    <a:lnTo>
                      <a:pt x="66" y="35"/>
                    </a:lnTo>
                    <a:lnTo>
                      <a:pt x="66" y="35"/>
                    </a:lnTo>
                    <a:close/>
                    <a:moveTo>
                      <a:pt x="44" y="21"/>
                    </a:moveTo>
                    <a:lnTo>
                      <a:pt x="44" y="14"/>
                    </a:lnTo>
                    <a:lnTo>
                      <a:pt x="44" y="0"/>
                    </a:lnTo>
                    <a:lnTo>
                      <a:pt x="37" y="14"/>
                    </a:lnTo>
                    <a:lnTo>
                      <a:pt x="44" y="21"/>
                    </a:lnTo>
                    <a:lnTo>
                      <a:pt x="44" y="21"/>
                    </a:lnTo>
                    <a:close/>
                    <a:moveTo>
                      <a:pt x="23" y="21"/>
                    </a:moveTo>
                    <a:lnTo>
                      <a:pt x="23" y="14"/>
                    </a:lnTo>
                    <a:lnTo>
                      <a:pt x="23" y="7"/>
                    </a:lnTo>
                    <a:lnTo>
                      <a:pt x="15" y="7"/>
                    </a:lnTo>
                    <a:lnTo>
                      <a:pt x="0" y="0"/>
                    </a:lnTo>
                    <a:lnTo>
                      <a:pt x="0" y="7"/>
                    </a:lnTo>
                    <a:lnTo>
                      <a:pt x="8" y="14"/>
                    </a:lnTo>
                    <a:lnTo>
                      <a:pt x="15" y="21"/>
                    </a:lnTo>
                    <a:lnTo>
                      <a:pt x="23" y="21"/>
                    </a:lnTo>
                    <a:lnTo>
                      <a:pt x="23" y="21"/>
                    </a:lnTo>
                    <a:close/>
                    <a:moveTo>
                      <a:pt x="23" y="35"/>
                    </a:moveTo>
                    <a:lnTo>
                      <a:pt x="15" y="35"/>
                    </a:lnTo>
                    <a:lnTo>
                      <a:pt x="0" y="35"/>
                    </a:lnTo>
                    <a:lnTo>
                      <a:pt x="8" y="43"/>
                    </a:lnTo>
                    <a:lnTo>
                      <a:pt x="15" y="50"/>
                    </a:lnTo>
                    <a:lnTo>
                      <a:pt x="23" y="43"/>
                    </a:lnTo>
                    <a:lnTo>
                      <a:pt x="23" y="35"/>
                    </a:lnTo>
                    <a:lnTo>
                      <a:pt x="23" y="35"/>
                    </a:lnTo>
                    <a:close/>
                    <a:moveTo>
                      <a:pt x="30" y="64"/>
                    </a:moveTo>
                    <a:lnTo>
                      <a:pt x="30" y="57"/>
                    </a:lnTo>
                    <a:lnTo>
                      <a:pt x="23" y="57"/>
                    </a:lnTo>
                    <a:lnTo>
                      <a:pt x="15" y="57"/>
                    </a:lnTo>
                    <a:lnTo>
                      <a:pt x="8" y="64"/>
                    </a:lnTo>
                    <a:lnTo>
                      <a:pt x="8" y="71"/>
                    </a:lnTo>
                    <a:lnTo>
                      <a:pt x="23" y="71"/>
                    </a:lnTo>
                    <a:lnTo>
                      <a:pt x="30" y="71"/>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771">
                <a:extLst>
                  <a:ext uri="{FF2B5EF4-FFF2-40B4-BE49-F238E27FC236}">
                    <a16:creationId xmlns:a16="http://schemas.microsoft.com/office/drawing/2014/main" xmlns="" id="{4D3FF762-5A3C-42B1-8258-8C5EF5E6CB91}"/>
                  </a:ext>
                </a:extLst>
              </p:cNvPr>
              <p:cNvSpPr>
                <a:spLocks noEditPoints="1"/>
              </p:cNvSpPr>
              <p:nvPr/>
            </p:nvSpPr>
            <p:spPr bwMode="auto">
              <a:xfrm>
                <a:off x="5429" y="3377"/>
                <a:ext cx="72" cy="78"/>
              </a:xfrm>
              <a:custGeom>
                <a:avLst/>
                <a:gdLst>
                  <a:gd name="T0" fmla="*/ 65 w 72"/>
                  <a:gd name="T1" fmla="*/ 71 h 78"/>
                  <a:gd name="T2" fmla="*/ 72 w 72"/>
                  <a:gd name="T3" fmla="*/ 64 h 78"/>
                  <a:gd name="T4" fmla="*/ 58 w 72"/>
                  <a:gd name="T5" fmla="*/ 57 h 78"/>
                  <a:gd name="T6" fmla="*/ 58 w 72"/>
                  <a:gd name="T7" fmla="*/ 35 h 78"/>
                  <a:gd name="T8" fmla="*/ 65 w 72"/>
                  <a:gd name="T9" fmla="*/ 35 h 78"/>
                  <a:gd name="T10" fmla="*/ 65 w 72"/>
                  <a:gd name="T11" fmla="*/ 14 h 78"/>
                  <a:gd name="T12" fmla="*/ 58 w 72"/>
                  <a:gd name="T13" fmla="*/ 7 h 78"/>
                  <a:gd name="T14" fmla="*/ 50 w 72"/>
                  <a:gd name="T15" fmla="*/ 14 h 78"/>
                  <a:gd name="T16" fmla="*/ 58 w 72"/>
                  <a:gd name="T17" fmla="*/ 35 h 78"/>
                  <a:gd name="T18" fmla="*/ 50 w 72"/>
                  <a:gd name="T19" fmla="*/ 50 h 78"/>
                  <a:gd name="T20" fmla="*/ 43 w 72"/>
                  <a:gd name="T21" fmla="*/ 43 h 78"/>
                  <a:gd name="T22" fmla="*/ 43 w 72"/>
                  <a:gd name="T23" fmla="*/ 35 h 78"/>
                  <a:gd name="T24" fmla="*/ 43 w 72"/>
                  <a:gd name="T25" fmla="*/ 21 h 78"/>
                  <a:gd name="T26" fmla="*/ 36 w 72"/>
                  <a:gd name="T27" fmla="*/ 0 h 78"/>
                  <a:gd name="T28" fmla="*/ 36 w 72"/>
                  <a:gd name="T29" fmla="*/ 28 h 78"/>
                  <a:gd name="T30" fmla="*/ 36 w 72"/>
                  <a:gd name="T31" fmla="*/ 35 h 78"/>
                  <a:gd name="T32" fmla="*/ 36 w 72"/>
                  <a:gd name="T33" fmla="*/ 35 h 78"/>
                  <a:gd name="T34" fmla="*/ 22 w 72"/>
                  <a:gd name="T35" fmla="*/ 21 h 78"/>
                  <a:gd name="T36" fmla="*/ 22 w 72"/>
                  <a:gd name="T37" fmla="*/ 14 h 78"/>
                  <a:gd name="T38" fmla="*/ 7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7 w 72"/>
                  <a:gd name="T53" fmla="*/ 35 h 78"/>
                  <a:gd name="T54" fmla="*/ 0 w 72"/>
                  <a:gd name="T55" fmla="*/ 43 h 78"/>
                  <a:gd name="T56" fmla="*/ 15 w 72"/>
                  <a:gd name="T57" fmla="*/ 50 h 78"/>
                  <a:gd name="T58" fmla="*/ 22 w 72"/>
                  <a:gd name="T59" fmla="*/ 43 h 78"/>
                  <a:gd name="T60" fmla="*/ 29 w 72"/>
                  <a:gd name="T61" fmla="*/ 43 h 78"/>
                  <a:gd name="T62" fmla="*/ 43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0 w 72"/>
                  <a:gd name="T81" fmla="*/ 64 h 78"/>
                  <a:gd name="T82" fmla="*/ 58 w 72"/>
                  <a:gd name="T83" fmla="*/ 71 h 78"/>
                  <a:gd name="T84" fmla="*/ 65 w 72"/>
                  <a:gd name="T85" fmla="*/ 35 h 78"/>
                  <a:gd name="T86" fmla="*/ 65 w 72"/>
                  <a:gd name="T87" fmla="*/ 14 h 78"/>
                  <a:gd name="T88" fmla="*/ 58 w 72"/>
                  <a:gd name="T89" fmla="*/ 21 h 78"/>
                  <a:gd name="T90" fmla="*/ 58 w 72"/>
                  <a:gd name="T91" fmla="*/ 35 h 78"/>
                  <a:gd name="T92" fmla="*/ 43 w 72"/>
                  <a:gd name="T93" fmla="*/ 14 h 78"/>
                  <a:gd name="T94" fmla="*/ 29 w 72"/>
                  <a:gd name="T95" fmla="*/ 14 h 78"/>
                  <a:gd name="T96" fmla="*/ 36 w 72"/>
                  <a:gd name="T97" fmla="*/ 21 h 78"/>
                  <a:gd name="T98" fmla="*/ 22 w 72"/>
                  <a:gd name="T99" fmla="*/ 14 h 78"/>
                  <a:gd name="T100" fmla="*/ 7 w 72"/>
                  <a:gd name="T101" fmla="*/ 7 h 78"/>
                  <a:gd name="T102" fmla="*/ 0 w 72"/>
                  <a:gd name="T103" fmla="*/ 7 h 78"/>
                  <a:gd name="T104" fmla="*/ 7 w 72"/>
                  <a:gd name="T105" fmla="*/ 21 h 78"/>
                  <a:gd name="T106" fmla="*/ 15 w 72"/>
                  <a:gd name="T107" fmla="*/ 21 h 78"/>
                  <a:gd name="T108" fmla="*/ 7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7 w 72"/>
                  <a:gd name="T121" fmla="*/ 71 h 78"/>
                  <a:gd name="T122" fmla="*/ 29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72" y="64"/>
                    </a:lnTo>
                    <a:lnTo>
                      <a:pt x="65" y="64"/>
                    </a:lnTo>
                    <a:lnTo>
                      <a:pt x="58" y="57"/>
                    </a:lnTo>
                    <a:lnTo>
                      <a:pt x="58" y="50"/>
                    </a:lnTo>
                    <a:lnTo>
                      <a:pt x="58" y="35"/>
                    </a:lnTo>
                    <a:lnTo>
                      <a:pt x="58" y="35"/>
                    </a:lnTo>
                    <a:lnTo>
                      <a:pt x="65" y="35"/>
                    </a:lnTo>
                    <a:lnTo>
                      <a:pt x="72" y="28"/>
                    </a:lnTo>
                    <a:lnTo>
                      <a:pt x="65" y="14"/>
                    </a:lnTo>
                    <a:lnTo>
                      <a:pt x="65" y="7"/>
                    </a:lnTo>
                    <a:lnTo>
                      <a:pt x="58" y="7"/>
                    </a:lnTo>
                    <a:lnTo>
                      <a:pt x="58" y="7"/>
                    </a:lnTo>
                    <a:lnTo>
                      <a:pt x="50" y="14"/>
                    </a:lnTo>
                    <a:lnTo>
                      <a:pt x="50" y="28"/>
                    </a:lnTo>
                    <a:lnTo>
                      <a:pt x="58" y="35"/>
                    </a:lnTo>
                    <a:lnTo>
                      <a:pt x="58" y="43"/>
                    </a:lnTo>
                    <a:lnTo>
                      <a:pt x="50" y="50"/>
                    </a:lnTo>
                    <a:lnTo>
                      <a:pt x="50" y="50"/>
                    </a:lnTo>
                    <a:lnTo>
                      <a:pt x="43" y="43"/>
                    </a:lnTo>
                    <a:lnTo>
                      <a:pt x="43" y="43"/>
                    </a:lnTo>
                    <a:lnTo>
                      <a:pt x="43" y="35"/>
                    </a:lnTo>
                    <a:lnTo>
                      <a:pt x="43" y="28"/>
                    </a:lnTo>
                    <a:lnTo>
                      <a:pt x="43" y="21"/>
                    </a:lnTo>
                    <a:lnTo>
                      <a:pt x="43" y="7"/>
                    </a:lnTo>
                    <a:lnTo>
                      <a:pt x="36" y="0"/>
                    </a:lnTo>
                    <a:lnTo>
                      <a:pt x="29" y="7"/>
                    </a:lnTo>
                    <a:lnTo>
                      <a:pt x="36" y="28"/>
                    </a:lnTo>
                    <a:lnTo>
                      <a:pt x="36" y="28"/>
                    </a:lnTo>
                    <a:lnTo>
                      <a:pt x="36" y="35"/>
                    </a:lnTo>
                    <a:lnTo>
                      <a:pt x="36" y="35"/>
                    </a:lnTo>
                    <a:lnTo>
                      <a:pt x="36" y="35"/>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7" y="35"/>
                    </a:lnTo>
                    <a:lnTo>
                      <a:pt x="0" y="35"/>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1"/>
                    </a:lnTo>
                    <a:lnTo>
                      <a:pt x="22" y="78"/>
                    </a:lnTo>
                    <a:lnTo>
                      <a:pt x="29" y="71"/>
                    </a:lnTo>
                    <a:lnTo>
                      <a:pt x="29" y="71"/>
                    </a:lnTo>
                    <a:lnTo>
                      <a:pt x="29" y="71"/>
                    </a:lnTo>
                    <a:lnTo>
                      <a:pt x="36" y="64"/>
                    </a:lnTo>
                    <a:lnTo>
                      <a:pt x="43" y="64"/>
                    </a:lnTo>
                    <a:lnTo>
                      <a:pt x="43" y="64"/>
                    </a:lnTo>
                    <a:lnTo>
                      <a:pt x="50" y="57"/>
                    </a:lnTo>
                    <a:lnTo>
                      <a:pt x="50" y="64"/>
                    </a:lnTo>
                    <a:lnTo>
                      <a:pt x="58" y="71"/>
                    </a:lnTo>
                    <a:lnTo>
                      <a:pt x="58" y="71"/>
                    </a:lnTo>
                    <a:close/>
                    <a:moveTo>
                      <a:pt x="58" y="35"/>
                    </a:moveTo>
                    <a:lnTo>
                      <a:pt x="65" y="35"/>
                    </a:lnTo>
                    <a:lnTo>
                      <a:pt x="65" y="28"/>
                    </a:lnTo>
                    <a:lnTo>
                      <a:pt x="65" y="14"/>
                    </a:lnTo>
                    <a:lnTo>
                      <a:pt x="65" y="7"/>
                    </a:lnTo>
                    <a:lnTo>
                      <a:pt x="58" y="21"/>
                    </a:lnTo>
                    <a:lnTo>
                      <a:pt x="58" y="35"/>
                    </a:lnTo>
                    <a:lnTo>
                      <a:pt x="58" y="35"/>
                    </a:lnTo>
                    <a:close/>
                    <a:moveTo>
                      <a:pt x="36" y="21"/>
                    </a:moveTo>
                    <a:lnTo>
                      <a:pt x="43" y="14"/>
                    </a:lnTo>
                    <a:lnTo>
                      <a:pt x="36" y="0"/>
                    </a:lnTo>
                    <a:lnTo>
                      <a:pt x="29" y="14"/>
                    </a:lnTo>
                    <a:lnTo>
                      <a:pt x="36" y="21"/>
                    </a:lnTo>
                    <a:lnTo>
                      <a:pt x="36" y="21"/>
                    </a:lnTo>
                    <a:close/>
                    <a:moveTo>
                      <a:pt x="15" y="21"/>
                    </a:moveTo>
                    <a:lnTo>
                      <a:pt x="22" y="14"/>
                    </a:lnTo>
                    <a:lnTo>
                      <a:pt x="15" y="7"/>
                    </a:lnTo>
                    <a:lnTo>
                      <a:pt x="7" y="7"/>
                    </a:lnTo>
                    <a:lnTo>
                      <a:pt x="0" y="0"/>
                    </a:lnTo>
                    <a:lnTo>
                      <a:pt x="0" y="7"/>
                    </a:lnTo>
                    <a:lnTo>
                      <a:pt x="7" y="14"/>
                    </a:lnTo>
                    <a:lnTo>
                      <a:pt x="7" y="21"/>
                    </a:lnTo>
                    <a:lnTo>
                      <a:pt x="15" y="21"/>
                    </a:lnTo>
                    <a:lnTo>
                      <a:pt x="15" y="21"/>
                    </a:lnTo>
                    <a:close/>
                    <a:moveTo>
                      <a:pt x="22" y="35"/>
                    </a:moveTo>
                    <a:lnTo>
                      <a:pt x="7" y="35"/>
                    </a:lnTo>
                    <a:lnTo>
                      <a:pt x="0" y="35"/>
                    </a:lnTo>
                    <a:lnTo>
                      <a:pt x="0" y="43"/>
                    </a:lnTo>
                    <a:lnTo>
                      <a:pt x="15" y="50"/>
                    </a:lnTo>
                    <a:lnTo>
                      <a:pt x="22" y="43"/>
                    </a:lnTo>
                    <a:lnTo>
                      <a:pt x="22" y="35"/>
                    </a:lnTo>
                    <a:lnTo>
                      <a:pt x="22" y="35"/>
                    </a:lnTo>
                    <a:close/>
                    <a:moveTo>
                      <a:pt x="29" y="64"/>
                    </a:moveTo>
                    <a:lnTo>
                      <a:pt x="29" y="57"/>
                    </a:lnTo>
                    <a:lnTo>
                      <a:pt x="22" y="57"/>
                    </a:lnTo>
                    <a:lnTo>
                      <a:pt x="15" y="57"/>
                    </a:lnTo>
                    <a:lnTo>
                      <a:pt x="7" y="64"/>
                    </a:lnTo>
                    <a:lnTo>
                      <a:pt x="7" y="71"/>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772">
                <a:extLst>
                  <a:ext uri="{FF2B5EF4-FFF2-40B4-BE49-F238E27FC236}">
                    <a16:creationId xmlns:a16="http://schemas.microsoft.com/office/drawing/2014/main" xmlns="" id="{FD79DF09-865F-4BA8-8F62-3B0D34048735}"/>
                  </a:ext>
                </a:extLst>
              </p:cNvPr>
              <p:cNvSpPr>
                <a:spLocks noEditPoints="1"/>
              </p:cNvSpPr>
              <p:nvPr/>
            </p:nvSpPr>
            <p:spPr bwMode="auto">
              <a:xfrm>
                <a:off x="5357" y="3377"/>
                <a:ext cx="72" cy="78"/>
              </a:xfrm>
              <a:custGeom>
                <a:avLst/>
                <a:gdLst>
                  <a:gd name="T0" fmla="*/ 65 w 72"/>
                  <a:gd name="T1" fmla="*/ 71 h 78"/>
                  <a:gd name="T2" fmla="*/ 65 w 72"/>
                  <a:gd name="T3" fmla="*/ 64 h 78"/>
                  <a:gd name="T4" fmla="*/ 58 w 72"/>
                  <a:gd name="T5" fmla="*/ 57 h 78"/>
                  <a:gd name="T6" fmla="*/ 58 w 72"/>
                  <a:gd name="T7" fmla="*/ 35 h 78"/>
                  <a:gd name="T8" fmla="*/ 65 w 72"/>
                  <a:gd name="T9" fmla="*/ 35 h 78"/>
                  <a:gd name="T10" fmla="*/ 65 w 72"/>
                  <a:gd name="T11" fmla="*/ 14 h 78"/>
                  <a:gd name="T12" fmla="*/ 58 w 72"/>
                  <a:gd name="T13" fmla="*/ 7 h 78"/>
                  <a:gd name="T14" fmla="*/ 51 w 72"/>
                  <a:gd name="T15" fmla="*/ 14 h 78"/>
                  <a:gd name="T16" fmla="*/ 58 w 72"/>
                  <a:gd name="T17" fmla="*/ 35 h 78"/>
                  <a:gd name="T18" fmla="*/ 51 w 72"/>
                  <a:gd name="T19" fmla="*/ 50 h 78"/>
                  <a:gd name="T20" fmla="*/ 43 w 72"/>
                  <a:gd name="T21" fmla="*/ 43 h 78"/>
                  <a:gd name="T22" fmla="*/ 36 w 72"/>
                  <a:gd name="T23" fmla="*/ 35 h 78"/>
                  <a:gd name="T24" fmla="*/ 43 w 72"/>
                  <a:gd name="T25" fmla="*/ 21 h 78"/>
                  <a:gd name="T26" fmla="*/ 36 w 72"/>
                  <a:gd name="T27" fmla="*/ 0 h 78"/>
                  <a:gd name="T28" fmla="*/ 36 w 72"/>
                  <a:gd name="T29" fmla="*/ 28 h 78"/>
                  <a:gd name="T30" fmla="*/ 36 w 72"/>
                  <a:gd name="T31" fmla="*/ 35 h 78"/>
                  <a:gd name="T32" fmla="*/ 29 w 72"/>
                  <a:gd name="T33" fmla="*/ 35 h 78"/>
                  <a:gd name="T34" fmla="*/ 22 w 72"/>
                  <a:gd name="T35" fmla="*/ 21 h 78"/>
                  <a:gd name="T36" fmla="*/ 22 w 72"/>
                  <a:gd name="T37" fmla="*/ 14 h 78"/>
                  <a:gd name="T38" fmla="*/ 8 w 72"/>
                  <a:gd name="T39" fmla="*/ 0 h 78"/>
                  <a:gd name="T40" fmla="*/ 0 w 72"/>
                  <a:gd name="T41" fmla="*/ 0 h 78"/>
                  <a:gd name="T42" fmla="*/ 0 w 72"/>
                  <a:gd name="T43" fmla="*/ 7 h 78"/>
                  <a:gd name="T44" fmla="*/ 15 w 72"/>
                  <a:gd name="T45" fmla="*/ 21 h 78"/>
                  <a:gd name="T46" fmla="*/ 29 w 72"/>
                  <a:gd name="T47" fmla="*/ 35 h 78"/>
                  <a:gd name="T48" fmla="*/ 29 w 72"/>
                  <a:gd name="T49" fmla="*/ 43 h 78"/>
                  <a:gd name="T50" fmla="*/ 22 w 72"/>
                  <a:gd name="T51" fmla="*/ 35 h 78"/>
                  <a:gd name="T52" fmla="*/ 8 w 72"/>
                  <a:gd name="T53" fmla="*/ 35 h 78"/>
                  <a:gd name="T54" fmla="*/ 0 w 72"/>
                  <a:gd name="T55" fmla="*/ 43 h 78"/>
                  <a:gd name="T56" fmla="*/ 15 w 72"/>
                  <a:gd name="T57" fmla="*/ 50 h 78"/>
                  <a:gd name="T58" fmla="*/ 22 w 72"/>
                  <a:gd name="T59" fmla="*/ 43 h 78"/>
                  <a:gd name="T60" fmla="*/ 29 w 72"/>
                  <a:gd name="T61" fmla="*/ 43 h 78"/>
                  <a:gd name="T62" fmla="*/ 36 w 72"/>
                  <a:gd name="T63" fmla="*/ 50 h 78"/>
                  <a:gd name="T64" fmla="*/ 43 w 72"/>
                  <a:gd name="T65" fmla="*/ 57 h 78"/>
                  <a:gd name="T66" fmla="*/ 36 w 72"/>
                  <a:gd name="T67" fmla="*/ 64 h 78"/>
                  <a:gd name="T68" fmla="*/ 22 w 72"/>
                  <a:gd name="T69" fmla="*/ 57 h 78"/>
                  <a:gd name="T70" fmla="*/ 0 w 72"/>
                  <a:gd name="T71" fmla="*/ 64 h 78"/>
                  <a:gd name="T72" fmla="*/ 22 w 72"/>
                  <a:gd name="T73" fmla="*/ 78 h 78"/>
                  <a:gd name="T74" fmla="*/ 29 w 72"/>
                  <a:gd name="T75" fmla="*/ 71 h 78"/>
                  <a:gd name="T76" fmla="*/ 36 w 72"/>
                  <a:gd name="T77" fmla="*/ 64 h 78"/>
                  <a:gd name="T78" fmla="*/ 43 w 72"/>
                  <a:gd name="T79" fmla="*/ 64 h 78"/>
                  <a:gd name="T80" fmla="*/ 51 w 72"/>
                  <a:gd name="T81" fmla="*/ 64 h 78"/>
                  <a:gd name="T82" fmla="*/ 58 w 72"/>
                  <a:gd name="T83" fmla="*/ 71 h 78"/>
                  <a:gd name="T84" fmla="*/ 65 w 72"/>
                  <a:gd name="T85" fmla="*/ 35 h 78"/>
                  <a:gd name="T86" fmla="*/ 65 w 72"/>
                  <a:gd name="T87" fmla="*/ 14 h 78"/>
                  <a:gd name="T88" fmla="*/ 51 w 72"/>
                  <a:gd name="T89" fmla="*/ 21 h 78"/>
                  <a:gd name="T90" fmla="*/ 58 w 72"/>
                  <a:gd name="T91" fmla="*/ 35 h 78"/>
                  <a:gd name="T92" fmla="*/ 43 w 72"/>
                  <a:gd name="T93" fmla="*/ 14 h 78"/>
                  <a:gd name="T94" fmla="*/ 29 w 72"/>
                  <a:gd name="T95" fmla="*/ 14 h 78"/>
                  <a:gd name="T96" fmla="*/ 36 w 72"/>
                  <a:gd name="T97" fmla="*/ 21 h 78"/>
                  <a:gd name="T98" fmla="*/ 15 w 72"/>
                  <a:gd name="T99" fmla="*/ 14 h 78"/>
                  <a:gd name="T100" fmla="*/ 8 w 72"/>
                  <a:gd name="T101" fmla="*/ 7 h 78"/>
                  <a:gd name="T102" fmla="*/ 0 w 72"/>
                  <a:gd name="T103" fmla="*/ 7 h 78"/>
                  <a:gd name="T104" fmla="*/ 8 w 72"/>
                  <a:gd name="T105" fmla="*/ 21 h 78"/>
                  <a:gd name="T106" fmla="*/ 15 w 72"/>
                  <a:gd name="T107" fmla="*/ 21 h 78"/>
                  <a:gd name="T108" fmla="*/ 8 w 72"/>
                  <a:gd name="T109" fmla="*/ 35 h 78"/>
                  <a:gd name="T110" fmla="*/ 0 w 72"/>
                  <a:gd name="T111" fmla="*/ 43 h 78"/>
                  <a:gd name="T112" fmla="*/ 22 w 72"/>
                  <a:gd name="T113" fmla="*/ 43 h 78"/>
                  <a:gd name="T114" fmla="*/ 22 w 72"/>
                  <a:gd name="T115" fmla="*/ 35 h 78"/>
                  <a:gd name="T116" fmla="*/ 29 w 72"/>
                  <a:gd name="T117" fmla="*/ 57 h 78"/>
                  <a:gd name="T118" fmla="*/ 15 w 72"/>
                  <a:gd name="T119" fmla="*/ 57 h 78"/>
                  <a:gd name="T120" fmla="*/ 8 w 72"/>
                  <a:gd name="T121" fmla="*/ 71 h 78"/>
                  <a:gd name="T122" fmla="*/ 22 w 72"/>
                  <a:gd name="T123" fmla="*/ 71 h 78"/>
                  <a:gd name="T124" fmla="*/ 29 w 72"/>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8">
                    <a:moveTo>
                      <a:pt x="58" y="71"/>
                    </a:moveTo>
                    <a:lnTo>
                      <a:pt x="65" y="71"/>
                    </a:lnTo>
                    <a:lnTo>
                      <a:pt x="65" y="71"/>
                    </a:lnTo>
                    <a:lnTo>
                      <a:pt x="65" y="64"/>
                    </a:lnTo>
                    <a:lnTo>
                      <a:pt x="65" y="64"/>
                    </a:lnTo>
                    <a:lnTo>
                      <a:pt x="58" y="57"/>
                    </a:lnTo>
                    <a:lnTo>
                      <a:pt x="58" y="50"/>
                    </a:lnTo>
                    <a:lnTo>
                      <a:pt x="58" y="35"/>
                    </a:lnTo>
                    <a:lnTo>
                      <a:pt x="58" y="35"/>
                    </a:lnTo>
                    <a:lnTo>
                      <a:pt x="65" y="35"/>
                    </a:lnTo>
                    <a:lnTo>
                      <a:pt x="72" y="28"/>
                    </a:lnTo>
                    <a:lnTo>
                      <a:pt x="65" y="14"/>
                    </a:lnTo>
                    <a:lnTo>
                      <a:pt x="65" y="7"/>
                    </a:lnTo>
                    <a:lnTo>
                      <a:pt x="58" y="7"/>
                    </a:lnTo>
                    <a:lnTo>
                      <a:pt x="58" y="7"/>
                    </a:lnTo>
                    <a:lnTo>
                      <a:pt x="51" y="14"/>
                    </a:lnTo>
                    <a:lnTo>
                      <a:pt x="51" y="28"/>
                    </a:lnTo>
                    <a:lnTo>
                      <a:pt x="58" y="35"/>
                    </a:lnTo>
                    <a:lnTo>
                      <a:pt x="58" y="43"/>
                    </a:lnTo>
                    <a:lnTo>
                      <a:pt x="51" y="50"/>
                    </a:lnTo>
                    <a:lnTo>
                      <a:pt x="51" y="50"/>
                    </a:lnTo>
                    <a:lnTo>
                      <a:pt x="43" y="43"/>
                    </a:lnTo>
                    <a:lnTo>
                      <a:pt x="43" y="43"/>
                    </a:lnTo>
                    <a:lnTo>
                      <a:pt x="36" y="35"/>
                    </a:lnTo>
                    <a:lnTo>
                      <a:pt x="36" y="28"/>
                    </a:lnTo>
                    <a:lnTo>
                      <a:pt x="43" y="21"/>
                    </a:lnTo>
                    <a:lnTo>
                      <a:pt x="43" y="7"/>
                    </a:lnTo>
                    <a:lnTo>
                      <a:pt x="36" y="0"/>
                    </a:lnTo>
                    <a:lnTo>
                      <a:pt x="29" y="7"/>
                    </a:lnTo>
                    <a:lnTo>
                      <a:pt x="36" y="28"/>
                    </a:lnTo>
                    <a:lnTo>
                      <a:pt x="36" y="28"/>
                    </a:lnTo>
                    <a:lnTo>
                      <a:pt x="36" y="35"/>
                    </a:lnTo>
                    <a:lnTo>
                      <a:pt x="36" y="35"/>
                    </a:lnTo>
                    <a:lnTo>
                      <a:pt x="29" y="35"/>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5"/>
                    </a:lnTo>
                    <a:lnTo>
                      <a:pt x="29" y="35"/>
                    </a:lnTo>
                    <a:lnTo>
                      <a:pt x="29" y="43"/>
                    </a:lnTo>
                    <a:lnTo>
                      <a:pt x="22" y="43"/>
                    </a:lnTo>
                    <a:lnTo>
                      <a:pt x="22" y="35"/>
                    </a:lnTo>
                    <a:lnTo>
                      <a:pt x="15" y="35"/>
                    </a:lnTo>
                    <a:lnTo>
                      <a:pt x="8" y="35"/>
                    </a:lnTo>
                    <a:lnTo>
                      <a:pt x="0" y="35"/>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64"/>
                    </a:lnTo>
                    <a:lnTo>
                      <a:pt x="29" y="57"/>
                    </a:lnTo>
                    <a:lnTo>
                      <a:pt x="22" y="57"/>
                    </a:lnTo>
                    <a:lnTo>
                      <a:pt x="0" y="64"/>
                    </a:lnTo>
                    <a:lnTo>
                      <a:pt x="0" y="64"/>
                    </a:lnTo>
                    <a:lnTo>
                      <a:pt x="8" y="71"/>
                    </a:lnTo>
                    <a:lnTo>
                      <a:pt x="22" y="78"/>
                    </a:lnTo>
                    <a:lnTo>
                      <a:pt x="29" y="71"/>
                    </a:lnTo>
                    <a:lnTo>
                      <a:pt x="29" y="71"/>
                    </a:lnTo>
                    <a:lnTo>
                      <a:pt x="29" y="71"/>
                    </a:lnTo>
                    <a:lnTo>
                      <a:pt x="36" y="64"/>
                    </a:lnTo>
                    <a:lnTo>
                      <a:pt x="36" y="64"/>
                    </a:lnTo>
                    <a:lnTo>
                      <a:pt x="43" y="64"/>
                    </a:lnTo>
                    <a:lnTo>
                      <a:pt x="43" y="57"/>
                    </a:lnTo>
                    <a:lnTo>
                      <a:pt x="51" y="64"/>
                    </a:lnTo>
                    <a:lnTo>
                      <a:pt x="58" y="71"/>
                    </a:lnTo>
                    <a:lnTo>
                      <a:pt x="58" y="71"/>
                    </a:lnTo>
                    <a:close/>
                    <a:moveTo>
                      <a:pt x="58" y="35"/>
                    </a:moveTo>
                    <a:lnTo>
                      <a:pt x="65" y="35"/>
                    </a:lnTo>
                    <a:lnTo>
                      <a:pt x="65" y="28"/>
                    </a:lnTo>
                    <a:lnTo>
                      <a:pt x="65" y="14"/>
                    </a:lnTo>
                    <a:lnTo>
                      <a:pt x="58" y="7"/>
                    </a:lnTo>
                    <a:lnTo>
                      <a:pt x="51" y="21"/>
                    </a:lnTo>
                    <a:lnTo>
                      <a:pt x="58" y="35"/>
                    </a:lnTo>
                    <a:lnTo>
                      <a:pt x="58" y="35"/>
                    </a:lnTo>
                    <a:close/>
                    <a:moveTo>
                      <a:pt x="36" y="21"/>
                    </a:moveTo>
                    <a:lnTo>
                      <a:pt x="43" y="14"/>
                    </a:lnTo>
                    <a:lnTo>
                      <a:pt x="36" y="0"/>
                    </a:lnTo>
                    <a:lnTo>
                      <a:pt x="29" y="14"/>
                    </a:lnTo>
                    <a:lnTo>
                      <a:pt x="36" y="21"/>
                    </a:lnTo>
                    <a:lnTo>
                      <a:pt x="36" y="21"/>
                    </a:lnTo>
                    <a:close/>
                    <a:moveTo>
                      <a:pt x="15" y="21"/>
                    </a:moveTo>
                    <a:lnTo>
                      <a:pt x="15" y="14"/>
                    </a:lnTo>
                    <a:lnTo>
                      <a:pt x="15" y="7"/>
                    </a:lnTo>
                    <a:lnTo>
                      <a:pt x="8" y="7"/>
                    </a:lnTo>
                    <a:lnTo>
                      <a:pt x="0" y="0"/>
                    </a:lnTo>
                    <a:lnTo>
                      <a:pt x="0" y="7"/>
                    </a:lnTo>
                    <a:lnTo>
                      <a:pt x="0" y="14"/>
                    </a:lnTo>
                    <a:lnTo>
                      <a:pt x="8" y="21"/>
                    </a:lnTo>
                    <a:lnTo>
                      <a:pt x="15" y="21"/>
                    </a:lnTo>
                    <a:lnTo>
                      <a:pt x="15" y="21"/>
                    </a:lnTo>
                    <a:close/>
                    <a:moveTo>
                      <a:pt x="22" y="35"/>
                    </a:moveTo>
                    <a:lnTo>
                      <a:pt x="8" y="35"/>
                    </a:lnTo>
                    <a:lnTo>
                      <a:pt x="0" y="35"/>
                    </a:lnTo>
                    <a:lnTo>
                      <a:pt x="0" y="43"/>
                    </a:lnTo>
                    <a:lnTo>
                      <a:pt x="15" y="50"/>
                    </a:lnTo>
                    <a:lnTo>
                      <a:pt x="22" y="43"/>
                    </a:lnTo>
                    <a:lnTo>
                      <a:pt x="22" y="35"/>
                    </a:lnTo>
                    <a:lnTo>
                      <a:pt x="22" y="35"/>
                    </a:lnTo>
                    <a:close/>
                    <a:moveTo>
                      <a:pt x="29" y="64"/>
                    </a:moveTo>
                    <a:lnTo>
                      <a:pt x="29" y="57"/>
                    </a:lnTo>
                    <a:lnTo>
                      <a:pt x="15" y="57"/>
                    </a:lnTo>
                    <a:lnTo>
                      <a:pt x="15" y="57"/>
                    </a:lnTo>
                    <a:lnTo>
                      <a:pt x="8" y="64"/>
                    </a:lnTo>
                    <a:lnTo>
                      <a:pt x="8" y="71"/>
                    </a:lnTo>
                    <a:lnTo>
                      <a:pt x="15" y="71"/>
                    </a:lnTo>
                    <a:lnTo>
                      <a:pt x="22"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773">
                <a:extLst>
                  <a:ext uri="{FF2B5EF4-FFF2-40B4-BE49-F238E27FC236}">
                    <a16:creationId xmlns:a16="http://schemas.microsoft.com/office/drawing/2014/main" xmlns="" id="{026DC4A0-9E77-4BAB-86F5-9C78CA2EE3AA}"/>
                  </a:ext>
                </a:extLst>
              </p:cNvPr>
              <p:cNvSpPr>
                <a:spLocks noEditPoints="1"/>
              </p:cNvSpPr>
              <p:nvPr/>
            </p:nvSpPr>
            <p:spPr bwMode="auto">
              <a:xfrm>
                <a:off x="5207" y="3377"/>
                <a:ext cx="71" cy="71"/>
              </a:xfrm>
              <a:custGeom>
                <a:avLst/>
                <a:gdLst>
                  <a:gd name="T0" fmla="*/ 64 w 71"/>
                  <a:gd name="T1" fmla="*/ 71 h 71"/>
                  <a:gd name="T2" fmla="*/ 71 w 71"/>
                  <a:gd name="T3" fmla="*/ 64 h 71"/>
                  <a:gd name="T4" fmla="*/ 57 w 71"/>
                  <a:gd name="T5" fmla="*/ 50 h 71"/>
                  <a:gd name="T6" fmla="*/ 57 w 71"/>
                  <a:gd name="T7" fmla="*/ 35 h 71"/>
                  <a:gd name="T8" fmla="*/ 64 w 71"/>
                  <a:gd name="T9" fmla="*/ 35 h 71"/>
                  <a:gd name="T10" fmla="*/ 64 w 71"/>
                  <a:gd name="T11" fmla="*/ 7 h 71"/>
                  <a:gd name="T12" fmla="*/ 64 w 71"/>
                  <a:gd name="T13" fmla="*/ 7 h 71"/>
                  <a:gd name="T14" fmla="*/ 57 w 71"/>
                  <a:gd name="T15" fmla="*/ 14 h 71"/>
                  <a:gd name="T16" fmla="*/ 57 w 71"/>
                  <a:gd name="T17" fmla="*/ 28 h 71"/>
                  <a:gd name="T18" fmla="*/ 57 w 71"/>
                  <a:gd name="T19" fmla="*/ 43 h 71"/>
                  <a:gd name="T20" fmla="*/ 50 w 71"/>
                  <a:gd name="T21" fmla="*/ 43 h 71"/>
                  <a:gd name="T22" fmla="*/ 43 w 71"/>
                  <a:gd name="T23" fmla="*/ 28 h 71"/>
                  <a:gd name="T24" fmla="*/ 43 w 71"/>
                  <a:gd name="T25" fmla="*/ 21 h 71"/>
                  <a:gd name="T26" fmla="*/ 36 w 71"/>
                  <a:gd name="T27" fmla="*/ 0 h 71"/>
                  <a:gd name="T28" fmla="*/ 36 w 71"/>
                  <a:gd name="T29" fmla="*/ 21 h 71"/>
                  <a:gd name="T30" fmla="*/ 36 w 71"/>
                  <a:gd name="T31" fmla="*/ 28 h 71"/>
                  <a:gd name="T32" fmla="*/ 36 w 71"/>
                  <a:gd name="T33" fmla="*/ 35 h 71"/>
                  <a:gd name="T34" fmla="*/ 21 w 71"/>
                  <a:gd name="T35" fmla="*/ 21 h 71"/>
                  <a:gd name="T36" fmla="*/ 21 w 71"/>
                  <a:gd name="T37" fmla="*/ 14 h 71"/>
                  <a:gd name="T38" fmla="*/ 14 w 71"/>
                  <a:gd name="T39" fmla="*/ 0 h 71"/>
                  <a:gd name="T40" fmla="*/ 0 w 71"/>
                  <a:gd name="T41" fmla="*/ 0 h 71"/>
                  <a:gd name="T42" fmla="*/ 0 w 71"/>
                  <a:gd name="T43" fmla="*/ 7 h 71"/>
                  <a:gd name="T44" fmla="*/ 14 w 71"/>
                  <a:gd name="T45" fmla="*/ 21 h 71"/>
                  <a:gd name="T46" fmla="*/ 28 w 71"/>
                  <a:gd name="T47" fmla="*/ 35 h 71"/>
                  <a:gd name="T48" fmla="*/ 28 w 71"/>
                  <a:gd name="T49" fmla="*/ 35 h 71"/>
                  <a:gd name="T50" fmla="*/ 21 w 71"/>
                  <a:gd name="T51" fmla="*/ 35 h 71"/>
                  <a:gd name="T52" fmla="*/ 7 w 71"/>
                  <a:gd name="T53" fmla="*/ 28 h 71"/>
                  <a:gd name="T54" fmla="*/ 0 w 71"/>
                  <a:gd name="T55" fmla="*/ 43 h 71"/>
                  <a:gd name="T56" fmla="*/ 14 w 71"/>
                  <a:gd name="T57" fmla="*/ 50 h 71"/>
                  <a:gd name="T58" fmla="*/ 21 w 71"/>
                  <a:gd name="T59" fmla="*/ 43 h 71"/>
                  <a:gd name="T60" fmla="*/ 28 w 71"/>
                  <a:gd name="T61" fmla="*/ 43 h 71"/>
                  <a:gd name="T62" fmla="*/ 43 w 71"/>
                  <a:gd name="T63" fmla="*/ 43 h 71"/>
                  <a:gd name="T64" fmla="*/ 50 w 71"/>
                  <a:gd name="T65" fmla="*/ 50 h 71"/>
                  <a:gd name="T66" fmla="*/ 36 w 71"/>
                  <a:gd name="T67" fmla="*/ 57 h 71"/>
                  <a:gd name="T68" fmla="*/ 21 w 71"/>
                  <a:gd name="T69" fmla="*/ 57 h 71"/>
                  <a:gd name="T70" fmla="*/ 7 w 71"/>
                  <a:gd name="T71" fmla="*/ 64 h 71"/>
                  <a:gd name="T72" fmla="*/ 21 w 71"/>
                  <a:gd name="T73" fmla="*/ 71 h 71"/>
                  <a:gd name="T74" fmla="*/ 28 w 71"/>
                  <a:gd name="T75" fmla="*/ 71 h 71"/>
                  <a:gd name="T76" fmla="*/ 36 w 71"/>
                  <a:gd name="T77" fmla="*/ 64 h 71"/>
                  <a:gd name="T78" fmla="*/ 43 w 71"/>
                  <a:gd name="T79" fmla="*/ 57 h 71"/>
                  <a:gd name="T80" fmla="*/ 57 w 71"/>
                  <a:gd name="T81" fmla="*/ 64 h 71"/>
                  <a:gd name="T82" fmla="*/ 64 w 71"/>
                  <a:gd name="T83" fmla="*/ 71 h 71"/>
                  <a:gd name="T84" fmla="*/ 64 w 71"/>
                  <a:gd name="T85" fmla="*/ 28 h 71"/>
                  <a:gd name="T86" fmla="*/ 64 w 71"/>
                  <a:gd name="T87" fmla="*/ 14 h 71"/>
                  <a:gd name="T88" fmla="*/ 57 w 71"/>
                  <a:gd name="T89" fmla="*/ 14 h 71"/>
                  <a:gd name="T90" fmla="*/ 64 w 71"/>
                  <a:gd name="T91" fmla="*/ 28 h 71"/>
                  <a:gd name="T92" fmla="*/ 43 w 71"/>
                  <a:gd name="T93" fmla="*/ 14 h 71"/>
                  <a:gd name="T94" fmla="*/ 36 w 71"/>
                  <a:gd name="T95" fmla="*/ 7 h 71"/>
                  <a:gd name="T96" fmla="*/ 36 w 71"/>
                  <a:gd name="T97" fmla="*/ 21 h 71"/>
                  <a:gd name="T98" fmla="*/ 21 w 71"/>
                  <a:gd name="T99" fmla="*/ 14 h 71"/>
                  <a:gd name="T100" fmla="*/ 14 w 71"/>
                  <a:gd name="T101" fmla="*/ 0 h 71"/>
                  <a:gd name="T102" fmla="*/ 0 w 71"/>
                  <a:gd name="T103" fmla="*/ 7 h 71"/>
                  <a:gd name="T104" fmla="*/ 14 w 71"/>
                  <a:gd name="T105" fmla="*/ 21 h 71"/>
                  <a:gd name="T106" fmla="*/ 21 w 71"/>
                  <a:gd name="T107" fmla="*/ 14 h 71"/>
                  <a:gd name="T108" fmla="*/ 14 w 71"/>
                  <a:gd name="T109" fmla="*/ 35 h 71"/>
                  <a:gd name="T110" fmla="*/ 7 w 71"/>
                  <a:gd name="T111" fmla="*/ 43 h 71"/>
                  <a:gd name="T112" fmla="*/ 21 w 71"/>
                  <a:gd name="T113" fmla="*/ 43 h 71"/>
                  <a:gd name="T114" fmla="*/ 21 w 71"/>
                  <a:gd name="T115" fmla="*/ 35 h 71"/>
                  <a:gd name="T116" fmla="*/ 28 w 71"/>
                  <a:gd name="T117" fmla="*/ 57 h 71"/>
                  <a:gd name="T118" fmla="*/ 14 w 71"/>
                  <a:gd name="T119" fmla="*/ 57 h 71"/>
                  <a:gd name="T120" fmla="*/ 7 w 71"/>
                  <a:gd name="T121" fmla="*/ 64 h 71"/>
                  <a:gd name="T122" fmla="*/ 28 w 71"/>
                  <a:gd name="T123" fmla="*/ 71 h 71"/>
                  <a:gd name="T124" fmla="*/ 28 w 71"/>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1">
                    <a:moveTo>
                      <a:pt x="64" y="71"/>
                    </a:moveTo>
                    <a:lnTo>
                      <a:pt x="64" y="71"/>
                    </a:lnTo>
                    <a:lnTo>
                      <a:pt x="71" y="71"/>
                    </a:lnTo>
                    <a:lnTo>
                      <a:pt x="71" y="64"/>
                    </a:lnTo>
                    <a:lnTo>
                      <a:pt x="71" y="64"/>
                    </a:lnTo>
                    <a:lnTo>
                      <a:pt x="57" y="50"/>
                    </a:lnTo>
                    <a:lnTo>
                      <a:pt x="57" y="50"/>
                    </a:lnTo>
                    <a:lnTo>
                      <a:pt x="57" y="35"/>
                    </a:lnTo>
                    <a:lnTo>
                      <a:pt x="64" y="35"/>
                    </a:lnTo>
                    <a:lnTo>
                      <a:pt x="64" y="35"/>
                    </a:lnTo>
                    <a:lnTo>
                      <a:pt x="71" y="28"/>
                    </a:lnTo>
                    <a:lnTo>
                      <a:pt x="64" y="7"/>
                    </a:lnTo>
                    <a:lnTo>
                      <a:pt x="64" y="7"/>
                    </a:lnTo>
                    <a:lnTo>
                      <a:pt x="64" y="7"/>
                    </a:lnTo>
                    <a:lnTo>
                      <a:pt x="57" y="7"/>
                    </a:lnTo>
                    <a:lnTo>
                      <a:pt x="57" y="14"/>
                    </a:lnTo>
                    <a:lnTo>
                      <a:pt x="50" y="21"/>
                    </a:lnTo>
                    <a:lnTo>
                      <a:pt x="57" y="28"/>
                    </a:lnTo>
                    <a:lnTo>
                      <a:pt x="57" y="35"/>
                    </a:lnTo>
                    <a:lnTo>
                      <a:pt x="57" y="43"/>
                    </a:lnTo>
                    <a:lnTo>
                      <a:pt x="50" y="50"/>
                    </a:lnTo>
                    <a:lnTo>
                      <a:pt x="50" y="43"/>
                    </a:lnTo>
                    <a:lnTo>
                      <a:pt x="43" y="35"/>
                    </a:lnTo>
                    <a:lnTo>
                      <a:pt x="43" y="28"/>
                    </a:lnTo>
                    <a:lnTo>
                      <a:pt x="43" y="28"/>
                    </a:lnTo>
                    <a:lnTo>
                      <a:pt x="43" y="21"/>
                    </a:lnTo>
                    <a:lnTo>
                      <a:pt x="50" y="7"/>
                    </a:lnTo>
                    <a:lnTo>
                      <a:pt x="36" y="0"/>
                    </a:lnTo>
                    <a:lnTo>
                      <a:pt x="28" y="7"/>
                    </a:lnTo>
                    <a:lnTo>
                      <a:pt x="36" y="21"/>
                    </a:lnTo>
                    <a:lnTo>
                      <a:pt x="36" y="21"/>
                    </a:lnTo>
                    <a:lnTo>
                      <a:pt x="36" y="28"/>
                    </a:lnTo>
                    <a:lnTo>
                      <a:pt x="36" y="35"/>
                    </a:lnTo>
                    <a:lnTo>
                      <a:pt x="36" y="35"/>
                    </a:lnTo>
                    <a:lnTo>
                      <a:pt x="28" y="28"/>
                    </a:lnTo>
                    <a:lnTo>
                      <a:pt x="21" y="21"/>
                    </a:lnTo>
                    <a:lnTo>
                      <a:pt x="21" y="21"/>
                    </a:lnTo>
                    <a:lnTo>
                      <a:pt x="21" y="14"/>
                    </a:lnTo>
                    <a:lnTo>
                      <a:pt x="21" y="7"/>
                    </a:lnTo>
                    <a:lnTo>
                      <a:pt x="14" y="0"/>
                    </a:lnTo>
                    <a:lnTo>
                      <a:pt x="7" y="0"/>
                    </a:lnTo>
                    <a:lnTo>
                      <a:pt x="0" y="0"/>
                    </a:lnTo>
                    <a:lnTo>
                      <a:pt x="0" y="0"/>
                    </a:lnTo>
                    <a:lnTo>
                      <a:pt x="0" y="7"/>
                    </a:lnTo>
                    <a:lnTo>
                      <a:pt x="7" y="14"/>
                    </a:lnTo>
                    <a:lnTo>
                      <a:pt x="14" y="21"/>
                    </a:lnTo>
                    <a:lnTo>
                      <a:pt x="21" y="28"/>
                    </a:lnTo>
                    <a:lnTo>
                      <a:pt x="28" y="35"/>
                    </a:lnTo>
                    <a:lnTo>
                      <a:pt x="36" y="35"/>
                    </a:lnTo>
                    <a:lnTo>
                      <a:pt x="28" y="35"/>
                    </a:lnTo>
                    <a:lnTo>
                      <a:pt x="28" y="35"/>
                    </a:lnTo>
                    <a:lnTo>
                      <a:pt x="21" y="35"/>
                    </a:lnTo>
                    <a:lnTo>
                      <a:pt x="14" y="28"/>
                    </a:lnTo>
                    <a:lnTo>
                      <a:pt x="7" y="28"/>
                    </a:lnTo>
                    <a:lnTo>
                      <a:pt x="0" y="35"/>
                    </a:lnTo>
                    <a:lnTo>
                      <a:pt x="0" y="43"/>
                    </a:lnTo>
                    <a:lnTo>
                      <a:pt x="7" y="43"/>
                    </a:lnTo>
                    <a:lnTo>
                      <a:pt x="14" y="50"/>
                    </a:lnTo>
                    <a:lnTo>
                      <a:pt x="21" y="50"/>
                    </a:lnTo>
                    <a:lnTo>
                      <a:pt x="21" y="43"/>
                    </a:lnTo>
                    <a:lnTo>
                      <a:pt x="21" y="43"/>
                    </a:lnTo>
                    <a:lnTo>
                      <a:pt x="28" y="43"/>
                    </a:lnTo>
                    <a:lnTo>
                      <a:pt x="36" y="43"/>
                    </a:lnTo>
                    <a:lnTo>
                      <a:pt x="43" y="43"/>
                    </a:lnTo>
                    <a:lnTo>
                      <a:pt x="43" y="50"/>
                    </a:lnTo>
                    <a:lnTo>
                      <a:pt x="50" y="50"/>
                    </a:lnTo>
                    <a:lnTo>
                      <a:pt x="43" y="57"/>
                    </a:lnTo>
                    <a:lnTo>
                      <a:pt x="36" y="57"/>
                    </a:lnTo>
                    <a:lnTo>
                      <a:pt x="28" y="57"/>
                    </a:lnTo>
                    <a:lnTo>
                      <a:pt x="21" y="57"/>
                    </a:lnTo>
                    <a:lnTo>
                      <a:pt x="7" y="64"/>
                    </a:lnTo>
                    <a:lnTo>
                      <a:pt x="7" y="64"/>
                    </a:lnTo>
                    <a:lnTo>
                      <a:pt x="7" y="71"/>
                    </a:lnTo>
                    <a:lnTo>
                      <a:pt x="21" y="71"/>
                    </a:lnTo>
                    <a:lnTo>
                      <a:pt x="28" y="71"/>
                    </a:lnTo>
                    <a:lnTo>
                      <a:pt x="28" y="71"/>
                    </a:lnTo>
                    <a:lnTo>
                      <a:pt x="36" y="64"/>
                    </a:lnTo>
                    <a:lnTo>
                      <a:pt x="36" y="64"/>
                    </a:lnTo>
                    <a:lnTo>
                      <a:pt x="43" y="64"/>
                    </a:lnTo>
                    <a:lnTo>
                      <a:pt x="43" y="57"/>
                    </a:lnTo>
                    <a:lnTo>
                      <a:pt x="50" y="57"/>
                    </a:lnTo>
                    <a:lnTo>
                      <a:pt x="57" y="64"/>
                    </a:lnTo>
                    <a:lnTo>
                      <a:pt x="64" y="71"/>
                    </a:lnTo>
                    <a:lnTo>
                      <a:pt x="64" y="71"/>
                    </a:lnTo>
                    <a:close/>
                    <a:moveTo>
                      <a:pt x="64" y="28"/>
                    </a:moveTo>
                    <a:lnTo>
                      <a:pt x="64" y="28"/>
                    </a:lnTo>
                    <a:lnTo>
                      <a:pt x="71" y="21"/>
                    </a:lnTo>
                    <a:lnTo>
                      <a:pt x="64" y="14"/>
                    </a:lnTo>
                    <a:lnTo>
                      <a:pt x="64" y="7"/>
                    </a:lnTo>
                    <a:lnTo>
                      <a:pt x="57" y="14"/>
                    </a:lnTo>
                    <a:lnTo>
                      <a:pt x="64" y="28"/>
                    </a:lnTo>
                    <a:lnTo>
                      <a:pt x="64" y="28"/>
                    </a:lnTo>
                    <a:close/>
                    <a:moveTo>
                      <a:pt x="36" y="21"/>
                    </a:moveTo>
                    <a:lnTo>
                      <a:pt x="43" y="14"/>
                    </a:lnTo>
                    <a:lnTo>
                      <a:pt x="36" y="0"/>
                    </a:lnTo>
                    <a:lnTo>
                      <a:pt x="36" y="7"/>
                    </a:lnTo>
                    <a:lnTo>
                      <a:pt x="36" y="21"/>
                    </a:lnTo>
                    <a:lnTo>
                      <a:pt x="36" y="21"/>
                    </a:lnTo>
                    <a:close/>
                    <a:moveTo>
                      <a:pt x="21" y="14"/>
                    </a:moveTo>
                    <a:lnTo>
                      <a:pt x="21" y="14"/>
                    </a:lnTo>
                    <a:lnTo>
                      <a:pt x="14" y="7"/>
                    </a:lnTo>
                    <a:lnTo>
                      <a:pt x="14" y="0"/>
                    </a:lnTo>
                    <a:lnTo>
                      <a:pt x="0" y="0"/>
                    </a:lnTo>
                    <a:lnTo>
                      <a:pt x="0" y="7"/>
                    </a:lnTo>
                    <a:lnTo>
                      <a:pt x="7" y="14"/>
                    </a:lnTo>
                    <a:lnTo>
                      <a:pt x="14" y="21"/>
                    </a:lnTo>
                    <a:lnTo>
                      <a:pt x="21" y="14"/>
                    </a:lnTo>
                    <a:lnTo>
                      <a:pt x="21" y="14"/>
                    </a:lnTo>
                    <a:close/>
                    <a:moveTo>
                      <a:pt x="21" y="35"/>
                    </a:moveTo>
                    <a:lnTo>
                      <a:pt x="14" y="35"/>
                    </a:lnTo>
                    <a:lnTo>
                      <a:pt x="0" y="35"/>
                    </a:lnTo>
                    <a:lnTo>
                      <a:pt x="7" y="43"/>
                    </a:lnTo>
                    <a:lnTo>
                      <a:pt x="14" y="43"/>
                    </a:lnTo>
                    <a:lnTo>
                      <a:pt x="21" y="43"/>
                    </a:lnTo>
                    <a:lnTo>
                      <a:pt x="21" y="35"/>
                    </a:lnTo>
                    <a:lnTo>
                      <a:pt x="21" y="35"/>
                    </a:lnTo>
                    <a:close/>
                    <a:moveTo>
                      <a:pt x="28" y="64"/>
                    </a:moveTo>
                    <a:lnTo>
                      <a:pt x="28" y="57"/>
                    </a:lnTo>
                    <a:lnTo>
                      <a:pt x="21" y="57"/>
                    </a:lnTo>
                    <a:lnTo>
                      <a:pt x="14" y="57"/>
                    </a:lnTo>
                    <a:lnTo>
                      <a:pt x="7" y="64"/>
                    </a:lnTo>
                    <a:lnTo>
                      <a:pt x="7" y="64"/>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774">
                <a:extLst>
                  <a:ext uri="{FF2B5EF4-FFF2-40B4-BE49-F238E27FC236}">
                    <a16:creationId xmlns:a16="http://schemas.microsoft.com/office/drawing/2014/main" xmlns="" id="{49D09346-80F0-4B5D-BC39-46B89B653DB1}"/>
                  </a:ext>
                </a:extLst>
              </p:cNvPr>
              <p:cNvSpPr>
                <a:spLocks noEditPoints="1"/>
              </p:cNvSpPr>
              <p:nvPr/>
            </p:nvSpPr>
            <p:spPr bwMode="auto">
              <a:xfrm>
                <a:off x="5134" y="3377"/>
                <a:ext cx="73" cy="71"/>
              </a:xfrm>
              <a:custGeom>
                <a:avLst/>
                <a:gdLst>
                  <a:gd name="T0" fmla="*/ 65 w 73"/>
                  <a:gd name="T1" fmla="*/ 71 h 71"/>
                  <a:gd name="T2" fmla="*/ 73 w 73"/>
                  <a:gd name="T3" fmla="*/ 64 h 71"/>
                  <a:gd name="T4" fmla="*/ 58 w 73"/>
                  <a:gd name="T5" fmla="*/ 50 h 71"/>
                  <a:gd name="T6" fmla="*/ 58 w 73"/>
                  <a:gd name="T7" fmla="*/ 35 h 71"/>
                  <a:gd name="T8" fmla="*/ 65 w 73"/>
                  <a:gd name="T9" fmla="*/ 35 h 71"/>
                  <a:gd name="T10" fmla="*/ 65 w 73"/>
                  <a:gd name="T11" fmla="*/ 7 h 71"/>
                  <a:gd name="T12" fmla="*/ 65 w 73"/>
                  <a:gd name="T13" fmla="*/ 7 h 71"/>
                  <a:gd name="T14" fmla="*/ 51 w 73"/>
                  <a:gd name="T15" fmla="*/ 14 h 71"/>
                  <a:gd name="T16" fmla="*/ 58 w 73"/>
                  <a:gd name="T17" fmla="*/ 28 h 71"/>
                  <a:gd name="T18" fmla="*/ 51 w 73"/>
                  <a:gd name="T19" fmla="*/ 43 h 71"/>
                  <a:gd name="T20" fmla="*/ 44 w 73"/>
                  <a:gd name="T21" fmla="*/ 43 h 71"/>
                  <a:gd name="T22" fmla="*/ 44 w 73"/>
                  <a:gd name="T23" fmla="*/ 28 h 71"/>
                  <a:gd name="T24" fmla="*/ 44 w 73"/>
                  <a:gd name="T25" fmla="*/ 21 h 71"/>
                  <a:gd name="T26" fmla="*/ 37 w 73"/>
                  <a:gd name="T27" fmla="*/ 0 h 71"/>
                  <a:gd name="T28" fmla="*/ 37 w 73"/>
                  <a:gd name="T29" fmla="*/ 21 h 71"/>
                  <a:gd name="T30" fmla="*/ 37 w 73"/>
                  <a:gd name="T31" fmla="*/ 28 h 71"/>
                  <a:gd name="T32" fmla="*/ 37 w 73"/>
                  <a:gd name="T33" fmla="*/ 35 h 71"/>
                  <a:gd name="T34" fmla="*/ 22 w 73"/>
                  <a:gd name="T35" fmla="*/ 21 h 71"/>
                  <a:gd name="T36" fmla="*/ 22 w 73"/>
                  <a:gd name="T37" fmla="*/ 14 h 71"/>
                  <a:gd name="T38" fmla="*/ 7 w 73"/>
                  <a:gd name="T39" fmla="*/ 0 h 71"/>
                  <a:gd name="T40" fmla="*/ 0 w 73"/>
                  <a:gd name="T41" fmla="*/ 0 h 71"/>
                  <a:gd name="T42" fmla="*/ 0 w 73"/>
                  <a:gd name="T43" fmla="*/ 7 h 71"/>
                  <a:gd name="T44" fmla="*/ 15 w 73"/>
                  <a:gd name="T45" fmla="*/ 21 h 71"/>
                  <a:gd name="T46" fmla="*/ 29 w 73"/>
                  <a:gd name="T47" fmla="*/ 35 h 71"/>
                  <a:gd name="T48" fmla="*/ 29 w 73"/>
                  <a:gd name="T49" fmla="*/ 35 h 71"/>
                  <a:gd name="T50" fmla="*/ 22 w 73"/>
                  <a:gd name="T51" fmla="*/ 35 h 71"/>
                  <a:gd name="T52" fmla="*/ 7 w 73"/>
                  <a:gd name="T53" fmla="*/ 28 h 71"/>
                  <a:gd name="T54" fmla="*/ 0 w 73"/>
                  <a:gd name="T55" fmla="*/ 43 h 71"/>
                  <a:gd name="T56" fmla="*/ 15 w 73"/>
                  <a:gd name="T57" fmla="*/ 50 h 71"/>
                  <a:gd name="T58" fmla="*/ 22 w 73"/>
                  <a:gd name="T59" fmla="*/ 43 h 71"/>
                  <a:gd name="T60" fmla="*/ 29 w 73"/>
                  <a:gd name="T61" fmla="*/ 43 h 71"/>
                  <a:gd name="T62" fmla="*/ 44 w 73"/>
                  <a:gd name="T63" fmla="*/ 43 h 71"/>
                  <a:gd name="T64" fmla="*/ 44 w 73"/>
                  <a:gd name="T65" fmla="*/ 50 h 71"/>
                  <a:gd name="T66" fmla="*/ 37 w 73"/>
                  <a:gd name="T67" fmla="*/ 57 h 71"/>
                  <a:gd name="T68" fmla="*/ 22 w 73"/>
                  <a:gd name="T69" fmla="*/ 57 h 71"/>
                  <a:gd name="T70" fmla="*/ 0 w 73"/>
                  <a:gd name="T71" fmla="*/ 64 h 71"/>
                  <a:gd name="T72" fmla="*/ 22 w 73"/>
                  <a:gd name="T73" fmla="*/ 71 h 71"/>
                  <a:gd name="T74" fmla="*/ 29 w 73"/>
                  <a:gd name="T75" fmla="*/ 71 h 71"/>
                  <a:gd name="T76" fmla="*/ 37 w 73"/>
                  <a:gd name="T77" fmla="*/ 64 h 71"/>
                  <a:gd name="T78" fmla="*/ 44 w 73"/>
                  <a:gd name="T79" fmla="*/ 57 h 71"/>
                  <a:gd name="T80" fmla="*/ 58 w 73"/>
                  <a:gd name="T81" fmla="*/ 64 h 71"/>
                  <a:gd name="T82" fmla="*/ 58 w 73"/>
                  <a:gd name="T83" fmla="*/ 71 h 71"/>
                  <a:gd name="T84" fmla="*/ 65 w 73"/>
                  <a:gd name="T85" fmla="*/ 28 h 71"/>
                  <a:gd name="T86" fmla="*/ 65 w 73"/>
                  <a:gd name="T87" fmla="*/ 14 h 71"/>
                  <a:gd name="T88" fmla="*/ 58 w 73"/>
                  <a:gd name="T89" fmla="*/ 14 h 71"/>
                  <a:gd name="T90" fmla="*/ 58 w 73"/>
                  <a:gd name="T91" fmla="*/ 28 h 71"/>
                  <a:gd name="T92" fmla="*/ 44 w 73"/>
                  <a:gd name="T93" fmla="*/ 14 h 71"/>
                  <a:gd name="T94" fmla="*/ 29 w 73"/>
                  <a:gd name="T95" fmla="*/ 7 h 71"/>
                  <a:gd name="T96" fmla="*/ 37 w 73"/>
                  <a:gd name="T97" fmla="*/ 21 h 71"/>
                  <a:gd name="T98" fmla="*/ 22 w 73"/>
                  <a:gd name="T99" fmla="*/ 14 h 71"/>
                  <a:gd name="T100" fmla="*/ 15 w 73"/>
                  <a:gd name="T101" fmla="*/ 0 h 71"/>
                  <a:gd name="T102" fmla="*/ 0 w 73"/>
                  <a:gd name="T103" fmla="*/ 7 h 71"/>
                  <a:gd name="T104" fmla="*/ 7 w 73"/>
                  <a:gd name="T105" fmla="*/ 21 h 71"/>
                  <a:gd name="T106" fmla="*/ 15 w 73"/>
                  <a:gd name="T107" fmla="*/ 14 h 71"/>
                  <a:gd name="T108" fmla="*/ 7 w 73"/>
                  <a:gd name="T109" fmla="*/ 35 h 71"/>
                  <a:gd name="T110" fmla="*/ 0 w 73"/>
                  <a:gd name="T111" fmla="*/ 43 h 71"/>
                  <a:gd name="T112" fmla="*/ 22 w 73"/>
                  <a:gd name="T113" fmla="*/ 43 h 71"/>
                  <a:gd name="T114" fmla="*/ 22 w 73"/>
                  <a:gd name="T115" fmla="*/ 35 h 71"/>
                  <a:gd name="T116" fmla="*/ 29 w 73"/>
                  <a:gd name="T117" fmla="*/ 57 h 71"/>
                  <a:gd name="T118" fmla="*/ 15 w 73"/>
                  <a:gd name="T119" fmla="*/ 57 h 71"/>
                  <a:gd name="T120" fmla="*/ 7 w 73"/>
                  <a:gd name="T121" fmla="*/ 64 h 71"/>
                  <a:gd name="T122" fmla="*/ 29 w 73"/>
                  <a:gd name="T123" fmla="*/ 71 h 71"/>
                  <a:gd name="T124" fmla="*/ 29 w 73"/>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1">
                    <a:moveTo>
                      <a:pt x="58" y="71"/>
                    </a:moveTo>
                    <a:lnTo>
                      <a:pt x="65" y="71"/>
                    </a:lnTo>
                    <a:lnTo>
                      <a:pt x="65" y="71"/>
                    </a:lnTo>
                    <a:lnTo>
                      <a:pt x="73" y="64"/>
                    </a:lnTo>
                    <a:lnTo>
                      <a:pt x="65" y="64"/>
                    </a:lnTo>
                    <a:lnTo>
                      <a:pt x="58" y="50"/>
                    </a:lnTo>
                    <a:lnTo>
                      <a:pt x="58" y="50"/>
                    </a:lnTo>
                    <a:lnTo>
                      <a:pt x="58" y="35"/>
                    </a:lnTo>
                    <a:lnTo>
                      <a:pt x="58" y="35"/>
                    </a:lnTo>
                    <a:lnTo>
                      <a:pt x="65" y="35"/>
                    </a:lnTo>
                    <a:lnTo>
                      <a:pt x="73" y="28"/>
                    </a:lnTo>
                    <a:lnTo>
                      <a:pt x="65" y="7"/>
                    </a:lnTo>
                    <a:lnTo>
                      <a:pt x="65" y="7"/>
                    </a:lnTo>
                    <a:lnTo>
                      <a:pt x="65" y="7"/>
                    </a:lnTo>
                    <a:lnTo>
                      <a:pt x="58" y="7"/>
                    </a:lnTo>
                    <a:lnTo>
                      <a:pt x="51" y="14"/>
                    </a:lnTo>
                    <a:lnTo>
                      <a:pt x="51" y="21"/>
                    </a:lnTo>
                    <a:lnTo>
                      <a:pt x="58" y="28"/>
                    </a:lnTo>
                    <a:lnTo>
                      <a:pt x="58" y="35"/>
                    </a:lnTo>
                    <a:lnTo>
                      <a:pt x="51" y="43"/>
                    </a:lnTo>
                    <a:lnTo>
                      <a:pt x="51" y="50"/>
                    </a:lnTo>
                    <a:lnTo>
                      <a:pt x="44" y="43"/>
                    </a:lnTo>
                    <a:lnTo>
                      <a:pt x="44" y="35"/>
                    </a:lnTo>
                    <a:lnTo>
                      <a:pt x="44" y="28"/>
                    </a:lnTo>
                    <a:lnTo>
                      <a:pt x="44" y="28"/>
                    </a:lnTo>
                    <a:lnTo>
                      <a:pt x="44" y="21"/>
                    </a:lnTo>
                    <a:lnTo>
                      <a:pt x="44" y="7"/>
                    </a:lnTo>
                    <a:lnTo>
                      <a:pt x="37" y="0"/>
                    </a:lnTo>
                    <a:lnTo>
                      <a:pt x="29" y="7"/>
                    </a:lnTo>
                    <a:lnTo>
                      <a:pt x="37" y="21"/>
                    </a:lnTo>
                    <a:lnTo>
                      <a:pt x="37" y="21"/>
                    </a:lnTo>
                    <a:lnTo>
                      <a:pt x="37" y="28"/>
                    </a:lnTo>
                    <a:lnTo>
                      <a:pt x="37" y="35"/>
                    </a:lnTo>
                    <a:lnTo>
                      <a:pt x="37" y="35"/>
                    </a:lnTo>
                    <a:lnTo>
                      <a:pt x="29" y="28"/>
                    </a:lnTo>
                    <a:lnTo>
                      <a:pt x="22" y="21"/>
                    </a:lnTo>
                    <a:lnTo>
                      <a:pt x="22" y="21"/>
                    </a:lnTo>
                    <a:lnTo>
                      <a:pt x="22" y="14"/>
                    </a:lnTo>
                    <a:lnTo>
                      <a:pt x="15" y="7"/>
                    </a:lnTo>
                    <a:lnTo>
                      <a:pt x="7" y="0"/>
                    </a:lnTo>
                    <a:lnTo>
                      <a:pt x="7" y="0"/>
                    </a:lnTo>
                    <a:lnTo>
                      <a:pt x="0" y="0"/>
                    </a:lnTo>
                    <a:lnTo>
                      <a:pt x="0" y="0"/>
                    </a:lnTo>
                    <a:lnTo>
                      <a:pt x="0" y="7"/>
                    </a:lnTo>
                    <a:lnTo>
                      <a:pt x="0" y="14"/>
                    </a:lnTo>
                    <a:lnTo>
                      <a:pt x="15" y="21"/>
                    </a:lnTo>
                    <a:lnTo>
                      <a:pt x="22" y="28"/>
                    </a:lnTo>
                    <a:lnTo>
                      <a:pt x="29" y="35"/>
                    </a:lnTo>
                    <a:lnTo>
                      <a:pt x="29" y="35"/>
                    </a:lnTo>
                    <a:lnTo>
                      <a:pt x="29" y="35"/>
                    </a:lnTo>
                    <a:lnTo>
                      <a:pt x="22" y="35"/>
                    </a:lnTo>
                    <a:lnTo>
                      <a:pt x="22" y="35"/>
                    </a:lnTo>
                    <a:lnTo>
                      <a:pt x="15" y="28"/>
                    </a:lnTo>
                    <a:lnTo>
                      <a:pt x="7" y="28"/>
                    </a:lnTo>
                    <a:lnTo>
                      <a:pt x="0" y="35"/>
                    </a:lnTo>
                    <a:lnTo>
                      <a:pt x="0" y="43"/>
                    </a:lnTo>
                    <a:lnTo>
                      <a:pt x="7" y="43"/>
                    </a:lnTo>
                    <a:lnTo>
                      <a:pt x="15" y="50"/>
                    </a:lnTo>
                    <a:lnTo>
                      <a:pt x="15" y="50"/>
                    </a:lnTo>
                    <a:lnTo>
                      <a:pt x="22" y="43"/>
                    </a:lnTo>
                    <a:lnTo>
                      <a:pt x="22" y="43"/>
                    </a:lnTo>
                    <a:lnTo>
                      <a:pt x="29" y="43"/>
                    </a:lnTo>
                    <a:lnTo>
                      <a:pt x="37" y="43"/>
                    </a:lnTo>
                    <a:lnTo>
                      <a:pt x="44" y="43"/>
                    </a:lnTo>
                    <a:lnTo>
                      <a:pt x="44" y="50"/>
                    </a:lnTo>
                    <a:lnTo>
                      <a:pt x="44" y="50"/>
                    </a:lnTo>
                    <a:lnTo>
                      <a:pt x="44" y="57"/>
                    </a:lnTo>
                    <a:lnTo>
                      <a:pt x="37" y="57"/>
                    </a:lnTo>
                    <a:lnTo>
                      <a:pt x="29" y="57"/>
                    </a:lnTo>
                    <a:lnTo>
                      <a:pt x="22" y="57"/>
                    </a:lnTo>
                    <a:lnTo>
                      <a:pt x="7" y="64"/>
                    </a:lnTo>
                    <a:lnTo>
                      <a:pt x="0" y="64"/>
                    </a:lnTo>
                    <a:lnTo>
                      <a:pt x="7" y="71"/>
                    </a:lnTo>
                    <a:lnTo>
                      <a:pt x="22" y="71"/>
                    </a:lnTo>
                    <a:lnTo>
                      <a:pt x="29" y="71"/>
                    </a:lnTo>
                    <a:lnTo>
                      <a:pt x="29" y="71"/>
                    </a:lnTo>
                    <a:lnTo>
                      <a:pt x="29" y="64"/>
                    </a:lnTo>
                    <a:lnTo>
                      <a:pt x="37" y="64"/>
                    </a:lnTo>
                    <a:lnTo>
                      <a:pt x="44" y="64"/>
                    </a:lnTo>
                    <a:lnTo>
                      <a:pt x="44" y="57"/>
                    </a:lnTo>
                    <a:lnTo>
                      <a:pt x="51" y="57"/>
                    </a:lnTo>
                    <a:lnTo>
                      <a:pt x="58" y="64"/>
                    </a:lnTo>
                    <a:lnTo>
                      <a:pt x="58" y="71"/>
                    </a:lnTo>
                    <a:lnTo>
                      <a:pt x="58" y="71"/>
                    </a:lnTo>
                    <a:close/>
                    <a:moveTo>
                      <a:pt x="58" y="28"/>
                    </a:moveTo>
                    <a:lnTo>
                      <a:pt x="65" y="28"/>
                    </a:lnTo>
                    <a:lnTo>
                      <a:pt x="65" y="21"/>
                    </a:lnTo>
                    <a:lnTo>
                      <a:pt x="65" y="14"/>
                    </a:lnTo>
                    <a:lnTo>
                      <a:pt x="65" y="7"/>
                    </a:lnTo>
                    <a:lnTo>
                      <a:pt x="58" y="14"/>
                    </a:lnTo>
                    <a:lnTo>
                      <a:pt x="58" y="28"/>
                    </a:lnTo>
                    <a:lnTo>
                      <a:pt x="58" y="28"/>
                    </a:lnTo>
                    <a:close/>
                    <a:moveTo>
                      <a:pt x="37" y="21"/>
                    </a:moveTo>
                    <a:lnTo>
                      <a:pt x="44" y="14"/>
                    </a:lnTo>
                    <a:lnTo>
                      <a:pt x="37" y="0"/>
                    </a:lnTo>
                    <a:lnTo>
                      <a:pt x="29" y="7"/>
                    </a:lnTo>
                    <a:lnTo>
                      <a:pt x="37" y="21"/>
                    </a:lnTo>
                    <a:lnTo>
                      <a:pt x="37" y="21"/>
                    </a:lnTo>
                    <a:close/>
                    <a:moveTo>
                      <a:pt x="15" y="14"/>
                    </a:moveTo>
                    <a:lnTo>
                      <a:pt x="22" y="14"/>
                    </a:lnTo>
                    <a:lnTo>
                      <a:pt x="15" y="7"/>
                    </a:lnTo>
                    <a:lnTo>
                      <a:pt x="15" y="0"/>
                    </a:lnTo>
                    <a:lnTo>
                      <a:pt x="0" y="0"/>
                    </a:lnTo>
                    <a:lnTo>
                      <a:pt x="0" y="7"/>
                    </a:lnTo>
                    <a:lnTo>
                      <a:pt x="7" y="14"/>
                    </a:lnTo>
                    <a:lnTo>
                      <a:pt x="7" y="21"/>
                    </a:lnTo>
                    <a:lnTo>
                      <a:pt x="15" y="14"/>
                    </a:lnTo>
                    <a:lnTo>
                      <a:pt x="15" y="14"/>
                    </a:lnTo>
                    <a:close/>
                    <a:moveTo>
                      <a:pt x="22" y="35"/>
                    </a:moveTo>
                    <a:lnTo>
                      <a:pt x="7" y="35"/>
                    </a:lnTo>
                    <a:lnTo>
                      <a:pt x="0" y="35"/>
                    </a:lnTo>
                    <a:lnTo>
                      <a:pt x="0" y="43"/>
                    </a:lnTo>
                    <a:lnTo>
                      <a:pt x="15" y="43"/>
                    </a:lnTo>
                    <a:lnTo>
                      <a:pt x="22" y="43"/>
                    </a:lnTo>
                    <a:lnTo>
                      <a:pt x="22" y="35"/>
                    </a:lnTo>
                    <a:lnTo>
                      <a:pt x="22" y="35"/>
                    </a:lnTo>
                    <a:close/>
                    <a:moveTo>
                      <a:pt x="29" y="64"/>
                    </a:moveTo>
                    <a:lnTo>
                      <a:pt x="29" y="57"/>
                    </a:lnTo>
                    <a:lnTo>
                      <a:pt x="22" y="57"/>
                    </a:lnTo>
                    <a:lnTo>
                      <a:pt x="15" y="57"/>
                    </a:lnTo>
                    <a:lnTo>
                      <a:pt x="7" y="64"/>
                    </a:lnTo>
                    <a:lnTo>
                      <a:pt x="7" y="64"/>
                    </a:lnTo>
                    <a:lnTo>
                      <a:pt x="15"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5" name="Freeform 775">
                <a:extLst>
                  <a:ext uri="{FF2B5EF4-FFF2-40B4-BE49-F238E27FC236}">
                    <a16:creationId xmlns:a16="http://schemas.microsoft.com/office/drawing/2014/main" xmlns="" id="{DFBCFF45-1BF6-4572-9550-CD5AA6505F6D}"/>
                  </a:ext>
                </a:extLst>
              </p:cNvPr>
              <p:cNvSpPr>
                <a:spLocks noEditPoints="1"/>
              </p:cNvSpPr>
              <p:nvPr/>
            </p:nvSpPr>
            <p:spPr bwMode="auto">
              <a:xfrm>
                <a:off x="5062" y="3377"/>
                <a:ext cx="72" cy="71"/>
              </a:xfrm>
              <a:custGeom>
                <a:avLst/>
                <a:gdLst>
                  <a:gd name="T0" fmla="*/ 65 w 72"/>
                  <a:gd name="T1" fmla="*/ 71 h 71"/>
                  <a:gd name="T2" fmla="*/ 65 w 72"/>
                  <a:gd name="T3" fmla="*/ 64 h 71"/>
                  <a:gd name="T4" fmla="*/ 57 w 72"/>
                  <a:gd name="T5" fmla="*/ 50 h 71"/>
                  <a:gd name="T6" fmla="*/ 57 w 72"/>
                  <a:gd name="T7" fmla="*/ 35 h 71"/>
                  <a:gd name="T8" fmla="*/ 65 w 72"/>
                  <a:gd name="T9" fmla="*/ 35 h 71"/>
                  <a:gd name="T10" fmla="*/ 65 w 72"/>
                  <a:gd name="T11" fmla="*/ 7 h 71"/>
                  <a:gd name="T12" fmla="*/ 57 w 72"/>
                  <a:gd name="T13" fmla="*/ 7 h 71"/>
                  <a:gd name="T14" fmla="*/ 50 w 72"/>
                  <a:gd name="T15" fmla="*/ 14 h 71"/>
                  <a:gd name="T16" fmla="*/ 57 w 72"/>
                  <a:gd name="T17" fmla="*/ 28 h 71"/>
                  <a:gd name="T18" fmla="*/ 50 w 72"/>
                  <a:gd name="T19" fmla="*/ 43 h 71"/>
                  <a:gd name="T20" fmla="*/ 43 w 72"/>
                  <a:gd name="T21" fmla="*/ 43 h 71"/>
                  <a:gd name="T22" fmla="*/ 36 w 72"/>
                  <a:gd name="T23" fmla="*/ 28 h 71"/>
                  <a:gd name="T24" fmla="*/ 43 w 72"/>
                  <a:gd name="T25" fmla="*/ 21 h 71"/>
                  <a:gd name="T26" fmla="*/ 36 w 72"/>
                  <a:gd name="T27" fmla="*/ 0 h 71"/>
                  <a:gd name="T28" fmla="*/ 36 w 72"/>
                  <a:gd name="T29" fmla="*/ 21 h 71"/>
                  <a:gd name="T30" fmla="*/ 36 w 72"/>
                  <a:gd name="T31" fmla="*/ 28 h 71"/>
                  <a:gd name="T32" fmla="*/ 29 w 72"/>
                  <a:gd name="T33" fmla="*/ 35 h 71"/>
                  <a:gd name="T34" fmla="*/ 21 w 72"/>
                  <a:gd name="T35" fmla="*/ 21 h 71"/>
                  <a:gd name="T36" fmla="*/ 21 w 72"/>
                  <a:gd name="T37" fmla="*/ 14 h 71"/>
                  <a:gd name="T38" fmla="*/ 7 w 72"/>
                  <a:gd name="T39" fmla="*/ 0 h 71"/>
                  <a:gd name="T40" fmla="*/ 0 w 72"/>
                  <a:gd name="T41" fmla="*/ 0 h 71"/>
                  <a:gd name="T42" fmla="*/ 0 w 72"/>
                  <a:gd name="T43" fmla="*/ 7 h 71"/>
                  <a:gd name="T44" fmla="*/ 14 w 72"/>
                  <a:gd name="T45" fmla="*/ 21 h 71"/>
                  <a:gd name="T46" fmla="*/ 29 w 72"/>
                  <a:gd name="T47" fmla="*/ 35 h 71"/>
                  <a:gd name="T48" fmla="*/ 29 w 72"/>
                  <a:gd name="T49" fmla="*/ 35 h 71"/>
                  <a:gd name="T50" fmla="*/ 21 w 72"/>
                  <a:gd name="T51" fmla="*/ 35 h 71"/>
                  <a:gd name="T52" fmla="*/ 7 w 72"/>
                  <a:gd name="T53" fmla="*/ 28 h 71"/>
                  <a:gd name="T54" fmla="*/ 0 w 72"/>
                  <a:gd name="T55" fmla="*/ 43 h 71"/>
                  <a:gd name="T56" fmla="*/ 14 w 72"/>
                  <a:gd name="T57" fmla="*/ 50 h 71"/>
                  <a:gd name="T58" fmla="*/ 21 w 72"/>
                  <a:gd name="T59" fmla="*/ 43 h 71"/>
                  <a:gd name="T60" fmla="*/ 29 w 72"/>
                  <a:gd name="T61" fmla="*/ 43 h 71"/>
                  <a:gd name="T62" fmla="*/ 36 w 72"/>
                  <a:gd name="T63" fmla="*/ 43 h 71"/>
                  <a:gd name="T64" fmla="*/ 43 w 72"/>
                  <a:gd name="T65" fmla="*/ 50 h 71"/>
                  <a:gd name="T66" fmla="*/ 36 w 72"/>
                  <a:gd name="T67" fmla="*/ 57 h 71"/>
                  <a:gd name="T68" fmla="*/ 21 w 72"/>
                  <a:gd name="T69" fmla="*/ 57 h 71"/>
                  <a:gd name="T70" fmla="*/ 0 w 72"/>
                  <a:gd name="T71" fmla="*/ 64 h 71"/>
                  <a:gd name="T72" fmla="*/ 21 w 72"/>
                  <a:gd name="T73" fmla="*/ 71 h 71"/>
                  <a:gd name="T74" fmla="*/ 29 w 72"/>
                  <a:gd name="T75" fmla="*/ 71 h 71"/>
                  <a:gd name="T76" fmla="*/ 36 w 72"/>
                  <a:gd name="T77" fmla="*/ 64 h 71"/>
                  <a:gd name="T78" fmla="*/ 43 w 72"/>
                  <a:gd name="T79" fmla="*/ 57 h 71"/>
                  <a:gd name="T80" fmla="*/ 50 w 72"/>
                  <a:gd name="T81" fmla="*/ 64 h 71"/>
                  <a:gd name="T82" fmla="*/ 57 w 72"/>
                  <a:gd name="T83" fmla="*/ 71 h 71"/>
                  <a:gd name="T84" fmla="*/ 65 w 72"/>
                  <a:gd name="T85" fmla="*/ 28 h 71"/>
                  <a:gd name="T86" fmla="*/ 65 w 72"/>
                  <a:gd name="T87" fmla="*/ 14 h 71"/>
                  <a:gd name="T88" fmla="*/ 50 w 72"/>
                  <a:gd name="T89" fmla="*/ 14 h 71"/>
                  <a:gd name="T90" fmla="*/ 57 w 72"/>
                  <a:gd name="T91" fmla="*/ 28 h 71"/>
                  <a:gd name="T92" fmla="*/ 43 w 72"/>
                  <a:gd name="T93" fmla="*/ 14 h 71"/>
                  <a:gd name="T94" fmla="*/ 29 w 72"/>
                  <a:gd name="T95" fmla="*/ 7 h 71"/>
                  <a:gd name="T96" fmla="*/ 36 w 72"/>
                  <a:gd name="T97" fmla="*/ 21 h 71"/>
                  <a:gd name="T98" fmla="*/ 14 w 72"/>
                  <a:gd name="T99" fmla="*/ 14 h 71"/>
                  <a:gd name="T100" fmla="*/ 7 w 72"/>
                  <a:gd name="T101" fmla="*/ 0 h 71"/>
                  <a:gd name="T102" fmla="*/ 0 w 72"/>
                  <a:gd name="T103" fmla="*/ 7 h 71"/>
                  <a:gd name="T104" fmla="*/ 7 w 72"/>
                  <a:gd name="T105" fmla="*/ 21 h 71"/>
                  <a:gd name="T106" fmla="*/ 14 w 72"/>
                  <a:gd name="T107" fmla="*/ 14 h 71"/>
                  <a:gd name="T108" fmla="*/ 7 w 72"/>
                  <a:gd name="T109" fmla="*/ 35 h 71"/>
                  <a:gd name="T110" fmla="*/ 0 w 72"/>
                  <a:gd name="T111" fmla="*/ 43 h 71"/>
                  <a:gd name="T112" fmla="*/ 21 w 72"/>
                  <a:gd name="T113" fmla="*/ 43 h 71"/>
                  <a:gd name="T114" fmla="*/ 21 w 72"/>
                  <a:gd name="T115" fmla="*/ 35 h 71"/>
                  <a:gd name="T116" fmla="*/ 29 w 72"/>
                  <a:gd name="T117" fmla="*/ 57 h 71"/>
                  <a:gd name="T118" fmla="*/ 14 w 72"/>
                  <a:gd name="T119" fmla="*/ 57 h 71"/>
                  <a:gd name="T120" fmla="*/ 7 w 72"/>
                  <a:gd name="T121" fmla="*/ 64 h 71"/>
                  <a:gd name="T122" fmla="*/ 21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7" y="71"/>
                    </a:moveTo>
                    <a:lnTo>
                      <a:pt x="65" y="71"/>
                    </a:lnTo>
                    <a:lnTo>
                      <a:pt x="65" y="71"/>
                    </a:lnTo>
                    <a:lnTo>
                      <a:pt x="65" y="64"/>
                    </a:lnTo>
                    <a:lnTo>
                      <a:pt x="65" y="64"/>
                    </a:lnTo>
                    <a:lnTo>
                      <a:pt x="57" y="50"/>
                    </a:lnTo>
                    <a:lnTo>
                      <a:pt x="57" y="50"/>
                    </a:lnTo>
                    <a:lnTo>
                      <a:pt x="57" y="35"/>
                    </a:lnTo>
                    <a:lnTo>
                      <a:pt x="57" y="35"/>
                    </a:lnTo>
                    <a:lnTo>
                      <a:pt x="65" y="35"/>
                    </a:lnTo>
                    <a:lnTo>
                      <a:pt x="72" y="28"/>
                    </a:lnTo>
                    <a:lnTo>
                      <a:pt x="65" y="7"/>
                    </a:lnTo>
                    <a:lnTo>
                      <a:pt x="65" y="7"/>
                    </a:lnTo>
                    <a:lnTo>
                      <a:pt x="57" y="7"/>
                    </a:lnTo>
                    <a:lnTo>
                      <a:pt x="57" y="7"/>
                    </a:lnTo>
                    <a:lnTo>
                      <a:pt x="50" y="14"/>
                    </a:lnTo>
                    <a:lnTo>
                      <a:pt x="50" y="21"/>
                    </a:lnTo>
                    <a:lnTo>
                      <a:pt x="57" y="28"/>
                    </a:lnTo>
                    <a:lnTo>
                      <a:pt x="57" y="35"/>
                    </a:lnTo>
                    <a:lnTo>
                      <a:pt x="50" y="43"/>
                    </a:lnTo>
                    <a:lnTo>
                      <a:pt x="50" y="50"/>
                    </a:lnTo>
                    <a:lnTo>
                      <a:pt x="43" y="43"/>
                    </a:lnTo>
                    <a:lnTo>
                      <a:pt x="43" y="35"/>
                    </a:lnTo>
                    <a:lnTo>
                      <a:pt x="36" y="28"/>
                    </a:lnTo>
                    <a:lnTo>
                      <a:pt x="36" y="28"/>
                    </a:lnTo>
                    <a:lnTo>
                      <a:pt x="43" y="21"/>
                    </a:lnTo>
                    <a:lnTo>
                      <a:pt x="43" y="7"/>
                    </a:lnTo>
                    <a:lnTo>
                      <a:pt x="36" y="0"/>
                    </a:lnTo>
                    <a:lnTo>
                      <a:pt x="29" y="7"/>
                    </a:lnTo>
                    <a:lnTo>
                      <a:pt x="36" y="21"/>
                    </a:lnTo>
                    <a:lnTo>
                      <a:pt x="36" y="21"/>
                    </a:lnTo>
                    <a:lnTo>
                      <a:pt x="36" y="28"/>
                    </a:lnTo>
                    <a:lnTo>
                      <a:pt x="36" y="35"/>
                    </a:lnTo>
                    <a:lnTo>
                      <a:pt x="29" y="35"/>
                    </a:lnTo>
                    <a:lnTo>
                      <a:pt x="21" y="28"/>
                    </a:lnTo>
                    <a:lnTo>
                      <a:pt x="21" y="21"/>
                    </a:lnTo>
                    <a:lnTo>
                      <a:pt x="21" y="21"/>
                    </a:lnTo>
                    <a:lnTo>
                      <a:pt x="21" y="14"/>
                    </a:lnTo>
                    <a:lnTo>
                      <a:pt x="14" y="7"/>
                    </a:lnTo>
                    <a:lnTo>
                      <a:pt x="7" y="0"/>
                    </a:lnTo>
                    <a:lnTo>
                      <a:pt x="7" y="0"/>
                    </a:lnTo>
                    <a:lnTo>
                      <a:pt x="0" y="0"/>
                    </a:lnTo>
                    <a:lnTo>
                      <a:pt x="0" y="0"/>
                    </a:lnTo>
                    <a:lnTo>
                      <a:pt x="0" y="7"/>
                    </a:lnTo>
                    <a:lnTo>
                      <a:pt x="0" y="14"/>
                    </a:lnTo>
                    <a:lnTo>
                      <a:pt x="14" y="21"/>
                    </a:lnTo>
                    <a:lnTo>
                      <a:pt x="21" y="28"/>
                    </a:lnTo>
                    <a:lnTo>
                      <a:pt x="29" y="35"/>
                    </a:lnTo>
                    <a:lnTo>
                      <a:pt x="29" y="35"/>
                    </a:lnTo>
                    <a:lnTo>
                      <a:pt x="29" y="35"/>
                    </a:lnTo>
                    <a:lnTo>
                      <a:pt x="21" y="35"/>
                    </a:lnTo>
                    <a:lnTo>
                      <a:pt x="21" y="35"/>
                    </a:lnTo>
                    <a:lnTo>
                      <a:pt x="14" y="28"/>
                    </a:lnTo>
                    <a:lnTo>
                      <a:pt x="7" y="28"/>
                    </a:lnTo>
                    <a:lnTo>
                      <a:pt x="0" y="35"/>
                    </a:lnTo>
                    <a:lnTo>
                      <a:pt x="0" y="43"/>
                    </a:lnTo>
                    <a:lnTo>
                      <a:pt x="7" y="43"/>
                    </a:lnTo>
                    <a:lnTo>
                      <a:pt x="14" y="50"/>
                    </a:lnTo>
                    <a:lnTo>
                      <a:pt x="14" y="50"/>
                    </a:lnTo>
                    <a:lnTo>
                      <a:pt x="21" y="43"/>
                    </a:lnTo>
                    <a:lnTo>
                      <a:pt x="21" y="43"/>
                    </a:lnTo>
                    <a:lnTo>
                      <a:pt x="29" y="43"/>
                    </a:lnTo>
                    <a:lnTo>
                      <a:pt x="36" y="43"/>
                    </a:lnTo>
                    <a:lnTo>
                      <a:pt x="36" y="43"/>
                    </a:lnTo>
                    <a:lnTo>
                      <a:pt x="43" y="50"/>
                    </a:lnTo>
                    <a:lnTo>
                      <a:pt x="43" y="50"/>
                    </a:lnTo>
                    <a:lnTo>
                      <a:pt x="43" y="57"/>
                    </a:lnTo>
                    <a:lnTo>
                      <a:pt x="36" y="57"/>
                    </a:lnTo>
                    <a:lnTo>
                      <a:pt x="29" y="57"/>
                    </a:lnTo>
                    <a:lnTo>
                      <a:pt x="21" y="57"/>
                    </a:lnTo>
                    <a:lnTo>
                      <a:pt x="0" y="64"/>
                    </a:lnTo>
                    <a:lnTo>
                      <a:pt x="0" y="64"/>
                    </a:lnTo>
                    <a:lnTo>
                      <a:pt x="7" y="71"/>
                    </a:lnTo>
                    <a:lnTo>
                      <a:pt x="21" y="71"/>
                    </a:lnTo>
                    <a:lnTo>
                      <a:pt x="29" y="71"/>
                    </a:lnTo>
                    <a:lnTo>
                      <a:pt x="29" y="71"/>
                    </a:lnTo>
                    <a:lnTo>
                      <a:pt x="29" y="64"/>
                    </a:lnTo>
                    <a:lnTo>
                      <a:pt x="36" y="64"/>
                    </a:lnTo>
                    <a:lnTo>
                      <a:pt x="36" y="64"/>
                    </a:lnTo>
                    <a:lnTo>
                      <a:pt x="43" y="57"/>
                    </a:lnTo>
                    <a:lnTo>
                      <a:pt x="43" y="57"/>
                    </a:lnTo>
                    <a:lnTo>
                      <a:pt x="50" y="64"/>
                    </a:lnTo>
                    <a:lnTo>
                      <a:pt x="57" y="71"/>
                    </a:lnTo>
                    <a:lnTo>
                      <a:pt x="57" y="71"/>
                    </a:lnTo>
                    <a:close/>
                    <a:moveTo>
                      <a:pt x="57" y="28"/>
                    </a:moveTo>
                    <a:lnTo>
                      <a:pt x="65" y="28"/>
                    </a:lnTo>
                    <a:lnTo>
                      <a:pt x="65" y="21"/>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1" y="35"/>
                    </a:moveTo>
                    <a:lnTo>
                      <a:pt x="7" y="35"/>
                    </a:lnTo>
                    <a:lnTo>
                      <a:pt x="0" y="35"/>
                    </a:lnTo>
                    <a:lnTo>
                      <a:pt x="0" y="43"/>
                    </a:lnTo>
                    <a:lnTo>
                      <a:pt x="14" y="43"/>
                    </a:lnTo>
                    <a:lnTo>
                      <a:pt x="21" y="43"/>
                    </a:lnTo>
                    <a:lnTo>
                      <a:pt x="21" y="35"/>
                    </a:lnTo>
                    <a:lnTo>
                      <a:pt x="21" y="35"/>
                    </a:lnTo>
                    <a:close/>
                    <a:moveTo>
                      <a:pt x="29" y="64"/>
                    </a:moveTo>
                    <a:lnTo>
                      <a:pt x="29" y="57"/>
                    </a:lnTo>
                    <a:lnTo>
                      <a:pt x="14" y="57"/>
                    </a:lnTo>
                    <a:lnTo>
                      <a:pt x="14" y="57"/>
                    </a:lnTo>
                    <a:lnTo>
                      <a:pt x="7" y="64"/>
                    </a:lnTo>
                    <a:lnTo>
                      <a:pt x="7" y="64"/>
                    </a:lnTo>
                    <a:lnTo>
                      <a:pt x="14" y="71"/>
                    </a:lnTo>
                    <a:lnTo>
                      <a:pt x="21"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776">
                <a:extLst>
                  <a:ext uri="{FF2B5EF4-FFF2-40B4-BE49-F238E27FC236}">
                    <a16:creationId xmlns:a16="http://schemas.microsoft.com/office/drawing/2014/main" xmlns="" id="{263026CB-2053-49C6-AE8C-70CA113BEA60}"/>
                  </a:ext>
                </a:extLst>
              </p:cNvPr>
              <p:cNvSpPr>
                <a:spLocks noEditPoints="1"/>
              </p:cNvSpPr>
              <p:nvPr/>
            </p:nvSpPr>
            <p:spPr bwMode="auto">
              <a:xfrm>
                <a:off x="4983" y="3377"/>
                <a:ext cx="72" cy="71"/>
              </a:xfrm>
              <a:custGeom>
                <a:avLst/>
                <a:gdLst>
                  <a:gd name="T0" fmla="*/ 65 w 72"/>
                  <a:gd name="T1" fmla="*/ 71 h 71"/>
                  <a:gd name="T2" fmla="*/ 72 w 72"/>
                  <a:gd name="T3" fmla="*/ 64 h 71"/>
                  <a:gd name="T4" fmla="*/ 65 w 72"/>
                  <a:gd name="T5" fmla="*/ 50 h 71"/>
                  <a:gd name="T6" fmla="*/ 65 w 72"/>
                  <a:gd name="T7" fmla="*/ 35 h 71"/>
                  <a:gd name="T8" fmla="*/ 72 w 72"/>
                  <a:gd name="T9" fmla="*/ 35 h 71"/>
                  <a:gd name="T10" fmla="*/ 72 w 72"/>
                  <a:gd name="T11" fmla="*/ 7 h 71"/>
                  <a:gd name="T12" fmla="*/ 65 w 72"/>
                  <a:gd name="T13" fmla="*/ 7 h 71"/>
                  <a:gd name="T14" fmla="*/ 57 w 72"/>
                  <a:gd name="T15" fmla="*/ 14 h 71"/>
                  <a:gd name="T16" fmla="*/ 57 w 72"/>
                  <a:gd name="T17" fmla="*/ 28 h 71"/>
                  <a:gd name="T18" fmla="*/ 57 w 72"/>
                  <a:gd name="T19" fmla="*/ 43 h 71"/>
                  <a:gd name="T20" fmla="*/ 50 w 72"/>
                  <a:gd name="T21" fmla="*/ 43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9 w 72"/>
                  <a:gd name="T35" fmla="*/ 21 h 71"/>
                  <a:gd name="T36" fmla="*/ 21 w 72"/>
                  <a:gd name="T37" fmla="*/ 14 h 71"/>
                  <a:gd name="T38" fmla="*/ 14 w 72"/>
                  <a:gd name="T39" fmla="*/ 0 h 71"/>
                  <a:gd name="T40" fmla="*/ 7 w 72"/>
                  <a:gd name="T41" fmla="*/ 0 h 71"/>
                  <a:gd name="T42" fmla="*/ 0 w 72"/>
                  <a:gd name="T43" fmla="*/ 7 h 71"/>
                  <a:gd name="T44" fmla="*/ 21 w 72"/>
                  <a:gd name="T45" fmla="*/ 21 h 71"/>
                  <a:gd name="T46" fmla="*/ 36 w 72"/>
                  <a:gd name="T47" fmla="*/ 35 h 71"/>
                  <a:gd name="T48" fmla="*/ 36 w 72"/>
                  <a:gd name="T49" fmla="*/ 35 h 71"/>
                  <a:gd name="T50" fmla="*/ 29 w 72"/>
                  <a:gd name="T51" fmla="*/ 35 h 71"/>
                  <a:gd name="T52" fmla="*/ 7 w 72"/>
                  <a:gd name="T53" fmla="*/ 28 h 71"/>
                  <a:gd name="T54" fmla="*/ 7 w 72"/>
                  <a:gd name="T55" fmla="*/ 43 h 71"/>
                  <a:gd name="T56" fmla="*/ 21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1 w 72"/>
                  <a:gd name="T73" fmla="*/ 71 h 71"/>
                  <a:gd name="T74" fmla="*/ 36 w 72"/>
                  <a:gd name="T75" fmla="*/ 71 h 71"/>
                  <a:gd name="T76" fmla="*/ 43 w 72"/>
                  <a:gd name="T77" fmla="*/ 64 h 71"/>
                  <a:gd name="T78" fmla="*/ 50 w 72"/>
                  <a:gd name="T79" fmla="*/ 57 h 71"/>
                  <a:gd name="T80" fmla="*/ 57 w 72"/>
                  <a:gd name="T81" fmla="*/ 64 h 71"/>
                  <a:gd name="T82" fmla="*/ 65 w 72"/>
                  <a:gd name="T83" fmla="*/ 71 h 71"/>
                  <a:gd name="T84" fmla="*/ 65 w 72"/>
                  <a:gd name="T85" fmla="*/ 28 h 71"/>
                  <a:gd name="T86" fmla="*/ 72 w 72"/>
                  <a:gd name="T87" fmla="*/ 14 h 71"/>
                  <a:gd name="T88" fmla="*/ 57 w 72"/>
                  <a:gd name="T89" fmla="*/ 14 h 71"/>
                  <a:gd name="T90" fmla="*/ 65 w 72"/>
                  <a:gd name="T91" fmla="*/ 28 h 71"/>
                  <a:gd name="T92" fmla="*/ 50 w 72"/>
                  <a:gd name="T93" fmla="*/ 14 h 71"/>
                  <a:gd name="T94" fmla="*/ 36 w 72"/>
                  <a:gd name="T95" fmla="*/ 7 h 71"/>
                  <a:gd name="T96" fmla="*/ 43 w 72"/>
                  <a:gd name="T97" fmla="*/ 21 h 71"/>
                  <a:gd name="T98" fmla="*/ 21 w 72"/>
                  <a:gd name="T99" fmla="*/ 14 h 71"/>
                  <a:gd name="T100" fmla="*/ 14 w 72"/>
                  <a:gd name="T101" fmla="*/ 0 h 71"/>
                  <a:gd name="T102" fmla="*/ 7 w 72"/>
                  <a:gd name="T103" fmla="*/ 7 h 71"/>
                  <a:gd name="T104" fmla="*/ 14 w 72"/>
                  <a:gd name="T105" fmla="*/ 21 h 71"/>
                  <a:gd name="T106" fmla="*/ 21 w 72"/>
                  <a:gd name="T107" fmla="*/ 14 h 71"/>
                  <a:gd name="T108" fmla="*/ 14 w 72"/>
                  <a:gd name="T109" fmla="*/ 35 h 71"/>
                  <a:gd name="T110" fmla="*/ 7 w 72"/>
                  <a:gd name="T111" fmla="*/ 43 h 71"/>
                  <a:gd name="T112" fmla="*/ 21 w 72"/>
                  <a:gd name="T113" fmla="*/ 43 h 71"/>
                  <a:gd name="T114" fmla="*/ 29 w 72"/>
                  <a:gd name="T115" fmla="*/ 35 h 71"/>
                  <a:gd name="T116" fmla="*/ 29 w 72"/>
                  <a:gd name="T117" fmla="*/ 57 h 71"/>
                  <a:gd name="T118" fmla="*/ 14 w 72"/>
                  <a:gd name="T119" fmla="*/ 57 h 71"/>
                  <a:gd name="T120" fmla="*/ 14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65" y="71"/>
                    </a:lnTo>
                    <a:lnTo>
                      <a:pt x="72" y="71"/>
                    </a:lnTo>
                    <a:lnTo>
                      <a:pt x="72" y="64"/>
                    </a:lnTo>
                    <a:lnTo>
                      <a:pt x="72" y="64"/>
                    </a:lnTo>
                    <a:lnTo>
                      <a:pt x="65" y="50"/>
                    </a:lnTo>
                    <a:lnTo>
                      <a:pt x="57" y="50"/>
                    </a:lnTo>
                    <a:lnTo>
                      <a:pt x="65" y="35"/>
                    </a:lnTo>
                    <a:lnTo>
                      <a:pt x="65" y="35"/>
                    </a:lnTo>
                    <a:lnTo>
                      <a:pt x="72" y="35"/>
                    </a:lnTo>
                    <a:lnTo>
                      <a:pt x="72" y="28"/>
                    </a:lnTo>
                    <a:lnTo>
                      <a:pt x="72" y="7"/>
                    </a:lnTo>
                    <a:lnTo>
                      <a:pt x="72" y="7"/>
                    </a:lnTo>
                    <a:lnTo>
                      <a:pt x="65" y="7"/>
                    </a:lnTo>
                    <a:lnTo>
                      <a:pt x="57" y="7"/>
                    </a:lnTo>
                    <a:lnTo>
                      <a:pt x="57" y="14"/>
                    </a:lnTo>
                    <a:lnTo>
                      <a:pt x="57" y="21"/>
                    </a:lnTo>
                    <a:lnTo>
                      <a:pt x="57" y="28"/>
                    </a:lnTo>
                    <a:lnTo>
                      <a:pt x="57" y="35"/>
                    </a:lnTo>
                    <a:lnTo>
                      <a:pt x="57" y="43"/>
                    </a:lnTo>
                    <a:lnTo>
                      <a:pt x="57" y="50"/>
                    </a:lnTo>
                    <a:lnTo>
                      <a:pt x="50" y="43"/>
                    </a:lnTo>
                    <a:lnTo>
                      <a:pt x="43" y="35"/>
                    </a:lnTo>
                    <a:lnTo>
                      <a:pt x="43" y="28"/>
                    </a:lnTo>
                    <a:lnTo>
                      <a:pt x="43" y="28"/>
                    </a:lnTo>
                    <a:lnTo>
                      <a:pt x="50" y="21"/>
                    </a:lnTo>
                    <a:lnTo>
                      <a:pt x="50" y="7"/>
                    </a:lnTo>
                    <a:lnTo>
                      <a:pt x="43" y="0"/>
                    </a:lnTo>
                    <a:lnTo>
                      <a:pt x="36" y="7"/>
                    </a:lnTo>
                    <a:lnTo>
                      <a:pt x="43" y="21"/>
                    </a:lnTo>
                    <a:lnTo>
                      <a:pt x="43" y="21"/>
                    </a:lnTo>
                    <a:lnTo>
                      <a:pt x="43" y="28"/>
                    </a:lnTo>
                    <a:lnTo>
                      <a:pt x="43" y="35"/>
                    </a:lnTo>
                    <a:lnTo>
                      <a:pt x="36" y="35"/>
                    </a:lnTo>
                    <a:lnTo>
                      <a:pt x="29" y="28"/>
                    </a:lnTo>
                    <a:lnTo>
                      <a:pt x="29" y="21"/>
                    </a:lnTo>
                    <a:lnTo>
                      <a:pt x="29" y="21"/>
                    </a:lnTo>
                    <a:lnTo>
                      <a:pt x="21" y="14"/>
                    </a:lnTo>
                    <a:lnTo>
                      <a:pt x="21" y="7"/>
                    </a:lnTo>
                    <a:lnTo>
                      <a:pt x="14" y="0"/>
                    </a:lnTo>
                    <a:lnTo>
                      <a:pt x="14" y="0"/>
                    </a:lnTo>
                    <a:lnTo>
                      <a:pt x="7" y="0"/>
                    </a:lnTo>
                    <a:lnTo>
                      <a:pt x="0" y="0"/>
                    </a:lnTo>
                    <a:lnTo>
                      <a:pt x="0" y="7"/>
                    </a:lnTo>
                    <a:lnTo>
                      <a:pt x="7" y="14"/>
                    </a:lnTo>
                    <a:lnTo>
                      <a:pt x="21" y="21"/>
                    </a:lnTo>
                    <a:lnTo>
                      <a:pt x="29" y="28"/>
                    </a:lnTo>
                    <a:lnTo>
                      <a:pt x="36" y="35"/>
                    </a:lnTo>
                    <a:lnTo>
                      <a:pt x="36" y="35"/>
                    </a:lnTo>
                    <a:lnTo>
                      <a:pt x="36" y="35"/>
                    </a:lnTo>
                    <a:lnTo>
                      <a:pt x="29" y="35"/>
                    </a:lnTo>
                    <a:lnTo>
                      <a:pt x="29" y="35"/>
                    </a:lnTo>
                    <a:lnTo>
                      <a:pt x="21" y="28"/>
                    </a:lnTo>
                    <a:lnTo>
                      <a:pt x="7" y="28"/>
                    </a:lnTo>
                    <a:lnTo>
                      <a:pt x="0" y="35"/>
                    </a:lnTo>
                    <a:lnTo>
                      <a:pt x="7" y="43"/>
                    </a:lnTo>
                    <a:lnTo>
                      <a:pt x="7" y="43"/>
                    </a:lnTo>
                    <a:lnTo>
                      <a:pt x="21" y="50"/>
                    </a:lnTo>
                    <a:lnTo>
                      <a:pt x="21"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64"/>
                    </a:lnTo>
                    <a:lnTo>
                      <a:pt x="7" y="64"/>
                    </a:lnTo>
                    <a:lnTo>
                      <a:pt x="14" y="71"/>
                    </a:lnTo>
                    <a:lnTo>
                      <a:pt x="21" y="71"/>
                    </a:lnTo>
                    <a:lnTo>
                      <a:pt x="36" y="71"/>
                    </a:lnTo>
                    <a:lnTo>
                      <a:pt x="36" y="71"/>
                    </a:lnTo>
                    <a:lnTo>
                      <a:pt x="36" y="64"/>
                    </a:lnTo>
                    <a:lnTo>
                      <a:pt x="43" y="64"/>
                    </a:lnTo>
                    <a:lnTo>
                      <a:pt x="43" y="64"/>
                    </a:lnTo>
                    <a:lnTo>
                      <a:pt x="50" y="57"/>
                    </a:lnTo>
                    <a:lnTo>
                      <a:pt x="50" y="57"/>
                    </a:lnTo>
                    <a:lnTo>
                      <a:pt x="57" y="64"/>
                    </a:lnTo>
                    <a:lnTo>
                      <a:pt x="65" y="71"/>
                    </a:lnTo>
                    <a:lnTo>
                      <a:pt x="65" y="71"/>
                    </a:lnTo>
                    <a:close/>
                    <a:moveTo>
                      <a:pt x="65" y="28"/>
                    </a:moveTo>
                    <a:lnTo>
                      <a:pt x="65" y="28"/>
                    </a:lnTo>
                    <a:lnTo>
                      <a:pt x="72" y="21"/>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moveTo>
                      <a:pt x="21" y="14"/>
                    </a:moveTo>
                    <a:lnTo>
                      <a:pt x="21" y="14"/>
                    </a:lnTo>
                    <a:lnTo>
                      <a:pt x="21" y="7"/>
                    </a:lnTo>
                    <a:lnTo>
                      <a:pt x="14" y="0"/>
                    </a:lnTo>
                    <a:lnTo>
                      <a:pt x="7" y="0"/>
                    </a:lnTo>
                    <a:lnTo>
                      <a:pt x="7" y="7"/>
                    </a:lnTo>
                    <a:lnTo>
                      <a:pt x="7" y="14"/>
                    </a:lnTo>
                    <a:lnTo>
                      <a:pt x="14" y="21"/>
                    </a:lnTo>
                    <a:lnTo>
                      <a:pt x="21" y="14"/>
                    </a:lnTo>
                    <a:lnTo>
                      <a:pt x="21" y="14"/>
                    </a:lnTo>
                    <a:close/>
                    <a:moveTo>
                      <a:pt x="29" y="35"/>
                    </a:moveTo>
                    <a:lnTo>
                      <a:pt x="14" y="35"/>
                    </a:lnTo>
                    <a:lnTo>
                      <a:pt x="7" y="35"/>
                    </a:lnTo>
                    <a:lnTo>
                      <a:pt x="7" y="43"/>
                    </a:lnTo>
                    <a:lnTo>
                      <a:pt x="14" y="43"/>
                    </a:lnTo>
                    <a:lnTo>
                      <a:pt x="21" y="43"/>
                    </a:lnTo>
                    <a:lnTo>
                      <a:pt x="29" y="35"/>
                    </a:lnTo>
                    <a:lnTo>
                      <a:pt x="29" y="35"/>
                    </a:lnTo>
                    <a:close/>
                    <a:moveTo>
                      <a:pt x="36" y="64"/>
                    </a:moveTo>
                    <a:lnTo>
                      <a:pt x="29" y="57"/>
                    </a:lnTo>
                    <a:lnTo>
                      <a:pt x="21" y="57"/>
                    </a:lnTo>
                    <a:lnTo>
                      <a:pt x="14" y="57"/>
                    </a:lnTo>
                    <a:lnTo>
                      <a:pt x="7" y="64"/>
                    </a:lnTo>
                    <a:lnTo>
                      <a:pt x="14" y="64"/>
                    </a:lnTo>
                    <a:lnTo>
                      <a:pt x="21"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Freeform 777">
                <a:extLst>
                  <a:ext uri="{FF2B5EF4-FFF2-40B4-BE49-F238E27FC236}">
                    <a16:creationId xmlns:a16="http://schemas.microsoft.com/office/drawing/2014/main" xmlns="" id="{DF14EE55-0CE6-4CCF-97D6-F992D33E5653}"/>
                  </a:ext>
                </a:extLst>
              </p:cNvPr>
              <p:cNvSpPr>
                <a:spLocks/>
              </p:cNvSpPr>
              <p:nvPr/>
            </p:nvSpPr>
            <p:spPr bwMode="auto">
              <a:xfrm>
                <a:off x="4983" y="3391"/>
                <a:ext cx="0" cy="14"/>
              </a:xfrm>
              <a:custGeom>
                <a:avLst/>
                <a:gdLst>
                  <a:gd name="T0" fmla="*/ 14 h 14"/>
                  <a:gd name="T1" fmla="*/ 7 h 14"/>
                  <a:gd name="T2" fmla="*/ 0 h 14"/>
                  <a:gd name="T3" fmla="*/ 14 h 14"/>
                  <a:gd name="T4" fmla="*/ 14 h 14"/>
                </a:gdLst>
                <a:ahLst/>
                <a:cxnLst>
                  <a:cxn ang="0">
                    <a:pos x="0" y="T0"/>
                  </a:cxn>
                  <a:cxn ang="0">
                    <a:pos x="0" y="T1"/>
                  </a:cxn>
                  <a:cxn ang="0">
                    <a:pos x="0" y="T2"/>
                  </a:cxn>
                  <a:cxn ang="0">
                    <a:pos x="0" y="T3"/>
                  </a:cxn>
                  <a:cxn ang="0">
                    <a:pos x="0" y="T4"/>
                  </a:cxn>
                </a:cxnLst>
                <a:rect l="0" t="0" r="r" b="b"/>
                <a:pathLst>
                  <a:path h="14">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778">
                <a:extLst>
                  <a:ext uri="{FF2B5EF4-FFF2-40B4-BE49-F238E27FC236}">
                    <a16:creationId xmlns:a16="http://schemas.microsoft.com/office/drawing/2014/main" xmlns="" id="{A992E896-0B11-47FE-8088-FDACD3EA5777}"/>
                  </a:ext>
                </a:extLst>
              </p:cNvPr>
              <p:cNvSpPr>
                <a:spLocks noEditPoints="1"/>
              </p:cNvSpPr>
              <p:nvPr/>
            </p:nvSpPr>
            <p:spPr bwMode="auto">
              <a:xfrm>
                <a:off x="6388" y="3377"/>
                <a:ext cx="71" cy="78"/>
              </a:xfrm>
              <a:custGeom>
                <a:avLst/>
                <a:gdLst>
                  <a:gd name="T0" fmla="*/ 64 w 71"/>
                  <a:gd name="T1" fmla="*/ 71 h 78"/>
                  <a:gd name="T2" fmla="*/ 71 w 71"/>
                  <a:gd name="T3" fmla="*/ 64 h 78"/>
                  <a:gd name="T4" fmla="*/ 57 w 71"/>
                  <a:gd name="T5" fmla="*/ 57 h 78"/>
                  <a:gd name="T6" fmla="*/ 64 w 71"/>
                  <a:gd name="T7" fmla="*/ 35 h 78"/>
                  <a:gd name="T8" fmla="*/ 64 w 71"/>
                  <a:gd name="T9" fmla="*/ 35 h 78"/>
                  <a:gd name="T10" fmla="*/ 71 w 71"/>
                  <a:gd name="T11" fmla="*/ 14 h 78"/>
                  <a:gd name="T12" fmla="*/ 64 w 71"/>
                  <a:gd name="T13" fmla="*/ 7 h 78"/>
                  <a:gd name="T14" fmla="*/ 57 w 71"/>
                  <a:gd name="T15" fmla="*/ 14 h 78"/>
                  <a:gd name="T16" fmla="*/ 57 w 71"/>
                  <a:gd name="T17" fmla="*/ 35 h 78"/>
                  <a:gd name="T18" fmla="*/ 57 w 71"/>
                  <a:gd name="T19" fmla="*/ 50 h 78"/>
                  <a:gd name="T20" fmla="*/ 50 w 71"/>
                  <a:gd name="T21" fmla="*/ 43 h 78"/>
                  <a:gd name="T22" fmla="*/ 43 w 71"/>
                  <a:gd name="T23" fmla="*/ 35 h 78"/>
                  <a:gd name="T24" fmla="*/ 50 w 71"/>
                  <a:gd name="T25" fmla="*/ 21 h 78"/>
                  <a:gd name="T26" fmla="*/ 43 w 71"/>
                  <a:gd name="T27" fmla="*/ 0 h 78"/>
                  <a:gd name="T28" fmla="*/ 36 w 71"/>
                  <a:gd name="T29" fmla="*/ 28 h 78"/>
                  <a:gd name="T30" fmla="*/ 36 w 71"/>
                  <a:gd name="T31" fmla="*/ 35 h 78"/>
                  <a:gd name="T32" fmla="*/ 36 w 71"/>
                  <a:gd name="T33" fmla="*/ 35 h 78"/>
                  <a:gd name="T34" fmla="*/ 28 w 71"/>
                  <a:gd name="T35" fmla="*/ 21 h 78"/>
                  <a:gd name="T36" fmla="*/ 21 w 71"/>
                  <a:gd name="T37" fmla="*/ 14 h 78"/>
                  <a:gd name="T38" fmla="*/ 14 w 71"/>
                  <a:gd name="T39" fmla="*/ 0 h 78"/>
                  <a:gd name="T40" fmla="*/ 0 w 71"/>
                  <a:gd name="T41" fmla="*/ 0 h 78"/>
                  <a:gd name="T42" fmla="*/ 0 w 71"/>
                  <a:gd name="T43" fmla="*/ 7 h 78"/>
                  <a:gd name="T44" fmla="*/ 21 w 71"/>
                  <a:gd name="T45" fmla="*/ 21 h 78"/>
                  <a:gd name="T46" fmla="*/ 36 w 71"/>
                  <a:gd name="T47" fmla="*/ 35 h 78"/>
                  <a:gd name="T48" fmla="*/ 28 w 71"/>
                  <a:gd name="T49" fmla="*/ 43 h 78"/>
                  <a:gd name="T50" fmla="*/ 21 w 71"/>
                  <a:gd name="T51" fmla="*/ 35 h 78"/>
                  <a:gd name="T52" fmla="*/ 7 w 71"/>
                  <a:gd name="T53" fmla="*/ 35 h 78"/>
                  <a:gd name="T54" fmla="*/ 0 w 71"/>
                  <a:gd name="T55" fmla="*/ 43 h 78"/>
                  <a:gd name="T56" fmla="*/ 14 w 71"/>
                  <a:gd name="T57" fmla="*/ 50 h 78"/>
                  <a:gd name="T58" fmla="*/ 28 w 71"/>
                  <a:gd name="T59" fmla="*/ 43 h 78"/>
                  <a:gd name="T60" fmla="*/ 28 w 71"/>
                  <a:gd name="T61" fmla="*/ 43 h 78"/>
                  <a:gd name="T62" fmla="*/ 43 w 71"/>
                  <a:gd name="T63" fmla="*/ 50 h 78"/>
                  <a:gd name="T64" fmla="*/ 50 w 71"/>
                  <a:gd name="T65" fmla="*/ 57 h 78"/>
                  <a:gd name="T66" fmla="*/ 36 w 71"/>
                  <a:gd name="T67" fmla="*/ 64 h 78"/>
                  <a:gd name="T68" fmla="*/ 21 w 71"/>
                  <a:gd name="T69" fmla="*/ 57 h 78"/>
                  <a:gd name="T70" fmla="*/ 7 w 71"/>
                  <a:gd name="T71" fmla="*/ 64 h 78"/>
                  <a:gd name="T72" fmla="*/ 21 w 71"/>
                  <a:gd name="T73" fmla="*/ 78 h 78"/>
                  <a:gd name="T74" fmla="*/ 36 w 71"/>
                  <a:gd name="T75" fmla="*/ 71 h 78"/>
                  <a:gd name="T76" fmla="*/ 36 w 71"/>
                  <a:gd name="T77" fmla="*/ 64 h 78"/>
                  <a:gd name="T78" fmla="*/ 50 w 71"/>
                  <a:gd name="T79" fmla="*/ 64 h 78"/>
                  <a:gd name="T80" fmla="*/ 57 w 71"/>
                  <a:gd name="T81" fmla="*/ 64 h 78"/>
                  <a:gd name="T82" fmla="*/ 64 w 71"/>
                  <a:gd name="T83" fmla="*/ 71 h 78"/>
                  <a:gd name="T84" fmla="*/ 64 w 71"/>
                  <a:gd name="T85" fmla="*/ 35 h 78"/>
                  <a:gd name="T86" fmla="*/ 71 w 71"/>
                  <a:gd name="T87" fmla="*/ 14 h 78"/>
                  <a:gd name="T88" fmla="*/ 57 w 71"/>
                  <a:gd name="T89" fmla="*/ 21 h 78"/>
                  <a:gd name="T90" fmla="*/ 64 w 71"/>
                  <a:gd name="T91" fmla="*/ 35 h 78"/>
                  <a:gd name="T92" fmla="*/ 50 w 71"/>
                  <a:gd name="T93" fmla="*/ 14 h 78"/>
                  <a:gd name="T94" fmla="*/ 36 w 71"/>
                  <a:gd name="T95" fmla="*/ 14 h 78"/>
                  <a:gd name="T96" fmla="*/ 43 w 71"/>
                  <a:gd name="T97" fmla="*/ 21 h 78"/>
                  <a:gd name="T98" fmla="*/ 21 w 71"/>
                  <a:gd name="T99" fmla="*/ 14 h 78"/>
                  <a:gd name="T100" fmla="*/ 14 w 71"/>
                  <a:gd name="T101" fmla="*/ 7 h 78"/>
                  <a:gd name="T102" fmla="*/ 7 w 71"/>
                  <a:gd name="T103" fmla="*/ 7 h 78"/>
                  <a:gd name="T104" fmla="*/ 14 w 71"/>
                  <a:gd name="T105" fmla="*/ 21 h 78"/>
                  <a:gd name="T106" fmla="*/ 21 w 71"/>
                  <a:gd name="T107" fmla="*/ 21 h 78"/>
                  <a:gd name="T108" fmla="*/ 14 w 71"/>
                  <a:gd name="T109" fmla="*/ 35 h 78"/>
                  <a:gd name="T110" fmla="*/ 7 w 71"/>
                  <a:gd name="T111" fmla="*/ 43 h 78"/>
                  <a:gd name="T112" fmla="*/ 21 w 71"/>
                  <a:gd name="T113" fmla="*/ 43 h 78"/>
                  <a:gd name="T114" fmla="*/ 21 w 71"/>
                  <a:gd name="T115" fmla="*/ 35 h 78"/>
                  <a:gd name="T116" fmla="*/ 28 w 71"/>
                  <a:gd name="T117" fmla="*/ 57 h 78"/>
                  <a:gd name="T118" fmla="*/ 14 w 71"/>
                  <a:gd name="T119" fmla="*/ 57 h 78"/>
                  <a:gd name="T120" fmla="*/ 14 w 71"/>
                  <a:gd name="T121" fmla="*/ 71 h 78"/>
                  <a:gd name="T122" fmla="*/ 28 w 71"/>
                  <a:gd name="T123" fmla="*/ 71 h 78"/>
                  <a:gd name="T124" fmla="*/ 36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64" y="71"/>
                    </a:moveTo>
                    <a:lnTo>
                      <a:pt x="64" y="71"/>
                    </a:lnTo>
                    <a:lnTo>
                      <a:pt x="71" y="71"/>
                    </a:lnTo>
                    <a:lnTo>
                      <a:pt x="71" y="64"/>
                    </a:lnTo>
                    <a:lnTo>
                      <a:pt x="71" y="64"/>
                    </a:lnTo>
                    <a:lnTo>
                      <a:pt x="57" y="57"/>
                    </a:lnTo>
                    <a:lnTo>
                      <a:pt x="57" y="50"/>
                    </a:lnTo>
                    <a:lnTo>
                      <a:pt x="64" y="35"/>
                    </a:lnTo>
                    <a:lnTo>
                      <a:pt x="64" y="35"/>
                    </a:lnTo>
                    <a:lnTo>
                      <a:pt x="64" y="35"/>
                    </a:lnTo>
                    <a:lnTo>
                      <a:pt x="71" y="28"/>
                    </a:lnTo>
                    <a:lnTo>
                      <a:pt x="71" y="14"/>
                    </a:lnTo>
                    <a:lnTo>
                      <a:pt x="64" y="7"/>
                    </a:lnTo>
                    <a:lnTo>
                      <a:pt x="64" y="7"/>
                    </a:lnTo>
                    <a:lnTo>
                      <a:pt x="57" y="7"/>
                    </a:lnTo>
                    <a:lnTo>
                      <a:pt x="57" y="14"/>
                    </a:lnTo>
                    <a:lnTo>
                      <a:pt x="57" y="28"/>
                    </a:lnTo>
                    <a:lnTo>
                      <a:pt x="57" y="35"/>
                    </a:lnTo>
                    <a:lnTo>
                      <a:pt x="57" y="43"/>
                    </a:lnTo>
                    <a:lnTo>
                      <a:pt x="57" y="50"/>
                    </a:lnTo>
                    <a:lnTo>
                      <a:pt x="57" y="50"/>
                    </a:lnTo>
                    <a:lnTo>
                      <a:pt x="50" y="43"/>
                    </a:lnTo>
                    <a:lnTo>
                      <a:pt x="43" y="43"/>
                    </a:lnTo>
                    <a:lnTo>
                      <a:pt x="43" y="35"/>
                    </a:lnTo>
                    <a:lnTo>
                      <a:pt x="43" y="28"/>
                    </a:lnTo>
                    <a:lnTo>
                      <a:pt x="50" y="21"/>
                    </a:lnTo>
                    <a:lnTo>
                      <a:pt x="50" y="7"/>
                    </a:lnTo>
                    <a:lnTo>
                      <a:pt x="43" y="0"/>
                    </a:lnTo>
                    <a:lnTo>
                      <a:pt x="36" y="7"/>
                    </a:lnTo>
                    <a:lnTo>
                      <a:pt x="36" y="28"/>
                    </a:lnTo>
                    <a:lnTo>
                      <a:pt x="36" y="28"/>
                    </a:lnTo>
                    <a:lnTo>
                      <a:pt x="36" y="35"/>
                    </a:lnTo>
                    <a:lnTo>
                      <a:pt x="36" y="35"/>
                    </a:lnTo>
                    <a:lnTo>
                      <a:pt x="36" y="35"/>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5"/>
                    </a:lnTo>
                    <a:lnTo>
                      <a:pt x="36" y="35"/>
                    </a:lnTo>
                    <a:lnTo>
                      <a:pt x="28" y="43"/>
                    </a:lnTo>
                    <a:lnTo>
                      <a:pt x="28" y="43"/>
                    </a:lnTo>
                    <a:lnTo>
                      <a:pt x="21" y="35"/>
                    </a:lnTo>
                    <a:lnTo>
                      <a:pt x="21" y="35"/>
                    </a:lnTo>
                    <a:lnTo>
                      <a:pt x="7" y="35"/>
                    </a:lnTo>
                    <a:lnTo>
                      <a:pt x="0" y="35"/>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64"/>
                    </a:lnTo>
                    <a:lnTo>
                      <a:pt x="36" y="57"/>
                    </a:lnTo>
                    <a:lnTo>
                      <a:pt x="21" y="57"/>
                    </a:lnTo>
                    <a:lnTo>
                      <a:pt x="7" y="64"/>
                    </a:lnTo>
                    <a:lnTo>
                      <a:pt x="7" y="64"/>
                    </a:lnTo>
                    <a:lnTo>
                      <a:pt x="7" y="71"/>
                    </a:lnTo>
                    <a:lnTo>
                      <a:pt x="21" y="78"/>
                    </a:lnTo>
                    <a:lnTo>
                      <a:pt x="28" y="71"/>
                    </a:lnTo>
                    <a:lnTo>
                      <a:pt x="36" y="71"/>
                    </a:lnTo>
                    <a:lnTo>
                      <a:pt x="36" y="71"/>
                    </a:lnTo>
                    <a:lnTo>
                      <a:pt x="36" y="64"/>
                    </a:lnTo>
                    <a:lnTo>
                      <a:pt x="43" y="64"/>
                    </a:lnTo>
                    <a:lnTo>
                      <a:pt x="50" y="64"/>
                    </a:lnTo>
                    <a:lnTo>
                      <a:pt x="50" y="57"/>
                    </a:lnTo>
                    <a:lnTo>
                      <a:pt x="57" y="64"/>
                    </a:lnTo>
                    <a:lnTo>
                      <a:pt x="64" y="71"/>
                    </a:lnTo>
                    <a:lnTo>
                      <a:pt x="64" y="71"/>
                    </a:lnTo>
                    <a:close/>
                    <a:moveTo>
                      <a:pt x="64" y="35"/>
                    </a:moveTo>
                    <a:lnTo>
                      <a:pt x="64" y="35"/>
                    </a:lnTo>
                    <a:lnTo>
                      <a:pt x="71" y="28"/>
                    </a:lnTo>
                    <a:lnTo>
                      <a:pt x="71" y="14"/>
                    </a:lnTo>
                    <a:lnTo>
                      <a:pt x="64" y="7"/>
                    </a:lnTo>
                    <a:lnTo>
                      <a:pt x="57" y="21"/>
                    </a:lnTo>
                    <a:lnTo>
                      <a:pt x="64" y="35"/>
                    </a:lnTo>
                    <a:lnTo>
                      <a:pt x="64" y="35"/>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1" y="35"/>
                    </a:moveTo>
                    <a:lnTo>
                      <a:pt x="14" y="35"/>
                    </a:lnTo>
                    <a:lnTo>
                      <a:pt x="0" y="35"/>
                    </a:lnTo>
                    <a:lnTo>
                      <a:pt x="7" y="43"/>
                    </a:lnTo>
                    <a:lnTo>
                      <a:pt x="14" y="50"/>
                    </a:lnTo>
                    <a:lnTo>
                      <a:pt x="21" y="43"/>
                    </a:lnTo>
                    <a:lnTo>
                      <a:pt x="21" y="35"/>
                    </a:lnTo>
                    <a:lnTo>
                      <a:pt x="21" y="35"/>
                    </a:lnTo>
                    <a:close/>
                    <a:moveTo>
                      <a:pt x="36" y="64"/>
                    </a:moveTo>
                    <a:lnTo>
                      <a:pt x="28" y="57"/>
                    </a:lnTo>
                    <a:lnTo>
                      <a:pt x="21" y="57"/>
                    </a:lnTo>
                    <a:lnTo>
                      <a:pt x="14" y="57"/>
                    </a:lnTo>
                    <a:lnTo>
                      <a:pt x="7" y="64"/>
                    </a:lnTo>
                    <a:lnTo>
                      <a:pt x="14" y="71"/>
                    </a:lnTo>
                    <a:lnTo>
                      <a:pt x="21" y="71"/>
                    </a:lnTo>
                    <a:lnTo>
                      <a:pt x="28"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9" name="Freeform 779">
                <a:extLst>
                  <a:ext uri="{FF2B5EF4-FFF2-40B4-BE49-F238E27FC236}">
                    <a16:creationId xmlns:a16="http://schemas.microsoft.com/office/drawing/2014/main" xmlns="" id="{01FA6836-5D31-402A-9A7A-2CD2B9C5EC17}"/>
                  </a:ext>
                </a:extLst>
              </p:cNvPr>
              <p:cNvSpPr>
                <a:spLocks noEditPoints="1"/>
              </p:cNvSpPr>
              <p:nvPr/>
            </p:nvSpPr>
            <p:spPr bwMode="auto">
              <a:xfrm>
                <a:off x="6467" y="3377"/>
                <a:ext cx="71" cy="78"/>
              </a:xfrm>
              <a:custGeom>
                <a:avLst/>
                <a:gdLst>
                  <a:gd name="T0" fmla="*/ 64 w 71"/>
                  <a:gd name="T1" fmla="*/ 71 h 78"/>
                  <a:gd name="T2" fmla="*/ 71 w 71"/>
                  <a:gd name="T3" fmla="*/ 64 h 78"/>
                  <a:gd name="T4" fmla="*/ 57 w 71"/>
                  <a:gd name="T5" fmla="*/ 57 h 78"/>
                  <a:gd name="T6" fmla="*/ 57 w 71"/>
                  <a:gd name="T7" fmla="*/ 35 h 78"/>
                  <a:gd name="T8" fmla="*/ 64 w 71"/>
                  <a:gd name="T9" fmla="*/ 35 h 78"/>
                  <a:gd name="T10" fmla="*/ 64 w 71"/>
                  <a:gd name="T11" fmla="*/ 14 h 78"/>
                  <a:gd name="T12" fmla="*/ 64 w 71"/>
                  <a:gd name="T13" fmla="*/ 7 h 78"/>
                  <a:gd name="T14" fmla="*/ 50 w 71"/>
                  <a:gd name="T15" fmla="*/ 14 h 78"/>
                  <a:gd name="T16" fmla="*/ 57 w 71"/>
                  <a:gd name="T17" fmla="*/ 35 h 78"/>
                  <a:gd name="T18" fmla="*/ 50 w 71"/>
                  <a:gd name="T19" fmla="*/ 50 h 78"/>
                  <a:gd name="T20" fmla="*/ 43 w 71"/>
                  <a:gd name="T21" fmla="*/ 43 h 78"/>
                  <a:gd name="T22" fmla="*/ 43 w 71"/>
                  <a:gd name="T23" fmla="*/ 35 h 78"/>
                  <a:gd name="T24" fmla="*/ 43 w 71"/>
                  <a:gd name="T25" fmla="*/ 21 h 78"/>
                  <a:gd name="T26" fmla="*/ 35 w 71"/>
                  <a:gd name="T27" fmla="*/ 0 h 78"/>
                  <a:gd name="T28" fmla="*/ 35 w 71"/>
                  <a:gd name="T29" fmla="*/ 28 h 78"/>
                  <a:gd name="T30" fmla="*/ 35 w 71"/>
                  <a:gd name="T31" fmla="*/ 35 h 78"/>
                  <a:gd name="T32" fmla="*/ 35 w 71"/>
                  <a:gd name="T33" fmla="*/ 35 h 78"/>
                  <a:gd name="T34" fmla="*/ 21 w 71"/>
                  <a:gd name="T35" fmla="*/ 21 h 78"/>
                  <a:gd name="T36" fmla="*/ 21 w 71"/>
                  <a:gd name="T37" fmla="*/ 14 h 78"/>
                  <a:gd name="T38" fmla="*/ 7 w 71"/>
                  <a:gd name="T39" fmla="*/ 0 h 78"/>
                  <a:gd name="T40" fmla="*/ 0 w 71"/>
                  <a:gd name="T41" fmla="*/ 0 h 78"/>
                  <a:gd name="T42" fmla="*/ 0 w 71"/>
                  <a:gd name="T43" fmla="*/ 7 h 78"/>
                  <a:gd name="T44" fmla="*/ 14 w 71"/>
                  <a:gd name="T45" fmla="*/ 21 h 78"/>
                  <a:gd name="T46" fmla="*/ 28 w 71"/>
                  <a:gd name="T47" fmla="*/ 35 h 78"/>
                  <a:gd name="T48" fmla="*/ 28 w 71"/>
                  <a:gd name="T49" fmla="*/ 43 h 78"/>
                  <a:gd name="T50" fmla="*/ 21 w 71"/>
                  <a:gd name="T51" fmla="*/ 35 h 78"/>
                  <a:gd name="T52" fmla="*/ 7 w 71"/>
                  <a:gd name="T53" fmla="*/ 35 h 78"/>
                  <a:gd name="T54" fmla="*/ 0 w 71"/>
                  <a:gd name="T55" fmla="*/ 43 h 78"/>
                  <a:gd name="T56" fmla="*/ 14 w 71"/>
                  <a:gd name="T57" fmla="*/ 50 h 78"/>
                  <a:gd name="T58" fmla="*/ 21 w 71"/>
                  <a:gd name="T59" fmla="*/ 43 h 78"/>
                  <a:gd name="T60" fmla="*/ 28 w 71"/>
                  <a:gd name="T61" fmla="*/ 43 h 78"/>
                  <a:gd name="T62" fmla="*/ 43 w 71"/>
                  <a:gd name="T63" fmla="*/ 50 h 78"/>
                  <a:gd name="T64" fmla="*/ 43 w 71"/>
                  <a:gd name="T65" fmla="*/ 57 h 78"/>
                  <a:gd name="T66" fmla="*/ 35 w 71"/>
                  <a:gd name="T67" fmla="*/ 64 h 78"/>
                  <a:gd name="T68" fmla="*/ 21 w 71"/>
                  <a:gd name="T69" fmla="*/ 57 h 78"/>
                  <a:gd name="T70" fmla="*/ 0 w 71"/>
                  <a:gd name="T71" fmla="*/ 64 h 78"/>
                  <a:gd name="T72" fmla="*/ 21 w 71"/>
                  <a:gd name="T73" fmla="*/ 78 h 78"/>
                  <a:gd name="T74" fmla="*/ 28 w 71"/>
                  <a:gd name="T75" fmla="*/ 71 h 78"/>
                  <a:gd name="T76" fmla="*/ 35 w 71"/>
                  <a:gd name="T77" fmla="*/ 64 h 78"/>
                  <a:gd name="T78" fmla="*/ 43 w 71"/>
                  <a:gd name="T79" fmla="*/ 64 h 78"/>
                  <a:gd name="T80" fmla="*/ 57 w 71"/>
                  <a:gd name="T81" fmla="*/ 64 h 78"/>
                  <a:gd name="T82" fmla="*/ 57 w 71"/>
                  <a:gd name="T83" fmla="*/ 71 h 78"/>
                  <a:gd name="T84" fmla="*/ 64 w 71"/>
                  <a:gd name="T85" fmla="*/ 35 h 78"/>
                  <a:gd name="T86" fmla="*/ 64 w 71"/>
                  <a:gd name="T87" fmla="*/ 14 h 78"/>
                  <a:gd name="T88" fmla="*/ 57 w 71"/>
                  <a:gd name="T89" fmla="*/ 21 h 78"/>
                  <a:gd name="T90" fmla="*/ 57 w 71"/>
                  <a:gd name="T91" fmla="*/ 35 h 78"/>
                  <a:gd name="T92" fmla="*/ 43 w 71"/>
                  <a:gd name="T93" fmla="*/ 14 h 78"/>
                  <a:gd name="T94" fmla="*/ 28 w 71"/>
                  <a:gd name="T95" fmla="*/ 14 h 78"/>
                  <a:gd name="T96" fmla="*/ 35 w 71"/>
                  <a:gd name="T97" fmla="*/ 21 h 78"/>
                  <a:gd name="T98" fmla="*/ 21 w 71"/>
                  <a:gd name="T99" fmla="*/ 14 h 78"/>
                  <a:gd name="T100" fmla="*/ 14 w 71"/>
                  <a:gd name="T101" fmla="*/ 7 h 78"/>
                  <a:gd name="T102" fmla="*/ 0 w 71"/>
                  <a:gd name="T103" fmla="*/ 7 h 78"/>
                  <a:gd name="T104" fmla="*/ 7 w 71"/>
                  <a:gd name="T105" fmla="*/ 21 h 78"/>
                  <a:gd name="T106" fmla="*/ 14 w 71"/>
                  <a:gd name="T107" fmla="*/ 21 h 78"/>
                  <a:gd name="T108" fmla="*/ 7 w 71"/>
                  <a:gd name="T109" fmla="*/ 35 h 78"/>
                  <a:gd name="T110" fmla="*/ 7 w 71"/>
                  <a:gd name="T111" fmla="*/ 43 h 78"/>
                  <a:gd name="T112" fmla="*/ 21 w 71"/>
                  <a:gd name="T113" fmla="*/ 43 h 78"/>
                  <a:gd name="T114" fmla="*/ 21 w 71"/>
                  <a:gd name="T115" fmla="*/ 35 h 78"/>
                  <a:gd name="T116" fmla="*/ 28 w 71"/>
                  <a:gd name="T117" fmla="*/ 57 h 78"/>
                  <a:gd name="T118" fmla="*/ 14 w 71"/>
                  <a:gd name="T119" fmla="*/ 57 h 78"/>
                  <a:gd name="T120" fmla="*/ 7 w 71"/>
                  <a:gd name="T121" fmla="*/ 71 h 78"/>
                  <a:gd name="T122" fmla="*/ 28 w 71"/>
                  <a:gd name="T123" fmla="*/ 71 h 78"/>
                  <a:gd name="T124" fmla="*/ 28 w 71"/>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8">
                    <a:moveTo>
                      <a:pt x="57" y="71"/>
                    </a:moveTo>
                    <a:lnTo>
                      <a:pt x="64" y="71"/>
                    </a:lnTo>
                    <a:lnTo>
                      <a:pt x="64" y="71"/>
                    </a:lnTo>
                    <a:lnTo>
                      <a:pt x="71" y="64"/>
                    </a:lnTo>
                    <a:lnTo>
                      <a:pt x="64" y="64"/>
                    </a:lnTo>
                    <a:lnTo>
                      <a:pt x="57" y="57"/>
                    </a:lnTo>
                    <a:lnTo>
                      <a:pt x="57" y="50"/>
                    </a:lnTo>
                    <a:lnTo>
                      <a:pt x="57" y="35"/>
                    </a:lnTo>
                    <a:lnTo>
                      <a:pt x="57" y="35"/>
                    </a:lnTo>
                    <a:lnTo>
                      <a:pt x="64" y="35"/>
                    </a:lnTo>
                    <a:lnTo>
                      <a:pt x="71" y="28"/>
                    </a:lnTo>
                    <a:lnTo>
                      <a:pt x="64" y="14"/>
                    </a:lnTo>
                    <a:lnTo>
                      <a:pt x="64" y="7"/>
                    </a:lnTo>
                    <a:lnTo>
                      <a:pt x="64" y="7"/>
                    </a:lnTo>
                    <a:lnTo>
                      <a:pt x="57" y="7"/>
                    </a:lnTo>
                    <a:lnTo>
                      <a:pt x="50" y="14"/>
                    </a:lnTo>
                    <a:lnTo>
                      <a:pt x="50" y="28"/>
                    </a:lnTo>
                    <a:lnTo>
                      <a:pt x="57" y="35"/>
                    </a:lnTo>
                    <a:lnTo>
                      <a:pt x="57" y="43"/>
                    </a:lnTo>
                    <a:lnTo>
                      <a:pt x="50" y="50"/>
                    </a:lnTo>
                    <a:lnTo>
                      <a:pt x="50" y="50"/>
                    </a:lnTo>
                    <a:lnTo>
                      <a:pt x="43" y="43"/>
                    </a:lnTo>
                    <a:lnTo>
                      <a:pt x="43" y="43"/>
                    </a:lnTo>
                    <a:lnTo>
                      <a:pt x="43" y="35"/>
                    </a:lnTo>
                    <a:lnTo>
                      <a:pt x="43" y="28"/>
                    </a:lnTo>
                    <a:lnTo>
                      <a:pt x="43" y="21"/>
                    </a:lnTo>
                    <a:lnTo>
                      <a:pt x="43" y="7"/>
                    </a:lnTo>
                    <a:lnTo>
                      <a:pt x="35" y="0"/>
                    </a:lnTo>
                    <a:lnTo>
                      <a:pt x="28" y="7"/>
                    </a:lnTo>
                    <a:lnTo>
                      <a:pt x="35" y="28"/>
                    </a:lnTo>
                    <a:lnTo>
                      <a:pt x="35" y="28"/>
                    </a:lnTo>
                    <a:lnTo>
                      <a:pt x="35" y="35"/>
                    </a:lnTo>
                    <a:lnTo>
                      <a:pt x="35" y="35"/>
                    </a:lnTo>
                    <a:lnTo>
                      <a:pt x="35" y="35"/>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5"/>
                    </a:lnTo>
                    <a:lnTo>
                      <a:pt x="28" y="35"/>
                    </a:lnTo>
                    <a:lnTo>
                      <a:pt x="28" y="43"/>
                    </a:lnTo>
                    <a:lnTo>
                      <a:pt x="28" y="43"/>
                    </a:lnTo>
                    <a:lnTo>
                      <a:pt x="21" y="35"/>
                    </a:lnTo>
                    <a:lnTo>
                      <a:pt x="14" y="35"/>
                    </a:lnTo>
                    <a:lnTo>
                      <a:pt x="7" y="35"/>
                    </a:lnTo>
                    <a:lnTo>
                      <a:pt x="0" y="35"/>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64"/>
                    </a:lnTo>
                    <a:lnTo>
                      <a:pt x="28" y="57"/>
                    </a:lnTo>
                    <a:lnTo>
                      <a:pt x="21" y="57"/>
                    </a:lnTo>
                    <a:lnTo>
                      <a:pt x="7" y="64"/>
                    </a:lnTo>
                    <a:lnTo>
                      <a:pt x="0" y="64"/>
                    </a:lnTo>
                    <a:lnTo>
                      <a:pt x="7" y="71"/>
                    </a:lnTo>
                    <a:lnTo>
                      <a:pt x="21" y="78"/>
                    </a:lnTo>
                    <a:lnTo>
                      <a:pt x="28" y="71"/>
                    </a:lnTo>
                    <a:lnTo>
                      <a:pt x="28" y="71"/>
                    </a:lnTo>
                    <a:lnTo>
                      <a:pt x="28" y="71"/>
                    </a:lnTo>
                    <a:lnTo>
                      <a:pt x="35" y="64"/>
                    </a:lnTo>
                    <a:lnTo>
                      <a:pt x="43" y="64"/>
                    </a:lnTo>
                    <a:lnTo>
                      <a:pt x="43" y="64"/>
                    </a:lnTo>
                    <a:lnTo>
                      <a:pt x="50" y="57"/>
                    </a:lnTo>
                    <a:lnTo>
                      <a:pt x="57" y="64"/>
                    </a:lnTo>
                    <a:lnTo>
                      <a:pt x="57" y="71"/>
                    </a:lnTo>
                    <a:lnTo>
                      <a:pt x="57" y="71"/>
                    </a:lnTo>
                    <a:close/>
                    <a:moveTo>
                      <a:pt x="57" y="35"/>
                    </a:moveTo>
                    <a:lnTo>
                      <a:pt x="64" y="35"/>
                    </a:lnTo>
                    <a:lnTo>
                      <a:pt x="64" y="28"/>
                    </a:lnTo>
                    <a:lnTo>
                      <a:pt x="64" y="14"/>
                    </a:lnTo>
                    <a:lnTo>
                      <a:pt x="64" y="7"/>
                    </a:lnTo>
                    <a:lnTo>
                      <a:pt x="57" y="21"/>
                    </a:lnTo>
                    <a:lnTo>
                      <a:pt x="57" y="35"/>
                    </a:lnTo>
                    <a:lnTo>
                      <a:pt x="57" y="35"/>
                    </a:lnTo>
                    <a:close/>
                    <a:moveTo>
                      <a:pt x="35" y="21"/>
                    </a:moveTo>
                    <a:lnTo>
                      <a:pt x="43" y="14"/>
                    </a:lnTo>
                    <a:lnTo>
                      <a:pt x="35" y="0"/>
                    </a:lnTo>
                    <a:lnTo>
                      <a:pt x="28" y="14"/>
                    </a:lnTo>
                    <a:lnTo>
                      <a:pt x="35" y="21"/>
                    </a:lnTo>
                    <a:lnTo>
                      <a:pt x="35" y="21"/>
                    </a:lnTo>
                    <a:close/>
                    <a:moveTo>
                      <a:pt x="14" y="21"/>
                    </a:moveTo>
                    <a:lnTo>
                      <a:pt x="21" y="14"/>
                    </a:lnTo>
                    <a:lnTo>
                      <a:pt x="14" y="7"/>
                    </a:lnTo>
                    <a:lnTo>
                      <a:pt x="14" y="7"/>
                    </a:lnTo>
                    <a:lnTo>
                      <a:pt x="0" y="0"/>
                    </a:lnTo>
                    <a:lnTo>
                      <a:pt x="0" y="7"/>
                    </a:lnTo>
                    <a:lnTo>
                      <a:pt x="7" y="14"/>
                    </a:lnTo>
                    <a:lnTo>
                      <a:pt x="7" y="21"/>
                    </a:lnTo>
                    <a:lnTo>
                      <a:pt x="14" y="21"/>
                    </a:lnTo>
                    <a:lnTo>
                      <a:pt x="14" y="21"/>
                    </a:lnTo>
                    <a:close/>
                    <a:moveTo>
                      <a:pt x="21" y="35"/>
                    </a:moveTo>
                    <a:lnTo>
                      <a:pt x="7" y="35"/>
                    </a:lnTo>
                    <a:lnTo>
                      <a:pt x="0" y="35"/>
                    </a:lnTo>
                    <a:lnTo>
                      <a:pt x="7" y="43"/>
                    </a:lnTo>
                    <a:lnTo>
                      <a:pt x="14" y="50"/>
                    </a:lnTo>
                    <a:lnTo>
                      <a:pt x="21" y="43"/>
                    </a:lnTo>
                    <a:lnTo>
                      <a:pt x="21" y="35"/>
                    </a:lnTo>
                    <a:lnTo>
                      <a:pt x="21" y="35"/>
                    </a:lnTo>
                    <a:close/>
                    <a:moveTo>
                      <a:pt x="28" y="64"/>
                    </a:moveTo>
                    <a:lnTo>
                      <a:pt x="28" y="57"/>
                    </a:lnTo>
                    <a:lnTo>
                      <a:pt x="21" y="57"/>
                    </a:lnTo>
                    <a:lnTo>
                      <a:pt x="14" y="57"/>
                    </a:lnTo>
                    <a:lnTo>
                      <a:pt x="7" y="64"/>
                    </a:lnTo>
                    <a:lnTo>
                      <a:pt x="7" y="71"/>
                    </a:lnTo>
                    <a:lnTo>
                      <a:pt x="14" y="71"/>
                    </a:lnTo>
                    <a:lnTo>
                      <a:pt x="28" y="71"/>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780">
                <a:extLst>
                  <a:ext uri="{FF2B5EF4-FFF2-40B4-BE49-F238E27FC236}">
                    <a16:creationId xmlns:a16="http://schemas.microsoft.com/office/drawing/2014/main" xmlns="" id="{2CDEF9FE-7C8A-471E-9030-81263C216B8D}"/>
                  </a:ext>
                </a:extLst>
              </p:cNvPr>
              <p:cNvSpPr>
                <a:spLocks noEditPoints="1"/>
              </p:cNvSpPr>
              <p:nvPr/>
            </p:nvSpPr>
            <p:spPr bwMode="auto">
              <a:xfrm>
                <a:off x="6538" y="3377"/>
                <a:ext cx="73" cy="78"/>
              </a:xfrm>
              <a:custGeom>
                <a:avLst/>
                <a:gdLst>
                  <a:gd name="T0" fmla="*/ 66 w 73"/>
                  <a:gd name="T1" fmla="*/ 71 h 78"/>
                  <a:gd name="T2" fmla="*/ 73 w 73"/>
                  <a:gd name="T3" fmla="*/ 64 h 78"/>
                  <a:gd name="T4" fmla="*/ 66 w 73"/>
                  <a:gd name="T5" fmla="*/ 57 h 78"/>
                  <a:gd name="T6" fmla="*/ 66 w 73"/>
                  <a:gd name="T7" fmla="*/ 35 h 78"/>
                  <a:gd name="T8" fmla="*/ 73 w 73"/>
                  <a:gd name="T9" fmla="*/ 35 h 78"/>
                  <a:gd name="T10" fmla="*/ 73 w 73"/>
                  <a:gd name="T11" fmla="*/ 14 h 78"/>
                  <a:gd name="T12" fmla="*/ 66 w 73"/>
                  <a:gd name="T13" fmla="*/ 7 h 78"/>
                  <a:gd name="T14" fmla="*/ 58 w 73"/>
                  <a:gd name="T15" fmla="*/ 14 h 78"/>
                  <a:gd name="T16" fmla="*/ 66 w 73"/>
                  <a:gd name="T17" fmla="*/ 35 h 78"/>
                  <a:gd name="T18" fmla="*/ 58 w 73"/>
                  <a:gd name="T19" fmla="*/ 50 h 78"/>
                  <a:gd name="T20" fmla="*/ 51 w 73"/>
                  <a:gd name="T21" fmla="*/ 43 h 78"/>
                  <a:gd name="T22" fmla="*/ 44 w 73"/>
                  <a:gd name="T23" fmla="*/ 35 h 78"/>
                  <a:gd name="T24" fmla="*/ 51 w 73"/>
                  <a:gd name="T25" fmla="*/ 21 h 78"/>
                  <a:gd name="T26" fmla="*/ 44 w 73"/>
                  <a:gd name="T27" fmla="*/ 0 h 78"/>
                  <a:gd name="T28" fmla="*/ 44 w 73"/>
                  <a:gd name="T29" fmla="*/ 28 h 78"/>
                  <a:gd name="T30" fmla="*/ 44 w 73"/>
                  <a:gd name="T31" fmla="*/ 35 h 78"/>
                  <a:gd name="T32" fmla="*/ 36 w 73"/>
                  <a:gd name="T33" fmla="*/ 35 h 78"/>
                  <a:gd name="T34" fmla="*/ 29 w 73"/>
                  <a:gd name="T35" fmla="*/ 21 h 78"/>
                  <a:gd name="T36" fmla="*/ 29 w 73"/>
                  <a:gd name="T37" fmla="*/ 14 h 78"/>
                  <a:gd name="T38" fmla="*/ 15 w 73"/>
                  <a:gd name="T39" fmla="*/ 0 h 78"/>
                  <a:gd name="T40" fmla="*/ 8 w 73"/>
                  <a:gd name="T41" fmla="*/ 0 h 78"/>
                  <a:gd name="T42" fmla="*/ 0 w 73"/>
                  <a:gd name="T43" fmla="*/ 7 h 78"/>
                  <a:gd name="T44" fmla="*/ 22 w 73"/>
                  <a:gd name="T45" fmla="*/ 21 h 78"/>
                  <a:gd name="T46" fmla="*/ 36 w 73"/>
                  <a:gd name="T47" fmla="*/ 35 h 78"/>
                  <a:gd name="T48" fmla="*/ 36 w 73"/>
                  <a:gd name="T49" fmla="*/ 43 h 78"/>
                  <a:gd name="T50" fmla="*/ 29 w 73"/>
                  <a:gd name="T51" fmla="*/ 35 h 78"/>
                  <a:gd name="T52" fmla="*/ 8 w 73"/>
                  <a:gd name="T53" fmla="*/ 35 h 78"/>
                  <a:gd name="T54" fmla="*/ 8 w 73"/>
                  <a:gd name="T55" fmla="*/ 43 h 78"/>
                  <a:gd name="T56" fmla="*/ 22 w 73"/>
                  <a:gd name="T57" fmla="*/ 50 h 78"/>
                  <a:gd name="T58" fmla="*/ 29 w 73"/>
                  <a:gd name="T59" fmla="*/ 43 h 78"/>
                  <a:gd name="T60" fmla="*/ 36 w 73"/>
                  <a:gd name="T61" fmla="*/ 43 h 78"/>
                  <a:gd name="T62" fmla="*/ 44 w 73"/>
                  <a:gd name="T63" fmla="*/ 50 h 78"/>
                  <a:gd name="T64" fmla="*/ 51 w 73"/>
                  <a:gd name="T65" fmla="*/ 57 h 78"/>
                  <a:gd name="T66" fmla="*/ 44 w 73"/>
                  <a:gd name="T67" fmla="*/ 64 h 78"/>
                  <a:gd name="T68" fmla="*/ 29 w 73"/>
                  <a:gd name="T69" fmla="*/ 57 h 78"/>
                  <a:gd name="T70" fmla="*/ 8 w 73"/>
                  <a:gd name="T71" fmla="*/ 64 h 78"/>
                  <a:gd name="T72" fmla="*/ 22 w 73"/>
                  <a:gd name="T73" fmla="*/ 78 h 78"/>
                  <a:gd name="T74" fmla="*/ 36 w 73"/>
                  <a:gd name="T75" fmla="*/ 71 h 78"/>
                  <a:gd name="T76" fmla="*/ 44 w 73"/>
                  <a:gd name="T77" fmla="*/ 64 h 78"/>
                  <a:gd name="T78" fmla="*/ 51 w 73"/>
                  <a:gd name="T79" fmla="*/ 64 h 78"/>
                  <a:gd name="T80" fmla="*/ 58 w 73"/>
                  <a:gd name="T81" fmla="*/ 64 h 78"/>
                  <a:gd name="T82" fmla="*/ 66 w 73"/>
                  <a:gd name="T83" fmla="*/ 71 h 78"/>
                  <a:gd name="T84" fmla="*/ 73 w 73"/>
                  <a:gd name="T85" fmla="*/ 35 h 78"/>
                  <a:gd name="T86" fmla="*/ 73 w 73"/>
                  <a:gd name="T87" fmla="*/ 14 h 78"/>
                  <a:gd name="T88" fmla="*/ 58 w 73"/>
                  <a:gd name="T89" fmla="*/ 21 h 78"/>
                  <a:gd name="T90" fmla="*/ 66 w 73"/>
                  <a:gd name="T91" fmla="*/ 35 h 78"/>
                  <a:gd name="T92" fmla="*/ 51 w 73"/>
                  <a:gd name="T93" fmla="*/ 14 h 78"/>
                  <a:gd name="T94" fmla="*/ 36 w 73"/>
                  <a:gd name="T95" fmla="*/ 14 h 78"/>
                  <a:gd name="T96" fmla="*/ 44 w 73"/>
                  <a:gd name="T97" fmla="*/ 21 h 78"/>
                  <a:gd name="T98" fmla="*/ 22 w 73"/>
                  <a:gd name="T99" fmla="*/ 14 h 78"/>
                  <a:gd name="T100" fmla="*/ 15 w 73"/>
                  <a:gd name="T101" fmla="*/ 7 h 78"/>
                  <a:gd name="T102" fmla="*/ 8 w 73"/>
                  <a:gd name="T103" fmla="*/ 7 h 78"/>
                  <a:gd name="T104" fmla="*/ 15 w 73"/>
                  <a:gd name="T105" fmla="*/ 21 h 78"/>
                  <a:gd name="T106" fmla="*/ 22 w 73"/>
                  <a:gd name="T107" fmla="*/ 21 h 78"/>
                  <a:gd name="T108" fmla="*/ 15 w 73"/>
                  <a:gd name="T109" fmla="*/ 35 h 78"/>
                  <a:gd name="T110" fmla="*/ 8 w 73"/>
                  <a:gd name="T111" fmla="*/ 43 h 78"/>
                  <a:gd name="T112" fmla="*/ 29 w 73"/>
                  <a:gd name="T113" fmla="*/ 43 h 78"/>
                  <a:gd name="T114" fmla="*/ 29 w 73"/>
                  <a:gd name="T115" fmla="*/ 35 h 78"/>
                  <a:gd name="T116" fmla="*/ 29 w 73"/>
                  <a:gd name="T117" fmla="*/ 57 h 78"/>
                  <a:gd name="T118" fmla="*/ 22 w 73"/>
                  <a:gd name="T119" fmla="*/ 57 h 78"/>
                  <a:gd name="T120" fmla="*/ 15 w 73"/>
                  <a:gd name="T121" fmla="*/ 71 h 78"/>
                  <a:gd name="T122" fmla="*/ 29 w 73"/>
                  <a:gd name="T123" fmla="*/ 71 h 78"/>
                  <a:gd name="T124" fmla="*/ 36 w 73"/>
                  <a:gd name="T125" fmla="*/ 6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8">
                    <a:moveTo>
                      <a:pt x="66" y="71"/>
                    </a:moveTo>
                    <a:lnTo>
                      <a:pt x="66" y="71"/>
                    </a:lnTo>
                    <a:lnTo>
                      <a:pt x="73" y="71"/>
                    </a:lnTo>
                    <a:lnTo>
                      <a:pt x="73" y="64"/>
                    </a:lnTo>
                    <a:lnTo>
                      <a:pt x="73" y="64"/>
                    </a:lnTo>
                    <a:lnTo>
                      <a:pt x="66" y="57"/>
                    </a:lnTo>
                    <a:lnTo>
                      <a:pt x="58" y="50"/>
                    </a:lnTo>
                    <a:lnTo>
                      <a:pt x="66" y="35"/>
                    </a:lnTo>
                    <a:lnTo>
                      <a:pt x="66" y="35"/>
                    </a:lnTo>
                    <a:lnTo>
                      <a:pt x="73" y="35"/>
                    </a:lnTo>
                    <a:lnTo>
                      <a:pt x="73" y="28"/>
                    </a:lnTo>
                    <a:lnTo>
                      <a:pt x="73" y="14"/>
                    </a:lnTo>
                    <a:lnTo>
                      <a:pt x="73" y="7"/>
                    </a:lnTo>
                    <a:lnTo>
                      <a:pt x="66" y="7"/>
                    </a:lnTo>
                    <a:lnTo>
                      <a:pt x="66" y="7"/>
                    </a:lnTo>
                    <a:lnTo>
                      <a:pt x="58" y="14"/>
                    </a:lnTo>
                    <a:lnTo>
                      <a:pt x="58" y="28"/>
                    </a:lnTo>
                    <a:lnTo>
                      <a:pt x="66" y="35"/>
                    </a:lnTo>
                    <a:lnTo>
                      <a:pt x="58" y="43"/>
                    </a:lnTo>
                    <a:lnTo>
                      <a:pt x="58" y="50"/>
                    </a:lnTo>
                    <a:lnTo>
                      <a:pt x="58" y="50"/>
                    </a:lnTo>
                    <a:lnTo>
                      <a:pt x="51" y="43"/>
                    </a:lnTo>
                    <a:lnTo>
                      <a:pt x="51" y="43"/>
                    </a:lnTo>
                    <a:lnTo>
                      <a:pt x="44" y="35"/>
                    </a:lnTo>
                    <a:lnTo>
                      <a:pt x="44" y="28"/>
                    </a:lnTo>
                    <a:lnTo>
                      <a:pt x="51" y="21"/>
                    </a:lnTo>
                    <a:lnTo>
                      <a:pt x="51" y="7"/>
                    </a:lnTo>
                    <a:lnTo>
                      <a:pt x="44" y="0"/>
                    </a:lnTo>
                    <a:lnTo>
                      <a:pt x="36" y="7"/>
                    </a:lnTo>
                    <a:lnTo>
                      <a:pt x="44" y="28"/>
                    </a:lnTo>
                    <a:lnTo>
                      <a:pt x="44" y="28"/>
                    </a:lnTo>
                    <a:lnTo>
                      <a:pt x="44" y="35"/>
                    </a:lnTo>
                    <a:lnTo>
                      <a:pt x="44" y="35"/>
                    </a:lnTo>
                    <a:lnTo>
                      <a:pt x="36" y="35"/>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5"/>
                    </a:lnTo>
                    <a:lnTo>
                      <a:pt x="36" y="35"/>
                    </a:lnTo>
                    <a:lnTo>
                      <a:pt x="36" y="43"/>
                    </a:lnTo>
                    <a:lnTo>
                      <a:pt x="29" y="43"/>
                    </a:lnTo>
                    <a:lnTo>
                      <a:pt x="29" y="35"/>
                    </a:lnTo>
                    <a:lnTo>
                      <a:pt x="22" y="35"/>
                    </a:lnTo>
                    <a:lnTo>
                      <a:pt x="8" y="35"/>
                    </a:lnTo>
                    <a:lnTo>
                      <a:pt x="0" y="35"/>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9" y="57"/>
                    </a:lnTo>
                    <a:lnTo>
                      <a:pt x="8" y="64"/>
                    </a:lnTo>
                    <a:lnTo>
                      <a:pt x="8" y="64"/>
                    </a:lnTo>
                    <a:lnTo>
                      <a:pt x="15" y="71"/>
                    </a:lnTo>
                    <a:lnTo>
                      <a:pt x="22" y="78"/>
                    </a:lnTo>
                    <a:lnTo>
                      <a:pt x="36" y="71"/>
                    </a:lnTo>
                    <a:lnTo>
                      <a:pt x="36" y="71"/>
                    </a:lnTo>
                    <a:lnTo>
                      <a:pt x="36" y="71"/>
                    </a:lnTo>
                    <a:lnTo>
                      <a:pt x="44" y="64"/>
                    </a:lnTo>
                    <a:lnTo>
                      <a:pt x="44" y="64"/>
                    </a:lnTo>
                    <a:lnTo>
                      <a:pt x="51" y="64"/>
                    </a:lnTo>
                    <a:lnTo>
                      <a:pt x="51" y="57"/>
                    </a:lnTo>
                    <a:lnTo>
                      <a:pt x="58" y="64"/>
                    </a:lnTo>
                    <a:lnTo>
                      <a:pt x="66" y="71"/>
                    </a:lnTo>
                    <a:lnTo>
                      <a:pt x="66" y="71"/>
                    </a:lnTo>
                    <a:close/>
                    <a:moveTo>
                      <a:pt x="66" y="35"/>
                    </a:moveTo>
                    <a:lnTo>
                      <a:pt x="73" y="35"/>
                    </a:lnTo>
                    <a:lnTo>
                      <a:pt x="73" y="28"/>
                    </a:lnTo>
                    <a:lnTo>
                      <a:pt x="73" y="14"/>
                    </a:lnTo>
                    <a:lnTo>
                      <a:pt x="66" y="7"/>
                    </a:lnTo>
                    <a:lnTo>
                      <a:pt x="58" y="21"/>
                    </a:lnTo>
                    <a:lnTo>
                      <a:pt x="66" y="35"/>
                    </a:lnTo>
                    <a:lnTo>
                      <a:pt x="66" y="35"/>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9" y="35"/>
                    </a:moveTo>
                    <a:lnTo>
                      <a:pt x="15" y="35"/>
                    </a:lnTo>
                    <a:lnTo>
                      <a:pt x="8" y="35"/>
                    </a:lnTo>
                    <a:lnTo>
                      <a:pt x="8" y="43"/>
                    </a:lnTo>
                    <a:lnTo>
                      <a:pt x="15" y="50"/>
                    </a:lnTo>
                    <a:lnTo>
                      <a:pt x="29" y="43"/>
                    </a:lnTo>
                    <a:lnTo>
                      <a:pt x="29" y="35"/>
                    </a:lnTo>
                    <a:lnTo>
                      <a:pt x="29" y="35"/>
                    </a:lnTo>
                    <a:close/>
                    <a:moveTo>
                      <a:pt x="36" y="64"/>
                    </a:moveTo>
                    <a:lnTo>
                      <a:pt x="29" y="57"/>
                    </a:lnTo>
                    <a:lnTo>
                      <a:pt x="22" y="57"/>
                    </a:lnTo>
                    <a:lnTo>
                      <a:pt x="22" y="57"/>
                    </a:lnTo>
                    <a:lnTo>
                      <a:pt x="15" y="64"/>
                    </a:lnTo>
                    <a:lnTo>
                      <a:pt x="15" y="71"/>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781">
                <a:extLst>
                  <a:ext uri="{FF2B5EF4-FFF2-40B4-BE49-F238E27FC236}">
                    <a16:creationId xmlns:a16="http://schemas.microsoft.com/office/drawing/2014/main" xmlns="" id="{1ED30D5B-35F9-4788-BCFC-0B676C2941E5}"/>
                  </a:ext>
                </a:extLst>
              </p:cNvPr>
              <p:cNvSpPr>
                <a:spLocks noEditPoints="1"/>
              </p:cNvSpPr>
              <p:nvPr/>
            </p:nvSpPr>
            <p:spPr bwMode="auto">
              <a:xfrm>
                <a:off x="6762" y="3377"/>
                <a:ext cx="22" cy="71"/>
              </a:xfrm>
              <a:custGeom>
                <a:avLst/>
                <a:gdLst>
                  <a:gd name="T0" fmla="*/ 22 w 22"/>
                  <a:gd name="T1" fmla="*/ 21 h 71"/>
                  <a:gd name="T2" fmla="*/ 22 w 22"/>
                  <a:gd name="T3" fmla="*/ 21 h 71"/>
                  <a:gd name="T4" fmla="*/ 22 w 22"/>
                  <a:gd name="T5" fmla="*/ 14 h 71"/>
                  <a:gd name="T6" fmla="*/ 22 w 22"/>
                  <a:gd name="T7" fmla="*/ 7 h 71"/>
                  <a:gd name="T8" fmla="*/ 15 w 22"/>
                  <a:gd name="T9" fmla="*/ 0 h 71"/>
                  <a:gd name="T10" fmla="*/ 7 w 22"/>
                  <a:gd name="T11" fmla="*/ 0 h 71"/>
                  <a:gd name="T12" fmla="*/ 0 w 22"/>
                  <a:gd name="T13" fmla="*/ 0 h 71"/>
                  <a:gd name="T14" fmla="*/ 0 w 22"/>
                  <a:gd name="T15" fmla="*/ 0 h 71"/>
                  <a:gd name="T16" fmla="*/ 0 w 22"/>
                  <a:gd name="T17" fmla="*/ 7 h 71"/>
                  <a:gd name="T18" fmla="*/ 7 w 22"/>
                  <a:gd name="T19" fmla="*/ 14 h 71"/>
                  <a:gd name="T20" fmla="*/ 22 w 22"/>
                  <a:gd name="T21" fmla="*/ 21 h 71"/>
                  <a:gd name="T22" fmla="*/ 22 w 22"/>
                  <a:gd name="T23" fmla="*/ 21 h 71"/>
                  <a:gd name="T24" fmla="*/ 22 w 22"/>
                  <a:gd name="T25" fmla="*/ 28 h 71"/>
                  <a:gd name="T26" fmla="*/ 22 w 22"/>
                  <a:gd name="T27" fmla="*/ 21 h 71"/>
                  <a:gd name="T28" fmla="*/ 22 w 22"/>
                  <a:gd name="T29" fmla="*/ 21 h 71"/>
                  <a:gd name="T30" fmla="*/ 22 w 22"/>
                  <a:gd name="T31" fmla="*/ 35 h 71"/>
                  <a:gd name="T32" fmla="*/ 22 w 22"/>
                  <a:gd name="T33" fmla="*/ 35 h 71"/>
                  <a:gd name="T34" fmla="*/ 22 w 22"/>
                  <a:gd name="T35" fmla="*/ 35 h 71"/>
                  <a:gd name="T36" fmla="*/ 22 w 22"/>
                  <a:gd name="T37" fmla="*/ 28 h 71"/>
                  <a:gd name="T38" fmla="*/ 7 w 22"/>
                  <a:gd name="T39" fmla="*/ 28 h 71"/>
                  <a:gd name="T40" fmla="*/ 0 w 22"/>
                  <a:gd name="T41" fmla="*/ 35 h 71"/>
                  <a:gd name="T42" fmla="*/ 0 w 22"/>
                  <a:gd name="T43" fmla="*/ 43 h 71"/>
                  <a:gd name="T44" fmla="*/ 7 w 22"/>
                  <a:gd name="T45" fmla="*/ 43 h 71"/>
                  <a:gd name="T46" fmla="*/ 15 w 22"/>
                  <a:gd name="T47" fmla="*/ 50 h 71"/>
                  <a:gd name="T48" fmla="*/ 22 w 22"/>
                  <a:gd name="T49" fmla="*/ 50 h 71"/>
                  <a:gd name="T50" fmla="*/ 22 w 22"/>
                  <a:gd name="T51" fmla="*/ 43 h 71"/>
                  <a:gd name="T52" fmla="*/ 22 w 22"/>
                  <a:gd name="T53" fmla="*/ 35 h 71"/>
                  <a:gd name="T54" fmla="*/ 22 w 22"/>
                  <a:gd name="T55" fmla="*/ 35 h 71"/>
                  <a:gd name="T56" fmla="*/ 22 w 22"/>
                  <a:gd name="T57" fmla="*/ 57 h 71"/>
                  <a:gd name="T58" fmla="*/ 15 w 22"/>
                  <a:gd name="T59" fmla="*/ 57 h 71"/>
                  <a:gd name="T60" fmla="*/ 7 w 22"/>
                  <a:gd name="T61" fmla="*/ 64 h 71"/>
                  <a:gd name="T62" fmla="*/ 7 w 22"/>
                  <a:gd name="T63" fmla="*/ 64 h 71"/>
                  <a:gd name="T64" fmla="*/ 7 w 22"/>
                  <a:gd name="T65" fmla="*/ 71 h 71"/>
                  <a:gd name="T66" fmla="*/ 15 w 22"/>
                  <a:gd name="T67" fmla="*/ 71 h 71"/>
                  <a:gd name="T68" fmla="*/ 22 w 22"/>
                  <a:gd name="T69" fmla="*/ 71 h 71"/>
                  <a:gd name="T70" fmla="*/ 22 w 22"/>
                  <a:gd name="T71" fmla="*/ 71 h 71"/>
                  <a:gd name="T72" fmla="*/ 15 w 22"/>
                  <a:gd name="T73" fmla="*/ 71 h 71"/>
                  <a:gd name="T74" fmla="*/ 7 w 22"/>
                  <a:gd name="T75" fmla="*/ 64 h 71"/>
                  <a:gd name="T76" fmla="*/ 15 w 22"/>
                  <a:gd name="T77" fmla="*/ 57 h 71"/>
                  <a:gd name="T78" fmla="*/ 22 w 22"/>
                  <a:gd name="T79" fmla="*/ 57 h 71"/>
                  <a:gd name="T80" fmla="*/ 22 w 22"/>
                  <a:gd name="T81" fmla="*/ 57 h 71"/>
                  <a:gd name="T82" fmla="*/ 22 w 22"/>
                  <a:gd name="T83" fmla="*/ 57 h 71"/>
                  <a:gd name="T84" fmla="*/ 22 w 22"/>
                  <a:gd name="T85" fmla="*/ 57 h 71"/>
                  <a:gd name="T86" fmla="*/ 22 w 22"/>
                  <a:gd name="T87" fmla="*/ 57 h 71"/>
                  <a:gd name="T88" fmla="*/ 22 w 22"/>
                  <a:gd name="T89" fmla="*/ 14 h 71"/>
                  <a:gd name="T90" fmla="*/ 22 w 22"/>
                  <a:gd name="T91" fmla="*/ 14 h 71"/>
                  <a:gd name="T92" fmla="*/ 22 w 22"/>
                  <a:gd name="T93" fmla="*/ 7 h 71"/>
                  <a:gd name="T94" fmla="*/ 15 w 22"/>
                  <a:gd name="T95" fmla="*/ 0 h 71"/>
                  <a:gd name="T96" fmla="*/ 7 w 22"/>
                  <a:gd name="T97" fmla="*/ 0 h 71"/>
                  <a:gd name="T98" fmla="*/ 0 w 22"/>
                  <a:gd name="T99" fmla="*/ 7 h 71"/>
                  <a:gd name="T100" fmla="*/ 7 w 22"/>
                  <a:gd name="T101" fmla="*/ 14 h 71"/>
                  <a:gd name="T102" fmla="*/ 15 w 22"/>
                  <a:gd name="T103" fmla="*/ 21 h 71"/>
                  <a:gd name="T104" fmla="*/ 22 w 22"/>
                  <a:gd name="T105" fmla="*/ 14 h 71"/>
                  <a:gd name="T106" fmla="*/ 22 w 22"/>
                  <a:gd name="T107" fmla="*/ 14 h 71"/>
                  <a:gd name="T108" fmla="*/ 22 w 22"/>
                  <a:gd name="T109" fmla="*/ 35 h 71"/>
                  <a:gd name="T110" fmla="*/ 15 w 22"/>
                  <a:gd name="T111" fmla="*/ 35 h 71"/>
                  <a:gd name="T112" fmla="*/ 0 w 22"/>
                  <a:gd name="T113" fmla="*/ 35 h 71"/>
                  <a:gd name="T114" fmla="*/ 7 w 22"/>
                  <a:gd name="T115" fmla="*/ 43 h 71"/>
                  <a:gd name="T116" fmla="*/ 15 w 22"/>
                  <a:gd name="T117" fmla="*/ 43 h 71"/>
                  <a:gd name="T118" fmla="*/ 22 w 22"/>
                  <a:gd name="T119" fmla="*/ 43 h 71"/>
                  <a:gd name="T120" fmla="*/ 22 w 22"/>
                  <a:gd name="T121" fmla="*/ 35 h 71"/>
                  <a:gd name="T122" fmla="*/ 22 w 22"/>
                  <a:gd name="T123" fmla="*/ 3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1">
                    <a:moveTo>
                      <a:pt x="22" y="21"/>
                    </a:moveTo>
                    <a:lnTo>
                      <a:pt x="22" y="21"/>
                    </a:lnTo>
                    <a:lnTo>
                      <a:pt x="22" y="14"/>
                    </a:lnTo>
                    <a:lnTo>
                      <a:pt x="22" y="7"/>
                    </a:lnTo>
                    <a:lnTo>
                      <a:pt x="15" y="0"/>
                    </a:lnTo>
                    <a:lnTo>
                      <a:pt x="7" y="0"/>
                    </a:lnTo>
                    <a:lnTo>
                      <a:pt x="0" y="0"/>
                    </a:lnTo>
                    <a:lnTo>
                      <a:pt x="0" y="0"/>
                    </a:lnTo>
                    <a:lnTo>
                      <a:pt x="0" y="7"/>
                    </a:lnTo>
                    <a:lnTo>
                      <a:pt x="7" y="14"/>
                    </a:lnTo>
                    <a:lnTo>
                      <a:pt x="22" y="21"/>
                    </a:lnTo>
                    <a:lnTo>
                      <a:pt x="22" y="21"/>
                    </a:lnTo>
                    <a:lnTo>
                      <a:pt x="22" y="28"/>
                    </a:lnTo>
                    <a:lnTo>
                      <a:pt x="22" y="21"/>
                    </a:lnTo>
                    <a:lnTo>
                      <a:pt x="22" y="21"/>
                    </a:lnTo>
                    <a:close/>
                    <a:moveTo>
                      <a:pt x="22" y="35"/>
                    </a:moveTo>
                    <a:lnTo>
                      <a:pt x="22" y="35"/>
                    </a:lnTo>
                    <a:lnTo>
                      <a:pt x="22" y="35"/>
                    </a:lnTo>
                    <a:lnTo>
                      <a:pt x="22" y="28"/>
                    </a:lnTo>
                    <a:lnTo>
                      <a:pt x="7" y="28"/>
                    </a:lnTo>
                    <a:lnTo>
                      <a:pt x="0" y="35"/>
                    </a:lnTo>
                    <a:lnTo>
                      <a:pt x="0" y="43"/>
                    </a:lnTo>
                    <a:lnTo>
                      <a:pt x="7" y="43"/>
                    </a:lnTo>
                    <a:lnTo>
                      <a:pt x="15" y="50"/>
                    </a:lnTo>
                    <a:lnTo>
                      <a:pt x="22" y="50"/>
                    </a:lnTo>
                    <a:lnTo>
                      <a:pt x="22" y="43"/>
                    </a:lnTo>
                    <a:lnTo>
                      <a:pt x="22" y="35"/>
                    </a:lnTo>
                    <a:lnTo>
                      <a:pt x="22" y="35"/>
                    </a:lnTo>
                    <a:close/>
                    <a:moveTo>
                      <a:pt x="22" y="57"/>
                    </a:moveTo>
                    <a:lnTo>
                      <a:pt x="15" y="57"/>
                    </a:lnTo>
                    <a:lnTo>
                      <a:pt x="7" y="64"/>
                    </a:lnTo>
                    <a:lnTo>
                      <a:pt x="7" y="64"/>
                    </a:lnTo>
                    <a:lnTo>
                      <a:pt x="7" y="71"/>
                    </a:lnTo>
                    <a:lnTo>
                      <a:pt x="15" y="71"/>
                    </a:lnTo>
                    <a:lnTo>
                      <a:pt x="22" y="71"/>
                    </a:lnTo>
                    <a:lnTo>
                      <a:pt x="22" y="71"/>
                    </a:lnTo>
                    <a:lnTo>
                      <a:pt x="15" y="71"/>
                    </a:lnTo>
                    <a:lnTo>
                      <a:pt x="7" y="64"/>
                    </a:lnTo>
                    <a:lnTo>
                      <a:pt x="15" y="57"/>
                    </a:lnTo>
                    <a:lnTo>
                      <a:pt x="22" y="57"/>
                    </a:lnTo>
                    <a:lnTo>
                      <a:pt x="22" y="57"/>
                    </a:lnTo>
                    <a:lnTo>
                      <a:pt x="22" y="57"/>
                    </a:lnTo>
                    <a:lnTo>
                      <a:pt x="22" y="57"/>
                    </a:lnTo>
                    <a:lnTo>
                      <a:pt x="22" y="57"/>
                    </a:lnTo>
                    <a:close/>
                    <a:moveTo>
                      <a:pt x="22" y="14"/>
                    </a:moveTo>
                    <a:lnTo>
                      <a:pt x="22" y="14"/>
                    </a:lnTo>
                    <a:lnTo>
                      <a:pt x="22" y="7"/>
                    </a:lnTo>
                    <a:lnTo>
                      <a:pt x="15" y="0"/>
                    </a:lnTo>
                    <a:lnTo>
                      <a:pt x="7" y="0"/>
                    </a:lnTo>
                    <a:lnTo>
                      <a:pt x="0" y="7"/>
                    </a:lnTo>
                    <a:lnTo>
                      <a:pt x="7" y="14"/>
                    </a:lnTo>
                    <a:lnTo>
                      <a:pt x="15" y="21"/>
                    </a:lnTo>
                    <a:lnTo>
                      <a:pt x="22" y="14"/>
                    </a:lnTo>
                    <a:lnTo>
                      <a:pt x="22" y="14"/>
                    </a:lnTo>
                    <a:close/>
                    <a:moveTo>
                      <a:pt x="22" y="35"/>
                    </a:moveTo>
                    <a:lnTo>
                      <a:pt x="15" y="35"/>
                    </a:lnTo>
                    <a:lnTo>
                      <a:pt x="0" y="35"/>
                    </a:lnTo>
                    <a:lnTo>
                      <a:pt x="7" y="43"/>
                    </a:lnTo>
                    <a:lnTo>
                      <a:pt x="15" y="43"/>
                    </a:lnTo>
                    <a:lnTo>
                      <a:pt x="22" y="43"/>
                    </a:lnTo>
                    <a:lnTo>
                      <a:pt x="22" y="35"/>
                    </a:lnTo>
                    <a:lnTo>
                      <a:pt x="22" y="3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782">
                <a:extLst>
                  <a:ext uri="{FF2B5EF4-FFF2-40B4-BE49-F238E27FC236}">
                    <a16:creationId xmlns:a16="http://schemas.microsoft.com/office/drawing/2014/main" xmlns="" id="{3EDFDEBA-AAC7-4755-A056-AABA59AB4675}"/>
                  </a:ext>
                </a:extLst>
              </p:cNvPr>
              <p:cNvSpPr>
                <a:spLocks noEditPoints="1"/>
              </p:cNvSpPr>
              <p:nvPr/>
            </p:nvSpPr>
            <p:spPr bwMode="auto">
              <a:xfrm>
                <a:off x="6690" y="3377"/>
                <a:ext cx="72" cy="71"/>
              </a:xfrm>
              <a:custGeom>
                <a:avLst/>
                <a:gdLst>
                  <a:gd name="T0" fmla="*/ 65 w 72"/>
                  <a:gd name="T1" fmla="*/ 71 h 71"/>
                  <a:gd name="T2" fmla="*/ 72 w 72"/>
                  <a:gd name="T3" fmla="*/ 64 h 71"/>
                  <a:gd name="T4" fmla="*/ 58 w 72"/>
                  <a:gd name="T5" fmla="*/ 50 h 71"/>
                  <a:gd name="T6" fmla="*/ 58 w 72"/>
                  <a:gd name="T7" fmla="*/ 35 h 71"/>
                  <a:gd name="T8" fmla="*/ 65 w 72"/>
                  <a:gd name="T9" fmla="*/ 35 h 71"/>
                  <a:gd name="T10" fmla="*/ 65 w 72"/>
                  <a:gd name="T11" fmla="*/ 7 h 71"/>
                  <a:gd name="T12" fmla="*/ 65 w 72"/>
                  <a:gd name="T13" fmla="*/ 7 h 71"/>
                  <a:gd name="T14" fmla="*/ 50 w 72"/>
                  <a:gd name="T15" fmla="*/ 14 h 71"/>
                  <a:gd name="T16" fmla="*/ 58 w 72"/>
                  <a:gd name="T17" fmla="*/ 28 h 71"/>
                  <a:gd name="T18" fmla="*/ 50 w 72"/>
                  <a:gd name="T19" fmla="*/ 43 h 71"/>
                  <a:gd name="T20" fmla="*/ 43 w 72"/>
                  <a:gd name="T21" fmla="*/ 43 h 71"/>
                  <a:gd name="T22" fmla="*/ 43 w 72"/>
                  <a:gd name="T23" fmla="*/ 28 h 71"/>
                  <a:gd name="T24" fmla="*/ 43 w 72"/>
                  <a:gd name="T25" fmla="*/ 21 h 71"/>
                  <a:gd name="T26" fmla="*/ 36 w 72"/>
                  <a:gd name="T27" fmla="*/ 0 h 71"/>
                  <a:gd name="T28" fmla="*/ 36 w 72"/>
                  <a:gd name="T29" fmla="*/ 21 h 71"/>
                  <a:gd name="T30" fmla="*/ 36 w 72"/>
                  <a:gd name="T31" fmla="*/ 28 h 71"/>
                  <a:gd name="T32" fmla="*/ 36 w 72"/>
                  <a:gd name="T33" fmla="*/ 35 h 71"/>
                  <a:gd name="T34" fmla="*/ 22 w 72"/>
                  <a:gd name="T35" fmla="*/ 21 h 71"/>
                  <a:gd name="T36" fmla="*/ 22 w 72"/>
                  <a:gd name="T37" fmla="*/ 14 h 71"/>
                  <a:gd name="T38" fmla="*/ 7 w 72"/>
                  <a:gd name="T39" fmla="*/ 0 h 71"/>
                  <a:gd name="T40" fmla="*/ 0 w 72"/>
                  <a:gd name="T41" fmla="*/ 0 h 71"/>
                  <a:gd name="T42" fmla="*/ 0 w 72"/>
                  <a:gd name="T43" fmla="*/ 7 h 71"/>
                  <a:gd name="T44" fmla="*/ 14 w 72"/>
                  <a:gd name="T45" fmla="*/ 21 h 71"/>
                  <a:gd name="T46" fmla="*/ 29 w 72"/>
                  <a:gd name="T47" fmla="*/ 35 h 71"/>
                  <a:gd name="T48" fmla="*/ 29 w 72"/>
                  <a:gd name="T49" fmla="*/ 35 h 71"/>
                  <a:gd name="T50" fmla="*/ 22 w 72"/>
                  <a:gd name="T51" fmla="*/ 35 h 71"/>
                  <a:gd name="T52" fmla="*/ 7 w 72"/>
                  <a:gd name="T53" fmla="*/ 28 h 71"/>
                  <a:gd name="T54" fmla="*/ 0 w 72"/>
                  <a:gd name="T55" fmla="*/ 43 h 71"/>
                  <a:gd name="T56" fmla="*/ 14 w 72"/>
                  <a:gd name="T57" fmla="*/ 50 h 71"/>
                  <a:gd name="T58" fmla="*/ 22 w 72"/>
                  <a:gd name="T59" fmla="*/ 43 h 71"/>
                  <a:gd name="T60" fmla="*/ 29 w 72"/>
                  <a:gd name="T61" fmla="*/ 43 h 71"/>
                  <a:gd name="T62" fmla="*/ 43 w 72"/>
                  <a:gd name="T63" fmla="*/ 43 h 71"/>
                  <a:gd name="T64" fmla="*/ 43 w 72"/>
                  <a:gd name="T65" fmla="*/ 50 h 71"/>
                  <a:gd name="T66" fmla="*/ 36 w 72"/>
                  <a:gd name="T67" fmla="*/ 57 h 71"/>
                  <a:gd name="T68" fmla="*/ 22 w 72"/>
                  <a:gd name="T69" fmla="*/ 57 h 71"/>
                  <a:gd name="T70" fmla="*/ 7 w 72"/>
                  <a:gd name="T71" fmla="*/ 64 h 71"/>
                  <a:gd name="T72" fmla="*/ 22 w 72"/>
                  <a:gd name="T73" fmla="*/ 71 h 71"/>
                  <a:gd name="T74" fmla="*/ 29 w 72"/>
                  <a:gd name="T75" fmla="*/ 71 h 71"/>
                  <a:gd name="T76" fmla="*/ 36 w 72"/>
                  <a:gd name="T77" fmla="*/ 64 h 71"/>
                  <a:gd name="T78" fmla="*/ 43 w 72"/>
                  <a:gd name="T79" fmla="*/ 57 h 71"/>
                  <a:gd name="T80" fmla="*/ 58 w 72"/>
                  <a:gd name="T81" fmla="*/ 64 h 71"/>
                  <a:gd name="T82" fmla="*/ 58 w 72"/>
                  <a:gd name="T83" fmla="*/ 71 h 71"/>
                  <a:gd name="T84" fmla="*/ 65 w 72"/>
                  <a:gd name="T85" fmla="*/ 28 h 71"/>
                  <a:gd name="T86" fmla="*/ 65 w 72"/>
                  <a:gd name="T87" fmla="*/ 14 h 71"/>
                  <a:gd name="T88" fmla="*/ 58 w 72"/>
                  <a:gd name="T89" fmla="*/ 14 h 71"/>
                  <a:gd name="T90" fmla="*/ 58 w 72"/>
                  <a:gd name="T91" fmla="*/ 28 h 71"/>
                  <a:gd name="T92" fmla="*/ 43 w 72"/>
                  <a:gd name="T93" fmla="*/ 14 h 71"/>
                  <a:gd name="T94" fmla="*/ 36 w 72"/>
                  <a:gd name="T95" fmla="*/ 7 h 71"/>
                  <a:gd name="T96" fmla="*/ 36 w 72"/>
                  <a:gd name="T97" fmla="*/ 21 h 71"/>
                  <a:gd name="T98" fmla="*/ 22 w 72"/>
                  <a:gd name="T99" fmla="*/ 14 h 71"/>
                  <a:gd name="T100" fmla="*/ 14 w 72"/>
                  <a:gd name="T101" fmla="*/ 0 h 71"/>
                  <a:gd name="T102" fmla="*/ 0 w 72"/>
                  <a:gd name="T103" fmla="*/ 7 h 71"/>
                  <a:gd name="T104" fmla="*/ 7 w 72"/>
                  <a:gd name="T105" fmla="*/ 21 h 71"/>
                  <a:gd name="T106" fmla="*/ 14 w 72"/>
                  <a:gd name="T107" fmla="*/ 14 h 71"/>
                  <a:gd name="T108" fmla="*/ 14 w 72"/>
                  <a:gd name="T109" fmla="*/ 35 h 71"/>
                  <a:gd name="T110" fmla="*/ 7 w 72"/>
                  <a:gd name="T111" fmla="*/ 43 h 71"/>
                  <a:gd name="T112" fmla="*/ 22 w 72"/>
                  <a:gd name="T113" fmla="*/ 43 h 71"/>
                  <a:gd name="T114" fmla="*/ 22 w 72"/>
                  <a:gd name="T115" fmla="*/ 35 h 71"/>
                  <a:gd name="T116" fmla="*/ 29 w 72"/>
                  <a:gd name="T117" fmla="*/ 57 h 71"/>
                  <a:gd name="T118" fmla="*/ 14 w 72"/>
                  <a:gd name="T119" fmla="*/ 57 h 71"/>
                  <a:gd name="T120" fmla="*/ 7 w 72"/>
                  <a:gd name="T121" fmla="*/ 64 h 71"/>
                  <a:gd name="T122" fmla="*/ 29 w 72"/>
                  <a:gd name="T123" fmla="*/ 71 h 71"/>
                  <a:gd name="T124" fmla="*/ 29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58" y="71"/>
                    </a:moveTo>
                    <a:lnTo>
                      <a:pt x="65" y="71"/>
                    </a:lnTo>
                    <a:lnTo>
                      <a:pt x="72" y="71"/>
                    </a:lnTo>
                    <a:lnTo>
                      <a:pt x="72" y="64"/>
                    </a:lnTo>
                    <a:lnTo>
                      <a:pt x="72" y="64"/>
                    </a:lnTo>
                    <a:lnTo>
                      <a:pt x="58" y="50"/>
                    </a:lnTo>
                    <a:lnTo>
                      <a:pt x="58" y="50"/>
                    </a:lnTo>
                    <a:lnTo>
                      <a:pt x="58" y="35"/>
                    </a:lnTo>
                    <a:lnTo>
                      <a:pt x="65" y="35"/>
                    </a:lnTo>
                    <a:lnTo>
                      <a:pt x="65" y="35"/>
                    </a:lnTo>
                    <a:lnTo>
                      <a:pt x="72" y="28"/>
                    </a:lnTo>
                    <a:lnTo>
                      <a:pt x="65" y="7"/>
                    </a:lnTo>
                    <a:lnTo>
                      <a:pt x="65" y="7"/>
                    </a:lnTo>
                    <a:lnTo>
                      <a:pt x="65" y="7"/>
                    </a:lnTo>
                    <a:lnTo>
                      <a:pt x="58" y="7"/>
                    </a:lnTo>
                    <a:lnTo>
                      <a:pt x="50" y="14"/>
                    </a:lnTo>
                    <a:lnTo>
                      <a:pt x="50" y="21"/>
                    </a:lnTo>
                    <a:lnTo>
                      <a:pt x="58" y="28"/>
                    </a:lnTo>
                    <a:lnTo>
                      <a:pt x="58" y="35"/>
                    </a:lnTo>
                    <a:lnTo>
                      <a:pt x="50" y="43"/>
                    </a:lnTo>
                    <a:lnTo>
                      <a:pt x="50" y="50"/>
                    </a:lnTo>
                    <a:lnTo>
                      <a:pt x="43" y="43"/>
                    </a:lnTo>
                    <a:lnTo>
                      <a:pt x="43" y="35"/>
                    </a:lnTo>
                    <a:lnTo>
                      <a:pt x="43" y="28"/>
                    </a:lnTo>
                    <a:lnTo>
                      <a:pt x="43" y="28"/>
                    </a:lnTo>
                    <a:lnTo>
                      <a:pt x="43" y="21"/>
                    </a:lnTo>
                    <a:lnTo>
                      <a:pt x="43" y="7"/>
                    </a:lnTo>
                    <a:lnTo>
                      <a:pt x="36" y="0"/>
                    </a:lnTo>
                    <a:lnTo>
                      <a:pt x="29" y="7"/>
                    </a:lnTo>
                    <a:lnTo>
                      <a:pt x="36" y="21"/>
                    </a:lnTo>
                    <a:lnTo>
                      <a:pt x="36" y="21"/>
                    </a:lnTo>
                    <a:lnTo>
                      <a:pt x="36" y="28"/>
                    </a:lnTo>
                    <a:lnTo>
                      <a:pt x="36" y="35"/>
                    </a:lnTo>
                    <a:lnTo>
                      <a:pt x="36" y="35"/>
                    </a:lnTo>
                    <a:lnTo>
                      <a:pt x="29" y="28"/>
                    </a:lnTo>
                    <a:lnTo>
                      <a:pt x="22" y="21"/>
                    </a:lnTo>
                    <a:lnTo>
                      <a:pt x="22" y="21"/>
                    </a:lnTo>
                    <a:lnTo>
                      <a:pt x="22" y="14"/>
                    </a:lnTo>
                    <a:lnTo>
                      <a:pt x="22" y="7"/>
                    </a:lnTo>
                    <a:lnTo>
                      <a:pt x="7" y="0"/>
                    </a:lnTo>
                    <a:lnTo>
                      <a:pt x="7" y="0"/>
                    </a:lnTo>
                    <a:lnTo>
                      <a:pt x="0" y="0"/>
                    </a:lnTo>
                    <a:lnTo>
                      <a:pt x="0" y="0"/>
                    </a:lnTo>
                    <a:lnTo>
                      <a:pt x="0" y="7"/>
                    </a:lnTo>
                    <a:lnTo>
                      <a:pt x="7" y="14"/>
                    </a:lnTo>
                    <a:lnTo>
                      <a:pt x="14" y="21"/>
                    </a:lnTo>
                    <a:lnTo>
                      <a:pt x="22" y="28"/>
                    </a:lnTo>
                    <a:lnTo>
                      <a:pt x="29" y="35"/>
                    </a:lnTo>
                    <a:lnTo>
                      <a:pt x="36" y="35"/>
                    </a:lnTo>
                    <a:lnTo>
                      <a:pt x="29" y="35"/>
                    </a:lnTo>
                    <a:lnTo>
                      <a:pt x="29" y="35"/>
                    </a:lnTo>
                    <a:lnTo>
                      <a:pt x="22" y="35"/>
                    </a:lnTo>
                    <a:lnTo>
                      <a:pt x="14" y="28"/>
                    </a:lnTo>
                    <a:lnTo>
                      <a:pt x="7" y="28"/>
                    </a:lnTo>
                    <a:lnTo>
                      <a:pt x="0" y="35"/>
                    </a:lnTo>
                    <a:lnTo>
                      <a:pt x="0" y="43"/>
                    </a:lnTo>
                    <a:lnTo>
                      <a:pt x="7" y="43"/>
                    </a:lnTo>
                    <a:lnTo>
                      <a:pt x="14" y="50"/>
                    </a:lnTo>
                    <a:lnTo>
                      <a:pt x="22" y="50"/>
                    </a:lnTo>
                    <a:lnTo>
                      <a:pt x="22" y="43"/>
                    </a:lnTo>
                    <a:lnTo>
                      <a:pt x="22" y="43"/>
                    </a:lnTo>
                    <a:lnTo>
                      <a:pt x="29" y="43"/>
                    </a:lnTo>
                    <a:lnTo>
                      <a:pt x="36" y="43"/>
                    </a:lnTo>
                    <a:lnTo>
                      <a:pt x="43" y="43"/>
                    </a:lnTo>
                    <a:lnTo>
                      <a:pt x="43" y="50"/>
                    </a:lnTo>
                    <a:lnTo>
                      <a:pt x="43" y="50"/>
                    </a:lnTo>
                    <a:lnTo>
                      <a:pt x="43" y="57"/>
                    </a:lnTo>
                    <a:lnTo>
                      <a:pt x="36" y="57"/>
                    </a:lnTo>
                    <a:lnTo>
                      <a:pt x="29" y="57"/>
                    </a:lnTo>
                    <a:lnTo>
                      <a:pt x="22" y="57"/>
                    </a:lnTo>
                    <a:lnTo>
                      <a:pt x="7" y="64"/>
                    </a:lnTo>
                    <a:lnTo>
                      <a:pt x="7" y="64"/>
                    </a:lnTo>
                    <a:lnTo>
                      <a:pt x="7" y="71"/>
                    </a:lnTo>
                    <a:lnTo>
                      <a:pt x="22" y="71"/>
                    </a:lnTo>
                    <a:lnTo>
                      <a:pt x="29" y="71"/>
                    </a:lnTo>
                    <a:lnTo>
                      <a:pt x="29" y="71"/>
                    </a:lnTo>
                    <a:lnTo>
                      <a:pt x="29" y="64"/>
                    </a:lnTo>
                    <a:lnTo>
                      <a:pt x="36" y="64"/>
                    </a:lnTo>
                    <a:lnTo>
                      <a:pt x="43" y="64"/>
                    </a:lnTo>
                    <a:lnTo>
                      <a:pt x="43" y="57"/>
                    </a:lnTo>
                    <a:lnTo>
                      <a:pt x="50" y="57"/>
                    </a:lnTo>
                    <a:lnTo>
                      <a:pt x="58" y="64"/>
                    </a:lnTo>
                    <a:lnTo>
                      <a:pt x="58" y="71"/>
                    </a:lnTo>
                    <a:lnTo>
                      <a:pt x="58" y="71"/>
                    </a:lnTo>
                    <a:close/>
                    <a:moveTo>
                      <a:pt x="58" y="28"/>
                    </a:moveTo>
                    <a:lnTo>
                      <a:pt x="65" y="28"/>
                    </a:lnTo>
                    <a:lnTo>
                      <a:pt x="72" y="21"/>
                    </a:lnTo>
                    <a:lnTo>
                      <a:pt x="65" y="14"/>
                    </a:lnTo>
                    <a:lnTo>
                      <a:pt x="65" y="7"/>
                    </a:lnTo>
                    <a:lnTo>
                      <a:pt x="58" y="14"/>
                    </a:lnTo>
                    <a:lnTo>
                      <a:pt x="58" y="28"/>
                    </a:lnTo>
                    <a:lnTo>
                      <a:pt x="58" y="28"/>
                    </a:lnTo>
                    <a:close/>
                    <a:moveTo>
                      <a:pt x="36" y="21"/>
                    </a:moveTo>
                    <a:lnTo>
                      <a:pt x="43" y="14"/>
                    </a:lnTo>
                    <a:lnTo>
                      <a:pt x="36" y="0"/>
                    </a:lnTo>
                    <a:lnTo>
                      <a:pt x="36" y="7"/>
                    </a:lnTo>
                    <a:lnTo>
                      <a:pt x="36" y="21"/>
                    </a:lnTo>
                    <a:lnTo>
                      <a:pt x="36" y="21"/>
                    </a:lnTo>
                    <a:close/>
                    <a:moveTo>
                      <a:pt x="14" y="14"/>
                    </a:moveTo>
                    <a:lnTo>
                      <a:pt x="22" y="14"/>
                    </a:lnTo>
                    <a:lnTo>
                      <a:pt x="14" y="7"/>
                    </a:lnTo>
                    <a:lnTo>
                      <a:pt x="14" y="0"/>
                    </a:lnTo>
                    <a:lnTo>
                      <a:pt x="0" y="0"/>
                    </a:lnTo>
                    <a:lnTo>
                      <a:pt x="0" y="7"/>
                    </a:lnTo>
                    <a:lnTo>
                      <a:pt x="7" y="14"/>
                    </a:lnTo>
                    <a:lnTo>
                      <a:pt x="7" y="21"/>
                    </a:lnTo>
                    <a:lnTo>
                      <a:pt x="14" y="14"/>
                    </a:lnTo>
                    <a:lnTo>
                      <a:pt x="14" y="14"/>
                    </a:lnTo>
                    <a:close/>
                    <a:moveTo>
                      <a:pt x="22" y="35"/>
                    </a:moveTo>
                    <a:lnTo>
                      <a:pt x="14" y="35"/>
                    </a:lnTo>
                    <a:lnTo>
                      <a:pt x="0" y="35"/>
                    </a:lnTo>
                    <a:lnTo>
                      <a:pt x="7" y="43"/>
                    </a:lnTo>
                    <a:lnTo>
                      <a:pt x="14" y="43"/>
                    </a:lnTo>
                    <a:lnTo>
                      <a:pt x="22" y="43"/>
                    </a:lnTo>
                    <a:lnTo>
                      <a:pt x="22" y="35"/>
                    </a:lnTo>
                    <a:lnTo>
                      <a:pt x="22" y="35"/>
                    </a:lnTo>
                    <a:close/>
                    <a:moveTo>
                      <a:pt x="29" y="64"/>
                    </a:moveTo>
                    <a:lnTo>
                      <a:pt x="29" y="57"/>
                    </a:lnTo>
                    <a:lnTo>
                      <a:pt x="22" y="57"/>
                    </a:lnTo>
                    <a:lnTo>
                      <a:pt x="14" y="57"/>
                    </a:lnTo>
                    <a:lnTo>
                      <a:pt x="7" y="64"/>
                    </a:lnTo>
                    <a:lnTo>
                      <a:pt x="7" y="64"/>
                    </a:lnTo>
                    <a:lnTo>
                      <a:pt x="14" y="71"/>
                    </a:lnTo>
                    <a:lnTo>
                      <a:pt x="29" y="71"/>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783">
                <a:extLst>
                  <a:ext uri="{FF2B5EF4-FFF2-40B4-BE49-F238E27FC236}">
                    <a16:creationId xmlns:a16="http://schemas.microsoft.com/office/drawing/2014/main" xmlns="" id="{16F3E7F5-AE7A-4C4A-8B52-20D0B37656C8}"/>
                  </a:ext>
                </a:extLst>
              </p:cNvPr>
              <p:cNvSpPr>
                <a:spLocks noEditPoints="1"/>
              </p:cNvSpPr>
              <p:nvPr/>
            </p:nvSpPr>
            <p:spPr bwMode="auto">
              <a:xfrm>
                <a:off x="6611" y="3377"/>
                <a:ext cx="72" cy="71"/>
              </a:xfrm>
              <a:custGeom>
                <a:avLst/>
                <a:gdLst>
                  <a:gd name="T0" fmla="*/ 72 w 72"/>
                  <a:gd name="T1" fmla="*/ 71 h 71"/>
                  <a:gd name="T2" fmla="*/ 72 w 72"/>
                  <a:gd name="T3" fmla="*/ 64 h 71"/>
                  <a:gd name="T4" fmla="*/ 65 w 72"/>
                  <a:gd name="T5" fmla="*/ 50 h 71"/>
                  <a:gd name="T6" fmla="*/ 65 w 72"/>
                  <a:gd name="T7" fmla="*/ 35 h 71"/>
                  <a:gd name="T8" fmla="*/ 72 w 72"/>
                  <a:gd name="T9" fmla="*/ 35 h 71"/>
                  <a:gd name="T10" fmla="*/ 72 w 72"/>
                  <a:gd name="T11" fmla="*/ 7 h 71"/>
                  <a:gd name="T12" fmla="*/ 65 w 72"/>
                  <a:gd name="T13" fmla="*/ 7 h 71"/>
                  <a:gd name="T14" fmla="*/ 58 w 72"/>
                  <a:gd name="T15" fmla="*/ 14 h 71"/>
                  <a:gd name="T16" fmla="*/ 65 w 72"/>
                  <a:gd name="T17" fmla="*/ 28 h 71"/>
                  <a:gd name="T18" fmla="*/ 58 w 72"/>
                  <a:gd name="T19" fmla="*/ 43 h 71"/>
                  <a:gd name="T20" fmla="*/ 50 w 72"/>
                  <a:gd name="T21" fmla="*/ 43 h 71"/>
                  <a:gd name="T22" fmla="*/ 43 w 72"/>
                  <a:gd name="T23" fmla="*/ 28 h 71"/>
                  <a:gd name="T24" fmla="*/ 50 w 72"/>
                  <a:gd name="T25" fmla="*/ 21 h 71"/>
                  <a:gd name="T26" fmla="*/ 43 w 72"/>
                  <a:gd name="T27" fmla="*/ 0 h 71"/>
                  <a:gd name="T28" fmla="*/ 43 w 72"/>
                  <a:gd name="T29" fmla="*/ 21 h 71"/>
                  <a:gd name="T30" fmla="*/ 43 w 72"/>
                  <a:gd name="T31" fmla="*/ 28 h 71"/>
                  <a:gd name="T32" fmla="*/ 36 w 72"/>
                  <a:gd name="T33" fmla="*/ 35 h 71"/>
                  <a:gd name="T34" fmla="*/ 29 w 72"/>
                  <a:gd name="T35" fmla="*/ 21 h 71"/>
                  <a:gd name="T36" fmla="*/ 29 w 72"/>
                  <a:gd name="T37" fmla="*/ 14 h 71"/>
                  <a:gd name="T38" fmla="*/ 15 w 72"/>
                  <a:gd name="T39" fmla="*/ 0 h 71"/>
                  <a:gd name="T40" fmla="*/ 7 w 72"/>
                  <a:gd name="T41" fmla="*/ 0 h 71"/>
                  <a:gd name="T42" fmla="*/ 0 w 72"/>
                  <a:gd name="T43" fmla="*/ 7 h 71"/>
                  <a:gd name="T44" fmla="*/ 22 w 72"/>
                  <a:gd name="T45" fmla="*/ 21 h 71"/>
                  <a:gd name="T46" fmla="*/ 36 w 72"/>
                  <a:gd name="T47" fmla="*/ 35 h 71"/>
                  <a:gd name="T48" fmla="*/ 36 w 72"/>
                  <a:gd name="T49" fmla="*/ 35 h 71"/>
                  <a:gd name="T50" fmla="*/ 29 w 72"/>
                  <a:gd name="T51" fmla="*/ 35 h 71"/>
                  <a:gd name="T52" fmla="*/ 7 w 72"/>
                  <a:gd name="T53" fmla="*/ 28 h 71"/>
                  <a:gd name="T54" fmla="*/ 7 w 72"/>
                  <a:gd name="T55" fmla="*/ 43 h 71"/>
                  <a:gd name="T56" fmla="*/ 22 w 72"/>
                  <a:gd name="T57" fmla="*/ 50 h 71"/>
                  <a:gd name="T58" fmla="*/ 29 w 72"/>
                  <a:gd name="T59" fmla="*/ 43 h 71"/>
                  <a:gd name="T60" fmla="*/ 36 w 72"/>
                  <a:gd name="T61" fmla="*/ 43 h 71"/>
                  <a:gd name="T62" fmla="*/ 43 w 72"/>
                  <a:gd name="T63" fmla="*/ 43 h 71"/>
                  <a:gd name="T64" fmla="*/ 50 w 72"/>
                  <a:gd name="T65" fmla="*/ 50 h 71"/>
                  <a:gd name="T66" fmla="*/ 43 w 72"/>
                  <a:gd name="T67" fmla="*/ 57 h 71"/>
                  <a:gd name="T68" fmla="*/ 29 w 72"/>
                  <a:gd name="T69" fmla="*/ 57 h 71"/>
                  <a:gd name="T70" fmla="*/ 7 w 72"/>
                  <a:gd name="T71" fmla="*/ 64 h 71"/>
                  <a:gd name="T72" fmla="*/ 29 w 72"/>
                  <a:gd name="T73" fmla="*/ 71 h 71"/>
                  <a:gd name="T74" fmla="*/ 36 w 72"/>
                  <a:gd name="T75" fmla="*/ 71 h 71"/>
                  <a:gd name="T76" fmla="*/ 43 w 72"/>
                  <a:gd name="T77" fmla="*/ 64 h 71"/>
                  <a:gd name="T78" fmla="*/ 50 w 72"/>
                  <a:gd name="T79" fmla="*/ 57 h 71"/>
                  <a:gd name="T80" fmla="*/ 58 w 72"/>
                  <a:gd name="T81" fmla="*/ 64 h 71"/>
                  <a:gd name="T82" fmla="*/ 65 w 72"/>
                  <a:gd name="T83" fmla="*/ 71 h 71"/>
                  <a:gd name="T84" fmla="*/ 72 w 72"/>
                  <a:gd name="T85" fmla="*/ 28 h 71"/>
                  <a:gd name="T86" fmla="*/ 72 w 72"/>
                  <a:gd name="T87" fmla="*/ 14 h 71"/>
                  <a:gd name="T88" fmla="*/ 58 w 72"/>
                  <a:gd name="T89" fmla="*/ 14 h 71"/>
                  <a:gd name="T90" fmla="*/ 65 w 72"/>
                  <a:gd name="T91" fmla="*/ 28 h 71"/>
                  <a:gd name="T92" fmla="*/ 50 w 72"/>
                  <a:gd name="T93" fmla="*/ 14 h 71"/>
                  <a:gd name="T94" fmla="*/ 36 w 72"/>
                  <a:gd name="T95" fmla="*/ 7 h 71"/>
                  <a:gd name="T96" fmla="*/ 43 w 72"/>
                  <a:gd name="T97" fmla="*/ 21 h 71"/>
                  <a:gd name="T98" fmla="*/ 22 w 72"/>
                  <a:gd name="T99" fmla="*/ 14 h 71"/>
                  <a:gd name="T100" fmla="*/ 15 w 72"/>
                  <a:gd name="T101" fmla="*/ 0 h 71"/>
                  <a:gd name="T102" fmla="*/ 7 w 72"/>
                  <a:gd name="T103" fmla="*/ 7 h 71"/>
                  <a:gd name="T104" fmla="*/ 15 w 72"/>
                  <a:gd name="T105" fmla="*/ 21 h 71"/>
                  <a:gd name="T106" fmla="*/ 22 w 72"/>
                  <a:gd name="T107" fmla="*/ 14 h 71"/>
                  <a:gd name="T108" fmla="*/ 15 w 72"/>
                  <a:gd name="T109" fmla="*/ 35 h 71"/>
                  <a:gd name="T110" fmla="*/ 7 w 72"/>
                  <a:gd name="T111" fmla="*/ 43 h 71"/>
                  <a:gd name="T112" fmla="*/ 29 w 72"/>
                  <a:gd name="T113" fmla="*/ 43 h 71"/>
                  <a:gd name="T114" fmla="*/ 29 w 72"/>
                  <a:gd name="T115" fmla="*/ 35 h 71"/>
                  <a:gd name="T116" fmla="*/ 29 w 72"/>
                  <a:gd name="T117" fmla="*/ 57 h 71"/>
                  <a:gd name="T118" fmla="*/ 22 w 72"/>
                  <a:gd name="T119" fmla="*/ 57 h 71"/>
                  <a:gd name="T120" fmla="*/ 15 w 72"/>
                  <a:gd name="T121" fmla="*/ 64 h 71"/>
                  <a:gd name="T122" fmla="*/ 29 w 72"/>
                  <a:gd name="T123" fmla="*/ 71 h 71"/>
                  <a:gd name="T124" fmla="*/ 36 w 72"/>
                  <a:gd name="T125" fmla="*/ 6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1">
                    <a:moveTo>
                      <a:pt x="65" y="71"/>
                    </a:moveTo>
                    <a:lnTo>
                      <a:pt x="72" y="71"/>
                    </a:lnTo>
                    <a:lnTo>
                      <a:pt x="72" y="71"/>
                    </a:lnTo>
                    <a:lnTo>
                      <a:pt x="72" y="64"/>
                    </a:lnTo>
                    <a:lnTo>
                      <a:pt x="72" y="64"/>
                    </a:lnTo>
                    <a:lnTo>
                      <a:pt x="65" y="50"/>
                    </a:lnTo>
                    <a:lnTo>
                      <a:pt x="58" y="50"/>
                    </a:lnTo>
                    <a:lnTo>
                      <a:pt x="65" y="35"/>
                    </a:lnTo>
                    <a:lnTo>
                      <a:pt x="65" y="35"/>
                    </a:lnTo>
                    <a:lnTo>
                      <a:pt x="72" y="35"/>
                    </a:lnTo>
                    <a:lnTo>
                      <a:pt x="72" y="28"/>
                    </a:lnTo>
                    <a:lnTo>
                      <a:pt x="72" y="7"/>
                    </a:lnTo>
                    <a:lnTo>
                      <a:pt x="72" y="7"/>
                    </a:lnTo>
                    <a:lnTo>
                      <a:pt x="65" y="7"/>
                    </a:lnTo>
                    <a:lnTo>
                      <a:pt x="65" y="7"/>
                    </a:lnTo>
                    <a:lnTo>
                      <a:pt x="58" y="14"/>
                    </a:lnTo>
                    <a:lnTo>
                      <a:pt x="58" y="21"/>
                    </a:lnTo>
                    <a:lnTo>
                      <a:pt x="65" y="28"/>
                    </a:lnTo>
                    <a:lnTo>
                      <a:pt x="58" y="35"/>
                    </a:lnTo>
                    <a:lnTo>
                      <a:pt x="58" y="43"/>
                    </a:lnTo>
                    <a:lnTo>
                      <a:pt x="58" y="50"/>
                    </a:lnTo>
                    <a:lnTo>
                      <a:pt x="50" y="43"/>
                    </a:lnTo>
                    <a:lnTo>
                      <a:pt x="50" y="35"/>
                    </a:lnTo>
                    <a:lnTo>
                      <a:pt x="43" y="28"/>
                    </a:lnTo>
                    <a:lnTo>
                      <a:pt x="43" y="28"/>
                    </a:lnTo>
                    <a:lnTo>
                      <a:pt x="50" y="21"/>
                    </a:lnTo>
                    <a:lnTo>
                      <a:pt x="50" y="7"/>
                    </a:lnTo>
                    <a:lnTo>
                      <a:pt x="43" y="0"/>
                    </a:lnTo>
                    <a:lnTo>
                      <a:pt x="36" y="7"/>
                    </a:lnTo>
                    <a:lnTo>
                      <a:pt x="43" y="21"/>
                    </a:lnTo>
                    <a:lnTo>
                      <a:pt x="43" y="21"/>
                    </a:lnTo>
                    <a:lnTo>
                      <a:pt x="43" y="28"/>
                    </a:lnTo>
                    <a:lnTo>
                      <a:pt x="43" y="35"/>
                    </a:lnTo>
                    <a:lnTo>
                      <a:pt x="36" y="35"/>
                    </a:lnTo>
                    <a:lnTo>
                      <a:pt x="29" y="28"/>
                    </a:lnTo>
                    <a:lnTo>
                      <a:pt x="29" y="21"/>
                    </a:lnTo>
                    <a:lnTo>
                      <a:pt x="29" y="21"/>
                    </a:lnTo>
                    <a:lnTo>
                      <a:pt x="29" y="14"/>
                    </a:lnTo>
                    <a:lnTo>
                      <a:pt x="22" y="7"/>
                    </a:lnTo>
                    <a:lnTo>
                      <a:pt x="15" y="0"/>
                    </a:lnTo>
                    <a:lnTo>
                      <a:pt x="15" y="0"/>
                    </a:lnTo>
                    <a:lnTo>
                      <a:pt x="7" y="0"/>
                    </a:lnTo>
                    <a:lnTo>
                      <a:pt x="7" y="0"/>
                    </a:lnTo>
                    <a:lnTo>
                      <a:pt x="0" y="7"/>
                    </a:lnTo>
                    <a:lnTo>
                      <a:pt x="7" y="14"/>
                    </a:lnTo>
                    <a:lnTo>
                      <a:pt x="22" y="21"/>
                    </a:lnTo>
                    <a:lnTo>
                      <a:pt x="29" y="28"/>
                    </a:lnTo>
                    <a:lnTo>
                      <a:pt x="36" y="35"/>
                    </a:lnTo>
                    <a:lnTo>
                      <a:pt x="36" y="35"/>
                    </a:lnTo>
                    <a:lnTo>
                      <a:pt x="36" y="35"/>
                    </a:lnTo>
                    <a:lnTo>
                      <a:pt x="29" y="35"/>
                    </a:lnTo>
                    <a:lnTo>
                      <a:pt x="29" y="35"/>
                    </a:lnTo>
                    <a:lnTo>
                      <a:pt x="22" y="28"/>
                    </a:lnTo>
                    <a:lnTo>
                      <a:pt x="7" y="28"/>
                    </a:lnTo>
                    <a:lnTo>
                      <a:pt x="0" y="35"/>
                    </a:lnTo>
                    <a:lnTo>
                      <a:pt x="7" y="43"/>
                    </a:lnTo>
                    <a:lnTo>
                      <a:pt x="15" y="43"/>
                    </a:lnTo>
                    <a:lnTo>
                      <a:pt x="22" y="50"/>
                    </a:lnTo>
                    <a:lnTo>
                      <a:pt x="22" y="50"/>
                    </a:lnTo>
                    <a:lnTo>
                      <a:pt x="29" y="43"/>
                    </a:lnTo>
                    <a:lnTo>
                      <a:pt x="29" y="43"/>
                    </a:lnTo>
                    <a:lnTo>
                      <a:pt x="36" y="43"/>
                    </a:lnTo>
                    <a:lnTo>
                      <a:pt x="43" y="43"/>
                    </a:lnTo>
                    <a:lnTo>
                      <a:pt x="43" y="43"/>
                    </a:lnTo>
                    <a:lnTo>
                      <a:pt x="50" y="50"/>
                    </a:lnTo>
                    <a:lnTo>
                      <a:pt x="50" y="50"/>
                    </a:lnTo>
                    <a:lnTo>
                      <a:pt x="50" y="57"/>
                    </a:lnTo>
                    <a:lnTo>
                      <a:pt x="43" y="57"/>
                    </a:lnTo>
                    <a:lnTo>
                      <a:pt x="36" y="57"/>
                    </a:lnTo>
                    <a:lnTo>
                      <a:pt x="29" y="57"/>
                    </a:lnTo>
                    <a:lnTo>
                      <a:pt x="7" y="64"/>
                    </a:lnTo>
                    <a:lnTo>
                      <a:pt x="7" y="64"/>
                    </a:lnTo>
                    <a:lnTo>
                      <a:pt x="15" y="71"/>
                    </a:lnTo>
                    <a:lnTo>
                      <a:pt x="29" y="71"/>
                    </a:lnTo>
                    <a:lnTo>
                      <a:pt x="36" y="71"/>
                    </a:lnTo>
                    <a:lnTo>
                      <a:pt x="36" y="71"/>
                    </a:lnTo>
                    <a:lnTo>
                      <a:pt x="36" y="64"/>
                    </a:lnTo>
                    <a:lnTo>
                      <a:pt x="43" y="64"/>
                    </a:lnTo>
                    <a:lnTo>
                      <a:pt x="43" y="64"/>
                    </a:lnTo>
                    <a:lnTo>
                      <a:pt x="50" y="57"/>
                    </a:lnTo>
                    <a:lnTo>
                      <a:pt x="50" y="57"/>
                    </a:lnTo>
                    <a:lnTo>
                      <a:pt x="58" y="64"/>
                    </a:lnTo>
                    <a:lnTo>
                      <a:pt x="65" y="71"/>
                    </a:lnTo>
                    <a:lnTo>
                      <a:pt x="65" y="71"/>
                    </a:lnTo>
                    <a:close/>
                    <a:moveTo>
                      <a:pt x="65" y="28"/>
                    </a:moveTo>
                    <a:lnTo>
                      <a:pt x="72" y="28"/>
                    </a:lnTo>
                    <a:lnTo>
                      <a:pt x="72" y="21"/>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5" y="0"/>
                    </a:lnTo>
                    <a:lnTo>
                      <a:pt x="7" y="0"/>
                    </a:lnTo>
                    <a:lnTo>
                      <a:pt x="7" y="7"/>
                    </a:lnTo>
                    <a:lnTo>
                      <a:pt x="7" y="14"/>
                    </a:lnTo>
                    <a:lnTo>
                      <a:pt x="15" y="21"/>
                    </a:lnTo>
                    <a:lnTo>
                      <a:pt x="22" y="14"/>
                    </a:lnTo>
                    <a:lnTo>
                      <a:pt x="22" y="14"/>
                    </a:lnTo>
                    <a:close/>
                    <a:moveTo>
                      <a:pt x="29" y="35"/>
                    </a:moveTo>
                    <a:lnTo>
                      <a:pt x="15" y="35"/>
                    </a:lnTo>
                    <a:lnTo>
                      <a:pt x="7" y="35"/>
                    </a:lnTo>
                    <a:lnTo>
                      <a:pt x="7" y="43"/>
                    </a:lnTo>
                    <a:lnTo>
                      <a:pt x="15" y="43"/>
                    </a:lnTo>
                    <a:lnTo>
                      <a:pt x="29" y="43"/>
                    </a:lnTo>
                    <a:lnTo>
                      <a:pt x="29" y="35"/>
                    </a:lnTo>
                    <a:lnTo>
                      <a:pt x="29" y="35"/>
                    </a:lnTo>
                    <a:close/>
                    <a:moveTo>
                      <a:pt x="36" y="64"/>
                    </a:moveTo>
                    <a:lnTo>
                      <a:pt x="29" y="57"/>
                    </a:lnTo>
                    <a:lnTo>
                      <a:pt x="22" y="57"/>
                    </a:lnTo>
                    <a:lnTo>
                      <a:pt x="22" y="57"/>
                    </a:lnTo>
                    <a:lnTo>
                      <a:pt x="15" y="64"/>
                    </a:lnTo>
                    <a:lnTo>
                      <a:pt x="15" y="64"/>
                    </a:lnTo>
                    <a:lnTo>
                      <a:pt x="22" y="71"/>
                    </a:lnTo>
                    <a:lnTo>
                      <a:pt x="29" y="71"/>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784">
                <a:extLst>
                  <a:ext uri="{FF2B5EF4-FFF2-40B4-BE49-F238E27FC236}">
                    <a16:creationId xmlns:a16="http://schemas.microsoft.com/office/drawing/2014/main" xmlns="" id="{3E606DAC-CB60-430A-830B-FA71A9D36454}"/>
                  </a:ext>
                </a:extLst>
              </p:cNvPr>
              <p:cNvSpPr>
                <a:spLocks noEditPoints="1"/>
              </p:cNvSpPr>
              <p:nvPr/>
            </p:nvSpPr>
            <p:spPr bwMode="auto">
              <a:xfrm>
                <a:off x="6316" y="3455"/>
                <a:ext cx="72" cy="79"/>
              </a:xfrm>
              <a:custGeom>
                <a:avLst/>
                <a:gdLst>
                  <a:gd name="T0" fmla="*/ 64 w 72"/>
                  <a:gd name="T1" fmla="*/ 72 h 79"/>
                  <a:gd name="T2" fmla="*/ 72 w 72"/>
                  <a:gd name="T3" fmla="*/ 64 h 79"/>
                  <a:gd name="T4" fmla="*/ 57 w 72"/>
                  <a:gd name="T5" fmla="*/ 57 h 79"/>
                  <a:gd name="T6" fmla="*/ 57 w 72"/>
                  <a:gd name="T7" fmla="*/ 43 h 79"/>
                  <a:gd name="T8" fmla="*/ 64 w 72"/>
                  <a:gd name="T9" fmla="*/ 36 h 79"/>
                  <a:gd name="T10" fmla="*/ 64 w 72"/>
                  <a:gd name="T11" fmla="*/ 15 h 79"/>
                  <a:gd name="T12" fmla="*/ 64 w 72"/>
                  <a:gd name="T13" fmla="*/ 7 h 79"/>
                  <a:gd name="T14" fmla="*/ 50 w 72"/>
                  <a:gd name="T15" fmla="*/ 15 h 79"/>
                  <a:gd name="T16" fmla="*/ 57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4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36 w 72"/>
                  <a:gd name="T95" fmla="*/ 15 h 79"/>
                  <a:gd name="T96" fmla="*/ 36 w 72"/>
                  <a:gd name="T97" fmla="*/ 22 h 79"/>
                  <a:gd name="T98" fmla="*/ 21 w 72"/>
                  <a:gd name="T99" fmla="*/ 15 h 79"/>
                  <a:gd name="T100" fmla="*/ 14 w 72"/>
                  <a:gd name="T101" fmla="*/ 7 h 79"/>
                  <a:gd name="T102" fmla="*/ 0 w 72"/>
                  <a:gd name="T103" fmla="*/ 7 h 79"/>
                  <a:gd name="T104" fmla="*/ 7 w 72"/>
                  <a:gd name="T105" fmla="*/ 22 h 79"/>
                  <a:gd name="T106" fmla="*/ 14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64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4"/>
                    </a:lnTo>
                    <a:lnTo>
                      <a:pt x="72" y="64"/>
                    </a:lnTo>
                    <a:lnTo>
                      <a:pt x="57" y="57"/>
                    </a:lnTo>
                    <a:lnTo>
                      <a:pt x="57" y="50"/>
                    </a:lnTo>
                    <a:lnTo>
                      <a:pt x="57" y="43"/>
                    </a:lnTo>
                    <a:lnTo>
                      <a:pt x="64" y="36"/>
                    </a:lnTo>
                    <a:lnTo>
                      <a:pt x="64" y="36"/>
                    </a:lnTo>
                    <a:lnTo>
                      <a:pt x="72" y="29"/>
                    </a:lnTo>
                    <a:lnTo>
                      <a:pt x="64" y="15"/>
                    </a:lnTo>
                    <a:lnTo>
                      <a:pt x="64" y="7"/>
                    </a:lnTo>
                    <a:lnTo>
                      <a:pt x="64" y="7"/>
                    </a:lnTo>
                    <a:lnTo>
                      <a:pt x="57" y="7"/>
                    </a:lnTo>
                    <a:lnTo>
                      <a:pt x="50" y="15"/>
                    </a:lnTo>
                    <a:lnTo>
                      <a:pt x="50" y="29"/>
                    </a:lnTo>
                    <a:lnTo>
                      <a:pt x="57" y="36"/>
                    </a:lnTo>
                    <a:lnTo>
                      <a:pt x="57" y="43"/>
                    </a:lnTo>
                    <a:lnTo>
                      <a:pt x="50" y="50"/>
                    </a:lnTo>
                    <a:lnTo>
                      <a:pt x="50" y="50"/>
                    </a:lnTo>
                    <a:lnTo>
                      <a:pt x="50" y="43"/>
                    </a:lnTo>
                    <a:lnTo>
                      <a:pt x="43" y="43"/>
                    </a:lnTo>
                    <a:lnTo>
                      <a:pt x="43" y="36"/>
                    </a:lnTo>
                    <a:lnTo>
                      <a:pt x="43" y="29"/>
                    </a:lnTo>
                    <a:lnTo>
                      <a:pt x="43" y="22"/>
                    </a:lnTo>
                    <a:lnTo>
                      <a:pt x="43" y="7"/>
                    </a:lnTo>
                    <a:lnTo>
                      <a:pt x="36" y="0"/>
                    </a:lnTo>
                    <a:lnTo>
                      <a:pt x="28" y="7"/>
                    </a:lnTo>
                    <a:lnTo>
                      <a:pt x="36" y="29"/>
                    </a:lnTo>
                    <a:lnTo>
                      <a:pt x="36" y="29"/>
                    </a:lnTo>
                    <a:lnTo>
                      <a:pt x="36" y="36"/>
                    </a:lnTo>
                    <a:lnTo>
                      <a:pt x="36" y="36"/>
                    </a:lnTo>
                    <a:lnTo>
                      <a:pt x="36" y="36"/>
                    </a:lnTo>
                    <a:lnTo>
                      <a:pt x="28" y="29"/>
                    </a:lnTo>
                    <a:lnTo>
                      <a:pt x="21" y="22"/>
                    </a:lnTo>
                    <a:lnTo>
                      <a:pt x="21" y="22"/>
                    </a:lnTo>
                    <a:lnTo>
                      <a:pt x="21" y="15"/>
                    </a:lnTo>
                    <a:lnTo>
                      <a:pt x="21" y="7"/>
                    </a:lnTo>
                    <a:lnTo>
                      <a:pt x="7" y="0"/>
                    </a:lnTo>
                    <a:lnTo>
                      <a:pt x="7" y="0"/>
                    </a:lnTo>
                    <a:lnTo>
                      <a:pt x="0" y="0"/>
                    </a:lnTo>
                    <a:lnTo>
                      <a:pt x="0" y="0"/>
                    </a:lnTo>
                    <a:lnTo>
                      <a:pt x="0" y="7"/>
                    </a:lnTo>
                    <a:lnTo>
                      <a:pt x="7" y="22"/>
                    </a:lnTo>
                    <a:lnTo>
                      <a:pt x="14" y="22"/>
                    </a:lnTo>
                    <a:lnTo>
                      <a:pt x="21" y="29"/>
                    </a:lnTo>
                    <a:lnTo>
                      <a:pt x="28"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7" y="64"/>
                    </a:lnTo>
                    <a:lnTo>
                      <a:pt x="7" y="72"/>
                    </a:lnTo>
                    <a:lnTo>
                      <a:pt x="21" y="79"/>
                    </a:lnTo>
                    <a:lnTo>
                      <a:pt x="28" y="72"/>
                    </a:lnTo>
                    <a:lnTo>
                      <a:pt x="28" y="72"/>
                    </a:lnTo>
                    <a:lnTo>
                      <a:pt x="28" y="72"/>
                    </a:lnTo>
                    <a:lnTo>
                      <a:pt x="36" y="64"/>
                    </a:lnTo>
                    <a:lnTo>
                      <a:pt x="43" y="64"/>
                    </a:lnTo>
                    <a:lnTo>
                      <a:pt x="43" y="64"/>
                    </a:lnTo>
                    <a:lnTo>
                      <a:pt x="50" y="57"/>
                    </a:lnTo>
                    <a:lnTo>
                      <a:pt x="57" y="64"/>
                    </a:lnTo>
                    <a:lnTo>
                      <a:pt x="57" y="72"/>
                    </a:lnTo>
                    <a:lnTo>
                      <a:pt x="57" y="72"/>
                    </a:lnTo>
                    <a:close/>
                    <a:moveTo>
                      <a:pt x="57" y="36"/>
                    </a:moveTo>
                    <a:lnTo>
                      <a:pt x="64" y="36"/>
                    </a:lnTo>
                    <a:lnTo>
                      <a:pt x="72" y="29"/>
                    </a:lnTo>
                    <a:lnTo>
                      <a:pt x="64" y="15"/>
                    </a:lnTo>
                    <a:lnTo>
                      <a:pt x="64" y="7"/>
                    </a:lnTo>
                    <a:lnTo>
                      <a:pt x="57" y="22"/>
                    </a:lnTo>
                    <a:lnTo>
                      <a:pt x="57" y="36"/>
                    </a:lnTo>
                    <a:lnTo>
                      <a:pt x="57" y="36"/>
                    </a:lnTo>
                    <a:close/>
                    <a:moveTo>
                      <a:pt x="36" y="22"/>
                    </a:moveTo>
                    <a:lnTo>
                      <a:pt x="43" y="15"/>
                    </a:lnTo>
                    <a:lnTo>
                      <a:pt x="36" y="0"/>
                    </a:lnTo>
                    <a:lnTo>
                      <a:pt x="36" y="15"/>
                    </a:lnTo>
                    <a:lnTo>
                      <a:pt x="36" y="22"/>
                    </a:lnTo>
                    <a:lnTo>
                      <a:pt x="36" y="22"/>
                    </a:lnTo>
                    <a:close/>
                    <a:moveTo>
                      <a:pt x="14" y="22"/>
                    </a:moveTo>
                    <a:lnTo>
                      <a:pt x="21" y="15"/>
                    </a:lnTo>
                    <a:lnTo>
                      <a:pt x="14" y="7"/>
                    </a:lnTo>
                    <a:lnTo>
                      <a:pt x="14" y="7"/>
                    </a:lnTo>
                    <a:lnTo>
                      <a:pt x="0" y="0"/>
                    </a:lnTo>
                    <a:lnTo>
                      <a:pt x="0" y="7"/>
                    </a:lnTo>
                    <a:lnTo>
                      <a:pt x="7" y="15"/>
                    </a:lnTo>
                    <a:lnTo>
                      <a:pt x="7" y="22"/>
                    </a:lnTo>
                    <a:lnTo>
                      <a:pt x="14" y="22"/>
                    </a:lnTo>
                    <a:lnTo>
                      <a:pt x="14" y="22"/>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64"/>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785">
                <a:extLst>
                  <a:ext uri="{FF2B5EF4-FFF2-40B4-BE49-F238E27FC236}">
                    <a16:creationId xmlns:a16="http://schemas.microsoft.com/office/drawing/2014/main" xmlns="" id="{9B8CF605-1CFD-44A5-8D99-4BACAAF1388E}"/>
                  </a:ext>
                </a:extLst>
              </p:cNvPr>
              <p:cNvSpPr>
                <a:spLocks noEditPoints="1"/>
              </p:cNvSpPr>
              <p:nvPr/>
            </p:nvSpPr>
            <p:spPr bwMode="auto">
              <a:xfrm>
                <a:off x="5278" y="3455"/>
                <a:ext cx="72" cy="72"/>
              </a:xfrm>
              <a:custGeom>
                <a:avLst/>
                <a:gdLst>
                  <a:gd name="T0" fmla="*/ 65 w 72"/>
                  <a:gd name="T1" fmla="*/ 72 h 72"/>
                  <a:gd name="T2" fmla="*/ 72 w 72"/>
                  <a:gd name="T3" fmla="*/ 64 h 72"/>
                  <a:gd name="T4" fmla="*/ 58 w 72"/>
                  <a:gd name="T5" fmla="*/ 50 h 72"/>
                  <a:gd name="T6" fmla="*/ 65 w 72"/>
                  <a:gd name="T7" fmla="*/ 36 h 72"/>
                  <a:gd name="T8" fmla="*/ 65 w 72"/>
                  <a:gd name="T9" fmla="*/ 36 h 72"/>
                  <a:gd name="T10" fmla="*/ 72 w 72"/>
                  <a:gd name="T11" fmla="*/ 7 h 72"/>
                  <a:gd name="T12" fmla="*/ 65 w 72"/>
                  <a:gd name="T13" fmla="*/ 7 h 72"/>
                  <a:gd name="T14" fmla="*/ 58 w 72"/>
                  <a:gd name="T15" fmla="*/ 15 h 72"/>
                  <a:gd name="T16" fmla="*/ 58 w 72"/>
                  <a:gd name="T17" fmla="*/ 36 h 72"/>
                  <a:gd name="T18" fmla="*/ 58 w 72"/>
                  <a:gd name="T19" fmla="*/ 50 h 72"/>
                  <a:gd name="T20" fmla="*/ 51 w 72"/>
                  <a:gd name="T21" fmla="*/ 43 h 72"/>
                  <a:gd name="T22" fmla="*/ 44 w 72"/>
                  <a:gd name="T23" fmla="*/ 29 h 72"/>
                  <a:gd name="T24" fmla="*/ 51 w 72"/>
                  <a:gd name="T25" fmla="*/ 22 h 72"/>
                  <a:gd name="T26" fmla="*/ 44 w 72"/>
                  <a:gd name="T27" fmla="*/ 0 h 72"/>
                  <a:gd name="T28" fmla="*/ 36 w 72"/>
                  <a:gd name="T29" fmla="*/ 22 h 72"/>
                  <a:gd name="T30" fmla="*/ 36 w 72"/>
                  <a:gd name="T31" fmla="*/ 29 h 72"/>
                  <a:gd name="T32" fmla="*/ 36 w 72"/>
                  <a:gd name="T33" fmla="*/ 36 h 72"/>
                  <a:gd name="T34" fmla="*/ 29 w 72"/>
                  <a:gd name="T35" fmla="*/ 22 h 72"/>
                  <a:gd name="T36" fmla="*/ 22 w 72"/>
                  <a:gd name="T37" fmla="*/ 15 h 72"/>
                  <a:gd name="T38" fmla="*/ 15 w 72"/>
                  <a:gd name="T39" fmla="*/ 0 h 72"/>
                  <a:gd name="T40" fmla="*/ 0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8 w 72"/>
                  <a:gd name="T53" fmla="*/ 29 h 72"/>
                  <a:gd name="T54" fmla="*/ 0 w 72"/>
                  <a:gd name="T55" fmla="*/ 43 h 72"/>
                  <a:gd name="T56" fmla="*/ 15 w 72"/>
                  <a:gd name="T57" fmla="*/ 50 h 72"/>
                  <a:gd name="T58" fmla="*/ 29 w 72"/>
                  <a:gd name="T59" fmla="*/ 43 h 72"/>
                  <a:gd name="T60" fmla="*/ 36 w 72"/>
                  <a:gd name="T61" fmla="*/ 43 h 72"/>
                  <a:gd name="T62" fmla="*/ 44 w 72"/>
                  <a:gd name="T63" fmla="*/ 50 h 72"/>
                  <a:gd name="T64" fmla="*/ 51 w 72"/>
                  <a:gd name="T65" fmla="*/ 50 h 72"/>
                  <a:gd name="T66" fmla="*/ 36 w 72"/>
                  <a:gd name="T67" fmla="*/ 57 h 72"/>
                  <a:gd name="T68" fmla="*/ 22 w 72"/>
                  <a:gd name="T69" fmla="*/ 57 h 72"/>
                  <a:gd name="T70" fmla="*/ 8 w 72"/>
                  <a:gd name="T71" fmla="*/ 64 h 72"/>
                  <a:gd name="T72" fmla="*/ 22 w 72"/>
                  <a:gd name="T73" fmla="*/ 72 h 72"/>
                  <a:gd name="T74" fmla="*/ 36 w 72"/>
                  <a:gd name="T75" fmla="*/ 72 h 72"/>
                  <a:gd name="T76" fmla="*/ 36 w 72"/>
                  <a:gd name="T77" fmla="*/ 64 h 72"/>
                  <a:gd name="T78" fmla="*/ 51 w 72"/>
                  <a:gd name="T79" fmla="*/ 57 h 72"/>
                  <a:gd name="T80" fmla="*/ 58 w 72"/>
                  <a:gd name="T81" fmla="*/ 64 h 72"/>
                  <a:gd name="T82" fmla="*/ 65 w 72"/>
                  <a:gd name="T83" fmla="*/ 72 h 72"/>
                  <a:gd name="T84" fmla="*/ 65 w 72"/>
                  <a:gd name="T85" fmla="*/ 29 h 72"/>
                  <a:gd name="T86" fmla="*/ 72 w 72"/>
                  <a:gd name="T87" fmla="*/ 15 h 72"/>
                  <a:gd name="T88" fmla="*/ 58 w 72"/>
                  <a:gd name="T89" fmla="*/ 15 h 72"/>
                  <a:gd name="T90" fmla="*/ 65 w 72"/>
                  <a:gd name="T91" fmla="*/ 29 h 72"/>
                  <a:gd name="T92" fmla="*/ 51 w 72"/>
                  <a:gd name="T93" fmla="*/ 15 h 72"/>
                  <a:gd name="T94" fmla="*/ 36 w 72"/>
                  <a:gd name="T95" fmla="*/ 7 h 72"/>
                  <a:gd name="T96" fmla="*/ 44 w 72"/>
                  <a:gd name="T97" fmla="*/ 22 h 72"/>
                  <a:gd name="T98" fmla="*/ 22 w 72"/>
                  <a:gd name="T99" fmla="*/ 15 h 72"/>
                  <a:gd name="T100" fmla="*/ 15 w 72"/>
                  <a:gd name="T101" fmla="*/ 0 h 72"/>
                  <a:gd name="T102" fmla="*/ 8 w 72"/>
                  <a:gd name="T103" fmla="*/ 7 h 72"/>
                  <a:gd name="T104" fmla="*/ 15 w 72"/>
                  <a:gd name="T105" fmla="*/ 22 h 72"/>
                  <a:gd name="T106" fmla="*/ 22 w 72"/>
                  <a:gd name="T107" fmla="*/ 15 h 72"/>
                  <a:gd name="T108" fmla="*/ 15 w 72"/>
                  <a:gd name="T109" fmla="*/ 36 h 72"/>
                  <a:gd name="T110" fmla="*/ 8 w 72"/>
                  <a:gd name="T111" fmla="*/ 43 h 72"/>
                  <a:gd name="T112" fmla="*/ 22 w 72"/>
                  <a:gd name="T113" fmla="*/ 43 h 72"/>
                  <a:gd name="T114" fmla="*/ 22 w 72"/>
                  <a:gd name="T115" fmla="*/ 36 h 72"/>
                  <a:gd name="T116" fmla="*/ 29 w 72"/>
                  <a:gd name="T117" fmla="*/ 57 h 72"/>
                  <a:gd name="T118" fmla="*/ 15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58" y="50"/>
                    </a:lnTo>
                    <a:lnTo>
                      <a:pt x="58" y="50"/>
                    </a:lnTo>
                    <a:lnTo>
                      <a:pt x="65" y="36"/>
                    </a:lnTo>
                    <a:lnTo>
                      <a:pt x="65" y="36"/>
                    </a:lnTo>
                    <a:lnTo>
                      <a:pt x="65" y="36"/>
                    </a:lnTo>
                    <a:lnTo>
                      <a:pt x="72" y="29"/>
                    </a:lnTo>
                    <a:lnTo>
                      <a:pt x="72" y="7"/>
                    </a:lnTo>
                    <a:lnTo>
                      <a:pt x="65" y="7"/>
                    </a:lnTo>
                    <a:lnTo>
                      <a:pt x="65" y="7"/>
                    </a:lnTo>
                    <a:lnTo>
                      <a:pt x="58" y="7"/>
                    </a:lnTo>
                    <a:lnTo>
                      <a:pt x="58" y="15"/>
                    </a:lnTo>
                    <a:lnTo>
                      <a:pt x="58" y="22"/>
                    </a:lnTo>
                    <a:lnTo>
                      <a:pt x="58" y="36"/>
                    </a:lnTo>
                    <a:lnTo>
                      <a:pt x="58" y="36"/>
                    </a:lnTo>
                    <a:lnTo>
                      <a:pt x="58" y="50"/>
                    </a:lnTo>
                    <a:lnTo>
                      <a:pt x="58" y="50"/>
                    </a:lnTo>
                    <a:lnTo>
                      <a:pt x="51" y="43"/>
                    </a:lnTo>
                    <a:lnTo>
                      <a:pt x="44" y="36"/>
                    </a:lnTo>
                    <a:lnTo>
                      <a:pt x="44" y="29"/>
                    </a:lnTo>
                    <a:lnTo>
                      <a:pt x="44" y="29"/>
                    </a:lnTo>
                    <a:lnTo>
                      <a:pt x="51" y="22"/>
                    </a:lnTo>
                    <a:lnTo>
                      <a:pt x="51" y="7"/>
                    </a:lnTo>
                    <a:lnTo>
                      <a:pt x="44" y="0"/>
                    </a:lnTo>
                    <a:lnTo>
                      <a:pt x="36" y="7"/>
                    </a:lnTo>
                    <a:lnTo>
                      <a:pt x="36" y="22"/>
                    </a:lnTo>
                    <a:lnTo>
                      <a:pt x="36" y="29"/>
                    </a:lnTo>
                    <a:lnTo>
                      <a:pt x="36" y="29"/>
                    </a:lnTo>
                    <a:lnTo>
                      <a:pt x="36" y="36"/>
                    </a:lnTo>
                    <a:lnTo>
                      <a:pt x="36" y="36"/>
                    </a:lnTo>
                    <a:lnTo>
                      <a:pt x="29" y="29"/>
                    </a:lnTo>
                    <a:lnTo>
                      <a:pt x="29" y="22"/>
                    </a:lnTo>
                    <a:lnTo>
                      <a:pt x="22" y="22"/>
                    </a:lnTo>
                    <a:lnTo>
                      <a:pt x="22" y="15"/>
                    </a:lnTo>
                    <a:lnTo>
                      <a:pt x="22" y="7"/>
                    </a:lnTo>
                    <a:lnTo>
                      <a:pt x="15" y="0"/>
                    </a:lnTo>
                    <a:lnTo>
                      <a:pt x="8" y="0"/>
                    </a:lnTo>
                    <a:lnTo>
                      <a:pt x="0" y="0"/>
                    </a:lnTo>
                    <a:lnTo>
                      <a:pt x="0" y="0"/>
                    </a:lnTo>
                    <a:lnTo>
                      <a:pt x="0" y="7"/>
                    </a:lnTo>
                    <a:lnTo>
                      <a:pt x="8" y="22"/>
                    </a:lnTo>
                    <a:lnTo>
                      <a:pt x="22" y="22"/>
                    </a:lnTo>
                    <a:lnTo>
                      <a:pt x="29" y="29"/>
                    </a:lnTo>
                    <a:lnTo>
                      <a:pt x="36" y="36"/>
                    </a:lnTo>
                    <a:lnTo>
                      <a:pt x="36" y="36"/>
                    </a:lnTo>
                    <a:lnTo>
                      <a:pt x="36" y="36"/>
                    </a:lnTo>
                    <a:lnTo>
                      <a:pt x="29" y="36"/>
                    </a:lnTo>
                    <a:lnTo>
                      <a:pt x="29" y="36"/>
                    </a:lnTo>
                    <a:lnTo>
                      <a:pt x="22" y="29"/>
                    </a:lnTo>
                    <a:lnTo>
                      <a:pt x="8" y="29"/>
                    </a:lnTo>
                    <a:lnTo>
                      <a:pt x="0" y="36"/>
                    </a:lnTo>
                    <a:lnTo>
                      <a:pt x="0" y="43"/>
                    </a:lnTo>
                    <a:lnTo>
                      <a:pt x="8" y="43"/>
                    </a:lnTo>
                    <a:lnTo>
                      <a:pt x="15" y="50"/>
                    </a:lnTo>
                    <a:lnTo>
                      <a:pt x="22" y="50"/>
                    </a:lnTo>
                    <a:lnTo>
                      <a:pt x="29" y="43"/>
                    </a:lnTo>
                    <a:lnTo>
                      <a:pt x="29" y="43"/>
                    </a:lnTo>
                    <a:lnTo>
                      <a:pt x="36" y="43"/>
                    </a:lnTo>
                    <a:lnTo>
                      <a:pt x="36" y="43"/>
                    </a:lnTo>
                    <a:lnTo>
                      <a:pt x="44" y="50"/>
                    </a:lnTo>
                    <a:lnTo>
                      <a:pt x="51" y="50"/>
                    </a:lnTo>
                    <a:lnTo>
                      <a:pt x="51" y="50"/>
                    </a:lnTo>
                    <a:lnTo>
                      <a:pt x="44" y="57"/>
                    </a:lnTo>
                    <a:lnTo>
                      <a:pt x="36" y="57"/>
                    </a:lnTo>
                    <a:lnTo>
                      <a:pt x="36" y="57"/>
                    </a:lnTo>
                    <a:lnTo>
                      <a:pt x="22" y="57"/>
                    </a:lnTo>
                    <a:lnTo>
                      <a:pt x="8" y="64"/>
                    </a:lnTo>
                    <a:lnTo>
                      <a:pt x="8" y="64"/>
                    </a:lnTo>
                    <a:lnTo>
                      <a:pt x="15" y="72"/>
                    </a:lnTo>
                    <a:lnTo>
                      <a:pt x="22" y="72"/>
                    </a:lnTo>
                    <a:lnTo>
                      <a:pt x="29" y="72"/>
                    </a:lnTo>
                    <a:lnTo>
                      <a:pt x="36" y="72"/>
                    </a:lnTo>
                    <a:lnTo>
                      <a:pt x="36" y="64"/>
                    </a:lnTo>
                    <a:lnTo>
                      <a:pt x="36" y="64"/>
                    </a:lnTo>
                    <a:lnTo>
                      <a:pt x="44" y="64"/>
                    </a:lnTo>
                    <a:lnTo>
                      <a:pt x="51" y="57"/>
                    </a:lnTo>
                    <a:lnTo>
                      <a:pt x="51" y="57"/>
                    </a:lnTo>
                    <a:lnTo>
                      <a:pt x="58" y="64"/>
                    </a:lnTo>
                    <a:lnTo>
                      <a:pt x="65" y="72"/>
                    </a:lnTo>
                    <a:lnTo>
                      <a:pt x="65" y="72"/>
                    </a:lnTo>
                    <a:close/>
                    <a:moveTo>
                      <a:pt x="65" y="29"/>
                    </a:moveTo>
                    <a:lnTo>
                      <a:pt x="65" y="29"/>
                    </a:lnTo>
                    <a:lnTo>
                      <a:pt x="72" y="22"/>
                    </a:lnTo>
                    <a:lnTo>
                      <a:pt x="72" y="15"/>
                    </a:lnTo>
                    <a:lnTo>
                      <a:pt x="65" y="7"/>
                    </a:lnTo>
                    <a:lnTo>
                      <a:pt x="58" y="15"/>
                    </a:lnTo>
                    <a:lnTo>
                      <a:pt x="65" y="29"/>
                    </a:lnTo>
                    <a:lnTo>
                      <a:pt x="65" y="29"/>
                    </a:lnTo>
                    <a:close/>
                    <a:moveTo>
                      <a:pt x="44" y="22"/>
                    </a:moveTo>
                    <a:lnTo>
                      <a:pt x="51" y="15"/>
                    </a:lnTo>
                    <a:lnTo>
                      <a:pt x="44" y="0"/>
                    </a:lnTo>
                    <a:lnTo>
                      <a:pt x="36" y="7"/>
                    </a:lnTo>
                    <a:lnTo>
                      <a:pt x="44" y="22"/>
                    </a:lnTo>
                    <a:lnTo>
                      <a:pt x="44" y="22"/>
                    </a:lnTo>
                    <a:close/>
                    <a:moveTo>
                      <a:pt x="22" y="15"/>
                    </a:moveTo>
                    <a:lnTo>
                      <a:pt x="22" y="15"/>
                    </a:lnTo>
                    <a:lnTo>
                      <a:pt x="22" y="7"/>
                    </a:lnTo>
                    <a:lnTo>
                      <a:pt x="15" y="0"/>
                    </a:lnTo>
                    <a:lnTo>
                      <a:pt x="8" y="0"/>
                    </a:lnTo>
                    <a:lnTo>
                      <a:pt x="8" y="7"/>
                    </a:lnTo>
                    <a:lnTo>
                      <a:pt x="8" y="15"/>
                    </a:lnTo>
                    <a:lnTo>
                      <a:pt x="15" y="22"/>
                    </a:lnTo>
                    <a:lnTo>
                      <a:pt x="22" y="15"/>
                    </a:lnTo>
                    <a:lnTo>
                      <a:pt x="22" y="15"/>
                    </a:lnTo>
                    <a:close/>
                    <a:moveTo>
                      <a:pt x="22" y="36"/>
                    </a:moveTo>
                    <a:lnTo>
                      <a:pt x="15" y="36"/>
                    </a:lnTo>
                    <a:lnTo>
                      <a:pt x="0" y="36"/>
                    </a:lnTo>
                    <a:lnTo>
                      <a:pt x="8" y="43"/>
                    </a:lnTo>
                    <a:lnTo>
                      <a:pt x="15" y="50"/>
                    </a:lnTo>
                    <a:lnTo>
                      <a:pt x="22" y="43"/>
                    </a:lnTo>
                    <a:lnTo>
                      <a:pt x="22" y="36"/>
                    </a:lnTo>
                    <a:lnTo>
                      <a:pt x="22" y="36"/>
                    </a:lnTo>
                    <a:close/>
                    <a:moveTo>
                      <a:pt x="36" y="64"/>
                    </a:moveTo>
                    <a:lnTo>
                      <a:pt x="29" y="57"/>
                    </a:lnTo>
                    <a:lnTo>
                      <a:pt x="22" y="57"/>
                    </a:lnTo>
                    <a:lnTo>
                      <a:pt x="15" y="57"/>
                    </a:lnTo>
                    <a:lnTo>
                      <a:pt x="8"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786">
                <a:extLst>
                  <a:ext uri="{FF2B5EF4-FFF2-40B4-BE49-F238E27FC236}">
                    <a16:creationId xmlns:a16="http://schemas.microsoft.com/office/drawing/2014/main" xmlns="" id="{E4449E8A-BE88-4807-BC8D-0BC9F0A18381}"/>
                  </a:ext>
                </a:extLst>
              </p:cNvPr>
              <p:cNvSpPr>
                <a:spLocks noEditPoints="1"/>
              </p:cNvSpPr>
              <p:nvPr/>
            </p:nvSpPr>
            <p:spPr bwMode="auto">
              <a:xfrm>
                <a:off x="6244" y="3455"/>
                <a:ext cx="72" cy="79"/>
              </a:xfrm>
              <a:custGeom>
                <a:avLst/>
                <a:gdLst>
                  <a:gd name="T0" fmla="*/ 65 w 72"/>
                  <a:gd name="T1" fmla="*/ 72 h 79"/>
                  <a:gd name="T2" fmla="*/ 65 w 72"/>
                  <a:gd name="T3" fmla="*/ 64 h 79"/>
                  <a:gd name="T4" fmla="*/ 57 w 72"/>
                  <a:gd name="T5" fmla="*/ 57 h 79"/>
                  <a:gd name="T6" fmla="*/ 57 w 72"/>
                  <a:gd name="T7" fmla="*/ 43 h 79"/>
                  <a:gd name="T8" fmla="*/ 65 w 72"/>
                  <a:gd name="T9" fmla="*/ 36 h 79"/>
                  <a:gd name="T10" fmla="*/ 65 w 72"/>
                  <a:gd name="T11" fmla="*/ 15 h 79"/>
                  <a:gd name="T12" fmla="*/ 57 w 72"/>
                  <a:gd name="T13" fmla="*/ 7 h 79"/>
                  <a:gd name="T14" fmla="*/ 50 w 72"/>
                  <a:gd name="T15" fmla="*/ 15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7 h 79"/>
                  <a:gd name="T44" fmla="*/ 14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7 w 72"/>
                  <a:gd name="T83" fmla="*/ 72 h 79"/>
                  <a:gd name="T84" fmla="*/ 65 w 72"/>
                  <a:gd name="T85" fmla="*/ 36 h 79"/>
                  <a:gd name="T86" fmla="*/ 65 w 72"/>
                  <a:gd name="T87" fmla="*/ 15 h 79"/>
                  <a:gd name="T88" fmla="*/ 50 w 72"/>
                  <a:gd name="T89" fmla="*/ 22 h 79"/>
                  <a:gd name="T90" fmla="*/ 57 w 72"/>
                  <a:gd name="T91" fmla="*/ 36 h 79"/>
                  <a:gd name="T92" fmla="*/ 43 w 72"/>
                  <a:gd name="T93" fmla="*/ 15 h 79"/>
                  <a:gd name="T94" fmla="*/ 29 w 72"/>
                  <a:gd name="T95" fmla="*/ 15 h 79"/>
                  <a:gd name="T96" fmla="*/ 36 w 72"/>
                  <a:gd name="T97" fmla="*/ 22 h 79"/>
                  <a:gd name="T98" fmla="*/ 14 w 72"/>
                  <a:gd name="T99" fmla="*/ 15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4 w 72"/>
                  <a:gd name="T119" fmla="*/ 64 h 79"/>
                  <a:gd name="T120" fmla="*/ 7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4"/>
                    </a:lnTo>
                    <a:lnTo>
                      <a:pt x="65" y="64"/>
                    </a:lnTo>
                    <a:lnTo>
                      <a:pt x="57" y="57"/>
                    </a:lnTo>
                    <a:lnTo>
                      <a:pt x="57" y="50"/>
                    </a:lnTo>
                    <a:lnTo>
                      <a:pt x="57" y="43"/>
                    </a:lnTo>
                    <a:lnTo>
                      <a:pt x="57" y="36"/>
                    </a:lnTo>
                    <a:lnTo>
                      <a:pt x="65" y="36"/>
                    </a:lnTo>
                    <a:lnTo>
                      <a:pt x="72" y="29"/>
                    </a:lnTo>
                    <a:lnTo>
                      <a:pt x="65" y="15"/>
                    </a:lnTo>
                    <a:lnTo>
                      <a:pt x="65" y="7"/>
                    </a:lnTo>
                    <a:lnTo>
                      <a:pt x="57"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4" y="7"/>
                    </a:lnTo>
                    <a:lnTo>
                      <a:pt x="7" y="0"/>
                    </a:lnTo>
                    <a:lnTo>
                      <a:pt x="7" y="0"/>
                    </a:lnTo>
                    <a:lnTo>
                      <a:pt x="0" y="0"/>
                    </a:lnTo>
                    <a:lnTo>
                      <a:pt x="0" y="0"/>
                    </a:lnTo>
                    <a:lnTo>
                      <a:pt x="0" y="7"/>
                    </a:lnTo>
                    <a:lnTo>
                      <a:pt x="0" y="22"/>
                    </a:lnTo>
                    <a:lnTo>
                      <a:pt x="14" y="22"/>
                    </a:lnTo>
                    <a:lnTo>
                      <a:pt x="22" y="29"/>
                    </a:lnTo>
                    <a:lnTo>
                      <a:pt x="29" y="36"/>
                    </a:lnTo>
                    <a:lnTo>
                      <a:pt x="29" y="36"/>
                    </a:lnTo>
                    <a:lnTo>
                      <a:pt x="29" y="43"/>
                    </a:lnTo>
                    <a:lnTo>
                      <a:pt x="22" y="43"/>
                    </a:lnTo>
                    <a:lnTo>
                      <a:pt x="22" y="36"/>
                    </a:lnTo>
                    <a:lnTo>
                      <a:pt x="14" y="36"/>
                    </a:lnTo>
                    <a:lnTo>
                      <a:pt x="7" y="36"/>
                    </a:lnTo>
                    <a:lnTo>
                      <a:pt x="0" y="36"/>
                    </a:lnTo>
                    <a:lnTo>
                      <a:pt x="0" y="43"/>
                    </a:lnTo>
                    <a:lnTo>
                      <a:pt x="7" y="50"/>
                    </a:lnTo>
                    <a:lnTo>
                      <a:pt x="14" y="50"/>
                    </a:lnTo>
                    <a:lnTo>
                      <a:pt x="14"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7" y="72"/>
                    </a:lnTo>
                    <a:lnTo>
                      <a:pt x="57" y="72"/>
                    </a:lnTo>
                    <a:close/>
                    <a:moveTo>
                      <a:pt x="57" y="36"/>
                    </a:moveTo>
                    <a:lnTo>
                      <a:pt x="65" y="36"/>
                    </a:lnTo>
                    <a:lnTo>
                      <a:pt x="65" y="29"/>
                    </a:lnTo>
                    <a:lnTo>
                      <a:pt x="65" y="15"/>
                    </a:lnTo>
                    <a:lnTo>
                      <a:pt x="57" y="7"/>
                    </a:lnTo>
                    <a:lnTo>
                      <a:pt x="50" y="22"/>
                    </a:lnTo>
                    <a:lnTo>
                      <a:pt x="57" y="36"/>
                    </a:lnTo>
                    <a:lnTo>
                      <a:pt x="57" y="36"/>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moveTo>
                      <a:pt x="22" y="36"/>
                    </a:moveTo>
                    <a:lnTo>
                      <a:pt x="7" y="36"/>
                    </a:lnTo>
                    <a:lnTo>
                      <a:pt x="0" y="36"/>
                    </a:lnTo>
                    <a:lnTo>
                      <a:pt x="0" y="43"/>
                    </a:lnTo>
                    <a:lnTo>
                      <a:pt x="14" y="50"/>
                    </a:lnTo>
                    <a:lnTo>
                      <a:pt x="22" y="43"/>
                    </a:lnTo>
                    <a:lnTo>
                      <a:pt x="22" y="36"/>
                    </a:lnTo>
                    <a:lnTo>
                      <a:pt x="22" y="36"/>
                    </a:lnTo>
                    <a:close/>
                    <a:moveTo>
                      <a:pt x="29" y="64"/>
                    </a:moveTo>
                    <a:lnTo>
                      <a:pt x="29" y="57"/>
                    </a:lnTo>
                    <a:lnTo>
                      <a:pt x="22" y="57"/>
                    </a:lnTo>
                    <a:lnTo>
                      <a:pt x="14" y="64"/>
                    </a:lnTo>
                    <a:lnTo>
                      <a:pt x="7" y="64"/>
                    </a:lnTo>
                    <a:lnTo>
                      <a:pt x="7" y="72"/>
                    </a:lnTo>
                    <a:lnTo>
                      <a:pt x="14"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787">
                <a:extLst>
                  <a:ext uri="{FF2B5EF4-FFF2-40B4-BE49-F238E27FC236}">
                    <a16:creationId xmlns:a16="http://schemas.microsoft.com/office/drawing/2014/main" xmlns="" id="{CF658226-B89B-476D-AA9A-F881E5D2948C}"/>
                  </a:ext>
                </a:extLst>
              </p:cNvPr>
              <p:cNvSpPr>
                <a:spLocks noEditPoints="1"/>
              </p:cNvSpPr>
              <p:nvPr/>
            </p:nvSpPr>
            <p:spPr bwMode="auto">
              <a:xfrm>
                <a:off x="6164" y="3455"/>
                <a:ext cx="72" cy="79"/>
              </a:xfrm>
              <a:custGeom>
                <a:avLst/>
                <a:gdLst>
                  <a:gd name="T0" fmla="*/ 65 w 72"/>
                  <a:gd name="T1" fmla="*/ 72 h 79"/>
                  <a:gd name="T2" fmla="*/ 72 w 72"/>
                  <a:gd name="T3" fmla="*/ 64 h 79"/>
                  <a:gd name="T4" fmla="*/ 65 w 72"/>
                  <a:gd name="T5" fmla="*/ 57 h 79"/>
                  <a:gd name="T6" fmla="*/ 65 w 72"/>
                  <a:gd name="T7" fmla="*/ 43 h 79"/>
                  <a:gd name="T8" fmla="*/ 72 w 72"/>
                  <a:gd name="T9" fmla="*/ 36 h 79"/>
                  <a:gd name="T10" fmla="*/ 72 w 72"/>
                  <a:gd name="T11" fmla="*/ 15 h 79"/>
                  <a:gd name="T12" fmla="*/ 65 w 72"/>
                  <a:gd name="T13" fmla="*/ 7 h 79"/>
                  <a:gd name="T14" fmla="*/ 58 w 72"/>
                  <a:gd name="T15" fmla="*/ 15 h 79"/>
                  <a:gd name="T16" fmla="*/ 65 w 72"/>
                  <a:gd name="T17" fmla="*/ 36 h 79"/>
                  <a:gd name="T18" fmla="*/ 58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8 w 72"/>
                  <a:gd name="T35" fmla="*/ 22 h 79"/>
                  <a:gd name="T36" fmla="*/ 28 w 72"/>
                  <a:gd name="T37" fmla="*/ 15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7 h 79"/>
                  <a:gd name="T66" fmla="*/ 43 w 72"/>
                  <a:gd name="T67" fmla="*/ 64 h 79"/>
                  <a:gd name="T68" fmla="*/ 28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8 w 72"/>
                  <a:gd name="T81" fmla="*/ 64 h 79"/>
                  <a:gd name="T82" fmla="*/ 65 w 72"/>
                  <a:gd name="T83" fmla="*/ 72 h 79"/>
                  <a:gd name="T84" fmla="*/ 72 w 72"/>
                  <a:gd name="T85" fmla="*/ 36 h 79"/>
                  <a:gd name="T86" fmla="*/ 72 w 72"/>
                  <a:gd name="T87" fmla="*/ 15 h 79"/>
                  <a:gd name="T88" fmla="*/ 58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8 w 72"/>
                  <a:gd name="T113" fmla="*/ 43 h 79"/>
                  <a:gd name="T114" fmla="*/ 28 w 72"/>
                  <a:gd name="T115" fmla="*/ 36 h 79"/>
                  <a:gd name="T116" fmla="*/ 28 w 72"/>
                  <a:gd name="T117" fmla="*/ 57 h 79"/>
                  <a:gd name="T118" fmla="*/ 21 w 72"/>
                  <a:gd name="T119" fmla="*/ 64 h 79"/>
                  <a:gd name="T120" fmla="*/ 14 w 72"/>
                  <a:gd name="T121" fmla="*/ 72 h 79"/>
                  <a:gd name="T122" fmla="*/ 28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8" y="50"/>
                    </a:lnTo>
                    <a:lnTo>
                      <a:pt x="65" y="43"/>
                    </a:lnTo>
                    <a:lnTo>
                      <a:pt x="65" y="36"/>
                    </a:lnTo>
                    <a:lnTo>
                      <a:pt x="72" y="36"/>
                    </a:lnTo>
                    <a:lnTo>
                      <a:pt x="72" y="29"/>
                    </a:lnTo>
                    <a:lnTo>
                      <a:pt x="72" y="15"/>
                    </a:lnTo>
                    <a:lnTo>
                      <a:pt x="72" y="7"/>
                    </a:lnTo>
                    <a:lnTo>
                      <a:pt x="65" y="7"/>
                    </a:lnTo>
                    <a:lnTo>
                      <a:pt x="65" y="7"/>
                    </a:lnTo>
                    <a:lnTo>
                      <a:pt x="58" y="15"/>
                    </a:lnTo>
                    <a:lnTo>
                      <a:pt x="58" y="29"/>
                    </a:lnTo>
                    <a:lnTo>
                      <a:pt x="65" y="36"/>
                    </a:lnTo>
                    <a:lnTo>
                      <a:pt x="58" y="43"/>
                    </a:lnTo>
                    <a:lnTo>
                      <a:pt x="58" y="50"/>
                    </a:lnTo>
                    <a:lnTo>
                      <a:pt x="58" y="50"/>
                    </a:lnTo>
                    <a:lnTo>
                      <a:pt x="50" y="43"/>
                    </a:lnTo>
                    <a:lnTo>
                      <a:pt x="43" y="43"/>
                    </a:lnTo>
                    <a:lnTo>
                      <a:pt x="43" y="36"/>
                    </a:lnTo>
                    <a:lnTo>
                      <a:pt x="43" y="29"/>
                    </a:lnTo>
                    <a:lnTo>
                      <a:pt x="50" y="22"/>
                    </a:lnTo>
                    <a:lnTo>
                      <a:pt x="50" y="7"/>
                    </a:lnTo>
                    <a:lnTo>
                      <a:pt x="43" y="0"/>
                    </a:lnTo>
                    <a:lnTo>
                      <a:pt x="36" y="7"/>
                    </a:lnTo>
                    <a:lnTo>
                      <a:pt x="43" y="29"/>
                    </a:lnTo>
                    <a:lnTo>
                      <a:pt x="43" y="29"/>
                    </a:lnTo>
                    <a:lnTo>
                      <a:pt x="43" y="36"/>
                    </a:lnTo>
                    <a:lnTo>
                      <a:pt x="43" y="36"/>
                    </a:lnTo>
                    <a:lnTo>
                      <a:pt x="36" y="36"/>
                    </a:lnTo>
                    <a:lnTo>
                      <a:pt x="28" y="29"/>
                    </a:lnTo>
                    <a:lnTo>
                      <a:pt x="28" y="22"/>
                    </a:lnTo>
                    <a:lnTo>
                      <a:pt x="28" y="22"/>
                    </a:lnTo>
                    <a:lnTo>
                      <a:pt x="28" y="15"/>
                    </a:lnTo>
                    <a:lnTo>
                      <a:pt x="21" y="7"/>
                    </a:lnTo>
                    <a:lnTo>
                      <a:pt x="14" y="0"/>
                    </a:lnTo>
                    <a:lnTo>
                      <a:pt x="14" y="0"/>
                    </a:lnTo>
                    <a:lnTo>
                      <a:pt x="7" y="0"/>
                    </a:lnTo>
                    <a:lnTo>
                      <a:pt x="7" y="0"/>
                    </a:lnTo>
                    <a:lnTo>
                      <a:pt x="0" y="7"/>
                    </a:lnTo>
                    <a:lnTo>
                      <a:pt x="7" y="22"/>
                    </a:lnTo>
                    <a:lnTo>
                      <a:pt x="21" y="22"/>
                    </a:lnTo>
                    <a:lnTo>
                      <a:pt x="28" y="29"/>
                    </a:lnTo>
                    <a:lnTo>
                      <a:pt x="36" y="36"/>
                    </a:lnTo>
                    <a:lnTo>
                      <a:pt x="36" y="36"/>
                    </a:lnTo>
                    <a:lnTo>
                      <a:pt x="36" y="43"/>
                    </a:lnTo>
                    <a:lnTo>
                      <a:pt x="28" y="43"/>
                    </a:lnTo>
                    <a:lnTo>
                      <a:pt x="28" y="36"/>
                    </a:lnTo>
                    <a:lnTo>
                      <a:pt x="21" y="36"/>
                    </a:lnTo>
                    <a:lnTo>
                      <a:pt x="7" y="36"/>
                    </a:lnTo>
                    <a:lnTo>
                      <a:pt x="0" y="36"/>
                    </a:lnTo>
                    <a:lnTo>
                      <a:pt x="7" y="43"/>
                    </a:lnTo>
                    <a:lnTo>
                      <a:pt x="14" y="50"/>
                    </a:lnTo>
                    <a:lnTo>
                      <a:pt x="21" y="50"/>
                    </a:lnTo>
                    <a:lnTo>
                      <a:pt x="21" y="50"/>
                    </a:lnTo>
                    <a:lnTo>
                      <a:pt x="28" y="43"/>
                    </a:lnTo>
                    <a:lnTo>
                      <a:pt x="28" y="43"/>
                    </a:lnTo>
                    <a:lnTo>
                      <a:pt x="36" y="43"/>
                    </a:lnTo>
                    <a:lnTo>
                      <a:pt x="43" y="43"/>
                    </a:lnTo>
                    <a:lnTo>
                      <a:pt x="43" y="50"/>
                    </a:lnTo>
                    <a:lnTo>
                      <a:pt x="50" y="50"/>
                    </a:lnTo>
                    <a:lnTo>
                      <a:pt x="50" y="57"/>
                    </a:lnTo>
                    <a:lnTo>
                      <a:pt x="50" y="57"/>
                    </a:lnTo>
                    <a:lnTo>
                      <a:pt x="43" y="64"/>
                    </a:lnTo>
                    <a:lnTo>
                      <a:pt x="36" y="57"/>
                    </a:lnTo>
                    <a:lnTo>
                      <a:pt x="28"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8" y="64"/>
                    </a:lnTo>
                    <a:lnTo>
                      <a:pt x="65" y="72"/>
                    </a:lnTo>
                    <a:lnTo>
                      <a:pt x="65" y="72"/>
                    </a:lnTo>
                    <a:close/>
                    <a:moveTo>
                      <a:pt x="65" y="36"/>
                    </a:moveTo>
                    <a:lnTo>
                      <a:pt x="72" y="36"/>
                    </a:lnTo>
                    <a:lnTo>
                      <a:pt x="72" y="29"/>
                    </a:lnTo>
                    <a:lnTo>
                      <a:pt x="72" y="15"/>
                    </a:lnTo>
                    <a:lnTo>
                      <a:pt x="65" y="7"/>
                    </a:lnTo>
                    <a:lnTo>
                      <a:pt x="58" y="22"/>
                    </a:lnTo>
                    <a:lnTo>
                      <a:pt x="65" y="36"/>
                    </a:lnTo>
                    <a:lnTo>
                      <a:pt x="65"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8" y="36"/>
                    </a:moveTo>
                    <a:lnTo>
                      <a:pt x="14" y="36"/>
                    </a:lnTo>
                    <a:lnTo>
                      <a:pt x="7" y="36"/>
                    </a:lnTo>
                    <a:lnTo>
                      <a:pt x="7" y="43"/>
                    </a:lnTo>
                    <a:lnTo>
                      <a:pt x="14" y="50"/>
                    </a:lnTo>
                    <a:lnTo>
                      <a:pt x="28" y="43"/>
                    </a:lnTo>
                    <a:lnTo>
                      <a:pt x="28" y="36"/>
                    </a:lnTo>
                    <a:lnTo>
                      <a:pt x="28" y="36"/>
                    </a:lnTo>
                    <a:close/>
                    <a:moveTo>
                      <a:pt x="36" y="64"/>
                    </a:moveTo>
                    <a:lnTo>
                      <a:pt x="28" y="57"/>
                    </a:lnTo>
                    <a:lnTo>
                      <a:pt x="21" y="57"/>
                    </a:lnTo>
                    <a:lnTo>
                      <a:pt x="21" y="64"/>
                    </a:lnTo>
                    <a:lnTo>
                      <a:pt x="14"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788">
                <a:extLst>
                  <a:ext uri="{FF2B5EF4-FFF2-40B4-BE49-F238E27FC236}">
                    <a16:creationId xmlns:a16="http://schemas.microsoft.com/office/drawing/2014/main" xmlns="" id="{FE1D273B-6BFB-4527-8AD4-5B8FD732511C}"/>
                  </a:ext>
                </a:extLst>
              </p:cNvPr>
              <p:cNvSpPr>
                <a:spLocks noEditPoints="1"/>
              </p:cNvSpPr>
              <p:nvPr/>
            </p:nvSpPr>
            <p:spPr bwMode="auto">
              <a:xfrm>
                <a:off x="6092" y="3455"/>
                <a:ext cx="72" cy="79"/>
              </a:xfrm>
              <a:custGeom>
                <a:avLst/>
                <a:gdLst>
                  <a:gd name="T0" fmla="*/ 65 w 72"/>
                  <a:gd name="T1" fmla="*/ 72 h 79"/>
                  <a:gd name="T2" fmla="*/ 72 w 72"/>
                  <a:gd name="T3" fmla="*/ 64 h 79"/>
                  <a:gd name="T4" fmla="*/ 57 w 72"/>
                  <a:gd name="T5" fmla="*/ 57 h 79"/>
                  <a:gd name="T6" fmla="*/ 65 w 72"/>
                  <a:gd name="T7" fmla="*/ 43 h 79"/>
                  <a:gd name="T8" fmla="*/ 65 w 72"/>
                  <a:gd name="T9" fmla="*/ 36 h 79"/>
                  <a:gd name="T10" fmla="*/ 72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36 w 72"/>
                  <a:gd name="T29" fmla="*/ 29 h 79"/>
                  <a:gd name="T30" fmla="*/ 36 w 72"/>
                  <a:gd name="T31" fmla="*/ 36 h 79"/>
                  <a:gd name="T32" fmla="*/ 36 w 72"/>
                  <a:gd name="T33" fmla="*/ 36 h 79"/>
                  <a:gd name="T34" fmla="*/ 29 w 72"/>
                  <a:gd name="T35" fmla="*/ 22 h 79"/>
                  <a:gd name="T36" fmla="*/ 22 w 72"/>
                  <a:gd name="T37" fmla="*/ 15 h 79"/>
                  <a:gd name="T38" fmla="*/ 14 w 72"/>
                  <a:gd name="T39" fmla="*/ 0 h 79"/>
                  <a:gd name="T40" fmla="*/ 0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7 h 79"/>
                  <a:gd name="T66" fmla="*/ 36 w 72"/>
                  <a:gd name="T67" fmla="*/ 64 h 79"/>
                  <a:gd name="T68" fmla="*/ 22 w 72"/>
                  <a:gd name="T69" fmla="*/ 57 h 79"/>
                  <a:gd name="T70" fmla="*/ 7 w 72"/>
                  <a:gd name="T71" fmla="*/ 64 h 79"/>
                  <a:gd name="T72" fmla="*/ 22 w 72"/>
                  <a:gd name="T73" fmla="*/ 79 h 79"/>
                  <a:gd name="T74" fmla="*/ 36 w 72"/>
                  <a:gd name="T75" fmla="*/ 72 h 79"/>
                  <a:gd name="T76" fmla="*/ 36 w 72"/>
                  <a:gd name="T77" fmla="*/ 64 h 79"/>
                  <a:gd name="T78" fmla="*/ 50 w 72"/>
                  <a:gd name="T79" fmla="*/ 64 h 79"/>
                  <a:gd name="T80" fmla="*/ 57 w 72"/>
                  <a:gd name="T81" fmla="*/ 64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2 w 72"/>
                  <a:gd name="T99" fmla="*/ 15 h 79"/>
                  <a:gd name="T100" fmla="*/ 14 w 72"/>
                  <a:gd name="T101" fmla="*/ 7 h 79"/>
                  <a:gd name="T102" fmla="*/ 7 w 72"/>
                  <a:gd name="T103" fmla="*/ 7 h 79"/>
                  <a:gd name="T104" fmla="*/ 14 w 72"/>
                  <a:gd name="T105" fmla="*/ 22 h 79"/>
                  <a:gd name="T106" fmla="*/ 22 w 72"/>
                  <a:gd name="T107" fmla="*/ 22 h 79"/>
                  <a:gd name="T108" fmla="*/ 14 w 72"/>
                  <a:gd name="T109" fmla="*/ 36 h 79"/>
                  <a:gd name="T110" fmla="*/ 7 w 72"/>
                  <a:gd name="T111" fmla="*/ 43 h 79"/>
                  <a:gd name="T112" fmla="*/ 22 w 72"/>
                  <a:gd name="T113" fmla="*/ 43 h 79"/>
                  <a:gd name="T114" fmla="*/ 22 w 72"/>
                  <a:gd name="T115" fmla="*/ 36 h 79"/>
                  <a:gd name="T116" fmla="*/ 29 w 72"/>
                  <a:gd name="T117" fmla="*/ 57 h 79"/>
                  <a:gd name="T118" fmla="*/ 14 w 72"/>
                  <a:gd name="T119" fmla="*/ 64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7"/>
                    </a:lnTo>
                    <a:lnTo>
                      <a:pt x="57" y="50"/>
                    </a:lnTo>
                    <a:lnTo>
                      <a:pt x="65" y="43"/>
                    </a:lnTo>
                    <a:lnTo>
                      <a:pt x="65" y="36"/>
                    </a:lnTo>
                    <a:lnTo>
                      <a:pt x="65" y="36"/>
                    </a:lnTo>
                    <a:lnTo>
                      <a:pt x="72" y="29"/>
                    </a:lnTo>
                    <a:lnTo>
                      <a:pt x="72" y="15"/>
                    </a:lnTo>
                    <a:lnTo>
                      <a:pt x="65" y="7"/>
                    </a:lnTo>
                    <a:lnTo>
                      <a:pt x="65"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36"/>
                    </a:lnTo>
                    <a:lnTo>
                      <a:pt x="36" y="36"/>
                    </a:lnTo>
                    <a:lnTo>
                      <a:pt x="36" y="36"/>
                    </a:lnTo>
                    <a:lnTo>
                      <a:pt x="29" y="29"/>
                    </a:lnTo>
                    <a:lnTo>
                      <a:pt x="29" y="22"/>
                    </a:lnTo>
                    <a:lnTo>
                      <a:pt x="22" y="22"/>
                    </a:lnTo>
                    <a:lnTo>
                      <a:pt x="22" y="15"/>
                    </a:lnTo>
                    <a:lnTo>
                      <a:pt x="22" y="7"/>
                    </a:lnTo>
                    <a:lnTo>
                      <a:pt x="14" y="0"/>
                    </a:lnTo>
                    <a:lnTo>
                      <a:pt x="7" y="0"/>
                    </a:lnTo>
                    <a:lnTo>
                      <a:pt x="0"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0" y="43"/>
                    </a:lnTo>
                    <a:lnTo>
                      <a:pt x="7" y="50"/>
                    </a:lnTo>
                    <a:lnTo>
                      <a:pt x="14" y="50"/>
                    </a:lnTo>
                    <a:lnTo>
                      <a:pt x="22" y="50"/>
                    </a:lnTo>
                    <a:lnTo>
                      <a:pt x="29" y="43"/>
                    </a:lnTo>
                    <a:lnTo>
                      <a:pt x="29" y="43"/>
                    </a:lnTo>
                    <a:lnTo>
                      <a:pt x="36" y="43"/>
                    </a:lnTo>
                    <a:lnTo>
                      <a:pt x="36" y="43"/>
                    </a:lnTo>
                    <a:lnTo>
                      <a:pt x="43" y="50"/>
                    </a:lnTo>
                    <a:lnTo>
                      <a:pt x="50" y="50"/>
                    </a:lnTo>
                    <a:lnTo>
                      <a:pt x="50" y="57"/>
                    </a:lnTo>
                    <a:lnTo>
                      <a:pt x="43" y="57"/>
                    </a:lnTo>
                    <a:lnTo>
                      <a:pt x="36" y="64"/>
                    </a:lnTo>
                    <a:lnTo>
                      <a:pt x="36" y="57"/>
                    </a:lnTo>
                    <a:lnTo>
                      <a:pt x="22" y="57"/>
                    </a:lnTo>
                    <a:lnTo>
                      <a:pt x="7" y="64"/>
                    </a:lnTo>
                    <a:lnTo>
                      <a:pt x="7" y="64"/>
                    </a:lnTo>
                    <a:lnTo>
                      <a:pt x="14" y="72"/>
                    </a:lnTo>
                    <a:lnTo>
                      <a:pt x="22" y="79"/>
                    </a:lnTo>
                    <a:lnTo>
                      <a:pt x="29" y="72"/>
                    </a:lnTo>
                    <a:lnTo>
                      <a:pt x="36" y="72"/>
                    </a:lnTo>
                    <a:lnTo>
                      <a:pt x="36" y="72"/>
                    </a:lnTo>
                    <a:lnTo>
                      <a:pt x="36" y="64"/>
                    </a:lnTo>
                    <a:lnTo>
                      <a:pt x="43" y="64"/>
                    </a:lnTo>
                    <a:lnTo>
                      <a:pt x="50" y="64"/>
                    </a:lnTo>
                    <a:lnTo>
                      <a:pt x="50" y="57"/>
                    </a:lnTo>
                    <a:lnTo>
                      <a:pt x="57" y="64"/>
                    </a:lnTo>
                    <a:lnTo>
                      <a:pt x="65" y="72"/>
                    </a:lnTo>
                    <a:lnTo>
                      <a:pt x="65" y="72"/>
                    </a:lnTo>
                    <a:close/>
                    <a:moveTo>
                      <a:pt x="65" y="36"/>
                    </a:moveTo>
                    <a:lnTo>
                      <a:pt x="65" y="36"/>
                    </a:lnTo>
                    <a:lnTo>
                      <a:pt x="72" y="29"/>
                    </a:lnTo>
                    <a:lnTo>
                      <a:pt x="72" y="15"/>
                    </a:lnTo>
                    <a:lnTo>
                      <a:pt x="65" y="7"/>
                    </a:lnTo>
                    <a:lnTo>
                      <a:pt x="57" y="22"/>
                    </a:lnTo>
                    <a:lnTo>
                      <a:pt x="65" y="36"/>
                    </a:lnTo>
                    <a:lnTo>
                      <a:pt x="65" y="36"/>
                    </a:lnTo>
                    <a:close/>
                    <a:moveTo>
                      <a:pt x="43" y="22"/>
                    </a:moveTo>
                    <a:lnTo>
                      <a:pt x="50" y="15"/>
                    </a:lnTo>
                    <a:lnTo>
                      <a:pt x="43" y="0"/>
                    </a:lnTo>
                    <a:lnTo>
                      <a:pt x="36" y="15"/>
                    </a:lnTo>
                    <a:lnTo>
                      <a:pt x="43" y="22"/>
                    </a:lnTo>
                    <a:lnTo>
                      <a:pt x="43" y="22"/>
                    </a:lnTo>
                    <a:close/>
                    <a:moveTo>
                      <a:pt x="22" y="22"/>
                    </a:moveTo>
                    <a:lnTo>
                      <a:pt x="22" y="15"/>
                    </a:lnTo>
                    <a:lnTo>
                      <a:pt x="22" y="7"/>
                    </a:lnTo>
                    <a:lnTo>
                      <a:pt x="14" y="7"/>
                    </a:lnTo>
                    <a:lnTo>
                      <a:pt x="7" y="0"/>
                    </a:lnTo>
                    <a:lnTo>
                      <a:pt x="7" y="7"/>
                    </a:lnTo>
                    <a:lnTo>
                      <a:pt x="7" y="15"/>
                    </a:lnTo>
                    <a:lnTo>
                      <a:pt x="14" y="22"/>
                    </a:lnTo>
                    <a:lnTo>
                      <a:pt x="22" y="22"/>
                    </a:lnTo>
                    <a:lnTo>
                      <a:pt x="22" y="22"/>
                    </a:lnTo>
                    <a:close/>
                    <a:moveTo>
                      <a:pt x="22" y="36"/>
                    </a:moveTo>
                    <a:lnTo>
                      <a:pt x="14" y="36"/>
                    </a:lnTo>
                    <a:lnTo>
                      <a:pt x="0" y="36"/>
                    </a:lnTo>
                    <a:lnTo>
                      <a:pt x="7" y="43"/>
                    </a:lnTo>
                    <a:lnTo>
                      <a:pt x="14" y="50"/>
                    </a:lnTo>
                    <a:lnTo>
                      <a:pt x="22" y="43"/>
                    </a:lnTo>
                    <a:lnTo>
                      <a:pt x="22" y="36"/>
                    </a:lnTo>
                    <a:lnTo>
                      <a:pt x="22" y="36"/>
                    </a:lnTo>
                    <a:close/>
                    <a:moveTo>
                      <a:pt x="36" y="64"/>
                    </a:moveTo>
                    <a:lnTo>
                      <a:pt x="29" y="57"/>
                    </a:lnTo>
                    <a:lnTo>
                      <a:pt x="22" y="57"/>
                    </a:lnTo>
                    <a:lnTo>
                      <a:pt x="14" y="64"/>
                    </a:lnTo>
                    <a:lnTo>
                      <a:pt x="7" y="64"/>
                    </a:lnTo>
                    <a:lnTo>
                      <a:pt x="14"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789">
                <a:extLst>
                  <a:ext uri="{FF2B5EF4-FFF2-40B4-BE49-F238E27FC236}">
                    <a16:creationId xmlns:a16="http://schemas.microsoft.com/office/drawing/2014/main" xmlns="" id="{5424C1A6-633C-40E5-A2C0-F21589C0AC30}"/>
                  </a:ext>
                </a:extLst>
              </p:cNvPr>
              <p:cNvSpPr>
                <a:spLocks noEditPoints="1"/>
              </p:cNvSpPr>
              <p:nvPr/>
            </p:nvSpPr>
            <p:spPr bwMode="auto">
              <a:xfrm>
                <a:off x="6020" y="3455"/>
                <a:ext cx="72" cy="79"/>
              </a:xfrm>
              <a:custGeom>
                <a:avLst/>
                <a:gdLst>
                  <a:gd name="T0" fmla="*/ 65 w 72"/>
                  <a:gd name="T1" fmla="*/ 72 h 79"/>
                  <a:gd name="T2" fmla="*/ 72 w 72"/>
                  <a:gd name="T3" fmla="*/ 64 h 79"/>
                  <a:gd name="T4" fmla="*/ 58 w 72"/>
                  <a:gd name="T5" fmla="*/ 57 h 79"/>
                  <a:gd name="T6" fmla="*/ 58 w 72"/>
                  <a:gd name="T7" fmla="*/ 43 h 79"/>
                  <a:gd name="T8" fmla="*/ 65 w 72"/>
                  <a:gd name="T9" fmla="*/ 36 h 79"/>
                  <a:gd name="T10" fmla="*/ 65 w 72"/>
                  <a:gd name="T11" fmla="*/ 15 h 79"/>
                  <a:gd name="T12" fmla="*/ 65 w 72"/>
                  <a:gd name="T13" fmla="*/ 7 h 79"/>
                  <a:gd name="T14" fmla="*/ 58 w 72"/>
                  <a:gd name="T15" fmla="*/ 15 h 79"/>
                  <a:gd name="T16" fmla="*/ 58 w 72"/>
                  <a:gd name="T17" fmla="*/ 36 h 79"/>
                  <a:gd name="T18" fmla="*/ 50 w 72"/>
                  <a:gd name="T19" fmla="*/ 50 h 79"/>
                  <a:gd name="T20" fmla="*/ 50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15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7 h 79"/>
                  <a:gd name="T66" fmla="*/ 36 w 72"/>
                  <a:gd name="T67" fmla="*/ 64 h 79"/>
                  <a:gd name="T68" fmla="*/ 22 w 72"/>
                  <a:gd name="T69" fmla="*/ 57 h 79"/>
                  <a:gd name="T70" fmla="*/ 7 w 72"/>
                  <a:gd name="T71" fmla="*/ 64 h 79"/>
                  <a:gd name="T72" fmla="*/ 22 w 72"/>
                  <a:gd name="T73" fmla="*/ 79 h 79"/>
                  <a:gd name="T74" fmla="*/ 29 w 72"/>
                  <a:gd name="T75" fmla="*/ 72 h 79"/>
                  <a:gd name="T76" fmla="*/ 36 w 72"/>
                  <a:gd name="T77" fmla="*/ 64 h 79"/>
                  <a:gd name="T78" fmla="*/ 43 w 72"/>
                  <a:gd name="T79" fmla="*/ 64 h 79"/>
                  <a:gd name="T80" fmla="*/ 58 w 72"/>
                  <a:gd name="T81" fmla="*/ 64 h 79"/>
                  <a:gd name="T82" fmla="*/ 65 w 72"/>
                  <a:gd name="T83" fmla="*/ 72 h 79"/>
                  <a:gd name="T84" fmla="*/ 65 w 72"/>
                  <a:gd name="T85" fmla="*/ 36 h 79"/>
                  <a:gd name="T86" fmla="*/ 65 w 72"/>
                  <a:gd name="T87" fmla="*/ 15 h 79"/>
                  <a:gd name="T88" fmla="*/ 58 w 72"/>
                  <a:gd name="T89" fmla="*/ 22 h 79"/>
                  <a:gd name="T90" fmla="*/ 65 w 72"/>
                  <a:gd name="T91" fmla="*/ 36 h 79"/>
                  <a:gd name="T92" fmla="*/ 43 w 72"/>
                  <a:gd name="T93" fmla="*/ 15 h 79"/>
                  <a:gd name="T94" fmla="*/ 36 w 72"/>
                  <a:gd name="T95" fmla="*/ 15 h 79"/>
                  <a:gd name="T96" fmla="*/ 36 w 72"/>
                  <a:gd name="T97" fmla="*/ 22 h 79"/>
                  <a:gd name="T98" fmla="*/ 22 w 72"/>
                  <a:gd name="T99" fmla="*/ 15 h 79"/>
                  <a:gd name="T100" fmla="*/ 15 w 72"/>
                  <a:gd name="T101" fmla="*/ 7 h 79"/>
                  <a:gd name="T102" fmla="*/ 0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64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8" y="57"/>
                    </a:lnTo>
                    <a:lnTo>
                      <a:pt x="58" y="50"/>
                    </a:lnTo>
                    <a:lnTo>
                      <a:pt x="58" y="43"/>
                    </a:lnTo>
                    <a:lnTo>
                      <a:pt x="65" y="36"/>
                    </a:lnTo>
                    <a:lnTo>
                      <a:pt x="65" y="36"/>
                    </a:lnTo>
                    <a:lnTo>
                      <a:pt x="72" y="29"/>
                    </a:lnTo>
                    <a:lnTo>
                      <a:pt x="65" y="15"/>
                    </a:lnTo>
                    <a:lnTo>
                      <a:pt x="65" y="7"/>
                    </a:lnTo>
                    <a:lnTo>
                      <a:pt x="65" y="7"/>
                    </a:lnTo>
                    <a:lnTo>
                      <a:pt x="58" y="7"/>
                    </a:lnTo>
                    <a:lnTo>
                      <a:pt x="58" y="15"/>
                    </a:lnTo>
                    <a:lnTo>
                      <a:pt x="50" y="29"/>
                    </a:lnTo>
                    <a:lnTo>
                      <a:pt x="58" y="36"/>
                    </a:lnTo>
                    <a:lnTo>
                      <a:pt x="58" y="43"/>
                    </a:lnTo>
                    <a:lnTo>
                      <a:pt x="50" y="50"/>
                    </a:lnTo>
                    <a:lnTo>
                      <a:pt x="50" y="50"/>
                    </a:lnTo>
                    <a:lnTo>
                      <a:pt x="50" y="43"/>
                    </a:lnTo>
                    <a:lnTo>
                      <a:pt x="43" y="43"/>
                    </a:lnTo>
                    <a:lnTo>
                      <a:pt x="43" y="36"/>
                    </a:lnTo>
                    <a:lnTo>
                      <a:pt x="43" y="29"/>
                    </a:lnTo>
                    <a:lnTo>
                      <a:pt x="43" y="22"/>
                    </a:lnTo>
                    <a:lnTo>
                      <a:pt x="50" y="7"/>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22" y="7"/>
                    </a:lnTo>
                    <a:lnTo>
                      <a:pt x="15" y="0"/>
                    </a:lnTo>
                    <a:lnTo>
                      <a:pt x="7" y="0"/>
                    </a:lnTo>
                    <a:lnTo>
                      <a:pt x="0" y="0"/>
                    </a:lnTo>
                    <a:lnTo>
                      <a:pt x="0" y="0"/>
                    </a:lnTo>
                    <a:lnTo>
                      <a:pt x="0" y="7"/>
                    </a:lnTo>
                    <a:lnTo>
                      <a:pt x="7" y="22"/>
                    </a:lnTo>
                    <a:lnTo>
                      <a:pt x="15" y="22"/>
                    </a:lnTo>
                    <a:lnTo>
                      <a:pt x="22" y="29"/>
                    </a:lnTo>
                    <a:lnTo>
                      <a:pt x="29" y="36"/>
                    </a:lnTo>
                    <a:lnTo>
                      <a:pt x="36" y="36"/>
                    </a:lnTo>
                    <a:lnTo>
                      <a:pt x="29" y="43"/>
                    </a:lnTo>
                    <a:lnTo>
                      <a:pt x="29" y="43"/>
                    </a:lnTo>
                    <a:lnTo>
                      <a:pt x="22" y="36"/>
                    </a:lnTo>
                    <a:lnTo>
                      <a:pt x="15" y="36"/>
                    </a:lnTo>
                    <a:lnTo>
                      <a:pt x="7" y="36"/>
                    </a:lnTo>
                    <a:lnTo>
                      <a:pt x="0" y="36"/>
                    </a:lnTo>
                    <a:lnTo>
                      <a:pt x="0" y="43"/>
                    </a:lnTo>
                    <a:lnTo>
                      <a:pt x="7" y="50"/>
                    </a:lnTo>
                    <a:lnTo>
                      <a:pt x="15" y="50"/>
                    </a:lnTo>
                    <a:lnTo>
                      <a:pt x="22" y="50"/>
                    </a:lnTo>
                    <a:lnTo>
                      <a:pt x="22" y="43"/>
                    </a:lnTo>
                    <a:lnTo>
                      <a:pt x="22" y="43"/>
                    </a:lnTo>
                    <a:lnTo>
                      <a:pt x="29" y="43"/>
                    </a:lnTo>
                    <a:lnTo>
                      <a:pt x="36" y="43"/>
                    </a:lnTo>
                    <a:lnTo>
                      <a:pt x="43" y="50"/>
                    </a:lnTo>
                    <a:lnTo>
                      <a:pt x="43" y="50"/>
                    </a:lnTo>
                    <a:lnTo>
                      <a:pt x="50" y="57"/>
                    </a:lnTo>
                    <a:lnTo>
                      <a:pt x="43" y="57"/>
                    </a:lnTo>
                    <a:lnTo>
                      <a:pt x="36" y="64"/>
                    </a:lnTo>
                    <a:lnTo>
                      <a:pt x="29" y="57"/>
                    </a:lnTo>
                    <a:lnTo>
                      <a:pt x="22" y="57"/>
                    </a:lnTo>
                    <a:lnTo>
                      <a:pt x="7" y="64"/>
                    </a:lnTo>
                    <a:lnTo>
                      <a:pt x="7" y="64"/>
                    </a:lnTo>
                    <a:lnTo>
                      <a:pt x="7" y="72"/>
                    </a:lnTo>
                    <a:lnTo>
                      <a:pt x="22" y="79"/>
                    </a:lnTo>
                    <a:lnTo>
                      <a:pt x="29" y="72"/>
                    </a:lnTo>
                    <a:lnTo>
                      <a:pt x="29" y="72"/>
                    </a:lnTo>
                    <a:lnTo>
                      <a:pt x="36" y="72"/>
                    </a:lnTo>
                    <a:lnTo>
                      <a:pt x="36" y="64"/>
                    </a:lnTo>
                    <a:lnTo>
                      <a:pt x="43" y="64"/>
                    </a:lnTo>
                    <a:lnTo>
                      <a:pt x="43" y="64"/>
                    </a:lnTo>
                    <a:lnTo>
                      <a:pt x="50" y="57"/>
                    </a:lnTo>
                    <a:lnTo>
                      <a:pt x="58" y="64"/>
                    </a:lnTo>
                    <a:lnTo>
                      <a:pt x="65" y="72"/>
                    </a:lnTo>
                    <a:lnTo>
                      <a:pt x="65" y="72"/>
                    </a:lnTo>
                    <a:close/>
                    <a:moveTo>
                      <a:pt x="65" y="36"/>
                    </a:moveTo>
                    <a:lnTo>
                      <a:pt x="65" y="36"/>
                    </a:lnTo>
                    <a:lnTo>
                      <a:pt x="72" y="29"/>
                    </a:lnTo>
                    <a:lnTo>
                      <a:pt x="65" y="15"/>
                    </a:lnTo>
                    <a:lnTo>
                      <a:pt x="65" y="7"/>
                    </a:lnTo>
                    <a:lnTo>
                      <a:pt x="58" y="22"/>
                    </a:lnTo>
                    <a:lnTo>
                      <a:pt x="65" y="36"/>
                    </a:lnTo>
                    <a:lnTo>
                      <a:pt x="65" y="36"/>
                    </a:lnTo>
                    <a:close/>
                    <a:moveTo>
                      <a:pt x="36" y="22"/>
                    </a:moveTo>
                    <a:lnTo>
                      <a:pt x="43" y="15"/>
                    </a:lnTo>
                    <a:lnTo>
                      <a:pt x="36" y="0"/>
                    </a:lnTo>
                    <a:lnTo>
                      <a:pt x="36" y="15"/>
                    </a:lnTo>
                    <a:lnTo>
                      <a:pt x="36" y="22"/>
                    </a:lnTo>
                    <a:lnTo>
                      <a:pt x="36" y="22"/>
                    </a:lnTo>
                    <a:close/>
                    <a:moveTo>
                      <a:pt x="22" y="22"/>
                    </a:moveTo>
                    <a:lnTo>
                      <a:pt x="22" y="15"/>
                    </a:lnTo>
                    <a:lnTo>
                      <a:pt x="15" y="7"/>
                    </a:lnTo>
                    <a:lnTo>
                      <a:pt x="15" y="7"/>
                    </a:lnTo>
                    <a:lnTo>
                      <a:pt x="0" y="0"/>
                    </a:lnTo>
                    <a:lnTo>
                      <a:pt x="0" y="7"/>
                    </a:lnTo>
                    <a:lnTo>
                      <a:pt x="7" y="15"/>
                    </a:lnTo>
                    <a:lnTo>
                      <a:pt x="15" y="22"/>
                    </a:lnTo>
                    <a:lnTo>
                      <a:pt x="22" y="22"/>
                    </a:lnTo>
                    <a:lnTo>
                      <a:pt x="22" y="22"/>
                    </a:lnTo>
                    <a:close/>
                    <a:moveTo>
                      <a:pt x="22" y="36"/>
                    </a:moveTo>
                    <a:lnTo>
                      <a:pt x="15" y="36"/>
                    </a:lnTo>
                    <a:lnTo>
                      <a:pt x="0" y="36"/>
                    </a:lnTo>
                    <a:lnTo>
                      <a:pt x="7" y="43"/>
                    </a:lnTo>
                    <a:lnTo>
                      <a:pt x="15" y="50"/>
                    </a:lnTo>
                    <a:lnTo>
                      <a:pt x="22" y="43"/>
                    </a:lnTo>
                    <a:lnTo>
                      <a:pt x="22" y="36"/>
                    </a:lnTo>
                    <a:lnTo>
                      <a:pt x="22" y="36"/>
                    </a:lnTo>
                    <a:close/>
                    <a:moveTo>
                      <a:pt x="29" y="64"/>
                    </a:moveTo>
                    <a:lnTo>
                      <a:pt x="29" y="57"/>
                    </a:lnTo>
                    <a:lnTo>
                      <a:pt x="22" y="57"/>
                    </a:lnTo>
                    <a:lnTo>
                      <a:pt x="15" y="64"/>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790">
                <a:extLst>
                  <a:ext uri="{FF2B5EF4-FFF2-40B4-BE49-F238E27FC236}">
                    <a16:creationId xmlns:a16="http://schemas.microsoft.com/office/drawing/2014/main" xmlns="" id="{9FE05F0E-E93A-4BD7-8E3C-E14C0A87777F}"/>
                  </a:ext>
                </a:extLst>
              </p:cNvPr>
              <p:cNvSpPr>
                <a:spLocks noEditPoints="1"/>
              </p:cNvSpPr>
              <p:nvPr/>
            </p:nvSpPr>
            <p:spPr bwMode="auto">
              <a:xfrm>
                <a:off x="5948" y="3455"/>
                <a:ext cx="72" cy="79"/>
              </a:xfrm>
              <a:custGeom>
                <a:avLst/>
                <a:gdLst>
                  <a:gd name="T0" fmla="*/ 65 w 72"/>
                  <a:gd name="T1" fmla="*/ 72 h 79"/>
                  <a:gd name="T2" fmla="*/ 72 w 72"/>
                  <a:gd name="T3" fmla="*/ 64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15 h 79"/>
                  <a:gd name="T16" fmla="*/ 58 w 72"/>
                  <a:gd name="T17" fmla="*/ 36 h 79"/>
                  <a:gd name="T18" fmla="*/ 51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4 h 79"/>
                  <a:gd name="T120" fmla="*/ 8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7"/>
                    </a:lnTo>
                    <a:lnTo>
                      <a:pt x="58" y="50"/>
                    </a:lnTo>
                    <a:lnTo>
                      <a:pt x="58" y="43"/>
                    </a:lnTo>
                    <a:lnTo>
                      <a:pt x="58" y="36"/>
                    </a:lnTo>
                    <a:lnTo>
                      <a:pt x="65" y="36"/>
                    </a:lnTo>
                    <a:lnTo>
                      <a:pt x="72" y="29"/>
                    </a:lnTo>
                    <a:lnTo>
                      <a:pt x="65" y="15"/>
                    </a:lnTo>
                    <a:lnTo>
                      <a:pt x="65" y="7"/>
                    </a:lnTo>
                    <a:lnTo>
                      <a:pt x="58" y="7"/>
                    </a:lnTo>
                    <a:lnTo>
                      <a:pt x="58" y="7"/>
                    </a:lnTo>
                    <a:lnTo>
                      <a:pt x="51" y="15"/>
                    </a:lnTo>
                    <a:lnTo>
                      <a:pt x="51" y="29"/>
                    </a:lnTo>
                    <a:lnTo>
                      <a:pt x="58" y="36"/>
                    </a:lnTo>
                    <a:lnTo>
                      <a:pt x="58" y="43"/>
                    </a:lnTo>
                    <a:lnTo>
                      <a:pt x="51" y="50"/>
                    </a:lnTo>
                    <a:lnTo>
                      <a:pt x="51"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8" y="64"/>
                    </a:lnTo>
                    <a:lnTo>
                      <a:pt x="0" y="64"/>
                    </a:lnTo>
                    <a:lnTo>
                      <a:pt x="8" y="72"/>
                    </a:lnTo>
                    <a:lnTo>
                      <a:pt x="22" y="79"/>
                    </a:lnTo>
                    <a:lnTo>
                      <a:pt x="29" y="72"/>
                    </a:lnTo>
                    <a:lnTo>
                      <a:pt x="29" y="72"/>
                    </a:lnTo>
                    <a:lnTo>
                      <a:pt x="29" y="72"/>
                    </a:lnTo>
                    <a:lnTo>
                      <a:pt x="36" y="64"/>
                    </a:lnTo>
                    <a:lnTo>
                      <a:pt x="43" y="64"/>
                    </a:lnTo>
                    <a:lnTo>
                      <a:pt x="43" y="64"/>
                    </a:lnTo>
                    <a:lnTo>
                      <a:pt x="51" y="57"/>
                    </a:lnTo>
                    <a:lnTo>
                      <a:pt x="51" y="64"/>
                    </a:lnTo>
                    <a:lnTo>
                      <a:pt x="58" y="72"/>
                    </a:lnTo>
                    <a:lnTo>
                      <a:pt x="58" y="72"/>
                    </a:lnTo>
                    <a:close/>
                    <a:moveTo>
                      <a:pt x="58" y="36"/>
                    </a:moveTo>
                    <a:lnTo>
                      <a:pt x="65" y="36"/>
                    </a:lnTo>
                    <a:lnTo>
                      <a:pt x="65" y="29"/>
                    </a:lnTo>
                    <a:lnTo>
                      <a:pt x="65" y="15"/>
                    </a:lnTo>
                    <a:lnTo>
                      <a:pt x="65" y="7"/>
                    </a:lnTo>
                    <a:lnTo>
                      <a:pt x="58" y="22"/>
                    </a:lnTo>
                    <a:lnTo>
                      <a:pt x="58" y="36"/>
                    </a:lnTo>
                    <a:lnTo>
                      <a:pt x="58" y="36"/>
                    </a:lnTo>
                    <a:close/>
                    <a:moveTo>
                      <a:pt x="36" y="22"/>
                    </a:moveTo>
                    <a:lnTo>
                      <a:pt x="43" y="15"/>
                    </a:lnTo>
                    <a:lnTo>
                      <a:pt x="36" y="0"/>
                    </a:lnTo>
                    <a:lnTo>
                      <a:pt x="29" y="15"/>
                    </a:lnTo>
                    <a:lnTo>
                      <a:pt x="36" y="22"/>
                    </a:lnTo>
                    <a:lnTo>
                      <a:pt x="36" y="22"/>
                    </a:lnTo>
                    <a:close/>
                    <a:moveTo>
                      <a:pt x="15" y="22"/>
                    </a:moveTo>
                    <a:lnTo>
                      <a:pt x="22" y="15"/>
                    </a:lnTo>
                    <a:lnTo>
                      <a:pt x="15" y="7"/>
                    </a:lnTo>
                    <a:lnTo>
                      <a:pt x="8" y="7"/>
                    </a:lnTo>
                    <a:lnTo>
                      <a:pt x="0" y="0"/>
                    </a:lnTo>
                    <a:lnTo>
                      <a:pt x="0" y="7"/>
                    </a:lnTo>
                    <a:lnTo>
                      <a:pt x="8" y="15"/>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4"/>
                    </a:moveTo>
                    <a:lnTo>
                      <a:pt x="29" y="57"/>
                    </a:lnTo>
                    <a:lnTo>
                      <a:pt x="22" y="57"/>
                    </a:lnTo>
                    <a:lnTo>
                      <a:pt x="15" y="64"/>
                    </a:lnTo>
                    <a:lnTo>
                      <a:pt x="8" y="64"/>
                    </a:lnTo>
                    <a:lnTo>
                      <a:pt x="8"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1" name="Freeform 791">
                <a:extLst>
                  <a:ext uri="{FF2B5EF4-FFF2-40B4-BE49-F238E27FC236}">
                    <a16:creationId xmlns:a16="http://schemas.microsoft.com/office/drawing/2014/main" xmlns="" id="{0F31D48D-B591-419C-9E0C-CCEF5A78DF5E}"/>
                  </a:ext>
                </a:extLst>
              </p:cNvPr>
              <p:cNvSpPr>
                <a:spLocks noEditPoints="1"/>
              </p:cNvSpPr>
              <p:nvPr/>
            </p:nvSpPr>
            <p:spPr bwMode="auto">
              <a:xfrm>
                <a:off x="5869" y="3455"/>
                <a:ext cx="72" cy="79"/>
              </a:xfrm>
              <a:custGeom>
                <a:avLst/>
                <a:gdLst>
                  <a:gd name="T0" fmla="*/ 65 w 72"/>
                  <a:gd name="T1" fmla="*/ 72 h 79"/>
                  <a:gd name="T2" fmla="*/ 72 w 72"/>
                  <a:gd name="T3" fmla="*/ 64 h 79"/>
                  <a:gd name="T4" fmla="*/ 65 w 72"/>
                  <a:gd name="T5" fmla="*/ 57 h 79"/>
                  <a:gd name="T6" fmla="*/ 65 w 72"/>
                  <a:gd name="T7" fmla="*/ 43 h 79"/>
                  <a:gd name="T8" fmla="*/ 65 w 72"/>
                  <a:gd name="T9" fmla="*/ 36 h 79"/>
                  <a:gd name="T10" fmla="*/ 72 w 72"/>
                  <a:gd name="T11" fmla="*/ 15 h 79"/>
                  <a:gd name="T12" fmla="*/ 65 w 72"/>
                  <a:gd name="T13" fmla="*/ 7 h 79"/>
                  <a:gd name="T14" fmla="*/ 58 w 72"/>
                  <a:gd name="T15" fmla="*/ 15 h 79"/>
                  <a:gd name="T16" fmla="*/ 58 w 72"/>
                  <a:gd name="T17" fmla="*/ 36 h 79"/>
                  <a:gd name="T18" fmla="*/ 58 w 72"/>
                  <a:gd name="T19" fmla="*/ 50 h 79"/>
                  <a:gd name="T20" fmla="*/ 51 w 72"/>
                  <a:gd name="T21" fmla="*/ 43 h 79"/>
                  <a:gd name="T22" fmla="*/ 44 w 72"/>
                  <a:gd name="T23" fmla="*/ 36 h 79"/>
                  <a:gd name="T24" fmla="*/ 51 w 72"/>
                  <a:gd name="T25" fmla="*/ 22 h 79"/>
                  <a:gd name="T26" fmla="*/ 44 w 72"/>
                  <a:gd name="T27" fmla="*/ 0 h 79"/>
                  <a:gd name="T28" fmla="*/ 36 w 72"/>
                  <a:gd name="T29" fmla="*/ 29 h 79"/>
                  <a:gd name="T30" fmla="*/ 44 w 72"/>
                  <a:gd name="T31" fmla="*/ 36 h 79"/>
                  <a:gd name="T32" fmla="*/ 36 w 72"/>
                  <a:gd name="T33" fmla="*/ 36 h 79"/>
                  <a:gd name="T34" fmla="*/ 29 w 72"/>
                  <a:gd name="T35" fmla="*/ 22 h 79"/>
                  <a:gd name="T36" fmla="*/ 22 w 72"/>
                  <a:gd name="T37" fmla="*/ 15 h 79"/>
                  <a:gd name="T38" fmla="*/ 15 w 72"/>
                  <a:gd name="T39" fmla="*/ 0 h 79"/>
                  <a:gd name="T40" fmla="*/ 7 w 72"/>
                  <a:gd name="T41" fmla="*/ 0 h 79"/>
                  <a:gd name="T42" fmla="*/ 0 w 72"/>
                  <a:gd name="T43" fmla="*/ 7 h 79"/>
                  <a:gd name="T44" fmla="*/ 22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7 h 79"/>
                  <a:gd name="T66" fmla="*/ 44 w 72"/>
                  <a:gd name="T67" fmla="*/ 64 h 79"/>
                  <a:gd name="T68" fmla="*/ 22 w 72"/>
                  <a:gd name="T69" fmla="*/ 57 h 79"/>
                  <a:gd name="T70" fmla="*/ 7 w 72"/>
                  <a:gd name="T71" fmla="*/ 64 h 79"/>
                  <a:gd name="T72" fmla="*/ 22 w 72"/>
                  <a:gd name="T73" fmla="*/ 79 h 79"/>
                  <a:gd name="T74" fmla="*/ 36 w 72"/>
                  <a:gd name="T75" fmla="*/ 72 h 79"/>
                  <a:gd name="T76" fmla="*/ 36 w 72"/>
                  <a:gd name="T77" fmla="*/ 64 h 79"/>
                  <a:gd name="T78" fmla="*/ 51 w 72"/>
                  <a:gd name="T79" fmla="*/ 64 h 79"/>
                  <a:gd name="T80" fmla="*/ 58 w 72"/>
                  <a:gd name="T81" fmla="*/ 64 h 79"/>
                  <a:gd name="T82" fmla="*/ 65 w 72"/>
                  <a:gd name="T83" fmla="*/ 72 h 79"/>
                  <a:gd name="T84" fmla="*/ 65 w 72"/>
                  <a:gd name="T85" fmla="*/ 36 h 79"/>
                  <a:gd name="T86" fmla="*/ 72 w 72"/>
                  <a:gd name="T87" fmla="*/ 15 h 79"/>
                  <a:gd name="T88" fmla="*/ 58 w 72"/>
                  <a:gd name="T89" fmla="*/ 22 h 79"/>
                  <a:gd name="T90" fmla="*/ 65 w 72"/>
                  <a:gd name="T91" fmla="*/ 36 h 79"/>
                  <a:gd name="T92" fmla="*/ 51 w 72"/>
                  <a:gd name="T93" fmla="*/ 15 h 79"/>
                  <a:gd name="T94" fmla="*/ 36 w 72"/>
                  <a:gd name="T95" fmla="*/ 15 h 79"/>
                  <a:gd name="T96" fmla="*/ 44 w 72"/>
                  <a:gd name="T97" fmla="*/ 22 h 79"/>
                  <a:gd name="T98" fmla="*/ 22 w 72"/>
                  <a:gd name="T99" fmla="*/ 15 h 79"/>
                  <a:gd name="T100" fmla="*/ 15 w 72"/>
                  <a:gd name="T101" fmla="*/ 7 h 79"/>
                  <a:gd name="T102" fmla="*/ 7 w 72"/>
                  <a:gd name="T103" fmla="*/ 7 h 79"/>
                  <a:gd name="T104" fmla="*/ 15 w 72"/>
                  <a:gd name="T105" fmla="*/ 22 h 79"/>
                  <a:gd name="T106" fmla="*/ 22 w 72"/>
                  <a:gd name="T107" fmla="*/ 22 h 79"/>
                  <a:gd name="T108" fmla="*/ 15 w 72"/>
                  <a:gd name="T109" fmla="*/ 36 h 79"/>
                  <a:gd name="T110" fmla="*/ 7 w 72"/>
                  <a:gd name="T111" fmla="*/ 43 h 79"/>
                  <a:gd name="T112" fmla="*/ 22 w 72"/>
                  <a:gd name="T113" fmla="*/ 43 h 79"/>
                  <a:gd name="T114" fmla="*/ 22 w 72"/>
                  <a:gd name="T115" fmla="*/ 36 h 79"/>
                  <a:gd name="T116" fmla="*/ 29 w 72"/>
                  <a:gd name="T117" fmla="*/ 57 h 79"/>
                  <a:gd name="T118" fmla="*/ 15 w 72"/>
                  <a:gd name="T119" fmla="*/ 64 h 79"/>
                  <a:gd name="T120" fmla="*/ 15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8" y="50"/>
                    </a:lnTo>
                    <a:lnTo>
                      <a:pt x="65" y="43"/>
                    </a:lnTo>
                    <a:lnTo>
                      <a:pt x="65" y="36"/>
                    </a:lnTo>
                    <a:lnTo>
                      <a:pt x="65" y="36"/>
                    </a:lnTo>
                    <a:lnTo>
                      <a:pt x="72" y="29"/>
                    </a:lnTo>
                    <a:lnTo>
                      <a:pt x="72" y="15"/>
                    </a:lnTo>
                    <a:lnTo>
                      <a:pt x="72" y="7"/>
                    </a:lnTo>
                    <a:lnTo>
                      <a:pt x="65" y="7"/>
                    </a:lnTo>
                    <a:lnTo>
                      <a:pt x="58" y="7"/>
                    </a:lnTo>
                    <a:lnTo>
                      <a:pt x="58" y="15"/>
                    </a:lnTo>
                    <a:lnTo>
                      <a:pt x="58" y="29"/>
                    </a:lnTo>
                    <a:lnTo>
                      <a:pt x="58" y="36"/>
                    </a:lnTo>
                    <a:lnTo>
                      <a:pt x="58" y="43"/>
                    </a:lnTo>
                    <a:lnTo>
                      <a:pt x="58" y="50"/>
                    </a:lnTo>
                    <a:lnTo>
                      <a:pt x="58" y="50"/>
                    </a:lnTo>
                    <a:lnTo>
                      <a:pt x="51" y="43"/>
                    </a:lnTo>
                    <a:lnTo>
                      <a:pt x="44" y="43"/>
                    </a:lnTo>
                    <a:lnTo>
                      <a:pt x="44" y="36"/>
                    </a:lnTo>
                    <a:lnTo>
                      <a:pt x="44" y="29"/>
                    </a:lnTo>
                    <a:lnTo>
                      <a:pt x="51" y="22"/>
                    </a:lnTo>
                    <a:lnTo>
                      <a:pt x="51" y="7"/>
                    </a:lnTo>
                    <a:lnTo>
                      <a:pt x="44" y="0"/>
                    </a:lnTo>
                    <a:lnTo>
                      <a:pt x="36" y="7"/>
                    </a:lnTo>
                    <a:lnTo>
                      <a:pt x="36" y="29"/>
                    </a:lnTo>
                    <a:lnTo>
                      <a:pt x="44" y="29"/>
                    </a:lnTo>
                    <a:lnTo>
                      <a:pt x="44" y="36"/>
                    </a:lnTo>
                    <a:lnTo>
                      <a:pt x="44" y="36"/>
                    </a:lnTo>
                    <a:lnTo>
                      <a:pt x="36" y="36"/>
                    </a:lnTo>
                    <a:lnTo>
                      <a:pt x="29" y="29"/>
                    </a:lnTo>
                    <a:lnTo>
                      <a:pt x="29" y="22"/>
                    </a:lnTo>
                    <a:lnTo>
                      <a:pt x="22" y="22"/>
                    </a:lnTo>
                    <a:lnTo>
                      <a:pt x="22" y="15"/>
                    </a:lnTo>
                    <a:lnTo>
                      <a:pt x="22" y="7"/>
                    </a:lnTo>
                    <a:lnTo>
                      <a:pt x="15" y="0"/>
                    </a:lnTo>
                    <a:lnTo>
                      <a:pt x="7" y="0"/>
                    </a:lnTo>
                    <a:lnTo>
                      <a:pt x="7" y="0"/>
                    </a:lnTo>
                    <a:lnTo>
                      <a:pt x="0" y="0"/>
                    </a:lnTo>
                    <a:lnTo>
                      <a:pt x="0" y="7"/>
                    </a:lnTo>
                    <a:lnTo>
                      <a:pt x="7" y="22"/>
                    </a:lnTo>
                    <a:lnTo>
                      <a:pt x="22" y="22"/>
                    </a:lnTo>
                    <a:lnTo>
                      <a:pt x="29" y="29"/>
                    </a:lnTo>
                    <a:lnTo>
                      <a:pt x="36" y="36"/>
                    </a:lnTo>
                    <a:lnTo>
                      <a:pt x="36" y="36"/>
                    </a:lnTo>
                    <a:lnTo>
                      <a:pt x="36" y="43"/>
                    </a:lnTo>
                    <a:lnTo>
                      <a:pt x="29" y="43"/>
                    </a:lnTo>
                    <a:lnTo>
                      <a:pt x="29" y="36"/>
                    </a:lnTo>
                    <a:lnTo>
                      <a:pt x="22" y="36"/>
                    </a:lnTo>
                    <a:lnTo>
                      <a:pt x="7" y="36"/>
                    </a:lnTo>
                    <a:lnTo>
                      <a:pt x="0" y="36"/>
                    </a:lnTo>
                    <a:lnTo>
                      <a:pt x="7" y="43"/>
                    </a:lnTo>
                    <a:lnTo>
                      <a:pt x="7" y="50"/>
                    </a:lnTo>
                    <a:lnTo>
                      <a:pt x="15"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2" y="57"/>
                    </a:lnTo>
                    <a:lnTo>
                      <a:pt x="7" y="64"/>
                    </a:lnTo>
                    <a:lnTo>
                      <a:pt x="7" y="64"/>
                    </a:lnTo>
                    <a:lnTo>
                      <a:pt x="15" y="72"/>
                    </a:lnTo>
                    <a:lnTo>
                      <a:pt x="22" y="79"/>
                    </a:lnTo>
                    <a:lnTo>
                      <a:pt x="36" y="72"/>
                    </a:lnTo>
                    <a:lnTo>
                      <a:pt x="36" y="72"/>
                    </a:lnTo>
                    <a:lnTo>
                      <a:pt x="36" y="72"/>
                    </a:lnTo>
                    <a:lnTo>
                      <a:pt x="36" y="64"/>
                    </a:lnTo>
                    <a:lnTo>
                      <a:pt x="44" y="64"/>
                    </a:lnTo>
                    <a:lnTo>
                      <a:pt x="51" y="64"/>
                    </a:lnTo>
                    <a:lnTo>
                      <a:pt x="51" y="57"/>
                    </a:lnTo>
                    <a:lnTo>
                      <a:pt x="58" y="64"/>
                    </a:lnTo>
                    <a:lnTo>
                      <a:pt x="65" y="72"/>
                    </a:lnTo>
                    <a:lnTo>
                      <a:pt x="65" y="72"/>
                    </a:lnTo>
                    <a:close/>
                    <a:moveTo>
                      <a:pt x="65" y="36"/>
                    </a:moveTo>
                    <a:lnTo>
                      <a:pt x="65" y="36"/>
                    </a:lnTo>
                    <a:lnTo>
                      <a:pt x="72" y="29"/>
                    </a:lnTo>
                    <a:lnTo>
                      <a:pt x="72" y="15"/>
                    </a:lnTo>
                    <a:lnTo>
                      <a:pt x="65" y="7"/>
                    </a:lnTo>
                    <a:lnTo>
                      <a:pt x="58" y="22"/>
                    </a:lnTo>
                    <a:lnTo>
                      <a:pt x="65" y="36"/>
                    </a:lnTo>
                    <a:lnTo>
                      <a:pt x="65" y="36"/>
                    </a:lnTo>
                    <a:close/>
                    <a:moveTo>
                      <a:pt x="44" y="22"/>
                    </a:moveTo>
                    <a:lnTo>
                      <a:pt x="51" y="15"/>
                    </a:lnTo>
                    <a:lnTo>
                      <a:pt x="44" y="0"/>
                    </a:lnTo>
                    <a:lnTo>
                      <a:pt x="36" y="15"/>
                    </a:lnTo>
                    <a:lnTo>
                      <a:pt x="44" y="22"/>
                    </a:lnTo>
                    <a:lnTo>
                      <a:pt x="44" y="22"/>
                    </a:lnTo>
                    <a:close/>
                    <a:moveTo>
                      <a:pt x="22" y="22"/>
                    </a:moveTo>
                    <a:lnTo>
                      <a:pt x="22" y="15"/>
                    </a:lnTo>
                    <a:lnTo>
                      <a:pt x="22" y="7"/>
                    </a:lnTo>
                    <a:lnTo>
                      <a:pt x="15" y="7"/>
                    </a:lnTo>
                    <a:lnTo>
                      <a:pt x="7" y="0"/>
                    </a:lnTo>
                    <a:lnTo>
                      <a:pt x="7" y="7"/>
                    </a:lnTo>
                    <a:lnTo>
                      <a:pt x="7" y="15"/>
                    </a:lnTo>
                    <a:lnTo>
                      <a:pt x="15" y="22"/>
                    </a:lnTo>
                    <a:lnTo>
                      <a:pt x="22" y="22"/>
                    </a:lnTo>
                    <a:lnTo>
                      <a:pt x="22" y="22"/>
                    </a:lnTo>
                    <a:close/>
                    <a:moveTo>
                      <a:pt x="22" y="36"/>
                    </a:moveTo>
                    <a:lnTo>
                      <a:pt x="15" y="36"/>
                    </a:lnTo>
                    <a:lnTo>
                      <a:pt x="7" y="36"/>
                    </a:lnTo>
                    <a:lnTo>
                      <a:pt x="7" y="43"/>
                    </a:lnTo>
                    <a:lnTo>
                      <a:pt x="15" y="50"/>
                    </a:lnTo>
                    <a:lnTo>
                      <a:pt x="22" y="43"/>
                    </a:lnTo>
                    <a:lnTo>
                      <a:pt x="22" y="36"/>
                    </a:lnTo>
                    <a:lnTo>
                      <a:pt x="22" y="36"/>
                    </a:lnTo>
                    <a:close/>
                    <a:moveTo>
                      <a:pt x="36" y="64"/>
                    </a:moveTo>
                    <a:lnTo>
                      <a:pt x="29" y="57"/>
                    </a:lnTo>
                    <a:lnTo>
                      <a:pt x="22" y="57"/>
                    </a:lnTo>
                    <a:lnTo>
                      <a:pt x="15" y="64"/>
                    </a:lnTo>
                    <a:lnTo>
                      <a:pt x="7"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792">
                <a:extLst>
                  <a:ext uri="{FF2B5EF4-FFF2-40B4-BE49-F238E27FC236}">
                    <a16:creationId xmlns:a16="http://schemas.microsoft.com/office/drawing/2014/main" xmlns="" id="{5233B287-3139-40C7-885F-C174A895A4DA}"/>
                  </a:ext>
                </a:extLst>
              </p:cNvPr>
              <p:cNvSpPr>
                <a:spLocks noEditPoints="1"/>
              </p:cNvSpPr>
              <p:nvPr/>
            </p:nvSpPr>
            <p:spPr bwMode="auto">
              <a:xfrm>
                <a:off x="5797" y="3455"/>
                <a:ext cx="72" cy="79"/>
              </a:xfrm>
              <a:custGeom>
                <a:avLst/>
                <a:gdLst>
                  <a:gd name="T0" fmla="*/ 65 w 72"/>
                  <a:gd name="T1" fmla="*/ 72 h 79"/>
                  <a:gd name="T2" fmla="*/ 72 w 72"/>
                  <a:gd name="T3" fmla="*/ 64 h 79"/>
                  <a:gd name="T4" fmla="*/ 57 w 72"/>
                  <a:gd name="T5" fmla="*/ 57 h 79"/>
                  <a:gd name="T6" fmla="*/ 65 w 72"/>
                  <a:gd name="T7" fmla="*/ 43 h 79"/>
                  <a:gd name="T8" fmla="*/ 65 w 72"/>
                  <a:gd name="T9" fmla="*/ 36 h 79"/>
                  <a:gd name="T10" fmla="*/ 65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43 w 72"/>
                  <a:gd name="T25" fmla="*/ 22 h 79"/>
                  <a:gd name="T26" fmla="*/ 43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14 w 72"/>
                  <a:gd name="T39" fmla="*/ 0 h 79"/>
                  <a:gd name="T40" fmla="*/ 0 w 72"/>
                  <a:gd name="T41" fmla="*/ 0 h 79"/>
                  <a:gd name="T42" fmla="*/ 0 w 72"/>
                  <a:gd name="T43" fmla="*/ 7 h 79"/>
                  <a:gd name="T44" fmla="*/ 21 w 72"/>
                  <a:gd name="T45" fmla="*/ 22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7 h 79"/>
                  <a:gd name="T66" fmla="*/ 36 w 72"/>
                  <a:gd name="T67" fmla="*/ 64 h 79"/>
                  <a:gd name="T68" fmla="*/ 21 w 72"/>
                  <a:gd name="T69" fmla="*/ 57 h 79"/>
                  <a:gd name="T70" fmla="*/ 7 w 72"/>
                  <a:gd name="T71" fmla="*/ 64 h 79"/>
                  <a:gd name="T72" fmla="*/ 21 w 72"/>
                  <a:gd name="T73" fmla="*/ 79 h 79"/>
                  <a:gd name="T74" fmla="*/ 28 w 72"/>
                  <a:gd name="T75" fmla="*/ 72 h 79"/>
                  <a:gd name="T76" fmla="*/ 36 w 72"/>
                  <a:gd name="T77" fmla="*/ 64 h 79"/>
                  <a:gd name="T78" fmla="*/ 43 w 72"/>
                  <a:gd name="T79" fmla="*/ 64 h 79"/>
                  <a:gd name="T80" fmla="*/ 57 w 72"/>
                  <a:gd name="T81" fmla="*/ 64 h 79"/>
                  <a:gd name="T82" fmla="*/ 65 w 72"/>
                  <a:gd name="T83" fmla="*/ 72 h 79"/>
                  <a:gd name="T84" fmla="*/ 65 w 72"/>
                  <a:gd name="T85" fmla="*/ 36 h 79"/>
                  <a:gd name="T86" fmla="*/ 65 w 72"/>
                  <a:gd name="T87" fmla="*/ 15 h 79"/>
                  <a:gd name="T88" fmla="*/ 57 w 72"/>
                  <a:gd name="T89" fmla="*/ 22 h 79"/>
                  <a:gd name="T90" fmla="*/ 65 w 72"/>
                  <a:gd name="T91" fmla="*/ 36 h 79"/>
                  <a:gd name="T92" fmla="*/ 43 w 72"/>
                  <a:gd name="T93" fmla="*/ 15 h 79"/>
                  <a:gd name="T94" fmla="*/ 36 w 72"/>
                  <a:gd name="T95" fmla="*/ 15 h 79"/>
                  <a:gd name="T96" fmla="*/ 43 w 72"/>
                  <a:gd name="T97" fmla="*/ 22 h 79"/>
                  <a:gd name="T98" fmla="*/ 21 w 72"/>
                  <a:gd name="T99" fmla="*/ 15 h 79"/>
                  <a:gd name="T100" fmla="*/ 14 w 72"/>
                  <a:gd name="T101" fmla="*/ 7 h 79"/>
                  <a:gd name="T102" fmla="*/ 0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1 w 72"/>
                  <a:gd name="T115" fmla="*/ 36 h 79"/>
                  <a:gd name="T116" fmla="*/ 28 w 72"/>
                  <a:gd name="T117" fmla="*/ 57 h 79"/>
                  <a:gd name="T118" fmla="*/ 14 w 72"/>
                  <a:gd name="T119" fmla="*/ 64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57" y="57"/>
                    </a:lnTo>
                    <a:lnTo>
                      <a:pt x="57" y="50"/>
                    </a:lnTo>
                    <a:lnTo>
                      <a:pt x="65" y="43"/>
                    </a:lnTo>
                    <a:lnTo>
                      <a:pt x="65" y="36"/>
                    </a:lnTo>
                    <a:lnTo>
                      <a:pt x="65" y="36"/>
                    </a:lnTo>
                    <a:lnTo>
                      <a:pt x="72" y="29"/>
                    </a:lnTo>
                    <a:lnTo>
                      <a:pt x="65" y="15"/>
                    </a:lnTo>
                    <a:lnTo>
                      <a:pt x="65" y="7"/>
                    </a:lnTo>
                    <a:lnTo>
                      <a:pt x="65" y="7"/>
                    </a:lnTo>
                    <a:lnTo>
                      <a:pt x="57" y="7"/>
                    </a:lnTo>
                    <a:lnTo>
                      <a:pt x="57" y="15"/>
                    </a:lnTo>
                    <a:lnTo>
                      <a:pt x="50" y="29"/>
                    </a:lnTo>
                    <a:lnTo>
                      <a:pt x="57" y="36"/>
                    </a:lnTo>
                    <a:lnTo>
                      <a:pt x="57" y="43"/>
                    </a:lnTo>
                    <a:lnTo>
                      <a:pt x="57" y="50"/>
                    </a:lnTo>
                    <a:lnTo>
                      <a:pt x="50" y="50"/>
                    </a:lnTo>
                    <a:lnTo>
                      <a:pt x="50" y="43"/>
                    </a:lnTo>
                    <a:lnTo>
                      <a:pt x="43" y="43"/>
                    </a:lnTo>
                    <a:lnTo>
                      <a:pt x="43" y="36"/>
                    </a:lnTo>
                    <a:lnTo>
                      <a:pt x="43" y="29"/>
                    </a:lnTo>
                    <a:lnTo>
                      <a:pt x="43" y="22"/>
                    </a:lnTo>
                    <a:lnTo>
                      <a:pt x="50" y="7"/>
                    </a:lnTo>
                    <a:lnTo>
                      <a:pt x="43" y="0"/>
                    </a:lnTo>
                    <a:lnTo>
                      <a:pt x="28" y="7"/>
                    </a:lnTo>
                    <a:lnTo>
                      <a:pt x="36" y="29"/>
                    </a:lnTo>
                    <a:lnTo>
                      <a:pt x="36" y="29"/>
                    </a:lnTo>
                    <a:lnTo>
                      <a:pt x="36" y="36"/>
                    </a:lnTo>
                    <a:lnTo>
                      <a:pt x="36" y="36"/>
                    </a:lnTo>
                    <a:lnTo>
                      <a:pt x="36" y="36"/>
                    </a:lnTo>
                    <a:lnTo>
                      <a:pt x="28" y="29"/>
                    </a:lnTo>
                    <a:lnTo>
                      <a:pt x="21" y="22"/>
                    </a:lnTo>
                    <a:lnTo>
                      <a:pt x="21" y="22"/>
                    </a:lnTo>
                    <a:lnTo>
                      <a:pt x="21" y="15"/>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14" y="36"/>
                    </a:lnTo>
                    <a:lnTo>
                      <a:pt x="7" y="36"/>
                    </a:lnTo>
                    <a:lnTo>
                      <a:pt x="0" y="36"/>
                    </a:lnTo>
                    <a:lnTo>
                      <a:pt x="0" y="43"/>
                    </a:lnTo>
                    <a:lnTo>
                      <a:pt x="7" y="50"/>
                    </a:lnTo>
                    <a:lnTo>
                      <a:pt x="14" y="50"/>
                    </a:lnTo>
                    <a:lnTo>
                      <a:pt x="21" y="50"/>
                    </a:lnTo>
                    <a:lnTo>
                      <a:pt x="21" y="43"/>
                    </a:lnTo>
                    <a:lnTo>
                      <a:pt x="28" y="43"/>
                    </a:lnTo>
                    <a:lnTo>
                      <a:pt x="28" y="43"/>
                    </a:lnTo>
                    <a:lnTo>
                      <a:pt x="36" y="43"/>
                    </a:lnTo>
                    <a:lnTo>
                      <a:pt x="43" y="50"/>
                    </a:lnTo>
                    <a:lnTo>
                      <a:pt x="50" y="50"/>
                    </a:lnTo>
                    <a:lnTo>
                      <a:pt x="50" y="57"/>
                    </a:lnTo>
                    <a:lnTo>
                      <a:pt x="43" y="57"/>
                    </a:lnTo>
                    <a:lnTo>
                      <a:pt x="36" y="64"/>
                    </a:lnTo>
                    <a:lnTo>
                      <a:pt x="28" y="57"/>
                    </a:lnTo>
                    <a:lnTo>
                      <a:pt x="21" y="57"/>
                    </a:lnTo>
                    <a:lnTo>
                      <a:pt x="7" y="64"/>
                    </a:lnTo>
                    <a:lnTo>
                      <a:pt x="7" y="64"/>
                    </a:lnTo>
                    <a:lnTo>
                      <a:pt x="7" y="72"/>
                    </a:lnTo>
                    <a:lnTo>
                      <a:pt x="21" y="79"/>
                    </a:lnTo>
                    <a:lnTo>
                      <a:pt x="28" y="72"/>
                    </a:lnTo>
                    <a:lnTo>
                      <a:pt x="28" y="72"/>
                    </a:lnTo>
                    <a:lnTo>
                      <a:pt x="36" y="72"/>
                    </a:lnTo>
                    <a:lnTo>
                      <a:pt x="36" y="64"/>
                    </a:lnTo>
                    <a:lnTo>
                      <a:pt x="43" y="64"/>
                    </a:lnTo>
                    <a:lnTo>
                      <a:pt x="43" y="64"/>
                    </a:lnTo>
                    <a:lnTo>
                      <a:pt x="50" y="57"/>
                    </a:lnTo>
                    <a:lnTo>
                      <a:pt x="57" y="64"/>
                    </a:lnTo>
                    <a:lnTo>
                      <a:pt x="65" y="72"/>
                    </a:lnTo>
                    <a:lnTo>
                      <a:pt x="65" y="72"/>
                    </a:lnTo>
                    <a:close/>
                    <a:moveTo>
                      <a:pt x="65" y="36"/>
                    </a:moveTo>
                    <a:lnTo>
                      <a:pt x="65" y="36"/>
                    </a:lnTo>
                    <a:lnTo>
                      <a:pt x="72" y="29"/>
                    </a:lnTo>
                    <a:lnTo>
                      <a:pt x="65" y="15"/>
                    </a:lnTo>
                    <a:lnTo>
                      <a:pt x="65" y="7"/>
                    </a:lnTo>
                    <a:lnTo>
                      <a:pt x="57" y="22"/>
                    </a:lnTo>
                    <a:lnTo>
                      <a:pt x="65" y="36"/>
                    </a:lnTo>
                    <a:lnTo>
                      <a:pt x="65" y="36"/>
                    </a:lnTo>
                    <a:close/>
                    <a:moveTo>
                      <a:pt x="43" y="22"/>
                    </a:moveTo>
                    <a:lnTo>
                      <a:pt x="43" y="15"/>
                    </a:lnTo>
                    <a:lnTo>
                      <a:pt x="43" y="0"/>
                    </a:lnTo>
                    <a:lnTo>
                      <a:pt x="36" y="15"/>
                    </a:lnTo>
                    <a:lnTo>
                      <a:pt x="43" y="22"/>
                    </a:lnTo>
                    <a:lnTo>
                      <a:pt x="43" y="22"/>
                    </a:lnTo>
                    <a:close/>
                    <a:moveTo>
                      <a:pt x="21" y="22"/>
                    </a:moveTo>
                    <a:lnTo>
                      <a:pt x="21" y="15"/>
                    </a:lnTo>
                    <a:lnTo>
                      <a:pt x="21" y="7"/>
                    </a:lnTo>
                    <a:lnTo>
                      <a:pt x="14" y="7"/>
                    </a:lnTo>
                    <a:lnTo>
                      <a:pt x="0" y="0"/>
                    </a:lnTo>
                    <a:lnTo>
                      <a:pt x="0" y="7"/>
                    </a:lnTo>
                    <a:lnTo>
                      <a:pt x="7" y="15"/>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64"/>
                    </a:lnTo>
                    <a:lnTo>
                      <a:pt x="7" y="64"/>
                    </a:lnTo>
                    <a:lnTo>
                      <a:pt x="7" y="72"/>
                    </a:lnTo>
                    <a:lnTo>
                      <a:pt x="21"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793">
                <a:extLst>
                  <a:ext uri="{FF2B5EF4-FFF2-40B4-BE49-F238E27FC236}">
                    <a16:creationId xmlns:a16="http://schemas.microsoft.com/office/drawing/2014/main" xmlns="" id="{3E3ED7EB-71AA-4EAB-BBED-11BAD3990625}"/>
                  </a:ext>
                </a:extLst>
              </p:cNvPr>
              <p:cNvSpPr>
                <a:spLocks noEditPoints="1"/>
              </p:cNvSpPr>
              <p:nvPr/>
            </p:nvSpPr>
            <p:spPr bwMode="auto">
              <a:xfrm>
                <a:off x="5725" y="3455"/>
                <a:ext cx="72" cy="79"/>
              </a:xfrm>
              <a:custGeom>
                <a:avLst/>
                <a:gdLst>
                  <a:gd name="T0" fmla="*/ 64 w 72"/>
                  <a:gd name="T1" fmla="*/ 72 h 79"/>
                  <a:gd name="T2" fmla="*/ 72 w 72"/>
                  <a:gd name="T3" fmla="*/ 64 h 79"/>
                  <a:gd name="T4" fmla="*/ 57 w 72"/>
                  <a:gd name="T5" fmla="*/ 57 h 79"/>
                  <a:gd name="T6" fmla="*/ 57 w 72"/>
                  <a:gd name="T7" fmla="*/ 43 h 79"/>
                  <a:gd name="T8" fmla="*/ 64 w 72"/>
                  <a:gd name="T9" fmla="*/ 36 h 79"/>
                  <a:gd name="T10" fmla="*/ 64 w 72"/>
                  <a:gd name="T11" fmla="*/ 15 h 79"/>
                  <a:gd name="T12" fmla="*/ 57 w 72"/>
                  <a:gd name="T13" fmla="*/ 7 h 79"/>
                  <a:gd name="T14" fmla="*/ 50 w 72"/>
                  <a:gd name="T15" fmla="*/ 15 h 79"/>
                  <a:gd name="T16" fmla="*/ 57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1 w 72"/>
                  <a:gd name="T35" fmla="*/ 22 h 79"/>
                  <a:gd name="T36" fmla="*/ 21 w 72"/>
                  <a:gd name="T37" fmla="*/ 15 h 79"/>
                  <a:gd name="T38" fmla="*/ 7 w 72"/>
                  <a:gd name="T39" fmla="*/ 0 h 79"/>
                  <a:gd name="T40" fmla="*/ 0 w 72"/>
                  <a:gd name="T41" fmla="*/ 0 h 79"/>
                  <a:gd name="T42" fmla="*/ 0 w 72"/>
                  <a:gd name="T43" fmla="*/ 7 h 79"/>
                  <a:gd name="T44" fmla="*/ 14 w 72"/>
                  <a:gd name="T45" fmla="*/ 22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7 h 79"/>
                  <a:gd name="T66" fmla="*/ 36 w 72"/>
                  <a:gd name="T67" fmla="*/ 64 h 79"/>
                  <a:gd name="T68" fmla="*/ 21 w 72"/>
                  <a:gd name="T69" fmla="*/ 57 h 79"/>
                  <a:gd name="T70" fmla="*/ 0 w 72"/>
                  <a:gd name="T71" fmla="*/ 64 h 79"/>
                  <a:gd name="T72" fmla="*/ 21 w 72"/>
                  <a:gd name="T73" fmla="*/ 79 h 79"/>
                  <a:gd name="T74" fmla="*/ 28 w 72"/>
                  <a:gd name="T75" fmla="*/ 72 h 79"/>
                  <a:gd name="T76" fmla="*/ 36 w 72"/>
                  <a:gd name="T77" fmla="*/ 64 h 79"/>
                  <a:gd name="T78" fmla="*/ 43 w 72"/>
                  <a:gd name="T79" fmla="*/ 64 h 79"/>
                  <a:gd name="T80" fmla="*/ 50 w 72"/>
                  <a:gd name="T81" fmla="*/ 64 h 79"/>
                  <a:gd name="T82" fmla="*/ 57 w 72"/>
                  <a:gd name="T83" fmla="*/ 72 h 79"/>
                  <a:gd name="T84" fmla="*/ 64 w 72"/>
                  <a:gd name="T85" fmla="*/ 36 h 79"/>
                  <a:gd name="T86" fmla="*/ 64 w 72"/>
                  <a:gd name="T87" fmla="*/ 15 h 79"/>
                  <a:gd name="T88" fmla="*/ 57 w 72"/>
                  <a:gd name="T89" fmla="*/ 22 h 79"/>
                  <a:gd name="T90" fmla="*/ 57 w 72"/>
                  <a:gd name="T91" fmla="*/ 36 h 79"/>
                  <a:gd name="T92" fmla="*/ 43 w 72"/>
                  <a:gd name="T93" fmla="*/ 15 h 79"/>
                  <a:gd name="T94" fmla="*/ 28 w 72"/>
                  <a:gd name="T95" fmla="*/ 15 h 79"/>
                  <a:gd name="T96" fmla="*/ 36 w 72"/>
                  <a:gd name="T97" fmla="*/ 22 h 79"/>
                  <a:gd name="T98" fmla="*/ 21 w 72"/>
                  <a:gd name="T99" fmla="*/ 15 h 79"/>
                  <a:gd name="T100" fmla="*/ 7 w 72"/>
                  <a:gd name="T101" fmla="*/ 7 h 79"/>
                  <a:gd name="T102" fmla="*/ 0 w 72"/>
                  <a:gd name="T103" fmla="*/ 7 h 79"/>
                  <a:gd name="T104" fmla="*/ 7 w 72"/>
                  <a:gd name="T105" fmla="*/ 22 h 79"/>
                  <a:gd name="T106" fmla="*/ 14 w 72"/>
                  <a:gd name="T107" fmla="*/ 22 h 79"/>
                  <a:gd name="T108" fmla="*/ 7 w 72"/>
                  <a:gd name="T109" fmla="*/ 36 h 79"/>
                  <a:gd name="T110" fmla="*/ 0 w 72"/>
                  <a:gd name="T111" fmla="*/ 43 h 79"/>
                  <a:gd name="T112" fmla="*/ 21 w 72"/>
                  <a:gd name="T113" fmla="*/ 43 h 79"/>
                  <a:gd name="T114" fmla="*/ 21 w 72"/>
                  <a:gd name="T115" fmla="*/ 36 h 79"/>
                  <a:gd name="T116" fmla="*/ 28 w 72"/>
                  <a:gd name="T117" fmla="*/ 57 h 79"/>
                  <a:gd name="T118" fmla="*/ 14 w 72"/>
                  <a:gd name="T119" fmla="*/ 64 h 79"/>
                  <a:gd name="T120" fmla="*/ 7 w 72"/>
                  <a:gd name="T121" fmla="*/ 72 h 79"/>
                  <a:gd name="T122" fmla="*/ 28 w 72"/>
                  <a:gd name="T123" fmla="*/ 72 h 79"/>
                  <a:gd name="T124" fmla="*/ 28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4"/>
                    </a:lnTo>
                    <a:lnTo>
                      <a:pt x="64" y="64"/>
                    </a:lnTo>
                    <a:lnTo>
                      <a:pt x="57" y="57"/>
                    </a:lnTo>
                    <a:lnTo>
                      <a:pt x="57" y="50"/>
                    </a:lnTo>
                    <a:lnTo>
                      <a:pt x="57" y="43"/>
                    </a:lnTo>
                    <a:lnTo>
                      <a:pt x="57" y="36"/>
                    </a:lnTo>
                    <a:lnTo>
                      <a:pt x="64" y="36"/>
                    </a:lnTo>
                    <a:lnTo>
                      <a:pt x="72" y="29"/>
                    </a:lnTo>
                    <a:lnTo>
                      <a:pt x="64" y="15"/>
                    </a:lnTo>
                    <a:lnTo>
                      <a:pt x="64" y="7"/>
                    </a:lnTo>
                    <a:lnTo>
                      <a:pt x="57"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6" y="0"/>
                    </a:lnTo>
                    <a:lnTo>
                      <a:pt x="28" y="7"/>
                    </a:lnTo>
                    <a:lnTo>
                      <a:pt x="36" y="29"/>
                    </a:lnTo>
                    <a:lnTo>
                      <a:pt x="36" y="29"/>
                    </a:lnTo>
                    <a:lnTo>
                      <a:pt x="36" y="36"/>
                    </a:lnTo>
                    <a:lnTo>
                      <a:pt x="36" y="36"/>
                    </a:lnTo>
                    <a:lnTo>
                      <a:pt x="36" y="36"/>
                    </a:lnTo>
                    <a:lnTo>
                      <a:pt x="28"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8" y="36"/>
                    </a:lnTo>
                    <a:lnTo>
                      <a:pt x="28" y="36"/>
                    </a:lnTo>
                    <a:lnTo>
                      <a:pt x="28"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6" y="43"/>
                    </a:lnTo>
                    <a:lnTo>
                      <a:pt x="43" y="50"/>
                    </a:lnTo>
                    <a:lnTo>
                      <a:pt x="43" y="50"/>
                    </a:lnTo>
                    <a:lnTo>
                      <a:pt x="43" y="57"/>
                    </a:lnTo>
                    <a:lnTo>
                      <a:pt x="43" y="57"/>
                    </a:lnTo>
                    <a:lnTo>
                      <a:pt x="36" y="64"/>
                    </a:lnTo>
                    <a:lnTo>
                      <a:pt x="28" y="57"/>
                    </a:lnTo>
                    <a:lnTo>
                      <a:pt x="21" y="57"/>
                    </a:lnTo>
                    <a:lnTo>
                      <a:pt x="7" y="64"/>
                    </a:lnTo>
                    <a:lnTo>
                      <a:pt x="0" y="64"/>
                    </a:lnTo>
                    <a:lnTo>
                      <a:pt x="7" y="72"/>
                    </a:lnTo>
                    <a:lnTo>
                      <a:pt x="21" y="79"/>
                    </a:lnTo>
                    <a:lnTo>
                      <a:pt x="28" y="72"/>
                    </a:lnTo>
                    <a:lnTo>
                      <a:pt x="28" y="72"/>
                    </a:lnTo>
                    <a:lnTo>
                      <a:pt x="28" y="72"/>
                    </a:lnTo>
                    <a:lnTo>
                      <a:pt x="36" y="64"/>
                    </a:lnTo>
                    <a:lnTo>
                      <a:pt x="43" y="64"/>
                    </a:lnTo>
                    <a:lnTo>
                      <a:pt x="43" y="64"/>
                    </a:lnTo>
                    <a:lnTo>
                      <a:pt x="50" y="57"/>
                    </a:lnTo>
                    <a:lnTo>
                      <a:pt x="50" y="64"/>
                    </a:lnTo>
                    <a:lnTo>
                      <a:pt x="57" y="72"/>
                    </a:lnTo>
                    <a:lnTo>
                      <a:pt x="57" y="72"/>
                    </a:lnTo>
                    <a:close/>
                    <a:moveTo>
                      <a:pt x="57" y="36"/>
                    </a:moveTo>
                    <a:lnTo>
                      <a:pt x="64" y="36"/>
                    </a:lnTo>
                    <a:lnTo>
                      <a:pt x="64" y="29"/>
                    </a:lnTo>
                    <a:lnTo>
                      <a:pt x="64" y="15"/>
                    </a:lnTo>
                    <a:lnTo>
                      <a:pt x="64" y="7"/>
                    </a:lnTo>
                    <a:lnTo>
                      <a:pt x="57" y="22"/>
                    </a:lnTo>
                    <a:lnTo>
                      <a:pt x="57" y="36"/>
                    </a:lnTo>
                    <a:lnTo>
                      <a:pt x="57" y="36"/>
                    </a:lnTo>
                    <a:close/>
                    <a:moveTo>
                      <a:pt x="36" y="22"/>
                    </a:moveTo>
                    <a:lnTo>
                      <a:pt x="43" y="15"/>
                    </a:lnTo>
                    <a:lnTo>
                      <a:pt x="36" y="0"/>
                    </a:lnTo>
                    <a:lnTo>
                      <a:pt x="28" y="15"/>
                    </a:lnTo>
                    <a:lnTo>
                      <a:pt x="36" y="22"/>
                    </a:lnTo>
                    <a:lnTo>
                      <a:pt x="36" y="22"/>
                    </a:lnTo>
                    <a:close/>
                    <a:moveTo>
                      <a:pt x="14" y="22"/>
                    </a:moveTo>
                    <a:lnTo>
                      <a:pt x="21" y="15"/>
                    </a:lnTo>
                    <a:lnTo>
                      <a:pt x="14" y="7"/>
                    </a:lnTo>
                    <a:lnTo>
                      <a:pt x="7" y="7"/>
                    </a:lnTo>
                    <a:lnTo>
                      <a:pt x="0" y="0"/>
                    </a:lnTo>
                    <a:lnTo>
                      <a:pt x="0" y="7"/>
                    </a:lnTo>
                    <a:lnTo>
                      <a:pt x="7" y="15"/>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8" y="64"/>
                    </a:moveTo>
                    <a:lnTo>
                      <a:pt x="28" y="57"/>
                    </a:lnTo>
                    <a:lnTo>
                      <a:pt x="21" y="57"/>
                    </a:lnTo>
                    <a:lnTo>
                      <a:pt x="14" y="64"/>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794">
                <a:extLst>
                  <a:ext uri="{FF2B5EF4-FFF2-40B4-BE49-F238E27FC236}">
                    <a16:creationId xmlns:a16="http://schemas.microsoft.com/office/drawing/2014/main" xmlns="" id="{424AF0DE-634A-40EC-9E91-A6804CE706E4}"/>
                  </a:ext>
                </a:extLst>
              </p:cNvPr>
              <p:cNvSpPr>
                <a:spLocks noEditPoints="1"/>
              </p:cNvSpPr>
              <p:nvPr/>
            </p:nvSpPr>
            <p:spPr bwMode="auto">
              <a:xfrm>
                <a:off x="5653" y="3455"/>
                <a:ext cx="65" cy="79"/>
              </a:xfrm>
              <a:custGeom>
                <a:avLst/>
                <a:gdLst>
                  <a:gd name="T0" fmla="*/ 65 w 65"/>
                  <a:gd name="T1" fmla="*/ 72 h 79"/>
                  <a:gd name="T2" fmla="*/ 65 w 65"/>
                  <a:gd name="T3" fmla="*/ 64 h 79"/>
                  <a:gd name="T4" fmla="*/ 57 w 65"/>
                  <a:gd name="T5" fmla="*/ 57 h 79"/>
                  <a:gd name="T6" fmla="*/ 57 w 65"/>
                  <a:gd name="T7" fmla="*/ 43 h 79"/>
                  <a:gd name="T8" fmla="*/ 65 w 65"/>
                  <a:gd name="T9" fmla="*/ 36 h 79"/>
                  <a:gd name="T10" fmla="*/ 65 w 65"/>
                  <a:gd name="T11" fmla="*/ 15 h 79"/>
                  <a:gd name="T12" fmla="*/ 57 w 65"/>
                  <a:gd name="T13" fmla="*/ 7 h 79"/>
                  <a:gd name="T14" fmla="*/ 50 w 65"/>
                  <a:gd name="T15" fmla="*/ 15 h 79"/>
                  <a:gd name="T16" fmla="*/ 57 w 65"/>
                  <a:gd name="T17" fmla="*/ 36 h 79"/>
                  <a:gd name="T18" fmla="*/ 50 w 65"/>
                  <a:gd name="T19" fmla="*/ 50 h 79"/>
                  <a:gd name="T20" fmla="*/ 43 w 65"/>
                  <a:gd name="T21" fmla="*/ 43 h 79"/>
                  <a:gd name="T22" fmla="*/ 36 w 65"/>
                  <a:gd name="T23" fmla="*/ 36 h 79"/>
                  <a:gd name="T24" fmla="*/ 43 w 65"/>
                  <a:gd name="T25" fmla="*/ 22 h 79"/>
                  <a:gd name="T26" fmla="*/ 36 w 65"/>
                  <a:gd name="T27" fmla="*/ 0 h 79"/>
                  <a:gd name="T28" fmla="*/ 36 w 65"/>
                  <a:gd name="T29" fmla="*/ 29 h 79"/>
                  <a:gd name="T30" fmla="*/ 36 w 65"/>
                  <a:gd name="T31" fmla="*/ 36 h 79"/>
                  <a:gd name="T32" fmla="*/ 29 w 65"/>
                  <a:gd name="T33" fmla="*/ 36 h 79"/>
                  <a:gd name="T34" fmla="*/ 21 w 65"/>
                  <a:gd name="T35" fmla="*/ 22 h 79"/>
                  <a:gd name="T36" fmla="*/ 21 w 65"/>
                  <a:gd name="T37" fmla="*/ 15 h 79"/>
                  <a:gd name="T38" fmla="*/ 7 w 65"/>
                  <a:gd name="T39" fmla="*/ 0 h 79"/>
                  <a:gd name="T40" fmla="*/ 0 w 65"/>
                  <a:gd name="T41" fmla="*/ 0 h 79"/>
                  <a:gd name="T42" fmla="*/ 0 w 65"/>
                  <a:gd name="T43" fmla="*/ 7 h 79"/>
                  <a:gd name="T44" fmla="*/ 14 w 65"/>
                  <a:gd name="T45" fmla="*/ 22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7 h 79"/>
                  <a:gd name="T66" fmla="*/ 36 w 65"/>
                  <a:gd name="T67" fmla="*/ 64 h 79"/>
                  <a:gd name="T68" fmla="*/ 21 w 65"/>
                  <a:gd name="T69" fmla="*/ 57 h 79"/>
                  <a:gd name="T70" fmla="*/ 0 w 65"/>
                  <a:gd name="T71" fmla="*/ 64 h 79"/>
                  <a:gd name="T72" fmla="*/ 21 w 65"/>
                  <a:gd name="T73" fmla="*/ 79 h 79"/>
                  <a:gd name="T74" fmla="*/ 29 w 65"/>
                  <a:gd name="T75" fmla="*/ 72 h 79"/>
                  <a:gd name="T76" fmla="*/ 36 w 65"/>
                  <a:gd name="T77" fmla="*/ 64 h 79"/>
                  <a:gd name="T78" fmla="*/ 43 w 65"/>
                  <a:gd name="T79" fmla="*/ 64 h 79"/>
                  <a:gd name="T80" fmla="*/ 50 w 65"/>
                  <a:gd name="T81" fmla="*/ 64 h 79"/>
                  <a:gd name="T82" fmla="*/ 57 w 65"/>
                  <a:gd name="T83" fmla="*/ 72 h 79"/>
                  <a:gd name="T84" fmla="*/ 65 w 65"/>
                  <a:gd name="T85" fmla="*/ 36 h 79"/>
                  <a:gd name="T86" fmla="*/ 65 w 65"/>
                  <a:gd name="T87" fmla="*/ 15 h 79"/>
                  <a:gd name="T88" fmla="*/ 50 w 65"/>
                  <a:gd name="T89" fmla="*/ 22 h 79"/>
                  <a:gd name="T90" fmla="*/ 57 w 65"/>
                  <a:gd name="T91" fmla="*/ 36 h 79"/>
                  <a:gd name="T92" fmla="*/ 43 w 65"/>
                  <a:gd name="T93" fmla="*/ 15 h 79"/>
                  <a:gd name="T94" fmla="*/ 29 w 65"/>
                  <a:gd name="T95" fmla="*/ 15 h 79"/>
                  <a:gd name="T96" fmla="*/ 36 w 65"/>
                  <a:gd name="T97" fmla="*/ 22 h 79"/>
                  <a:gd name="T98" fmla="*/ 14 w 65"/>
                  <a:gd name="T99" fmla="*/ 15 h 79"/>
                  <a:gd name="T100" fmla="*/ 7 w 65"/>
                  <a:gd name="T101" fmla="*/ 7 h 79"/>
                  <a:gd name="T102" fmla="*/ 0 w 65"/>
                  <a:gd name="T103" fmla="*/ 7 h 79"/>
                  <a:gd name="T104" fmla="*/ 7 w 65"/>
                  <a:gd name="T105" fmla="*/ 22 h 79"/>
                  <a:gd name="T106" fmla="*/ 14 w 65"/>
                  <a:gd name="T107" fmla="*/ 22 h 79"/>
                  <a:gd name="T108" fmla="*/ 7 w 65"/>
                  <a:gd name="T109" fmla="*/ 36 h 79"/>
                  <a:gd name="T110" fmla="*/ 0 w 65"/>
                  <a:gd name="T111" fmla="*/ 43 h 79"/>
                  <a:gd name="T112" fmla="*/ 21 w 65"/>
                  <a:gd name="T113" fmla="*/ 43 h 79"/>
                  <a:gd name="T114" fmla="*/ 21 w 65"/>
                  <a:gd name="T115" fmla="*/ 36 h 79"/>
                  <a:gd name="T116" fmla="*/ 21 w 65"/>
                  <a:gd name="T117" fmla="*/ 57 h 79"/>
                  <a:gd name="T118" fmla="*/ 14 w 65"/>
                  <a:gd name="T119" fmla="*/ 64 h 79"/>
                  <a:gd name="T120" fmla="*/ 7 w 65"/>
                  <a:gd name="T121" fmla="*/ 72 h 79"/>
                  <a:gd name="T122" fmla="*/ 21 w 65"/>
                  <a:gd name="T123" fmla="*/ 72 h 79"/>
                  <a:gd name="T124" fmla="*/ 29 w 65"/>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4"/>
                    </a:lnTo>
                    <a:lnTo>
                      <a:pt x="65" y="64"/>
                    </a:lnTo>
                    <a:lnTo>
                      <a:pt x="57" y="57"/>
                    </a:lnTo>
                    <a:lnTo>
                      <a:pt x="57" y="50"/>
                    </a:lnTo>
                    <a:lnTo>
                      <a:pt x="57" y="43"/>
                    </a:lnTo>
                    <a:lnTo>
                      <a:pt x="57" y="36"/>
                    </a:lnTo>
                    <a:lnTo>
                      <a:pt x="65" y="36"/>
                    </a:lnTo>
                    <a:lnTo>
                      <a:pt x="65" y="29"/>
                    </a:lnTo>
                    <a:lnTo>
                      <a:pt x="65" y="15"/>
                    </a:lnTo>
                    <a:lnTo>
                      <a:pt x="65" y="7"/>
                    </a:lnTo>
                    <a:lnTo>
                      <a:pt x="57" y="7"/>
                    </a:lnTo>
                    <a:lnTo>
                      <a:pt x="57" y="7"/>
                    </a:lnTo>
                    <a:lnTo>
                      <a:pt x="50" y="15"/>
                    </a:lnTo>
                    <a:lnTo>
                      <a:pt x="50" y="29"/>
                    </a:lnTo>
                    <a:lnTo>
                      <a:pt x="57" y="36"/>
                    </a:lnTo>
                    <a:lnTo>
                      <a:pt x="57" y="43"/>
                    </a:lnTo>
                    <a:lnTo>
                      <a:pt x="50" y="50"/>
                    </a:lnTo>
                    <a:lnTo>
                      <a:pt x="50" y="50"/>
                    </a:lnTo>
                    <a:lnTo>
                      <a:pt x="43" y="43"/>
                    </a:lnTo>
                    <a:lnTo>
                      <a:pt x="43" y="43"/>
                    </a:lnTo>
                    <a:lnTo>
                      <a:pt x="36" y="36"/>
                    </a:lnTo>
                    <a:lnTo>
                      <a:pt x="36" y="29"/>
                    </a:lnTo>
                    <a:lnTo>
                      <a:pt x="43" y="22"/>
                    </a:lnTo>
                    <a:lnTo>
                      <a:pt x="43" y="7"/>
                    </a:lnTo>
                    <a:lnTo>
                      <a:pt x="36" y="0"/>
                    </a:lnTo>
                    <a:lnTo>
                      <a:pt x="29" y="7"/>
                    </a:lnTo>
                    <a:lnTo>
                      <a:pt x="36" y="29"/>
                    </a:lnTo>
                    <a:lnTo>
                      <a:pt x="36" y="29"/>
                    </a:lnTo>
                    <a:lnTo>
                      <a:pt x="36" y="36"/>
                    </a:lnTo>
                    <a:lnTo>
                      <a:pt x="36" y="36"/>
                    </a:lnTo>
                    <a:lnTo>
                      <a:pt x="29" y="36"/>
                    </a:ln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9" y="36"/>
                    </a:lnTo>
                    <a:lnTo>
                      <a:pt x="29" y="36"/>
                    </a:lnTo>
                    <a:lnTo>
                      <a:pt x="29" y="43"/>
                    </a:lnTo>
                    <a:lnTo>
                      <a:pt x="21" y="43"/>
                    </a:lnTo>
                    <a:lnTo>
                      <a:pt x="21" y="36"/>
                    </a:lnTo>
                    <a:lnTo>
                      <a:pt x="14" y="36"/>
                    </a:lnTo>
                    <a:lnTo>
                      <a:pt x="0" y="36"/>
                    </a:lnTo>
                    <a:lnTo>
                      <a:pt x="0" y="36"/>
                    </a:lnTo>
                    <a:lnTo>
                      <a:pt x="0" y="43"/>
                    </a:lnTo>
                    <a:lnTo>
                      <a:pt x="7" y="50"/>
                    </a:lnTo>
                    <a:lnTo>
                      <a:pt x="14" y="50"/>
                    </a:lnTo>
                    <a:lnTo>
                      <a:pt x="14" y="50"/>
                    </a:lnTo>
                    <a:lnTo>
                      <a:pt x="21" y="43"/>
                    </a:lnTo>
                    <a:lnTo>
                      <a:pt x="21" y="43"/>
                    </a:lnTo>
                    <a:lnTo>
                      <a:pt x="29" y="43"/>
                    </a:lnTo>
                    <a:lnTo>
                      <a:pt x="36" y="43"/>
                    </a:lnTo>
                    <a:lnTo>
                      <a:pt x="36" y="50"/>
                    </a:lnTo>
                    <a:lnTo>
                      <a:pt x="43" y="50"/>
                    </a:lnTo>
                    <a:lnTo>
                      <a:pt x="43" y="57"/>
                    </a:lnTo>
                    <a:lnTo>
                      <a:pt x="43" y="57"/>
                    </a:lnTo>
                    <a:lnTo>
                      <a:pt x="36" y="64"/>
                    </a:lnTo>
                    <a:lnTo>
                      <a:pt x="29" y="57"/>
                    </a:lnTo>
                    <a:lnTo>
                      <a:pt x="21" y="57"/>
                    </a:lnTo>
                    <a:lnTo>
                      <a:pt x="0" y="64"/>
                    </a:lnTo>
                    <a:lnTo>
                      <a:pt x="0" y="64"/>
                    </a:lnTo>
                    <a:lnTo>
                      <a:pt x="7" y="72"/>
                    </a:lnTo>
                    <a:lnTo>
                      <a:pt x="21" y="79"/>
                    </a:lnTo>
                    <a:lnTo>
                      <a:pt x="29" y="72"/>
                    </a:lnTo>
                    <a:lnTo>
                      <a:pt x="29" y="72"/>
                    </a:lnTo>
                    <a:lnTo>
                      <a:pt x="29" y="72"/>
                    </a:lnTo>
                    <a:lnTo>
                      <a:pt x="36" y="64"/>
                    </a:lnTo>
                    <a:lnTo>
                      <a:pt x="36" y="64"/>
                    </a:lnTo>
                    <a:lnTo>
                      <a:pt x="43" y="64"/>
                    </a:lnTo>
                    <a:lnTo>
                      <a:pt x="43" y="57"/>
                    </a:lnTo>
                    <a:lnTo>
                      <a:pt x="50" y="64"/>
                    </a:lnTo>
                    <a:lnTo>
                      <a:pt x="57" y="72"/>
                    </a:lnTo>
                    <a:lnTo>
                      <a:pt x="57" y="72"/>
                    </a:lnTo>
                    <a:close/>
                    <a:moveTo>
                      <a:pt x="57" y="36"/>
                    </a:moveTo>
                    <a:lnTo>
                      <a:pt x="65" y="36"/>
                    </a:lnTo>
                    <a:lnTo>
                      <a:pt x="65" y="29"/>
                    </a:lnTo>
                    <a:lnTo>
                      <a:pt x="65" y="15"/>
                    </a:lnTo>
                    <a:lnTo>
                      <a:pt x="57" y="7"/>
                    </a:lnTo>
                    <a:lnTo>
                      <a:pt x="50" y="22"/>
                    </a:lnTo>
                    <a:lnTo>
                      <a:pt x="57" y="36"/>
                    </a:lnTo>
                    <a:lnTo>
                      <a:pt x="57" y="36"/>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moveTo>
                      <a:pt x="21" y="36"/>
                    </a:moveTo>
                    <a:lnTo>
                      <a:pt x="7" y="36"/>
                    </a:lnTo>
                    <a:lnTo>
                      <a:pt x="0" y="36"/>
                    </a:lnTo>
                    <a:lnTo>
                      <a:pt x="0" y="43"/>
                    </a:lnTo>
                    <a:lnTo>
                      <a:pt x="14" y="50"/>
                    </a:lnTo>
                    <a:lnTo>
                      <a:pt x="21" y="43"/>
                    </a:lnTo>
                    <a:lnTo>
                      <a:pt x="21" y="36"/>
                    </a:lnTo>
                    <a:lnTo>
                      <a:pt x="21" y="36"/>
                    </a:lnTo>
                    <a:close/>
                    <a:moveTo>
                      <a:pt x="29" y="64"/>
                    </a:moveTo>
                    <a:lnTo>
                      <a:pt x="21" y="57"/>
                    </a:lnTo>
                    <a:lnTo>
                      <a:pt x="14" y="57"/>
                    </a:lnTo>
                    <a:lnTo>
                      <a:pt x="14" y="64"/>
                    </a:lnTo>
                    <a:lnTo>
                      <a:pt x="7" y="64"/>
                    </a:lnTo>
                    <a:lnTo>
                      <a:pt x="7" y="72"/>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795">
                <a:extLst>
                  <a:ext uri="{FF2B5EF4-FFF2-40B4-BE49-F238E27FC236}">
                    <a16:creationId xmlns:a16="http://schemas.microsoft.com/office/drawing/2014/main" xmlns="" id="{7C478A31-3C12-4787-B799-C8970D2D13D8}"/>
                  </a:ext>
                </a:extLst>
              </p:cNvPr>
              <p:cNvSpPr>
                <a:spLocks noEditPoints="1"/>
              </p:cNvSpPr>
              <p:nvPr/>
            </p:nvSpPr>
            <p:spPr bwMode="auto">
              <a:xfrm>
                <a:off x="5574" y="3455"/>
                <a:ext cx="72" cy="79"/>
              </a:xfrm>
              <a:custGeom>
                <a:avLst/>
                <a:gdLst>
                  <a:gd name="T0" fmla="*/ 65 w 72"/>
                  <a:gd name="T1" fmla="*/ 72 h 79"/>
                  <a:gd name="T2" fmla="*/ 72 w 72"/>
                  <a:gd name="T3" fmla="*/ 64 h 79"/>
                  <a:gd name="T4" fmla="*/ 65 w 72"/>
                  <a:gd name="T5" fmla="*/ 57 h 79"/>
                  <a:gd name="T6" fmla="*/ 65 w 72"/>
                  <a:gd name="T7" fmla="*/ 43 h 79"/>
                  <a:gd name="T8" fmla="*/ 72 w 72"/>
                  <a:gd name="T9" fmla="*/ 36 h 79"/>
                  <a:gd name="T10" fmla="*/ 72 w 72"/>
                  <a:gd name="T11" fmla="*/ 15 h 79"/>
                  <a:gd name="T12" fmla="*/ 65 w 72"/>
                  <a:gd name="T13" fmla="*/ 7 h 79"/>
                  <a:gd name="T14" fmla="*/ 57 w 72"/>
                  <a:gd name="T15" fmla="*/ 15 h 79"/>
                  <a:gd name="T16" fmla="*/ 57 w 72"/>
                  <a:gd name="T17" fmla="*/ 36 h 79"/>
                  <a:gd name="T18" fmla="*/ 57 w 72"/>
                  <a:gd name="T19" fmla="*/ 50 h 79"/>
                  <a:gd name="T20" fmla="*/ 50 w 72"/>
                  <a:gd name="T21" fmla="*/ 43 h 79"/>
                  <a:gd name="T22" fmla="*/ 43 w 72"/>
                  <a:gd name="T23" fmla="*/ 36 h 79"/>
                  <a:gd name="T24" fmla="*/ 50 w 72"/>
                  <a:gd name="T25" fmla="*/ 22 h 79"/>
                  <a:gd name="T26" fmla="*/ 43 w 72"/>
                  <a:gd name="T27" fmla="*/ 0 h 79"/>
                  <a:gd name="T28" fmla="*/ 43 w 72"/>
                  <a:gd name="T29" fmla="*/ 29 h 79"/>
                  <a:gd name="T30" fmla="*/ 43 w 72"/>
                  <a:gd name="T31" fmla="*/ 36 h 79"/>
                  <a:gd name="T32" fmla="*/ 36 w 72"/>
                  <a:gd name="T33" fmla="*/ 36 h 79"/>
                  <a:gd name="T34" fmla="*/ 29 w 72"/>
                  <a:gd name="T35" fmla="*/ 22 h 79"/>
                  <a:gd name="T36" fmla="*/ 21 w 72"/>
                  <a:gd name="T37" fmla="*/ 15 h 79"/>
                  <a:gd name="T38" fmla="*/ 14 w 72"/>
                  <a:gd name="T39" fmla="*/ 0 h 79"/>
                  <a:gd name="T40" fmla="*/ 7 w 72"/>
                  <a:gd name="T41" fmla="*/ 0 h 79"/>
                  <a:gd name="T42" fmla="*/ 0 w 72"/>
                  <a:gd name="T43" fmla="*/ 7 h 79"/>
                  <a:gd name="T44" fmla="*/ 21 w 72"/>
                  <a:gd name="T45" fmla="*/ 22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7 h 79"/>
                  <a:gd name="T66" fmla="*/ 43 w 72"/>
                  <a:gd name="T67" fmla="*/ 64 h 79"/>
                  <a:gd name="T68" fmla="*/ 29 w 72"/>
                  <a:gd name="T69" fmla="*/ 57 h 79"/>
                  <a:gd name="T70" fmla="*/ 7 w 72"/>
                  <a:gd name="T71" fmla="*/ 64 h 79"/>
                  <a:gd name="T72" fmla="*/ 21 w 72"/>
                  <a:gd name="T73" fmla="*/ 79 h 79"/>
                  <a:gd name="T74" fmla="*/ 36 w 72"/>
                  <a:gd name="T75" fmla="*/ 72 h 79"/>
                  <a:gd name="T76" fmla="*/ 43 w 72"/>
                  <a:gd name="T77" fmla="*/ 64 h 79"/>
                  <a:gd name="T78" fmla="*/ 50 w 72"/>
                  <a:gd name="T79" fmla="*/ 64 h 79"/>
                  <a:gd name="T80" fmla="*/ 57 w 72"/>
                  <a:gd name="T81" fmla="*/ 64 h 79"/>
                  <a:gd name="T82" fmla="*/ 65 w 72"/>
                  <a:gd name="T83" fmla="*/ 72 h 79"/>
                  <a:gd name="T84" fmla="*/ 65 w 72"/>
                  <a:gd name="T85" fmla="*/ 36 h 79"/>
                  <a:gd name="T86" fmla="*/ 72 w 72"/>
                  <a:gd name="T87" fmla="*/ 15 h 79"/>
                  <a:gd name="T88" fmla="*/ 57 w 72"/>
                  <a:gd name="T89" fmla="*/ 22 h 79"/>
                  <a:gd name="T90" fmla="*/ 65 w 72"/>
                  <a:gd name="T91" fmla="*/ 36 h 79"/>
                  <a:gd name="T92" fmla="*/ 50 w 72"/>
                  <a:gd name="T93" fmla="*/ 15 h 79"/>
                  <a:gd name="T94" fmla="*/ 36 w 72"/>
                  <a:gd name="T95" fmla="*/ 15 h 79"/>
                  <a:gd name="T96" fmla="*/ 43 w 72"/>
                  <a:gd name="T97" fmla="*/ 22 h 79"/>
                  <a:gd name="T98" fmla="*/ 21 w 72"/>
                  <a:gd name="T99" fmla="*/ 15 h 79"/>
                  <a:gd name="T100" fmla="*/ 14 w 72"/>
                  <a:gd name="T101" fmla="*/ 7 h 79"/>
                  <a:gd name="T102" fmla="*/ 7 w 72"/>
                  <a:gd name="T103" fmla="*/ 7 h 79"/>
                  <a:gd name="T104" fmla="*/ 14 w 72"/>
                  <a:gd name="T105" fmla="*/ 22 h 79"/>
                  <a:gd name="T106" fmla="*/ 21 w 72"/>
                  <a:gd name="T107" fmla="*/ 22 h 79"/>
                  <a:gd name="T108" fmla="*/ 14 w 72"/>
                  <a:gd name="T109" fmla="*/ 36 h 79"/>
                  <a:gd name="T110" fmla="*/ 7 w 72"/>
                  <a:gd name="T111" fmla="*/ 43 h 79"/>
                  <a:gd name="T112" fmla="*/ 21 w 72"/>
                  <a:gd name="T113" fmla="*/ 43 h 79"/>
                  <a:gd name="T114" fmla="*/ 29 w 72"/>
                  <a:gd name="T115" fmla="*/ 36 h 79"/>
                  <a:gd name="T116" fmla="*/ 29 w 72"/>
                  <a:gd name="T117" fmla="*/ 57 h 79"/>
                  <a:gd name="T118" fmla="*/ 14 w 72"/>
                  <a:gd name="T119" fmla="*/ 64 h 79"/>
                  <a:gd name="T120" fmla="*/ 14 w 72"/>
                  <a:gd name="T121" fmla="*/ 72 h 79"/>
                  <a:gd name="T122" fmla="*/ 29 w 72"/>
                  <a:gd name="T123" fmla="*/ 72 h 79"/>
                  <a:gd name="T124" fmla="*/ 36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4"/>
                    </a:lnTo>
                    <a:lnTo>
                      <a:pt x="72" y="64"/>
                    </a:lnTo>
                    <a:lnTo>
                      <a:pt x="65" y="57"/>
                    </a:lnTo>
                    <a:lnTo>
                      <a:pt x="57" y="50"/>
                    </a:lnTo>
                    <a:lnTo>
                      <a:pt x="65" y="43"/>
                    </a:lnTo>
                    <a:lnTo>
                      <a:pt x="65" y="36"/>
                    </a:lnTo>
                    <a:lnTo>
                      <a:pt x="72" y="36"/>
                    </a:lnTo>
                    <a:lnTo>
                      <a:pt x="72" y="29"/>
                    </a:lnTo>
                    <a:lnTo>
                      <a:pt x="72" y="15"/>
                    </a:lnTo>
                    <a:lnTo>
                      <a:pt x="72" y="7"/>
                    </a:lnTo>
                    <a:lnTo>
                      <a:pt x="65"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43" y="29"/>
                    </a:lnTo>
                    <a:lnTo>
                      <a:pt x="43" y="29"/>
                    </a:lnTo>
                    <a:lnTo>
                      <a:pt x="43" y="36"/>
                    </a:lnTo>
                    <a:lnTo>
                      <a:pt x="43" y="36"/>
                    </a:lnTo>
                    <a:lnTo>
                      <a:pt x="36" y="36"/>
                    </a:lnTo>
                    <a:lnTo>
                      <a:pt x="29" y="29"/>
                    </a:lnTo>
                    <a:lnTo>
                      <a:pt x="29" y="22"/>
                    </a:lnTo>
                    <a:lnTo>
                      <a:pt x="29" y="22"/>
                    </a:lnTo>
                    <a:lnTo>
                      <a:pt x="21" y="15"/>
                    </a:lnTo>
                    <a:lnTo>
                      <a:pt x="21" y="7"/>
                    </a:lnTo>
                    <a:lnTo>
                      <a:pt x="14" y="0"/>
                    </a:lnTo>
                    <a:lnTo>
                      <a:pt x="14" y="0"/>
                    </a:lnTo>
                    <a:lnTo>
                      <a:pt x="7" y="0"/>
                    </a:lnTo>
                    <a:lnTo>
                      <a:pt x="0" y="0"/>
                    </a:lnTo>
                    <a:lnTo>
                      <a:pt x="0" y="7"/>
                    </a:lnTo>
                    <a:lnTo>
                      <a:pt x="7" y="22"/>
                    </a:lnTo>
                    <a:lnTo>
                      <a:pt x="21" y="22"/>
                    </a:lnTo>
                    <a:lnTo>
                      <a:pt x="29" y="29"/>
                    </a:lnTo>
                    <a:lnTo>
                      <a:pt x="36" y="36"/>
                    </a:lnTo>
                    <a:lnTo>
                      <a:pt x="36" y="36"/>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0"/>
                    </a:lnTo>
                    <a:lnTo>
                      <a:pt x="50" y="57"/>
                    </a:lnTo>
                    <a:lnTo>
                      <a:pt x="50" y="57"/>
                    </a:lnTo>
                    <a:lnTo>
                      <a:pt x="43" y="64"/>
                    </a:lnTo>
                    <a:lnTo>
                      <a:pt x="36" y="57"/>
                    </a:lnTo>
                    <a:lnTo>
                      <a:pt x="29" y="57"/>
                    </a:lnTo>
                    <a:lnTo>
                      <a:pt x="7" y="64"/>
                    </a:lnTo>
                    <a:lnTo>
                      <a:pt x="7" y="64"/>
                    </a:lnTo>
                    <a:lnTo>
                      <a:pt x="14" y="72"/>
                    </a:lnTo>
                    <a:lnTo>
                      <a:pt x="21" y="79"/>
                    </a:lnTo>
                    <a:lnTo>
                      <a:pt x="36" y="72"/>
                    </a:lnTo>
                    <a:lnTo>
                      <a:pt x="36" y="72"/>
                    </a:lnTo>
                    <a:lnTo>
                      <a:pt x="36" y="72"/>
                    </a:lnTo>
                    <a:lnTo>
                      <a:pt x="43" y="64"/>
                    </a:lnTo>
                    <a:lnTo>
                      <a:pt x="43" y="64"/>
                    </a:lnTo>
                    <a:lnTo>
                      <a:pt x="50" y="64"/>
                    </a:lnTo>
                    <a:lnTo>
                      <a:pt x="50" y="57"/>
                    </a:lnTo>
                    <a:lnTo>
                      <a:pt x="57" y="64"/>
                    </a:lnTo>
                    <a:lnTo>
                      <a:pt x="65" y="72"/>
                    </a:lnTo>
                    <a:lnTo>
                      <a:pt x="65" y="72"/>
                    </a:lnTo>
                    <a:close/>
                    <a:moveTo>
                      <a:pt x="65" y="36"/>
                    </a:moveTo>
                    <a:lnTo>
                      <a:pt x="65" y="36"/>
                    </a:lnTo>
                    <a:lnTo>
                      <a:pt x="72" y="29"/>
                    </a:lnTo>
                    <a:lnTo>
                      <a:pt x="72" y="15"/>
                    </a:lnTo>
                    <a:lnTo>
                      <a:pt x="65" y="7"/>
                    </a:lnTo>
                    <a:lnTo>
                      <a:pt x="57" y="22"/>
                    </a:lnTo>
                    <a:lnTo>
                      <a:pt x="65" y="36"/>
                    </a:lnTo>
                    <a:lnTo>
                      <a:pt x="65"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64"/>
                    </a:lnTo>
                    <a:lnTo>
                      <a:pt x="7" y="64"/>
                    </a:lnTo>
                    <a:lnTo>
                      <a:pt x="14" y="72"/>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796">
                <a:extLst>
                  <a:ext uri="{FF2B5EF4-FFF2-40B4-BE49-F238E27FC236}">
                    <a16:creationId xmlns:a16="http://schemas.microsoft.com/office/drawing/2014/main" xmlns="" id="{5253D991-0F21-4895-9816-6F5C9BCA31DF}"/>
                  </a:ext>
                </a:extLst>
              </p:cNvPr>
              <p:cNvSpPr>
                <a:spLocks noEditPoints="1"/>
              </p:cNvSpPr>
              <p:nvPr/>
            </p:nvSpPr>
            <p:spPr bwMode="auto">
              <a:xfrm>
                <a:off x="5501" y="3455"/>
                <a:ext cx="73" cy="79"/>
              </a:xfrm>
              <a:custGeom>
                <a:avLst/>
                <a:gdLst>
                  <a:gd name="T0" fmla="*/ 66 w 73"/>
                  <a:gd name="T1" fmla="*/ 72 h 79"/>
                  <a:gd name="T2" fmla="*/ 73 w 73"/>
                  <a:gd name="T3" fmla="*/ 64 h 79"/>
                  <a:gd name="T4" fmla="*/ 59 w 73"/>
                  <a:gd name="T5" fmla="*/ 57 h 79"/>
                  <a:gd name="T6" fmla="*/ 66 w 73"/>
                  <a:gd name="T7" fmla="*/ 43 h 79"/>
                  <a:gd name="T8" fmla="*/ 66 w 73"/>
                  <a:gd name="T9" fmla="*/ 36 h 79"/>
                  <a:gd name="T10" fmla="*/ 66 w 73"/>
                  <a:gd name="T11" fmla="*/ 15 h 79"/>
                  <a:gd name="T12" fmla="*/ 66 w 73"/>
                  <a:gd name="T13" fmla="*/ 7 h 79"/>
                  <a:gd name="T14" fmla="*/ 59 w 73"/>
                  <a:gd name="T15" fmla="*/ 15 h 79"/>
                  <a:gd name="T16" fmla="*/ 59 w 73"/>
                  <a:gd name="T17" fmla="*/ 36 h 79"/>
                  <a:gd name="T18" fmla="*/ 59 w 73"/>
                  <a:gd name="T19" fmla="*/ 50 h 79"/>
                  <a:gd name="T20" fmla="*/ 51 w 73"/>
                  <a:gd name="T21" fmla="*/ 43 h 79"/>
                  <a:gd name="T22" fmla="*/ 44 w 73"/>
                  <a:gd name="T23" fmla="*/ 36 h 79"/>
                  <a:gd name="T24" fmla="*/ 44 w 73"/>
                  <a:gd name="T25" fmla="*/ 22 h 79"/>
                  <a:gd name="T26" fmla="*/ 44 w 73"/>
                  <a:gd name="T27" fmla="*/ 0 h 79"/>
                  <a:gd name="T28" fmla="*/ 37 w 73"/>
                  <a:gd name="T29" fmla="*/ 29 h 79"/>
                  <a:gd name="T30" fmla="*/ 37 w 73"/>
                  <a:gd name="T31" fmla="*/ 36 h 79"/>
                  <a:gd name="T32" fmla="*/ 37 w 73"/>
                  <a:gd name="T33" fmla="*/ 36 h 79"/>
                  <a:gd name="T34" fmla="*/ 23 w 73"/>
                  <a:gd name="T35" fmla="*/ 22 h 79"/>
                  <a:gd name="T36" fmla="*/ 23 w 73"/>
                  <a:gd name="T37" fmla="*/ 15 h 79"/>
                  <a:gd name="T38" fmla="*/ 15 w 73"/>
                  <a:gd name="T39" fmla="*/ 0 h 79"/>
                  <a:gd name="T40" fmla="*/ 0 w 73"/>
                  <a:gd name="T41" fmla="*/ 0 h 79"/>
                  <a:gd name="T42" fmla="*/ 0 w 73"/>
                  <a:gd name="T43" fmla="*/ 7 h 79"/>
                  <a:gd name="T44" fmla="*/ 23 w 73"/>
                  <a:gd name="T45" fmla="*/ 22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7 h 79"/>
                  <a:gd name="T66" fmla="*/ 37 w 73"/>
                  <a:gd name="T67" fmla="*/ 64 h 79"/>
                  <a:gd name="T68" fmla="*/ 23 w 73"/>
                  <a:gd name="T69" fmla="*/ 57 h 79"/>
                  <a:gd name="T70" fmla="*/ 8 w 73"/>
                  <a:gd name="T71" fmla="*/ 64 h 79"/>
                  <a:gd name="T72" fmla="*/ 23 w 73"/>
                  <a:gd name="T73" fmla="*/ 79 h 79"/>
                  <a:gd name="T74" fmla="*/ 30 w 73"/>
                  <a:gd name="T75" fmla="*/ 72 h 79"/>
                  <a:gd name="T76" fmla="*/ 37 w 73"/>
                  <a:gd name="T77" fmla="*/ 64 h 79"/>
                  <a:gd name="T78" fmla="*/ 44 w 73"/>
                  <a:gd name="T79" fmla="*/ 64 h 79"/>
                  <a:gd name="T80" fmla="*/ 59 w 73"/>
                  <a:gd name="T81" fmla="*/ 64 h 79"/>
                  <a:gd name="T82" fmla="*/ 66 w 73"/>
                  <a:gd name="T83" fmla="*/ 72 h 79"/>
                  <a:gd name="T84" fmla="*/ 66 w 73"/>
                  <a:gd name="T85" fmla="*/ 36 h 79"/>
                  <a:gd name="T86" fmla="*/ 66 w 73"/>
                  <a:gd name="T87" fmla="*/ 15 h 79"/>
                  <a:gd name="T88" fmla="*/ 59 w 73"/>
                  <a:gd name="T89" fmla="*/ 22 h 79"/>
                  <a:gd name="T90" fmla="*/ 66 w 73"/>
                  <a:gd name="T91" fmla="*/ 36 h 79"/>
                  <a:gd name="T92" fmla="*/ 44 w 73"/>
                  <a:gd name="T93" fmla="*/ 15 h 79"/>
                  <a:gd name="T94" fmla="*/ 37 w 73"/>
                  <a:gd name="T95" fmla="*/ 15 h 79"/>
                  <a:gd name="T96" fmla="*/ 44 w 73"/>
                  <a:gd name="T97" fmla="*/ 22 h 79"/>
                  <a:gd name="T98" fmla="*/ 23 w 73"/>
                  <a:gd name="T99" fmla="*/ 15 h 79"/>
                  <a:gd name="T100" fmla="*/ 15 w 73"/>
                  <a:gd name="T101" fmla="*/ 7 h 79"/>
                  <a:gd name="T102" fmla="*/ 0 w 73"/>
                  <a:gd name="T103" fmla="*/ 7 h 79"/>
                  <a:gd name="T104" fmla="*/ 15 w 73"/>
                  <a:gd name="T105" fmla="*/ 22 h 79"/>
                  <a:gd name="T106" fmla="*/ 23 w 73"/>
                  <a:gd name="T107" fmla="*/ 22 h 79"/>
                  <a:gd name="T108" fmla="*/ 15 w 73"/>
                  <a:gd name="T109" fmla="*/ 36 h 79"/>
                  <a:gd name="T110" fmla="*/ 8 w 73"/>
                  <a:gd name="T111" fmla="*/ 43 h 79"/>
                  <a:gd name="T112" fmla="*/ 23 w 73"/>
                  <a:gd name="T113" fmla="*/ 43 h 79"/>
                  <a:gd name="T114" fmla="*/ 23 w 73"/>
                  <a:gd name="T115" fmla="*/ 36 h 79"/>
                  <a:gd name="T116" fmla="*/ 30 w 73"/>
                  <a:gd name="T117" fmla="*/ 57 h 79"/>
                  <a:gd name="T118" fmla="*/ 15 w 73"/>
                  <a:gd name="T119" fmla="*/ 64 h 79"/>
                  <a:gd name="T120" fmla="*/ 8 w 73"/>
                  <a:gd name="T121" fmla="*/ 72 h 79"/>
                  <a:gd name="T122" fmla="*/ 30 w 73"/>
                  <a:gd name="T123" fmla="*/ 72 h 79"/>
                  <a:gd name="T124" fmla="*/ 30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59" y="57"/>
                    </a:lnTo>
                    <a:lnTo>
                      <a:pt x="59" y="50"/>
                    </a:lnTo>
                    <a:lnTo>
                      <a:pt x="66" y="43"/>
                    </a:lnTo>
                    <a:lnTo>
                      <a:pt x="66" y="36"/>
                    </a:lnTo>
                    <a:lnTo>
                      <a:pt x="66" y="36"/>
                    </a:lnTo>
                    <a:lnTo>
                      <a:pt x="73" y="29"/>
                    </a:lnTo>
                    <a:lnTo>
                      <a:pt x="66" y="15"/>
                    </a:lnTo>
                    <a:lnTo>
                      <a:pt x="66" y="7"/>
                    </a:lnTo>
                    <a:lnTo>
                      <a:pt x="66" y="7"/>
                    </a:lnTo>
                    <a:lnTo>
                      <a:pt x="59" y="7"/>
                    </a:lnTo>
                    <a:lnTo>
                      <a:pt x="59" y="15"/>
                    </a:lnTo>
                    <a:lnTo>
                      <a:pt x="51" y="29"/>
                    </a:lnTo>
                    <a:lnTo>
                      <a:pt x="59" y="36"/>
                    </a:lnTo>
                    <a:lnTo>
                      <a:pt x="59" y="43"/>
                    </a:lnTo>
                    <a:lnTo>
                      <a:pt x="59" y="50"/>
                    </a:lnTo>
                    <a:lnTo>
                      <a:pt x="51" y="50"/>
                    </a:lnTo>
                    <a:lnTo>
                      <a:pt x="51" y="43"/>
                    </a:lnTo>
                    <a:lnTo>
                      <a:pt x="44" y="43"/>
                    </a:lnTo>
                    <a:lnTo>
                      <a:pt x="44" y="36"/>
                    </a:lnTo>
                    <a:lnTo>
                      <a:pt x="44" y="29"/>
                    </a:lnTo>
                    <a:lnTo>
                      <a:pt x="44" y="22"/>
                    </a:lnTo>
                    <a:lnTo>
                      <a:pt x="51" y="7"/>
                    </a:lnTo>
                    <a:lnTo>
                      <a:pt x="44" y="0"/>
                    </a:lnTo>
                    <a:lnTo>
                      <a:pt x="30" y="7"/>
                    </a:lnTo>
                    <a:lnTo>
                      <a:pt x="37" y="29"/>
                    </a:lnTo>
                    <a:lnTo>
                      <a:pt x="37" y="29"/>
                    </a:lnTo>
                    <a:lnTo>
                      <a:pt x="37" y="36"/>
                    </a:lnTo>
                    <a:lnTo>
                      <a:pt x="37" y="36"/>
                    </a:lnTo>
                    <a:lnTo>
                      <a:pt x="37" y="36"/>
                    </a:lnTo>
                    <a:lnTo>
                      <a:pt x="30" y="29"/>
                    </a:lnTo>
                    <a:lnTo>
                      <a:pt x="23" y="22"/>
                    </a:lnTo>
                    <a:lnTo>
                      <a:pt x="23" y="22"/>
                    </a:lnTo>
                    <a:lnTo>
                      <a:pt x="23" y="15"/>
                    </a:lnTo>
                    <a:lnTo>
                      <a:pt x="23" y="7"/>
                    </a:lnTo>
                    <a:lnTo>
                      <a:pt x="15" y="0"/>
                    </a:lnTo>
                    <a:lnTo>
                      <a:pt x="8" y="0"/>
                    </a:lnTo>
                    <a:lnTo>
                      <a:pt x="0" y="0"/>
                    </a:lnTo>
                    <a:lnTo>
                      <a:pt x="0" y="0"/>
                    </a:lnTo>
                    <a:lnTo>
                      <a:pt x="0" y="7"/>
                    </a:lnTo>
                    <a:lnTo>
                      <a:pt x="8" y="22"/>
                    </a:lnTo>
                    <a:lnTo>
                      <a:pt x="23" y="22"/>
                    </a:lnTo>
                    <a:lnTo>
                      <a:pt x="30" y="29"/>
                    </a:lnTo>
                    <a:lnTo>
                      <a:pt x="37" y="36"/>
                    </a:lnTo>
                    <a:lnTo>
                      <a:pt x="37" y="36"/>
                    </a:lnTo>
                    <a:lnTo>
                      <a:pt x="30" y="43"/>
                    </a:lnTo>
                    <a:lnTo>
                      <a:pt x="30" y="43"/>
                    </a:lnTo>
                    <a:lnTo>
                      <a:pt x="23" y="36"/>
                    </a:lnTo>
                    <a:lnTo>
                      <a:pt x="15" y="36"/>
                    </a:lnTo>
                    <a:lnTo>
                      <a:pt x="8" y="36"/>
                    </a:lnTo>
                    <a:lnTo>
                      <a:pt x="0" y="36"/>
                    </a:lnTo>
                    <a:lnTo>
                      <a:pt x="0" y="43"/>
                    </a:lnTo>
                    <a:lnTo>
                      <a:pt x="8" y="50"/>
                    </a:lnTo>
                    <a:lnTo>
                      <a:pt x="15" y="50"/>
                    </a:lnTo>
                    <a:lnTo>
                      <a:pt x="23" y="50"/>
                    </a:lnTo>
                    <a:lnTo>
                      <a:pt x="23" y="43"/>
                    </a:lnTo>
                    <a:lnTo>
                      <a:pt x="30" y="43"/>
                    </a:lnTo>
                    <a:lnTo>
                      <a:pt x="30" y="43"/>
                    </a:lnTo>
                    <a:lnTo>
                      <a:pt x="37" y="43"/>
                    </a:lnTo>
                    <a:lnTo>
                      <a:pt x="44" y="50"/>
                    </a:lnTo>
                    <a:lnTo>
                      <a:pt x="51" y="50"/>
                    </a:lnTo>
                    <a:lnTo>
                      <a:pt x="51" y="57"/>
                    </a:lnTo>
                    <a:lnTo>
                      <a:pt x="44" y="57"/>
                    </a:lnTo>
                    <a:lnTo>
                      <a:pt x="37" y="64"/>
                    </a:lnTo>
                    <a:lnTo>
                      <a:pt x="30" y="57"/>
                    </a:lnTo>
                    <a:lnTo>
                      <a:pt x="23" y="57"/>
                    </a:lnTo>
                    <a:lnTo>
                      <a:pt x="8" y="64"/>
                    </a:lnTo>
                    <a:lnTo>
                      <a:pt x="8" y="64"/>
                    </a:lnTo>
                    <a:lnTo>
                      <a:pt x="8" y="72"/>
                    </a:lnTo>
                    <a:lnTo>
                      <a:pt x="23" y="79"/>
                    </a:lnTo>
                    <a:lnTo>
                      <a:pt x="30" y="72"/>
                    </a:lnTo>
                    <a:lnTo>
                      <a:pt x="30" y="72"/>
                    </a:lnTo>
                    <a:lnTo>
                      <a:pt x="37" y="72"/>
                    </a:lnTo>
                    <a:lnTo>
                      <a:pt x="37" y="64"/>
                    </a:lnTo>
                    <a:lnTo>
                      <a:pt x="44" y="64"/>
                    </a:lnTo>
                    <a:lnTo>
                      <a:pt x="44" y="64"/>
                    </a:lnTo>
                    <a:lnTo>
                      <a:pt x="51" y="57"/>
                    </a:lnTo>
                    <a:lnTo>
                      <a:pt x="59" y="64"/>
                    </a:lnTo>
                    <a:lnTo>
                      <a:pt x="66" y="72"/>
                    </a:lnTo>
                    <a:lnTo>
                      <a:pt x="66" y="72"/>
                    </a:lnTo>
                    <a:close/>
                    <a:moveTo>
                      <a:pt x="66" y="36"/>
                    </a:moveTo>
                    <a:lnTo>
                      <a:pt x="66" y="36"/>
                    </a:lnTo>
                    <a:lnTo>
                      <a:pt x="73" y="29"/>
                    </a:lnTo>
                    <a:lnTo>
                      <a:pt x="66" y="15"/>
                    </a:lnTo>
                    <a:lnTo>
                      <a:pt x="66" y="7"/>
                    </a:lnTo>
                    <a:lnTo>
                      <a:pt x="59" y="22"/>
                    </a:lnTo>
                    <a:lnTo>
                      <a:pt x="66" y="36"/>
                    </a:lnTo>
                    <a:lnTo>
                      <a:pt x="66" y="36"/>
                    </a:lnTo>
                    <a:close/>
                    <a:moveTo>
                      <a:pt x="44" y="22"/>
                    </a:moveTo>
                    <a:lnTo>
                      <a:pt x="44" y="15"/>
                    </a:lnTo>
                    <a:lnTo>
                      <a:pt x="44" y="0"/>
                    </a:lnTo>
                    <a:lnTo>
                      <a:pt x="37" y="15"/>
                    </a:lnTo>
                    <a:lnTo>
                      <a:pt x="44" y="22"/>
                    </a:lnTo>
                    <a:lnTo>
                      <a:pt x="44" y="22"/>
                    </a:lnTo>
                    <a:close/>
                    <a:moveTo>
                      <a:pt x="23" y="22"/>
                    </a:moveTo>
                    <a:lnTo>
                      <a:pt x="23" y="15"/>
                    </a:lnTo>
                    <a:lnTo>
                      <a:pt x="23" y="7"/>
                    </a:lnTo>
                    <a:lnTo>
                      <a:pt x="15" y="7"/>
                    </a:lnTo>
                    <a:lnTo>
                      <a:pt x="0" y="0"/>
                    </a:lnTo>
                    <a:lnTo>
                      <a:pt x="0" y="7"/>
                    </a:lnTo>
                    <a:lnTo>
                      <a:pt x="8" y="15"/>
                    </a:lnTo>
                    <a:lnTo>
                      <a:pt x="15" y="22"/>
                    </a:lnTo>
                    <a:lnTo>
                      <a:pt x="23" y="22"/>
                    </a:lnTo>
                    <a:lnTo>
                      <a:pt x="23" y="22"/>
                    </a:lnTo>
                    <a:close/>
                    <a:moveTo>
                      <a:pt x="23" y="36"/>
                    </a:moveTo>
                    <a:lnTo>
                      <a:pt x="15" y="36"/>
                    </a:lnTo>
                    <a:lnTo>
                      <a:pt x="0" y="36"/>
                    </a:lnTo>
                    <a:lnTo>
                      <a:pt x="8" y="43"/>
                    </a:lnTo>
                    <a:lnTo>
                      <a:pt x="15" y="50"/>
                    </a:lnTo>
                    <a:lnTo>
                      <a:pt x="23" y="43"/>
                    </a:lnTo>
                    <a:lnTo>
                      <a:pt x="23" y="36"/>
                    </a:lnTo>
                    <a:lnTo>
                      <a:pt x="23" y="36"/>
                    </a:lnTo>
                    <a:close/>
                    <a:moveTo>
                      <a:pt x="30" y="64"/>
                    </a:moveTo>
                    <a:lnTo>
                      <a:pt x="30" y="57"/>
                    </a:lnTo>
                    <a:lnTo>
                      <a:pt x="23" y="57"/>
                    </a:lnTo>
                    <a:lnTo>
                      <a:pt x="15" y="64"/>
                    </a:lnTo>
                    <a:lnTo>
                      <a:pt x="8" y="64"/>
                    </a:lnTo>
                    <a:lnTo>
                      <a:pt x="8" y="72"/>
                    </a:lnTo>
                    <a:lnTo>
                      <a:pt x="23" y="72"/>
                    </a:lnTo>
                    <a:lnTo>
                      <a:pt x="30" y="72"/>
                    </a:lnTo>
                    <a:lnTo>
                      <a:pt x="30" y="64"/>
                    </a:lnTo>
                    <a:lnTo>
                      <a:pt x="30"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797">
                <a:extLst>
                  <a:ext uri="{FF2B5EF4-FFF2-40B4-BE49-F238E27FC236}">
                    <a16:creationId xmlns:a16="http://schemas.microsoft.com/office/drawing/2014/main" xmlns="" id="{7E5DBFFC-51F3-479B-AD47-D3CA31477735}"/>
                  </a:ext>
                </a:extLst>
              </p:cNvPr>
              <p:cNvSpPr>
                <a:spLocks noEditPoints="1"/>
              </p:cNvSpPr>
              <p:nvPr/>
            </p:nvSpPr>
            <p:spPr bwMode="auto">
              <a:xfrm>
                <a:off x="5429" y="3455"/>
                <a:ext cx="72" cy="79"/>
              </a:xfrm>
              <a:custGeom>
                <a:avLst/>
                <a:gdLst>
                  <a:gd name="T0" fmla="*/ 65 w 72"/>
                  <a:gd name="T1" fmla="*/ 72 h 79"/>
                  <a:gd name="T2" fmla="*/ 72 w 72"/>
                  <a:gd name="T3" fmla="*/ 64 h 79"/>
                  <a:gd name="T4" fmla="*/ 58 w 72"/>
                  <a:gd name="T5" fmla="*/ 57 h 79"/>
                  <a:gd name="T6" fmla="*/ 58 w 72"/>
                  <a:gd name="T7" fmla="*/ 43 h 79"/>
                  <a:gd name="T8" fmla="*/ 65 w 72"/>
                  <a:gd name="T9" fmla="*/ 36 h 79"/>
                  <a:gd name="T10" fmla="*/ 65 w 72"/>
                  <a:gd name="T11" fmla="*/ 15 h 79"/>
                  <a:gd name="T12" fmla="*/ 58 w 72"/>
                  <a:gd name="T13" fmla="*/ 7 h 79"/>
                  <a:gd name="T14" fmla="*/ 50 w 72"/>
                  <a:gd name="T15" fmla="*/ 15 h 79"/>
                  <a:gd name="T16" fmla="*/ 58 w 72"/>
                  <a:gd name="T17" fmla="*/ 36 h 79"/>
                  <a:gd name="T18" fmla="*/ 50 w 72"/>
                  <a:gd name="T19" fmla="*/ 50 h 79"/>
                  <a:gd name="T20" fmla="*/ 43 w 72"/>
                  <a:gd name="T21" fmla="*/ 43 h 79"/>
                  <a:gd name="T22" fmla="*/ 43 w 72"/>
                  <a:gd name="T23" fmla="*/ 36 h 79"/>
                  <a:gd name="T24" fmla="*/ 43 w 72"/>
                  <a:gd name="T25" fmla="*/ 22 h 79"/>
                  <a:gd name="T26" fmla="*/ 36 w 72"/>
                  <a:gd name="T27" fmla="*/ 0 h 79"/>
                  <a:gd name="T28" fmla="*/ 36 w 72"/>
                  <a:gd name="T29" fmla="*/ 29 h 79"/>
                  <a:gd name="T30" fmla="*/ 36 w 72"/>
                  <a:gd name="T31" fmla="*/ 36 h 79"/>
                  <a:gd name="T32" fmla="*/ 36 w 72"/>
                  <a:gd name="T33" fmla="*/ 36 h 79"/>
                  <a:gd name="T34" fmla="*/ 22 w 72"/>
                  <a:gd name="T35" fmla="*/ 22 h 79"/>
                  <a:gd name="T36" fmla="*/ 22 w 72"/>
                  <a:gd name="T37" fmla="*/ 15 h 79"/>
                  <a:gd name="T38" fmla="*/ 7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0 w 72"/>
                  <a:gd name="T81" fmla="*/ 64 h 79"/>
                  <a:gd name="T82" fmla="*/ 58 w 72"/>
                  <a:gd name="T83" fmla="*/ 72 h 79"/>
                  <a:gd name="T84" fmla="*/ 65 w 72"/>
                  <a:gd name="T85" fmla="*/ 36 h 79"/>
                  <a:gd name="T86" fmla="*/ 65 w 72"/>
                  <a:gd name="T87" fmla="*/ 15 h 79"/>
                  <a:gd name="T88" fmla="*/ 58 w 72"/>
                  <a:gd name="T89" fmla="*/ 22 h 79"/>
                  <a:gd name="T90" fmla="*/ 58 w 72"/>
                  <a:gd name="T91" fmla="*/ 36 h 79"/>
                  <a:gd name="T92" fmla="*/ 43 w 72"/>
                  <a:gd name="T93" fmla="*/ 15 h 79"/>
                  <a:gd name="T94" fmla="*/ 29 w 72"/>
                  <a:gd name="T95" fmla="*/ 15 h 79"/>
                  <a:gd name="T96" fmla="*/ 36 w 72"/>
                  <a:gd name="T97" fmla="*/ 22 h 79"/>
                  <a:gd name="T98" fmla="*/ 22 w 72"/>
                  <a:gd name="T99" fmla="*/ 15 h 79"/>
                  <a:gd name="T100" fmla="*/ 7 w 72"/>
                  <a:gd name="T101" fmla="*/ 7 h 79"/>
                  <a:gd name="T102" fmla="*/ 0 w 72"/>
                  <a:gd name="T103" fmla="*/ 7 h 79"/>
                  <a:gd name="T104" fmla="*/ 7 w 72"/>
                  <a:gd name="T105" fmla="*/ 22 h 79"/>
                  <a:gd name="T106" fmla="*/ 15 w 72"/>
                  <a:gd name="T107" fmla="*/ 22 h 79"/>
                  <a:gd name="T108" fmla="*/ 7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4 h 79"/>
                  <a:gd name="T120" fmla="*/ 7 w 72"/>
                  <a:gd name="T121" fmla="*/ 72 h 79"/>
                  <a:gd name="T122" fmla="*/ 29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4"/>
                    </a:lnTo>
                    <a:lnTo>
                      <a:pt x="65" y="64"/>
                    </a:lnTo>
                    <a:lnTo>
                      <a:pt x="58" y="57"/>
                    </a:lnTo>
                    <a:lnTo>
                      <a:pt x="58" y="50"/>
                    </a:lnTo>
                    <a:lnTo>
                      <a:pt x="58" y="43"/>
                    </a:lnTo>
                    <a:lnTo>
                      <a:pt x="58" y="36"/>
                    </a:lnTo>
                    <a:lnTo>
                      <a:pt x="65" y="36"/>
                    </a:lnTo>
                    <a:lnTo>
                      <a:pt x="72" y="29"/>
                    </a:lnTo>
                    <a:lnTo>
                      <a:pt x="65" y="15"/>
                    </a:lnTo>
                    <a:lnTo>
                      <a:pt x="65" y="7"/>
                    </a:lnTo>
                    <a:lnTo>
                      <a:pt x="58" y="7"/>
                    </a:lnTo>
                    <a:lnTo>
                      <a:pt x="58" y="7"/>
                    </a:lnTo>
                    <a:lnTo>
                      <a:pt x="50" y="15"/>
                    </a:lnTo>
                    <a:lnTo>
                      <a:pt x="50" y="29"/>
                    </a:lnTo>
                    <a:lnTo>
                      <a:pt x="58" y="36"/>
                    </a:lnTo>
                    <a:lnTo>
                      <a:pt x="58" y="43"/>
                    </a:lnTo>
                    <a:lnTo>
                      <a:pt x="50" y="50"/>
                    </a:lnTo>
                    <a:lnTo>
                      <a:pt x="50" y="50"/>
                    </a:lnTo>
                    <a:lnTo>
                      <a:pt x="43" y="43"/>
                    </a:lnTo>
                    <a:lnTo>
                      <a:pt x="43" y="43"/>
                    </a:lnTo>
                    <a:lnTo>
                      <a:pt x="43" y="36"/>
                    </a:lnTo>
                    <a:lnTo>
                      <a:pt x="43" y="29"/>
                    </a:lnTo>
                    <a:lnTo>
                      <a:pt x="43" y="22"/>
                    </a:lnTo>
                    <a:lnTo>
                      <a:pt x="43" y="7"/>
                    </a:lnTo>
                    <a:lnTo>
                      <a:pt x="36" y="0"/>
                    </a:lnTo>
                    <a:lnTo>
                      <a:pt x="29" y="7"/>
                    </a:lnTo>
                    <a:lnTo>
                      <a:pt x="36" y="29"/>
                    </a:lnTo>
                    <a:lnTo>
                      <a:pt x="36" y="29"/>
                    </a:lnTo>
                    <a:lnTo>
                      <a:pt x="36" y="36"/>
                    </a:lnTo>
                    <a:lnTo>
                      <a:pt x="36" y="36"/>
                    </a:lnTo>
                    <a:lnTo>
                      <a:pt x="36" y="36"/>
                    </a:lnTo>
                    <a:lnTo>
                      <a:pt x="29" y="29"/>
                    </a:lnTo>
                    <a:lnTo>
                      <a:pt x="22" y="22"/>
                    </a:lnTo>
                    <a:lnTo>
                      <a:pt x="22" y="22"/>
                    </a:lnTo>
                    <a:lnTo>
                      <a:pt x="22" y="15"/>
                    </a:lnTo>
                    <a:lnTo>
                      <a:pt x="15" y="7"/>
                    </a:lnTo>
                    <a:lnTo>
                      <a:pt x="7" y="0"/>
                    </a:lnTo>
                    <a:lnTo>
                      <a:pt x="7"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6" y="43"/>
                    </a:lnTo>
                    <a:lnTo>
                      <a:pt x="43" y="50"/>
                    </a:lnTo>
                    <a:lnTo>
                      <a:pt x="43" y="50"/>
                    </a:lnTo>
                    <a:lnTo>
                      <a:pt x="43" y="57"/>
                    </a:lnTo>
                    <a:lnTo>
                      <a:pt x="43" y="57"/>
                    </a:lnTo>
                    <a:lnTo>
                      <a:pt x="36" y="64"/>
                    </a:lnTo>
                    <a:lnTo>
                      <a:pt x="29" y="57"/>
                    </a:lnTo>
                    <a:lnTo>
                      <a:pt x="22" y="57"/>
                    </a:lnTo>
                    <a:lnTo>
                      <a:pt x="7" y="64"/>
                    </a:lnTo>
                    <a:lnTo>
                      <a:pt x="0" y="64"/>
                    </a:lnTo>
                    <a:lnTo>
                      <a:pt x="7" y="72"/>
                    </a:lnTo>
                    <a:lnTo>
                      <a:pt x="22" y="79"/>
                    </a:lnTo>
                    <a:lnTo>
                      <a:pt x="29" y="72"/>
                    </a:lnTo>
                    <a:lnTo>
                      <a:pt x="29" y="72"/>
                    </a:lnTo>
                    <a:lnTo>
                      <a:pt x="29" y="72"/>
                    </a:lnTo>
                    <a:lnTo>
                      <a:pt x="36" y="64"/>
                    </a:lnTo>
                    <a:lnTo>
                      <a:pt x="43" y="64"/>
                    </a:lnTo>
                    <a:lnTo>
                      <a:pt x="43" y="64"/>
                    </a:lnTo>
                    <a:lnTo>
                      <a:pt x="50" y="57"/>
                    </a:lnTo>
                    <a:lnTo>
                      <a:pt x="50" y="64"/>
                    </a:lnTo>
                    <a:lnTo>
                      <a:pt x="58" y="72"/>
                    </a:lnTo>
                    <a:lnTo>
                      <a:pt x="58" y="72"/>
                    </a:lnTo>
                    <a:close/>
                    <a:moveTo>
                      <a:pt x="58" y="36"/>
                    </a:moveTo>
                    <a:lnTo>
                      <a:pt x="65" y="36"/>
                    </a:lnTo>
                    <a:lnTo>
                      <a:pt x="65" y="29"/>
                    </a:lnTo>
                    <a:lnTo>
                      <a:pt x="65" y="15"/>
                    </a:lnTo>
                    <a:lnTo>
                      <a:pt x="65" y="7"/>
                    </a:lnTo>
                    <a:lnTo>
                      <a:pt x="58" y="22"/>
                    </a:lnTo>
                    <a:lnTo>
                      <a:pt x="58" y="36"/>
                    </a:lnTo>
                    <a:lnTo>
                      <a:pt x="58" y="36"/>
                    </a:lnTo>
                    <a:close/>
                    <a:moveTo>
                      <a:pt x="36" y="22"/>
                    </a:moveTo>
                    <a:lnTo>
                      <a:pt x="43" y="15"/>
                    </a:lnTo>
                    <a:lnTo>
                      <a:pt x="36" y="0"/>
                    </a:lnTo>
                    <a:lnTo>
                      <a:pt x="29" y="15"/>
                    </a:lnTo>
                    <a:lnTo>
                      <a:pt x="36" y="22"/>
                    </a:lnTo>
                    <a:lnTo>
                      <a:pt x="36" y="22"/>
                    </a:lnTo>
                    <a:close/>
                    <a:moveTo>
                      <a:pt x="15" y="22"/>
                    </a:moveTo>
                    <a:lnTo>
                      <a:pt x="22" y="15"/>
                    </a:lnTo>
                    <a:lnTo>
                      <a:pt x="15" y="7"/>
                    </a:lnTo>
                    <a:lnTo>
                      <a:pt x="7" y="7"/>
                    </a:lnTo>
                    <a:lnTo>
                      <a:pt x="0" y="0"/>
                    </a:lnTo>
                    <a:lnTo>
                      <a:pt x="0" y="7"/>
                    </a:lnTo>
                    <a:lnTo>
                      <a:pt x="7" y="15"/>
                    </a:lnTo>
                    <a:lnTo>
                      <a:pt x="7" y="22"/>
                    </a:lnTo>
                    <a:lnTo>
                      <a:pt x="15" y="22"/>
                    </a:lnTo>
                    <a:lnTo>
                      <a:pt x="15" y="22"/>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64"/>
                    </a:lnTo>
                    <a:lnTo>
                      <a:pt x="7" y="64"/>
                    </a:lnTo>
                    <a:lnTo>
                      <a:pt x="7" y="72"/>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798">
                <a:extLst>
                  <a:ext uri="{FF2B5EF4-FFF2-40B4-BE49-F238E27FC236}">
                    <a16:creationId xmlns:a16="http://schemas.microsoft.com/office/drawing/2014/main" xmlns="" id="{7F34D618-6F41-4ED4-A59C-AB6AE1B01F2E}"/>
                  </a:ext>
                </a:extLst>
              </p:cNvPr>
              <p:cNvSpPr>
                <a:spLocks noEditPoints="1"/>
              </p:cNvSpPr>
              <p:nvPr/>
            </p:nvSpPr>
            <p:spPr bwMode="auto">
              <a:xfrm>
                <a:off x="5357" y="3455"/>
                <a:ext cx="72" cy="79"/>
              </a:xfrm>
              <a:custGeom>
                <a:avLst/>
                <a:gdLst>
                  <a:gd name="T0" fmla="*/ 65 w 72"/>
                  <a:gd name="T1" fmla="*/ 72 h 79"/>
                  <a:gd name="T2" fmla="*/ 65 w 72"/>
                  <a:gd name="T3" fmla="*/ 64 h 79"/>
                  <a:gd name="T4" fmla="*/ 58 w 72"/>
                  <a:gd name="T5" fmla="*/ 57 h 79"/>
                  <a:gd name="T6" fmla="*/ 58 w 72"/>
                  <a:gd name="T7" fmla="*/ 43 h 79"/>
                  <a:gd name="T8" fmla="*/ 65 w 72"/>
                  <a:gd name="T9" fmla="*/ 36 h 79"/>
                  <a:gd name="T10" fmla="*/ 65 w 72"/>
                  <a:gd name="T11" fmla="*/ 15 h 79"/>
                  <a:gd name="T12" fmla="*/ 58 w 72"/>
                  <a:gd name="T13" fmla="*/ 7 h 79"/>
                  <a:gd name="T14" fmla="*/ 51 w 72"/>
                  <a:gd name="T15" fmla="*/ 15 h 79"/>
                  <a:gd name="T16" fmla="*/ 58 w 72"/>
                  <a:gd name="T17" fmla="*/ 36 h 79"/>
                  <a:gd name="T18" fmla="*/ 51 w 72"/>
                  <a:gd name="T19" fmla="*/ 50 h 79"/>
                  <a:gd name="T20" fmla="*/ 43 w 72"/>
                  <a:gd name="T21" fmla="*/ 43 h 79"/>
                  <a:gd name="T22" fmla="*/ 36 w 72"/>
                  <a:gd name="T23" fmla="*/ 36 h 79"/>
                  <a:gd name="T24" fmla="*/ 43 w 72"/>
                  <a:gd name="T25" fmla="*/ 22 h 79"/>
                  <a:gd name="T26" fmla="*/ 36 w 72"/>
                  <a:gd name="T27" fmla="*/ 0 h 79"/>
                  <a:gd name="T28" fmla="*/ 36 w 72"/>
                  <a:gd name="T29" fmla="*/ 29 h 79"/>
                  <a:gd name="T30" fmla="*/ 36 w 72"/>
                  <a:gd name="T31" fmla="*/ 36 h 79"/>
                  <a:gd name="T32" fmla="*/ 29 w 72"/>
                  <a:gd name="T33" fmla="*/ 36 h 79"/>
                  <a:gd name="T34" fmla="*/ 22 w 72"/>
                  <a:gd name="T35" fmla="*/ 22 h 79"/>
                  <a:gd name="T36" fmla="*/ 22 w 72"/>
                  <a:gd name="T37" fmla="*/ 15 h 79"/>
                  <a:gd name="T38" fmla="*/ 8 w 72"/>
                  <a:gd name="T39" fmla="*/ 0 h 79"/>
                  <a:gd name="T40" fmla="*/ 0 w 72"/>
                  <a:gd name="T41" fmla="*/ 0 h 79"/>
                  <a:gd name="T42" fmla="*/ 0 w 72"/>
                  <a:gd name="T43" fmla="*/ 7 h 79"/>
                  <a:gd name="T44" fmla="*/ 15 w 72"/>
                  <a:gd name="T45" fmla="*/ 22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7 h 79"/>
                  <a:gd name="T66" fmla="*/ 36 w 72"/>
                  <a:gd name="T67" fmla="*/ 64 h 79"/>
                  <a:gd name="T68" fmla="*/ 22 w 72"/>
                  <a:gd name="T69" fmla="*/ 57 h 79"/>
                  <a:gd name="T70" fmla="*/ 0 w 72"/>
                  <a:gd name="T71" fmla="*/ 64 h 79"/>
                  <a:gd name="T72" fmla="*/ 22 w 72"/>
                  <a:gd name="T73" fmla="*/ 79 h 79"/>
                  <a:gd name="T74" fmla="*/ 29 w 72"/>
                  <a:gd name="T75" fmla="*/ 72 h 79"/>
                  <a:gd name="T76" fmla="*/ 36 w 72"/>
                  <a:gd name="T77" fmla="*/ 64 h 79"/>
                  <a:gd name="T78" fmla="*/ 43 w 72"/>
                  <a:gd name="T79" fmla="*/ 64 h 79"/>
                  <a:gd name="T80" fmla="*/ 51 w 72"/>
                  <a:gd name="T81" fmla="*/ 64 h 79"/>
                  <a:gd name="T82" fmla="*/ 58 w 72"/>
                  <a:gd name="T83" fmla="*/ 72 h 79"/>
                  <a:gd name="T84" fmla="*/ 65 w 72"/>
                  <a:gd name="T85" fmla="*/ 36 h 79"/>
                  <a:gd name="T86" fmla="*/ 65 w 72"/>
                  <a:gd name="T87" fmla="*/ 15 h 79"/>
                  <a:gd name="T88" fmla="*/ 51 w 72"/>
                  <a:gd name="T89" fmla="*/ 22 h 79"/>
                  <a:gd name="T90" fmla="*/ 58 w 72"/>
                  <a:gd name="T91" fmla="*/ 36 h 79"/>
                  <a:gd name="T92" fmla="*/ 43 w 72"/>
                  <a:gd name="T93" fmla="*/ 15 h 79"/>
                  <a:gd name="T94" fmla="*/ 29 w 72"/>
                  <a:gd name="T95" fmla="*/ 15 h 79"/>
                  <a:gd name="T96" fmla="*/ 36 w 72"/>
                  <a:gd name="T97" fmla="*/ 22 h 79"/>
                  <a:gd name="T98" fmla="*/ 15 w 72"/>
                  <a:gd name="T99" fmla="*/ 15 h 79"/>
                  <a:gd name="T100" fmla="*/ 8 w 72"/>
                  <a:gd name="T101" fmla="*/ 7 h 79"/>
                  <a:gd name="T102" fmla="*/ 0 w 72"/>
                  <a:gd name="T103" fmla="*/ 7 h 79"/>
                  <a:gd name="T104" fmla="*/ 8 w 72"/>
                  <a:gd name="T105" fmla="*/ 22 h 79"/>
                  <a:gd name="T106" fmla="*/ 15 w 72"/>
                  <a:gd name="T107" fmla="*/ 22 h 79"/>
                  <a:gd name="T108" fmla="*/ 8 w 72"/>
                  <a:gd name="T109" fmla="*/ 36 h 79"/>
                  <a:gd name="T110" fmla="*/ 0 w 72"/>
                  <a:gd name="T111" fmla="*/ 43 h 79"/>
                  <a:gd name="T112" fmla="*/ 22 w 72"/>
                  <a:gd name="T113" fmla="*/ 43 h 79"/>
                  <a:gd name="T114" fmla="*/ 22 w 72"/>
                  <a:gd name="T115" fmla="*/ 36 h 79"/>
                  <a:gd name="T116" fmla="*/ 29 w 72"/>
                  <a:gd name="T117" fmla="*/ 57 h 79"/>
                  <a:gd name="T118" fmla="*/ 15 w 72"/>
                  <a:gd name="T119" fmla="*/ 64 h 79"/>
                  <a:gd name="T120" fmla="*/ 8 w 72"/>
                  <a:gd name="T121" fmla="*/ 72 h 79"/>
                  <a:gd name="T122" fmla="*/ 22 w 72"/>
                  <a:gd name="T123" fmla="*/ 72 h 79"/>
                  <a:gd name="T124" fmla="*/ 29 w 72"/>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4"/>
                    </a:lnTo>
                    <a:lnTo>
                      <a:pt x="65" y="64"/>
                    </a:lnTo>
                    <a:lnTo>
                      <a:pt x="58" y="57"/>
                    </a:lnTo>
                    <a:lnTo>
                      <a:pt x="58" y="50"/>
                    </a:lnTo>
                    <a:lnTo>
                      <a:pt x="58" y="43"/>
                    </a:lnTo>
                    <a:lnTo>
                      <a:pt x="58" y="36"/>
                    </a:lnTo>
                    <a:lnTo>
                      <a:pt x="65" y="36"/>
                    </a:lnTo>
                    <a:lnTo>
                      <a:pt x="72" y="29"/>
                    </a:lnTo>
                    <a:lnTo>
                      <a:pt x="65" y="15"/>
                    </a:lnTo>
                    <a:lnTo>
                      <a:pt x="65" y="7"/>
                    </a:lnTo>
                    <a:lnTo>
                      <a:pt x="58" y="7"/>
                    </a:lnTo>
                    <a:lnTo>
                      <a:pt x="58" y="7"/>
                    </a:lnTo>
                    <a:lnTo>
                      <a:pt x="51" y="15"/>
                    </a:lnTo>
                    <a:lnTo>
                      <a:pt x="51" y="29"/>
                    </a:lnTo>
                    <a:lnTo>
                      <a:pt x="58" y="36"/>
                    </a:lnTo>
                    <a:lnTo>
                      <a:pt x="58" y="43"/>
                    </a:lnTo>
                    <a:lnTo>
                      <a:pt x="51" y="50"/>
                    </a:lnTo>
                    <a:lnTo>
                      <a:pt x="51" y="50"/>
                    </a:lnTo>
                    <a:lnTo>
                      <a:pt x="43" y="43"/>
                    </a:lnTo>
                    <a:lnTo>
                      <a:pt x="43" y="43"/>
                    </a:lnTo>
                    <a:lnTo>
                      <a:pt x="36" y="36"/>
                    </a:lnTo>
                    <a:lnTo>
                      <a:pt x="36" y="29"/>
                    </a:lnTo>
                    <a:lnTo>
                      <a:pt x="43" y="22"/>
                    </a:lnTo>
                    <a:lnTo>
                      <a:pt x="43" y="7"/>
                    </a:lnTo>
                    <a:lnTo>
                      <a:pt x="36" y="0"/>
                    </a:lnTo>
                    <a:lnTo>
                      <a:pt x="29" y="7"/>
                    </a:lnTo>
                    <a:lnTo>
                      <a:pt x="36" y="29"/>
                    </a:lnTo>
                    <a:lnTo>
                      <a:pt x="36" y="29"/>
                    </a:lnTo>
                    <a:lnTo>
                      <a:pt x="36" y="36"/>
                    </a:lnTo>
                    <a:lnTo>
                      <a:pt x="36" y="36"/>
                    </a:lnTo>
                    <a:lnTo>
                      <a:pt x="29" y="36"/>
                    </a:lnTo>
                    <a:lnTo>
                      <a:pt x="22" y="29"/>
                    </a:lnTo>
                    <a:lnTo>
                      <a:pt x="22" y="22"/>
                    </a:lnTo>
                    <a:lnTo>
                      <a:pt x="22" y="22"/>
                    </a:lnTo>
                    <a:lnTo>
                      <a:pt x="22" y="15"/>
                    </a:lnTo>
                    <a:lnTo>
                      <a:pt x="15" y="7"/>
                    </a:lnTo>
                    <a:lnTo>
                      <a:pt x="8" y="0"/>
                    </a:lnTo>
                    <a:lnTo>
                      <a:pt x="8" y="0"/>
                    </a:lnTo>
                    <a:lnTo>
                      <a:pt x="0" y="0"/>
                    </a:lnTo>
                    <a:lnTo>
                      <a:pt x="0" y="0"/>
                    </a:lnTo>
                    <a:lnTo>
                      <a:pt x="0" y="7"/>
                    </a:lnTo>
                    <a:lnTo>
                      <a:pt x="0" y="22"/>
                    </a:lnTo>
                    <a:lnTo>
                      <a:pt x="15" y="22"/>
                    </a:lnTo>
                    <a:lnTo>
                      <a:pt x="22" y="29"/>
                    </a:lnTo>
                    <a:lnTo>
                      <a:pt x="29" y="36"/>
                    </a:lnTo>
                    <a:lnTo>
                      <a:pt x="29" y="36"/>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36" y="50"/>
                    </a:lnTo>
                    <a:lnTo>
                      <a:pt x="43" y="50"/>
                    </a:lnTo>
                    <a:lnTo>
                      <a:pt x="43" y="57"/>
                    </a:lnTo>
                    <a:lnTo>
                      <a:pt x="43" y="57"/>
                    </a:lnTo>
                    <a:lnTo>
                      <a:pt x="36" y="64"/>
                    </a:lnTo>
                    <a:lnTo>
                      <a:pt x="29" y="57"/>
                    </a:lnTo>
                    <a:lnTo>
                      <a:pt x="22" y="57"/>
                    </a:lnTo>
                    <a:lnTo>
                      <a:pt x="0" y="64"/>
                    </a:lnTo>
                    <a:lnTo>
                      <a:pt x="0" y="64"/>
                    </a:lnTo>
                    <a:lnTo>
                      <a:pt x="8" y="72"/>
                    </a:lnTo>
                    <a:lnTo>
                      <a:pt x="22" y="79"/>
                    </a:lnTo>
                    <a:lnTo>
                      <a:pt x="29" y="72"/>
                    </a:lnTo>
                    <a:lnTo>
                      <a:pt x="29" y="72"/>
                    </a:lnTo>
                    <a:lnTo>
                      <a:pt x="29" y="72"/>
                    </a:lnTo>
                    <a:lnTo>
                      <a:pt x="36" y="64"/>
                    </a:lnTo>
                    <a:lnTo>
                      <a:pt x="36" y="64"/>
                    </a:lnTo>
                    <a:lnTo>
                      <a:pt x="43" y="64"/>
                    </a:lnTo>
                    <a:lnTo>
                      <a:pt x="43" y="57"/>
                    </a:lnTo>
                    <a:lnTo>
                      <a:pt x="51" y="64"/>
                    </a:lnTo>
                    <a:lnTo>
                      <a:pt x="58" y="72"/>
                    </a:lnTo>
                    <a:lnTo>
                      <a:pt x="58" y="72"/>
                    </a:lnTo>
                    <a:close/>
                    <a:moveTo>
                      <a:pt x="58" y="36"/>
                    </a:moveTo>
                    <a:lnTo>
                      <a:pt x="65" y="36"/>
                    </a:lnTo>
                    <a:lnTo>
                      <a:pt x="65" y="29"/>
                    </a:lnTo>
                    <a:lnTo>
                      <a:pt x="65" y="15"/>
                    </a:lnTo>
                    <a:lnTo>
                      <a:pt x="58" y="7"/>
                    </a:lnTo>
                    <a:lnTo>
                      <a:pt x="51" y="22"/>
                    </a:lnTo>
                    <a:lnTo>
                      <a:pt x="58" y="36"/>
                    </a:lnTo>
                    <a:lnTo>
                      <a:pt x="58" y="36"/>
                    </a:lnTo>
                    <a:close/>
                    <a:moveTo>
                      <a:pt x="36" y="22"/>
                    </a:moveTo>
                    <a:lnTo>
                      <a:pt x="43" y="15"/>
                    </a:lnTo>
                    <a:lnTo>
                      <a:pt x="36" y="0"/>
                    </a:lnTo>
                    <a:lnTo>
                      <a:pt x="29" y="15"/>
                    </a:lnTo>
                    <a:lnTo>
                      <a:pt x="36" y="22"/>
                    </a:lnTo>
                    <a:lnTo>
                      <a:pt x="36" y="22"/>
                    </a:lnTo>
                    <a:close/>
                    <a:moveTo>
                      <a:pt x="15" y="22"/>
                    </a:moveTo>
                    <a:lnTo>
                      <a:pt x="15" y="15"/>
                    </a:lnTo>
                    <a:lnTo>
                      <a:pt x="15" y="7"/>
                    </a:lnTo>
                    <a:lnTo>
                      <a:pt x="8" y="7"/>
                    </a:lnTo>
                    <a:lnTo>
                      <a:pt x="0" y="0"/>
                    </a:lnTo>
                    <a:lnTo>
                      <a:pt x="0" y="7"/>
                    </a:lnTo>
                    <a:lnTo>
                      <a:pt x="0" y="15"/>
                    </a:lnTo>
                    <a:lnTo>
                      <a:pt x="8" y="22"/>
                    </a:lnTo>
                    <a:lnTo>
                      <a:pt x="15" y="22"/>
                    </a:lnTo>
                    <a:lnTo>
                      <a:pt x="15" y="22"/>
                    </a:lnTo>
                    <a:close/>
                    <a:moveTo>
                      <a:pt x="22" y="36"/>
                    </a:moveTo>
                    <a:lnTo>
                      <a:pt x="8" y="36"/>
                    </a:lnTo>
                    <a:lnTo>
                      <a:pt x="0" y="36"/>
                    </a:lnTo>
                    <a:lnTo>
                      <a:pt x="0" y="43"/>
                    </a:lnTo>
                    <a:lnTo>
                      <a:pt x="15" y="50"/>
                    </a:lnTo>
                    <a:lnTo>
                      <a:pt x="22" y="43"/>
                    </a:lnTo>
                    <a:lnTo>
                      <a:pt x="22" y="36"/>
                    </a:lnTo>
                    <a:lnTo>
                      <a:pt x="22" y="36"/>
                    </a:lnTo>
                    <a:close/>
                    <a:moveTo>
                      <a:pt x="29" y="64"/>
                    </a:moveTo>
                    <a:lnTo>
                      <a:pt x="29" y="57"/>
                    </a:lnTo>
                    <a:lnTo>
                      <a:pt x="15" y="57"/>
                    </a:lnTo>
                    <a:lnTo>
                      <a:pt x="15" y="64"/>
                    </a:lnTo>
                    <a:lnTo>
                      <a:pt x="8" y="64"/>
                    </a:lnTo>
                    <a:lnTo>
                      <a:pt x="8" y="72"/>
                    </a:lnTo>
                    <a:lnTo>
                      <a:pt x="15" y="72"/>
                    </a:lnTo>
                    <a:lnTo>
                      <a:pt x="22"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799">
                <a:extLst>
                  <a:ext uri="{FF2B5EF4-FFF2-40B4-BE49-F238E27FC236}">
                    <a16:creationId xmlns:a16="http://schemas.microsoft.com/office/drawing/2014/main" xmlns="" id="{A2C79FB7-4F0C-4671-B078-497C7C550760}"/>
                  </a:ext>
                </a:extLst>
              </p:cNvPr>
              <p:cNvSpPr>
                <a:spLocks noEditPoints="1"/>
              </p:cNvSpPr>
              <p:nvPr/>
            </p:nvSpPr>
            <p:spPr bwMode="auto">
              <a:xfrm>
                <a:off x="5207" y="3455"/>
                <a:ext cx="71" cy="72"/>
              </a:xfrm>
              <a:custGeom>
                <a:avLst/>
                <a:gdLst>
                  <a:gd name="T0" fmla="*/ 64 w 71"/>
                  <a:gd name="T1" fmla="*/ 72 h 72"/>
                  <a:gd name="T2" fmla="*/ 71 w 71"/>
                  <a:gd name="T3" fmla="*/ 64 h 72"/>
                  <a:gd name="T4" fmla="*/ 57 w 71"/>
                  <a:gd name="T5" fmla="*/ 50 h 72"/>
                  <a:gd name="T6" fmla="*/ 57 w 71"/>
                  <a:gd name="T7" fmla="*/ 36 h 72"/>
                  <a:gd name="T8" fmla="*/ 64 w 71"/>
                  <a:gd name="T9" fmla="*/ 36 h 72"/>
                  <a:gd name="T10" fmla="*/ 64 w 71"/>
                  <a:gd name="T11" fmla="*/ 7 h 72"/>
                  <a:gd name="T12" fmla="*/ 64 w 71"/>
                  <a:gd name="T13" fmla="*/ 7 h 72"/>
                  <a:gd name="T14" fmla="*/ 57 w 71"/>
                  <a:gd name="T15" fmla="*/ 15 h 72"/>
                  <a:gd name="T16" fmla="*/ 57 w 71"/>
                  <a:gd name="T17" fmla="*/ 36 h 72"/>
                  <a:gd name="T18" fmla="*/ 57 w 71"/>
                  <a:gd name="T19" fmla="*/ 50 h 72"/>
                  <a:gd name="T20" fmla="*/ 50 w 71"/>
                  <a:gd name="T21" fmla="*/ 43 h 72"/>
                  <a:gd name="T22" fmla="*/ 43 w 71"/>
                  <a:gd name="T23" fmla="*/ 29 h 72"/>
                  <a:gd name="T24" fmla="*/ 43 w 71"/>
                  <a:gd name="T25" fmla="*/ 22 h 72"/>
                  <a:gd name="T26" fmla="*/ 36 w 71"/>
                  <a:gd name="T27" fmla="*/ 0 h 72"/>
                  <a:gd name="T28" fmla="*/ 36 w 71"/>
                  <a:gd name="T29" fmla="*/ 22 h 72"/>
                  <a:gd name="T30" fmla="*/ 36 w 71"/>
                  <a:gd name="T31" fmla="*/ 29 h 72"/>
                  <a:gd name="T32" fmla="*/ 36 w 71"/>
                  <a:gd name="T33" fmla="*/ 36 h 72"/>
                  <a:gd name="T34" fmla="*/ 21 w 71"/>
                  <a:gd name="T35" fmla="*/ 22 h 72"/>
                  <a:gd name="T36" fmla="*/ 21 w 71"/>
                  <a:gd name="T37" fmla="*/ 15 h 72"/>
                  <a:gd name="T38" fmla="*/ 14 w 71"/>
                  <a:gd name="T39" fmla="*/ 0 h 72"/>
                  <a:gd name="T40" fmla="*/ 0 w 71"/>
                  <a:gd name="T41" fmla="*/ 0 h 72"/>
                  <a:gd name="T42" fmla="*/ 0 w 71"/>
                  <a:gd name="T43" fmla="*/ 7 h 72"/>
                  <a:gd name="T44" fmla="*/ 14 w 71"/>
                  <a:gd name="T45" fmla="*/ 22 h 72"/>
                  <a:gd name="T46" fmla="*/ 28 w 71"/>
                  <a:gd name="T47" fmla="*/ 36 h 72"/>
                  <a:gd name="T48" fmla="*/ 28 w 71"/>
                  <a:gd name="T49" fmla="*/ 36 h 72"/>
                  <a:gd name="T50" fmla="*/ 21 w 71"/>
                  <a:gd name="T51" fmla="*/ 36 h 72"/>
                  <a:gd name="T52" fmla="*/ 7 w 71"/>
                  <a:gd name="T53" fmla="*/ 29 h 72"/>
                  <a:gd name="T54" fmla="*/ 0 w 71"/>
                  <a:gd name="T55" fmla="*/ 43 h 72"/>
                  <a:gd name="T56" fmla="*/ 14 w 71"/>
                  <a:gd name="T57" fmla="*/ 50 h 72"/>
                  <a:gd name="T58" fmla="*/ 21 w 71"/>
                  <a:gd name="T59" fmla="*/ 43 h 72"/>
                  <a:gd name="T60" fmla="*/ 28 w 71"/>
                  <a:gd name="T61" fmla="*/ 43 h 72"/>
                  <a:gd name="T62" fmla="*/ 43 w 71"/>
                  <a:gd name="T63" fmla="*/ 50 h 72"/>
                  <a:gd name="T64" fmla="*/ 50 w 71"/>
                  <a:gd name="T65" fmla="*/ 50 h 72"/>
                  <a:gd name="T66" fmla="*/ 36 w 71"/>
                  <a:gd name="T67" fmla="*/ 57 h 72"/>
                  <a:gd name="T68" fmla="*/ 21 w 71"/>
                  <a:gd name="T69" fmla="*/ 57 h 72"/>
                  <a:gd name="T70" fmla="*/ 7 w 71"/>
                  <a:gd name="T71" fmla="*/ 64 h 72"/>
                  <a:gd name="T72" fmla="*/ 21 w 71"/>
                  <a:gd name="T73" fmla="*/ 72 h 72"/>
                  <a:gd name="T74" fmla="*/ 28 w 71"/>
                  <a:gd name="T75" fmla="*/ 72 h 72"/>
                  <a:gd name="T76" fmla="*/ 36 w 71"/>
                  <a:gd name="T77" fmla="*/ 64 h 72"/>
                  <a:gd name="T78" fmla="*/ 43 w 71"/>
                  <a:gd name="T79" fmla="*/ 57 h 72"/>
                  <a:gd name="T80" fmla="*/ 57 w 71"/>
                  <a:gd name="T81" fmla="*/ 64 h 72"/>
                  <a:gd name="T82" fmla="*/ 64 w 71"/>
                  <a:gd name="T83" fmla="*/ 72 h 72"/>
                  <a:gd name="T84" fmla="*/ 64 w 71"/>
                  <a:gd name="T85" fmla="*/ 29 h 72"/>
                  <a:gd name="T86" fmla="*/ 64 w 71"/>
                  <a:gd name="T87" fmla="*/ 15 h 72"/>
                  <a:gd name="T88" fmla="*/ 57 w 71"/>
                  <a:gd name="T89" fmla="*/ 15 h 72"/>
                  <a:gd name="T90" fmla="*/ 64 w 71"/>
                  <a:gd name="T91" fmla="*/ 29 h 72"/>
                  <a:gd name="T92" fmla="*/ 43 w 71"/>
                  <a:gd name="T93" fmla="*/ 15 h 72"/>
                  <a:gd name="T94" fmla="*/ 36 w 71"/>
                  <a:gd name="T95" fmla="*/ 7 h 72"/>
                  <a:gd name="T96" fmla="*/ 36 w 71"/>
                  <a:gd name="T97" fmla="*/ 22 h 72"/>
                  <a:gd name="T98" fmla="*/ 21 w 71"/>
                  <a:gd name="T99" fmla="*/ 15 h 72"/>
                  <a:gd name="T100" fmla="*/ 14 w 71"/>
                  <a:gd name="T101" fmla="*/ 0 h 72"/>
                  <a:gd name="T102" fmla="*/ 0 w 71"/>
                  <a:gd name="T103" fmla="*/ 7 h 72"/>
                  <a:gd name="T104" fmla="*/ 14 w 71"/>
                  <a:gd name="T105" fmla="*/ 22 h 72"/>
                  <a:gd name="T106" fmla="*/ 21 w 71"/>
                  <a:gd name="T107" fmla="*/ 15 h 72"/>
                  <a:gd name="T108" fmla="*/ 14 w 71"/>
                  <a:gd name="T109" fmla="*/ 36 h 72"/>
                  <a:gd name="T110" fmla="*/ 7 w 71"/>
                  <a:gd name="T111" fmla="*/ 43 h 72"/>
                  <a:gd name="T112" fmla="*/ 21 w 71"/>
                  <a:gd name="T113" fmla="*/ 43 h 72"/>
                  <a:gd name="T114" fmla="*/ 21 w 71"/>
                  <a:gd name="T115" fmla="*/ 36 h 72"/>
                  <a:gd name="T116" fmla="*/ 28 w 71"/>
                  <a:gd name="T117" fmla="*/ 57 h 72"/>
                  <a:gd name="T118" fmla="*/ 14 w 71"/>
                  <a:gd name="T119" fmla="*/ 57 h 72"/>
                  <a:gd name="T120" fmla="*/ 7 w 71"/>
                  <a:gd name="T121" fmla="*/ 64 h 72"/>
                  <a:gd name="T122" fmla="*/ 28 w 71"/>
                  <a:gd name="T123" fmla="*/ 72 h 72"/>
                  <a:gd name="T124" fmla="*/ 28 w 71"/>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4"/>
                    </a:lnTo>
                    <a:lnTo>
                      <a:pt x="71" y="64"/>
                    </a:lnTo>
                    <a:lnTo>
                      <a:pt x="57" y="50"/>
                    </a:lnTo>
                    <a:lnTo>
                      <a:pt x="57" y="50"/>
                    </a:lnTo>
                    <a:lnTo>
                      <a:pt x="57" y="36"/>
                    </a:lnTo>
                    <a:lnTo>
                      <a:pt x="64" y="36"/>
                    </a:lnTo>
                    <a:lnTo>
                      <a:pt x="64" y="36"/>
                    </a:lnTo>
                    <a:lnTo>
                      <a:pt x="71" y="29"/>
                    </a:lnTo>
                    <a:lnTo>
                      <a:pt x="64" y="7"/>
                    </a:lnTo>
                    <a:lnTo>
                      <a:pt x="64" y="7"/>
                    </a:lnTo>
                    <a:lnTo>
                      <a:pt x="64" y="7"/>
                    </a:lnTo>
                    <a:lnTo>
                      <a:pt x="57" y="7"/>
                    </a:lnTo>
                    <a:lnTo>
                      <a:pt x="57" y="15"/>
                    </a:lnTo>
                    <a:lnTo>
                      <a:pt x="50" y="22"/>
                    </a:lnTo>
                    <a:lnTo>
                      <a:pt x="57" y="36"/>
                    </a:lnTo>
                    <a:lnTo>
                      <a:pt x="57" y="36"/>
                    </a:lnTo>
                    <a:lnTo>
                      <a:pt x="57" y="50"/>
                    </a:lnTo>
                    <a:lnTo>
                      <a:pt x="50" y="50"/>
                    </a:lnTo>
                    <a:lnTo>
                      <a:pt x="50" y="43"/>
                    </a:lnTo>
                    <a:lnTo>
                      <a:pt x="43" y="36"/>
                    </a:lnTo>
                    <a:lnTo>
                      <a:pt x="43" y="29"/>
                    </a:lnTo>
                    <a:lnTo>
                      <a:pt x="43" y="29"/>
                    </a:lnTo>
                    <a:lnTo>
                      <a:pt x="43" y="22"/>
                    </a:lnTo>
                    <a:lnTo>
                      <a:pt x="50" y="7"/>
                    </a:lnTo>
                    <a:lnTo>
                      <a:pt x="36" y="0"/>
                    </a:lnTo>
                    <a:lnTo>
                      <a:pt x="28" y="7"/>
                    </a:lnTo>
                    <a:lnTo>
                      <a:pt x="36" y="22"/>
                    </a:lnTo>
                    <a:lnTo>
                      <a:pt x="36" y="29"/>
                    </a:lnTo>
                    <a:lnTo>
                      <a:pt x="36" y="29"/>
                    </a:lnTo>
                    <a:lnTo>
                      <a:pt x="36" y="36"/>
                    </a:lnTo>
                    <a:lnTo>
                      <a:pt x="36" y="36"/>
                    </a:lnTo>
                    <a:lnTo>
                      <a:pt x="28" y="29"/>
                    </a:lnTo>
                    <a:lnTo>
                      <a:pt x="21" y="22"/>
                    </a:lnTo>
                    <a:lnTo>
                      <a:pt x="21" y="22"/>
                    </a:lnTo>
                    <a:lnTo>
                      <a:pt x="21" y="15"/>
                    </a:lnTo>
                    <a:lnTo>
                      <a:pt x="21" y="7"/>
                    </a:lnTo>
                    <a:lnTo>
                      <a:pt x="14" y="0"/>
                    </a:lnTo>
                    <a:lnTo>
                      <a:pt x="7" y="0"/>
                    </a:lnTo>
                    <a:lnTo>
                      <a:pt x="0" y="0"/>
                    </a:lnTo>
                    <a:lnTo>
                      <a:pt x="0" y="0"/>
                    </a:lnTo>
                    <a:lnTo>
                      <a:pt x="0" y="7"/>
                    </a:lnTo>
                    <a:lnTo>
                      <a:pt x="7" y="22"/>
                    </a:lnTo>
                    <a:lnTo>
                      <a:pt x="14" y="22"/>
                    </a:lnTo>
                    <a:lnTo>
                      <a:pt x="21" y="29"/>
                    </a:lnTo>
                    <a:lnTo>
                      <a:pt x="28" y="36"/>
                    </a:lnTo>
                    <a:lnTo>
                      <a:pt x="36" y="36"/>
                    </a:lnTo>
                    <a:lnTo>
                      <a:pt x="28" y="36"/>
                    </a:lnTo>
                    <a:lnTo>
                      <a:pt x="28" y="36"/>
                    </a:lnTo>
                    <a:lnTo>
                      <a:pt x="21" y="36"/>
                    </a:lnTo>
                    <a:lnTo>
                      <a:pt x="14" y="29"/>
                    </a:lnTo>
                    <a:lnTo>
                      <a:pt x="7" y="29"/>
                    </a:lnTo>
                    <a:lnTo>
                      <a:pt x="0" y="36"/>
                    </a:lnTo>
                    <a:lnTo>
                      <a:pt x="0" y="43"/>
                    </a:lnTo>
                    <a:lnTo>
                      <a:pt x="7" y="43"/>
                    </a:lnTo>
                    <a:lnTo>
                      <a:pt x="14" y="50"/>
                    </a:lnTo>
                    <a:lnTo>
                      <a:pt x="21" y="50"/>
                    </a:lnTo>
                    <a:lnTo>
                      <a:pt x="21" y="43"/>
                    </a:lnTo>
                    <a:lnTo>
                      <a:pt x="21" y="43"/>
                    </a:lnTo>
                    <a:lnTo>
                      <a:pt x="28" y="43"/>
                    </a:lnTo>
                    <a:lnTo>
                      <a:pt x="36" y="43"/>
                    </a:lnTo>
                    <a:lnTo>
                      <a:pt x="43" y="50"/>
                    </a:lnTo>
                    <a:lnTo>
                      <a:pt x="43" y="50"/>
                    </a:lnTo>
                    <a:lnTo>
                      <a:pt x="50" y="50"/>
                    </a:lnTo>
                    <a:lnTo>
                      <a:pt x="43" y="57"/>
                    </a:lnTo>
                    <a:lnTo>
                      <a:pt x="36" y="57"/>
                    </a:lnTo>
                    <a:lnTo>
                      <a:pt x="28" y="57"/>
                    </a:lnTo>
                    <a:lnTo>
                      <a:pt x="21" y="57"/>
                    </a:lnTo>
                    <a:lnTo>
                      <a:pt x="7" y="64"/>
                    </a:lnTo>
                    <a:lnTo>
                      <a:pt x="7" y="64"/>
                    </a:lnTo>
                    <a:lnTo>
                      <a:pt x="7" y="72"/>
                    </a:lnTo>
                    <a:lnTo>
                      <a:pt x="21" y="72"/>
                    </a:lnTo>
                    <a:lnTo>
                      <a:pt x="28" y="72"/>
                    </a:lnTo>
                    <a:lnTo>
                      <a:pt x="28" y="72"/>
                    </a:lnTo>
                    <a:lnTo>
                      <a:pt x="36" y="64"/>
                    </a:lnTo>
                    <a:lnTo>
                      <a:pt x="36" y="64"/>
                    </a:lnTo>
                    <a:lnTo>
                      <a:pt x="43" y="64"/>
                    </a:lnTo>
                    <a:lnTo>
                      <a:pt x="43" y="57"/>
                    </a:lnTo>
                    <a:lnTo>
                      <a:pt x="50" y="57"/>
                    </a:lnTo>
                    <a:lnTo>
                      <a:pt x="57" y="64"/>
                    </a:lnTo>
                    <a:lnTo>
                      <a:pt x="64" y="72"/>
                    </a:lnTo>
                    <a:lnTo>
                      <a:pt x="64" y="72"/>
                    </a:lnTo>
                    <a:close/>
                    <a:moveTo>
                      <a:pt x="64" y="29"/>
                    </a:moveTo>
                    <a:lnTo>
                      <a:pt x="64" y="29"/>
                    </a:lnTo>
                    <a:lnTo>
                      <a:pt x="71" y="22"/>
                    </a:lnTo>
                    <a:lnTo>
                      <a:pt x="64" y="15"/>
                    </a:lnTo>
                    <a:lnTo>
                      <a:pt x="64" y="7"/>
                    </a:lnTo>
                    <a:lnTo>
                      <a:pt x="57" y="15"/>
                    </a:lnTo>
                    <a:lnTo>
                      <a:pt x="64" y="29"/>
                    </a:lnTo>
                    <a:lnTo>
                      <a:pt x="64" y="29"/>
                    </a:lnTo>
                    <a:close/>
                    <a:moveTo>
                      <a:pt x="36" y="22"/>
                    </a:moveTo>
                    <a:lnTo>
                      <a:pt x="43" y="15"/>
                    </a:lnTo>
                    <a:lnTo>
                      <a:pt x="36" y="0"/>
                    </a:lnTo>
                    <a:lnTo>
                      <a:pt x="36" y="7"/>
                    </a:lnTo>
                    <a:lnTo>
                      <a:pt x="36" y="22"/>
                    </a:lnTo>
                    <a:lnTo>
                      <a:pt x="36" y="22"/>
                    </a:lnTo>
                    <a:close/>
                    <a:moveTo>
                      <a:pt x="21" y="15"/>
                    </a:moveTo>
                    <a:lnTo>
                      <a:pt x="21" y="15"/>
                    </a:lnTo>
                    <a:lnTo>
                      <a:pt x="14" y="7"/>
                    </a:lnTo>
                    <a:lnTo>
                      <a:pt x="14" y="0"/>
                    </a:lnTo>
                    <a:lnTo>
                      <a:pt x="0" y="0"/>
                    </a:lnTo>
                    <a:lnTo>
                      <a:pt x="0" y="7"/>
                    </a:lnTo>
                    <a:lnTo>
                      <a:pt x="7" y="15"/>
                    </a:lnTo>
                    <a:lnTo>
                      <a:pt x="14" y="22"/>
                    </a:lnTo>
                    <a:lnTo>
                      <a:pt x="21" y="15"/>
                    </a:lnTo>
                    <a:lnTo>
                      <a:pt x="21" y="15"/>
                    </a:lnTo>
                    <a:close/>
                    <a:moveTo>
                      <a:pt x="21" y="36"/>
                    </a:moveTo>
                    <a:lnTo>
                      <a:pt x="14" y="36"/>
                    </a:lnTo>
                    <a:lnTo>
                      <a:pt x="0" y="36"/>
                    </a:lnTo>
                    <a:lnTo>
                      <a:pt x="7" y="43"/>
                    </a:lnTo>
                    <a:lnTo>
                      <a:pt x="14" y="50"/>
                    </a:lnTo>
                    <a:lnTo>
                      <a:pt x="21" y="43"/>
                    </a:lnTo>
                    <a:lnTo>
                      <a:pt x="21" y="36"/>
                    </a:lnTo>
                    <a:lnTo>
                      <a:pt x="21" y="36"/>
                    </a:lnTo>
                    <a:close/>
                    <a:moveTo>
                      <a:pt x="28" y="64"/>
                    </a:moveTo>
                    <a:lnTo>
                      <a:pt x="28" y="57"/>
                    </a:lnTo>
                    <a:lnTo>
                      <a:pt x="21" y="57"/>
                    </a:lnTo>
                    <a:lnTo>
                      <a:pt x="14" y="57"/>
                    </a:lnTo>
                    <a:lnTo>
                      <a:pt x="7" y="64"/>
                    </a:lnTo>
                    <a:lnTo>
                      <a:pt x="7" y="64"/>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800">
                <a:extLst>
                  <a:ext uri="{FF2B5EF4-FFF2-40B4-BE49-F238E27FC236}">
                    <a16:creationId xmlns:a16="http://schemas.microsoft.com/office/drawing/2014/main" xmlns="" id="{8416F517-0F61-47C2-AC69-2E35700F0E01}"/>
                  </a:ext>
                </a:extLst>
              </p:cNvPr>
              <p:cNvSpPr>
                <a:spLocks noEditPoints="1"/>
              </p:cNvSpPr>
              <p:nvPr/>
            </p:nvSpPr>
            <p:spPr bwMode="auto">
              <a:xfrm>
                <a:off x="5134" y="3455"/>
                <a:ext cx="73" cy="72"/>
              </a:xfrm>
              <a:custGeom>
                <a:avLst/>
                <a:gdLst>
                  <a:gd name="T0" fmla="*/ 65 w 73"/>
                  <a:gd name="T1" fmla="*/ 72 h 72"/>
                  <a:gd name="T2" fmla="*/ 73 w 73"/>
                  <a:gd name="T3" fmla="*/ 64 h 72"/>
                  <a:gd name="T4" fmla="*/ 58 w 73"/>
                  <a:gd name="T5" fmla="*/ 50 h 72"/>
                  <a:gd name="T6" fmla="*/ 58 w 73"/>
                  <a:gd name="T7" fmla="*/ 36 h 72"/>
                  <a:gd name="T8" fmla="*/ 65 w 73"/>
                  <a:gd name="T9" fmla="*/ 36 h 72"/>
                  <a:gd name="T10" fmla="*/ 65 w 73"/>
                  <a:gd name="T11" fmla="*/ 7 h 72"/>
                  <a:gd name="T12" fmla="*/ 65 w 73"/>
                  <a:gd name="T13" fmla="*/ 7 h 72"/>
                  <a:gd name="T14" fmla="*/ 51 w 73"/>
                  <a:gd name="T15" fmla="*/ 15 h 72"/>
                  <a:gd name="T16" fmla="*/ 58 w 73"/>
                  <a:gd name="T17" fmla="*/ 36 h 72"/>
                  <a:gd name="T18" fmla="*/ 51 w 73"/>
                  <a:gd name="T19" fmla="*/ 50 h 72"/>
                  <a:gd name="T20" fmla="*/ 44 w 73"/>
                  <a:gd name="T21" fmla="*/ 43 h 72"/>
                  <a:gd name="T22" fmla="*/ 44 w 73"/>
                  <a:gd name="T23" fmla="*/ 29 h 72"/>
                  <a:gd name="T24" fmla="*/ 44 w 73"/>
                  <a:gd name="T25" fmla="*/ 22 h 72"/>
                  <a:gd name="T26" fmla="*/ 37 w 73"/>
                  <a:gd name="T27" fmla="*/ 0 h 72"/>
                  <a:gd name="T28" fmla="*/ 37 w 73"/>
                  <a:gd name="T29" fmla="*/ 22 h 72"/>
                  <a:gd name="T30" fmla="*/ 37 w 73"/>
                  <a:gd name="T31" fmla="*/ 29 h 72"/>
                  <a:gd name="T32" fmla="*/ 37 w 73"/>
                  <a:gd name="T33" fmla="*/ 36 h 72"/>
                  <a:gd name="T34" fmla="*/ 22 w 73"/>
                  <a:gd name="T35" fmla="*/ 22 h 72"/>
                  <a:gd name="T36" fmla="*/ 22 w 73"/>
                  <a:gd name="T37" fmla="*/ 15 h 72"/>
                  <a:gd name="T38" fmla="*/ 7 w 73"/>
                  <a:gd name="T39" fmla="*/ 0 h 72"/>
                  <a:gd name="T40" fmla="*/ 0 w 73"/>
                  <a:gd name="T41" fmla="*/ 0 h 72"/>
                  <a:gd name="T42" fmla="*/ 0 w 73"/>
                  <a:gd name="T43" fmla="*/ 7 h 72"/>
                  <a:gd name="T44" fmla="*/ 15 w 73"/>
                  <a:gd name="T45" fmla="*/ 22 h 72"/>
                  <a:gd name="T46" fmla="*/ 29 w 73"/>
                  <a:gd name="T47" fmla="*/ 36 h 72"/>
                  <a:gd name="T48" fmla="*/ 29 w 73"/>
                  <a:gd name="T49" fmla="*/ 36 h 72"/>
                  <a:gd name="T50" fmla="*/ 22 w 73"/>
                  <a:gd name="T51" fmla="*/ 36 h 72"/>
                  <a:gd name="T52" fmla="*/ 7 w 73"/>
                  <a:gd name="T53" fmla="*/ 29 h 72"/>
                  <a:gd name="T54" fmla="*/ 0 w 73"/>
                  <a:gd name="T55" fmla="*/ 43 h 72"/>
                  <a:gd name="T56" fmla="*/ 15 w 73"/>
                  <a:gd name="T57" fmla="*/ 50 h 72"/>
                  <a:gd name="T58" fmla="*/ 22 w 73"/>
                  <a:gd name="T59" fmla="*/ 43 h 72"/>
                  <a:gd name="T60" fmla="*/ 29 w 73"/>
                  <a:gd name="T61" fmla="*/ 43 h 72"/>
                  <a:gd name="T62" fmla="*/ 44 w 73"/>
                  <a:gd name="T63" fmla="*/ 50 h 72"/>
                  <a:gd name="T64" fmla="*/ 44 w 73"/>
                  <a:gd name="T65" fmla="*/ 50 h 72"/>
                  <a:gd name="T66" fmla="*/ 37 w 73"/>
                  <a:gd name="T67" fmla="*/ 57 h 72"/>
                  <a:gd name="T68" fmla="*/ 22 w 73"/>
                  <a:gd name="T69" fmla="*/ 57 h 72"/>
                  <a:gd name="T70" fmla="*/ 0 w 73"/>
                  <a:gd name="T71" fmla="*/ 64 h 72"/>
                  <a:gd name="T72" fmla="*/ 22 w 73"/>
                  <a:gd name="T73" fmla="*/ 72 h 72"/>
                  <a:gd name="T74" fmla="*/ 29 w 73"/>
                  <a:gd name="T75" fmla="*/ 72 h 72"/>
                  <a:gd name="T76" fmla="*/ 37 w 73"/>
                  <a:gd name="T77" fmla="*/ 64 h 72"/>
                  <a:gd name="T78" fmla="*/ 44 w 73"/>
                  <a:gd name="T79" fmla="*/ 57 h 72"/>
                  <a:gd name="T80" fmla="*/ 58 w 73"/>
                  <a:gd name="T81" fmla="*/ 64 h 72"/>
                  <a:gd name="T82" fmla="*/ 58 w 73"/>
                  <a:gd name="T83" fmla="*/ 72 h 72"/>
                  <a:gd name="T84" fmla="*/ 65 w 73"/>
                  <a:gd name="T85" fmla="*/ 29 h 72"/>
                  <a:gd name="T86" fmla="*/ 65 w 73"/>
                  <a:gd name="T87" fmla="*/ 15 h 72"/>
                  <a:gd name="T88" fmla="*/ 58 w 73"/>
                  <a:gd name="T89" fmla="*/ 15 h 72"/>
                  <a:gd name="T90" fmla="*/ 58 w 73"/>
                  <a:gd name="T91" fmla="*/ 29 h 72"/>
                  <a:gd name="T92" fmla="*/ 44 w 73"/>
                  <a:gd name="T93" fmla="*/ 15 h 72"/>
                  <a:gd name="T94" fmla="*/ 29 w 73"/>
                  <a:gd name="T95" fmla="*/ 7 h 72"/>
                  <a:gd name="T96" fmla="*/ 37 w 73"/>
                  <a:gd name="T97" fmla="*/ 22 h 72"/>
                  <a:gd name="T98" fmla="*/ 22 w 73"/>
                  <a:gd name="T99" fmla="*/ 15 h 72"/>
                  <a:gd name="T100" fmla="*/ 15 w 73"/>
                  <a:gd name="T101" fmla="*/ 0 h 72"/>
                  <a:gd name="T102" fmla="*/ 0 w 73"/>
                  <a:gd name="T103" fmla="*/ 7 h 72"/>
                  <a:gd name="T104" fmla="*/ 7 w 73"/>
                  <a:gd name="T105" fmla="*/ 22 h 72"/>
                  <a:gd name="T106" fmla="*/ 15 w 73"/>
                  <a:gd name="T107" fmla="*/ 15 h 72"/>
                  <a:gd name="T108" fmla="*/ 7 w 73"/>
                  <a:gd name="T109" fmla="*/ 36 h 72"/>
                  <a:gd name="T110" fmla="*/ 0 w 73"/>
                  <a:gd name="T111" fmla="*/ 43 h 72"/>
                  <a:gd name="T112" fmla="*/ 22 w 73"/>
                  <a:gd name="T113" fmla="*/ 43 h 72"/>
                  <a:gd name="T114" fmla="*/ 22 w 73"/>
                  <a:gd name="T115" fmla="*/ 36 h 72"/>
                  <a:gd name="T116" fmla="*/ 29 w 73"/>
                  <a:gd name="T117" fmla="*/ 57 h 72"/>
                  <a:gd name="T118" fmla="*/ 15 w 73"/>
                  <a:gd name="T119" fmla="*/ 57 h 72"/>
                  <a:gd name="T120" fmla="*/ 7 w 73"/>
                  <a:gd name="T121" fmla="*/ 64 h 72"/>
                  <a:gd name="T122" fmla="*/ 29 w 73"/>
                  <a:gd name="T123" fmla="*/ 72 h 72"/>
                  <a:gd name="T124" fmla="*/ 29 w 73"/>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4"/>
                    </a:lnTo>
                    <a:lnTo>
                      <a:pt x="65" y="64"/>
                    </a:lnTo>
                    <a:lnTo>
                      <a:pt x="58" y="50"/>
                    </a:lnTo>
                    <a:lnTo>
                      <a:pt x="58" y="50"/>
                    </a:lnTo>
                    <a:lnTo>
                      <a:pt x="58" y="36"/>
                    </a:lnTo>
                    <a:lnTo>
                      <a:pt x="58" y="36"/>
                    </a:lnTo>
                    <a:lnTo>
                      <a:pt x="65" y="36"/>
                    </a:lnTo>
                    <a:lnTo>
                      <a:pt x="73" y="29"/>
                    </a:lnTo>
                    <a:lnTo>
                      <a:pt x="65" y="7"/>
                    </a:lnTo>
                    <a:lnTo>
                      <a:pt x="65" y="7"/>
                    </a:lnTo>
                    <a:lnTo>
                      <a:pt x="65" y="7"/>
                    </a:lnTo>
                    <a:lnTo>
                      <a:pt x="58" y="7"/>
                    </a:lnTo>
                    <a:lnTo>
                      <a:pt x="51" y="15"/>
                    </a:lnTo>
                    <a:lnTo>
                      <a:pt x="51" y="22"/>
                    </a:lnTo>
                    <a:lnTo>
                      <a:pt x="58" y="36"/>
                    </a:lnTo>
                    <a:lnTo>
                      <a:pt x="58" y="36"/>
                    </a:lnTo>
                    <a:lnTo>
                      <a:pt x="51" y="50"/>
                    </a:lnTo>
                    <a:lnTo>
                      <a:pt x="51" y="50"/>
                    </a:lnTo>
                    <a:lnTo>
                      <a:pt x="44" y="43"/>
                    </a:lnTo>
                    <a:lnTo>
                      <a:pt x="44" y="36"/>
                    </a:lnTo>
                    <a:lnTo>
                      <a:pt x="44" y="29"/>
                    </a:lnTo>
                    <a:lnTo>
                      <a:pt x="44" y="29"/>
                    </a:lnTo>
                    <a:lnTo>
                      <a:pt x="44" y="22"/>
                    </a:lnTo>
                    <a:lnTo>
                      <a:pt x="44" y="7"/>
                    </a:lnTo>
                    <a:lnTo>
                      <a:pt x="37" y="0"/>
                    </a:lnTo>
                    <a:lnTo>
                      <a:pt x="29" y="7"/>
                    </a:lnTo>
                    <a:lnTo>
                      <a:pt x="37" y="22"/>
                    </a:lnTo>
                    <a:lnTo>
                      <a:pt x="37" y="29"/>
                    </a:lnTo>
                    <a:lnTo>
                      <a:pt x="37" y="29"/>
                    </a:lnTo>
                    <a:lnTo>
                      <a:pt x="37" y="36"/>
                    </a:lnTo>
                    <a:lnTo>
                      <a:pt x="37" y="36"/>
                    </a:lnTo>
                    <a:lnTo>
                      <a:pt x="29" y="29"/>
                    </a:lnTo>
                    <a:lnTo>
                      <a:pt x="22" y="22"/>
                    </a:lnTo>
                    <a:lnTo>
                      <a:pt x="22" y="22"/>
                    </a:lnTo>
                    <a:lnTo>
                      <a:pt x="22" y="15"/>
                    </a:lnTo>
                    <a:lnTo>
                      <a:pt x="15" y="7"/>
                    </a:lnTo>
                    <a:lnTo>
                      <a:pt x="7" y="0"/>
                    </a:lnTo>
                    <a:lnTo>
                      <a:pt x="7" y="0"/>
                    </a:lnTo>
                    <a:lnTo>
                      <a:pt x="0" y="0"/>
                    </a:lnTo>
                    <a:lnTo>
                      <a:pt x="0" y="0"/>
                    </a:lnTo>
                    <a:lnTo>
                      <a:pt x="0" y="7"/>
                    </a:lnTo>
                    <a:lnTo>
                      <a:pt x="0" y="22"/>
                    </a:lnTo>
                    <a:lnTo>
                      <a:pt x="15" y="22"/>
                    </a:lnTo>
                    <a:lnTo>
                      <a:pt x="22" y="29"/>
                    </a:lnTo>
                    <a:lnTo>
                      <a:pt x="29" y="36"/>
                    </a:lnTo>
                    <a:lnTo>
                      <a:pt x="29" y="36"/>
                    </a:lnTo>
                    <a:lnTo>
                      <a:pt x="29" y="36"/>
                    </a:lnTo>
                    <a:lnTo>
                      <a:pt x="22" y="36"/>
                    </a:lnTo>
                    <a:lnTo>
                      <a:pt x="22" y="36"/>
                    </a:lnTo>
                    <a:lnTo>
                      <a:pt x="15" y="29"/>
                    </a:lnTo>
                    <a:lnTo>
                      <a:pt x="7" y="29"/>
                    </a:lnTo>
                    <a:lnTo>
                      <a:pt x="0" y="36"/>
                    </a:lnTo>
                    <a:lnTo>
                      <a:pt x="0" y="43"/>
                    </a:lnTo>
                    <a:lnTo>
                      <a:pt x="7" y="43"/>
                    </a:lnTo>
                    <a:lnTo>
                      <a:pt x="15" y="50"/>
                    </a:lnTo>
                    <a:lnTo>
                      <a:pt x="15" y="50"/>
                    </a:lnTo>
                    <a:lnTo>
                      <a:pt x="22" y="43"/>
                    </a:lnTo>
                    <a:lnTo>
                      <a:pt x="22" y="43"/>
                    </a:lnTo>
                    <a:lnTo>
                      <a:pt x="29" y="43"/>
                    </a:lnTo>
                    <a:lnTo>
                      <a:pt x="37" y="43"/>
                    </a:lnTo>
                    <a:lnTo>
                      <a:pt x="44" y="50"/>
                    </a:lnTo>
                    <a:lnTo>
                      <a:pt x="44" y="50"/>
                    </a:lnTo>
                    <a:lnTo>
                      <a:pt x="44" y="50"/>
                    </a:lnTo>
                    <a:lnTo>
                      <a:pt x="44" y="57"/>
                    </a:lnTo>
                    <a:lnTo>
                      <a:pt x="37" y="57"/>
                    </a:lnTo>
                    <a:lnTo>
                      <a:pt x="29" y="57"/>
                    </a:lnTo>
                    <a:lnTo>
                      <a:pt x="22" y="57"/>
                    </a:lnTo>
                    <a:lnTo>
                      <a:pt x="7" y="64"/>
                    </a:lnTo>
                    <a:lnTo>
                      <a:pt x="0" y="64"/>
                    </a:lnTo>
                    <a:lnTo>
                      <a:pt x="7" y="72"/>
                    </a:lnTo>
                    <a:lnTo>
                      <a:pt x="22" y="72"/>
                    </a:lnTo>
                    <a:lnTo>
                      <a:pt x="29" y="72"/>
                    </a:lnTo>
                    <a:lnTo>
                      <a:pt x="29" y="72"/>
                    </a:lnTo>
                    <a:lnTo>
                      <a:pt x="29" y="64"/>
                    </a:lnTo>
                    <a:lnTo>
                      <a:pt x="37" y="64"/>
                    </a:lnTo>
                    <a:lnTo>
                      <a:pt x="44" y="64"/>
                    </a:lnTo>
                    <a:lnTo>
                      <a:pt x="44" y="57"/>
                    </a:lnTo>
                    <a:lnTo>
                      <a:pt x="51" y="57"/>
                    </a:lnTo>
                    <a:lnTo>
                      <a:pt x="58" y="64"/>
                    </a:lnTo>
                    <a:lnTo>
                      <a:pt x="58" y="72"/>
                    </a:lnTo>
                    <a:lnTo>
                      <a:pt x="58" y="72"/>
                    </a:lnTo>
                    <a:close/>
                    <a:moveTo>
                      <a:pt x="58" y="29"/>
                    </a:moveTo>
                    <a:lnTo>
                      <a:pt x="65" y="29"/>
                    </a:lnTo>
                    <a:lnTo>
                      <a:pt x="65" y="22"/>
                    </a:lnTo>
                    <a:lnTo>
                      <a:pt x="65" y="15"/>
                    </a:lnTo>
                    <a:lnTo>
                      <a:pt x="65" y="7"/>
                    </a:lnTo>
                    <a:lnTo>
                      <a:pt x="58" y="15"/>
                    </a:lnTo>
                    <a:lnTo>
                      <a:pt x="58" y="29"/>
                    </a:lnTo>
                    <a:lnTo>
                      <a:pt x="58" y="29"/>
                    </a:lnTo>
                    <a:close/>
                    <a:moveTo>
                      <a:pt x="37" y="22"/>
                    </a:moveTo>
                    <a:lnTo>
                      <a:pt x="44" y="15"/>
                    </a:lnTo>
                    <a:lnTo>
                      <a:pt x="37" y="0"/>
                    </a:lnTo>
                    <a:lnTo>
                      <a:pt x="29" y="7"/>
                    </a:lnTo>
                    <a:lnTo>
                      <a:pt x="37" y="22"/>
                    </a:lnTo>
                    <a:lnTo>
                      <a:pt x="37" y="22"/>
                    </a:lnTo>
                    <a:close/>
                    <a:moveTo>
                      <a:pt x="15" y="15"/>
                    </a:moveTo>
                    <a:lnTo>
                      <a:pt x="22" y="15"/>
                    </a:lnTo>
                    <a:lnTo>
                      <a:pt x="15" y="7"/>
                    </a:lnTo>
                    <a:lnTo>
                      <a:pt x="15" y="0"/>
                    </a:lnTo>
                    <a:lnTo>
                      <a:pt x="0" y="0"/>
                    </a:lnTo>
                    <a:lnTo>
                      <a:pt x="0" y="7"/>
                    </a:lnTo>
                    <a:lnTo>
                      <a:pt x="7" y="15"/>
                    </a:lnTo>
                    <a:lnTo>
                      <a:pt x="7" y="22"/>
                    </a:lnTo>
                    <a:lnTo>
                      <a:pt x="15" y="15"/>
                    </a:lnTo>
                    <a:lnTo>
                      <a:pt x="15" y="15"/>
                    </a:lnTo>
                    <a:close/>
                    <a:moveTo>
                      <a:pt x="22" y="36"/>
                    </a:moveTo>
                    <a:lnTo>
                      <a:pt x="7" y="36"/>
                    </a:lnTo>
                    <a:lnTo>
                      <a:pt x="0" y="36"/>
                    </a:lnTo>
                    <a:lnTo>
                      <a:pt x="0" y="43"/>
                    </a:lnTo>
                    <a:lnTo>
                      <a:pt x="15" y="50"/>
                    </a:lnTo>
                    <a:lnTo>
                      <a:pt x="22" y="43"/>
                    </a:lnTo>
                    <a:lnTo>
                      <a:pt x="22" y="36"/>
                    </a:lnTo>
                    <a:lnTo>
                      <a:pt x="22" y="36"/>
                    </a:lnTo>
                    <a:close/>
                    <a:moveTo>
                      <a:pt x="29" y="64"/>
                    </a:moveTo>
                    <a:lnTo>
                      <a:pt x="29" y="57"/>
                    </a:lnTo>
                    <a:lnTo>
                      <a:pt x="22" y="57"/>
                    </a:lnTo>
                    <a:lnTo>
                      <a:pt x="15" y="57"/>
                    </a:lnTo>
                    <a:lnTo>
                      <a:pt x="7" y="64"/>
                    </a:lnTo>
                    <a:lnTo>
                      <a:pt x="7" y="64"/>
                    </a:lnTo>
                    <a:lnTo>
                      <a:pt x="15"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801">
                <a:extLst>
                  <a:ext uri="{FF2B5EF4-FFF2-40B4-BE49-F238E27FC236}">
                    <a16:creationId xmlns:a16="http://schemas.microsoft.com/office/drawing/2014/main" xmlns="" id="{DA4EB59E-59F9-45EE-8281-715C678572BF}"/>
                  </a:ext>
                </a:extLst>
              </p:cNvPr>
              <p:cNvSpPr>
                <a:spLocks noEditPoints="1"/>
              </p:cNvSpPr>
              <p:nvPr/>
            </p:nvSpPr>
            <p:spPr bwMode="auto">
              <a:xfrm>
                <a:off x="5062" y="3455"/>
                <a:ext cx="72" cy="72"/>
              </a:xfrm>
              <a:custGeom>
                <a:avLst/>
                <a:gdLst>
                  <a:gd name="T0" fmla="*/ 65 w 72"/>
                  <a:gd name="T1" fmla="*/ 72 h 72"/>
                  <a:gd name="T2" fmla="*/ 65 w 72"/>
                  <a:gd name="T3" fmla="*/ 64 h 72"/>
                  <a:gd name="T4" fmla="*/ 57 w 72"/>
                  <a:gd name="T5" fmla="*/ 50 h 72"/>
                  <a:gd name="T6" fmla="*/ 57 w 72"/>
                  <a:gd name="T7" fmla="*/ 36 h 72"/>
                  <a:gd name="T8" fmla="*/ 65 w 72"/>
                  <a:gd name="T9" fmla="*/ 36 h 72"/>
                  <a:gd name="T10" fmla="*/ 65 w 72"/>
                  <a:gd name="T11" fmla="*/ 7 h 72"/>
                  <a:gd name="T12" fmla="*/ 57 w 72"/>
                  <a:gd name="T13" fmla="*/ 7 h 72"/>
                  <a:gd name="T14" fmla="*/ 50 w 72"/>
                  <a:gd name="T15" fmla="*/ 15 h 72"/>
                  <a:gd name="T16" fmla="*/ 57 w 72"/>
                  <a:gd name="T17" fmla="*/ 36 h 72"/>
                  <a:gd name="T18" fmla="*/ 50 w 72"/>
                  <a:gd name="T19" fmla="*/ 50 h 72"/>
                  <a:gd name="T20" fmla="*/ 43 w 72"/>
                  <a:gd name="T21" fmla="*/ 43 h 72"/>
                  <a:gd name="T22" fmla="*/ 36 w 72"/>
                  <a:gd name="T23" fmla="*/ 29 h 72"/>
                  <a:gd name="T24" fmla="*/ 43 w 72"/>
                  <a:gd name="T25" fmla="*/ 22 h 72"/>
                  <a:gd name="T26" fmla="*/ 36 w 72"/>
                  <a:gd name="T27" fmla="*/ 0 h 72"/>
                  <a:gd name="T28" fmla="*/ 36 w 72"/>
                  <a:gd name="T29" fmla="*/ 22 h 72"/>
                  <a:gd name="T30" fmla="*/ 36 w 72"/>
                  <a:gd name="T31" fmla="*/ 29 h 72"/>
                  <a:gd name="T32" fmla="*/ 29 w 72"/>
                  <a:gd name="T33" fmla="*/ 36 h 72"/>
                  <a:gd name="T34" fmla="*/ 21 w 72"/>
                  <a:gd name="T35" fmla="*/ 22 h 72"/>
                  <a:gd name="T36" fmla="*/ 21 w 72"/>
                  <a:gd name="T37" fmla="*/ 15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1 w 72"/>
                  <a:gd name="T51" fmla="*/ 36 h 72"/>
                  <a:gd name="T52" fmla="*/ 7 w 72"/>
                  <a:gd name="T53" fmla="*/ 29 h 72"/>
                  <a:gd name="T54" fmla="*/ 0 w 72"/>
                  <a:gd name="T55" fmla="*/ 43 h 72"/>
                  <a:gd name="T56" fmla="*/ 14 w 72"/>
                  <a:gd name="T57" fmla="*/ 50 h 72"/>
                  <a:gd name="T58" fmla="*/ 21 w 72"/>
                  <a:gd name="T59" fmla="*/ 43 h 72"/>
                  <a:gd name="T60" fmla="*/ 29 w 72"/>
                  <a:gd name="T61" fmla="*/ 43 h 72"/>
                  <a:gd name="T62" fmla="*/ 36 w 72"/>
                  <a:gd name="T63" fmla="*/ 50 h 72"/>
                  <a:gd name="T64" fmla="*/ 43 w 72"/>
                  <a:gd name="T65" fmla="*/ 50 h 72"/>
                  <a:gd name="T66" fmla="*/ 36 w 72"/>
                  <a:gd name="T67" fmla="*/ 57 h 72"/>
                  <a:gd name="T68" fmla="*/ 21 w 72"/>
                  <a:gd name="T69" fmla="*/ 57 h 72"/>
                  <a:gd name="T70" fmla="*/ 0 w 72"/>
                  <a:gd name="T71" fmla="*/ 64 h 72"/>
                  <a:gd name="T72" fmla="*/ 21 w 72"/>
                  <a:gd name="T73" fmla="*/ 72 h 72"/>
                  <a:gd name="T74" fmla="*/ 29 w 72"/>
                  <a:gd name="T75" fmla="*/ 72 h 72"/>
                  <a:gd name="T76" fmla="*/ 36 w 72"/>
                  <a:gd name="T77" fmla="*/ 64 h 72"/>
                  <a:gd name="T78" fmla="*/ 43 w 72"/>
                  <a:gd name="T79" fmla="*/ 57 h 72"/>
                  <a:gd name="T80" fmla="*/ 50 w 72"/>
                  <a:gd name="T81" fmla="*/ 64 h 72"/>
                  <a:gd name="T82" fmla="*/ 57 w 72"/>
                  <a:gd name="T83" fmla="*/ 72 h 72"/>
                  <a:gd name="T84" fmla="*/ 65 w 72"/>
                  <a:gd name="T85" fmla="*/ 29 h 72"/>
                  <a:gd name="T86" fmla="*/ 65 w 72"/>
                  <a:gd name="T87" fmla="*/ 15 h 72"/>
                  <a:gd name="T88" fmla="*/ 50 w 72"/>
                  <a:gd name="T89" fmla="*/ 15 h 72"/>
                  <a:gd name="T90" fmla="*/ 57 w 72"/>
                  <a:gd name="T91" fmla="*/ 29 h 72"/>
                  <a:gd name="T92" fmla="*/ 43 w 72"/>
                  <a:gd name="T93" fmla="*/ 15 h 72"/>
                  <a:gd name="T94" fmla="*/ 29 w 72"/>
                  <a:gd name="T95" fmla="*/ 7 h 72"/>
                  <a:gd name="T96" fmla="*/ 36 w 72"/>
                  <a:gd name="T97" fmla="*/ 22 h 72"/>
                  <a:gd name="T98" fmla="*/ 14 w 72"/>
                  <a:gd name="T99" fmla="*/ 15 h 72"/>
                  <a:gd name="T100" fmla="*/ 7 w 72"/>
                  <a:gd name="T101" fmla="*/ 0 h 72"/>
                  <a:gd name="T102" fmla="*/ 0 w 72"/>
                  <a:gd name="T103" fmla="*/ 7 h 72"/>
                  <a:gd name="T104" fmla="*/ 7 w 72"/>
                  <a:gd name="T105" fmla="*/ 22 h 72"/>
                  <a:gd name="T106" fmla="*/ 14 w 72"/>
                  <a:gd name="T107" fmla="*/ 15 h 72"/>
                  <a:gd name="T108" fmla="*/ 7 w 72"/>
                  <a:gd name="T109" fmla="*/ 36 h 72"/>
                  <a:gd name="T110" fmla="*/ 0 w 72"/>
                  <a:gd name="T111" fmla="*/ 43 h 72"/>
                  <a:gd name="T112" fmla="*/ 21 w 72"/>
                  <a:gd name="T113" fmla="*/ 43 h 72"/>
                  <a:gd name="T114" fmla="*/ 21 w 72"/>
                  <a:gd name="T115" fmla="*/ 36 h 72"/>
                  <a:gd name="T116" fmla="*/ 29 w 72"/>
                  <a:gd name="T117" fmla="*/ 57 h 72"/>
                  <a:gd name="T118" fmla="*/ 14 w 72"/>
                  <a:gd name="T119" fmla="*/ 57 h 72"/>
                  <a:gd name="T120" fmla="*/ 7 w 72"/>
                  <a:gd name="T121" fmla="*/ 64 h 72"/>
                  <a:gd name="T122" fmla="*/ 21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4"/>
                    </a:lnTo>
                    <a:lnTo>
                      <a:pt x="65" y="64"/>
                    </a:lnTo>
                    <a:lnTo>
                      <a:pt x="57" y="50"/>
                    </a:lnTo>
                    <a:lnTo>
                      <a:pt x="57" y="50"/>
                    </a:lnTo>
                    <a:lnTo>
                      <a:pt x="57" y="36"/>
                    </a:lnTo>
                    <a:lnTo>
                      <a:pt x="57" y="36"/>
                    </a:lnTo>
                    <a:lnTo>
                      <a:pt x="65" y="36"/>
                    </a:lnTo>
                    <a:lnTo>
                      <a:pt x="72" y="29"/>
                    </a:lnTo>
                    <a:lnTo>
                      <a:pt x="65" y="7"/>
                    </a:lnTo>
                    <a:lnTo>
                      <a:pt x="65" y="7"/>
                    </a:lnTo>
                    <a:lnTo>
                      <a:pt x="57" y="7"/>
                    </a:lnTo>
                    <a:lnTo>
                      <a:pt x="57" y="7"/>
                    </a:lnTo>
                    <a:lnTo>
                      <a:pt x="50" y="15"/>
                    </a:lnTo>
                    <a:lnTo>
                      <a:pt x="50" y="22"/>
                    </a:lnTo>
                    <a:lnTo>
                      <a:pt x="57" y="36"/>
                    </a:lnTo>
                    <a:lnTo>
                      <a:pt x="57" y="36"/>
                    </a:lnTo>
                    <a:lnTo>
                      <a:pt x="50" y="50"/>
                    </a:lnTo>
                    <a:lnTo>
                      <a:pt x="50" y="50"/>
                    </a:lnTo>
                    <a:lnTo>
                      <a:pt x="43" y="43"/>
                    </a:lnTo>
                    <a:lnTo>
                      <a:pt x="43" y="36"/>
                    </a:lnTo>
                    <a:lnTo>
                      <a:pt x="36" y="29"/>
                    </a:lnTo>
                    <a:lnTo>
                      <a:pt x="36" y="29"/>
                    </a:lnTo>
                    <a:lnTo>
                      <a:pt x="43" y="22"/>
                    </a:lnTo>
                    <a:lnTo>
                      <a:pt x="43" y="7"/>
                    </a:lnTo>
                    <a:lnTo>
                      <a:pt x="36" y="0"/>
                    </a:lnTo>
                    <a:lnTo>
                      <a:pt x="29" y="7"/>
                    </a:lnTo>
                    <a:lnTo>
                      <a:pt x="36" y="22"/>
                    </a:lnTo>
                    <a:lnTo>
                      <a:pt x="36" y="29"/>
                    </a:lnTo>
                    <a:lnTo>
                      <a:pt x="36" y="29"/>
                    </a:lnTo>
                    <a:lnTo>
                      <a:pt x="36" y="36"/>
                    </a:lnTo>
                    <a:lnTo>
                      <a:pt x="29" y="36"/>
                    </a:ln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9" y="36"/>
                    </a:lnTo>
                    <a:lnTo>
                      <a:pt x="29" y="36"/>
                    </a:lnTo>
                    <a:lnTo>
                      <a:pt x="29" y="36"/>
                    </a:lnTo>
                    <a:lnTo>
                      <a:pt x="21" y="36"/>
                    </a:lnTo>
                    <a:lnTo>
                      <a:pt x="21" y="36"/>
                    </a:lnTo>
                    <a:lnTo>
                      <a:pt x="14" y="29"/>
                    </a:lnTo>
                    <a:lnTo>
                      <a:pt x="7" y="29"/>
                    </a:lnTo>
                    <a:lnTo>
                      <a:pt x="0" y="36"/>
                    </a:lnTo>
                    <a:lnTo>
                      <a:pt x="0" y="43"/>
                    </a:lnTo>
                    <a:lnTo>
                      <a:pt x="7" y="43"/>
                    </a:lnTo>
                    <a:lnTo>
                      <a:pt x="14" y="50"/>
                    </a:lnTo>
                    <a:lnTo>
                      <a:pt x="14" y="50"/>
                    </a:lnTo>
                    <a:lnTo>
                      <a:pt x="21" y="43"/>
                    </a:lnTo>
                    <a:lnTo>
                      <a:pt x="21" y="43"/>
                    </a:lnTo>
                    <a:lnTo>
                      <a:pt x="29" y="43"/>
                    </a:lnTo>
                    <a:lnTo>
                      <a:pt x="36" y="43"/>
                    </a:lnTo>
                    <a:lnTo>
                      <a:pt x="36" y="50"/>
                    </a:lnTo>
                    <a:lnTo>
                      <a:pt x="43" y="50"/>
                    </a:lnTo>
                    <a:lnTo>
                      <a:pt x="43" y="50"/>
                    </a:lnTo>
                    <a:lnTo>
                      <a:pt x="43" y="57"/>
                    </a:lnTo>
                    <a:lnTo>
                      <a:pt x="36" y="57"/>
                    </a:lnTo>
                    <a:lnTo>
                      <a:pt x="29" y="57"/>
                    </a:lnTo>
                    <a:lnTo>
                      <a:pt x="21" y="57"/>
                    </a:lnTo>
                    <a:lnTo>
                      <a:pt x="0" y="64"/>
                    </a:lnTo>
                    <a:lnTo>
                      <a:pt x="0" y="64"/>
                    </a:lnTo>
                    <a:lnTo>
                      <a:pt x="7" y="72"/>
                    </a:lnTo>
                    <a:lnTo>
                      <a:pt x="21" y="72"/>
                    </a:lnTo>
                    <a:lnTo>
                      <a:pt x="29" y="72"/>
                    </a:lnTo>
                    <a:lnTo>
                      <a:pt x="29" y="72"/>
                    </a:lnTo>
                    <a:lnTo>
                      <a:pt x="29" y="64"/>
                    </a:lnTo>
                    <a:lnTo>
                      <a:pt x="36" y="64"/>
                    </a:lnTo>
                    <a:lnTo>
                      <a:pt x="36" y="64"/>
                    </a:lnTo>
                    <a:lnTo>
                      <a:pt x="43" y="57"/>
                    </a:lnTo>
                    <a:lnTo>
                      <a:pt x="43" y="57"/>
                    </a:lnTo>
                    <a:lnTo>
                      <a:pt x="50" y="64"/>
                    </a:lnTo>
                    <a:lnTo>
                      <a:pt x="57" y="72"/>
                    </a:lnTo>
                    <a:lnTo>
                      <a:pt x="57" y="72"/>
                    </a:lnTo>
                    <a:close/>
                    <a:moveTo>
                      <a:pt x="57" y="29"/>
                    </a:moveTo>
                    <a:lnTo>
                      <a:pt x="65" y="29"/>
                    </a:lnTo>
                    <a:lnTo>
                      <a:pt x="65" y="22"/>
                    </a:lnTo>
                    <a:lnTo>
                      <a:pt x="65" y="15"/>
                    </a:lnTo>
                    <a:lnTo>
                      <a:pt x="57" y="7"/>
                    </a:lnTo>
                    <a:lnTo>
                      <a:pt x="50" y="15"/>
                    </a:lnTo>
                    <a:lnTo>
                      <a:pt x="57" y="29"/>
                    </a:lnTo>
                    <a:lnTo>
                      <a:pt x="57" y="29"/>
                    </a:lnTo>
                    <a:close/>
                    <a:moveTo>
                      <a:pt x="36" y="22"/>
                    </a:moveTo>
                    <a:lnTo>
                      <a:pt x="43" y="15"/>
                    </a:lnTo>
                    <a:lnTo>
                      <a:pt x="36" y="0"/>
                    </a:lnTo>
                    <a:lnTo>
                      <a:pt x="29" y="7"/>
                    </a:lnTo>
                    <a:lnTo>
                      <a:pt x="36" y="22"/>
                    </a:lnTo>
                    <a:lnTo>
                      <a:pt x="36" y="22"/>
                    </a:lnTo>
                    <a:close/>
                    <a:moveTo>
                      <a:pt x="14" y="15"/>
                    </a:moveTo>
                    <a:lnTo>
                      <a:pt x="14" y="15"/>
                    </a:lnTo>
                    <a:lnTo>
                      <a:pt x="14" y="7"/>
                    </a:lnTo>
                    <a:lnTo>
                      <a:pt x="7" y="0"/>
                    </a:lnTo>
                    <a:lnTo>
                      <a:pt x="0" y="0"/>
                    </a:lnTo>
                    <a:lnTo>
                      <a:pt x="0" y="7"/>
                    </a:lnTo>
                    <a:lnTo>
                      <a:pt x="0" y="15"/>
                    </a:lnTo>
                    <a:lnTo>
                      <a:pt x="7" y="22"/>
                    </a:lnTo>
                    <a:lnTo>
                      <a:pt x="14" y="15"/>
                    </a:lnTo>
                    <a:lnTo>
                      <a:pt x="14" y="15"/>
                    </a:lnTo>
                    <a:close/>
                    <a:moveTo>
                      <a:pt x="21" y="36"/>
                    </a:moveTo>
                    <a:lnTo>
                      <a:pt x="7" y="36"/>
                    </a:lnTo>
                    <a:lnTo>
                      <a:pt x="0" y="36"/>
                    </a:lnTo>
                    <a:lnTo>
                      <a:pt x="0" y="43"/>
                    </a:lnTo>
                    <a:lnTo>
                      <a:pt x="14" y="50"/>
                    </a:lnTo>
                    <a:lnTo>
                      <a:pt x="21" y="43"/>
                    </a:lnTo>
                    <a:lnTo>
                      <a:pt x="21" y="36"/>
                    </a:lnTo>
                    <a:lnTo>
                      <a:pt x="21" y="36"/>
                    </a:lnTo>
                    <a:close/>
                    <a:moveTo>
                      <a:pt x="29" y="64"/>
                    </a:moveTo>
                    <a:lnTo>
                      <a:pt x="29" y="57"/>
                    </a:lnTo>
                    <a:lnTo>
                      <a:pt x="14" y="57"/>
                    </a:lnTo>
                    <a:lnTo>
                      <a:pt x="14" y="57"/>
                    </a:lnTo>
                    <a:lnTo>
                      <a:pt x="7" y="64"/>
                    </a:lnTo>
                    <a:lnTo>
                      <a:pt x="7" y="64"/>
                    </a:lnTo>
                    <a:lnTo>
                      <a:pt x="14" y="72"/>
                    </a:lnTo>
                    <a:lnTo>
                      <a:pt x="21"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802">
                <a:extLst>
                  <a:ext uri="{FF2B5EF4-FFF2-40B4-BE49-F238E27FC236}">
                    <a16:creationId xmlns:a16="http://schemas.microsoft.com/office/drawing/2014/main" xmlns="" id="{48616F8F-2900-47A9-B26C-4B7C64394ED4}"/>
                  </a:ext>
                </a:extLst>
              </p:cNvPr>
              <p:cNvSpPr>
                <a:spLocks noEditPoints="1"/>
              </p:cNvSpPr>
              <p:nvPr/>
            </p:nvSpPr>
            <p:spPr bwMode="auto">
              <a:xfrm>
                <a:off x="4983" y="3455"/>
                <a:ext cx="72" cy="72"/>
              </a:xfrm>
              <a:custGeom>
                <a:avLst/>
                <a:gdLst>
                  <a:gd name="T0" fmla="*/ 65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7 w 72"/>
                  <a:gd name="T15" fmla="*/ 15 h 72"/>
                  <a:gd name="T16" fmla="*/ 57 w 72"/>
                  <a:gd name="T17" fmla="*/ 36 h 72"/>
                  <a:gd name="T18" fmla="*/ 57 w 72"/>
                  <a:gd name="T19" fmla="*/ 50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1 w 72"/>
                  <a:gd name="T37" fmla="*/ 15 h 72"/>
                  <a:gd name="T38" fmla="*/ 14 w 72"/>
                  <a:gd name="T39" fmla="*/ 0 h 72"/>
                  <a:gd name="T40" fmla="*/ 7 w 72"/>
                  <a:gd name="T41" fmla="*/ 0 h 72"/>
                  <a:gd name="T42" fmla="*/ 0 w 72"/>
                  <a:gd name="T43" fmla="*/ 7 h 72"/>
                  <a:gd name="T44" fmla="*/ 21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1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4 h 72"/>
                  <a:gd name="T72" fmla="*/ 21 w 72"/>
                  <a:gd name="T73" fmla="*/ 72 h 72"/>
                  <a:gd name="T74" fmla="*/ 36 w 72"/>
                  <a:gd name="T75" fmla="*/ 72 h 72"/>
                  <a:gd name="T76" fmla="*/ 43 w 72"/>
                  <a:gd name="T77" fmla="*/ 64 h 72"/>
                  <a:gd name="T78" fmla="*/ 50 w 72"/>
                  <a:gd name="T79" fmla="*/ 57 h 72"/>
                  <a:gd name="T80" fmla="*/ 57 w 72"/>
                  <a:gd name="T81" fmla="*/ 64 h 72"/>
                  <a:gd name="T82" fmla="*/ 65 w 72"/>
                  <a:gd name="T83" fmla="*/ 72 h 72"/>
                  <a:gd name="T84" fmla="*/ 65 w 72"/>
                  <a:gd name="T85" fmla="*/ 29 h 72"/>
                  <a:gd name="T86" fmla="*/ 72 w 72"/>
                  <a:gd name="T87" fmla="*/ 15 h 72"/>
                  <a:gd name="T88" fmla="*/ 57 w 72"/>
                  <a:gd name="T89" fmla="*/ 15 h 72"/>
                  <a:gd name="T90" fmla="*/ 65 w 72"/>
                  <a:gd name="T91" fmla="*/ 29 h 72"/>
                  <a:gd name="T92" fmla="*/ 50 w 72"/>
                  <a:gd name="T93" fmla="*/ 15 h 72"/>
                  <a:gd name="T94" fmla="*/ 36 w 72"/>
                  <a:gd name="T95" fmla="*/ 7 h 72"/>
                  <a:gd name="T96" fmla="*/ 43 w 72"/>
                  <a:gd name="T97" fmla="*/ 22 h 72"/>
                  <a:gd name="T98" fmla="*/ 21 w 72"/>
                  <a:gd name="T99" fmla="*/ 15 h 72"/>
                  <a:gd name="T100" fmla="*/ 14 w 72"/>
                  <a:gd name="T101" fmla="*/ 0 h 72"/>
                  <a:gd name="T102" fmla="*/ 7 w 72"/>
                  <a:gd name="T103" fmla="*/ 7 h 72"/>
                  <a:gd name="T104" fmla="*/ 14 w 72"/>
                  <a:gd name="T105" fmla="*/ 22 h 72"/>
                  <a:gd name="T106" fmla="*/ 21 w 72"/>
                  <a:gd name="T107" fmla="*/ 15 h 72"/>
                  <a:gd name="T108" fmla="*/ 14 w 72"/>
                  <a:gd name="T109" fmla="*/ 36 h 72"/>
                  <a:gd name="T110" fmla="*/ 7 w 72"/>
                  <a:gd name="T111" fmla="*/ 43 h 72"/>
                  <a:gd name="T112" fmla="*/ 21 w 72"/>
                  <a:gd name="T113" fmla="*/ 43 h 72"/>
                  <a:gd name="T114" fmla="*/ 29 w 72"/>
                  <a:gd name="T115" fmla="*/ 36 h 72"/>
                  <a:gd name="T116" fmla="*/ 29 w 72"/>
                  <a:gd name="T117" fmla="*/ 57 h 72"/>
                  <a:gd name="T118" fmla="*/ 14 w 72"/>
                  <a:gd name="T119" fmla="*/ 57 h 72"/>
                  <a:gd name="T120" fmla="*/ 14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4"/>
                    </a:lnTo>
                    <a:lnTo>
                      <a:pt x="72" y="64"/>
                    </a:lnTo>
                    <a:lnTo>
                      <a:pt x="65" y="50"/>
                    </a:lnTo>
                    <a:lnTo>
                      <a:pt x="57" y="50"/>
                    </a:lnTo>
                    <a:lnTo>
                      <a:pt x="65" y="36"/>
                    </a:lnTo>
                    <a:lnTo>
                      <a:pt x="65" y="36"/>
                    </a:lnTo>
                    <a:lnTo>
                      <a:pt x="72" y="36"/>
                    </a:lnTo>
                    <a:lnTo>
                      <a:pt x="72" y="29"/>
                    </a:lnTo>
                    <a:lnTo>
                      <a:pt x="72" y="7"/>
                    </a:lnTo>
                    <a:lnTo>
                      <a:pt x="72" y="7"/>
                    </a:lnTo>
                    <a:lnTo>
                      <a:pt x="65" y="7"/>
                    </a:lnTo>
                    <a:lnTo>
                      <a:pt x="57" y="7"/>
                    </a:lnTo>
                    <a:lnTo>
                      <a:pt x="57" y="15"/>
                    </a:lnTo>
                    <a:lnTo>
                      <a:pt x="57" y="22"/>
                    </a:lnTo>
                    <a:lnTo>
                      <a:pt x="57" y="36"/>
                    </a:lnTo>
                    <a:lnTo>
                      <a:pt x="57" y="36"/>
                    </a:lnTo>
                    <a:lnTo>
                      <a:pt x="57" y="50"/>
                    </a:lnTo>
                    <a:lnTo>
                      <a:pt x="57" y="50"/>
                    </a:lnTo>
                    <a:lnTo>
                      <a:pt x="50" y="43"/>
                    </a:lnTo>
                    <a:lnTo>
                      <a:pt x="43" y="36"/>
                    </a:lnTo>
                    <a:lnTo>
                      <a:pt x="43" y="29"/>
                    </a:lnTo>
                    <a:lnTo>
                      <a:pt x="43" y="29"/>
                    </a:lnTo>
                    <a:lnTo>
                      <a:pt x="50" y="22"/>
                    </a:lnTo>
                    <a:lnTo>
                      <a:pt x="50" y="7"/>
                    </a:lnTo>
                    <a:lnTo>
                      <a:pt x="43" y="0"/>
                    </a:lnTo>
                    <a:lnTo>
                      <a:pt x="36" y="7"/>
                    </a:lnTo>
                    <a:lnTo>
                      <a:pt x="43" y="22"/>
                    </a:lnTo>
                    <a:lnTo>
                      <a:pt x="43" y="29"/>
                    </a:lnTo>
                    <a:lnTo>
                      <a:pt x="43" y="29"/>
                    </a:lnTo>
                    <a:lnTo>
                      <a:pt x="43" y="36"/>
                    </a:lnTo>
                    <a:lnTo>
                      <a:pt x="36" y="36"/>
                    </a:lnTo>
                    <a:lnTo>
                      <a:pt x="29" y="29"/>
                    </a:lnTo>
                    <a:lnTo>
                      <a:pt x="29" y="22"/>
                    </a:lnTo>
                    <a:lnTo>
                      <a:pt x="29" y="22"/>
                    </a:lnTo>
                    <a:lnTo>
                      <a:pt x="21" y="15"/>
                    </a:lnTo>
                    <a:lnTo>
                      <a:pt x="21" y="7"/>
                    </a:lnTo>
                    <a:lnTo>
                      <a:pt x="14" y="0"/>
                    </a:lnTo>
                    <a:lnTo>
                      <a:pt x="14" y="0"/>
                    </a:lnTo>
                    <a:lnTo>
                      <a:pt x="7" y="0"/>
                    </a:lnTo>
                    <a:lnTo>
                      <a:pt x="0" y="0"/>
                    </a:lnTo>
                    <a:lnTo>
                      <a:pt x="0" y="7"/>
                    </a:lnTo>
                    <a:lnTo>
                      <a:pt x="7" y="22"/>
                    </a:lnTo>
                    <a:lnTo>
                      <a:pt x="21" y="22"/>
                    </a:lnTo>
                    <a:lnTo>
                      <a:pt x="29" y="29"/>
                    </a:lnTo>
                    <a:lnTo>
                      <a:pt x="36" y="36"/>
                    </a:lnTo>
                    <a:lnTo>
                      <a:pt x="36" y="36"/>
                    </a:lnTo>
                    <a:lnTo>
                      <a:pt x="36" y="36"/>
                    </a:lnTo>
                    <a:lnTo>
                      <a:pt x="29" y="36"/>
                    </a:lnTo>
                    <a:lnTo>
                      <a:pt x="29" y="36"/>
                    </a:lnTo>
                    <a:lnTo>
                      <a:pt x="21" y="29"/>
                    </a:lnTo>
                    <a:lnTo>
                      <a:pt x="7" y="29"/>
                    </a:lnTo>
                    <a:lnTo>
                      <a:pt x="0" y="36"/>
                    </a:lnTo>
                    <a:lnTo>
                      <a:pt x="7" y="43"/>
                    </a:lnTo>
                    <a:lnTo>
                      <a:pt x="7" y="43"/>
                    </a:lnTo>
                    <a:lnTo>
                      <a:pt x="21" y="50"/>
                    </a:lnTo>
                    <a:lnTo>
                      <a:pt x="21"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4" y="72"/>
                    </a:lnTo>
                    <a:lnTo>
                      <a:pt x="21" y="72"/>
                    </a:lnTo>
                    <a:lnTo>
                      <a:pt x="36" y="72"/>
                    </a:lnTo>
                    <a:lnTo>
                      <a:pt x="36" y="72"/>
                    </a:lnTo>
                    <a:lnTo>
                      <a:pt x="36" y="64"/>
                    </a:lnTo>
                    <a:lnTo>
                      <a:pt x="43" y="64"/>
                    </a:lnTo>
                    <a:lnTo>
                      <a:pt x="43" y="64"/>
                    </a:lnTo>
                    <a:lnTo>
                      <a:pt x="50" y="57"/>
                    </a:lnTo>
                    <a:lnTo>
                      <a:pt x="50" y="57"/>
                    </a:lnTo>
                    <a:lnTo>
                      <a:pt x="57" y="64"/>
                    </a:lnTo>
                    <a:lnTo>
                      <a:pt x="65" y="72"/>
                    </a:lnTo>
                    <a:lnTo>
                      <a:pt x="65" y="72"/>
                    </a:lnTo>
                    <a:close/>
                    <a:moveTo>
                      <a:pt x="65" y="29"/>
                    </a:moveTo>
                    <a:lnTo>
                      <a:pt x="65" y="29"/>
                    </a:lnTo>
                    <a:lnTo>
                      <a:pt x="72" y="22"/>
                    </a:lnTo>
                    <a:lnTo>
                      <a:pt x="72" y="15"/>
                    </a:lnTo>
                    <a:lnTo>
                      <a:pt x="65" y="7"/>
                    </a:lnTo>
                    <a:lnTo>
                      <a:pt x="57" y="15"/>
                    </a:lnTo>
                    <a:lnTo>
                      <a:pt x="65" y="29"/>
                    </a:lnTo>
                    <a:lnTo>
                      <a:pt x="65" y="29"/>
                    </a:lnTo>
                    <a:close/>
                    <a:moveTo>
                      <a:pt x="43" y="22"/>
                    </a:moveTo>
                    <a:lnTo>
                      <a:pt x="50" y="15"/>
                    </a:lnTo>
                    <a:lnTo>
                      <a:pt x="43" y="0"/>
                    </a:lnTo>
                    <a:lnTo>
                      <a:pt x="36" y="7"/>
                    </a:lnTo>
                    <a:lnTo>
                      <a:pt x="43" y="22"/>
                    </a:lnTo>
                    <a:lnTo>
                      <a:pt x="43" y="22"/>
                    </a:lnTo>
                    <a:close/>
                    <a:moveTo>
                      <a:pt x="21" y="15"/>
                    </a:moveTo>
                    <a:lnTo>
                      <a:pt x="21" y="15"/>
                    </a:lnTo>
                    <a:lnTo>
                      <a:pt x="21" y="7"/>
                    </a:lnTo>
                    <a:lnTo>
                      <a:pt x="14" y="0"/>
                    </a:lnTo>
                    <a:lnTo>
                      <a:pt x="7" y="0"/>
                    </a:lnTo>
                    <a:lnTo>
                      <a:pt x="7" y="7"/>
                    </a:lnTo>
                    <a:lnTo>
                      <a:pt x="7" y="15"/>
                    </a:lnTo>
                    <a:lnTo>
                      <a:pt x="14" y="22"/>
                    </a:lnTo>
                    <a:lnTo>
                      <a:pt x="21" y="15"/>
                    </a:lnTo>
                    <a:lnTo>
                      <a:pt x="21" y="15"/>
                    </a:lnTo>
                    <a:close/>
                    <a:moveTo>
                      <a:pt x="29" y="36"/>
                    </a:moveTo>
                    <a:lnTo>
                      <a:pt x="14" y="36"/>
                    </a:lnTo>
                    <a:lnTo>
                      <a:pt x="7" y="36"/>
                    </a:lnTo>
                    <a:lnTo>
                      <a:pt x="7" y="43"/>
                    </a:lnTo>
                    <a:lnTo>
                      <a:pt x="14" y="50"/>
                    </a:lnTo>
                    <a:lnTo>
                      <a:pt x="21" y="43"/>
                    </a:lnTo>
                    <a:lnTo>
                      <a:pt x="29" y="36"/>
                    </a:lnTo>
                    <a:lnTo>
                      <a:pt x="29" y="36"/>
                    </a:lnTo>
                    <a:close/>
                    <a:moveTo>
                      <a:pt x="36" y="64"/>
                    </a:moveTo>
                    <a:lnTo>
                      <a:pt x="29" y="57"/>
                    </a:lnTo>
                    <a:lnTo>
                      <a:pt x="21" y="57"/>
                    </a:lnTo>
                    <a:lnTo>
                      <a:pt x="14" y="57"/>
                    </a:lnTo>
                    <a:lnTo>
                      <a:pt x="7" y="64"/>
                    </a:lnTo>
                    <a:lnTo>
                      <a:pt x="14" y="64"/>
                    </a:lnTo>
                    <a:lnTo>
                      <a:pt x="21"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803">
                <a:extLst>
                  <a:ext uri="{FF2B5EF4-FFF2-40B4-BE49-F238E27FC236}">
                    <a16:creationId xmlns:a16="http://schemas.microsoft.com/office/drawing/2014/main" xmlns="" id="{AFC1FDD5-D281-4D50-A9EF-0ADEF02968A0}"/>
                  </a:ext>
                </a:extLst>
              </p:cNvPr>
              <p:cNvSpPr>
                <a:spLocks/>
              </p:cNvSpPr>
              <p:nvPr/>
            </p:nvSpPr>
            <p:spPr bwMode="auto">
              <a:xfrm>
                <a:off x="4983" y="3470"/>
                <a:ext cx="0" cy="14"/>
              </a:xfrm>
              <a:custGeom>
                <a:avLst/>
                <a:gdLst>
                  <a:gd name="T0" fmla="*/ 14 h 14"/>
                  <a:gd name="T1" fmla="*/ 7 h 14"/>
                  <a:gd name="T2" fmla="*/ 0 h 14"/>
                  <a:gd name="T3" fmla="*/ 14 h 14"/>
                  <a:gd name="T4" fmla="*/ 14 h 14"/>
                </a:gdLst>
                <a:ahLst/>
                <a:cxnLst>
                  <a:cxn ang="0">
                    <a:pos x="0" y="T0"/>
                  </a:cxn>
                  <a:cxn ang="0">
                    <a:pos x="0" y="T1"/>
                  </a:cxn>
                  <a:cxn ang="0">
                    <a:pos x="0" y="T2"/>
                  </a:cxn>
                  <a:cxn ang="0">
                    <a:pos x="0" y="T3"/>
                  </a:cxn>
                  <a:cxn ang="0">
                    <a:pos x="0" y="T4"/>
                  </a:cxn>
                </a:cxnLst>
                <a:rect l="0" t="0" r="r" b="b"/>
                <a:pathLst>
                  <a:path h="14">
                    <a:moveTo>
                      <a:pt x="0" y="14"/>
                    </a:moveTo>
                    <a:lnTo>
                      <a:pt x="0" y="7"/>
                    </a:lnTo>
                    <a:lnTo>
                      <a:pt x="0" y="0"/>
                    </a:lnTo>
                    <a:lnTo>
                      <a:pt x="0" y="14"/>
                    </a:lnTo>
                    <a:lnTo>
                      <a:pt x="0"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804">
                <a:extLst>
                  <a:ext uri="{FF2B5EF4-FFF2-40B4-BE49-F238E27FC236}">
                    <a16:creationId xmlns:a16="http://schemas.microsoft.com/office/drawing/2014/main" xmlns="" id="{C6653939-25C6-449A-BC49-2CB9F3CAE040}"/>
                  </a:ext>
                </a:extLst>
              </p:cNvPr>
              <p:cNvSpPr>
                <a:spLocks noEditPoints="1"/>
              </p:cNvSpPr>
              <p:nvPr/>
            </p:nvSpPr>
            <p:spPr bwMode="auto">
              <a:xfrm>
                <a:off x="6388" y="3455"/>
                <a:ext cx="71" cy="79"/>
              </a:xfrm>
              <a:custGeom>
                <a:avLst/>
                <a:gdLst>
                  <a:gd name="T0" fmla="*/ 64 w 71"/>
                  <a:gd name="T1" fmla="*/ 72 h 79"/>
                  <a:gd name="T2" fmla="*/ 71 w 71"/>
                  <a:gd name="T3" fmla="*/ 64 h 79"/>
                  <a:gd name="T4" fmla="*/ 57 w 71"/>
                  <a:gd name="T5" fmla="*/ 57 h 79"/>
                  <a:gd name="T6" fmla="*/ 64 w 71"/>
                  <a:gd name="T7" fmla="*/ 43 h 79"/>
                  <a:gd name="T8" fmla="*/ 64 w 71"/>
                  <a:gd name="T9" fmla="*/ 36 h 79"/>
                  <a:gd name="T10" fmla="*/ 71 w 71"/>
                  <a:gd name="T11" fmla="*/ 15 h 79"/>
                  <a:gd name="T12" fmla="*/ 64 w 71"/>
                  <a:gd name="T13" fmla="*/ 7 h 79"/>
                  <a:gd name="T14" fmla="*/ 57 w 71"/>
                  <a:gd name="T15" fmla="*/ 15 h 79"/>
                  <a:gd name="T16" fmla="*/ 57 w 71"/>
                  <a:gd name="T17" fmla="*/ 36 h 79"/>
                  <a:gd name="T18" fmla="*/ 57 w 71"/>
                  <a:gd name="T19" fmla="*/ 50 h 79"/>
                  <a:gd name="T20" fmla="*/ 50 w 71"/>
                  <a:gd name="T21" fmla="*/ 43 h 79"/>
                  <a:gd name="T22" fmla="*/ 43 w 71"/>
                  <a:gd name="T23" fmla="*/ 36 h 79"/>
                  <a:gd name="T24" fmla="*/ 50 w 71"/>
                  <a:gd name="T25" fmla="*/ 22 h 79"/>
                  <a:gd name="T26" fmla="*/ 43 w 71"/>
                  <a:gd name="T27" fmla="*/ 0 h 79"/>
                  <a:gd name="T28" fmla="*/ 36 w 71"/>
                  <a:gd name="T29" fmla="*/ 29 h 79"/>
                  <a:gd name="T30" fmla="*/ 36 w 71"/>
                  <a:gd name="T31" fmla="*/ 36 h 79"/>
                  <a:gd name="T32" fmla="*/ 36 w 71"/>
                  <a:gd name="T33" fmla="*/ 36 h 79"/>
                  <a:gd name="T34" fmla="*/ 28 w 71"/>
                  <a:gd name="T35" fmla="*/ 22 h 79"/>
                  <a:gd name="T36" fmla="*/ 21 w 71"/>
                  <a:gd name="T37" fmla="*/ 15 h 79"/>
                  <a:gd name="T38" fmla="*/ 14 w 71"/>
                  <a:gd name="T39" fmla="*/ 0 h 79"/>
                  <a:gd name="T40" fmla="*/ 0 w 71"/>
                  <a:gd name="T41" fmla="*/ 0 h 79"/>
                  <a:gd name="T42" fmla="*/ 0 w 71"/>
                  <a:gd name="T43" fmla="*/ 7 h 79"/>
                  <a:gd name="T44" fmla="*/ 21 w 71"/>
                  <a:gd name="T45" fmla="*/ 22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7 h 79"/>
                  <a:gd name="T66" fmla="*/ 36 w 71"/>
                  <a:gd name="T67" fmla="*/ 64 h 79"/>
                  <a:gd name="T68" fmla="*/ 21 w 71"/>
                  <a:gd name="T69" fmla="*/ 57 h 79"/>
                  <a:gd name="T70" fmla="*/ 7 w 71"/>
                  <a:gd name="T71" fmla="*/ 64 h 79"/>
                  <a:gd name="T72" fmla="*/ 21 w 71"/>
                  <a:gd name="T73" fmla="*/ 79 h 79"/>
                  <a:gd name="T74" fmla="*/ 36 w 71"/>
                  <a:gd name="T75" fmla="*/ 72 h 79"/>
                  <a:gd name="T76" fmla="*/ 36 w 71"/>
                  <a:gd name="T77" fmla="*/ 64 h 79"/>
                  <a:gd name="T78" fmla="*/ 50 w 71"/>
                  <a:gd name="T79" fmla="*/ 64 h 79"/>
                  <a:gd name="T80" fmla="*/ 57 w 71"/>
                  <a:gd name="T81" fmla="*/ 64 h 79"/>
                  <a:gd name="T82" fmla="*/ 64 w 71"/>
                  <a:gd name="T83" fmla="*/ 72 h 79"/>
                  <a:gd name="T84" fmla="*/ 64 w 71"/>
                  <a:gd name="T85" fmla="*/ 36 h 79"/>
                  <a:gd name="T86" fmla="*/ 71 w 71"/>
                  <a:gd name="T87" fmla="*/ 15 h 79"/>
                  <a:gd name="T88" fmla="*/ 57 w 71"/>
                  <a:gd name="T89" fmla="*/ 22 h 79"/>
                  <a:gd name="T90" fmla="*/ 64 w 71"/>
                  <a:gd name="T91" fmla="*/ 36 h 79"/>
                  <a:gd name="T92" fmla="*/ 50 w 71"/>
                  <a:gd name="T93" fmla="*/ 15 h 79"/>
                  <a:gd name="T94" fmla="*/ 36 w 71"/>
                  <a:gd name="T95" fmla="*/ 15 h 79"/>
                  <a:gd name="T96" fmla="*/ 43 w 71"/>
                  <a:gd name="T97" fmla="*/ 22 h 79"/>
                  <a:gd name="T98" fmla="*/ 21 w 71"/>
                  <a:gd name="T99" fmla="*/ 15 h 79"/>
                  <a:gd name="T100" fmla="*/ 14 w 71"/>
                  <a:gd name="T101" fmla="*/ 7 h 79"/>
                  <a:gd name="T102" fmla="*/ 7 w 71"/>
                  <a:gd name="T103" fmla="*/ 7 h 79"/>
                  <a:gd name="T104" fmla="*/ 14 w 71"/>
                  <a:gd name="T105" fmla="*/ 22 h 79"/>
                  <a:gd name="T106" fmla="*/ 21 w 71"/>
                  <a:gd name="T107" fmla="*/ 22 h 79"/>
                  <a:gd name="T108" fmla="*/ 14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64 h 79"/>
                  <a:gd name="T120" fmla="*/ 14 w 71"/>
                  <a:gd name="T121" fmla="*/ 72 h 79"/>
                  <a:gd name="T122" fmla="*/ 28 w 71"/>
                  <a:gd name="T123" fmla="*/ 72 h 79"/>
                  <a:gd name="T124" fmla="*/ 36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4"/>
                    </a:lnTo>
                    <a:lnTo>
                      <a:pt x="71" y="64"/>
                    </a:lnTo>
                    <a:lnTo>
                      <a:pt x="57" y="57"/>
                    </a:lnTo>
                    <a:lnTo>
                      <a:pt x="57" y="50"/>
                    </a:lnTo>
                    <a:lnTo>
                      <a:pt x="64" y="43"/>
                    </a:lnTo>
                    <a:lnTo>
                      <a:pt x="64" y="36"/>
                    </a:lnTo>
                    <a:lnTo>
                      <a:pt x="64" y="36"/>
                    </a:lnTo>
                    <a:lnTo>
                      <a:pt x="71" y="29"/>
                    </a:lnTo>
                    <a:lnTo>
                      <a:pt x="71" y="15"/>
                    </a:lnTo>
                    <a:lnTo>
                      <a:pt x="64" y="7"/>
                    </a:lnTo>
                    <a:lnTo>
                      <a:pt x="64" y="7"/>
                    </a:lnTo>
                    <a:lnTo>
                      <a:pt x="57" y="7"/>
                    </a:lnTo>
                    <a:lnTo>
                      <a:pt x="57" y="15"/>
                    </a:lnTo>
                    <a:lnTo>
                      <a:pt x="57" y="29"/>
                    </a:lnTo>
                    <a:lnTo>
                      <a:pt x="57" y="36"/>
                    </a:lnTo>
                    <a:lnTo>
                      <a:pt x="57" y="43"/>
                    </a:lnTo>
                    <a:lnTo>
                      <a:pt x="57" y="50"/>
                    </a:lnTo>
                    <a:lnTo>
                      <a:pt x="57" y="50"/>
                    </a:lnTo>
                    <a:lnTo>
                      <a:pt x="50" y="43"/>
                    </a:lnTo>
                    <a:lnTo>
                      <a:pt x="43" y="43"/>
                    </a:lnTo>
                    <a:lnTo>
                      <a:pt x="43" y="36"/>
                    </a:lnTo>
                    <a:lnTo>
                      <a:pt x="43" y="29"/>
                    </a:lnTo>
                    <a:lnTo>
                      <a:pt x="50" y="22"/>
                    </a:lnTo>
                    <a:lnTo>
                      <a:pt x="50" y="7"/>
                    </a:lnTo>
                    <a:lnTo>
                      <a:pt x="43" y="0"/>
                    </a:lnTo>
                    <a:lnTo>
                      <a:pt x="36" y="7"/>
                    </a:lnTo>
                    <a:lnTo>
                      <a:pt x="36" y="29"/>
                    </a:lnTo>
                    <a:lnTo>
                      <a:pt x="36" y="29"/>
                    </a:lnTo>
                    <a:lnTo>
                      <a:pt x="36" y="36"/>
                    </a:lnTo>
                    <a:lnTo>
                      <a:pt x="36" y="36"/>
                    </a:lnTo>
                    <a:lnTo>
                      <a:pt x="36" y="36"/>
                    </a:lnTo>
                    <a:lnTo>
                      <a:pt x="28" y="29"/>
                    </a:lnTo>
                    <a:lnTo>
                      <a:pt x="28" y="22"/>
                    </a:lnTo>
                    <a:lnTo>
                      <a:pt x="21" y="22"/>
                    </a:lnTo>
                    <a:lnTo>
                      <a:pt x="21" y="15"/>
                    </a:lnTo>
                    <a:lnTo>
                      <a:pt x="21" y="7"/>
                    </a:lnTo>
                    <a:lnTo>
                      <a:pt x="14" y="0"/>
                    </a:lnTo>
                    <a:lnTo>
                      <a:pt x="7" y="0"/>
                    </a:lnTo>
                    <a:lnTo>
                      <a:pt x="0" y="0"/>
                    </a:lnTo>
                    <a:lnTo>
                      <a:pt x="0" y="0"/>
                    </a:lnTo>
                    <a:lnTo>
                      <a:pt x="0" y="7"/>
                    </a:lnTo>
                    <a:lnTo>
                      <a:pt x="7" y="22"/>
                    </a:lnTo>
                    <a:lnTo>
                      <a:pt x="21" y="22"/>
                    </a:lnTo>
                    <a:lnTo>
                      <a:pt x="28" y="29"/>
                    </a:lnTo>
                    <a:lnTo>
                      <a:pt x="36" y="36"/>
                    </a:lnTo>
                    <a:lnTo>
                      <a:pt x="36" y="36"/>
                    </a:lnTo>
                    <a:lnTo>
                      <a:pt x="28" y="43"/>
                    </a:lnTo>
                    <a:lnTo>
                      <a:pt x="28" y="43"/>
                    </a:lnTo>
                    <a:lnTo>
                      <a:pt x="21" y="36"/>
                    </a:lnTo>
                    <a:lnTo>
                      <a:pt x="21" y="36"/>
                    </a:lnTo>
                    <a:lnTo>
                      <a:pt x="7" y="36"/>
                    </a:lnTo>
                    <a:lnTo>
                      <a:pt x="0" y="36"/>
                    </a:lnTo>
                    <a:lnTo>
                      <a:pt x="0" y="43"/>
                    </a:lnTo>
                    <a:lnTo>
                      <a:pt x="7" y="50"/>
                    </a:lnTo>
                    <a:lnTo>
                      <a:pt x="14" y="50"/>
                    </a:lnTo>
                    <a:lnTo>
                      <a:pt x="21" y="50"/>
                    </a:lnTo>
                    <a:lnTo>
                      <a:pt x="28" y="43"/>
                    </a:lnTo>
                    <a:lnTo>
                      <a:pt x="28" y="43"/>
                    </a:lnTo>
                    <a:lnTo>
                      <a:pt x="28" y="43"/>
                    </a:lnTo>
                    <a:lnTo>
                      <a:pt x="36" y="43"/>
                    </a:lnTo>
                    <a:lnTo>
                      <a:pt x="43" y="50"/>
                    </a:lnTo>
                    <a:lnTo>
                      <a:pt x="50" y="50"/>
                    </a:lnTo>
                    <a:lnTo>
                      <a:pt x="50" y="57"/>
                    </a:lnTo>
                    <a:lnTo>
                      <a:pt x="43" y="57"/>
                    </a:lnTo>
                    <a:lnTo>
                      <a:pt x="36" y="64"/>
                    </a:lnTo>
                    <a:lnTo>
                      <a:pt x="36" y="57"/>
                    </a:lnTo>
                    <a:lnTo>
                      <a:pt x="21" y="57"/>
                    </a:lnTo>
                    <a:lnTo>
                      <a:pt x="7" y="64"/>
                    </a:lnTo>
                    <a:lnTo>
                      <a:pt x="7" y="64"/>
                    </a:lnTo>
                    <a:lnTo>
                      <a:pt x="7" y="72"/>
                    </a:lnTo>
                    <a:lnTo>
                      <a:pt x="21" y="79"/>
                    </a:lnTo>
                    <a:lnTo>
                      <a:pt x="28" y="72"/>
                    </a:lnTo>
                    <a:lnTo>
                      <a:pt x="36" y="72"/>
                    </a:lnTo>
                    <a:lnTo>
                      <a:pt x="36" y="72"/>
                    </a:lnTo>
                    <a:lnTo>
                      <a:pt x="36" y="64"/>
                    </a:lnTo>
                    <a:lnTo>
                      <a:pt x="43" y="64"/>
                    </a:lnTo>
                    <a:lnTo>
                      <a:pt x="50" y="64"/>
                    </a:lnTo>
                    <a:lnTo>
                      <a:pt x="50" y="57"/>
                    </a:lnTo>
                    <a:lnTo>
                      <a:pt x="57" y="64"/>
                    </a:lnTo>
                    <a:lnTo>
                      <a:pt x="64" y="72"/>
                    </a:lnTo>
                    <a:lnTo>
                      <a:pt x="64" y="72"/>
                    </a:lnTo>
                    <a:close/>
                    <a:moveTo>
                      <a:pt x="64" y="36"/>
                    </a:moveTo>
                    <a:lnTo>
                      <a:pt x="64" y="36"/>
                    </a:lnTo>
                    <a:lnTo>
                      <a:pt x="71" y="29"/>
                    </a:lnTo>
                    <a:lnTo>
                      <a:pt x="71" y="15"/>
                    </a:lnTo>
                    <a:lnTo>
                      <a:pt x="64" y="7"/>
                    </a:lnTo>
                    <a:lnTo>
                      <a:pt x="57" y="22"/>
                    </a:lnTo>
                    <a:lnTo>
                      <a:pt x="64" y="36"/>
                    </a:lnTo>
                    <a:lnTo>
                      <a:pt x="64" y="36"/>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moveTo>
                      <a:pt x="21" y="36"/>
                    </a:moveTo>
                    <a:lnTo>
                      <a:pt x="14" y="36"/>
                    </a:lnTo>
                    <a:lnTo>
                      <a:pt x="0" y="36"/>
                    </a:lnTo>
                    <a:lnTo>
                      <a:pt x="7" y="43"/>
                    </a:lnTo>
                    <a:lnTo>
                      <a:pt x="14" y="50"/>
                    </a:lnTo>
                    <a:lnTo>
                      <a:pt x="21" y="43"/>
                    </a:lnTo>
                    <a:lnTo>
                      <a:pt x="21" y="36"/>
                    </a:lnTo>
                    <a:lnTo>
                      <a:pt x="21" y="36"/>
                    </a:lnTo>
                    <a:close/>
                    <a:moveTo>
                      <a:pt x="36" y="64"/>
                    </a:moveTo>
                    <a:lnTo>
                      <a:pt x="28" y="57"/>
                    </a:lnTo>
                    <a:lnTo>
                      <a:pt x="21" y="57"/>
                    </a:lnTo>
                    <a:lnTo>
                      <a:pt x="14" y="64"/>
                    </a:lnTo>
                    <a:lnTo>
                      <a:pt x="7" y="64"/>
                    </a:lnTo>
                    <a:lnTo>
                      <a:pt x="14" y="72"/>
                    </a:lnTo>
                    <a:lnTo>
                      <a:pt x="21" y="72"/>
                    </a:lnTo>
                    <a:lnTo>
                      <a:pt x="28"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805">
                <a:extLst>
                  <a:ext uri="{FF2B5EF4-FFF2-40B4-BE49-F238E27FC236}">
                    <a16:creationId xmlns:a16="http://schemas.microsoft.com/office/drawing/2014/main" xmlns="" id="{E98EC687-D8B8-4CBD-ABC1-F45F932CB88A}"/>
                  </a:ext>
                </a:extLst>
              </p:cNvPr>
              <p:cNvSpPr>
                <a:spLocks noEditPoints="1"/>
              </p:cNvSpPr>
              <p:nvPr/>
            </p:nvSpPr>
            <p:spPr bwMode="auto">
              <a:xfrm>
                <a:off x="6467" y="3455"/>
                <a:ext cx="71" cy="79"/>
              </a:xfrm>
              <a:custGeom>
                <a:avLst/>
                <a:gdLst>
                  <a:gd name="T0" fmla="*/ 64 w 71"/>
                  <a:gd name="T1" fmla="*/ 72 h 79"/>
                  <a:gd name="T2" fmla="*/ 71 w 71"/>
                  <a:gd name="T3" fmla="*/ 64 h 79"/>
                  <a:gd name="T4" fmla="*/ 57 w 71"/>
                  <a:gd name="T5" fmla="*/ 57 h 79"/>
                  <a:gd name="T6" fmla="*/ 57 w 71"/>
                  <a:gd name="T7" fmla="*/ 43 h 79"/>
                  <a:gd name="T8" fmla="*/ 64 w 71"/>
                  <a:gd name="T9" fmla="*/ 36 h 79"/>
                  <a:gd name="T10" fmla="*/ 64 w 71"/>
                  <a:gd name="T11" fmla="*/ 15 h 79"/>
                  <a:gd name="T12" fmla="*/ 64 w 71"/>
                  <a:gd name="T13" fmla="*/ 7 h 79"/>
                  <a:gd name="T14" fmla="*/ 50 w 71"/>
                  <a:gd name="T15" fmla="*/ 15 h 79"/>
                  <a:gd name="T16" fmla="*/ 57 w 71"/>
                  <a:gd name="T17" fmla="*/ 36 h 79"/>
                  <a:gd name="T18" fmla="*/ 50 w 71"/>
                  <a:gd name="T19" fmla="*/ 50 h 79"/>
                  <a:gd name="T20" fmla="*/ 43 w 71"/>
                  <a:gd name="T21" fmla="*/ 43 h 79"/>
                  <a:gd name="T22" fmla="*/ 43 w 71"/>
                  <a:gd name="T23" fmla="*/ 36 h 79"/>
                  <a:gd name="T24" fmla="*/ 43 w 71"/>
                  <a:gd name="T25" fmla="*/ 22 h 79"/>
                  <a:gd name="T26" fmla="*/ 35 w 71"/>
                  <a:gd name="T27" fmla="*/ 0 h 79"/>
                  <a:gd name="T28" fmla="*/ 35 w 71"/>
                  <a:gd name="T29" fmla="*/ 29 h 79"/>
                  <a:gd name="T30" fmla="*/ 35 w 71"/>
                  <a:gd name="T31" fmla="*/ 36 h 79"/>
                  <a:gd name="T32" fmla="*/ 35 w 71"/>
                  <a:gd name="T33" fmla="*/ 36 h 79"/>
                  <a:gd name="T34" fmla="*/ 21 w 71"/>
                  <a:gd name="T35" fmla="*/ 22 h 79"/>
                  <a:gd name="T36" fmla="*/ 21 w 71"/>
                  <a:gd name="T37" fmla="*/ 15 h 79"/>
                  <a:gd name="T38" fmla="*/ 7 w 71"/>
                  <a:gd name="T39" fmla="*/ 0 h 79"/>
                  <a:gd name="T40" fmla="*/ 0 w 71"/>
                  <a:gd name="T41" fmla="*/ 0 h 79"/>
                  <a:gd name="T42" fmla="*/ 0 w 71"/>
                  <a:gd name="T43" fmla="*/ 7 h 79"/>
                  <a:gd name="T44" fmla="*/ 14 w 71"/>
                  <a:gd name="T45" fmla="*/ 22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7 h 79"/>
                  <a:gd name="T66" fmla="*/ 35 w 71"/>
                  <a:gd name="T67" fmla="*/ 64 h 79"/>
                  <a:gd name="T68" fmla="*/ 21 w 71"/>
                  <a:gd name="T69" fmla="*/ 57 h 79"/>
                  <a:gd name="T70" fmla="*/ 0 w 71"/>
                  <a:gd name="T71" fmla="*/ 64 h 79"/>
                  <a:gd name="T72" fmla="*/ 21 w 71"/>
                  <a:gd name="T73" fmla="*/ 79 h 79"/>
                  <a:gd name="T74" fmla="*/ 28 w 71"/>
                  <a:gd name="T75" fmla="*/ 72 h 79"/>
                  <a:gd name="T76" fmla="*/ 35 w 71"/>
                  <a:gd name="T77" fmla="*/ 64 h 79"/>
                  <a:gd name="T78" fmla="*/ 43 w 71"/>
                  <a:gd name="T79" fmla="*/ 64 h 79"/>
                  <a:gd name="T80" fmla="*/ 57 w 71"/>
                  <a:gd name="T81" fmla="*/ 64 h 79"/>
                  <a:gd name="T82" fmla="*/ 57 w 71"/>
                  <a:gd name="T83" fmla="*/ 72 h 79"/>
                  <a:gd name="T84" fmla="*/ 64 w 71"/>
                  <a:gd name="T85" fmla="*/ 36 h 79"/>
                  <a:gd name="T86" fmla="*/ 64 w 71"/>
                  <a:gd name="T87" fmla="*/ 15 h 79"/>
                  <a:gd name="T88" fmla="*/ 57 w 71"/>
                  <a:gd name="T89" fmla="*/ 22 h 79"/>
                  <a:gd name="T90" fmla="*/ 57 w 71"/>
                  <a:gd name="T91" fmla="*/ 36 h 79"/>
                  <a:gd name="T92" fmla="*/ 43 w 71"/>
                  <a:gd name="T93" fmla="*/ 15 h 79"/>
                  <a:gd name="T94" fmla="*/ 28 w 71"/>
                  <a:gd name="T95" fmla="*/ 15 h 79"/>
                  <a:gd name="T96" fmla="*/ 35 w 71"/>
                  <a:gd name="T97" fmla="*/ 22 h 79"/>
                  <a:gd name="T98" fmla="*/ 21 w 71"/>
                  <a:gd name="T99" fmla="*/ 15 h 79"/>
                  <a:gd name="T100" fmla="*/ 14 w 71"/>
                  <a:gd name="T101" fmla="*/ 7 h 79"/>
                  <a:gd name="T102" fmla="*/ 0 w 71"/>
                  <a:gd name="T103" fmla="*/ 7 h 79"/>
                  <a:gd name="T104" fmla="*/ 7 w 71"/>
                  <a:gd name="T105" fmla="*/ 22 h 79"/>
                  <a:gd name="T106" fmla="*/ 14 w 71"/>
                  <a:gd name="T107" fmla="*/ 22 h 79"/>
                  <a:gd name="T108" fmla="*/ 7 w 71"/>
                  <a:gd name="T109" fmla="*/ 36 h 79"/>
                  <a:gd name="T110" fmla="*/ 7 w 71"/>
                  <a:gd name="T111" fmla="*/ 43 h 79"/>
                  <a:gd name="T112" fmla="*/ 21 w 71"/>
                  <a:gd name="T113" fmla="*/ 43 h 79"/>
                  <a:gd name="T114" fmla="*/ 21 w 71"/>
                  <a:gd name="T115" fmla="*/ 36 h 79"/>
                  <a:gd name="T116" fmla="*/ 28 w 71"/>
                  <a:gd name="T117" fmla="*/ 57 h 79"/>
                  <a:gd name="T118" fmla="*/ 14 w 71"/>
                  <a:gd name="T119" fmla="*/ 64 h 79"/>
                  <a:gd name="T120" fmla="*/ 7 w 71"/>
                  <a:gd name="T121" fmla="*/ 72 h 79"/>
                  <a:gd name="T122" fmla="*/ 28 w 71"/>
                  <a:gd name="T123" fmla="*/ 72 h 79"/>
                  <a:gd name="T124" fmla="*/ 28 w 71"/>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4"/>
                    </a:lnTo>
                    <a:lnTo>
                      <a:pt x="64" y="64"/>
                    </a:lnTo>
                    <a:lnTo>
                      <a:pt x="57" y="57"/>
                    </a:lnTo>
                    <a:lnTo>
                      <a:pt x="57" y="50"/>
                    </a:lnTo>
                    <a:lnTo>
                      <a:pt x="57" y="43"/>
                    </a:lnTo>
                    <a:lnTo>
                      <a:pt x="57" y="36"/>
                    </a:lnTo>
                    <a:lnTo>
                      <a:pt x="64" y="36"/>
                    </a:lnTo>
                    <a:lnTo>
                      <a:pt x="71" y="29"/>
                    </a:lnTo>
                    <a:lnTo>
                      <a:pt x="64" y="15"/>
                    </a:lnTo>
                    <a:lnTo>
                      <a:pt x="64" y="7"/>
                    </a:lnTo>
                    <a:lnTo>
                      <a:pt x="64" y="7"/>
                    </a:lnTo>
                    <a:lnTo>
                      <a:pt x="57" y="7"/>
                    </a:lnTo>
                    <a:lnTo>
                      <a:pt x="50" y="15"/>
                    </a:lnTo>
                    <a:lnTo>
                      <a:pt x="50" y="29"/>
                    </a:lnTo>
                    <a:lnTo>
                      <a:pt x="57" y="36"/>
                    </a:lnTo>
                    <a:lnTo>
                      <a:pt x="57" y="43"/>
                    </a:lnTo>
                    <a:lnTo>
                      <a:pt x="50" y="50"/>
                    </a:lnTo>
                    <a:lnTo>
                      <a:pt x="50" y="50"/>
                    </a:lnTo>
                    <a:lnTo>
                      <a:pt x="43" y="43"/>
                    </a:lnTo>
                    <a:lnTo>
                      <a:pt x="43" y="43"/>
                    </a:lnTo>
                    <a:lnTo>
                      <a:pt x="43" y="36"/>
                    </a:lnTo>
                    <a:lnTo>
                      <a:pt x="43" y="29"/>
                    </a:lnTo>
                    <a:lnTo>
                      <a:pt x="43" y="22"/>
                    </a:lnTo>
                    <a:lnTo>
                      <a:pt x="43" y="7"/>
                    </a:lnTo>
                    <a:lnTo>
                      <a:pt x="35" y="0"/>
                    </a:lnTo>
                    <a:lnTo>
                      <a:pt x="28" y="7"/>
                    </a:lnTo>
                    <a:lnTo>
                      <a:pt x="35" y="29"/>
                    </a:lnTo>
                    <a:lnTo>
                      <a:pt x="35" y="29"/>
                    </a:lnTo>
                    <a:lnTo>
                      <a:pt x="35" y="36"/>
                    </a:lnTo>
                    <a:lnTo>
                      <a:pt x="35" y="36"/>
                    </a:lnTo>
                    <a:lnTo>
                      <a:pt x="35" y="36"/>
                    </a:lnTo>
                    <a:lnTo>
                      <a:pt x="28" y="29"/>
                    </a:lnTo>
                    <a:lnTo>
                      <a:pt x="21" y="22"/>
                    </a:lnTo>
                    <a:lnTo>
                      <a:pt x="21" y="22"/>
                    </a:lnTo>
                    <a:lnTo>
                      <a:pt x="21" y="15"/>
                    </a:lnTo>
                    <a:lnTo>
                      <a:pt x="14" y="7"/>
                    </a:lnTo>
                    <a:lnTo>
                      <a:pt x="7" y="0"/>
                    </a:lnTo>
                    <a:lnTo>
                      <a:pt x="7" y="0"/>
                    </a:lnTo>
                    <a:lnTo>
                      <a:pt x="0" y="0"/>
                    </a:lnTo>
                    <a:lnTo>
                      <a:pt x="0" y="0"/>
                    </a:lnTo>
                    <a:lnTo>
                      <a:pt x="0" y="7"/>
                    </a:lnTo>
                    <a:lnTo>
                      <a:pt x="7" y="22"/>
                    </a:lnTo>
                    <a:lnTo>
                      <a:pt x="14" y="22"/>
                    </a:lnTo>
                    <a:lnTo>
                      <a:pt x="21" y="29"/>
                    </a:lnTo>
                    <a:lnTo>
                      <a:pt x="28" y="36"/>
                    </a:lnTo>
                    <a:lnTo>
                      <a:pt x="28" y="36"/>
                    </a:lnTo>
                    <a:lnTo>
                      <a:pt x="28" y="43"/>
                    </a:lnTo>
                    <a:lnTo>
                      <a:pt x="28"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5" y="43"/>
                    </a:lnTo>
                    <a:lnTo>
                      <a:pt x="43" y="50"/>
                    </a:lnTo>
                    <a:lnTo>
                      <a:pt x="43" y="50"/>
                    </a:lnTo>
                    <a:lnTo>
                      <a:pt x="43" y="57"/>
                    </a:lnTo>
                    <a:lnTo>
                      <a:pt x="43" y="57"/>
                    </a:lnTo>
                    <a:lnTo>
                      <a:pt x="35" y="64"/>
                    </a:lnTo>
                    <a:lnTo>
                      <a:pt x="28" y="57"/>
                    </a:lnTo>
                    <a:lnTo>
                      <a:pt x="21" y="57"/>
                    </a:lnTo>
                    <a:lnTo>
                      <a:pt x="7" y="64"/>
                    </a:lnTo>
                    <a:lnTo>
                      <a:pt x="0" y="64"/>
                    </a:lnTo>
                    <a:lnTo>
                      <a:pt x="7" y="72"/>
                    </a:lnTo>
                    <a:lnTo>
                      <a:pt x="21" y="79"/>
                    </a:lnTo>
                    <a:lnTo>
                      <a:pt x="28" y="72"/>
                    </a:lnTo>
                    <a:lnTo>
                      <a:pt x="28" y="72"/>
                    </a:lnTo>
                    <a:lnTo>
                      <a:pt x="28" y="72"/>
                    </a:lnTo>
                    <a:lnTo>
                      <a:pt x="35" y="64"/>
                    </a:lnTo>
                    <a:lnTo>
                      <a:pt x="43" y="64"/>
                    </a:lnTo>
                    <a:lnTo>
                      <a:pt x="43" y="64"/>
                    </a:lnTo>
                    <a:lnTo>
                      <a:pt x="50" y="57"/>
                    </a:lnTo>
                    <a:lnTo>
                      <a:pt x="57" y="64"/>
                    </a:lnTo>
                    <a:lnTo>
                      <a:pt x="57" y="72"/>
                    </a:lnTo>
                    <a:lnTo>
                      <a:pt x="57" y="72"/>
                    </a:lnTo>
                    <a:close/>
                    <a:moveTo>
                      <a:pt x="57" y="36"/>
                    </a:moveTo>
                    <a:lnTo>
                      <a:pt x="64" y="36"/>
                    </a:lnTo>
                    <a:lnTo>
                      <a:pt x="64" y="29"/>
                    </a:lnTo>
                    <a:lnTo>
                      <a:pt x="64" y="15"/>
                    </a:lnTo>
                    <a:lnTo>
                      <a:pt x="64" y="7"/>
                    </a:lnTo>
                    <a:lnTo>
                      <a:pt x="57" y="22"/>
                    </a:lnTo>
                    <a:lnTo>
                      <a:pt x="57" y="36"/>
                    </a:lnTo>
                    <a:lnTo>
                      <a:pt x="57" y="36"/>
                    </a:lnTo>
                    <a:close/>
                    <a:moveTo>
                      <a:pt x="35" y="22"/>
                    </a:moveTo>
                    <a:lnTo>
                      <a:pt x="43" y="15"/>
                    </a:lnTo>
                    <a:lnTo>
                      <a:pt x="35" y="0"/>
                    </a:lnTo>
                    <a:lnTo>
                      <a:pt x="28" y="15"/>
                    </a:lnTo>
                    <a:lnTo>
                      <a:pt x="35" y="22"/>
                    </a:lnTo>
                    <a:lnTo>
                      <a:pt x="35" y="22"/>
                    </a:lnTo>
                    <a:close/>
                    <a:moveTo>
                      <a:pt x="14" y="22"/>
                    </a:moveTo>
                    <a:lnTo>
                      <a:pt x="21" y="15"/>
                    </a:lnTo>
                    <a:lnTo>
                      <a:pt x="14" y="7"/>
                    </a:lnTo>
                    <a:lnTo>
                      <a:pt x="14" y="7"/>
                    </a:lnTo>
                    <a:lnTo>
                      <a:pt x="0" y="0"/>
                    </a:lnTo>
                    <a:lnTo>
                      <a:pt x="0" y="7"/>
                    </a:lnTo>
                    <a:lnTo>
                      <a:pt x="7" y="15"/>
                    </a:lnTo>
                    <a:lnTo>
                      <a:pt x="7" y="22"/>
                    </a:lnTo>
                    <a:lnTo>
                      <a:pt x="14" y="22"/>
                    </a:lnTo>
                    <a:lnTo>
                      <a:pt x="14" y="22"/>
                    </a:lnTo>
                    <a:close/>
                    <a:moveTo>
                      <a:pt x="21" y="36"/>
                    </a:moveTo>
                    <a:lnTo>
                      <a:pt x="7" y="36"/>
                    </a:lnTo>
                    <a:lnTo>
                      <a:pt x="0" y="36"/>
                    </a:lnTo>
                    <a:lnTo>
                      <a:pt x="7" y="43"/>
                    </a:lnTo>
                    <a:lnTo>
                      <a:pt x="14" y="50"/>
                    </a:lnTo>
                    <a:lnTo>
                      <a:pt x="21" y="43"/>
                    </a:lnTo>
                    <a:lnTo>
                      <a:pt x="21" y="36"/>
                    </a:lnTo>
                    <a:lnTo>
                      <a:pt x="21" y="36"/>
                    </a:lnTo>
                    <a:close/>
                    <a:moveTo>
                      <a:pt x="28" y="64"/>
                    </a:moveTo>
                    <a:lnTo>
                      <a:pt x="28" y="57"/>
                    </a:lnTo>
                    <a:lnTo>
                      <a:pt x="21" y="57"/>
                    </a:lnTo>
                    <a:lnTo>
                      <a:pt x="14" y="64"/>
                    </a:lnTo>
                    <a:lnTo>
                      <a:pt x="7" y="64"/>
                    </a:lnTo>
                    <a:lnTo>
                      <a:pt x="7" y="72"/>
                    </a:lnTo>
                    <a:lnTo>
                      <a:pt x="14" y="72"/>
                    </a:lnTo>
                    <a:lnTo>
                      <a:pt x="28" y="72"/>
                    </a:lnTo>
                    <a:lnTo>
                      <a:pt x="28" y="64"/>
                    </a:lnTo>
                    <a:lnTo>
                      <a:pt x="28"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806">
                <a:extLst>
                  <a:ext uri="{FF2B5EF4-FFF2-40B4-BE49-F238E27FC236}">
                    <a16:creationId xmlns:a16="http://schemas.microsoft.com/office/drawing/2014/main" xmlns="" id="{A42773D5-45BE-45C5-92D6-4D122B00134F}"/>
                  </a:ext>
                </a:extLst>
              </p:cNvPr>
              <p:cNvSpPr>
                <a:spLocks noEditPoints="1"/>
              </p:cNvSpPr>
              <p:nvPr/>
            </p:nvSpPr>
            <p:spPr bwMode="auto">
              <a:xfrm>
                <a:off x="6538" y="3455"/>
                <a:ext cx="73" cy="79"/>
              </a:xfrm>
              <a:custGeom>
                <a:avLst/>
                <a:gdLst>
                  <a:gd name="T0" fmla="*/ 66 w 73"/>
                  <a:gd name="T1" fmla="*/ 72 h 79"/>
                  <a:gd name="T2" fmla="*/ 73 w 73"/>
                  <a:gd name="T3" fmla="*/ 64 h 79"/>
                  <a:gd name="T4" fmla="*/ 66 w 73"/>
                  <a:gd name="T5" fmla="*/ 57 h 79"/>
                  <a:gd name="T6" fmla="*/ 66 w 73"/>
                  <a:gd name="T7" fmla="*/ 43 h 79"/>
                  <a:gd name="T8" fmla="*/ 73 w 73"/>
                  <a:gd name="T9" fmla="*/ 36 h 79"/>
                  <a:gd name="T10" fmla="*/ 73 w 73"/>
                  <a:gd name="T11" fmla="*/ 15 h 79"/>
                  <a:gd name="T12" fmla="*/ 66 w 73"/>
                  <a:gd name="T13" fmla="*/ 7 h 79"/>
                  <a:gd name="T14" fmla="*/ 58 w 73"/>
                  <a:gd name="T15" fmla="*/ 15 h 79"/>
                  <a:gd name="T16" fmla="*/ 66 w 73"/>
                  <a:gd name="T17" fmla="*/ 36 h 79"/>
                  <a:gd name="T18" fmla="*/ 58 w 73"/>
                  <a:gd name="T19" fmla="*/ 50 h 79"/>
                  <a:gd name="T20" fmla="*/ 51 w 73"/>
                  <a:gd name="T21" fmla="*/ 43 h 79"/>
                  <a:gd name="T22" fmla="*/ 44 w 73"/>
                  <a:gd name="T23" fmla="*/ 36 h 79"/>
                  <a:gd name="T24" fmla="*/ 51 w 73"/>
                  <a:gd name="T25" fmla="*/ 22 h 79"/>
                  <a:gd name="T26" fmla="*/ 44 w 73"/>
                  <a:gd name="T27" fmla="*/ 0 h 79"/>
                  <a:gd name="T28" fmla="*/ 44 w 73"/>
                  <a:gd name="T29" fmla="*/ 29 h 79"/>
                  <a:gd name="T30" fmla="*/ 44 w 73"/>
                  <a:gd name="T31" fmla="*/ 36 h 79"/>
                  <a:gd name="T32" fmla="*/ 36 w 73"/>
                  <a:gd name="T33" fmla="*/ 36 h 79"/>
                  <a:gd name="T34" fmla="*/ 29 w 73"/>
                  <a:gd name="T35" fmla="*/ 22 h 79"/>
                  <a:gd name="T36" fmla="*/ 29 w 73"/>
                  <a:gd name="T37" fmla="*/ 15 h 79"/>
                  <a:gd name="T38" fmla="*/ 15 w 73"/>
                  <a:gd name="T39" fmla="*/ 0 h 79"/>
                  <a:gd name="T40" fmla="*/ 8 w 73"/>
                  <a:gd name="T41" fmla="*/ 0 h 79"/>
                  <a:gd name="T42" fmla="*/ 0 w 73"/>
                  <a:gd name="T43" fmla="*/ 7 h 79"/>
                  <a:gd name="T44" fmla="*/ 22 w 73"/>
                  <a:gd name="T45" fmla="*/ 22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7 h 79"/>
                  <a:gd name="T66" fmla="*/ 44 w 73"/>
                  <a:gd name="T67" fmla="*/ 64 h 79"/>
                  <a:gd name="T68" fmla="*/ 29 w 73"/>
                  <a:gd name="T69" fmla="*/ 57 h 79"/>
                  <a:gd name="T70" fmla="*/ 8 w 73"/>
                  <a:gd name="T71" fmla="*/ 64 h 79"/>
                  <a:gd name="T72" fmla="*/ 22 w 73"/>
                  <a:gd name="T73" fmla="*/ 79 h 79"/>
                  <a:gd name="T74" fmla="*/ 36 w 73"/>
                  <a:gd name="T75" fmla="*/ 72 h 79"/>
                  <a:gd name="T76" fmla="*/ 44 w 73"/>
                  <a:gd name="T77" fmla="*/ 64 h 79"/>
                  <a:gd name="T78" fmla="*/ 51 w 73"/>
                  <a:gd name="T79" fmla="*/ 64 h 79"/>
                  <a:gd name="T80" fmla="*/ 58 w 73"/>
                  <a:gd name="T81" fmla="*/ 64 h 79"/>
                  <a:gd name="T82" fmla="*/ 66 w 73"/>
                  <a:gd name="T83" fmla="*/ 72 h 79"/>
                  <a:gd name="T84" fmla="*/ 73 w 73"/>
                  <a:gd name="T85" fmla="*/ 36 h 79"/>
                  <a:gd name="T86" fmla="*/ 73 w 73"/>
                  <a:gd name="T87" fmla="*/ 15 h 79"/>
                  <a:gd name="T88" fmla="*/ 58 w 73"/>
                  <a:gd name="T89" fmla="*/ 22 h 79"/>
                  <a:gd name="T90" fmla="*/ 66 w 73"/>
                  <a:gd name="T91" fmla="*/ 36 h 79"/>
                  <a:gd name="T92" fmla="*/ 51 w 73"/>
                  <a:gd name="T93" fmla="*/ 15 h 79"/>
                  <a:gd name="T94" fmla="*/ 36 w 73"/>
                  <a:gd name="T95" fmla="*/ 15 h 79"/>
                  <a:gd name="T96" fmla="*/ 44 w 73"/>
                  <a:gd name="T97" fmla="*/ 22 h 79"/>
                  <a:gd name="T98" fmla="*/ 22 w 73"/>
                  <a:gd name="T99" fmla="*/ 15 h 79"/>
                  <a:gd name="T100" fmla="*/ 15 w 73"/>
                  <a:gd name="T101" fmla="*/ 7 h 79"/>
                  <a:gd name="T102" fmla="*/ 8 w 73"/>
                  <a:gd name="T103" fmla="*/ 7 h 79"/>
                  <a:gd name="T104" fmla="*/ 15 w 73"/>
                  <a:gd name="T105" fmla="*/ 22 h 79"/>
                  <a:gd name="T106" fmla="*/ 22 w 73"/>
                  <a:gd name="T107" fmla="*/ 22 h 79"/>
                  <a:gd name="T108" fmla="*/ 15 w 73"/>
                  <a:gd name="T109" fmla="*/ 36 h 79"/>
                  <a:gd name="T110" fmla="*/ 8 w 73"/>
                  <a:gd name="T111" fmla="*/ 43 h 79"/>
                  <a:gd name="T112" fmla="*/ 29 w 73"/>
                  <a:gd name="T113" fmla="*/ 43 h 79"/>
                  <a:gd name="T114" fmla="*/ 29 w 73"/>
                  <a:gd name="T115" fmla="*/ 36 h 79"/>
                  <a:gd name="T116" fmla="*/ 29 w 73"/>
                  <a:gd name="T117" fmla="*/ 57 h 79"/>
                  <a:gd name="T118" fmla="*/ 22 w 73"/>
                  <a:gd name="T119" fmla="*/ 64 h 79"/>
                  <a:gd name="T120" fmla="*/ 15 w 73"/>
                  <a:gd name="T121" fmla="*/ 72 h 79"/>
                  <a:gd name="T122" fmla="*/ 29 w 73"/>
                  <a:gd name="T123" fmla="*/ 72 h 79"/>
                  <a:gd name="T124" fmla="*/ 36 w 73"/>
                  <a:gd name="T125" fmla="*/ 6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4"/>
                    </a:lnTo>
                    <a:lnTo>
                      <a:pt x="73" y="64"/>
                    </a:lnTo>
                    <a:lnTo>
                      <a:pt x="66" y="57"/>
                    </a:lnTo>
                    <a:lnTo>
                      <a:pt x="58" y="50"/>
                    </a:lnTo>
                    <a:lnTo>
                      <a:pt x="66" y="43"/>
                    </a:lnTo>
                    <a:lnTo>
                      <a:pt x="66" y="36"/>
                    </a:lnTo>
                    <a:lnTo>
                      <a:pt x="73" y="36"/>
                    </a:lnTo>
                    <a:lnTo>
                      <a:pt x="73" y="29"/>
                    </a:lnTo>
                    <a:lnTo>
                      <a:pt x="73" y="15"/>
                    </a:lnTo>
                    <a:lnTo>
                      <a:pt x="73" y="7"/>
                    </a:lnTo>
                    <a:lnTo>
                      <a:pt x="66" y="7"/>
                    </a:lnTo>
                    <a:lnTo>
                      <a:pt x="66" y="7"/>
                    </a:lnTo>
                    <a:lnTo>
                      <a:pt x="58" y="15"/>
                    </a:lnTo>
                    <a:lnTo>
                      <a:pt x="58" y="29"/>
                    </a:lnTo>
                    <a:lnTo>
                      <a:pt x="66" y="36"/>
                    </a:lnTo>
                    <a:lnTo>
                      <a:pt x="58" y="43"/>
                    </a:lnTo>
                    <a:lnTo>
                      <a:pt x="58" y="50"/>
                    </a:lnTo>
                    <a:lnTo>
                      <a:pt x="58" y="50"/>
                    </a:lnTo>
                    <a:lnTo>
                      <a:pt x="51" y="43"/>
                    </a:lnTo>
                    <a:lnTo>
                      <a:pt x="51" y="43"/>
                    </a:lnTo>
                    <a:lnTo>
                      <a:pt x="44" y="36"/>
                    </a:lnTo>
                    <a:lnTo>
                      <a:pt x="44" y="29"/>
                    </a:lnTo>
                    <a:lnTo>
                      <a:pt x="51" y="22"/>
                    </a:lnTo>
                    <a:lnTo>
                      <a:pt x="51" y="7"/>
                    </a:lnTo>
                    <a:lnTo>
                      <a:pt x="44" y="0"/>
                    </a:lnTo>
                    <a:lnTo>
                      <a:pt x="36" y="7"/>
                    </a:lnTo>
                    <a:lnTo>
                      <a:pt x="44" y="29"/>
                    </a:lnTo>
                    <a:lnTo>
                      <a:pt x="44" y="29"/>
                    </a:lnTo>
                    <a:lnTo>
                      <a:pt x="44" y="36"/>
                    </a:lnTo>
                    <a:lnTo>
                      <a:pt x="44" y="36"/>
                    </a:lnTo>
                    <a:lnTo>
                      <a:pt x="36" y="36"/>
                    </a:lnTo>
                    <a:lnTo>
                      <a:pt x="29" y="29"/>
                    </a:lnTo>
                    <a:lnTo>
                      <a:pt x="29" y="22"/>
                    </a:lnTo>
                    <a:lnTo>
                      <a:pt x="29" y="22"/>
                    </a:lnTo>
                    <a:lnTo>
                      <a:pt x="29" y="15"/>
                    </a:lnTo>
                    <a:lnTo>
                      <a:pt x="22" y="7"/>
                    </a:lnTo>
                    <a:lnTo>
                      <a:pt x="15" y="0"/>
                    </a:lnTo>
                    <a:lnTo>
                      <a:pt x="15" y="0"/>
                    </a:lnTo>
                    <a:lnTo>
                      <a:pt x="8" y="0"/>
                    </a:lnTo>
                    <a:lnTo>
                      <a:pt x="8" y="0"/>
                    </a:lnTo>
                    <a:lnTo>
                      <a:pt x="0" y="7"/>
                    </a:lnTo>
                    <a:lnTo>
                      <a:pt x="8" y="22"/>
                    </a:lnTo>
                    <a:lnTo>
                      <a:pt x="22" y="22"/>
                    </a:lnTo>
                    <a:lnTo>
                      <a:pt x="29" y="29"/>
                    </a:lnTo>
                    <a:lnTo>
                      <a:pt x="36" y="36"/>
                    </a:lnTo>
                    <a:lnTo>
                      <a:pt x="36" y="36"/>
                    </a:lnTo>
                    <a:lnTo>
                      <a:pt x="36" y="43"/>
                    </a:lnTo>
                    <a:lnTo>
                      <a:pt x="29" y="43"/>
                    </a:lnTo>
                    <a:lnTo>
                      <a:pt x="29" y="36"/>
                    </a:lnTo>
                    <a:lnTo>
                      <a:pt x="22" y="36"/>
                    </a:lnTo>
                    <a:lnTo>
                      <a:pt x="8" y="36"/>
                    </a:lnTo>
                    <a:lnTo>
                      <a:pt x="0" y="36"/>
                    </a:lnTo>
                    <a:lnTo>
                      <a:pt x="8" y="43"/>
                    </a:lnTo>
                    <a:lnTo>
                      <a:pt x="15" y="50"/>
                    </a:lnTo>
                    <a:lnTo>
                      <a:pt x="22" y="50"/>
                    </a:lnTo>
                    <a:lnTo>
                      <a:pt x="22" y="50"/>
                    </a:lnTo>
                    <a:lnTo>
                      <a:pt x="29" y="43"/>
                    </a:lnTo>
                    <a:lnTo>
                      <a:pt x="29" y="43"/>
                    </a:lnTo>
                    <a:lnTo>
                      <a:pt x="36" y="43"/>
                    </a:lnTo>
                    <a:lnTo>
                      <a:pt x="44" y="43"/>
                    </a:lnTo>
                    <a:lnTo>
                      <a:pt x="44" y="50"/>
                    </a:lnTo>
                    <a:lnTo>
                      <a:pt x="51" y="50"/>
                    </a:lnTo>
                    <a:lnTo>
                      <a:pt x="51" y="57"/>
                    </a:lnTo>
                    <a:lnTo>
                      <a:pt x="51" y="57"/>
                    </a:lnTo>
                    <a:lnTo>
                      <a:pt x="44" y="64"/>
                    </a:lnTo>
                    <a:lnTo>
                      <a:pt x="36" y="57"/>
                    </a:lnTo>
                    <a:lnTo>
                      <a:pt x="29" y="57"/>
                    </a:lnTo>
                    <a:lnTo>
                      <a:pt x="8" y="64"/>
                    </a:lnTo>
                    <a:lnTo>
                      <a:pt x="8" y="64"/>
                    </a:lnTo>
                    <a:lnTo>
                      <a:pt x="15" y="72"/>
                    </a:lnTo>
                    <a:lnTo>
                      <a:pt x="22" y="79"/>
                    </a:lnTo>
                    <a:lnTo>
                      <a:pt x="36" y="72"/>
                    </a:lnTo>
                    <a:lnTo>
                      <a:pt x="36" y="72"/>
                    </a:lnTo>
                    <a:lnTo>
                      <a:pt x="36" y="72"/>
                    </a:lnTo>
                    <a:lnTo>
                      <a:pt x="44" y="64"/>
                    </a:lnTo>
                    <a:lnTo>
                      <a:pt x="44" y="64"/>
                    </a:lnTo>
                    <a:lnTo>
                      <a:pt x="51" y="64"/>
                    </a:lnTo>
                    <a:lnTo>
                      <a:pt x="51" y="57"/>
                    </a:lnTo>
                    <a:lnTo>
                      <a:pt x="58" y="64"/>
                    </a:lnTo>
                    <a:lnTo>
                      <a:pt x="66" y="72"/>
                    </a:lnTo>
                    <a:lnTo>
                      <a:pt x="66" y="72"/>
                    </a:lnTo>
                    <a:close/>
                    <a:moveTo>
                      <a:pt x="66" y="36"/>
                    </a:moveTo>
                    <a:lnTo>
                      <a:pt x="73" y="36"/>
                    </a:lnTo>
                    <a:lnTo>
                      <a:pt x="73" y="29"/>
                    </a:lnTo>
                    <a:lnTo>
                      <a:pt x="73" y="15"/>
                    </a:lnTo>
                    <a:lnTo>
                      <a:pt x="66" y="7"/>
                    </a:lnTo>
                    <a:lnTo>
                      <a:pt x="58" y="22"/>
                    </a:lnTo>
                    <a:lnTo>
                      <a:pt x="66" y="36"/>
                    </a:lnTo>
                    <a:lnTo>
                      <a:pt x="66" y="36"/>
                    </a:lnTo>
                    <a:close/>
                    <a:moveTo>
                      <a:pt x="44" y="22"/>
                    </a:moveTo>
                    <a:lnTo>
                      <a:pt x="51" y="15"/>
                    </a:lnTo>
                    <a:lnTo>
                      <a:pt x="44" y="0"/>
                    </a:lnTo>
                    <a:lnTo>
                      <a:pt x="36" y="15"/>
                    </a:lnTo>
                    <a:lnTo>
                      <a:pt x="44" y="22"/>
                    </a:lnTo>
                    <a:lnTo>
                      <a:pt x="44" y="22"/>
                    </a:lnTo>
                    <a:close/>
                    <a:moveTo>
                      <a:pt x="22" y="22"/>
                    </a:moveTo>
                    <a:lnTo>
                      <a:pt x="22" y="15"/>
                    </a:lnTo>
                    <a:lnTo>
                      <a:pt x="22" y="7"/>
                    </a:lnTo>
                    <a:lnTo>
                      <a:pt x="15" y="7"/>
                    </a:lnTo>
                    <a:lnTo>
                      <a:pt x="8" y="0"/>
                    </a:lnTo>
                    <a:lnTo>
                      <a:pt x="8" y="7"/>
                    </a:lnTo>
                    <a:lnTo>
                      <a:pt x="8" y="15"/>
                    </a:lnTo>
                    <a:lnTo>
                      <a:pt x="15" y="22"/>
                    </a:lnTo>
                    <a:lnTo>
                      <a:pt x="22" y="22"/>
                    </a:lnTo>
                    <a:lnTo>
                      <a:pt x="22" y="22"/>
                    </a:lnTo>
                    <a:close/>
                    <a:moveTo>
                      <a:pt x="29" y="36"/>
                    </a:moveTo>
                    <a:lnTo>
                      <a:pt x="15" y="36"/>
                    </a:lnTo>
                    <a:lnTo>
                      <a:pt x="8" y="36"/>
                    </a:lnTo>
                    <a:lnTo>
                      <a:pt x="8" y="43"/>
                    </a:lnTo>
                    <a:lnTo>
                      <a:pt x="15" y="50"/>
                    </a:lnTo>
                    <a:lnTo>
                      <a:pt x="29" y="43"/>
                    </a:lnTo>
                    <a:lnTo>
                      <a:pt x="29" y="36"/>
                    </a:lnTo>
                    <a:lnTo>
                      <a:pt x="29" y="36"/>
                    </a:lnTo>
                    <a:close/>
                    <a:moveTo>
                      <a:pt x="36" y="64"/>
                    </a:moveTo>
                    <a:lnTo>
                      <a:pt x="29" y="57"/>
                    </a:lnTo>
                    <a:lnTo>
                      <a:pt x="22" y="57"/>
                    </a:lnTo>
                    <a:lnTo>
                      <a:pt x="22" y="64"/>
                    </a:lnTo>
                    <a:lnTo>
                      <a:pt x="15" y="64"/>
                    </a:lnTo>
                    <a:lnTo>
                      <a:pt x="15" y="72"/>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807">
                <a:extLst>
                  <a:ext uri="{FF2B5EF4-FFF2-40B4-BE49-F238E27FC236}">
                    <a16:creationId xmlns:a16="http://schemas.microsoft.com/office/drawing/2014/main" xmlns="" id="{D8DED436-8CFF-42FD-A5FD-C3EF00A2FA51}"/>
                  </a:ext>
                </a:extLst>
              </p:cNvPr>
              <p:cNvSpPr>
                <a:spLocks noEditPoints="1"/>
              </p:cNvSpPr>
              <p:nvPr/>
            </p:nvSpPr>
            <p:spPr bwMode="auto">
              <a:xfrm>
                <a:off x="6762" y="3455"/>
                <a:ext cx="22" cy="72"/>
              </a:xfrm>
              <a:custGeom>
                <a:avLst/>
                <a:gdLst>
                  <a:gd name="T0" fmla="*/ 22 w 22"/>
                  <a:gd name="T1" fmla="*/ 22 h 72"/>
                  <a:gd name="T2" fmla="*/ 22 w 22"/>
                  <a:gd name="T3" fmla="*/ 22 h 72"/>
                  <a:gd name="T4" fmla="*/ 22 w 22"/>
                  <a:gd name="T5" fmla="*/ 15 h 72"/>
                  <a:gd name="T6" fmla="*/ 22 w 22"/>
                  <a:gd name="T7" fmla="*/ 7 h 72"/>
                  <a:gd name="T8" fmla="*/ 15 w 22"/>
                  <a:gd name="T9" fmla="*/ 0 h 72"/>
                  <a:gd name="T10" fmla="*/ 7 w 22"/>
                  <a:gd name="T11" fmla="*/ 0 h 72"/>
                  <a:gd name="T12" fmla="*/ 0 w 22"/>
                  <a:gd name="T13" fmla="*/ 0 h 72"/>
                  <a:gd name="T14" fmla="*/ 0 w 22"/>
                  <a:gd name="T15" fmla="*/ 0 h 72"/>
                  <a:gd name="T16" fmla="*/ 0 w 22"/>
                  <a:gd name="T17" fmla="*/ 7 h 72"/>
                  <a:gd name="T18" fmla="*/ 7 w 22"/>
                  <a:gd name="T19" fmla="*/ 22 h 72"/>
                  <a:gd name="T20" fmla="*/ 22 w 22"/>
                  <a:gd name="T21" fmla="*/ 22 h 72"/>
                  <a:gd name="T22" fmla="*/ 22 w 22"/>
                  <a:gd name="T23" fmla="*/ 22 h 72"/>
                  <a:gd name="T24" fmla="*/ 22 w 22"/>
                  <a:gd name="T25" fmla="*/ 29 h 72"/>
                  <a:gd name="T26" fmla="*/ 22 w 22"/>
                  <a:gd name="T27" fmla="*/ 22 h 72"/>
                  <a:gd name="T28" fmla="*/ 22 w 22"/>
                  <a:gd name="T29" fmla="*/ 22 h 72"/>
                  <a:gd name="T30" fmla="*/ 22 w 22"/>
                  <a:gd name="T31" fmla="*/ 36 h 72"/>
                  <a:gd name="T32" fmla="*/ 22 w 22"/>
                  <a:gd name="T33" fmla="*/ 36 h 72"/>
                  <a:gd name="T34" fmla="*/ 22 w 22"/>
                  <a:gd name="T35" fmla="*/ 36 h 72"/>
                  <a:gd name="T36" fmla="*/ 22 w 22"/>
                  <a:gd name="T37" fmla="*/ 29 h 72"/>
                  <a:gd name="T38" fmla="*/ 7 w 22"/>
                  <a:gd name="T39" fmla="*/ 29 h 72"/>
                  <a:gd name="T40" fmla="*/ 0 w 22"/>
                  <a:gd name="T41" fmla="*/ 36 h 72"/>
                  <a:gd name="T42" fmla="*/ 0 w 22"/>
                  <a:gd name="T43" fmla="*/ 43 h 72"/>
                  <a:gd name="T44" fmla="*/ 7 w 22"/>
                  <a:gd name="T45" fmla="*/ 43 h 72"/>
                  <a:gd name="T46" fmla="*/ 15 w 22"/>
                  <a:gd name="T47" fmla="*/ 50 h 72"/>
                  <a:gd name="T48" fmla="*/ 22 w 22"/>
                  <a:gd name="T49" fmla="*/ 50 h 72"/>
                  <a:gd name="T50" fmla="*/ 22 w 22"/>
                  <a:gd name="T51" fmla="*/ 43 h 72"/>
                  <a:gd name="T52" fmla="*/ 22 w 22"/>
                  <a:gd name="T53" fmla="*/ 36 h 72"/>
                  <a:gd name="T54" fmla="*/ 22 w 22"/>
                  <a:gd name="T55" fmla="*/ 36 h 72"/>
                  <a:gd name="T56" fmla="*/ 22 w 22"/>
                  <a:gd name="T57" fmla="*/ 57 h 72"/>
                  <a:gd name="T58" fmla="*/ 15 w 22"/>
                  <a:gd name="T59" fmla="*/ 57 h 72"/>
                  <a:gd name="T60" fmla="*/ 7 w 22"/>
                  <a:gd name="T61" fmla="*/ 64 h 72"/>
                  <a:gd name="T62" fmla="*/ 7 w 22"/>
                  <a:gd name="T63" fmla="*/ 64 h 72"/>
                  <a:gd name="T64" fmla="*/ 7 w 22"/>
                  <a:gd name="T65" fmla="*/ 72 h 72"/>
                  <a:gd name="T66" fmla="*/ 15 w 22"/>
                  <a:gd name="T67" fmla="*/ 72 h 72"/>
                  <a:gd name="T68" fmla="*/ 22 w 22"/>
                  <a:gd name="T69" fmla="*/ 72 h 72"/>
                  <a:gd name="T70" fmla="*/ 22 w 22"/>
                  <a:gd name="T71" fmla="*/ 72 h 72"/>
                  <a:gd name="T72" fmla="*/ 15 w 22"/>
                  <a:gd name="T73" fmla="*/ 72 h 72"/>
                  <a:gd name="T74" fmla="*/ 7 w 22"/>
                  <a:gd name="T75" fmla="*/ 64 h 72"/>
                  <a:gd name="T76" fmla="*/ 15 w 22"/>
                  <a:gd name="T77" fmla="*/ 57 h 72"/>
                  <a:gd name="T78" fmla="*/ 22 w 22"/>
                  <a:gd name="T79" fmla="*/ 57 h 72"/>
                  <a:gd name="T80" fmla="*/ 22 w 22"/>
                  <a:gd name="T81" fmla="*/ 57 h 72"/>
                  <a:gd name="T82" fmla="*/ 22 w 22"/>
                  <a:gd name="T83" fmla="*/ 57 h 72"/>
                  <a:gd name="T84" fmla="*/ 22 w 22"/>
                  <a:gd name="T85" fmla="*/ 57 h 72"/>
                  <a:gd name="T86" fmla="*/ 22 w 22"/>
                  <a:gd name="T87" fmla="*/ 57 h 72"/>
                  <a:gd name="T88" fmla="*/ 22 w 22"/>
                  <a:gd name="T89" fmla="*/ 15 h 72"/>
                  <a:gd name="T90" fmla="*/ 22 w 22"/>
                  <a:gd name="T91" fmla="*/ 15 h 72"/>
                  <a:gd name="T92" fmla="*/ 22 w 22"/>
                  <a:gd name="T93" fmla="*/ 7 h 72"/>
                  <a:gd name="T94" fmla="*/ 15 w 22"/>
                  <a:gd name="T95" fmla="*/ 0 h 72"/>
                  <a:gd name="T96" fmla="*/ 7 w 22"/>
                  <a:gd name="T97" fmla="*/ 0 h 72"/>
                  <a:gd name="T98" fmla="*/ 0 w 22"/>
                  <a:gd name="T99" fmla="*/ 7 h 72"/>
                  <a:gd name="T100" fmla="*/ 7 w 22"/>
                  <a:gd name="T101" fmla="*/ 15 h 72"/>
                  <a:gd name="T102" fmla="*/ 15 w 22"/>
                  <a:gd name="T103" fmla="*/ 22 h 72"/>
                  <a:gd name="T104" fmla="*/ 22 w 22"/>
                  <a:gd name="T105" fmla="*/ 15 h 72"/>
                  <a:gd name="T106" fmla="*/ 22 w 22"/>
                  <a:gd name="T107" fmla="*/ 15 h 72"/>
                  <a:gd name="T108" fmla="*/ 22 w 22"/>
                  <a:gd name="T109" fmla="*/ 36 h 72"/>
                  <a:gd name="T110" fmla="*/ 15 w 22"/>
                  <a:gd name="T111" fmla="*/ 36 h 72"/>
                  <a:gd name="T112" fmla="*/ 0 w 22"/>
                  <a:gd name="T113" fmla="*/ 36 h 72"/>
                  <a:gd name="T114" fmla="*/ 7 w 22"/>
                  <a:gd name="T115" fmla="*/ 43 h 72"/>
                  <a:gd name="T116" fmla="*/ 15 w 22"/>
                  <a:gd name="T117" fmla="*/ 50 h 72"/>
                  <a:gd name="T118" fmla="*/ 22 w 22"/>
                  <a:gd name="T119" fmla="*/ 43 h 72"/>
                  <a:gd name="T120" fmla="*/ 22 w 22"/>
                  <a:gd name="T121" fmla="*/ 36 h 72"/>
                  <a:gd name="T122" fmla="*/ 22 w 22"/>
                  <a:gd name="T123"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 h="72">
                    <a:moveTo>
                      <a:pt x="22" y="22"/>
                    </a:moveTo>
                    <a:lnTo>
                      <a:pt x="22" y="22"/>
                    </a:lnTo>
                    <a:lnTo>
                      <a:pt x="22" y="15"/>
                    </a:lnTo>
                    <a:lnTo>
                      <a:pt x="22" y="7"/>
                    </a:lnTo>
                    <a:lnTo>
                      <a:pt x="15" y="0"/>
                    </a:lnTo>
                    <a:lnTo>
                      <a:pt x="7" y="0"/>
                    </a:lnTo>
                    <a:lnTo>
                      <a:pt x="0" y="0"/>
                    </a:lnTo>
                    <a:lnTo>
                      <a:pt x="0" y="0"/>
                    </a:lnTo>
                    <a:lnTo>
                      <a:pt x="0" y="7"/>
                    </a:lnTo>
                    <a:lnTo>
                      <a:pt x="7" y="22"/>
                    </a:lnTo>
                    <a:lnTo>
                      <a:pt x="22" y="22"/>
                    </a:lnTo>
                    <a:lnTo>
                      <a:pt x="22" y="22"/>
                    </a:lnTo>
                    <a:lnTo>
                      <a:pt x="22" y="29"/>
                    </a:lnTo>
                    <a:lnTo>
                      <a:pt x="22" y="22"/>
                    </a:lnTo>
                    <a:lnTo>
                      <a:pt x="22" y="22"/>
                    </a:lnTo>
                    <a:close/>
                    <a:moveTo>
                      <a:pt x="22" y="36"/>
                    </a:moveTo>
                    <a:lnTo>
                      <a:pt x="22" y="36"/>
                    </a:lnTo>
                    <a:lnTo>
                      <a:pt x="22" y="36"/>
                    </a:lnTo>
                    <a:lnTo>
                      <a:pt x="22" y="29"/>
                    </a:lnTo>
                    <a:lnTo>
                      <a:pt x="7" y="29"/>
                    </a:lnTo>
                    <a:lnTo>
                      <a:pt x="0" y="36"/>
                    </a:lnTo>
                    <a:lnTo>
                      <a:pt x="0" y="43"/>
                    </a:lnTo>
                    <a:lnTo>
                      <a:pt x="7" y="43"/>
                    </a:lnTo>
                    <a:lnTo>
                      <a:pt x="15" y="50"/>
                    </a:lnTo>
                    <a:lnTo>
                      <a:pt x="22" y="50"/>
                    </a:lnTo>
                    <a:lnTo>
                      <a:pt x="22" y="43"/>
                    </a:lnTo>
                    <a:lnTo>
                      <a:pt x="22" y="36"/>
                    </a:lnTo>
                    <a:lnTo>
                      <a:pt x="22" y="36"/>
                    </a:lnTo>
                    <a:close/>
                    <a:moveTo>
                      <a:pt x="22" y="57"/>
                    </a:moveTo>
                    <a:lnTo>
                      <a:pt x="15" y="57"/>
                    </a:lnTo>
                    <a:lnTo>
                      <a:pt x="7" y="64"/>
                    </a:lnTo>
                    <a:lnTo>
                      <a:pt x="7" y="64"/>
                    </a:lnTo>
                    <a:lnTo>
                      <a:pt x="7" y="72"/>
                    </a:lnTo>
                    <a:lnTo>
                      <a:pt x="15" y="72"/>
                    </a:lnTo>
                    <a:lnTo>
                      <a:pt x="22" y="72"/>
                    </a:lnTo>
                    <a:lnTo>
                      <a:pt x="22" y="72"/>
                    </a:lnTo>
                    <a:lnTo>
                      <a:pt x="15" y="72"/>
                    </a:lnTo>
                    <a:lnTo>
                      <a:pt x="7" y="64"/>
                    </a:lnTo>
                    <a:lnTo>
                      <a:pt x="15" y="57"/>
                    </a:lnTo>
                    <a:lnTo>
                      <a:pt x="22" y="57"/>
                    </a:lnTo>
                    <a:lnTo>
                      <a:pt x="22" y="57"/>
                    </a:lnTo>
                    <a:lnTo>
                      <a:pt x="22" y="57"/>
                    </a:lnTo>
                    <a:lnTo>
                      <a:pt x="22" y="57"/>
                    </a:lnTo>
                    <a:lnTo>
                      <a:pt x="22" y="57"/>
                    </a:lnTo>
                    <a:close/>
                    <a:moveTo>
                      <a:pt x="22" y="15"/>
                    </a:moveTo>
                    <a:lnTo>
                      <a:pt x="22" y="15"/>
                    </a:lnTo>
                    <a:lnTo>
                      <a:pt x="22" y="7"/>
                    </a:lnTo>
                    <a:lnTo>
                      <a:pt x="15" y="0"/>
                    </a:lnTo>
                    <a:lnTo>
                      <a:pt x="7" y="0"/>
                    </a:lnTo>
                    <a:lnTo>
                      <a:pt x="0" y="7"/>
                    </a:lnTo>
                    <a:lnTo>
                      <a:pt x="7" y="15"/>
                    </a:lnTo>
                    <a:lnTo>
                      <a:pt x="15" y="22"/>
                    </a:lnTo>
                    <a:lnTo>
                      <a:pt x="22" y="15"/>
                    </a:lnTo>
                    <a:lnTo>
                      <a:pt x="22" y="15"/>
                    </a:lnTo>
                    <a:close/>
                    <a:moveTo>
                      <a:pt x="22" y="36"/>
                    </a:moveTo>
                    <a:lnTo>
                      <a:pt x="15" y="36"/>
                    </a:lnTo>
                    <a:lnTo>
                      <a:pt x="0" y="36"/>
                    </a:lnTo>
                    <a:lnTo>
                      <a:pt x="7" y="43"/>
                    </a:lnTo>
                    <a:lnTo>
                      <a:pt x="15" y="50"/>
                    </a:lnTo>
                    <a:lnTo>
                      <a:pt x="22" y="43"/>
                    </a:lnTo>
                    <a:lnTo>
                      <a:pt x="22" y="36"/>
                    </a:lnTo>
                    <a:lnTo>
                      <a:pt x="22" y="36"/>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Group 1009">
              <a:extLst>
                <a:ext uri="{FF2B5EF4-FFF2-40B4-BE49-F238E27FC236}">
                  <a16:creationId xmlns:a16="http://schemas.microsoft.com/office/drawing/2014/main" xmlns="" id="{8426D079-2AA3-4CF1-BBBE-A0DE2937A4FD}"/>
                </a:ext>
              </a:extLst>
            </p:cNvPr>
            <p:cNvGrpSpPr>
              <a:grpSpLocks/>
            </p:cNvGrpSpPr>
            <p:nvPr/>
          </p:nvGrpSpPr>
          <p:grpSpPr bwMode="auto">
            <a:xfrm>
              <a:off x="4961" y="1051"/>
              <a:ext cx="1849" cy="2622"/>
              <a:chOff x="4961" y="1051"/>
              <a:chExt cx="1849" cy="2622"/>
            </a:xfrm>
          </p:grpSpPr>
          <p:sp>
            <p:nvSpPr>
              <p:cNvPr id="58" name="Freeform 809">
                <a:extLst>
                  <a:ext uri="{FF2B5EF4-FFF2-40B4-BE49-F238E27FC236}">
                    <a16:creationId xmlns:a16="http://schemas.microsoft.com/office/drawing/2014/main" xmlns="" id="{AB54E21B-5879-4EFF-A8C6-FF2D4FCE0328}"/>
                  </a:ext>
                </a:extLst>
              </p:cNvPr>
              <p:cNvSpPr>
                <a:spLocks noEditPoints="1"/>
              </p:cNvSpPr>
              <p:nvPr/>
            </p:nvSpPr>
            <p:spPr bwMode="auto">
              <a:xfrm>
                <a:off x="6690" y="3455"/>
                <a:ext cx="72" cy="72"/>
              </a:xfrm>
              <a:custGeom>
                <a:avLst/>
                <a:gdLst>
                  <a:gd name="T0" fmla="*/ 65 w 72"/>
                  <a:gd name="T1" fmla="*/ 72 h 72"/>
                  <a:gd name="T2" fmla="*/ 72 w 72"/>
                  <a:gd name="T3" fmla="*/ 64 h 72"/>
                  <a:gd name="T4" fmla="*/ 58 w 72"/>
                  <a:gd name="T5" fmla="*/ 50 h 72"/>
                  <a:gd name="T6" fmla="*/ 58 w 72"/>
                  <a:gd name="T7" fmla="*/ 36 h 72"/>
                  <a:gd name="T8" fmla="*/ 65 w 72"/>
                  <a:gd name="T9" fmla="*/ 36 h 72"/>
                  <a:gd name="T10" fmla="*/ 65 w 72"/>
                  <a:gd name="T11" fmla="*/ 7 h 72"/>
                  <a:gd name="T12" fmla="*/ 65 w 72"/>
                  <a:gd name="T13" fmla="*/ 7 h 72"/>
                  <a:gd name="T14" fmla="*/ 50 w 72"/>
                  <a:gd name="T15" fmla="*/ 15 h 72"/>
                  <a:gd name="T16" fmla="*/ 58 w 72"/>
                  <a:gd name="T17" fmla="*/ 36 h 72"/>
                  <a:gd name="T18" fmla="*/ 50 w 72"/>
                  <a:gd name="T19" fmla="*/ 50 h 72"/>
                  <a:gd name="T20" fmla="*/ 43 w 72"/>
                  <a:gd name="T21" fmla="*/ 43 h 72"/>
                  <a:gd name="T22" fmla="*/ 43 w 72"/>
                  <a:gd name="T23" fmla="*/ 29 h 72"/>
                  <a:gd name="T24" fmla="*/ 43 w 72"/>
                  <a:gd name="T25" fmla="*/ 22 h 72"/>
                  <a:gd name="T26" fmla="*/ 36 w 72"/>
                  <a:gd name="T27" fmla="*/ 0 h 72"/>
                  <a:gd name="T28" fmla="*/ 36 w 72"/>
                  <a:gd name="T29" fmla="*/ 22 h 72"/>
                  <a:gd name="T30" fmla="*/ 36 w 72"/>
                  <a:gd name="T31" fmla="*/ 29 h 72"/>
                  <a:gd name="T32" fmla="*/ 36 w 72"/>
                  <a:gd name="T33" fmla="*/ 36 h 72"/>
                  <a:gd name="T34" fmla="*/ 22 w 72"/>
                  <a:gd name="T35" fmla="*/ 22 h 72"/>
                  <a:gd name="T36" fmla="*/ 22 w 72"/>
                  <a:gd name="T37" fmla="*/ 15 h 72"/>
                  <a:gd name="T38" fmla="*/ 7 w 72"/>
                  <a:gd name="T39" fmla="*/ 0 h 72"/>
                  <a:gd name="T40" fmla="*/ 0 w 72"/>
                  <a:gd name="T41" fmla="*/ 0 h 72"/>
                  <a:gd name="T42" fmla="*/ 0 w 72"/>
                  <a:gd name="T43" fmla="*/ 7 h 72"/>
                  <a:gd name="T44" fmla="*/ 14 w 72"/>
                  <a:gd name="T45" fmla="*/ 22 h 72"/>
                  <a:gd name="T46" fmla="*/ 29 w 72"/>
                  <a:gd name="T47" fmla="*/ 36 h 72"/>
                  <a:gd name="T48" fmla="*/ 29 w 72"/>
                  <a:gd name="T49" fmla="*/ 36 h 72"/>
                  <a:gd name="T50" fmla="*/ 22 w 72"/>
                  <a:gd name="T51" fmla="*/ 36 h 72"/>
                  <a:gd name="T52" fmla="*/ 7 w 72"/>
                  <a:gd name="T53" fmla="*/ 29 h 72"/>
                  <a:gd name="T54" fmla="*/ 0 w 72"/>
                  <a:gd name="T55" fmla="*/ 43 h 72"/>
                  <a:gd name="T56" fmla="*/ 14 w 72"/>
                  <a:gd name="T57" fmla="*/ 50 h 72"/>
                  <a:gd name="T58" fmla="*/ 22 w 72"/>
                  <a:gd name="T59" fmla="*/ 43 h 72"/>
                  <a:gd name="T60" fmla="*/ 29 w 72"/>
                  <a:gd name="T61" fmla="*/ 43 h 72"/>
                  <a:gd name="T62" fmla="*/ 43 w 72"/>
                  <a:gd name="T63" fmla="*/ 50 h 72"/>
                  <a:gd name="T64" fmla="*/ 43 w 72"/>
                  <a:gd name="T65" fmla="*/ 50 h 72"/>
                  <a:gd name="T66" fmla="*/ 36 w 72"/>
                  <a:gd name="T67" fmla="*/ 57 h 72"/>
                  <a:gd name="T68" fmla="*/ 22 w 72"/>
                  <a:gd name="T69" fmla="*/ 57 h 72"/>
                  <a:gd name="T70" fmla="*/ 7 w 72"/>
                  <a:gd name="T71" fmla="*/ 64 h 72"/>
                  <a:gd name="T72" fmla="*/ 22 w 72"/>
                  <a:gd name="T73" fmla="*/ 72 h 72"/>
                  <a:gd name="T74" fmla="*/ 29 w 72"/>
                  <a:gd name="T75" fmla="*/ 72 h 72"/>
                  <a:gd name="T76" fmla="*/ 36 w 72"/>
                  <a:gd name="T77" fmla="*/ 64 h 72"/>
                  <a:gd name="T78" fmla="*/ 43 w 72"/>
                  <a:gd name="T79" fmla="*/ 57 h 72"/>
                  <a:gd name="T80" fmla="*/ 58 w 72"/>
                  <a:gd name="T81" fmla="*/ 64 h 72"/>
                  <a:gd name="T82" fmla="*/ 58 w 72"/>
                  <a:gd name="T83" fmla="*/ 72 h 72"/>
                  <a:gd name="T84" fmla="*/ 65 w 72"/>
                  <a:gd name="T85" fmla="*/ 29 h 72"/>
                  <a:gd name="T86" fmla="*/ 65 w 72"/>
                  <a:gd name="T87" fmla="*/ 15 h 72"/>
                  <a:gd name="T88" fmla="*/ 58 w 72"/>
                  <a:gd name="T89" fmla="*/ 15 h 72"/>
                  <a:gd name="T90" fmla="*/ 58 w 72"/>
                  <a:gd name="T91" fmla="*/ 29 h 72"/>
                  <a:gd name="T92" fmla="*/ 43 w 72"/>
                  <a:gd name="T93" fmla="*/ 15 h 72"/>
                  <a:gd name="T94" fmla="*/ 36 w 72"/>
                  <a:gd name="T95" fmla="*/ 7 h 72"/>
                  <a:gd name="T96" fmla="*/ 36 w 72"/>
                  <a:gd name="T97" fmla="*/ 22 h 72"/>
                  <a:gd name="T98" fmla="*/ 22 w 72"/>
                  <a:gd name="T99" fmla="*/ 15 h 72"/>
                  <a:gd name="T100" fmla="*/ 14 w 72"/>
                  <a:gd name="T101" fmla="*/ 0 h 72"/>
                  <a:gd name="T102" fmla="*/ 0 w 72"/>
                  <a:gd name="T103" fmla="*/ 7 h 72"/>
                  <a:gd name="T104" fmla="*/ 7 w 72"/>
                  <a:gd name="T105" fmla="*/ 22 h 72"/>
                  <a:gd name="T106" fmla="*/ 14 w 72"/>
                  <a:gd name="T107" fmla="*/ 15 h 72"/>
                  <a:gd name="T108" fmla="*/ 14 w 72"/>
                  <a:gd name="T109" fmla="*/ 36 h 72"/>
                  <a:gd name="T110" fmla="*/ 7 w 72"/>
                  <a:gd name="T111" fmla="*/ 43 h 72"/>
                  <a:gd name="T112" fmla="*/ 22 w 72"/>
                  <a:gd name="T113" fmla="*/ 43 h 72"/>
                  <a:gd name="T114" fmla="*/ 22 w 72"/>
                  <a:gd name="T115" fmla="*/ 36 h 72"/>
                  <a:gd name="T116" fmla="*/ 29 w 72"/>
                  <a:gd name="T117" fmla="*/ 57 h 72"/>
                  <a:gd name="T118" fmla="*/ 14 w 72"/>
                  <a:gd name="T119" fmla="*/ 57 h 72"/>
                  <a:gd name="T120" fmla="*/ 7 w 72"/>
                  <a:gd name="T121" fmla="*/ 64 h 72"/>
                  <a:gd name="T122" fmla="*/ 29 w 72"/>
                  <a:gd name="T123" fmla="*/ 72 h 72"/>
                  <a:gd name="T124" fmla="*/ 29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8" y="72"/>
                    </a:moveTo>
                    <a:lnTo>
                      <a:pt x="65" y="72"/>
                    </a:lnTo>
                    <a:lnTo>
                      <a:pt x="72" y="72"/>
                    </a:lnTo>
                    <a:lnTo>
                      <a:pt x="72" y="64"/>
                    </a:lnTo>
                    <a:lnTo>
                      <a:pt x="72" y="64"/>
                    </a:lnTo>
                    <a:lnTo>
                      <a:pt x="58" y="50"/>
                    </a:lnTo>
                    <a:lnTo>
                      <a:pt x="58" y="50"/>
                    </a:lnTo>
                    <a:lnTo>
                      <a:pt x="58" y="36"/>
                    </a:lnTo>
                    <a:lnTo>
                      <a:pt x="65" y="36"/>
                    </a:lnTo>
                    <a:lnTo>
                      <a:pt x="65" y="36"/>
                    </a:lnTo>
                    <a:lnTo>
                      <a:pt x="72" y="29"/>
                    </a:lnTo>
                    <a:lnTo>
                      <a:pt x="65" y="7"/>
                    </a:lnTo>
                    <a:lnTo>
                      <a:pt x="65" y="7"/>
                    </a:lnTo>
                    <a:lnTo>
                      <a:pt x="65" y="7"/>
                    </a:lnTo>
                    <a:lnTo>
                      <a:pt x="58" y="7"/>
                    </a:lnTo>
                    <a:lnTo>
                      <a:pt x="50" y="15"/>
                    </a:lnTo>
                    <a:lnTo>
                      <a:pt x="50" y="22"/>
                    </a:lnTo>
                    <a:lnTo>
                      <a:pt x="58" y="36"/>
                    </a:lnTo>
                    <a:lnTo>
                      <a:pt x="58" y="36"/>
                    </a:lnTo>
                    <a:lnTo>
                      <a:pt x="50" y="50"/>
                    </a:lnTo>
                    <a:lnTo>
                      <a:pt x="50" y="50"/>
                    </a:lnTo>
                    <a:lnTo>
                      <a:pt x="43" y="43"/>
                    </a:lnTo>
                    <a:lnTo>
                      <a:pt x="43" y="36"/>
                    </a:lnTo>
                    <a:lnTo>
                      <a:pt x="43" y="29"/>
                    </a:lnTo>
                    <a:lnTo>
                      <a:pt x="43" y="29"/>
                    </a:lnTo>
                    <a:lnTo>
                      <a:pt x="43" y="22"/>
                    </a:lnTo>
                    <a:lnTo>
                      <a:pt x="43" y="7"/>
                    </a:lnTo>
                    <a:lnTo>
                      <a:pt x="36" y="0"/>
                    </a:lnTo>
                    <a:lnTo>
                      <a:pt x="29" y="7"/>
                    </a:lnTo>
                    <a:lnTo>
                      <a:pt x="36" y="22"/>
                    </a:lnTo>
                    <a:lnTo>
                      <a:pt x="36" y="29"/>
                    </a:lnTo>
                    <a:lnTo>
                      <a:pt x="36" y="29"/>
                    </a:lnTo>
                    <a:lnTo>
                      <a:pt x="36" y="36"/>
                    </a:lnTo>
                    <a:lnTo>
                      <a:pt x="36" y="36"/>
                    </a:lnTo>
                    <a:lnTo>
                      <a:pt x="29" y="29"/>
                    </a:lnTo>
                    <a:lnTo>
                      <a:pt x="22" y="22"/>
                    </a:lnTo>
                    <a:lnTo>
                      <a:pt x="22" y="22"/>
                    </a:lnTo>
                    <a:lnTo>
                      <a:pt x="22" y="15"/>
                    </a:lnTo>
                    <a:lnTo>
                      <a:pt x="22" y="7"/>
                    </a:lnTo>
                    <a:lnTo>
                      <a:pt x="7" y="0"/>
                    </a:lnTo>
                    <a:lnTo>
                      <a:pt x="7" y="0"/>
                    </a:lnTo>
                    <a:lnTo>
                      <a:pt x="0" y="0"/>
                    </a:lnTo>
                    <a:lnTo>
                      <a:pt x="0" y="0"/>
                    </a:lnTo>
                    <a:lnTo>
                      <a:pt x="0" y="7"/>
                    </a:lnTo>
                    <a:lnTo>
                      <a:pt x="7" y="22"/>
                    </a:lnTo>
                    <a:lnTo>
                      <a:pt x="14" y="22"/>
                    </a:lnTo>
                    <a:lnTo>
                      <a:pt x="22" y="29"/>
                    </a:lnTo>
                    <a:lnTo>
                      <a:pt x="29" y="36"/>
                    </a:lnTo>
                    <a:lnTo>
                      <a:pt x="36" y="36"/>
                    </a:lnTo>
                    <a:lnTo>
                      <a:pt x="29" y="36"/>
                    </a:lnTo>
                    <a:lnTo>
                      <a:pt x="29" y="36"/>
                    </a:lnTo>
                    <a:lnTo>
                      <a:pt x="22" y="36"/>
                    </a:lnTo>
                    <a:lnTo>
                      <a:pt x="14" y="29"/>
                    </a:lnTo>
                    <a:lnTo>
                      <a:pt x="7" y="29"/>
                    </a:lnTo>
                    <a:lnTo>
                      <a:pt x="0" y="36"/>
                    </a:lnTo>
                    <a:lnTo>
                      <a:pt x="0" y="43"/>
                    </a:lnTo>
                    <a:lnTo>
                      <a:pt x="7" y="43"/>
                    </a:lnTo>
                    <a:lnTo>
                      <a:pt x="14" y="50"/>
                    </a:lnTo>
                    <a:lnTo>
                      <a:pt x="22" y="50"/>
                    </a:lnTo>
                    <a:lnTo>
                      <a:pt x="22" y="43"/>
                    </a:lnTo>
                    <a:lnTo>
                      <a:pt x="22" y="43"/>
                    </a:lnTo>
                    <a:lnTo>
                      <a:pt x="29" y="43"/>
                    </a:lnTo>
                    <a:lnTo>
                      <a:pt x="36" y="43"/>
                    </a:lnTo>
                    <a:lnTo>
                      <a:pt x="43" y="50"/>
                    </a:lnTo>
                    <a:lnTo>
                      <a:pt x="43" y="50"/>
                    </a:lnTo>
                    <a:lnTo>
                      <a:pt x="43" y="50"/>
                    </a:lnTo>
                    <a:lnTo>
                      <a:pt x="43" y="57"/>
                    </a:lnTo>
                    <a:lnTo>
                      <a:pt x="36" y="57"/>
                    </a:lnTo>
                    <a:lnTo>
                      <a:pt x="29" y="57"/>
                    </a:lnTo>
                    <a:lnTo>
                      <a:pt x="22" y="57"/>
                    </a:lnTo>
                    <a:lnTo>
                      <a:pt x="7" y="64"/>
                    </a:lnTo>
                    <a:lnTo>
                      <a:pt x="7" y="64"/>
                    </a:lnTo>
                    <a:lnTo>
                      <a:pt x="7" y="72"/>
                    </a:lnTo>
                    <a:lnTo>
                      <a:pt x="22" y="72"/>
                    </a:lnTo>
                    <a:lnTo>
                      <a:pt x="29" y="72"/>
                    </a:lnTo>
                    <a:lnTo>
                      <a:pt x="29" y="72"/>
                    </a:lnTo>
                    <a:lnTo>
                      <a:pt x="29" y="64"/>
                    </a:lnTo>
                    <a:lnTo>
                      <a:pt x="36" y="64"/>
                    </a:lnTo>
                    <a:lnTo>
                      <a:pt x="43" y="64"/>
                    </a:lnTo>
                    <a:lnTo>
                      <a:pt x="43" y="57"/>
                    </a:lnTo>
                    <a:lnTo>
                      <a:pt x="50" y="57"/>
                    </a:lnTo>
                    <a:lnTo>
                      <a:pt x="58" y="64"/>
                    </a:lnTo>
                    <a:lnTo>
                      <a:pt x="58" y="72"/>
                    </a:lnTo>
                    <a:lnTo>
                      <a:pt x="58" y="72"/>
                    </a:lnTo>
                    <a:close/>
                    <a:moveTo>
                      <a:pt x="58" y="29"/>
                    </a:moveTo>
                    <a:lnTo>
                      <a:pt x="65" y="29"/>
                    </a:lnTo>
                    <a:lnTo>
                      <a:pt x="72" y="22"/>
                    </a:lnTo>
                    <a:lnTo>
                      <a:pt x="65" y="15"/>
                    </a:lnTo>
                    <a:lnTo>
                      <a:pt x="65" y="7"/>
                    </a:lnTo>
                    <a:lnTo>
                      <a:pt x="58" y="15"/>
                    </a:lnTo>
                    <a:lnTo>
                      <a:pt x="58" y="29"/>
                    </a:lnTo>
                    <a:lnTo>
                      <a:pt x="58" y="29"/>
                    </a:lnTo>
                    <a:close/>
                    <a:moveTo>
                      <a:pt x="36" y="22"/>
                    </a:moveTo>
                    <a:lnTo>
                      <a:pt x="43" y="15"/>
                    </a:lnTo>
                    <a:lnTo>
                      <a:pt x="36" y="0"/>
                    </a:lnTo>
                    <a:lnTo>
                      <a:pt x="36" y="7"/>
                    </a:lnTo>
                    <a:lnTo>
                      <a:pt x="36" y="22"/>
                    </a:lnTo>
                    <a:lnTo>
                      <a:pt x="36" y="22"/>
                    </a:lnTo>
                    <a:close/>
                    <a:moveTo>
                      <a:pt x="14" y="15"/>
                    </a:moveTo>
                    <a:lnTo>
                      <a:pt x="22" y="15"/>
                    </a:lnTo>
                    <a:lnTo>
                      <a:pt x="14" y="7"/>
                    </a:lnTo>
                    <a:lnTo>
                      <a:pt x="14" y="0"/>
                    </a:lnTo>
                    <a:lnTo>
                      <a:pt x="0" y="0"/>
                    </a:lnTo>
                    <a:lnTo>
                      <a:pt x="0" y="7"/>
                    </a:lnTo>
                    <a:lnTo>
                      <a:pt x="7" y="15"/>
                    </a:lnTo>
                    <a:lnTo>
                      <a:pt x="7" y="22"/>
                    </a:lnTo>
                    <a:lnTo>
                      <a:pt x="14" y="15"/>
                    </a:lnTo>
                    <a:lnTo>
                      <a:pt x="14" y="15"/>
                    </a:lnTo>
                    <a:close/>
                    <a:moveTo>
                      <a:pt x="22" y="36"/>
                    </a:moveTo>
                    <a:lnTo>
                      <a:pt x="14" y="36"/>
                    </a:lnTo>
                    <a:lnTo>
                      <a:pt x="0" y="36"/>
                    </a:lnTo>
                    <a:lnTo>
                      <a:pt x="7" y="43"/>
                    </a:lnTo>
                    <a:lnTo>
                      <a:pt x="14" y="50"/>
                    </a:lnTo>
                    <a:lnTo>
                      <a:pt x="22" y="43"/>
                    </a:lnTo>
                    <a:lnTo>
                      <a:pt x="22" y="36"/>
                    </a:lnTo>
                    <a:lnTo>
                      <a:pt x="22" y="36"/>
                    </a:lnTo>
                    <a:close/>
                    <a:moveTo>
                      <a:pt x="29" y="64"/>
                    </a:moveTo>
                    <a:lnTo>
                      <a:pt x="29" y="57"/>
                    </a:lnTo>
                    <a:lnTo>
                      <a:pt x="22" y="57"/>
                    </a:lnTo>
                    <a:lnTo>
                      <a:pt x="14" y="57"/>
                    </a:lnTo>
                    <a:lnTo>
                      <a:pt x="7" y="64"/>
                    </a:lnTo>
                    <a:lnTo>
                      <a:pt x="7" y="64"/>
                    </a:lnTo>
                    <a:lnTo>
                      <a:pt x="14" y="72"/>
                    </a:lnTo>
                    <a:lnTo>
                      <a:pt x="29" y="72"/>
                    </a:lnTo>
                    <a:lnTo>
                      <a:pt x="29" y="64"/>
                    </a:lnTo>
                    <a:lnTo>
                      <a:pt x="29"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810">
                <a:extLst>
                  <a:ext uri="{FF2B5EF4-FFF2-40B4-BE49-F238E27FC236}">
                    <a16:creationId xmlns:a16="http://schemas.microsoft.com/office/drawing/2014/main" xmlns="" id="{CBC3E516-BE6F-404D-8A32-6833FAF0DFE4}"/>
                  </a:ext>
                </a:extLst>
              </p:cNvPr>
              <p:cNvSpPr>
                <a:spLocks noEditPoints="1"/>
              </p:cNvSpPr>
              <p:nvPr/>
            </p:nvSpPr>
            <p:spPr bwMode="auto">
              <a:xfrm>
                <a:off x="6611" y="3455"/>
                <a:ext cx="72" cy="72"/>
              </a:xfrm>
              <a:custGeom>
                <a:avLst/>
                <a:gdLst>
                  <a:gd name="T0" fmla="*/ 72 w 72"/>
                  <a:gd name="T1" fmla="*/ 72 h 72"/>
                  <a:gd name="T2" fmla="*/ 72 w 72"/>
                  <a:gd name="T3" fmla="*/ 64 h 72"/>
                  <a:gd name="T4" fmla="*/ 65 w 72"/>
                  <a:gd name="T5" fmla="*/ 50 h 72"/>
                  <a:gd name="T6" fmla="*/ 65 w 72"/>
                  <a:gd name="T7" fmla="*/ 36 h 72"/>
                  <a:gd name="T8" fmla="*/ 72 w 72"/>
                  <a:gd name="T9" fmla="*/ 36 h 72"/>
                  <a:gd name="T10" fmla="*/ 72 w 72"/>
                  <a:gd name="T11" fmla="*/ 7 h 72"/>
                  <a:gd name="T12" fmla="*/ 65 w 72"/>
                  <a:gd name="T13" fmla="*/ 7 h 72"/>
                  <a:gd name="T14" fmla="*/ 58 w 72"/>
                  <a:gd name="T15" fmla="*/ 15 h 72"/>
                  <a:gd name="T16" fmla="*/ 65 w 72"/>
                  <a:gd name="T17" fmla="*/ 36 h 72"/>
                  <a:gd name="T18" fmla="*/ 58 w 72"/>
                  <a:gd name="T19" fmla="*/ 50 h 72"/>
                  <a:gd name="T20" fmla="*/ 50 w 72"/>
                  <a:gd name="T21" fmla="*/ 43 h 72"/>
                  <a:gd name="T22" fmla="*/ 43 w 72"/>
                  <a:gd name="T23" fmla="*/ 29 h 72"/>
                  <a:gd name="T24" fmla="*/ 50 w 72"/>
                  <a:gd name="T25" fmla="*/ 22 h 72"/>
                  <a:gd name="T26" fmla="*/ 43 w 72"/>
                  <a:gd name="T27" fmla="*/ 0 h 72"/>
                  <a:gd name="T28" fmla="*/ 43 w 72"/>
                  <a:gd name="T29" fmla="*/ 22 h 72"/>
                  <a:gd name="T30" fmla="*/ 43 w 72"/>
                  <a:gd name="T31" fmla="*/ 29 h 72"/>
                  <a:gd name="T32" fmla="*/ 36 w 72"/>
                  <a:gd name="T33" fmla="*/ 36 h 72"/>
                  <a:gd name="T34" fmla="*/ 29 w 72"/>
                  <a:gd name="T35" fmla="*/ 22 h 72"/>
                  <a:gd name="T36" fmla="*/ 29 w 72"/>
                  <a:gd name="T37" fmla="*/ 15 h 72"/>
                  <a:gd name="T38" fmla="*/ 15 w 72"/>
                  <a:gd name="T39" fmla="*/ 0 h 72"/>
                  <a:gd name="T40" fmla="*/ 7 w 72"/>
                  <a:gd name="T41" fmla="*/ 0 h 72"/>
                  <a:gd name="T42" fmla="*/ 0 w 72"/>
                  <a:gd name="T43" fmla="*/ 7 h 72"/>
                  <a:gd name="T44" fmla="*/ 22 w 72"/>
                  <a:gd name="T45" fmla="*/ 22 h 72"/>
                  <a:gd name="T46" fmla="*/ 36 w 72"/>
                  <a:gd name="T47" fmla="*/ 36 h 72"/>
                  <a:gd name="T48" fmla="*/ 36 w 72"/>
                  <a:gd name="T49" fmla="*/ 36 h 72"/>
                  <a:gd name="T50" fmla="*/ 29 w 72"/>
                  <a:gd name="T51" fmla="*/ 36 h 72"/>
                  <a:gd name="T52" fmla="*/ 7 w 72"/>
                  <a:gd name="T53" fmla="*/ 29 h 72"/>
                  <a:gd name="T54" fmla="*/ 7 w 72"/>
                  <a:gd name="T55" fmla="*/ 43 h 72"/>
                  <a:gd name="T56" fmla="*/ 22 w 72"/>
                  <a:gd name="T57" fmla="*/ 50 h 72"/>
                  <a:gd name="T58" fmla="*/ 29 w 72"/>
                  <a:gd name="T59" fmla="*/ 43 h 72"/>
                  <a:gd name="T60" fmla="*/ 36 w 72"/>
                  <a:gd name="T61" fmla="*/ 43 h 72"/>
                  <a:gd name="T62" fmla="*/ 43 w 72"/>
                  <a:gd name="T63" fmla="*/ 50 h 72"/>
                  <a:gd name="T64" fmla="*/ 50 w 72"/>
                  <a:gd name="T65" fmla="*/ 50 h 72"/>
                  <a:gd name="T66" fmla="*/ 43 w 72"/>
                  <a:gd name="T67" fmla="*/ 57 h 72"/>
                  <a:gd name="T68" fmla="*/ 29 w 72"/>
                  <a:gd name="T69" fmla="*/ 57 h 72"/>
                  <a:gd name="T70" fmla="*/ 7 w 72"/>
                  <a:gd name="T71" fmla="*/ 64 h 72"/>
                  <a:gd name="T72" fmla="*/ 29 w 72"/>
                  <a:gd name="T73" fmla="*/ 72 h 72"/>
                  <a:gd name="T74" fmla="*/ 36 w 72"/>
                  <a:gd name="T75" fmla="*/ 72 h 72"/>
                  <a:gd name="T76" fmla="*/ 43 w 72"/>
                  <a:gd name="T77" fmla="*/ 64 h 72"/>
                  <a:gd name="T78" fmla="*/ 50 w 72"/>
                  <a:gd name="T79" fmla="*/ 57 h 72"/>
                  <a:gd name="T80" fmla="*/ 58 w 72"/>
                  <a:gd name="T81" fmla="*/ 64 h 72"/>
                  <a:gd name="T82" fmla="*/ 65 w 72"/>
                  <a:gd name="T83" fmla="*/ 72 h 72"/>
                  <a:gd name="T84" fmla="*/ 72 w 72"/>
                  <a:gd name="T85" fmla="*/ 29 h 72"/>
                  <a:gd name="T86" fmla="*/ 72 w 72"/>
                  <a:gd name="T87" fmla="*/ 15 h 72"/>
                  <a:gd name="T88" fmla="*/ 58 w 72"/>
                  <a:gd name="T89" fmla="*/ 15 h 72"/>
                  <a:gd name="T90" fmla="*/ 65 w 72"/>
                  <a:gd name="T91" fmla="*/ 29 h 72"/>
                  <a:gd name="T92" fmla="*/ 50 w 72"/>
                  <a:gd name="T93" fmla="*/ 15 h 72"/>
                  <a:gd name="T94" fmla="*/ 36 w 72"/>
                  <a:gd name="T95" fmla="*/ 7 h 72"/>
                  <a:gd name="T96" fmla="*/ 43 w 72"/>
                  <a:gd name="T97" fmla="*/ 22 h 72"/>
                  <a:gd name="T98" fmla="*/ 22 w 72"/>
                  <a:gd name="T99" fmla="*/ 15 h 72"/>
                  <a:gd name="T100" fmla="*/ 15 w 72"/>
                  <a:gd name="T101" fmla="*/ 0 h 72"/>
                  <a:gd name="T102" fmla="*/ 7 w 72"/>
                  <a:gd name="T103" fmla="*/ 7 h 72"/>
                  <a:gd name="T104" fmla="*/ 15 w 72"/>
                  <a:gd name="T105" fmla="*/ 22 h 72"/>
                  <a:gd name="T106" fmla="*/ 22 w 72"/>
                  <a:gd name="T107" fmla="*/ 15 h 72"/>
                  <a:gd name="T108" fmla="*/ 15 w 72"/>
                  <a:gd name="T109" fmla="*/ 36 h 72"/>
                  <a:gd name="T110" fmla="*/ 7 w 72"/>
                  <a:gd name="T111" fmla="*/ 43 h 72"/>
                  <a:gd name="T112" fmla="*/ 29 w 72"/>
                  <a:gd name="T113" fmla="*/ 43 h 72"/>
                  <a:gd name="T114" fmla="*/ 29 w 72"/>
                  <a:gd name="T115" fmla="*/ 36 h 72"/>
                  <a:gd name="T116" fmla="*/ 29 w 72"/>
                  <a:gd name="T117" fmla="*/ 57 h 72"/>
                  <a:gd name="T118" fmla="*/ 22 w 72"/>
                  <a:gd name="T119" fmla="*/ 57 h 72"/>
                  <a:gd name="T120" fmla="*/ 15 w 72"/>
                  <a:gd name="T121" fmla="*/ 64 h 72"/>
                  <a:gd name="T122" fmla="*/ 29 w 72"/>
                  <a:gd name="T123" fmla="*/ 72 h 72"/>
                  <a:gd name="T124" fmla="*/ 36 w 72"/>
                  <a:gd name="T125"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4"/>
                    </a:lnTo>
                    <a:lnTo>
                      <a:pt x="72" y="64"/>
                    </a:lnTo>
                    <a:lnTo>
                      <a:pt x="65" y="50"/>
                    </a:lnTo>
                    <a:lnTo>
                      <a:pt x="58" y="50"/>
                    </a:lnTo>
                    <a:lnTo>
                      <a:pt x="65" y="36"/>
                    </a:lnTo>
                    <a:lnTo>
                      <a:pt x="65" y="36"/>
                    </a:lnTo>
                    <a:lnTo>
                      <a:pt x="72" y="36"/>
                    </a:lnTo>
                    <a:lnTo>
                      <a:pt x="72" y="29"/>
                    </a:lnTo>
                    <a:lnTo>
                      <a:pt x="72" y="7"/>
                    </a:lnTo>
                    <a:lnTo>
                      <a:pt x="72" y="7"/>
                    </a:lnTo>
                    <a:lnTo>
                      <a:pt x="65" y="7"/>
                    </a:lnTo>
                    <a:lnTo>
                      <a:pt x="65" y="7"/>
                    </a:lnTo>
                    <a:lnTo>
                      <a:pt x="58" y="15"/>
                    </a:lnTo>
                    <a:lnTo>
                      <a:pt x="58" y="22"/>
                    </a:lnTo>
                    <a:lnTo>
                      <a:pt x="65" y="36"/>
                    </a:lnTo>
                    <a:lnTo>
                      <a:pt x="58" y="36"/>
                    </a:lnTo>
                    <a:lnTo>
                      <a:pt x="58" y="50"/>
                    </a:lnTo>
                    <a:lnTo>
                      <a:pt x="58" y="50"/>
                    </a:lnTo>
                    <a:lnTo>
                      <a:pt x="50" y="43"/>
                    </a:lnTo>
                    <a:lnTo>
                      <a:pt x="50" y="36"/>
                    </a:lnTo>
                    <a:lnTo>
                      <a:pt x="43" y="29"/>
                    </a:lnTo>
                    <a:lnTo>
                      <a:pt x="43" y="29"/>
                    </a:lnTo>
                    <a:lnTo>
                      <a:pt x="50" y="22"/>
                    </a:lnTo>
                    <a:lnTo>
                      <a:pt x="50" y="7"/>
                    </a:lnTo>
                    <a:lnTo>
                      <a:pt x="43" y="0"/>
                    </a:lnTo>
                    <a:lnTo>
                      <a:pt x="36" y="7"/>
                    </a:lnTo>
                    <a:lnTo>
                      <a:pt x="43" y="22"/>
                    </a:lnTo>
                    <a:lnTo>
                      <a:pt x="43" y="29"/>
                    </a:lnTo>
                    <a:lnTo>
                      <a:pt x="43" y="29"/>
                    </a:lnTo>
                    <a:lnTo>
                      <a:pt x="43" y="36"/>
                    </a:lnTo>
                    <a:lnTo>
                      <a:pt x="36" y="36"/>
                    </a:lnTo>
                    <a:lnTo>
                      <a:pt x="29" y="29"/>
                    </a:lnTo>
                    <a:lnTo>
                      <a:pt x="29" y="22"/>
                    </a:lnTo>
                    <a:lnTo>
                      <a:pt x="29" y="22"/>
                    </a:lnTo>
                    <a:lnTo>
                      <a:pt x="29" y="15"/>
                    </a:lnTo>
                    <a:lnTo>
                      <a:pt x="22" y="7"/>
                    </a:lnTo>
                    <a:lnTo>
                      <a:pt x="15" y="0"/>
                    </a:lnTo>
                    <a:lnTo>
                      <a:pt x="15" y="0"/>
                    </a:lnTo>
                    <a:lnTo>
                      <a:pt x="7" y="0"/>
                    </a:lnTo>
                    <a:lnTo>
                      <a:pt x="7" y="0"/>
                    </a:lnTo>
                    <a:lnTo>
                      <a:pt x="0" y="7"/>
                    </a:lnTo>
                    <a:lnTo>
                      <a:pt x="7" y="22"/>
                    </a:lnTo>
                    <a:lnTo>
                      <a:pt x="22" y="22"/>
                    </a:lnTo>
                    <a:lnTo>
                      <a:pt x="29" y="29"/>
                    </a:lnTo>
                    <a:lnTo>
                      <a:pt x="36" y="36"/>
                    </a:lnTo>
                    <a:lnTo>
                      <a:pt x="36" y="36"/>
                    </a:lnTo>
                    <a:lnTo>
                      <a:pt x="36" y="36"/>
                    </a:lnTo>
                    <a:lnTo>
                      <a:pt x="29" y="36"/>
                    </a:lnTo>
                    <a:lnTo>
                      <a:pt x="29" y="36"/>
                    </a:lnTo>
                    <a:lnTo>
                      <a:pt x="22" y="29"/>
                    </a:lnTo>
                    <a:lnTo>
                      <a:pt x="7" y="29"/>
                    </a:lnTo>
                    <a:lnTo>
                      <a:pt x="0" y="36"/>
                    </a:lnTo>
                    <a:lnTo>
                      <a:pt x="7" y="43"/>
                    </a:lnTo>
                    <a:lnTo>
                      <a:pt x="15" y="43"/>
                    </a:lnTo>
                    <a:lnTo>
                      <a:pt x="22" y="50"/>
                    </a:lnTo>
                    <a:lnTo>
                      <a:pt x="22" y="50"/>
                    </a:lnTo>
                    <a:lnTo>
                      <a:pt x="29" y="43"/>
                    </a:lnTo>
                    <a:lnTo>
                      <a:pt x="29" y="43"/>
                    </a:lnTo>
                    <a:lnTo>
                      <a:pt x="36" y="43"/>
                    </a:lnTo>
                    <a:lnTo>
                      <a:pt x="43" y="43"/>
                    </a:lnTo>
                    <a:lnTo>
                      <a:pt x="43" y="50"/>
                    </a:lnTo>
                    <a:lnTo>
                      <a:pt x="50" y="50"/>
                    </a:lnTo>
                    <a:lnTo>
                      <a:pt x="50" y="50"/>
                    </a:lnTo>
                    <a:lnTo>
                      <a:pt x="50" y="57"/>
                    </a:lnTo>
                    <a:lnTo>
                      <a:pt x="43" y="57"/>
                    </a:lnTo>
                    <a:lnTo>
                      <a:pt x="36" y="57"/>
                    </a:lnTo>
                    <a:lnTo>
                      <a:pt x="29" y="57"/>
                    </a:lnTo>
                    <a:lnTo>
                      <a:pt x="7" y="64"/>
                    </a:lnTo>
                    <a:lnTo>
                      <a:pt x="7" y="64"/>
                    </a:lnTo>
                    <a:lnTo>
                      <a:pt x="15" y="72"/>
                    </a:lnTo>
                    <a:lnTo>
                      <a:pt x="29" y="72"/>
                    </a:lnTo>
                    <a:lnTo>
                      <a:pt x="36" y="72"/>
                    </a:lnTo>
                    <a:lnTo>
                      <a:pt x="36" y="72"/>
                    </a:lnTo>
                    <a:lnTo>
                      <a:pt x="36" y="64"/>
                    </a:lnTo>
                    <a:lnTo>
                      <a:pt x="43" y="64"/>
                    </a:lnTo>
                    <a:lnTo>
                      <a:pt x="43" y="64"/>
                    </a:lnTo>
                    <a:lnTo>
                      <a:pt x="50" y="57"/>
                    </a:lnTo>
                    <a:lnTo>
                      <a:pt x="50" y="57"/>
                    </a:lnTo>
                    <a:lnTo>
                      <a:pt x="58" y="64"/>
                    </a:lnTo>
                    <a:lnTo>
                      <a:pt x="65" y="72"/>
                    </a:lnTo>
                    <a:lnTo>
                      <a:pt x="65" y="72"/>
                    </a:lnTo>
                    <a:close/>
                    <a:moveTo>
                      <a:pt x="65" y="29"/>
                    </a:moveTo>
                    <a:lnTo>
                      <a:pt x="72" y="29"/>
                    </a:lnTo>
                    <a:lnTo>
                      <a:pt x="72" y="22"/>
                    </a:lnTo>
                    <a:lnTo>
                      <a:pt x="72" y="15"/>
                    </a:lnTo>
                    <a:lnTo>
                      <a:pt x="65" y="7"/>
                    </a:lnTo>
                    <a:lnTo>
                      <a:pt x="58" y="15"/>
                    </a:lnTo>
                    <a:lnTo>
                      <a:pt x="65" y="29"/>
                    </a:lnTo>
                    <a:lnTo>
                      <a:pt x="65" y="29"/>
                    </a:lnTo>
                    <a:close/>
                    <a:moveTo>
                      <a:pt x="43" y="22"/>
                    </a:moveTo>
                    <a:lnTo>
                      <a:pt x="50" y="15"/>
                    </a:lnTo>
                    <a:lnTo>
                      <a:pt x="43" y="0"/>
                    </a:lnTo>
                    <a:lnTo>
                      <a:pt x="36" y="7"/>
                    </a:lnTo>
                    <a:lnTo>
                      <a:pt x="43" y="22"/>
                    </a:lnTo>
                    <a:lnTo>
                      <a:pt x="43" y="22"/>
                    </a:lnTo>
                    <a:close/>
                    <a:moveTo>
                      <a:pt x="22" y="15"/>
                    </a:moveTo>
                    <a:lnTo>
                      <a:pt x="22" y="15"/>
                    </a:lnTo>
                    <a:lnTo>
                      <a:pt x="22" y="7"/>
                    </a:lnTo>
                    <a:lnTo>
                      <a:pt x="15" y="0"/>
                    </a:lnTo>
                    <a:lnTo>
                      <a:pt x="7" y="0"/>
                    </a:lnTo>
                    <a:lnTo>
                      <a:pt x="7" y="7"/>
                    </a:lnTo>
                    <a:lnTo>
                      <a:pt x="7" y="15"/>
                    </a:lnTo>
                    <a:lnTo>
                      <a:pt x="15" y="22"/>
                    </a:lnTo>
                    <a:lnTo>
                      <a:pt x="22" y="15"/>
                    </a:lnTo>
                    <a:lnTo>
                      <a:pt x="22" y="15"/>
                    </a:lnTo>
                    <a:close/>
                    <a:moveTo>
                      <a:pt x="29" y="36"/>
                    </a:moveTo>
                    <a:lnTo>
                      <a:pt x="15" y="36"/>
                    </a:lnTo>
                    <a:lnTo>
                      <a:pt x="7" y="36"/>
                    </a:lnTo>
                    <a:lnTo>
                      <a:pt x="7" y="43"/>
                    </a:lnTo>
                    <a:lnTo>
                      <a:pt x="15" y="50"/>
                    </a:lnTo>
                    <a:lnTo>
                      <a:pt x="29" y="43"/>
                    </a:lnTo>
                    <a:lnTo>
                      <a:pt x="29" y="36"/>
                    </a:lnTo>
                    <a:lnTo>
                      <a:pt x="29" y="36"/>
                    </a:lnTo>
                    <a:close/>
                    <a:moveTo>
                      <a:pt x="36" y="64"/>
                    </a:moveTo>
                    <a:lnTo>
                      <a:pt x="29" y="57"/>
                    </a:lnTo>
                    <a:lnTo>
                      <a:pt x="22" y="57"/>
                    </a:lnTo>
                    <a:lnTo>
                      <a:pt x="22" y="57"/>
                    </a:lnTo>
                    <a:lnTo>
                      <a:pt x="15" y="64"/>
                    </a:lnTo>
                    <a:lnTo>
                      <a:pt x="15" y="64"/>
                    </a:lnTo>
                    <a:lnTo>
                      <a:pt x="22" y="72"/>
                    </a:lnTo>
                    <a:lnTo>
                      <a:pt x="29" y="72"/>
                    </a:lnTo>
                    <a:lnTo>
                      <a:pt x="36" y="64"/>
                    </a:lnTo>
                    <a:lnTo>
                      <a:pt x="36" y="6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811">
                <a:extLst>
                  <a:ext uri="{FF2B5EF4-FFF2-40B4-BE49-F238E27FC236}">
                    <a16:creationId xmlns:a16="http://schemas.microsoft.com/office/drawing/2014/main" xmlns="" id="{60A2B998-1AE3-47CE-B755-961CEE8F1480}"/>
                  </a:ext>
                </a:extLst>
              </p:cNvPr>
              <p:cNvSpPr>
                <a:spLocks noEditPoints="1"/>
              </p:cNvSpPr>
              <p:nvPr/>
            </p:nvSpPr>
            <p:spPr bwMode="auto">
              <a:xfrm>
                <a:off x="6316" y="3534"/>
                <a:ext cx="72" cy="79"/>
              </a:xfrm>
              <a:custGeom>
                <a:avLst/>
                <a:gdLst>
                  <a:gd name="T0" fmla="*/ 64 w 72"/>
                  <a:gd name="T1" fmla="*/ 72 h 79"/>
                  <a:gd name="T2" fmla="*/ 72 w 72"/>
                  <a:gd name="T3" fmla="*/ 65 h 79"/>
                  <a:gd name="T4" fmla="*/ 57 w 72"/>
                  <a:gd name="T5" fmla="*/ 58 h 79"/>
                  <a:gd name="T6" fmla="*/ 57 w 72"/>
                  <a:gd name="T7" fmla="*/ 43 h 79"/>
                  <a:gd name="T8" fmla="*/ 64 w 72"/>
                  <a:gd name="T9" fmla="*/ 36 h 79"/>
                  <a:gd name="T10" fmla="*/ 64 w 72"/>
                  <a:gd name="T11" fmla="*/ 14 h 79"/>
                  <a:gd name="T12" fmla="*/ 64 w 72"/>
                  <a:gd name="T13" fmla="*/ 7 h 79"/>
                  <a:gd name="T14" fmla="*/ 50 w 72"/>
                  <a:gd name="T15" fmla="*/ 14 h 79"/>
                  <a:gd name="T16" fmla="*/ 57 w 72"/>
                  <a:gd name="T17" fmla="*/ 36 h 79"/>
                  <a:gd name="T18" fmla="*/ 50 w 72"/>
                  <a:gd name="T19" fmla="*/ 50 h 79"/>
                  <a:gd name="T20" fmla="*/ 50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57 w 72"/>
                  <a:gd name="T83" fmla="*/ 72 h 79"/>
                  <a:gd name="T84" fmla="*/ 64 w 72"/>
                  <a:gd name="T85" fmla="*/ 36 h 79"/>
                  <a:gd name="T86" fmla="*/ 64 w 72"/>
                  <a:gd name="T87" fmla="*/ 14 h 79"/>
                  <a:gd name="T88" fmla="*/ 57 w 72"/>
                  <a:gd name="T89" fmla="*/ 21 h 79"/>
                  <a:gd name="T90" fmla="*/ 57 w 72"/>
                  <a:gd name="T91" fmla="*/ 36 h 79"/>
                  <a:gd name="T92" fmla="*/ 43 w 72"/>
                  <a:gd name="T93" fmla="*/ 14 h 79"/>
                  <a:gd name="T94" fmla="*/ 36 w 72"/>
                  <a:gd name="T95" fmla="*/ 14 h 79"/>
                  <a:gd name="T96" fmla="*/ 36 w 72"/>
                  <a:gd name="T97" fmla="*/ 21 h 79"/>
                  <a:gd name="T98" fmla="*/ 21 w 72"/>
                  <a:gd name="T99" fmla="*/ 14 h 79"/>
                  <a:gd name="T100" fmla="*/ 14 w 72"/>
                  <a:gd name="T101" fmla="*/ 7 h 79"/>
                  <a:gd name="T102" fmla="*/ 0 w 72"/>
                  <a:gd name="T103" fmla="*/ 7 h 79"/>
                  <a:gd name="T104" fmla="*/ 7 w 72"/>
                  <a:gd name="T105" fmla="*/ 21 h 79"/>
                  <a:gd name="T106" fmla="*/ 14 w 72"/>
                  <a:gd name="T107" fmla="*/ 21 h 79"/>
                  <a:gd name="T108" fmla="*/ 14 w 72"/>
                  <a:gd name="T109" fmla="*/ 36 h 79"/>
                  <a:gd name="T110" fmla="*/ 7 w 72"/>
                  <a:gd name="T111" fmla="*/ 43 h 79"/>
                  <a:gd name="T112" fmla="*/ 21 w 72"/>
                  <a:gd name="T113" fmla="*/ 50 h 79"/>
                  <a:gd name="T114" fmla="*/ 21 w 72"/>
                  <a:gd name="T115" fmla="*/ 36 h 79"/>
                  <a:gd name="T116" fmla="*/ 28 w 72"/>
                  <a:gd name="T117" fmla="*/ 58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72" y="72"/>
                    </a:lnTo>
                    <a:lnTo>
                      <a:pt x="72" y="65"/>
                    </a:lnTo>
                    <a:lnTo>
                      <a:pt x="72" y="65"/>
                    </a:lnTo>
                    <a:lnTo>
                      <a:pt x="57" y="58"/>
                    </a:lnTo>
                    <a:lnTo>
                      <a:pt x="57" y="50"/>
                    </a:lnTo>
                    <a:lnTo>
                      <a:pt x="57" y="43"/>
                    </a:lnTo>
                    <a:lnTo>
                      <a:pt x="64" y="36"/>
                    </a:lnTo>
                    <a:lnTo>
                      <a:pt x="64" y="36"/>
                    </a:lnTo>
                    <a:lnTo>
                      <a:pt x="72" y="28"/>
                    </a:lnTo>
                    <a:lnTo>
                      <a:pt x="64" y="14"/>
                    </a:lnTo>
                    <a:lnTo>
                      <a:pt x="64" y="7"/>
                    </a:lnTo>
                    <a:lnTo>
                      <a:pt x="64" y="7"/>
                    </a:lnTo>
                    <a:lnTo>
                      <a:pt x="57" y="7"/>
                    </a:lnTo>
                    <a:lnTo>
                      <a:pt x="50" y="14"/>
                    </a:lnTo>
                    <a:lnTo>
                      <a:pt x="50" y="28"/>
                    </a:lnTo>
                    <a:lnTo>
                      <a:pt x="57" y="36"/>
                    </a:lnTo>
                    <a:lnTo>
                      <a:pt x="57" y="43"/>
                    </a:lnTo>
                    <a:lnTo>
                      <a:pt x="50" y="50"/>
                    </a:lnTo>
                    <a:lnTo>
                      <a:pt x="50" y="50"/>
                    </a:lnTo>
                    <a:lnTo>
                      <a:pt x="50" y="43"/>
                    </a:lnTo>
                    <a:lnTo>
                      <a:pt x="43" y="43"/>
                    </a:lnTo>
                    <a:lnTo>
                      <a:pt x="43" y="36"/>
                    </a:lnTo>
                    <a:lnTo>
                      <a:pt x="43" y="28"/>
                    </a:lnTo>
                    <a:lnTo>
                      <a:pt x="43" y="21"/>
                    </a:lnTo>
                    <a:lnTo>
                      <a:pt x="43" y="14"/>
                    </a:lnTo>
                    <a:lnTo>
                      <a:pt x="36" y="0"/>
                    </a:lnTo>
                    <a:lnTo>
                      <a:pt x="28" y="7"/>
                    </a:lnTo>
                    <a:lnTo>
                      <a:pt x="36" y="28"/>
                    </a:lnTo>
                    <a:lnTo>
                      <a:pt x="36" y="28"/>
                    </a:lnTo>
                    <a:lnTo>
                      <a:pt x="36" y="36"/>
                    </a:lnTo>
                    <a:lnTo>
                      <a:pt x="36" y="36"/>
                    </a:lnTo>
                    <a:lnTo>
                      <a:pt x="36" y="36"/>
                    </a:lnTo>
                    <a:lnTo>
                      <a:pt x="28" y="28"/>
                    </a:lnTo>
                    <a:lnTo>
                      <a:pt x="21" y="21"/>
                    </a:lnTo>
                    <a:lnTo>
                      <a:pt x="21" y="21"/>
                    </a:lnTo>
                    <a:lnTo>
                      <a:pt x="21" y="14"/>
                    </a:lnTo>
                    <a:lnTo>
                      <a:pt x="21" y="7"/>
                    </a:lnTo>
                    <a:lnTo>
                      <a:pt x="7" y="0"/>
                    </a:lnTo>
                    <a:lnTo>
                      <a:pt x="7" y="0"/>
                    </a:lnTo>
                    <a:lnTo>
                      <a:pt x="0" y="0"/>
                    </a:lnTo>
                    <a:lnTo>
                      <a:pt x="0" y="0"/>
                    </a:lnTo>
                    <a:lnTo>
                      <a:pt x="0" y="7"/>
                    </a:lnTo>
                    <a:lnTo>
                      <a:pt x="7" y="21"/>
                    </a:lnTo>
                    <a:lnTo>
                      <a:pt x="14" y="21"/>
                    </a:lnTo>
                    <a:lnTo>
                      <a:pt x="21" y="28"/>
                    </a:lnTo>
                    <a:lnTo>
                      <a:pt x="28"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43"/>
                    </a:lnTo>
                    <a:lnTo>
                      <a:pt x="21" y="43"/>
                    </a:lnTo>
                    <a:lnTo>
                      <a:pt x="28" y="43"/>
                    </a:lnTo>
                    <a:lnTo>
                      <a:pt x="36" y="43"/>
                    </a:lnTo>
                    <a:lnTo>
                      <a:pt x="43" y="50"/>
                    </a:lnTo>
                    <a:lnTo>
                      <a:pt x="43" y="58"/>
                    </a:lnTo>
                    <a:lnTo>
                      <a:pt x="43" y="58"/>
                    </a:lnTo>
                    <a:lnTo>
                      <a:pt x="43" y="58"/>
                    </a:lnTo>
                    <a:lnTo>
                      <a:pt x="36" y="65"/>
                    </a:lnTo>
                    <a:lnTo>
                      <a:pt x="28" y="58"/>
                    </a:lnTo>
                    <a:lnTo>
                      <a:pt x="21" y="58"/>
                    </a:lnTo>
                    <a:lnTo>
                      <a:pt x="7" y="65"/>
                    </a:lnTo>
                    <a:lnTo>
                      <a:pt x="7" y="65"/>
                    </a:lnTo>
                    <a:lnTo>
                      <a:pt x="7" y="72"/>
                    </a:lnTo>
                    <a:lnTo>
                      <a:pt x="21" y="79"/>
                    </a:lnTo>
                    <a:lnTo>
                      <a:pt x="28" y="72"/>
                    </a:lnTo>
                    <a:lnTo>
                      <a:pt x="28" y="72"/>
                    </a:lnTo>
                    <a:lnTo>
                      <a:pt x="28" y="72"/>
                    </a:lnTo>
                    <a:lnTo>
                      <a:pt x="36" y="65"/>
                    </a:lnTo>
                    <a:lnTo>
                      <a:pt x="43" y="65"/>
                    </a:lnTo>
                    <a:lnTo>
                      <a:pt x="43" y="65"/>
                    </a:lnTo>
                    <a:lnTo>
                      <a:pt x="50" y="58"/>
                    </a:lnTo>
                    <a:lnTo>
                      <a:pt x="57" y="65"/>
                    </a:lnTo>
                    <a:lnTo>
                      <a:pt x="57" y="72"/>
                    </a:lnTo>
                    <a:lnTo>
                      <a:pt x="57" y="72"/>
                    </a:lnTo>
                    <a:close/>
                    <a:moveTo>
                      <a:pt x="57" y="36"/>
                    </a:moveTo>
                    <a:lnTo>
                      <a:pt x="64" y="36"/>
                    </a:lnTo>
                    <a:lnTo>
                      <a:pt x="72" y="28"/>
                    </a:lnTo>
                    <a:lnTo>
                      <a:pt x="64" y="14"/>
                    </a:lnTo>
                    <a:lnTo>
                      <a:pt x="64" y="7"/>
                    </a:lnTo>
                    <a:lnTo>
                      <a:pt x="57" y="21"/>
                    </a:lnTo>
                    <a:lnTo>
                      <a:pt x="57" y="36"/>
                    </a:lnTo>
                    <a:lnTo>
                      <a:pt x="57" y="36"/>
                    </a:lnTo>
                    <a:close/>
                    <a:moveTo>
                      <a:pt x="36" y="21"/>
                    </a:moveTo>
                    <a:lnTo>
                      <a:pt x="43" y="14"/>
                    </a:lnTo>
                    <a:lnTo>
                      <a:pt x="36" y="0"/>
                    </a:lnTo>
                    <a:lnTo>
                      <a:pt x="36" y="14"/>
                    </a:lnTo>
                    <a:lnTo>
                      <a:pt x="36" y="21"/>
                    </a:lnTo>
                    <a:lnTo>
                      <a:pt x="36" y="21"/>
                    </a:lnTo>
                    <a:close/>
                    <a:moveTo>
                      <a:pt x="14" y="21"/>
                    </a:moveTo>
                    <a:lnTo>
                      <a:pt x="21" y="14"/>
                    </a:lnTo>
                    <a:lnTo>
                      <a:pt x="14" y="7"/>
                    </a:lnTo>
                    <a:lnTo>
                      <a:pt x="14" y="7"/>
                    </a:lnTo>
                    <a:lnTo>
                      <a:pt x="0" y="0"/>
                    </a:lnTo>
                    <a:lnTo>
                      <a:pt x="0" y="7"/>
                    </a:lnTo>
                    <a:lnTo>
                      <a:pt x="7" y="14"/>
                    </a:lnTo>
                    <a:lnTo>
                      <a:pt x="7" y="21"/>
                    </a:lnTo>
                    <a:lnTo>
                      <a:pt x="14" y="21"/>
                    </a:lnTo>
                    <a:lnTo>
                      <a:pt x="14" y="21"/>
                    </a:lnTo>
                    <a:close/>
                    <a:moveTo>
                      <a:pt x="21" y="36"/>
                    </a:moveTo>
                    <a:lnTo>
                      <a:pt x="14" y="36"/>
                    </a:lnTo>
                    <a:lnTo>
                      <a:pt x="0" y="36"/>
                    </a:lnTo>
                    <a:lnTo>
                      <a:pt x="7" y="43"/>
                    </a:lnTo>
                    <a:lnTo>
                      <a:pt x="14" y="50"/>
                    </a:lnTo>
                    <a:lnTo>
                      <a:pt x="21" y="50"/>
                    </a:lnTo>
                    <a:lnTo>
                      <a:pt x="21" y="36"/>
                    </a:lnTo>
                    <a:lnTo>
                      <a:pt x="21" y="36"/>
                    </a:lnTo>
                    <a:close/>
                    <a:moveTo>
                      <a:pt x="28" y="65"/>
                    </a:moveTo>
                    <a:lnTo>
                      <a:pt x="28" y="58"/>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812">
                <a:extLst>
                  <a:ext uri="{FF2B5EF4-FFF2-40B4-BE49-F238E27FC236}">
                    <a16:creationId xmlns:a16="http://schemas.microsoft.com/office/drawing/2014/main" xmlns="" id="{5DAB8901-9D17-4F3E-93EE-BB27BCD8BCAD}"/>
                  </a:ext>
                </a:extLst>
              </p:cNvPr>
              <p:cNvSpPr>
                <a:spLocks noEditPoints="1"/>
              </p:cNvSpPr>
              <p:nvPr/>
            </p:nvSpPr>
            <p:spPr bwMode="auto">
              <a:xfrm>
                <a:off x="5278" y="3534"/>
                <a:ext cx="72" cy="72"/>
              </a:xfrm>
              <a:custGeom>
                <a:avLst/>
                <a:gdLst>
                  <a:gd name="T0" fmla="*/ 65 w 72"/>
                  <a:gd name="T1" fmla="*/ 72 h 72"/>
                  <a:gd name="T2" fmla="*/ 72 w 72"/>
                  <a:gd name="T3" fmla="*/ 65 h 72"/>
                  <a:gd name="T4" fmla="*/ 58 w 72"/>
                  <a:gd name="T5" fmla="*/ 50 h 72"/>
                  <a:gd name="T6" fmla="*/ 65 w 72"/>
                  <a:gd name="T7" fmla="*/ 36 h 72"/>
                  <a:gd name="T8" fmla="*/ 65 w 72"/>
                  <a:gd name="T9" fmla="*/ 36 h 72"/>
                  <a:gd name="T10" fmla="*/ 72 w 72"/>
                  <a:gd name="T11" fmla="*/ 7 h 72"/>
                  <a:gd name="T12" fmla="*/ 65 w 72"/>
                  <a:gd name="T13" fmla="*/ 7 h 72"/>
                  <a:gd name="T14" fmla="*/ 58 w 72"/>
                  <a:gd name="T15" fmla="*/ 14 h 72"/>
                  <a:gd name="T16" fmla="*/ 58 w 72"/>
                  <a:gd name="T17" fmla="*/ 36 h 72"/>
                  <a:gd name="T18" fmla="*/ 58 w 72"/>
                  <a:gd name="T19" fmla="*/ 50 h 72"/>
                  <a:gd name="T20" fmla="*/ 51 w 72"/>
                  <a:gd name="T21" fmla="*/ 43 h 72"/>
                  <a:gd name="T22" fmla="*/ 44 w 72"/>
                  <a:gd name="T23" fmla="*/ 36 h 72"/>
                  <a:gd name="T24" fmla="*/ 51 w 72"/>
                  <a:gd name="T25" fmla="*/ 21 h 72"/>
                  <a:gd name="T26" fmla="*/ 44 w 72"/>
                  <a:gd name="T27" fmla="*/ 0 h 72"/>
                  <a:gd name="T28" fmla="*/ 36 w 72"/>
                  <a:gd name="T29" fmla="*/ 21 h 72"/>
                  <a:gd name="T30" fmla="*/ 36 w 72"/>
                  <a:gd name="T31" fmla="*/ 28 h 72"/>
                  <a:gd name="T32" fmla="*/ 36 w 72"/>
                  <a:gd name="T33" fmla="*/ 36 h 72"/>
                  <a:gd name="T34" fmla="*/ 29 w 72"/>
                  <a:gd name="T35" fmla="*/ 21 h 72"/>
                  <a:gd name="T36" fmla="*/ 22 w 72"/>
                  <a:gd name="T37" fmla="*/ 14 h 72"/>
                  <a:gd name="T38" fmla="*/ 15 w 72"/>
                  <a:gd name="T39" fmla="*/ 0 h 72"/>
                  <a:gd name="T40" fmla="*/ 0 w 72"/>
                  <a:gd name="T41" fmla="*/ 0 h 72"/>
                  <a:gd name="T42" fmla="*/ 0 w 72"/>
                  <a:gd name="T43" fmla="*/ 7 h 72"/>
                  <a:gd name="T44" fmla="*/ 22 w 72"/>
                  <a:gd name="T45" fmla="*/ 21 h 72"/>
                  <a:gd name="T46" fmla="*/ 36 w 72"/>
                  <a:gd name="T47" fmla="*/ 36 h 72"/>
                  <a:gd name="T48" fmla="*/ 36 w 72"/>
                  <a:gd name="T49" fmla="*/ 36 h 72"/>
                  <a:gd name="T50" fmla="*/ 29 w 72"/>
                  <a:gd name="T51" fmla="*/ 36 h 72"/>
                  <a:gd name="T52" fmla="*/ 8 w 72"/>
                  <a:gd name="T53" fmla="*/ 28 h 72"/>
                  <a:gd name="T54" fmla="*/ 0 w 72"/>
                  <a:gd name="T55" fmla="*/ 43 h 72"/>
                  <a:gd name="T56" fmla="*/ 15 w 72"/>
                  <a:gd name="T57" fmla="*/ 50 h 72"/>
                  <a:gd name="T58" fmla="*/ 29 w 72"/>
                  <a:gd name="T59" fmla="*/ 43 h 72"/>
                  <a:gd name="T60" fmla="*/ 36 w 72"/>
                  <a:gd name="T61" fmla="*/ 43 h 72"/>
                  <a:gd name="T62" fmla="*/ 44 w 72"/>
                  <a:gd name="T63" fmla="*/ 50 h 72"/>
                  <a:gd name="T64" fmla="*/ 51 w 72"/>
                  <a:gd name="T65" fmla="*/ 50 h 72"/>
                  <a:gd name="T66" fmla="*/ 36 w 72"/>
                  <a:gd name="T67" fmla="*/ 58 h 72"/>
                  <a:gd name="T68" fmla="*/ 22 w 72"/>
                  <a:gd name="T69" fmla="*/ 58 h 72"/>
                  <a:gd name="T70" fmla="*/ 8 w 72"/>
                  <a:gd name="T71" fmla="*/ 65 h 72"/>
                  <a:gd name="T72" fmla="*/ 22 w 72"/>
                  <a:gd name="T73" fmla="*/ 72 h 72"/>
                  <a:gd name="T74" fmla="*/ 36 w 72"/>
                  <a:gd name="T75" fmla="*/ 72 h 72"/>
                  <a:gd name="T76" fmla="*/ 36 w 72"/>
                  <a:gd name="T77" fmla="*/ 65 h 72"/>
                  <a:gd name="T78" fmla="*/ 51 w 72"/>
                  <a:gd name="T79" fmla="*/ 58 h 72"/>
                  <a:gd name="T80" fmla="*/ 58 w 72"/>
                  <a:gd name="T81" fmla="*/ 65 h 72"/>
                  <a:gd name="T82" fmla="*/ 65 w 72"/>
                  <a:gd name="T83" fmla="*/ 72 h 72"/>
                  <a:gd name="T84" fmla="*/ 65 w 72"/>
                  <a:gd name="T85" fmla="*/ 28 h 72"/>
                  <a:gd name="T86" fmla="*/ 72 w 72"/>
                  <a:gd name="T87" fmla="*/ 14 h 72"/>
                  <a:gd name="T88" fmla="*/ 58 w 72"/>
                  <a:gd name="T89" fmla="*/ 14 h 72"/>
                  <a:gd name="T90" fmla="*/ 65 w 72"/>
                  <a:gd name="T91" fmla="*/ 28 h 72"/>
                  <a:gd name="T92" fmla="*/ 51 w 72"/>
                  <a:gd name="T93" fmla="*/ 14 h 72"/>
                  <a:gd name="T94" fmla="*/ 36 w 72"/>
                  <a:gd name="T95" fmla="*/ 7 h 72"/>
                  <a:gd name="T96" fmla="*/ 44 w 72"/>
                  <a:gd name="T97" fmla="*/ 21 h 72"/>
                  <a:gd name="T98" fmla="*/ 22 w 72"/>
                  <a:gd name="T99" fmla="*/ 14 h 72"/>
                  <a:gd name="T100" fmla="*/ 15 w 72"/>
                  <a:gd name="T101" fmla="*/ 0 h 72"/>
                  <a:gd name="T102" fmla="*/ 8 w 72"/>
                  <a:gd name="T103" fmla="*/ 7 h 72"/>
                  <a:gd name="T104" fmla="*/ 15 w 72"/>
                  <a:gd name="T105" fmla="*/ 21 h 72"/>
                  <a:gd name="T106" fmla="*/ 22 w 72"/>
                  <a:gd name="T107" fmla="*/ 14 h 72"/>
                  <a:gd name="T108" fmla="*/ 15 w 72"/>
                  <a:gd name="T109" fmla="*/ 36 h 72"/>
                  <a:gd name="T110" fmla="*/ 8 w 72"/>
                  <a:gd name="T111" fmla="*/ 43 h 72"/>
                  <a:gd name="T112" fmla="*/ 22 w 72"/>
                  <a:gd name="T113" fmla="*/ 43 h 72"/>
                  <a:gd name="T114" fmla="*/ 22 w 72"/>
                  <a:gd name="T115" fmla="*/ 36 h 72"/>
                  <a:gd name="T116" fmla="*/ 29 w 72"/>
                  <a:gd name="T117" fmla="*/ 58 h 72"/>
                  <a:gd name="T118" fmla="*/ 15 w 72"/>
                  <a:gd name="T119" fmla="*/ 58 h 72"/>
                  <a:gd name="T120" fmla="*/ 15 w 72"/>
                  <a:gd name="T121" fmla="*/ 72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65" y="72"/>
                    </a:lnTo>
                    <a:lnTo>
                      <a:pt x="72" y="72"/>
                    </a:lnTo>
                    <a:lnTo>
                      <a:pt x="72" y="65"/>
                    </a:lnTo>
                    <a:lnTo>
                      <a:pt x="72" y="65"/>
                    </a:lnTo>
                    <a:lnTo>
                      <a:pt x="58" y="50"/>
                    </a:lnTo>
                    <a:lnTo>
                      <a:pt x="58" y="50"/>
                    </a:lnTo>
                    <a:lnTo>
                      <a:pt x="65" y="36"/>
                    </a:lnTo>
                    <a:lnTo>
                      <a:pt x="65" y="36"/>
                    </a:lnTo>
                    <a:lnTo>
                      <a:pt x="65" y="36"/>
                    </a:lnTo>
                    <a:lnTo>
                      <a:pt x="72" y="28"/>
                    </a:lnTo>
                    <a:lnTo>
                      <a:pt x="72" y="7"/>
                    </a:lnTo>
                    <a:lnTo>
                      <a:pt x="65" y="7"/>
                    </a:lnTo>
                    <a:lnTo>
                      <a:pt x="65" y="7"/>
                    </a:lnTo>
                    <a:lnTo>
                      <a:pt x="58" y="7"/>
                    </a:lnTo>
                    <a:lnTo>
                      <a:pt x="58" y="14"/>
                    </a:lnTo>
                    <a:lnTo>
                      <a:pt x="58" y="21"/>
                    </a:lnTo>
                    <a:lnTo>
                      <a:pt x="58" y="36"/>
                    </a:lnTo>
                    <a:lnTo>
                      <a:pt x="58" y="43"/>
                    </a:lnTo>
                    <a:lnTo>
                      <a:pt x="58" y="50"/>
                    </a:lnTo>
                    <a:lnTo>
                      <a:pt x="58" y="50"/>
                    </a:lnTo>
                    <a:lnTo>
                      <a:pt x="51" y="43"/>
                    </a:lnTo>
                    <a:lnTo>
                      <a:pt x="44" y="36"/>
                    </a:lnTo>
                    <a:lnTo>
                      <a:pt x="44" y="36"/>
                    </a:lnTo>
                    <a:lnTo>
                      <a:pt x="44" y="28"/>
                    </a:lnTo>
                    <a:lnTo>
                      <a:pt x="51" y="21"/>
                    </a:lnTo>
                    <a:lnTo>
                      <a:pt x="51" y="7"/>
                    </a:lnTo>
                    <a:lnTo>
                      <a:pt x="44" y="0"/>
                    </a:lnTo>
                    <a:lnTo>
                      <a:pt x="36" y="7"/>
                    </a:lnTo>
                    <a:lnTo>
                      <a:pt x="36" y="21"/>
                    </a:lnTo>
                    <a:lnTo>
                      <a:pt x="36" y="28"/>
                    </a:lnTo>
                    <a:lnTo>
                      <a:pt x="36" y="28"/>
                    </a:lnTo>
                    <a:lnTo>
                      <a:pt x="36" y="36"/>
                    </a:lnTo>
                    <a:lnTo>
                      <a:pt x="36" y="36"/>
                    </a:lnTo>
                    <a:lnTo>
                      <a:pt x="29" y="28"/>
                    </a:lnTo>
                    <a:lnTo>
                      <a:pt x="29" y="21"/>
                    </a:lnTo>
                    <a:lnTo>
                      <a:pt x="22" y="21"/>
                    </a:lnTo>
                    <a:lnTo>
                      <a:pt x="22" y="14"/>
                    </a:lnTo>
                    <a:lnTo>
                      <a:pt x="22" y="7"/>
                    </a:lnTo>
                    <a:lnTo>
                      <a:pt x="15" y="0"/>
                    </a:lnTo>
                    <a:lnTo>
                      <a:pt x="8" y="0"/>
                    </a:lnTo>
                    <a:lnTo>
                      <a:pt x="0" y="0"/>
                    </a:lnTo>
                    <a:lnTo>
                      <a:pt x="0" y="0"/>
                    </a:lnTo>
                    <a:lnTo>
                      <a:pt x="0" y="7"/>
                    </a:lnTo>
                    <a:lnTo>
                      <a:pt x="8" y="21"/>
                    </a:lnTo>
                    <a:lnTo>
                      <a:pt x="22" y="21"/>
                    </a:lnTo>
                    <a:lnTo>
                      <a:pt x="29" y="28"/>
                    </a:lnTo>
                    <a:lnTo>
                      <a:pt x="36" y="36"/>
                    </a:lnTo>
                    <a:lnTo>
                      <a:pt x="36" y="36"/>
                    </a:lnTo>
                    <a:lnTo>
                      <a:pt x="36" y="36"/>
                    </a:lnTo>
                    <a:lnTo>
                      <a:pt x="29" y="36"/>
                    </a:lnTo>
                    <a:lnTo>
                      <a:pt x="29" y="36"/>
                    </a:lnTo>
                    <a:lnTo>
                      <a:pt x="22" y="28"/>
                    </a:lnTo>
                    <a:lnTo>
                      <a:pt x="8" y="28"/>
                    </a:lnTo>
                    <a:lnTo>
                      <a:pt x="0" y="36"/>
                    </a:lnTo>
                    <a:lnTo>
                      <a:pt x="0" y="43"/>
                    </a:lnTo>
                    <a:lnTo>
                      <a:pt x="8" y="50"/>
                    </a:lnTo>
                    <a:lnTo>
                      <a:pt x="15" y="50"/>
                    </a:lnTo>
                    <a:lnTo>
                      <a:pt x="22" y="50"/>
                    </a:lnTo>
                    <a:lnTo>
                      <a:pt x="29" y="43"/>
                    </a:lnTo>
                    <a:lnTo>
                      <a:pt x="29" y="43"/>
                    </a:lnTo>
                    <a:lnTo>
                      <a:pt x="36" y="43"/>
                    </a:lnTo>
                    <a:lnTo>
                      <a:pt x="36" y="43"/>
                    </a:lnTo>
                    <a:lnTo>
                      <a:pt x="44" y="50"/>
                    </a:lnTo>
                    <a:lnTo>
                      <a:pt x="51" y="50"/>
                    </a:lnTo>
                    <a:lnTo>
                      <a:pt x="51" y="50"/>
                    </a:lnTo>
                    <a:lnTo>
                      <a:pt x="44" y="58"/>
                    </a:lnTo>
                    <a:lnTo>
                      <a:pt x="36" y="58"/>
                    </a:lnTo>
                    <a:lnTo>
                      <a:pt x="36" y="58"/>
                    </a:lnTo>
                    <a:lnTo>
                      <a:pt x="22" y="58"/>
                    </a:lnTo>
                    <a:lnTo>
                      <a:pt x="8" y="65"/>
                    </a:lnTo>
                    <a:lnTo>
                      <a:pt x="8" y="65"/>
                    </a:lnTo>
                    <a:lnTo>
                      <a:pt x="15" y="72"/>
                    </a:lnTo>
                    <a:lnTo>
                      <a:pt x="22" y="72"/>
                    </a:lnTo>
                    <a:lnTo>
                      <a:pt x="29" y="72"/>
                    </a:lnTo>
                    <a:lnTo>
                      <a:pt x="36" y="72"/>
                    </a:lnTo>
                    <a:lnTo>
                      <a:pt x="36" y="72"/>
                    </a:lnTo>
                    <a:lnTo>
                      <a:pt x="36" y="65"/>
                    </a:lnTo>
                    <a:lnTo>
                      <a:pt x="44" y="65"/>
                    </a:lnTo>
                    <a:lnTo>
                      <a:pt x="51" y="58"/>
                    </a:lnTo>
                    <a:lnTo>
                      <a:pt x="51" y="58"/>
                    </a:lnTo>
                    <a:lnTo>
                      <a:pt x="58" y="65"/>
                    </a:lnTo>
                    <a:lnTo>
                      <a:pt x="65" y="72"/>
                    </a:lnTo>
                    <a:lnTo>
                      <a:pt x="65" y="72"/>
                    </a:lnTo>
                    <a:close/>
                    <a:moveTo>
                      <a:pt x="65" y="28"/>
                    </a:moveTo>
                    <a:lnTo>
                      <a:pt x="65" y="28"/>
                    </a:lnTo>
                    <a:lnTo>
                      <a:pt x="72" y="28"/>
                    </a:lnTo>
                    <a:lnTo>
                      <a:pt x="72" y="14"/>
                    </a:lnTo>
                    <a:lnTo>
                      <a:pt x="65" y="7"/>
                    </a:lnTo>
                    <a:lnTo>
                      <a:pt x="58" y="14"/>
                    </a:lnTo>
                    <a:lnTo>
                      <a:pt x="65" y="28"/>
                    </a:lnTo>
                    <a:lnTo>
                      <a:pt x="65" y="28"/>
                    </a:lnTo>
                    <a:close/>
                    <a:moveTo>
                      <a:pt x="44" y="21"/>
                    </a:moveTo>
                    <a:lnTo>
                      <a:pt x="51" y="14"/>
                    </a:lnTo>
                    <a:lnTo>
                      <a:pt x="44" y="0"/>
                    </a:lnTo>
                    <a:lnTo>
                      <a:pt x="36" y="7"/>
                    </a:lnTo>
                    <a:lnTo>
                      <a:pt x="44" y="21"/>
                    </a:lnTo>
                    <a:lnTo>
                      <a:pt x="44" y="21"/>
                    </a:lnTo>
                    <a:close/>
                    <a:moveTo>
                      <a:pt x="22" y="14"/>
                    </a:moveTo>
                    <a:lnTo>
                      <a:pt x="22" y="14"/>
                    </a:lnTo>
                    <a:lnTo>
                      <a:pt x="22" y="7"/>
                    </a:lnTo>
                    <a:lnTo>
                      <a:pt x="15" y="0"/>
                    </a:lnTo>
                    <a:lnTo>
                      <a:pt x="8" y="0"/>
                    </a:lnTo>
                    <a:lnTo>
                      <a:pt x="8" y="7"/>
                    </a:lnTo>
                    <a:lnTo>
                      <a:pt x="8" y="14"/>
                    </a:lnTo>
                    <a:lnTo>
                      <a:pt x="15" y="21"/>
                    </a:lnTo>
                    <a:lnTo>
                      <a:pt x="22" y="14"/>
                    </a:lnTo>
                    <a:lnTo>
                      <a:pt x="22" y="14"/>
                    </a:lnTo>
                    <a:close/>
                    <a:moveTo>
                      <a:pt x="22" y="36"/>
                    </a:moveTo>
                    <a:lnTo>
                      <a:pt x="15" y="36"/>
                    </a:lnTo>
                    <a:lnTo>
                      <a:pt x="0" y="36"/>
                    </a:lnTo>
                    <a:lnTo>
                      <a:pt x="8" y="43"/>
                    </a:lnTo>
                    <a:lnTo>
                      <a:pt x="15" y="50"/>
                    </a:lnTo>
                    <a:lnTo>
                      <a:pt x="22" y="43"/>
                    </a:lnTo>
                    <a:lnTo>
                      <a:pt x="22" y="36"/>
                    </a:lnTo>
                    <a:lnTo>
                      <a:pt x="22" y="36"/>
                    </a:lnTo>
                    <a:close/>
                    <a:moveTo>
                      <a:pt x="36" y="65"/>
                    </a:moveTo>
                    <a:lnTo>
                      <a:pt x="29" y="58"/>
                    </a:lnTo>
                    <a:lnTo>
                      <a:pt x="22" y="58"/>
                    </a:lnTo>
                    <a:lnTo>
                      <a:pt x="15" y="58"/>
                    </a:lnTo>
                    <a:lnTo>
                      <a:pt x="8"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813">
                <a:extLst>
                  <a:ext uri="{FF2B5EF4-FFF2-40B4-BE49-F238E27FC236}">
                    <a16:creationId xmlns:a16="http://schemas.microsoft.com/office/drawing/2014/main" xmlns="" id="{EB4FE267-A4CA-476B-8D41-755D05B561E6}"/>
                  </a:ext>
                </a:extLst>
              </p:cNvPr>
              <p:cNvSpPr>
                <a:spLocks noEditPoints="1"/>
              </p:cNvSpPr>
              <p:nvPr/>
            </p:nvSpPr>
            <p:spPr bwMode="auto">
              <a:xfrm>
                <a:off x="6244" y="3534"/>
                <a:ext cx="72" cy="79"/>
              </a:xfrm>
              <a:custGeom>
                <a:avLst/>
                <a:gdLst>
                  <a:gd name="T0" fmla="*/ 65 w 72"/>
                  <a:gd name="T1" fmla="*/ 72 h 79"/>
                  <a:gd name="T2" fmla="*/ 65 w 72"/>
                  <a:gd name="T3" fmla="*/ 65 h 79"/>
                  <a:gd name="T4" fmla="*/ 57 w 72"/>
                  <a:gd name="T5" fmla="*/ 58 h 79"/>
                  <a:gd name="T6" fmla="*/ 57 w 72"/>
                  <a:gd name="T7" fmla="*/ 43 h 79"/>
                  <a:gd name="T8" fmla="*/ 65 w 72"/>
                  <a:gd name="T9" fmla="*/ 36 h 79"/>
                  <a:gd name="T10" fmla="*/ 65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4 w 72"/>
                  <a:gd name="T45" fmla="*/ 21 h 79"/>
                  <a:gd name="T46" fmla="*/ 29 w 72"/>
                  <a:gd name="T47" fmla="*/ 36 h 79"/>
                  <a:gd name="T48" fmla="*/ 29 w 72"/>
                  <a:gd name="T49" fmla="*/ 43 h 79"/>
                  <a:gd name="T50" fmla="*/ 22 w 72"/>
                  <a:gd name="T51" fmla="*/ 36 h 79"/>
                  <a:gd name="T52" fmla="*/ 7 w 72"/>
                  <a:gd name="T53" fmla="*/ 36 h 79"/>
                  <a:gd name="T54" fmla="*/ 0 w 72"/>
                  <a:gd name="T55" fmla="*/ 43 h 79"/>
                  <a:gd name="T56" fmla="*/ 14 w 72"/>
                  <a:gd name="T57" fmla="*/ 50 h 79"/>
                  <a:gd name="T58" fmla="*/ 22 w 72"/>
                  <a:gd name="T59" fmla="*/ 43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7 w 72"/>
                  <a:gd name="T83" fmla="*/ 72 h 79"/>
                  <a:gd name="T84" fmla="*/ 65 w 72"/>
                  <a:gd name="T85" fmla="*/ 36 h 79"/>
                  <a:gd name="T86" fmla="*/ 65 w 72"/>
                  <a:gd name="T87" fmla="*/ 14 h 79"/>
                  <a:gd name="T88" fmla="*/ 50 w 72"/>
                  <a:gd name="T89" fmla="*/ 21 h 79"/>
                  <a:gd name="T90" fmla="*/ 57 w 72"/>
                  <a:gd name="T91" fmla="*/ 36 h 79"/>
                  <a:gd name="T92" fmla="*/ 43 w 72"/>
                  <a:gd name="T93" fmla="*/ 14 h 79"/>
                  <a:gd name="T94" fmla="*/ 29 w 72"/>
                  <a:gd name="T95" fmla="*/ 14 h 79"/>
                  <a:gd name="T96" fmla="*/ 36 w 72"/>
                  <a:gd name="T97" fmla="*/ 21 h 79"/>
                  <a:gd name="T98" fmla="*/ 14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2 w 72"/>
                  <a:gd name="T113" fmla="*/ 50 h 79"/>
                  <a:gd name="T114" fmla="*/ 22 w 72"/>
                  <a:gd name="T115" fmla="*/ 36 h 79"/>
                  <a:gd name="T116" fmla="*/ 29 w 72"/>
                  <a:gd name="T117" fmla="*/ 58 h 79"/>
                  <a:gd name="T118" fmla="*/ 14 w 72"/>
                  <a:gd name="T119" fmla="*/ 65 h 79"/>
                  <a:gd name="T120" fmla="*/ 7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5" y="72"/>
                    </a:lnTo>
                    <a:lnTo>
                      <a:pt x="65" y="72"/>
                    </a:lnTo>
                    <a:lnTo>
                      <a:pt x="65" y="65"/>
                    </a:lnTo>
                    <a:lnTo>
                      <a:pt x="65" y="65"/>
                    </a:lnTo>
                    <a:lnTo>
                      <a:pt x="57" y="58"/>
                    </a:lnTo>
                    <a:lnTo>
                      <a:pt x="57" y="50"/>
                    </a:lnTo>
                    <a:lnTo>
                      <a:pt x="57" y="43"/>
                    </a:lnTo>
                    <a:lnTo>
                      <a:pt x="57" y="36"/>
                    </a:lnTo>
                    <a:lnTo>
                      <a:pt x="65" y="36"/>
                    </a:lnTo>
                    <a:lnTo>
                      <a:pt x="72" y="28"/>
                    </a:lnTo>
                    <a:lnTo>
                      <a:pt x="65" y="14"/>
                    </a:lnTo>
                    <a:lnTo>
                      <a:pt x="65" y="7"/>
                    </a:lnTo>
                    <a:lnTo>
                      <a:pt x="57"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6" y="0"/>
                    </a:lnTo>
                    <a:lnTo>
                      <a:pt x="29" y="7"/>
                    </a:lnTo>
                    <a:lnTo>
                      <a:pt x="36" y="28"/>
                    </a:lnTo>
                    <a:lnTo>
                      <a:pt x="36" y="28"/>
                    </a:lnTo>
                    <a:lnTo>
                      <a:pt x="36" y="36"/>
                    </a:lnTo>
                    <a:lnTo>
                      <a:pt x="36" y="36"/>
                    </a:lnTo>
                    <a:lnTo>
                      <a:pt x="36" y="36"/>
                    </a:lnTo>
                    <a:lnTo>
                      <a:pt x="29" y="28"/>
                    </a:lnTo>
                    <a:lnTo>
                      <a:pt x="22" y="21"/>
                    </a:lnTo>
                    <a:lnTo>
                      <a:pt x="22" y="21"/>
                    </a:lnTo>
                    <a:lnTo>
                      <a:pt x="22" y="14"/>
                    </a:lnTo>
                    <a:lnTo>
                      <a:pt x="14" y="7"/>
                    </a:lnTo>
                    <a:lnTo>
                      <a:pt x="7" y="0"/>
                    </a:lnTo>
                    <a:lnTo>
                      <a:pt x="7" y="0"/>
                    </a:lnTo>
                    <a:lnTo>
                      <a:pt x="0" y="0"/>
                    </a:lnTo>
                    <a:lnTo>
                      <a:pt x="0" y="0"/>
                    </a:lnTo>
                    <a:lnTo>
                      <a:pt x="0" y="7"/>
                    </a:lnTo>
                    <a:lnTo>
                      <a:pt x="0" y="21"/>
                    </a:lnTo>
                    <a:lnTo>
                      <a:pt x="14" y="21"/>
                    </a:lnTo>
                    <a:lnTo>
                      <a:pt x="22" y="28"/>
                    </a:lnTo>
                    <a:lnTo>
                      <a:pt x="29" y="36"/>
                    </a:lnTo>
                    <a:lnTo>
                      <a:pt x="29" y="43"/>
                    </a:lnTo>
                    <a:lnTo>
                      <a:pt x="29" y="43"/>
                    </a:lnTo>
                    <a:lnTo>
                      <a:pt x="22" y="43"/>
                    </a:lnTo>
                    <a:lnTo>
                      <a:pt x="22" y="36"/>
                    </a:lnTo>
                    <a:lnTo>
                      <a:pt x="14" y="36"/>
                    </a:lnTo>
                    <a:lnTo>
                      <a:pt x="7" y="36"/>
                    </a:lnTo>
                    <a:lnTo>
                      <a:pt x="0" y="36"/>
                    </a:lnTo>
                    <a:lnTo>
                      <a:pt x="0" y="43"/>
                    </a:lnTo>
                    <a:lnTo>
                      <a:pt x="7" y="50"/>
                    </a:lnTo>
                    <a:lnTo>
                      <a:pt x="14" y="50"/>
                    </a:lnTo>
                    <a:lnTo>
                      <a:pt x="14" y="50"/>
                    </a:lnTo>
                    <a:lnTo>
                      <a:pt x="22" y="43"/>
                    </a:lnTo>
                    <a:lnTo>
                      <a:pt x="22" y="43"/>
                    </a:lnTo>
                    <a:lnTo>
                      <a:pt x="29" y="43"/>
                    </a:lnTo>
                    <a:lnTo>
                      <a:pt x="36" y="43"/>
                    </a:lnTo>
                    <a:lnTo>
                      <a:pt x="43" y="50"/>
                    </a:lnTo>
                    <a:lnTo>
                      <a:pt x="43" y="58"/>
                    </a:lnTo>
                    <a:lnTo>
                      <a:pt x="43" y="58"/>
                    </a:lnTo>
                    <a:lnTo>
                      <a:pt x="43" y="58"/>
                    </a:lnTo>
                    <a:lnTo>
                      <a:pt x="36" y="65"/>
                    </a:lnTo>
                    <a:lnTo>
                      <a:pt x="29" y="58"/>
                    </a:lnTo>
                    <a:lnTo>
                      <a:pt x="22" y="58"/>
                    </a:lnTo>
                    <a:lnTo>
                      <a:pt x="7" y="65"/>
                    </a:lnTo>
                    <a:lnTo>
                      <a:pt x="0" y="65"/>
                    </a:lnTo>
                    <a:lnTo>
                      <a:pt x="7" y="72"/>
                    </a:lnTo>
                    <a:lnTo>
                      <a:pt x="22" y="79"/>
                    </a:lnTo>
                    <a:lnTo>
                      <a:pt x="29" y="72"/>
                    </a:lnTo>
                    <a:lnTo>
                      <a:pt x="29" y="72"/>
                    </a:lnTo>
                    <a:lnTo>
                      <a:pt x="29" y="72"/>
                    </a:lnTo>
                    <a:lnTo>
                      <a:pt x="36" y="65"/>
                    </a:lnTo>
                    <a:lnTo>
                      <a:pt x="43" y="65"/>
                    </a:lnTo>
                    <a:lnTo>
                      <a:pt x="43" y="65"/>
                    </a:lnTo>
                    <a:lnTo>
                      <a:pt x="50" y="58"/>
                    </a:lnTo>
                    <a:lnTo>
                      <a:pt x="50" y="65"/>
                    </a:lnTo>
                    <a:lnTo>
                      <a:pt x="57" y="72"/>
                    </a:lnTo>
                    <a:lnTo>
                      <a:pt x="57" y="72"/>
                    </a:lnTo>
                    <a:close/>
                    <a:moveTo>
                      <a:pt x="57" y="36"/>
                    </a:moveTo>
                    <a:lnTo>
                      <a:pt x="65" y="36"/>
                    </a:lnTo>
                    <a:lnTo>
                      <a:pt x="65" y="28"/>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2" y="36"/>
                    </a:moveTo>
                    <a:lnTo>
                      <a:pt x="7" y="36"/>
                    </a:lnTo>
                    <a:lnTo>
                      <a:pt x="0" y="36"/>
                    </a:lnTo>
                    <a:lnTo>
                      <a:pt x="0" y="43"/>
                    </a:lnTo>
                    <a:lnTo>
                      <a:pt x="14" y="50"/>
                    </a:lnTo>
                    <a:lnTo>
                      <a:pt x="22" y="50"/>
                    </a:lnTo>
                    <a:lnTo>
                      <a:pt x="22" y="36"/>
                    </a:lnTo>
                    <a:lnTo>
                      <a:pt x="22" y="36"/>
                    </a:lnTo>
                    <a:close/>
                    <a:moveTo>
                      <a:pt x="29" y="65"/>
                    </a:moveTo>
                    <a:lnTo>
                      <a:pt x="29" y="58"/>
                    </a:lnTo>
                    <a:lnTo>
                      <a:pt x="22" y="58"/>
                    </a:lnTo>
                    <a:lnTo>
                      <a:pt x="14" y="65"/>
                    </a:lnTo>
                    <a:lnTo>
                      <a:pt x="7" y="65"/>
                    </a:lnTo>
                    <a:lnTo>
                      <a:pt x="7" y="72"/>
                    </a:lnTo>
                    <a:lnTo>
                      <a:pt x="14"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814">
                <a:extLst>
                  <a:ext uri="{FF2B5EF4-FFF2-40B4-BE49-F238E27FC236}">
                    <a16:creationId xmlns:a16="http://schemas.microsoft.com/office/drawing/2014/main" xmlns="" id="{67677A8C-23BC-4A2F-907C-C7FB72F57C4B}"/>
                  </a:ext>
                </a:extLst>
              </p:cNvPr>
              <p:cNvSpPr>
                <a:spLocks noEditPoints="1"/>
              </p:cNvSpPr>
              <p:nvPr/>
            </p:nvSpPr>
            <p:spPr bwMode="auto">
              <a:xfrm>
                <a:off x="6164" y="3534"/>
                <a:ext cx="72" cy="79"/>
              </a:xfrm>
              <a:custGeom>
                <a:avLst/>
                <a:gdLst>
                  <a:gd name="T0" fmla="*/ 65 w 72"/>
                  <a:gd name="T1" fmla="*/ 72 h 79"/>
                  <a:gd name="T2" fmla="*/ 72 w 72"/>
                  <a:gd name="T3" fmla="*/ 65 h 79"/>
                  <a:gd name="T4" fmla="*/ 65 w 72"/>
                  <a:gd name="T5" fmla="*/ 58 h 79"/>
                  <a:gd name="T6" fmla="*/ 65 w 72"/>
                  <a:gd name="T7" fmla="*/ 43 h 79"/>
                  <a:gd name="T8" fmla="*/ 72 w 72"/>
                  <a:gd name="T9" fmla="*/ 36 h 79"/>
                  <a:gd name="T10" fmla="*/ 72 w 72"/>
                  <a:gd name="T11" fmla="*/ 14 h 79"/>
                  <a:gd name="T12" fmla="*/ 65 w 72"/>
                  <a:gd name="T13" fmla="*/ 7 h 79"/>
                  <a:gd name="T14" fmla="*/ 58 w 72"/>
                  <a:gd name="T15" fmla="*/ 14 h 79"/>
                  <a:gd name="T16" fmla="*/ 65 w 72"/>
                  <a:gd name="T17" fmla="*/ 36 h 79"/>
                  <a:gd name="T18" fmla="*/ 58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8 w 72"/>
                  <a:gd name="T35" fmla="*/ 21 h 79"/>
                  <a:gd name="T36" fmla="*/ 28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43 h 79"/>
                  <a:gd name="T50" fmla="*/ 28 w 72"/>
                  <a:gd name="T51" fmla="*/ 36 h 79"/>
                  <a:gd name="T52" fmla="*/ 7 w 72"/>
                  <a:gd name="T53" fmla="*/ 36 h 79"/>
                  <a:gd name="T54" fmla="*/ 7 w 72"/>
                  <a:gd name="T55" fmla="*/ 43 h 79"/>
                  <a:gd name="T56" fmla="*/ 21 w 72"/>
                  <a:gd name="T57" fmla="*/ 50 h 79"/>
                  <a:gd name="T58" fmla="*/ 28 w 72"/>
                  <a:gd name="T59" fmla="*/ 43 h 79"/>
                  <a:gd name="T60" fmla="*/ 36 w 72"/>
                  <a:gd name="T61" fmla="*/ 43 h 79"/>
                  <a:gd name="T62" fmla="*/ 43 w 72"/>
                  <a:gd name="T63" fmla="*/ 50 h 79"/>
                  <a:gd name="T64" fmla="*/ 50 w 72"/>
                  <a:gd name="T65" fmla="*/ 58 h 79"/>
                  <a:gd name="T66" fmla="*/ 43 w 72"/>
                  <a:gd name="T67" fmla="*/ 65 h 79"/>
                  <a:gd name="T68" fmla="*/ 28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8 w 72"/>
                  <a:gd name="T81" fmla="*/ 65 h 79"/>
                  <a:gd name="T82" fmla="*/ 65 w 72"/>
                  <a:gd name="T83" fmla="*/ 72 h 79"/>
                  <a:gd name="T84" fmla="*/ 72 w 72"/>
                  <a:gd name="T85" fmla="*/ 36 h 79"/>
                  <a:gd name="T86" fmla="*/ 72 w 72"/>
                  <a:gd name="T87" fmla="*/ 14 h 79"/>
                  <a:gd name="T88" fmla="*/ 58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8 w 72"/>
                  <a:gd name="T113" fmla="*/ 50 h 79"/>
                  <a:gd name="T114" fmla="*/ 28 w 72"/>
                  <a:gd name="T115" fmla="*/ 36 h 79"/>
                  <a:gd name="T116" fmla="*/ 28 w 72"/>
                  <a:gd name="T117" fmla="*/ 58 h 79"/>
                  <a:gd name="T118" fmla="*/ 21 w 72"/>
                  <a:gd name="T119" fmla="*/ 65 h 79"/>
                  <a:gd name="T120" fmla="*/ 14 w 72"/>
                  <a:gd name="T121" fmla="*/ 72 h 79"/>
                  <a:gd name="T122" fmla="*/ 28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8"/>
                    </a:lnTo>
                    <a:lnTo>
                      <a:pt x="58" y="50"/>
                    </a:lnTo>
                    <a:lnTo>
                      <a:pt x="65" y="43"/>
                    </a:lnTo>
                    <a:lnTo>
                      <a:pt x="65" y="36"/>
                    </a:lnTo>
                    <a:lnTo>
                      <a:pt x="72" y="36"/>
                    </a:lnTo>
                    <a:lnTo>
                      <a:pt x="72" y="28"/>
                    </a:lnTo>
                    <a:lnTo>
                      <a:pt x="72" y="14"/>
                    </a:lnTo>
                    <a:lnTo>
                      <a:pt x="72" y="7"/>
                    </a:lnTo>
                    <a:lnTo>
                      <a:pt x="65" y="7"/>
                    </a:lnTo>
                    <a:lnTo>
                      <a:pt x="65" y="7"/>
                    </a:lnTo>
                    <a:lnTo>
                      <a:pt x="58" y="14"/>
                    </a:lnTo>
                    <a:lnTo>
                      <a:pt x="58" y="28"/>
                    </a:lnTo>
                    <a:lnTo>
                      <a:pt x="65" y="36"/>
                    </a:lnTo>
                    <a:lnTo>
                      <a:pt x="58" y="43"/>
                    </a:lnTo>
                    <a:lnTo>
                      <a:pt x="58" y="50"/>
                    </a:lnTo>
                    <a:lnTo>
                      <a:pt x="58" y="50"/>
                    </a:lnTo>
                    <a:lnTo>
                      <a:pt x="50" y="43"/>
                    </a:lnTo>
                    <a:lnTo>
                      <a:pt x="43" y="43"/>
                    </a:lnTo>
                    <a:lnTo>
                      <a:pt x="43" y="36"/>
                    </a:lnTo>
                    <a:lnTo>
                      <a:pt x="43" y="28"/>
                    </a:lnTo>
                    <a:lnTo>
                      <a:pt x="50" y="21"/>
                    </a:lnTo>
                    <a:lnTo>
                      <a:pt x="50" y="14"/>
                    </a:lnTo>
                    <a:lnTo>
                      <a:pt x="43" y="0"/>
                    </a:lnTo>
                    <a:lnTo>
                      <a:pt x="36" y="7"/>
                    </a:lnTo>
                    <a:lnTo>
                      <a:pt x="43" y="28"/>
                    </a:lnTo>
                    <a:lnTo>
                      <a:pt x="43" y="28"/>
                    </a:lnTo>
                    <a:lnTo>
                      <a:pt x="43" y="36"/>
                    </a:lnTo>
                    <a:lnTo>
                      <a:pt x="43" y="36"/>
                    </a:lnTo>
                    <a:lnTo>
                      <a:pt x="36" y="36"/>
                    </a:lnTo>
                    <a:lnTo>
                      <a:pt x="28" y="28"/>
                    </a:lnTo>
                    <a:lnTo>
                      <a:pt x="28" y="21"/>
                    </a:lnTo>
                    <a:lnTo>
                      <a:pt x="28" y="21"/>
                    </a:lnTo>
                    <a:lnTo>
                      <a:pt x="28" y="14"/>
                    </a:lnTo>
                    <a:lnTo>
                      <a:pt x="21" y="7"/>
                    </a:lnTo>
                    <a:lnTo>
                      <a:pt x="14" y="0"/>
                    </a:lnTo>
                    <a:lnTo>
                      <a:pt x="14" y="0"/>
                    </a:lnTo>
                    <a:lnTo>
                      <a:pt x="7" y="0"/>
                    </a:lnTo>
                    <a:lnTo>
                      <a:pt x="7" y="0"/>
                    </a:lnTo>
                    <a:lnTo>
                      <a:pt x="0" y="7"/>
                    </a:lnTo>
                    <a:lnTo>
                      <a:pt x="7" y="21"/>
                    </a:lnTo>
                    <a:lnTo>
                      <a:pt x="21" y="21"/>
                    </a:lnTo>
                    <a:lnTo>
                      <a:pt x="28" y="28"/>
                    </a:lnTo>
                    <a:lnTo>
                      <a:pt x="36" y="36"/>
                    </a:lnTo>
                    <a:lnTo>
                      <a:pt x="36" y="43"/>
                    </a:lnTo>
                    <a:lnTo>
                      <a:pt x="36" y="43"/>
                    </a:lnTo>
                    <a:lnTo>
                      <a:pt x="28" y="43"/>
                    </a:lnTo>
                    <a:lnTo>
                      <a:pt x="28" y="36"/>
                    </a:lnTo>
                    <a:lnTo>
                      <a:pt x="21" y="36"/>
                    </a:lnTo>
                    <a:lnTo>
                      <a:pt x="7" y="36"/>
                    </a:lnTo>
                    <a:lnTo>
                      <a:pt x="0" y="36"/>
                    </a:lnTo>
                    <a:lnTo>
                      <a:pt x="7" y="43"/>
                    </a:lnTo>
                    <a:lnTo>
                      <a:pt x="14" y="50"/>
                    </a:lnTo>
                    <a:lnTo>
                      <a:pt x="21" y="50"/>
                    </a:lnTo>
                    <a:lnTo>
                      <a:pt x="21" y="50"/>
                    </a:lnTo>
                    <a:lnTo>
                      <a:pt x="28" y="43"/>
                    </a:lnTo>
                    <a:lnTo>
                      <a:pt x="28" y="43"/>
                    </a:lnTo>
                    <a:lnTo>
                      <a:pt x="36" y="43"/>
                    </a:lnTo>
                    <a:lnTo>
                      <a:pt x="43" y="43"/>
                    </a:lnTo>
                    <a:lnTo>
                      <a:pt x="43" y="50"/>
                    </a:lnTo>
                    <a:lnTo>
                      <a:pt x="50" y="58"/>
                    </a:lnTo>
                    <a:lnTo>
                      <a:pt x="50" y="58"/>
                    </a:lnTo>
                    <a:lnTo>
                      <a:pt x="50" y="58"/>
                    </a:lnTo>
                    <a:lnTo>
                      <a:pt x="43" y="65"/>
                    </a:lnTo>
                    <a:lnTo>
                      <a:pt x="36" y="58"/>
                    </a:lnTo>
                    <a:lnTo>
                      <a:pt x="28" y="58"/>
                    </a:lnTo>
                    <a:lnTo>
                      <a:pt x="7" y="65"/>
                    </a:lnTo>
                    <a:lnTo>
                      <a:pt x="7" y="65"/>
                    </a:lnTo>
                    <a:lnTo>
                      <a:pt x="14" y="72"/>
                    </a:lnTo>
                    <a:lnTo>
                      <a:pt x="21" y="79"/>
                    </a:lnTo>
                    <a:lnTo>
                      <a:pt x="36" y="72"/>
                    </a:lnTo>
                    <a:lnTo>
                      <a:pt x="36" y="72"/>
                    </a:lnTo>
                    <a:lnTo>
                      <a:pt x="36" y="72"/>
                    </a:lnTo>
                    <a:lnTo>
                      <a:pt x="43" y="65"/>
                    </a:lnTo>
                    <a:lnTo>
                      <a:pt x="43" y="65"/>
                    </a:lnTo>
                    <a:lnTo>
                      <a:pt x="50" y="65"/>
                    </a:lnTo>
                    <a:lnTo>
                      <a:pt x="50" y="58"/>
                    </a:lnTo>
                    <a:lnTo>
                      <a:pt x="58" y="65"/>
                    </a:lnTo>
                    <a:lnTo>
                      <a:pt x="65" y="72"/>
                    </a:lnTo>
                    <a:lnTo>
                      <a:pt x="65" y="72"/>
                    </a:lnTo>
                    <a:close/>
                    <a:moveTo>
                      <a:pt x="65" y="36"/>
                    </a:moveTo>
                    <a:lnTo>
                      <a:pt x="72" y="36"/>
                    </a:lnTo>
                    <a:lnTo>
                      <a:pt x="72" y="28"/>
                    </a:lnTo>
                    <a:lnTo>
                      <a:pt x="72" y="14"/>
                    </a:lnTo>
                    <a:lnTo>
                      <a:pt x="65" y="7"/>
                    </a:lnTo>
                    <a:lnTo>
                      <a:pt x="58"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8" y="36"/>
                    </a:moveTo>
                    <a:lnTo>
                      <a:pt x="14" y="36"/>
                    </a:lnTo>
                    <a:lnTo>
                      <a:pt x="7" y="36"/>
                    </a:lnTo>
                    <a:lnTo>
                      <a:pt x="7" y="43"/>
                    </a:lnTo>
                    <a:lnTo>
                      <a:pt x="14" y="50"/>
                    </a:lnTo>
                    <a:lnTo>
                      <a:pt x="28" y="50"/>
                    </a:lnTo>
                    <a:lnTo>
                      <a:pt x="28" y="36"/>
                    </a:lnTo>
                    <a:lnTo>
                      <a:pt x="28" y="36"/>
                    </a:lnTo>
                    <a:close/>
                    <a:moveTo>
                      <a:pt x="36" y="65"/>
                    </a:moveTo>
                    <a:lnTo>
                      <a:pt x="28" y="58"/>
                    </a:lnTo>
                    <a:lnTo>
                      <a:pt x="21" y="58"/>
                    </a:lnTo>
                    <a:lnTo>
                      <a:pt x="21" y="65"/>
                    </a:lnTo>
                    <a:lnTo>
                      <a:pt x="14"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815">
                <a:extLst>
                  <a:ext uri="{FF2B5EF4-FFF2-40B4-BE49-F238E27FC236}">
                    <a16:creationId xmlns:a16="http://schemas.microsoft.com/office/drawing/2014/main" xmlns="" id="{2CC2113E-8B65-4AEF-8A96-DF0E1674962D}"/>
                  </a:ext>
                </a:extLst>
              </p:cNvPr>
              <p:cNvSpPr>
                <a:spLocks noEditPoints="1"/>
              </p:cNvSpPr>
              <p:nvPr/>
            </p:nvSpPr>
            <p:spPr bwMode="auto">
              <a:xfrm>
                <a:off x="6092" y="3534"/>
                <a:ext cx="72" cy="79"/>
              </a:xfrm>
              <a:custGeom>
                <a:avLst/>
                <a:gdLst>
                  <a:gd name="T0" fmla="*/ 65 w 72"/>
                  <a:gd name="T1" fmla="*/ 72 h 79"/>
                  <a:gd name="T2" fmla="*/ 72 w 72"/>
                  <a:gd name="T3" fmla="*/ 65 h 79"/>
                  <a:gd name="T4" fmla="*/ 57 w 72"/>
                  <a:gd name="T5" fmla="*/ 58 h 79"/>
                  <a:gd name="T6" fmla="*/ 65 w 72"/>
                  <a:gd name="T7" fmla="*/ 43 h 79"/>
                  <a:gd name="T8" fmla="*/ 65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36 w 72"/>
                  <a:gd name="T29" fmla="*/ 28 h 79"/>
                  <a:gd name="T30" fmla="*/ 36 w 72"/>
                  <a:gd name="T31" fmla="*/ 36 h 79"/>
                  <a:gd name="T32" fmla="*/ 36 w 72"/>
                  <a:gd name="T33" fmla="*/ 36 h 79"/>
                  <a:gd name="T34" fmla="*/ 29 w 72"/>
                  <a:gd name="T35" fmla="*/ 21 h 79"/>
                  <a:gd name="T36" fmla="*/ 22 w 72"/>
                  <a:gd name="T37" fmla="*/ 14 h 79"/>
                  <a:gd name="T38" fmla="*/ 14 w 72"/>
                  <a:gd name="T39" fmla="*/ 0 h 79"/>
                  <a:gd name="T40" fmla="*/ 0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7 w 72"/>
                  <a:gd name="T53" fmla="*/ 36 h 79"/>
                  <a:gd name="T54" fmla="*/ 0 w 72"/>
                  <a:gd name="T55" fmla="*/ 43 h 79"/>
                  <a:gd name="T56" fmla="*/ 14 w 72"/>
                  <a:gd name="T57" fmla="*/ 50 h 79"/>
                  <a:gd name="T58" fmla="*/ 29 w 72"/>
                  <a:gd name="T59" fmla="*/ 43 h 79"/>
                  <a:gd name="T60" fmla="*/ 36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0 w 72"/>
                  <a:gd name="T79" fmla="*/ 65 h 79"/>
                  <a:gd name="T80" fmla="*/ 57 w 72"/>
                  <a:gd name="T81" fmla="*/ 65 h 79"/>
                  <a:gd name="T82" fmla="*/ 65 w 72"/>
                  <a:gd name="T83" fmla="*/ 72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2 w 72"/>
                  <a:gd name="T99" fmla="*/ 14 h 79"/>
                  <a:gd name="T100" fmla="*/ 14 w 72"/>
                  <a:gd name="T101" fmla="*/ 7 h 79"/>
                  <a:gd name="T102" fmla="*/ 7 w 72"/>
                  <a:gd name="T103" fmla="*/ 7 h 79"/>
                  <a:gd name="T104" fmla="*/ 14 w 72"/>
                  <a:gd name="T105" fmla="*/ 21 h 79"/>
                  <a:gd name="T106" fmla="*/ 22 w 72"/>
                  <a:gd name="T107" fmla="*/ 21 h 79"/>
                  <a:gd name="T108" fmla="*/ 14 w 72"/>
                  <a:gd name="T109" fmla="*/ 36 h 79"/>
                  <a:gd name="T110" fmla="*/ 7 w 72"/>
                  <a:gd name="T111" fmla="*/ 43 h 79"/>
                  <a:gd name="T112" fmla="*/ 22 w 72"/>
                  <a:gd name="T113" fmla="*/ 50 h 79"/>
                  <a:gd name="T114" fmla="*/ 22 w 72"/>
                  <a:gd name="T115" fmla="*/ 36 h 79"/>
                  <a:gd name="T116" fmla="*/ 29 w 72"/>
                  <a:gd name="T117" fmla="*/ 58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8"/>
                    </a:lnTo>
                    <a:lnTo>
                      <a:pt x="57" y="50"/>
                    </a:lnTo>
                    <a:lnTo>
                      <a:pt x="65" y="43"/>
                    </a:lnTo>
                    <a:lnTo>
                      <a:pt x="65" y="36"/>
                    </a:lnTo>
                    <a:lnTo>
                      <a:pt x="65" y="36"/>
                    </a:lnTo>
                    <a:lnTo>
                      <a:pt x="72" y="28"/>
                    </a:lnTo>
                    <a:lnTo>
                      <a:pt x="72" y="14"/>
                    </a:lnTo>
                    <a:lnTo>
                      <a:pt x="65" y="7"/>
                    </a:lnTo>
                    <a:lnTo>
                      <a:pt x="65"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7"/>
                    </a:lnTo>
                    <a:lnTo>
                      <a:pt x="36" y="28"/>
                    </a:lnTo>
                    <a:lnTo>
                      <a:pt x="36" y="28"/>
                    </a:lnTo>
                    <a:lnTo>
                      <a:pt x="36" y="36"/>
                    </a:lnTo>
                    <a:lnTo>
                      <a:pt x="36" y="36"/>
                    </a:lnTo>
                    <a:lnTo>
                      <a:pt x="36" y="36"/>
                    </a:lnTo>
                    <a:lnTo>
                      <a:pt x="29" y="28"/>
                    </a:lnTo>
                    <a:lnTo>
                      <a:pt x="29" y="21"/>
                    </a:lnTo>
                    <a:lnTo>
                      <a:pt x="22" y="21"/>
                    </a:lnTo>
                    <a:lnTo>
                      <a:pt x="22" y="14"/>
                    </a:lnTo>
                    <a:lnTo>
                      <a:pt x="22" y="7"/>
                    </a:lnTo>
                    <a:lnTo>
                      <a:pt x="14" y="0"/>
                    </a:lnTo>
                    <a:lnTo>
                      <a:pt x="7" y="0"/>
                    </a:lnTo>
                    <a:lnTo>
                      <a:pt x="0" y="0"/>
                    </a:lnTo>
                    <a:lnTo>
                      <a:pt x="0" y="0"/>
                    </a:lnTo>
                    <a:lnTo>
                      <a:pt x="0" y="7"/>
                    </a:lnTo>
                    <a:lnTo>
                      <a:pt x="7" y="21"/>
                    </a:lnTo>
                    <a:lnTo>
                      <a:pt x="22" y="21"/>
                    </a:lnTo>
                    <a:lnTo>
                      <a:pt x="29" y="28"/>
                    </a:lnTo>
                    <a:lnTo>
                      <a:pt x="36" y="36"/>
                    </a:lnTo>
                    <a:lnTo>
                      <a:pt x="36" y="43"/>
                    </a:lnTo>
                    <a:lnTo>
                      <a:pt x="36" y="43"/>
                    </a:lnTo>
                    <a:lnTo>
                      <a:pt x="29" y="43"/>
                    </a:lnTo>
                    <a:lnTo>
                      <a:pt x="29" y="36"/>
                    </a:lnTo>
                    <a:lnTo>
                      <a:pt x="22" y="36"/>
                    </a:lnTo>
                    <a:lnTo>
                      <a:pt x="7" y="36"/>
                    </a:lnTo>
                    <a:lnTo>
                      <a:pt x="0" y="36"/>
                    </a:lnTo>
                    <a:lnTo>
                      <a:pt x="0" y="43"/>
                    </a:lnTo>
                    <a:lnTo>
                      <a:pt x="7" y="50"/>
                    </a:lnTo>
                    <a:lnTo>
                      <a:pt x="14" y="50"/>
                    </a:lnTo>
                    <a:lnTo>
                      <a:pt x="22" y="50"/>
                    </a:lnTo>
                    <a:lnTo>
                      <a:pt x="29" y="43"/>
                    </a:lnTo>
                    <a:lnTo>
                      <a:pt x="29" y="43"/>
                    </a:lnTo>
                    <a:lnTo>
                      <a:pt x="36" y="43"/>
                    </a:lnTo>
                    <a:lnTo>
                      <a:pt x="36" y="43"/>
                    </a:lnTo>
                    <a:lnTo>
                      <a:pt x="43" y="50"/>
                    </a:lnTo>
                    <a:lnTo>
                      <a:pt x="50" y="58"/>
                    </a:lnTo>
                    <a:lnTo>
                      <a:pt x="50" y="58"/>
                    </a:lnTo>
                    <a:lnTo>
                      <a:pt x="43" y="58"/>
                    </a:lnTo>
                    <a:lnTo>
                      <a:pt x="36" y="65"/>
                    </a:lnTo>
                    <a:lnTo>
                      <a:pt x="36" y="58"/>
                    </a:lnTo>
                    <a:lnTo>
                      <a:pt x="22" y="58"/>
                    </a:lnTo>
                    <a:lnTo>
                      <a:pt x="7" y="65"/>
                    </a:lnTo>
                    <a:lnTo>
                      <a:pt x="7" y="65"/>
                    </a:lnTo>
                    <a:lnTo>
                      <a:pt x="14" y="72"/>
                    </a:lnTo>
                    <a:lnTo>
                      <a:pt x="22" y="79"/>
                    </a:lnTo>
                    <a:lnTo>
                      <a:pt x="29" y="72"/>
                    </a:lnTo>
                    <a:lnTo>
                      <a:pt x="36" y="72"/>
                    </a:lnTo>
                    <a:lnTo>
                      <a:pt x="36" y="72"/>
                    </a:lnTo>
                    <a:lnTo>
                      <a:pt x="36" y="65"/>
                    </a:lnTo>
                    <a:lnTo>
                      <a:pt x="43" y="65"/>
                    </a:lnTo>
                    <a:lnTo>
                      <a:pt x="50" y="65"/>
                    </a:lnTo>
                    <a:lnTo>
                      <a:pt x="50" y="58"/>
                    </a:lnTo>
                    <a:lnTo>
                      <a:pt x="57" y="65"/>
                    </a:lnTo>
                    <a:lnTo>
                      <a:pt x="65" y="72"/>
                    </a:lnTo>
                    <a:lnTo>
                      <a:pt x="65" y="72"/>
                    </a:lnTo>
                    <a:close/>
                    <a:moveTo>
                      <a:pt x="65" y="36"/>
                    </a:moveTo>
                    <a:lnTo>
                      <a:pt x="65" y="36"/>
                    </a:lnTo>
                    <a:lnTo>
                      <a:pt x="72" y="28"/>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2" y="21"/>
                    </a:moveTo>
                    <a:lnTo>
                      <a:pt x="22" y="14"/>
                    </a:lnTo>
                    <a:lnTo>
                      <a:pt x="22" y="7"/>
                    </a:lnTo>
                    <a:lnTo>
                      <a:pt x="14" y="7"/>
                    </a:lnTo>
                    <a:lnTo>
                      <a:pt x="7" y="0"/>
                    </a:lnTo>
                    <a:lnTo>
                      <a:pt x="7" y="7"/>
                    </a:lnTo>
                    <a:lnTo>
                      <a:pt x="7" y="14"/>
                    </a:lnTo>
                    <a:lnTo>
                      <a:pt x="14" y="21"/>
                    </a:lnTo>
                    <a:lnTo>
                      <a:pt x="22" y="21"/>
                    </a:lnTo>
                    <a:lnTo>
                      <a:pt x="22" y="21"/>
                    </a:lnTo>
                    <a:close/>
                    <a:moveTo>
                      <a:pt x="22" y="36"/>
                    </a:moveTo>
                    <a:lnTo>
                      <a:pt x="14" y="36"/>
                    </a:lnTo>
                    <a:lnTo>
                      <a:pt x="0" y="36"/>
                    </a:lnTo>
                    <a:lnTo>
                      <a:pt x="7" y="43"/>
                    </a:lnTo>
                    <a:lnTo>
                      <a:pt x="14" y="50"/>
                    </a:lnTo>
                    <a:lnTo>
                      <a:pt x="22" y="50"/>
                    </a:lnTo>
                    <a:lnTo>
                      <a:pt x="22" y="36"/>
                    </a:lnTo>
                    <a:lnTo>
                      <a:pt x="22" y="36"/>
                    </a:lnTo>
                    <a:close/>
                    <a:moveTo>
                      <a:pt x="36" y="65"/>
                    </a:moveTo>
                    <a:lnTo>
                      <a:pt x="29" y="58"/>
                    </a:lnTo>
                    <a:lnTo>
                      <a:pt x="22" y="58"/>
                    </a:lnTo>
                    <a:lnTo>
                      <a:pt x="14" y="65"/>
                    </a:lnTo>
                    <a:lnTo>
                      <a:pt x="7" y="65"/>
                    </a:lnTo>
                    <a:lnTo>
                      <a:pt x="14"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816">
                <a:extLst>
                  <a:ext uri="{FF2B5EF4-FFF2-40B4-BE49-F238E27FC236}">
                    <a16:creationId xmlns:a16="http://schemas.microsoft.com/office/drawing/2014/main" xmlns="" id="{EB339B65-9E3D-4F18-BD5B-F1115F3ECB13}"/>
                  </a:ext>
                </a:extLst>
              </p:cNvPr>
              <p:cNvSpPr>
                <a:spLocks noEditPoints="1"/>
              </p:cNvSpPr>
              <p:nvPr/>
            </p:nvSpPr>
            <p:spPr bwMode="auto">
              <a:xfrm>
                <a:off x="6020" y="3534"/>
                <a:ext cx="72" cy="79"/>
              </a:xfrm>
              <a:custGeom>
                <a:avLst/>
                <a:gdLst>
                  <a:gd name="T0" fmla="*/ 65 w 72"/>
                  <a:gd name="T1" fmla="*/ 72 h 79"/>
                  <a:gd name="T2" fmla="*/ 72 w 72"/>
                  <a:gd name="T3" fmla="*/ 65 h 79"/>
                  <a:gd name="T4" fmla="*/ 58 w 72"/>
                  <a:gd name="T5" fmla="*/ 58 h 79"/>
                  <a:gd name="T6" fmla="*/ 58 w 72"/>
                  <a:gd name="T7" fmla="*/ 43 h 79"/>
                  <a:gd name="T8" fmla="*/ 65 w 72"/>
                  <a:gd name="T9" fmla="*/ 36 h 79"/>
                  <a:gd name="T10" fmla="*/ 65 w 72"/>
                  <a:gd name="T11" fmla="*/ 14 h 79"/>
                  <a:gd name="T12" fmla="*/ 65 w 72"/>
                  <a:gd name="T13" fmla="*/ 7 h 79"/>
                  <a:gd name="T14" fmla="*/ 58 w 72"/>
                  <a:gd name="T15" fmla="*/ 14 h 79"/>
                  <a:gd name="T16" fmla="*/ 58 w 72"/>
                  <a:gd name="T17" fmla="*/ 36 h 79"/>
                  <a:gd name="T18" fmla="*/ 50 w 72"/>
                  <a:gd name="T19" fmla="*/ 50 h 79"/>
                  <a:gd name="T20" fmla="*/ 50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15 w 72"/>
                  <a:gd name="T39" fmla="*/ 0 h 79"/>
                  <a:gd name="T40" fmla="*/ 0 w 72"/>
                  <a:gd name="T41" fmla="*/ 0 h 79"/>
                  <a:gd name="T42" fmla="*/ 0 w 72"/>
                  <a:gd name="T43" fmla="*/ 7 h 79"/>
                  <a:gd name="T44" fmla="*/ 15 w 72"/>
                  <a:gd name="T45" fmla="*/ 21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50 w 72"/>
                  <a:gd name="T65" fmla="*/ 58 h 79"/>
                  <a:gd name="T66" fmla="*/ 36 w 72"/>
                  <a:gd name="T67" fmla="*/ 65 h 79"/>
                  <a:gd name="T68" fmla="*/ 22 w 72"/>
                  <a:gd name="T69" fmla="*/ 58 h 79"/>
                  <a:gd name="T70" fmla="*/ 7 w 72"/>
                  <a:gd name="T71" fmla="*/ 65 h 79"/>
                  <a:gd name="T72" fmla="*/ 22 w 72"/>
                  <a:gd name="T73" fmla="*/ 79 h 79"/>
                  <a:gd name="T74" fmla="*/ 29 w 72"/>
                  <a:gd name="T75" fmla="*/ 72 h 79"/>
                  <a:gd name="T76" fmla="*/ 36 w 72"/>
                  <a:gd name="T77" fmla="*/ 65 h 79"/>
                  <a:gd name="T78" fmla="*/ 43 w 72"/>
                  <a:gd name="T79" fmla="*/ 65 h 79"/>
                  <a:gd name="T80" fmla="*/ 58 w 72"/>
                  <a:gd name="T81" fmla="*/ 65 h 79"/>
                  <a:gd name="T82" fmla="*/ 65 w 72"/>
                  <a:gd name="T83" fmla="*/ 72 h 79"/>
                  <a:gd name="T84" fmla="*/ 65 w 72"/>
                  <a:gd name="T85" fmla="*/ 36 h 79"/>
                  <a:gd name="T86" fmla="*/ 65 w 72"/>
                  <a:gd name="T87" fmla="*/ 14 h 79"/>
                  <a:gd name="T88" fmla="*/ 58 w 72"/>
                  <a:gd name="T89" fmla="*/ 21 h 79"/>
                  <a:gd name="T90" fmla="*/ 65 w 72"/>
                  <a:gd name="T91" fmla="*/ 36 h 79"/>
                  <a:gd name="T92" fmla="*/ 43 w 72"/>
                  <a:gd name="T93" fmla="*/ 14 h 79"/>
                  <a:gd name="T94" fmla="*/ 36 w 72"/>
                  <a:gd name="T95" fmla="*/ 14 h 79"/>
                  <a:gd name="T96" fmla="*/ 36 w 72"/>
                  <a:gd name="T97" fmla="*/ 21 h 79"/>
                  <a:gd name="T98" fmla="*/ 22 w 72"/>
                  <a:gd name="T99" fmla="*/ 14 h 79"/>
                  <a:gd name="T100" fmla="*/ 15 w 72"/>
                  <a:gd name="T101" fmla="*/ 7 h 79"/>
                  <a:gd name="T102" fmla="*/ 0 w 72"/>
                  <a:gd name="T103" fmla="*/ 7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36 h 79"/>
                  <a:gd name="T116" fmla="*/ 29 w 72"/>
                  <a:gd name="T117" fmla="*/ 58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8" y="58"/>
                    </a:lnTo>
                    <a:lnTo>
                      <a:pt x="58" y="50"/>
                    </a:lnTo>
                    <a:lnTo>
                      <a:pt x="58" y="43"/>
                    </a:lnTo>
                    <a:lnTo>
                      <a:pt x="65" y="36"/>
                    </a:lnTo>
                    <a:lnTo>
                      <a:pt x="65" y="36"/>
                    </a:lnTo>
                    <a:lnTo>
                      <a:pt x="72" y="28"/>
                    </a:lnTo>
                    <a:lnTo>
                      <a:pt x="65" y="14"/>
                    </a:lnTo>
                    <a:lnTo>
                      <a:pt x="65" y="7"/>
                    </a:lnTo>
                    <a:lnTo>
                      <a:pt x="65" y="7"/>
                    </a:lnTo>
                    <a:lnTo>
                      <a:pt x="58" y="7"/>
                    </a:lnTo>
                    <a:lnTo>
                      <a:pt x="58" y="14"/>
                    </a:lnTo>
                    <a:lnTo>
                      <a:pt x="50" y="28"/>
                    </a:lnTo>
                    <a:lnTo>
                      <a:pt x="58" y="36"/>
                    </a:lnTo>
                    <a:lnTo>
                      <a:pt x="58" y="43"/>
                    </a:lnTo>
                    <a:lnTo>
                      <a:pt x="50" y="50"/>
                    </a:lnTo>
                    <a:lnTo>
                      <a:pt x="50" y="50"/>
                    </a:lnTo>
                    <a:lnTo>
                      <a:pt x="50" y="43"/>
                    </a:lnTo>
                    <a:lnTo>
                      <a:pt x="43" y="43"/>
                    </a:lnTo>
                    <a:lnTo>
                      <a:pt x="43" y="36"/>
                    </a:lnTo>
                    <a:lnTo>
                      <a:pt x="43" y="28"/>
                    </a:lnTo>
                    <a:lnTo>
                      <a:pt x="43" y="21"/>
                    </a:lnTo>
                    <a:lnTo>
                      <a:pt x="50" y="14"/>
                    </a:lnTo>
                    <a:lnTo>
                      <a:pt x="36" y="0"/>
                    </a:lnTo>
                    <a:lnTo>
                      <a:pt x="29" y="7"/>
                    </a:lnTo>
                    <a:lnTo>
                      <a:pt x="36" y="28"/>
                    </a:lnTo>
                    <a:lnTo>
                      <a:pt x="36" y="28"/>
                    </a:lnTo>
                    <a:lnTo>
                      <a:pt x="36" y="36"/>
                    </a:lnTo>
                    <a:lnTo>
                      <a:pt x="36" y="36"/>
                    </a:lnTo>
                    <a:lnTo>
                      <a:pt x="36" y="36"/>
                    </a:lnTo>
                    <a:lnTo>
                      <a:pt x="29" y="28"/>
                    </a:lnTo>
                    <a:lnTo>
                      <a:pt x="22" y="21"/>
                    </a:lnTo>
                    <a:lnTo>
                      <a:pt x="22" y="21"/>
                    </a:lnTo>
                    <a:lnTo>
                      <a:pt x="22" y="14"/>
                    </a:lnTo>
                    <a:lnTo>
                      <a:pt x="22" y="7"/>
                    </a:lnTo>
                    <a:lnTo>
                      <a:pt x="15" y="0"/>
                    </a:lnTo>
                    <a:lnTo>
                      <a:pt x="7" y="0"/>
                    </a:lnTo>
                    <a:lnTo>
                      <a:pt x="0" y="0"/>
                    </a:lnTo>
                    <a:lnTo>
                      <a:pt x="0" y="0"/>
                    </a:lnTo>
                    <a:lnTo>
                      <a:pt x="0" y="7"/>
                    </a:lnTo>
                    <a:lnTo>
                      <a:pt x="7" y="21"/>
                    </a:lnTo>
                    <a:lnTo>
                      <a:pt x="15" y="21"/>
                    </a:lnTo>
                    <a:lnTo>
                      <a:pt x="22" y="28"/>
                    </a:lnTo>
                    <a:lnTo>
                      <a:pt x="29" y="36"/>
                    </a:lnTo>
                    <a:lnTo>
                      <a:pt x="36" y="43"/>
                    </a:lnTo>
                    <a:lnTo>
                      <a:pt x="29" y="43"/>
                    </a:lnTo>
                    <a:lnTo>
                      <a:pt x="29" y="43"/>
                    </a:lnTo>
                    <a:lnTo>
                      <a:pt x="22" y="36"/>
                    </a:lnTo>
                    <a:lnTo>
                      <a:pt x="15" y="36"/>
                    </a:lnTo>
                    <a:lnTo>
                      <a:pt x="7" y="36"/>
                    </a:lnTo>
                    <a:lnTo>
                      <a:pt x="0" y="36"/>
                    </a:lnTo>
                    <a:lnTo>
                      <a:pt x="0" y="43"/>
                    </a:lnTo>
                    <a:lnTo>
                      <a:pt x="7" y="50"/>
                    </a:lnTo>
                    <a:lnTo>
                      <a:pt x="15" y="50"/>
                    </a:lnTo>
                    <a:lnTo>
                      <a:pt x="22" y="50"/>
                    </a:lnTo>
                    <a:lnTo>
                      <a:pt x="22" y="43"/>
                    </a:lnTo>
                    <a:lnTo>
                      <a:pt x="22" y="43"/>
                    </a:lnTo>
                    <a:lnTo>
                      <a:pt x="29" y="43"/>
                    </a:lnTo>
                    <a:lnTo>
                      <a:pt x="36" y="43"/>
                    </a:lnTo>
                    <a:lnTo>
                      <a:pt x="43" y="50"/>
                    </a:lnTo>
                    <a:lnTo>
                      <a:pt x="43" y="58"/>
                    </a:lnTo>
                    <a:lnTo>
                      <a:pt x="50" y="58"/>
                    </a:lnTo>
                    <a:lnTo>
                      <a:pt x="43" y="58"/>
                    </a:lnTo>
                    <a:lnTo>
                      <a:pt x="36" y="65"/>
                    </a:lnTo>
                    <a:lnTo>
                      <a:pt x="29" y="58"/>
                    </a:lnTo>
                    <a:lnTo>
                      <a:pt x="22" y="58"/>
                    </a:lnTo>
                    <a:lnTo>
                      <a:pt x="7" y="65"/>
                    </a:lnTo>
                    <a:lnTo>
                      <a:pt x="7" y="65"/>
                    </a:lnTo>
                    <a:lnTo>
                      <a:pt x="7" y="72"/>
                    </a:lnTo>
                    <a:lnTo>
                      <a:pt x="22" y="79"/>
                    </a:lnTo>
                    <a:lnTo>
                      <a:pt x="29" y="72"/>
                    </a:lnTo>
                    <a:lnTo>
                      <a:pt x="29" y="72"/>
                    </a:lnTo>
                    <a:lnTo>
                      <a:pt x="36" y="72"/>
                    </a:lnTo>
                    <a:lnTo>
                      <a:pt x="36" y="65"/>
                    </a:lnTo>
                    <a:lnTo>
                      <a:pt x="43" y="65"/>
                    </a:lnTo>
                    <a:lnTo>
                      <a:pt x="43" y="65"/>
                    </a:lnTo>
                    <a:lnTo>
                      <a:pt x="50" y="58"/>
                    </a:lnTo>
                    <a:lnTo>
                      <a:pt x="58" y="65"/>
                    </a:lnTo>
                    <a:lnTo>
                      <a:pt x="65" y="72"/>
                    </a:lnTo>
                    <a:lnTo>
                      <a:pt x="65" y="72"/>
                    </a:lnTo>
                    <a:close/>
                    <a:moveTo>
                      <a:pt x="65" y="36"/>
                    </a:moveTo>
                    <a:lnTo>
                      <a:pt x="65" y="36"/>
                    </a:lnTo>
                    <a:lnTo>
                      <a:pt x="72" y="28"/>
                    </a:lnTo>
                    <a:lnTo>
                      <a:pt x="65" y="14"/>
                    </a:lnTo>
                    <a:lnTo>
                      <a:pt x="65" y="7"/>
                    </a:lnTo>
                    <a:lnTo>
                      <a:pt x="58" y="21"/>
                    </a:lnTo>
                    <a:lnTo>
                      <a:pt x="65" y="36"/>
                    </a:lnTo>
                    <a:lnTo>
                      <a:pt x="65" y="36"/>
                    </a:lnTo>
                    <a:close/>
                    <a:moveTo>
                      <a:pt x="36" y="21"/>
                    </a:moveTo>
                    <a:lnTo>
                      <a:pt x="43" y="14"/>
                    </a:lnTo>
                    <a:lnTo>
                      <a:pt x="36" y="0"/>
                    </a:lnTo>
                    <a:lnTo>
                      <a:pt x="36" y="14"/>
                    </a:lnTo>
                    <a:lnTo>
                      <a:pt x="36" y="21"/>
                    </a:lnTo>
                    <a:lnTo>
                      <a:pt x="36" y="21"/>
                    </a:lnTo>
                    <a:close/>
                    <a:moveTo>
                      <a:pt x="22" y="21"/>
                    </a:moveTo>
                    <a:lnTo>
                      <a:pt x="22" y="14"/>
                    </a:lnTo>
                    <a:lnTo>
                      <a:pt x="15" y="7"/>
                    </a:lnTo>
                    <a:lnTo>
                      <a:pt x="15" y="7"/>
                    </a:lnTo>
                    <a:lnTo>
                      <a:pt x="0" y="0"/>
                    </a:lnTo>
                    <a:lnTo>
                      <a:pt x="0" y="7"/>
                    </a:lnTo>
                    <a:lnTo>
                      <a:pt x="7" y="14"/>
                    </a:lnTo>
                    <a:lnTo>
                      <a:pt x="15" y="21"/>
                    </a:lnTo>
                    <a:lnTo>
                      <a:pt x="22" y="21"/>
                    </a:lnTo>
                    <a:lnTo>
                      <a:pt x="22" y="21"/>
                    </a:lnTo>
                    <a:close/>
                    <a:moveTo>
                      <a:pt x="22" y="36"/>
                    </a:moveTo>
                    <a:lnTo>
                      <a:pt x="15" y="36"/>
                    </a:lnTo>
                    <a:lnTo>
                      <a:pt x="0" y="36"/>
                    </a:lnTo>
                    <a:lnTo>
                      <a:pt x="7" y="43"/>
                    </a:lnTo>
                    <a:lnTo>
                      <a:pt x="15" y="50"/>
                    </a:lnTo>
                    <a:lnTo>
                      <a:pt x="22" y="50"/>
                    </a:lnTo>
                    <a:lnTo>
                      <a:pt x="22" y="36"/>
                    </a:lnTo>
                    <a:lnTo>
                      <a:pt x="22" y="36"/>
                    </a:lnTo>
                    <a:close/>
                    <a:moveTo>
                      <a:pt x="29" y="65"/>
                    </a:moveTo>
                    <a:lnTo>
                      <a:pt x="29" y="58"/>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817">
                <a:extLst>
                  <a:ext uri="{FF2B5EF4-FFF2-40B4-BE49-F238E27FC236}">
                    <a16:creationId xmlns:a16="http://schemas.microsoft.com/office/drawing/2014/main" xmlns="" id="{B9A0C7AD-85A1-496B-A1EE-DEEEEC9DC919}"/>
                  </a:ext>
                </a:extLst>
              </p:cNvPr>
              <p:cNvSpPr>
                <a:spLocks noEditPoints="1"/>
              </p:cNvSpPr>
              <p:nvPr/>
            </p:nvSpPr>
            <p:spPr bwMode="auto">
              <a:xfrm>
                <a:off x="5948" y="3534"/>
                <a:ext cx="72" cy="79"/>
              </a:xfrm>
              <a:custGeom>
                <a:avLst/>
                <a:gdLst>
                  <a:gd name="T0" fmla="*/ 65 w 72"/>
                  <a:gd name="T1" fmla="*/ 72 h 79"/>
                  <a:gd name="T2" fmla="*/ 72 w 72"/>
                  <a:gd name="T3" fmla="*/ 65 h 79"/>
                  <a:gd name="T4" fmla="*/ 58 w 72"/>
                  <a:gd name="T5" fmla="*/ 58 h 79"/>
                  <a:gd name="T6" fmla="*/ 58 w 72"/>
                  <a:gd name="T7" fmla="*/ 43 h 79"/>
                  <a:gd name="T8" fmla="*/ 65 w 72"/>
                  <a:gd name="T9" fmla="*/ 36 h 79"/>
                  <a:gd name="T10" fmla="*/ 65 w 72"/>
                  <a:gd name="T11" fmla="*/ 14 h 79"/>
                  <a:gd name="T12" fmla="*/ 58 w 72"/>
                  <a:gd name="T13" fmla="*/ 7 h 79"/>
                  <a:gd name="T14" fmla="*/ 51 w 72"/>
                  <a:gd name="T15" fmla="*/ 14 h 79"/>
                  <a:gd name="T16" fmla="*/ 58 w 72"/>
                  <a:gd name="T17" fmla="*/ 36 h 79"/>
                  <a:gd name="T18" fmla="*/ 51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4 h 79"/>
                  <a:gd name="T88" fmla="*/ 58 w 72"/>
                  <a:gd name="T89" fmla="*/ 21 h 79"/>
                  <a:gd name="T90" fmla="*/ 58 w 72"/>
                  <a:gd name="T91" fmla="*/ 36 h 79"/>
                  <a:gd name="T92" fmla="*/ 43 w 72"/>
                  <a:gd name="T93" fmla="*/ 14 h 79"/>
                  <a:gd name="T94" fmla="*/ 29 w 72"/>
                  <a:gd name="T95" fmla="*/ 14 h 79"/>
                  <a:gd name="T96" fmla="*/ 36 w 72"/>
                  <a:gd name="T97" fmla="*/ 21 h 79"/>
                  <a:gd name="T98" fmla="*/ 22 w 72"/>
                  <a:gd name="T99" fmla="*/ 14 h 79"/>
                  <a:gd name="T100" fmla="*/ 8 w 72"/>
                  <a:gd name="T101" fmla="*/ 7 h 79"/>
                  <a:gd name="T102" fmla="*/ 0 w 72"/>
                  <a:gd name="T103" fmla="*/ 7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36 h 79"/>
                  <a:gd name="T116" fmla="*/ 29 w 72"/>
                  <a:gd name="T117" fmla="*/ 58 h 79"/>
                  <a:gd name="T118" fmla="*/ 15 w 72"/>
                  <a:gd name="T119" fmla="*/ 65 h 79"/>
                  <a:gd name="T120" fmla="*/ 8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8"/>
                    </a:lnTo>
                    <a:lnTo>
                      <a:pt x="58" y="50"/>
                    </a:lnTo>
                    <a:lnTo>
                      <a:pt x="58" y="43"/>
                    </a:lnTo>
                    <a:lnTo>
                      <a:pt x="58" y="36"/>
                    </a:lnTo>
                    <a:lnTo>
                      <a:pt x="65" y="36"/>
                    </a:lnTo>
                    <a:lnTo>
                      <a:pt x="72" y="28"/>
                    </a:lnTo>
                    <a:lnTo>
                      <a:pt x="65" y="14"/>
                    </a:lnTo>
                    <a:lnTo>
                      <a:pt x="65" y="7"/>
                    </a:lnTo>
                    <a:lnTo>
                      <a:pt x="58" y="7"/>
                    </a:lnTo>
                    <a:lnTo>
                      <a:pt x="58" y="7"/>
                    </a:lnTo>
                    <a:lnTo>
                      <a:pt x="51" y="14"/>
                    </a:lnTo>
                    <a:lnTo>
                      <a:pt x="51" y="28"/>
                    </a:lnTo>
                    <a:lnTo>
                      <a:pt x="58" y="36"/>
                    </a:lnTo>
                    <a:lnTo>
                      <a:pt x="58" y="43"/>
                    </a:lnTo>
                    <a:lnTo>
                      <a:pt x="51" y="50"/>
                    </a:lnTo>
                    <a:lnTo>
                      <a:pt x="51" y="50"/>
                    </a:lnTo>
                    <a:lnTo>
                      <a:pt x="43" y="43"/>
                    </a:lnTo>
                    <a:lnTo>
                      <a:pt x="43" y="43"/>
                    </a:lnTo>
                    <a:lnTo>
                      <a:pt x="43" y="36"/>
                    </a:lnTo>
                    <a:lnTo>
                      <a:pt x="43" y="28"/>
                    </a:lnTo>
                    <a:lnTo>
                      <a:pt x="43" y="21"/>
                    </a:lnTo>
                    <a:lnTo>
                      <a:pt x="43" y="14"/>
                    </a:lnTo>
                    <a:lnTo>
                      <a:pt x="36" y="0"/>
                    </a:lnTo>
                    <a:lnTo>
                      <a:pt x="29" y="7"/>
                    </a:lnTo>
                    <a:lnTo>
                      <a:pt x="36" y="28"/>
                    </a:lnTo>
                    <a:lnTo>
                      <a:pt x="36" y="28"/>
                    </a:lnTo>
                    <a:lnTo>
                      <a:pt x="36" y="36"/>
                    </a:lnTo>
                    <a:lnTo>
                      <a:pt x="36" y="36"/>
                    </a:lnTo>
                    <a:lnTo>
                      <a:pt x="36" y="36"/>
                    </a:lnTo>
                    <a:lnTo>
                      <a:pt x="29"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43" y="50"/>
                    </a:lnTo>
                    <a:lnTo>
                      <a:pt x="43" y="58"/>
                    </a:lnTo>
                    <a:lnTo>
                      <a:pt x="43" y="58"/>
                    </a:lnTo>
                    <a:lnTo>
                      <a:pt x="43" y="58"/>
                    </a:lnTo>
                    <a:lnTo>
                      <a:pt x="36" y="65"/>
                    </a:lnTo>
                    <a:lnTo>
                      <a:pt x="29" y="58"/>
                    </a:lnTo>
                    <a:lnTo>
                      <a:pt x="22" y="58"/>
                    </a:lnTo>
                    <a:lnTo>
                      <a:pt x="8" y="65"/>
                    </a:lnTo>
                    <a:lnTo>
                      <a:pt x="0" y="65"/>
                    </a:lnTo>
                    <a:lnTo>
                      <a:pt x="8" y="72"/>
                    </a:lnTo>
                    <a:lnTo>
                      <a:pt x="22" y="79"/>
                    </a:lnTo>
                    <a:lnTo>
                      <a:pt x="29" y="72"/>
                    </a:lnTo>
                    <a:lnTo>
                      <a:pt x="29" y="72"/>
                    </a:lnTo>
                    <a:lnTo>
                      <a:pt x="29" y="72"/>
                    </a:lnTo>
                    <a:lnTo>
                      <a:pt x="36" y="65"/>
                    </a:lnTo>
                    <a:lnTo>
                      <a:pt x="43" y="65"/>
                    </a:lnTo>
                    <a:lnTo>
                      <a:pt x="43" y="65"/>
                    </a:lnTo>
                    <a:lnTo>
                      <a:pt x="51" y="58"/>
                    </a:lnTo>
                    <a:lnTo>
                      <a:pt x="51" y="65"/>
                    </a:lnTo>
                    <a:lnTo>
                      <a:pt x="58" y="72"/>
                    </a:lnTo>
                    <a:lnTo>
                      <a:pt x="58" y="72"/>
                    </a:lnTo>
                    <a:close/>
                    <a:moveTo>
                      <a:pt x="58" y="36"/>
                    </a:moveTo>
                    <a:lnTo>
                      <a:pt x="65" y="36"/>
                    </a:lnTo>
                    <a:lnTo>
                      <a:pt x="65" y="28"/>
                    </a:lnTo>
                    <a:lnTo>
                      <a:pt x="65" y="14"/>
                    </a:lnTo>
                    <a:lnTo>
                      <a:pt x="65" y="7"/>
                    </a:lnTo>
                    <a:lnTo>
                      <a:pt x="58" y="21"/>
                    </a:lnTo>
                    <a:lnTo>
                      <a:pt x="58" y="36"/>
                    </a:lnTo>
                    <a:lnTo>
                      <a:pt x="58" y="36"/>
                    </a:lnTo>
                    <a:close/>
                    <a:moveTo>
                      <a:pt x="36" y="21"/>
                    </a:moveTo>
                    <a:lnTo>
                      <a:pt x="43" y="14"/>
                    </a:lnTo>
                    <a:lnTo>
                      <a:pt x="36" y="0"/>
                    </a:lnTo>
                    <a:lnTo>
                      <a:pt x="29" y="14"/>
                    </a:lnTo>
                    <a:lnTo>
                      <a:pt x="36" y="21"/>
                    </a:lnTo>
                    <a:lnTo>
                      <a:pt x="36" y="21"/>
                    </a:lnTo>
                    <a:close/>
                    <a:moveTo>
                      <a:pt x="15" y="21"/>
                    </a:moveTo>
                    <a:lnTo>
                      <a:pt x="22" y="14"/>
                    </a:lnTo>
                    <a:lnTo>
                      <a:pt x="15" y="7"/>
                    </a:lnTo>
                    <a:lnTo>
                      <a:pt x="8" y="7"/>
                    </a:lnTo>
                    <a:lnTo>
                      <a:pt x="0" y="0"/>
                    </a:lnTo>
                    <a:lnTo>
                      <a:pt x="0" y="7"/>
                    </a:lnTo>
                    <a:lnTo>
                      <a:pt x="8" y="14"/>
                    </a:lnTo>
                    <a:lnTo>
                      <a:pt x="8" y="21"/>
                    </a:lnTo>
                    <a:lnTo>
                      <a:pt x="15" y="21"/>
                    </a:lnTo>
                    <a:lnTo>
                      <a:pt x="15" y="21"/>
                    </a:lnTo>
                    <a:close/>
                    <a:moveTo>
                      <a:pt x="22" y="36"/>
                    </a:moveTo>
                    <a:lnTo>
                      <a:pt x="8" y="36"/>
                    </a:lnTo>
                    <a:lnTo>
                      <a:pt x="0" y="36"/>
                    </a:lnTo>
                    <a:lnTo>
                      <a:pt x="0" y="43"/>
                    </a:lnTo>
                    <a:lnTo>
                      <a:pt x="15" y="50"/>
                    </a:lnTo>
                    <a:lnTo>
                      <a:pt x="22" y="50"/>
                    </a:lnTo>
                    <a:lnTo>
                      <a:pt x="22" y="36"/>
                    </a:lnTo>
                    <a:lnTo>
                      <a:pt x="22" y="36"/>
                    </a:lnTo>
                    <a:close/>
                    <a:moveTo>
                      <a:pt x="29" y="65"/>
                    </a:moveTo>
                    <a:lnTo>
                      <a:pt x="29" y="58"/>
                    </a:lnTo>
                    <a:lnTo>
                      <a:pt x="22" y="58"/>
                    </a:lnTo>
                    <a:lnTo>
                      <a:pt x="15" y="65"/>
                    </a:lnTo>
                    <a:lnTo>
                      <a:pt x="8" y="65"/>
                    </a:lnTo>
                    <a:lnTo>
                      <a:pt x="8"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818">
                <a:extLst>
                  <a:ext uri="{FF2B5EF4-FFF2-40B4-BE49-F238E27FC236}">
                    <a16:creationId xmlns:a16="http://schemas.microsoft.com/office/drawing/2014/main" xmlns="" id="{E168D6D8-3BFE-4927-BEED-A6ABB17B187C}"/>
                  </a:ext>
                </a:extLst>
              </p:cNvPr>
              <p:cNvSpPr>
                <a:spLocks noEditPoints="1"/>
              </p:cNvSpPr>
              <p:nvPr/>
            </p:nvSpPr>
            <p:spPr bwMode="auto">
              <a:xfrm>
                <a:off x="5869" y="3534"/>
                <a:ext cx="72" cy="79"/>
              </a:xfrm>
              <a:custGeom>
                <a:avLst/>
                <a:gdLst>
                  <a:gd name="T0" fmla="*/ 65 w 72"/>
                  <a:gd name="T1" fmla="*/ 72 h 79"/>
                  <a:gd name="T2" fmla="*/ 72 w 72"/>
                  <a:gd name="T3" fmla="*/ 65 h 79"/>
                  <a:gd name="T4" fmla="*/ 65 w 72"/>
                  <a:gd name="T5" fmla="*/ 58 h 79"/>
                  <a:gd name="T6" fmla="*/ 65 w 72"/>
                  <a:gd name="T7" fmla="*/ 43 h 79"/>
                  <a:gd name="T8" fmla="*/ 65 w 72"/>
                  <a:gd name="T9" fmla="*/ 36 h 79"/>
                  <a:gd name="T10" fmla="*/ 72 w 72"/>
                  <a:gd name="T11" fmla="*/ 14 h 79"/>
                  <a:gd name="T12" fmla="*/ 65 w 72"/>
                  <a:gd name="T13" fmla="*/ 7 h 79"/>
                  <a:gd name="T14" fmla="*/ 58 w 72"/>
                  <a:gd name="T15" fmla="*/ 14 h 79"/>
                  <a:gd name="T16" fmla="*/ 58 w 72"/>
                  <a:gd name="T17" fmla="*/ 36 h 79"/>
                  <a:gd name="T18" fmla="*/ 58 w 72"/>
                  <a:gd name="T19" fmla="*/ 50 h 79"/>
                  <a:gd name="T20" fmla="*/ 51 w 72"/>
                  <a:gd name="T21" fmla="*/ 43 h 79"/>
                  <a:gd name="T22" fmla="*/ 44 w 72"/>
                  <a:gd name="T23" fmla="*/ 36 h 79"/>
                  <a:gd name="T24" fmla="*/ 51 w 72"/>
                  <a:gd name="T25" fmla="*/ 21 h 79"/>
                  <a:gd name="T26" fmla="*/ 44 w 72"/>
                  <a:gd name="T27" fmla="*/ 0 h 79"/>
                  <a:gd name="T28" fmla="*/ 36 w 72"/>
                  <a:gd name="T29" fmla="*/ 28 h 79"/>
                  <a:gd name="T30" fmla="*/ 44 w 72"/>
                  <a:gd name="T31" fmla="*/ 36 h 79"/>
                  <a:gd name="T32" fmla="*/ 36 w 72"/>
                  <a:gd name="T33" fmla="*/ 36 h 79"/>
                  <a:gd name="T34" fmla="*/ 29 w 72"/>
                  <a:gd name="T35" fmla="*/ 21 h 79"/>
                  <a:gd name="T36" fmla="*/ 22 w 72"/>
                  <a:gd name="T37" fmla="*/ 14 h 79"/>
                  <a:gd name="T38" fmla="*/ 15 w 72"/>
                  <a:gd name="T39" fmla="*/ 0 h 79"/>
                  <a:gd name="T40" fmla="*/ 7 w 72"/>
                  <a:gd name="T41" fmla="*/ 0 h 79"/>
                  <a:gd name="T42" fmla="*/ 0 w 72"/>
                  <a:gd name="T43" fmla="*/ 7 h 79"/>
                  <a:gd name="T44" fmla="*/ 22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15 w 72"/>
                  <a:gd name="T57" fmla="*/ 50 h 79"/>
                  <a:gd name="T58" fmla="*/ 29 w 72"/>
                  <a:gd name="T59" fmla="*/ 43 h 79"/>
                  <a:gd name="T60" fmla="*/ 36 w 72"/>
                  <a:gd name="T61" fmla="*/ 43 h 79"/>
                  <a:gd name="T62" fmla="*/ 44 w 72"/>
                  <a:gd name="T63" fmla="*/ 50 h 79"/>
                  <a:gd name="T64" fmla="*/ 51 w 72"/>
                  <a:gd name="T65" fmla="*/ 58 h 79"/>
                  <a:gd name="T66" fmla="*/ 44 w 72"/>
                  <a:gd name="T67" fmla="*/ 65 h 79"/>
                  <a:gd name="T68" fmla="*/ 22 w 72"/>
                  <a:gd name="T69" fmla="*/ 58 h 79"/>
                  <a:gd name="T70" fmla="*/ 7 w 72"/>
                  <a:gd name="T71" fmla="*/ 65 h 79"/>
                  <a:gd name="T72" fmla="*/ 22 w 72"/>
                  <a:gd name="T73" fmla="*/ 79 h 79"/>
                  <a:gd name="T74" fmla="*/ 36 w 72"/>
                  <a:gd name="T75" fmla="*/ 72 h 79"/>
                  <a:gd name="T76" fmla="*/ 36 w 72"/>
                  <a:gd name="T77" fmla="*/ 65 h 79"/>
                  <a:gd name="T78" fmla="*/ 51 w 72"/>
                  <a:gd name="T79" fmla="*/ 65 h 79"/>
                  <a:gd name="T80" fmla="*/ 58 w 72"/>
                  <a:gd name="T81" fmla="*/ 65 h 79"/>
                  <a:gd name="T82" fmla="*/ 65 w 72"/>
                  <a:gd name="T83" fmla="*/ 72 h 79"/>
                  <a:gd name="T84" fmla="*/ 65 w 72"/>
                  <a:gd name="T85" fmla="*/ 36 h 79"/>
                  <a:gd name="T86" fmla="*/ 72 w 72"/>
                  <a:gd name="T87" fmla="*/ 14 h 79"/>
                  <a:gd name="T88" fmla="*/ 58 w 72"/>
                  <a:gd name="T89" fmla="*/ 21 h 79"/>
                  <a:gd name="T90" fmla="*/ 65 w 72"/>
                  <a:gd name="T91" fmla="*/ 36 h 79"/>
                  <a:gd name="T92" fmla="*/ 51 w 72"/>
                  <a:gd name="T93" fmla="*/ 14 h 79"/>
                  <a:gd name="T94" fmla="*/ 36 w 72"/>
                  <a:gd name="T95" fmla="*/ 14 h 79"/>
                  <a:gd name="T96" fmla="*/ 44 w 72"/>
                  <a:gd name="T97" fmla="*/ 21 h 79"/>
                  <a:gd name="T98" fmla="*/ 22 w 72"/>
                  <a:gd name="T99" fmla="*/ 14 h 79"/>
                  <a:gd name="T100" fmla="*/ 15 w 72"/>
                  <a:gd name="T101" fmla="*/ 7 h 79"/>
                  <a:gd name="T102" fmla="*/ 7 w 72"/>
                  <a:gd name="T103" fmla="*/ 7 h 79"/>
                  <a:gd name="T104" fmla="*/ 15 w 72"/>
                  <a:gd name="T105" fmla="*/ 21 h 79"/>
                  <a:gd name="T106" fmla="*/ 22 w 72"/>
                  <a:gd name="T107" fmla="*/ 21 h 79"/>
                  <a:gd name="T108" fmla="*/ 15 w 72"/>
                  <a:gd name="T109" fmla="*/ 36 h 79"/>
                  <a:gd name="T110" fmla="*/ 7 w 72"/>
                  <a:gd name="T111" fmla="*/ 43 h 79"/>
                  <a:gd name="T112" fmla="*/ 22 w 72"/>
                  <a:gd name="T113" fmla="*/ 50 h 79"/>
                  <a:gd name="T114" fmla="*/ 22 w 72"/>
                  <a:gd name="T115" fmla="*/ 36 h 79"/>
                  <a:gd name="T116" fmla="*/ 29 w 72"/>
                  <a:gd name="T117" fmla="*/ 58 h 79"/>
                  <a:gd name="T118" fmla="*/ 15 w 72"/>
                  <a:gd name="T119" fmla="*/ 65 h 79"/>
                  <a:gd name="T120" fmla="*/ 15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8"/>
                    </a:lnTo>
                    <a:lnTo>
                      <a:pt x="58" y="50"/>
                    </a:lnTo>
                    <a:lnTo>
                      <a:pt x="65" y="43"/>
                    </a:lnTo>
                    <a:lnTo>
                      <a:pt x="65" y="36"/>
                    </a:lnTo>
                    <a:lnTo>
                      <a:pt x="65" y="36"/>
                    </a:lnTo>
                    <a:lnTo>
                      <a:pt x="72" y="28"/>
                    </a:lnTo>
                    <a:lnTo>
                      <a:pt x="72" y="14"/>
                    </a:lnTo>
                    <a:lnTo>
                      <a:pt x="72" y="7"/>
                    </a:lnTo>
                    <a:lnTo>
                      <a:pt x="65" y="7"/>
                    </a:lnTo>
                    <a:lnTo>
                      <a:pt x="58" y="7"/>
                    </a:lnTo>
                    <a:lnTo>
                      <a:pt x="58" y="14"/>
                    </a:lnTo>
                    <a:lnTo>
                      <a:pt x="58" y="28"/>
                    </a:lnTo>
                    <a:lnTo>
                      <a:pt x="58" y="36"/>
                    </a:lnTo>
                    <a:lnTo>
                      <a:pt x="58" y="43"/>
                    </a:lnTo>
                    <a:lnTo>
                      <a:pt x="58" y="50"/>
                    </a:lnTo>
                    <a:lnTo>
                      <a:pt x="58" y="50"/>
                    </a:lnTo>
                    <a:lnTo>
                      <a:pt x="51" y="43"/>
                    </a:lnTo>
                    <a:lnTo>
                      <a:pt x="44" y="43"/>
                    </a:lnTo>
                    <a:lnTo>
                      <a:pt x="44" y="36"/>
                    </a:lnTo>
                    <a:lnTo>
                      <a:pt x="44" y="28"/>
                    </a:lnTo>
                    <a:lnTo>
                      <a:pt x="51" y="21"/>
                    </a:lnTo>
                    <a:lnTo>
                      <a:pt x="51" y="14"/>
                    </a:lnTo>
                    <a:lnTo>
                      <a:pt x="44" y="0"/>
                    </a:lnTo>
                    <a:lnTo>
                      <a:pt x="36" y="7"/>
                    </a:lnTo>
                    <a:lnTo>
                      <a:pt x="36" y="28"/>
                    </a:lnTo>
                    <a:lnTo>
                      <a:pt x="44" y="28"/>
                    </a:lnTo>
                    <a:lnTo>
                      <a:pt x="44" y="36"/>
                    </a:lnTo>
                    <a:lnTo>
                      <a:pt x="44" y="36"/>
                    </a:lnTo>
                    <a:lnTo>
                      <a:pt x="36" y="36"/>
                    </a:lnTo>
                    <a:lnTo>
                      <a:pt x="29" y="28"/>
                    </a:lnTo>
                    <a:lnTo>
                      <a:pt x="29" y="21"/>
                    </a:lnTo>
                    <a:lnTo>
                      <a:pt x="22" y="21"/>
                    </a:lnTo>
                    <a:lnTo>
                      <a:pt x="22" y="14"/>
                    </a:lnTo>
                    <a:lnTo>
                      <a:pt x="22" y="7"/>
                    </a:lnTo>
                    <a:lnTo>
                      <a:pt x="15" y="0"/>
                    </a:lnTo>
                    <a:lnTo>
                      <a:pt x="7" y="0"/>
                    </a:lnTo>
                    <a:lnTo>
                      <a:pt x="7" y="0"/>
                    </a:lnTo>
                    <a:lnTo>
                      <a:pt x="0" y="0"/>
                    </a:lnTo>
                    <a:lnTo>
                      <a:pt x="0" y="7"/>
                    </a:lnTo>
                    <a:lnTo>
                      <a:pt x="7" y="21"/>
                    </a:lnTo>
                    <a:lnTo>
                      <a:pt x="22" y="21"/>
                    </a:lnTo>
                    <a:lnTo>
                      <a:pt x="29" y="28"/>
                    </a:lnTo>
                    <a:lnTo>
                      <a:pt x="36" y="36"/>
                    </a:lnTo>
                    <a:lnTo>
                      <a:pt x="36" y="43"/>
                    </a:lnTo>
                    <a:lnTo>
                      <a:pt x="36" y="43"/>
                    </a:lnTo>
                    <a:lnTo>
                      <a:pt x="29" y="43"/>
                    </a:lnTo>
                    <a:lnTo>
                      <a:pt x="29" y="36"/>
                    </a:lnTo>
                    <a:lnTo>
                      <a:pt x="22" y="36"/>
                    </a:lnTo>
                    <a:lnTo>
                      <a:pt x="7" y="36"/>
                    </a:lnTo>
                    <a:lnTo>
                      <a:pt x="0" y="36"/>
                    </a:lnTo>
                    <a:lnTo>
                      <a:pt x="7" y="43"/>
                    </a:lnTo>
                    <a:lnTo>
                      <a:pt x="7" y="50"/>
                    </a:lnTo>
                    <a:lnTo>
                      <a:pt x="15" y="50"/>
                    </a:lnTo>
                    <a:lnTo>
                      <a:pt x="22" y="50"/>
                    </a:lnTo>
                    <a:lnTo>
                      <a:pt x="29" y="43"/>
                    </a:lnTo>
                    <a:lnTo>
                      <a:pt x="29" y="43"/>
                    </a:lnTo>
                    <a:lnTo>
                      <a:pt x="36" y="43"/>
                    </a:lnTo>
                    <a:lnTo>
                      <a:pt x="44" y="43"/>
                    </a:lnTo>
                    <a:lnTo>
                      <a:pt x="44" y="50"/>
                    </a:lnTo>
                    <a:lnTo>
                      <a:pt x="51" y="58"/>
                    </a:lnTo>
                    <a:lnTo>
                      <a:pt x="51" y="58"/>
                    </a:lnTo>
                    <a:lnTo>
                      <a:pt x="51" y="58"/>
                    </a:lnTo>
                    <a:lnTo>
                      <a:pt x="44" y="65"/>
                    </a:lnTo>
                    <a:lnTo>
                      <a:pt x="36" y="58"/>
                    </a:lnTo>
                    <a:lnTo>
                      <a:pt x="22" y="58"/>
                    </a:lnTo>
                    <a:lnTo>
                      <a:pt x="7" y="65"/>
                    </a:lnTo>
                    <a:lnTo>
                      <a:pt x="7" y="65"/>
                    </a:lnTo>
                    <a:lnTo>
                      <a:pt x="15" y="72"/>
                    </a:lnTo>
                    <a:lnTo>
                      <a:pt x="22" y="79"/>
                    </a:lnTo>
                    <a:lnTo>
                      <a:pt x="36" y="72"/>
                    </a:lnTo>
                    <a:lnTo>
                      <a:pt x="36" y="72"/>
                    </a:lnTo>
                    <a:lnTo>
                      <a:pt x="36" y="72"/>
                    </a:lnTo>
                    <a:lnTo>
                      <a:pt x="36" y="65"/>
                    </a:lnTo>
                    <a:lnTo>
                      <a:pt x="44" y="65"/>
                    </a:lnTo>
                    <a:lnTo>
                      <a:pt x="51" y="65"/>
                    </a:lnTo>
                    <a:lnTo>
                      <a:pt x="51" y="58"/>
                    </a:lnTo>
                    <a:lnTo>
                      <a:pt x="58" y="65"/>
                    </a:lnTo>
                    <a:lnTo>
                      <a:pt x="65" y="72"/>
                    </a:lnTo>
                    <a:lnTo>
                      <a:pt x="65" y="72"/>
                    </a:lnTo>
                    <a:close/>
                    <a:moveTo>
                      <a:pt x="65" y="36"/>
                    </a:moveTo>
                    <a:lnTo>
                      <a:pt x="65" y="36"/>
                    </a:lnTo>
                    <a:lnTo>
                      <a:pt x="72" y="28"/>
                    </a:lnTo>
                    <a:lnTo>
                      <a:pt x="72" y="14"/>
                    </a:lnTo>
                    <a:lnTo>
                      <a:pt x="65" y="7"/>
                    </a:lnTo>
                    <a:lnTo>
                      <a:pt x="58" y="21"/>
                    </a:lnTo>
                    <a:lnTo>
                      <a:pt x="65" y="36"/>
                    </a:lnTo>
                    <a:lnTo>
                      <a:pt x="65"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7" y="0"/>
                    </a:lnTo>
                    <a:lnTo>
                      <a:pt x="7" y="7"/>
                    </a:lnTo>
                    <a:lnTo>
                      <a:pt x="7" y="14"/>
                    </a:lnTo>
                    <a:lnTo>
                      <a:pt x="15" y="21"/>
                    </a:lnTo>
                    <a:lnTo>
                      <a:pt x="22" y="21"/>
                    </a:lnTo>
                    <a:lnTo>
                      <a:pt x="22" y="21"/>
                    </a:lnTo>
                    <a:close/>
                    <a:moveTo>
                      <a:pt x="22" y="36"/>
                    </a:moveTo>
                    <a:lnTo>
                      <a:pt x="15" y="36"/>
                    </a:lnTo>
                    <a:lnTo>
                      <a:pt x="7" y="36"/>
                    </a:lnTo>
                    <a:lnTo>
                      <a:pt x="7" y="43"/>
                    </a:lnTo>
                    <a:lnTo>
                      <a:pt x="15" y="50"/>
                    </a:lnTo>
                    <a:lnTo>
                      <a:pt x="22" y="50"/>
                    </a:lnTo>
                    <a:lnTo>
                      <a:pt x="22" y="36"/>
                    </a:lnTo>
                    <a:lnTo>
                      <a:pt x="22" y="36"/>
                    </a:lnTo>
                    <a:close/>
                    <a:moveTo>
                      <a:pt x="36" y="65"/>
                    </a:moveTo>
                    <a:lnTo>
                      <a:pt x="29" y="58"/>
                    </a:lnTo>
                    <a:lnTo>
                      <a:pt x="22" y="58"/>
                    </a:lnTo>
                    <a:lnTo>
                      <a:pt x="15" y="65"/>
                    </a:lnTo>
                    <a:lnTo>
                      <a:pt x="7"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819">
                <a:extLst>
                  <a:ext uri="{FF2B5EF4-FFF2-40B4-BE49-F238E27FC236}">
                    <a16:creationId xmlns:a16="http://schemas.microsoft.com/office/drawing/2014/main" xmlns="" id="{8881E4DF-6629-4CE4-8F87-4017D891B942}"/>
                  </a:ext>
                </a:extLst>
              </p:cNvPr>
              <p:cNvSpPr>
                <a:spLocks noEditPoints="1"/>
              </p:cNvSpPr>
              <p:nvPr/>
            </p:nvSpPr>
            <p:spPr bwMode="auto">
              <a:xfrm>
                <a:off x="5797" y="3534"/>
                <a:ext cx="72" cy="79"/>
              </a:xfrm>
              <a:custGeom>
                <a:avLst/>
                <a:gdLst>
                  <a:gd name="T0" fmla="*/ 65 w 72"/>
                  <a:gd name="T1" fmla="*/ 72 h 79"/>
                  <a:gd name="T2" fmla="*/ 72 w 72"/>
                  <a:gd name="T3" fmla="*/ 65 h 79"/>
                  <a:gd name="T4" fmla="*/ 57 w 72"/>
                  <a:gd name="T5" fmla="*/ 58 h 79"/>
                  <a:gd name="T6" fmla="*/ 65 w 72"/>
                  <a:gd name="T7" fmla="*/ 43 h 79"/>
                  <a:gd name="T8" fmla="*/ 65 w 72"/>
                  <a:gd name="T9" fmla="*/ 36 h 79"/>
                  <a:gd name="T10" fmla="*/ 65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43 w 72"/>
                  <a:gd name="T25" fmla="*/ 21 h 79"/>
                  <a:gd name="T26" fmla="*/ 43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14 w 72"/>
                  <a:gd name="T39" fmla="*/ 0 h 79"/>
                  <a:gd name="T40" fmla="*/ 0 w 72"/>
                  <a:gd name="T41" fmla="*/ 0 h 79"/>
                  <a:gd name="T42" fmla="*/ 0 w 72"/>
                  <a:gd name="T43" fmla="*/ 7 h 79"/>
                  <a:gd name="T44" fmla="*/ 21 w 72"/>
                  <a:gd name="T45" fmla="*/ 21 h 79"/>
                  <a:gd name="T46" fmla="*/ 36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50 w 72"/>
                  <a:gd name="T65" fmla="*/ 58 h 79"/>
                  <a:gd name="T66" fmla="*/ 36 w 72"/>
                  <a:gd name="T67" fmla="*/ 65 h 79"/>
                  <a:gd name="T68" fmla="*/ 21 w 72"/>
                  <a:gd name="T69" fmla="*/ 58 h 79"/>
                  <a:gd name="T70" fmla="*/ 7 w 72"/>
                  <a:gd name="T71" fmla="*/ 65 h 79"/>
                  <a:gd name="T72" fmla="*/ 21 w 72"/>
                  <a:gd name="T73" fmla="*/ 79 h 79"/>
                  <a:gd name="T74" fmla="*/ 28 w 72"/>
                  <a:gd name="T75" fmla="*/ 72 h 79"/>
                  <a:gd name="T76" fmla="*/ 36 w 72"/>
                  <a:gd name="T77" fmla="*/ 65 h 79"/>
                  <a:gd name="T78" fmla="*/ 43 w 72"/>
                  <a:gd name="T79" fmla="*/ 65 h 79"/>
                  <a:gd name="T80" fmla="*/ 57 w 72"/>
                  <a:gd name="T81" fmla="*/ 65 h 79"/>
                  <a:gd name="T82" fmla="*/ 65 w 72"/>
                  <a:gd name="T83" fmla="*/ 72 h 79"/>
                  <a:gd name="T84" fmla="*/ 65 w 72"/>
                  <a:gd name="T85" fmla="*/ 36 h 79"/>
                  <a:gd name="T86" fmla="*/ 65 w 72"/>
                  <a:gd name="T87" fmla="*/ 14 h 79"/>
                  <a:gd name="T88" fmla="*/ 57 w 72"/>
                  <a:gd name="T89" fmla="*/ 21 h 79"/>
                  <a:gd name="T90" fmla="*/ 65 w 72"/>
                  <a:gd name="T91" fmla="*/ 36 h 79"/>
                  <a:gd name="T92" fmla="*/ 43 w 72"/>
                  <a:gd name="T93" fmla="*/ 14 h 79"/>
                  <a:gd name="T94" fmla="*/ 36 w 72"/>
                  <a:gd name="T95" fmla="*/ 14 h 79"/>
                  <a:gd name="T96" fmla="*/ 43 w 72"/>
                  <a:gd name="T97" fmla="*/ 21 h 79"/>
                  <a:gd name="T98" fmla="*/ 21 w 72"/>
                  <a:gd name="T99" fmla="*/ 14 h 79"/>
                  <a:gd name="T100" fmla="*/ 14 w 72"/>
                  <a:gd name="T101" fmla="*/ 7 h 79"/>
                  <a:gd name="T102" fmla="*/ 0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1 w 72"/>
                  <a:gd name="T115" fmla="*/ 36 h 79"/>
                  <a:gd name="T116" fmla="*/ 28 w 72"/>
                  <a:gd name="T117" fmla="*/ 58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57" y="58"/>
                    </a:lnTo>
                    <a:lnTo>
                      <a:pt x="57" y="50"/>
                    </a:lnTo>
                    <a:lnTo>
                      <a:pt x="65" y="43"/>
                    </a:lnTo>
                    <a:lnTo>
                      <a:pt x="65" y="36"/>
                    </a:lnTo>
                    <a:lnTo>
                      <a:pt x="65" y="36"/>
                    </a:lnTo>
                    <a:lnTo>
                      <a:pt x="72" y="28"/>
                    </a:lnTo>
                    <a:lnTo>
                      <a:pt x="65" y="14"/>
                    </a:lnTo>
                    <a:lnTo>
                      <a:pt x="65" y="7"/>
                    </a:lnTo>
                    <a:lnTo>
                      <a:pt x="65" y="7"/>
                    </a:lnTo>
                    <a:lnTo>
                      <a:pt x="57" y="7"/>
                    </a:lnTo>
                    <a:lnTo>
                      <a:pt x="57" y="14"/>
                    </a:lnTo>
                    <a:lnTo>
                      <a:pt x="50" y="28"/>
                    </a:lnTo>
                    <a:lnTo>
                      <a:pt x="57" y="36"/>
                    </a:lnTo>
                    <a:lnTo>
                      <a:pt x="57" y="43"/>
                    </a:lnTo>
                    <a:lnTo>
                      <a:pt x="57" y="50"/>
                    </a:lnTo>
                    <a:lnTo>
                      <a:pt x="50" y="50"/>
                    </a:lnTo>
                    <a:lnTo>
                      <a:pt x="50" y="43"/>
                    </a:lnTo>
                    <a:lnTo>
                      <a:pt x="43" y="43"/>
                    </a:lnTo>
                    <a:lnTo>
                      <a:pt x="43" y="36"/>
                    </a:lnTo>
                    <a:lnTo>
                      <a:pt x="43" y="28"/>
                    </a:lnTo>
                    <a:lnTo>
                      <a:pt x="43" y="21"/>
                    </a:lnTo>
                    <a:lnTo>
                      <a:pt x="50" y="14"/>
                    </a:lnTo>
                    <a:lnTo>
                      <a:pt x="43" y="0"/>
                    </a:lnTo>
                    <a:lnTo>
                      <a:pt x="28" y="7"/>
                    </a:lnTo>
                    <a:lnTo>
                      <a:pt x="36" y="28"/>
                    </a:lnTo>
                    <a:lnTo>
                      <a:pt x="36" y="28"/>
                    </a:lnTo>
                    <a:lnTo>
                      <a:pt x="36" y="36"/>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43"/>
                    </a:lnTo>
                    <a:lnTo>
                      <a:pt x="28" y="43"/>
                    </a:lnTo>
                    <a:lnTo>
                      <a:pt x="28" y="43"/>
                    </a:lnTo>
                    <a:lnTo>
                      <a:pt x="21" y="36"/>
                    </a:lnTo>
                    <a:lnTo>
                      <a:pt x="14" y="36"/>
                    </a:lnTo>
                    <a:lnTo>
                      <a:pt x="7" y="36"/>
                    </a:lnTo>
                    <a:lnTo>
                      <a:pt x="0" y="36"/>
                    </a:lnTo>
                    <a:lnTo>
                      <a:pt x="0" y="43"/>
                    </a:lnTo>
                    <a:lnTo>
                      <a:pt x="7" y="50"/>
                    </a:lnTo>
                    <a:lnTo>
                      <a:pt x="14" y="50"/>
                    </a:lnTo>
                    <a:lnTo>
                      <a:pt x="21" y="50"/>
                    </a:lnTo>
                    <a:lnTo>
                      <a:pt x="21" y="43"/>
                    </a:lnTo>
                    <a:lnTo>
                      <a:pt x="28" y="43"/>
                    </a:lnTo>
                    <a:lnTo>
                      <a:pt x="28" y="43"/>
                    </a:lnTo>
                    <a:lnTo>
                      <a:pt x="36" y="43"/>
                    </a:lnTo>
                    <a:lnTo>
                      <a:pt x="43" y="50"/>
                    </a:lnTo>
                    <a:lnTo>
                      <a:pt x="50" y="58"/>
                    </a:lnTo>
                    <a:lnTo>
                      <a:pt x="50" y="58"/>
                    </a:lnTo>
                    <a:lnTo>
                      <a:pt x="43" y="58"/>
                    </a:lnTo>
                    <a:lnTo>
                      <a:pt x="36" y="65"/>
                    </a:lnTo>
                    <a:lnTo>
                      <a:pt x="28" y="58"/>
                    </a:lnTo>
                    <a:lnTo>
                      <a:pt x="21" y="58"/>
                    </a:lnTo>
                    <a:lnTo>
                      <a:pt x="7" y="65"/>
                    </a:lnTo>
                    <a:lnTo>
                      <a:pt x="7" y="65"/>
                    </a:lnTo>
                    <a:lnTo>
                      <a:pt x="7" y="72"/>
                    </a:lnTo>
                    <a:lnTo>
                      <a:pt x="21" y="79"/>
                    </a:lnTo>
                    <a:lnTo>
                      <a:pt x="28" y="72"/>
                    </a:lnTo>
                    <a:lnTo>
                      <a:pt x="28" y="72"/>
                    </a:lnTo>
                    <a:lnTo>
                      <a:pt x="36" y="72"/>
                    </a:lnTo>
                    <a:lnTo>
                      <a:pt x="36" y="65"/>
                    </a:lnTo>
                    <a:lnTo>
                      <a:pt x="43" y="65"/>
                    </a:lnTo>
                    <a:lnTo>
                      <a:pt x="43" y="65"/>
                    </a:lnTo>
                    <a:lnTo>
                      <a:pt x="50" y="58"/>
                    </a:lnTo>
                    <a:lnTo>
                      <a:pt x="57" y="65"/>
                    </a:lnTo>
                    <a:lnTo>
                      <a:pt x="65" y="72"/>
                    </a:lnTo>
                    <a:lnTo>
                      <a:pt x="65" y="72"/>
                    </a:lnTo>
                    <a:close/>
                    <a:moveTo>
                      <a:pt x="65" y="36"/>
                    </a:moveTo>
                    <a:lnTo>
                      <a:pt x="65" y="36"/>
                    </a:lnTo>
                    <a:lnTo>
                      <a:pt x="72" y="28"/>
                    </a:lnTo>
                    <a:lnTo>
                      <a:pt x="65" y="14"/>
                    </a:lnTo>
                    <a:lnTo>
                      <a:pt x="65" y="7"/>
                    </a:lnTo>
                    <a:lnTo>
                      <a:pt x="57" y="21"/>
                    </a:lnTo>
                    <a:lnTo>
                      <a:pt x="65" y="36"/>
                    </a:lnTo>
                    <a:lnTo>
                      <a:pt x="65" y="36"/>
                    </a:lnTo>
                    <a:close/>
                    <a:moveTo>
                      <a:pt x="43" y="21"/>
                    </a:moveTo>
                    <a:lnTo>
                      <a:pt x="43" y="14"/>
                    </a:lnTo>
                    <a:lnTo>
                      <a:pt x="43" y="0"/>
                    </a:lnTo>
                    <a:lnTo>
                      <a:pt x="36" y="14"/>
                    </a:lnTo>
                    <a:lnTo>
                      <a:pt x="43" y="21"/>
                    </a:lnTo>
                    <a:lnTo>
                      <a:pt x="43" y="21"/>
                    </a:lnTo>
                    <a:close/>
                    <a:moveTo>
                      <a:pt x="21" y="21"/>
                    </a:moveTo>
                    <a:lnTo>
                      <a:pt x="21" y="14"/>
                    </a:lnTo>
                    <a:lnTo>
                      <a:pt x="21" y="7"/>
                    </a:lnTo>
                    <a:lnTo>
                      <a:pt x="14" y="7"/>
                    </a:lnTo>
                    <a:lnTo>
                      <a:pt x="0" y="0"/>
                    </a:lnTo>
                    <a:lnTo>
                      <a:pt x="0" y="7"/>
                    </a:lnTo>
                    <a:lnTo>
                      <a:pt x="7" y="14"/>
                    </a:lnTo>
                    <a:lnTo>
                      <a:pt x="14" y="21"/>
                    </a:lnTo>
                    <a:lnTo>
                      <a:pt x="21" y="21"/>
                    </a:lnTo>
                    <a:lnTo>
                      <a:pt x="21" y="21"/>
                    </a:lnTo>
                    <a:close/>
                    <a:moveTo>
                      <a:pt x="21" y="36"/>
                    </a:moveTo>
                    <a:lnTo>
                      <a:pt x="14" y="36"/>
                    </a:lnTo>
                    <a:lnTo>
                      <a:pt x="0" y="36"/>
                    </a:lnTo>
                    <a:lnTo>
                      <a:pt x="7" y="43"/>
                    </a:lnTo>
                    <a:lnTo>
                      <a:pt x="14" y="50"/>
                    </a:lnTo>
                    <a:lnTo>
                      <a:pt x="21" y="50"/>
                    </a:lnTo>
                    <a:lnTo>
                      <a:pt x="21" y="36"/>
                    </a:lnTo>
                    <a:lnTo>
                      <a:pt x="21" y="36"/>
                    </a:lnTo>
                    <a:close/>
                    <a:moveTo>
                      <a:pt x="28" y="65"/>
                    </a:moveTo>
                    <a:lnTo>
                      <a:pt x="28" y="58"/>
                    </a:lnTo>
                    <a:lnTo>
                      <a:pt x="21" y="58"/>
                    </a:lnTo>
                    <a:lnTo>
                      <a:pt x="14" y="65"/>
                    </a:lnTo>
                    <a:lnTo>
                      <a:pt x="7" y="65"/>
                    </a:lnTo>
                    <a:lnTo>
                      <a:pt x="7" y="72"/>
                    </a:lnTo>
                    <a:lnTo>
                      <a:pt x="21"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820">
                <a:extLst>
                  <a:ext uri="{FF2B5EF4-FFF2-40B4-BE49-F238E27FC236}">
                    <a16:creationId xmlns:a16="http://schemas.microsoft.com/office/drawing/2014/main" xmlns="" id="{8FD20E6F-EDF9-4362-AD1B-E5CBC7F2B7E8}"/>
                  </a:ext>
                </a:extLst>
              </p:cNvPr>
              <p:cNvSpPr>
                <a:spLocks noEditPoints="1"/>
              </p:cNvSpPr>
              <p:nvPr/>
            </p:nvSpPr>
            <p:spPr bwMode="auto">
              <a:xfrm>
                <a:off x="5725" y="3534"/>
                <a:ext cx="72" cy="79"/>
              </a:xfrm>
              <a:custGeom>
                <a:avLst/>
                <a:gdLst>
                  <a:gd name="T0" fmla="*/ 64 w 72"/>
                  <a:gd name="T1" fmla="*/ 72 h 79"/>
                  <a:gd name="T2" fmla="*/ 72 w 72"/>
                  <a:gd name="T3" fmla="*/ 65 h 79"/>
                  <a:gd name="T4" fmla="*/ 57 w 72"/>
                  <a:gd name="T5" fmla="*/ 58 h 79"/>
                  <a:gd name="T6" fmla="*/ 57 w 72"/>
                  <a:gd name="T7" fmla="*/ 43 h 79"/>
                  <a:gd name="T8" fmla="*/ 64 w 72"/>
                  <a:gd name="T9" fmla="*/ 36 h 79"/>
                  <a:gd name="T10" fmla="*/ 64 w 72"/>
                  <a:gd name="T11" fmla="*/ 14 h 79"/>
                  <a:gd name="T12" fmla="*/ 57 w 72"/>
                  <a:gd name="T13" fmla="*/ 7 h 79"/>
                  <a:gd name="T14" fmla="*/ 50 w 72"/>
                  <a:gd name="T15" fmla="*/ 14 h 79"/>
                  <a:gd name="T16" fmla="*/ 57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1 w 72"/>
                  <a:gd name="T35" fmla="*/ 21 h 79"/>
                  <a:gd name="T36" fmla="*/ 21 w 72"/>
                  <a:gd name="T37" fmla="*/ 14 h 79"/>
                  <a:gd name="T38" fmla="*/ 7 w 72"/>
                  <a:gd name="T39" fmla="*/ 0 h 79"/>
                  <a:gd name="T40" fmla="*/ 0 w 72"/>
                  <a:gd name="T41" fmla="*/ 0 h 79"/>
                  <a:gd name="T42" fmla="*/ 0 w 72"/>
                  <a:gd name="T43" fmla="*/ 7 h 79"/>
                  <a:gd name="T44" fmla="*/ 14 w 72"/>
                  <a:gd name="T45" fmla="*/ 21 h 79"/>
                  <a:gd name="T46" fmla="*/ 28 w 72"/>
                  <a:gd name="T47" fmla="*/ 36 h 79"/>
                  <a:gd name="T48" fmla="*/ 28 w 72"/>
                  <a:gd name="T49" fmla="*/ 43 h 79"/>
                  <a:gd name="T50" fmla="*/ 21 w 72"/>
                  <a:gd name="T51" fmla="*/ 36 h 79"/>
                  <a:gd name="T52" fmla="*/ 7 w 72"/>
                  <a:gd name="T53" fmla="*/ 36 h 79"/>
                  <a:gd name="T54" fmla="*/ 0 w 72"/>
                  <a:gd name="T55" fmla="*/ 43 h 79"/>
                  <a:gd name="T56" fmla="*/ 14 w 72"/>
                  <a:gd name="T57" fmla="*/ 50 h 79"/>
                  <a:gd name="T58" fmla="*/ 21 w 72"/>
                  <a:gd name="T59" fmla="*/ 43 h 79"/>
                  <a:gd name="T60" fmla="*/ 28 w 72"/>
                  <a:gd name="T61" fmla="*/ 43 h 79"/>
                  <a:gd name="T62" fmla="*/ 43 w 72"/>
                  <a:gd name="T63" fmla="*/ 50 h 79"/>
                  <a:gd name="T64" fmla="*/ 43 w 72"/>
                  <a:gd name="T65" fmla="*/ 58 h 79"/>
                  <a:gd name="T66" fmla="*/ 36 w 72"/>
                  <a:gd name="T67" fmla="*/ 65 h 79"/>
                  <a:gd name="T68" fmla="*/ 21 w 72"/>
                  <a:gd name="T69" fmla="*/ 58 h 79"/>
                  <a:gd name="T70" fmla="*/ 0 w 72"/>
                  <a:gd name="T71" fmla="*/ 65 h 79"/>
                  <a:gd name="T72" fmla="*/ 21 w 72"/>
                  <a:gd name="T73" fmla="*/ 79 h 79"/>
                  <a:gd name="T74" fmla="*/ 28 w 72"/>
                  <a:gd name="T75" fmla="*/ 72 h 79"/>
                  <a:gd name="T76" fmla="*/ 36 w 72"/>
                  <a:gd name="T77" fmla="*/ 65 h 79"/>
                  <a:gd name="T78" fmla="*/ 43 w 72"/>
                  <a:gd name="T79" fmla="*/ 65 h 79"/>
                  <a:gd name="T80" fmla="*/ 50 w 72"/>
                  <a:gd name="T81" fmla="*/ 65 h 79"/>
                  <a:gd name="T82" fmla="*/ 57 w 72"/>
                  <a:gd name="T83" fmla="*/ 72 h 79"/>
                  <a:gd name="T84" fmla="*/ 64 w 72"/>
                  <a:gd name="T85" fmla="*/ 36 h 79"/>
                  <a:gd name="T86" fmla="*/ 64 w 72"/>
                  <a:gd name="T87" fmla="*/ 14 h 79"/>
                  <a:gd name="T88" fmla="*/ 57 w 72"/>
                  <a:gd name="T89" fmla="*/ 21 h 79"/>
                  <a:gd name="T90" fmla="*/ 57 w 72"/>
                  <a:gd name="T91" fmla="*/ 36 h 79"/>
                  <a:gd name="T92" fmla="*/ 43 w 72"/>
                  <a:gd name="T93" fmla="*/ 14 h 79"/>
                  <a:gd name="T94" fmla="*/ 28 w 72"/>
                  <a:gd name="T95" fmla="*/ 14 h 79"/>
                  <a:gd name="T96" fmla="*/ 36 w 72"/>
                  <a:gd name="T97" fmla="*/ 21 h 79"/>
                  <a:gd name="T98" fmla="*/ 21 w 72"/>
                  <a:gd name="T99" fmla="*/ 14 h 79"/>
                  <a:gd name="T100" fmla="*/ 7 w 72"/>
                  <a:gd name="T101" fmla="*/ 7 h 79"/>
                  <a:gd name="T102" fmla="*/ 0 w 72"/>
                  <a:gd name="T103" fmla="*/ 7 h 79"/>
                  <a:gd name="T104" fmla="*/ 7 w 72"/>
                  <a:gd name="T105" fmla="*/ 21 h 79"/>
                  <a:gd name="T106" fmla="*/ 14 w 72"/>
                  <a:gd name="T107" fmla="*/ 21 h 79"/>
                  <a:gd name="T108" fmla="*/ 7 w 72"/>
                  <a:gd name="T109" fmla="*/ 36 h 79"/>
                  <a:gd name="T110" fmla="*/ 0 w 72"/>
                  <a:gd name="T111" fmla="*/ 43 h 79"/>
                  <a:gd name="T112" fmla="*/ 21 w 72"/>
                  <a:gd name="T113" fmla="*/ 50 h 79"/>
                  <a:gd name="T114" fmla="*/ 21 w 72"/>
                  <a:gd name="T115" fmla="*/ 36 h 79"/>
                  <a:gd name="T116" fmla="*/ 28 w 72"/>
                  <a:gd name="T117" fmla="*/ 58 h 79"/>
                  <a:gd name="T118" fmla="*/ 14 w 72"/>
                  <a:gd name="T119" fmla="*/ 65 h 79"/>
                  <a:gd name="T120" fmla="*/ 7 w 72"/>
                  <a:gd name="T121" fmla="*/ 72 h 79"/>
                  <a:gd name="T122" fmla="*/ 28 w 72"/>
                  <a:gd name="T123" fmla="*/ 72 h 79"/>
                  <a:gd name="T124" fmla="*/ 28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7" y="72"/>
                    </a:moveTo>
                    <a:lnTo>
                      <a:pt x="64" y="72"/>
                    </a:lnTo>
                    <a:lnTo>
                      <a:pt x="64" y="72"/>
                    </a:lnTo>
                    <a:lnTo>
                      <a:pt x="72" y="65"/>
                    </a:lnTo>
                    <a:lnTo>
                      <a:pt x="64" y="65"/>
                    </a:lnTo>
                    <a:lnTo>
                      <a:pt x="57" y="58"/>
                    </a:lnTo>
                    <a:lnTo>
                      <a:pt x="57" y="50"/>
                    </a:lnTo>
                    <a:lnTo>
                      <a:pt x="57" y="43"/>
                    </a:lnTo>
                    <a:lnTo>
                      <a:pt x="57" y="36"/>
                    </a:lnTo>
                    <a:lnTo>
                      <a:pt x="64" y="36"/>
                    </a:lnTo>
                    <a:lnTo>
                      <a:pt x="72" y="28"/>
                    </a:lnTo>
                    <a:lnTo>
                      <a:pt x="64" y="14"/>
                    </a:lnTo>
                    <a:lnTo>
                      <a:pt x="64" y="7"/>
                    </a:lnTo>
                    <a:lnTo>
                      <a:pt x="57"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6" y="0"/>
                    </a:lnTo>
                    <a:lnTo>
                      <a:pt x="28" y="7"/>
                    </a:lnTo>
                    <a:lnTo>
                      <a:pt x="36" y="28"/>
                    </a:lnTo>
                    <a:lnTo>
                      <a:pt x="36" y="28"/>
                    </a:lnTo>
                    <a:lnTo>
                      <a:pt x="36" y="36"/>
                    </a:lnTo>
                    <a:lnTo>
                      <a:pt x="36" y="36"/>
                    </a:lnTo>
                    <a:lnTo>
                      <a:pt x="36" y="36"/>
                    </a:lnTo>
                    <a:lnTo>
                      <a:pt x="28"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8" y="36"/>
                    </a:lnTo>
                    <a:lnTo>
                      <a:pt x="28" y="43"/>
                    </a:lnTo>
                    <a:lnTo>
                      <a:pt x="28" y="43"/>
                    </a:lnTo>
                    <a:lnTo>
                      <a:pt x="21"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6" y="43"/>
                    </a:lnTo>
                    <a:lnTo>
                      <a:pt x="43" y="50"/>
                    </a:lnTo>
                    <a:lnTo>
                      <a:pt x="43" y="58"/>
                    </a:lnTo>
                    <a:lnTo>
                      <a:pt x="43" y="58"/>
                    </a:lnTo>
                    <a:lnTo>
                      <a:pt x="43" y="58"/>
                    </a:lnTo>
                    <a:lnTo>
                      <a:pt x="36" y="65"/>
                    </a:lnTo>
                    <a:lnTo>
                      <a:pt x="28" y="58"/>
                    </a:lnTo>
                    <a:lnTo>
                      <a:pt x="21" y="58"/>
                    </a:lnTo>
                    <a:lnTo>
                      <a:pt x="7" y="65"/>
                    </a:lnTo>
                    <a:lnTo>
                      <a:pt x="0" y="65"/>
                    </a:lnTo>
                    <a:lnTo>
                      <a:pt x="7" y="72"/>
                    </a:lnTo>
                    <a:lnTo>
                      <a:pt x="21" y="79"/>
                    </a:lnTo>
                    <a:lnTo>
                      <a:pt x="28" y="72"/>
                    </a:lnTo>
                    <a:lnTo>
                      <a:pt x="28" y="72"/>
                    </a:lnTo>
                    <a:lnTo>
                      <a:pt x="28" y="72"/>
                    </a:lnTo>
                    <a:lnTo>
                      <a:pt x="36" y="65"/>
                    </a:lnTo>
                    <a:lnTo>
                      <a:pt x="43" y="65"/>
                    </a:lnTo>
                    <a:lnTo>
                      <a:pt x="43" y="65"/>
                    </a:lnTo>
                    <a:lnTo>
                      <a:pt x="50" y="58"/>
                    </a:lnTo>
                    <a:lnTo>
                      <a:pt x="50" y="65"/>
                    </a:lnTo>
                    <a:lnTo>
                      <a:pt x="57" y="72"/>
                    </a:lnTo>
                    <a:lnTo>
                      <a:pt x="57" y="72"/>
                    </a:lnTo>
                    <a:close/>
                    <a:moveTo>
                      <a:pt x="57" y="36"/>
                    </a:moveTo>
                    <a:lnTo>
                      <a:pt x="64" y="36"/>
                    </a:lnTo>
                    <a:lnTo>
                      <a:pt x="64" y="28"/>
                    </a:lnTo>
                    <a:lnTo>
                      <a:pt x="64" y="14"/>
                    </a:lnTo>
                    <a:lnTo>
                      <a:pt x="64" y="7"/>
                    </a:lnTo>
                    <a:lnTo>
                      <a:pt x="57" y="21"/>
                    </a:lnTo>
                    <a:lnTo>
                      <a:pt x="57" y="36"/>
                    </a:lnTo>
                    <a:lnTo>
                      <a:pt x="57" y="36"/>
                    </a:lnTo>
                    <a:close/>
                    <a:moveTo>
                      <a:pt x="36" y="21"/>
                    </a:moveTo>
                    <a:lnTo>
                      <a:pt x="43" y="14"/>
                    </a:lnTo>
                    <a:lnTo>
                      <a:pt x="36" y="0"/>
                    </a:lnTo>
                    <a:lnTo>
                      <a:pt x="28" y="14"/>
                    </a:lnTo>
                    <a:lnTo>
                      <a:pt x="36" y="21"/>
                    </a:lnTo>
                    <a:lnTo>
                      <a:pt x="36" y="21"/>
                    </a:lnTo>
                    <a:close/>
                    <a:moveTo>
                      <a:pt x="14" y="21"/>
                    </a:moveTo>
                    <a:lnTo>
                      <a:pt x="21" y="14"/>
                    </a:lnTo>
                    <a:lnTo>
                      <a:pt x="14" y="7"/>
                    </a:lnTo>
                    <a:lnTo>
                      <a:pt x="7" y="7"/>
                    </a:lnTo>
                    <a:lnTo>
                      <a:pt x="0" y="0"/>
                    </a:lnTo>
                    <a:lnTo>
                      <a:pt x="0" y="7"/>
                    </a:lnTo>
                    <a:lnTo>
                      <a:pt x="7" y="14"/>
                    </a:lnTo>
                    <a:lnTo>
                      <a:pt x="7" y="21"/>
                    </a:lnTo>
                    <a:lnTo>
                      <a:pt x="14" y="21"/>
                    </a:lnTo>
                    <a:lnTo>
                      <a:pt x="14" y="21"/>
                    </a:lnTo>
                    <a:close/>
                    <a:moveTo>
                      <a:pt x="21" y="36"/>
                    </a:moveTo>
                    <a:lnTo>
                      <a:pt x="7" y="36"/>
                    </a:lnTo>
                    <a:lnTo>
                      <a:pt x="0" y="36"/>
                    </a:lnTo>
                    <a:lnTo>
                      <a:pt x="0" y="43"/>
                    </a:lnTo>
                    <a:lnTo>
                      <a:pt x="14" y="50"/>
                    </a:lnTo>
                    <a:lnTo>
                      <a:pt x="21" y="50"/>
                    </a:lnTo>
                    <a:lnTo>
                      <a:pt x="21" y="36"/>
                    </a:lnTo>
                    <a:lnTo>
                      <a:pt x="21" y="36"/>
                    </a:lnTo>
                    <a:close/>
                    <a:moveTo>
                      <a:pt x="28" y="65"/>
                    </a:moveTo>
                    <a:lnTo>
                      <a:pt x="28" y="58"/>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821">
                <a:extLst>
                  <a:ext uri="{FF2B5EF4-FFF2-40B4-BE49-F238E27FC236}">
                    <a16:creationId xmlns:a16="http://schemas.microsoft.com/office/drawing/2014/main" xmlns="" id="{E6F2F65C-08BF-4DD5-BCBD-19F3EB5D75A0}"/>
                  </a:ext>
                </a:extLst>
              </p:cNvPr>
              <p:cNvSpPr>
                <a:spLocks noEditPoints="1"/>
              </p:cNvSpPr>
              <p:nvPr/>
            </p:nvSpPr>
            <p:spPr bwMode="auto">
              <a:xfrm>
                <a:off x="5653" y="3534"/>
                <a:ext cx="65" cy="79"/>
              </a:xfrm>
              <a:custGeom>
                <a:avLst/>
                <a:gdLst>
                  <a:gd name="T0" fmla="*/ 65 w 65"/>
                  <a:gd name="T1" fmla="*/ 72 h 79"/>
                  <a:gd name="T2" fmla="*/ 65 w 65"/>
                  <a:gd name="T3" fmla="*/ 65 h 79"/>
                  <a:gd name="T4" fmla="*/ 57 w 65"/>
                  <a:gd name="T5" fmla="*/ 58 h 79"/>
                  <a:gd name="T6" fmla="*/ 57 w 65"/>
                  <a:gd name="T7" fmla="*/ 43 h 79"/>
                  <a:gd name="T8" fmla="*/ 65 w 65"/>
                  <a:gd name="T9" fmla="*/ 36 h 79"/>
                  <a:gd name="T10" fmla="*/ 65 w 65"/>
                  <a:gd name="T11" fmla="*/ 14 h 79"/>
                  <a:gd name="T12" fmla="*/ 57 w 65"/>
                  <a:gd name="T13" fmla="*/ 7 h 79"/>
                  <a:gd name="T14" fmla="*/ 50 w 65"/>
                  <a:gd name="T15" fmla="*/ 14 h 79"/>
                  <a:gd name="T16" fmla="*/ 57 w 65"/>
                  <a:gd name="T17" fmla="*/ 36 h 79"/>
                  <a:gd name="T18" fmla="*/ 50 w 65"/>
                  <a:gd name="T19" fmla="*/ 50 h 79"/>
                  <a:gd name="T20" fmla="*/ 43 w 65"/>
                  <a:gd name="T21" fmla="*/ 43 h 79"/>
                  <a:gd name="T22" fmla="*/ 36 w 65"/>
                  <a:gd name="T23" fmla="*/ 36 h 79"/>
                  <a:gd name="T24" fmla="*/ 43 w 65"/>
                  <a:gd name="T25" fmla="*/ 21 h 79"/>
                  <a:gd name="T26" fmla="*/ 36 w 65"/>
                  <a:gd name="T27" fmla="*/ 0 h 79"/>
                  <a:gd name="T28" fmla="*/ 36 w 65"/>
                  <a:gd name="T29" fmla="*/ 28 h 79"/>
                  <a:gd name="T30" fmla="*/ 36 w 65"/>
                  <a:gd name="T31" fmla="*/ 36 h 79"/>
                  <a:gd name="T32" fmla="*/ 29 w 65"/>
                  <a:gd name="T33" fmla="*/ 36 h 79"/>
                  <a:gd name="T34" fmla="*/ 21 w 65"/>
                  <a:gd name="T35" fmla="*/ 21 h 79"/>
                  <a:gd name="T36" fmla="*/ 21 w 65"/>
                  <a:gd name="T37" fmla="*/ 14 h 79"/>
                  <a:gd name="T38" fmla="*/ 7 w 65"/>
                  <a:gd name="T39" fmla="*/ 0 h 79"/>
                  <a:gd name="T40" fmla="*/ 0 w 65"/>
                  <a:gd name="T41" fmla="*/ 0 h 79"/>
                  <a:gd name="T42" fmla="*/ 0 w 65"/>
                  <a:gd name="T43" fmla="*/ 7 h 79"/>
                  <a:gd name="T44" fmla="*/ 14 w 65"/>
                  <a:gd name="T45" fmla="*/ 21 h 79"/>
                  <a:gd name="T46" fmla="*/ 29 w 65"/>
                  <a:gd name="T47" fmla="*/ 36 h 79"/>
                  <a:gd name="T48" fmla="*/ 29 w 65"/>
                  <a:gd name="T49" fmla="*/ 43 h 79"/>
                  <a:gd name="T50" fmla="*/ 21 w 65"/>
                  <a:gd name="T51" fmla="*/ 36 h 79"/>
                  <a:gd name="T52" fmla="*/ 0 w 65"/>
                  <a:gd name="T53" fmla="*/ 36 h 79"/>
                  <a:gd name="T54" fmla="*/ 0 w 65"/>
                  <a:gd name="T55" fmla="*/ 43 h 79"/>
                  <a:gd name="T56" fmla="*/ 14 w 65"/>
                  <a:gd name="T57" fmla="*/ 50 h 79"/>
                  <a:gd name="T58" fmla="*/ 21 w 65"/>
                  <a:gd name="T59" fmla="*/ 43 h 79"/>
                  <a:gd name="T60" fmla="*/ 29 w 65"/>
                  <a:gd name="T61" fmla="*/ 43 h 79"/>
                  <a:gd name="T62" fmla="*/ 36 w 65"/>
                  <a:gd name="T63" fmla="*/ 50 h 79"/>
                  <a:gd name="T64" fmla="*/ 43 w 65"/>
                  <a:gd name="T65" fmla="*/ 58 h 79"/>
                  <a:gd name="T66" fmla="*/ 36 w 65"/>
                  <a:gd name="T67" fmla="*/ 65 h 79"/>
                  <a:gd name="T68" fmla="*/ 21 w 65"/>
                  <a:gd name="T69" fmla="*/ 58 h 79"/>
                  <a:gd name="T70" fmla="*/ 0 w 65"/>
                  <a:gd name="T71" fmla="*/ 65 h 79"/>
                  <a:gd name="T72" fmla="*/ 21 w 65"/>
                  <a:gd name="T73" fmla="*/ 79 h 79"/>
                  <a:gd name="T74" fmla="*/ 29 w 65"/>
                  <a:gd name="T75" fmla="*/ 72 h 79"/>
                  <a:gd name="T76" fmla="*/ 36 w 65"/>
                  <a:gd name="T77" fmla="*/ 65 h 79"/>
                  <a:gd name="T78" fmla="*/ 43 w 65"/>
                  <a:gd name="T79" fmla="*/ 65 h 79"/>
                  <a:gd name="T80" fmla="*/ 50 w 65"/>
                  <a:gd name="T81" fmla="*/ 65 h 79"/>
                  <a:gd name="T82" fmla="*/ 57 w 65"/>
                  <a:gd name="T83" fmla="*/ 72 h 79"/>
                  <a:gd name="T84" fmla="*/ 65 w 65"/>
                  <a:gd name="T85" fmla="*/ 36 h 79"/>
                  <a:gd name="T86" fmla="*/ 65 w 65"/>
                  <a:gd name="T87" fmla="*/ 14 h 79"/>
                  <a:gd name="T88" fmla="*/ 50 w 65"/>
                  <a:gd name="T89" fmla="*/ 21 h 79"/>
                  <a:gd name="T90" fmla="*/ 57 w 65"/>
                  <a:gd name="T91" fmla="*/ 36 h 79"/>
                  <a:gd name="T92" fmla="*/ 43 w 65"/>
                  <a:gd name="T93" fmla="*/ 14 h 79"/>
                  <a:gd name="T94" fmla="*/ 29 w 65"/>
                  <a:gd name="T95" fmla="*/ 14 h 79"/>
                  <a:gd name="T96" fmla="*/ 36 w 65"/>
                  <a:gd name="T97" fmla="*/ 21 h 79"/>
                  <a:gd name="T98" fmla="*/ 14 w 65"/>
                  <a:gd name="T99" fmla="*/ 14 h 79"/>
                  <a:gd name="T100" fmla="*/ 7 w 65"/>
                  <a:gd name="T101" fmla="*/ 7 h 79"/>
                  <a:gd name="T102" fmla="*/ 0 w 65"/>
                  <a:gd name="T103" fmla="*/ 7 h 79"/>
                  <a:gd name="T104" fmla="*/ 7 w 65"/>
                  <a:gd name="T105" fmla="*/ 21 h 79"/>
                  <a:gd name="T106" fmla="*/ 14 w 65"/>
                  <a:gd name="T107" fmla="*/ 21 h 79"/>
                  <a:gd name="T108" fmla="*/ 7 w 65"/>
                  <a:gd name="T109" fmla="*/ 36 h 79"/>
                  <a:gd name="T110" fmla="*/ 0 w 65"/>
                  <a:gd name="T111" fmla="*/ 43 h 79"/>
                  <a:gd name="T112" fmla="*/ 21 w 65"/>
                  <a:gd name="T113" fmla="*/ 50 h 79"/>
                  <a:gd name="T114" fmla="*/ 21 w 65"/>
                  <a:gd name="T115" fmla="*/ 36 h 79"/>
                  <a:gd name="T116" fmla="*/ 21 w 65"/>
                  <a:gd name="T117" fmla="*/ 58 h 79"/>
                  <a:gd name="T118" fmla="*/ 14 w 65"/>
                  <a:gd name="T119" fmla="*/ 65 h 79"/>
                  <a:gd name="T120" fmla="*/ 7 w 65"/>
                  <a:gd name="T121" fmla="*/ 72 h 79"/>
                  <a:gd name="T122" fmla="*/ 21 w 65"/>
                  <a:gd name="T123" fmla="*/ 72 h 79"/>
                  <a:gd name="T124" fmla="*/ 29 w 65"/>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 h="79">
                    <a:moveTo>
                      <a:pt x="57" y="72"/>
                    </a:moveTo>
                    <a:lnTo>
                      <a:pt x="65" y="72"/>
                    </a:lnTo>
                    <a:lnTo>
                      <a:pt x="65" y="72"/>
                    </a:lnTo>
                    <a:lnTo>
                      <a:pt x="65" y="65"/>
                    </a:lnTo>
                    <a:lnTo>
                      <a:pt x="65" y="65"/>
                    </a:lnTo>
                    <a:lnTo>
                      <a:pt x="57" y="58"/>
                    </a:lnTo>
                    <a:lnTo>
                      <a:pt x="57" y="50"/>
                    </a:lnTo>
                    <a:lnTo>
                      <a:pt x="57" y="43"/>
                    </a:lnTo>
                    <a:lnTo>
                      <a:pt x="57" y="36"/>
                    </a:lnTo>
                    <a:lnTo>
                      <a:pt x="65" y="36"/>
                    </a:lnTo>
                    <a:lnTo>
                      <a:pt x="65" y="28"/>
                    </a:lnTo>
                    <a:lnTo>
                      <a:pt x="65" y="14"/>
                    </a:lnTo>
                    <a:lnTo>
                      <a:pt x="65" y="7"/>
                    </a:lnTo>
                    <a:lnTo>
                      <a:pt x="57" y="7"/>
                    </a:lnTo>
                    <a:lnTo>
                      <a:pt x="57" y="7"/>
                    </a:lnTo>
                    <a:lnTo>
                      <a:pt x="50" y="14"/>
                    </a:lnTo>
                    <a:lnTo>
                      <a:pt x="50" y="28"/>
                    </a:lnTo>
                    <a:lnTo>
                      <a:pt x="57" y="36"/>
                    </a:lnTo>
                    <a:lnTo>
                      <a:pt x="57" y="43"/>
                    </a:lnTo>
                    <a:lnTo>
                      <a:pt x="50" y="50"/>
                    </a:lnTo>
                    <a:lnTo>
                      <a:pt x="50" y="50"/>
                    </a:lnTo>
                    <a:lnTo>
                      <a:pt x="43" y="43"/>
                    </a:lnTo>
                    <a:lnTo>
                      <a:pt x="43" y="43"/>
                    </a:lnTo>
                    <a:lnTo>
                      <a:pt x="36" y="36"/>
                    </a:lnTo>
                    <a:lnTo>
                      <a:pt x="36" y="28"/>
                    </a:lnTo>
                    <a:lnTo>
                      <a:pt x="43" y="21"/>
                    </a:lnTo>
                    <a:lnTo>
                      <a:pt x="43" y="14"/>
                    </a:lnTo>
                    <a:lnTo>
                      <a:pt x="36" y="0"/>
                    </a:lnTo>
                    <a:lnTo>
                      <a:pt x="29" y="7"/>
                    </a:lnTo>
                    <a:lnTo>
                      <a:pt x="36" y="28"/>
                    </a:lnTo>
                    <a:lnTo>
                      <a:pt x="36" y="28"/>
                    </a:lnTo>
                    <a:lnTo>
                      <a:pt x="36" y="36"/>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43"/>
                    </a:lnTo>
                    <a:lnTo>
                      <a:pt x="29" y="43"/>
                    </a:lnTo>
                    <a:lnTo>
                      <a:pt x="21" y="43"/>
                    </a:lnTo>
                    <a:lnTo>
                      <a:pt x="21" y="36"/>
                    </a:lnTo>
                    <a:lnTo>
                      <a:pt x="14" y="36"/>
                    </a:lnTo>
                    <a:lnTo>
                      <a:pt x="0" y="36"/>
                    </a:lnTo>
                    <a:lnTo>
                      <a:pt x="0" y="36"/>
                    </a:lnTo>
                    <a:lnTo>
                      <a:pt x="0" y="43"/>
                    </a:lnTo>
                    <a:lnTo>
                      <a:pt x="7" y="50"/>
                    </a:lnTo>
                    <a:lnTo>
                      <a:pt x="14" y="50"/>
                    </a:lnTo>
                    <a:lnTo>
                      <a:pt x="14" y="50"/>
                    </a:lnTo>
                    <a:lnTo>
                      <a:pt x="21" y="43"/>
                    </a:lnTo>
                    <a:lnTo>
                      <a:pt x="21" y="43"/>
                    </a:lnTo>
                    <a:lnTo>
                      <a:pt x="29" y="43"/>
                    </a:lnTo>
                    <a:lnTo>
                      <a:pt x="36" y="43"/>
                    </a:lnTo>
                    <a:lnTo>
                      <a:pt x="36" y="50"/>
                    </a:lnTo>
                    <a:lnTo>
                      <a:pt x="43" y="58"/>
                    </a:lnTo>
                    <a:lnTo>
                      <a:pt x="43" y="58"/>
                    </a:lnTo>
                    <a:lnTo>
                      <a:pt x="43" y="58"/>
                    </a:lnTo>
                    <a:lnTo>
                      <a:pt x="36" y="65"/>
                    </a:lnTo>
                    <a:lnTo>
                      <a:pt x="29" y="58"/>
                    </a:lnTo>
                    <a:lnTo>
                      <a:pt x="21" y="58"/>
                    </a:lnTo>
                    <a:lnTo>
                      <a:pt x="0" y="65"/>
                    </a:lnTo>
                    <a:lnTo>
                      <a:pt x="0" y="65"/>
                    </a:lnTo>
                    <a:lnTo>
                      <a:pt x="7" y="72"/>
                    </a:lnTo>
                    <a:lnTo>
                      <a:pt x="21" y="79"/>
                    </a:lnTo>
                    <a:lnTo>
                      <a:pt x="29" y="72"/>
                    </a:lnTo>
                    <a:lnTo>
                      <a:pt x="29" y="72"/>
                    </a:lnTo>
                    <a:lnTo>
                      <a:pt x="29" y="72"/>
                    </a:lnTo>
                    <a:lnTo>
                      <a:pt x="36" y="65"/>
                    </a:lnTo>
                    <a:lnTo>
                      <a:pt x="36" y="65"/>
                    </a:lnTo>
                    <a:lnTo>
                      <a:pt x="43" y="65"/>
                    </a:lnTo>
                    <a:lnTo>
                      <a:pt x="43" y="58"/>
                    </a:lnTo>
                    <a:lnTo>
                      <a:pt x="50" y="65"/>
                    </a:lnTo>
                    <a:lnTo>
                      <a:pt x="57" y="72"/>
                    </a:lnTo>
                    <a:lnTo>
                      <a:pt x="57" y="72"/>
                    </a:lnTo>
                    <a:close/>
                    <a:moveTo>
                      <a:pt x="57" y="36"/>
                    </a:moveTo>
                    <a:lnTo>
                      <a:pt x="65" y="36"/>
                    </a:lnTo>
                    <a:lnTo>
                      <a:pt x="65" y="28"/>
                    </a:lnTo>
                    <a:lnTo>
                      <a:pt x="65" y="14"/>
                    </a:lnTo>
                    <a:lnTo>
                      <a:pt x="57" y="7"/>
                    </a:lnTo>
                    <a:lnTo>
                      <a:pt x="50" y="21"/>
                    </a:lnTo>
                    <a:lnTo>
                      <a:pt x="57" y="36"/>
                    </a:lnTo>
                    <a:lnTo>
                      <a:pt x="57" y="36"/>
                    </a:lnTo>
                    <a:close/>
                    <a:moveTo>
                      <a:pt x="36" y="21"/>
                    </a:moveTo>
                    <a:lnTo>
                      <a:pt x="43" y="14"/>
                    </a:lnTo>
                    <a:lnTo>
                      <a:pt x="36" y="0"/>
                    </a:lnTo>
                    <a:lnTo>
                      <a:pt x="29" y="14"/>
                    </a:lnTo>
                    <a:lnTo>
                      <a:pt x="36" y="21"/>
                    </a:lnTo>
                    <a:lnTo>
                      <a:pt x="36" y="21"/>
                    </a:lnTo>
                    <a:close/>
                    <a:moveTo>
                      <a:pt x="14" y="21"/>
                    </a:moveTo>
                    <a:lnTo>
                      <a:pt x="14" y="14"/>
                    </a:lnTo>
                    <a:lnTo>
                      <a:pt x="14" y="7"/>
                    </a:lnTo>
                    <a:lnTo>
                      <a:pt x="7" y="7"/>
                    </a:lnTo>
                    <a:lnTo>
                      <a:pt x="0" y="0"/>
                    </a:lnTo>
                    <a:lnTo>
                      <a:pt x="0" y="7"/>
                    </a:lnTo>
                    <a:lnTo>
                      <a:pt x="0" y="14"/>
                    </a:lnTo>
                    <a:lnTo>
                      <a:pt x="7" y="21"/>
                    </a:lnTo>
                    <a:lnTo>
                      <a:pt x="14" y="21"/>
                    </a:lnTo>
                    <a:lnTo>
                      <a:pt x="14" y="21"/>
                    </a:lnTo>
                    <a:close/>
                    <a:moveTo>
                      <a:pt x="21" y="36"/>
                    </a:moveTo>
                    <a:lnTo>
                      <a:pt x="7" y="36"/>
                    </a:lnTo>
                    <a:lnTo>
                      <a:pt x="0" y="36"/>
                    </a:lnTo>
                    <a:lnTo>
                      <a:pt x="0" y="43"/>
                    </a:lnTo>
                    <a:lnTo>
                      <a:pt x="14" y="50"/>
                    </a:lnTo>
                    <a:lnTo>
                      <a:pt x="21" y="50"/>
                    </a:lnTo>
                    <a:lnTo>
                      <a:pt x="21" y="36"/>
                    </a:lnTo>
                    <a:lnTo>
                      <a:pt x="21" y="36"/>
                    </a:lnTo>
                    <a:close/>
                    <a:moveTo>
                      <a:pt x="29" y="65"/>
                    </a:moveTo>
                    <a:lnTo>
                      <a:pt x="21" y="58"/>
                    </a:lnTo>
                    <a:lnTo>
                      <a:pt x="14" y="58"/>
                    </a:lnTo>
                    <a:lnTo>
                      <a:pt x="14" y="65"/>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822">
                <a:extLst>
                  <a:ext uri="{FF2B5EF4-FFF2-40B4-BE49-F238E27FC236}">
                    <a16:creationId xmlns:a16="http://schemas.microsoft.com/office/drawing/2014/main" xmlns="" id="{81B5D07B-183F-4B00-B0E3-4ABE5100D5B6}"/>
                  </a:ext>
                </a:extLst>
              </p:cNvPr>
              <p:cNvSpPr>
                <a:spLocks noEditPoints="1"/>
              </p:cNvSpPr>
              <p:nvPr/>
            </p:nvSpPr>
            <p:spPr bwMode="auto">
              <a:xfrm>
                <a:off x="5574" y="3534"/>
                <a:ext cx="72" cy="79"/>
              </a:xfrm>
              <a:custGeom>
                <a:avLst/>
                <a:gdLst>
                  <a:gd name="T0" fmla="*/ 65 w 72"/>
                  <a:gd name="T1" fmla="*/ 72 h 79"/>
                  <a:gd name="T2" fmla="*/ 72 w 72"/>
                  <a:gd name="T3" fmla="*/ 65 h 79"/>
                  <a:gd name="T4" fmla="*/ 65 w 72"/>
                  <a:gd name="T5" fmla="*/ 58 h 79"/>
                  <a:gd name="T6" fmla="*/ 65 w 72"/>
                  <a:gd name="T7" fmla="*/ 43 h 79"/>
                  <a:gd name="T8" fmla="*/ 72 w 72"/>
                  <a:gd name="T9" fmla="*/ 36 h 79"/>
                  <a:gd name="T10" fmla="*/ 72 w 72"/>
                  <a:gd name="T11" fmla="*/ 14 h 79"/>
                  <a:gd name="T12" fmla="*/ 65 w 72"/>
                  <a:gd name="T13" fmla="*/ 7 h 79"/>
                  <a:gd name="T14" fmla="*/ 57 w 72"/>
                  <a:gd name="T15" fmla="*/ 14 h 79"/>
                  <a:gd name="T16" fmla="*/ 57 w 72"/>
                  <a:gd name="T17" fmla="*/ 36 h 79"/>
                  <a:gd name="T18" fmla="*/ 57 w 72"/>
                  <a:gd name="T19" fmla="*/ 50 h 79"/>
                  <a:gd name="T20" fmla="*/ 50 w 72"/>
                  <a:gd name="T21" fmla="*/ 43 h 79"/>
                  <a:gd name="T22" fmla="*/ 43 w 72"/>
                  <a:gd name="T23" fmla="*/ 36 h 79"/>
                  <a:gd name="T24" fmla="*/ 50 w 72"/>
                  <a:gd name="T25" fmla="*/ 21 h 79"/>
                  <a:gd name="T26" fmla="*/ 43 w 72"/>
                  <a:gd name="T27" fmla="*/ 0 h 79"/>
                  <a:gd name="T28" fmla="*/ 43 w 72"/>
                  <a:gd name="T29" fmla="*/ 28 h 79"/>
                  <a:gd name="T30" fmla="*/ 43 w 72"/>
                  <a:gd name="T31" fmla="*/ 36 h 79"/>
                  <a:gd name="T32" fmla="*/ 36 w 72"/>
                  <a:gd name="T33" fmla="*/ 36 h 79"/>
                  <a:gd name="T34" fmla="*/ 29 w 72"/>
                  <a:gd name="T35" fmla="*/ 21 h 79"/>
                  <a:gd name="T36" fmla="*/ 21 w 72"/>
                  <a:gd name="T37" fmla="*/ 14 h 79"/>
                  <a:gd name="T38" fmla="*/ 14 w 72"/>
                  <a:gd name="T39" fmla="*/ 0 h 79"/>
                  <a:gd name="T40" fmla="*/ 7 w 72"/>
                  <a:gd name="T41" fmla="*/ 0 h 79"/>
                  <a:gd name="T42" fmla="*/ 0 w 72"/>
                  <a:gd name="T43" fmla="*/ 7 h 79"/>
                  <a:gd name="T44" fmla="*/ 21 w 72"/>
                  <a:gd name="T45" fmla="*/ 21 h 79"/>
                  <a:gd name="T46" fmla="*/ 36 w 72"/>
                  <a:gd name="T47" fmla="*/ 36 h 79"/>
                  <a:gd name="T48" fmla="*/ 36 w 72"/>
                  <a:gd name="T49" fmla="*/ 43 h 79"/>
                  <a:gd name="T50" fmla="*/ 29 w 72"/>
                  <a:gd name="T51" fmla="*/ 36 h 79"/>
                  <a:gd name="T52" fmla="*/ 7 w 72"/>
                  <a:gd name="T53" fmla="*/ 36 h 79"/>
                  <a:gd name="T54" fmla="*/ 7 w 72"/>
                  <a:gd name="T55" fmla="*/ 43 h 79"/>
                  <a:gd name="T56" fmla="*/ 21 w 72"/>
                  <a:gd name="T57" fmla="*/ 50 h 79"/>
                  <a:gd name="T58" fmla="*/ 29 w 72"/>
                  <a:gd name="T59" fmla="*/ 43 h 79"/>
                  <a:gd name="T60" fmla="*/ 36 w 72"/>
                  <a:gd name="T61" fmla="*/ 43 h 79"/>
                  <a:gd name="T62" fmla="*/ 43 w 72"/>
                  <a:gd name="T63" fmla="*/ 50 h 79"/>
                  <a:gd name="T64" fmla="*/ 50 w 72"/>
                  <a:gd name="T65" fmla="*/ 58 h 79"/>
                  <a:gd name="T66" fmla="*/ 43 w 72"/>
                  <a:gd name="T67" fmla="*/ 65 h 79"/>
                  <a:gd name="T68" fmla="*/ 29 w 72"/>
                  <a:gd name="T69" fmla="*/ 58 h 79"/>
                  <a:gd name="T70" fmla="*/ 7 w 72"/>
                  <a:gd name="T71" fmla="*/ 65 h 79"/>
                  <a:gd name="T72" fmla="*/ 21 w 72"/>
                  <a:gd name="T73" fmla="*/ 79 h 79"/>
                  <a:gd name="T74" fmla="*/ 36 w 72"/>
                  <a:gd name="T75" fmla="*/ 72 h 79"/>
                  <a:gd name="T76" fmla="*/ 43 w 72"/>
                  <a:gd name="T77" fmla="*/ 65 h 79"/>
                  <a:gd name="T78" fmla="*/ 50 w 72"/>
                  <a:gd name="T79" fmla="*/ 65 h 79"/>
                  <a:gd name="T80" fmla="*/ 57 w 72"/>
                  <a:gd name="T81" fmla="*/ 65 h 79"/>
                  <a:gd name="T82" fmla="*/ 65 w 72"/>
                  <a:gd name="T83" fmla="*/ 72 h 79"/>
                  <a:gd name="T84" fmla="*/ 65 w 72"/>
                  <a:gd name="T85" fmla="*/ 36 h 79"/>
                  <a:gd name="T86" fmla="*/ 72 w 72"/>
                  <a:gd name="T87" fmla="*/ 14 h 79"/>
                  <a:gd name="T88" fmla="*/ 57 w 72"/>
                  <a:gd name="T89" fmla="*/ 21 h 79"/>
                  <a:gd name="T90" fmla="*/ 65 w 72"/>
                  <a:gd name="T91" fmla="*/ 36 h 79"/>
                  <a:gd name="T92" fmla="*/ 50 w 72"/>
                  <a:gd name="T93" fmla="*/ 14 h 79"/>
                  <a:gd name="T94" fmla="*/ 36 w 72"/>
                  <a:gd name="T95" fmla="*/ 14 h 79"/>
                  <a:gd name="T96" fmla="*/ 43 w 72"/>
                  <a:gd name="T97" fmla="*/ 21 h 79"/>
                  <a:gd name="T98" fmla="*/ 21 w 72"/>
                  <a:gd name="T99" fmla="*/ 14 h 79"/>
                  <a:gd name="T100" fmla="*/ 14 w 72"/>
                  <a:gd name="T101" fmla="*/ 7 h 79"/>
                  <a:gd name="T102" fmla="*/ 7 w 72"/>
                  <a:gd name="T103" fmla="*/ 7 h 79"/>
                  <a:gd name="T104" fmla="*/ 14 w 72"/>
                  <a:gd name="T105" fmla="*/ 21 h 79"/>
                  <a:gd name="T106" fmla="*/ 21 w 72"/>
                  <a:gd name="T107" fmla="*/ 21 h 79"/>
                  <a:gd name="T108" fmla="*/ 14 w 72"/>
                  <a:gd name="T109" fmla="*/ 36 h 79"/>
                  <a:gd name="T110" fmla="*/ 7 w 72"/>
                  <a:gd name="T111" fmla="*/ 43 h 79"/>
                  <a:gd name="T112" fmla="*/ 21 w 72"/>
                  <a:gd name="T113" fmla="*/ 50 h 79"/>
                  <a:gd name="T114" fmla="*/ 29 w 72"/>
                  <a:gd name="T115" fmla="*/ 36 h 79"/>
                  <a:gd name="T116" fmla="*/ 29 w 72"/>
                  <a:gd name="T117" fmla="*/ 58 h 79"/>
                  <a:gd name="T118" fmla="*/ 14 w 72"/>
                  <a:gd name="T119" fmla="*/ 65 h 79"/>
                  <a:gd name="T120" fmla="*/ 14 w 72"/>
                  <a:gd name="T121" fmla="*/ 72 h 79"/>
                  <a:gd name="T122" fmla="*/ 29 w 72"/>
                  <a:gd name="T123" fmla="*/ 72 h 79"/>
                  <a:gd name="T124" fmla="*/ 36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65" y="72"/>
                    </a:moveTo>
                    <a:lnTo>
                      <a:pt x="65" y="72"/>
                    </a:lnTo>
                    <a:lnTo>
                      <a:pt x="72" y="72"/>
                    </a:lnTo>
                    <a:lnTo>
                      <a:pt x="72" y="65"/>
                    </a:lnTo>
                    <a:lnTo>
                      <a:pt x="72" y="65"/>
                    </a:lnTo>
                    <a:lnTo>
                      <a:pt x="65" y="58"/>
                    </a:lnTo>
                    <a:lnTo>
                      <a:pt x="57" y="50"/>
                    </a:lnTo>
                    <a:lnTo>
                      <a:pt x="65" y="43"/>
                    </a:lnTo>
                    <a:lnTo>
                      <a:pt x="65" y="36"/>
                    </a:lnTo>
                    <a:lnTo>
                      <a:pt x="72" y="36"/>
                    </a:lnTo>
                    <a:lnTo>
                      <a:pt x="72" y="28"/>
                    </a:lnTo>
                    <a:lnTo>
                      <a:pt x="72" y="14"/>
                    </a:lnTo>
                    <a:lnTo>
                      <a:pt x="72" y="7"/>
                    </a:lnTo>
                    <a:lnTo>
                      <a:pt x="65"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7"/>
                    </a:lnTo>
                    <a:lnTo>
                      <a:pt x="43" y="28"/>
                    </a:lnTo>
                    <a:lnTo>
                      <a:pt x="43" y="28"/>
                    </a:lnTo>
                    <a:lnTo>
                      <a:pt x="43" y="36"/>
                    </a:lnTo>
                    <a:lnTo>
                      <a:pt x="43" y="36"/>
                    </a:lnTo>
                    <a:lnTo>
                      <a:pt x="36" y="36"/>
                    </a:lnTo>
                    <a:lnTo>
                      <a:pt x="29" y="28"/>
                    </a:lnTo>
                    <a:lnTo>
                      <a:pt x="29" y="21"/>
                    </a:lnTo>
                    <a:lnTo>
                      <a:pt x="29" y="21"/>
                    </a:lnTo>
                    <a:lnTo>
                      <a:pt x="21" y="14"/>
                    </a:lnTo>
                    <a:lnTo>
                      <a:pt x="21" y="7"/>
                    </a:lnTo>
                    <a:lnTo>
                      <a:pt x="14" y="0"/>
                    </a:lnTo>
                    <a:lnTo>
                      <a:pt x="14" y="0"/>
                    </a:lnTo>
                    <a:lnTo>
                      <a:pt x="7" y="0"/>
                    </a:lnTo>
                    <a:lnTo>
                      <a:pt x="0" y="0"/>
                    </a:lnTo>
                    <a:lnTo>
                      <a:pt x="0" y="7"/>
                    </a:lnTo>
                    <a:lnTo>
                      <a:pt x="7" y="21"/>
                    </a:lnTo>
                    <a:lnTo>
                      <a:pt x="21" y="21"/>
                    </a:lnTo>
                    <a:lnTo>
                      <a:pt x="29" y="28"/>
                    </a:lnTo>
                    <a:lnTo>
                      <a:pt x="36" y="36"/>
                    </a:lnTo>
                    <a:lnTo>
                      <a:pt x="36" y="43"/>
                    </a:lnTo>
                    <a:lnTo>
                      <a:pt x="36" y="43"/>
                    </a:lnTo>
                    <a:lnTo>
                      <a:pt x="29" y="43"/>
                    </a:lnTo>
                    <a:lnTo>
                      <a:pt x="29" y="36"/>
                    </a:lnTo>
                    <a:lnTo>
                      <a:pt x="21" y="36"/>
                    </a:lnTo>
                    <a:lnTo>
                      <a:pt x="7" y="36"/>
                    </a:lnTo>
                    <a:lnTo>
                      <a:pt x="0" y="36"/>
                    </a:lnTo>
                    <a:lnTo>
                      <a:pt x="7" y="43"/>
                    </a:lnTo>
                    <a:lnTo>
                      <a:pt x="7" y="50"/>
                    </a:lnTo>
                    <a:lnTo>
                      <a:pt x="21" y="50"/>
                    </a:lnTo>
                    <a:lnTo>
                      <a:pt x="21" y="50"/>
                    </a:lnTo>
                    <a:lnTo>
                      <a:pt x="29" y="43"/>
                    </a:lnTo>
                    <a:lnTo>
                      <a:pt x="29" y="43"/>
                    </a:lnTo>
                    <a:lnTo>
                      <a:pt x="36" y="43"/>
                    </a:lnTo>
                    <a:lnTo>
                      <a:pt x="43" y="43"/>
                    </a:lnTo>
                    <a:lnTo>
                      <a:pt x="43" y="50"/>
                    </a:lnTo>
                    <a:lnTo>
                      <a:pt x="50" y="58"/>
                    </a:lnTo>
                    <a:lnTo>
                      <a:pt x="50" y="58"/>
                    </a:lnTo>
                    <a:lnTo>
                      <a:pt x="50" y="58"/>
                    </a:lnTo>
                    <a:lnTo>
                      <a:pt x="43" y="65"/>
                    </a:lnTo>
                    <a:lnTo>
                      <a:pt x="36" y="58"/>
                    </a:lnTo>
                    <a:lnTo>
                      <a:pt x="29" y="58"/>
                    </a:lnTo>
                    <a:lnTo>
                      <a:pt x="7" y="65"/>
                    </a:lnTo>
                    <a:lnTo>
                      <a:pt x="7" y="65"/>
                    </a:lnTo>
                    <a:lnTo>
                      <a:pt x="14" y="72"/>
                    </a:lnTo>
                    <a:lnTo>
                      <a:pt x="21" y="79"/>
                    </a:lnTo>
                    <a:lnTo>
                      <a:pt x="36" y="72"/>
                    </a:lnTo>
                    <a:lnTo>
                      <a:pt x="36" y="72"/>
                    </a:lnTo>
                    <a:lnTo>
                      <a:pt x="36" y="72"/>
                    </a:lnTo>
                    <a:lnTo>
                      <a:pt x="43" y="65"/>
                    </a:lnTo>
                    <a:lnTo>
                      <a:pt x="43" y="65"/>
                    </a:lnTo>
                    <a:lnTo>
                      <a:pt x="50" y="65"/>
                    </a:lnTo>
                    <a:lnTo>
                      <a:pt x="50" y="58"/>
                    </a:lnTo>
                    <a:lnTo>
                      <a:pt x="57" y="65"/>
                    </a:lnTo>
                    <a:lnTo>
                      <a:pt x="65" y="72"/>
                    </a:lnTo>
                    <a:lnTo>
                      <a:pt x="65" y="72"/>
                    </a:lnTo>
                    <a:close/>
                    <a:moveTo>
                      <a:pt x="65" y="36"/>
                    </a:moveTo>
                    <a:lnTo>
                      <a:pt x="65" y="36"/>
                    </a:lnTo>
                    <a:lnTo>
                      <a:pt x="72" y="28"/>
                    </a:lnTo>
                    <a:lnTo>
                      <a:pt x="72" y="14"/>
                    </a:lnTo>
                    <a:lnTo>
                      <a:pt x="65" y="7"/>
                    </a:lnTo>
                    <a:lnTo>
                      <a:pt x="57" y="21"/>
                    </a:lnTo>
                    <a:lnTo>
                      <a:pt x="65" y="36"/>
                    </a:lnTo>
                    <a:lnTo>
                      <a:pt x="65"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9" y="36"/>
                    </a:moveTo>
                    <a:lnTo>
                      <a:pt x="14" y="36"/>
                    </a:lnTo>
                    <a:lnTo>
                      <a:pt x="7" y="36"/>
                    </a:lnTo>
                    <a:lnTo>
                      <a:pt x="7" y="43"/>
                    </a:lnTo>
                    <a:lnTo>
                      <a:pt x="14" y="50"/>
                    </a:lnTo>
                    <a:lnTo>
                      <a:pt x="21" y="50"/>
                    </a:lnTo>
                    <a:lnTo>
                      <a:pt x="29" y="36"/>
                    </a:lnTo>
                    <a:lnTo>
                      <a:pt x="29" y="36"/>
                    </a:lnTo>
                    <a:close/>
                    <a:moveTo>
                      <a:pt x="36" y="65"/>
                    </a:moveTo>
                    <a:lnTo>
                      <a:pt x="29" y="58"/>
                    </a:lnTo>
                    <a:lnTo>
                      <a:pt x="21" y="58"/>
                    </a:lnTo>
                    <a:lnTo>
                      <a:pt x="14" y="65"/>
                    </a:lnTo>
                    <a:lnTo>
                      <a:pt x="7" y="65"/>
                    </a:lnTo>
                    <a:lnTo>
                      <a:pt x="14" y="72"/>
                    </a:lnTo>
                    <a:lnTo>
                      <a:pt x="21"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23">
                <a:extLst>
                  <a:ext uri="{FF2B5EF4-FFF2-40B4-BE49-F238E27FC236}">
                    <a16:creationId xmlns:a16="http://schemas.microsoft.com/office/drawing/2014/main" xmlns="" id="{3C3F6494-EFF4-43E9-955A-F4B15AB3545E}"/>
                  </a:ext>
                </a:extLst>
              </p:cNvPr>
              <p:cNvSpPr>
                <a:spLocks noEditPoints="1"/>
              </p:cNvSpPr>
              <p:nvPr/>
            </p:nvSpPr>
            <p:spPr bwMode="auto">
              <a:xfrm>
                <a:off x="5501" y="3534"/>
                <a:ext cx="73" cy="79"/>
              </a:xfrm>
              <a:custGeom>
                <a:avLst/>
                <a:gdLst>
                  <a:gd name="T0" fmla="*/ 66 w 73"/>
                  <a:gd name="T1" fmla="*/ 72 h 79"/>
                  <a:gd name="T2" fmla="*/ 73 w 73"/>
                  <a:gd name="T3" fmla="*/ 65 h 79"/>
                  <a:gd name="T4" fmla="*/ 59 w 73"/>
                  <a:gd name="T5" fmla="*/ 58 h 79"/>
                  <a:gd name="T6" fmla="*/ 66 w 73"/>
                  <a:gd name="T7" fmla="*/ 43 h 79"/>
                  <a:gd name="T8" fmla="*/ 66 w 73"/>
                  <a:gd name="T9" fmla="*/ 36 h 79"/>
                  <a:gd name="T10" fmla="*/ 66 w 73"/>
                  <a:gd name="T11" fmla="*/ 14 h 79"/>
                  <a:gd name="T12" fmla="*/ 66 w 73"/>
                  <a:gd name="T13" fmla="*/ 7 h 79"/>
                  <a:gd name="T14" fmla="*/ 59 w 73"/>
                  <a:gd name="T15" fmla="*/ 14 h 79"/>
                  <a:gd name="T16" fmla="*/ 59 w 73"/>
                  <a:gd name="T17" fmla="*/ 36 h 79"/>
                  <a:gd name="T18" fmla="*/ 59 w 73"/>
                  <a:gd name="T19" fmla="*/ 50 h 79"/>
                  <a:gd name="T20" fmla="*/ 51 w 73"/>
                  <a:gd name="T21" fmla="*/ 43 h 79"/>
                  <a:gd name="T22" fmla="*/ 44 w 73"/>
                  <a:gd name="T23" fmla="*/ 36 h 79"/>
                  <a:gd name="T24" fmla="*/ 44 w 73"/>
                  <a:gd name="T25" fmla="*/ 21 h 79"/>
                  <a:gd name="T26" fmla="*/ 44 w 73"/>
                  <a:gd name="T27" fmla="*/ 0 h 79"/>
                  <a:gd name="T28" fmla="*/ 37 w 73"/>
                  <a:gd name="T29" fmla="*/ 28 h 79"/>
                  <a:gd name="T30" fmla="*/ 37 w 73"/>
                  <a:gd name="T31" fmla="*/ 36 h 79"/>
                  <a:gd name="T32" fmla="*/ 37 w 73"/>
                  <a:gd name="T33" fmla="*/ 36 h 79"/>
                  <a:gd name="T34" fmla="*/ 23 w 73"/>
                  <a:gd name="T35" fmla="*/ 21 h 79"/>
                  <a:gd name="T36" fmla="*/ 23 w 73"/>
                  <a:gd name="T37" fmla="*/ 14 h 79"/>
                  <a:gd name="T38" fmla="*/ 15 w 73"/>
                  <a:gd name="T39" fmla="*/ 0 h 79"/>
                  <a:gd name="T40" fmla="*/ 0 w 73"/>
                  <a:gd name="T41" fmla="*/ 0 h 79"/>
                  <a:gd name="T42" fmla="*/ 0 w 73"/>
                  <a:gd name="T43" fmla="*/ 7 h 79"/>
                  <a:gd name="T44" fmla="*/ 23 w 73"/>
                  <a:gd name="T45" fmla="*/ 21 h 79"/>
                  <a:gd name="T46" fmla="*/ 37 w 73"/>
                  <a:gd name="T47" fmla="*/ 36 h 79"/>
                  <a:gd name="T48" fmla="*/ 30 w 73"/>
                  <a:gd name="T49" fmla="*/ 43 h 79"/>
                  <a:gd name="T50" fmla="*/ 23 w 73"/>
                  <a:gd name="T51" fmla="*/ 36 h 79"/>
                  <a:gd name="T52" fmla="*/ 8 w 73"/>
                  <a:gd name="T53" fmla="*/ 36 h 79"/>
                  <a:gd name="T54" fmla="*/ 0 w 73"/>
                  <a:gd name="T55" fmla="*/ 43 h 79"/>
                  <a:gd name="T56" fmla="*/ 15 w 73"/>
                  <a:gd name="T57" fmla="*/ 50 h 79"/>
                  <a:gd name="T58" fmla="*/ 23 w 73"/>
                  <a:gd name="T59" fmla="*/ 43 h 79"/>
                  <a:gd name="T60" fmla="*/ 30 w 73"/>
                  <a:gd name="T61" fmla="*/ 43 h 79"/>
                  <a:gd name="T62" fmla="*/ 44 w 73"/>
                  <a:gd name="T63" fmla="*/ 50 h 79"/>
                  <a:gd name="T64" fmla="*/ 51 w 73"/>
                  <a:gd name="T65" fmla="*/ 58 h 79"/>
                  <a:gd name="T66" fmla="*/ 37 w 73"/>
                  <a:gd name="T67" fmla="*/ 65 h 79"/>
                  <a:gd name="T68" fmla="*/ 23 w 73"/>
                  <a:gd name="T69" fmla="*/ 58 h 79"/>
                  <a:gd name="T70" fmla="*/ 8 w 73"/>
                  <a:gd name="T71" fmla="*/ 65 h 79"/>
                  <a:gd name="T72" fmla="*/ 23 w 73"/>
                  <a:gd name="T73" fmla="*/ 79 h 79"/>
                  <a:gd name="T74" fmla="*/ 30 w 73"/>
                  <a:gd name="T75" fmla="*/ 72 h 79"/>
                  <a:gd name="T76" fmla="*/ 37 w 73"/>
                  <a:gd name="T77" fmla="*/ 65 h 79"/>
                  <a:gd name="T78" fmla="*/ 44 w 73"/>
                  <a:gd name="T79" fmla="*/ 65 h 79"/>
                  <a:gd name="T80" fmla="*/ 59 w 73"/>
                  <a:gd name="T81" fmla="*/ 65 h 79"/>
                  <a:gd name="T82" fmla="*/ 66 w 73"/>
                  <a:gd name="T83" fmla="*/ 72 h 79"/>
                  <a:gd name="T84" fmla="*/ 66 w 73"/>
                  <a:gd name="T85" fmla="*/ 36 h 79"/>
                  <a:gd name="T86" fmla="*/ 66 w 73"/>
                  <a:gd name="T87" fmla="*/ 14 h 79"/>
                  <a:gd name="T88" fmla="*/ 59 w 73"/>
                  <a:gd name="T89" fmla="*/ 21 h 79"/>
                  <a:gd name="T90" fmla="*/ 66 w 73"/>
                  <a:gd name="T91" fmla="*/ 36 h 79"/>
                  <a:gd name="T92" fmla="*/ 44 w 73"/>
                  <a:gd name="T93" fmla="*/ 14 h 79"/>
                  <a:gd name="T94" fmla="*/ 37 w 73"/>
                  <a:gd name="T95" fmla="*/ 14 h 79"/>
                  <a:gd name="T96" fmla="*/ 44 w 73"/>
                  <a:gd name="T97" fmla="*/ 21 h 79"/>
                  <a:gd name="T98" fmla="*/ 23 w 73"/>
                  <a:gd name="T99" fmla="*/ 14 h 79"/>
                  <a:gd name="T100" fmla="*/ 15 w 73"/>
                  <a:gd name="T101" fmla="*/ 7 h 79"/>
                  <a:gd name="T102" fmla="*/ 0 w 73"/>
                  <a:gd name="T103" fmla="*/ 7 h 79"/>
                  <a:gd name="T104" fmla="*/ 15 w 73"/>
                  <a:gd name="T105" fmla="*/ 21 h 79"/>
                  <a:gd name="T106" fmla="*/ 23 w 73"/>
                  <a:gd name="T107" fmla="*/ 21 h 79"/>
                  <a:gd name="T108" fmla="*/ 15 w 73"/>
                  <a:gd name="T109" fmla="*/ 36 h 79"/>
                  <a:gd name="T110" fmla="*/ 8 w 73"/>
                  <a:gd name="T111" fmla="*/ 43 h 79"/>
                  <a:gd name="T112" fmla="*/ 23 w 73"/>
                  <a:gd name="T113" fmla="*/ 50 h 79"/>
                  <a:gd name="T114" fmla="*/ 23 w 73"/>
                  <a:gd name="T115" fmla="*/ 36 h 79"/>
                  <a:gd name="T116" fmla="*/ 30 w 73"/>
                  <a:gd name="T117" fmla="*/ 58 h 79"/>
                  <a:gd name="T118" fmla="*/ 15 w 73"/>
                  <a:gd name="T119" fmla="*/ 65 h 79"/>
                  <a:gd name="T120" fmla="*/ 8 w 73"/>
                  <a:gd name="T121" fmla="*/ 72 h 79"/>
                  <a:gd name="T122" fmla="*/ 30 w 73"/>
                  <a:gd name="T123" fmla="*/ 72 h 79"/>
                  <a:gd name="T124" fmla="*/ 30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59" y="58"/>
                    </a:lnTo>
                    <a:lnTo>
                      <a:pt x="59" y="50"/>
                    </a:lnTo>
                    <a:lnTo>
                      <a:pt x="66" y="43"/>
                    </a:lnTo>
                    <a:lnTo>
                      <a:pt x="66" y="36"/>
                    </a:lnTo>
                    <a:lnTo>
                      <a:pt x="66" y="36"/>
                    </a:lnTo>
                    <a:lnTo>
                      <a:pt x="73" y="28"/>
                    </a:lnTo>
                    <a:lnTo>
                      <a:pt x="66" y="14"/>
                    </a:lnTo>
                    <a:lnTo>
                      <a:pt x="66" y="7"/>
                    </a:lnTo>
                    <a:lnTo>
                      <a:pt x="66" y="7"/>
                    </a:lnTo>
                    <a:lnTo>
                      <a:pt x="59" y="7"/>
                    </a:lnTo>
                    <a:lnTo>
                      <a:pt x="59" y="14"/>
                    </a:lnTo>
                    <a:lnTo>
                      <a:pt x="51" y="28"/>
                    </a:lnTo>
                    <a:lnTo>
                      <a:pt x="59" y="36"/>
                    </a:lnTo>
                    <a:lnTo>
                      <a:pt x="59" y="43"/>
                    </a:lnTo>
                    <a:lnTo>
                      <a:pt x="59" y="50"/>
                    </a:lnTo>
                    <a:lnTo>
                      <a:pt x="51" y="50"/>
                    </a:lnTo>
                    <a:lnTo>
                      <a:pt x="51" y="43"/>
                    </a:lnTo>
                    <a:lnTo>
                      <a:pt x="44" y="43"/>
                    </a:lnTo>
                    <a:lnTo>
                      <a:pt x="44" y="36"/>
                    </a:lnTo>
                    <a:lnTo>
                      <a:pt x="44" y="28"/>
                    </a:lnTo>
                    <a:lnTo>
                      <a:pt x="44" y="21"/>
                    </a:lnTo>
                    <a:lnTo>
                      <a:pt x="51" y="14"/>
                    </a:lnTo>
                    <a:lnTo>
                      <a:pt x="44" y="0"/>
                    </a:lnTo>
                    <a:lnTo>
                      <a:pt x="30" y="7"/>
                    </a:lnTo>
                    <a:lnTo>
                      <a:pt x="37" y="28"/>
                    </a:lnTo>
                    <a:lnTo>
                      <a:pt x="37" y="28"/>
                    </a:lnTo>
                    <a:lnTo>
                      <a:pt x="37" y="36"/>
                    </a:lnTo>
                    <a:lnTo>
                      <a:pt x="37" y="36"/>
                    </a:lnTo>
                    <a:lnTo>
                      <a:pt x="37" y="36"/>
                    </a:lnTo>
                    <a:lnTo>
                      <a:pt x="30" y="28"/>
                    </a:lnTo>
                    <a:lnTo>
                      <a:pt x="23" y="21"/>
                    </a:lnTo>
                    <a:lnTo>
                      <a:pt x="23" y="21"/>
                    </a:lnTo>
                    <a:lnTo>
                      <a:pt x="23" y="14"/>
                    </a:lnTo>
                    <a:lnTo>
                      <a:pt x="23" y="7"/>
                    </a:lnTo>
                    <a:lnTo>
                      <a:pt x="15" y="0"/>
                    </a:lnTo>
                    <a:lnTo>
                      <a:pt x="8" y="0"/>
                    </a:lnTo>
                    <a:lnTo>
                      <a:pt x="0" y="0"/>
                    </a:lnTo>
                    <a:lnTo>
                      <a:pt x="0" y="0"/>
                    </a:lnTo>
                    <a:lnTo>
                      <a:pt x="0" y="7"/>
                    </a:lnTo>
                    <a:lnTo>
                      <a:pt x="8" y="21"/>
                    </a:lnTo>
                    <a:lnTo>
                      <a:pt x="23" y="21"/>
                    </a:lnTo>
                    <a:lnTo>
                      <a:pt x="30" y="28"/>
                    </a:lnTo>
                    <a:lnTo>
                      <a:pt x="37" y="36"/>
                    </a:lnTo>
                    <a:lnTo>
                      <a:pt x="37" y="43"/>
                    </a:lnTo>
                    <a:lnTo>
                      <a:pt x="30" y="43"/>
                    </a:lnTo>
                    <a:lnTo>
                      <a:pt x="30" y="43"/>
                    </a:lnTo>
                    <a:lnTo>
                      <a:pt x="23" y="36"/>
                    </a:lnTo>
                    <a:lnTo>
                      <a:pt x="15" y="36"/>
                    </a:lnTo>
                    <a:lnTo>
                      <a:pt x="8" y="36"/>
                    </a:lnTo>
                    <a:lnTo>
                      <a:pt x="0" y="36"/>
                    </a:lnTo>
                    <a:lnTo>
                      <a:pt x="0" y="43"/>
                    </a:lnTo>
                    <a:lnTo>
                      <a:pt x="8" y="50"/>
                    </a:lnTo>
                    <a:lnTo>
                      <a:pt x="15" y="50"/>
                    </a:lnTo>
                    <a:lnTo>
                      <a:pt x="23" y="50"/>
                    </a:lnTo>
                    <a:lnTo>
                      <a:pt x="23" y="43"/>
                    </a:lnTo>
                    <a:lnTo>
                      <a:pt x="30" y="43"/>
                    </a:lnTo>
                    <a:lnTo>
                      <a:pt x="30" y="43"/>
                    </a:lnTo>
                    <a:lnTo>
                      <a:pt x="37" y="43"/>
                    </a:lnTo>
                    <a:lnTo>
                      <a:pt x="44" y="50"/>
                    </a:lnTo>
                    <a:lnTo>
                      <a:pt x="51" y="58"/>
                    </a:lnTo>
                    <a:lnTo>
                      <a:pt x="51" y="58"/>
                    </a:lnTo>
                    <a:lnTo>
                      <a:pt x="44" y="58"/>
                    </a:lnTo>
                    <a:lnTo>
                      <a:pt x="37" y="65"/>
                    </a:lnTo>
                    <a:lnTo>
                      <a:pt x="30" y="58"/>
                    </a:lnTo>
                    <a:lnTo>
                      <a:pt x="23" y="58"/>
                    </a:lnTo>
                    <a:lnTo>
                      <a:pt x="8" y="65"/>
                    </a:lnTo>
                    <a:lnTo>
                      <a:pt x="8" y="65"/>
                    </a:lnTo>
                    <a:lnTo>
                      <a:pt x="8" y="72"/>
                    </a:lnTo>
                    <a:lnTo>
                      <a:pt x="23" y="79"/>
                    </a:lnTo>
                    <a:lnTo>
                      <a:pt x="30" y="72"/>
                    </a:lnTo>
                    <a:lnTo>
                      <a:pt x="30" y="72"/>
                    </a:lnTo>
                    <a:lnTo>
                      <a:pt x="37" y="72"/>
                    </a:lnTo>
                    <a:lnTo>
                      <a:pt x="37" y="65"/>
                    </a:lnTo>
                    <a:lnTo>
                      <a:pt x="44" y="65"/>
                    </a:lnTo>
                    <a:lnTo>
                      <a:pt x="44" y="65"/>
                    </a:lnTo>
                    <a:lnTo>
                      <a:pt x="51" y="58"/>
                    </a:lnTo>
                    <a:lnTo>
                      <a:pt x="59" y="65"/>
                    </a:lnTo>
                    <a:lnTo>
                      <a:pt x="66" y="72"/>
                    </a:lnTo>
                    <a:lnTo>
                      <a:pt x="66" y="72"/>
                    </a:lnTo>
                    <a:close/>
                    <a:moveTo>
                      <a:pt x="66" y="36"/>
                    </a:moveTo>
                    <a:lnTo>
                      <a:pt x="66" y="36"/>
                    </a:lnTo>
                    <a:lnTo>
                      <a:pt x="73" y="28"/>
                    </a:lnTo>
                    <a:lnTo>
                      <a:pt x="66" y="14"/>
                    </a:lnTo>
                    <a:lnTo>
                      <a:pt x="66" y="7"/>
                    </a:lnTo>
                    <a:lnTo>
                      <a:pt x="59" y="21"/>
                    </a:lnTo>
                    <a:lnTo>
                      <a:pt x="66" y="36"/>
                    </a:lnTo>
                    <a:lnTo>
                      <a:pt x="66" y="36"/>
                    </a:lnTo>
                    <a:close/>
                    <a:moveTo>
                      <a:pt x="44" y="21"/>
                    </a:moveTo>
                    <a:lnTo>
                      <a:pt x="44" y="14"/>
                    </a:lnTo>
                    <a:lnTo>
                      <a:pt x="44" y="0"/>
                    </a:lnTo>
                    <a:lnTo>
                      <a:pt x="37" y="14"/>
                    </a:lnTo>
                    <a:lnTo>
                      <a:pt x="44" y="21"/>
                    </a:lnTo>
                    <a:lnTo>
                      <a:pt x="44" y="21"/>
                    </a:lnTo>
                    <a:close/>
                    <a:moveTo>
                      <a:pt x="23" y="21"/>
                    </a:moveTo>
                    <a:lnTo>
                      <a:pt x="23" y="14"/>
                    </a:lnTo>
                    <a:lnTo>
                      <a:pt x="23" y="7"/>
                    </a:lnTo>
                    <a:lnTo>
                      <a:pt x="15" y="7"/>
                    </a:lnTo>
                    <a:lnTo>
                      <a:pt x="0" y="0"/>
                    </a:lnTo>
                    <a:lnTo>
                      <a:pt x="0" y="7"/>
                    </a:lnTo>
                    <a:lnTo>
                      <a:pt x="8" y="14"/>
                    </a:lnTo>
                    <a:lnTo>
                      <a:pt x="15" y="21"/>
                    </a:lnTo>
                    <a:lnTo>
                      <a:pt x="23" y="21"/>
                    </a:lnTo>
                    <a:lnTo>
                      <a:pt x="23" y="21"/>
                    </a:lnTo>
                    <a:close/>
                    <a:moveTo>
                      <a:pt x="23" y="36"/>
                    </a:moveTo>
                    <a:lnTo>
                      <a:pt x="15" y="36"/>
                    </a:lnTo>
                    <a:lnTo>
                      <a:pt x="0" y="36"/>
                    </a:lnTo>
                    <a:lnTo>
                      <a:pt x="8" y="43"/>
                    </a:lnTo>
                    <a:lnTo>
                      <a:pt x="15" y="50"/>
                    </a:lnTo>
                    <a:lnTo>
                      <a:pt x="23" y="50"/>
                    </a:lnTo>
                    <a:lnTo>
                      <a:pt x="23" y="36"/>
                    </a:lnTo>
                    <a:lnTo>
                      <a:pt x="23" y="36"/>
                    </a:lnTo>
                    <a:close/>
                    <a:moveTo>
                      <a:pt x="30" y="65"/>
                    </a:moveTo>
                    <a:lnTo>
                      <a:pt x="30" y="58"/>
                    </a:lnTo>
                    <a:lnTo>
                      <a:pt x="23" y="58"/>
                    </a:lnTo>
                    <a:lnTo>
                      <a:pt x="15" y="65"/>
                    </a:lnTo>
                    <a:lnTo>
                      <a:pt x="8" y="65"/>
                    </a:lnTo>
                    <a:lnTo>
                      <a:pt x="8" y="72"/>
                    </a:lnTo>
                    <a:lnTo>
                      <a:pt x="23" y="72"/>
                    </a:lnTo>
                    <a:lnTo>
                      <a:pt x="30" y="72"/>
                    </a:lnTo>
                    <a:lnTo>
                      <a:pt x="30" y="65"/>
                    </a:lnTo>
                    <a:lnTo>
                      <a:pt x="30"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824">
                <a:extLst>
                  <a:ext uri="{FF2B5EF4-FFF2-40B4-BE49-F238E27FC236}">
                    <a16:creationId xmlns:a16="http://schemas.microsoft.com/office/drawing/2014/main" xmlns="" id="{0B43C5B2-C323-4FCF-A0F9-5AB6AC5D48C2}"/>
                  </a:ext>
                </a:extLst>
              </p:cNvPr>
              <p:cNvSpPr>
                <a:spLocks noEditPoints="1"/>
              </p:cNvSpPr>
              <p:nvPr/>
            </p:nvSpPr>
            <p:spPr bwMode="auto">
              <a:xfrm>
                <a:off x="5429" y="3534"/>
                <a:ext cx="72" cy="79"/>
              </a:xfrm>
              <a:custGeom>
                <a:avLst/>
                <a:gdLst>
                  <a:gd name="T0" fmla="*/ 65 w 72"/>
                  <a:gd name="T1" fmla="*/ 72 h 79"/>
                  <a:gd name="T2" fmla="*/ 72 w 72"/>
                  <a:gd name="T3" fmla="*/ 65 h 79"/>
                  <a:gd name="T4" fmla="*/ 58 w 72"/>
                  <a:gd name="T5" fmla="*/ 58 h 79"/>
                  <a:gd name="T6" fmla="*/ 58 w 72"/>
                  <a:gd name="T7" fmla="*/ 43 h 79"/>
                  <a:gd name="T8" fmla="*/ 65 w 72"/>
                  <a:gd name="T9" fmla="*/ 36 h 79"/>
                  <a:gd name="T10" fmla="*/ 65 w 72"/>
                  <a:gd name="T11" fmla="*/ 14 h 79"/>
                  <a:gd name="T12" fmla="*/ 58 w 72"/>
                  <a:gd name="T13" fmla="*/ 7 h 79"/>
                  <a:gd name="T14" fmla="*/ 50 w 72"/>
                  <a:gd name="T15" fmla="*/ 14 h 79"/>
                  <a:gd name="T16" fmla="*/ 58 w 72"/>
                  <a:gd name="T17" fmla="*/ 36 h 79"/>
                  <a:gd name="T18" fmla="*/ 50 w 72"/>
                  <a:gd name="T19" fmla="*/ 50 h 79"/>
                  <a:gd name="T20" fmla="*/ 43 w 72"/>
                  <a:gd name="T21" fmla="*/ 43 h 79"/>
                  <a:gd name="T22" fmla="*/ 43 w 72"/>
                  <a:gd name="T23" fmla="*/ 36 h 79"/>
                  <a:gd name="T24" fmla="*/ 43 w 72"/>
                  <a:gd name="T25" fmla="*/ 21 h 79"/>
                  <a:gd name="T26" fmla="*/ 36 w 72"/>
                  <a:gd name="T27" fmla="*/ 0 h 79"/>
                  <a:gd name="T28" fmla="*/ 36 w 72"/>
                  <a:gd name="T29" fmla="*/ 28 h 79"/>
                  <a:gd name="T30" fmla="*/ 36 w 72"/>
                  <a:gd name="T31" fmla="*/ 36 h 79"/>
                  <a:gd name="T32" fmla="*/ 36 w 72"/>
                  <a:gd name="T33" fmla="*/ 36 h 79"/>
                  <a:gd name="T34" fmla="*/ 22 w 72"/>
                  <a:gd name="T35" fmla="*/ 21 h 79"/>
                  <a:gd name="T36" fmla="*/ 22 w 72"/>
                  <a:gd name="T37" fmla="*/ 14 h 79"/>
                  <a:gd name="T38" fmla="*/ 7 w 72"/>
                  <a:gd name="T39" fmla="*/ 0 h 79"/>
                  <a:gd name="T40" fmla="*/ 0 w 72"/>
                  <a:gd name="T41" fmla="*/ 0 h 79"/>
                  <a:gd name="T42" fmla="*/ 0 w 72"/>
                  <a:gd name="T43" fmla="*/ 7 h 79"/>
                  <a:gd name="T44" fmla="*/ 15 w 72"/>
                  <a:gd name="T45" fmla="*/ 21 h 79"/>
                  <a:gd name="T46" fmla="*/ 29 w 72"/>
                  <a:gd name="T47" fmla="*/ 36 h 79"/>
                  <a:gd name="T48" fmla="*/ 29 w 72"/>
                  <a:gd name="T49" fmla="*/ 43 h 79"/>
                  <a:gd name="T50" fmla="*/ 22 w 72"/>
                  <a:gd name="T51" fmla="*/ 36 h 79"/>
                  <a:gd name="T52" fmla="*/ 7 w 72"/>
                  <a:gd name="T53" fmla="*/ 36 h 79"/>
                  <a:gd name="T54" fmla="*/ 0 w 72"/>
                  <a:gd name="T55" fmla="*/ 43 h 79"/>
                  <a:gd name="T56" fmla="*/ 15 w 72"/>
                  <a:gd name="T57" fmla="*/ 50 h 79"/>
                  <a:gd name="T58" fmla="*/ 22 w 72"/>
                  <a:gd name="T59" fmla="*/ 43 h 79"/>
                  <a:gd name="T60" fmla="*/ 29 w 72"/>
                  <a:gd name="T61" fmla="*/ 43 h 79"/>
                  <a:gd name="T62" fmla="*/ 43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0 w 72"/>
                  <a:gd name="T81" fmla="*/ 65 h 79"/>
                  <a:gd name="T82" fmla="*/ 58 w 72"/>
                  <a:gd name="T83" fmla="*/ 72 h 79"/>
                  <a:gd name="T84" fmla="*/ 65 w 72"/>
                  <a:gd name="T85" fmla="*/ 36 h 79"/>
                  <a:gd name="T86" fmla="*/ 65 w 72"/>
                  <a:gd name="T87" fmla="*/ 14 h 79"/>
                  <a:gd name="T88" fmla="*/ 58 w 72"/>
                  <a:gd name="T89" fmla="*/ 21 h 79"/>
                  <a:gd name="T90" fmla="*/ 58 w 72"/>
                  <a:gd name="T91" fmla="*/ 36 h 79"/>
                  <a:gd name="T92" fmla="*/ 43 w 72"/>
                  <a:gd name="T93" fmla="*/ 14 h 79"/>
                  <a:gd name="T94" fmla="*/ 29 w 72"/>
                  <a:gd name="T95" fmla="*/ 14 h 79"/>
                  <a:gd name="T96" fmla="*/ 36 w 72"/>
                  <a:gd name="T97" fmla="*/ 21 h 79"/>
                  <a:gd name="T98" fmla="*/ 22 w 72"/>
                  <a:gd name="T99" fmla="*/ 14 h 79"/>
                  <a:gd name="T100" fmla="*/ 7 w 72"/>
                  <a:gd name="T101" fmla="*/ 7 h 79"/>
                  <a:gd name="T102" fmla="*/ 0 w 72"/>
                  <a:gd name="T103" fmla="*/ 7 h 79"/>
                  <a:gd name="T104" fmla="*/ 7 w 72"/>
                  <a:gd name="T105" fmla="*/ 21 h 79"/>
                  <a:gd name="T106" fmla="*/ 15 w 72"/>
                  <a:gd name="T107" fmla="*/ 21 h 79"/>
                  <a:gd name="T108" fmla="*/ 7 w 72"/>
                  <a:gd name="T109" fmla="*/ 36 h 79"/>
                  <a:gd name="T110" fmla="*/ 0 w 72"/>
                  <a:gd name="T111" fmla="*/ 43 h 79"/>
                  <a:gd name="T112" fmla="*/ 22 w 72"/>
                  <a:gd name="T113" fmla="*/ 50 h 79"/>
                  <a:gd name="T114" fmla="*/ 22 w 72"/>
                  <a:gd name="T115" fmla="*/ 36 h 79"/>
                  <a:gd name="T116" fmla="*/ 29 w 72"/>
                  <a:gd name="T117" fmla="*/ 58 h 79"/>
                  <a:gd name="T118" fmla="*/ 15 w 72"/>
                  <a:gd name="T119" fmla="*/ 65 h 79"/>
                  <a:gd name="T120" fmla="*/ 7 w 72"/>
                  <a:gd name="T121" fmla="*/ 72 h 79"/>
                  <a:gd name="T122" fmla="*/ 29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72" y="65"/>
                    </a:lnTo>
                    <a:lnTo>
                      <a:pt x="65" y="65"/>
                    </a:lnTo>
                    <a:lnTo>
                      <a:pt x="58" y="58"/>
                    </a:lnTo>
                    <a:lnTo>
                      <a:pt x="58" y="50"/>
                    </a:lnTo>
                    <a:lnTo>
                      <a:pt x="58" y="43"/>
                    </a:lnTo>
                    <a:lnTo>
                      <a:pt x="58" y="36"/>
                    </a:lnTo>
                    <a:lnTo>
                      <a:pt x="65" y="36"/>
                    </a:lnTo>
                    <a:lnTo>
                      <a:pt x="72" y="28"/>
                    </a:lnTo>
                    <a:lnTo>
                      <a:pt x="65" y="14"/>
                    </a:lnTo>
                    <a:lnTo>
                      <a:pt x="65" y="7"/>
                    </a:lnTo>
                    <a:lnTo>
                      <a:pt x="58" y="7"/>
                    </a:lnTo>
                    <a:lnTo>
                      <a:pt x="58" y="7"/>
                    </a:lnTo>
                    <a:lnTo>
                      <a:pt x="50" y="14"/>
                    </a:lnTo>
                    <a:lnTo>
                      <a:pt x="50" y="28"/>
                    </a:lnTo>
                    <a:lnTo>
                      <a:pt x="58" y="36"/>
                    </a:lnTo>
                    <a:lnTo>
                      <a:pt x="58" y="43"/>
                    </a:lnTo>
                    <a:lnTo>
                      <a:pt x="50" y="50"/>
                    </a:lnTo>
                    <a:lnTo>
                      <a:pt x="50" y="50"/>
                    </a:lnTo>
                    <a:lnTo>
                      <a:pt x="43" y="43"/>
                    </a:lnTo>
                    <a:lnTo>
                      <a:pt x="43" y="43"/>
                    </a:lnTo>
                    <a:lnTo>
                      <a:pt x="43" y="36"/>
                    </a:lnTo>
                    <a:lnTo>
                      <a:pt x="43" y="28"/>
                    </a:lnTo>
                    <a:lnTo>
                      <a:pt x="43" y="21"/>
                    </a:lnTo>
                    <a:lnTo>
                      <a:pt x="43" y="14"/>
                    </a:lnTo>
                    <a:lnTo>
                      <a:pt x="36" y="0"/>
                    </a:lnTo>
                    <a:lnTo>
                      <a:pt x="29" y="7"/>
                    </a:lnTo>
                    <a:lnTo>
                      <a:pt x="36" y="28"/>
                    </a:lnTo>
                    <a:lnTo>
                      <a:pt x="36" y="28"/>
                    </a:lnTo>
                    <a:lnTo>
                      <a:pt x="36" y="36"/>
                    </a:lnTo>
                    <a:lnTo>
                      <a:pt x="36" y="36"/>
                    </a:lnTo>
                    <a:lnTo>
                      <a:pt x="36"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7" y="36"/>
                    </a:lnTo>
                    <a:lnTo>
                      <a:pt x="0" y="36"/>
                    </a:lnTo>
                    <a:lnTo>
                      <a:pt x="0" y="43"/>
                    </a:lnTo>
                    <a:lnTo>
                      <a:pt x="7" y="50"/>
                    </a:lnTo>
                    <a:lnTo>
                      <a:pt x="15" y="50"/>
                    </a:lnTo>
                    <a:lnTo>
                      <a:pt x="15" y="50"/>
                    </a:lnTo>
                    <a:lnTo>
                      <a:pt x="22" y="43"/>
                    </a:lnTo>
                    <a:lnTo>
                      <a:pt x="22" y="43"/>
                    </a:lnTo>
                    <a:lnTo>
                      <a:pt x="29" y="43"/>
                    </a:lnTo>
                    <a:lnTo>
                      <a:pt x="36" y="43"/>
                    </a:lnTo>
                    <a:lnTo>
                      <a:pt x="43" y="50"/>
                    </a:lnTo>
                    <a:lnTo>
                      <a:pt x="43" y="58"/>
                    </a:lnTo>
                    <a:lnTo>
                      <a:pt x="43" y="58"/>
                    </a:lnTo>
                    <a:lnTo>
                      <a:pt x="43" y="58"/>
                    </a:lnTo>
                    <a:lnTo>
                      <a:pt x="36" y="65"/>
                    </a:lnTo>
                    <a:lnTo>
                      <a:pt x="29" y="58"/>
                    </a:lnTo>
                    <a:lnTo>
                      <a:pt x="22" y="58"/>
                    </a:lnTo>
                    <a:lnTo>
                      <a:pt x="7" y="65"/>
                    </a:lnTo>
                    <a:lnTo>
                      <a:pt x="0" y="65"/>
                    </a:lnTo>
                    <a:lnTo>
                      <a:pt x="7" y="72"/>
                    </a:lnTo>
                    <a:lnTo>
                      <a:pt x="22" y="79"/>
                    </a:lnTo>
                    <a:lnTo>
                      <a:pt x="29" y="72"/>
                    </a:lnTo>
                    <a:lnTo>
                      <a:pt x="29" y="72"/>
                    </a:lnTo>
                    <a:lnTo>
                      <a:pt x="29" y="72"/>
                    </a:lnTo>
                    <a:lnTo>
                      <a:pt x="36" y="65"/>
                    </a:lnTo>
                    <a:lnTo>
                      <a:pt x="43" y="65"/>
                    </a:lnTo>
                    <a:lnTo>
                      <a:pt x="43" y="65"/>
                    </a:lnTo>
                    <a:lnTo>
                      <a:pt x="50" y="58"/>
                    </a:lnTo>
                    <a:lnTo>
                      <a:pt x="50" y="65"/>
                    </a:lnTo>
                    <a:lnTo>
                      <a:pt x="58" y="72"/>
                    </a:lnTo>
                    <a:lnTo>
                      <a:pt x="58" y="72"/>
                    </a:lnTo>
                    <a:close/>
                    <a:moveTo>
                      <a:pt x="58" y="36"/>
                    </a:moveTo>
                    <a:lnTo>
                      <a:pt x="65" y="36"/>
                    </a:lnTo>
                    <a:lnTo>
                      <a:pt x="65" y="28"/>
                    </a:lnTo>
                    <a:lnTo>
                      <a:pt x="65" y="14"/>
                    </a:lnTo>
                    <a:lnTo>
                      <a:pt x="65" y="7"/>
                    </a:lnTo>
                    <a:lnTo>
                      <a:pt x="58" y="21"/>
                    </a:lnTo>
                    <a:lnTo>
                      <a:pt x="58" y="36"/>
                    </a:lnTo>
                    <a:lnTo>
                      <a:pt x="58" y="36"/>
                    </a:lnTo>
                    <a:close/>
                    <a:moveTo>
                      <a:pt x="36" y="21"/>
                    </a:moveTo>
                    <a:lnTo>
                      <a:pt x="43" y="14"/>
                    </a:lnTo>
                    <a:lnTo>
                      <a:pt x="36" y="0"/>
                    </a:lnTo>
                    <a:lnTo>
                      <a:pt x="29" y="14"/>
                    </a:lnTo>
                    <a:lnTo>
                      <a:pt x="36" y="21"/>
                    </a:lnTo>
                    <a:lnTo>
                      <a:pt x="36" y="21"/>
                    </a:lnTo>
                    <a:close/>
                    <a:moveTo>
                      <a:pt x="15" y="21"/>
                    </a:moveTo>
                    <a:lnTo>
                      <a:pt x="22" y="14"/>
                    </a:lnTo>
                    <a:lnTo>
                      <a:pt x="15" y="7"/>
                    </a:lnTo>
                    <a:lnTo>
                      <a:pt x="7" y="7"/>
                    </a:lnTo>
                    <a:lnTo>
                      <a:pt x="0" y="0"/>
                    </a:lnTo>
                    <a:lnTo>
                      <a:pt x="0" y="7"/>
                    </a:lnTo>
                    <a:lnTo>
                      <a:pt x="7" y="14"/>
                    </a:lnTo>
                    <a:lnTo>
                      <a:pt x="7" y="21"/>
                    </a:lnTo>
                    <a:lnTo>
                      <a:pt x="15" y="21"/>
                    </a:lnTo>
                    <a:lnTo>
                      <a:pt x="15" y="21"/>
                    </a:lnTo>
                    <a:close/>
                    <a:moveTo>
                      <a:pt x="22" y="36"/>
                    </a:moveTo>
                    <a:lnTo>
                      <a:pt x="7" y="36"/>
                    </a:lnTo>
                    <a:lnTo>
                      <a:pt x="0" y="36"/>
                    </a:lnTo>
                    <a:lnTo>
                      <a:pt x="0" y="43"/>
                    </a:lnTo>
                    <a:lnTo>
                      <a:pt x="15" y="50"/>
                    </a:lnTo>
                    <a:lnTo>
                      <a:pt x="22" y="50"/>
                    </a:lnTo>
                    <a:lnTo>
                      <a:pt x="22" y="36"/>
                    </a:lnTo>
                    <a:lnTo>
                      <a:pt x="22" y="36"/>
                    </a:lnTo>
                    <a:close/>
                    <a:moveTo>
                      <a:pt x="29" y="65"/>
                    </a:moveTo>
                    <a:lnTo>
                      <a:pt x="29" y="58"/>
                    </a:lnTo>
                    <a:lnTo>
                      <a:pt x="22" y="58"/>
                    </a:lnTo>
                    <a:lnTo>
                      <a:pt x="15" y="65"/>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825">
                <a:extLst>
                  <a:ext uri="{FF2B5EF4-FFF2-40B4-BE49-F238E27FC236}">
                    <a16:creationId xmlns:a16="http://schemas.microsoft.com/office/drawing/2014/main" xmlns="" id="{9197B2A0-9D85-42A3-83E3-65AAEA3B640D}"/>
                  </a:ext>
                </a:extLst>
              </p:cNvPr>
              <p:cNvSpPr>
                <a:spLocks noEditPoints="1"/>
              </p:cNvSpPr>
              <p:nvPr/>
            </p:nvSpPr>
            <p:spPr bwMode="auto">
              <a:xfrm>
                <a:off x="5357" y="3534"/>
                <a:ext cx="72" cy="79"/>
              </a:xfrm>
              <a:custGeom>
                <a:avLst/>
                <a:gdLst>
                  <a:gd name="T0" fmla="*/ 65 w 72"/>
                  <a:gd name="T1" fmla="*/ 72 h 79"/>
                  <a:gd name="T2" fmla="*/ 65 w 72"/>
                  <a:gd name="T3" fmla="*/ 65 h 79"/>
                  <a:gd name="T4" fmla="*/ 58 w 72"/>
                  <a:gd name="T5" fmla="*/ 58 h 79"/>
                  <a:gd name="T6" fmla="*/ 58 w 72"/>
                  <a:gd name="T7" fmla="*/ 43 h 79"/>
                  <a:gd name="T8" fmla="*/ 65 w 72"/>
                  <a:gd name="T9" fmla="*/ 36 h 79"/>
                  <a:gd name="T10" fmla="*/ 65 w 72"/>
                  <a:gd name="T11" fmla="*/ 14 h 79"/>
                  <a:gd name="T12" fmla="*/ 58 w 72"/>
                  <a:gd name="T13" fmla="*/ 7 h 79"/>
                  <a:gd name="T14" fmla="*/ 51 w 72"/>
                  <a:gd name="T15" fmla="*/ 14 h 79"/>
                  <a:gd name="T16" fmla="*/ 58 w 72"/>
                  <a:gd name="T17" fmla="*/ 36 h 79"/>
                  <a:gd name="T18" fmla="*/ 51 w 72"/>
                  <a:gd name="T19" fmla="*/ 50 h 79"/>
                  <a:gd name="T20" fmla="*/ 43 w 72"/>
                  <a:gd name="T21" fmla="*/ 43 h 79"/>
                  <a:gd name="T22" fmla="*/ 36 w 72"/>
                  <a:gd name="T23" fmla="*/ 36 h 79"/>
                  <a:gd name="T24" fmla="*/ 43 w 72"/>
                  <a:gd name="T25" fmla="*/ 21 h 79"/>
                  <a:gd name="T26" fmla="*/ 36 w 72"/>
                  <a:gd name="T27" fmla="*/ 0 h 79"/>
                  <a:gd name="T28" fmla="*/ 36 w 72"/>
                  <a:gd name="T29" fmla="*/ 28 h 79"/>
                  <a:gd name="T30" fmla="*/ 36 w 72"/>
                  <a:gd name="T31" fmla="*/ 36 h 79"/>
                  <a:gd name="T32" fmla="*/ 29 w 72"/>
                  <a:gd name="T33" fmla="*/ 36 h 79"/>
                  <a:gd name="T34" fmla="*/ 22 w 72"/>
                  <a:gd name="T35" fmla="*/ 21 h 79"/>
                  <a:gd name="T36" fmla="*/ 22 w 72"/>
                  <a:gd name="T37" fmla="*/ 14 h 79"/>
                  <a:gd name="T38" fmla="*/ 8 w 72"/>
                  <a:gd name="T39" fmla="*/ 0 h 79"/>
                  <a:gd name="T40" fmla="*/ 0 w 72"/>
                  <a:gd name="T41" fmla="*/ 0 h 79"/>
                  <a:gd name="T42" fmla="*/ 0 w 72"/>
                  <a:gd name="T43" fmla="*/ 7 h 79"/>
                  <a:gd name="T44" fmla="*/ 15 w 72"/>
                  <a:gd name="T45" fmla="*/ 21 h 79"/>
                  <a:gd name="T46" fmla="*/ 29 w 72"/>
                  <a:gd name="T47" fmla="*/ 36 h 79"/>
                  <a:gd name="T48" fmla="*/ 29 w 72"/>
                  <a:gd name="T49" fmla="*/ 43 h 79"/>
                  <a:gd name="T50" fmla="*/ 22 w 72"/>
                  <a:gd name="T51" fmla="*/ 36 h 79"/>
                  <a:gd name="T52" fmla="*/ 8 w 72"/>
                  <a:gd name="T53" fmla="*/ 36 h 79"/>
                  <a:gd name="T54" fmla="*/ 0 w 72"/>
                  <a:gd name="T55" fmla="*/ 43 h 79"/>
                  <a:gd name="T56" fmla="*/ 15 w 72"/>
                  <a:gd name="T57" fmla="*/ 50 h 79"/>
                  <a:gd name="T58" fmla="*/ 22 w 72"/>
                  <a:gd name="T59" fmla="*/ 43 h 79"/>
                  <a:gd name="T60" fmla="*/ 29 w 72"/>
                  <a:gd name="T61" fmla="*/ 43 h 79"/>
                  <a:gd name="T62" fmla="*/ 36 w 72"/>
                  <a:gd name="T63" fmla="*/ 50 h 79"/>
                  <a:gd name="T64" fmla="*/ 43 w 72"/>
                  <a:gd name="T65" fmla="*/ 58 h 79"/>
                  <a:gd name="T66" fmla="*/ 36 w 72"/>
                  <a:gd name="T67" fmla="*/ 65 h 79"/>
                  <a:gd name="T68" fmla="*/ 22 w 72"/>
                  <a:gd name="T69" fmla="*/ 58 h 79"/>
                  <a:gd name="T70" fmla="*/ 0 w 72"/>
                  <a:gd name="T71" fmla="*/ 65 h 79"/>
                  <a:gd name="T72" fmla="*/ 22 w 72"/>
                  <a:gd name="T73" fmla="*/ 79 h 79"/>
                  <a:gd name="T74" fmla="*/ 29 w 72"/>
                  <a:gd name="T75" fmla="*/ 72 h 79"/>
                  <a:gd name="T76" fmla="*/ 36 w 72"/>
                  <a:gd name="T77" fmla="*/ 65 h 79"/>
                  <a:gd name="T78" fmla="*/ 43 w 72"/>
                  <a:gd name="T79" fmla="*/ 65 h 79"/>
                  <a:gd name="T80" fmla="*/ 51 w 72"/>
                  <a:gd name="T81" fmla="*/ 65 h 79"/>
                  <a:gd name="T82" fmla="*/ 58 w 72"/>
                  <a:gd name="T83" fmla="*/ 72 h 79"/>
                  <a:gd name="T84" fmla="*/ 65 w 72"/>
                  <a:gd name="T85" fmla="*/ 36 h 79"/>
                  <a:gd name="T86" fmla="*/ 65 w 72"/>
                  <a:gd name="T87" fmla="*/ 14 h 79"/>
                  <a:gd name="T88" fmla="*/ 51 w 72"/>
                  <a:gd name="T89" fmla="*/ 21 h 79"/>
                  <a:gd name="T90" fmla="*/ 58 w 72"/>
                  <a:gd name="T91" fmla="*/ 36 h 79"/>
                  <a:gd name="T92" fmla="*/ 43 w 72"/>
                  <a:gd name="T93" fmla="*/ 14 h 79"/>
                  <a:gd name="T94" fmla="*/ 29 w 72"/>
                  <a:gd name="T95" fmla="*/ 14 h 79"/>
                  <a:gd name="T96" fmla="*/ 36 w 72"/>
                  <a:gd name="T97" fmla="*/ 21 h 79"/>
                  <a:gd name="T98" fmla="*/ 15 w 72"/>
                  <a:gd name="T99" fmla="*/ 14 h 79"/>
                  <a:gd name="T100" fmla="*/ 8 w 72"/>
                  <a:gd name="T101" fmla="*/ 7 h 79"/>
                  <a:gd name="T102" fmla="*/ 0 w 72"/>
                  <a:gd name="T103" fmla="*/ 7 h 79"/>
                  <a:gd name="T104" fmla="*/ 8 w 72"/>
                  <a:gd name="T105" fmla="*/ 21 h 79"/>
                  <a:gd name="T106" fmla="*/ 15 w 72"/>
                  <a:gd name="T107" fmla="*/ 21 h 79"/>
                  <a:gd name="T108" fmla="*/ 8 w 72"/>
                  <a:gd name="T109" fmla="*/ 36 h 79"/>
                  <a:gd name="T110" fmla="*/ 0 w 72"/>
                  <a:gd name="T111" fmla="*/ 43 h 79"/>
                  <a:gd name="T112" fmla="*/ 22 w 72"/>
                  <a:gd name="T113" fmla="*/ 50 h 79"/>
                  <a:gd name="T114" fmla="*/ 22 w 72"/>
                  <a:gd name="T115" fmla="*/ 36 h 79"/>
                  <a:gd name="T116" fmla="*/ 29 w 72"/>
                  <a:gd name="T117" fmla="*/ 58 h 79"/>
                  <a:gd name="T118" fmla="*/ 15 w 72"/>
                  <a:gd name="T119" fmla="*/ 65 h 79"/>
                  <a:gd name="T120" fmla="*/ 8 w 72"/>
                  <a:gd name="T121" fmla="*/ 72 h 79"/>
                  <a:gd name="T122" fmla="*/ 22 w 72"/>
                  <a:gd name="T123" fmla="*/ 72 h 79"/>
                  <a:gd name="T124" fmla="*/ 29 w 72"/>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9">
                    <a:moveTo>
                      <a:pt x="58" y="72"/>
                    </a:moveTo>
                    <a:lnTo>
                      <a:pt x="65" y="72"/>
                    </a:lnTo>
                    <a:lnTo>
                      <a:pt x="65" y="72"/>
                    </a:lnTo>
                    <a:lnTo>
                      <a:pt x="65" y="65"/>
                    </a:lnTo>
                    <a:lnTo>
                      <a:pt x="65" y="65"/>
                    </a:lnTo>
                    <a:lnTo>
                      <a:pt x="58" y="58"/>
                    </a:lnTo>
                    <a:lnTo>
                      <a:pt x="58" y="50"/>
                    </a:lnTo>
                    <a:lnTo>
                      <a:pt x="58" y="43"/>
                    </a:lnTo>
                    <a:lnTo>
                      <a:pt x="58" y="36"/>
                    </a:lnTo>
                    <a:lnTo>
                      <a:pt x="65" y="36"/>
                    </a:lnTo>
                    <a:lnTo>
                      <a:pt x="72" y="28"/>
                    </a:lnTo>
                    <a:lnTo>
                      <a:pt x="65" y="14"/>
                    </a:lnTo>
                    <a:lnTo>
                      <a:pt x="65" y="7"/>
                    </a:lnTo>
                    <a:lnTo>
                      <a:pt x="58" y="7"/>
                    </a:lnTo>
                    <a:lnTo>
                      <a:pt x="58" y="7"/>
                    </a:lnTo>
                    <a:lnTo>
                      <a:pt x="51" y="14"/>
                    </a:lnTo>
                    <a:lnTo>
                      <a:pt x="51" y="28"/>
                    </a:lnTo>
                    <a:lnTo>
                      <a:pt x="58" y="36"/>
                    </a:lnTo>
                    <a:lnTo>
                      <a:pt x="58" y="43"/>
                    </a:lnTo>
                    <a:lnTo>
                      <a:pt x="51" y="50"/>
                    </a:lnTo>
                    <a:lnTo>
                      <a:pt x="51" y="50"/>
                    </a:lnTo>
                    <a:lnTo>
                      <a:pt x="43" y="43"/>
                    </a:lnTo>
                    <a:lnTo>
                      <a:pt x="43" y="43"/>
                    </a:lnTo>
                    <a:lnTo>
                      <a:pt x="36" y="36"/>
                    </a:lnTo>
                    <a:lnTo>
                      <a:pt x="36" y="28"/>
                    </a:lnTo>
                    <a:lnTo>
                      <a:pt x="43" y="21"/>
                    </a:lnTo>
                    <a:lnTo>
                      <a:pt x="43" y="14"/>
                    </a:lnTo>
                    <a:lnTo>
                      <a:pt x="36" y="0"/>
                    </a:lnTo>
                    <a:lnTo>
                      <a:pt x="29" y="7"/>
                    </a:lnTo>
                    <a:lnTo>
                      <a:pt x="36" y="28"/>
                    </a:lnTo>
                    <a:lnTo>
                      <a:pt x="36" y="28"/>
                    </a:lnTo>
                    <a:lnTo>
                      <a:pt x="36" y="36"/>
                    </a:lnTo>
                    <a:lnTo>
                      <a:pt x="36" y="36"/>
                    </a:lnTo>
                    <a:lnTo>
                      <a:pt x="29" y="36"/>
                    </a:lnTo>
                    <a:lnTo>
                      <a:pt x="22" y="28"/>
                    </a:lnTo>
                    <a:lnTo>
                      <a:pt x="22" y="21"/>
                    </a:lnTo>
                    <a:lnTo>
                      <a:pt x="22" y="21"/>
                    </a:lnTo>
                    <a:lnTo>
                      <a:pt x="22" y="14"/>
                    </a:lnTo>
                    <a:lnTo>
                      <a:pt x="15" y="7"/>
                    </a:lnTo>
                    <a:lnTo>
                      <a:pt x="8" y="0"/>
                    </a:lnTo>
                    <a:lnTo>
                      <a:pt x="8" y="0"/>
                    </a:lnTo>
                    <a:lnTo>
                      <a:pt x="0" y="0"/>
                    </a:lnTo>
                    <a:lnTo>
                      <a:pt x="0" y="0"/>
                    </a:lnTo>
                    <a:lnTo>
                      <a:pt x="0" y="7"/>
                    </a:lnTo>
                    <a:lnTo>
                      <a:pt x="0" y="21"/>
                    </a:lnTo>
                    <a:lnTo>
                      <a:pt x="15" y="21"/>
                    </a:lnTo>
                    <a:lnTo>
                      <a:pt x="22" y="28"/>
                    </a:lnTo>
                    <a:lnTo>
                      <a:pt x="29" y="36"/>
                    </a:lnTo>
                    <a:lnTo>
                      <a:pt x="29" y="43"/>
                    </a:lnTo>
                    <a:lnTo>
                      <a:pt x="29" y="43"/>
                    </a:lnTo>
                    <a:lnTo>
                      <a:pt x="22" y="43"/>
                    </a:lnTo>
                    <a:lnTo>
                      <a:pt x="22" y="36"/>
                    </a:lnTo>
                    <a:lnTo>
                      <a:pt x="15" y="36"/>
                    </a:lnTo>
                    <a:lnTo>
                      <a:pt x="8" y="36"/>
                    </a:lnTo>
                    <a:lnTo>
                      <a:pt x="0" y="36"/>
                    </a:lnTo>
                    <a:lnTo>
                      <a:pt x="0" y="43"/>
                    </a:lnTo>
                    <a:lnTo>
                      <a:pt x="8" y="50"/>
                    </a:lnTo>
                    <a:lnTo>
                      <a:pt x="15" y="50"/>
                    </a:lnTo>
                    <a:lnTo>
                      <a:pt x="15" y="50"/>
                    </a:lnTo>
                    <a:lnTo>
                      <a:pt x="22" y="43"/>
                    </a:lnTo>
                    <a:lnTo>
                      <a:pt x="22" y="43"/>
                    </a:lnTo>
                    <a:lnTo>
                      <a:pt x="29" y="43"/>
                    </a:lnTo>
                    <a:lnTo>
                      <a:pt x="36" y="43"/>
                    </a:lnTo>
                    <a:lnTo>
                      <a:pt x="36" y="50"/>
                    </a:lnTo>
                    <a:lnTo>
                      <a:pt x="43" y="58"/>
                    </a:lnTo>
                    <a:lnTo>
                      <a:pt x="43" y="58"/>
                    </a:lnTo>
                    <a:lnTo>
                      <a:pt x="43" y="58"/>
                    </a:lnTo>
                    <a:lnTo>
                      <a:pt x="36" y="65"/>
                    </a:lnTo>
                    <a:lnTo>
                      <a:pt x="29" y="58"/>
                    </a:lnTo>
                    <a:lnTo>
                      <a:pt x="22" y="58"/>
                    </a:lnTo>
                    <a:lnTo>
                      <a:pt x="0" y="65"/>
                    </a:lnTo>
                    <a:lnTo>
                      <a:pt x="0" y="65"/>
                    </a:lnTo>
                    <a:lnTo>
                      <a:pt x="8" y="72"/>
                    </a:lnTo>
                    <a:lnTo>
                      <a:pt x="22" y="79"/>
                    </a:lnTo>
                    <a:lnTo>
                      <a:pt x="29" y="72"/>
                    </a:lnTo>
                    <a:lnTo>
                      <a:pt x="29" y="72"/>
                    </a:lnTo>
                    <a:lnTo>
                      <a:pt x="29" y="72"/>
                    </a:lnTo>
                    <a:lnTo>
                      <a:pt x="36" y="65"/>
                    </a:lnTo>
                    <a:lnTo>
                      <a:pt x="36" y="65"/>
                    </a:lnTo>
                    <a:lnTo>
                      <a:pt x="43" y="65"/>
                    </a:lnTo>
                    <a:lnTo>
                      <a:pt x="43" y="58"/>
                    </a:lnTo>
                    <a:lnTo>
                      <a:pt x="51" y="65"/>
                    </a:lnTo>
                    <a:lnTo>
                      <a:pt x="58" y="72"/>
                    </a:lnTo>
                    <a:lnTo>
                      <a:pt x="58" y="72"/>
                    </a:lnTo>
                    <a:close/>
                    <a:moveTo>
                      <a:pt x="58" y="36"/>
                    </a:moveTo>
                    <a:lnTo>
                      <a:pt x="65" y="36"/>
                    </a:lnTo>
                    <a:lnTo>
                      <a:pt x="65" y="28"/>
                    </a:lnTo>
                    <a:lnTo>
                      <a:pt x="65" y="14"/>
                    </a:lnTo>
                    <a:lnTo>
                      <a:pt x="58" y="7"/>
                    </a:lnTo>
                    <a:lnTo>
                      <a:pt x="51" y="21"/>
                    </a:lnTo>
                    <a:lnTo>
                      <a:pt x="58" y="36"/>
                    </a:lnTo>
                    <a:lnTo>
                      <a:pt x="58" y="36"/>
                    </a:lnTo>
                    <a:close/>
                    <a:moveTo>
                      <a:pt x="36" y="21"/>
                    </a:moveTo>
                    <a:lnTo>
                      <a:pt x="43" y="14"/>
                    </a:lnTo>
                    <a:lnTo>
                      <a:pt x="36" y="0"/>
                    </a:lnTo>
                    <a:lnTo>
                      <a:pt x="29" y="14"/>
                    </a:lnTo>
                    <a:lnTo>
                      <a:pt x="36" y="21"/>
                    </a:lnTo>
                    <a:lnTo>
                      <a:pt x="36" y="21"/>
                    </a:lnTo>
                    <a:close/>
                    <a:moveTo>
                      <a:pt x="15" y="21"/>
                    </a:moveTo>
                    <a:lnTo>
                      <a:pt x="15" y="14"/>
                    </a:lnTo>
                    <a:lnTo>
                      <a:pt x="15" y="7"/>
                    </a:lnTo>
                    <a:lnTo>
                      <a:pt x="8" y="7"/>
                    </a:lnTo>
                    <a:lnTo>
                      <a:pt x="0" y="0"/>
                    </a:lnTo>
                    <a:lnTo>
                      <a:pt x="0" y="7"/>
                    </a:lnTo>
                    <a:lnTo>
                      <a:pt x="0" y="14"/>
                    </a:lnTo>
                    <a:lnTo>
                      <a:pt x="8" y="21"/>
                    </a:lnTo>
                    <a:lnTo>
                      <a:pt x="15" y="21"/>
                    </a:lnTo>
                    <a:lnTo>
                      <a:pt x="15" y="21"/>
                    </a:lnTo>
                    <a:close/>
                    <a:moveTo>
                      <a:pt x="22" y="36"/>
                    </a:moveTo>
                    <a:lnTo>
                      <a:pt x="8" y="36"/>
                    </a:lnTo>
                    <a:lnTo>
                      <a:pt x="0" y="36"/>
                    </a:lnTo>
                    <a:lnTo>
                      <a:pt x="0" y="43"/>
                    </a:lnTo>
                    <a:lnTo>
                      <a:pt x="15" y="50"/>
                    </a:lnTo>
                    <a:lnTo>
                      <a:pt x="22" y="50"/>
                    </a:lnTo>
                    <a:lnTo>
                      <a:pt x="22" y="36"/>
                    </a:lnTo>
                    <a:lnTo>
                      <a:pt x="22" y="36"/>
                    </a:lnTo>
                    <a:close/>
                    <a:moveTo>
                      <a:pt x="29" y="65"/>
                    </a:moveTo>
                    <a:lnTo>
                      <a:pt x="29" y="58"/>
                    </a:lnTo>
                    <a:lnTo>
                      <a:pt x="15" y="58"/>
                    </a:lnTo>
                    <a:lnTo>
                      <a:pt x="15" y="65"/>
                    </a:lnTo>
                    <a:lnTo>
                      <a:pt x="8" y="65"/>
                    </a:lnTo>
                    <a:lnTo>
                      <a:pt x="8" y="72"/>
                    </a:lnTo>
                    <a:lnTo>
                      <a:pt x="15" y="72"/>
                    </a:lnTo>
                    <a:lnTo>
                      <a:pt x="22"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826">
                <a:extLst>
                  <a:ext uri="{FF2B5EF4-FFF2-40B4-BE49-F238E27FC236}">
                    <a16:creationId xmlns:a16="http://schemas.microsoft.com/office/drawing/2014/main" xmlns="" id="{6BBFDE91-B2FD-4C9B-A73F-FB8E8B50AEAD}"/>
                  </a:ext>
                </a:extLst>
              </p:cNvPr>
              <p:cNvSpPr>
                <a:spLocks noEditPoints="1"/>
              </p:cNvSpPr>
              <p:nvPr/>
            </p:nvSpPr>
            <p:spPr bwMode="auto">
              <a:xfrm>
                <a:off x="5207" y="3534"/>
                <a:ext cx="71" cy="72"/>
              </a:xfrm>
              <a:custGeom>
                <a:avLst/>
                <a:gdLst>
                  <a:gd name="T0" fmla="*/ 64 w 71"/>
                  <a:gd name="T1" fmla="*/ 72 h 72"/>
                  <a:gd name="T2" fmla="*/ 71 w 71"/>
                  <a:gd name="T3" fmla="*/ 65 h 72"/>
                  <a:gd name="T4" fmla="*/ 57 w 71"/>
                  <a:gd name="T5" fmla="*/ 50 h 72"/>
                  <a:gd name="T6" fmla="*/ 57 w 71"/>
                  <a:gd name="T7" fmla="*/ 36 h 72"/>
                  <a:gd name="T8" fmla="*/ 64 w 71"/>
                  <a:gd name="T9" fmla="*/ 36 h 72"/>
                  <a:gd name="T10" fmla="*/ 64 w 71"/>
                  <a:gd name="T11" fmla="*/ 7 h 72"/>
                  <a:gd name="T12" fmla="*/ 64 w 71"/>
                  <a:gd name="T13" fmla="*/ 7 h 72"/>
                  <a:gd name="T14" fmla="*/ 57 w 71"/>
                  <a:gd name="T15" fmla="*/ 14 h 72"/>
                  <a:gd name="T16" fmla="*/ 57 w 71"/>
                  <a:gd name="T17" fmla="*/ 36 h 72"/>
                  <a:gd name="T18" fmla="*/ 57 w 71"/>
                  <a:gd name="T19" fmla="*/ 50 h 72"/>
                  <a:gd name="T20" fmla="*/ 50 w 71"/>
                  <a:gd name="T21" fmla="*/ 43 h 72"/>
                  <a:gd name="T22" fmla="*/ 43 w 71"/>
                  <a:gd name="T23" fmla="*/ 36 h 72"/>
                  <a:gd name="T24" fmla="*/ 43 w 71"/>
                  <a:gd name="T25" fmla="*/ 21 h 72"/>
                  <a:gd name="T26" fmla="*/ 36 w 71"/>
                  <a:gd name="T27" fmla="*/ 0 h 72"/>
                  <a:gd name="T28" fmla="*/ 36 w 71"/>
                  <a:gd name="T29" fmla="*/ 21 h 72"/>
                  <a:gd name="T30" fmla="*/ 36 w 71"/>
                  <a:gd name="T31" fmla="*/ 28 h 72"/>
                  <a:gd name="T32" fmla="*/ 36 w 71"/>
                  <a:gd name="T33" fmla="*/ 36 h 72"/>
                  <a:gd name="T34" fmla="*/ 21 w 71"/>
                  <a:gd name="T35" fmla="*/ 21 h 72"/>
                  <a:gd name="T36" fmla="*/ 21 w 71"/>
                  <a:gd name="T37" fmla="*/ 14 h 72"/>
                  <a:gd name="T38" fmla="*/ 14 w 71"/>
                  <a:gd name="T39" fmla="*/ 0 h 72"/>
                  <a:gd name="T40" fmla="*/ 0 w 71"/>
                  <a:gd name="T41" fmla="*/ 0 h 72"/>
                  <a:gd name="T42" fmla="*/ 0 w 71"/>
                  <a:gd name="T43" fmla="*/ 7 h 72"/>
                  <a:gd name="T44" fmla="*/ 14 w 71"/>
                  <a:gd name="T45" fmla="*/ 21 h 72"/>
                  <a:gd name="T46" fmla="*/ 28 w 71"/>
                  <a:gd name="T47" fmla="*/ 36 h 72"/>
                  <a:gd name="T48" fmla="*/ 28 w 71"/>
                  <a:gd name="T49" fmla="*/ 36 h 72"/>
                  <a:gd name="T50" fmla="*/ 21 w 71"/>
                  <a:gd name="T51" fmla="*/ 36 h 72"/>
                  <a:gd name="T52" fmla="*/ 7 w 71"/>
                  <a:gd name="T53" fmla="*/ 28 h 72"/>
                  <a:gd name="T54" fmla="*/ 0 w 71"/>
                  <a:gd name="T55" fmla="*/ 43 h 72"/>
                  <a:gd name="T56" fmla="*/ 14 w 71"/>
                  <a:gd name="T57" fmla="*/ 50 h 72"/>
                  <a:gd name="T58" fmla="*/ 21 w 71"/>
                  <a:gd name="T59" fmla="*/ 43 h 72"/>
                  <a:gd name="T60" fmla="*/ 28 w 71"/>
                  <a:gd name="T61" fmla="*/ 43 h 72"/>
                  <a:gd name="T62" fmla="*/ 43 w 71"/>
                  <a:gd name="T63" fmla="*/ 50 h 72"/>
                  <a:gd name="T64" fmla="*/ 50 w 71"/>
                  <a:gd name="T65" fmla="*/ 50 h 72"/>
                  <a:gd name="T66" fmla="*/ 36 w 71"/>
                  <a:gd name="T67" fmla="*/ 58 h 72"/>
                  <a:gd name="T68" fmla="*/ 21 w 71"/>
                  <a:gd name="T69" fmla="*/ 58 h 72"/>
                  <a:gd name="T70" fmla="*/ 7 w 71"/>
                  <a:gd name="T71" fmla="*/ 65 h 72"/>
                  <a:gd name="T72" fmla="*/ 21 w 71"/>
                  <a:gd name="T73" fmla="*/ 72 h 72"/>
                  <a:gd name="T74" fmla="*/ 28 w 71"/>
                  <a:gd name="T75" fmla="*/ 72 h 72"/>
                  <a:gd name="T76" fmla="*/ 36 w 71"/>
                  <a:gd name="T77" fmla="*/ 65 h 72"/>
                  <a:gd name="T78" fmla="*/ 43 w 71"/>
                  <a:gd name="T79" fmla="*/ 58 h 72"/>
                  <a:gd name="T80" fmla="*/ 57 w 71"/>
                  <a:gd name="T81" fmla="*/ 65 h 72"/>
                  <a:gd name="T82" fmla="*/ 64 w 71"/>
                  <a:gd name="T83" fmla="*/ 72 h 72"/>
                  <a:gd name="T84" fmla="*/ 64 w 71"/>
                  <a:gd name="T85" fmla="*/ 28 h 72"/>
                  <a:gd name="T86" fmla="*/ 64 w 71"/>
                  <a:gd name="T87" fmla="*/ 14 h 72"/>
                  <a:gd name="T88" fmla="*/ 57 w 71"/>
                  <a:gd name="T89" fmla="*/ 14 h 72"/>
                  <a:gd name="T90" fmla="*/ 64 w 71"/>
                  <a:gd name="T91" fmla="*/ 28 h 72"/>
                  <a:gd name="T92" fmla="*/ 43 w 71"/>
                  <a:gd name="T93" fmla="*/ 14 h 72"/>
                  <a:gd name="T94" fmla="*/ 36 w 71"/>
                  <a:gd name="T95" fmla="*/ 7 h 72"/>
                  <a:gd name="T96" fmla="*/ 36 w 71"/>
                  <a:gd name="T97" fmla="*/ 21 h 72"/>
                  <a:gd name="T98" fmla="*/ 21 w 71"/>
                  <a:gd name="T99" fmla="*/ 14 h 72"/>
                  <a:gd name="T100" fmla="*/ 14 w 71"/>
                  <a:gd name="T101" fmla="*/ 0 h 72"/>
                  <a:gd name="T102" fmla="*/ 0 w 71"/>
                  <a:gd name="T103" fmla="*/ 7 h 72"/>
                  <a:gd name="T104" fmla="*/ 14 w 71"/>
                  <a:gd name="T105" fmla="*/ 21 h 72"/>
                  <a:gd name="T106" fmla="*/ 21 w 71"/>
                  <a:gd name="T107" fmla="*/ 14 h 72"/>
                  <a:gd name="T108" fmla="*/ 14 w 71"/>
                  <a:gd name="T109" fmla="*/ 36 h 72"/>
                  <a:gd name="T110" fmla="*/ 7 w 71"/>
                  <a:gd name="T111" fmla="*/ 43 h 72"/>
                  <a:gd name="T112" fmla="*/ 21 w 71"/>
                  <a:gd name="T113" fmla="*/ 43 h 72"/>
                  <a:gd name="T114" fmla="*/ 21 w 71"/>
                  <a:gd name="T115" fmla="*/ 36 h 72"/>
                  <a:gd name="T116" fmla="*/ 28 w 71"/>
                  <a:gd name="T117" fmla="*/ 58 h 72"/>
                  <a:gd name="T118" fmla="*/ 14 w 71"/>
                  <a:gd name="T119" fmla="*/ 58 h 72"/>
                  <a:gd name="T120" fmla="*/ 7 w 71"/>
                  <a:gd name="T121" fmla="*/ 72 h 72"/>
                  <a:gd name="T122" fmla="*/ 28 w 71"/>
                  <a:gd name="T123" fmla="*/ 72 h 72"/>
                  <a:gd name="T124" fmla="*/ 28 w 71"/>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2">
                    <a:moveTo>
                      <a:pt x="64" y="72"/>
                    </a:moveTo>
                    <a:lnTo>
                      <a:pt x="64" y="72"/>
                    </a:lnTo>
                    <a:lnTo>
                      <a:pt x="71" y="72"/>
                    </a:lnTo>
                    <a:lnTo>
                      <a:pt x="71" y="65"/>
                    </a:lnTo>
                    <a:lnTo>
                      <a:pt x="71" y="65"/>
                    </a:lnTo>
                    <a:lnTo>
                      <a:pt x="57" y="50"/>
                    </a:lnTo>
                    <a:lnTo>
                      <a:pt x="57" y="50"/>
                    </a:lnTo>
                    <a:lnTo>
                      <a:pt x="57" y="36"/>
                    </a:lnTo>
                    <a:lnTo>
                      <a:pt x="64" y="36"/>
                    </a:lnTo>
                    <a:lnTo>
                      <a:pt x="64" y="36"/>
                    </a:lnTo>
                    <a:lnTo>
                      <a:pt x="71" y="28"/>
                    </a:lnTo>
                    <a:lnTo>
                      <a:pt x="64" y="7"/>
                    </a:lnTo>
                    <a:lnTo>
                      <a:pt x="64" y="7"/>
                    </a:lnTo>
                    <a:lnTo>
                      <a:pt x="64" y="7"/>
                    </a:lnTo>
                    <a:lnTo>
                      <a:pt x="57" y="7"/>
                    </a:lnTo>
                    <a:lnTo>
                      <a:pt x="57" y="14"/>
                    </a:lnTo>
                    <a:lnTo>
                      <a:pt x="50" y="21"/>
                    </a:lnTo>
                    <a:lnTo>
                      <a:pt x="57" y="36"/>
                    </a:lnTo>
                    <a:lnTo>
                      <a:pt x="57" y="43"/>
                    </a:lnTo>
                    <a:lnTo>
                      <a:pt x="57" y="50"/>
                    </a:lnTo>
                    <a:lnTo>
                      <a:pt x="50" y="50"/>
                    </a:lnTo>
                    <a:lnTo>
                      <a:pt x="50" y="43"/>
                    </a:lnTo>
                    <a:lnTo>
                      <a:pt x="43" y="36"/>
                    </a:lnTo>
                    <a:lnTo>
                      <a:pt x="43" y="36"/>
                    </a:lnTo>
                    <a:lnTo>
                      <a:pt x="43" y="28"/>
                    </a:lnTo>
                    <a:lnTo>
                      <a:pt x="43" y="21"/>
                    </a:lnTo>
                    <a:lnTo>
                      <a:pt x="50" y="7"/>
                    </a:lnTo>
                    <a:lnTo>
                      <a:pt x="36" y="0"/>
                    </a:lnTo>
                    <a:lnTo>
                      <a:pt x="28" y="7"/>
                    </a:lnTo>
                    <a:lnTo>
                      <a:pt x="36" y="21"/>
                    </a:lnTo>
                    <a:lnTo>
                      <a:pt x="36" y="28"/>
                    </a:lnTo>
                    <a:lnTo>
                      <a:pt x="36" y="28"/>
                    </a:lnTo>
                    <a:lnTo>
                      <a:pt x="36" y="36"/>
                    </a:lnTo>
                    <a:lnTo>
                      <a:pt x="36" y="36"/>
                    </a:lnTo>
                    <a:lnTo>
                      <a:pt x="28" y="28"/>
                    </a:lnTo>
                    <a:lnTo>
                      <a:pt x="21" y="21"/>
                    </a:lnTo>
                    <a:lnTo>
                      <a:pt x="21" y="21"/>
                    </a:lnTo>
                    <a:lnTo>
                      <a:pt x="21" y="14"/>
                    </a:lnTo>
                    <a:lnTo>
                      <a:pt x="21" y="7"/>
                    </a:lnTo>
                    <a:lnTo>
                      <a:pt x="14" y="0"/>
                    </a:lnTo>
                    <a:lnTo>
                      <a:pt x="7" y="0"/>
                    </a:lnTo>
                    <a:lnTo>
                      <a:pt x="0" y="0"/>
                    </a:lnTo>
                    <a:lnTo>
                      <a:pt x="0" y="0"/>
                    </a:lnTo>
                    <a:lnTo>
                      <a:pt x="0" y="7"/>
                    </a:lnTo>
                    <a:lnTo>
                      <a:pt x="7" y="21"/>
                    </a:lnTo>
                    <a:lnTo>
                      <a:pt x="14" y="21"/>
                    </a:lnTo>
                    <a:lnTo>
                      <a:pt x="21" y="28"/>
                    </a:lnTo>
                    <a:lnTo>
                      <a:pt x="28" y="36"/>
                    </a:lnTo>
                    <a:lnTo>
                      <a:pt x="36" y="36"/>
                    </a:lnTo>
                    <a:lnTo>
                      <a:pt x="28" y="36"/>
                    </a:lnTo>
                    <a:lnTo>
                      <a:pt x="28" y="36"/>
                    </a:lnTo>
                    <a:lnTo>
                      <a:pt x="21" y="36"/>
                    </a:lnTo>
                    <a:lnTo>
                      <a:pt x="14" y="28"/>
                    </a:lnTo>
                    <a:lnTo>
                      <a:pt x="7" y="28"/>
                    </a:lnTo>
                    <a:lnTo>
                      <a:pt x="0" y="36"/>
                    </a:lnTo>
                    <a:lnTo>
                      <a:pt x="0" y="43"/>
                    </a:lnTo>
                    <a:lnTo>
                      <a:pt x="7" y="50"/>
                    </a:lnTo>
                    <a:lnTo>
                      <a:pt x="14" y="50"/>
                    </a:lnTo>
                    <a:lnTo>
                      <a:pt x="21" y="50"/>
                    </a:lnTo>
                    <a:lnTo>
                      <a:pt x="21" y="43"/>
                    </a:lnTo>
                    <a:lnTo>
                      <a:pt x="21" y="43"/>
                    </a:lnTo>
                    <a:lnTo>
                      <a:pt x="28" y="43"/>
                    </a:lnTo>
                    <a:lnTo>
                      <a:pt x="36" y="43"/>
                    </a:lnTo>
                    <a:lnTo>
                      <a:pt x="43" y="50"/>
                    </a:lnTo>
                    <a:lnTo>
                      <a:pt x="43" y="50"/>
                    </a:lnTo>
                    <a:lnTo>
                      <a:pt x="50" y="50"/>
                    </a:lnTo>
                    <a:lnTo>
                      <a:pt x="43" y="58"/>
                    </a:lnTo>
                    <a:lnTo>
                      <a:pt x="36" y="58"/>
                    </a:lnTo>
                    <a:lnTo>
                      <a:pt x="28" y="58"/>
                    </a:lnTo>
                    <a:lnTo>
                      <a:pt x="21" y="58"/>
                    </a:lnTo>
                    <a:lnTo>
                      <a:pt x="7" y="65"/>
                    </a:lnTo>
                    <a:lnTo>
                      <a:pt x="7" y="65"/>
                    </a:lnTo>
                    <a:lnTo>
                      <a:pt x="7" y="72"/>
                    </a:lnTo>
                    <a:lnTo>
                      <a:pt x="21" y="72"/>
                    </a:lnTo>
                    <a:lnTo>
                      <a:pt x="28" y="72"/>
                    </a:lnTo>
                    <a:lnTo>
                      <a:pt x="28" y="72"/>
                    </a:lnTo>
                    <a:lnTo>
                      <a:pt x="36" y="72"/>
                    </a:lnTo>
                    <a:lnTo>
                      <a:pt x="36" y="65"/>
                    </a:lnTo>
                    <a:lnTo>
                      <a:pt x="43" y="65"/>
                    </a:lnTo>
                    <a:lnTo>
                      <a:pt x="43" y="58"/>
                    </a:lnTo>
                    <a:lnTo>
                      <a:pt x="50" y="58"/>
                    </a:lnTo>
                    <a:lnTo>
                      <a:pt x="57" y="65"/>
                    </a:lnTo>
                    <a:lnTo>
                      <a:pt x="64" y="72"/>
                    </a:lnTo>
                    <a:lnTo>
                      <a:pt x="64" y="72"/>
                    </a:lnTo>
                    <a:close/>
                    <a:moveTo>
                      <a:pt x="64" y="28"/>
                    </a:moveTo>
                    <a:lnTo>
                      <a:pt x="64" y="28"/>
                    </a:lnTo>
                    <a:lnTo>
                      <a:pt x="71" y="28"/>
                    </a:lnTo>
                    <a:lnTo>
                      <a:pt x="64" y="14"/>
                    </a:lnTo>
                    <a:lnTo>
                      <a:pt x="64" y="7"/>
                    </a:lnTo>
                    <a:lnTo>
                      <a:pt x="57" y="14"/>
                    </a:lnTo>
                    <a:lnTo>
                      <a:pt x="64" y="28"/>
                    </a:lnTo>
                    <a:lnTo>
                      <a:pt x="64" y="28"/>
                    </a:lnTo>
                    <a:close/>
                    <a:moveTo>
                      <a:pt x="36" y="21"/>
                    </a:moveTo>
                    <a:lnTo>
                      <a:pt x="43" y="14"/>
                    </a:lnTo>
                    <a:lnTo>
                      <a:pt x="36" y="0"/>
                    </a:lnTo>
                    <a:lnTo>
                      <a:pt x="36" y="7"/>
                    </a:lnTo>
                    <a:lnTo>
                      <a:pt x="36" y="21"/>
                    </a:lnTo>
                    <a:lnTo>
                      <a:pt x="36" y="21"/>
                    </a:lnTo>
                    <a:close/>
                    <a:moveTo>
                      <a:pt x="21" y="14"/>
                    </a:moveTo>
                    <a:lnTo>
                      <a:pt x="21" y="14"/>
                    </a:lnTo>
                    <a:lnTo>
                      <a:pt x="14" y="7"/>
                    </a:lnTo>
                    <a:lnTo>
                      <a:pt x="14" y="0"/>
                    </a:lnTo>
                    <a:lnTo>
                      <a:pt x="0" y="0"/>
                    </a:lnTo>
                    <a:lnTo>
                      <a:pt x="0" y="7"/>
                    </a:lnTo>
                    <a:lnTo>
                      <a:pt x="7" y="14"/>
                    </a:lnTo>
                    <a:lnTo>
                      <a:pt x="14" y="21"/>
                    </a:lnTo>
                    <a:lnTo>
                      <a:pt x="21" y="14"/>
                    </a:lnTo>
                    <a:lnTo>
                      <a:pt x="21" y="14"/>
                    </a:lnTo>
                    <a:close/>
                    <a:moveTo>
                      <a:pt x="21" y="36"/>
                    </a:moveTo>
                    <a:lnTo>
                      <a:pt x="14" y="36"/>
                    </a:lnTo>
                    <a:lnTo>
                      <a:pt x="0" y="36"/>
                    </a:lnTo>
                    <a:lnTo>
                      <a:pt x="7" y="43"/>
                    </a:lnTo>
                    <a:lnTo>
                      <a:pt x="14" y="50"/>
                    </a:lnTo>
                    <a:lnTo>
                      <a:pt x="21" y="43"/>
                    </a:lnTo>
                    <a:lnTo>
                      <a:pt x="21" y="36"/>
                    </a:lnTo>
                    <a:lnTo>
                      <a:pt x="21" y="36"/>
                    </a:lnTo>
                    <a:close/>
                    <a:moveTo>
                      <a:pt x="28" y="65"/>
                    </a:moveTo>
                    <a:lnTo>
                      <a:pt x="28" y="58"/>
                    </a:lnTo>
                    <a:lnTo>
                      <a:pt x="21" y="58"/>
                    </a:lnTo>
                    <a:lnTo>
                      <a:pt x="14" y="58"/>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827">
                <a:extLst>
                  <a:ext uri="{FF2B5EF4-FFF2-40B4-BE49-F238E27FC236}">
                    <a16:creationId xmlns:a16="http://schemas.microsoft.com/office/drawing/2014/main" xmlns="" id="{B86172D6-59F6-4349-B16A-974034667591}"/>
                  </a:ext>
                </a:extLst>
              </p:cNvPr>
              <p:cNvSpPr>
                <a:spLocks noEditPoints="1"/>
              </p:cNvSpPr>
              <p:nvPr/>
            </p:nvSpPr>
            <p:spPr bwMode="auto">
              <a:xfrm>
                <a:off x="5134" y="3534"/>
                <a:ext cx="73" cy="72"/>
              </a:xfrm>
              <a:custGeom>
                <a:avLst/>
                <a:gdLst>
                  <a:gd name="T0" fmla="*/ 65 w 73"/>
                  <a:gd name="T1" fmla="*/ 72 h 72"/>
                  <a:gd name="T2" fmla="*/ 73 w 73"/>
                  <a:gd name="T3" fmla="*/ 65 h 72"/>
                  <a:gd name="T4" fmla="*/ 58 w 73"/>
                  <a:gd name="T5" fmla="*/ 50 h 72"/>
                  <a:gd name="T6" fmla="*/ 58 w 73"/>
                  <a:gd name="T7" fmla="*/ 36 h 72"/>
                  <a:gd name="T8" fmla="*/ 65 w 73"/>
                  <a:gd name="T9" fmla="*/ 36 h 72"/>
                  <a:gd name="T10" fmla="*/ 65 w 73"/>
                  <a:gd name="T11" fmla="*/ 7 h 72"/>
                  <a:gd name="T12" fmla="*/ 65 w 73"/>
                  <a:gd name="T13" fmla="*/ 7 h 72"/>
                  <a:gd name="T14" fmla="*/ 51 w 73"/>
                  <a:gd name="T15" fmla="*/ 14 h 72"/>
                  <a:gd name="T16" fmla="*/ 58 w 73"/>
                  <a:gd name="T17" fmla="*/ 36 h 72"/>
                  <a:gd name="T18" fmla="*/ 51 w 73"/>
                  <a:gd name="T19" fmla="*/ 50 h 72"/>
                  <a:gd name="T20" fmla="*/ 44 w 73"/>
                  <a:gd name="T21" fmla="*/ 43 h 72"/>
                  <a:gd name="T22" fmla="*/ 44 w 73"/>
                  <a:gd name="T23" fmla="*/ 36 h 72"/>
                  <a:gd name="T24" fmla="*/ 44 w 73"/>
                  <a:gd name="T25" fmla="*/ 21 h 72"/>
                  <a:gd name="T26" fmla="*/ 37 w 73"/>
                  <a:gd name="T27" fmla="*/ 0 h 72"/>
                  <a:gd name="T28" fmla="*/ 37 w 73"/>
                  <a:gd name="T29" fmla="*/ 21 h 72"/>
                  <a:gd name="T30" fmla="*/ 37 w 73"/>
                  <a:gd name="T31" fmla="*/ 28 h 72"/>
                  <a:gd name="T32" fmla="*/ 37 w 73"/>
                  <a:gd name="T33" fmla="*/ 36 h 72"/>
                  <a:gd name="T34" fmla="*/ 22 w 73"/>
                  <a:gd name="T35" fmla="*/ 21 h 72"/>
                  <a:gd name="T36" fmla="*/ 22 w 73"/>
                  <a:gd name="T37" fmla="*/ 14 h 72"/>
                  <a:gd name="T38" fmla="*/ 7 w 73"/>
                  <a:gd name="T39" fmla="*/ 0 h 72"/>
                  <a:gd name="T40" fmla="*/ 0 w 73"/>
                  <a:gd name="T41" fmla="*/ 0 h 72"/>
                  <a:gd name="T42" fmla="*/ 0 w 73"/>
                  <a:gd name="T43" fmla="*/ 7 h 72"/>
                  <a:gd name="T44" fmla="*/ 15 w 73"/>
                  <a:gd name="T45" fmla="*/ 21 h 72"/>
                  <a:gd name="T46" fmla="*/ 29 w 73"/>
                  <a:gd name="T47" fmla="*/ 36 h 72"/>
                  <a:gd name="T48" fmla="*/ 29 w 73"/>
                  <a:gd name="T49" fmla="*/ 36 h 72"/>
                  <a:gd name="T50" fmla="*/ 22 w 73"/>
                  <a:gd name="T51" fmla="*/ 36 h 72"/>
                  <a:gd name="T52" fmla="*/ 7 w 73"/>
                  <a:gd name="T53" fmla="*/ 28 h 72"/>
                  <a:gd name="T54" fmla="*/ 0 w 73"/>
                  <a:gd name="T55" fmla="*/ 43 h 72"/>
                  <a:gd name="T56" fmla="*/ 15 w 73"/>
                  <a:gd name="T57" fmla="*/ 50 h 72"/>
                  <a:gd name="T58" fmla="*/ 22 w 73"/>
                  <a:gd name="T59" fmla="*/ 43 h 72"/>
                  <a:gd name="T60" fmla="*/ 29 w 73"/>
                  <a:gd name="T61" fmla="*/ 43 h 72"/>
                  <a:gd name="T62" fmla="*/ 44 w 73"/>
                  <a:gd name="T63" fmla="*/ 50 h 72"/>
                  <a:gd name="T64" fmla="*/ 44 w 73"/>
                  <a:gd name="T65" fmla="*/ 50 h 72"/>
                  <a:gd name="T66" fmla="*/ 37 w 73"/>
                  <a:gd name="T67" fmla="*/ 58 h 72"/>
                  <a:gd name="T68" fmla="*/ 22 w 73"/>
                  <a:gd name="T69" fmla="*/ 58 h 72"/>
                  <a:gd name="T70" fmla="*/ 0 w 73"/>
                  <a:gd name="T71" fmla="*/ 65 h 72"/>
                  <a:gd name="T72" fmla="*/ 22 w 73"/>
                  <a:gd name="T73" fmla="*/ 72 h 72"/>
                  <a:gd name="T74" fmla="*/ 29 w 73"/>
                  <a:gd name="T75" fmla="*/ 72 h 72"/>
                  <a:gd name="T76" fmla="*/ 37 w 73"/>
                  <a:gd name="T77" fmla="*/ 65 h 72"/>
                  <a:gd name="T78" fmla="*/ 44 w 73"/>
                  <a:gd name="T79" fmla="*/ 58 h 72"/>
                  <a:gd name="T80" fmla="*/ 58 w 73"/>
                  <a:gd name="T81" fmla="*/ 65 h 72"/>
                  <a:gd name="T82" fmla="*/ 58 w 73"/>
                  <a:gd name="T83" fmla="*/ 72 h 72"/>
                  <a:gd name="T84" fmla="*/ 65 w 73"/>
                  <a:gd name="T85" fmla="*/ 28 h 72"/>
                  <a:gd name="T86" fmla="*/ 65 w 73"/>
                  <a:gd name="T87" fmla="*/ 14 h 72"/>
                  <a:gd name="T88" fmla="*/ 58 w 73"/>
                  <a:gd name="T89" fmla="*/ 14 h 72"/>
                  <a:gd name="T90" fmla="*/ 58 w 73"/>
                  <a:gd name="T91" fmla="*/ 28 h 72"/>
                  <a:gd name="T92" fmla="*/ 44 w 73"/>
                  <a:gd name="T93" fmla="*/ 14 h 72"/>
                  <a:gd name="T94" fmla="*/ 29 w 73"/>
                  <a:gd name="T95" fmla="*/ 7 h 72"/>
                  <a:gd name="T96" fmla="*/ 37 w 73"/>
                  <a:gd name="T97" fmla="*/ 21 h 72"/>
                  <a:gd name="T98" fmla="*/ 22 w 73"/>
                  <a:gd name="T99" fmla="*/ 14 h 72"/>
                  <a:gd name="T100" fmla="*/ 15 w 73"/>
                  <a:gd name="T101" fmla="*/ 0 h 72"/>
                  <a:gd name="T102" fmla="*/ 0 w 73"/>
                  <a:gd name="T103" fmla="*/ 7 h 72"/>
                  <a:gd name="T104" fmla="*/ 7 w 73"/>
                  <a:gd name="T105" fmla="*/ 21 h 72"/>
                  <a:gd name="T106" fmla="*/ 15 w 73"/>
                  <a:gd name="T107" fmla="*/ 14 h 72"/>
                  <a:gd name="T108" fmla="*/ 7 w 73"/>
                  <a:gd name="T109" fmla="*/ 36 h 72"/>
                  <a:gd name="T110" fmla="*/ 0 w 73"/>
                  <a:gd name="T111" fmla="*/ 43 h 72"/>
                  <a:gd name="T112" fmla="*/ 22 w 73"/>
                  <a:gd name="T113" fmla="*/ 43 h 72"/>
                  <a:gd name="T114" fmla="*/ 22 w 73"/>
                  <a:gd name="T115" fmla="*/ 36 h 72"/>
                  <a:gd name="T116" fmla="*/ 29 w 73"/>
                  <a:gd name="T117" fmla="*/ 58 h 72"/>
                  <a:gd name="T118" fmla="*/ 15 w 73"/>
                  <a:gd name="T119" fmla="*/ 58 h 72"/>
                  <a:gd name="T120" fmla="*/ 7 w 73"/>
                  <a:gd name="T121" fmla="*/ 72 h 72"/>
                  <a:gd name="T122" fmla="*/ 29 w 73"/>
                  <a:gd name="T123" fmla="*/ 72 h 72"/>
                  <a:gd name="T124" fmla="*/ 29 w 73"/>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2">
                    <a:moveTo>
                      <a:pt x="58" y="72"/>
                    </a:moveTo>
                    <a:lnTo>
                      <a:pt x="65" y="72"/>
                    </a:lnTo>
                    <a:lnTo>
                      <a:pt x="65" y="72"/>
                    </a:lnTo>
                    <a:lnTo>
                      <a:pt x="73" y="65"/>
                    </a:lnTo>
                    <a:lnTo>
                      <a:pt x="65" y="65"/>
                    </a:lnTo>
                    <a:lnTo>
                      <a:pt x="58" y="50"/>
                    </a:lnTo>
                    <a:lnTo>
                      <a:pt x="58" y="50"/>
                    </a:lnTo>
                    <a:lnTo>
                      <a:pt x="58" y="36"/>
                    </a:lnTo>
                    <a:lnTo>
                      <a:pt x="58" y="36"/>
                    </a:lnTo>
                    <a:lnTo>
                      <a:pt x="65" y="36"/>
                    </a:lnTo>
                    <a:lnTo>
                      <a:pt x="73" y="28"/>
                    </a:lnTo>
                    <a:lnTo>
                      <a:pt x="65" y="7"/>
                    </a:lnTo>
                    <a:lnTo>
                      <a:pt x="65" y="7"/>
                    </a:lnTo>
                    <a:lnTo>
                      <a:pt x="65" y="7"/>
                    </a:lnTo>
                    <a:lnTo>
                      <a:pt x="58" y="7"/>
                    </a:lnTo>
                    <a:lnTo>
                      <a:pt x="51" y="14"/>
                    </a:lnTo>
                    <a:lnTo>
                      <a:pt x="51" y="21"/>
                    </a:lnTo>
                    <a:lnTo>
                      <a:pt x="58" y="36"/>
                    </a:lnTo>
                    <a:lnTo>
                      <a:pt x="58" y="43"/>
                    </a:lnTo>
                    <a:lnTo>
                      <a:pt x="51" y="50"/>
                    </a:lnTo>
                    <a:lnTo>
                      <a:pt x="51" y="50"/>
                    </a:lnTo>
                    <a:lnTo>
                      <a:pt x="44" y="43"/>
                    </a:lnTo>
                    <a:lnTo>
                      <a:pt x="44" y="36"/>
                    </a:lnTo>
                    <a:lnTo>
                      <a:pt x="44" y="36"/>
                    </a:lnTo>
                    <a:lnTo>
                      <a:pt x="44" y="28"/>
                    </a:lnTo>
                    <a:lnTo>
                      <a:pt x="44" y="21"/>
                    </a:lnTo>
                    <a:lnTo>
                      <a:pt x="44" y="7"/>
                    </a:lnTo>
                    <a:lnTo>
                      <a:pt x="37" y="0"/>
                    </a:lnTo>
                    <a:lnTo>
                      <a:pt x="29" y="7"/>
                    </a:lnTo>
                    <a:lnTo>
                      <a:pt x="37" y="21"/>
                    </a:lnTo>
                    <a:lnTo>
                      <a:pt x="37" y="28"/>
                    </a:lnTo>
                    <a:lnTo>
                      <a:pt x="37" y="28"/>
                    </a:lnTo>
                    <a:lnTo>
                      <a:pt x="37" y="36"/>
                    </a:lnTo>
                    <a:lnTo>
                      <a:pt x="37" y="36"/>
                    </a:lnTo>
                    <a:lnTo>
                      <a:pt x="29" y="28"/>
                    </a:lnTo>
                    <a:lnTo>
                      <a:pt x="22" y="21"/>
                    </a:lnTo>
                    <a:lnTo>
                      <a:pt x="22" y="21"/>
                    </a:lnTo>
                    <a:lnTo>
                      <a:pt x="22" y="14"/>
                    </a:lnTo>
                    <a:lnTo>
                      <a:pt x="15" y="7"/>
                    </a:lnTo>
                    <a:lnTo>
                      <a:pt x="7" y="0"/>
                    </a:lnTo>
                    <a:lnTo>
                      <a:pt x="7" y="0"/>
                    </a:lnTo>
                    <a:lnTo>
                      <a:pt x="0" y="0"/>
                    </a:lnTo>
                    <a:lnTo>
                      <a:pt x="0" y="0"/>
                    </a:lnTo>
                    <a:lnTo>
                      <a:pt x="0" y="7"/>
                    </a:lnTo>
                    <a:lnTo>
                      <a:pt x="0" y="21"/>
                    </a:lnTo>
                    <a:lnTo>
                      <a:pt x="15" y="21"/>
                    </a:lnTo>
                    <a:lnTo>
                      <a:pt x="22" y="28"/>
                    </a:lnTo>
                    <a:lnTo>
                      <a:pt x="29" y="36"/>
                    </a:lnTo>
                    <a:lnTo>
                      <a:pt x="29" y="36"/>
                    </a:lnTo>
                    <a:lnTo>
                      <a:pt x="29" y="36"/>
                    </a:lnTo>
                    <a:lnTo>
                      <a:pt x="22" y="36"/>
                    </a:lnTo>
                    <a:lnTo>
                      <a:pt x="22" y="36"/>
                    </a:lnTo>
                    <a:lnTo>
                      <a:pt x="15" y="28"/>
                    </a:lnTo>
                    <a:lnTo>
                      <a:pt x="7" y="28"/>
                    </a:lnTo>
                    <a:lnTo>
                      <a:pt x="0" y="36"/>
                    </a:lnTo>
                    <a:lnTo>
                      <a:pt x="0" y="43"/>
                    </a:lnTo>
                    <a:lnTo>
                      <a:pt x="7" y="50"/>
                    </a:lnTo>
                    <a:lnTo>
                      <a:pt x="15" y="50"/>
                    </a:lnTo>
                    <a:lnTo>
                      <a:pt x="15" y="50"/>
                    </a:lnTo>
                    <a:lnTo>
                      <a:pt x="22" y="43"/>
                    </a:lnTo>
                    <a:lnTo>
                      <a:pt x="22" y="43"/>
                    </a:lnTo>
                    <a:lnTo>
                      <a:pt x="29" y="43"/>
                    </a:lnTo>
                    <a:lnTo>
                      <a:pt x="37" y="43"/>
                    </a:lnTo>
                    <a:lnTo>
                      <a:pt x="44" y="50"/>
                    </a:lnTo>
                    <a:lnTo>
                      <a:pt x="44" y="50"/>
                    </a:lnTo>
                    <a:lnTo>
                      <a:pt x="44" y="50"/>
                    </a:lnTo>
                    <a:lnTo>
                      <a:pt x="44" y="58"/>
                    </a:lnTo>
                    <a:lnTo>
                      <a:pt x="37" y="58"/>
                    </a:lnTo>
                    <a:lnTo>
                      <a:pt x="29" y="58"/>
                    </a:lnTo>
                    <a:lnTo>
                      <a:pt x="22" y="58"/>
                    </a:lnTo>
                    <a:lnTo>
                      <a:pt x="7" y="65"/>
                    </a:lnTo>
                    <a:lnTo>
                      <a:pt x="0" y="65"/>
                    </a:lnTo>
                    <a:lnTo>
                      <a:pt x="7" y="72"/>
                    </a:lnTo>
                    <a:lnTo>
                      <a:pt x="22" y="72"/>
                    </a:lnTo>
                    <a:lnTo>
                      <a:pt x="29" y="72"/>
                    </a:lnTo>
                    <a:lnTo>
                      <a:pt x="29" y="72"/>
                    </a:lnTo>
                    <a:lnTo>
                      <a:pt x="29" y="72"/>
                    </a:lnTo>
                    <a:lnTo>
                      <a:pt x="37" y="65"/>
                    </a:lnTo>
                    <a:lnTo>
                      <a:pt x="44" y="65"/>
                    </a:lnTo>
                    <a:lnTo>
                      <a:pt x="44" y="58"/>
                    </a:lnTo>
                    <a:lnTo>
                      <a:pt x="51" y="58"/>
                    </a:lnTo>
                    <a:lnTo>
                      <a:pt x="58" y="65"/>
                    </a:lnTo>
                    <a:lnTo>
                      <a:pt x="58" y="72"/>
                    </a:lnTo>
                    <a:lnTo>
                      <a:pt x="58" y="72"/>
                    </a:lnTo>
                    <a:close/>
                    <a:moveTo>
                      <a:pt x="58" y="28"/>
                    </a:moveTo>
                    <a:lnTo>
                      <a:pt x="65" y="28"/>
                    </a:lnTo>
                    <a:lnTo>
                      <a:pt x="65" y="28"/>
                    </a:lnTo>
                    <a:lnTo>
                      <a:pt x="65" y="14"/>
                    </a:lnTo>
                    <a:lnTo>
                      <a:pt x="65" y="7"/>
                    </a:lnTo>
                    <a:lnTo>
                      <a:pt x="58" y="14"/>
                    </a:lnTo>
                    <a:lnTo>
                      <a:pt x="58" y="28"/>
                    </a:lnTo>
                    <a:lnTo>
                      <a:pt x="58" y="28"/>
                    </a:lnTo>
                    <a:close/>
                    <a:moveTo>
                      <a:pt x="37" y="21"/>
                    </a:moveTo>
                    <a:lnTo>
                      <a:pt x="44" y="14"/>
                    </a:lnTo>
                    <a:lnTo>
                      <a:pt x="37" y="0"/>
                    </a:lnTo>
                    <a:lnTo>
                      <a:pt x="29" y="7"/>
                    </a:lnTo>
                    <a:lnTo>
                      <a:pt x="37" y="21"/>
                    </a:lnTo>
                    <a:lnTo>
                      <a:pt x="37" y="21"/>
                    </a:lnTo>
                    <a:close/>
                    <a:moveTo>
                      <a:pt x="15" y="14"/>
                    </a:moveTo>
                    <a:lnTo>
                      <a:pt x="22" y="14"/>
                    </a:lnTo>
                    <a:lnTo>
                      <a:pt x="15" y="7"/>
                    </a:lnTo>
                    <a:lnTo>
                      <a:pt x="15" y="0"/>
                    </a:lnTo>
                    <a:lnTo>
                      <a:pt x="0" y="0"/>
                    </a:lnTo>
                    <a:lnTo>
                      <a:pt x="0" y="7"/>
                    </a:lnTo>
                    <a:lnTo>
                      <a:pt x="7" y="14"/>
                    </a:lnTo>
                    <a:lnTo>
                      <a:pt x="7" y="21"/>
                    </a:lnTo>
                    <a:lnTo>
                      <a:pt x="15" y="14"/>
                    </a:lnTo>
                    <a:lnTo>
                      <a:pt x="15" y="14"/>
                    </a:lnTo>
                    <a:close/>
                    <a:moveTo>
                      <a:pt x="22" y="36"/>
                    </a:moveTo>
                    <a:lnTo>
                      <a:pt x="7" y="36"/>
                    </a:lnTo>
                    <a:lnTo>
                      <a:pt x="0" y="36"/>
                    </a:lnTo>
                    <a:lnTo>
                      <a:pt x="0" y="43"/>
                    </a:lnTo>
                    <a:lnTo>
                      <a:pt x="15" y="50"/>
                    </a:lnTo>
                    <a:lnTo>
                      <a:pt x="22" y="43"/>
                    </a:lnTo>
                    <a:lnTo>
                      <a:pt x="22" y="36"/>
                    </a:lnTo>
                    <a:lnTo>
                      <a:pt x="22" y="36"/>
                    </a:lnTo>
                    <a:close/>
                    <a:moveTo>
                      <a:pt x="29" y="65"/>
                    </a:moveTo>
                    <a:lnTo>
                      <a:pt x="29" y="58"/>
                    </a:lnTo>
                    <a:lnTo>
                      <a:pt x="22" y="58"/>
                    </a:lnTo>
                    <a:lnTo>
                      <a:pt x="15" y="58"/>
                    </a:lnTo>
                    <a:lnTo>
                      <a:pt x="7" y="65"/>
                    </a:lnTo>
                    <a:lnTo>
                      <a:pt x="7" y="72"/>
                    </a:lnTo>
                    <a:lnTo>
                      <a:pt x="15" y="72"/>
                    </a:lnTo>
                    <a:lnTo>
                      <a:pt x="29"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828">
                <a:extLst>
                  <a:ext uri="{FF2B5EF4-FFF2-40B4-BE49-F238E27FC236}">
                    <a16:creationId xmlns:a16="http://schemas.microsoft.com/office/drawing/2014/main" xmlns="" id="{EF09E387-B8A6-47C8-9F14-217B8539A0B5}"/>
                  </a:ext>
                </a:extLst>
              </p:cNvPr>
              <p:cNvSpPr>
                <a:spLocks noEditPoints="1"/>
              </p:cNvSpPr>
              <p:nvPr/>
            </p:nvSpPr>
            <p:spPr bwMode="auto">
              <a:xfrm>
                <a:off x="5062" y="3534"/>
                <a:ext cx="72" cy="72"/>
              </a:xfrm>
              <a:custGeom>
                <a:avLst/>
                <a:gdLst>
                  <a:gd name="T0" fmla="*/ 65 w 72"/>
                  <a:gd name="T1" fmla="*/ 72 h 72"/>
                  <a:gd name="T2" fmla="*/ 65 w 72"/>
                  <a:gd name="T3" fmla="*/ 65 h 72"/>
                  <a:gd name="T4" fmla="*/ 57 w 72"/>
                  <a:gd name="T5" fmla="*/ 50 h 72"/>
                  <a:gd name="T6" fmla="*/ 57 w 72"/>
                  <a:gd name="T7" fmla="*/ 36 h 72"/>
                  <a:gd name="T8" fmla="*/ 65 w 72"/>
                  <a:gd name="T9" fmla="*/ 36 h 72"/>
                  <a:gd name="T10" fmla="*/ 65 w 72"/>
                  <a:gd name="T11" fmla="*/ 7 h 72"/>
                  <a:gd name="T12" fmla="*/ 57 w 72"/>
                  <a:gd name="T13" fmla="*/ 7 h 72"/>
                  <a:gd name="T14" fmla="*/ 50 w 72"/>
                  <a:gd name="T15" fmla="*/ 14 h 72"/>
                  <a:gd name="T16" fmla="*/ 57 w 72"/>
                  <a:gd name="T17" fmla="*/ 36 h 72"/>
                  <a:gd name="T18" fmla="*/ 50 w 72"/>
                  <a:gd name="T19" fmla="*/ 50 h 72"/>
                  <a:gd name="T20" fmla="*/ 43 w 72"/>
                  <a:gd name="T21" fmla="*/ 43 h 72"/>
                  <a:gd name="T22" fmla="*/ 36 w 72"/>
                  <a:gd name="T23" fmla="*/ 36 h 72"/>
                  <a:gd name="T24" fmla="*/ 43 w 72"/>
                  <a:gd name="T25" fmla="*/ 21 h 72"/>
                  <a:gd name="T26" fmla="*/ 36 w 72"/>
                  <a:gd name="T27" fmla="*/ 0 h 72"/>
                  <a:gd name="T28" fmla="*/ 36 w 72"/>
                  <a:gd name="T29" fmla="*/ 21 h 72"/>
                  <a:gd name="T30" fmla="*/ 36 w 72"/>
                  <a:gd name="T31" fmla="*/ 28 h 72"/>
                  <a:gd name="T32" fmla="*/ 29 w 72"/>
                  <a:gd name="T33" fmla="*/ 36 h 72"/>
                  <a:gd name="T34" fmla="*/ 21 w 72"/>
                  <a:gd name="T35" fmla="*/ 21 h 72"/>
                  <a:gd name="T36" fmla="*/ 21 w 72"/>
                  <a:gd name="T37" fmla="*/ 14 h 72"/>
                  <a:gd name="T38" fmla="*/ 7 w 72"/>
                  <a:gd name="T39" fmla="*/ 0 h 72"/>
                  <a:gd name="T40" fmla="*/ 0 w 72"/>
                  <a:gd name="T41" fmla="*/ 0 h 72"/>
                  <a:gd name="T42" fmla="*/ 0 w 72"/>
                  <a:gd name="T43" fmla="*/ 7 h 72"/>
                  <a:gd name="T44" fmla="*/ 14 w 72"/>
                  <a:gd name="T45" fmla="*/ 21 h 72"/>
                  <a:gd name="T46" fmla="*/ 29 w 72"/>
                  <a:gd name="T47" fmla="*/ 36 h 72"/>
                  <a:gd name="T48" fmla="*/ 29 w 72"/>
                  <a:gd name="T49" fmla="*/ 36 h 72"/>
                  <a:gd name="T50" fmla="*/ 21 w 72"/>
                  <a:gd name="T51" fmla="*/ 36 h 72"/>
                  <a:gd name="T52" fmla="*/ 7 w 72"/>
                  <a:gd name="T53" fmla="*/ 28 h 72"/>
                  <a:gd name="T54" fmla="*/ 0 w 72"/>
                  <a:gd name="T55" fmla="*/ 36 h 72"/>
                  <a:gd name="T56" fmla="*/ 0 w 72"/>
                  <a:gd name="T57" fmla="*/ 36 h 72"/>
                  <a:gd name="T58" fmla="*/ 21 w 72"/>
                  <a:gd name="T59" fmla="*/ 36 h 72"/>
                  <a:gd name="T60" fmla="*/ 14 w 72"/>
                  <a:gd name="T61" fmla="*/ 50 h 72"/>
                  <a:gd name="T62" fmla="*/ 0 w 72"/>
                  <a:gd name="T63" fmla="*/ 43 h 72"/>
                  <a:gd name="T64" fmla="*/ 7 w 72"/>
                  <a:gd name="T65" fmla="*/ 50 h 72"/>
                  <a:gd name="T66" fmla="*/ 14 w 72"/>
                  <a:gd name="T67" fmla="*/ 50 h 72"/>
                  <a:gd name="T68" fmla="*/ 21 w 72"/>
                  <a:gd name="T69" fmla="*/ 43 h 72"/>
                  <a:gd name="T70" fmla="*/ 36 w 72"/>
                  <a:gd name="T71" fmla="*/ 43 h 72"/>
                  <a:gd name="T72" fmla="*/ 43 w 72"/>
                  <a:gd name="T73" fmla="*/ 50 h 72"/>
                  <a:gd name="T74" fmla="*/ 43 w 72"/>
                  <a:gd name="T75" fmla="*/ 58 h 72"/>
                  <a:gd name="T76" fmla="*/ 29 w 72"/>
                  <a:gd name="T77" fmla="*/ 58 h 72"/>
                  <a:gd name="T78" fmla="*/ 0 w 72"/>
                  <a:gd name="T79" fmla="*/ 65 h 72"/>
                  <a:gd name="T80" fmla="*/ 7 w 72"/>
                  <a:gd name="T81" fmla="*/ 72 h 72"/>
                  <a:gd name="T82" fmla="*/ 29 w 72"/>
                  <a:gd name="T83" fmla="*/ 72 h 72"/>
                  <a:gd name="T84" fmla="*/ 29 w 72"/>
                  <a:gd name="T85" fmla="*/ 72 h 72"/>
                  <a:gd name="T86" fmla="*/ 36 w 72"/>
                  <a:gd name="T87" fmla="*/ 65 h 72"/>
                  <a:gd name="T88" fmla="*/ 43 w 72"/>
                  <a:gd name="T89" fmla="*/ 58 h 72"/>
                  <a:gd name="T90" fmla="*/ 57 w 72"/>
                  <a:gd name="T91" fmla="*/ 72 h 72"/>
                  <a:gd name="T92" fmla="*/ 57 w 72"/>
                  <a:gd name="T93" fmla="*/ 28 h 72"/>
                  <a:gd name="T94" fmla="*/ 65 w 72"/>
                  <a:gd name="T95" fmla="*/ 28 h 72"/>
                  <a:gd name="T96" fmla="*/ 57 w 72"/>
                  <a:gd name="T97" fmla="*/ 7 h 72"/>
                  <a:gd name="T98" fmla="*/ 57 w 72"/>
                  <a:gd name="T99" fmla="*/ 28 h 72"/>
                  <a:gd name="T100" fmla="*/ 36 w 72"/>
                  <a:gd name="T101" fmla="*/ 21 h 72"/>
                  <a:gd name="T102" fmla="*/ 36 w 72"/>
                  <a:gd name="T103" fmla="*/ 0 h 72"/>
                  <a:gd name="T104" fmla="*/ 36 w 72"/>
                  <a:gd name="T105" fmla="*/ 21 h 72"/>
                  <a:gd name="T106" fmla="*/ 14 w 72"/>
                  <a:gd name="T107" fmla="*/ 14 h 72"/>
                  <a:gd name="T108" fmla="*/ 14 w 72"/>
                  <a:gd name="T109" fmla="*/ 7 h 72"/>
                  <a:gd name="T110" fmla="*/ 0 w 72"/>
                  <a:gd name="T111" fmla="*/ 0 h 72"/>
                  <a:gd name="T112" fmla="*/ 0 w 72"/>
                  <a:gd name="T113" fmla="*/ 14 h 72"/>
                  <a:gd name="T114" fmla="*/ 14 w 72"/>
                  <a:gd name="T115" fmla="*/ 14 h 72"/>
                  <a:gd name="T116" fmla="*/ 29 w 72"/>
                  <a:gd name="T117" fmla="*/ 65 h 72"/>
                  <a:gd name="T118" fmla="*/ 14 w 72"/>
                  <a:gd name="T119" fmla="*/ 58 h 72"/>
                  <a:gd name="T120" fmla="*/ 7 w 72"/>
                  <a:gd name="T121" fmla="*/ 65 h 72"/>
                  <a:gd name="T122" fmla="*/ 14 w 72"/>
                  <a:gd name="T123" fmla="*/ 72 h 72"/>
                  <a:gd name="T124" fmla="*/ 29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57" y="72"/>
                    </a:moveTo>
                    <a:lnTo>
                      <a:pt x="65" y="72"/>
                    </a:lnTo>
                    <a:lnTo>
                      <a:pt x="65" y="72"/>
                    </a:lnTo>
                    <a:lnTo>
                      <a:pt x="65" y="65"/>
                    </a:lnTo>
                    <a:lnTo>
                      <a:pt x="65" y="65"/>
                    </a:lnTo>
                    <a:lnTo>
                      <a:pt x="57" y="50"/>
                    </a:lnTo>
                    <a:lnTo>
                      <a:pt x="57" y="50"/>
                    </a:lnTo>
                    <a:lnTo>
                      <a:pt x="57" y="36"/>
                    </a:lnTo>
                    <a:lnTo>
                      <a:pt x="57" y="36"/>
                    </a:lnTo>
                    <a:lnTo>
                      <a:pt x="65" y="36"/>
                    </a:lnTo>
                    <a:lnTo>
                      <a:pt x="72" y="28"/>
                    </a:lnTo>
                    <a:lnTo>
                      <a:pt x="65" y="7"/>
                    </a:lnTo>
                    <a:lnTo>
                      <a:pt x="65" y="7"/>
                    </a:lnTo>
                    <a:lnTo>
                      <a:pt x="57" y="7"/>
                    </a:lnTo>
                    <a:lnTo>
                      <a:pt x="57" y="7"/>
                    </a:lnTo>
                    <a:lnTo>
                      <a:pt x="50" y="14"/>
                    </a:lnTo>
                    <a:lnTo>
                      <a:pt x="50" y="21"/>
                    </a:lnTo>
                    <a:lnTo>
                      <a:pt x="57" y="36"/>
                    </a:lnTo>
                    <a:lnTo>
                      <a:pt x="57" y="43"/>
                    </a:lnTo>
                    <a:lnTo>
                      <a:pt x="50" y="50"/>
                    </a:lnTo>
                    <a:lnTo>
                      <a:pt x="50" y="50"/>
                    </a:lnTo>
                    <a:lnTo>
                      <a:pt x="43" y="43"/>
                    </a:lnTo>
                    <a:lnTo>
                      <a:pt x="43" y="36"/>
                    </a:lnTo>
                    <a:lnTo>
                      <a:pt x="36" y="36"/>
                    </a:lnTo>
                    <a:lnTo>
                      <a:pt x="36" y="28"/>
                    </a:lnTo>
                    <a:lnTo>
                      <a:pt x="43" y="21"/>
                    </a:lnTo>
                    <a:lnTo>
                      <a:pt x="43" y="7"/>
                    </a:lnTo>
                    <a:lnTo>
                      <a:pt x="36" y="0"/>
                    </a:lnTo>
                    <a:lnTo>
                      <a:pt x="29" y="7"/>
                    </a:lnTo>
                    <a:lnTo>
                      <a:pt x="36" y="21"/>
                    </a:lnTo>
                    <a:lnTo>
                      <a:pt x="36" y="28"/>
                    </a:lnTo>
                    <a:lnTo>
                      <a:pt x="36" y="28"/>
                    </a:lnTo>
                    <a:lnTo>
                      <a:pt x="36" y="36"/>
                    </a:lnTo>
                    <a:lnTo>
                      <a:pt x="29" y="36"/>
                    </a:lnTo>
                    <a:lnTo>
                      <a:pt x="21" y="28"/>
                    </a:lnTo>
                    <a:lnTo>
                      <a:pt x="21" y="21"/>
                    </a:lnTo>
                    <a:lnTo>
                      <a:pt x="21" y="21"/>
                    </a:lnTo>
                    <a:lnTo>
                      <a:pt x="21" y="14"/>
                    </a:lnTo>
                    <a:lnTo>
                      <a:pt x="14" y="7"/>
                    </a:lnTo>
                    <a:lnTo>
                      <a:pt x="7" y="0"/>
                    </a:lnTo>
                    <a:lnTo>
                      <a:pt x="7" y="0"/>
                    </a:lnTo>
                    <a:lnTo>
                      <a:pt x="0" y="0"/>
                    </a:lnTo>
                    <a:lnTo>
                      <a:pt x="0" y="0"/>
                    </a:lnTo>
                    <a:lnTo>
                      <a:pt x="0" y="7"/>
                    </a:lnTo>
                    <a:lnTo>
                      <a:pt x="0" y="21"/>
                    </a:lnTo>
                    <a:lnTo>
                      <a:pt x="14" y="21"/>
                    </a:lnTo>
                    <a:lnTo>
                      <a:pt x="21" y="28"/>
                    </a:lnTo>
                    <a:lnTo>
                      <a:pt x="29" y="36"/>
                    </a:lnTo>
                    <a:lnTo>
                      <a:pt x="29" y="36"/>
                    </a:lnTo>
                    <a:lnTo>
                      <a:pt x="29" y="36"/>
                    </a:lnTo>
                    <a:lnTo>
                      <a:pt x="21" y="36"/>
                    </a:lnTo>
                    <a:lnTo>
                      <a:pt x="21" y="36"/>
                    </a:lnTo>
                    <a:lnTo>
                      <a:pt x="14" y="28"/>
                    </a:lnTo>
                    <a:lnTo>
                      <a:pt x="7" y="28"/>
                    </a:lnTo>
                    <a:lnTo>
                      <a:pt x="0" y="28"/>
                    </a:lnTo>
                    <a:lnTo>
                      <a:pt x="0" y="36"/>
                    </a:lnTo>
                    <a:lnTo>
                      <a:pt x="0" y="36"/>
                    </a:lnTo>
                    <a:lnTo>
                      <a:pt x="0" y="36"/>
                    </a:lnTo>
                    <a:lnTo>
                      <a:pt x="14" y="36"/>
                    </a:lnTo>
                    <a:lnTo>
                      <a:pt x="21" y="36"/>
                    </a:lnTo>
                    <a:lnTo>
                      <a:pt x="21" y="43"/>
                    </a:lnTo>
                    <a:lnTo>
                      <a:pt x="14" y="50"/>
                    </a:lnTo>
                    <a:lnTo>
                      <a:pt x="7" y="43"/>
                    </a:lnTo>
                    <a:lnTo>
                      <a:pt x="0" y="43"/>
                    </a:lnTo>
                    <a:lnTo>
                      <a:pt x="0" y="43"/>
                    </a:lnTo>
                    <a:lnTo>
                      <a:pt x="7" y="50"/>
                    </a:lnTo>
                    <a:lnTo>
                      <a:pt x="14" y="50"/>
                    </a:lnTo>
                    <a:lnTo>
                      <a:pt x="14" y="50"/>
                    </a:lnTo>
                    <a:lnTo>
                      <a:pt x="21" y="43"/>
                    </a:lnTo>
                    <a:lnTo>
                      <a:pt x="21" y="43"/>
                    </a:lnTo>
                    <a:lnTo>
                      <a:pt x="29" y="43"/>
                    </a:lnTo>
                    <a:lnTo>
                      <a:pt x="36" y="43"/>
                    </a:lnTo>
                    <a:lnTo>
                      <a:pt x="36" y="50"/>
                    </a:lnTo>
                    <a:lnTo>
                      <a:pt x="43" y="50"/>
                    </a:lnTo>
                    <a:lnTo>
                      <a:pt x="43" y="50"/>
                    </a:lnTo>
                    <a:lnTo>
                      <a:pt x="43" y="58"/>
                    </a:lnTo>
                    <a:lnTo>
                      <a:pt x="36" y="58"/>
                    </a:lnTo>
                    <a:lnTo>
                      <a:pt x="29" y="58"/>
                    </a:lnTo>
                    <a:lnTo>
                      <a:pt x="21" y="58"/>
                    </a:lnTo>
                    <a:lnTo>
                      <a:pt x="0" y="65"/>
                    </a:lnTo>
                    <a:lnTo>
                      <a:pt x="0" y="65"/>
                    </a:lnTo>
                    <a:lnTo>
                      <a:pt x="7" y="72"/>
                    </a:lnTo>
                    <a:lnTo>
                      <a:pt x="21" y="72"/>
                    </a:lnTo>
                    <a:lnTo>
                      <a:pt x="29" y="72"/>
                    </a:lnTo>
                    <a:lnTo>
                      <a:pt x="29" y="72"/>
                    </a:lnTo>
                    <a:lnTo>
                      <a:pt x="29" y="72"/>
                    </a:lnTo>
                    <a:lnTo>
                      <a:pt x="36" y="65"/>
                    </a:lnTo>
                    <a:lnTo>
                      <a:pt x="36" y="65"/>
                    </a:lnTo>
                    <a:lnTo>
                      <a:pt x="43" y="58"/>
                    </a:lnTo>
                    <a:lnTo>
                      <a:pt x="43" y="58"/>
                    </a:lnTo>
                    <a:lnTo>
                      <a:pt x="50" y="65"/>
                    </a:lnTo>
                    <a:lnTo>
                      <a:pt x="57" y="72"/>
                    </a:lnTo>
                    <a:lnTo>
                      <a:pt x="57" y="72"/>
                    </a:lnTo>
                    <a:close/>
                    <a:moveTo>
                      <a:pt x="57" y="28"/>
                    </a:moveTo>
                    <a:lnTo>
                      <a:pt x="65" y="28"/>
                    </a:lnTo>
                    <a:lnTo>
                      <a:pt x="65" y="28"/>
                    </a:lnTo>
                    <a:lnTo>
                      <a:pt x="65" y="14"/>
                    </a:lnTo>
                    <a:lnTo>
                      <a:pt x="57" y="7"/>
                    </a:lnTo>
                    <a:lnTo>
                      <a:pt x="50" y="14"/>
                    </a:lnTo>
                    <a:lnTo>
                      <a:pt x="57" y="28"/>
                    </a:lnTo>
                    <a:lnTo>
                      <a:pt x="57" y="28"/>
                    </a:lnTo>
                    <a:close/>
                    <a:moveTo>
                      <a:pt x="36" y="21"/>
                    </a:moveTo>
                    <a:lnTo>
                      <a:pt x="43" y="14"/>
                    </a:lnTo>
                    <a:lnTo>
                      <a:pt x="36" y="0"/>
                    </a:lnTo>
                    <a:lnTo>
                      <a:pt x="29" y="7"/>
                    </a:lnTo>
                    <a:lnTo>
                      <a:pt x="36" y="21"/>
                    </a:lnTo>
                    <a:lnTo>
                      <a:pt x="36" y="21"/>
                    </a:lnTo>
                    <a:close/>
                    <a:moveTo>
                      <a:pt x="14" y="14"/>
                    </a:moveTo>
                    <a:lnTo>
                      <a:pt x="14" y="14"/>
                    </a:lnTo>
                    <a:lnTo>
                      <a:pt x="14" y="7"/>
                    </a:lnTo>
                    <a:lnTo>
                      <a:pt x="7" y="0"/>
                    </a:lnTo>
                    <a:lnTo>
                      <a:pt x="0" y="0"/>
                    </a:lnTo>
                    <a:lnTo>
                      <a:pt x="0" y="7"/>
                    </a:lnTo>
                    <a:lnTo>
                      <a:pt x="0" y="14"/>
                    </a:lnTo>
                    <a:lnTo>
                      <a:pt x="7" y="21"/>
                    </a:lnTo>
                    <a:lnTo>
                      <a:pt x="14" y="14"/>
                    </a:lnTo>
                    <a:lnTo>
                      <a:pt x="14" y="14"/>
                    </a:lnTo>
                    <a:close/>
                    <a:moveTo>
                      <a:pt x="29" y="65"/>
                    </a:moveTo>
                    <a:lnTo>
                      <a:pt x="29" y="58"/>
                    </a:lnTo>
                    <a:lnTo>
                      <a:pt x="14" y="58"/>
                    </a:lnTo>
                    <a:lnTo>
                      <a:pt x="14" y="58"/>
                    </a:lnTo>
                    <a:lnTo>
                      <a:pt x="7" y="65"/>
                    </a:lnTo>
                    <a:lnTo>
                      <a:pt x="7" y="72"/>
                    </a:lnTo>
                    <a:lnTo>
                      <a:pt x="14" y="72"/>
                    </a:lnTo>
                    <a:lnTo>
                      <a:pt x="21" y="72"/>
                    </a:lnTo>
                    <a:lnTo>
                      <a:pt x="29" y="65"/>
                    </a:lnTo>
                    <a:lnTo>
                      <a:pt x="29"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829">
                <a:extLst>
                  <a:ext uri="{FF2B5EF4-FFF2-40B4-BE49-F238E27FC236}">
                    <a16:creationId xmlns:a16="http://schemas.microsoft.com/office/drawing/2014/main" xmlns="" id="{450DD200-3EB7-4569-B0BC-D82A7B366841}"/>
                  </a:ext>
                </a:extLst>
              </p:cNvPr>
              <p:cNvSpPr>
                <a:spLocks noEditPoints="1"/>
              </p:cNvSpPr>
              <p:nvPr/>
            </p:nvSpPr>
            <p:spPr bwMode="auto">
              <a:xfrm>
                <a:off x="4983" y="3534"/>
                <a:ext cx="72" cy="36"/>
              </a:xfrm>
              <a:custGeom>
                <a:avLst/>
                <a:gdLst>
                  <a:gd name="T0" fmla="*/ 72 w 72"/>
                  <a:gd name="T1" fmla="*/ 28 h 36"/>
                  <a:gd name="T2" fmla="*/ 72 w 72"/>
                  <a:gd name="T3" fmla="*/ 7 h 36"/>
                  <a:gd name="T4" fmla="*/ 57 w 72"/>
                  <a:gd name="T5" fmla="*/ 7 h 36"/>
                  <a:gd name="T6" fmla="*/ 57 w 72"/>
                  <a:gd name="T7" fmla="*/ 21 h 36"/>
                  <a:gd name="T8" fmla="*/ 57 w 72"/>
                  <a:gd name="T9" fmla="*/ 36 h 36"/>
                  <a:gd name="T10" fmla="*/ 72 w 72"/>
                  <a:gd name="T11" fmla="*/ 36 h 36"/>
                  <a:gd name="T12" fmla="*/ 43 w 72"/>
                  <a:gd name="T13" fmla="*/ 36 h 36"/>
                  <a:gd name="T14" fmla="*/ 43 w 72"/>
                  <a:gd name="T15" fmla="*/ 36 h 36"/>
                  <a:gd name="T16" fmla="*/ 50 w 72"/>
                  <a:gd name="T17" fmla="*/ 21 h 36"/>
                  <a:gd name="T18" fmla="*/ 43 w 72"/>
                  <a:gd name="T19" fmla="*/ 0 h 36"/>
                  <a:gd name="T20" fmla="*/ 43 w 72"/>
                  <a:gd name="T21" fmla="*/ 21 h 36"/>
                  <a:gd name="T22" fmla="*/ 43 w 72"/>
                  <a:gd name="T23" fmla="*/ 28 h 36"/>
                  <a:gd name="T24" fmla="*/ 43 w 72"/>
                  <a:gd name="T25" fmla="*/ 36 h 36"/>
                  <a:gd name="T26" fmla="*/ 43 w 72"/>
                  <a:gd name="T27" fmla="*/ 36 h 36"/>
                  <a:gd name="T28" fmla="*/ 36 w 72"/>
                  <a:gd name="T29" fmla="*/ 36 h 36"/>
                  <a:gd name="T30" fmla="*/ 29 w 72"/>
                  <a:gd name="T31" fmla="*/ 28 h 36"/>
                  <a:gd name="T32" fmla="*/ 29 w 72"/>
                  <a:gd name="T33" fmla="*/ 21 h 36"/>
                  <a:gd name="T34" fmla="*/ 21 w 72"/>
                  <a:gd name="T35" fmla="*/ 7 h 36"/>
                  <a:gd name="T36" fmla="*/ 14 w 72"/>
                  <a:gd name="T37" fmla="*/ 0 h 36"/>
                  <a:gd name="T38" fmla="*/ 0 w 72"/>
                  <a:gd name="T39" fmla="*/ 0 h 36"/>
                  <a:gd name="T40" fmla="*/ 0 w 72"/>
                  <a:gd name="T41" fmla="*/ 7 h 36"/>
                  <a:gd name="T42" fmla="*/ 7 w 72"/>
                  <a:gd name="T43" fmla="*/ 14 h 36"/>
                  <a:gd name="T44" fmla="*/ 7 w 72"/>
                  <a:gd name="T45" fmla="*/ 0 h 36"/>
                  <a:gd name="T46" fmla="*/ 21 w 72"/>
                  <a:gd name="T47" fmla="*/ 7 h 36"/>
                  <a:gd name="T48" fmla="*/ 21 w 72"/>
                  <a:gd name="T49" fmla="*/ 14 h 36"/>
                  <a:gd name="T50" fmla="*/ 14 w 72"/>
                  <a:gd name="T51" fmla="*/ 21 h 36"/>
                  <a:gd name="T52" fmla="*/ 21 w 72"/>
                  <a:gd name="T53" fmla="*/ 21 h 36"/>
                  <a:gd name="T54" fmla="*/ 29 w 72"/>
                  <a:gd name="T55" fmla="*/ 28 h 36"/>
                  <a:gd name="T56" fmla="*/ 36 w 72"/>
                  <a:gd name="T57" fmla="*/ 36 h 36"/>
                  <a:gd name="T58" fmla="*/ 36 w 72"/>
                  <a:gd name="T59" fmla="*/ 36 h 36"/>
                  <a:gd name="T60" fmla="*/ 65 w 72"/>
                  <a:gd name="T61" fmla="*/ 28 h 36"/>
                  <a:gd name="T62" fmla="*/ 72 w 72"/>
                  <a:gd name="T63" fmla="*/ 14 h 36"/>
                  <a:gd name="T64" fmla="*/ 57 w 72"/>
                  <a:gd name="T65" fmla="*/ 14 h 36"/>
                  <a:gd name="T66" fmla="*/ 65 w 72"/>
                  <a:gd name="T67" fmla="*/ 28 h 36"/>
                  <a:gd name="T68" fmla="*/ 50 w 72"/>
                  <a:gd name="T69" fmla="*/ 14 h 36"/>
                  <a:gd name="T70" fmla="*/ 36 w 72"/>
                  <a:gd name="T71" fmla="*/ 7 h 36"/>
                  <a:gd name="T72" fmla="*/ 43 w 72"/>
                  <a:gd name="T73"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2" h="36">
                    <a:moveTo>
                      <a:pt x="72" y="36"/>
                    </a:moveTo>
                    <a:lnTo>
                      <a:pt x="72" y="28"/>
                    </a:lnTo>
                    <a:lnTo>
                      <a:pt x="72" y="7"/>
                    </a:lnTo>
                    <a:lnTo>
                      <a:pt x="72" y="7"/>
                    </a:lnTo>
                    <a:lnTo>
                      <a:pt x="65" y="7"/>
                    </a:lnTo>
                    <a:lnTo>
                      <a:pt x="57" y="7"/>
                    </a:lnTo>
                    <a:lnTo>
                      <a:pt x="57" y="14"/>
                    </a:lnTo>
                    <a:lnTo>
                      <a:pt x="57" y="21"/>
                    </a:lnTo>
                    <a:lnTo>
                      <a:pt x="57" y="36"/>
                    </a:lnTo>
                    <a:lnTo>
                      <a:pt x="57" y="36"/>
                    </a:lnTo>
                    <a:lnTo>
                      <a:pt x="65" y="36"/>
                    </a:lnTo>
                    <a:lnTo>
                      <a:pt x="72" y="36"/>
                    </a:lnTo>
                    <a:lnTo>
                      <a:pt x="72" y="36"/>
                    </a:lnTo>
                    <a:close/>
                    <a:moveTo>
                      <a:pt x="43" y="36"/>
                    </a:moveTo>
                    <a:lnTo>
                      <a:pt x="43" y="36"/>
                    </a:lnTo>
                    <a:lnTo>
                      <a:pt x="43" y="36"/>
                    </a:lnTo>
                    <a:lnTo>
                      <a:pt x="43" y="28"/>
                    </a:lnTo>
                    <a:lnTo>
                      <a:pt x="50" y="21"/>
                    </a:lnTo>
                    <a:lnTo>
                      <a:pt x="50" y="7"/>
                    </a:lnTo>
                    <a:lnTo>
                      <a:pt x="43" y="0"/>
                    </a:lnTo>
                    <a:lnTo>
                      <a:pt x="36" y="7"/>
                    </a:lnTo>
                    <a:lnTo>
                      <a:pt x="43" y="21"/>
                    </a:lnTo>
                    <a:lnTo>
                      <a:pt x="43" y="28"/>
                    </a:lnTo>
                    <a:lnTo>
                      <a:pt x="43" y="28"/>
                    </a:lnTo>
                    <a:lnTo>
                      <a:pt x="43" y="36"/>
                    </a:lnTo>
                    <a:lnTo>
                      <a:pt x="43" y="36"/>
                    </a:lnTo>
                    <a:lnTo>
                      <a:pt x="43" y="36"/>
                    </a:lnTo>
                    <a:lnTo>
                      <a:pt x="43" y="36"/>
                    </a:lnTo>
                    <a:close/>
                    <a:moveTo>
                      <a:pt x="36" y="36"/>
                    </a:moveTo>
                    <a:lnTo>
                      <a:pt x="36" y="36"/>
                    </a:lnTo>
                    <a:lnTo>
                      <a:pt x="36" y="36"/>
                    </a:lnTo>
                    <a:lnTo>
                      <a:pt x="29" y="28"/>
                    </a:lnTo>
                    <a:lnTo>
                      <a:pt x="29" y="21"/>
                    </a:lnTo>
                    <a:lnTo>
                      <a:pt x="29" y="21"/>
                    </a:lnTo>
                    <a:lnTo>
                      <a:pt x="21" y="14"/>
                    </a:lnTo>
                    <a:lnTo>
                      <a:pt x="21" y="7"/>
                    </a:lnTo>
                    <a:lnTo>
                      <a:pt x="14" y="0"/>
                    </a:lnTo>
                    <a:lnTo>
                      <a:pt x="14" y="0"/>
                    </a:lnTo>
                    <a:lnTo>
                      <a:pt x="7" y="0"/>
                    </a:lnTo>
                    <a:lnTo>
                      <a:pt x="0" y="0"/>
                    </a:lnTo>
                    <a:lnTo>
                      <a:pt x="0" y="7"/>
                    </a:lnTo>
                    <a:lnTo>
                      <a:pt x="0" y="7"/>
                    </a:lnTo>
                    <a:lnTo>
                      <a:pt x="0" y="7"/>
                    </a:lnTo>
                    <a:lnTo>
                      <a:pt x="7" y="14"/>
                    </a:lnTo>
                    <a:lnTo>
                      <a:pt x="7" y="7"/>
                    </a:lnTo>
                    <a:lnTo>
                      <a:pt x="7" y="0"/>
                    </a:lnTo>
                    <a:lnTo>
                      <a:pt x="14" y="0"/>
                    </a:lnTo>
                    <a:lnTo>
                      <a:pt x="21" y="7"/>
                    </a:lnTo>
                    <a:lnTo>
                      <a:pt x="21" y="14"/>
                    </a:lnTo>
                    <a:lnTo>
                      <a:pt x="21" y="14"/>
                    </a:lnTo>
                    <a:lnTo>
                      <a:pt x="21" y="21"/>
                    </a:lnTo>
                    <a:lnTo>
                      <a:pt x="14" y="21"/>
                    </a:lnTo>
                    <a:lnTo>
                      <a:pt x="21" y="21"/>
                    </a:lnTo>
                    <a:lnTo>
                      <a:pt x="21" y="21"/>
                    </a:lnTo>
                    <a:lnTo>
                      <a:pt x="21" y="21"/>
                    </a:lnTo>
                    <a:lnTo>
                      <a:pt x="29" y="28"/>
                    </a:lnTo>
                    <a:lnTo>
                      <a:pt x="36" y="36"/>
                    </a:lnTo>
                    <a:lnTo>
                      <a:pt x="36" y="36"/>
                    </a:lnTo>
                    <a:lnTo>
                      <a:pt x="36" y="36"/>
                    </a:lnTo>
                    <a:lnTo>
                      <a:pt x="36" y="36"/>
                    </a:lnTo>
                    <a:close/>
                    <a:moveTo>
                      <a:pt x="65" y="28"/>
                    </a:moveTo>
                    <a:lnTo>
                      <a:pt x="65" y="28"/>
                    </a:lnTo>
                    <a:lnTo>
                      <a:pt x="72" y="28"/>
                    </a:lnTo>
                    <a:lnTo>
                      <a:pt x="72" y="14"/>
                    </a:lnTo>
                    <a:lnTo>
                      <a:pt x="65" y="7"/>
                    </a:lnTo>
                    <a:lnTo>
                      <a:pt x="57" y="14"/>
                    </a:lnTo>
                    <a:lnTo>
                      <a:pt x="65" y="28"/>
                    </a:lnTo>
                    <a:lnTo>
                      <a:pt x="65" y="28"/>
                    </a:lnTo>
                    <a:close/>
                    <a:moveTo>
                      <a:pt x="43" y="21"/>
                    </a:moveTo>
                    <a:lnTo>
                      <a:pt x="50" y="14"/>
                    </a:lnTo>
                    <a:lnTo>
                      <a:pt x="43" y="0"/>
                    </a:lnTo>
                    <a:lnTo>
                      <a:pt x="36" y="7"/>
                    </a:lnTo>
                    <a:lnTo>
                      <a:pt x="43" y="21"/>
                    </a:lnTo>
                    <a:lnTo>
                      <a:pt x="43" y="21"/>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830">
                <a:extLst>
                  <a:ext uri="{FF2B5EF4-FFF2-40B4-BE49-F238E27FC236}">
                    <a16:creationId xmlns:a16="http://schemas.microsoft.com/office/drawing/2014/main" xmlns="" id="{AFDAC5E7-121A-4810-99BA-D1A3FB4DC388}"/>
                  </a:ext>
                </a:extLst>
              </p:cNvPr>
              <p:cNvSpPr>
                <a:spLocks noEditPoints="1"/>
              </p:cNvSpPr>
              <p:nvPr/>
            </p:nvSpPr>
            <p:spPr bwMode="auto">
              <a:xfrm>
                <a:off x="6388" y="3534"/>
                <a:ext cx="71" cy="79"/>
              </a:xfrm>
              <a:custGeom>
                <a:avLst/>
                <a:gdLst>
                  <a:gd name="T0" fmla="*/ 64 w 71"/>
                  <a:gd name="T1" fmla="*/ 72 h 79"/>
                  <a:gd name="T2" fmla="*/ 71 w 71"/>
                  <a:gd name="T3" fmla="*/ 65 h 79"/>
                  <a:gd name="T4" fmla="*/ 57 w 71"/>
                  <a:gd name="T5" fmla="*/ 58 h 79"/>
                  <a:gd name="T6" fmla="*/ 64 w 71"/>
                  <a:gd name="T7" fmla="*/ 43 h 79"/>
                  <a:gd name="T8" fmla="*/ 64 w 71"/>
                  <a:gd name="T9" fmla="*/ 36 h 79"/>
                  <a:gd name="T10" fmla="*/ 71 w 71"/>
                  <a:gd name="T11" fmla="*/ 14 h 79"/>
                  <a:gd name="T12" fmla="*/ 64 w 71"/>
                  <a:gd name="T13" fmla="*/ 7 h 79"/>
                  <a:gd name="T14" fmla="*/ 57 w 71"/>
                  <a:gd name="T15" fmla="*/ 14 h 79"/>
                  <a:gd name="T16" fmla="*/ 57 w 71"/>
                  <a:gd name="T17" fmla="*/ 36 h 79"/>
                  <a:gd name="T18" fmla="*/ 57 w 71"/>
                  <a:gd name="T19" fmla="*/ 50 h 79"/>
                  <a:gd name="T20" fmla="*/ 50 w 71"/>
                  <a:gd name="T21" fmla="*/ 43 h 79"/>
                  <a:gd name="T22" fmla="*/ 43 w 71"/>
                  <a:gd name="T23" fmla="*/ 36 h 79"/>
                  <a:gd name="T24" fmla="*/ 50 w 71"/>
                  <a:gd name="T25" fmla="*/ 21 h 79"/>
                  <a:gd name="T26" fmla="*/ 43 w 71"/>
                  <a:gd name="T27" fmla="*/ 0 h 79"/>
                  <a:gd name="T28" fmla="*/ 36 w 71"/>
                  <a:gd name="T29" fmla="*/ 28 h 79"/>
                  <a:gd name="T30" fmla="*/ 36 w 71"/>
                  <a:gd name="T31" fmla="*/ 36 h 79"/>
                  <a:gd name="T32" fmla="*/ 36 w 71"/>
                  <a:gd name="T33" fmla="*/ 36 h 79"/>
                  <a:gd name="T34" fmla="*/ 28 w 71"/>
                  <a:gd name="T35" fmla="*/ 21 h 79"/>
                  <a:gd name="T36" fmla="*/ 21 w 71"/>
                  <a:gd name="T37" fmla="*/ 14 h 79"/>
                  <a:gd name="T38" fmla="*/ 14 w 71"/>
                  <a:gd name="T39" fmla="*/ 0 h 79"/>
                  <a:gd name="T40" fmla="*/ 0 w 71"/>
                  <a:gd name="T41" fmla="*/ 0 h 79"/>
                  <a:gd name="T42" fmla="*/ 0 w 71"/>
                  <a:gd name="T43" fmla="*/ 7 h 79"/>
                  <a:gd name="T44" fmla="*/ 21 w 71"/>
                  <a:gd name="T45" fmla="*/ 21 h 79"/>
                  <a:gd name="T46" fmla="*/ 36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8 w 71"/>
                  <a:gd name="T59" fmla="*/ 43 h 79"/>
                  <a:gd name="T60" fmla="*/ 28 w 71"/>
                  <a:gd name="T61" fmla="*/ 43 h 79"/>
                  <a:gd name="T62" fmla="*/ 43 w 71"/>
                  <a:gd name="T63" fmla="*/ 50 h 79"/>
                  <a:gd name="T64" fmla="*/ 50 w 71"/>
                  <a:gd name="T65" fmla="*/ 58 h 79"/>
                  <a:gd name="T66" fmla="*/ 36 w 71"/>
                  <a:gd name="T67" fmla="*/ 65 h 79"/>
                  <a:gd name="T68" fmla="*/ 21 w 71"/>
                  <a:gd name="T69" fmla="*/ 58 h 79"/>
                  <a:gd name="T70" fmla="*/ 7 w 71"/>
                  <a:gd name="T71" fmla="*/ 65 h 79"/>
                  <a:gd name="T72" fmla="*/ 21 w 71"/>
                  <a:gd name="T73" fmla="*/ 79 h 79"/>
                  <a:gd name="T74" fmla="*/ 36 w 71"/>
                  <a:gd name="T75" fmla="*/ 72 h 79"/>
                  <a:gd name="T76" fmla="*/ 36 w 71"/>
                  <a:gd name="T77" fmla="*/ 65 h 79"/>
                  <a:gd name="T78" fmla="*/ 50 w 71"/>
                  <a:gd name="T79" fmla="*/ 65 h 79"/>
                  <a:gd name="T80" fmla="*/ 57 w 71"/>
                  <a:gd name="T81" fmla="*/ 65 h 79"/>
                  <a:gd name="T82" fmla="*/ 64 w 71"/>
                  <a:gd name="T83" fmla="*/ 72 h 79"/>
                  <a:gd name="T84" fmla="*/ 64 w 71"/>
                  <a:gd name="T85" fmla="*/ 36 h 79"/>
                  <a:gd name="T86" fmla="*/ 71 w 71"/>
                  <a:gd name="T87" fmla="*/ 14 h 79"/>
                  <a:gd name="T88" fmla="*/ 57 w 71"/>
                  <a:gd name="T89" fmla="*/ 21 h 79"/>
                  <a:gd name="T90" fmla="*/ 64 w 71"/>
                  <a:gd name="T91" fmla="*/ 36 h 79"/>
                  <a:gd name="T92" fmla="*/ 50 w 71"/>
                  <a:gd name="T93" fmla="*/ 14 h 79"/>
                  <a:gd name="T94" fmla="*/ 36 w 71"/>
                  <a:gd name="T95" fmla="*/ 14 h 79"/>
                  <a:gd name="T96" fmla="*/ 43 w 71"/>
                  <a:gd name="T97" fmla="*/ 21 h 79"/>
                  <a:gd name="T98" fmla="*/ 21 w 71"/>
                  <a:gd name="T99" fmla="*/ 14 h 79"/>
                  <a:gd name="T100" fmla="*/ 14 w 71"/>
                  <a:gd name="T101" fmla="*/ 7 h 79"/>
                  <a:gd name="T102" fmla="*/ 7 w 71"/>
                  <a:gd name="T103" fmla="*/ 7 h 79"/>
                  <a:gd name="T104" fmla="*/ 14 w 71"/>
                  <a:gd name="T105" fmla="*/ 21 h 79"/>
                  <a:gd name="T106" fmla="*/ 21 w 71"/>
                  <a:gd name="T107" fmla="*/ 21 h 79"/>
                  <a:gd name="T108" fmla="*/ 14 w 71"/>
                  <a:gd name="T109" fmla="*/ 36 h 79"/>
                  <a:gd name="T110" fmla="*/ 7 w 71"/>
                  <a:gd name="T111" fmla="*/ 43 h 79"/>
                  <a:gd name="T112" fmla="*/ 21 w 71"/>
                  <a:gd name="T113" fmla="*/ 50 h 79"/>
                  <a:gd name="T114" fmla="*/ 21 w 71"/>
                  <a:gd name="T115" fmla="*/ 36 h 79"/>
                  <a:gd name="T116" fmla="*/ 28 w 71"/>
                  <a:gd name="T117" fmla="*/ 58 h 79"/>
                  <a:gd name="T118" fmla="*/ 14 w 71"/>
                  <a:gd name="T119" fmla="*/ 65 h 79"/>
                  <a:gd name="T120" fmla="*/ 14 w 71"/>
                  <a:gd name="T121" fmla="*/ 72 h 79"/>
                  <a:gd name="T122" fmla="*/ 28 w 71"/>
                  <a:gd name="T123" fmla="*/ 72 h 79"/>
                  <a:gd name="T124" fmla="*/ 36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64" y="72"/>
                    </a:moveTo>
                    <a:lnTo>
                      <a:pt x="64" y="72"/>
                    </a:lnTo>
                    <a:lnTo>
                      <a:pt x="71" y="72"/>
                    </a:lnTo>
                    <a:lnTo>
                      <a:pt x="71" y="65"/>
                    </a:lnTo>
                    <a:lnTo>
                      <a:pt x="71" y="65"/>
                    </a:lnTo>
                    <a:lnTo>
                      <a:pt x="57" y="58"/>
                    </a:lnTo>
                    <a:lnTo>
                      <a:pt x="57" y="50"/>
                    </a:lnTo>
                    <a:lnTo>
                      <a:pt x="64" y="43"/>
                    </a:lnTo>
                    <a:lnTo>
                      <a:pt x="64" y="36"/>
                    </a:lnTo>
                    <a:lnTo>
                      <a:pt x="64" y="36"/>
                    </a:lnTo>
                    <a:lnTo>
                      <a:pt x="71" y="28"/>
                    </a:lnTo>
                    <a:lnTo>
                      <a:pt x="71" y="14"/>
                    </a:lnTo>
                    <a:lnTo>
                      <a:pt x="64" y="7"/>
                    </a:lnTo>
                    <a:lnTo>
                      <a:pt x="64" y="7"/>
                    </a:lnTo>
                    <a:lnTo>
                      <a:pt x="57" y="7"/>
                    </a:lnTo>
                    <a:lnTo>
                      <a:pt x="57" y="14"/>
                    </a:lnTo>
                    <a:lnTo>
                      <a:pt x="57" y="28"/>
                    </a:lnTo>
                    <a:lnTo>
                      <a:pt x="57" y="36"/>
                    </a:lnTo>
                    <a:lnTo>
                      <a:pt x="57" y="43"/>
                    </a:lnTo>
                    <a:lnTo>
                      <a:pt x="57" y="50"/>
                    </a:lnTo>
                    <a:lnTo>
                      <a:pt x="57" y="50"/>
                    </a:lnTo>
                    <a:lnTo>
                      <a:pt x="50" y="43"/>
                    </a:lnTo>
                    <a:lnTo>
                      <a:pt x="43" y="43"/>
                    </a:lnTo>
                    <a:lnTo>
                      <a:pt x="43" y="36"/>
                    </a:lnTo>
                    <a:lnTo>
                      <a:pt x="43" y="28"/>
                    </a:lnTo>
                    <a:lnTo>
                      <a:pt x="50" y="21"/>
                    </a:lnTo>
                    <a:lnTo>
                      <a:pt x="50" y="14"/>
                    </a:lnTo>
                    <a:lnTo>
                      <a:pt x="43" y="0"/>
                    </a:lnTo>
                    <a:lnTo>
                      <a:pt x="36" y="7"/>
                    </a:lnTo>
                    <a:lnTo>
                      <a:pt x="36" y="28"/>
                    </a:lnTo>
                    <a:lnTo>
                      <a:pt x="36" y="28"/>
                    </a:lnTo>
                    <a:lnTo>
                      <a:pt x="36" y="36"/>
                    </a:lnTo>
                    <a:lnTo>
                      <a:pt x="36" y="36"/>
                    </a:lnTo>
                    <a:lnTo>
                      <a:pt x="36" y="36"/>
                    </a:lnTo>
                    <a:lnTo>
                      <a:pt x="28" y="28"/>
                    </a:lnTo>
                    <a:lnTo>
                      <a:pt x="28" y="21"/>
                    </a:lnTo>
                    <a:lnTo>
                      <a:pt x="21" y="21"/>
                    </a:lnTo>
                    <a:lnTo>
                      <a:pt x="21" y="14"/>
                    </a:lnTo>
                    <a:lnTo>
                      <a:pt x="21" y="7"/>
                    </a:lnTo>
                    <a:lnTo>
                      <a:pt x="14" y="0"/>
                    </a:lnTo>
                    <a:lnTo>
                      <a:pt x="7" y="0"/>
                    </a:lnTo>
                    <a:lnTo>
                      <a:pt x="0" y="0"/>
                    </a:lnTo>
                    <a:lnTo>
                      <a:pt x="0" y="0"/>
                    </a:lnTo>
                    <a:lnTo>
                      <a:pt x="0" y="7"/>
                    </a:lnTo>
                    <a:lnTo>
                      <a:pt x="7" y="21"/>
                    </a:lnTo>
                    <a:lnTo>
                      <a:pt x="21" y="21"/>
                    </a:lnTo>
                    <a:lnTo>
                      <a:pt x="28" y="28"/>
                    </a:lnTo>
                    <a:lnTo>
                      <a:pt x="36" y="36"/>
                    </a:lnTo>
                    <a:lnTo>
                      <a:pt x="36" y="43"/>
                    </a:lnTo>
                    <a:lnTo>
                      <a:pt x="28" y="43"/>
                    </a:lnTo>
                    <a:lnTo>
                      <a:pt x="28" y="43"/>
                    </a:lnTo>
                    <a:lnTo>
                      <a:pt x="21" y="36"/>
                    </a:lnTo>
                    <a:lnTo>
                      <a:pt x="21" y="36"/>
                    </a:lnTo>
                    <a:lnTo>
                      <a:pt x="7" y="36"/>
                    </a:lnTo>
                    <a:lnTo>
                      <a:pt x="0" y="36"/>
                    </a:lnTo>
                    <a:lnTo>
                      <a:pt x="0" y="43"/>
                    </a:lnTo>
                    <a:lnTo>
                      <a:pt x="7" y="50"/>
                    </a:lnTo>
                    <a:lnTo>
                      <a:pt x="14" y="50"/>
                    </a:lnTo>
                    <a:lnTo>
                      <a:pt x="21" y="50"/>
                    </a:lnTo>
                    <a:lnTo>
                      <a:pt x="28" y="43"/>
                    </a:lnTo>
                    <a:lnTo>
                      <a:pt x="28" y="43"/>
                    </a:lnTo>
                    <a:lnTo>
                      <a:pt x="28" y="43"/>
                    </a:lnTo>
                    <a:lnTo>
                      <a:pt x="36" y="43"/>
                    </a:lnTo>
                    <a:lnTo>
                      <a:pt x="43" y="50"/>
                    </a:lnTo>
                    <a:lnTo>
                      <a:pt x="50" y="58"/>
                    </a:lnTo>
                    <a:lnTo>
                      <a:pt x="50" y="58"/>
                    </a:lnTo>
                    <a:lnTo>
                      <a:pt x="43" y="58"/>
                    </a:lnTo>
                    <a:lnTo>
                      <a:pt x="36" y="65"/>
                    </a:lnTo>
                    <a:lnTo>
                      <a:pt x="36" y="58"/>
                    </a:lnTo>
                    <a:lnTo>
                      <a:pt x="21" y="58"/>
                    </a:lnTo>
                    <a:lnTo>
                      <a:pt x="7" y="65"/>
                    </a:lnTo>
                    <a:lnTo>
                      <a:pt x="7" y="65"/>
                    </a:lnTo>
                    <a:lnTo>
                      <a:pt x="7" y="72"/>
                    </a:lnTo>
                    <a:lnTo>
                      <a:pt x="21" y="79"/>
                    </a:lnTo>
                    <a:lnTo>
                      <a:pt x="28" y="72"/>
                    </a:lnTo>
                    <a:lnTo>
                      <a:pt x="36" y="72"/>
                    </a:lnTo>
                    <a:lnTo>
                      <a:pt x="36" y="72"/>
                    </a:lnTo>
                    <a:lnTo>
                      <a:pt x="36" y="65"/>
                    </a:lnTo>
                    <a:lnTo>
                      <a:pt x="43" y="65"/>
                    </a:lnTo>
                    <a:lnTo>
                      <a:pt x="50" y="65"/>
                    </a:lnTo>
                    <a:lnTo>
                      <a:pt x="50" y="58"/>
                    </a:lnTo>
                    <a:lnTo>
                      <a:pt x="57" y="65"/>
                    </a:lnTo>
                    <a:lnTo>
                      <a:pt x="64" y="72"/>
                    </a:lnTo>
                    <a:lnTo>
                      <a:pt x="64" y="72"/>
                    </a:lnTo>
                    <a:close/>
                    <a:moveTo>
                      <a:pt x="64" y="36"/>
                    </a:moveTo>
                    <a:lnTo>
                      <a:pt x="64" y="36"/>
                    </a:lnTo>
                    <a:lnTo>
                      <a:pt x="71" y="28"/>
                    </a:lnTo>
                    <a:lnTo>
                      <a:pt x="71" y="14"/>
                    </a:lnTo>
                    <a:lnTo>
                      <a:pt x="64" y="7"/>
                    </a:lnTo>
                    <a:lnTo>
                      <a:pt x="57" y="21"/>
                    </a:lnTo>
                    <a:lnTo>
                      <a:pt x="64" y="36"/>
                    </a:lnTo>
                    <a:lnTo>
                      <a:pt x="64" y="36"/>
                    </a:lnTo>
                    <a:close/>
                    <a:moveTo>
                      <a:pt x="43" y="21"/>
                    </a:moveTo>
                    <a:lnTo>
                      <a:pt x="50" y="14"/>
                    </a:lnTo>
                    <a:lnTo>
                      <a:pt x="43" y="0"/>
                    </a:lnTo>
                    <a:lnTo>
                      <a:pt x="36" y="14"/>
                    </a:lnTo>
                    <a:lnTo>
                      <a:pt x="43" y="21"/>
                    </a:lnTo>
                    <a:lnTo>
                      <a:pt x="43" y="21"/>
                    </a:lnTo>
                    <a:close/>
                    <a:moveTo>
                      <a:pt x="21" y="21"/>
                    </a:moveTo>
                    <a:lnTo>
                      <a:pt x="21" y="14"/>
                    </a:lnTo>
                    <a:lnTo>
                      <a:pt x="21" y="7"/>
                    </a:lnTo>
                    <a:lnTo>
                      <a:pt x="14" y="7"/>
                    </a:lnTo>
                    <a:lnTo>
                      <a:pt x="7" y="0"/>
                    </a:lnTo>
                    <a:lnTo>
                      <a:pt x="7" y="7"/>
                    </a:lnTo>
                    <a:lnTo>
                      <a:pt x="7" y="14"/>
                    </a:lnTo>
                    <a:lnTo>
                      <a:pt x="14" y="21"/>
                    </a:lnTo>
                    <a:lnTo>
                      <a:pt x="21" y="21"/>
                    </a:lnTo>
                    <a:lnTo>
                      <a:pt x="21" y="21"/>
                    </a:lnTo>
                    <a:close/>
                    <a:moveTo>
                      <a:pt x="21" y="36"/>
                    </a:moveTo>
                    <a:lnTo>
                      <a:pt x="14" y="36"/>
                    </a:lnTo>
                    <a:lnTo>
                      <a:pt x="0" y="36"/>
                    </a:lnTo>
                    <a:lnTo>
                      <a:pt x="7" y="43"/>
                    </a:lnTo>
                    <a:lnTo>
                      <a:pt x="14" y="50"/>
                    </a:lnTo>
                    <a:lnTo>
                      <a:pt x="21" y="50"/>
                    </a:lnTo>
                    <a:lnTo>
                      <a:pt x="21" y="36"/>
                    </a:lnTo>
                    <a:lnTo>
                      <a:pt x="21" y="36"/>
                    </a:lnTo>
                    <a:close/>
                    <a:moveTo>
                      <a:pt x="36" y="65"/>
                    </a:moveTo>
                    <a:lnTo>
                      <a:pt x="28" y="58"/>
                    </a:lnTo>
                    <a:lnTo>
                      <a:pt x="21" y="58"/>
                    </a:lnTo>
                    <a:lnTo>
                      <a:pt x="14" y="65"/>
                    </a:lnTo>
                    <a:lnTo>
                      <a:pt x="7" y="65"/>
                    </a:lnTo>
                    <a:lnTo>
                      <a:pt x="14" y="72"/>
                    </a:lnTo>
                    <a:lnTo>
                      <a:pt x="21" y="72"/>
                    </a:lnTo>
                    <a:lnTo>
                      <a:pt x="28"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831">
                <a:extLst>
                  <a:ext uri="{FF2B5EF4-FFF2-40B4-BE49-F238E27FC236}">
                    <a16:creationId xmlns:a16="http://schemas.microsoft.com/office/drawing/2014/main" xmlns="" id="{B321A833-DB1E-41D6-B696-18105EB321BA}"/>
                  </a:ext>
                </a:extLst>
              </p:cNvPr>
              <p:cNvSpPr>
                <a:spLocks noEditPoints="1"/>
              </p:cNvSpPr>
              <p:nvPr/>
            </p:nvSpPr>
            <p:spPr bwMode="auto">
              <a:xfrm>
                <a:off x="6467" y="3534"/>
                <a:ext cx="71" cy="79"/>
              </a:xfrm>
              <a:custGeom>
                <a:avLst/>
                <a:gdLst>
                  <a:gd name="T0" fmla="*/ 64 w 71"/>
                  <a:gd name="T1" fmla="*/ 72 h 79"/>
                  <a:gd name="T2" fmla="*/ 71 w 71"/>
                  <a:gd name="T3" fmla="*/ 65 h 79"/>
                  <a:gd name="T4" fmla="*/ 57 w 71"/>
                  <a:gd name="T5" fmla="*/ 58 h 79"/>
                  <a:gd name="T6" fmla="*/ 57 w 71"/>
                  <a:gd name="T7" fmla="*/ 43 h 79"/>
                  <a:gd name="T8" fmla="*/ 64 w 71"/>
                  <a:gd name="T9" fmla="*/ 36 h 79"/>
                  <a:gd name="T10" fmla="*/ 64 w 71"/>
                  <a:gd name="T11" fmla="*/ 14 h 79"/>
                  <a:gd name="T12" fmla="*/ 64 w 71"/>
                  <a:gd name="T13" fmla="*/ 7 h 79"/>
                  <a:gd name="T14" fmla="*/ 50 w 71"/>
                  <a:gd name="T15" fmla="*/ 14 h 79"/>
                  <a:gd name="T16" fmla="*/ 57 w 71"/>
                  <a:gd name="T17" fmla="*/ 36 h 79"/>
                  <a:gd name="T18" fmla="*/ 50 w 71"/>
                  <a:gd name="T19" fmla="*/ 50 h 79"/>
                  <a:gd name="T20" fmla="*/ 43 w 71"/>
                  <a:gd name="T21" fmla="*/ 43 h 79"/>
                  <a:gd name="T22" fmla="*/ 43 w 71"/>
                  <a:gd name="T23" fmla="*/ 36 h 79"/>
                  <a:gd name="T24" fmla="*/ 43 w 71"/>
                  <a:gd name="T25" fmla="*/ 21 h 79"/>
                  <a:gd name="T26" fmla="*/ 35 w 71"/>
                  <a:gd name="T27" fmla="*/ 0 h 79"/>
                  <a:gd name="T28" fmla="*/ 35 w 71"/>
                  <a:gd name="T29" fmla="*/ 28 h 79"/>
                  <a:gd name="T30" fmla="*/ 35 w 71"/>
                  <a:gd name="T31" fmla="*/ 36 h 79"/>
                  <a:gd name="T32" fmla="*/ 35 w 71"/>
                  <a:gd name="T33" fmla="*/ 36 h 79"/>
                  <a:gd name="T34" fmla="*/ 21 w 71"/>
                  <a:gd name="T35" fmla="*/ 21 h 79"/>
                  <a:gd name="T36" fmla="*/ 21 w 71"/>
                  <a:gd name="T37" fmla="*/ 14 h 79"/>
                  <a:gd name="T38" fmla="*/ 7 w 71"/>
                  <a:gd name="T39" fmla="*/ 0 h 79"/>
                  <a:gd name="T40" fmla="*/ 0 w 71"/>
                  <a:gd name="T41" fmla="*/ 0 h 79"/>
                  <a:gd name="T42" fmla="*/ 0 w 71"/>
                  <a:gd name="T43" fmla="*/ 7 h 79"/>
                  <a:gd name="T44" fmla="*/ 14 w 71"/>
                  <a:gd name="T45" fmla="*/ 21 h 79"/>
                  <a:gd name="T46" fmla="*/ 28 w 71"/>
                  <a:gd name="T47" fmla="*/ 36 h 79"/>
                  <a:gd name="T48" fmla="*/ 28 w 71"/>
                  <a:gd name="T49" fmla="*/ 43 h 79"/>
                  <a:gd name="T50" fmla="*/ 21 w 71"/>
                  <a:gd name="T51" fmla="*/ 36 h 79"/>
                  <a:gd name="T52" fmla="*/ 7 w 71"/>
                  <a:gd name="T53" fmla="*/ 36 h 79"/>
                  <a:gd name="T54" fmla="*/ 0 w 71"/>
                  <a:gd name="T55" fmla="*/ 43 h 79"/>
                  <a:gd name="T56" fmla="*/ 14 w 71"/>
                  <a:gd name="T57" fmla="*/ 50 h 79"/>
                  <a:gd name="T58" fmla="*/ 21 w 71"/>
                  <a:gd name="T59" fmla="*/ 43 h 79"/>
                  <a:gd name="T60" fmla="*/ 28 w 71"/>
                  <a:gd name="T61" fmla="*/ 43 h 79"/>
                  <a:gd name="T62" fmla="*/ 43 w 71"/>
                  <a:gd name="T63" fmla="*/ 50 h 79"/>
                  <a:gd name="T64" fmla="*/ 43 w 71"/>
                  <a:gd name="T65" fmla="*/ 58 h 79"/>
                  <a:gd name="T66" fmla="*/ 35 w 71"/>
                  <a:gd name="T67" fmla="*/ 65 h 79"/>
                  <a:gd name="T68" fmla="*/ 21 w 71"/>
                  <a:gd name="T69" fmla="*/ 58 h 79"/>
                  <a:gd name="T70" fmla="*/ 0 w 71"/>
                  <a:gd name="T71" fmla="*/ 65 h 79"/>
                  <a:gd name="T72" fmla="*/ 21 w 71"/>
                  <a:gd name="T73" fmla="*/ 79 h 79"/>
                  <a:gd name="T74" fmla="*/ 28 w 71"/>
                  <a:gd name="T75" fmla="*/ 72 h 79"/>
                  <a:gd name="T76" fmla="*/ 35 w 71"/>
                  <a:gd name="T77" fmla="*/ 65 h 79"/>
                  <a:gd name="T78" fmla="*/ 43 w 71"/>
                  <a:gd name="T79" fmla="*/ 65 h 79"/>
                  <a:gd name="T80" fmla="*/ 57 w 71"/>
                  <a:gd name="T81" fmla="*/ 65 h 79"/>
                  <a:gd name="T82" fmla="*/ 57 w 71"/>
                  <a:gd name="T83" fmla="*/ 72 h 79"/>
                  <a:gd name="T84" fmla="*/ 64 w 71"/>
                  <a:gd name="T85" fmla="*/ 36 h 79"/>
                  <a:gd name="T86" fmla="*/ 64 w 71"/>
                  <a:gd name="T87" fmla="*/ 14 h 79"/>
                  <a:gd name="T88" fmla="*/ 57 w 71"/>
                  <a:gd name="T89" fmla="*/ 21 h 79"/>
                  <a:gd name="T90" fmla="*/ 57 w 71"/>
                  <a:gd name="T91" fmla="*/ 36 h 79"/>
                  <a:gd name="T92" fmla="*/ 43 w 71"/>
                  <a:gd name="T93" fmla="*/ 14 h 79"/>
                  <a:gd name="T94" fmla="*/ 28 w 71"/>
                  <a:gd name="T95" fmla="*/ 14 h 79"/>
                  <a:gd name="T96" fmla="*/ 35 w 71"/>
                  <a:gd name="T97" fmla="*/ 21 h 79"/>
                  <a:gd name="T98" fmla="*/ 21 w 71"/>
                  <a:gd name="T99" fmla="*/ 14 h 79"/>
                  <a:gd name="T100" fmla="*/ 14 w 71"/>
                  <a:gd name="T101" fmla="*/ 7 h 79"/>
                  <a:gd name="T102" fmla="*/ 0 w 71"/>
                  <a:gd name="T103" fmla="*/ 7 h 79"/>
                  <a:gd name="T104" fmla="*/ 7 w 71"/>
                  <a:gd name="T105" fmla="*/ 21 h 79"/>
                  <a:gd name="T106" fmla="*/ 14 w 71"/>
                  <a:gd name="T107" fmla="*/ 21 h 79"/>
                  <a:gd name="T108" fmla="*/ 7 w 71"/>
                  <a:gd name="T109" fmla="*/ 36 h 79"/>
                  <a:gd name="T110" fmla="*/ 7 w 71"/>
                  <a:gd name="T111" fmla="*/ 43 h 79"/>
                  <a:gd name="T112" fmla="*/ 21 w 71"/>
                  <a:gd name="T113" fmla="*/ 50 h 79"/>
                  <a:gd name="T114" fmla="*/ 21 w 71"/>
                  <a:gd name="T115" fmla="*/ 36 h 79"/>
                  <a:gd name="T116" fmla="*/ 28 w 71"/>
                  <a:gd name="T117" fmla="*/ 58 h 79"/>
                  <a:gd name="T118" fmla="*/ 14 w 71"/>
                  <a:gd name="T119" fmla="*/ 65 h 79"/>
                  <a:gd name="T120" fmla="*/ 7 w 71"/>
                  <a:gd name="T121" fmla="*/ 72 h 79"/>
                  <a:gd name="T122" fmla="*/ 28 w 71"/>
                  <a:gd name="T123" fmla="*/ 72 h 79"/>
                  <a:gd name="T124" fmla="*/ 28 w 71"/>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1" h="79">
                    <a:moveTo>
                      <a:pt x="57" y="72"/>
                    </a:moveTo>
                    <a:lnTo>
                      <a:pt x="64" y="72"/>
                    </a:lnTo>
                    <a:lnTo>
                      <a:pt x="64" y="72"/>
                    </a:lnTo>
                    <a:lnTo>
                      <a:pt x="71" y="65"/>
                    </a:lnTo>
                    <a:lnTo>
                      <a:pt x="64" y="65"/>
                    </a:lnTo>
                    <a:lnTo>
                      <a:pt x="57" y="58"/>
                    </a:lnTo>
                    <a:lnTo>
                      <a:pt x="57" y="50"/>
                    </a:lnTo>
                    <a:lnTo>
                      <a:pt x="57" y="43"/>
                    </a:lnTo>
                    <a:lnTo>
                      <a:pt x="57" y="36"/>
                    </a:lnTo>
                    <a:lnTo>
                      <a:pt x="64" y="36"/>
                    </a:lnTo>
                    <a:lnTo>
                      <a:pt x="71" y="28"/>
                    </a:lnTo>
                    <a:lnTo>
                      <a:pt x="64" y="14"/>
                    </a:lnTo>
                    <a:lnTo>
                      <a:pt x="64" y="7"/>
                    </a:lnTo>
                    <a:lnTo>
                      <a:pt x="64" y="7"/>
                    </a:lnTo>
                    <a:lnTo>
                      <a:pt x="57" y="7"/>
                    </a:lnTo>
                    <a:lnTo>
                      <a:pt x="50" y="14"/>
                    </a:lnTo>
                    <a:lnTo>
                      <a:pt x="50" y="28"/>
                    </a:lnTo>
                    <a:lnTo>
                      <a:pt x="57" y="36"/>
                    </a:lnTo>
                    <a:lnTo>
                      <a:pt x="57" y="43"/>
                    </a:lnTo>
                    <a:lnTo>
                      <a:pt x="50" y="50"/>
                    </a:lnTo>
                    <a:lnTo>
                      <a:pt x="50" y="50"/>
                    </a:lnTo>
                    <a:lnTo>
                      <a:pt x="43" y="43"/>
                    </a:lnTo>
                    <a:lnTo>
                      <a:pt x="43" y="43"/>
                    </a:lnTo>
                    <a:lnTo>
                      <a:pt x="43" y="36"/>
                    </a:lnTo>
                    <a:lnTo>
                      <a:pt x="43" y="28"/>
                    </a:lnTo>
                    <a:lnTo>
                      <a:pt x="43" y="21"/>
                    </a:lnTo>
                    <a:lnTo>
                      <a:pt x="43" y="14"/>
                    </a:lnTo>
                    <a:lnTo>
                      <a:pt x="35" y="0"/>
                    </a:lnTo>
                    <a:lnTo>
                      <a:pt x="28" y="7"/>
                    </a:lnTo>
                    <a:lnTo>
                      <a:pt x="35" y="28"/>
                    </a:lnTo>
                    <a:lnTo>
                      <a:pt x="35" y="28"/>
                    </a:lnTo>
                    <a:lnTo>
                      <a:pt x="35" y="36"/>
                    </a:lnTo>
                    <a:lnTo>
                      <a:pt x="35" y="36"/>
                    </a:lnTo>
                    <a:lnTo>
                      <a:pt x="35" y="36"/>
                    </a:lnTo>
                    <a:lnTo>
                      <a:pt x="28" y="28"/>
                    </a:lnTo>
                    <a:lnTo>
                      <a:pt x="21" y="21"/>
                    </a:lnTo>
                    <a:lnTo>
                      <a:pt x="21" y="21"/>
                    </a:lnTo>
                    <a:lnTo>
                      <a:pt x="21" y="14"/>
                    </a:lnTo>
                    <a:lnTo>
                      <a:pt x="14" y="7"/>
                    </a:lnTo>
                    <a:lnTo>
                      <a:pt x="7" y="0"/>
                    </a:lnTo>
                    <a:lnTo>
                      <a:pt x="7" y="0"/>
                    </a:lnTo>
                    <a:lnTo>
                      <a:pt x="0" y="0"/>
                    </a:lnTo>
                    <a:lnTo>
                      <a:pt x="0" y="0"/>
                    </a:lnTo>
                    <a:lnTo>
                      <a:pt x="0" y="7"/>
                    </a:lnTo>
                    <a:lnTo>
                      <a:pt x="7" y="21"/>
                    </a:lnTo>
                    <a:lnTo>
                      <a:pt x="14" y="21"/>
                    </a:lnTo>
                    <a:lnTo>
                      <a:pt x="21" y="28"/>
                    </a:lnTo>
                    <a:lnTo>
                      <a:pt x="28" y="36"/>
                    </a:lnTo>
                    <a:lnTo>
                      <a:pt x="28" y="43"/>
                    </a:lnTo>
                    <a:lnTo>
                      <a:pt x="28" y="43"/>
                    </a:lnTo>
                    <a:lnTo>
                      <a:pt x="28" y="43"/>
                    </a:lnTo>
                    <a:lnTo>
                      <a:pt x="21" y="36"/>
                    </a:lnTo>
                    <a:lnTo>
                      <a:pt x="14" y="36"/>
                    </a:lnTo>
                    <a:lnTo>
                      <a:pt x="7" y="36"/>
                    </a:lnTo>
                    <a:lnTo>
                      <a:pt x="0" y="36"/>
                    </a:lnTo>
                    <a:lnTo>
                      <a:pt x="0" y="43"/>
                    </a:lnTo>
                    <a:lnTo>
                      <a:pt x="7" y="50"/>
                    </a:lnTo>
                    <a:lnTo>
                      <a:pt x="14" y="50"/>
                    </a:lnTo>
                    <a:lnTo>
                      <a:pt x="14" y="50"/>
                    </a:lnTo>
                    <a:lnTo>
                      <a:pt x="21" y="43"/>
                    </a:lnTo>
                    <a:lnTo>
                      <a:pt x="21" y="43"/>
                    </a:lnTo>
                    <a:lnTo>
                      <a:pt x="28" y="43"/>
                    </a:lnTo>
                    <a:lnTo>
                      <a:pt x="35" y="43"/>
                    </a:lnTo>
                    <a:lnTo>
                      <a:pt x="43" y="50"/>
                    </a:lnTo>
                    <a:lnTo>
                      <a:pt x="43" y="58"/>
                    </a:lnTo>
                    <a:lnTo>
                      <a:pt x="43" y="58"/>
                    </a:lnTo>
                    <a:lnTo>
                      <a:pt x="43" y="58"/>
                    </a:lnTo>
                    <a:lnTo>
                      <a:pt x="35" y="65"/>
                    </a:lnTo>
                    <a:lnTo>
                      <a:pt x="28" y="58"/>
                    </a:lnTo>
                    <a:lnTo>
                      <a:pt x="21" y="58"/>
                    </a:lnTo>
                    <a:lnTo>
                      <a:pt x="7" y="65"/>
                    </a:lnTo>
                    <a:lnTo>
                      <a:pt x="0" y="65"/>
                    </a:lnTo>
                    <a:lnTo>
                      <a:pt x="7" y="72"/>
                    </a:lnTo>
                    <a:lnTo>
                      <a:pt x="21" y="79"/>
                    </a:lnTo>
                    <a:lnTo>
                      <a:pt x="28" y="72"/>
                    </a:lnTo>
                    <a:lnTo>
                      <a:pt x="28" y="72"/>
                    </a:lnTo>
                    <a:lnTo>
                      <a:pt x="28" y="72"/>
                    </a:lnTo>
                    <a:lnTo>
                      <a:pt x="35" y="65"/>
                    </a:lnTo>
                    <a:lnTo>
                      <a:pt x="43" y="65"/>
                    </a:lnTo>
                    <a:lnTo>
                      <a:pt x="43" y="65"/>
                    </a:lnTo>
                    <a:lnTo>
                      <a:pt x="50" y="58"/>
                    </a:lnTo>
                    <a:lnTo>
                      <a:pt x="57" y="65"/>
                    </a:lnTo>
                    <a:lnTo>
                      <a:pt x="57" y="72"/>
                    </a:lnTo>
                    <a:lnTo>
                      <a:pt x="57" y="72"/>
                    </a:lnTo>
                    <a:close/>
                    <a:moveTo>
                      <a:pt x="57" y="36"/>
                    </a:moveTo>
                    <a:lnTo>
                      <a:pt x="64" y="36"/>
                    </a:lnTo>
                    <a:lnTo>
                      <a:pt x="64" y="28"/>
                    </a:lnTo>
                    <a:lnTo>
                      <a:pt x="64" y="14"/>
                    </a:lnTo>
                    <a:lnTo>
                      <a:pt x="64" y="7"/>
                    </a:lnTo>
                    <a:lnTo>
                      <a:pt x="57" y="21"/>
                    </a:lnTo>
                    <a:lnTo>
                      <a:pt x="57" y="36"/>
                    </a:lnTo>
                    <a:lnTo>
                      <a:pt x="57" y="36"/>
                    </a:lnTo>
                    <a:close/>
                    <a:moveTo>
                      <a:pt x="35" y="21"/>
                    </a:moveTo>
                    <a:lnTo>
                      <a:pt x="43" y="14"/>
                    </a:lnTo>
                    <a:lnTo>
                      <a:pt x="35" y="0"/>
                    </a:lnTo>
                    <a:lnTo>
                      <a:pt x="28" y="14"/>
                    </a:lnTo>
                    <a:lnTo>
                      <a:pt x="35" y="21"/>
                    </a:lnTo>
                    <a:lnTo>
                      <a:pt x="35" y="21"/>
                    </a:lnTo>
                    <a:close/>
                    <a:moveTo>
                      <a:pt x="14" y="21"/>
                    </a:moveTo>
                    <a:lnTo>
                      <a:pt x="21" y="14"/>
                    </a:lnTo>
                    <a:lnTo>
                      <a:pt x="14" y="7"/>
                    </a:lnTo>
                    <a:lnTo>
                      <a:pt x="14" y="7"/>
                    </a:lnTo>
                    <a:lnTo>
                      <a:pt x="0" y="0"/>
                    </a:lnTo>
                    <a:lnTo>
                      <a:pt x="0" y="7"/>
                    </a:lnTo>
                    <a:lnTo>
                      <a:pt x="7" y="14"/>
                    </a:lnTo>
                    <a:lnTo>
                      <a:pt x="7" y="21"/>
                    </a:lnTo>
                    <a:lnTo>
                      <a:pt x="14" y="21"/>
                    </a:lnTo>
                    <a:lnTo>
                      <a:pt x="14" y="21"/>
                    </a:lnTo>
                    <a:close/>
                    <a:moveTo>
                      <a:pt x="21" y="36"/>
                    </a:moveTo>
                    <a:lnTo>
                      <a:pt x="7" y="36"/>
                    </a:lnTo>
                    <a:lnTo>
                      <a:pt x="0" y="36"/>
                    </a:lnTo>
                    <a:lnTo>
                      <a:pt x="7" y="43"/>
                    </a:lnTo>
                    <a:lnTo>
                      <a:pt x="14" y="50"/>
                    </a:lnTo>
                    <a:lnTo>
                      <a:pt x="21" y="50"/>
                    </a:lnTo>
                    <a:lnTo>
                      <a:pt x="21" y="36"/>
                    </a:lnTo>
                    <a:lnTo>
                      <a:pt x="21" y="36"/>
                    </a:lnTo>
                    <a:close/>
                    <a:moveTo>
                      <a:pt x="28" y="65"/>
                    </a:moveTo>
                    <a:lnTo>
                      <a:pt x="28" y="58"/>
                    </a:lnTo>
                    <a:lnTo>
                      <a:pt x="21" y="58"/>
                    </a:lnTo>
                    <a:lnTo>
                      <a:pt x="14" y="65"/>
                    </a:lnTo>
                    <a:lnTo>
                      <a:pt x="7" y="65"/>
                    </a:lnTo>
                    <a:lnTo>
                      <a:pt x="7" y="72"/>
                    </a:lnTo>
                    <a:lnTo>
                      <a:pt x="14" y="72"/>
                    </a:lnTo>
                    <a:lnTo>
                      <a:pt x="28" y="72"/>
                    </a:lnTo>
                    <a:lnTo>
                      <a:pt x="28" y="65"/>
                    </a:lnTo>
                    <a:lnTo>
                      <a:pt x="28"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832">
                <a:extLst>
                  <a:ext uri="{FF2B5EF4-FFF2-40B4-BE49-F238E27FC236}">
                    <a16:creationId xmlns:a16="http://schemas.microsoft.com/office/drawing/2014/main" xmlns="" id="{7D1BB2B9-44AC-4274-A137-DF840FF65461}"/>
                  </a:ext>
                </a:extLst>
              </p:cNvPr>
              <p:cNvSpPr>
                <a:spLocks noEditPoints="1"/>
              </p:cNvSpPr>
              <p:nvPr/>
            </p:nvSpPr>
            <p:spPr bwMode="auto">
              <a:xfrm>
                <a:off x="6538" y="3534"/>
                <a:ext cx="73" cy="79"/>
              </a:xfrm>
              <a:custGeom>
                <a:avLst/>
                <a:gdLst>
                  <a:gd name="T0" fmla="*/ 66 w 73"/>
                  <a:gd name="T1" fmla="*/ 72 h 79"/>
                  <a:gd name="T2" fmla="*/ 73 w 73"/>
                  <a:gd name="T3" fmla="*/ 65 h 79"/>
                  <a:gd name="T4" fmla="*/ 66 w 73"/>
                  <a:gd name="T5" fmla="*/ 58 h 79"/>
                  <a:gd name="T6" fmla="*/ 66 w 73"/>
                  <a:gd name="T7" fmla="*/ 43 h 79"/>
                  <a:gd name="T8" fmla="*/ 73 w 73"/>
                  <a:gd name="T9" fmla="*/ 36 h 79"/>
                  <a:gd name="T10" fmla="*/ 73 w 73"/>
                  <a:gd name="T11" fmla="*/ 14 h 79"/>
                  <a:gd name="T12" fmla="*/ 66 w 73"/>
                  <a:gd name="T13" fmla="*/ 7 h 79"/>
                  <a:gd name="T14" fmla="*/ 58 w 73"/>
                  <a:gd name="T15" fmla="*/ 14 h 79"/>
                  <a:gd name="T16" fmla="*/ 66 w 73"/>
                  <a:gd name="T17" fmla="*/ 36 h 79"/>
                  <a:gd name="T18" fmla="*/ 58 w 73"/>
                  <a:gd name="T19" fmla="*/ 50 h 79"/>
                  <a:gd name="T20" fmla="*/ 51 w 73"/>
                  <a:gd name="T21" fmla="*/ 43 h 79"/>
                  <a:gd name="T22" fmla="*/ 44 w 73"/>
                  <a:gd name="T23" fmla="*/ 36 h 79"/>
                  <a:gd name="T24" fmla="*/ 51 w 73"/>
                  <a:gd name="T25" fmla="*/ 21 h 79"/>
                  <a:gd name="T26" fmla="*/ 44 w 73"/>
                  <a:gd name="T27" fmla="*/ 0 h 79"/>
                  <a:gd name="T28" fmla="*/ 44 w 73"/>
                  <a:gd name="T29" fmla="*/ 28 h 79"/>
                  <a:gd name="T30" fmla="*/ 44 w 73"/>
                  <a:gd name="T31" fmla="*/ 36 h 79"/>
                  <a:gd name="T32" fmla="*/ 36 w 73"/>
                  <a:gd name="T33" fmla="*/ 36 h 79"/>
                  <a:gd name="T34" fmla="*/ 29 w 73"/>
                  <a:gd name="T35" fmla="*/ 21 h 79"/>
                  <a:gd name="T36" fmla="*/ 29 w 73"/>
                  <a:gd name="T37" fmla="*/ 14 h 79"/>
                  <a:gd name="T38" fmla="*/ 15 w 73"/>
                  <a:gd name="T39" fmla="*/ 0 h 79"/>
                  <a:gd name="T40" fmla="*/ 8 w 73"/>
                  <a:gd name="T41" fmla="*/ 0 h 79"/>
                  <a:gd name="T42" fmla="*/ 0 w 73"/>
                  <a:gd name="T43" fmla="*/ 7 h 79"/>
                  <a:gd name="T44" fmla="*/ 22 w 73"/>
                  <a:gd name="T45" fmla="*/ 21 h 79"/>
                  <a:gd name="T46" fmla="*/ 36 w 73"/>
                  <a:gd name="T47" fmla="*/ 36 h 79"/>
                  <a:gd name="T48" fmla="*/ 36 w 73"/>
                  <a:gd name="T49" fmla="*/ 43 h 79"/>
                  <a:gd name="T50" fmla="*/ 29 w 73"/>
                  <a:gd name="T51" fmla="*/ 36 h 79"/>
                  <a:gd name="T52" fmla="*/ 8 w 73"/>
                  <a:gd name="T53" fmla="*/ 36 h 79"/>
                  <a:gd name="T54" fmla="*/ 8 w 73"/>
                  <a:gd name="T55" fmla="*/ 43 h 79"/>
                  <a:gd name="T56" fmla="*/ 22 w 73"/>
                  <a:gd name="T57" fmla="*/ 50 h 79"/>
                  <a:gd name="T58" fmla="*/ 29 w 73"/>
                  <a:gd name="T59" fmla="*/ 43 h 79"/>
                  <a:gd name="T60" fmla="*/ 36 w 73"/>
                  <a:gd name="T61" fmla="*/ 43 h 79"/>
                  <a:gd name="T62" fmla="*/ 44 w 73"/>
                  <a:gd name="T63" fmla="*/ 50 h 79"/>
                  <a:gd name="T64" fmla="*/ 51 w 73"/>
                  <a:gd name="T65" fmla="*/ 58 h 79"/>
                  <a:gd name="T66" fmla="*/ 44 w 73"/>
                  <a:gd name="T67" fmla="*/ 65 h 79"/>
                  <a:gd name="T68" fmla="*/ 29 w 73"/>
                  <a:gd name="T69" fmla="*/ 58 h 79"/>
                  <a:gd name="T70" fmla="*/ 8 w 73"/>
                  <a:gd name="T71" fmla="*/ 65 h 79"/>
                  <a:gd name="T72" fmla="*/ 22 w 73"/>
                  <a:gd name="T73" fmla="*/ 79 h 79"/>
                  <a:gd name="T74" fmla="*/ 36 w 73"/>
                  <a:gd name="T75" fmla="*/ 72 h 79"/>
                  <a:gd name="T76" fmla="*/ 44 w 73"/>
                  <a:gd name="T77" fmla="*/ 65 h 79"/>
                  <a:gd name="T78" fmla="*/ 51 w 73"/>
                  <a:gd name="T79" fmla="*/ 65 h 79"/>
                  <a:gd name="T80" fmla="*/ 58 w 73"/>
                  <a:gd name="T81" fmla="*/ 65 h 79"/>
                  <a:gd name="T82" fmla="*/ 66 w 73"/>
                  <a:gd name="T83" fmla="*/ 72 h 79"/>
                  <a:gd name="T84" fmla="*/ 73 w 73"/>
                  <a:gd name="T85" fmla="*/ 36 h 79"/>
                  <a:gd name="T86" fmla="*/ 73 w 73"/>
                  <a:gd name="T87" fmla="*/ 14 h 79"/>
                  <a:gd name="T88" fmla="*/ 58 w 73"/>
                  <a:gd name="T89" fmla="*/ 21 h 79"/>
                  <a:gd name="T90" fmla="*/ 66 w 73"/>
                  <a:gd name="T91" fmla="*/ 36 h 79"/>
                  <a:gd name="T92" fmla="*/ 51 w 73"/>
                  <a:gd name="T93" fmla="*/ 14 h 79"/>
                  <a:gd name="T94" fmla="*/ 36 w 73"/>
                  <a:gd name="T95" fmla="*/ 14 h 79"/>
                  <a:gd name="T96" fmla="*/ 44 w 73"/>
                  <a:gd name="T97" fmla="*/ 21 h 79"/>
                  <a:gd name="T98" fmla="*/ 22 w 73"/>
                  <a:gd name="T99" fmla="*/ 14 h 79"/>
                  <a:gd name="T100" fmla="*/ 15 w 73"/>
                  <a:gd name="T101" fmla="*/ 7 h 79"/>
                  <a:gd name="T102" fmla="*/ 8 w 73"/>
                  <a:gd name="T103" fmla="*/ 7 h 79"/>
                  <a:gd name="T104" fmla="*/ 15 w 73"/>
                  <a:gd name="T105" fmla="*/ 21 h 79"/>
                  <a:gd name="T106" fmla="*/ 22 w 73"/>
                  <a:gd name="T107" fmla="*/ 21 h 79"/>
                  <a:gd name="T108" fmla="*/ 15 w 73"/>
                  <a:gd name="T109" fmla="*/ 36 h 79"/>
                  <a:gd name="T110" fmla="*/ 8 w 73"/>
                  <a:gd name="T111" fmla="*/ 43 h 79"/>
                  <a:gd name="T112" fmla="*/ 29 w 73"/>
                  <a:gd name="T113" fmla="*/ 50 h 79"/>
                  <a:gd name="T114" fmla="*/ 29 w 73"/>
                  <a:gd name="T115" fmla="*/ 36 h 79"/>
                  <a:gd name="T116" fmla="*/ 29 w 73"/>
                  <a:gd name="T117" fmla="*/ 58 h 79"/>
                  <a:gd name="T118" fmla="*/ 22 w 73"/>
                  <a:gd name="T119" fmla="*/ 65 h 79"/>
                  <a:gd name="T120" fmla="*/ 15 w 73"/>
                  <a:gd name="T121" fmla="*/ 72 h 79"/>
                  <a:gd name="T122" fmla="*/ 29 w 73"/>
                  <a:gd name="T123" fmla="*/ 72 h 79"/>
                  <a:gd name="T124" fmla="*/ 36 w 73"/>
                  <a:gd name="T125"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9">
                    <a:moveTo>
                      <a:pt x="66" y="72"/>
                    </a:moveTo>
                    <a:lnTo>
                      <a:pt x="66" y="72"/>
                    </a:lnTo>
                    <a:lnTo>
                      <a:pt x="73" y="72"/>
                    </a:lnTo>
                    <a:lnTo>
                      <a:pt x="73" y="65"/>
                    </a:lnTo>
                    <a:lnTo>
                      <a:pt x="73" y="65"/>
                    </a:lnTo>
                    <a:lnTo>
                      <a:pt x="66" y="58"/>
                    </a:lnTo>
                    <a:lnTo>
                      <a:pt x="58" y="50"/>
                    </a:lnTo>
                    <a:lnTo>
                      <a:pt x="66" y="43"/>
                    </a:lnTo>
                    <a:lnTo>
                      <a:pt x="66" y="36"/>
                    </a:lnTo>
                    <a:lnTo>
                      <a:pt x="73" y="36"/>
                    </a:lnTo>
                    <a:lnTo>
                      <a:pt x="73" y="28"/>
                    </a:lnTo>
                    <a:lnTo>
                      <a:pt x="73" y="14"/>
                    </a:lnTo>
                    <a:lnTo>
                      <a:pt x="73" y="7"/>
                    </a:lnTo>
                    <a:lnTo>
                      <a:pt x="66" y="7"/>
                    </a:lnTo>
                    <a:lnTo>
                      <a:pt x="66" y="7"/>
                    </a:lnTo>
                    <a:lnTo>
                      <a:pt x="58" y="14"/>
                    </a:lnTo>
                    <a:lnTo>
                      <a:pt x="58" y="28"/>
                    </a:lnTo>
                    <a:lnTo>
                      <a:pt x="66" y="36"/>
                    </a:lnTo>
                    <a:lnTo>
                      <a:pt x="58" y="43"/>
                    </a:lnTo>
                    <a:lnTo>
                      <a:pt x="58" y="50"/>
                    </a:lnTo>
                    <a:lnTo>
                      <a:pt x="58" y="50"/>
                    </a:lnTo>
                    <a:lnTo>
                      <a:pt x="51" y="43"/>
                    </a:lnTo>
                    <a:lnTo>
                      <a:pt x="51" y="43"/>
                    </a:lnTo>
                    <a:lnTo>
                      <a:pt x="44" y="36"/>
                    </a:lnTo>
                    <a:lnTo>
                      <a:pt x="44" y="28"/>
                    </a:lnTo>
                    <a:lnTo>
                      <a:pt x="51" y="21"/>
                    </a:lnTo>
                    <a:lnTo>
                      <a:pt x="51" y="14"/>
                    </a:lnTo>
                    <a:lnTo>
                      <a:pt x="44" y="0"/>
                    </a:lnTo>
                    <a:lnTo>
                      <a:pt x="36" y="7"/>
                    </a:lnTo>
                    <a:lnTo>
                      <a:pt x="44" y="28"/>
                    </a:lnTo>
                    <a:lnTo>
                      <a:pt x="44" y="28"/>
                    </a:lnTo>
                    <a:lnTo>
                      <a:pt x="44" y="36"/>
                    </a:lnTo>
                    <a:lnTo>
                      <a:pt x="44" y="36"/>
                    </a:lnTo>
                    <a:lnTo>
                      <a:pt x="36" y="36"/>
                    </a:lnTo>
                    <a:lnTo>
                      <a:pt x="29" y="28"/>
                    </a:lnTo>
                    <a:lnTo>
                      <a:pt x="29" y="21"/>
                    </a:lnTo>
                    <a:lnTo>
                      <a:pt x="29" y="21"/>
                    </a:lnTo>
                    <a:lnTo>
                      <a:pt x="29" y="14"/>
                    </a:lnTo>
                    <a:lnTo>
                      <a:pt x="22" y="7"/>
                    </a:lnTo>
                    <a:lnTo>
                      <a:pt x="15" y="0"/>
                    </a:lnTo>
                    <a:lnTo>
                      <a:pt x="15" y="0"/>
                    </a:lnTo>
                    <a:lnTo>
                      <a:pt x="8" y="0"/>
                    </a:lnTo>
                    <a:lnTo>
                      <a:pt x="8" y="0"/>
                    </a:lnTo>
                    <a:lnTo>
                      <a:pt x="0" y="7"/>
                    </a:lnTo>
                    <a:lnTo>
                      <a:pt x="8" y="21"/>
                    </a:lnTo>
                    <a:lnTo>
                      <a:pt x="22" y="21"/>
                    </a:lnTo>
                    <a:lnTo>
                      <a:pt x="29" y="28"/>
                    </a:lnTo>
                    <a:lnTo>
                      <a:pt x="36" y="36"/>
                    </a:lnTo>
                    <a:lnTo>
                      <a:pt x="36" y="43"/>
                    </a:lnTo>
                    <a:lnTo>
                      <a:pt x="36" y="43"/>
                    </a:lnTo>
                    <a:lnTo>
                      <a:pt x="29" y="43"/>
                    </a:lnTo>
                    <a:lnTo>
                      <a:pt x="29" y="36"/>
                    </a:lnTo>
                    <a:lnTo>
                      <a:pt x="22" y="36"/>
                    </a:lnTo>
                    <a:lnTo>
                      <a:pt x="8" y="36"/>
                    </a:lnTo>
                    <a:lnTo>
                      <a:pt x="0" y="36"/>
                    </a:lnTo>
                    <a:lnTo>
                      <a:pt x="8" y="43"/>
                    </a:lnTo>
                    <a:lnTo>
                      <a:pt x="15" y="50"/>
                    </a:lnTo>
                    <a:lnTo>
                      <a:pt x="22" y="50"/>
                    </a:lnTo>
                    <a:lnTo>
                      <a:pt x="22" y="50"/>
                    </a:lnTo>
                    <a:lnTo>
                      <a:pt x="29" y="43"/>
                    </a:lnTo>
                    <a:lnTo>
                      <a:pt x="29" y="43"/>
                    </a:lnTo>
                    <a:lnTo>
                      <a:pt x="36" y="43"/>
                    </a:lnTo>
                    <a:lnTo>
                      <a:pt x="44" y="43"/>
                    </a:lnTo>
                    <a:lnTo>
                      <a:pt x="44" y="50"/>
                    </a:lnTo>
                    <a:lnTo>
                      <a:pt x="51" y="58"/>
                    </a:lnTo>
                    <a:lnTo>
                      <a:pt x="51" y="58"/>
                    </a:lnTo>
                    <a:lnTo>
                      <a:pt x="51" y="58"/>
                    </a:lnTo>
                    <a:lnTo>
                      <a:pt x="44" y="65"/>
                    </a:lnTo>
                    <a:lnTo>
                      <a:pt x="36" y="58"/>
                    </a:lnTo>
                    <a:lnTo>
                      <a:pt x="29" y="58"/>
                    </a:lnTo>
                    <a:lnTo>
                      <a:pt x="8" y="65"/>
                    </a:lnTo>
                    <a:lnTo>
                      <a:pt x="8" y="65"/>
                    </a:lnTo>
                    <a:lnTo>
                      <a:pt x="15" y="72"/>
                    </a:lnTo>
                    <a:lnTo>
                      <a:pt x="22" y="79"/>
                    </a:lnTo>
                    <a:lnTo>
                      <a:pt x="36" y="72"/>
                    </a:lnTo>
                    <a:lnTo>
                      <a:pt x="36" y="72"/>
                    </a:lnTo>
                    <a:lnTo>
                      <a:pt x="36" y="72"/>
                    </a:lnTo>
                    <a:lnTo>
                      <a:pt x="44" y="65"/>
                    </a:lnTo>
                    <a:lnTo>
                      <a:pt x="44" y="65"/>
                    </a:lnTo>
                    <a:lnTo>
                      <a:pt x="51" y="65"/>
                    </a:lnTo>
                    <a:lnTo>
                      <a:pt x="51" y="58"/>
                    </a:lnTo>
                    <a:lnTo>
                      <a:pt x="58" y="65"/>
                    </a:lnTo>
                    <a:lnTo>
                      <a:pt x="66" y="72"/>
                    </a:lnTo>
                    <a:lnTo>
                      <a:pt x="66" y="72"/>
                    </a:lnTo>
                    <a:close/>
                    <a:moveTo>
                      <a:pt x="66" y="36"/>
                    </a:moveTo>
                    <a:lnTo>
                      <a:pt x="73" y="36"/>
                    </a:lnTo>
                    <a:lnTo>
                      <a:pt x="73" y="28"/>
                    </a:lnTo>
                    <a:lnTo>
                      <a:pt x="73" y="14"/>
                    </a:lnTo>
                    <a:lnTo>
                      <a:pt x="66" y="7"/>
                    </a:lnTo>
                    <a:lnTo>
                      <a:pt x="58" y="21"/>
                    </a:lnTo>
                    <a:lnTo>
                      <a:pt x="66" y="36"/>
                    </a:lnTo>
                    <a:lnTo>
                      <a:pt x="66" y="36"/>
                    </a:lnTo>
                    <a:close/>
                    <a:moveTo>
                      <a:pt x="44" y="21"/>
                    </a:moveTo>
                    <a:lnTo>
                      <a:pt x="51" y="14"/>
                    </a:lnTo>
                    <a:lnTo>
                      <a:pt x="44" y="0"/>
                    </a:lnTo>
                    <a:lnTo>
                      <a:pt x="36" y="14"/>
                    </a:lnTo>
                    <a:lnTo>
                      <a:pt x="44" y="21"/>
                    </a:lnTo>
                    <a:lnTo>
                      <a:pt x="44" y="21"/>
                    </a:lnTo>
                    <a:close/>
                    <a:moveTo>
                      <a:pt x="22" y="21"/>
                    </a:moveTo>
                    <a:lnTo>
                      <a:pt x="22" y="14"/>
                    </a:lnTo>
                    <a:lnTo>
                      <a:pt x="22" y="7"/>
                    </a:lnTo>
                    <a:lnTo>
                      <a:pt x="15" y="7"/>
                    </a:lnTo>
                    <a:lnTo>
                      <a:pt x="8" y="0"/>
                    </a:lnTo>
                    <a:lnTo>
                      <a:pt x="8" y="7"/>
                    </a:lnTo>
                    <a:lnTo>
                      <a:pt x="8" y="14"/>
                    </a:lnTo>
                    <a:lnTo>
                      <a:pt x="15" y="21"/>
                    </a:lnTo>
                    <a:lnTo>
                      <a:pt x="22" y="21"/>
                    </a:lnTo>
                    <a:lnTo>
                      <a:pt x="22" y="21"/>
                    </a:lnTo>
                    <a:close/>
                    <a:moveTo>
                      <a:pt x="29" y="36"/>
                    </a:moveTo>
                    <a:lnTo>
                      <a:pt x="15" y="36"/>
                    </a:lnTo>
                    <a:lnTo>
                      <a:pt x="8" y="36"/>
                    </a:lnTo>
                    <a:lnTo>
                      <a:pt x="8" y="43"/>
                    </a:lnTo>
                    <a:lnTo>
                      <a:pt x="15" y="50"/>
                    </a:lnTo>
                    <a:lnTo>
                      <a:pt x="29" y="50"/>
                    </a:lnTo>
                    <a:lnTo>
                      <a:pt x="29" y="36"/>
                    </a:lnTo>
                    <a:lnTo>
                      <a:pt x="29" y="36"/>
                    </a:lnTo>
                    <a:close/>
                    <a:moveTo>
                      <a:pt x="36" y="65"/>
                    </a:moveTo>
                    <a:lnTo>
                      <a:pt x="29" y="58"/>
                    </a:lnTo>
                    <a:lnTo>
                      <a:pt x="22" y="58"/>
                    </a:lnTo>
                    <a:lnTo>
                      <a:pt x="22" y="65"/>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833">
                <a:extLst>
                  <a:ext uri="{FF2B5EF4-FFF2-40B4-BE49-F238E27FC236}">
                    <a16:creationId xmlns:a16="http://schemas.microsoft.com/office/drawing/2014/main" xmlns="" id="{0330E914-C5C2-46AD-AAD1-CC5378DB8431}"/>
                  </a:ext>
                </a:extLst>
              </p:cNvPr>
              <p:cNvSpPr>
                <a:spLocks/>
              </p:cNvSpPr>
              <p:nvPr/>
            </p:nvSpPr>
            <p:spPr bwMode="auto">
              <a:xfrm>
                <a:off x="6762" y="3534"/>
                <a:ext cx="22" cy="21"/>
              </a:xfrm>
              <a:custGeom>
                <a:avLst/>
                <a:gdLst>
                  <a:gd name="T0" fmla="*/ 22 w 22"/>
                  <a:gd name="T1" fmla="*/ 14 h 21"/>
                  <a:gd name="T2" fmla="*/ 22 w 22"/>
                  <a:gd name="T3" fmla="*/ 14 h 21"/>
                  <a:gd name="T4" fmla="*/ 22 w 22"/>
                  <a:gd name="T5" fmla="*/ 14 h 21"/>
                  <a:gd name="T6" fmla="*/ 22 w 22"/>
                  <a:gd name="T7" fmla="*/ 7 h 21"/>
                  <a:gd name="T8" fmla="*/ 15 w 22"/>
                  <a:gd name="T9" fmla="*/ 0 h 21"/>
                  <a:gd name="T10" fmla="*/ 7 w 22"/>
                  <a:gd name="T11" fmla="*/ 0 h 21"/>
                  <a:gd name="T12" fmla="*/ 0 w 22"/>
                  <a:gd name="T13" fmla="*/ 0 h 21"/>
                  <a:gd name="T14" fmla="*/ 0 w 22"/>
                  <a:gd name="T15" fmla="*/ 0 h 21"/>
                  <a:gd name="T16" fmla="*/ 0 w 22"/>
                  <a:gd name="T17" fmla="*/ 7 h 21"/>
                  <a:gd name="T18" fmla="*/ 7 w 22"/>
                  <a:gd name="T19" fmla="*/ 14 h 21"/>
                  <a:gd name="T20" fmla="*/ 15 w 22"/>
                  <a:gd name="T21" fmla="*/ 21 h 21"/>
                  <a:gd name="T22" fmla="*/ 15 w 22"/>
                  <a:gd name="T23" fmla="*/ 21 h 21"/>
                  <a:gd name="T24" fmla="*/ 7 w 22"/>
                  <a:gd name="T25" fmla="*/ 14 h 21"/>
                  <a:gd name="T26" fmla="*/ 7 w 22"/>
                  <a:gd name="T27" fmla="*/ 0 h 21"/>
                  <a:gd name="T28" fmla="*/ 15 w 22"/>
                  <a:gd name="T29" fmla="*/ 0 h 21"/>
                  <a:gd name="T30" fmla="*/ 22 w 22"/>
                  <a:gd name="T31" fmla="*/ 7 h 21"/>
                  <a:gd name="T32" fmla="*/ 22 w 22"/>
                  <a:gd name="T33" fmla="*/ 14 h 21"/>
                  <a:gd name="T34" fmla="*/ 22 w 22"/>
                  <a:gd name="T35" fmla="*/ 14 h 21"/>
                  <a:gd name="T36" fmla="*/ 22 w 22"/>
                  <a:gd name="T37" fmla="*/ 14 h 21"/>
                  <a:gd name="T38" fmla="*/ 22 w 22"/>
                  <a:gd name="T39" fmla="*/ 14 h 21"/>
                  <a:gd name="T40" fmla="*/ 22 w 22"/>
                  <a:gd name="T41" fmla="*/ 14 h 21"/>
                  <a:gd name="T42" fmla="*/ 22 w 22"/>
                  <a:gd name="T4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22" y="14"/>
                    </a:moveTo>
                    <a:lnTo>
                      <a:pt x="22" y="14"/>
                    </a:lnTo>
                    <a:lnTo>
                      <a:pt x="22" y="14"/>
                    </a:lnTo>
                    <a:lnTo>
                      <a:pt x="22" y="7"/>
                    </a:lnTo>
                    <a:lnTo>
                      <a:pt x="15" y="0"/>
                    </a:lnTo>
                    <a:lnTo>
                      <a:pt x="7" y="0"/>
                    </a:lnTo>
                    <a:lnTo>
                      <a:pt x="0" y="0"/>
                    </a:lnTo>
                    <a:lnTo>
                      <a:pt x="0" y="0"/>
                    </a:lnTo>
                    <a:lnTo>
                      <a:pt x="0" y="7"/>
                    </a:lnTo>
                    <a:lnTo>
                      <a:pt x="7" y="14"/>
                    </a:lnTo>
                    <a:lnTo>
                      <a:pt x="15" y="21"/>
                    </a:lnTo>
                    <a:lnTo>
                      <a:pt x="15" y="21"/>
                    </a:lnTo>
                    <a:lnTo>
                      <a:pt x="7" y="14"/>
                    </a:lnTo>
                    <a:lnTo>
                      <a:pt x="7" y="0"/>
                    </a:lnTo>
                    <a:lnTo>
                      <a:pt x="15" y="0"/>
                    </a:lnTo>
                    <a:lnTo>
                      <a:pt x="22" y="7"/>
                    </a:lnTo>
                    <a:lnTo>
                      <a:pt x="22" y="14"/>
                    </a:lnTo>
                    <a:lnTo>
                      <a:pt x="22" y="14"/>
                    </a:lnTo>
                    <a:lnTo>
                      <a:pt x="22" y="14"/>
                    </a:lnTo>
                    <a:lnTo>
                      <a:pt x="22" y="14"/>
                    </a:lnTo>
                    <a:lnTo>
                      <a:pt x="22" y="14"/>
                    </a:lnTo>
                    <a:lnTo>
                      <a:pt x="22"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834">
                <a:extLst>
                  <a:ext uri="{FF2B5EF4-FFF2-40B4-BE49-F238E27FC236}">
                    <a16:creationId xmlns:a16="http://schemas.microsoft.com/office/drawing/2014/main" xmlns="" id="{110FB59C-6805-49FF-A411-762E373BB92E}"/>
                  </a:ext>
                </a:extLst>
              </p:cNvPr>
              <p:cNvSpPr>
                <a:spLocks noEditPoints="1"/>
              </p:cNvSpPr>
              <p:nvPr/>
            </p:nvSpPr>
            <p:spPr bwMode="auto">
              <a:xfrm>
                <a:off x="6690" y="3534"/>
                <a:ext cx="72" cy="72"/>
              </a:xfrm>
              <a:custGeom>
                <a:avLst/>
                <a:gdLst>
                  <a:gd name="T0" fmla="*/ 58 w 72"/>
                  <a:gd name="T1" fmla="*/ 36 h 72"/>
                  <a:gd name="T2" fmla="*/ 65 w 72"/>
                  <a:gd name="T3" fmla="*/ 36 h 72"/>
                  <a:gd name="T4" fmla="*/ 72 w 72"/>
                  <a:gd name="T5" fmla="*/ 28 h 72"/>
                  <a:gd name="T6" fmla="*/ 65 w 72"/>
                  <a:gd name="T7" fmla="*/ 7 h 72"/>
                  <a:gd name="T8" fmla="*/ 58 w 72"/>
                  <a:gd name="T9" fmla="*/ 7 h 72"/>
                  <a:gd name="T10" fmla="*/ 50 w 72"/>
                  <a:gd name="T11" fmla="*/ 21 h 72"/>
                  <a:gd name="T12" fmla="*/ 58 w 72"/>
                  <a:gd name="T13" fmla="*/ 36 h 72"/>
                  <a:gd name="T14" fmla="*/ 58 w 72"/>
                  <a:gd name="T15" fmla="*/ 36 h 72"/>
                  <a:gd name="T16" fmla="*/ 43 w 72"/>
                  <a:gd name="T17" fmla="*/ 36 h 72"/>
                  <a:gd name="T18" fmla="*/ 43 w 72"/>
                  <a:gd name="T19" fmla="*/ 36 h 72"/>
                  <a:gd name="T20" fmla="*/ 43 w 72"/>
                  <a:gd name="T21" fmla="*/ 21 h 72"/>
                  <a:gd name="T22" fmla="*/ 36 w 72"/>
                  <a:gd name="T23" fmla="*/ 0 h 72"/>
                  <a:gd name="T24" fmla="*/ 36 w 72"/>
                  <a:gd name="T25" fmla="*/ 21 h 72"/>
                  <a:gd name="T26" fmla="*/ 36 w 72"/>
                  <a:gd name="T27" fmla="*/ 28 h 72"/>
                  <a:gd name="T28" fmla="*/ 36 w 72"/>
                  <a:gd name="T29" fmla="*/ 36 h 72"/>
                  <a:gd name="T30" fmla="*/ 43 w 72"/>
                  <a:gd name="T31" fmla="*/ 36 h 72"/>
                  <a:gd name="T32" fmla="*/ 36 w 72"/>
                  <a:gd name="T33" fmla="*/ 36 h 72"/>
                  <a:gd name="T34" fmla="*/ 29 w 72"/>
                  <a:gd name="T35" fmla="*/ 28 h 72"/>
                  <a:gd name="T36" fmla="*/ 22 w 72"/>
                  <a:gd name="T37" fmla="*/ 21 h 72"/>
                  <a:gd name="T38" fmla="*/ 22 w 72"/>
                  <a:gd name="T39" fmla="*/ 7 h 72"/>
                  <a:gd name="T40" fmla="*/ 7 w 72"/>
                  <a:gd name="T41" fmla="*/ 0 h 72"/>
                  <a:gd name="T42" fmla="*/ 0 w 72"/>
                  <a:gd name="T43" fmla="*/ 0 h 72"/>
                  <a:gd name="T44" fmla="*/ 7 w 72"/>
                  <a:gd name="T45" fmla="*/ 21 h 72"/>
                  <a:gd name="T46" fmla="*/ 22 w 72"/>
                  <a:gd name="T47" fmla="*/ 28 h 72"/>
                  <a:gd name="T48" fmla="*/ 36 w 72"/>
                  <a:gd name="T49" fmla="*/ 36 h 72"/>
                  <a:gd name="T50" fmla="*/ 22 w 72"/>
                  <a:gd name="T51" fmla="*/ 36 h 72"/>
                  <a:gd name="T52" fmla="*/ 7 w 72"/>
                  <a:gd name="T53" fmla="*/ 28 h 72"/>
                  <a:gd name="T54" fmla="*/ 0 w 72"/>
                  <a:gd name="T55" fmla="*/ 43 h 72"/>
                  <a:gd name="T56" fmla="*/ 14 w 72"/>
                  <a:gd name="T57" fmla="*/ 50 h 72"/>
                  <a:gd name="T58" fmla="*/ 22 w 72"/>
                  <a:gd name="T59" fmla="*/ 50 h 72"/>
                  <a:gd name="T60" fmla="*/ 14 w 72"/>
                  <a:gd name="T61" fmla="*/ 50 h 72"/>
                  <a:gd name="T62" fmla="*/ 7 w 72"/>
                  <a:gd name="T63" fmla="*/ 43 h 72"/>
                  <a:gd name="T64" fmla="*/ 7 w 72"/>
                  <a:gd name="T65" fmla="*/ 36 h 72"/>
                  <a:gd name="T66" fmla="*/ 22 w 72"/>
                  <a:gd name="T67" fmla="*/ 36 h 72"/>
                  <a:gd name="T68" fmla="*/ 22 w 72"/>
                  <a:gd name="T69" fmla="*/ 58 h 72"/>
                  <a:gd name="T70" fmla="*/ 7 w 72"/>
                  <a:gd name="T71" fmla="*/ 65 h 72"/>
                  <a:gd name="T72" fmla="*/ 7 w 72"/>
                  <a:gd name="T73" fmla="*/ 72 h 72"/>
                  <a:gd name="T74" fmla="*/ 22 w 72"/>
                  <a:gd name="T75" fmla="*/ 72 h 72"/>
                  <a:gd name="T76" fmla="*/ 7 w 72"/>
                  <a:gd name="T77" fmla="*/ 72 h 72"/>
                  <a:gd name="T78" fmla="*/ 14 w 72"/>
                  <a:gd name="T79" fmla="*/ 58 h 72"/>
                  <a:gd name="T80" fmla="*/ 22 w 72"/>
                  <a:gd name="T81" fmla="*/ 58 h 72"/>
                  <a:gd name="T82" fmla="*/ 58 w 72"/>
                  <a:gd name="T83" fmla="*/ 28 h 72"/>
                  <a:gd name="T84" fmla="*/ 72 w 72"/>
                  <a:gd name="T85" fmla="*/ 28 h 72"/>
                  <a:gd name="T86" fmla="*/ 65 w 72"/>
                  <a:gd name="T87" fmla="*/ 7 h 72"/>
                  <a:gd name="T88" fmla="*/ 58 w 72"/>
                  <a:gd name="T89" fmla="*/ 28 h 72"/>
                  <a:gd name="T90" fmla="*/ 36 w 72"/>
                  <a:gd name="T91" fmla="*/ 21 h 72"/>
                  <a:gd name="T92" fmla="*/ 36 w 72"/>
                  <a:gd name="T93" fmla="*/ 0 h 72"/>
                  <a:gd name="T94" fmla="*/ 36 w 72"/>
                  <a:gd name="T95" fmla="*/ 21 h 72"/>
                  <a:gd name="T96" fmla="*/ 14 w 72"/>
                  <a:gd name="T97" fmla="*/ 14 h 72"/>
                  <a:gd name="T98" fmla="*/ 14 w 72"/>
                  <a:gd name="T99" fmla="*/ 7 h 72"/>
                  <a:gd name="T100" fmla="*/ 0 w 72"/>
                  <a:gd name="T101" fmla="*/ 0 h 72"/>
                  <a:gd name="T102" fmla="*/ 7 w 72"/>
                  <a:gd name="T103" fmla="*/ 14 h 72"/>
                  <a:gd name="T104" fmla="*/ 14 w 72"/>
                  <a:gd name="T105" fmla="*/ 1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 h="72">
                    <a:moveTo>
                      <a:pt x="58" y="36"/>
                    </a:moveTo>
                    <a:lnTo>
                      <a:pt x="58" y="36"/>
                    </a:lnTo>
                    <a:lnTo>
                      <a:pt x="58" y="36"/>
                    </a:lnTo>
                    <a:lnTo>
                      <a:pt x="65" y="36"/>
                    </a:lnTo>
                    <a:lnTo>
                      <a:pt x="65" y="36"/>
                    </a:lnTo>
                    <a:lnTo>
                      <a:pt x="72" y="28"/>
                    </a:lnTo>
                    <a:lnTo>
                      <a:pt x="65" y="7"/>
                    </a:lnTo>
                    <a:lnTo>
                      <a:pt x="65" y="7"/>
                    </a:lnTo>
                    <a:lnTo>
                      <a:pt x="65" y="7"/>
                    </a:lnTo>
                    <a:lnTo>
                      <a:pt x="58" y="7"/>
                    </a:lnTo>
                    <a:lnTo>
                      <a:pt x="50" y="14"/>
                    </a:lnTo>
                    <a:lnTo>
                      <a:pt x="50" y="21"/>
                    </a:lnTo>
                    <a:lnTo>
                      <a:pt x="58" y="36"/>
                    </a:lnTo>
                    <a:lnTo>
                      <a:pt x="58" y="36"/>
                    </a:lnTo>
                    <a:lnTo>
                      <a:pt x="58" y="36"/>
                    </a:lnTo>
                    <a:lnTo>
                      <a:pt x="58" y="36"/>
                    </a:lnTo>
                    <a:lnTo>
                      <a:pt x="58" y="36"/>
                    </a:lnTo>
                    <a:close/>
                    <a:moveTo>
                      <a:pt x="43" y="36"/>
                    </a:moveTo>
                    <a:lnTo>
                      <a:pt x="43" y="36"/>
                    </a:lnTo>
                    <a:lnTo>
                      <a:pt x="43" y="36"/>
                    </a:lnTo>
                    <a:lnTo>
                      <a:pt x="43" y="28"/>
                    </a:lnTo>
                    <a:lnTo>
                      <a:pt x="43" y="21"/>
                    </a:lnTo>
                    <a:lnTo>
                      <a:pt x="43" y="7"/>
                    </a:lnTo>
                    <a:lnTo>
                      <a:pt x="36" y="0"/>
                    </a:lnTo>
                    <a:lnTo>
                      <a:pt x="29" y="7"/>
                    </a:lnTo>
                    <a:lnTo>
                      <a:pt x="36" y="21"/>
                    </a:lnTo>
                    <a:lnTo>
                      <a:pt x="36" y="28"/>
                    </a:lnTo>
                    <a:lnTo>
                      <a:pt x="36" y="28"/>
                    </a:lnTo>
                    <a:lnTo>
                      <a:pt x="36" y="36"/>
                    </a:lnTo>
                    <a:lnTo>
                      <a:pt x="36" y="36"/>
                    </a:lnTo>
                    <a:lnTo>
                      <a:pt x="43" y="36"/>
                    </a:lnTo>
                    <a:lnTo>
                      <a:pt x="43" y="36"/>
                    </a:lnTo>
                    <a:close/>
                    <a:moveTo>
                      <a:pt x="36" y="36"/>
                    </a:moveTo>
                    <a:lnTo>
                      <a:pt x="36" y="36"/>
                    </a:lnTo>
                    <a:lnTo>
                      <a:pt x="36" y="36"/>
                    </a:lnTo>
                    <a:lnTo>
                      <a:pt x="29" y="28"/>
                    </a:lnTo>
                    <a:lnTo>
                      <a:pt x="22" y="21"/>
                    </a:lnTo>
                    <a:lnTo>
                      <a:pt x="22" y="21"/>
                    </a:lnTo>
                    <a:lnTo>
                      <a:pt x="22" y="14"/>
                    </a:lnTo>
                    <a:lnTo>
                      <a:pt x="22" y="7"/>
                    </a:lnTo>
                    <a:lnTo>
                      <a:pt x="7" y="0"/>
                    </a:lnTo>
                    <a:lnTo>
                      <a:pt x="7" y="0"/>
                    </a:lnTo>
                    <a:lnTo>
                      <a:pt x="0" y="0"/>
                    </a:lnTo>
                    <a:lnTo>
                      <a:pt x="0" y="0"/>
                    </a:lnTo>
                    <a:lnTo>
                      <a:pt x="0" y="7"/>
                    </a:lnTo>
                    <a:lnTo>
                      <a:pt x="7" y="21"/>
                    </a:lnTo>
                    <a:lnTo>
                      <a:pt x="14" y="21"/>
                    </a:lnTo>
                    <a:lnTo>
                      <a:pt x="22" y="28"/>
                    </a:lnTo>
                    <a:lnTo>
                      <a:pt x="29" y="36"/>
                    </a:lnTo>
                    <a:lnTo>
                      <a:pt x="36" y="36"/>
                    </a:lnTo>
                    <a:lnTo>
                      <a:pt x="36" y="36"/>
                    </a:lnTo>
                    <a:close/>
                    <a:moveTo>
                      <a:pt x="22" y="36"/>
                    </a:moveTo>
                    <a:lnTo>
                      <a:pt x="14" y="28"/>
                    </a:lnTo>
                    <a:lnTo>
                      <a:pt x="7" y="28"/>
                    </a:lnTo>
                    <a:lnTo>
                      <a:pt x="0" y="36"/>
                    </a:lnTo>
                    <a:lnTo>
                      <a:pt x="0" y="43"/>
                    </a:lnTo>
                    <a:lnTo>
                      <a:pt x="7" y="50"/>
                    </a:lnTo>
                    <a:lnTo>
                      <a:pt x="14" y="50"/>
                    </a:lnTo>
                    <a:lnTo>
                      <a:pt x="14" y="50"/>
                    </a:lnTo>
                    <a:lnTo>
                      <a:pt x="22" y="50"/>
                    </a:lnTo>
                    <a:lnTo>
                      <a:pt x="22" y="43"/>
                    </a:lnTo>
                    <a:lnTo>
                      <a:pt x="14" y="50"/>
                    </a:lnTo>
                    <a:lnTo>
                      <a:pt x="14" y="50"/>
                    </a:lnTo>
                    <a:lnTo>
                      <a:pt x="7" y="43"/>
                    </a:lnTo>
                    <a:lnTo>
                      <a:pt x="0" y="36"/>
                    </a:lnTo>
                    <a:lnTo>
                      <a:pt x="7" y="36"/>
                    </a:lnTo>
                    <a:lnTo>
                      <a:pt x="22" y="36"/>
                    </a:lnTo>
                    <a:lnTo>
                      <a:pt x="22" y="36"/>
                    </a:lnTo>
                    <a:lnTo>
                      <a:pt x="22" y="36"/>
                    </a:lnTo>
                    <a:close/>
                    <a:moveTo>
                      <a:pt x="22" y="58"/>
                    </a:moveTo>
                    <a:lnTo>
                      <a:pt x="14" y="58"/>
                    </a:lnTo>
                    <a:lnTo>
                      <a:pt x="7" y="65"/>
                    </a:lnTo>
                    <a:lnTo>
                      <a:pt x="7" y="65"/>
                    </a:lnTo>
                    <a:lnTo>
                      <a:pt x="7" y="72"/>
                    </a:lnTo>
                    <a:lnTo>
                      <a:pt x="14" y="72"/>
                    </a:lnTo>
                    <a:lnTo>
                      <a:pt x="22" y="72"/>
                    </a:lnTo>
                    <a:lnTo>
                      <a:pt x="22" y="72"/>
                    </a:lnTo>
                    <a:lnTo>
                      <a:pt x="7" y="72"/>
                    </a:lnTo>
                    <a:lnTo>
                      <a:pt x="7" y="65"/>
                    </a:lnTo>
                    <a:lnTo>
                      <a:pt x="14" y="58"/>
                    </a:lnTo>
                    <a:lnTo>
                      <a:pt x="22" y="58"/>
                    </a:lnTo>
                    <a:lnTo>
                      <a:pt x="22" y="58"/>
                    </a:lnTo>
                    <a:lnTo>
                      <a:pt x="22" y="58"/>
                    </a:lnTo>
                    <a:close/>
                    <a:moveTo>
                      <a:pt x="58" y="28"/>
                    </a:moveTo>
                    <a:lnTo>
                      <a:pt x="65" y="28"/>
                    </a:lnTo>
                    <a:lnTo>
                      <a:pt x="72" y="28"/>
                    </a:lnTo>
                    <a:lnTo>
                      <a:pt x="65" y="14"/>
                    </a:lnTo>
                    <a:lnTo>
                      <a:pt x="65" y="7"/>
                    </a:lnTo>
                    <a:lnTo>
                      <a:pt x="58" y="14"/>
                    </a:lnTo>
                    <a:lnTo>
                      <a:pt x="58" y="28"/>
                    </a:lnTo>
                    <a:lnTo>
                      <a:pt x="58" y="28"/>
                    </a:lnTo>
                    <a:close/>
                    <a:moveTo>
                      <a:pt x="36" y="21"/>
                    </a:moveTo>
                    <a:lnTo>
                      <a:pt x="43" y="14"/>
                    </a:lnTo>
                    <a:lnTo>
                      <a:pt x="36" y="0"/>
                    </a:lnTo>
                    <a:lnTo>
                      <a:pt x="36" y="7"/>
                    </a:lnTo>
                    <a:lnTo>
                      <a:pt x="36" y="21"/>
                    </a:lnTo>
                    <a:lnTo>
                      <a:pt x="36" y="21"/>
                    </a:lnTo>
                    <a:close/>
                    <a:moveTo>
                      <a:pt x="14" y="14"/>
                    </a:moveTo>
                    <a:lnTo>
                      <a:pt x="22" y="14"/>
                    </a:lnTo>
                    <a:lnTo>
                      <a:pt x="14" y="7"/>
                    </a:lnTo>
                    <a:lnTo>
                      <a:pt x="14" y="0"/>
                    </a:lnTo>
                    <a:lnTo>
                      <a:pt x="0" y="0"/>
                    </a:lnTo>
                    <a:lnTo>
                      <a:pt x="0" y="7"/>
                    </a:lnTo>
                    <a:lnTo>
                      <a:pt x="7" y="14"/>
                    </a:lnTo>
                    <a:lnTo>
                      <a:pt x="7" y="21"/>
                    </a:lnTo>
                    <a:lnTo>
                      <a:pt x="14" y="14"/>
                    </a:lnTo>
                    <a:lnTo>
                      <a:pt x="14" y="14"/>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835">
                <a:extLst>
                  <a:ext uri="{FF2B5EF4-FFF2-40B4-BE49-F238E27FC236}">
                    <a16:creationId xmlns:a16="http://schemas.microsoft.com/office/drawing/2014/main" xmlns="" id="{5BA72682-0DA4-4DF2-8C70-CF3E5C621927}"/>
                  </a:ext>
                </a:extLst>
              </p:cNvPr>
              <p:cNvSpPr>
                <a:spLocks noEditPoints="1"/>
              </p:cNvSpPr>
              <p:nvPr/>
            </p:nvSpPr>
            <p:spPr bwMode="auto">
              <a:xfrm>
                <a:off x="6611" y="3534"/>
                <a:ext cx="72" cy="72"/>
              </a:xfrm>
              <a:custGeom>
                <a:avLst/>
                <a:gdLst>
                  <a:gd name="T0" fmla="*/ 72 w 72"/>
                  <a:gd name="T1" fmla="*/ 72 h 72"/>
                  <a:gd name="T2" fmla="*/ 72 w 72"/>
                  <a:gd name="T3" fmla="*/ 65 h 72"/>
                  <a:gd name="T4" fmla="*/ 65 w 72"/>
                  <a:gd name="T5" fmla="*/ 50 h 72"/>
                  <a:gd name="T6" fmla="*/ 65 w 72"/>
                  <a:gd name="T7" fmla="*/ 36 h 72"/>
                  <a:gd name="T8" fmla="*/ 72 w 72"/>
                  <a:gd name="T9" fmla="*/ 36 h 72"/>
                  <a:gd name="T10" fmla="*/ 72 w 72"/>
                  <a:gd name="T11" fmla="*/ 7 h 72"/>
                  <a:gd name="T12" fmla="*/ 65 w 72"/>
                  <a:gd name="T13" fmla="*/ 7 h 72"/>
                  <a:gd name="T14" fmla="*/ 58 w 72"/>
                  <a:gd name="T15" fmla="*/ 14 h 72"/>
                  <a:gd name="T16" fmla="*/ 65 w 72"/>
                  <a:gd name="T17" fmla="*/ 36 h 72"/>
                  <a:gd name="T18" fmla="*/ 58 w 72"/>
                  <a:gd name="T19" fmla="*/ 50 h 72"/>
                  <a:gd name="T20" fmla="*/ 50 w 72"/>
                  <a:gd name="T21" fmla="*/ 43 h 72"/>
                  <a:gd name="T22" fmla="*/ 43 w 72"/>
                  <a:gd name="T23" fmla="*/ 36 h 72"/>
                  <a:gd name="T24" fmla="*/ 50 w 72"/>
                  <a:gd name="T25" fmla="*/ 21 h 72"/>
                  <a:gd name="T26" fmla="*/ 43 w 72"/>
                  <a:gd name="T27" fmla="*/ 0 h 72"/>
                  <a:gd name="T28" fmla="*/ 43 w 72"/>
                  <a:gd name="T29" fmla="*/ 21 h 72"/>
                  <a:gd name="T30" fmla="*/ 43 w 72"/>
                  <a:gd name="T31" fmla="*/ 28 h 72"/>
                  <a:gd name="T32" fmla="*/ 36 w 72"/>
                  <a:gd name="T33" fmla="*/ 36 h 72"/>
                  <a:gd name="T34" fmla="*/ 29 w 72"/>
                  <a:gd name="T35" fmla="*/ 21 h 72"/>
                  <a:gd name="T36" fmla="*/ 29 w 72"/>
                  <a:gd name="T37" fmla="*/ 14 h 72"/>
                  <a:gd name="T38" fmla="*/ 15 w 72"/>
                  <a:gd name="T39" fmla="*/ 0 h 72"/>
                  <a:gd name="T40" fmla="*/ 7 w 72"/>
                  <a:gd name="T41" fmla="*/ 0 h 72"/>
                  <a:gd name="T42" fmla="*/ 0 w 72"/>
                  <a:gd name="T43" fmla="*/ 7 h 72"/>
                  <a:gd name="T44" fmla="*/ 22 w 72"/>
                  <a:gd name="T45" fmla="*/ 21 h 72"/>
                  <a:gd name="T46" fmla="*/ 36 w 72"/>
                  <a:gd name="T47" fmla="*/ 36 h 72"/>
                  <a:gd name="T48" fmla="*/ 36 w 72"/>
                  <a:gd name="T49" fmla="*/ 36 h 72"/>
                  <a:gd name="T50" fmla="*/ 29 w 72"/>
                  <a:gd name="T51" fmla="*/ 36 h 72"/>
                  <a:gd name="T52" fmla="*/ 7 w 72"/>
                  <a:gd name="T53" fmla="*/ 28 h 72"/>
                  <a:gd name="T54" fmla="*/ 7 w 72"/>
                  <a:gd name="T55" fmla="*/ 43 h 72"/>
                  <a:gd name="T56" fmla="*/ 22 w 72"/>
                  <a:gd name="T57" fmla="*/ 50 h 72"/>
                  <a:gd name="T58" fmla="*/ 29 w 72"/>
                  <a:gd name="T59" fmla="*/ 43 h 72"/>
                  <a:gd name="T60" fmla="*/ 36 w 72"/>
                  <a:gd name="T61" fmla="*/ 43 h 72"/>
                  <a:gd name="T62" fmla="*/ 43 w 72"/>
                  <a:gd name="T63" fmla="*/ 50 h 72"/>
                  <a:gd name="T64" fmla="*/ 50 w 72"/>
                  <a:gd name="T65" fmla="*/ 50 h 72"/>
                  <a:gd name="T66" fmla="*/ 43 w 72"/>
                  <a:gd name="T67" fmla="*/ 58 h 72"/>
                  <a:gd name="T68" fmla="*/ 29 w 72"/>
                  <a:gd name="T69" fmla="*/ 58 h 72"/>
                  <a:gd name="T70" fmla="*/ 7 w 72"/>
                  <a:gd name="T71" fmla="*/ 65 h 72"/>
                  <a:gd name="T72" fmla="*/ 29 w 72"/>
                  <a:gd name="T73" fmla="*/ 72 h 72"/>
                  <a:gd name="T74" fmla="*/ 36 w 72"/>
                  <a:gd name="T75" fmla="*/ 72 h 72"/>
                  <a:gd name="T76" fmla="*/ 43 w 72"/>
                  <a:gd name="T77" fmla="*/ 65 h 72"/>
                  <a:gd name="T78" fmla="*/ 50 w 72"/>
                  <a:gd name="T79" fmla="*/ 58 h 72"/>
                  <a:gd name="T80" fmla="*/ 58 w 72"/>
                  <a:gd name="T81" fmla="*/ 65 h 72"/>
                  <a:gd name="T82" fmla="*/ 65 w 72"/>
                  <a:gd name="T83" fmla="*/ 72 h 72"/>
                  <a:gd name="T84" fmla="*/ 72 w 72"/>
                  <a:gd name="T85" fmla="*/ 28 h 72"/>
                  <a:gd name="T86" fmla="*/ 72 w 72"/>
                  <a:gd name="T87" fmla="*/ 14 h 72"/>
                  <a:gd name="T88" fmla="*/ 58 w 72"/>
                  <a:gd name="T89" fmla="*/ 14 h 72"/>
                  <a:gd name="T90" fmla="*/ 65 w 72"/>
                  <a:gd name="T91" fmla="*/ 28 h 72"/>
                  <a:gd name="T92" fmla="*/ 50 w 72"/>
                  <a:gd name="T93" fmla="*/ 14 h 72"/>
                  <a:gd name="T94" fmla="*/ 36 w 72"/>
                  <a:gd name="T95" fmla="*/ 7 h 72"/>
                  <a:gd name="T96" fmla="*/ 43 w 72"/>
                  <a:gd name="T97" fmla="*/ 21 h 72"/>
                  <a:gd name="T98" fmla="*/ 22 w 72"/>
                  <a:gd name="T99" fmla="*/ 14 h 72"/>
                  <a:gd name="T100" fmla="*/ 15 w 72"/>
                  <a:gd name="T101" fmla="*/ 0 h 72"/>
                  <a:gd name="T102" fmla="*/ 7 w 72"/>
                  <a:gd name="T103" fmla="*/ 7 h 72"/>
                  <a:gd name="T104" fmla="*/ 15 w 72"/>
                  <a:gd name="T105" fmla="*/ 21 h 72"/>
                  <a:gd name="T106" fmla="*/ 22 w 72"/>
                  <a:gd name="T107" fmla="*/ 14 h 72"/>
                  <a:gd name="T108" fmla="*/ 15 w 72"/>
                  <a:gd name="T109" fmla="*/ 36 h 72"/>
                  <a:gd name="T110" fmla="*/ 7 w 72"/>
                  <a:gd name="T111" fmla="*/ 43 h 72"/>
                  <a:gd name="T112" fmla="*/ 29 w 72"/>
                  <a:gd name="T113" fmla="*/ 43 h 72"/>
                  <a:gd name="T114" fmla="*/ 29 w 72"/>
                  <a:gd name="T115" fmla="*/ 36 h 72"/>
                  <a:gd name="T116" fmla="*/ 29 w 72"/>
                  <a:gd name="T117" fmla="*/ 58 h 72"/>
                  <a:gd name="T118" fmla="*/ 22 w 72"/>
                  <a:gd name="T119" fmla="*/ 58 h 72"/>
                  <a:gd name="T120" fmla="*/ 15 w 72"/>
                  <a:gd name="T121" fmla="*/ 72 h 72"/>
                  <a:gd name="T122" fmla="*/ 29 w 72"/>
                  <a:gd name="T123" fmla="*/ 72 h 72"/>
                  <a:gd name="T124" fmla="*/ 36 w 72"/>
                  <a:gd name="T125" fmla="*/ 6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72">
                    <a:moveTo>
                      <a:pt x="65" y="72"/>
                    </a:moveTo>
                    <a:lnTo>
                      <a:pt x="72" y="72"/>
                    </a:lnTo>
                    <a:lnTo>
                      <a:pt x="72" y="72"/>
                    </a:lnTo>
                    <a:lnTo>
                      <a:pt x="72" y="65"/>
                    </a:lnTo>
                    <a:lnTo>
                      <a:pt x="72" y="65"/>
                    </a:lnTo>
                    <a:lnTo>
                      <a:pt x="65" y="50"/>
                    </a:lnTo>
                    <a:lnTo>
                      <a:pt x="58" y="50"/>
                    </a:lnTo>
                    <a:lnTo>
                      <a:pt x="65" y="36"/>
                    </a:lnTo>
                    <a:lnTo>
                      <a:pt x="65" y="36"/>
                    </a:lnTo>
                    <a:lnTo>
                      <a:pt x="72" y="36"/>
                    </a:lnTo>
                    <a:lnTo>
                      <a:pt x="72" y="28"/>
                    </a:lnTo>
                    <a:lnTo>
                      <a:pt x="72" y="7"/>
                    </a:lnTo>
                    <a:lnTo>
                      <a:pt x="72" y="7"/>
                    </a:lnTo>
                    <a:lnTo>
                      <a:pt x="65" y="7"/>
                    </a:lnTo>
                    <a:lnTo>
                      <a:pt x="65" y="7"/>
                    </a:lnTo>
                    <a:lnTo>
                      <a:pt x="58" y="14"/>
                    </a:lnTo>
                    <a:lnTo>
                      <a:pt x="58" y="21"/>
                    </a:lnTo>
                    <a:lnTo>
                      <a:pt x="65" y="36"/>
                    </a:lnTo>
                    <a:lnTo>
                      <a:pt x="58" y="43"/>
                    </a:lnTo>
                    <a:lnTo>
                      <a:pt x="58" y="50"/>
                    </a:lnTo>
                    <a:lnTo>
                      <a:pt x="58" y="50"/>
                    </a:lnTo>
                    <a:lnTo>
                      <a:pt x="50" y="43"/>
                    </a:lnTo>
                    <a:lnTo>
                      <a:pt x="50" y="36"/>
                    </a:lnTo>
                    <a:lnTo>
                      <a:pt x="43" y="36"/>
                    </a:lnTo>
                    <a:lnTo>
                      <a:pt x="43" y="28"/>
                    </a:lnTo>
                    <a:lnTo>
                      <a:pt x="50" y="21"/>
                    </a:lnTo>
                    <a:lnTo>
                      <a:pt x="50" y="7"/>
                    </a:lnTo>
                    <a:lnTo>
                      <a:pt x="43" y="0"/>
                    </a:lnTo>
                    <a:lnTo>
                      <a:pt x="36" y="7"/>
                    </a:lnTo>
                    <a:lnTo>
                      <a:pt x="43" y="21"/>
                    </a:lnTo>
                    <a:lnTo>
                      <a:pt x="43" y="28"/>
                    </a:lnTo>
                    <a:lnTo>
                      <a:pt x="43" y="28"/>
                    </a:lnTo>
                    <a:lnTo>
                      <a:pt x="43" y="36"/>
                    </a:lnTo>
                    <a:lnTo>
                      <a:pt x="36" y="36"/>
                    </a:lnTo>
                    <a:lnTo>
                      <a:pt x="29" y="28"/>
                    </a:lnTo>
                    <a:lnTo>
                      <a:pt x="29" y="21"/>
                    </a:lnTo>
                    <a:lnTo>
                      <a:pt x="29" y="21"/>
                    </a:lnTo>
                    <a:lnTo>
                      <a:pt x="29" y="14"/>
                    </a:lnTo>
                    <a:lnTo>
                      <a:pt x="22" y="7"/>
                    </a:lnTo>
                    <a:lnTo>
                      <a:pt x="15" y="0"/>
                    </a:lnTo>
                    <a:lnTo>
                      <a:pt x="15" y="0"/>
                    </a:lnTo>
                    <a:lnTo>
                      <a:pt x="7" y="0"/>
                    </a:lnTo>
                    <a:lnTo>
                      <a:pt x="7" y="0"/>
                    </a:lnTo>
                    <a:lnTo>
                      <a:pt x="0" y="7"/>
                    </a:lnTo>
                    <a:lnTo>
                      <a:pt x="7" y="21"/>
                    </a:lnTo>
                    <a:lnTo>
                      <a:pt x="22" y="21"/>
                    </a:lnTo>
                    <a:lnTo>
                      <a:pt x="29" y="28"/>
                    </a:lnTo>
                    <a:lnTo>
                      <a:pt x="36" y="36"/>
                    </a:lnTo>
                    <a:lnTo>
                      <a:pt x="36" y="36"/>
                    </a:lnTo>
                    <a:lnTo>
                      <a:pt x="36" y="36"/>
                    </a:lnTo>
                    <a:lnTo>
                      <a:pt x="29" y="36"/>
                    </a:lnTo>
                    <a:lnTo>
                      <a:pt x="29" y="36"/>
                    </a:lnTo>
                    <a:lnTo>
                      <a:pt x="22" y="28"/>
                    </a:lnTo>
                    <a:lnTo>
                      <a:pt x="7" y="28"/>
                    </a:lnTo>
                    <a:lnTo>
                      <a:pt x="0" y="36"/>
                    </a:lnTo>
                    <a:lnTo>
                      <a:pt x="7" y="43"/>
                    </a:lnTo>
                    <a:lnTo>
                      <a:pt x="15" y="50"/>
                    </a:lnTo>
                    <a:lnTo>
                      <a:pt x="22" y="50"/>
                    </a:lnTo>
                    <a:lnTo>
                      <a:pt x="22" y="50"/>
                    </a:lnTo>
                    <a:lnTo>
                      <a:pt x="29" y="43"/>
                    </a:lnTo>
                    <a:lnTo>
                      <a:pt x="29" y="43"/>
                    </a:lnTo>
                    <a:lnTo>
                      <a:pt x="36" y="43"/>
                    </a:lnTo>
                    <a:lnTo>
                      <a:pt x="43" y="43"/>
                    </a:lnTo>
                    <a:lnTo>
                      <a:pt x="43" y="50"/>
                    </a:lnTo>
                    <a:lnTo>
                      <a:pt x="50" y="50"/>
                    </a:lnTo>
                    <a:lnTo>
                      <a:pt x="50" y="50"/>
                    </a:lnTo>
                    <a:lnTo>
                      <a:pt x="50" y="58"/>
                    </a:lnTo>
                    <a:lnTo>
                      <a:pt x="43" y="58"/>
                    </a:lnTo>
                    <a:lnTo>
                      <a:pt x="36" y="58"/>
                    </a:lnTo>
                    <a:lnTo>
                      <a:pt x="29" y="58"/>
                    </a:lnTo>
                    <a:lnTo>
                      <a:pt x="7" y="65"/>
                    </a:lnTo>
                    <a:lnTo>
                      <a:pt x="7" y="65"/>
                    </a:lnTo>
                    <a:lnTo>
                      <a:pt x="15" y="72"/>
                    </a:lnTo>
                    <a:lnTo>
                      <a:pt x="29" y="72"/>
                    </a:lnTo>
                    <a:lnTo>
                      <a:pt x="36" y="72"/>
                    </a:lnTo>
                    <a:lnTo>
                      <a:pt x="36" y="72"/>
                    </a:lnTo>
                    <a:lnTo>
                      <a:pt x="36" y="72"/>
                    </a:lnTo>
                    <a:lnTo>
                      <a:pt x="43" y="65"/>
                    </a:lnTo>
                    <a:lnTo>
                      <a:pt x="43" y="65"/>
                    </a:lnTo>
                    <a:lnTo>
                      <a:pt x="50" y="58"/>
                    </a:lnTo>
                    <a:lnTo>
                      <a:pt x="50" y="58"/>
                    </a:lnTo>
                    <a:lnTo>
                      <a:pt x="58" y="65"/>
                    </a:lnTo>
                    <a:lnTo>
                      <a:pt x="65" y="72"/>
                    </a:lnTo>
                    <a:lnTo>
                      <a:pt x="65" y="72"/>
                    </a:lnTo>
                    <a:close/>
                    <a:moveTo>
                      <a:pt x="65" y="28"/>
                    </a:moveTo>
                    <a:lnTo>
                      <a:pt x="72" y="28"/>
                    </a:lnTo>
                    <a:lnTo>
                      <a:pt x="72" y="28"/>
                    </a:lnTo>
                    <a:lnTo>
                      <a:pt x="72" y="14"/>
                    </a:lnTo>
                    <a:lnTo>
                      <a:pt x="65" y="7"/>
                    </a:lnTo>
                    <a:lnTo>
                      <a:pt x="58" y="14"/>
                    </a:lnTo>
                    <a:lnTo>
                      <a:pt x="65" y="28"/>
                    </a:lnTo>
                    <a:lnTo>
                      <a:pt x="65" y="28"/>
                    </a:lnTo>
                    <a:close/>
                    <a:moveTo>
                      <a:pt x="43" y="21"/>
                    </a:moveTo>
                    <a:lnTo>
                      <a:pt x="50" y="14"/>
                    </a:lnTo>
                    <a:lnTo>
                      <a:pt x="43" y="0"/>
                    </a:lnTo>
                    <a:lnTo>
                      <a:pt x="36" y="7"/>
                    </a:lnTo>
                    <a:lnTo>
                      <a:pt x="43" y="21"/>
                    </a:lnTo>
                    <a:lnTo>
                      <a:pt x="43" y="21"/>
                    </a:lnTo>
                    <a:close/>
                    <a:moveTo>
                      <a:pt x="22" y="14"/>
                    </a:moveTo>
                    <a:lnTo>
                      <a:pt x="22" y="14"/>
                    </a:lnTo>
                    <a:lnTo>
                      <a:pt x="22" y="7"/>
                    </a:lnTo>
                    <a:lnTo>
                      <a:pt x="15" y="0"/>
                    </a:lnTo>
                    <a:lnTo>
                      <a:pt x="7" y="0"/>
                    </a:lnTo>
                    <a:lnTo>
                      <a:pt x="7" y="7"/>
                    </a:lnTo>
                    <a:lnTo>
                      <a:pt x="7" y="14"/>
                    </a:lnTo>
                    <a:lnTo>
                      <a:pt x="15" y="21"/>
                    </a:lnTo>
                    <a:lnTo>
                      <a:pt x="22" y="14"/>
                    </a:lnTo>
                    <a:lnTo>
                      <a:pt x="22" y="14"/>
                    </a:lnTo>
                    <a:close/>
                    <a:moveTo>
                      <a:pt x="29" y="36"/>
                    </a:moveTo>
                    <a:lnTo>
                      <a:pt x="15" y="36"/>
                    </a:lnTo>
                    <a:lnTo>
                      <a:pt x="7" y="36"/>
                    </a:lnTo>
                    <a:lnTo>
                      <a:pt x="7" y="43"/>
                    </a:lnTo>
                    <a:lnTo>
                      <a:pt x="15" y="50"/>
                    </a:lnTo>
                    <a:lnTo>
                      <a:pt x="29" y="43"/>
                    </a:lnTo>
                    <a:lnTo>
                      <a:pt x="29" y="36"/>
                    </a:lnTo>
                    <a:lnTo>
                      <a:pt x="29" y="36"/>
                    </a:lnTo>
                    <a:close/>
                    <a:moveTo>
                      <a:pt x="36" y="65"/>
                    </a:moveTo>
                    <a:lnTo>
                      <a:pt x="29" y="58"/>
                    </a:lnTo>
                    <a:lnTo>
                      <a:pt x="22" y="58"/>
                    </a:lnTo>
                    <a:lnTo>
                      <a:pt x="22" y="58"/>
                    </a:lnTo>
                    <a:lnTo>
                      <a:pt x="15" y="65"/>
                    </a:lnTo>
                    <a:lnTo>
                      <a:pt x="15" y="72"/>
                    </a:lnTo>
                    <a:lnTo>
                      <a:pt x="22" y="72"/>
                    </a:lnTo>
                    <a:lnTo>
                      <a:pt x="29" y="72"/>
                    </a:lnTo>
                    <a:lnTo>
                      <a:pt x="36" y="65"/>
                    </a:lnTo>
                    <a:lnTo>
                      <a:pt x="36" y="6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836">
                <a:extLst>
                  <a:ext uri="{FF2B5EF4-FFF2-40B4-BE49-F238E27FC236}">
                    <a16:creationId xmlns:a16="http://schemas.microsoft.com/office/drawing/2014/main" xmlns="" id="{1A10A1EE-F919-41E3-810F-43D87177E56E}"/>
                  </a:ext>
                </a:extLst>
              </p:cNvPr>
              <p:cNvSpPr>
                <a:spLocks noEditPoints="1"/>
              </p:cNvSpPr>
              <p:nvPr/>
            </p:nvSpPr>
            <p:spPr bwMode="auto">
              <a:xfrm>
                <a:off x="6316" y="3613"/>
                <a:ext cx="72" cy="29"/>
              </a:xfrm>
              <a:custGeom>
                <a:avLst/>
                <a:gdLst>
                  <a:gd name="T0" fmla="*/ 72 w 72"/>
                  <a:gd name="T1" fmla="*/ 29 h 29"/>
                  <a:gd name="T2" fmla="*/ 72 w 72"/>
                  <a:gd name="T3" fmla="*/ 22 h 29"/>
                  <a:gd name="T4" fmla="*/ 64 w 72"/>
                  <a:gd name="T5" fmla="*/ 15 h 29"/>
                  <a:gd name="T6" fmla="*/ 64 w 72"/>
                  <a:gd name="T7" fmla="*/ 7 h 29"/>
                  <a:gd name="T8" fmla="*/ 64 w 72"/>
                  <a:gd name="T9" fmla="*/ 7 h 29"/>
                  <a:gd name="T10" fmla="*/ 57 w 72"/>
                  <a:gd name="T11" fmla="*/ 7 h 29"/>
                  <a:gd name="T12" fmla="*/ 50 w 72"/>
                  <a:gd name="T13" fmla="*/ 15 h 29"/>
                  <a:gd name="T14" fmla="*/ 50 w 72"/>
                  <a:gd name="T15" fmla="*/ 22 h 29"/>
                  <a:gd name="T16" fmla="*/ 50 w 72"/>
                  <a:gd name="T17" fmla="*/ 29 h 29"/>
                  <a:gd name="T18" fmla="*/ 57 w 72"/>
                  <a:gd name="T19" fmla="*/ 29 h 29"/>
                  <a:gd name="T20" fmla="*/ 57 w 72"/>
                  <a:gd name="T21" fmla="*/ 15 h 29"/>
                  <a:gd name="T22" fmla="*/ 64 w 72"/>
                  <a:gd name="T23" fmla="*/ 7 h 29"/>
                  <a:gd name="T24" fmla="*/ 64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43 w 72"/>
                  <a:gd name="T43" fmla="*/ 15 h 29"/>
                  <a:gd name="T44" fmla="*/ 36 w 72"/>
                  <a:gd name="T45" fmla="*/ 0 h 29"/>
                  <a:gd name="T46" fmla="*/ 28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8 w 72"/>
                  <a:gd name="T59" fmla="*/ 29 h 29"/>
                  <a:gd name="T60" fmla="*/ 21 w 72"/>
                  <a:gd name="T61" fmla="*/ 29 h 29"/>
                  <a:gd name="T62" fmla="*/ 21 w 72"/>
                  <a:gd name="T63" fmla="*/ 22 h 29"/>
                  <a:gd name="T64" fmla="*/ 21 w 72"/>
                  <a:gd name="T65" fmla="*/ 22 h 29"/>
                  <a:gd name="T66" fmla="*/ 21 w 72"/>
                  <a:gd name="T67" fmla="*/ 15 h 29"/>
                  <a:gd name="T68" fmla="*/ 21 w 72"/>
                  <a:gd name="T69" fmla="*/ 7 h 29"/>
                  <a:gd name="T70" fmla="*/ 7 w 72"/>
                  <a:gd name="T71" fmla="*/ 0 h 29"/>
                  <a:gd name="T72" fmla="*/ 7 w 72"/>
                  <a:gd name="T73" fmla="*/ 0 h 29"/>
                  <a:gd name="T74" fmla="*/ 0 w 72"/>
                  <a:gd name="T75" fmla="*/ 0 h 29"/>
                  <a:gd name="T76" fmla="*/ 0 w 72"/>
                  <a:gd name="T77" fmla="*/ 0 h 29"/>
                  <a:gd name="T78" fmla="*/ 0 w 72"/>
                  <a:gd name="T79" fmla="*/ 7 h 29"/>
                  <a:gd name="T80" fmla="*/ 7 w 72"/>
                  <a:gd name="T81" fmla="*/ 22 h 29"/>
                  <a:gd name="T82" fmla="*/ 14 w 72"/>
                  <a:gd name="T83" fmla="*/ 22 h 29"/>
                  <a:gd name="T84" fmla="*/ 21 w 72"/>
                  <a:gd name="T85" fmla="*/ 29 h 29"/>
                  <a:gd name="T86" fmla="*/ 21 w 72"/>
                  <a:gd name="T87" fmla="*/ 29 h 29"/>
                  <a:gd name="T88" fmla="*/ 28 w 72"/>
                  <a:gd name="T89" fmla="*/ 29 h 29"/>
                  <a:gd name="T90" fmla="*/ 28 w 72"/>
                  <a:gd name="T91" fmla="*/ 29 h 29"/>
                  <a:gd name="T92" fmla="*/ 36 w 72"/>
                  <a:gd name="T93" fmla="*/ 22 h 29"/>
                  <a:gd name="T94" fmla="*/ 43 w 72"/>
                  <a:gd name="T95" fmla="*/ 15 h 29"/>
                  <a:gd name="T96" fmla="*/ 36 w 72"/>
                  <a:gd name="T97" fmla="*/ 0 h 29"/>
                  <a:gd name="T98" fmla="*/ 36 w 72"/>
                  <a:gd name="T99" fmla="*/ 15 h 29"/>
                  <a:gd name="T100" fmla="*/ 36 w 72"/>
                  <a:gd name="T101" fmla="*/ 22 h 29"/>
                  <a:gd name="T102" fmla="*/ 36 w 72"/>
                  <a:gd name="T103" fmla="*/ 22 h 29"/>
                  <a:gd name="T104" fmla="*/ 14 w 72"/>
                  <a:gd name="T105" fmla="*/ 22 h 29"/>
                  <a:gd name="T106" fmla="*/ 21 w 72"/>
                  <a:gd name="T107" fmla="*/ 15 h 29"/>
                  <a:gd name="T108" fmla="*/ 14 w 72"/>
                  <a:gd name="T109" fmla="*/ 7 h 29"/>
                  <a:gd name="T110" fmla="*/ 14 w 72"/>
                  <a:gd name="T111" fmla="*/ 7 h 29"/>
                  <a:gd name="T112" fmla="*/ 0 w 72"/>
                  <a:gd name="T113" fmla="*/ 0 h 29"/>
                  <a:gd name="T114" fmla="*/ 0 w 72"/>
                  <a:gd name="T115" fmla="*/ 7 h 29"/>
                  <a:gd name="T116" fmla="*/ 7 w 72"/>
                  <a:gd name="T117" fmla="*/ 15 h 29"/>
                  <a:gd name="T118" fmla="*/ 7 w 72"/>
                  <a:gd name="T119" fmla="*/ 22 h 29"/>
                  <a:gd name="T120" fmla="*/ 14 w 72"/>
                  <a:gd name="T121" fmla="*/ 22 h 29"/>
                  <a:gd name="T122" fmla="*/ 14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4" y="15"/>
                    </a:lnTo>
                    <a:lnTo>
                      <a:pt x="64" y="7"/>
                    </a:lnTo>
                    <a:lnTo>
                      <a:pt x="64" y="7"/>
                    </a:lnTo>
                    <a:lnTo>
                      <a:pt x="57" y="7"/>
                    </a:lnTo>
                    <a:lnTo>
                      <a:pt x="50" y="15"/>
                    </a:lnTo>
                    <a:lnTo>
                      <a:pt x="50" y="22"/>
                    </a:lnTo>
                    <a:lnTo>
                      <a:pt x="50" y="29"/>
                    </a:lnTo>
                    <a:lnTo>
                      <a:pt x="57" y="29"/>
                    </a:lnTo>
                    <a:lnTo>
                      <a:pt x="57" y="15"/>
                    </a:lnTo>
                    <a:lnTo>
                      <a:pt x="64" y="7"/>
                    </a:lnTo>
                    <a:lnTo>
                      <a:pt x="64" y="15"/>
                    </a:lnTo>
                    <a:lnTo>
                      <a:pt x="72" y="29"/>
                    </a:lnTo>
                    <a:lnTo>
                      <a:pt x="72" y="29"/>
                    </a:lnTo>
                    <a:lnTo>
                      <a:pt x="72" y="29"/>
                    </a:lnTo>
                    <a:lnTo>
                      <a:pt x="72" y="29"/>
                    </a:lnTo>
                    <a:lnTo>
                      <a:pt x="72" y="29"/>
                    </a:lnTo>
                    <a:close/>
                    <a:moveTo>
                      <a:pt x="43" y="29"/>
                    </a:moveTo>
                    <a:lnTo>
                      <a:pt x="43" y="29"/>
                    </a:lnTo>
                    <a:lnTo>
                      <a:pt x="43" y="22"/>
                    </a:lnTo>
                    <a:lnTo>
                      <a:pt x="43" y="15"/>
                    </a:lnTo>
                    <a:lnTo>
                      <a:pt x="36" y="0"/>
                    </a:lnTo>
                    <a:lnTo>
                      <a:pt x="28" y="15"/>
                    </a:lnTo>
                    <a:lnTo>
                      <a:pt x="36" y="29"/>
                    </a:lnTo>
                    <a:lnTo>
                      <a:pt x="36" y="29"/>
                    </a:lnTo>
                    <a:lnTo>
                      <a:pt x="36" y="29"/>
                    </a:lnTo>
                    <a:lnTo>
                      <a:pt x="43" y="29"/>
                    </a:lnTo>
                    <a:lnTo>
                      <a:pt x="43" y="29"/>
                    </a:lnTo>
                    <a:close/>
                    <a:moveTo>
                      <a:pt x="28" y="29"/>
                    </a:moveTo>
                    <a:lnTo>
                      <a:pt x="21" y="29"/>
                    </a:lnTo>
                    <a:lnTo>
                      <a:pt x="21" y="22"/>
                    </a:lnTo>
                    <a:lnTo>
                      <a:pt x="21" y="22"/>
                    </a:lnTo>
                    <a:lnTo>
                      <a:pt x="21" y="15"/>
                    </a:lnTo>
                    <a:lnTo>
                      <a:pt x="21" y="7"/>
                    </a:lnTo>
                    <a:lnTo>
                      <a:pt x="7" y="0"/>
                    </a:lnTo>
                    <a:lnTo>
                      <a:pt x="7" y="0"/>
                    </a:lnTo>
                    <a:lnTo>
                      <a:pt x="0" y="0"/>
                    </a:lnTo>
                    <a:lnTo>
                      <a:pt x="0" y="0"/>
                    </a:lnTo>
                    <a:lnTo>
                      <a:pt x="0" y="7"/>
                    </a:lnTo>
                    <a:lnTo>
                      <a:pt x="7" y="22"/>
                    </a:lnTo>
                    <a:lnTo>
                      <a:pt x="14" y="22"/>
                    </a:lnTo>
                    <a:lnTo>
                      <a:pt x="21" y="29"/>
                    </a:lnTo>
                    <a:lnTo>
                      <a:pt x="21" y="29"/>
                    </a:lnTo>
                    <a:lnTo>
                      <a:pt x="28" y="29"/>
                    </a:lnTo>
                    <a:lnTo>
                      <a:pt x="28" y="29"/>
                    </a:lnTo>
                    <a:close/>
                    <a:moveTo>
                      <a:pt x="36" y="22"/>
                    </a:moveTo>
                    <a:lnTo>
                      <a:pt x="43" y="15"/>
                    </a:lnTo>
                    <a:lnTo>
                      <a:pt x="36" y="0"/>
                    </a:lnTo>
                    <a:lnTo>
                      <a:pt x="36" y="15"/>
                    </a:lnTo>
                    <a:lnTo>
                      <a:pt x="36" y="22"/>
                    </a:lnTo>
                    <a:lnTo>
                      <a:pt x="36" y="22"/>
                    </a:lnTo>
                    <a:close/>
                    <a:moveTo>
                      <a:pt x="14" y="22"/>
                    </a:moveTo>
                    <a:lnTo>
                      <a:pt x="21" y="15"/>
                    </a:lnTo>
                    <a:lnTo>
                      <a:pt x="14" y="7"/>
                    </a:lnTo>
                    <a:lnTo>
                      <a:pt x="14" y="7"/>
                    </a:lnTo>
                    <a:lnTo>
                      <a:pt x="0" y="0"/>
                    </a:lnTo>
                    <a:lnTo>
                      <a:pt x="0" y="7"/>
                    </a:lnTo>
                    <a:lnTo>
                      <a:pt x="7" y="15"/>
                    </a:lnTo>
                    <a:lnTo>
                      <a:pt x="7" y="22"/>
                    </a:lnTo>
                    <a:lnTo>
                      <a:pt x="14" y="22"/>
                    </a:lnTo>
                    <a:lnTo>
                      <a:pt x="14"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837">
                <a:extLst>
                  <a:ext uri="{FF2B5EF4-FFF2-40B4-BE49-F238E27FC236}">
                    <a16:creationId xmlns:a16="http://schemas.microsoft.com/office/drawing/2014/main" xmlns="" id="{9923F433-A746-4507-BD39-1F05146E2D46}"/>
                  </a:ext>
                </a:extLst>
              </p:cNvPr>
              <p:cNvSpPr>
                <a:spLocks noEditPoints="1"/>
              </p:cNvSpPr>
              <p:nvPr/>
            </p:nvSpPr>
            <p:spPr bwMode="auto">
              <a:xfrm>
                <a:off x="5278" y="3613"/>
                <a:ext cx="72" cy="29"/>
              </a:xfrm>
              <a:custGeom>
                <a:avLst/>
                <a:gdLst>
                  <a:gd name="T0" fmla="*/ 72 w 72"/>
                  <a:gd name="T1" fmla="*/ 29 h 29"/>
                  <a:gd name="T2" fmla="*/ 72 w 72"/>
                  <a:gd name="T3" fmla="*/ 22 h 29"/>
                  <a:gd name="T4" fmla="*/ 72 w 72"/>
                  <a:gd name="T5" fmla="*/ 7 h 29"/>
                  <a:gd name="T6" fmla="*/ 65 w 72"/>
                  <a:gd name="T7" fmla="*/ 7 h 29"/>
                  <a:gd name="T8" fmla="*/ 65 w 72"/>
                  <a:gd name="T9" fmla="*/ 7 h 29"/>
                  <a:gd name="T10" fmla="*/ 58 w 72"/>
                  <a:gd name="T11" fmla="*/ 7 h 29"/>
                  <a:gd name="T12" fmla="*/ 58 w 72"/>
                  <a:gd name="T13" fmla="*/ 15 h 29"/>
                  <a:gd name="T14" fmla="*/ 58 w 72"/>
                  <a:gd name="T15" fmla="*/ 22 h 29"/>
                  <a:gd name="T16" fmla="*/ 58 w 72"/>
                  <a:gd name="T17" fmla="*/ 29 h 29"/>
                  <a:gd name="T18" fmla="*/ 58 w 72"/>
                  <a:gd name="T19" fmla="*/ 29 h 29"/>
                  <a:gd name="T20" fmla="*/ 58 w 72"/>
                  <a:gd name="T21" fmla="*/ 15 h 29"/>
                  <a:gd name="T22" fmla="*/ 65 w 72"/>
                  <a:gd name="T23" fmla="*/ 7 h 29"/>
                  <a:gd name="T24" fmla="*/ 72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4 w 72"/>
                  <a:gd name="T37" fmla="*/ 29 h 29"/>
                  <a:gd name="T38" fmla="*/ 44 w 72"/>
                  <a:gd name="T39" fmla="*/ 29 h 29"/>
                  <a:gd name="T40" fmla="*/ 51 w 72"/>
                  <a:gd name="T41" fmla="*/ 22 h 29"/>
                  <a:gd name="T42" fmla="*/ 51 w 72"/>
                  <a:gd name="T43" fmla="*/ 7 h 29"/>
                  <a:gd name="T44" fmla="*/ 44 w 72"/>
                  <a:gd name="T45" fmla="*/ 0 h 29"/>
                  <a:gd name="T46" fmla="*/ 36 w 72"/>
                  <a:gd name="T47" fmla="*/ 7 h 29"/>
                  <a:gd name="T48" fmla="*/ 36 w 72"/>
                  <a:gd name="T49" fmla="*/ 29 h 29"/>
                  <a:gd name="T50" fmla="*/ 36 w 72"/>
                  <a:gd name="T51" fmla="*/ 29 h 29"/>
                  <a:gd name="T52" fmla="*/ 36 w 72"/>
                  <a:gd name="T53" fmla="*/ 29 h 29"/>
                  <a:gd name="T54" fmla="*/ 44 w 72"/>
                  <a:gd name="T55" fmla="*/ 29 h 29"/>
                  <a:gd name="T56" fmla="*/ 44 w 72"/>
                  <a:gd name="T57" fmla="*/ 29 h 29"/>
                  <a:gd name="T58" fmla="*/ 36 w 72"/>
                  <a:gd name="T59" fmla="*/ 29 h 29"/>
                  <a:gd name="T60" fmla="*/ 29 w 72"/>
                  <a:gd name="T61" fmla="*/ 22 h 29"/>
                  <a:gd name="T62" fmla="*/ 29 w 72"/>
                  <a:gd name="T63" fmla="*/ 22 h 29"/>
                  <a:gd name="T64" fmla="*/ 22 w 72"/>
                  <a:gd name="T65" fmla="*/ 22 h 29"/>
                  <a:gd name="T66" fmla="*/ 22 w 72"/>
                  <a:gd name="T67" fmla="*/ 15 h 29"/>
                  <a:gd name="T68" fmla="*/ 22 w 72"/>
                  <a:gd name="T69" fmla="*/ 7 h 29"/>
                  <a:gd name="T70" fmla="*/ 15 w 72"/>
                  <a:gd name="T71" fmla="*/ 0 h 29"/>
                  <a:gd name="T72" fmla="*/ 8 w 72"/>
                  <a:gd name="T73" fmla="*/ 0 h 29"/>
                  <a:gd name="T74" fmla="*/ 0 w 72"/>
                  <a:gd name="T75" fmla="*/ 0 h 29"/>
                  <a:gd name="T76" fmla="*/ 0 w 72"/>
                  <a:gd name="T77" fmla="*/ 0 h 29"/>
                  <a:gd name="T78" fmla="*/ 0 w 72"/>
                  <a:gd name="T79" fmla="*/ 7 h 29"/>
                  <a:gd name="T80" fmla="*/ 8 w 72"/>
                  <a:gd name="T81" fmla="*/ 22 h 29"/>
                  <a:gd name="T82" fmla="*/ 22 w 72"/>
                  <a:gd name="T83" fmla="*/ 22 h 29"/>
                  <a:gd name="T84" fmla="*/ 22 w 72"/>
                  <a:gd name="T85" fmla="*/ 22 h 29"/>
                  <a:gd name="T86" fmla="*/ 29 w 72"/>
                  <a:gd name="T87" fmla="*/ 29 h 29"/>
                  <a:gd name="T88" fmla="*/ 36 w 72"/>
                  <a:gd name="T89" fmla="*/ 29 h 29"/>
                  <a:gd name="T90" fmla="*/ 36 w 72"/>
                  <a:gd name="T91" fmla="*/ 29 h 29"/>
                  <a:gd name="T92" fmla="*/ 44 w 72"/>
                  <a:gd name="T93" fmla="*/ 22 h 29"/>
                  <a:gd name="T94" fmla="*/ 51 w 72"/>
                  <a:gd name="T95" fmla="*/ 15 h 29"/>
                  <a:gd name="T96" fmla="*/ 44 w 72"/>
                  <a:gd name="T97" fmla="*/ 0 h 29"/>
                  <a:gd name="T98" fmla="*/ 36 w 72"/>
                  <a:gd name="T99" fmla="*/ 15 h 29"/>
                  <a:gd name="T100" fmla="*/ 44 w 72"/>
                  <a:gd name="T101" fmla="*/ 22 h 29"/>
                  <a:gd name="T102" fmla="*/ 44 w 72"/>
                  <a:gd name="T103" fmla="*/ 22 h 29"/>
                  <a:gd name="T104" fmla="*/ 22 w 72"/>
                  <a:gd name="T105" fmla="*/ 15 h 29"/>
                  <a:gd name="T106" fmla="*/ 22 w 72"/>
                  <a:gd name="T107" fmla="*/ 15 h 29"/>
                  <a:gd name="T108" fmla="*/ 22 w 72"/>
                  <a:gd name="T109" fmla="*/ 7 h 29"/>
                  <a:gd name="T110" fmla="*/ 15 w 72"/>
                  <a:gd name="T111" fmla="*/ 0 h 29"/>
                  <a:gd name="T112" fmla="*/ 8 w 72"/>
                  <a:gd name="T113" fmla="*/ 0 h 29"/>
                  <a:gd name="T114" fmla="*/ 8 w 72"/>
                  <a:gd name="T115" fmla="*/ 7 h 29"/>
                  <a:gd name="T116" fmla="*/ 8 w 72"/>
                  <a:gd name="T117" fmla="*/ 15 h 29"/>
                  <a:gd name="T118" fmla="*/ 15 w 72"/>
                  <a:gd name="T119" fmla="*/ 22 h 29"/>
                  <a:gd name="T120" fmla="*/ 22 w 72"/>
                  <a:gd name="T121" fmla="*/ 15 h 29"/>
                  <a:gd name="T122" fmla="*/ 22 w 72"/>
                  <a:gd name="T12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72" y="7"/>
                    </a:lnTo>
                    <a:lnTo>
                      <a:pt x="65" y="7"/>
                    </a:lnTo>
                    <a:lnTo>
                      <a:pt x="65" y="7"/>
                    </a:lnTo>
                    <a:lnTo>
                      <a:pt x="58" y="7"/>
                    </a:lnTo>
                    <a:lnTo>
                      <a:pt x="58" y="15"/>
                    </a:lnTo>
                    <a:lnTo>
                      <a:pt x="58" y="22"/>
                    </a:lnTo>
                    <a:lnTo>
                      <a:pt x="58" y="29"/>
                    </a:lnTo>
                    <a:lnTo>
                      <a:pt x="58" y="29"/>
                    </a:lnTo>
                    <a:lnTo>
                      <a:pt x="58" y="15"/>
                    </a:lnTo>
                    <a:lnTo>
                      <a:pt x="65" y="7"/>
                    </a:lnTo>
                    <a:lnTo>
                      <a:pt x="72" y="15"/>
                    </a:lnTo>
                    <a:lnTo>
                      <a:pt x="72" y="29"/>
                    </a:lnTo>
                    <a:lnTo>
                      <a:pt x="72" y="29"/>
                    </a:lnTo>
                    <a:lnTo>
                      <a:pt x="72" y="29"/>
                    </a:lnTo>
                    <a:lnTo>
                      <a:pt x="72" y="29"/>
                    </a:lnTo>
                    <a:lnTo>
                      <a:pt x="72" y="29"/>
                    </a:lnTo>
                    <a:close/>
                    <a:moveTo>
                      <a:pt x="44" y="29"/>
                    </a:moveTo>
                    <a:lnTo>
                      <a:pt x="44" y="29"/>
                    </a:lnTo>
                    <a:lnTo>
                      <a:pt x="51" y="22"/>
                    </a:lnTo>
                    <a:lnTo>
                      <a:pt x="51" y="7"/>
                    </a:lnTo>
                    <a:lnTo>
                      <a:pt x="44" y="0"/>
                    </a:lnTo>
                    <a:lnTo>
                      <a:pt x="36" y="7"/>
                    </a:lnTo>
                    <a:lnTo>
                      <a:pt x="36" y="29"/>
                    </a:lnTo>
                    <a:lnTo>
                      <a:pt x="36" y="29"/>
                    </a:lnTo>
                    <a:lnTo>
                      <a:pt x="36" y="29"/>
                    </a:lnTo>
                    <a:lnTo>
                      <a:pt x="44" y="29"/>
                    </a:lnTo>
                    <a:lnTo>
                      <a:pt x="44" y="29"/>
                    </a:lnTo>
                    <a:close/>
                    <a:moveTo>
                      <a:pt x="36" y="29"/>
                    </a:moveTo>
                    <a:lnTo>
                      <a:pt x="29" y="22"/>
                    </a:lnTo>
                    <a:lnTo>
                      <a:pt x="29" y="22"/>
                    </a:lnTo>
                    <a:lnTo>
                      <a:pt x="22" y="22"/>
                    </a:lnTo>
                    <a:lnTo>
                      <a:pt x="22" y="15"/>
                    </a:lnTo>
                    <a:lnTo>
                      <a:pt x="22" y="7"/>
                    </a:lnTo>
                    <a:lnTo>
                      <a:pt x="15" y="0"/>
                    </a:lnTo>
                    <a:lnTo>
                      <a:pt x="8" y="0"/>
                    </a:lnTo>
                    <a:lnTo>
                      <a:pt x="0" y="0"/>
                    </a:lnTo>
                    <a:lnTo>
                      <a:pt x="0" y="0"/>
                    </a:lnTo>
                    <a:lnTo>
                      <a:pt x="0" y="7"/>
                    </a:lnTo>
                    <a:lnTo>
                      <a:pt x="8" y="22"/>
                    </a:lnTo>
                    <a:lnTo>
                      <a:pt x="22" y="22"/>
                    </a:lnTo>
                    <a:lnTo>
                      <a:pt x="22" y="22"/>
                    </a:lnTo>
                    <a:lnTo>
                      <a:pt x="29" y="29"/>
                    </a:lnTo>
                    <a:lnTo>
                      <a:pt x="36" y="29"/>
                    </a:lnTo>
                    <a:lnTo>
                      <a:pt x="36" y="29"/>
                    </a:lnTo>
                    <a:close/>
                    <a:moveTo>
                      <a:pt x="44" y="22"/>
                    </a:moveTo>
                    <a:lnTo>
                      <a:pt x="51" y="15"/>
                    </a:lnTo>
                    <a:lnTo>
                      <a:pt x="44" y="0"/>
                    </a:lnTo>
                    <a:lnTo>
                      <a:pt x="36" y="15"/>
                    </a:lnTo>
                    <a:lnTo>
                      <a:pt x="44" y="22"/>
                    </a:lnTo>
                    <a:lnTo>
                      <a:pt x="44" y="22"/>
                    </a:lnTo>
                    <a:close/>
                    <a:moveTo>
                      <a:pt x="22" y="15"/>
                    </a:moveTo>
                    <a:lnTo>
                      <a:pt x="22" y="15"/>
                    </a:lnTo>
                    <a:lnTo>
                      <a:pt x="22" y="7"/>
                    </a:lnTo>
                    <a:lnTo>
                      <a:pt x="15" y="0"/>
                    </a:lnTo>
                    <a:lnTo>
                      <a:pt x="8" y="0"/>
                    </a:lnTo>
                    <a:lnTo>
                      <a:pt x="8" y="7"/>
                    </a:lnTo>
                    <a:lnTo>
                      <a:pt x="8" y="15"/>
                    </a:lnTo>
                    <a:lnTo>
                      <a:pt x="15" y="22"/>
                    </a:lnTo>
                    <a:lnTo>
                      <a:pt x="22" y="15"/>
                    </a:lnTo>
                    <a:lnTo>
                      <a:pt x="22"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838">
                <a:extLst>
                  <a:ext uri="{FF2B5EF4-FFF2-40B4-BE49-F238E27FC236}">
                    <a16:creationId xmlns:a16="http://schemas.microsoft.com/office/drawing/2014/main" xmlns="" id="{D9D5D570-3386-49F3-B655-E0BCAEF98DFE}"/>
                  </a:ext>
                </a:extLst>
              </p:cNvPr>
              <p:cNvSpPr>
                <a:spLocks noEditPoints="1"/>
              </p:cNvSpPr>
              <p:nvPr/>
            </p:nvSpPr>
            <p:spPr bwMode="auto">
              <a:xfrm>
                <a:off x="6244" y="3613"/>
                <a:ext cx="72" cy="29"/>
              </a:xfrm>
              <a:custGeom>
                <a:avLst/>
                <a:gdLst>
                  <a:gd name="T0" fmla="*/ 72 w 72"/>
                  <a:gd name="T1" fmla="*/ 29 h 29"/>
                  <a:gd name="T2" fmla="*/ 72 w 72"/>
                  <a:gd name="T3" fmla="*/ 22 h 29"/>
                  <a:gd name="T4" fmla="*/ 65 w 72"/>
                  <a:gd name="T5" fmla="*/ 15 h 29"/>
                  <a:gd name="T6" fmla="*/ 65 w 72"/>
                  <a:gd name="T7" fmla="*/ 7 h 29"/>
                  <a:gd name="T8" fmla="*/ 57 w 72"/>
                  <a:gd name="T9" fmla="*/ 7 h 29"/>
                  <a:gd name="T10" fmla="*/ 57 w 72"/>
                  <a:gd name="T11" fmla="*/ 7 h 29"/>
                  <a:gd name="T12" fmla="*/ 50 w 72"/>
                  <a:gd name="T13" fmla="*/ 15 h 29"/>
                  <a:gd name="T14" fmla="*/ 50 w 72"/>
                  <a:gd name="T15" fmla="*/ 22 h 29"/>
                  <a:gd name="T16" fmla="*/ 50 w 72"/>
                  <a:gd name="T17" fmla="*/ 29 h 29"/>
                  <a:gd name="T18" fmla="*/ 57 w 72"/>
                  <a:gd name="T19" fmla="*/ 29 h 29"/>
                  <a:gd name="T20" fmla="*/ 57 w 72"/>
                  <a:gd name="T21" fmla="*/ 15 h 29"/>
                  <a:gd name="T22" fmla="*/ 57 w 72"/>
                  <a:gd name="T23" fmla="*/ 7 h 29"/>
                  <a:gd name="T24" fmla="*/ 65 w 72"/>
                  <a:gd name="T25" fmla="*/ 15 h 29"/>
                  <a:gd name="T26" fmla="*/ 65 w 72"/>
                  <a:gd name="T27" fmla="*/ 29 h 29"/>
                  <a:gd name="T28" fmla="*/ 65 w 72"/>
                  <a:gd name="T29" fmla="*/ 29 h 29"/>
                  <a:gd name="T30" fmla="*/ 65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43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9 w 72"/>
                  <a:gd name="T59" fmla="*/ 29 h 29"/>
                  <a:gd name="T60" fmla="*/ 22 w 72"/>
                  <a:gd name="T61" fmla="*/ 29 h 29"/>
                  <a:gd name="T62" fmla="*/ 22 w 72"/>
                  <a:gd name="T63" fmla="*/ 22 h 29"/>
                  <a:gd name="T64" fmla="*/ 22 w 72"/>
                  <a:gd name="T65" fmla="*/ 22 h 29"/>
                  <a:gd name="T66" fmla="*/ 22 w 72"/>
                  <a:gd name="T67" fmla="*/ 15 h 29"/>
                  <a:gd name="T68" fmla="*/ 14 w 72"/>
                  <a:gd name="T69" fmla="*/ 7 h 29"/>
                  <a:gd name="T70" fmla="*/ 7 w 72"/>
                  <a:gd name="T71" fmla="*/ 0 h 29"/>
                  <a:gd name="T72" fmla="*/ 7 w 72"/>
                  <a:gd name="T73" fmla="*/ 0 h 29"/>
                  <a:gd name="T74" fmla="*/ 0 w 72"/>
                  <a:gd name="T75" fmla="*/ 0 h 29"/>
                  <a:gd name="T76" fmla="*/ 0 w 72"/>
                  <a:gd name="T77" fmla="*/ 0 h 29"/>
                  <a:gd name="T78" fmla="*/ 0 w 72"/>
                  <a:gd name="T79" fmla="*/ 7 h 29"/>
                  <a:gd name="T80" fmla="*/ 0 w 72"/>
                  <a:gd name="T81" fmla="*/ 22 h 29"/>
                  <a:gd name="T82" fmla="*/ 14 w 72"/>
                  <a:gd name="T83" fmla="*/ 22 h 29"/>
                  <a:gd name="T84" fmla="*/ 22 w 72"/>
                  <a:gd name="T85" fmla="*/ 29 h 29"/>
                  <a:gd name="T86" fmla="*/ 22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29 w 72"/>
                  <a:gd name="T99" fmla="*/ 15 h 29"/>
                  <a:gd name="T100" fmla="*/ 36 w 72"/>
                  <a:gd name="T101" fmla="*/ 22 h 29"/>
                  <a:gd name="T102" fmla="*/ 36 w 72"/>
                  <a:gd name="T103" fmla="*/ 22 h 29"/>
                  <a:gd name="T104" fmla="*/ 14 w 72"/>
                  <a:gd name="T105" fmla="*/ 22 h 29"/>
                  <a:gd name="T106" fmla="*/ 14 w 72"/>
                  <a:gd name="T107" fmla="*/ 15 h 29"/>
                  <a:gd name="T108" fmla="*/ 14 w 72"/>
                  <a:gd name="T109" fmla="*/ 7 h 29"/>
                  <a:gd name="T110" fmla="*/ 7 w 72"/>
                  <a:gd name="T111" fmla="*/ 7 h 29"/>
                  <a:gd name="T112" fmla="*/ 0 w 72"/>
                  <a:gd name="T113" fmla="*/ 0 h 29"/>
                  <a:gd name="T114" fmla="*/ 0 w 72"/>
                  <a:gd name="T115" fmla="*/ 7 h 29"/>
                  <a:gd name="T116" fmla="*/ 0 w 72"/>
                  <a:gd name="T117" fmla="*/ 15 h 29"/>
                  <a:gd name="T118" fmla="*/ 7 w 72"/>
                  <a:gd name="T119" fmla="*/ 22 h 29"/>
                  <a:gd name="T120" fmla="*/ 14 w 72"/>
                  <a:gd name="T121" fmla="*/ 22 h 29"/>
                  <a:gd name="T122" fmla="*/ 14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5" y="15"/>
                    </a:lnTo>
                    <a:lnTo>
                      <a:pt x="65" y="7"/>
                    </a:lnTo>
                    <a:lnTo>
                      <a:pt x="57" y="7"/>
                    </a:lnTo>
                    <a:lnTo>
                      <a:pt x="57" y="7"/>
                    </a:lnTo>
                    <a:lnTo>
                      <a:pt x="50" y="15"/>
                    </a:lnTo>
                    <a:lnTo>
                      <a:pt x="50" y="22"/>
                    </a:lnTo>
                    <a:lnTo>
                      <a:pt x="50" y="29"/>
                    </a:lnTo>
                    <a:lnTo>
                      <a:pt x="57" y="29"/>
                    </a:lnTo>
                    <a:lnTo>
                      <a:pt x="57" y="15"/>
                    </a:lnTo>
                    <a:lnTo>
                      <a:pt x="57" y="7"/>
                    </a:lnTo>
                    <a:lnTo>
                      <a:pt x="65" y="15"/>
                    </a:lnTo>
                    <a:lnTo>
                      <a:pt x="65" y="29"/>
                    </a:lnTo>
                    <a:lnTo>
                      <a:pt x="65" y="29"/>
                    </a:lnTo>
                    <a:lnTo>
                      <a:pt x="65" y="29"/>
                    </a:lnTo>
                    <a:lnTo>
                      <a:pt x="72" y="29"/>
                    </a:lnTo>
                    <a:lnTo>
                      <a:pt x="72" y="29"/>
                    </a:lnTo>
                    <a:close/>
                    <a:moveTo>
                      <a:pt x="43" y="29"/>
                    </a:moveTo>
                    <a:lnTo>
                      <a:pt x="43" y="29"/>
                    </a:lnTo>
                    <a:lnTo>
                      <a:pt x="43" y="22"/>
                    </a:lnTo>
                    <a:lnTo>
                      <a:pt x="43" y="15"/>
                    </a:lnTo>
                    <a:lnTo>
                      <a:pt x="36" y="0"/>
                    </a:lnTo>
                    <a:lnTo>
                      <a:pt x="29" y="15"/>
                    </a:lnTo>
                    <a:lnTo>
                      <a:pt x="36" y="29"/>
                    </a:lnTo>
                    <a:lnTo>
                      <a:pt x="36" y="29"/>
                    </a:lnTo>
                    <a:lnTo>
                      <a:pt x="36" y="29"/>
                    </a:lnTo>
                    <a:lnTo>
                      <a:pt x="43" y="29"/>
                    </a:lnTo>
                    <a:lnTo>
                      <a:pt x="43" y="29"/>
                    </a:lnTo>
                    <a:close/>
                    <a:moveTo>
                      <a:pt x="29" y="29"/>
                    </a:moveTo>
                    <a:lnTo>
                      <a:pt x="22" y="29"/>
                    </a:lnTo>
                    <a:lnTo>
                      <a:pt x="22" y="22"/>
                    </a:lnTo>
                    <a:lnTo>
                      <a:pt x="22" y="22"/>
                    </a:lnTo>
                    <a:lnTo>
                      <a:pt x="22" y="15"/>
                    </a:lnTo>
                    <a:lnTo>
                      <a:pt x="14" y="7"/>
                    </a:lnTo>
                    <a:lnTo>
                      <a:pt x="7" y="0"/>
                    </a:lnTo>
                    <a:lnTo>
                      <a:pt x="7" y="0"/>
                    </a:lnTo>
                    <a:lnTo>
                      <a:pt x="0" y="0"/>
                    </a:lnTo>
                    <a:lnTo>
                      <a:pt x="0" y="0"/>
                    </a:lnTo>
                    <a:lnTo>
                      <a:pt x="0" y="7"/>
                    </a:lnTo>
                    <a:lnTo>
                      <a:pt x="0" y="22"/>
                    </a:lnTo>
                    <a:lnTo>
                      <a:pt x="14" y="22"/>
                    </a:lnTo>
                    <a:lnTo>
                      <a:pt x="22" y="29"/>
                    </a:lnTo>
                    <a:lnTo>
                      <a:pt x="22" y="29"/>
                    </a:lnTo>
                    <a:lnTo>
                      <a:pt x="29" y="29"/>
                    </a:lnTo>
                    <a:lnTo>
                      <a:pt x="29" y="29"/>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839">
                <a:extLst>
                  <a:ext uri="{FF2B5EF4-FFF2-40B4-BE49-F238E27FC236}">
                    <a16:creationId xmlns:a16="http://schemas.microsoft.com/office/drawing/2014/main" xmlns="" id="{8CC1805A-1B0C-47FA-8C02-883938A841FD}"/>
                  </a:ext>
                </a:extLst>
              </p:cNvPr>
              <p:cNvSpPr>
                <a:spLocks noEditPoints="1"/>
              </p:cNvSpPr>
              <p:nvPr/>
            </p:nvSpPr>
            <p:spPr bwMode="auto">
              <a:xfrm>
                <a:off x="6164" y="3613"/>
                <a:ext cx="72" cy="29"/>
              </a:xfrm>
              <a:custGeom>
                <a:avLst/>
                <a:gdLst>
                  <a:gd name="T0" fmla="*/ 72 w 72"/>
                  <a:gd name="T1" fmla="*/ 29 h 29"/>
                  <a:gd name="T2" fmla="*/ 72 w 72"/>
                  <a:gd name="T3" fmla="*/ 22 h 29"/>
                  <a:gd name="T4" fmla="*/ 72 w 72"/>
                  <a:gd name="T5" fmla="*/ 15 h 29"/>
                  <a:gd name="T6" fmla="*/ 72 w 72"/>
                  <a:gd name="T7" fmla="*/ 7 h 29"/>
                  <a:gd name="T8" fmla="*/ 65 w 72"/>
                  <a:gd name="T9" fmla="*/ 7 h 29"/>
                  <a:gd name="T10" fmla="*/ 65 w 72"/>
                  <a:gd name="T11" fmla="*/ 7 h 29"/>
                  <a:gd name="T12" fmla="*/ 58 w 72"/>
                  <a:gd name="T13" fmla="*/ 15 h 29"/>
                  <a:gd name="T14" fmla="*/ 58 w 72"/>
                  <a:gd name="T15" fmla="*/ 22 h 29"/>
                  <a:gd name="T16" fmla="*/ 58 w 72"/>
                  <a:gd name="T17" fmla="*/ 29 h 29"/>
                  <a:gd name="T18" fmla="*/ 58 w 72"/>
                  <a:gd name="T19" fmla="*/ 29 h 29"/>
                  <a:gd name="T20" fmla="*/ 58 w 72"/>
                  <a:gd name="T21" fmla="*/ 15 h 29"/>
                  <a:gd name="T22" fmla="*/ 65 w 72"/>
                  <a:gd name="T23" fmla="*/ 7 h 29"/>
                  <a:gd name="T24" fmla="*/ 72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50 w 72"/>
                  <a:gd name="T41" fmla="*/ 22 h 29"/>
                  <a:gd name="T42" fmla="*/ 50 w 72"/>
                  <a:gd name="T43" fmla="*/ 15 h 29"/>
                  <a:gd name="T44" fmla="*/ 43 w 72"/>
                  <a:gd name="T45" fmla="*/ 0 h 29"/>
                  <a:gd name="T46" fmla="*/ 36 w 72"/>
                  <a:gd name="T47" fmla="*/ 15 h 29"/>
                  <a:gd name="T48" fmla="*/ 43 w 72"/>
                  <a:gd name="T49" fmla="*/ 29 h 29"/>
                  <a:gd name="T50" fmla="*/ 43 w 72"/>
                  <a:gd name="T51" fmla="*/ 29 h 29"/>
                  <a:gd name="T52" fmla="*/ 43 w 72"/>
                  <a:gd name="T53" fmla="*/ 29 h 29"/>
                  <a:gd name="T54" fmla="*/ 43 w 72"/>
                  <a:gd name="T55" fmla="*/ 29 h 29"/>
                  <a:gd name="T56" fmla="*/ 43 w 72"/>
                  <a:gd name="T57" fmla="*/ 29 h 29"/>
                  <a:gd name="T58" fmla="*/ 36 w 72"/>
                  <a:gd name="T59" fmla="*/ 29 h 29"/>
                  <a:gd name="T60" fmla="*/ 28 w 72"/>
                  <a:gd name="T61" fmla="*/ 29 h 29"/>
                  <a:gd name="T62" fmla="*/ 28 w 72"/>
                  <a:gd name="T63" fmla="*/ 22 h 29"/>
                  <a:gd name="T64" fmla="*/ 28 w 72"/>
                  <a:gd name="T65" fmla="*/ 22 h 29"/>
                  <a:gd name="T66" fmla="*/ 28 w 72"/>
                  <a:gd name="T67" fmla="*/ 15 h 29"/>
                  <a:gd name="T68" fmla="*/ 21 w 72"/>
                  <a:gd name="T69" fmla="*/ 7 h 29"/>
                  <a:gd name="T70" fmla="*/ 14 w 72"/>
                  <a:gd name="T71" fmla="*/ 0 h 29"/>
                  <a:gd name="T72" fmla="*/ 14 w 72"/>
                  <a:gd name="T73" fmla="*/ 0 h 29"/>
                  <a:gd name="T74" fmla="*/ 7 w 72"/>
                  <a:gd name="T75" fmla="*/ 0 h 29"/>
                  <a:gd name="T76" fmla="*/ 7 w 72"/>
                  <a:gd name="T77" fmla="*/ 0 h 29"/>
                  <a:gd name="T78" fmla="*/ 0 w 72"/>
                  <a:gd name="T79" fmla="*/ 7 h 29"/>
                  <a:gd name="T80" fmla="*/ 7 w 72"/>
                  <a:gd name="T81" fmla="*/ 22 h 29"/>
                  <a:gd name="T82" fmla="*/ 21 w 72"/>
                  <a:gd name="T83" fmla="*/ 22 h 29"/>
                  <a:gd name="T84" fmla="*/ 21 w 72"/>
                  <a:gd name="T85" fmla="*/ 29 h 29"/>
                  <a:gd name="T86" fmla="*/ 28 w 72"/>
                  <a:gd name="T87" fmla="*/ 29 h 29"/>
                  <a:gd name="T88" fmla="*/ 36 w 72"/>
                  <a:gd name="T89" fmla="*/ 29 h 29"/>
                  <a:gd name="T90" fmla="*/ 36 w 72"/>
                  <a:gd name="T91" fmla="*/ 29 h 29"/>
                  <a:gd name="T92" fmla="*/ 43 w 72"/>
                  <a:gd name="T93" fmla="*/ 22 h 29"/>
                  <a:gd name="T94" fmla="*/ 50 w 72"/>
                  <a:gd name="T95" fmla="*/ 15 h 29"/>
                  <a:gd name="T96" fmla="*/ 43 w 72"/>
                  <a:gd name="T97" fmla="*/ 0 h 29"/>
                  <a:gd name="T98" fmla="*/ 36 w 72"/>
                  <a:gd name="T99" fmla="*/ 15 h 29"/>
                  <a:gd name="T100" fmla="*/ 43 w 72"/>
                  <a:gd name="T101" fmla="*/ 22 h 29"/>
                  <a:gd name="T102" fmla="*/ 43 w 72"/>
                  <a:gd name="T103" fmla="*/ 22 h 29"/>
                  <a:gd name="T104" fmla="*/ 21 w 72"/>
                  <a:gd name="T105" fmla="*/ 22 h 29"/>
                  <a:gd name="T106" fmla="*/ 21 w 72"/>
                  <a:gd name="T107" fmla="*/ 15 h 29"/>
                  <a:gd name="T108" fmla="*/ 21 w 72"/>
                  <a:gd name="T109" fmla="*/ 7 h 29"/>
                  <a:gd name="T110" fmla="*/ 14 w 72"/>
                  <a:gd name="T111" fmla="*/ 7 h 29"/>
                  <a:gd name="T112" fmla="*/ 7 w 72"/>
                  <a:gd name="T113" fmla="*/ 0 h 29"/>
                  <a:gd name="T114" fmla="*/ 7 w 72"/>
                  <a:gd name="T115" fmla="*/ 7 h 29"/>
                  <a:gd name="T116" fmla="*/ 7 w 72"/>
                  <a:gd name="T117" fmla="*/ 15 h 29"/>
                  <a:gd name="T118" fmla="*/ 14 w 72"/>
                  <a:gd name="T119" fmla="*/ 22 h 29"/>
                  <a:gd name="T120" fmla="*/ 21 w 72"/>
                  <a:gd name="T121" fmla="*/ 22 h 29"/>
                  <a:gd name="T122" fmla="*/ 21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72" y="15"/>
                    </a:lnTo>
                    <a:lnTo>
                      <a:pt x="72" y="7"/>
                    </a:lnTo>
                    <a:lnTo>
                      <a:pt x="65" y="7"/>
                    </a:lnTo>
                    <a:lnTo>
                      <a:pt x="65" y="7"/>
                    </a:lnTo>
                    <a:lnTo>
                      <a:pt x="58" y="15"/>
                    </a:lnTo>
                    <a:lnTo>
                      <a:pt x="58" y="22"/>
                    </a:lnTo>
                    <a:lnTo>
                      <a:pt x="58" y="29"/>
                    </a:lnTo>
                    <a:lnTo>
                      <a:pt x="58" y="29"/>
                    </a:lnTo>
                    <a:lnTo>
                      <a:pt x="58" y="15"/>
                    </a:lnTo>
                    <a:lnTo>
                      <a:pt x="65" y="7"/>
                    </a:lnTo>
                    <a:lnTo>
                      <a:pt x="72" y="15"/>
                    </a:lnTo>
                    <a:lnTo>
                      <a:pt x="72" y="29"/>
                    </a:lnTo>
                    <a:lnTo>
                      <a:pt x="72" y="29"/>
                    </a:lnTo>
                    <a:lnTo>
                      <a:pt x="72" y="29"/>
                    </a:lnTo>
                    <a:lnTo>
                      <a:pt x="72" y="29"/>
                    </a:lnTo>
                    <a:lnTo>
                      <a:pt x="72" y="29"/>
                    </a:lnTo>
                    <a:close/>
                    <a:moveTo>
                      <a:pt x="43" y="29"/>
                    </a:moveTo>
                    <a:lnTo>
                      <a:pt x="43" y="29"/>
                    </a:lnTo>
                    <a:lnTo>
                      <a:pt x="50" y="22"/>
                    </a:lnTo>
                    <a:lnTo>
                      <a:pt x="50" y="15"/>
                    </a:lnTo>
                    <a:lnTo>
                      <a:pt x="43" y="0"/>
                    </a:lnTo>
                    <a:lnTo>
                      <a:pt x="36" y="15"/>
                    </a:lnTo>
                    <a:lnTo>
                      <a:pt x="43" y="29"/>
                    </a:lnTo>
                    <a:lnTo>
                      <a:pt x="43" y="29"/>
                    </a:lnTo>
                    <a:lnTo>
                      <a:pt x="43" y="29"/>
                    </a:lnTo>
                    <a:lnTo>
                      <a:pt x="43" y="29"/>
                    </a:lnTo>
                    <a:lnTo>
                      <a:pt x="43" y="29"/>
                    </a:lnTo>
                    <a:close/>
                    <a:moveTo>
                      <a:pt x="36" y="29"/>
                    </a:moveTo>
                    <a:lnTo>
                      <a:pt x="28" y="29"/>
                    </a:lnTo>
                    <a:lnTo>
                      <a:pt x="28" y="22"/>
                    </a:lnTo>
                    <a:lnTo>
                      <a:pt x="28" y="22"/>
                    </a:lnTo>
                    <a:lnTo>
                      <a:pt x="28" y="15"/>
                    </a:lnTo>
                    <a:lnTo>
                      <a:pt x="21" y="7"/>
                    </a:lnTo>
                    <a:lnTo>
                      <a:pt x="14" y="0"/>
                    </a:lnTo>
                    <a:lnTo>
                      <a:pt x="14" y="0"/>
                    </a:lnTo>
                    <a:lnTo>
                      <a:pt x="7" y="0"/>
                    </a:lnTo>
                    <a:lnTo>
                      <a:pt x="7" y="0"/>
                    </a:lnTo>
                    <a:lnTo>
                      <a:pt x="0" y="7"/>
                    </a:lnTo>
                    <a:lnTo>
                      <a:pt x="7" y="22"/>
                    </a:lnTo>
                    <a:lnTo>
                      <a:pt x="21" y="22"/>
                    </a:lnTo>
                    <a:lnTo>
                      <a:pt x="21" y="29"/>
                    </a:lnTo>
                    <a:lnTo>
                      <a:pt x="28" y="29"/>
                    </a:lnTo>
                    <a:lnTo>
                      <a:pt x="36" y="29"/>
                    </a:lnTo>
                    <a:lnTo>
                      <a:pt x="36" y="29"/>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840">
                <a:extLst>
                  <a:ext uri="{FF2B5EF4-FFF2-40B4-BE49-F238E27FC236}">
                    <a16:creationId xmlns:a16="http://schemas.microsoft.com/office/drawing/2014/main" xmlns="" id="{3FFA47D5-E193-4847-8B48-7FA8D68E6839}"/>
                  </a:ext>
                </a:extLst>
              </p:cNvPr>
              <p:cNvSpPr>
                <a:spLocks noEditPoints="1"/>
              </p:cNvSpPr>
              <p:nvPr/>
            </p:nvSpPr>
            <p:spPr bwMode="auto">
              <a:xfrm>
                <a:off x="6092" y="3613"/>
                <a:ext cx="72" cy="29"/>
              </a:xfrm>
              <a:custGeom>
                <a:avLst/>
                <a:gdLst>
                  <a:gd name="T0" fmla="*/ 72 w 72"/>
                  <a:gd name="T1" fmla="*/ 29 h 29"/>
                  <a:gd name="T2" fmla="*/ 72 w 72"/>
                  <a:gd name="T3" fmla="*/ 22 h 29"/>
                  <a:gd name="T4" fmla="*/ 72 w 72"/>
                  <a:gd name="T5" fmla="*/ 15 h 29"/>
                  <a:gd name="T6" fmla="*/ 65 w 72"/>
                  <a:gd name="T7" fmla="*/ 7 h 29"/>
                  <a:gd name="T8" fmla="*/ 65 w 72"/>
                  <a:gd name="T9" fmla="*/ 7 h 29"/>
                  <a:gd name="T10" fmla="*/ 57 w 72"/>
                  <a:gd name="T11" fmla="*/ 7 h 29"/>
                  <a:gd name="T12" fmla="*/ 57 w 72"/>
                  <a:gd name="T13" fmla="*/ 15 h 29"/>
                  <a:gd name="T14" fmla="*/ 57 w 72"/>
                  <a:gd name="T15" fmla="*/ 22 h 29"/>
                  <a:gd name="T16" fmla="*/ 57 w 72"/>
                  <a:gd name="T17" fmla="*/ 29 h 29"/>
                  <a:gd name="T18" fmla="*/ 57 w 72"/>
                  <a:gd name="T19" fmla="*/ 29 h 29"/>
                  <a:gd name="T20" fmla="*/ 57 w 72"/>
                  <a:gd name="T21" fmla="*/ 15 h 29"/>
                  <a:gd name="T22" fmla="*/ 65 w 72"/>
                  <a:gd name="T23" fmla="*/ 7 h 29"/>
                  <a:gd name="T24" fmla="*/ 72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50 w 72"/>
                  <a:gd name="T41" fmla="*/ 22 h 29"/>
                  <a:gd name="T42" fmla="*/ 50 w 72"/>
                  <a:gd name="T43" fmla="*/ 15 h 29"/>
                  <a:gd name="T44" fmla="*/ 43 w 72"/>
                  <a:gd name="T45" fmla="*/ 0 h 29"/>
                  <a:gd name="T46" fmla="*/ 36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9 w 72"/>
                  <a:gd name="T59" fmla="*/ 29 h 29"/>
                  <a:gd name="T60" fmla="*/ 29 w 72"/>
                  <a:gd name="T61" fmla="*/ 29 h 29"/>
                  <a:gd name="T62" fmla="*/ 29 w 72"/>
                  <a:gd name="T63" fmla="*/ 22 h 29"/>
                  <a:gd name="T64" fmla="*/ 22 w 72"/>
                  <a:gd name="T65" fmla="*/ 22 h 29"/>
                  <a:gd name="T66" fmla="*/ 22 w 72"/>
                  <a:gd name="T67" fmla="*/ 15 h 29"/>
                  <a:gd name="T68" fmla="*/ 22 w 72"/>
                  <a:gd name="T69" fmla="*/ 7 h 29"/>
                  <a:gd name="T70" fmla="*/ 14 w 72"/>
                  <a:gd name="T71" fmla="*/ 0 h 29"/>
                  <a:gd name="T72" fmla="*/ 7 w 72"/>
                  <a:gd name="T73" fmla="*/ 0 h 29"/>
                  <a:gd name="T74" fmla="*/ 0 w 72"/>
                  <a:gd name="T75" fmla="*/ 0 h 29"/>
                  <a:gd name="T76" fmla="*/ 0 w 72"/>
                  <a:gd name="T77" fmla="*/ 0 h 29"/>
                  <a:gd name="T78" fmla="*/ 0 w 72"/>
                  <a:gd name="T79" fmla="*/ 7 h 29"/>
                  <a:gd name="T80" fmla="*/ 7 w 72"/>
                  <a:gd name="T81" fmla="*/ 22 h 29"/>
                  <a:gd name="T82" fmla="*/ 22 w 72"/>
                  <a:gd name="T83" fmla="*/ 22 h 29"/>
                  <a:gd name="T84" fmla="*/ 22 w 72"/>
                  <a:gd name="T85" fmla="*/ 29 h 29"/>
                  <a:gd name="T86" fmla="*/ 29 w 72"/>
                  <a:gd name="T87" fmla="*/ 29 h 29"/>
                  <a:gd name="T88" fmla="*/ 29 w 72"/>
                  <a:gd name="T89" fmla="*/ 29 h 29"/>
                  <a:gd name="T90" fmla="*/ 29 w 72"/>
                  <a:gd name="T91" fmla="*/ 29 h 29"/>
                  <a:gd name="T92" fmla="*/ 43 w 72"/>
                  <a:gd name="T93" fmla="*/ 22 h 29"/>
                  <a:gd name="T94" fmla="*/ 50 w 72"/>
                  <a:gd name="T95" fmla="*/ 15 h 29"/>
                  <a:gd name="T96" fmla="*/ 43 w 72"/>
                  <a:gd name="T97" fmla="*/ 0 h 29"/>
                  <a:gd name="T98" fmla="*/ 36 w 72"/>
                  <a:gd name="T99" fmla="*/ 15 h 29"/>
                  <a:gd name="T100" fmla="*/ 43 w 72"/>
                  <a:gd name="T101" fmla="*/ 22 h 29"/>
                  <a:gd name="T102" fmla="*/ 43 w 72"/>
                  <a:gd name="T103" fmla="*/ 22 h 29"/>
                  <a:gd name="T104" fmla="*/ 22 w 72"/>
                  <a:gd name="T105" fmla="*/ 22 h 29"/>
                  <a:gd name="T106" fmla="*/ 22 w 72"/>
                  <a:gd name="T107" fmla="*/ 15 h 29"/>
                  <a:gd name="T108" fmla="*/ 22 w 72"/>
                  <a:gd name="T109" fmla="*/ 7 h 29"/>
                  <a:gd name="T110" fmla="*/ 14 w 72"/>
                  <a:gd name="T111" fmla="*/ 7 h 29"/>
                  <a:gd name="T112" fmla="*/ 7 w 72"/>
                  <a:gd name="T113" fmla="*/ 0 h 29"/>
                  <a:gd name="T114" fmla="*/ 7 w 72"/>
                  <a:gd name="T115" fmla="*/ 7 h 29"/>
                  <a:gd name="T116" fmla="*/ 7 w 72"/>
                  <a:gd name="T117" fmla="*/ 15 h 29"/>
                  <a:gd name="T118" fmla="*/ 14 w 72"/>
                  <a:gd name="T119" fmla="*/ 22 h 29"/>
                  <a:gd name="T120" fmla="*/ 22 w 72"/>
                  <a:gd name="T121" fmla="*/ 22 h 29"/>
                  <a:gd name="T122" fmla="*/ 22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72" y="15"/>
                    </a:lnTo>
                    <a:lnTo>
                      <a:pt x="65" y="7"/>
                    </a:lnTo>
                    <a:lnTo>
                      <a:pt x="65" y="7"/>
                    </a:lnTo>
                    <a:lnTo>
                      <a:pt x="57" y="7"/>
                    </a:lnTo>
                    <a:lnTo>
                      <a:pt x="57" y="15"/>
                    </a:lnTo>
                    <a:lnTo>
                      <a:pt x="57" y="22"/>
                    </a:lnTo>
                    <a:lnTo>
                      <a:pt x="57" y="29"/>
                    </a:lnTo>
                    <a:lnTo>
                      <a:pt x="57" y="29"/>
                    </a:lnTo>
                    <a:lnTo>
                      <a:pt x="57" y="15"/>
                    </a:lnTo>
                    <a:lnTo>
                      <a:pt x="65" y="7"/>
                    </a:lnTo>
                    <a:lnTo>
                      <a:pt x="72" y="15"/>
                    </a:lnTo>
                    <a:lnTo>
                      <a:pt x="72" y="29"/>
                    </a:lnTo>
                    <a:lnTo>
                      <a:pt x="72" y="29"/>
                    </a:lnTo>
                    <a:lnTo>
                      <a:pt x="72" y="29"/>
                    </a:lnTo>
                    <a:lnTo>
                      <a:pt x="72" y="29"/>
                    </a:lnTo>
                    <a:lnTo>
                      <a:pt x="72" y="29"/>
                    </a:lnTo>
                    <a:close/>
                    <a:moveTo>
                      <a:pt x="43" y="29"/>
                    </a:moveTo>
                    <a:lnTo>
                      <a:pt x="43" y="29"/>
                    </a:lnTo>
                    <a:lnTo>
                      <a:pt x="50" y="22"/>
                    </a:lnTo>
                    <a:lnTo>
                      <a:pt x="50" y="15"/>
                    </a:lnTo>
                    <a:lnTo>
                      <a:pt x="43" y="0"/>
                    </a:lnTo>
                    <a:lnTo>
                      <a:pt x="36" y="15"/>
                    </a:lnTo>
                    <a:lnTo>
                      <a:pt x="36" y="29"/>
                    </a:lnTo>
                    <a:lnTo>
                      <a:pt x="36" y="29"/>
                    </a:lnTo>
                    <a:lnTo>
                      <a:pt x="36" y="29"/>
                    </a:lnTo>
                    <a:lnTo>
                      <a:pt x="43" y="29"/>
                    </a:lnTo>
                    <a:lnTo>
                      <a:pt x="43" y="29"/>
                    </a:lnTo>
                    <a:close/>
                    <a:moveTo>
                      <a:pt x="29" y="29"/>
                    </a:moveTo>
                    <a:lnTo>
                      <a:pt x="29" y="29"/>
                    </a:lnTo>
                    <a:lnTo>
                      <a:pt x="29" y="22"/>
                    </a:lnTo>
                    <a:lnTo>
                      <a:pt x="22" y="22"/>
                    </a:lnTo>
                    <a:lnTo>
                      <a:pt x="22" y="15"/>
                    </a:lnTo>
                    <a:lnTo>
                      <a:pt x="22" y="7"/>
                    </a:lnTo>
                    <a:lnTo>
                      <a:pt x="14" y="0"/>
                    </a:lnTo>
                    <a:lnTo>
                      <a:pt x="7" y="0"/>
                    </a:lnTo>
                    <a:lnTo>
                      <a:pt x="0" y="0"/>
                    </a:lnTo>
                    <a:lnTo>
                      <a:pt x="0" y="0"/>
                    </a:lnTo>
                    <a:lnTo>
                      <a:pt x="0" y="7"/>
                    </a:lnTo>
                    <a:lnTo>
                      <a:pt x="7" y="22"/>
                    </a:lnTo>
                    <a:lnTo>
                      <a:pt x="22" y="22"/>
                    </a:lnTo>
                    <a:lnTo>
                      <a:pt x="22" y="29"/>
                    </a:lnTo>
                    <a:lnTo>
                      <a:pt x="29" y="29"/>
                    </a:lnTo>
                    <a:lnTo>
                      <a:pt x="29" y="29"/>
                    </a:lnTo>
                    <a:lnTo>
                      <a:pt x="29" y="29"/>
                    </a:lnTo>
                    <a:close/>
                    <a:moveTo>
                      <a:pt x="43" y="22"/>
                    </a:moveTo>
                    <a:lnTo>
                      <a:pt x="50" y="15"/>
                    </a:lnTo>
                    <a:lnTo>
                      <a:pt x="43" y="0"/>
                    </a:lnTo>
                    <a:lnTo>
                      <a:pt x="36" y="15"/>
                    </a:lnTo>
                    <a:lnTo>
                      <a:pt x="43" y="22"/>
                    </a:lnTo>
                    <a:lnTo>
                      <a:pt x="43" y="22"/>
                    </a:lnTo>
                    <a:close/>
                    <a:moveTo>
                      <a:pt x="22" y="22"/>
                    </a:moveTo>
                    <a:lnTo>
                      <a:pt x="22" y="15"/>
                    </a:lnTo>
                    <a:lnTo>
                      <a:pt x="22" y="7"/>
                    </a:lnTo>
                    <a:lnTo>
                      <a:pt x="14" y="7"/>
                    </a:lnTo>
                    <a:lnTo>
                      <a:pt x="7" y="0"/>
                    </a:lnTo>
                    <a:lnTo>
                      <a:pt x="7" y="7"/>
                    </a:lnTo>
                    <a:lnTo>
                      <a:pt x="7" y="15"/>
                    </a:lnTo>
                    <a:lnTo>
                      <a:pt x="14" y="22"/>
                    </a:lnTo>
                    <a:lnTo>
                      <a:pt x="22" y="22"/>
                    </a:lnTo>
                    <a:lnTo>
                      <a:pt x="22"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841">
                <a:extLst>
                  <a:ext uri="{FF2B5EF4-FFF2-40B4-BE49-F238E27FC236}">
                    <a16:creationId xmlns:a16="http://schemas.microsoft.com/office/drawing/2014/main" xmlns="" id="{FAC283A1-B435-4AB9-B24F-06E89BC2E70A}"/>
                  </a:ext>
                </a:extLst>
              </p:cNvPr>
              <p:cNvSpPr>
                <a:spLocks noEditPoints="1"/>
              </p:cNvSpPr>
              <p:nvPr/>
            </p:nvSpPr>
            <p:spPr bwMode="auto">
              <a:xfrm>
                <a:off x="6020" y="3613"/>
                <a:ext cx="72" cy="29"/>
              </a:xfrm>
              <a:custGeom>
                <a:avLst/>
                <a:gdLst>
                  <a:gd name="T0" fmla="*/ 72 w 72"/>
                  <a:gd name="T1" fmla="*/ 29 h 29"/>
                  <a:gd name="T2" fmla="*/ 72 w 72"/>
                  <a:gd name="T3" fmla="*/ 22 h 29"/>
                  <a:gd name="T4" fmla="*/ 65 w 72"/>
                  <a:gd name="T5" fmla="*/ 15 h 29"/>
                  <a:gd name="T6" fmla="*/ 65 w 72"/>
                  <a:gd name="T7" fmla="*/ 7 h 29"/>
                  <a:gd name="T8" fmla="*/ 65 w 72"/>
                  <a:gd name="T9" fmla="*/ 7 h 29"/>
                  <a:gd name="T10" fmla="*/ 58 w 72"/>
                  <a:gd name="T11" fmla="*/ 7 h 29"/>
                  <a:gd name="T12" fmla="*/ 58 w 72"/>
                  <a:gd name="T13" fmla="*/ 15 h 29"/>
                  <a:gd name="T14" fmla="*/ 50 w 72"/>
                  <a:gd name="T15" fmla="*/ 22 h 29"/>
                  <a:gd name="T16" fmla="*/ 58 w 72"/>
                  <a:gd name="T17" fmla="*/ 29 h 29"/>
                  <a:gd name="T18" fmla="*/ 58 w 72"/>
                  <a:gd name="T19" fmla="*/ 29 h 29"/>
                  <a:gd name="T20" fmla="*/ 58 w 72"/>
                  <a:gd name="T21" fmla="*/ 15 h 29"/>
                  <a:gd name="T22" fmla="*/ 65 w 72"/>
                  <a:gd name="T23" fmla="*/ 7 h 29"/>
                  <a:gd name="T24" fmla="*/ 65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50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9 w 72"/>
                  <a:gd name="T59" fmla="*/ 29 h 29"/>
                  <a:gd name="T60" fmla="*/ 29 w 72"/>
                  <a:gd name="T61" fmla="*/ 29 h 29"/>
                  <a:gd name="T62" fmla="*/ 22 w 72"/>
                  <a:gd name="T63" fmla="*/ 22 h 29"/>
                  <a:gd name="T64" fmla="*/ 22 w 72"/>
                  <a:gd name="T65" fmla="*/ 22 h 29"/>
                  <a:gd name="T66" fmla="*/ 22 w 72"/>
                  <a:gd name="T67" fmla="*/ 15 h 29"/>
                  <a:gd name="T68" fmla="*/ 22 w 72"/>
                  <a:gd name="T69" fmla="*/ 7 h 29"/>
                  <a:gd name="T70" fmla="*/ 15 w 72"/>
                  <a:gd name="T71" fmla="*/ 0 h 29"/>
                  <a:gd name="T72" fmla="*/ 7 w 72"/>
                  <a:gd name="T73" fmla="*/ 0 h 29"/>
                  <a:gd name="T74" fmla="*/ 0 w 72"/>
                  <a:gd name="T75" fmla="*/ 0 h 29"/>
                  <a:gd name="T76" fmla="*/ 0 w 72"/>
                  <a:gd name="T77" fmla="*/ 0 h 29"/>
                  <a:gd name="T78" fmla="*/ 0 w 72"/>
                  <a:gd name="T79" fmla="*/ 7 h 29"/>
                  <a:gd name="T80" fmla="*/ 7 w 72"/>
                  <a:gd name="T81" fmla="*/ 22 h 29"/>
                  <a:gd name="T82" fmla="*/ 15 w 72"/>
                  <a:gd name="T83" fmla="*/ 22 h 29"/>
                  <a:gd name="T84" fmla="*/ 22 w 72"/>
                  <a:gd name="T85" fmla="*/ 29 h 29"/>
                  <a:gd name="T86" fmla="*/ 22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36 w 72"/>
                  <a:gd name="T99" fmla="*/ 15 h 29"/>
                  <a:gd name="T100" fmla="*/ 36 w 72"/>
                  <a:gd name="T101" fmla="*/ 22 h 29"/>
                  <a:gd name="T102" fmla="*/ 36 w 72"/>
                  <a:gd name="T103" fmla="*/ 22 h 29"/>
                  <a:gd name="T104" fmla="*/ 22 w 72"/>
                  <a:gd name="T105" fmla="*/ 22 h 29"/>
                  <a:gd name="T106" fmla="*/ 22 w 72"/>
                  <a:gd name="T107" fmla="*/ 15 h 29"/>
                  <a:gd name="T108" fmla="*/ 15 w 72"/>
                  <a:gd name="T109" fmla="*/ 7 h 29"/>
                  <a:gd name="T110" fmla="*/ 15 w 72"/>
                  <a:gd name="T111" fmla="*/ 7 h 29"/>
                  <a:gd name="T112" fmla="*/ 0 w 72"/>
                  <a:gd name="T113" fmla="*/ 0 h 29"/>
                  <a:gd name="T114" fmla="*/ 0 w 72"/>
                  <a:gd name="T115" fmla="*/ 7 h 29"/>
                  <a:gd name="T116" fmla="*/ 7 w 72"/>
                  <a:gd name="T117" fmla="*/ 15 h 29"/>
                  <a:gd name="T118" fmla="*/ 15 w 72"/>
                  <a:gd name="T119" fmla="*/ 22 h 29"/>
                  <a:gd name="T120" fmla="*/ 22 w 72"/>
                  <a:gd name="T121" fmla="*/ 22 h 29"/>
                  <a:gd name="T122" fmla="*/ 22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5" y="15"/>
                    </a:lnTo>
                    <a:lnTo>
                      <a:pt x="65" y="7"/>
                    </a:lnTo>
                    <a:lnTo>
                      <a:pt x="65" y="7"/>
                    </a:lnTo>
                    <a:lnTo>
                      <a:pt x="58" y="7"/>
                    </a:lnTo>
                    <a:lnTo>
                      <a:pt x="58" y="15"/>
                    </a:lnTo>
                    <a:lnTo>
                      <a:pt x="50" y="22"/>
                    </a:lnTo>
                    <a:lnTo>
                      <a:pt x="58" y="29"/>
                    </a:lnTo>
                    <a:lnTo>
                      <a:pt x="58" y="29"/>
                    </a:lnTo>
                    <a:lnTo>
                      <a:pt x="58" y="15"/>
                    </a:lnTo>
                    <a:lnTo>
                      <a:pt x="65" y="7"/>
                    </a:lnTo>
                    <a:lnTo>
                      <a:pt x="65" y="15"/>
                    </a:lnTo>
                    <a:lnTo>
                      <a:pt x="72" y="29"/>
                    </a:lnTo>
                    <a:lnTo>
                      <a:pt x="72" y="29"/>
                    </a:lnTo>
                    <a:lnTo>
                      <a:pt x="72" y="29"/>
                    </a:lnTo>
                    <a:lnTo>
                      <a:pt x="72" y="29"/>
                    </a:lnTo>
                    <a:lnTo>
                      <a:pt x="72" y="29"/>
                    </a:lnTo>
                    <a:close/>
                    <a:moveTo>
                      <a:pt x="43" y="29"/>
                    </a:moveTo>
                    <a:lnTo>
                      <a:pt x="43" y="29"/>
                    </a:lnTo>
                    <a:lnTo>
                      <a:pt x="43" y="22"/>
                    </a:lnTo>
                    <a:lnTo>
                      <a:pt x="50" y="15"/>
                    </a:lnTo>
                    <a:lnTo>
                      <a:pt x="36" y="0"/>
                    </a:lnTo>
                    <a:lnTo>
                      <a:pt x="29" y="15"/>
                    </a:lnTo>
                    <a:lnTo>
                      <a:pt x="36" y="29"/>
                    </a:lnTo>
                    <a:lnTo>
                      <a:pt x="36" y="29"/>
                    </a:lnTo>
                    <a:lnTo>
                      <a:pt x="36" y="29"/>
                    </a:lnTo>
                    <a:lnTo>
                      <a:pt x="43" y="29"/>
                    </a:lnTo>
                    <a:lnTo>
                      <a:pt x="43" y="29"/>
                    </a:lnTo>
                    <a:close/>
                    <a:moveTo>
                      <a:pt x="29" y="29"/>
                    </a:moveTo>
                    <a:lnTo>
                      <a:pt x="29" y="29"/>
                    </a:lnTo>
                    <a:lnTo>
                      <a:pt x="22" y="22"/>
                    </a:lnTo>
                    <a:lnTo>
                      <a:pt x="22" y="22"/>
                    </a:lnTo>
                    <a:lnTo>
                      <a:pt x="22" y="15"/>
                    </a:lnTo>
                    <a:lnTo>
                      <a:pt x="22" y="7"/>
                    </a:lnTo>
                    <a:lnTo>
                      <a:pt x="15" y="0"/>
                    </a:lnTo>
                    <a:lnTo>
                      <a:pt x="7" y="0"/>
                    </a:lnTo>
                    <a:lnTo>
                      <a:pt x="0" y="0"/>
                    </a:lnTo>
                    <a:lnTo>
                      <a:pt x="0" y="0"/>
                    </a:lnTo>
                    <a:lnTo>
                      <a:pt x="0" y="7"/>
                    </a:lnTo>
                    <a:lnTo>
                      <a:pt x="7" y="22"/>
                    </a:lnTo>
                    <a:lnTo>
                      <a:pt x="15" y="22"/>
                    </a:lnTo>
                    <a:lnTo>
                      <a:pt x="22" y="29"/>
                    </a:lnTo>
                    <a:lnTo>
                      <a:pt x="22" y="29"/>
                    </a:lnTo>
                    <a:lnTo>
                      <a:pt x="29" y="29"/>
                    </a:lnTo>
                    <a:lnTo>
                      <a:pt x="29" y="29"/>
                    </a:lnTo>
                    <a:close/>
                    <a:moveTo>
                      <a:pt x="36" y="22"/>
                    </a:moveTo>
                    <a:lnTo>
                      <a:pt x="43" y="15"/>
                    </a:lnTo>
                    <a:lnTo>
                      <a:pt x="36" y="0"/>
                    </a:lnTo>
                    <a:lnTo>
                      <a:pt x="36" y="15"/>
                    </a:lnTo>
                    <a:lnTo>
                      <a:pt x="36" y="22"/>
                    </a:lnTo>
                    <a:lnTo>
                      <a:pt x="36" y="22"/>
                    </a:lnTo>
                    <a:close/>
                    <a:moveTo>
                      <a:pt x="22" y="22"/>
                    </a:moveTo>
                    <a:lnTo>
                      <a:pt x="22" y="15"/>
                    </a:lnTo>
                    <a:lnTo>
                      <a:pt x="15" y="7"/>
                    </a:lnTo>
                    <a:lnTo>
                      <a:pt x="15" y="7"/>
                    </a:lnTo>
                    <a:lnTo>
                      <a:pt x="0" y="0"/>
                    </a:lnTo>
                    <a:lnTo>
                      <a:pt x="0" y="7"/>
                    </a:lnTo>
                    <a:lnTo>
                      <a:pt x="7" y="15"/>
                    </a:lnTo>
                    <a:lnTo>
                      <a:pt x="15" y="22"/>
                    </a:lnTo>
                    <a:lnTo>
                      <a:pt x="22" y="22"/>
                    </a:lnTo>
                    <a:lnTo>
                      <a:pt x="22"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842">
                <a:extLst>
                  <a:ext uri="{FF2B5EF4-FFF2-40B4-BE49-F238E27FC236}">
                    <a16:creationId xmlns:a16="http://schemas.microsoft.com/office/drawing/2014/main" xmlns="" id="{756A5BAE-B1EC-4234-9AC0-1F389D3F6225}"/>
                  </a:ext>
                </a:extLst>
              </p:cNvPr>
              <p:cNvSpPr>
                <a:spLocks noEditPoints="1"/>
              </p:cNvSpPr>
              <p:nvPr/>
            </p:nvSpPr>
            <p:spPr bwMode="auto">
              <a:xfrm>
                <a:off x="5948" y="3613"/>
                <a:ext cx="72" cy="29"/>
              </a:xfrm>
              <a:custGeom>
                <a:avLst/>
                <a:gdLst>
                  <a:gd name="T0" fmla="*/ 72 w 72"/>
                  <a:gd name="T1" fmla="*/ 29 h 29"/>
                  <a:gd name="T2" fmla="*/ 72 w 72"/>
                  <a:gd name="T3" fmla="*/ 22 h 29"/>
                  <a:gd name="T4" fmla="*/ 65 w 72"/>
                  <a:gd name="T5" fmla="*/ 15 h 29"/>
                  <a:gd name="T6" fmla="*/ 65 w 72"/>
                  <a:gd name="T7" fmla="*/ 7 h 29"/>
                  <a:gd name="T8" fmla="*/ 58 w 72"/>
                  <a:gd name="T9" fmla="*/ 7 h 29"/>
                  <a:gd name="T10" fmla="*/ 58 w 72"/>
                  <a:gd name="T11" fmla="*/ 7 h 29"/>
                  <a:gd name="T12" fmla="*/ 51 w 72"/>
                  <a:gd name="T13" fmla="*/ 15 h 29"/>
                  <a:gd name="T14" fmla="*/ 51 w 72"/>
                  <a:gd name="T15" fmla="*/ 22 h 29"/>
                  <a:gd name="T16" fmla="*/ 51 w 72"/>
                  <a:gd name="T17" fmla="*/ 29 h 29"/>
                  <a:gd name="T18" fmla="*/ 58 w 72"/>
                  <a:gd name="T19" fmla="*/ 29 h 29"/>
                  <a:gd name="T20" fmla="*/ 58 w 72"/>
                  <a:gd name="T21" fmla="*/ 15 h 29"/>
                  <a:gd name="T22" fmla="*/ 65 w 72"/>
                  <a:gd name="T23" fmla="*/ 7 h 29"/>
                  <a:gd name="T24" fmla="*/ 65 w 72"/>
                  <a:gd name="T25" fmla="*/ 15 h 29"/>
                  <a:gd name="T26" fmla="*/ 65 w 72"/>
                  <a:gd name="T27" fmla="*/ 29 h 29"/>
                  <a:gd name="T28" fmla="*/ 65 w 72"/>
                  <a:gd name="T29" fmla="*/ 29 h 29"/>
                  <a:gd name="T30" fmla="*/ 65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43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9 w 72"/>
                  <a:gd name="T59" fmla="*/ 29 h 29"/>
                  <a:gd name="T60" fmla="*/ 22 w 72"/>
                  <a:gd name="T61" fmla="*/ 29 h 29"/>
                  <a:gd name="T62" fmla="*/ 22 w 72"/>
                  <a:gd name="T63" fmla="*/ 22 h 29"/>
                  <a:gd name="T64" fmla="*/ 22 w 72"/>
                  <a:gd name="T65" fmla="*/ 22 h 29"/>
                  <a:gd name="T66" fmla="*/ 22 w 72"/>
                  <a:gd name="T67" fmla="*/ 15 h 29"/>
                  <a:gd name="T68" fmla="*/ 15 w 72"/>
                  <a:gd name="T69" fmla="*/ 7 h 29"/>
                  <a:gd name="T70" fmla="*/ 8 w 72"/>
                  <a:gd name="T71" fmla="*/ 0 h 29"/>
                  <a:gd name="T72" fmla="*/ 8 w 72"/>
                  <a:gd name="T73" fmla="*/ 0 h 29"/>
                  <a:gd name="T74" fmla="*/ 0 w 72"/>
                  <a:gd name="T75" fmla="*/ 0 h 29"/>
                  <a:gd name="T76" fmla="*/ 0 w 72"/>
                  <a:gd name="T77" fmla="*/ 0 h 29"/>
                  <a:gd name="T78" fmla="*/ 0 w 72"/>
                  <a:gd name="T79" fmla="*/ 7 h 29"/>
                  <a:gd name="T80" fmla="*/ 0 w 72"/>
                  <a:gd name="T81" fmla="*/ 22 h 29"/>
                  <a:gd name="T82" fmla="*/ 15 w 72"/>
                  <a:gd name="T83" fmla="*/ 22 h 29"/>
                  <a:gd name="T84" fmla="*/ 22 w 72"/>
                  <a:gd name="T85" fmla="*/ 29 h 29"/>
                  <a:gd name="T86" fmla="*/ 22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29 w 72"/>
                  <a:gd name="T99" fmla="*/ 15 h 29"/>
                  <a:gd name="T100" fmla="*/ 36 w 72"/>
                  <a:gd name="T101" fmla="*/ 22 h 29"/>
                  <a:gd name="T102" fmla="*/ 36 w 72"/>
                  <a:gd name="T103" fmla="*/ 22 h 29"/>
                  <a:gd name="T104" fmla="*/ 15 w 72"/>
                  <a:gd name="T105" fmla="*/ 22 h 29"/>
                  <a:gd name="T106" fmla="*/ 22 w 72"/>
                  <a:gd name="T107" fmla="*/ 15 h 29"/>
                  <a:gd name="T108" fmla="*/ 15 w 72"/>
                  <a:gd name="T109" fmla="*/ 7 h 29"/>
                  <a:gd name="T110" fmla="*/ 8 w 72"/>
                  <a:gd name="T111" fmla="*/ 7 h 29"/>
                  <a:gd name="T112" fmla="*/ 0 w 72"/>
                  <a:gd name="T113" fmla="*/ 0 h 29"/>
                  <a:gd name="T114" fmla="*/ 0 w 72"/>
                  <a:gd name="T115" fmla="*/ 7 h 29"/>
                  <a:gd name="T116" fmla="*/ 8 w 72"/>
                  <a:gd name="T117" fmla="*/ 15 h 29"/>
                  <a:gd name="T118" fmla="*/ 8 w 72"/>
                  <a:gd name="T119" fmla="*/ 22 h 29"/>
                  <a:gd name="T120" fmla="*/ 15 w 72"/>
                  <a:gd name="T121" fmla="*/ 22 h 29"/>
                  <a:gd name="T122" fmla="*/ 15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5" y="15"/>
                    </a:lnTo>
                    <a:lnTo>
                      <a:pt x="65" y="7"/>
                    </a:lnTo>
                    <a:lnTo>
                      <a:pt x="58" y="7"/>
                    </a:lnTo>
                    <a:lnTo>
                      <a:pt x="58" y="7"/>
                    </a:lnTo>
                    <a:lnTo>
                      <a:pt x="51" y="15"/>
                    </a:lnTo>
                    <a:lnTo>
                      <a:pt x="51" y="22"/>
                    </a:lnTo>
                    <a:lnTo>
                      <a:pt x="51" y="29"/>
                    </a:lnTo>
                    <a:lnTo>
                      <a:pt x="58" y="29"/>
                    </a:lnTo>
                    <a:lnTo>
                      <a:pt x="58" y="15"/>
                    </a:lnTo>
                    <a:lnTo>
                      <a:pt x="65" y="7"/>
                    </a:lnTo>
                    <a:lnTo>
                      <a:pt x="65" y="15"/>
                    </a:lnTo>
                    <a:lnTo>
                      <a:pt x="65" y="29"/>
                    </a:lnTo>
                    <a:lnTo>
                      <a:pt x="65" y="29"/>
                    </a:lnTo>
                    <a:lnTo>
                      <a:pt x="65" y="29"/>
                    </a:lnTo>
                    <a:lnTo>
                      <a:pt x="72" y="29"/>
                    </a:lnTo>
                    <a:lnTo>
                      <a:pt x="72" y="29"/>
                    </a:lnTo>
                    <a:close/>
                    <a:moveTo>
                      <a:pt x="43" y="29"/>
                    </a:moveTo>
                    <a:lnTo>
                      <a:pt x="43" y="29"/>
                    </a:lnTo>
                    <a:lnTo>
                      <a:pt x="43" y="22"/>
                    </a:lnTo>
                    <a:lnTo>
                      <a:pt x="43" y="15"/>
                    </a:lnTo>
                    <a:lnTo>
                      <a:pt x="36" y="0"/>
                    </a:lnTo>
                    <a:lnTo>
                      <a:pt x="29" y="15"/>
                    </a:lnTo>
                    <a:lnTo>
                      <a:pt x="36" y="29"/>
                    </a:lnTo>
                    <a:lnTo>
                      <a:pt x="36" y="29"/>
                    </a:lnTo>
                    <a:lnTo>
                      <a:pt x="36" y="29"/>
                    </a:lnTo>
                    <a:lnTo>
                      <a:pt x="43" y="29"/>
                    </a:lnTo>
                    <a:lnTo>
                      <a:pt x="43" y="29"/>
                    </a:lnTo>
                    <a:close/>
                    <a:moveTo>
                      <a:pt x="29" y="29"/>
                    </a:moveTo>
                    <a:lnTo>
                      <a:pt x="22" y="29"/>
                    </a:lnTo>
                    <a:lnTo>
                      <a:pt x="22" y="22"/>
                    </a:lnTo>
                    <a:lnTo>
                      <a:pt x="22" y="22"/>
                    </a:lnTo>
                    <a:lnTo>
                      <a:pt x="22" y="15"/>
                    </a:lnTo>
                    <a:lnTo>
                      <a:pt x="15" y="7"/>
                    </a:lnTo>
                    <a:lnTo>
                      <a:pt x="8" y="0"/>
                    </a:lnTo>
                    <a:lnTo>
                      <a:pt x="8" y="0"/>
                    </a:lnTo>
                    <a:lnTo>
                      <a:pt x="0" y="0"/>
                    </a:lnTo>
                    <a:lnTo>
                      <a:pt x="0" y="0"/>
                    </a:lnTo>
                    <a:lnTo>
                      <a:pt x="0" y="7"/>
                    </a:lnTo>
                    <a:lnTo>
                      <a:pt x="0" y="22"/>
                    </a:lnTo>
                    <a:lnTo>
                      <a:pt x="15" y="22"/>
                    </a:lnTo>
                    <a:lnTo>
                      <a:pt x="22" y="29"/>
                    </a:lnTo>
                    <a:lnTo>
                      <a:pt x="22" y="29"/>
                    </a:lnTo>
                    <a:lnTo>
                      <a:pt x="29" y="29"/>
                    </a:lnTo>
                    <a:lnTo>
                      <a:pt x="29" y="29"/>
                    </a:lnTo>
                    <a:close/>
                    <a:moveTo>
                      <a:pt x="36" y="22"/>
                    </a:moveTo>
                    <a:lnTo>
                      <a:pt x="43" y="15"/>
                    </a:lnTo>
                    <a:lnTo>
                      <a:pt x="36" y="0"/>
                    </a:lnTo>
                    <a:lnTo>
                      <a:pt x="29" y="15"/>
                    </a:lnTo>
                    <a:lnTo>
                      <a:pt x="36" y="22"/>
                    </a:lnTo>
                    <a:lnTo>
                      <a:pt x="36" y="22"/>
                    </a:lnTo>
                    <a:close/>
                    <a:moveTo>
                      <a:pt x="15" y="22"/>
                    </a:moveTo>
                    <a:lnTo>
                      <a:pt x="22" y="15"/>
                    </a:lnTo>
                    <a:lnTo>
                      <a:pt x="15" y="7"/>
                    </a:lnTo>
                    <a:lnTo>
                      <a:pt x="8" y="7"/>
                    </a:lnTo>
                    <a:lnTo>
                      <a:pt x="0" y="0"/>
                    </a:lnTo>
                    <a:lnTo>
                      <a:pt x="0" y="7"/>
                    </a:lnTo>
                    <a:lnTo>
                      <a:pt x="8" y="15"/>
                    </a:lnTo>
                    <a:lnTo>
                      <a:pt x="8" y="22"/>
                    </a:lnTo>
                    <a:lnTo>
                      <a:pt x="15" y="22"/>
                    </a:lnTo>
                    <a:lnTo>
                      <a:pt x="15"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843">
                <a:extLst>
                  <a:ext uri="{FF2B5EF4-FFF2-40B4-BE49-F238E27FC236}">
                    <a16:creationId xmlns:a16="http://schemas.microsoft.com/office/drawing/2014/main" xmlns="" id="{D6A9BC1D-4AB0-4F88-95B4-E721BE67C310}"/>
                  </a:ext>
                </a:extLst>
              </p:cNvPr>
              <p:cNvSpPr>
                <a:spLocks noEditPoints="1"/>
              </p:cNvSpPr>
              <p:nvPr/>
            </p:nvSpPr>
            <p:spPr bwMode="auto">
              <a:xfrm>
                <a:off x="5869" y="3613"/>
                <a:ext cx="72" cy="29"/>
              </a:xfrm>
              <a:custGeom>
                <a:avLst/>
                <a:gdLst>
                  <a:gd name="T0" fmla="*/ 72 w 72"/>
                  <a:gd name="T1" fmla="*/ 29 h 29"/>
                  <a:gd name="T2" fmla="*/ 72 w 72"/>
                  <a:gd name="T3" fmla="*/ 22 h 29"/>
                  <a:gd name="T4" fmla="*/ 72 w 72"/>
                  <a:gd name="T5" fmla="*/ 15 h 29"/>
                  <a:gd name="T6" fmla="*/ 72 w 72"/>
                  <a:gd name="T7" fmla="*/ 7 h 29"/>
                  <a:gd name="T8" fmla="*/ 65 w 72"/>
                  <a:gd name="T9" fmla="*/ 7 h 29"/>
                  <a:gd name="T10" fmla="*/ 58 w 72"/>
                  <a:gd name="T11" fmla="*/ 7 h 29"/>
                  <a:gd name="T12" fmla="*/ 58 w 72"/>
                  <a:gd name="T13" fmla="*/ 15 h 29"/>
                  <a:gd name="T14" fmla="*/ 58 w 72"/>
                  <a:gd name="T15" fmla="*/ 22 h 29"/>
                  <a:gd name="T16" fmla="*/ 58 w 72"/>
                  <a:gd name="T17" fmla="*/ 29 h 29"/>
                  <a:gd name="T18" fmla="*/ 58 w 72"/>
                  <a:gd name="T19" fmla="*/ 29 h 29"/>
                  <a:gd name="T20" fmla="*/ 58 w 72"/>
                  <a:gd name="T21" fmla="*/ 15 h 29"/>
                  <a:gd name="T22" fmla="*/ 65 w 72"/>
                  <a:gd name="T23" fmla="*/ 7 h 29"/>
                  <a:gd name="T24" fmla="*/ 72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4 w 72"/>
                  <a:gd name="T37" fmla="*/ 29 h 29"/>
                  <a:gd name="T38" fmla="*/ 44 w 72"/>
                  <a:gd name="T39" fmla="*/ 29 h 29"/>
                  <a:gd name="T40" fmla="*/ 51 w 72"/>
                  <a:gd name="T41" fmla="*/ 22 h 29"/>
                  <a:gd name="T42" fmla="*/ 51 w 72"/>
                  <a:gd name="T43" fmla="*/ 15 h 29"/>
                  <a:gd name="T44" fmla="*/ 44 w 72"/>
                  <a:gd name="T45" fmla="*/ 0 h 29"/>
                  <a:gd name="T46" fmla="*/ 36 w 72"/>
                  <a:gd name="T47" fmla="*/ 15 h 29"/>
                  <a:gd name="T48" fmla="*/ 36 w 72"/>
                  <a:gd name="T49" fmla="*/ 29 h 29"/>
                  <a:gd name="T50" fmla="*/ 36 w 72"/>
                  <a:gd name="T51" fmla="*/ 29 h 29"/>
                  <a:gd name="T52" fmla="*/ 44 w 72"/>
                  <a:gd name="T53" fmla="*/ 29 h 29"/>
                  <a:gd name="T54" fmla="*/ 44 w 72"/>
                  <a:gd name="T55" fmla="*/ 29 h 29"/>
                  <a:gd name="T56" fmla="*/ 44 w 72"/>
                  <a:gd name="T57" fmla="*/ 29 h 29"/>
                  <a:gd name="T58" fmla="*/ 29 w 72"/>
                  <a:gd name="T59" fmla="*/ 29 h 29"/>
                  <a:gd name="T60" fmla="*/ 29 w 72"/>
                  <a:gd name="T61" fmla="*/ 29 h 29"/>
                  <a:gd name="T62" fmla="*/ 29 w 72"/>
                  <a:gd name="T63" fmla="*/ 22 h 29"/>
                  <a:gd name="T64" fmla="*/ 22 w 72"/>
                  <a:gd name="T65" fmla="*/ 22 h 29"/>
                  <a:gd name="T66" fmla="*/ 22 w 72"/>
                  <a:gd name="T67" fmla="*/ 15 h 29"/>
                  <a:gd name="T68" fmla="*/ 22 w 72"/>
                  <a:gd name="T69" fmla="*/ 7 h 29"/>
                  <a:gd name="T70" fmla="*/ 15 w 72"/>
                  <a:gd name="T71" fmla="*/ 0 h 29"/>
                  <a:gd name="T72" fmla="*/ 7 w 72"/>
                  <a:gd name="T73" fmla="*/ 0 h 29"/>
                  <a:gd name="T74" fmla="*/ 7 w 72"/>
                  <a:gd name="T75" fmla="*/ 0 h 29"/>
                  <a:gd name="T76" fmla="*/ 0 w 72"/>
                  <a:gd name="T77" fmla="*/ 0 h 29"/>
                  <a:gd name="T78" fmla="*/ 0 w 72"/>
                  <a:gd name="T79" fmla="*/ 7 h 29"/>
                  <a:gd name="T80" fmla="*/ 7 w 72"/>
                  <a:gd name="T81" fmla="*/ 22 h 29"/>
                  <a:gd name="T82" fmla="*/ 22 w 72"/>
                  <a:gd name="T83" fmla="*/ 22 h 29"/>
                  <a:gd name="T84" fmla="*/ 22 w 72"/>
                  <a:gd name="T85" fmla="*/ 29 h 29"/>
                  <a:gd name="T86" fmla="*/ 29 w 72"/>
                  <a:gd name="T87" fmla="*/ 29 h 29"/>
                  <a:gd name="T88" fmla="*/ 29 w 72"/>
                  <a:gd name="T89" fmla="*/ 29 h 29"/>
                  <a:gd name="T90" fmla="*/ 29 w 72"/>
                  <a:gd name="T91" fmla="*/ 29 h 29"/>
                  <a:gd name="T92" fmla="*/ 44 w 72"/>
                  <a:gd name="T93" fmla="*/ 22 h 29"/>
                  <a:gd name="T94" fmla="*/ 51 w 72"/>
                  <a:gd name="T95" fmla="*/ 15 h 29"/>
                  <a:gd name="T96" fmla="*/ 44 w 72"/>
                  <a:gd name="T97" fmla="*/ 0 h 29"/>
                  <a:gd name="T98" fmla="*/ 36 w 72"/>
                  <a:gd name="T99" fmla="*/ 15 h 29"/>
                  <a:gd name="T100" fmla="*/ 44 w 72"/>
                  <a:gd name="T101" fmla="*/ 22 h 29"/>
                  <a:gd name="T102" fmla="*/ 44 w 72"/>
                  <a:gd name="T103" fmla="*/ 22 h 29"/>
                  <a:gd name="T104" fmla="*/ 22 w 72"/>
                  <a:gd name="T105" fmla="*/ 22 h 29"/>
                  <a:gd name="T106" fmla="*/ 22 w 72"/>
                  <a:gd name="T107" fmla="*/ 15 h 29"/>
                  <a:gd name="T108" fmla="*/ 22 w 72"/>
                  <a:gd name="T109" fmla="*/ 7 h 29"/>
                  <a:gd name="T110" fmla="*/ 15 w 72"/>
                  <a:gd name="T111" fmla="*/ 7 h 29"/>
                  <a:gd name="T112" fmla="*/ 7 w 72"/>
                  <a:gd name="T113" fmla="*/ 0 h 29"/>
                  <a:gd name="T114" fmla="*/ 7 w 72"/>
                  <a:gd name="T115" fmla="*/ 7 h 29"/>
                  <a:gd name="T116" fmla="*/ 7 w 72"/>
                  <a:gd name="T117" fmla="*/ 15 h 29"/>
                  <a:gd name="T118" fmla="*/ 15 w 72"/>
                  <a:gd name="T119" fmla="*/ 22 h 29"/>
                  <a:gd name="T120" fmla="*/ 22 w 72"/>
                  <a:gd name="T121" fmla="*/ 22 h 29"/>
                  <a:gd name="T122" fmla="*/ 22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72" y="15"/>
                    </a:lnTo>
                    <a:lnTo>
                      <a:pt x="72" y="7"/>
                    </a:lnTo>
                    <a:lnTo>
                      <a:pt x="65" y="7"/>
                    </a:lnTo>
                    <a:lnTo>
                      <a:pt x="58" y="7"/>
                    </a:lnTo>
                    <a:lnTo>
                      <a:pt x="58" y="15"/>
                    </a:lnTo>
                    <a:lnTo>
                      <a:pt x="58" y="22"/>
                    </a:lnTo>
                    <a:lnTo>
                      <a:pt x="58" y="29"/>
                    </a:lnTo>
                    <a:lnTo>
                      <a:pt x="58" y="29"/>
                    </a:lnTo>
                    <a:lnTo>
                      <a:pt x="58" y="15"/>
                    </a:lnTo>
                    <a:lnTo>
                      <a:pt x="65" y="7"/>
                    </a:lnTo>
                    <a:lnTo>
                      <a:pt x="72" y="15"/>
                    </a:lnTo>
                    <a:lnTo>
                      <a:pt x="72" y="29"/>
                    </a:lnTo>
                    <a:lnTo>
                      <a:pt x="72" y="29"/>
                    </a:lnTo>
                    <a:lnTo>
                      <a:pt x="72" y="29"/>
                    </a:lnTo>
                    <a:lnTo>
                      <a:pt x="72" y="29"/>
                    </a:lnTo>
                    <a:lnTo>
                      <a:pt x="72" y="29"/>
                    </a:lnTo>
                    <a:close/>
                    <a:moveTo>
                      <a:pt x="44" y="29"/>
                    </a:moveTo>
                    <a:lnTo>
                      <a:pt x="44" y="29"/>
                    </a:lnTo>
                    <a:lnTo>
                      <a:pt x="51" y="22"/>
                    </a:lnTo>
                    <a:lnTo>
                      <a:pt x="51" y="15"/>
                    </a:lnTo>
                    <a:lnTo>
                      <a:pt x="44" y="0"/>
                    </a:lnTo>
                    <a:lnTo>
                      <a:pt x="36" y="15"/>
                    </a:lnTo>
                    <a:lnTo>
                      <a:pt x="36" y="29"/>
                    </a:lnTo>
                    <a:lnTo>
                      <a:pt x="36" y="29"/>
                    </a:lnTo>
                    <a:lnTo>
                      <a:pt x="44" y="29"/>
                    </a:lnTo>
                    <a:lnTo>
                      <a:pt x="44" y="29"/>
                    </a:lnTo>
                    <a:lnTo>
                      <a:pt x="44" y="29"/>
                    </a:lnTo>
                    <a:close/>
                    <a:moveTo>
                      <a:pt x="29" y="29"/>
                    </a:moveTo>
                    <a:lnTo>
                      <a:pt x="29" y="29"/>
                    </a:lnTo>
                    <a:lnTo>
                      <a:pt x="29" y="22"/>
                    </a:lnTo>
                    <a:lnTo>
                      <a:pt x="22" y="22"/>
                    </a:lnTo>
                    <a:lnTo>
                      <a:pt x="22" y="15"/>
                    </a:lnTo>
                    <a:lnTo>
                      <a:pt x="22" y="7"/>
                    </a:lnTo>
                    <a:lnTo>
                      <a:pt x="15" y="0"/>
                    </a:lnTo>
                    <a:lnTo>
                      <a:pt x="7" y="0"/>
                    </a:lnTo>
                    <a:lnTo>
                      <a:pt x="7" y="0"/>
                    </a:lnTo>
                    <a:lnTo>
                      <a:pt x="0" y="0"/>
                    </a:lnTo>
                    <a:lnTo>
                      <a:pt x="0" y="7"/>
                    </a:lnTo>
                    <a:lnTo>
                      <a:pt x="7" y="22"/>
                    </a:lnTo>
                    <a:lnTo>
                      <a:pt x="22" y="22"/>
                    </a:lnTo>
                    <a:lnTo>
                      <a:pt x="22" y="29"/>
                    </a:lnTo>
                    <a:lnTo>
                      <a:pt x="29" y="29"/>
                    </a:lnTo>
                    <a:lnTo>
                      <a:pt x="29" y="29"/>
                    </a:lnTo>
                    <a:lnTo>
                      <a:pt x="29" y="29"/>
                    </a:lnTo>
                    <a:close/>
                    <a:moveTo>
                      <a:pt x="44" y="22"/>
                    </a:moveTo>
                    <a:lnTo>
                      <a:pt x="51" y="15"/>
                    </a:lnTo>
                    <a:lnTo>
                      <a:pt x="44" y="0"/>
                    </a:lnTo>
                    <a:lnTo>
                      <a:pt x="36" y="15"/>
                    </a:lnTo>
                    <a:lnTo>
                      <a:pt x="44" y="22"/>
                    </a:lnTo>
                    <a:lnTo>
                      <a:pt x="44" y="22"/>
                    </a:lnTo>
                    <a:close/>
                    <a:moveTo>
                      <a:pt x="22" y="22"/>
                    </a:moveTo>
                    <a:lnTo>
                      <a:pt x="22" y="15"/>
                    </a:lnTo>
                    <a:lnTo>
                      <a:pt x="22" y="7"/>
                    </a:lnTo>
                    <a:lnTo>
                      <a:pt x="15" y="7"/>
                    </a:lnTo>
                    <a:lnTo>
                      <a:pt x="7" y="0"/>
                    </a:lnTo>
                    <a:lnTo>
                      <a:pt x="7" y="7"/>
                    </a:lnTo>
                    <a:lnTo>
                      <a:pt x="7" y="15"/>
                    </a:lnTo>
                    <a:lnTo>
                      <a:pt x="15" y="22"/>
                    </a:lnTo>
                    <a:lnTo>
                      <a:pt x="22" y="22"/>
                    </a:lnTo>
                    <a:lnTo>
                      <a:pt x="22"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844">
                <a:extLst>
                  <a:ext uri="{FF2B5EF4-FFF2-40B4-BE49-F238E27FC236}">
                    <a16:creationId xmlns:a16="http://schemas.microsoft.com/office/drawing/2014/main" xmlns="" id="{31C6D884-CEE8-43E6-BA1E-920F4D17E314}"/>
                  </a:ext>
                </a:extLst>
              </p:cNvPr>
              <p:cNvSpPr>
                <a:spLocks noEditPoints="1"/>
              </p:cNvSpPr>
              <p:nvPr/>
            </p:nvSpPr>
            <p:spPr bwMode="auto">
              <a:xfrm>
                <a:off x="5797" y="3613"/>
                <a:ext cx="72" cy="29"/>
              </a:xfrm>
              <a:custGeom>
                <a:avLst/>
                <a:gdLst>
                  <a:gd name="T0" fmla="*/ 72 w 72"/>
                  <a:gd name="T1" fmla="*/ 29 h 29"/>
                  <a:gd name="T2" fmla="*/ 72 w 72"/>
                  <a:gd name="T3" fmla="*/ 22 h 29"/>
                  <a:gd name="T4" fmla="*/ 65 w 72"/>
                  <a:gd name="T5" fmla="*/ 15 h 29"/>
                  <a:gd name="T6" fmla="*/ 65 w 72"/>
                  <a:gd name="T7" fmla="*/ 7 h 29"/>
                  <a:gd name="T8" fmla="*/ 65 w 72"/>
                  <a:gd name="T9" fmla="*/ 7 h 29"/>
                  <a:gd name="T10" fmla="*/ 57 w 72"/>
                  <a:gd name="T11" fmla="*/ 7 h 29"/>
                  <a:gd name="T12" fmla="*/ 57 w 72"/>
                  <a:gd name="T13" fmla="*/ 15 h 29"/>
                  <a:gd name="T14" fmla="*/ 50 w 72"/>
                  <a:gd name="T15" fmla="*/ 22 h 29"/>
                  <a:gd name="T16" fmla="*/ 57 w 72"/>
                  <a:gd name="T17" fmla="*/ 29 h 29"/>
                  <a:gd name="T18" fmla="*/ 57 w 72"/>
                  <a:gd name="T19" fmla="*/ 29 h 29"/>
                  <a:gd name="T20" fmla="*/ 57 w 72"/>
                  <a:gd name="T21" fmla="*/ 15 h 29"/>
                  <a:gd name="T22" fmla="*/ 65 w 72"/>
                  <a:gd name="T23" fmla="*/ 7 h 29"/>
                  <a:gd name="T24" fmla="*/ 65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50 w 72"/>
                  <a:gd name="T43" fmla="*/ 15 h 29"/>
                  <a:gd name="T44" fmla="*/ 43 w 72"/>
                  <a:gd name="T45" fmla="*/ 0 h 29"/>
                  <a:gd name="T46" fmla="*/ 28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8 w 72"/>
                  <a:gd name="T59" fmla="*/ 29 h 29"/>
                  <a:gd name="T60" fmla="*/ 28 w 72"/>
                  <a:gd name="T61" fmla="*/ 29 h 29"/>
                  <a:gd name="T62" fmla="*/ 21 w 72"/>
                  <a:gd name="T63" fmla="*/ 22 h 29"/>
                  <a:gd name="T64" fmla="*/ 21 w 72"/>
                  <a:gd name="T65" fmla="*/ 22 h 29"/>
                  <a:gd name="T66" fmla="*/ 21 w 72"/>
                  <a:gd name="T67" fmla="*/ 15 h 29"/>
                  <a:gd name="T68" fmla="*/ 21 w 72"/>
                  <a:gd name="T69" fmla="*/ 7 h 29"/>
                  <a:gd name="T70" fmla="*/ 14 w 72"/>
                  <a:gd name="T71" fmla="*/ 0 h 29"/>
                  <a:gd name="T72" fmla="*/ 7 w 72"/>
                  <a:gd name="T73" fmla="*/ 0 h 29"/>
                  <a:gd name="T74" fmla="*/ 0 w 72"/>
                  <a:gd name="T75" fmla="*/ 0 h 29"/>
                  <a:gd name="T76" fmla="*/ 0 w 72"/>
                  <a:gd name="T77" fmla="*/ 0 h 29"/>
                  <a:gd name="T78" fmla="*/ 0 w 72"/>
                  <a:gd name="T79" fmla="*/ 7 h 29"/>
                  <a:gd name="T80" fmla="*/ 7 w 72"/>
                  <a:gd name="T81" fmla="*/ 22 h 29"/>
                  <a:gd name="T82" fmla="*/ 21 w 72"/>
                  <a:gd name="T83" fmla="*/ 22 h 29"/>
                  <a:gd name="T84" fmla="*/ 21 w 72"/>
                  <a:gd name="T85" fmla="*/ 29 h 29"/>
                  <a:gd name="T86" fmla="*/ 28 w 72"/>
                  <a:gd name="T87" fmla="*/ 29 h 29"/>
                  <a:gd name="T88" fmla="*/ 28 w 72"/>
                  <a:gd name="T89" fmla="*/ 29 h 29"/>
                  <a:gd name="T90" fmla="*/ 28 w 72"/>
                  <a:gd name="T91" fmla="*/ 29 h 29"/>
                  <a:gd name="T92" fmla="*/ 43 w 72"/>
                  <a:gd name="T93" fmla="*/ 22 h 29"/>
                  <a:gd name="T94" fmla="*/ 43 w 72"/>
                  <a:gd name="T95" fmla="*/ 15 h 29"/>
                  <a:gd name="T96" fmla="*/ 43 w 72"/>
                  <a:gd name="T97" fmla="*/ 0 h 29"/>
                  <a:gd name="T98" fmla="*/ 36 w 72"/>
                  <a:gd name="T99" fmla="*/ 15 h 29"/>
                  <a:gd name="T100" fmla="*/ 43 w 72"/>
                  <a:gd name="T101" fmla="*/ 22 h 29"/>
                  <a:gd name="T102" fmla="*/ 43 w 72"/>
                  <a:gd name="T103" fmla="*/ 22 h 29"/>
                  <a:gd name="T104" fmla="*/ 21 w 72"/>
                  <a:gd name="T105" fmla="*/ 22 h 29"/>
                  <a:gd name="T106" fmla="*/ 21 w 72"/>
                  <a:gd name="T107" fmla="*/ 15 h 29"/>
                  <a:gd name="T108" fmla="*/ 21 w 72"/>
                  <a:gd name="T109" fmla="*/ 7 h 29"/>
                  <a:gd name="T110" fmla="*/ 14 w 72"/>
                  <a:gd name="T111" fmla="*/ 7 h 29"/>
                  <a:gd name="T112" fmla="*/ 0 w 72"/>
                  <a:gd name="T113" fmla="*/ 0 h 29"/>
                  <a:gd name="T114" fmla="*/ 0 w 72"/>
                  <a:gd name="T115" fmla="*/ 7 h 29"/>
                  <a:gd name="T116" fmla="*/ 7 w 72"/>
                  <a:gd name="T117" fmla="*/ 15 h 29"/>
                  <a:gd name="T118" fmla="*/ 14 w 72"/>
                  <a:gd name="T119" fmla="*/ 22 h 29"/>
                  <a:gd name="T120" fmla="*/ 21 w 72"/>
                  <a:gd name="T121" fmla="*/ 22 h 29"/>
                  <a:gd name="T122" fmla="*/ 21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5" y="15"/>
                    </a:lnTo>
                    <a:lnTo>
                      <a:pt x="65" y="7"/>
                    </a:lnTo>
                    <a:lnTo>
                      <a:pt x="65" y="7"/>
                    </a:lnTo>
                    <a:lnTo>
                      <a:pt x="57" y="7"/>
                    </a:lnTo>
                    <a:lnTo>
                      <a:pt x="57" y="15"/>
                    </a:lnTo>
                    <a:lnTo>
                      <a:pt x="50" y="22"/>
                    </a:lnTo>
                    <a:lnTo>
                      <a:pt x="57" y="29"/>
                    </a:lnTo>
                    <a:lnTo>
                      <a:pt x="57" y="29"/>
                    </a:lnTo>
                    <a:lnTo>
                      <a:pt x="57" y="15"/>
                    </a:lnTo>
                    <a:lnTo>
                      <a:pt x="65" y="7"/>
                    </a:lnTo>
                    <a:lnTo>
                      <a:pt x="65" y="15"/>
                    </a:lnTo>
                    <a:lnTo>
                      <a:pt x="72" y="29"/>
                    </a:lnTo>
                    <a:lnTo>
                      <a:pt x="72" y="29"/>
                    </a:lnTo>
                    <a:lnTo>
                      <a:pt x="72" y="29"/>
                    </a:lnTo>
                    <a:lnTo>
                      <a:pt x="72" y="29"/>
                    </a:lnTo>
                    <a:lnTo>
                      <a:pt x="72" y="29"/>
                    </a:lnTo>
                    <a:close/>
                    <a:moveTo>
                      <a:pt x="43" y="29"/>
                    </a:moveTo>
                    <a:lnTo>
                      <a:pt x="43" y="29"/>
                    </a:lnTo>
                    <a:lnTo>
                      <a:pt x="43" y="22"/>
                    </a:lnTo>
                    <a:lnTo>
                      <a:pt x="50" y="15"/>
                    </a:lnTo>
                    <a:lnTo>
                      <a:pt x="43" y="0"/>
                    </a:lnTo>
                    <a:lnTo>
                      <a:pt x="28" y="15"/>
                    </a:lnTo>
                    <a:lnTo>
                      <a:pt x="36" y="29"/>
                    </a:lnTo>
                    <a:lnTo>
                      <a:pt x="36" y="29"/>
                    </a:lnTo>
                    <a:lnTo>
                      <a:pt x="36" y="29"/>
                    </a:lnTo>
                    <a:lnTo>
                      <a:pt x="43" y="29"/>
                    </a:lnTo>
                    <a:lnTo>
                      <a:pt x="43" y="29"/>
                    </a:lnTo>
                    <a:close/>
                    <a:moveTo>
                      <a:pt x="28" y="29"/>
                    </a:moveTo>
                    <a:lnTo>
                      <a:pt x="28" y="29"/>
                    </a:lnTo>
                    <a:lnTo>
                      <a:pt x="21" y="22"/>
                    </a:lnTo>
                    <a:lnTo>
                      <a:pt x="21" y="22"/>
                    </a:lnTo>
                    <a:lnTo>
                      <a:pt x="21" y="15"/>
                    </a:lnTo>
                    <a:lnTo>
                      <a:pt x="21" y="7"/>
                    </a:lnTo>
                    <a:lnTo>
                      <a:pt x="14" y="0"/>
                    </a:lnTo>
                    <a:lnTo>
                      <a:pt x="7" y="0"/>
                    </a:lnTo>
                    <a:lnTo>
                      <a:pt x="0" y="0"/>
                    </a:lnTo>
                    <a:lnTo>
                      <a:pt x="0" y="0"/>
                    </a:lnTo>
                    <a:lnTo>
                      <a:pt x="0" y="7"/>
                    </a:lnTo>
                    <a:lnTo>
                      <a:pt x="7" y="22"/>
                    </a:lnTo>
                    <a:lnTo>
                      <a:pt x="21" y="22"/>
                    </a:lnTo>
                    <a:lnTo>
                      <a:pt x="21" y="29"/>
                    </a:lnTo>
                    <a:lnTo>
                      <a:pt x="28" y="29"/>
                    </a:lnTo>
                    <a:lnTo>
                      <a:pt x="28" y="29"/>
                    </a:lnTo>
                    <a:lnTo>
                      <a:pt x="28" y="29"/>
                    </a:lnTo>
                    <a:close/>
                    <a:moveTo>
                      <a:pt x="43" y="22"/>
                    </a:moveTo>
                    <a:lnTo>
                      <a:pt x="43" y="15"/>
                    </a:lnTo>
                    <a:lnTo>
                      <a:pt x="43" y="0"/>
                    </a:lnTo>
                    <a:lnTo>
                      <a:pt x="36" y="15"/>
                    </a:lnTo>
                    <a:lnTo>
                      <a:pt x="43" y="22"/>
                    </a:lnTo>
                    <a:lnTo>
                      <a:pt x="43" y="22"/>
                    </a:lnTo>
                    <a:close/>
                    <a:moveTo>
                      <a:pt x="21" y="22"/>
                    </a:moveTo>
                    <a:lnTo>
                      <a:pt x="21" y="15"/>
                    </a:lnTo>
                    <a:lnTo>
                      <a:pt x="21" y="7"/>
                    </a:lnTo>
                    <a:lnTo>
                      <a:pt x="14" y="7"/>
                    </a:lnTo>
                    <a:lnTo>
                      <a:pt x="0" y="0"/>
                    </a:lnTo>
                    <a:lnTo>
                      <a:pt x="0" y="7"/>
                    </a:lnTo>
                    <a:lnTo>
                      <a:pt x="7" y="15"/>
                    </a:lnTo>
                    <a:lnTo>
                      <a:pt x="14" y="22"/>
                    </a:lnTo>
                    <a:lnTo>
                      <a:pt x="21" y="22"/>
                    </a:lnTo>
                    <a:lnTo>
                      <a:pt x="21"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845">
                <a:extLst>
                  <a:ext uri="{FF2B5EF4-FFF2-40B4-BE49-F238E27FC236}">
                    <a16:creationId xmlns:a16="http://schemas.microsoft.com/office/drawing/2014/main" xmlns="" id="{27077FD4-41E1-48AD-9FE4-C73C384DF014}"/>
                  </a:ext>
                </a:extLst>
              </p:cNvPr>
              <p:cNvSpPr>
                <a:spLocks noEditPoints="1"/>
              </p:cNvSpPr>
              <p:nvPr/>
            </p:nvSpPr>
            <p:spPr bwMode="auto">
              <a:xfrm>
                <a:off x="5725" y="3613"/>
                <a:ext cx="72" cy="29"/>
              </a:xfrm>
              <a:custGeom>
                <a:avLst/>
                <a:gdLst>
                  <a:gd name="T0" fmla="*/ 72 w 72"/>
                  <a:gd name="T1" fmla="*/ 29 h 29"/>
                  <a:gd name="T2" fmla="*/ 72 w 72"/>
                  <a:gd name="T3" fmla="*/ 22 h 29"/>
                  <a:gd name="T4" fmla="*/ 64 w 72"/>
                  <a:gd name="T5" fmla="*/ 15 h 29"/>
                  <a:gd name="T6" fmla="*/ 64 w 72"/>
                  <a:gd name="T7" fmla="*/ 7 h 29"/>
                  <a:gd name="T8" fmla="*/ 57 w 72"/>
                  <a:gd name="T9" fmla="*/ 7 h 29"/>
                  <a:gd name="T10" fmla="*/ 57 w 72"/>
                  <a:gd name="T11" fmla="*/ 7 h 29"/>
                  <a:gd name="T12" fmla="*/ 50 w 72"/>
                  <a:gd name="T13" fmla="*/ 15 h 29"/>
                  <a:gd name="T14" fmla="*/ 50 w 72"/>
                  <a:gd name="T15" fmla="*/ 22 h 29"/>
                  <a:gd name="T16" fmla="*/ 50 w 72"/>
                  <a:gd name="T17" fmla="*/ 29 h 29"/>
                  <a:gd name="T18" fmla="*/ 57 w 72"/>
                  <a:gd name="T19" fmla="*/ 29 h 29"/>
                  <a:gd name="T20" fmla="*/ 57 w 72"/>
                  <a:gd name="T21" fmla="*/ 15 h 29"/>
                  <a:gd name="T22" fmla="*/ 64 w 72"/>
                  <a:gd name="T23" fmla="*/ 7 h 29"/>
                  <a:gd name="T24" fmla="*/ 64 w 72"/>
                  <a:gd name="T25" fmla="*/ 15 h 29"/>
                  <a:gd name="T26" fmla="*/ 64 w 72"/>
                  <a:gd name="T27" fmla="*/ 29 h 29"/>
                  <a:gd name="T28" fmla="*/ 64 w 72"/>
                  <a:gd name="T29" fmla="*/ 29 h 29"/>
                  <a:gd name="T30" fmla="*/ 64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43 w 72"/>
                  <a:gd name="T43" fmla="*/ 15 h 29"/>
                  <a:gd name="T44" fmla="*/ 36 w 72"/>
                  <a:gd name="T45" fmla="*/ 0 h 29"/>
                  <a:gd name="T46" fmla="*/ 28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8 w 72"/>
                  <a:gd name="T59" fmla="*/ 29 h 29"/>
                  <a:gd name="T60" fmla="*/ 21 w 72"/>
                  <a:gd name="T61" fmla="*/ 29 h 29"/>
                  <a:gd name="T62" fmla="*/ 21 w 72"/>
                  <a:gd name="T63" fmla="*/ 22 h 29"/>
                  <a:gd name="T64" fmla="*/ 21 w 72"/>
                  <a:gd name="T65" fmla="*/ 22 h 29"/>
                  <a:gd name="T66" fmla="*/ 21 w 72"/>
                  <a:gd name="T67" fmla="*/ 15 h 29"/>
                  <a:gd name="T68" fmla="*/ 14 w 72"/>
                  <a:gd name="T69" fmla="*/ 7 h 29"/>
                  <a:gd name="T70" fmla="*/ 7 w 72"/>
                  <a:gd name="T71" fmla="*/ 0 h 29"/>
                  <a:gd name="T72" fmla="*/ 7 w 72"/>
                  <a:gd name="T73" fmla="*/ 0 h 29"/>
                  <a:gd name="T74" fmla="*/ 0 w 72"/>
                  <a:gd name="T75" fmla="*/ 0 h 29"/>
                  <a:gd name="T76" fmla="*/ 0 w 72"/>
                  <a:gd name="T77" fmla="*/ 0 h 29"/>
                  <a:gd name="T78" fmla="*/ 0 w 72"/>
                  <a:gd name="T79" fmla="*/ 7 h 29"/>
                  <a:gd name="T80" fmla="*/ 0 w 72"/>
                  <a:gd name="T81" fmla="*/ 22 h 29"/>
                  <a:gd name="T82" fmla="*/ 14 w 72"/>
                  <a:gd name="T83" fmla="*/ 22 h 29"/>
                  <a:gd name="T84" fmla="*/ 21 w 72"/>
                  <a:gd name="T85" fmla="*/ 29 h 29"/>
                  <a:gd name="T86" fmla="*/ 21 w 72"/>
                  <a:gd name="T87" fmla="*/ 29 h 29"/>
                  <a:gd name="T88" fmla="*/ 28 w 72"/>
                  <a:gd name="T89" fmla="*/ 29 h 29"/>
                  <a:gd name="T90" fmla="*/ 28 w 72"/>
                  <a:gd name="T91" fmla="*/ 29 h 29"/>
                  <a:gd name="T92" fmla="*/ 36 w 72"/>
                  <a:gd name="T93" fmla="*/ 22 h 29"/>
                  <a:gd name="T94" fmla="*/ 43 w 72"/>
                  <a:gd name="T95" fmla="*/ 15 h 29"/>
                  <a:gd name="T96" fmla="*/ 36 w 72"/>
                  <a:gd name="T97" fmla="*/ 0 h 29"/>
                  <a:gd name="T98" fmla="*/ 28 w 72"/>
                  <a:gd name="T99" fmla="*/ 15 h 29"/>
                  <a:gd name="T100" fmla="*/ 36 w 72"/>
                  <a:gd name="T101" fmla="*/ 22 h 29"/>
                  <a:gd name="T102" fmla="*/ 36 w 72"/>
                  <a:gd name="T103" fmla="*/ 22 h 29"/>
                  <a:gd name="T104" fmla="*/ 14 w 72"/>
                  <a:gd name="T105" fmla="*/ 22 h 29"/>
                  <a:gd name="T106" fmla="*/ 21 w 72"/>
                  <a:gd name="T107" fmla="*/ 15 h 29"/>
                  <a:gd name="T108" fmla="*/ 14 w 72"/>
                  <a:gd name="T109" fmla="*/ 7 h 29"/>
                  <a:gd name="T110" fmla="*/ 7 w 72"/>
                  <a:gd name="T111" fmla="*/ 7 h 29"/>
                  <a:gd name="T112" fmla="*/ 0 w 72"/>
                  <a:gd name="T113" fmla="*/ 0 h 29"/>
                  <a:gd name="T114" fmla="*/ 0 w 72"/>
                  <a:gd name="T115" fmla="*/ 7 h 29"/>
                  <a:gd name="T116" fmla="*/ 7 w 72"/>
                  <a:gd name="T117" fmla="*/ 15 h 29"/>
                  <a:gd name="T118" fmla="*/ 7 w 72"/>
                  <a:gd name="T119" fmla="*/ 22 h 29"/>
                  <a:gd name="T120" fmla="*/ 14 w 72"/>
                  <a:gd name="T121" fmla="*/ 22 h 29"/>
                  <a:gd name="T122" fmla="*/ 14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4" y="15"/>
                    </a:lnTo>
                    <a:lnTo>
                      <a:pt x="64" y="7"/>
                    </a:lnTo>
                    <a:lnTo>
                      <a:pt x="57" y="7"/>
                    </a:lnTo>
                    <a:lnTo>
                      <a:pt x="57" y="7"/>
                    </a:lnTo>
                    <a:lnTo>
                      <a:pt x="50" y="15"/>
                    </a:lnTo>
                    <a:lnTo>
                      <a:pt x="50" y="22"/>
                    </a:lnTo>
                    <a:lnTo>
                      <a:pt x="50" y="29"/>
                    </a:lnTo>
                    <a:lnTo>
                      <a:pt x="57" y="29"/>
                    </a:lnTo>
                    <a:lnTo>
                      <a:pt x="57" y="15"/>
                    </a:lnTo>
                    <a:lnTo>
                      <a:pt x="64" y="7"/>
                    </a:lnTo>
                    <a:lnTo>
                      <a:pt x="64" y="15"/>
                    </a:lnTo>
                    <a:lnTo>
                      <a:pt x="64" y="29"/>
                    </a:lnTo>
                    <a:lnTo>
                      <a:pt x="64" y="29"/>
                    </a:lnTo>
                    <a:lnTo>
                      <a:pt x="64" y="29"/>
                    </a:lnTo>
                    <a:lnTo>
                      <a:pt x="72" y="29"/>
                    </a:lnTo>
                    <a:lnTo>
                      <a:pt x="72" y="29"/>
                    </a:lnTo>
                    <a:close/>
                    <a:moveTo>
                      <a:pt x="43" y="29"/>
                    </a:moveTo>
                    <a:lnTo>
                      <a:pt x="43" y="29"/>
                    </a:lnTo>
                    <a:lnTo>
                      <a:pt x="43" y="22"/>
                    </a:lnTo>
                    <a:lnTo>
                      <a:pt x="43" y="15"/>
                    </a:lnTo>
                    <a:lnTo>
                      <a:pt x="36" y="0"/>
                    </a:lnTo>
                    <a:lnTo>
                      <a:pt x="28" y="15"/>
                    </a:lnTo>
                    <a:lnTo>
                      <a:pt x="36" y="29"/>
                    </a:lnTo>
                    <a:lnTo>
                      <a:pt x="36" y="29"/>
                    </a:lnTo>
                    <a:lnTo>
                      <a:pt x="36" y="29"/>
                    </a:lnTo>
                    <a:lnTo>
                      <a:pt x="43" y="29"/>
                    </a:lnTo>
                    <a:lnTo>
                      <a:pt x="43" y="29"/>
                    </a:lnTo>
                    <a:close/>
                    <a:moveTo>
                      <a:pt x="28" y="29"/>
                    </a:move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21" y="29"/>
                    </a:lnTo>
                    <a:lnTo>
                      <a:pt x="21" y="29"/>
                    </a:lnTo>
                    <a:lnTo>
                      <a:pt x="28" y="29"/>
                    </a:lnTo>
                    <a:lnTo>
                      <a:pt x="28" y="29"/>
                    </a:lnTo>
                    <a:close/>
                    <a:moveTo>
                      <a:pt x="36" y="22"/>
                    </a:moveTo>
                    <a:lnTo>
                      <a:pt x="43" y="15"/>
                    </a:lnTo>
                    <a:lnTo>
                      <a:pt x="36" y="0"/>
                    </a:lnTo>
                    <a:lnTo>
                      <a:pt x="28" y="15"/>
                    </a:lnTo>
                    <a:lnTo>
                      <a:pt x="36" y="22"/>
                    </a:lnTo>
                    <a:lnTo>
                      <a:pt x="36" y="22"/>
                    </a:lnTo>
                    <a:close/>
                    <a:moveTo>
                      <a:pt x="14" y="22"/>
                    </a:moveTo>
                    <a:lnTo>
                      <a:pt x="21" y="15"/>
                    </a:lnTo>
                    <a:lnTo>
                      <a:pt x="14" y="7"/>
                    </a:lnTo>
                    <a:lnTo>
                      <a:pt x="7" y="7"/>
                    </a:lnTo>
                    <a:lnTo>
                      <a:pt x="0" y="0"/>
                    </a:lnTo>
                    <a:lnTo>
                      <a:pt x="0" y="7"/>
                    </a:lnTo>
                    <a:lnTo>
                      <a:pt x="7" y="15"/>
                    </a:lnTo>
                    <a:lnTo>
                      <a:pt x="7" y="22"/>
                    </a:lnTo>
                    <a:lnTo>
                      <a:pt x="14" y="22"/>
                    </a:lnTo>
                    <a:lnTo>
                      <a:pt x="14"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846">
                <a:extLst>
                  <a:ext uri="{FF2B5EF4-FFF2-40B4-BE49-F238E27FC236}">
                    <a16:creationId xmlns:a16="http://schemas.microsoft.com/office/drawing/2014/main" xmlns="" id="{17639952-7396-40DE-8F2B-2EEBA0490249}"/>
                  </a:ext>
                </a:extLst>
              </p:cNvPr>
              <p:cNvSpPr>
                <a:spLocks noEditPoints="1"/>
              </p:cNvSpPr>
              <p:nvPr/>
            </p:nvSpPr>
            <p:spPr bwMode="auto">
              <a:xfrm>
                <a:off x="5653" y="3613"/>
                <a:ext cx="72" cy="29"/>
              </a:xfrm>
              <a:custGeom>
                <a:avLst/>
                <a:gdLst>
                  <a:gd name="T0" fmla="*/ 65 w 72"/>
                  <a:gd name="T1" fmla="*/ 29 h 29"/>
                  <a:gd name="T2" fmla="*/ 72 w 72"/>
                  <a:gd name="T3" fmla="*/ 22 h 29"/>
                  <a:gd name="T4" fmla="*/ 65 w 72"/>
                  <a:gd name="T5" fmla="*/ 15 h 29"/>
                  <a:gd name="T6" fmla="*/ 65 w 72"/>
                  <a:gd name="T7" fmla="*/ 7 h 29"/>
                  <a:gd name="T8" fmla="*/ 57 w 72"/>
                  <a:gd name="T9" fmla="*/ 7 h 29"/>
                  <a:gd name="T10" fmla="*/ 57 w 72"/>
                  <a:gd name="T11" fmla="*/ 7 h 29"/>
                  <a:gd name="T12" fmla="*/ 50 w 72"/>
                  <a:gd name="T13" fmla="*/ 15 h 29"/>
                  <a:gd name="T14" fmla="*/ 50 w 72"/>
                  <a:gd name="T15" fmla="*/ 22 h 29"/>
                  <a:gd name="T16" fmla="*/ 50 w 72"/>
                  <a:gd name="T17" fmla="*/ 29 h 29"/>
                  <a:gd name="T18" fmla="*/ 50 w 72"/>
                  <a:gd name="T19" fmla="*/ 29 h 29"/>
                  <a:gd name="T20" fmla="*/ 50 w 72"/>
                  <a:gd name="T21" fmla="*/ 15 h 29"/>
                  <a:gd name="T22" fmla="*/ 57 w 72"/>
                  <a:gd name="T23" fmla="*/ 7 h 29"/>
                  <a:gd name="T24" fmla="*/ 65 w 72"/>
                  <a:gd name="T25" fmla="*/ 15 h 29"/>
                  <a:gd name="T26" fmla="*/ 65 w 72"/>
                  <a:gd name="T27" fmla="*/ 29 h 29"/>
                  <a:gd name="T28" fmla="*/ 65 w 72"/>
                  <a:gd name="T29" fmla="*/ 29 h 29"/>
                  <a:gd name="T30" fmla="*/ 65 w 72"/>
                  <a:gd name="T31" fmla="*/ 29 h 29"/>
                  <a:gd name="T32" fmla="*/ 65 w 72"/>
                  <a:gd name="T33" fmla="*/ 29 h 29"/>
                  <a:gd name="T34" fmla="*/ 65 w 72"/>
                  <a:gd name="T35" fmla="*/ 29 h 29"/>
                  <a:gd name="T36" fmla="*/ 36 w 72"/>
                  <a:gd name="T37" fmla="*/ 29 h 29"/>
                  <a:gd name="T38" fmla="*/ 36 w 72"/>
                  <a:gd name="T39" fmla="*/ 29 h 29"/>
                  <a:gd name="T40" fmla="*/ 43 w 72"/>
                  <a:gd name="T41" fmla="*/ 22 h 29"/>
                  <a:gd name="T42" fmla="*/ 43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36 w 72"/>
                  <a:gd name="T55" fmla="*/ 29 h 29"/>
                  <a:gd name="T56" fmla="*/ 36 w 72"/>
                  <a:gd name="T57" fmla="*/ 29 h 29"/>
                  <a:gd name="T58" fmla="*/ 29 w 72"/>
                  <a:gd name="T59" fmla="*/ 29 h 29"/>
                  <a:gd name="T60" fmla="*/ 21 w 72"/>
                  <a:gd name="T61" fmla="*/ 29 h 29"/>
                  <a:gd name="T62" fmla="*/ 21 w 72"/>
                  <a:gd name="T63" fmla="*/ 22 h 29"/>
                  <a:gd name="T64" fmla="*/ 21 w 72"/>
                  <a:gd name="T65" fmla="*/ 22 h 29"/>
                  <a:gd name="T66" fmla="*/ 21 w 72"/>
                  <a:gd name="T67" fmla="*/ 15 h 29"/>
                  <a:gd name="T68" fmla="*/ 14 w 72"/>
                  <a:gd name="T69" fmla="*/ 7 h 29"/>
                  <a:gd name="T70" fmla="*/ 7 w 72"/>
                  <a:gd name="T71" fmla="*/ 0 h 29"/>
                  <a:gd name="T72" fmla="*/ 7 w 72"/>
                  <a:gd name="T73" fmla="*/ 0 h 29"/>
                  <a:gd name="T74" fmla="*/ 0 w 72"/>
                  <a:gd name="T75" fmla="*/ 0 h 29"/>
                  <a:gd name="T76" fmla="*/ 0 w 72"/>
                  <a:gd name="T77" fmla="*/ 0 h 29"/>
                  <a:gd name="T78" fmla="*/ 0 w 72"/>
                  <a:gd name="T79" fmla="*/ 7 h 29"/>
                  <a:gd name="T80" fmla="*/ 0 w 72"/>
                  <a:gd name="T81" fmla="*/ 22 h 29"/>
                  <a:gd name="T82" fmla="*/ 14 w 72"/>
                  <a:gd name="T83" fmla="*/ 22 h 29"/>
                  <a:gd name="T84" fmla="*/ 14 w 72"/>
                  <a:gd name="T85" fmla="*/ 29 h 29"/>
                  <a:gd name="T86" fmla="*/ 21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29 w 72"/>
                  <a:gd name="T99" fmla="*/ 15 h 29"/>
                  <a:gd name="T100" fmla="*/ 36 w 72"/>
                  <a:gd name="T101" fmla="*/ 22 h 29"/>
                  <a:gd name="T102" fmla="*/ 36 w 72"/>
                  <a:gd name="T103" fmla="*/ 22 h 29"/>
                  <a:gd name="T104" fmla="*/ 14 w 72"/>
                  <a:gd name="T105" fmla="*/ 22 h 29"/>
                  <a:gd name="T106" fmla="*/ 14 w 72"/>
                  <a:gd name="T107" fmla="*/ 15 h 29"/>
                  <a:gd name="T108" fmla="*/ 14 w 72"/>
                  <a:gd name="T109" fmla="*/ 7 h 29"/>
                  <a:gd name="T110" fmla="*/ 7 w 72"/>
                  <a:gd name="T111" fmla="*/ 7 h 29"/>
                  <a:gd name="T112" fmla="*/ 0 w 72"/>
                  <a:gd name="T113" fmla="*/ 0 h 29"/>
                  <a:gd name="T114" fmla="*/ 0 w 72"/>
                  <a:gd name="T115" fmla="*/ 7 h 29"/>
                  <a:gd name="T116" fmla="*/ 0 w 72"/>
                  <a:gd name="T117" fmla="*/ 15 h 29"/>
                  <a:gd name="T118" fmla="*/ 7 w 72"/>
                  <a:gd name="T119" fmla="*/ 22 h 29"/>
                  <a:gd name="T120" fmla="*/ 14 w 72"/>
                  <a:gd name="T121" fmla="*/ 22 h 29"/>
                  <a:gd name="T122" fmla="*/ 14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65" y="29"/>
                    </a:moveTo>
                    <a:lnTo>
                      <a:pt x="72" y="22"/>
                    </a:lnTo>
                    <a:lnTo>
                      <a:pt x="65" y="15"/>
                    </a:lnTo>
                    <a:lnTo>
                      <a:pt x="65" y="7"/>
                    </a:lnTo>
                    <a:lnTo>
                      <a:pt x="57" y="7"/>
                    </a:lnTo>
                    <a:lnTo>
                      <a:pt x="57" y="7"/>
                    </a:lnTo>
                    <a:lnTo>
                      <a:pt x="50" y="15"/>
                    </a:lnTo>
                    <a:lnTo>
                      <a:pt x="50" y="22"/>
                    </a:lnTo>
                    <a:lnTo>
                      <a:pt x="50" y="29"/>
                    </a:lnTo>
                    <a:lnTo>
                      <a:pt x="50" y="29"/>
                    </a:lnTo>
                    <a:lnTo>
                      <a:pt x="50" y="15"/>
                    </a:lnTo>
                    <a:lnTo>
                      <a:pt x="57" y="7"/>
                    </a:lnTo>
                    <a:lnTo>
                      <a:pt x="65" y="15"/>
                    </a:lnTo>
                    <a:lnTo>
                      <a:pt x="65" y="29"/>
                    </a:lnTo>
                    <a:lnTo>
                      <a:pt x="65" y="29"/>
                    </a:lnTo>
                    <a:lnTo>
                      <a:pt x="65" y="29"/>
                    </a:lnTo>
                    <a:lnTo>
                      <a:pt x="65" y="29"/>
                    </a:lnTo>
                    <a:lnTo>
                      <a:pt x="65" y="29"/>
                    </a:lnTo>
                    <a:close/>
                    <a:moveTo>
                      <a:pt x="36" y="29"/>
                    </a:moveTo>
                    <a:lnTo>
                      <a:pt x="36" y="29"/>
                    </a:lnTo>
                    <a:lnTo>
                      <a:pt x="43" y="22"/>
                    </a:lnTo>
                    <a:lnTo>
                      <a:pt x="43" y="15"/>
                    </a:lnTo>
                    <a:lnTo>
                      <a:pt x="36" y="0"/>
                    </a:lnTo>
                    <a:lnTo>
                      <a:pt x="29" y="15"/>
                    </a:lnTo>
                    <a:lnTo>
                      <a:pt x="36" y="29"/>
                    </a:lnTo>
                    <a:lnTo>
                      <a:pt x="36" y="29"/>
                    </a:lnTo>
                    <a:lnTo>
                      <a:pt x="36" y="29"/>
                    </a:lnTo>
                    <a:lnTo>
                      <a:pt x="36" y="29"/>
                    </a:lnTo>
                    <a:lnTo>
                      <a:pt x="36" y="29"/>
                    </a:lnTo>
                    <a:close/>
                    <a:moveTo>
                      <a:pt x="29" y="29"/>
                    </a:moveTo>
                    <a:lnTo>
                      <a:pt x="21" y="29"/>
                    </a:lnTo>
                    <a:lnTo>
                      <a:pt x="21" y="22"/>
                    </a:lnTo>
                    <a:lnTo>
                      <a:pt x="21" y="22"/>
                    </a:lnTo>
                    <a:lnTo>
                      <a:pt x="21" y="15"/>
                    </a:lnTo>
                    <a:lnTo>
                      <a:pt x="14" y="7"/>
                    </a:lnTo>
                    <a:lnTo>
                      <a:pt x="7" y="0"/>
                    </a:lnTo>
                    <a:lnTo>
                      <a:pt x="7" y="0"/>
                    </a:lnTo>
                    <a:lnTo>
                      <a:pt x="0" y="0"/>
                    </a:lnTo>
                    <a:lnTo>
                      <a:pt x="0" y="0"/>
                    </a:lnTo>
                    <a:lnTo>
                      <a:pt x="0" y="7"/>
                    </a:lnTo>
                    <a:lnTo>
                      <a:pt x="0" y="22"/>
                    </a:lnTo>
                    <a:lnTo>
                      <a:pt x="14" y="22"/>
                    </a:lnTo>
                    <a:lnTo>
                      <a:pt x="14" y="29"/>
                    </a:lnTo>
                    <a:lnTo>
                      <a:pt x="21" y="29"/>
                    </a:lnTo>
                    <a:lnTo>
                      <a:pt x="29" y="29"/>
                    </a:lnTo>
                    <a:lnTo>
                      <a:pt x="29" y="29"/>
                    </a:lnTo>
                    <a:close/>
                    <a:moveTo>
                      <a:pt x="36" y="22"/>
                    </a:moveTo>
                    <a:lnTo>
                      <a:pt x="43" y="15"/>
                    </a:lnTo>
                    <a:lnTo>
                      <a:pt x="36" y="0"/>
                    </a:lnTo>
                    <a:lnTo>
                      <a:pt x="29" y="15"/>
                    </a:lnTo>
                    <a:lnTo>
                      <a:pt x="36" y="22"/>
                    </a:lnTo>
                    <a:lnTo>
                      <a:pt x="36" y="22"/>
                    </a:lnTo>
                    <a:close/>
                    <a:moveTo>
                      <a:pt x="14" y="22"/>
                    </a:moveTo>
                    <a:lnTo>
                      <a:pt x="14" y="15"/>
                    </a:lnTo>
                    <a:lnTo>
                      <a:pt x="14" y="7"/>
                    </a:lnTo>
                    <a:lnTo>
                      <a:pt x="7" y="7"/>
                    </a:lnTo>
                    <a:lnTo>
                      <a:pt x="0" y="0"/>
                    </a:lnTo>
                    <a:lnTo>
                      <a:pt x="0" y="7"/>
                    </a:lnTo>
                    <a:lnTo>
                      <a:pt x="0" y="15"/>
                    </a:lnTo>
                    <a:lnTo>
                      <a:pt x="7" y="22"/>
                    </a:lnTo>
                    <a:lnTo>
                      <a:pt x="14" y="22"/>
                    </a:lnTo>
                    <a:lnTo>
                      <a:pt x="14"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847">
                <a:extLst>
                  <a:ext uri="{FF2B5EF4-FFF2-40B4-BE49-F238E27FC236}">
                    <a16:creationId xmlns:a16="http://schemas.microsoft.com/office/drawing/2014/main" xmlns="" id="{8B19E66D-1232-4A30-8742-9A2084F9D1EC}"/>
                  </a:ext>
                </a:extLst>
              </p:cNvPr>
              <p:cNvSpPr>
                <a:spLocks noEditPoints="1"/>
              </p:cNvSpPr>
              <p:nvPr/>
            </p:nvSpPr>
            <p:spPr bwMode="auto">
              <a:xfrm>
                <a:off x="5574" y="3613"/>
                <a:ext cx="72" cy="29"/>
              </a:xfrm>
              <a:custGeom>
                <a:avLst/>
                <a:gdLst>
                  <a:gd name="T0" fmla="*/ 72 w 72"/>
                  <a:gd name="T1" fmla="*/ 29 h 29"/>
                  <a:gd name="T2" fmla="*/ 72 w 72"/>
                  <a:gd name="T3" fmla="*/ 22 h 29"/>
                  <a:gd name="T4" fmla="*/ 72 w 72"/>
                  <a:gd name="T5" fmla="*/ 15 h 29"/>
                  <a:gd name="T6" fmla="*/ 72 w 72"/>
                  <a:gd name="T7" fmla="*/ 7 h 29"/>
                  <a:gd name="T8" fmla="*/ 65 w 72"/>
                  <a:gd name="T9" fmla="*/ 7 h 29"/>
                  <a:gd name="T10" fmla="*/ 57 w 72"/>
                  <a:gd name="T11" fmla="*/ 7 h 29"/>
                  <a:gd name="T12" fmla="*/ 57 w 72"/>
                  <a:gd name="T13" fmla="*/ 15 h 29"/>
                  <a:gd name="T14" fmla="*/ 57 w 72"/>
                  <a:gd name="T15" fmla="*/ 22 h 29"/>
                  <a:gd name="T16" fmla="*/ 57 w 72"/>
                  <a:gd name="T17" fmla="*/ 29 h 29"/>
                  <a:gd name="T18" fmla="*/ 57 w 72"/>
                  <a:gd name="T19" fmla="*/ 29 h 29"/>
                  <a:gd name="T20" fmla="*/ 57 w 72"/>
                  <a:gd name="T21" fmla="*/ 15 h 29"/>
                  <a:gd name="T22" fmla="*/ 65 w 72"/>
                  <a:gd name="T23" fmla="*/ 7 h 29"/>
                  <a:gd name="T24" fmla="*/ 72 w 72"/>
                  <a:gd name="T25" fmla="*/ 15 h 29"/>
                  <a:gd name="T26" fmla="*/ 72 w 72"/>
                  <a:gd name="T27" fmla="*/ 29 h 29"/>
                  <a:gd name="T28" fmla="*/ 72 w 72"/>
                  <a:gd name="T29" fmla="*/ 29 h 29"/>
                  <a:gd name="T30" fmla="*/ 72 w 72"/>
                  <a:gd name="T31" fmla="*/ 29 h 29"/>
                  <a:gd name="T32" fmla="*/ 72 w 72"/>
                  <a:gd name="T33" fmla="*/ 29 h 29"/>
                  <a:gd name="T34" fmla="*/ 72 w 72"/>
                  <a:gd name="T35" fmla="*/ 29 h 29"/>
                  <a:gd name="T36" fmla="*/ 43 w 72"/>
                  <a:gd name="T37" fmla="*/ 29 h 29"/>
                  <a:gd name="T38" fmla="*/ 43 w 72"/>
                  <a:gd name="T39" fmla="*/ 29 h 29"/>
                  <a:gd name="T40" fmla="*/ 50 w 72"/>
                  <a:gd name="T41" fmla="*/ 22 h 29"/>
                  <a:gd name="T42" fmla="*/ 50 w 72"/>
                  <a:gd name="T43" fmla="*/ 15 h 29"/>
                  <a:gd name="T44" fmla="*/ 43 w 72"/>
                  <a:gd name="T45" fmla="*/ 0 h 29"/>
                  <a:gd name="T46" fmla="*/ 36 w 72"/>
                  <a:gd name="T47" fmla="*/ 15 h 29"/>
                  <a:gd name="T48" fmla="*/ 43 w 72"/>
                  <a:gd name="T49" fmla="*/ 29 h 29"/>
                  <a:gd name="T50" fmla="*/ 43 w 72"/>
                  <a:gd name="T51" fmla="*/ 29 h 29"/>
                  <a:gd name="T52" fmla="*/ 43 w 72"/>
                  <a:gd name="T53" fmla="*/ 29 h 29"/>
                  <a:gd name="T54" fmla="*/ 43 w 72"/>
                  <a:gd name="T55" fmla="*/ 29 h 29"/>
                  <a:gd name="T56" fmla="*/ 43 w 72"/>
                  <a:gd name="T57" fmla="*/ 29 h 29"/>
                  <a:gd name="T58" fmla="*/ 29 w 72"/>
                  <a:gd name="T59" fmla="*/ 29 h 29"/>
                  <a:gd name="T60" fmla="*/ 29 w 72"/>
                  <a:gd name="T61" fmla="*/ 29 h 29"/>
                  <a:gd name="T62" fmla="*/ 29 w 72"/>
                  <a:gd name="T63" fmla="*/ 22 h 29"/>
                  <a:gd name="T64" fmla="*/ 29 w 72"/>
                  <a:gd name="T65" fmla="*/ 22 h 29"/>
                  <a:gd name="T66" fmla="*/ 21 w 72"/>
                  <a:gd name="T67" fmla="*/ 15 h 29"/>
                  <a:gd name="T68" fmla="*/ 21 w 72"/>
                  <a:gd name="T69" fmla="*/ 7 h 29"/>
                  <a:gd name="T70" fmla="*/ 14 w 72"/>
                  <a:gd name="T71" fmla="*/ 0 h 29"/>
                  <a:gd name="T72" fmla="*/ 14 w 72"/>
                  <a:gd name="T73" fmla="*/ 0 h 29"/>
                  <a:gd name="T74" fmla="*/ 7 w 72"/>
                  <a:gd name="T75" fmla="*/ 0 h 29"/>
                  <a:gd name="T76" fmla="*/ 0 w 72"/>
                  <a:gd name="T77" fmla="*/ 0 h 29"/>
                  <a:gd name="T78" fmla="*/ 0 w 72"/>
                  <a:gd name="T79" fmla="*/ 7 h 29"/>
                  <a:gd name="T80" fmla="*/ 7 w 72"/>
                  <a:gd name="T81" fmla="*/ 22 h 29"/>
                  <a:gd name="T82" fmla="*/ 21 w 72"/>
                  <a:gd name="T83" fmla="*/ 22 h 29"/>
                  <a:gd name="T84" fmla="*/ 21 w 72"/>
                  <a:gd name="T85" fmla="*/ 29 h 29"/>
                  <a:gd name="T86" fmla="*/ 29 w 72"/>
                  <a:gd name="T87" fmla="*/ 29 h 29"/>
                  <a:gd name="T88" fmla="*/ 29 w 72"/>
                  <a:gd name="T89" fmla="*/ 29 h 29"/>
                  <a:gd name="T90" fmla="*/ 29 w 72"/>
                  <a:gd name="T91" fmla="*/ 29 h 29"/>
                  <a:gd name="T92" fmla="*/ 43 w 72"/>
                  <a:gd name="T93" fmla="*/ 22 h 29"/>
                  <a:gd name="T94" fmla="*/ 50 w 72"/>
                  <a:gd name="T95" fmla="*/ 15 h 29"/>
                  <a:gd name="T96" fmla="*/ 43 w 72"/>
                  <a:gd name="T97" fmla="*/ 0 h 29"/>
                  <a:gd name="T98" fmla="*/ 36 w 72"/>
                  <a:gd name="T99" fmla="*/ 15 h 29"/>
                  <a:gd name="T100" fmla="*/ 43 w 72"/>
                  <a:gd name="T101" fmla="*/ 22 h 29"/>
                  <a:gd name="T102" fmla="*/ 43 w 72"/>
                  <a:gd name="T103" fmla="*/ 22 h 29"/>
                  <a:gd name="T104" fmla="*/ 21 w 72"/>
                  <a:gd name="T105" fmla="*/ 22 h 29"/>
                  <a:gd name="T106" fmla="*/ 21 w 72"/>
                  <a:gd name="T107" fmla="*/ 15 h 29"/>
                  <a:gd name="T108" fmla="*/ 21 w 72"/>
                  <a:gd name="T109" fmla="*/ 7 h 29"/>
                  <a:gd name="T110" fmla="*/ 14 w 72"/>
                  <a:gd name="T111" fmla="*/ 7 h 29"/>
                  <a:gd name="T112" fmla="*/ 7 w 72"/>
                  <a:gd name="T113" fmla="*/ 0 h 29"/>
                  <a:gd name="T114" fmla="*/ 7 w 72"/>
                  <a:gd name="T115" fmla="*/ 7 h 29"/>
                  <a:gd name="T116" fmla="*/ 7 w 72"/>
                  <a:gd name="T117" fmla="*/ 15 h 29"/>
                  <a:gd name="T118" fmla="*/ 14 w 72"/>
                  <a:gd name="T119" fmla="*/ 22 h 29"/>
                  <a:gd name="T120" fmla="*/ 21 w 72"/>
                  <a:gd name="T121" fmla="*/ 22 h 29"/>
                  <a:gd name="T122" fmla="*/ 21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72" y="15"/>
                    </a:lnTo>
                    <a:lnTo>
                      <a:pt x="72" y="7"/>
                    </a:lnTo>
                    <a:lnTo>
                      <a:pt x="65" y="7"/>
                    </a:lnTo>
                    <a:lnTo>
                      <a:pt x="57" y="7"/>
                    </a:lnTo>
                    <a:lnTo>
                      <a:pt x="57" y="15"/>
                    </a:lnTo>
                    <a:lnTo>
                      <a:pt x="57" y="22"/>
                    </a:lnTo>
                    <a:lnTo>
                      <a:pt x="57" y="29"/>
                    </a:lnTo>
                    <a:lnTo>
                      <a:pt x="57" y="29"/>
                    </a:lnTo>
                    <a:lnTo>
                      <a:pt x="57" y="15"/>
                    </a:lnTo>
                    <a:lnTo>
                      <a:pt x="65" y="7"/>
                    </a:lnTo>
                    <a:lnTo>
                      <a:pt x="72" y="15"/>
                    </a:lnTo>
                    <a:lnTo>
                      <a:pt x="72" y="29"/>
                    </a:lnTo>
                    <a:lnTo>
                      <a:pt x="72" y="29"/>
                    </a:lnTo>
                    <a:lnTo>
                      <a:pt x="72" y="29"/>
                    </a:lnTo>
                    <a:lnTo>
                      <a:pt x="72" y="29"/>
                    </a:lnTo>
                    <a:lnTo>
                      <a:pt x="72" y="29"/>
                    </a:lnTo>
                    <a:close/>
                    <a:moveTo>
                      <a:pt x="43" y="29"/>
                    </a:moveTo>
                    <a:lnTo>
                      <a:pt x="43" y="29"/>
                    </a:lnTo>
                    <a:lnTo>
                      <a:pt x="50" y="22"/>
                    </a:lnTo>
                    <a:lnTo>
                      <a:pt x="50" y="15"/>
                    </a:lnTo>
                    <a:lnTo>
                      <a:pt x="43" y="0"/>
                    </a:lnTo>
                    <a:lnTo>
                      <a:pt x="36" y="15"/>
                    </a:lnTo>
                    <a:lnTo>
                      <a:pt x="43" y="29"/>
                    </a:lnTo>
                    <a:lnTo>
                      <a:pt x="43" y="29"/>
                    </a:lnTo>
                    <a:lnTo>
                      <a:pt x="43" y="29"/>
                    </a:lnTo>
                    <a:lnTo>
                      <a:pt x="43" y="29"/>
                    </a:lnTo>
                    <a:lnTo>
                      <a:pt x="43" y="29"/>
                    </a:lnTo>
                    <a:close/>
                    <a:moveTo>
                      <a:pt x="29" y="29"/>
                    </a:moveTo>
                    <a:lnTo>
                      <a:pt x="29" y="29"/>
                    </a:lnTo>
                    <a:lnTo>
                      <a:pt x="29" y="22"/>
                    </a:lnTo>
                    <a:lnTo>
                      <a:pt x="29" y="22"/>
                    </a:lnTo>
                    <a:lnTo>
                      <a:pt x="21" y="15"/>
                    </a:lnTo>
                    <a:lnTo>
                      <a:pt x="21" y="7"/>
                    </a:lnTo>
                    <a:lnTo>
                      <a:pt x="14" y="0"/>
                    </a:lnTo>
                    <a:lnTo>
                      <a:pt x="14" y="0"/>
                    </a:lnTo>
                    <a:lnTo>
                      <a:pt x="7" y="0"/>
                    </a:lnTo>
                    <a:lnTo>
                      <a:pt x="0" y="0"/>
                    </a:lnTo>
                    <a:lnTo>
                      <a:pt x="0" y="7"/>
                    </a:lnTo>
                    <a:lnTo>
                      <a:pt x="7" y="22"/>
                    </a:lnTo>
                    <a:lnTo>
                      <a:pt x="21" y="22"/>
                    </a:lnTo>
                    <a:lnTo>
                      <a:pt x="21" y="29"/>
                    </a:lnTo>
                    <a:lnTo>
                      <a:pt x="29" y="29"/>
                    </a:lnTo>
                    <a:lnTo>
                      <a:pt x="29" y="29"/>
                    </a:lnTo>
                    <a:lnTo>
                      <a:pt x="29" y="29"/>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848">
                <a:extLst>
                  <a:ext uri="{FF2B5EF4-FFF2-40B4-BE49-F238E27FC236}">
                    <a16:creationId xmlns:a16="http://schemas.microsoft.com/office/drawing/2014/main" xmlns="" id="{2238A6B5-147D-448F-BB2B-6F02CA9534F2}"/>
                  </a:ext>
                </a:extLst>
              </p:cNvPr>
              <p:cNvSpPr>
                <a:spLocks noEditPoints="1"/>
              </p:cNvSpPr>
              <p:nvPr/>
            </p:nvSpPr>
            <p:spPr bwMode="auto">
              <a:xfrm>
                <a:off x="5501" y="3613"/>
                <a:ext cx="73" cy="29"/>
              </a:xfrm>
              <a:custGeom>
                <a:avLst/>
                <a:gdLst>
                  <a:gd name="T0" fmla="*/ 73 w 73"/>
                  <a:gd name="T1" fmla="*/ 29 h 29"/>
                  <a:gd name="T2" fmla="*/ 73 w 73"/>
                  <a:gd name="T3" fmla="*/ 22 h 29"/>
                  <a:gd name="T4" fmla="*/ 66 w 73"/>
                  <a:gd name="T5" fmla="*/ 15 h 29"/>
                  <a:gd name="T6" fmla="*/ 66 w 73"/>
                  <a:gd name="T7" fmla="*/ 7 h 29"/>
                  <a:gd name="T8" fmla="*/ 66 w 73"/>
                  <a:gd name="T9" fmla="*/ 7 h 29"/>
                  <a:gd name="T10" fmla="*/ 59 w 73"/>
                  <a:gd name="T11" fmla="*/ 7 h 29"/>
                  <a:gd name="T12" fmla="*/ 59 w 73"/>
                  <a:gd name="T13" fmla="*/ 15 h 29"/>
                  <a:gd name="T14" fmla="*/ 51 w 73"/>
                  <a:gd name="T15" fmla="*/ 22 h 29"/>
                  <a:gd name="T16" fmla="*/ 59 w 73"/>
                  <a:gd name="T17" fmla="*/ 29 h 29"/>
                  <a:gd name="T18" fmla="*/ 59 w 73"/>
                  <a:gd name="T19" fmla="*/ 29 h 29"/>
                  <a:gd name="T20" fmla="*/ 59 w 73"/>
                  <a:gd name="T21" fmla="*/ 15 h 29"/>
                  <a:gd name="T22" fmla="*/ 66 w 73"/>
                  <a:gd name="T23" fmla="*/ 7 h 29"/>
                  <a:gd name="T24" fmla="*/ 66 w 73"/>
                  <a:gd name="T25" fmla="*/ 15 h 29"/>
                  <a:gd name="T26" fmla="*/ 73 w 73"/>
                  <a:gd name="T27" fmla="*/ 29 h 29"/>
                  <a:gd name="T28" fmla="*/ 73 w 73"/>
                  <a:gd name="T29" fmla="*/ 29 h 29"/>
                  <a:gd name="T30" fmla="*/ 73 w 73"/>
                  <a:gd name="T31" fmla="*/ 29 h 29"/>
                  <a:gd name="T32" fmla="*/ 73 w 73"/>
                  <a:gd name="T33" fmla="*/ 29 h 29"/>
                  <a:gd name="T34" fmla="*/ 73 w 73"/>
                  <a:gd name="T35" fmla="*/ 29 h 29"/>
                  <a:gd name="T36" fmla="*/ 44 w 73"/>
                  <a:gd name="T37" fmla="*/ 29 h 29"/>
                  <a:gd name="T38" fmla="*/ 44 w 73"/>
                  <a:gd name="T39" fmla="*/ 29 h 29"/>
                  <a:gd name="T40" fmla="*/ 44 w 73"/>
                  <a:gd name="T41" fmla="*/ 22 h 29"/>
                  <a:gd name="T42" fmla="*/ 51 w 73"/>
                  <a:gd name="T43" fmla="*/ 15 h 29"/>
                  <a:gd name="T44" fmla="*/ 44 w 73"/>
                  <a:gd name="T45" fmla="*/ 0 h 29"/>
                  <a:gd name="T46" fmla="*/ 30 w 73"/>
                  <a:gd name="T47" fmla="*/ 15 h 29"/>
                  <a:gd name="T48" fmla="*/ 37 w 73"/>
                  <a:gd name="T49" fmla="*/ 29 h 29"/>
                  <a:gd name="T50" fmla="*/ 37 w 73"/>
                  <a:gd name="T51" fmla="*/ 29 h 29"/>
                  <a:gd name="T52" fmla="*/ 37 w 73"/>
                  <a:gd name="T53" fmla="*/ 29 h 29"/>
                  <a:gd name="T54" fmla="*/ 44 w 73"/>
                  <a:gd name="T55" fmla="*/ 29 h 29"/>
                  <a:gd name="T56" fmla="*/ 44 w 73"/>
                  <a:gd name="T57" fmla="*/ 29 h 29"/>
                  <a:gd name="T58" fmla="*/ 30 w 73"/>
                  <a:gd name="T59" fmla="*/ 29 h 29"/>
                  <a:gd name="T60" fmla="*/ 30 w 73"/>
                  <a:gd name="T61" fmla="*/ 29 h 29"/>
                  <a:gd name="T62" fmla="*/ 23 w 73"/>
                  <a:gd name="T63" fmla="*/ 22 h 29"/>
                  <a:gd name="T64" fmla="*/ 23 w 73"/>
                  <a:gd name="T65" fmla="*/ 22 h 29"/>
                  <a:gd name="T66" fmla="*/ 23 w 73"/>
                  <a:gd name="T67" fmla="*/ 15 h 29"/>
                  <a:gd name="T68" fmla="*/ 23 w 73"/>
                  <a:gd name="T69" fmla="*/ 7 h 29"/>
                  <a:gd name="T70" fmla="*/ 15 w 73"/>
                  <a:gd name="T71" fmla="*/ 0 h 29"/>
                  <a:gd name="T72" fmla="*/ 8 w 73"/>
                  <a:gd name="T73" fmla="*/ 0 h 29"/>
                  <a:gd name="T74" fmla="*/ 0 w 73"/>
                  <a:gd name="T75" fmla="*/ 0 h 29"/>
                  <a:gd name="T76" fmla="*/ 0 w 73"/>
                  <a:gd name="T77" fmla="*/ 0 h 29"/>
                  <a:gd name="T78" fmla="*/ 0 w 73"/>
                  <a:gd name="T79" fmla="*/ 7 h 29"/>
                  <a:gd name="T80" fmla="*/ 8 w 73"/>
                  <a:gd name="T81" fmla="*/ 22 h 29"/>
                  <a:gd name="T82" fmla="*/ 23 w 73"/>
                  <a:gd name="T83" fmla="*/ 22 h 29"/>
                  <a:gd name="T84" fmla="*/ 23 w 73"/>
                  <a:gd name="T85" fmla="*/ 29 h 29"/>
                  <a:gd name="T86" fmla="*/ 30 w 73"/>
                  <a:gd name="T87" fmla="*/ 29 h 29"/>
                  <a:gd name="T88" fmla="*/ 30 w 73"/>
                  <a:gd name="T89" fmla="*/ 29 h 29"/>
                  <a:gd name="T90" fmla="*/ 30 w 73"/>
                  <a:gd name="T91" fmla="*/ 29 h 29"/>
                  <a:gd name="T92" fmla="*/ 44 w 73"/>
                  <a:gd name="T93" fmla="*/ 22 h 29"/>
                  <a:gd name="T94" fmla="*/ 44 w 73"/>
                  <a:gd name="T95" fmla="*/ 15 h 29"/>
                  <a:gd name="T96" fmla="*/ 44 w 73"/>
                  <a:gd name="T97" fmla="*/ 0 h 29"/>
                  <a:gd name="T98" fmla="*/ 37 w 73"/>
                  <a:gd name="T99" fmla="*/ 15 h 29"/>
                  <a:gd name="T100" fmla="*/ 44 w 73"/>
                  <a:gd name="T101" fmla="*/ 22 h 29"/>
                  <a:gd name="T102" fmla="*/ 44 w 73"/>
                  <a:gd name="T103" fmla="*/ 22 h 29"/>
                  <a:gd name="T104" fmla="*/ 23 w 73"/>
                  <a:gd name="T105" fmla="*/ 22 h 29"/>
                  <a:gd name="T106" fmla="*/ 23 w 73"/>
                  <a:gd name="T107" fmla="*/ 15 h 29"/>
                  <a:gd name="T108" fmla="*/ 23 w 73"/>
                  <a:gd name="T109" fmla="*/ 7 h 29"/>
                  <a:gd name="T110" fmla="*/ 15 w 73"/>
                  <a:gd name="T111" fmla="*/ 7 h 29"/>
                  <a:gd name="T112" fmla="*/ 0 w 73"/>
                  <a:gd name="T113" fmla="*/ 0 h 29"/>
                  <a:gd name="T114" fmla="*/ 0 w 73"/>
                  <a:gd name="T115" fmla="*/ 7 h 29"/>
                  <a:gd name="T116" fmla="*/ 8 w 73"/>
                  <a:gd name="T117" fmla="*/ 15 h 29"/>
                  <a:gd name="T118" fmla="*/ 15 w 73"/>
                  <a:gd name="T119" fmla="*/ 22 h 29"/>
                  <a:gd name="T120" fmla="*/ 23 w 73"/>
                  <a:gd name="T121" fmla="*/ 22 h 29"/>
                  <a:gd name="T122" fmla="*/ 23 w 73"/>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 h="29">
                    <a:moveTo>
                      <a:pt x="73" y="29"/>
                    </a:moveTo>
                    <a:lnTo>
                      <a:pt x="73" y="22"/>
                    </a:lnTo>
                    <a:lnTo>
                      <a:pt x="66" y="15"/>
                    </a:lnTo>
                    <a:lnTo>
                      <a:pt x="66" y="7"/>
                    </a:lnTo>
                    <a:lnTo>
                      <a:pt x="66" y="7"/>
                    </a:lnTo>
                    <a:lnTo>
                      <a:pt x="59" y="7"/>
                    </a:lnTo>
                    <a:lnTo>
                      <a:pt x="59" y="15"/>
                    </a:lnTo>
                    <a:lnTo>
                      <a:pt x="51" y="22"/>
                    </a:lnTo>
                    <a:lnTo>
                      <a:pt x="59" y="29"/>
                    </a:lnTo>
                    <a:lnTo>
                      <a:pt x="59" y="29"/>
                    </a:lnTo>
                    <a:lnTo>
                      <a:pt x="59" y="15"/>
                    </a:lnTo>
                    <a:lnTo>
                      <a:pt x="66" y="7"/>
                    </a:lnTo>
                    <a:lnTo>
                      <a:pt x="66" y="15"/>
                    </a:lnTo>
                    <a:lnTo>
                      <a:pt x="73" y="29"/>
                    </a:lnTo>
                    <a:lnTo>
                      <a:pt x="73" y="29"/>
                    </a:lnTo>
                    <a:lnTo>
                      <a:pt x="73" y="29"/>
                    </a:lnTo>
                    <a:lnTo>
                      <a:pt x="73" y="29"/>
                    </a:lnTo>
                    <a:lnTo>
                      <a:pt x="73" y="29"/>
                    </a:lnTo>
                    <a:close/>
                    <a:moveTo>
                      <a:pt x="44" y="29"/>
                    </a:moveTo>
                    <a:lnTo>
                      <a:pt x="44" y="29"/>
                    </a:lnTo>
                    <a:lnTo>
                      <a:pt x="44" y="22"/>
                    </a:lnTo>
                    <a:lnTo>
                      <a:pt x="51" y="15"/>
                    </a:lnTo>
                    <a:lnTo>
                      <a:pt x="44" y="0"/>
                    </a:lnTo>
                    <a:lnTo>
                      <a:pt x="30" y="15"/>
                    </a:lnTo>
                    <a:lnTo>
                      <a:pt x="37" y="29"/>
                    </a:lnTo>
                    <a:lnTo>
                      <a:pt x="37" y="29"/>
                    </a:lnTo>
                    <a:lnTo>
                      <a:pt x="37" y="29"/>
                    </a:lnTo>
                    <a:lnTo>
                      <a:pt x="44" y="29"/>
                    </a:lnTo>
                    <a:lnTo>
                      <a:pt x="44" y="29"/>
                    </a:lnTo>
                    <a:close/>
                    <a:moveTo>
                      <a:pt x="30" y="29"/>
                    </a:moveTo>
                    <a:lnTo>
                      <a:pt x="30" y="29"/>
                    </a:lnTo>
                    <a:lnTo>
                      <a:pt x="23" y="22"/>
                    </a:lnTo>
                    <a:lnTo>
                      <a:pt x="23" y="22"/>
                    </a:lnTo>
                    <a:lnTo>
                      <a:pt x="23" y="15"/>
                    </a:lnTo>
                    <a:lnTo>
                      <a:pt x="23" y="7"/>
                    </a:lnTo>
                    <a:lnTo>
                      <a:pt x="15" y="0"/>
                    </a:lnTo>
                    <a:lnTo>
                      <a:pt x="8" y="0"/>
                    </a:lnTo>
                    <a:lnTo>
                      <a:pt x="0" y="0"/>
                    </a:lnTo>
                    <a:lnTo>
                      <a:pt x="0" y="0"/>
                    </a:lnTo>
                    <a:lnTo>
                      <a:pt x="0" y="7"/>
                    </a:lnTo>
                    <a:lnTo>
                      <a:pt x="8" y="22"/>
                    </a:lnTo>
                    <a:lnTo>
                      <a:pt x="23" y="22"/>
                    </a:lnTo>
                    <a:lnTo>
                      <a:pt x="23" y="29"/>
                    </a:lnTo>
                    <a:lnTo>
                      <a:pt x="30" y="29"/>
                    </a:lnTo>
                    <a:lnTo>
                      <a:pt x="30" y="29"/>
                    </a:lnTo>
                    <a:lnTo>
                      <a:pt x="30" y="29"/>
                    </a:lnTo>
                    <a:close/>
                    <a:moveTo>
                      <a:pt x="44" y="22"/>
                    </a:moveTo>
                    <a:lnTo>
                      <a:pt x="44" y="15"/>
                    </a:lnTo>
                    <a:lnTo>
                      <a:pt x="44" y="0"/>
                    </a:lnTo>
                    <a:lnTo>
                      <a:pt x="37" y="15"/>
                    </a:lnTo>
                    <a:lnTo>
                      <a:pt x="44" y="22"/>
                    </a:lnTo>
                    <a:lnTo>
                      <a:pt x="44" y="22"/>
                    </a:lnTo>
                    <a:close/>
                    <a:moveTo>
                      <a:pt x="23" y="22"/>
                    </a:moveTo>
                    <a:lnTo>
                      <a:pt x="23" y="15"/>
                    </a:lnTo>
                    <a:lnTo>
                      <a:pt x="23" y="7"/>
                    </a:lnTo>
                    <a:lnTo>
                      <a:pt x="15" y="7"/>
                    </a:lnTo>
                    <a:lnTo>
                      <a:pt x="0" y="0"/>
                    </a:lnTo>
                    <a:lnTo>
                      <a:pt x="0" y="7"/>
                    </a:lnTo>
                    <a:lnTo>
                      <a:pt x="8" y="15"/>
                    </a:lnTo>
                    <a:lnTo>
                      <a:pt x="15" y="22"/>
                    </a:lnTo>
                    <a:lnTo>
                      <a:pt x="23" y="22"/>
                    </a:lnTo>
                    <a:lnTo>
                      <a:pt x="23"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849">
                <a:extLst>
                  <a:ext uri="{FF2B5EF4-FFF2-40B4-BE49-F238E27FC236}">
                    <a16:creationId xmlns:a16="http://schemas.microsoft.com/office/drawing/2014/main" xmlns="" id="{0030D17A-CD27-46D6-A3A1-DFA5ED1D00C7}"/>
                  </a:ext>
                </a:extLst>
              </p:cNvPr>
              <p:cNvSpPr>
                <a:spLocks noEditPoints="1"/>
              </p:cNvSpPr>
              <p:nvPr/>
            </p:nvSpPr>
            <p:spPr bwMode="auto">
              <a:xfrm>
                <a:off x="5429" y="3613"/>
                <a:ext cx="72" cy="29"/>
              </a:xfrm>
              <a:custGeom>
                <a:avLst/>
                <a:gdLst>
                  <a:gd name="T0" fmla="*/ 72 w 72"/>
                  <a:gd name="T1" fmla="*/ 29 h 29"/>
                  <a:gd name="T2" fmla="*/ 72 w 72"/>
                  <a:gd name="T3" fmla="*/ 22 h 29"/>
                  <a:gd name="T4" fmla="*/ 65 w 72"/>
                  <a:gd name="T5" fmla="*/ 15 h 29"/>
                  <a:gd name="T6" fmla="*/ 65 w 72"/>
                  <a:gd name="T7" fmla="*/ 7 h 29"/>
                  <a:gd name="T8" fmla="*/ 58 w 72"/>
                  <a:gd name="T9" fmla="*/ 7 h 29"/>
                  <a:gd name="T10" fmla="*/ 58 w 72"/>
                  <a:gd name="T11" fmla="*/ 7 h 29"/>
                  <a:gd name="T12" fmla="*/ 50 w 72"/>
                  <a:gd name="T13" fmla="*/ 15 h 29"/>
                  <a:gd name="T14" fmla="*/ 50 w 72"/>
                  <a:gd name="T15" fmla="*/ 22 h 29"/>
                  <a:gd name="T16" fmla="*/ 50 w 72"/>
                  <a:gd name="T17" fmla="*/ 29 h 29"/>
                  <a:gd name="T18" fmla="*/ 58 w 72"/>
                  <a:gd name="T19" fmla="*/ 29 h 29"/>
                  <a:gd name="T20" fmla="*/ 58 w 72"/>
                  <a:gd name="T21" fmla="*/ 15 h 29"/>
                  <a:gd name="T22" fmla="*/ 65 w 72"/>
                  <a:gd name="T23" fmla="*/ 7 h 29"/>
                  <a:gd name="T24" fmla="*/ 65 w 72"/>
                  <a:gd name="T25" fmla="*/ 15 h 29"/>
                  <a:gd name="T26" fmla="*/ 65 w 72"/>
                  <a:gd name="T27" fmla="*/ 29 h 29"/>
                  <a:gd name="T28" fmla="*/ 65 w 72"/>
                  <a:gd name="T29" fmla="*/ 29 h 29"/>
                  <a:gd name="T30" fmla="*/ 65 w 72"/>
                  <a:gd name="T31" fmla="*/ 29 h 29"/>
                  <a:gd name="T32" fmla="*/ 72 w 72"/>
                  <a:gd name="T33" fmla="*/ 29 h 29"/>
                  <a:gd name="T34" fmla="*/ 72 w 72"/>
                  <a:gd name="T35" fmla="*/ 29 h 29"/>
                  <a:gd name="T36" fmla="*/ 43 w 72"/>
                  <a:gd name="T37" fmla="*/ 29 h 29"/>
                  <a:gd name="T38" fmla="*/ 43 w 72"/>
                  <a:gd name="T39" fmla="*/ 29 h 29"/>
                  <a:gd name="T40" fmla="*/ 43 w 72"/>
                  <a:gd name="T41" fmla="*/ 22 h 29"/>
                  <a:gd name="T42" fmla="*/ 43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43 w 72"/>
                  <a:gd name="T55" fmla="*/ 29 h 29"/>
                  <a:gd name="T56" fmla="*/ 43 w 72"/>
                  <a:gd name="T57" fmla="*/ 29 h 29"/>
                  <a:gd name="T58" fmla="*/ 29 w 72"/>
                  <a:gd name="T59" fmla="*/ 29 h 29"/>
                  <a:gd name="T60" fmla="*/ 22 w 72"/>
                  <a:gd name="T61" fmla="*/ 29 h 29"/>
                  <a:gd name="T62" fmla="*/ 22 w 72"/>
                  <a:gd name="T63" fmla="*/ 22 h 29"/>
                  <a:gd name="T64" fmla="*/ 22 w 72"/>
                  <a:gd name="T65" fmla="*/ 22 h 29"/>
                  <a:gd name="T66" fmla="*/ 22 w 72"/>
                  <a:gd name="T67" fmla="*/ 15 h 29"/>
                  <a:gd name="T68" fmla="*/ 15 w 72"/>
                  <a:gd name="T69" fmla="*/ 7 h 29"/>
                  <a:gd name="T70" fmla="*/ 7 w 72"/>
                  <a:gd name="T71" fmla="*/ 0 h 29"/>
                  <a:gd name="T72" fmla="*/ 7 w 72"/>
                  <a:gd name="T73" fmla="*/ 0 h 29"/>
                  <a:gd name="T74" fmla="*/ 0 w 72"/>
                  <a:gd name="T75" fmla="*/ 0 h 29"/>
                  <a:gd name="T76" fmla="*/ 0 w 72"/>
                  <a:gd name="T77" fmla="*/ 0 h 29"/>
                  <a:gd name="T78" fmla="*/ 0 w 72"/>
                  <a:gd name="T79" fmla="*/ 7 h 29"/>
                  <a:gd name="T80" fmla="*/ 0 w 72"/>
                  <a:gd name="T81" fmla="*/ 22 h 29"/>
                  <a:gd name="T82" fmla="*/ 15 w 72"/>
                  <a:gd name="T83" fmla="*/ 22 h 29"/>
                  <a:gd name="T84" fmla="*/ 22 w 72"/>
                  <a:gd name="T85" fmla="*/ 29 h 29"/>
                  <a:gd name="T86" fmla="*/ 22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29 w 72"/>
                  <a:gd name="T99" fmla="*/ 15 h 29"/>
                  <a:gd name="T100" fmla="*/ 36 w 72"/>
                  <a:gd name="T101" fmla="*/ 22 h 29"/>
                  <a:gd name="T102" fmla="*/ 36 w 72"/>
                  <a:gd name="T103" fmla="*/ 22 h 29"/>
                  <a:gd name="T104" fmla="*/ 15 w 72"/>
                  <a:gd name="T105" fmla="*/ 22 h 29"/>
                  <a:gd name="T106" fmla="*/ 22 w 72"/>
                  <a:gd name="T107" fmla="*/ 15 h 29"/>
                  <a:gd name="T108" fmla="*/ 15 w 72"/>
                  <a:gd name="T109" fmla="*/ 7 h 29"/>
                  <a:gd name="T110" fmla="*/ 7 w 72"/>
                  <a:gd name="T111" fmla="*/ 7 h 29"/>
                  <a:gd name="T112" fmla="*/ 0 w 72"/>
                  <a:gd name="T113" fmla="*/ 0 h 29"/>
                  <a:gd name="T114" fmla="*/ 0 w 72"/>
                  <a:gd name="T115" fmla="*/ 7 h 29"/>
                  <a:gd name="T116" fmla="*/ 7 w 72"/>
                  <a:gd name="T117" fmla="*/ 15 h 29"/>
                  <a:gd name="T118" fmla="*/ 7 w 72"/>
                  <a:gd name="T119" fmla="*/ 22 h 29"/>
                  <a:gd name="T120" fmla="*/ 15 w 72"/>
                  <a:gd name="T121" fmla="*/ 22 h 29"/>
                  <a:gd name="T122" fmla="*/ 15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72" y="29"/>
                    </a:moveTo>
                    <a:lnTo>
                      <a:pt x="72" y="22"/>
                    </a:lnTo>
                    <a:lnTo>
                      <a:pt x="65" y="15"/>
                    </a:lnTo>
                    <a:lnTo>
                      <a:pt x="65" y="7"/>
                    </a:lnTo>
                    <a:lnTo>
                      <a:pt x="58" y="7"/>
                    </a:lnTo>
                    <a:lnTo>
                      <a:pt x="58" y="7"/>
                    </a:lnTo>
                    <a:lnTo>
                      <a:pt x="50" y="15"/>
                    </a:lnTo>
                    <a:lnTo>
                      <a:pt x="50" y="22"/>
                    </a:lnTo>
                    <a:lnTo>
                      <a:pt x="50" y="29"/>
                    </a:lnTo>
                    <a:lnTo>
                      <a:pt x="58" y="29"/>
                    </a:lnTo>
                    <a:lnTo>
                      <a:pt x="58" y="15"/>
                    </a:lnTo>
                    <a:lnTo>
                      <a:pt x="65" y="7"/>
                    </a:lnTo>
                    <a:lnTo>
                      <a:pt x="65" y="15"/>
                    </a:lnTo>
                    <a:lnTo>
                      <a:pt x="65" y="29"/>
                    </a:lnTo>
                    <a:lnTo>
                      <a:pt x="65" y="29"/>
                    </a:lnTo>
                    <a:lnTo>
                      <a:pt x="65" y="29"/>
                    </a:lnTo>
                    <a:lnTo>
                      <a:pt x="72" y="29"/>
                    </a:lnTo>
                    <a:lnTo>
                      <a:pt x="72" y="29"/>
                    </a:lnTo>
                    <a:close/>
                    <a:moveTo>
                      <a:pt x="43" y="29"/>
                    </a:moveTo>
                    <a:lnTo>
                      <a:pt x="43" y="29"/>
                    </a:lnTo>
                    <a:lnTo>
                      <a:pt x="43" y="22"/>
                    </a:lnTo>
                    <a:lnTo>
                      <a:pt x="43" y="15"/>
                    </a:lnTo>
                    <a:lnTo>
                      <a:pt x="36" y="0"/>
                    </a:lnTo>
                    <a:lnTo>
                      <a:pt x="29" y="15"/>
                    </a:lnTo>
                    <a:lnTo>
                      <a:pt x="36" y="29"/>
                    </a:lnTo>
                    <a:lnTo>
                      <a:pt x="36" y="29"/>
                    </a:lnTo>
                    <a:lnTo>
                      <a:pt x="36" y="29"/>
                    </a:lnTo>
                    <a:lnTo>
                      <a:pt x="43" y="29"/>
                    </a:lnTo>
                    <a:lnTo>
                      <a:pt x="43" y="29"/>
                    </a:lnTo>
                    <a:close/>
                    <a:moveTo>
                      <a:pt x="29" y="29"/>
                    </a:moveTo>
                    <a:lnTo>
                      <a:pt x="22" y="29"/>
                    </a:lnTo>
                    <a:lnTo>
                      <a:pt x="22" y="22"/>
                    </a:lnTo>
                    <a:lnTo>
                      <a:pt x="22" y="22"/>
                    </a:lnTo>
                    <a:lnTo>
                      <a:pt x="22" y="15"/>
                    </a:lnTo>
                    <a:lnTo>
                      <a:pt x="15" y="7"/>
                    </a:lnTo>
                    <a:lnTo>
                      <a:pt x="7" y="0"/>
                    </a:lnTo>
                    <a:lnTo>
                      <a:pt x="7" y="0"/>
                    </a:lnTo>
                    <a:lnTo>
                      <a:pt x="0" y="0"/>
                    </a:lnTo>
                    <a:lnTo>
                      <a:pt x="0" y="0"/>
                    </a:lnTo>
                    <a:lnTo>
                      <a:pt x="0" y="7"/>
                    </a:lnTo>
                    <a:lnTo>
                      <a:pt x="0" y="22"/>
                    </a:lnTo>
                    <a:lnTo>
                      <a:pt x="15" y="22"/>
                    </a:lnTo>
                    <a:lnTo>
                      <a:pt x="22" y="29"/>
                    </a:lnTo>
                    <a:lnTo>
                      <a:pt x="22" y="29"/>
                    </a:lnTo>
                    <a:lnTo>
                      <a:pt x="29" y="29"/>
                    </a:lnTo>
                    <a:lnTo>
                      <a:pt x="29" y="29"/>
                    </a:lnTo>
                    <a:close/>
                    <a:moveTo>
                      <a:pt x="36" y="22"/>
                    </a:moveTo>
                    <a:lnTo>
                      <a:pt x="43" y="15"/>
                    </a:lnTo>
                    <a:lnTo>
                      <a:pt x="36" y="0"/>
                    </a:lnTo>
                    <a:lnTo>
                      <a:pt x="29" y="15"/>
                    </a:lnTo>
                    <a:lnTo>
                      <a:pt x="36" y="22"/>
                    </a:lnTo>
                    <a:lnTo>
                      <a:pt x="36" y="22"/>
                    </a:lnTo>
                    <a:close/>
                    <a:moveTo>
                      <a:pt x="15" y="22"/>
                    </a:moveTo>
                    <a:lnTo>
                      <a:pt x="22" y="15"/>
                    </a:lnTo>
                    <a:lnTo>
                      <a:pt x="15" y="7"/>
                    </a:lnTo>
                    <a:lnTo>
                      <a:pt x="7" y="7"/>
                    </a:lnTo>
                    <a:lnTo>
                      <a:pt x="0" y="0"/>
                    </a:lnTo>
                    <a:lnTo>
                      <a:pt x="0" y="7"/>
                    </a:lnTo>
                    <a:lnTo>
                      <a:pt x="7" y="15"/>
                    </a:lnTo>
                    <a:lnTo>
                      <a:pt x="7" y="22"/>
                    </a:lnTo>
                    <a:lnTo>
                      <a:pt x="15" y="22"/>
                    </a:lnTo>
                    <a:lnTo>
                      <a:pt x="15"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850">
                <a:extLst>
                  <a:ext uri="{FF2B5EF4-FFF2-40B4-BE49-F238E27FC236}">
                    <a16:creationId xmlns:a16="http://schemas.microsoft.com/office/drawing/2014/main" xmlns="" id="{C0EF75B1-EF3B-443E-AE18-F47F236281E7}"/>
                  </a:ext>
                </a:extLst>
              </p:cNvPr>
              <p:cNvSpPr>
                <a:spLocks noEditPoints="1"/>
              </p:cNvSpPr>
              <p:nvPr/>
            </p:nvSpPr>
            <p:spPr bwMode="auto">
              <a:xfrm>
                <a:off x="5357" y="3613"/>
                <a:ext cx="72" cy="29"/>
              </a:xfrm>
              <a:custGeom>
                <a:avLst/>
                <a:gdLst>
                  <a:gd name="T0" fmla="*/ 65 w 72"/>
                  <a:gd name="T1" fmla="*/ 29 h 29"/>
                  <a:gd name="T2" fmla="*/ 72 w 72"/>
                  <a:gd name="T3" fmla="*/ 22 h 29"/>
                  <a:gd name="T4" fmla="*/ 65 w 72"/>
                  <a:gd name="T5" fmla="*/ 15 h 29"/>
                  <a:gd name="T6" fmla="*/ 65 w 72"/>
                  <a:gd name="T7" fmla="*/ 7 h 29"/>
                  <a:gd name="T8" fmla="*/ 58 w 72"/>
                  <a:gd name="T9" fmla="*/ 7 h 29"/>
                  <a:gd name="T10" fmla="*/ 58 w 72"/>
                  <a:gd name="T11" fmla="*/ 7 h 29"/>
                  <a:gd name="T12" fmla="*/ 51 w 72"/>
                  <a:gd name="T13" fmla="*/ 15 h 29"/>
                  <a:gd name="T14" fmla="*/ 51 w 72"/>
                  <a:gd name="T15" fmla="*/ 22 h 29"/>
                  <a:gd name="T16" fmla="*/ 51 w 72"/>
                  <a:gd name="T17" fmla="*/ 29 h 29"/>
                  <a:gd name="T18" fmla="*/ 51 w 72"/>
                  <a:gd name="T19" fmla="*/ 29 h 29"/>
                  <a:gd name="T20" fmla="*/ 58 w 72"/>
                  <a:gd name="T21" fmla="*/ 15 h 29"/>
                  <a:gd name="T22" fmla="*/ 58 w 72"/>
                  <a:gd name="T23" fmla="*/ 7 h 29"/>
                  <a:gd name="T24" fmla="*/ 65 w 72"/>
                  <a:gd name="T25" fmla="*/ 15 h 29"/>
                  <a:gd name="T26" fmla="*/ 65 w 72"/>
                  <a:gd name="T27" fmla="*/ 29 h 29"/>
                  <a:gd name="T28" fmla="*/ 65 w 72"/>
                  <a:gd name="T29" fmla="*/ 29 h 29"/>
                  <a:gd name="T30" fmla="*/ 65 w 72"/>
                  <a:gd name="T31" fmla="*/ 29 h 29"/>
                  <a:gd name="T32" fmla="*/ 65 w 72"/>
                  <a:gd name="T33" fmla="*/ 29 h 29"/>
                  <a:gd name="T34" fmla="*/ 65 w 72"/>
                  <a:gd name="T35" fmla="*/ 29 h 29"/>
                  <a:gd name="T36" fmla="*/ 36 w 72"/>
                  <a:gd name="T37" fmla="*/ 29 h 29"/>
                  <a:gd name="T38" fmla="*/ 43 w 72"/>
                  <a:gd name="T39" fmla="*/ 29 h 29"/>
                  <a:gd name="T40" fmla="*/ 43 w 72"/>
                  <a:gd name="T41" fmla="*/ 22 h 29"/>
                  <a:gd name="T42" fmla="*/ 43 w 72"/>
                  <a:gd name="T43" fmla="*/ 15 h 29"/>
                  <a:gd name="T44" fmla="*/ 36 w 72"/>
                  <a:gd name="T45" fmla="*/ 0 h 29"/>
                  <a:gd name="T46" fmla="*/ 29 w 72"/>
                  <a:gd name="T47" fmla="*/ 15 h 29"/>
                  <a:gd name="T48" fmla="*/ 36 w 72"/>
                  <a:gd name="T49" fmla="*/ 29 h 29"/>
                  <a:gd name="T50" fmla="*/ 36 w 72"/>
                  <a:gd name="T51" fmla="*/ 29 h 29"/>
                  <a:gd name="T52" fmla="*/ 36 w 72"/>
                  <a:gd name="T53" fmla="*/ 29 h 29"/>
                  <a:gd name="T54" fmla="*/ 36 w 72"/>
                  <a:gd name="T55" fmla="*/ 29 h 29"/>
                  <a:gd name="T56" fmla="*/ 36 w 72"/>
                  <a:gd name="T57" fmla="*/ 29 h 29"/>
                  <a:gd name="T58" fmla="*/ 29 w 72"/>
                  <a:gd name="T59" fmla="*/ 29 h 29"/>
                  <a:gd name="T60" fmla="*/ 22 w 72"/>
                  <a:gd name="T61" fmla="*/ 29 h 29"/>
                  <a:gd name="T62" fmla="*/ 22 w 72"/>
                  <a:gd name="T63" fmla="*/ 22 h 29"/>
                  <a:gd name="T64" fmla="*/ 22 w 72"/>
                  <a:gd name="T65" fmla="*/ 22 h 29"/>
                  <a:gd name="T66" fmla="*/ 22 w 72"/>
                  <a:gd name="T67" fmla="*/ 15 h 29"/>
                  <a:gd name="T68" fmla="*/ 15 w 72"/>
                  <a:gd name="T69" fmla="*/ 7 h 29"/>
                  <a:gd name="T70" fmla="*/ 8 w 72"/>
                  <a:gd name="T71" fmla="*/ 0 h 29"/>
                  <a:gd name="T72" fmla="*/ 8 w 72"/>
                  <a:gd name="T73" fmla="*/ 0 h 29"/>
                  <a:gd name="T74" fmla="*/ 0 w 72"/>
                  <a:gd name="T75" fmla="*/ 0 h 29"/>
                  <a:gd name="T76" fmla="*/ 0 w 72"/>
                  <a:gd name="T77" fmla="*/ 0 h 29"/>
                  <a:gd name="T78" fmla="*/ 0 w 72"/>
                  <a:gd name="T79" fmla="*/ 7 h 29"/>
                  <a:gd name="T80" fmla="*/ 0 w 72"/>
                  <a:gd name="T81" fmla="*/ 22 h 29"/>
                  <a:gd name="T82" fmla="*/ 15 w 72"/>
                  <a:gd name="T83" fmla="*/ 22 h 29"/>
                  <a:gd name="T84" fmla="*/ 15 w 72"/>
                  <a:gd name="T85" fmla="*/ 29 h 29"/>
                  <a:gd name="T86" fmla="*/ 22 w 72"/>
                  <a:gd name="T87" fmla="*/ 29 h 29"/>
                  <a:gd name="T88" fmla="*/ 29 w 72"/>
                  <a:gd name="T89" fmla="*/ 29 h 29"/>
                  <a:gd name="T90" fmla="*/ 29 w 72"/>
                  <a:gd name="T91" fmla="*/ 29 h 29"/>
                  <a:gd name="T92" fmla="*/ 36 w 72"/>
                  <a:gd name="T93" fmla="*/ 22 h 29"/>
                  <a:gd name="T94" fmla="*/ 43 w 72"/>
                  <a:gd name="T95" fmla="*/ 15 h 29"/>
                  <a:gd name="T96" fmla="*/ 36 w 72"/>
                  <a:gd name="T97" fmla="*/ 0 h 29"/>
                  <a:gd name="T98" fmla="*/ 29 w 72"/>
                  <a:gd name="T99" fmla="*/ 15 h 29"/>
                  <a:gd name="T100" fmla="*/ 36 w 72"/>
                  <a:gd name="T101" fmla="*/ 22 h 29"/>
                  <a:gd name="T102" fmla="*/ 36 w 72"/>
                  <a:gd name="T103" fmla="*/ 22 h 29"/>
                  <a:gd name="T104" fmla="*/ 15 w 72"/>
                  <a:gd name="T105" fmla="*/ 22 h 29"/>
                  <a:gd name="T106" fmla="*/ 15 w 72"/>
                  <a:gd name="T107" fmla="*/ 15 h 29"/>
                  <a:gd name="T108" fmla="*/ 15 w 72"/>
                  <a:gd name="T109" fmla="*/ 7 h 29"/>
                  <a:gd name="T110" fmla="*/ 8 w 72"/>
                  <a:gd name="T111" fmla="*/ 7 h 29"/>
                  <a:gd name="T112" fmla="*/ 0 w 72"/>
                  <a:gd name="T113" fmla="*/ 0 h 29"/>
                  <a:gd name="T114" fmla="*/ 0 w 72"/>
                  <a:gd name="T115" fmla="*/ 7 h 29"/>
                  <a:gd name="T116" fmla="*/ 0 w 72"/>
                  <a:gd name="T117" fmla="*/ 15 h 29"/>
                  <a:gd name="T118" fmla="*/ 8 w 72"/>
                  <a:gd name="T119" fmla="*/ 22 h 29"/>
                  <a:gd name="T120" fmla="*/ 15 w 72"/>
                  <a:gd name="T121" fmla="*/ 22 h 29"/>
                  <a:gd name="T122" fmla="*/ 15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65" y="29"/>
                    </a:moveTo>
                    <a:lnTo>
                      <a:pt x="72" y="22"/>
                    </a:lnTo>
                    <a:lnTo>
                      <a:pt x="65" y="15"/>
                    </a:lnTo>
                    <a:lnTo>
                      <a:pt x="65" y="7"/>
                    </a:lnTo>
                    <a:lnTo>
                      <a:pt x="58" y="7"/>
                    </a:lnTo>
                    <a:lnTo>
                      <a:pt x="58" y="7"/>
                    </a:lnTo>
                    <a:lnTo>
                      <a:pt x="51" y="15"/>
                    </a:lnTo>
                    <a:lnTo>
                      <a:pt x="51" y="22"/>
                    </a:lnTo>
                    <a:lnTo>
                      <a:pt x="51" y="29"/>
                    </a:lnTo>
                    <a:lnTo>
                      <a:pt x="51" y="29"/>
                    </a:lnTo>
                    <a:lnTo>
                      <a:pt x="58" y="15"/>
                    </a:lnTo>
                    <a:lnTo>
                      <a:pt x="58" y="7"/>
                    </a:lnTo>
                    <a:lnTo>
                      <a:pt x="65" y="15"/>
                    </a:lnTo>
                    <a:lnTo>
                      <a:pt x="65" y="29"/>
                    </a:lnTo>
                    <a:lnTo>
                      <a:pt x="65" y="29"/>
                    </a:lnTo>
                    <a:lnTo>
                      <a:pt x="65" y="29"/>
                    </a:lnTo>
                    <a:lnTo>
                      <a:pt x="65" y="29"/>
                    </a:lnTo>
                    <a:lnTo>
                      <a:pt x="65" y="29"/>
                    </a:lnTo>
                    <a:close/>
                    <a:moveTo>
                      <a:pt x="36" y="29"/>
                    </a:moveTo>
                    <a:lnTo>
                      <a:pt x="43" y="29"/>
                    </a:lnTo>
                    <a:lnTo>
                      <a:pt x="43" y="22"/>
                    </a:lnTo>
                    <a:lnTo>
                      <a:pt x="43" y="15"/>
                    </a:lnTo>
                    <a:lnTo>
                      <a:pt x="36" y="0"/>
                    </a:lnTo>
                    <a:lnTo>
                      <a:pt x="29" y="15"/>
                    </a:lnTo>
                    <a:lnTo>
                      <a:pt x="36" y="29"/>
                    </a:lnTo>
                    <a:lnTo>
                      <a:pt x="36" y="29"/>
                    </a:lnTo>
                    <a:lnTo>
                      <a:pt x="36" y="29"/>
                    </a:lnTo>
                    <a:lnTo>
                      <a:pt x="36" y="29"/>
                    </a:lnTo>
                    <a:lnTo>
                      <a:pt x="36" y="29"/>
                    </a:lnTo>
                    <a:close/>
                    <a:moveTo>
                      <a:pt x="29" y="29"/>
                    </a:moveTo>
                    <a:lnTo>
                      <a:pt x="22" y="29"/>
                    </a:lnTo>
                    <a:lnTo>
                      <a:pt x="22" y="22"/>
                    </a:lnTo>
                    <a:lnTo>
                      <a:pt x="22" y="22"/>
                    </a:lnTo>
                    <a:lnTo>
                      <a:pt x="22" y="15"/>
                    </a:lnTo>
                    <a:lnTo>
                      <a:pt x="15" y="7"/>
                    </a:lnTo>
                    <a:lnTo>
                      <a:pt x="8" y="0"/>
                    </a:lnTo>
                    <a:lnTo>
                      <a:pt x="8" y="0"/>
                    </a:lnTo>
                    <a:lnTo>
                      <a:pt x="0" y="0"/>
                    </a:lnTo>
                    <a:lnTo>
                      <a:pt x="0" y="0"/>
                    </a:lnTo>
                    <a:lnTo>
                      <a:pt x="0" y="7"/>
                    </a:lnTo>
                    <a:lnTo>
                      <a:pt x="0" y="22"/>
                    </a:lnTo>
                    <a:lnTo>
                      <a:pt x="15" y="22"/>
                    </a:lnTo>
                    <a:lnTo>
                      <a:pt x="15" y="29"/>
                    </a:lnTo>
                    <a:lnTo>
                      <a:pt x="22" y="29"/>
                    </a:lnTo>
                    <a:lnTo>
                      <a:pt x="29" y="29"/>
                    </a:lnTo>
                    <a:lnTo>
                      <a:pt x="29" y="29"/>
                    </a:lnTo>
                    <a:close/>
                    <a:moveTo>
                      <a:pt x="36" y="22"/>
                    </a:moveTo>
                    <a:lnTo>
                      <a:pt x="43" y="15"/>
                    </a:lnTo>
                    <a:lnTo>
                      <a:pt x="36" y="0"/>
                    </a:lnTo>
                    <a:lnTo>
                      <a:pt x="29" y="15"/>
                    </a:lnTo>
                    <a:lnTo>
                      <a:pt x="36" y="22"/>
                    </a:lnTo>
                    <a:lnTo>
                      <a:pt x="36" y="22"/>
                    </a:lnTo>
                    <a:close/>
                    <a:moveTo>
                      <a:pt x="15" y="22"/>
                    </a:moveTo>
                    <a:lnTo>
                      <a:pt x="15" y="15"/>
                    </a:lnTo>
                    <a:lnTo>
                      <a:pt x="15" y="7"/>
                    </a:lnTo>
                    <a:lnTo>
                      <a:pt x="8" y="7"/>
                    </a:lnTo>
                    <a:lnTo>
                      <a:pt x="0" y="0"/>
                    </a:lnTo>
                    <a:lnTo>
                      <a:pt x="0" y="7"/>
                    </a:lnTo>
                    <a:lnTo>
                      <a:pt x="0" y="15"/>
                    </a:lnTo>
                    <a:lnTo>
                      <a:pt x="8" y="22"/>
                    </a:lnTo>
                    <a:lnTo>
                      <a:pt x="15" y="22"/>
                    </a:lnTo>
                    <a:lnTo>
                      <a:pt x="15"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851">
                <a:extLst>
                  <a:ext uri="{FF2B5EF4-FFF2-40B4-BE49-F238E27FC236}">
                    <a16:creationId xmlns:a16="http://schemas.microsoft.com/office/drawing/2014/main" xmlns="" id="{0F7E2D0E-07D7-43C8-A5C0-C9A9A7ED2342}"/>
                  </a:ext>
                </a:extLst>
              </p:cNvPr>
              <p:cNvSpPr>
                <a:spLocks noEditPoints="1"/>
              </p:cNvSpPr>
              <p:nvPr/>
            </p:nvSpPr>
            <p:spPr bwMode="auto">
              <a:xfrm>
                <a:off x="5207" y="3613"/>
                <a:ext cx="71" cy="29"/>
              </a:xfrm>
              <a:custGeom>
                <a:avLst/>
                <a:gdLst>
                  <a:gd name="T0" fmla="*/ 71 w 71"/>
                  <a:gd name="T1" fmla="*/ 29 h 29"/>
                  <a:gd name="T2" fmla="*/ 71 w 71"/>
                  <a:gd name="T3" fmla="*/ 22 h 29"/>
                  <a:gd name="T4" fmla="*/ 64 w 71"/>
                  <a:gd name="T5" fmla="*/ 7 h 29"/>
                  <a:gd name="T6" fmla="*/ 64 w 71"/>
                  <a:gd name="T7" fmla="*/ 7 h 29"/>
                  <a:gd name="T8" fmla="*/ 64 w 71"/>
                  <a:gd name="T9" fmla="*/ 7 h 29"/>
                  <a:gd name="T10" fmla="*/ 57 w 71"/>
                  <a:gd name="T11" fmla="*/ 7 h 29"/>
                  <a:gd name="T12" fmla="*/ 57 w 71"/>
                  <a:gd name="T13" fmla="*/ 15 h 29"/>
                  <a:gd name="T14" fmla="*/ 50 w 71"/>
                  <a:gd name="T15" fmla="*/ 22 h 29"/>
                  <a:gd name="T16" fmla="*/ 57 w 71"/>
                  <a:gd name="T17" fmla="*/ 29 h 29"/>
                  <a:gd name="T18" fmla="*/ 57 w 71"/>
                  <a:gd name="T19" fmla="*/ 29 h 29"/>
                  <a:gd name="T20" fmla="*/ 57 w 71"/>
                  <a:gd name="T21" fmla="*/ 15 h 29"/>
                  <a:gd name="T22" fmla="*/ 64 w 71"/>
                  <a:gd name="T23" fmla="*/ 7 h 29"/>
                  <a:gd name="T24" fmla="*/ 64 w 71"/>
                  <a:gd name="T25" fmla="*/ 15 h 29"/>
                  <a:gd name="T26" fmla="*/ 71 w 71"/>
                  <a:gd name="T27" fmla="*/ 29 h 29"/>
                  <a:gd name="T28" fmla="*/ 71 w 71"/>
                  <a:gd name="T29" fmla="*/ 29 h 29"/>
                  <a:gd name="T30" fmla="*/ 64 w 71"/>
                  <a:gd name="T31" fmla="*/ 29 h 29"/>
                  <a:gd name="T32" fmla="*/ 71 w 71"/>
                  <a:gd name="T33" fmla="*/ 29 h 29"/>
                  <a:gd name="T34" fmla="*/ 71 w 71"/>
                  <a:gd name="T35" fmla="*/ 29 h 29"/>
                  <a:gd name="T36" fmla="*/ 43 w 71"/>
                  <a:gd name="T37" fmla="*/ 29 h 29"/>
                  <a:gd name="T38" fmla="*/ 43 w 71"/>
                  <a:gd name="T39" fmla="*/ 29 h 29"/>
                  <a:gd name="T40" fmla="*/ 43 w 71"/>
                  <a:gd name="T41" fmla="*/ 22 h 29"/>
                  <a:gd name="T42" fmla="*/ 50 w 71"/>
                  <a:gd name="T43" fmla="*/ 7 h 29"/>
                  <a:gd name="T44" fmla="*/ 36 w 71"/>
                  <a:gd name="T45" fmla="*/ 0 h 29"/>
                  <a:gd name="T46" fmla="*/ 28 w 71"/>
                  <a:gd name="T47" fmla="*/ 7 h 29"/>
                  <a:gd name="T48" fmla="*/ 36 w 71"/>
                  <a:gd name="T49" fmla="*/ 29 h 29"/>
                  <a:gd name="T50" fmla="*/ 36 w 71"/>
                  <a:gd name="T51" fmla="*/ 29 h 29"/>
                  <a:gd name="T52" fmla="*/ 36 w 71"/>
                  <a:gd name="T53" fmla="*/ 29 h 29"/>
                  <a:gd name="T54" fmla="*/ 43 w 71"/>
                  <a:gd name="T55" fmla="*/ 29 h 29"/>
                  <a:gd name="T56" fmla="*/ 43 w 71"/>
                  <a:gd name="T57" fmla="*/ 29 h 29"/>
                  <a:gd name="T58" fmla="*/ 28 w 71"/>
                  <a:gd name="T59" fmla="*/ 29 h 29"/>
                  <a:gd name="T60" fmla="*/ 28 w 71"/>
                  <a:gd name="T61" fmla="*/ 22 h 29"/>
                  <a:gd name="T62" fmla="*/ 21 w 71"/>
                  <a:gd name="T63" fmla="*/ 22 h 29"/>
                  <a:gd name="T64" fmla="*/ 21 w 71"/>
                  <a:gd name="T65" fmla="*/ 22 h 29"/>
                  <a:gd name="T66" fmla="*/ 21 w 71"/>
                  <a:gd name="T67" fmla="*/ 15 h 29"/>
                  <a:gd name="T68" fmla="*/ 21 w 71"/>
                  <a:gd name="T69" fmla="*/ 7 h 29"/>
                  <a:gd name="T70" fmla="*/ 14 w 71"/>
                  <a:gd name="T71" fmla="*/ 0 h 29"/>
                  <a:gd name="T72" fmla="*/ 7 w 71"/>
                  <a:gd name="T73" fmla="*/ 0 h 29"/>
                  <a:gd name="T74" fmla="*/ 0 w 71"/>
                  <a:gd name="T75" fmla="*/ 0 h 29"/>
                  <a:gd name="T76" fmla="*/ 0 w 71"/>
                  <a:gd name="T77" fmla="*/ 0 h 29"/>
                  <a:gd name="T78" fmla="*/ 0 w 71"/>
                  <a:gd name="T79" fmla="*/ 7 h 29"/>
                  <a:gd name="T80" fmla="*/ 7 w 71"/>
                  <a:gd name="T81" fmla="*/ 22 h 29"/>
                  <a:gd name="T82" fmla="*/ 14 w 71"/>
                  <a:gd name="T83" fmla="*/ 22 h 29"/>
                  <a:gd name="T84" fmla="*/ 21 w 71"/>
                  <a:gd name="T85" fmla="*/ 22 h 29"/>
                  <a:gd name="T86" fmla="*/ 28 w 71"/>
                  <a:gd name="T87" fmla="*/ 29 h 29"/>
                  <a:gd name="T88" fmla="*/ 28 w 71"/>
                  <a:gd name="T89" fmla="*/ 29 h 29"/>
                  <a:gd name="T90" fmla="*/ 28 w 71"/>
                  <a:gd name="T91" fmla="*/ 29 h 29"/>
                  <a:gd name="T92" fmla="*/ 36 w 71"/>
                  <a:gd name="T93" fmla="*/ 22 h 29"/>
                  <a:gd name="T94" fmla="*/ 43 w 71"/>
                  <a:gd name="T95" fmla="*/ 15 h 29"/>
                  <a:gd name="T96" fmla="*/ 36 w 71"/>
                  <a:gd name="T97" fmla="*/ 0 h 29"/>
                  <a:gd name="T98" fmla="*/ 36 w 71"/>
                  <a:gd name="T99" fmla="*/ 15 h 29"/>
                  <a:gd name="T100" fmla="*/ 36 w 71"/>
                  <a:gd name="T101" fmla="*/ 22 h 29"/>
                  <a:gd name="T102" fmla="*/ 36 w 71"/>
                  <a:gd name="T103" fmla="*/ 22 h 29"/>
                  <a:gd name="T104" fmla="*/ 21 w 71"/>
                  <a:gd name="T105" fmla="*/ 15 h 29"/>
                  <a:gd name="T106" fmla="*/ 21 w 71"/>
                  <a:gd name="T107" fmla="*/ 15 h 29"/>
                  <a:gd name="T108" fmla="*/ 14 w 71"/>
                  <a:gd name="T109" fmla="*/ 7 h 29"/>
                  <a:gd name="T110" fmla="*/ 14 w 71"/>
                  <a:gd name="T111" fmla="*/ 0 h 29"/>
                  <a:gd name="T112" fmla="*/ 0 w 71"/>
                  <a:gd name="T113" fmla="*/ 0 h 29"/>
                  <a:gd name="T114" fmla="*/ 0 w 71"/>
                  <a:gd name="T115" fmla="*/ 7 h 29"/>
                  <a:gd name="T116" fmla="*/ 7 w 71"/>
                  <a:gd name="T117" fmla="*/ 15 h 29"/>
                  <a:gd name="T118" fmla="*/ 14 w 71"/>
                  <a:gd name="T119" fmla="*/ 22 h 29"/>
                  <a:gd name="T120" fmla="*/ 21 w 71"/>
                  <a:gd name="T121" fmla="*/ 15 h 29"/>
                  <a:gd name="T122" fmla="*/ 21 w 71"/>
                  <a:gd name="T12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29">
                    <a:moveTo>
                      <a:pt x="71" y="29"/>
                    </a:moveTo>
                    <a:lnTo>
                      <a:pt x="71" y="22"/>
                    </a:lnTo>
                    <a:lnTo>
                      <a:pt x="64" y="7"/>
                    </a:lnTo>
                    <a:lnTo>
                      <a:pt x="64" y="7"/>
                    </a:lnTo>
                    <a:lnTo>
                      <a:pt x="64" y="7"/>
                    </a:lnTo>
                    <a:lnTo>
                      <a:pt x="57" y="7"/>
                    </a:lnTo>
                    <a:lnTo>
                      <a:pt x="57" y="15"/>
                    </a:lnTo>
                    <a:lnTo>
                      <a:pt x="50" y="22"/>
                    </a:lnTo>
                    <a:lnTo>
                      <a:pt x="57" y="29"/>
                    </a:lnTo>
                    <a:lnTo>
                      <a:pt x="57" y="29"/>
                    </a:lnTo>
                    <a:lnTo>
                      <a:pt x="57" y="15"/>
                    </a:lnTo>
                    <a:lnTo>
                      <a:pt x="64" y="7"/>
                    </a:lnTo>
                    <a:lnTo>
                      <a:pt x="64" y="15"/>
                    </a:lnTo>
                    <a:lnTo>
                      <a:pt x="71" y="29"/>
                    </a:lnTo>
                    <a:lnTo>
                      <a:pt x="71" y="29"/>
                    </a:lnTo>
                    <a:lnTo>
                      <a:pt x="64" y="29"/>
                    </a:lnTo>
                    <a:lnTo>
                      <a:pt x="71" y="29"/>
                    </a:lnTo>
                    <a:lnTo>
                      <a:pt x="71" y="29"/>
                    </a:lnTo>
                    <a:close/>
                    <a:moveTo>
                      <a:pt x="43" y="29"/>
                    </a:moveTo>
                    <a:lnTo>
                      <a:pt x="43" y="29"/>
                    </a:lnTo>
                    <a:lnTo>
                      <a:pt x="43" y="22"/>
                    </a:lnTo>
                    <a:lnTo>
                      <a:pt x="50" y="7"/>
                    </a:lnTo>
                    <a:lnTo>
                      <a:pt x="36" y="0"/>
                    </a:lnTo>
                    <a:lnTo>
                      <a:pt x="28" y="7"/>
                    </a:lnTo>
                    <a:lnTo>
                      <a:pt x="36" y="29"/>
                    </a:lnTo>
                    <a:lnTo>
                      <a:pt x="36" y="29"/>
                    </a:lnTo>
                    <a:lnTo>
                      <a:pt x="36" y="29"/>
                    </a:lnTo>
                    <a:lnTo>
                      <a:pt x="43" y="29"/>
                    </a:lnTo>
                    <a:lnTo>
                      <a:pt x="43" y="29"/>
                    </a:lnTo>
                    <a:close/>
                    <a:moveTo>
                      <a:pt x="28" y="29"/>
                    </a:moveTo>
                    <a:lnTo>
                      <a:pt x="28" y="22"/>
                    </a:lnTo>
                    <a:lnTo>
                      <a:pt x="21" y="22"/>
                    </a:lnTo>
                    <a:lnTo>
                      <a:pt x="21" y="22"/>
                    </a:lnTo>
                    <a:lnTo>
                      <a:pt x="21" y="15"/>
                    </a:lnTo>
                    <a:lnTo>
                      <a:pt x="21" y="7"/>
                    </a:lnTo>
                    <a:lnTo>
                      <a:pt x="14" y="0"/>
                    </a:lnTo>
                    <a:lnTo>
                      <a:pt x="7" y="0"/>
                    </a:lnTo>
                    <a:lnTo>
                      <a:pt x="0" y="0"/>
                    </a:lnTo>
                    <a:lnTo>
                      <a:pt x="0" y="0"/>
                    </a:lnTo>
                    <a:lnTo>
                      <a:pt x="0" y="7"/>
                    </a:lnTo>
                    <a:lnTo>
                      <a:pt x="7" y="22"/>
                    </a:lnTo>
                    <a:lnTo>
                      <a:pt x="14" y="22"/>
                    </a:lnTo>
                    <a:lnTo>
                      <a:pt x="21" y="22"/>
                    </a:lnTo>
                    <a:lnTo>
                      <a:pt x="28" y="29"/>
                    </a:lnTo>
                    <a:lnTo>
                      <a:pt x="28" y="29"/>
                    </a:lnTo>
                    <a:lnTo>
                      <a:pt x="28" y="29"/>
                    </a:lnTo>
                    <a:close/>
                    <a:moveTo>
                      <a:pt x="36" y="22"/>
                    </a:moveTo>
                    <a:lnTo>
                      <a:pt x="43" y="15"/>
                    </a:lnTo>
                    <a:lnTo>
                      <a:pt x="36" y="0"/>
                    </a:lnTo>
                    <a:lnTo>
                      <a:pt x="36" y="15"/>
                    </a:lnTo>
                    <a:lnTo>
                      <a:pt x="36" y="22"/>
                    </a:lnTo>
                    <a:lnTo>
                      <a:pt x="36" y="22"/>
                    </a:lnTo>
                    <a:close/>
                    <a:moveTo>
                      <a:pt x="21" y="15"/>
                    </a:moveTo>
                    <a:lnTo>
                      <a:pt x="21" y="15"/>
                    </a:lnTo>
                    <a:lnTo>
                      <a:pt x="14" y="7"/>
                    </a:lnTo>
                    <a:lnTo>
                      <a:pt x="14" y="0"/>
                    </a:lnTo>
                    <a:lnTo>
                      <a:pt x="0" y="0"/>
                    </a:lnTo>
                    <a:lnTo>
                      <a:pt x="0" y="7"/>
                    </a:lnTo>
                    <a:lnTo>
                      <a:pt x="7" y="15"/>
                    </a:lnTo>
                    <a:lnTo>
                      <a:pt x="14" y="22"/>
                    </a:lnTo>
                    <a:lnTo>
                      <a:pt x="21" y="15"/>
                    </a:lnTo>
                    <a:lnTo>
                      <a:pt x="21"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852">
                <a:extLst>
                  <a:ext uri="{FF2B5EF4-FFF2-40B4-BE49-F238E27FC236}">
                    <a16:creationId xmlns:a16="http://schemas.microsoft.com/office/drawing/2014/main" xmlns="" id="{66F8F948-4029-41F4-8622-569228BD798F}"/>
                  </a:ext>
                </a:extLst>
              </p:cNvPr>
              <p:cNvSpPr>
                <a:spLocks noEditPoints="1"/>
              </p:cNvSpPr>
              <p:nvPr/>
            </p:nvSpPr>
            <p:spPr bwMode="auto">
              <a:xfrm>
                <a:off x="5134" y="3613"/>
                <a:ext cx="73" cy="29"/>
              </a:xfrm>
              <a:custGeom>
                <a:avLst/>
                <a:gdLst>
                  <a:gd name="T0" fmla="*/ 73 w 73"/>
                  <a:gd name="T1" fmla="*/ 29 h 29"/>
                  <a:gd name="T2" fmla="*/ 73 w 73"/>
                  <a:gd name="T3" fmla="*/ 22 h 29"/>
                  <a:gd name="T4" fmla="*/ 65 w 73"/>
                  <a:gd name="T5" fmla="*/ 7 h 29"/>
                  <a:gd name="T6" fmla="*/ 65 w 73"/>
                  <a:gd name="T7" fmla="*/ 7 h 29"/>
                  <a:gd name="T8" fmla="*/ 65 w 73"/>
                  <a:gd name="T9" fmla="*/ 7 h 29"/>
                  <a:gd name="T10" fmla="*/ 58 w 73"/>
                  <a:gd name="T11" fmla="*/ 7 h 29"/>
                  <a:gd name="T12" fmla="*/ 51 w 73"/>
                  <a:gd name="T13" fmla="*/ 15 h 29"/>
                  <a:gd name="T14" fmla="*/ 51 w 73"/>
                  <a:gd name="T15" fmla="*/ 22 h 29"/>
                  <a:gd name="T16" fmla="*/ 51 w 73"/>
                  <a:gd name="T17" fmla="*/ 29 h 29"/>
                  <a:gd name="T18" fmla="*/ 58 w 73"/>
                  <a:gd name="T19" fmla="*/ 29 h 29"/>
                  <a:gd name="T20" fmla="*/ 58 w 73"/>
                  <a:gd name="T21" fmla="*/ 15 h 29"/>
                  <a:gd name="T22" fmla="*/ 65 w 73"/>
                  <a:gd name="T23" fmla="*/ 7 h 29"/>
                  <a:gd name="T24" fmla="*/ 65 w 73"/>
                  <a:gd name="T25" fmla="*/ 15 h 29"/>
                  <a:gd name="T26" fmla="*/ 65 w 73"/>
                  <a:gd name="T27" fmla="*/ 29 h 29"/>
                  <a:gd name="T28" fmla="*/ 65 w 73"/>
                  <a:gd name="T29" fmla="*/ 29 h 29"/>
                  <a:gd name="T30" fmla="*/ 65 w 73"/>
                  <a:gd name="T31" fmla="*/ 29 h 29"/>
                  <a:gd name="T32" fmla="*/ 73 w 73"/>
                  <a:gd name="T33" fmla="*/ 29 h 29"/>
                  <a:gd name="T34" fmla="*/ 73 w 73"/>
                  <a:gd name="T35" fmla="*/ 29 h 29"/>
                  <a:gd name="T36" fmla="*/ 44 w 73"/>
                  <a:gd name="T37" fmla="*/ 29 h 29"/>
                  <a:gd name="T38" fmla="*/ 44 w 73"/>
                  <a:gd name="T39" fmla="*/ 29 h 29"/>
                  <a:gd name="T40" fmla="*/ 44 w 73"/>
                  <a:gd name="T41" fmla="*/ 22 h 29"/>
                  <a:gd name="T42" fmla="*/ 44 w 73"/>
                  <a:gd name="T43" fmla="*/ 7 h 29"/>
                  <a:gd name="T44" fmla="*/ 37 w 73"/>
                  <a:gd name="T45" fmla="*/ 0 h 29"/>
                  <a:gd name="T46" fmla="*/ 29 w 73"/>
                  <a:gd name="T47" fmla="*/ 7 h 29"/>
                  <a:gd name="T48" fmla="*/ 37 w 73"/>
                  <a:gd name="T49" fmla="*/ 29 h 29"/>
                  <a:gd name="T50" fmla="*/ 37 w 73"/>
                  <a:gd name="T51" fmla="*/ 29 h 29"/>
                  <a:gd name="T52" fmla="*/ 37 w 73"/>
                  <a:gd name="T53" fmla="*/ 29 h 29"/>
                  <a:gd name="T54" fmla="*/ 44 w 73"/>
                  <a:gd name="T55" fmla="*/ 29 h 29"/>
                  <a:gd name="T56" fmla="*/ 44 w 73"/>
                  <a:gd name="T57" fmla="*/ 29 h 29"/>
                  <a:gd name="T58" fmla="*/ 29 w 73"/>
                  <a:gd name="T59" fmla="*/ 29 h 29"/>
                  <a:gd name="T60" fmla="*/ 22 w 73"/>
                  <a:gd name="T61" fmla="*/ 22 h 29"/>
                  <a:gd name="T62" fmla="*/ 22 w 73"/>
                  <a:gd name="T63" fmla="*/ 22 h 29"/>
                  <a:gd name="T64" fmla="*/ 22 w 73"/>
                  <a:gd name="T65" fmla="*/ 22 h 29"/>
                  <a:gd name="T66" fmla="*/ 22 w 73"/>
                  <a:gd name="T67" fmla="*/ 15 h 29"/>
                  <a:gd name="T68" fmla="*/ 15 w 73"/>
                  <a:gd name="T69" fmla="*/ 7 h 29"/>
                  <a:gd name="T70" fmla="*/ 7 w 73"/>
                  <a:gd name="T71" fmla="*/ 0 h 29"/>
                  <a:gd name="T72" fmla="*/ 7 w 73"/>
                  <a:gd name="T73" fmla="*/ 0 h 29"/>
                  <a:gd name="T74" fmla="*/ 0 w 73"/>
                  <a:gd name="T75" fmla="*/ 0 h 29"/>
                  <a:gd name="T76" fmla="*/ 0 w 73"/>
                  <a:gd name="T77" fmla="*/ 0 h 29"/>
                  <a:gd name="T78" fmla="*/ 0 w 73"/>
                  <a:gd name="T79" fmla="*/ 7 h 29"/>
                  <a:gd name="T80" fmla="*/ 0 w 73"/>
                  <a:gd name="T81" fmla="*/ 22 h 29"/>
                  <a:gd name="T82" fmla="*/ 15 w 73"/>
                  <a:gd name="T83" fmla="*/ 22 h 29"/>
                  <a:gd name="T84" fmla="*/ 22 w 73"/>
                  <a:gd name="T85" fmla="*/ 22 h 29"/>
                  <a:gd name="T86" fmla="*/ 22 w 73"/>
                  <a:gd name="T87" fmla="*/ 29 h 29"/>
                  <a:gd name="T88" fmla="*/ 29 w 73"/>
                  <a:gd name="T89" fmla="*/ 29 h 29"/>
                  <a:gd name="T90" fmla="*/ 29 w 73"/>
                  <a:gd name="T91" fmla="*/ 29 h 29"/>
                  <a:gd name="T92" fmla="*/ 37 w 73"/>
                  <a:gd name="T93" fmla="*/ 22 h 29"/>
                  <a:gd name="T94" fmla="*/ 44 w 73"/>
                  <a:gd name="T95" fmla="*/ 15 h 29"/>
                  <a:gd name="T96" fmla="*/ 37 w 73"/>
                  <a:gd name="T97" fmla="*/ 0 h 29"/>
                  <a:gd name="T98" fmla="*/ 29 w 73"/>
                  <a:gd name="T99" fmla="*/ 15 h 29"/>
                  <a:gd name="T100" fmla="*/ 37 w 73"/>
                  <a:gd name="T101" fmla="*/ 22 h 29"/>
                  <a:gd name="T102" fmla="*/ 37 w 73"/>
                  <a:gd name="T103" fmla="*/ 22 h 29"/>
                  <a:gd name="T104" fmla="*/ 15 w 73"/>
                  <a:gd name="T105" fmla="*/ 15 h 29"/>
                  <a:gd name="T106" fmla="*/ 22 w 73"/>
                  <a:gd name="T107" fmla="*/ 15 h 29"/>
                  <a:gd name="T108" fmla="*/ 15 w 73"/>
                  <a:gd name="T109" fmla="*/ 7 h 29"/>
                  <a:gd name="T110" fmla="*/ 15 w 73"/>
                  <a:gd name="T111" fmla="*/ 0 h 29"/>
                  <a:gd name="T112" fmla="*/ 0 w 73"/>
                  <a:gd name="T113" fmla="*/ 0 h 29"/>
                  <a:gd name="T114" fmla="*/ 0 w 73"/>
                  <a:gd name="T115" fmla="*/ 7 h 29"/>
                  <a:gd name="T116" fmla="*/ 7 w 73"/>
                  <a:gd name="T117" fmla="*/ 15 h 29"/>
                  <a:gd name="T118" fmla="*/ 7 w 73"/>
                  <a:gd name="T119" fmla="*/ 22 h 29"/>
                  <a:gd name="T120" fmla="*/ 15 w 73"/>
                  <a:gd name="T121" fmla="*/ 15 h 29"/>
                  <a:gd name="T122" fmla="*/ 15 w 73"/>
                  <a:gd name="T12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 h="29">
                    <a:moveTo>
                      <a:pt x="73" y="29"/>
                    </a:moveTo>
                    <a:lnTo>
                      <a:pt x="73" y="22"/>
                    </a:lnTo>
                    <a:lnTo>
                      <a:pt x="65" y="7"/>
                    </a:lnTo>
                    <a:lnTo>
                      <a:pt x="65" y="7"/>
                    </a:lnTo>
                    <a:lnTo>
                      <a:pt x="65" y="7"/>
                    </a:lnTo>
                    <a:lnTo>
                      <a:pt x="58" y="7"/>
                    </a:lnTo>
                    <a:lnTo>
                      <a:pt x="51" y="15"/>
                    </a:lnTo>
                    <a:lnTo>
                      <a:pt x="51" y="22"/>
                    </a:lnTo>
                    <a:lnTo>
                      <a:pt x="51" y="29"/>
                    </a:lnTo>
                    <a:lnTo>
                      <a:pt x="58" y="29"/>
                    </a:lnTo>
                    <a:lnTo>
                      <a:pt x="58" y="15"/>
                    </a:lnTo>
                    <a:lnTo>
                      <a:pt x="65" y="7"/>
                    </a:lnTo>
                    <a:lnTo>
                      <a:pt x="65" y="15"/>
                    </a:lnTo>
                    <a:lnTo>
                      <a:pt x="65" y="29"/>
                    </a:lnTo>
                    <a:lnTo>
                      <a:pt x="65" y="29"/>
                    </a:lnTo>
                    <a:lnTo>
                      <a:pt x="65" y="29"/>
                    </a:lnTo>
                    <a:lnTo>
                      <a:pt x="73" y="29"/>
                    </a:lnTo>
                    <a:lnTo>
                      <a:pt x="73" y="29"/>
                    </a:lnTo>
                    <a:close/>
                    <a:moveTo>
                      <a:pt x="44" y="29"/>
                    </a:moveTo>
                    <a:lnTo>
                      <a:pt x="44" y="29"/>
                    </a:lnTo>
                    <a:lnTo>
                      <a:pt x="44" y="22"/>
                    </a:lnTo>
                    <a:lnTo>
                      <a:pt x="44" y="7"/>
                    </a:lnTo>
                    <a:lnTo>
                      <a:pt x="37" y="0"/>
                    </a:lnTo>
                    <a:lnTo>
                      <a:pt x="29" y="7"/>
                    </a:lnTo>
                    <a:lnTo>
                      <a:pt x="37" y="29"/>
                    </a:lnTo>
                    <a:lnTo>
                      <a:pt x="37" y="29"/>
                    </a:lnTo>
                    <a:lnTo>
                      <a:pt x="37" y="29"/>
                    </a:lnTo>
                    <a:lnTo>
                      <a:pt x="44" y="29"/>
                    </a:lnTo>
                    <a:lnTo>
                      <a:pt x="44" y="29"/>
                    </a:lnTo>
                    <a:close/>
                    <a:moveTo>
                      <a:pt x="29" y="29"/>
                    </a:moveTo>
                    <a:lnTo>
                      <a:pt x="22" y="22"/>
                    </a:lnTo>
                    <a:lnTo>
                      <a:pt x="22" y="22"/>
                    </a:lnTo>
                    <a:lnTo>
                      <a:pt x="22" y="22"/>
                    </a:lnTo>
                    <a:lnTo>
                      <a:pt x="22" y="15"/>
                    </a:lnTo>
                    <a:lnTo>
                      <a:pt x="15" y="7"/>
                    </a:lnTo>
                    <a:lnTo>
                      <a:pt x="7" y="0"/>
                    </a:lnTo>
                    <a:lnTo>
                      <a:pt x="7" y="0"/>
                    </a:lnTo>
                    <a:lnTo>
                      <a:pt x="0" y="0"/>
                    </a:lnTo>
                    <a:lnTo>
                      <a:pt x="0" y="0"/>
                    </a:lnTo>
                    <a:lnTo>
                      <a:pt x="0" y="7"/>
                    </a:lnTo>
                    <a:lnTo>
                      <a:pt x="0" y="22"/>
                    </a:lnTo>
                    <a:lnTo>
                      <a:pt x="15" y="22"/>
                    </a:lnTo>
                    <a:lnTo>
                      <a:pt x="22" y="22"/>
                    </a:lnTo>
                    <a:lnTo>
                      <a:pt x="22" y="29"/>
                    </a:lnTo>
                    <a:lnTo>
                      <a:pt x="29" y="29"/>
                    </a:lnTo>
                    <a:lnTo>
                      <a:pt x="29" y="29"/>
                    </a:lnTo>
                    <a:close/>
                    <a:moveTo>
                      <a:pt x="37" y="22"/>
                    </a:moveTo>
                    <a:lnTo>
                      <a:pt x="44" y="15"/>
                    </a:lnTo>
                    <a:lnTo>
                      <a:pt x="37" y="0"/>
                    </a:lnTo>
                    <a:lnTo>
                      <a:pt x="29" y="15"/>
                    </a:lnTo>
                    <a:lnTo>
                      <a:pt x="37" y="22"/>
                    </a:lnTo>
                    <a:lnTo>
                      <a:pt x="37" y="22"/>
                    </a:lnTo>
                    <a:close/>
                    <a:moveTo>
                      <a:pt x="15" y="15"/>
                    </a:moveTo>
                    <a:lnTo>
                      <a:pt x="22" y="15"/>
                    </a:lnTo>
                    <a:lnTo>
                      <a:pt x="15" y="7"/>
                    </a:lnTo>
                    <a:lnTo>
                      <a:pt x="15" y="0"/>
                    </a:lnTo>
                    <a:lnTo>
                      <a:pt x="0" y="0"/>
                    </a:lnTo>
                    <a:lnTo>
                      <a:pt x="0" y="7"/>
                    </a:lnTo>
                    <a:lnTo>
                      <a:pt x="7" y="15"/>
                    </a:lnTo>
                    <a:lnTo>
                      <a:pt x="7" y="22"/>
                    </a:lnTo>
                    <a:lnTo>
                      <a:pt x="15" y="15"/>
                    </a:lnTo>
                    <a:lnTo>
                      <a:pt x="15"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853">
                <a:extLst>
                  <a:ext uri="{FF2B5EF4-FFF2-40B4-BE49-F238E27FC236}">
                    <a16:creationId xmlns:a16="http://schemas.microsoft.com/office/drawing/2014/main" xmlns="" id="{B7EB2C3C-3DF3-460C-8EAA-C4228B1055BA}"/>
                  </a:ext>
                </a:extLst>
              </p:cNvPr>
              <p:cNvSpPr>
                <a:spLocks noEditPoints="1"/>
              </p:cNvSpPr>
              <p:nvPr/>
            </p:nvSpPr>
            <p:spPr bwMode="auto">
              <a:xfrm>
                <a:off x="5062" y="3613"/>
                <a:ext cx="72" cy="29"/>
              </a:xfrm>
              <a:custGeom>
                <a:avLst/>
                <a:gdLst>
                  <a:gd name="T0" fmla="*/ 65 w 72"/>
                  <a:gd name="T1" fmla="*/ 29 h 29"/>
                  <a:gd name="T2" fmla="*/ 72 w 72"/>
                  <a:gd name="T3" fmla="*/ 22 h 29"/>
                  <a:gd name="T4" fmla="*/ 65 w 72"/>
                  <a:gd name="T5" fmla="*/ 7 h 29"/>
                  <a:gd name="T6" fmla="*/ 65 w 72"/>
                  <a:gd name="T7" fmla="*/ 7 h 29"/>
                  <a:gd name="T8" fmla="*/ 57 w 72"/>
                  <a:gd name="T9" fmla="*/ 7 h 29"/>
                  <a:gd name="T10" fmla="*/ 57 w 72"/>
                  <a:gd name="T11" fmla="*/ 7 h 29"/>
                  <a:gd name="T12" fmla="*/ 50 w 72"/>
                  <a:gd name="T13" fmla="*/ 15 h 29"/>
                  <a:gd name="T14" fmla="*/ 50 w 72"/>
                  <a:gd name="T15" fmla="*/ 22 h 29"/>
                  <a:gd name="T16" fmla="*/ 50 w 72"/>
                  <a:gd name="T17" fmla="*/ 29 h 29"/>
                  <a:gd name="T18" fmla="*/ 57 w 72"/>
                  <a:gd name="T19" fmla="*/ 29 h 29"/>
                  <a:gd name="T20" fmla="*/ 50 w 72"/>
                  <a:gd name="T21" fmla="*/ 15 h 29"/>
                  <a:gd name="T22" fmla="*/ 57 w 72"/>
                  <a:gd name="T23" fmla="*/ 7 h 29"/>
                  <a:gd name="T24" fmla="*/ 65 w 72"/>
                  <a:gd name="T25" fmla="*/ 15 h 29"/>
                  <a:gd name="T26" fmla="*/ 65 w 72"/>
                  <a:gd name="T27" fmla="*/ 29 h 29"/>
                  <a:gd name="T28" fmla="*/ 65 w 72"/>
                  <a:gd name="T29" fmla="*/ 29 h 29"/>
                  <a:gd name="T30" fmla="*/ 65 w 72"/>
                  <a:gd name="T31" fmla="*/ 29 h 29"/>
                  <a:gd name="T32" fmla="*/ 65 w 72"/>
                  <a:gd name="T33" fmla="*/ 29 h 29"/>
                  <a:gd name="T34" fmla="*/ 65 w 72"/>
                  <a:gd name="T35" fmla="*/ 29 h 29"/>
                  <a:gd name="T36" fmla="*/ 36 w 72"/>
                  <a:gd name="T37" fmla="*/ 29 h 29"/>
                  <a:gd name="T38" fmla="*/ 36 w 72"/>
                  <a:gd name="T39" fmla="*/ 29 h 29"/>
                  <a:gd name="T40" fmla="*/ 43 w 72"/>
                  <a:gd name="T41" fmla="*/ 22 h 29"/>
                  <a:gd name="T42" fmla="*/ 43 w 72"/>
                  <a:gd name="T43" fmla="*/ 7 h 29"/>
                  <a:gd name="T44" fmla="*/ 36 w 72"/>
                  <a:gd name="T45" fmla="*/ 0 h 29"/>
                  <a:gd name="T46" fmla="*/ 29 w 72"/>
                  <a:gd name="T47" fmla="*/ 7 h 29"/>
                  <a:gd name="T48" fmla="*/ 36 w 72"/>
                  <a:gd name="T49" fmla="*/ 29 h 29"/>
                  <a:gd name="T50" fmla="*/ 36 w 72"/>
                  <a:gd name="T51" fmla="*/ 29 h 29"/>
                  <a:gd name="T52" fmla="*/ 36 w 72"/>
                  <a:gd name="T53" fmla="*/ 29 h 29"/>
                  <a:gd name="T54" fmla="*/ 36 w 72"/>
                  <a:gd name="T55" fmla="*/ 29 h 29"/>
                  <a:gd name="T56" fmla="*/ 36 w 72"/>
                  <a:gd name="T57" fmla="*/ 29 h 29"/>
                  <a:gd name="T58" fmla="*/ 29 w 72"/>
                  <a:gd name="T59" fmla="*/ 29 h 29"/>
                  <a:gd name="T60" fmla="*/ 21 w 72"/>
                  <a:gd name="T61" fmla="*/ 22 h 29"/>
                  <a:gd name="T62" fmla="*/ 21 w 72"/>
                  <a:gd name="T63" fmla="*/ 22 h 29"/>
                  <a:gd name="T64" fmla="*/ 21 w 72"/>
                  <a:gd name="T65" fmla="*/ 22 h 29"/>
                  <a:gd name="T66" fmla="*/ 21 w 72"/>
                  <a:gd name="T67" fmla="*/ 15 h 29"/>
                  <a:gd name="T68" fmla="*/ 14 w 72"/>
                  <a:gd name="T69" fmla="*/ 7 h 29"/>
                  <a:gd name="T70" fmla="*/ 7 w 72"/>
                  <a:gd name="T71" fmla="*/ 0 h 29"/>
                  <a:gd name="T72" fmla="*/ 7 w 72"/>
                  <a:gd name="T73" fmla="*/ 0 h 29"/>
                  <a:gd name="T74" fmla="*/ 0 w 72"/>
                  <a:gd name="T75" fmla="*/ 0 h 29"/>
                  <a:gd name="T76" fmla="*/ 0 w 72"/>
                  <a:gd name="T77" fmla="*/ 0 h 29"/>
                  <a:gd name="T78" fmla="*/ 0 w 72"/>
                  <a:gd name="T79" fmla="*/ 0 h 29"/>
                  <a:gd name="T80" fmla="*/ 0 w 72"/>
                  <a:gd name="T81" fmla="*/ 7 h 29"/>
                  <a:gd name="T82" fmla="*/ 0 w 72"/>
                  <a:gd name="T83" fmla="*/ 0 h 29"/>
                  <a:gd name="T84" fmla="*/ 0 w 72"/>
                  <a:gd name="T85" fmla="*/ 0 h 29"/>
                  <a:gd name="T86" fmla="*/ 7 w 72"/>
                  <a:gd name="T87" fmla="*/ 0 h 29"/>
                  <a:gd name="T88" fmla="*/ 14 w 72"/>
                  <a:gd name="T89" fmla="*/ 7 h 29"/>
                  <a:gd name="T90" fmla="*/ 14 w 72"/>
                  <a:gd name="T91" fmla="*/ 15 h 29"/>
                  <a:gd name="T92" fmla="*/ 14 w 72"/>
                  <a:gd name="T93" fmla="*/ 15 h 29"/>
                  <a:gd name="T94" fmla="*/ 14 w 72"/>
                  <a:gd name="T95" fmla="*/ 22 h 29"/>
                  <a:gd name="T96" fmla="*/ 7 w 72"/>
                  <a:gd name="T97" fmla="*/ 22 h 29"/>
                  <a:gd name="T98" fmla="*/ 14 w 72"/>
                  <a:gd name="T99" fmla="*/ 22 h 29"/>
                  <a:gd name="T100" fmla="*/ 14 w 72"/>
                  <a:gd name="T101" fmla="*/ 22 h 29"/>
                  <a:gd name="T102" fmla="*/ 14 w 72"/>
                  <a:gd name="T103" fmla="*/ 22 h 29"/>
                  <a:gd name="T104" fmla="*/ 21 w 72"/>
                  <a:gd name="T105" fmla="*/ 22 h 29"/>
                  <a:gd name="T106" fmla="*/ 21 w 72"/>
                  <a:gd name="T107" fmla="*/ 29 h 29"/>
                  <a:gd name="T108" fmla="*/ 29 w 72"/>
                  <a:gd name="T109" fmla="*/ 29 h 29"/>
                  <a:gd name="T110" fmla="*/ 29 w 72"/>
                  <a:gd name="T111" fmla="*/ 29 h 29"/>
                  <a:gd name="T112" fmla="*/ 36 w 72"/>
                  <a:gd name="T113" fmla="*/ 22 h 29"/>
                  <a:gd name="T114" fmla="*/ 43 w 72"/>
                  <a:gd name="T115" fmla="*/ 15 h 29"/>
                  <a:gd name="T116" fmla="*/ 36 w 72"/>
                  <a:gd name="T117" fmla="*/ 0 h 29"/>
                  <a:gd name="T118" fmla="*/ 29 w 72"/>
                  <a:gd name="T119" fmla="*/ 15 h 29"/>
                  <a:gd name="T120" fmla="*/ 36 w 72"/>
                  <a:gd name="T121" fmla="*/ 22 h 29"/>
                  <a:gd name="T122" fmla="*/ 36 w 72"/>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2" h="29">
                    <a:moveTo>
                      <a:pt x="65" y="29"/>
                    </a:moveTo>
                    <a:lnTo>
                      <a:pt x="72" y="22"/>
                    </a:lnTo>
                    <a:lnTo>
                      <a:pt x="65" y="7"/>
                    </a:lnTo>
                    <a:lnTo>
                      <a:pt x="65" y="7"/>
                    </a:lnTo>
                    <a:lnTo>
                      <a:pt x="57" y="7"/>
                    </a:lnTo>
                    <a:lnTo>
                      <a:pt x="57" y="7"/>
                    </a:lnTo>
                    <a:lnTo>
                      <a:pt x="50" y="15"/>
                    </a:lnTo>
                    <a:lnTo>
                      <a:pt x="50" y="22"/>
                    </a:lnTo>
                    <a:lnTo>
                      <a:pt x="50" y="29"/>
                    </a:lnTo>
                    <a:lnTo>
                      <a:pt x="57" y="29"/>
                    </a:lnTo>
                    <a:lnTo>
                      <a:pt x="50" y="15"/>
                    </a:lnTo>
                    <a:lnTo>
                      <a:pt x="57" y="7"/>
                    </a:lnTo>
                    <a:lnTo>
                      <a:pt x="65" y="15"/>
                    </a:lnTo>
                    <a:lnTo>
                      <a:pt x="65" y="29"/>
                    </a:lnTo>
                    <a:lnTo>
                      <a:pt x="65" y="29"/>
                    </a:lnTo>
                    <a:lnTo>
                      <a:pt x="65" y="29"/>
                    </a:lnTo>
                    <a:lnTo>
                      <a:pt x="65" y="29"/>
                    </a:lnTo>
                    <a:lnTo>
                      <a:pt x="65" y="29"/>
                    </a:lnTo>
                    <a:close/>
                    <a:moveTo>
                      <a:pt x="36" y="29"/>
                    </a:moveTo>
                    <a:lnTo>
                      <a:pt x="36" y="29"/>
                    </a:lnTo>
                    <a:lnTo>
                      <a:pt x="43" y="22"/>
                    </a:lnTo>
                    <a:lnTo>
                      <a:pt x="43" y="7"/>
                    </a:lnTo>
                    <a:lnTo>
                      <a:pt x="36" y="0"/>
                    </a:lnTo>
                    <a:lnTo>
                      <a:pt x="29" y="7"/>
                    </a:lnTo>
                    <a:lnTo>
                      <a:pt x="36" y="29"/>
                    </a:lnTo>
                    <a:lnTo>
                      <a:pt x="36" y="29"/>
                    </a:lnTo>
                    <a:lnTo>
                      <a:pt x="36" y="29"/>
                    </a:lnTo>
                    <a:lnTo>
                      <a:pt x="36" y="29"/>
                    </a:lnTo>
                    <a:lnTo>
                      <a:pt x="36" y="29"/>
                    </a:lnTo>
                    <a:close/>
                    <a:moveTo>
                      <a:pt x="29" y="29"/>
                    </a:moveTo>
                    <a:lnTo>
                      <a:pt x="21" y="22"/>
                    </a:lnTo>
                    <a:lnTo>
                      <a:pt x="21" y="22"/>
                    </a:lnTo>
                    <a:lnTo>
                      <a:pt x="21" y="22"/>
                    </a:lnTo>
                    <a:lnTo>
                      <a:pt x="21" y="15"/>
                    </a:lnTo>
                    <a:lnTo>
                      <a:pt x="14" y="7"/>
                    </a:lnTo>
                    <a:lnTo>
                      <a:pt x="7" y="0"/>
                    </a:lnTo>
                    <a:lnTo>
                      <a:pt x="7" y="0"/>
                    </a:lnTo>
                    <a:lnTo>
                      <a:pt x="0" y="0"/>
                    </a:lnTo>
                    <a:lnTo>
                      <a:pt x="0" y="0"/>
                    </a:lnTo>
                    <a:lnTo>
                      <a:pt x="0" y="0"/>
                    </a:lnTo>
                    <a:lnTo>
                      <a:pt x="0" y="7"/>
                    </a:lnTo>
                    <a:lnTo>
                      <a:pt x="0" y="0"/>
                    </a:lnTo>
                    <a:lnTo>
                      <a:pt x="0" y="0"/>
                    </a:lnTo>
                    <a:lnTo>
                      <a:pt x="7" y="0"/>
                    </a:lnTo>
                    <a:lnTo>
                      <a:pt x="14" y="7"/>
                    </a:lnTo>
                    <a:lnTo>
                      <a:pt x="14" y="15"/>
                    </a:lnTo>
                    <a:lnTo>
                      <a:pt x="14" y="15"/>
                    </a:lnTo>
                    <a:lnTo>
                      <a:pt x="14" y="22"/>
                    </a:lnTo>
                    <a:lnTo>
                      <a:pt x="7" y="22"/>
                    </a:lnTo>
                    <a:lnTo>
                      <a:pt x="14" y="22"/>
                    </a:lnTo>
                    <a:lnTo>
                      <a:pt x="14" y="22"/>
                    </a:lnTo>
                    <a:lnTo>
                      <a:pt x="14" y="22"/>
                    </a:lnTo>
                    <a:lnTo>
                      <a:pt x="21" y="22"/>
                    </a:lnTo>
                    <a:lnTo>
                      <a:pt x="21" y="29"/>
                    </a:lnTo>
                    <a:lnTo>
                      <a:pt x="29" y="29"/>
                    </a:lnTo>
                    <a:lnTo>
                      <a:pt x="29" y="29"/>
                    </a:lnTo>
                    <a:close/>
                    <a:moveTo>
                      <a:pt x="36" y="22"/>
                    </a:moveTo>
                    <a:lnTo>
                      <a:pt x="43" y="15"/>
                    </a:lnTo>
                    <a:lnTo>
                      <a:pt x="36" y="0"/>
                    </a:lnTo>
                    <a:lnTo>
                      <a:pt x="29" y="15"/>
                    </a:lnTo>
                    <a:lnTo>
                      <a:pt x="36" y="22"/>
                    </a:lnTo>
                    <a:lnTo>
                      <a:pt x="36"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854">
                <a:extLst>
                  <a:ext uri="{FF2B5EF4-FFF2-40B4-BE49-F238E27FC236}">
                    <a16:creationId xmlns:a16="http://schemas.microsoft.com/office/drawing/2014/main" xmlns="" id="{D451F4C5-66D1-46A2-9EED-D83FB1CEE920}"/>
                  </a:ext>
                </a:extLst>
              </p:cNvPr>
              <p:cNvSpPr>
                <a:spLocks noEditPoints="1"/>
              </p:cNvSpPr>
              <p:nvPr/>
            </p:nvSpPr>
            <p:spPr bwMode="auto">
              <a:xfrm>
                <a:off x="6388" y="3613"/>
                <a:ext cx="71" cy="29"/>
              </a:xfrm>
              <a:custGeom>
                <a:avLst/>
                <a:gdLst>
                  <a:gd name="T0" fmla="*/ 71 w 71"/>
                  <a:gd name="T1" fmla="*/ 29 h 29"/>
                  <a:gd name="T2" fmla="*/ 71 w 71"/>
                  <a:gd name="T3" fmla="*/ 22 h 29"/>
                  <a:gd name="T4" fmla="*/ 71 w 71"/>
                  <a:gd name="T5" fmla="*/ 15 h 29"/>
                  <a:gd name="T6" fmla="*/ 64 w 71"/>
                  <a:gd name="T7" fmla="*/ 7 h 29"/>
                  <a:gd name="T8" fmla="*/ 64 w 71"/>
                  <a:gd name="T9" fmla="*/ 7 h 29"/>
                  <a:gd name="T10" fmla="*/ 57 w 71"/>
                  <a:gd name="T11" fmla="*/ 7 h 29"/>
                  <a:gd name="T12" fmla="*/ 57 w 71"/>
                  <a:gd name="T13" fmla="*/ 15 h 29"/>
                  <a:gd name="T14" fmla="*/ 57 w 71"/>
                  <a:gd name="T15" fmla="*/ 22 h 29"/>
                  <a:gd name="T16" fmla="*/ 57 w 71"/>
                  <a:gd name="T17" fmla="*/ 29 h 29"/>
                  <a:gd name="T18" fmla="*/ 57 w 71"/>
                  <a:gd name="T19" fmla="*/ 29 h 29"/>
                  <a:gd name="T20" fmla="*/ 57 w 71"/>
                  <a:gd name="T21" fmla="*/ 15 h 29"/>
                  <a:gd name="T22" fmla="*/ 64 w 71"/>
                  <a:gd name="T23" fmla="*/ 7 h 29"/>
                  <a:gd name="T24" fmla="*/ 71 w 71"/>
                  <a:gd name="T25" fmla="*/ 15 h 29"/>
                  <a:gd name="T26" fmla="*/ 71 w 71"/>
                  <a:gd name="T27" fmla="*/ 29 h 29"/>
                  <a:gd name="T28" fmla="*/ 71 w 71"/>
                  <a:gd name="T29" fmla="*/ 29 h 29"/>
                  <a:gd name="T30" fmla="*/ 71 w 71"/>
                  <a:gd name="T31" fmla="*/ 29 h 29"/>
                  <a:gd name="T32" fmla="*/ 71 w 71"/>
                  <a:gd name="T33" fmla="*/ 29 h 29"/>
                  <a:gd name="T34" fmla="*/ 71 w 71"/>
                  <a:gd name="T35" fmla="*/ 29 h 29"/>
                  <a:gd name="T36" fmla="*/ 43 w 71"/>
                  <a:gd name="T37" fmla="*/ 29 h 29"/>
                  <a:gd name="T38" fmla="*/ 43 w 71"/>
                  <a:gd name="T39" fmla="*/ 29 h 29"/>
                  <a:gd name="T40" fmla="*/ 50 w 71"/>
                  <a:gd name="T41" fmla="*/ 22 h 29"/>
                  <a:gd name="T42" fmla="*/ 50 w 71"/>
                  <a:gd name="T43" fmla="*/ 15 h 29"/>
                  <a:gd name="T44" fmla="*/ 43 w 71"/>
                  <a:gd name="T45" fmla="*/ 0 h 29"/>
                  <a:gd name="T46" fmla="*/ 36 w 71"/>
                  <a:gd name="T47" fmla="*/ 15 h 29"/>
                  <a:gd name="T48" fmla="*/ 36 w 71"/>
                  <a:gd name="T49" fmla="*/ 29 h 29"/>
                  <a:gd name="T50" fmla="*/ 36 w 71"/>
                  <a:gd name="T51" fmla="*/ 29 h 29"/>
                  <a:gd name="T52" fmla="*/ 36 w 71"/>
                  <a:gd name="T53" fmla="*/ 29 h 29"/>
                  <a:gd name="T54" fmla="*/ 43 w 71"/>
                  <a:gd name="T55" fmla="*/ 29 h 29"/>
                  <a:gd name="T56" fmla="*/ 43 w 71"/>
                  <a:gd name="T57" fmla="*/ 29 h 29"/>
                  <a:gd name="T58" fmla="*/ 28 w 71"/>
                  <a:gd name="T59" fmla="*/ 29 h 29"/>
                  <a:gd name="T60" fmla="*/ 28 w 71"/>
                  <a:gd name="T61" fmla="*/ 29 h 29"/>
                  <a:gd name="T62" fmla="*/ 28 w 71"/>
                  <a:gd name="T63" fmla="*/ 22 h 29"/>
                  <a:gd name="T64" fmla="*/ 21 w 71"/>
                  <a:gd name="T65" fmla="*/ 22 h 29"/>
                  <a:gd name="T66" fmla="*/ 21 w 71"/>
                  <a:gd name="T67" fmla="*/ 15 h 29"/>
                  <a:gd name="T68" fmla="*/ 21 w 71"/>
                  <a:gd name="T69" fmla="*/ 7 h 29"/>
                  <a:gd name="T70" fmla="*/ 14 w 71"/>
                  <a:gd name="T71" fmla="*/ 0 h 29"/>
                  <a:gd name="T72" fmla="*/ 7 w 71"/>
                  <a:gd name="T73" fmla="*/ 0 h 29"/>
                  <a:gd name="T74" fmla="*/ 0 w 71"/>
                  <a:gd name="T75" fmla="*/ 0 h 29"/>
                  <a:gd name="T76" fmla="*/ 0 w 71"/>
                  <a:gd name="T77" fmla="*/ 0 h 29"/>
                  <a:gd name="T78" fmla="*/ 0 w 71"/>
                  <a:gd name="T79" fmla="*/ 7 h 29"/>
                  <a:gd name="T80" fmla="*/ 7 w 71"/>
                  <a:gd name="T81" fmla="*/ 22 h 29"/>
                  <a:gd name="T82" fmla="*/ 21 w 71"/>
                  <a:gd name="T83" fmla="*/ 22 h 29"/>
                  <a:gd name="T84" fmla="*/ 21 w 71"/>
                  <a:gd name="T85" fmla="*/ 29 h 29"/>
                  <a:gd name="T86" fmla="*/ 28 w 71"/>
                  <a:gd name="T87" fmla="*/ 29 h 29"/>
                  <a:gd name="T88" fmla="*/ 28 w 71"/>
                  <a:gd name="T89" fmla="*/ 29 h 29"/>
                  <a:gd name="T90" fmla="*/ 28 w 71"/>
                  <a:gd name="T91" fmla="*/ 29 h 29"/>
                  <a:gd name="T92" fmla="*/ 43 w 71"/>
                  <a:gd name="T93" fmla="*/ 22 h 29"/>
                  <a:gd name="T94" fmla="*/ 50 w 71"/>
                  <a:gd name="T95" fmla="*/ 15 h 29"/>
                  <a:gd name="T96" fmla="*/ 43 w 71"/>
                  <a:gd name="T97" fmla="*/ 0 h 29"/>
                  <a:gd name="T98" fmla="*/ 36 w 71"/>
                  <a:gd name="T99" fmla="*/ 15 h 29"/>
                  <a:gd name="T100" fmla="*/ 43 w 71"/>
                  <a:gd name="T101" fmla="*/ 22 h 29"/>
                  <a:gd name="T102" fmla="*/ 43 w 71"/>
                  <a:gd name="T103" fmla="*/ 22 h 29"/>
                  <a:gd name="T104" fmla="*/ 21 w 71"/>
                  <a:gd name="T105" fmla="*/ 22 h 29"/>
                  <a:gd name="T106" fmla="*/ 21 w 71"/>
                  <a:gd name="T107" fmla="*/ 15 h 29"/>
                  <a:gd name="T108" fmla="*/ 21 w 71"/>
                  <a:gd name="T109" fmla="*/ 7 h 29"/>
                  <a:gd name="T110" fmla="*/ 14 w 71"/>
                  <a:gd name="T111" fmla="*/ 7 h 29"/>
                  <a:gd name="T112" fmla="*/ 7 w 71"/>
                  <a:gd name="T113" fmla="*/ 0 h 29"/>
                  <a:gd name="T114" fmla="*/ 7 w 71"/>
                  <a:gd name="T115" fmla="*/ 7 h 29"/>
                  <a:gd name="T116" fmla="*/ 7 w 71"/>
                  <a:gd name="T117" fmla="*/ 15 h 29"/>
                  <a:gd name="T118" fmla="*/ 14 w 71"/>
                  <a:gd name="T119" fmla="*/ 22 h 29"/>
                  <a:gd name="T120" fmla="*/ 21 w 71"/>
                  <a:gd name="T121" fmla="*/ 22 h 29"/>
                  <a:gd name="T122" fmla="*/ 21 w 71"/>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29">
                    <a:moveTo>
                      <a:pt x="71" y="29"/>
                    </a:moveTo>
                    <a:lnTo>
                      <a:pt x="71" y="22"/>
                    </a:lnTo>
                    <a:lnTo>
                      <a:pt x="71" y="15"/>
                    </a:lnTo>
                    <a:lnTo>
                      <a:pt x="64" y="7"/>
                    </a:lnTo>
                    <a:lnTo>
                      <a:pt x="64" y="7"/>
                    </a:lnTo>
                    <a:lnTo>
                      <a:pt x="57" y="7"/>
                    </a:lnTo>
                    <a:lnTo>
                      <a:pt x="57" y="15"/>
                    </a:lnTo>
                    <a:lnTo>
                      <a:pt x="57" y="22"/>
                    </a:lnTo>
                    <a:lnTo>
                      <a:pt x="57" y="29"/>
                    </a:lnTo>
                    <a:lnTo>
                      <a:pt x="57" y="29"/>
                    </a:lnTo>
                    <a:lnTo>
                      <a:pt x="57" y="15"/>
                    </a:lnTo>
                    <a:lnTo>
                      <a:pt x="64" y="7"/>
                    </a:lnTo>
                    <a:lnTo>
                      <a:pt x="71" y="15"/>
                    </a:lnTo>
                    <a:lnTo>
                      <a:pt x="71" y="29"/>
                    </a:lnTo>
                    <a:lnTo>
                      <a:pt x="71" y="29"/>
                    </a:lnTo>
                    <a:lnTo>
                      <a:pt x="71" y="29"/>
                    </a:lnTo>
                    <a:lnTo>
                      <a:pt x="71" y="29"/>
                    </a:lnTo>
                    <a:lnTo>
                      <a:pt x="71" y="29"/>
                    </a:lnTo>
                    <a:close/>
                    <a:moveTo>
                      <a:pt x="43" y="29"/>
                    </a:moveTo>
                    <a:lnTo>
                      <a:pt x="43" y="29"/>
                    </a:lnTo>
                    <a:lnTo>
                      <a:pt x="50" y="22"/>
                    </a:lnTo>
                    <a:lnTo>
                      <a:pt x="50" y="15"/>
                    </a:lnTo>
                    <a:lnTo>
                      <a:pt x="43" y="0"/>
                    </a:lnTo>
                    <a:lnTo>
                      <a:pt x="36" y="15"/>
                    </a:lnTo>
                    <a:lnTo>
                      <a:pt x="36" y="29"/>
                    </a:lnTo>
                    <a:lnTo>
                      <a:pt x="36" y="29"/>
                    </a:lnTo>
                    <a:lnTo>
                      <a:pt x="36" y="29"/>
                    </a:lnTo>
                    <a:lnTo>
                      <a:pt x="43" y="29"/>
                    </a:lnTo>
                    <a:lnTo>
                      <a:pt x="43" y="29"/>
                    </a:lnTo>
                    <a:close/>
                    <a:moveTo>
                      <a:pt x="28" y="29"/>
                    </a:moveTo>
                    <a:lnTo>
                      <a:pt x="28" y="29"/>
                    </a:lnTo>
                    <a:lnTo>
                      <a:pt x="28" y="22"/>
                    </a:lnTo>
                    <a:lnTo>
                      <a:pt x="21" y="22"/>
                    </a:lnTo>
                    <a:lnTo>
                      <a:pt x="21" y="15"/>
                    </a:lnTo>
                    <a:lnTo>
                      <a:pt x="21" y="7"/>
                    </a:lnTo>
                    <a:lnTo>
                      <a:pt x="14" y="0"/>
                    </a:lnTo>
                    <a:lnTo>
                      <a:pt x="7" y="0"/>
                    </a:lnTo>
                    <a:lnTo>
                      <a:pt x="0" y="0"/>
                    </a:lnTo>
                    <a:lnTo>
                      <a:pt x="0" y="0"/>
                    </a:lnTo>
                    <a:lnTo>
                      <a:pt x="0" y="7"/>
                    </a:lnTo>
                    <a:lnTo>
                      <a:pt x="7" y="22"/>
                    </a:lnTo>
                    <a:lnTo>
                      <a:pt x="21" y="22"/>
                    </a:lnTo>
                    <a:lnTo>
                      <a:pt x="21" y="29"/>
                    </a:lnTo>
                    <a:lnTo>
                      <a:pt x="28" y="29"/>
                    </a:lnTo>
                    <a:lnTo>
                      <a:pt x="28" y="29"/>
                    </a:lnTo>
                    <a:lnTo>
                      <a:pt x="28" y="29"/>
                    </a:lnTo>
                    <a:close/>
                    <a:moveTo>
                      <a:pt x="43" y="22"/>
                    </a:moveTo>
                    <a:lnTo>
                      <a:pt x="50" y="15"/>
                    </a:lnTo>
                    <a:lnTo>
                      <a:pt x="43" y="0"/>
                    </a:lnTo>
                    <a:lnTo>
                      <a:pt x="36" y="15"/>
                    </a:lnTo>
                    <a:lnTo>
                      <a:pt x="43" y="22"/>
                    </a:lnTo>
                    <a:lnTo>
                      <a:pt x="43" y="22"/>
                    </a:lnTo>
                    <a:close/>
                    <a:moveTo>
                      <a:pt x="21" y="22"/>
                    </a:moveTo>
                    <a:lnTo>
                      <a:pt x="21" y="15"/>
                    </a:lnTo>
                    <a:lnTo>
                      <a:pt x="21" y="7"/>
                    </a:lnTo>
                    <a:lnTo>
                      <a:pt x="14" y="7"/>
                    </a:lnTo>
                    <a:lnTo>
                      <a:pt x="7" y="0"/>
                    </a:lnTo>
                    <a:lnTo>
                      <a:pt x="7" y="7"/>
                    </a:lnTo>
                    <a:lnTo>
                      <a:pt x="7" y="15"/>
                    </a:lnTo>
                    <a:lnTo>
                      <a:pt x="14" y="22"/>
                    </a:lnTo>
                    <a:lnTo>
                      <a:pt x="21" y="22"/>
                    </a:lnTo>
                    <a:lnTo>
                      <a:pt x="21"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855">
                <a:extLst>
                  <a:ext uri="{FF2B5EF4-FFF2-40B4-BE49-F238E27FC236}">
                    <a16:creationId xmlns:a16="http://schemas.microsoft.com/office/drawing/2014/main" xmlns="" id="{32C61ACC-EC61-4AC8-89C4-14DA81206BA9}"/>
                  </a:ext>
                </a:extLst>
              </p:cNvPr>
              <p:cNvSpPr>
                <a:spLocks noEditPoints="1"/>
              </p:cNvSpPr>
              <p:nvPr/>
            </p:nvSpPr>
            <p:spPr bwMode="auto">
              <a:xfrm>
                <a:off x="6467" y="3613"/>
                <a:ext cx="71" cy="29"/>
              </a:xfrm>
              <a:custGeom>
                <a:avLst/>
                <a:gdLst>
                  <a:gd name="T0" fmla="*/ 71 w 71"/>
                  <a:gd name="T1" fmla="*/ 29 h 29"/>
                  <a:gd name="T2" fmla="*/ 71 w 71"/>
                  <a:gd name="T3" fmla="*/ 22 h 29"/>
                  <a:gd name="T4" fmla="*/ 64 w 71"/>
                  <a:gd name="T5" fmla="*/ 15 h 29"/>
                  <a:gd name="T6" fmla="*/ 64 w 71"/>
                  <a:gd name="T7" fmla="*/ 7 h 29"/>
                  <a:gd name="T8" fmla="*/ 64 w 71"/>
                  <a:gd name="T9" fmla="*/ 7 h 29"/>
                  <a:gd name="T10" fmla="*/ 57 w 71"/>
                  <a:gd name="T11" fmla="*/ 7 h 29"/>
                  <a:gd name="T12" fmla="*/ 50 w 71"/>
                  <a:gd name="T13" fmla="*/ 15 h 29"/>
                  <a:gd name="T14" fmla="*/ 50 w 71"/>
                  <a:gd name="T15" fmla="*/ 22 h 29"/>
                  <a:gd name="T16" fmla="*/ 50 w 71"/>
                  <a:gd name="T17" fmla="*/ 29 h 29"/>
                  <a:gd name="T18" fmla="*/ 57 w 71"/>
                  <a:gd name="T19" fmla="*/ 29 h 29"/>
                  <a:gd name="T20" fmla="*/ 57 w 71"/>
                  <a:gd name="T21" fmla="*/ 15 h 29"/>
                  <a:gd name="T22" fmla="*/ 64 w 71"/>
                  <a:gd name="T23" fmla="*/ 7 h 29"/>
                  <a:gd name="T24" fmla="*/ 64 w 71"/>
                  <a:gd name="T25" fmla="*/ 15 h 29"/>
                  <a:gd name="T26" fmla="*/ 64 w 71"/>
                  <a:gd name="T27" fmla="*/ 29 h 29"/>
                  <a:gd name="T28" fmla="*/ 64 w 71"/>
                  <a:gd name="T29" fmla="*/ 29 h 29"/>
                  <a:gd name="T30" fmla="*/ 64 w 71"/>
                  <a:gd name="T31" fmla="*/ 29 h 29"/>
                  <a:gd name="T32" fmla="*/ 71 w 71"/>
                  <a:gd name="T33" fmla="*/ 29 h 29"/>
                  <a:gd name="T34" fmla="*/ 71 w 71"/>
                  <a:gd name="T35" fmla="*/ 29 h 29"/>
                  <a:gd name="T36" fmla="*/ 43 w 71"/>
                  <a:gd name="T37" fmla="*/ 29 h 29"/>
                  <a:gd name="T38" fmla="*/ 43 w 71"/>
                  <a:gd name="T39" fmla="*/ 29 h 29"/>
                  <a:gd name="T40" fmla="*/ 43 w 71"/>
                  <a:gd name="T41" fmla="*/ 22 h 29"/>
                  <a:gd name="T42" fmla="*/ 43 w 71"/>
                  <a:gd name="T43" fmla="*/ 15 h 29"/>
                  <a:gd name="T44" fmla="*/ 35 w 71"/>
                  <a:gd name="T45" fmla="*/ 0 h 29"/>
                  <a:gd name="T46" fmla="*/ 28 w 71"/>
                  <a:gd name="T47" fmla="*/ 15 h 29"/>
                  <a:gd name="T48" fmla="*/ 35 w 71"/>
                  <a:gd name="T49" fmla="*/ 29 h 29"/>
                  <a:gd name="T50" fmla="*/ 35 w 71"/>
                  <a:gd name="T51" fmla="*/ 29 h 29"/>
                  <a:gd name="T52" fmla="*/ 35 w 71"/>
                  <a:gd name="T53" fmla="*/ 29 h 29"/>
                  <a:gd name="T54" fmla="*/ 43 w 71"/>
                  <a:gd name="T55" fmla="*/ 29 h 29"/>
                  <a:gd name="T56" fmla="*/ 43 w 71"/>
                  <a:gd name="T57" fmla="*/ 29 h 29"/>
                  <a:gd name="T58" fmla="*/ 28 w 71"/>
                  <a:gd name="T59" fmla="*/ 29 h 29"/>
                  <a:gd name="T60" fmla="*/ 21 w 71"/>
                  <a:gd name="T61" fmla="*/ 29 h 29"/>
                  <a:gd name="T62" fmla="*/ 21 w 71"/>
                  <a:gd name="T63" fmla="*/ 22 h 29"/>
                  <a:gd name="T64" fmla="*/ 21 w 71"/>
                  <a:gd name="T65" fmla="*/ 22 h 29"/>
                  <a:gd name="T66" fmla="*/ 21 w 71"/>
                  <a:gd name="T67" fmla="*/ 15 h 29"/>
                  <a:gd name="T68" fmla="*/ 14 w 71"/>
                  <a:gd name="T69" fmla="*/ 7 h 29"/>
                  <a:gd name="T70" fmla="*/ 7 w 71"/>
                  <a:gd name="T71" fmla="*/ 0 h 29"/>
                  <a:gd name="T72" fmla="*/ 7 w 71"/>
                  <a:gd name="T73" fmla="*/ 0 h 29"/>
                  <a:gd name="T74" fmla="*/ 0 w 71"/>
                  <a:gd name="T75" fmla="*/ 0 h 29"/>
                  <a:gd name="T76" fmla="*/ 0 w 71"/>
                  <a:gd name="T77" fmla="*/ 0 h 29"/>
                  <a:gd name="T78" fmla="*/ 0 w 71"/>
                  <a:gd name="T79" fmla="*/ 7 h 29"/>
                  <a:gd name="T80" fmla="*/ 7 w 71"/>
                  <a:gd name="T81" fmla="*/ 22 h 29"/>
                  <a:gd name="T82" fmla="*/ 14 w 71"/>
                  <a:gd name="T83" fmla="*/ 22 h 29"/>
                  <a:gd name="T84" fmla="*/ 21 w 71"/>
                  <a:gd name="T85" fmla="*/ 29 h 29"/>
                  <a:gd name="T86" fmla="*/ 21 w 71"/>
                  <a:gd name="T87" fmla="*/ 29 h 29"/>
                  <a:gd name="T88" fmla="*/ 28 w 71"/>
                  <a:gd name="T89" fmla="*/ 29 h 29"/>
                  <a:gd name="T90" fmla="*/ 28 w 71"/>
                  <a:gd name="T91" fmla="*/ 29 h 29"/>
                  <a:gd name="T92" fmla="*/ 35 w 71"/>
                  <a:gd name="T93" fmla="*/ 22 h 29"/>
                  <a:gd name="T94" fmla="*/ 43 w 71"/>
                  <a:gd name="T95" fmla="*/ 15 h 29"/>
                  <a:gd name="T96" fmla="*/ 35 w 71"/>
                  <a:gd name="T97" fmla="*/ 0 h 29"/>
                  <a:gd name="T98" fmla="*/ 28 w 71"/>
                  <a:gd name="T99" fmla="*/ 15 h 29"/>
                  <a:gd name="T100" fmla="*/ 35 w 71"/>
                  <a:gd name="T101" fmla="*/ 22 h 29"/>
                  <a:gd name="T102" fmla="*/ 35 w 71"/>
                  <a:gd name="T103" fmla="*/ 22 h 29"/>
                  <a:gd name="T104" fmla="*/ 14 w 71"/>
                  <a:gd name="T105" fmla="*/ 22 h 29"/>
                  <a:gd name="T106" fmla="*/ 21 w 71"/>
                  <a:gd name="T107" fmla="*/ 15 h 29"/>
                  <a:gd name="T108" fmla="*/ 14 w 71"/>
                  <a:gd name="T109" fmla="*/ 7 h 29"/>
                  <a:gd name="T110" fmla="*/ 14 w 71"/>
                  <a:gd name="T111" fmla="*/ 7 h 29"/>
                  <a:gd name="T112" fmla="*/ 0 w 71"/>
                  <a:gd name="T113" fmla="*/ 0 h 29"/>
                  <a:gd name="T114" fmla="*/ 0 w 71"/>
                  <a:gd name="T115" fmla="*/ 7 h 29"/>
                  <a:gd name="T116" fmla="*/ 7 w 71"/>
                  <a:gd name="T117" fmla="*/ 15 h 29"/>
                  <a:gd name="T118" fmla="*/ 7 w 71"/>
                  <a:gd name="T119" fmla="*/ 22 h 29"/>
                  <a:gd name="T120" fmla="*/ 14 w 71"/>
                  <a:gd name="T121" fmla="*/ 22 h 29"/>
                  <a:gd name="T122" fmla="*/ 14 w 71"/>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29">
                    <a:moveTo>
                      <a:pt x="71" y="29"/>
                    </a:moveTo>
                    <a:lnTo>
                      <a:pt x="71" y="22"/>
                    </a:lnTo>
                    <a:lnTo>
                      <a:pt x="64" y="15"/>
                    </a:lnTo>
                    <a:lnTo>
                      <a:pt x="64" y="7"/>
                    </a:lnTo>
                    <a:lnTo>
                      <a:pt x="64" y="7"/>
                    </a:lnTo>
                    <a:lnTo>
                      <a:pt x="57" y="7"/>
                    </a:lnTo>
                    <a:lnTo>
                      <a:pt x="50" y="15"/>
                    </a:lnTo>
                    <a:lnTo>
                      <a:pt x="50" y="22"/>
                    </a:lnTo>
                    <a:lnTo>
                      <a:pt x="50" y="29"/>
                    </a:lnTo>
                    <a:lnTo>
                      <a:pt x="57" y="29"/>
                    </a:lnTo>
                    <a:lnTo>
                      <a:pt x="57" y="15"/>
                    </a:lnTo>
                    <a:lnTo>
                      <a:pt x="64" y="7"/>
                    </a:lnTo>
                    <a:lnTo>
                      <a:pt x="64" y="15"/>
                    </a:lnTo>
                    <a:lnTo>
                      <a:pt x="64" y="29"/>
                    </a:lnTo>
                    <a:lnTo>
                      <a:pt x="64" y="29"/>
                    </a:lnTo>
                    <a:lnTo>
                      <a:pt x="64" y="29"/>
                    </a:lnTo>
                    <a:lnTo>
                      <a:pt x="71" y="29"/>
                    </a:lnTo>
                    <a:lnTo>
                      <a:pt x="71" y="29"/>
                    </a:lnTo>
                    <a:close/>
                    <a:moveTo>
                      <a:pt x="43" y="29"/>
                    </a:moveTo>
                    <a:lnTo>
                      <a:pt x="43" y="29"/>
                    </a:lnTo>
                    <a:lnTo>
                      <a:pt x="43" y="22"/>
                    </a:lnTo>
                    <a:lnTo>
                      <a:pt x="43" y="15"/>
                    </a:lnTo>
                    <a:lnTo>
                      <a:pt x="35" y="0"/>
                    </a:lnTo>
                    <a:lnTo>
                      <a:pt x="28" y="15"/>
                    </a:lnTo>
                    <a:lnTo>
                      <a:pt x="35" y="29"/>
                    </a:lnTo>
                    <a:lnTo>
                      <a:pt x="35" y="29"/>
                    </a:lnTo>
                    <a:lnTo>
                      <a:pt x="35" y="29"/>
                    </a:lnTo>
                    <a:lnTo>
                      <a:pt x="43" y="29"/>
                    </a:lnTo>
                    <a:lnTo>
                      <a:pt x="43" y="29"/>
                    </a:lnTo>
                    <a:close/>
                    <a:moveTo>
                      <a:pt x="28" y="29"/>
                    </a:moveTo>
                    <a:lnTo>
                      <a:pt x="21" y="29"/>
                    </a:lnTo>
                    <a:lnTo>
                      <a:pt x="21" y="22"/>
                    </a:lnTo>
                    <a:lnTo>
                      <a:pt x="21" y="22"/>
                    </a:lnTo>
                    <a:lnTo>
                      <a:pt x="21" y="15"/>
                    </a:lnTo>
                    <a:lnTo>
                      <a:pt x="14" y="7"/>
                    </a:lnTo>
                    <a:lnTo>
                      <a:pt x="7" y="0"/>
                    </a:lnTo>
                    <a:lnTo>
                      <a:pt x="7" y="0"/>
                    </a:lnTo>
                    <a:lnTo>
                      <a:pt x="0" y="0"/>
                    </a:lnTo>
                    <a:lnTo>
                      <a:pt x="0" y="0"/>
                    </a:lnTo>
                    <a:lnTo>
                      <a:pt x="0" y="7"/>
                    </a:lnTo>
                    <a:lnTo>
                      <a:pt x="7" y="22"/>
                    </a:lnTo>
                    <a:lnTo>
                      <a:pt x="14" y="22"/>
                    </a:lnTo>
                    <a:lnTo>
                      <a:pt x="21" y="29"/>
                    </a:lnTo>
                    <a:lnTo>
                      <a:pt x="21" y="29"/>
                    </a:lnTo>
                    <a:lnTo>
                      <a:pt x="28" y="29"/>
                    </a:lnTo>
                    <a:lnTo>
                      <a:pt x="28" y="29"/>
                    </a:lnTo>
                    <a:close/>
                    <a:moveTo>
                      <a:pt x="35" y="22"/>
                    </a:moveTo>
                    <a:lnTo>
                      <a:pt x="43" y="15"/>
                    </a:lnTo>
                    <a:lnTo>
                      <a:pt x="35" y="0"/>
                    </a:lnTo>
                    <a:lnTo>
                      <a:pt x="28" y="15"/>
                    </a:lnTo>
                    <a:lnTo>
                      <a:pt x="35" y="22"/>
                    </a:lnTo>
                    <a:lnTo>
                      <a:pt x="35" y="22"/>
                    </a:lnTo>
                    <a:close/>
                    <a:moveTo>
                      <a:pt x="14" y="22"/>
                    </a:moveTo>
                    <a:lnTo>
                      <a:pt x="21" y="15"/>
                    </a:lnTo>
                    <a:lnTo>
                      <a:pt x="14" y="7"/>
                    </a:lnTo>
                    <a:lnTo>
                      <a:pt x="14" y="7"/>
                    </a:lnTo>
                    <a:lnTo>
                      <a:pt x="0" y="0"/>
                    </a:lnTo>
                    <a:lnTo>
                      <a:pt x="0" y="7"/>
                    </a:lnTo>
                    <a:lnTo>
                      <a:pt x="7" y="15"/>
                    </a:lnTo>
                    <a:lnTo>
                      <a:pt x="7" y="22"/>
                    </a:lnTo>
                    <a:lnTo>
                      <a:pt x="14" y="22"/>
                    </a:lnTo>
                    <a:lnTo>
                      <a:pt x="14"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856">
                <a:extLst>
                  <a:ext uri="{FF2B5EF4-FFF2-40B4-BE49-F238E27FC236}">
                    <a16:creationId xmlns:a16="http://schemas.microsoft.com/office/drawing/2014/main" xmlns="" id="{3A4787D3-D073-41A3-A9E4-8BAED898D0B4}"/>
                  </a:ext>
                </a:extLst>
              </p:cNvPr>
              <p:cNvSpPr>
                <a:spLocks noEditPoints="1"/>
              </p:cNvSpPr>
              <p:nvPr/>
            </p:nvSpPr>
            <p:spPr bwMode="auto">
              <a:xfrm>
                <a:off x="6538" y="3613"/>
                <a:ext cx="73" cy="29"/>
              </a:xfrm>
              <a:custGeom>
                <a:avLst/>
                <a:gdLst>
                  <a:gd name="T0" fmla="*/ 73 w 73"/>
                  <a:gd name="T1" fmla="*/ 29 h 29"/>
                  <a:gd name="T2" fmla="*/ 73 w 73"/>
                  <a:gd name="T3" fmla="*/ 22 h 29"/>
                  <a:gd name="T4" fmla="*/ 73 w 73"/>
                  <a:gd name="T5" fmla="*/ 15 h 29"/>
                  <a:gd name="T6" fmla="*/ 73 w 73"/>
                  <a:gd name="T7" fmla="*/ 7 h 29"/>
                  <a:gd name="T8" fmla="*/ 66 w 73"/>
                  <a:gd name="T9" fmla="*/ 7 h 29"/>
                  <a:gd name="T10" fmla="*/ 66 w 73"/>
                  <a:gd name="T11" fmla="*/ 7 h 29"/>
                  <a:gd name="T12" fmla="*/ 58 w 73"/>
                  <a:gd name="T13" fmla="*/ 15 h 29"/>
                  <a:gd name="T14" fmla="*/ 58 w 73"/>
                  <a:gd name="T15" fmla="*/ 22 h 29"/>
                  <a:gd name="T16" fmla="*/ 58 w 73"/>
                  <a:gd name="T17" fmla="*/ 29 h 29"/>
                  <a:gd name="T18" fmla="*/ 58 w 73"/>
                  <a:gd name="T19" fmla="*/ 29 h 29"/>
                  <a:gd name="T20" fmla="*/ 58 w 73"/>
                  <a:gd name="T21" fmla="*/ 15 h 29"/>
                  <a:gd name="T22" fmla="*/ 66 w 73"/>
                  <a:gd name="T23" fmla="*/ 7 h 29"/>
                  <a:gd name="T24" fmla="*/ 73 w 73"/>
                  <a:gd name="T25" fmla="*/ 15 h 29"/>
                  <a:gd name="T26" fmla="*/ 73 w 73"/>
                  <a:gd name="T27" fmla="*/ 29 h 29"/>
                  <a:gd name="T28" fmla="*/ 73 w 73"/>
                  <a:gd name="T29" fmla="*/ 29 h 29"/>
                  <a:gd name="T30" fmla="*/ 73 w 73"/>
                  <a:gd name="T31" fmla="*/ 29 h 29"/>
                  <a:gd name="T32" fmla="*/ 73 w 73"/>
                  <a:gd name="T33" fmla="*/ 29 h 29"/>
                  <a:gd name="T34" fmla="*/ 73 w 73"/>
                  <a:gd name="T35" fmla="*/ 29 h 29"/>
                  <a:gd name="T36" fmla="*/ 44 w 73"/>
                  <a:gd name="T37" fmla="*/ 29 h 29"/>
                  <a:gd name="T38" fmla="*/ 44 w 73"/>
                  <a:gd name="T39" fmla="*/ 29 h 29"/>
                  <a:gd name="T40" fmla="*/ 51 w 73"/>
                  <a:gd name="T41" fmla="*/ 22 h 29"/>
                  <a:gd name="T42" fmla="*/ 51 w 73"/>
                  <a:gd name="T43" fmla="*/ 15 h 29"/>
                  <a:gd name="T44" fmla="*/ 44 w 73"/>
                  <a:gd name="T45" fmla="*/ 0 h 29"/>
                  <a:gd name="T46" fmla="*/ 36 w 73"/>
                  <a:gd name="T47" fmla="*/ 15 h 29"/>
                  <a:gd name="T48" fmla="*/ 44 w 73"/>
                  <a:gd name="T49" fmla="*/ 29 h 29"/>
                  <a:gd name="T50" fmla="*/ 44 w 73"/>
                  <a:gd name="T51" fmla="*/ 29 h 29"/>
                  <a:gd name="T52" fmla="*/ 44 w 73"/>
                  <a:gd name="T53" fmla="*/ 29 h 29"/>
                  <a:gd name="T54" fmla="*/ 44 w 73"/>
                  <a:gd name="T55" fmla="*/ 29 h 29"/>
                  <a:gd name="T56" fmla="*/ 44 w 73"/>
                  <a:gd name="T57" fmla="*/ 29 h 29"/>
                  <a:gd name="T58" fmla="*/ 36 w 73"/>
                  <a:gd name="T59" fmla="*/ 29 h 29"/>
                  <a:gd name="T60" fmla="*/ 29 w 73"/>
                  <a:gd name="T61" fmla="*/ 29 h 29"/>
                  <a:gd name="T62" fmla="*/ 29 w 73"/>
                  <a:gd name="T63" fmla="*/ 22 h 29"/>
                  <a:gd name="T64" fmla="*/ 29 w 73"/>
                  <a:gd name="T65" fmla="*/ 22 h 29"/>
                  <a:gd name="T66" fmla="*/ 29 w 73"/>
                  <a:gd name="T67" fmla="*/ 15 h 29"/>
                  <a:gd name="T68" fmla="*/ 22 w 73"/>
                  <a:gd name="T69" fmla="*/ 7 h 29"/>
                  <a:gd name="T70" fmla="*/ 15 w 73"/>
                  <a:gd name="T71" fmla="*/ 0 h 29"/>
                  <a:gd name="T72" fmla="*/ 15 w 73"/>
                  <a:gd name="T73" fmla="*/ 0 h 29"/>
                  <a:gd name="T74" fmla="*/ 8 w 73"/>
                  <a:gd name="T75" fmla="*/ 0 h 29"/>
                  <a:gd name="T76" fmla="*/ 8 w 73"/>
                  <a:gd name="T77" fmla="*/ 0 h 29"/>
                  <a:gd name="T78" fmla="*/ 0 w 73"/>
                  <a:gd name="T79" fmla="*/ 7 h 29"/>
                  <a:gd name="T80" fmla="*/ 8 w 73"/>
                  <a:gd name="T81" fmla="*/ 22 h 29"/>
                  <a:gd name="T82" fmla="*/ 22 w 73"/>
                  <a:gd name="T83" fmla="*/ 22 h 29"/>
                  <a:gd name="T84" fmla="*/ 22 w 73"/>
                  <a:gd name="T85" fmla="*/ 29 h 29"/>
                  <a:gd name="T86" fmla="*/ 29 w 73"/>
                  <a:gd name="T87" fmla="*/ 29 h 29"/>
                  <a:gd name="T88" fmla="*/ 36 w 73"/>
                  <a:gd name="T89" fmla="*/ 29 h 29"/>
                  <a:gd name="T90" fmla="*/ 36 w 73"/>
                  <a:gd name="T91" fmla="*/ 29 h 29"/>
                  <a:gd name="T92" fmla="*/ 44 w 73"/>
                  <a:gd name="T93" fmla="*/ 22 h 29"/>
                  <a:gd name="T94" fmla="*/ 51 w 73"/>
                  <a:gd name="T95" fmla="*/ 15 h 29"/>
                  <a:gd name="T96" fmla="*/ 44 w 73"/>
                  <a:gd name="T97" fmla="*/ 0 h 29"/>
                  <a:gd name="T98" fmla="*/ 36 w 73"/>
                  <a:gd name="T99" fmla="*/ 15 h 29"/>
                  <a:gd name="T100" fmla="*/ 44 w 73"/>
                  <a:gd name="T101" fmla="*/ 22 h 29"/>
                  <a:gd name="T102" fmla="*/ 44 w 73"/>
                  <a:gd name="T103" fmla="*/ 22 h 29"/>
                  <a:gd name="T104" fmla="*/ 22 w 73"/>
                  <a:gd name="T105" fmla="*/ 22 h 29"/>
                  <a:gd name="T106" fmla="*/ 22 w 73"/>
                  <a:gd name="T107" fmla="*/ 15 h 29"/>
                  <a:gd name="T108" fmla="*/ 22 w 73"/>
                  <a:gd name="T109" fmla="*/ 7 h 29"/>
                  <a:gd name="T110" fmla="*/ 15 w 73"/>
                  <a:gd name="T111" fmla="*/ 7 h 29"/>
                  <a:gd name="T112" fmla="*/ 8 w 73"/>
                  <a:gd name="T113" fmla="*/ 0 h 29"/>
                  <a:gd name="T114" fmla="*/ 8 w 73"/>
                  <a:gd name="T115" fmla="*/ 7 h 29"/>
                  <a:gd name="T116" fmla="*/ 8 w 73"/>
                  <a:gd name="T117" fmla="*/ 15 h 29"/>
                  <a:gd name="T118" fmla="*/ 15 w 73"/>
                  <a:gd name="T119" fmla="*/ 22 h 29"/>
                  <a:gd name="T120" fmla="*/ 22 w 73"/>
                  <a:gd name="T121" fmla="*/ 22 h 29"/>
                  <a:gd name="T122" fmla="*/ 22 w 73"/>
                  <a:gd name="T12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3" h="29">
                    <a:moveTo>
                      <a:pt x="73" y="29"/>
                    </a:moveTo>
                    <a:lnTo>
                      <a:pt x="73" y="22"/>
                    </a:lnTo>
                    <a:lnTo>
                      <a:pt x="73" y="15"/>
                    </a:lnTo>
                    <a:lnTo>
                      <a:pt x="73" y="7"/>
                    </a:lnTo>
                    <a:lnTo>
                      <a:pt x="66" y="7"/>
                    </a:lnTo>
                    <a:lnTo>
                      <a:pt x="66" y="7"/>
                    </a:lnTo>
                    <a:lnTo>
                      <a:pt x="58" y="15"/>
                    </a:lnTo>
                    <a:lnTo>
                      <a:pt x="58" y="22"/>
                    </a:lnTo>
                    <a:lnTo>
                      <a:pt x="58" y="29"/>
                    </a:lnTo>
                    <a:lnTo>
                      <a:pt x="58" y="29"/>
                    </a:lnTo>
                    <a:lnTo>
                      <a:pt x="58" y="15"/>
                    </a:lnTo>
                    <a:lnTo>
                      <a:pt x="66" y="7"/>
                    </a:lnTo>
                    <a:lnTo>
                      <a:pt x="73" y="15"/>
                    </a:lnTo>
                    <a:lnTo>
                      <a:pt x="73" y="29"/>
                    </a:lnTo>
                    <a:lnTo>
                      <a:pt x="73" y="29"/>
                    </a:lnTo>
                    <a:lnTo>
                      <a:pt x="73" y="29"/>
                    </a:lnTo>
                    <a:lnTo>
                      <a:pt x="73" y="29"/>
                    </a:lnTo>
                    <a:lnTo>
                      <a:pt x="73" y="29"/>
                    </a:lnTo>
                    <a:close/>
                    <a:moveTo>
                      <a:pt x="44" y="29"/>
                    </a:moveTo>
                    <a:lnTo>
                      <a:pt x="44" y="29"/>
                    </a:lnTo>
                    <a:lnTo>
                      <a:pt x="51" y="22"/>
                    </a:lnTo>
                    <a:lnTo>
                      <a:pt x="51" y="15"/>
                    </a:lnTo>
                    <a:lnTo>
                      <a:pt x="44" y="0"/>
                    </a:lnTo>
                    <a:lnTo>
                      <a:pt x="36" y="15"/>
                    </a:lnTo>
                    <a:lnTo>
                      <a:pt x="44" y="29"/>
                    </a:lnTo>
                    <a:lnTo>
                      <a:pt x="44" y="29"/>
                    </a:lnTo>
                    <a:lnTo>
                      <a:pt x="44" y="29"/>
                    </a:lnTo>
                    <a:lnTo>
                      <a:pt x="44" y="29"/>
                    </a:lnTo>
                    <a:lnTo>
                      <a:pt x="44" y="29"/>
                    </a:lnTo>
                    <a:close/>
                    <a:moveTo>
                      <a:pt x="36" y="29"/>
                    </a:moveTo>
                    <a:lnTo>
                      <a:pt x="29" y="29"/>
                    </a:lnTo>
                    <a:lnTo>
                      <a:pt x="29" y="22"/>
                    </a:lnTo>
                    <a:lnTo>
                      <a:pt x="29" y="22"/>
                    </a:lnTo>
                    <a:lnTo>
                      <a:pt x="29" y="15"/>
                    </a:lnTo>
                    <a:lnTo>
                      <a:pt x="22" y="7"/>
                    </a:lnTo>
                    <a:lnTo>
                      <a:pt x="15" y="0"/>
                    </a:lnTo>
                    <a:lnTo>
                      <a:pt x="15" y="0"/>
                    </a:lnTo>
                    <a:lnTo>
                      <a:pt x="8" y="0"/>
                    </a:lnTo>
                    <a:lnTo>
                      <a:pt x="8" y="0"/>
                    </a:lnTo>
                    <a:lnTo>
                      <a:pt x="0" y="7"/>
                    </a:lnTo>
                    <a:lnTo>
                      <a:pt x="8" y="22"/>
                    </a:lnTo>
                    <a:lnTo>
                      <a:pt x="22" y="22"/>
                    </a:lnTo>
                    <a:lnTo>
                      <a:pt x="22" y="29"/>
                    </a:lnTo>
                    <a:lnTo>
                      <a:pt x="29" y="29"/>
                    </a:lnTo>
                    <a:lnTo>
                      <a:pt x="36" y="29"/>
                    </a:lnTo>
                    <a:lnTo>
                      <a:pt x="36" y="29"/>
                    </a:lnTo>
                    <a:close/>
                    <a:moveTo>
                      <a:pt x="44" y="22"/>
                    </a:moveTo>
                    <a:lnTo>
                      <a:pt x="51" y="15"/>
                    </a:lnTo>
                    <a:lnTo>
                      <a:pt x="44" y="0"/>
                    </a:lnTo>
                    <a:lnTo>
                      <a:pt x="36" y="15"/>
                    </a:lnTo>
                    <a:lnTo>
                      <a:pt x="44" y="22"/>
                    </a:lnTo>
                    <a:lnTo>
                      <a:pt x="44" y="22"/>
                    </a:lnTo>
                    <a:close/>
                    <a:moveTo>
                      <a:pt x="22" y="22"/>
                    </a:moveTo>
                    <a:lnTo>
                      <a:pt x="22" y="15"/>
                    </a:lnTo>
                    <a:lnTo>
                      <a:pt x="22" y="7"/>
                    </a:lnTo>
                    <a:lnTo>
                      <a:pt x="15" y="7"/>
                    </a:lnTo>
                    <a:lnTo>
                      <a:pt x="8" y="0"/>
                    </a:lnTo>
                    <a:lnTo>
                      <a:pt x="8" y="7"/>
                    </a:lnTo>
                    <a:lnTo>
                      <a:pt x="8" y="15"/>
                    </a:lnTo>
                    <a:lnTo>
                      <a:pt x="15" y="22"/>
                    </a:lnTo>
                    <a:lnTo>
                      <a:pt x="22" y="22"/>
                    </a:lnTo>
                    <a:lnTo>
                      <a:pt x="22" y="22"/>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857">
                <a:extLst>
                  <a:ext uri="{FF2B5EF4-FFF2-40B4-BE49-F238E27FC236}">
                    <a16:creationId xmlns:a16="http://schemas.microsoft.com/office/drawing/2014/main" xmlns="" id="{804B7AA5-9B5D-4EDC-92D6-B3FD65A5BB74}"/>
                  </a:ext>
                </a:extLst>
              </p:cNvPr>
              <p:cNvSpPr>
                <a:spLocks/>
              </p:cNvSpPr>
              <p:nvPr/>
            </p:nvSpPr>
            <p:spPr bwMode="auto">
              <a:xfrm>
                <a:off x="6690" y="3613"/>
                <a:ext cx="14" cy="22"/>
              </a:xfrm>
              <a:custGeom>
                <a:avLst/>
                <a:gdLst>
                  <a:gd name="T0" fmla="*/ 14 w 14"/>
                  <a:gd name="T1" fmla="*/ 7 h 22"/>
                  <a:gd name="T2" fmla="*/ 14 w 14"/>
                  <a:gd name="T3" fmla="*/ 0 h 22"/>
                  <a:gd name="T4" fmla="*/ 7 w 14"/>
                  <a:gd name="T5" fmla="*/ 0 h 22"/>
                  <a:gd name="T6" fmla="*/ 7 w 14"/>
                  <a:gd name="T7" fmla="*/ 0 h 22"/>
                  <a:gd name="T8" fmla="*/ 0 w 14"/>
                  <a:gd name="T9" fmla="*/ 0 h 22"/>
                  <a:gd name="T10" fmla="*/ 0 w 14"/>
                  <a:gd name="T11" fmla="*/ 0 h 22"/>
                  <a:gd name="T12" fmla="*/ 0 w 14"/>
                  <a:gd name="T13" fmla="*/ 7 h 22"/>
                  <a:gd name="T14" fmla="*/ 0 w 14"/>
                  <a:gd name="T15" fmla="*/ 15 h 22"/>
                  <a:gd name="T16" fmla="*/ 7 w 14"/>
                  <a:gd name="T17" fmla="*/ 22 h 22"/>
                  <a:gd name="T18" fmla="*/ 7 w 14"/>
                  <a:gd name="T19" fmla="*/ 22 h 22"/>
                  <a:gd name="T20" fmla="*/ 0 w 14"/>
                  <a:gd name="T21" fmla="*/ 15 h 22"/>
                  <a:gd name="T22" fmla="*/ 0 w 14"/>
                  <a:gd name="T23" fmla="*/ 0 h 22"/>
                  <a:gd name="T24" fmla="*/ 14 w 14"/>
                  <a:gd name="T25" fmla="*/ 0 h 22"/>
                  <a:gd name="T26" fmla="*/ 14 w 14"/>
                  <a:gd name="T27" fmla="*/ 7 h 22"/>
                  <a:gd name="T28" fmla="*/ 14 w 14"/>
                  <a:gd name="T29" fmla="*/ 7 h 22"/>
                  <a:gd name="T30" fmla="*/ 14 w 14"/>
                  <a:gd name="T31" fmla="*/ 7 h 22"/>
                  <a:gd name="T32" fmla="*/ 14 w 14"/>
                  <a:gd name="T33" fmla="*/ 7 h 22"/>
                  <a:gd name="T34" fmla="*/ 14 w 14"/>
                  <a:gd name="T35"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22">
                    <a:moveTo>
                      <a:pt x="14" y="7"/>
                    </a:moveTo>
                    <a:lnTo>
                      <a:pt x="14" y="0"/>
                    </a:lnTo>
                    <a:lnTo>
                      <a:pt x="7" y="0"/>
                    </a:lnTo>
                    <a:lnTo>
                      <a:pt x="7" y="0"/>
                    </a:lnTo>
                    <a:lnTo>
                      <a:pt x="0" y="0"/>
                    </a:lnTo>
                    <a:lnTo>
                      <a:pt x="0" y="0"/>
                    </a:lnTo>
                    <a:lnTo>
                      <a:pt x="0" y="7"/>
                    </a:lnTo>
                    <a:lnTo>
                      <a:pt x="0" y="15"/>
                    </a:lnTo>
                    <a:lnTo>
                      <a:pt x="7" y="22"/>
                    </a:lnTo>
                    <a:lnTo>
                      <a:pt x="7" y="22"/>
                    </a:lnTo>
                    <a:lnTo>
                      <a:pt x="0" y="15"/>
                    </a:lnTo>
                    <a:lnTo>
                      <a:pt x="0" y="0"/>
                    </a:lnTo>
                    <a:lnTo>
                      <a:pt x="14" y="0"/>
                    </a:lnTo>
                    <a:lnTo>
                      <a:pt x="14" y="7"/>
                    </a:lnTo>
                    <a:lnTo>
                      <a:pt x="14" y="7"/>
                    </a:lnTo>
                    <a:lnTo>
                      <a:pt x="14" y="7"/>
                    </a:lnTo>
                    <a:lnTo>
                      <a:pt x="14" y="7"/>
                    </a:lnTo>
                    <a:lnTo>
                      <a:pt x="14" y="7"/>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58">
                <a:extLst>
                  <a:ext uri="{FF2B5EF4-FFF2-40B4-BE49-F238E27FC236}">
                    <a16:creationId xmlns:a16="http://schemas.microsoft.com/office/drawing/2014/main" xmlns="" id="{CD902400-D636-49F7-A233-0033DF2AD590}"/>
                  </a:ext>
                </a:extLst>
              </p:cNvPr>
              <p:cNvSpPr>
                <a:spLocks noEditPoints="1"/>
              </p:cNvSpPr>
              <p:nvPr/>
            </p:nvSpPr>
            <p:spPr bwMode="auto">
              <a:xfrm>
                <a:off x="6611" y="3613"/>
                <a:ext cx="72" cy="29"/>
              </a:xfrm>
              <a:custGeom>
                <a:avLst/>
                <a:gdLst>
                  <a:gd name="T0" fmla="*/ 72 w 72"/>
                  <a:gd name="T1" fmla="*/ 22 h 29"/>
                  <a:gd name="T2" fmla="*/ 72 w 72"/>
                  <a:gd name="T3" fmla="*/ 15 h 29"/>
                  <a:gd name="T4" fmla="*/ 72 w 72"/>
                  <a:gd name="T5" fmla="*/ 7 h 29"/>
                  <a:gd name="T6" fmla="*/ 72 w 72"/>
                  <a:gd name="T7" fmla="*/ 7 h 29"/>
                  <a:gd name="T8" fmla="*/ 65 w 72"/>
                  <a:gd name="T9" fmla="*/ 7 h 29"/>
                  <a:gd name="T10" fmla="*/ 65 w 72"/>
                  <a:gd name="T11" fmla="*/ 7 h 29"/>
                  <a:gd name="T12" fmla="*/ 58 w 72"/>
                  <a:gd name="T13" fmla="*/ 15 h 29"/>
                  <a:gd name="T14" fmla="*/ 58 w 72"/>
                  <a:gd name="T15" fmla="*/ 22 h 29"/>
                  <a:gd name="T16" fmla="*/ 58 w 72"/>
                  <a:gd name="T17" fmla="*/ 29 h 29"/>
                  <a:gd name="T18" fmla="*/ 58 w 72"/>
                  <a:gd name="T19" fmla="*/ 22 h 29"/>
                  <a:gd name="T20" fmla="*/ 65 w 72"/>
                  <a:gd name="T21" fmla="*/ 15 h 29"/>
                  <a:gd name="T22" fmla="*/ 65 w 72"/>
                  <a:gd name="T23" fmla="*/ 7 h 29"/>
                  <a:gd name="T24" fmla="*/ 72 w 72"/>
                  <a:gd name="T25" fmla="*/ 15 h 29"/>
                  <a:gd name="T26" fmla="*/ 72 w 72"/>
                  <a:gd name="T27" fmla="*/ 22 h 29"/>
                  <a:gd name="T28" fmla="*/ 72 w 72"/>
                  <a:gd name="T29" fmla="*/ 22 h 29"/>
                  <a:gd name="T30" fmla="*/ 72 w 72"/>
                  <a:gd name="T31" fmla="*/ 22 h 29"/>
                  <a:gd name="T32" fmla="*/ 43 w 72"/>
                  <a:gd name="T33" fmla="*/ 29 h 29"/>
                  <a:gd name="T34" fmla="*/ 43 w 72"/>
                  <a:gd name="T35" fmla="*/ 29 h 29"/>
                  <a:gd name="T36" fmla="*/ 50 w 72"/>
                  <a:gd name="T37" fmla="*/ 22 h 29"/>
                  <a:gd name="T38" fmla="*/ 50 w 72"/>
                  <a:gd name="T39" fmla="*/ 7 h 29"/>
                  <a:gd name="T40" fmla="*/ 43 w 72"/>
                  <a:gd name="T41" fmla="*/ 0 h 29"/>
                  <a:gd name="T42" fmla="*/ 36 w 72"/>
                  <a:gd name="T43" fmla="*/ 7 h 29"/>
                  <a:gd name="T44" fmla="*/ 43 w 72"/>
                  <a:gd name="T45" fmla="*/ 29 h 29"/>
                  <a:gd name="T46" fmla="*/ 43 w 72"/>
                  <a:gd name="T47" fmla="*/ 29 h 29"/>
                  <a:gd name="T48" fmla="*/ 43 w 72"/>
                  <a:gd name="T49" fmla="*/ 29 h 29"/>
                  <a:gd name="T50" fmla="*/ 43 w 72"/>
                  <a:gd name="T51" fmla="*/ 29 h 29"/>
                  <a:gd name="T52" fmla="*/ 43 w 72"/>
                  <a:gd name="T53" fmla="*/ 29 h 29"/>
                  <a:gd name="T54" fmla="*/ 36 w 72"/>
                  <a:gd name="T55" fmla="*/ 29 h 29"/>
                  <a:gd name="T56" fmla="*/ 29 w 72"/>
                  <a:gd name="T57" fmla="*/ 22 h 29"/>
                  <a:gd name="T58" fmla="*/ 29 w 72"/>
                  <a:gd name="T59" fmla="*/ 22 h 29"/>
                  <a:gd name="T60" fmla="*/ 29 w 72"/>
                  <a:gd name="T61" fmla="*/ 22 h 29"/>
                  <a:gd name="T62" fmla="*/ 29 w 72"/>
                  <a:gd name="T63" fmla="*/ 15 h 29"/>
                  <a:gd name="T64" fmla="*/ 22 w 72"/>
                  <a:gd name="T65" fmla="*/ 7 h 29"/>
                  <a:gd name="T66" fmla="*/ 15 w 72"/>
                  <a:gd name="T67" fmla="*/ 0 h 29"/>
                  <a:gd name="T68" fmla="*/ 15 w 72"/>
                  <a:gd name="T69" fmla="*/ 0 h 29"/>
                  <a:gd name="T70" fmla="*/ 7 w 72"/>
                  <a:gd name="T71" fmla="*/ 0 h 29"/>
                  <a:gd name="T72" fmla="*/ 7 w 72"/>
                  <a:gd name="T73" fmla="*/ 0 h 29"/>
                  <a:gd name="T74" fmla="*/ 0 w 72"/>
                  <a:gd name="T75" fmla="*/ 7 h 29"/>
                  <a:gd name="T76" fmla="*/ 7 w 72"/>
                  <a:gd name="T77" fmla="*/ 22 h 29"/>
                  <a:gd name="T78" fmla="*/ 22 w 72"/>
                  <a:gd name="T79" fmla="*/ 22 h 29"/>
                  <a:gd name="T80" fmla="*/ 22 w 72"/>
                  <a:gd name="T81" fmla="*/ 22 h 29"/>
                  <a:gd name="T82" fmla="*/ 29 w 72"/>
                  <a:gd name="T83" fmla="*/ 29 h 29"/>
                  <a:gd name="T84" fmla="*/ 29 w 72"/>
                  <a:gd name="T85" fmla="*/ 29 h 29"/>
                  <a:gd name="T86" fmla="*/ 36 w 72"/>
                  <a:gd name="T87" fmla="*/ 29 h 29"/>
                  <a:gd name="T88" fmla="*/ 36 w 72"/>
                  <a:gd name="T89" fmla="*/ 29 h 29"/>
                  <a:gd name="T90" fmla="*/ 43 w 72"/>
                  <a:gd name="T91" fmla="*/ 22 h 29"/>
                  <a:gd name="T92" fmla="*/ 50 w 72"/>
                  <a:gd name="T93" fmla="*/ 15 h 29"/>
                  <a:gd name="T94" fmla="*/ 43 w 72"/>
                  <a:gd name="T95" fmla="*/ 0 h 29"/>
                  <a:gd name="T96" fmla="*/ 36 w 72"/>
                  <a:gd name="T97" fmla="*/ 15 h 29"/>
                  <a:gd name="T98" fmla="*/ 43 w 72"/>
                  <a:gd name="T99" fmla="*/ 22 h 29"/>
                  <a:gd name="T100" fmla="*/ 43 w 72"/>
                  <a:gd name="T101" fmla="*/ 22 h 29"/>
                  <a:gd name="T102" fmla="*/ 22 w 72"/>
                  <a:gd name="T103" fmla="*/ 15 h 29"/>
                  <a:gd name="T104" fmla="*/ 22 w 72"/>
                  <a:gd name="T105" fmla="*/ 15 h 29"/>
                  <a:gd name="T106" fmla="*/ 22 w 72"/>
                  <a:gd name="T107" fmla="*/ 7 h 29"/>
                  <a:gd name="T108" fmla="*/ 15 w 72"/>
                  <a:gd name="T109" fmla="*/ 0 h 29"/>
                  <a:gd name="T110" fmla="*/ 7 w 72"/>
                  <a:gd name="T111" fmla="*/ 0 h 29"/>
                  <a:gd name="T112" fmla="*/ 7 w 72"/>
                  <a:gd name="T113" fmla="*/ 7 h 29"/>
                  <a:gd name="T114" fmla="*/ 7 w 72"/>
                  <a:gd name="T115" fmla="*/ 15 h 29"/>
                  <a:gd name="T116" fmla="*/ 15 w 72"/>
                  <a:gd name="T117" fmla="*/ 22 h 29"/>
                  <a:gd name="T118" fmla="*/ 22 w 72"/>
                  <a:gd name="T119" fmla="*/ 15 h 29"/>
                  <a:gd name="T120" fmla="*/ 22 w 72"/>
                  <a:gd name="T121"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 h="29">
                    <a:moveTo>
                      <a:pt x="72" y="22"/>
                    </a:moveTo>
                    <a:lnTo>
                      <a:pt x="72" y="15"/>
                    </a:lnTo>
                    <a:lnTo>
                      <a:pt x="72" y="7"/>
                    </a:lnTo>
                    <a:lnTo>
                      <a:pt x="72" y="7"/>
                    </a:lnTo>
                    <a:lnTo>
                      <a:pt x="65" y="7"/>
                    </a:lnTo>
                    <a:lnTo>
                      <a:pt x="65" y="7"/>
                    </a:lnTo>
                    <a:lnTo>
                      <a:pt x="58" y="15"/>
                    </a:lnTo>
                    <a:lnTo>
                      <a:pt x="58" y="22"/>
                    </a:lnTo>
                    <a:lnTo>
                      <a:pt x="58" y="29"/>
                    </a:lnTo>
                    <a:lnTo>
                      <a:pt x="58" y="22"/>
                    </a:lnTo>
                    <a:lnTo>
                      <a:pt x="65" y="15"/>
                    </a:lnTo>
                    <a:lnTo>
                      <a:pt x="65" y="7"/>
                    </a:lnTo>
                    <a:lnTo>
                      <a:pt x="72" y="15"/>
                    </a:lnTo>
                    <a:lnTo>
                      <a:pt x="72" y="22"/>
                    </a:lnTo>
                    <a:lnTo>
                      <a:pt x="72" y="22"/>
                    </a:lnTo>
                    <a:lnTo>
                      <a:pt x="72" y="22"/>
                    </a:lnTo>
                    <a:close/>
                    <a:moveTo>
                      <a:pt x="43" y="29"/>
                    </a:moveTo>
                    <a:lnTo>
                      <a:pt x="43" y="29"/>
                    </a:lnTo>
                    <a:lnTo>
                      <a:pt x="50" y="22"/>
                    </a:lnTo>
                    <a:lnTo>
                      <a:pt x="50" y="7"/>
                    </a:lnTo>
                    <a:lnTo>
                      <a:pt x="43" y="0"/>
                    </a:lnTo>
                    <a:lnTo>
                      <a:pt x="36" y="7"/>
                    </a:lnTo>
                    <a:lnTo>
                      <a:pt x="43" y="29"/>
                    </a:lnTo>
                    <a:lnTo>
                      <a:pt x="43" y="29"/>
                    </a:lnTo>
                    <a:lnTo>
                      <a:pt x="43" y="29"/>
                    </a:lnTo>
                    <a:lnTo>
                      <a:pt x="43" y="29"/>
                    </a:lnTo>
                    <a:lnTo>
                      <a:pt x="43" y="29"/>
                    </a:lnTo>
                    <a:close/>
                    <a:moveTo>
                      <a:pt x="36" y="29"/>
                    </a:moveTo>
                    <a:lnTo>
                      <a:pt x="29" y="22"/>
                    </a:lnTo>
                    <a:lnTo>
                      <a:pt x="29" y="22"/>
                    </a:lnTo>
                    <a:lnTo>
                      <a:pt x="29" y="22"/>
                    </a:lnTo>
                    <a:lnTo>
                      <a:pt x="29" y="15"/>
                    </a:lnTo>
                    <a:lnTo>
                      <a:pt x="22" y="7"/>
                    </a:lnTo>
                    <a:lnTo>
                      <a:pt x="15" y="0"/>
                    </a:lnTo>
                    <a:lnTo>
                      <a:pt x="15" y="0"/>
                    </a:lnTo>
                    <a:lnTo>
                      <a:pt x="7" y="0"/>
                    </a:lnTo>
                    <a:lnTo>
                      <a:pt x="7" y="0"/>
                    </a:lnTo>
                    <a:lnTo>
                      <a:pt x="0" y="7"/>
                    </a:lnTo>
                    <a:lnTo>
                      <a:pt x="7" y="22"/>
                    </a:lnTo>
                    <a:lnTo>
                      <a:pt x="22" y="22"/>
                    </a:lnTo>
                    <a:lnTo>
                      <a:pt x="22" y="22"/>
                    </a:lnTo>
                    <a:lnTo>
                      <a:pt x="29" y="29"/>
                    </a:lnTo>
                    <a:lnTo>
                      <a:pt x="29" y="29"/>
                    </a:lnTo>
                    <a:lnTo>
                      <a:pt x="36" y="29"/>
                    </a:lnTo>
                    <a:lnTo>
                      <a:pt x="36" y="29"/>
                    </a:lnTo>
                    <a:close/>
                    <a:moveTo>
                      <a:pt x="43" y="22"/>
                    </a:moveTo>
                    <a:lnTo>
                      <a:pt x="50" y="15"/>
                    </a:lnTo>
                    <a:lnTo>
                      <a:pt x="43" y="0"/>
                    </a:lnTo>
                    <a:lnTo>
                      <a:pt x="36" y="15"/>
                    </a:lnTo>
                    <a:lnTo>
                      <a:pt x="43" y="22"/>
                    </a:lnTo>
                    <a:lnTo>
                      <a:pt x="43" y="22"/>
                    </a:lnTo>
                    <a:close/>
                    <a:moveTo>
                      <a:pt x="22" y="15"/>
                    </a:moveTo>
                    <a:lnTo>
                      <a:pt x="22" y="15"/>
                    </a:lnTo>
                    <a:lnTo>
                      <a:pt x="22" y="7"/>
                    </a:lnTo>
                    <a:lnTo>
                      <a:pt x="15" y="0"/>
                    </a:lnTo>
                    <a:lnTo>
                      <a:pt x="7" y="0"/>
                    </a:lnTo>
                    <a:lnTo>
                      <a:pt x="7" y="7"/>
                    </a:lnTo>
                    <a:lnTo>
                      <a:pt x="7" y="15"/>
                    </a:lnTo>
                    <a:lnTo>
                      <a:pt x="15" y="22"/>
                    </a:lnTo>
                    <a:lnTo>
                      <a:pt x="22" y="15"/>
                    </a:lnTo>
                    <a:lnTo>
                      <a:pt x="22" y="15"/>
                    </a:lnTo>
                    <a:close/>
                  </a:path>
                </a:pathLst>
              </a:custGeom>
              <a:solidFill>
                <a:srgbClr val="F0F0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59">
                <a:extLst>
                  <a:ext uri="{FF2B5EF4-FFF2-40B4-BE49-F238E27FC236}">
                    <a16:creationId xmlns:a16="http://schemas.microsoft.com/office/drawing/2014/main" xmlns="" id="{F6722D46-80DA-4017-B8ED-872AFF4E3237}"/>
                  </a:ext>
                </a:extLst>
              </p:cNvPr>
              <p:cNvSpPr>
                <a:spLocks/>
              </p:cNvSpPr>
              <p:nvPr/>
            </p:nvSpPr>
            <p:spPr bwMode="auto">
              <a:xfrm>
                <a:off x="5091" y="2195"/>
                <a:ext cx="497" cy="429"/>
              </a:xfrm>
              <a:custGeom>
                <a:avLst/>
                <a:gdLst>
                  <a:gd name="T0" fmla="*/ 65 w 497"/>
                  <a:gd name="T1" fmla="*/ 136 h 429"/>
                  <a:gd name="T2" fmla="*/ 101 w 497"/>
                  <a:gd name="T3" fmla="*/ 129 h 429"/>
                  <a:gd name="T4" fmla="*/ 152 w 497"/>
                  <a:gd name="T5" fmla="*/ 158 h 429"/>
                  <a:gd name="T6" fmla="*/ 173 w 497"/>
                  <a:gd name="T7" fmla="*/ 186 h 429"/>
                  <a:gd name="T8" fmla="*/ 195 w 497"/>
                  <a:gd name="T9" fmla="*/ 215 h 429"/>
                  <a:gd name="T10" fmla="*/ 195 w 497"/>
                  <a:gd name="T11" fmla="*/ 279 h 429"/>
                  <a:gd name="T12" fmla="*/ 223 w 497"/>
                  <a:gd name="T13" fmla="*/ 308 h 429"/>
                  <a:gd name="T14" fmla="*/ 245 w 497"/>
                  <a:gd name="T15" fmla="*/ 365 h 429"/>
                  <a:gd name="T16" fmla="*/ 238 w 497"/>
                  <a:gd name="T17" fmla="*/ 336 h 429"/>
                  <a:gd name="T18" fmla="*/ 259 w 497"/>
                  <a:gd name="T19" fmla="*/ 350 h 429"/>
                  <a:gd name="T20" fmla="*/ 353 w 497"/>
                  <a:gd name="T21" fmla="*/ 429 h 429"/>
                  <a:gd name="T22" fmla="*/ 353 w 497"/>
                  <a:gd name="T23" fmla="*/ 415 h 429"/>
                  <a:gd name="T24" fmla="*/ 345 w 497"/>
                  <a:gd name="T25" fmla="*/ 379 h 429"/>
                  <a:gd name="T26" fmla="*/ 317 w 497"/>
                  <a:gd name="T27" fmla="*/ 393 h 429"/>
                  <a:gd name="T28" fmla="*/ 331 w 497"/>
                  <a:gd name="T29" fmla="*/ 336 h 429"/>
                  <a:gd name="T30" fmla="*/ 374 w 497"/>
                  <a:gd name="T31" fmla="*/ 329 h 429"/>
                  <a:gd name="T32" fmla="*/ 381 w 497"/>
                  <a:gd name="T33" fmla="*/ 358 h 429"/>
                  <a:gd name="T34" fmla="*/ 388 w 497"/>
                  <a:gd name="T35" fmla="*/ 336 h 429"/>
                  <a:gd name="T36" fmla="*/ 410 w 497"/>
                  <a:gd name="T37" fmla="*/ 279 h 429"/>
                  <a:gd name="T38" fmla="*/ 440 w 497"/>
                  <a:gd name="T39" fmla="*/ 250 h 429"/>
                  <a:gd name="T40" fmla="*/ 461 w 497"/>
                  <a:gd name="T41" fmla="*/ 243 h 429"/>
                  <a:gd name="T42" fmla="*/ 469 w 497"/>
                  <a:gd name="T43" fmla="*/ 229 h 429"/>
                  <a:gd name="T44" fmla="*/ 454 w 497"/>
                  <a:gd name="T45" fmla="*/ 215 h 429"/>
                  <a:gd name="T46" fmla="*/ 447 w 497"/>
                  <a:gd name="T47" fmla="*/ 208 h 429"/>
                  <a:gd name="T48" fmla="*/ 497 w 497"/>
                  <a:gd name="T49" fmla="*/ 186 h 429"/>
                  <a:gd name="T50" fmla="*/ 461 w 497"/>
                  <a:gd name="T51" fmla="*/ 129 h 429"/>
                  <a:gd name="T52" fmla="*/ 440 w 497"/>
                  <a:gd name="T53" fmla="*/ 143 h 429"/>
                  <a:gd name="T54" fmla="*/ 433 w 497"/>
                  <a:gd name="T55" fmla="*/ 114 h 429"/>
                  <a:gd name="T56" fmla="*/ 403 w 497"/>
                  <a:gd name="T57" fmla="*/ 107 h 429"/>
                  <a:gd name="T58" fmla="*/ 396 w 497"/>
                  <a:gd name="T59" fmla="*/ 165 h 429"/>
                  <a:gd name="T60" fmla="*/ 388 w 497"/>
                  <a:gd name="T61" fmla="*/ 193 h 429"/>
                  <a:gd name="T62" fmla="*/ 338 w 497"/>
                  <a:gd name="T63" fmla="*/ 150 h 429"/>
                  <a:gd name="T64" fmla="*/ 338 w 497"/>
                  <a:gd name="T65" fmla="*/ 99 h 429"/>
                  <a:gd name="T66" fmla="*/ 360 w 497"/>
                  <a:gd name="T67" fmla="*/ 99 h 429"/>
                  <a:gd name="T68" fmla="*/ 381 w 497"/>
                  <a:gd name="T69" fmla="*/ 71 h 429"/>
                  <a:gd name="T70" fmla="*/ 381 w 497"/>
                  <a:gd name="T71" fmla="*/ 50 h 429"/>
                  <a:gd name="T72" fmla="*/ 360 w 497"/>
                  <a:gd name="T73" fmla="*/ 64 h 429"/>
                  <a:gd name="T74" fmla="*/ 338 w 497"/>
                  <a:gd name="T75" fmla="*/ 57 h 429"/>
                  <a:gd name="T76" fmla="*/ 324 w 497"/>
                  <a:gd name="T77" fmla="*/ 28 h 429"/>
                  <a:gd name="T78" fmla="*/ 309 w 497"/>
                  <a:gd name="T79" fmla="*/ 0 h 429"/>
                  <a:gd name="T80" fmla="*/ 302 w 497"/>
                  <a:gd name="T81" fmla="*/ 28 h 429"/>
                  <a:gd name="T82" fmla="*/ 324 w 497"/>
                  <a:gd name="T83" fmla="*/ 50 h 429"/>
                  <a:gd name="T84" fmla="*/ 281 w 497"/>
                  <a:gd name="T85" fmla="*/ 57 h 429"/>
                  <a:gd name="T86" fmla="*/ 209 w 497"/>
                  <a:gd name="T87" fmla="*/ 42 h 429"/>
                  <a:gd name="T88" fmla="*/ 58 w 497"/>
                  <a:gd name="T89" fmla="*/ 35 h 429"/>
                  <a:gd name="T90" fmla="*/ 7 w 497"/>
                  <a:gd name="T91" fmla="*/ 57 h 429"/>
                  <a:gd name="T92" fmla="*/ 21 w 497"/>
                  <a:gd name="T93" fmla="*/ 71 h 429"/>
                  <a:gd name="T94" fmla="*/ 28 w 497"/>
                  <a:gd name="T95" fmla="*/ 92 h 429"/>
                  <a:gd name="T96" fmla="*/ 0 w 497"/>
                  <a:gd name="T97" fmla="*/ 121 h 429"/>
                  <a:gd name="T98" fmla="*/ 28 w 497"/>
                  <a:gd name="T99" fmla="*/ 143 h 429"/>
                  <a:gd name="T100" fmla="*/ 36 w 497"/>
                  <a:gd name="T101" fmla="*/ 150 h 429"/>
                  <a:gd name="T102" fmla="*/ 28 w 497"/>
                  <a:gd name="T103" fmla="*/ 165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97" h="429">
                    <a:moveTo>
                      <a:pt x="36" y="165"/>
                    </a:moveTo>
                    <a:lnTo>
                      <a:pt x="50" y="158"/>
                    </a:lnTo>
                    <a:lnTo>
                      <a:pt x="65" y="143"/>
                    </a:lnTo>
                    <a:lnTo>
                      <a:pt x="65" y="136"/>
                    </a:lnTo>
                    <a:lnTo>
                      <a:pt x="72" y="129"/>
                    </a:lnTo>
                    <a:lnTo>
                      <a:pt x="80" y="136"/>
                    </a:lnTo>
                    <a:lnTo>
                      <a:pt x="87" y="129"/>
                    </a:lnTo>
                    <a:lnTo>
                      <a:pt x="101" y="129"/>
                    </a:lnTo>
                    <a:lnTo>
                      <a:pt x="108" y="129"/>
                    </a:lnTo>
                    <a:lnTo>
                      <a:pt x="130" y="136"/>
                    </a:lnTo>
                    <a:lnTo>
                      <a:pt x="152" y="150"/>
                    </a:lnTo>
                    <a:lnTo>
                      <a:pt x="152" y="158"/>
                    </a:lnTo>
                    <a:lnTo>
                      <a:pt x="166" y="165"/>
                    </a:lnTo>
                    <a:lnTo>
                      <a:pt x="166" y="165"/>
                    </a:lnTo>
                    <a:lnTo>
                      <a:pt x="166" y="172"/>
                    </a:lnTo>
                    <a:lnTo>
                      <a:pt x="173" y="186"/>
                    </a:lnTo>
                    <a:lnTo>
                      <a:pt x="187" y="200"/>
                    </a:lnTo>
                    <a:lnTo>
                      <a:pt x="195" y="200"/>
                    </a:lnTo>
                    <a:lnTo>
                      <a:pt x="195" y="215"/>
                    </a:lnTo>
                    <a:lnTo>
                      <a:pt x="195" y="215"/>
                    </a:lnTo>
                    <a:lnTo>
                      <a:pt x="195" y="229"/>
                    </a:lnTo>
                    <a:lnTo>
                      <a:pt x="195" y="236"/>
                    </a:lnTo>
                    <a:lnTo>
                      <a:pt x="195" y="265"/>
                    </a:lnTo>
                    <a:lnTo>
                      <a:pt x="195" y="279"/>
                    </a:lnTo>
                    <a:lnTo>
                      <a:pt x="195" y="293"/>
                    </a:lnTo>
                    <a:lnTo>
                      <a:pt x="209" y="300"/>
                    </a:lnTo>
                    <a:lnTo>
                      <a:pt x="216" y="308"/>
                    </a:lnTo>
                    <a:lnTo>
                      <a:pt x="223" y="308"/>
                    </a:lnTo>
                    <a:lnTo>
                      <a:pt x="223" y="315"/>
                    </a:lnTo>
                    <a:lnTo>
                      <a:pt x="231" y="329"/>
                    </a:lnTo>
                    <a:lnTo>
                      <a:pt x="238" y="343"/>
                    </a:lnTo>
                    <a:lnTo>
                      <a:pt x="245" y="365"/>
                    </a:lnTo>
                    <a:lnTo>
                      <a:pt x="259" y="372"/>
                    </a:lnTo>
                    <a:lnTo>
                      <a:pt x="259" y="365"/>
                    </a:lnTo>
                    <a:lnTo>
                      <a:pt x="252" y="350"/>
                    </a:lnTo>
                    <a:lnTo>
                      <a:pt x="238" y="336"/>
                    </a:lnTo>
                    <a:lnTo>
                      <a:pt x="238" y="322"/>
                    </a:lnTo>
                    <a:lnTo>
                      <a:pt x="245" y="322"/>
                    </a:lnTo>
                    <a:lnTo>
                      <a:pt x="245" y="329"/>
                    </a:lnTo>
                    <a:lnTo>
                      <a:pt x="259" y="350"/>
                    </a:lnTo>
                    <a:lnTo>
                      <a:pt x="281" y="386"/>
                    </a:lnTo>
                    <a:lnTo>
                      <a:pt x="317" y="415"/>
                    </a:lnTo>
                    <a:lnTo>
                      <a:pt x="353" y="429"/>
                    </a:lnTo>
                    <a:lnTo>
                      <a:pt x="353" y="429"/>
                    </a:lnTo>
                    <a:lnTo>
                      <a:pt x="360" y="429"/>
                    </a:lnTo>
                    <a:lnTo>
                      <a:pt x="367" y="429"/>
                    </a:lnTo>
                    <a:lnTo>
                      <a:pt x="367" y="422"/>
                    </a:lnTo>
                    <a:lnTo>
                      <a:pt x="353" y="415"/>
                    </a:lnTo>
                    <a:lnTo>
                      <a:pt x="353" y="393"/>
                    </a:lnTo>
                    <a:lnTo>
                      <a:pt x="360" y="379"/>
                    </a:lnTo>
                    <a:lnTo>
                      <a:pt x="353" y="379"/>
                    </a:lnTo>
                    <a:lnTo>
                      <a:pt x="345" y="379"/>
                    </a:lnTo>
                    <a:lnTo>
                      <a:pt x="338" y="386"/>
                    </a:lnTo>
                    <a:lnTo>
                      <a:pt x="331" y="386"/>
                    </a:lnTo>
                    <a:lnTo>
                      <a:pt x="324" y="393"/>
                    </a:lnTo>
                    <a:lnTo>
                      <a:pt x="317" y="393"/>
                    </a:lnTo>
                    <a:lnTo>
                      <a:pt x="317" y="379"/>
                    </a:lnTo>
                    <a:lnTo>
                      <a:pt x="309" y="365"/>
                    </a:lnTo>
                    <a:lnTo>
                      <a:pt x="324" y="336"/>
                    </a:lnTo>
                    <a:lnTo>
                      <a:pt x="331" y="336"/>
                    </a:lnTo>
                    <a:lnTo>
                      <a:pt x="360" y="336"/>
                    </a:lnTo>
                    <a:lnTo>
                      <a:pt x="367" y="329"/>
                    </a:lnTo>
                    <a:lnTo>
                      <a:pt x="367" y="329"/>
                    </a:lnTo>
                    <a:lnTo>
                      <a:pt x="374" y="329"/>
                    </a:lnTo>
                    <a:lnTo>
                      <a:pt x="374" y="343"/>
                    </a:lnTo>
                    <a:lnTo>
                      <a:pt x="381" y="343"/>
                    </a:lnTo>
                    <a:lnTo>
                      <a:pt x="381" y="350"/>
                    </a:lnTo>
                    <a:lnTo>
                      <a:pt x="381" y="358"/>
                    </a:lnTo>
                    <a:lnTo>
                      <a:pt x="388" y="358"/>
                    </a:lnTo>
                    <a:lnTo>
                      <a:pt x="388" y="358"/>
                    </a:lnTo>
                    <a:lnTo>
                      <a:pt x="388" y="350"/>
                    </a:lnTo>
                    <a:lnTo>
                      <a:pt x="388" y="336"/>
                    </a:lnTo>
                    <a:lnTo>
                      <a:pt x="381" y="329"/>
                    </a:lnTo>
                    <a:lnTo>
                      <a:pt x="396" y="322"/>
                    </a:lnTo>
                    <a:lnTo>
                      <a:pt x="410" y="279"/>
                    </a:lnTo>
                    <a:lnTo>
                      <a:pt x="410" y="279"/>
                    </a:lnTo>
                    <a:lnTo>
                      <a:pt x="418" y="272"/>
                    </a:lnTo>
                    <a:lnTo>
                      <a:pt x="425" y="265"/>
                    </a:lnTo>
                    <a:lnTo>
                      <a:pt x="433" y="258"/>
                    </a:lnTo>
                    <a:lnTo>
                      <a:pt x="440" y="250"/>
                    </a:lnTo>
                    <a:lnTo>
                      <a:pt x="440" y="243"/>
                    </a:lnTo>
                    <a:lnTo>
                      <a:pt x="454" y="236"/>
                    </a:lnTo>
                    <a:lnTo>
                      <a:pt x="461" y="236"/>
                    </a:lnTo>
                    <a:lnTo>
                      <a:pt x="461" y="243"/>
                    </a:lnTo>
                    <a:lnTo>
                      <a:pt x="476" y="236"/>
                    </a:lnTo>
                    <a:lnTo>
                      <a:pt x="483" y="229"/>
                    </a:lnTo>
                    <a:lnTo>
                      <a:pt x="483" y="222"/>
                    </a:lnTo>
                    <a:lnTo>
                      <a:pt x="469" y="229"/>
                    </a:lnTo>
                    <a:lnTo>
                      <a:pt x="461" y="229"/>
                    </a:lnTo>
                    <a:lnTo>
                      <a:pt x="461" y="222"/>
                    </a:lnTo>
                    <a:lnTo>
                      <a:pt x="461" y="215"/>
                    </a:lnTo>
                    <a:lnTo>
                      <a:pt x="454" y="215"/>
                    </a:lnTo>
                    <a:lnTo>
                      <a:pt x="447" y="215"/>
                    </a:lnTo>
                    <a:lnTo>
                      <a:pt x="433" y="222"/>
                    </a:lnTo>
                    <a:lnTo>
                      <a:pt x="440" y="215"/>
                    </a:lnTo>
                    <a:lnTo>
                      <a:pt x="447" y="208"/>
                    </a:lnTo>
                    <a:lnTo>
                      <a:pt x="469" y="200"/>
                    </a:lnTo>
                    <a:lnTo>
                      <a:pt x="476" y="200"/>
                    </a:lnTo>
                    <a:lnTo>
                      <a:pt x="490" y="193"/>
                    </a:lnTo>
                    <a:lnTo>
                      <a:pt x="497" y="186"/>
                    </a:lnTo>
                    <a:lnTo>
                      <a:pt x="490" y="172"/>
                    </a:lnTo>
                    <a:lnTo>
                      <a:pt x="476" y="158"/>
                    </a:lnTo>
                    <a:lnTo>
                      <a:pt x="469" y="143"/>
                    </a:lnTo>
                    <a:lnTo>
                      <a:pt x="461" y="129"/>
                    </a:lnTo>
                    <a:lnTo>
                      <a:pt x="447" y="136"/>
                    </a:lnTo>
                    <a:lnTo>
                      <a:pt x="447" y="143"/>
                    </a:lnTo>
                    <a:lnTo>
                      <a:pt x="440" y="143"/>
                    </a:lnTo>
                    <a:lnTo>
                      <a:pt x="440" y="143"/>
                    </a:lnTo>
                    <a:lnTo>
                      <a:pt x="433" y="136"/>
                    </a:lnTo>
                    <a:lnTo>
                      <a:pt x="433" y="136"/>
                    </a:lnTo>
                    <a:lnTo>
                      <a:pt x="433" y="121"/>
                    </a:lnTo>
                    <a:lnTo>
                      <a:pt x="433" y="114"/>
                    </a:lnTo>
                    <a:lnTo>
                      <a:pt x="410" y="107"/>
                    </a:lnTo>
                    <a:lnTo>
                      <a:pt x="410" y="107"/>
                    </a:lnTo>
                    <a:lnTo>
                      <a:pt x="403" y="107"/>
                    </a:lnTo>
                    <a:lnTo>
                      <a:pt x="403" y="107"/>
                    </a:lnTo>
                    <a:lnTo>
                      <a:pt x="403" y="121"/>
                    </a:lnTo>
                    <a:lnTo>
                      <a:pt x="403" y="136"/>
                    </a:lnTo>
                    <a:lnTo>
                      <a:pt x="403" y="158"/>
                    </a:lnTo>
                    <a:lnTo>
                      <a:pt x="396" y="165"/>
                    </a:lnTo>
                    <a:lnTo>
                      <a:pt x="388" y="179"/>
                    </a:lnTo>
                    <a:lnTo>
                      <a:pt x="388" y="186"/>
                    </a:lnTo>
                    <a:lnTo>
                      <a:pt x="388" y="193"/>
                    </a:lnTo>
                    <a:lnTo>
                      <a:pt x="388" y="193"/>
                    </a:lnTo>
                    <a:lnTo>
                      <a:pt x="381" y="179"/>
                    </a:lnTo>
                    <a:lnTo>
                      <a:pt x="374" y="172"/>
                    </a:lnTo>
                    <a:lnTo>
                      <a:pt x="353" y="158"/>
                    </a:lnTo>
                    <a:lnTo>
                      <a:pt x="338" y="150"/>
                    </a:lnTo>
                    <a:lnTo>
                      <a:pt x="324" y="143"/>
                    </a:lnTo>
                    <a:lnTo>
                      <a:pt x="324" y="129"/>
                    </a:lnTo>
                    <a:lnTo>
                      <a:pt x="331" y="107"/>
                    </a:lnTo>
                    <a:lnTo>
                      <a:pt x="338" y="99"/>
                    </a:lnTo>
                    <a:lnTo>
                      <a:pt x="345" y="99"/>
                    </a:lnTo>
                    <a:lnTo>
                      <a:pt x="353" y="99"/>
                    </a:lnTo>
                    <a:lnTo>
                      <a:pt x="353" y="99"/>
                    </a:lnTo>
                    <a:lnTo>
                      <a:pt x="360" y="99"/>
                    </a:lnTo>
                    <a:lnTo>
                      <a:pt x="360" y="85"/>
                    </a:lnTo>
                    <a:lnTo>
                      <a:pt x="360" y="78"/>
                    </a:lnTo>
                    <a:lnTo>
                      <a:pt x="367" y="78"/>
                    </a:lnTo>
                    <a:lnTo>
                      <a:pt x="381" y="71"/>
                    </a:lnTo>
                    <a:lnTo>
                      <a:pt x="388" y="64"/>
                    </a:lnTo>
                    <a:lnTo>
                      <a:pt x="388" y="64"/>
                    </a:lnTo>
                    <a:lnTo>
                      <a:pt x="381" y="57"/>
                    </a:lnTo>
                    <a:lnTo>
                      <a:pt x="381" y="50"/>
                    </a:lnTo>
                    <a:lnTo>
                      <a:pt x="367" y="42"/>
                    </a:lnTo>
                    <a:lnTo>
                      <a:pt x="367" y="50"/>
                    </a:lnTo>
                    <a:lnTo>
                      <a:pt x="367" y="57"/>
                    </a:lnTo>
                    <a:lnTo>
                      <a:pt x="360" y="64"/>
                    </a:lnTo>
                    <a:lnTo>
                      <a:pt x="353" y="57"/>
                    </a:lnTo>
                    <a:lnTo>
                      <a:pt x="353" y="57"/>
                    </a:lnTo>
                    <a:lnTo>
                      <a:pt x="345" y="57"/>
                    </a:lnTo>
                    <a:lnTo>
                      <a:pt x="338" y="57"/>
                    </a:lnTo>
                    <a:lnTo>
                      <a:pt x="338" y="50"/>
                    </a:lnTo>
                    <a:lnTo>
                      <a:pt x="338" y="42"/>
                    </a:lnTo>
                    <a:lnTo>
                      <a:pt x="338" y="28"/>
                    </a:lnTo>
                    <a:lnTo>
                      <a:pt x="324" y="28"/>
                    </a:lnTo>
                    <a:lnTo>
                      <a:pt x="317" y="14"/>
                    </a:lnTo>
                    <a:lnTo>
                      <a:pt x="309" y="14"/>
                    </a:lnTo>
                    <a:lnTo>
                      <a:pt x="309" y="7"/>
                    </a:lnTo>
                    <a:lnTo>
                      <a:pt x="309" y="0"/>
                    </a:lnTo>
                    <a:lnTo>
                      <a:pt x="302" y="7"/>
                    </a:lnTo>
                    <a:lnTo>
                      <a:pt x="295" y="14"/>
                    </a:lnTo>
                    <a:lnTo>
                      <a:pt x="295" y="21"/>
                    </a:lnTo>
                    <a:lnTo>
                      <a:pt x="302" y="28"/>
                    </a:lnTo>
                    <a:lnTo>
                      <a:pt x="317" y="35"/>
                    </a:lnTo>
                    <a:lnTo>
                      <a:pt x="317" y="42"/>
                    </a:lnTo>
                    <a:lnTo>
                      <a:pt x="324" y="50"/>
                    </a:lnTo>
                    <a:lnTo>
                      <a:pt x="324" y="50"/>
                    </a:lnTo>
                    <a:lnTo>
                      <a:pt x="317" y="57"/>
                    </a:lnTo>
                    <a:lnTo>
                      <a:pt x="302" y="64"/>
                    </a:lnTo>
                    <a:lnTo>
                      <a:pt x="288" y="57"/>
                    </a:lnTo>
                    <a:lnTo>
                      <a:pt x="281" y="57"/>
                    </a:lnTo>
                    <a:lnTo>
                      <a:pt x="266" y="64"/>
                    </a:lnTo>
                    <a:lnTo>
                      <a:pt x="252" y="64"/>
                    </a:lnTo>
                    <a:lnTo>
                      <a:pt x="231" y="57"/>
                    </a:lnTo>
                    <a:lnTo>
                      <a:pt x="209" y="42"/>
                    </a:lnTo>
                    <a:lnTo>
                      <a:pt x="152" y="42"/>
                    </a:lnTo>
                    <a:lnTo>
                      <a:pt x="130" y="42"/>
                    </a:lnTo>
                    <a:lnTo>
                      <a:pt x="80" y="42"/>
                    </a:lnTo>
                    <a:lnTo>
                      <a:pt x="58" y="35"/>
                    </a:lnTo>
                    <a:lnTo>
                      <a:pt x="36" y="35"/>
                    </a:lnTo>
                    <a:lnTo>
                      <a:pt x="21" y="42"/>
                    </a:lnTo>
                    <a:lnTo>
                      <a:pt x="14" y="50"/>
                    </a:lnTo>
                    <a:lnTo>
                      <a:pt x="7" y="57"/>
                    </a:lnTo>
                    <a:lnTo>
                      <a:pt x="0" y="57"/>
                    </a:lnTo>
                    <a:lnTo>
                      <a:pt x="7" y="57"/>
                    </a:lnTo>
                    <a:lnTo>
                      <a:pt x="14" y="64"/>
                    </a:lnTo>
                    <a:lnTo>
                      <a:pt x="21" y="71"/>
                    </a:lnTo>
                    <a:lnTo>
                      <a:pt x="7" y="71"/>
                    </a:lnTo>
                    <a:lnTo>
                      <a:pt x="0" y="85"/>
                    </a:lnTo>
                    <a:lnTo>
                      <a:pt x="14" y="92"/>
                    </a:lnTo>
                    <a:lnTo>
                      <a:pt x="28" y="92"/>
                    </a:lnTo>
                    <a:lnTo>
                      <a:pt x="14" y="99"/>
                    </a:lnTo>
                    <a:lnTo>
                      <a:pt x="7" y="114"/>
                    </a:lnTo>
                    <a:lnTo>
                      <a:pt x="14" y="121"/>
                    </a:lnTo>
                    <a:lnTo>
                      <a:pt x="0" y="121"/>
                    </a:lnTo>
                    <a:lnTo>
                      <a:pt x="7" y="129"/>
                    </a:lnTo>
                    <a:lnTo>
                      <a:pt x="14" y="129"/>
                    </a:lnTo>
                    <a:lnTo>
                      <a:pt x="28" y="136"/>
                    </a:lnTo>
                    <a:lnTo>
                      <a:pt x="28" y="143"/>
                    </a:lnTo>
                    <a:lnTo>
                      <a:pt x="36" y="143"/>
                    </a:lnTo>
                    <a:lnTo>
                      <a:pt x="43" y="143"/>
                    </a:lnTo>
                    <a:lnTo>
                      <a:pt x="43" y="150"/>
                    </a:lnTo>
                    <a:lnTo>
                      <a:pt x="36" y="150"/>
                    </a:lnTo>
                    <a:lnTo>
                      <a:pt x="28" y="158"/>
                    </a:lnTo>
                    <a:lnTo>
                      <a:pt x="28" y="165"/>
                    </a:lnTo>
                    <a:lnTo>
                      <a:pt x="21" y="165"/>
                    </a:lnTo>
                    <a:lnTo>
                      <a:pt x="28" y="165"/>
                    </a:lnTo>
                    <a:lnTo>
                      <a:pt x="36" y="165"/>
                    </a:lnTo>
                    <a:lnTo>
                      <a:pt x="36" y="165"/>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60">
                <a:extLst>
                  <a:ext uri="{FF2B5EF4-FFF2-40B4-BE49-F238E27FC236}">
                    <a16:creationId xmlns:a16="http://schemas.microsoft.com/office/drawing/2014/main" xmlns="" id="{8B2422DF-D9B6-4EE6-8943-FA4398303896}"/>
                  </a:ext>
                </a:extLst>
              </p:cNvPr>
              <p:cNvSpPr>
                <a:spLocks/>
              </p:cNvSpPr>
              <p:nvPr/>
            </p:nvSpPr>
            <p:spPr bwMode="auto">
              <a:xfrm>
                <a:off x="5293" y="2159"/>
                <a:ext cx="29" cy="21"/>
              </a:xfrm>
              <a:custGeom>
                <a:avLst/>
                <a:gdLst>
                  <a:gd name="T0" fmla="*/ 14 w 29"/>
                  <a:gd name="T1" fmla="*/ 0 h 21"/>
                  <a:gd name="T2" fmla="*/ 21 w 29"/>
                  <a:gd name="T3" fmla="*/ 0 h 21"/>
                  <a:gd name="T4" fmla="*/ 29 w 29"/>
                  <a:gd name="T5" fmla="*/ 7 h 21"/>
                  <a:gd name="T6" fmla="*/ 29 w 29"/>
                  <a:gd name="T7" fmla="*/ 14 h 21"/>
                  <a:gd name="T8" fmla="*/ 7 w 29"/>
                  <a:gd name="T9" fmla="*/ 21 h 21"/>
                  <a:gd name="T10" fmla="*/ 0 w 29"/>
                  <a:gd name="T11" fmla="*/ 21 h 21"/>
                  <a:gd name="T12" fmla="*/ 7 w 29"/>
                  <a:gd name="T13" fmla="*/ 7 h 21"/>
                  <a:gd name="T14" fmla="*/ 14 w 29"/>
                  <a:gd name="T15" fmla="*/ 0 h 21"/>
                  <a:gd name="T16" fmla="*/ 14 w 29"/>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1">
                    <a:moveTo>
                      <a:pt x="14" y="0"/>
                    </a:moveTo>
                    <a:lnTo>
                      <a:pt x="21" y="0"/>
                    </a:lnTo>
                    <a:lnTo>
                      <a:pt x="29" y="7"/>
                    </a:lnTo>
                    <a:lnTo>
                      <a:pt x="29" y="14"/>
                    </a:lnTo>
                    <a:lnTo>
                      <a:pt x="7" y="21"/>
                    </a:lnTo>
                    <a:lnTo>
                      <a:pt x="0" y="21"/>
                    </a:lnTo>
                    <a:lnTo>
                      <a:pt x="7" y="7"/>
                    </a:lnTo>
                    <a:lnTo>
                      <a:pt x="14" y="0"/>
                    </a:lnTo>
                    <a:lnTo>
                      <a:pt x="14"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61">
                <a:extLst>
                  <a:ext uri="{FF2B5EF4-FFF2-40B4-BE49-F238E27FC236}">
                    <a16:creationId xmlns:a16="http://schemas.microsoft.com/office/drawing/2014/main" xmlns="" id="{2F10D5EF-3B09-46CD-8C3A-202896550795}"/>
                  </a:ext>
                </a:extLst>
              </p:cNvPr>
              <p:cNvSpPr>
                <a:spLocks/>
              </p:cNvSpPr>
              <p:nvPr/>
            </p:nvSpPr>
            <p:spPr bwMode="auto">
              <a:xfrm>
                <a:off x="5336" y="2152"/>
                <a:ext cx="14" cy="7"/>
              </a:xfrm>
              <a:custGeom>
                <a:avLst/>
                <a:gdLst>
                  <a:gd name="T0" fmla="*/ 14 w 14"/>
                  <a:gd name="T1" fmla="*/ 0 h 7"/>
                  <a:gd name="T2" fmla="*/ 14 w 14"/>
                  <a:gd name="T3" fmla="*/ 0 h 7"/>
                  <a:gd name="T4" fmla="*/ 7 w 14"/>
                  <a:gd name="T5" fmla="*/ 7 h 7"/>
                  <a:gd name="T6" fmla="*/ 0 w 14"/>
                  <a:gd name="T7" fmla="*/ 7 h 7"/>
                  <a:gd name="T8" fmla="*/ 0 w 14"/>
                  <a:gd name="T9" fmla="*/ 7 h 7"/>
                  <a:gd name="T10" fmla="*/ 7 w 14"/>
                  <a:gd name="T11" fmla="*/ 0 h 7"/>
                  <a:gd name="T12" fmla="*/ 14 w 14"/>
                  <a:gd name="T13" fmla="*/ 0 h 7"/>
                  <a:gd name="T14" fmla="*/ 14 w 14"/>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0"/>
                    </a:moveTo>
                    <a:lnTo>
                      <a:pt x="14" y="0"/>
                    </a:lnTo>
                    <a:lnTo>
                      <a:pt x="7" y="7"/>
                    </a:lnTo>
                    <a:lnTo>
                      <a:pt x="0" y="7"/>
                    </a:lnTo>
                    <a:lnTo>
                      <a:pt x="0" y="7"/>
                    </a:lnTo>
                    <a:lnTo>
                      <a:pt x="7" y="0"/>
                    </a:lnTo>
                    <a:lnTo>
                      <a:pt x="14" y="0"/>
                    </a:lnTo>
                    <a:lnTo>
                      <a:pt x="14"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62">
                <a:extLst>
                  <a:ext uri="{FF2B5EF4-FFF2-40B4-BE49-F238E27FC236}">
                    <a16:creationId xmlns:a16="http://schemas.microsoft.com/office/drawing/2014/main" xmlns="" id="{AFFD6461-50CF-42E6-B424-7B65E41D7047}"/>
                  </a:ext>
                </a:extLst>
              </p:cNvPr>
              <p:cNvSpPr>
                <a:spLocks/>
              </p:cNvSpPr>
              <p:nvPr/>
            </p:nvSpPr>
            <p:spPr bwMode="auto">
              <a:xfrm>
                <a:off x="5314" y="2166"/>
                <a:ext cx="51" cy="29"/>
              </a:xfrm>
              <a:custGeom>
                <a:avLst/>
                <a:gdLst>
                  <a:gd name="T0" fmla="*/ 8 w 51"/>
                  <a:gd name="T1" fmla="*/ 14 h 29"/>
                  <a:gd name="T2" fmla="*/ 8 w 51"/>
                  <a:gd name="T3" fmla="*/ 14 h 29"/>
                  <a:gd name="T4" fmla="*/ 15 w 51"/>
                  <a:gd name="T5" fmla="*/ 7 h 29"/>
                  <a:gd name="T6" fmla="*/ 22 w 51"/>
                  <a:gd name="T7" fmla="*/ 14 h 29"/>
                  <a:gd name="T8" fmla="*/ 29 w 51"/>
                  <a:gd name="T9" fmla="*/ 14 h 29"/>
                  <a:gd name="T10" fmla="*/ 36 w 51"/>
                  <a:gd name="T11" fmla="*/ 14 h 29"/>
                  <a:gd name="T12" fmla="*/ 36 w 51"/>
                  <a:gd name="T13" fmla="*/ 7 h 29"/>
                  <a:gd name="T14" fmla="*/ 36 w 51"/>
                  <a:gd name="T15" fmla="*/ 7 h 29"/>
                  <a:gd name="T16" fmla="*/ 43 w 51"/>
                  <a:gd name="T17" fmla="*/ 0 h 29"/>
                  <a:gd name="T18" fmla="*/ 51 w 51"/>
                  <a:gd name="T19" fmla="*/ 7 h 29"/>
                  <a:gd name="T20" fmla="*/ 51 w 51"/>
                  <a:gd name="T21" fmla="*/ 14 h 29"/>
                  <a:gd name="T22" fmla="*/ 51 w 51"/>
                  <a:gd name="T23" fmla="*/ 21 h 29"/>
                  <a:gd name="T24" fmla="*/ 36 w 51"/>
                  <a:gd name="T25" fmla="*/ 21 h 29"/>
                  <a:gd name="T26" fmla="*/ 29 w 51"/>
                  <a:gd name="T27" fmla="*/ 29 h 29"/>
                  <a:gd name="T28" fmla="*/ 15 w 51"/>
                  <a:gd name="T29" fmla="*/ 21 h 29"/>
                  <a:gd name="T30" fmla="*/ 15 w 51"/>
                  <a:gd name="T31" fmla="*/ 21 h 29"/>
                  <a:gd name="T32" fmla="*/ 0 w 51"/>
                  <a:gd name="T33" fmla="*/ 21 h 29"/>
                  <a:gd name="T34" fmla="*/ 8 w 51"/>
                  <a:gd name="T35" fmla="*/ 14 h 29"/>
                  <a:gd name="T36" fmla="*/ 8 w 51"/>
                  <a:gd name="T37" fmla="*/ 1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29">
                    <a:moveTo>
                      <a:pt x="8" y="14"/>
                    </a:moveTo>
                    <a:lnTo>
                      <a:pt x="8" y="14"/>
                    </a:lnTo>
                    <a:lnTo>
                      <a:pt x="15" y="7"/>
                    </a:lnTo>
                    <a:lnTo>
                      <a:pt x="22" y="14"/>
                    </a:lnTo>
                    <a:lnTo>
                      <a:pt x="29" y="14"/>
                    </a:lnTo>
                    <a:lnTo>
                      <a:pt x="36" y="14"/>
                    </a:lnTo>
                    <a:lnTo>
                      <a:pt x="36" y="7"/>
                    </a:lnTo>
                    <a:lnTo>
                      <a:pt x="36" y="7"/>
                    </a:lnTo>
                    <a:lnTo>
                      <a:pt x="43" y="0"/>
                    </a:lnTo>
                    <a:lnTo>
                      <a:pt x="51" y="7"/>
                    </a:lnTo>
                    <a:lnTo>
                      <a:pt x="51" y="14"/>
                    </a:lnTo>
                    <a:lnTo>
                      <a:pt x="51" y="21"/>
                    </a:lnTo>
                    <a:lnTo>
                      <a:pt x="36" y="21"/>
                    </a:lnTo>
                    <a:lnTo>
                      <a:pt x="29" y="29"/>
                    </a:lnTo>
                    <a:lnTo>
                      <a:pt x="15" y="21"/>
                    </a:lnTo>
                    <a:lnTo>
                      <a:pt x="15" y="21"/>
                    </a:lnTo>
                    <a:lnTo>
                      <a:pt x="0" y="21"/>
                    </a:lnTo>
                    <a:lnTo>
                      <a:pt x="8" y="14"/>
                    </a:lnTo>
                    <a:lnTo>
                      <a:pt x="8" y="14"/>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863">
                <a:extLst>
                  <a:ext uri="{FF2B5EF4-FFF2-40B4-BE49-F238E27FC236}">
                    <a16:creationId xmlns:a16="http://schemas.microsoft.com/office/drawing/2014/main" xmlns="" id="{2B2DCD24-3FBE-47E3-9F36-69C5FF9C3658}"/>
                  </a:ext>
                </a:extLst>
              </p:cNvPr>
              <p:cNvSpPr>
                <a:spLocks/>
              </p:cNvSpPr>
              <p:nvPr/>
            </p:nvSpPr>
            <p:spPr bwMode="auto">
              <a:xfrm>
                <a:off x="5307" y="2209"/>
                <a:ext cx="79" cy="43"/>
              </a:xfrm>
              <a:custGeom>
                <a:avLst/>
                <a:gdLst>
                  <a:gd name="T0" fmla="*/ 0 w 79"/>
                  <a:gd name="T1" fmla="*/ 14 h 43"/>
                  <a:gd name="T2" fmla="*/ 7 w 79"/>
                  <a:gd name="T3" fmla="*/ 0 h 43"/>
                  <a:gd name="T4" fmla="*/ 22 w 79"/>
                  <a:gd name="T5" fmla="*/ 0 h 43"/>
                  <a:gd name="T6" fmla="*/ 43 w 79"/>
                  <a:gd name="T7" fmla="*/ 0 h 43"/>
                  <a:gd name="T8" fmla="*/ 43 w 79"/>
                  <a:gd name="T9" fmla="*/ 0 h 43"/>
                  <a:gd name="T10" fmla="*/ 43 w 79"/>
                  <a:gd name="T11" fmla="*/ 7 h 43"/>
                  <a:gd name="T12" fmla="*/ 58 w 79"/>
                  <a:gd name="T13" fmla="*/ 0 h 43"/>
                  <a:gd name="T14" fmla="*/ 58 w 79"/>
                  <a:gd name="T15" fmla="*/ 0 h 43"/>
                  <a:gd name="T16" fmla="*/ 65 w 79"/>
                  <a:gd name="T17" fmla="*/ 7 h 43"/>
                  <a:gd name="T18" fmla="*/ 72 w 79"/>
                  <a:gd name="T19" fmla="*/ 21 h 43"/>
                  <a:gd name="T20" fmla="*/ 79 w 79"/>
                  <a:gd name="T21" fmla="*/ 21 h 43"/>
                  <a:gd name="T22" fmla="*/ 79 w 79"/>
                  <a:gd name="T23" fmla="*/ 28 h 43"/>
                  <a:gd name="T24" fmla="*/ 79 w 79"/>
                  <a:gd name="T25" fmla="*/ 36 h 43"/>
                  <a:gd name="T26" fmla="*/ 65 w 79"/>
                  <a:gd name="T27" fmla="*/ 36 h 43"/>
                  <a:gd name="T28" fmla="*/ 50 w 79"/>
                  <a:gd name="T29" fmla="*/ 36 h 43"/>
                  <a:gd name="T30" fmla="*/ 36 w 79"/>
                  <a:gd name="T31" fmla="*/ 43 h 43"/>
                  <a:gd name="T32" fmla="*/ 15 w 79"/>
                  <a:gd name="T33" fmla="*/ 36 h 43"/>
                  <a:gd name="T34" fmla="*/ 22 w 79"/>
                  <a:gd name="T35" fmla="*/ 28 h 43"/>
                  <a:gd name="T36" fmla="*/ 15 w 79"/>
                  <a:gd name="T37" fmla="*/ 21 h 43"/>
                  <a:gd name="T38" fmla="*/ 7 w 79"/>
                  <a:gd name="T39" fmla="*/ 14 h 43"/>
                  <a:gd name="T40" fmla="*/ 0 w 79"/>
                  <a:gd name="T41" fmla="*/ 14 h 43"/>
                  <a:gd name="T42" fmla="*/ 0 w 79"/>
                  <a:gd name="T43"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43">
                    <a:moveTo>
                      <a:pt x="0" y="14"/>
                    </a:moveTo>
                    <a:lnTo>
                      <a:pt x="7" y="0"/>
                    </a:lnTo>
                    <a:lnTo>
                      <a:pt x="22" y="0"/>
                    </a:lnTo>
                    <a:lnTo>
                      <a:pt x="43" y="0"/>
                    </a:lnTo>
                    <a:lnTo>
                      <a:pt x="43" y="0"/>
                    </a:lnTo>
                    <a:lnTo>
                      <a:pt x="43" y="7"/>
                    </a:lnTo>
                    <a:lnTo>
                      <a:pt x="58" y="0"/>
                    </a:lnTo>
                    <a:lnTo>
                      <a:pt x="58" y="0"/>
                    </a:lnTo>
                    <a:lnTo>
                      <a:pt x="65" y="7"/>
                    </a:lnTo>
                    <a:lnTo>
                      <a:pt x="72" y="21"/>
                    </a:lnTo>
                    <a:lnTo>
                      <a:pt x="79" y="21"/>
                    </a:lnTo>
                    <a:lnTo>
                      <a:pt x="79" y="28"/>
                    </a:lnTo>
                    <a:lnTo>
                      <a:pt x="79" y="36"/>
                    </a:lnTo>
                    <a:lnTo>
                      <a:pt x="65" y="36"/>
                    </a:lnTo>
                    <a:lnTo>
                      <a:pt x="50" y="36"/>
                    </a:lnTo>
                    <a:lnTo>
                      <a:pt x="36" y="43"/>
                    </a:lnTo>
                    <a:lnTo>
                      <a:pt x="15" y="36"/>
                    </a:lnTo>
                    <a:lnTo>
                      <a:pt x="22" y="28"/>
                    </a:lnTo>
                    <a:lnTo>
                      <a:pt x="15" y="21"/>
                    </a:lnTo>
                    <a:lnTo>
                      <a:pt x="7" y="14"/>
                    </a:lnTo>
                    <a:lnTo>
                      <a:pt x="0" y="14"/>
                    </a:lnTo>
                    <a:lnTo>
                      <a:pt x="0" y="14"/>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64">
                <a:extLst>
                  <a:ext uri="{FF2B5EF4-FFF2-40B4-BE49-F238E27FC236}">
                    <a16:creationId xmlns:a16="http://schemas.microsoft.com/office/drawing/2014/main" xmlns="" id="{AA925A91-A65E-4362-8990-655B1082C15D}"/>
                  </a:ext>
                </a:extLst>
              </p:cNvPr>
              <p:cNvSpPr>
                <a:spLocks/>
              </p:cNvSpPr>
              <p:nvPr/>
            </p:nvSpPr>
            <p:spPr bwMode="auto">
              <a:xfrm>
                <a:off x="5574" y="2388"/>
                <a:ext cx="36" cy="29"/>
              </a:xfrm>
              <a:custGeom>
                <a:avLst/>
                <a:gdLst>
                  <a:gd name="T0" fmla="*/ 21 w 36"/>
                  <a:gd name="T1" fmla="*/ 0 h 29"/>
                  <a:gd name="T2" fmla="*/ 21 w 36"/>
                  <a:gd name="T3" fmla="*/ 22 h 29"/>
                  <a:gd name="T4" fmla="*/ 36 w 36"/>
                  <a:gd name="T5" fmla="*/ 22 h 29"/>
                  <a:gd name="T6" fmla="*/ 36 w 36"/>
                  <a:gd name="T7" fmla="*/ 29 h 29"/>
                  <a:gd name="T8" fmla="*/ 21 w 36"/>
                  <a:gd name="T9" fmla="*/ 29 h 29"/>
                  <a:gd name="T10" fmla="*/ 14 w 36"/>
                  <a:gd name="T11" fmla="*/ 29 h 29"/>
                  <a:gd name="T12" fmla="*/ 7 w 36"/>
                  <a:gd name="T13" fmla="*/ 29 h 29"/>
                  <a:gd name="T14" fmla="*/ 0 w 36"/>
                  <a:gd name="T15" fmla="*/ 29 h 29"/>
                  <a:gd name="T16" fmla="*/ 7 w 36"/>
                  <a:gd name="T17" fmla="*/ 15 h 29"/>
                  <a:gd name="T18" fmla="*/ 14 w 36"/>
                  <a:gd name="T19" fmla="*/ 7 h 29"/>
                  <a:gd name="T20" fmla="*/ 21 w 36"/>
                  <a:gd name="T21" fmla="*/ 0 h 29"/>
                  <a:gd name="T22" fmla="*/ 21 w 36"/>
                  <a:gd name="T2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29">
                    <a:moveTo>
                      <a:pt x="21" y="0"/>
                    </a:moveTo>
                    <a:lnTo>
                      <a:pt x="21" y="22"/>
                    </a:lnTo>
                    <a:lnTo>
                      <a:pt x="36" y="22"/>
                    </a:lnTo>
                    <a:lnTo>
                      <a:pt x="36" y="29"/>
                    </a:lnTo>
                    <a:lnTo>
                      <a:pt x="21" y="29"/>
                    </a:lnTo>
                    <a:lnTo>
                      <a:pt x="14" y="29"/>
                    </a:lnTo>
                    <a:lnTo>
                      <a:pt x="7" y="29"/>
                    </a:lnTo>
                    <a:lnTo>
                      <a:pt x="0" y="29"/>
                    </a:lnTo>
                    <a:lnTo>
                      <a:pt x="7" y="15"/>
                    </a:lnTo>
                    <a:lnTo>
                      <a:pt x="14" y="7"/>
                    </a:lnTo>
                    <a:lnTo>
                      <a:pt x="21" y="0"/>
                    </a:lnTo>
                    <a:lnTo>
                      <a:pt x="21"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865">
                <a:extLst>
                  <a:ext uri="{FF2B5EF4-FFF2-40B4-BE49-F238E27FC236}">
                    <a16:creationId xmlns:a16="http://schemas.microsoft.com/office/drawing/2014/main" xmlns="" id="{81F02D57-0711-4B8E-99A6-C08FEDD05A99}"/>
                  </a:ext>
                </a:extLst>
              </p:cNvPr>
              <p:cNvSpPr>
                <a:spLocks/>
              </p:cNvSpPr>
              <p:nvPr/>
            </p:nvSpPr>
            <p:spPr bwMode="auto">
              <a:xfrm>
                <a:off x="5451" y="2280"/>
                <a:ext cx="21" cy="22"/>
              </a:xfrm>
              <a:custGeom>
                <a:avLst/>
                <a:gdLst>
                  <a:gd name="T0" fmla="*/ 7 w 21"/>
                  <a:gd name="T1" fmla="*/ 0 h 22"/>
                  <a:gd name="T2" fmla="*/ 14 w 21"/>
                  <a:gd name="T3" fmla="*/ 0 h 22"/>
                  <a:gd name="T4" fmla="*/ 21 w 21"/>
                  <a:gd name="T5" fmla="*/ 7 h 22"/>
                  <a:gd name="T6" fmla="*/ 21 w 21"/>
                  <a:gd name="T7" fmla="*/ 7 h 22"/>
                  <a:gd name="T8" fmla="*/ 21 w 21"/>
                  <a:gd name="T9" fmla="*/ 7 h 22"/>
                  <a:gd name="T10" fmla="*/ 21 w 21"/>
                  <a:gd name="T11" fmla="*/ 14 h 22"/>
                  <a:gd name="T12" fmla="*/ 21 w 21"/>
                  <a:gd name="T13" fmla="*/ 14 h 22"/>
                  <a:gd name="T14" fmla="*/ 21 w 21"/>
                  <a:gd name="T15" fmla="*/ 14 h 22"/>
                  <a:gd name="T16" fmla="*/ 21 w 21"/>
                  <a:gd name="T17" fmla="*/ 22 h 22"/>
                  <a:gd name="T18" fmla="*/ 21 w 21"/>
                  <a:gd name="T19" fmla="*/ 22 h 22"/>
                  <a:gd name="T20" fmla="*/ 21 w 21"/>
                  <a:gd name="T21" fmla="*/ 22 h 22"/>
                  <a:gd name="T22" fmla="*/ 21 w 21"/>
                  <a:gd name="T23" fmla="*/ 22 h 22"/>
                  <a:gd name="T24" fmla="*/ 21 w 21"/>
                  <a:gd name="T25" fmla="*/ 22 h 22"/>
                  <a:gd name="T26" fmla="*/ 14 w 21"/>
                  <a:gd name="T27" fmla="*/ 22 h 22"/>
                  <a:gd name="T28" fmla="*/ 14 w 21"/>
                  <a:gd name="T29" fmla="*/ 22 h 22"/>
                  <a:gd name="T30" fmla="*/ 7 w 21"/>
                  <a:gd name="T31" fmla="*/ 22 h 22"/>
                  <a:gd name="T32" fmla="*/ 7 w 21"/>
                  <a:gd name="T33" fmla="*/ 14 h 22"/>
                  <a:gd name="T34" fmla="*/ 0 w 21"/>
                  <a:gd name="T35" fmla="*/ 14 h 22"/>
                  <a:gd name="T36" fmla="*/ 0 w 21"/>
                  <a:gd name="T37" fmla="*/ 7 h 22"/>
                  <a:gd name="T38" fmla="*/ 7 w 21"/>
                  <a:gd name="T39" fmla="*/ 7 h 22"/>
                  <a:gd name="T40" fmla="*/ 7 w 21"/>
                  <a:gd name="T41" fmla="*/ 0 h 22"/>
                  <a:gd name="T42" fmla="*/ 7 w 21"/>
                  <a:gd name="T43" fmla="*/ 0 h 22"/>
                  <a:gd name="T44" fmla="*/ 7 w 21"/>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2">
                    <a:moveTo>
                      <a:pt x="7" y="0"/>
                    </a:moveTo>
                    <a:lnTo>
                      <a:pt x="14" y="0"/>
                    </a:lnTo>
                    <a:lnTo>
                      <a:pt x="21" y="7"/>
                    </a:lnTo>
                    <a:lnTo>
                      <a:pt x="21" y="7"/>
                    </a:lnTo>
                    <a:lnTo>
                      <a:pt x="21" y="7"/>
                    </a:lnTo>
                    <a:lnTo>
                      <a:pt x="21" y="14"/>
                    </a:lnTo>
                    <a:lnTo>
                      <a:pt x="21" y="14"/>
                    </a:lnTo>
                    <a:lnTo>
                      <a:pt x="21" y="14"/>
                    </a:lnTo>
                    <a:lnTo>
                      <a:pt x="21" y="22"/>
                    </a:lnTo>
                    <a:lnTo>
                      <a:pt x="21" y="22"/>
                    </a:lnTo>
                    <a:lnTo>
                      <a:pt x="21" y="22"/>
                    </a:lnTo>
                    <a:lnTo>
                      <a:pt x="21" y="22"/>
                    </a:lnTo>
                    <a:lnTo>
                      <a:pt x="21" y="22"/>
                    </a:lnTo>
                    <a:lnTo>
                      <a:pt x="14" y="22"/>
                    </a:lnTo>
                    <a:lnTo>
                      <a:pt x="14" y="22"/>
                    </a:lnTo>
                    <a:lnTo>
                      <a:pt x="7" y="22"/>
                    </a:lnTo>
                    <a:lnTo>
                      <a:pt x="7" y="14"/>
                    </a:lnTo>
                    <a:lnTo>
                      <a:pt x="0" y="14"/>
                    </a:lnTo>
                    <a:lnTo>
                      <a:pt x="0" y="7"/>
                    </a:lnTo>
                    <a:lnTo>
                      <a:pt x="7" y="7"/>
                    </a:lnTo>
                    <a:lnTo>
                      <a:pt x="7" y="0"/>
                    </a:lnTo>
                    <a:lnTo>
                      <a:pt x="7" y="0"/>
                    </a:lnTo>
                    <a:lnTo>
                      <a:pt x="7"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866">
                <a:extLst>
                  <a:ext uri="{FF2B5EF4-FFF2-40B4-BE49-F238E27FC236}">
                    <a16:creationId xmlns:a16="http://schemas.microsoft.com/office/drawing/2014/main" xmlns="" id="{09110040-3EB5-47BE-97B0-5556D84B1B03}"/>
                  </a:ext>
                </a:extLst>
              </p:cNvPr>
              <p:cNvSpPr>
                <a:spLocks/>
              </p:cNvSpPr>
              <p:nvPr/>
            </p:nvSpPr>
            <p:spPr bwMode="auto">
              <a:xfrm>
                <a:off x="5365" y="2137"/>
                <a:ext cx="28" cy="15"/>
              </a:xfrm>
              <a:custGeom>
                <a:avLst/>
                <a:gdLst>
                  <a:gd name="T0" fmla="*/ 14 w 28"/>
                  <a:gd name="T1" fmla="*/ 0 h 15"/>
                  <a:gd name="T2" fmla="*/ 21 w 28"/>
                  <a:gd name="T3" fmla="*/ 0 h 15"/>
                  <a:gd name="T4" fmla="*/ 21 w 28"/>
                  <a:gd name="T5" fmla="*/ 8 h 15"/>
                  <a:gd name="T6" fmla="*/ 28 w 28"/>
                  <a:gd name="T7" fmla="*/ 8 h 15"/>
                  <a:gd name="T8" fmla="*/ 28 w 28"/>
                  <a:gd name="T9" fmla="*/ 8 h 15"/>
                  <a:gd name="T10" fmla="*/ 28 w 28"/>
                  <a:gd name="T11" fmla="*/ 8 h 15"/>
                  <a:gd name="T12" fmla="*/ 28 w 28"/>
                  <a:gd name="T13" fmla="*/ 8 h 15"/>
                  <a:gd name="T14" fmla="*/ 28 w 28"/>
                  <a:gd name="T15" fmla="*/ 15 h 15"/>
                  <a:gd name="T16" fmla="*/ 21 w 28"/>
                  <a:gd name="T17" fmla="*/ 15 h 15"/>
                  <a:gd name="T18" fmla="*/ 7 w 28"/>
                  <a:gd name="T19" fmla="*/ 15 h 15"/>
                  <a:gd name="T20" fmla="*/ 7 w 28"/>
                  <a:gd name="T21" fmla="*/ 8 h 15"/>
                  <a:gd name="T22" fmla="*/ 0 w 28"/>
                  <a:gd name="T23" fmla="*/ 0 h 15"/>
                  <a:gd name="T24" fmla="*/ 14 w 28"/>
                  <a:gd name="T25" fmla="*/ 0 h 15"/>
                  <a:gd name="T26" fmla="*/ 14 w 28"/>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5">
                    <a:moveTo>
                      <a:pt x="14" y="0"/>
                    </a:moveTo>
                    <a:lnTo>
                      <a:pt x="21" y="0"/>
                    </a:lnTo>
                    <a:lnTo>
                      <a:pt x="21" y="8"/>
                    </a:lnTo>
                    <a:lnTo>
                      <a:pt x="28" y="8"/>
                    </a:lnTo>
                    <a:lnTo>
                      <a:pt x="28" y="8"/>
                    </a:lnTo>
                    <a:lnTo>
                      <a:pt x="28" y="8"/>
                    </a:lnTo>
                    <a:lnTo>
                      <a:pt x="28" y="8"/>
                    </a:lnTo>
                    <a:lnTo>
                      <a:pt x="28" y="15"/>
                    </a:lnTo>
                    <a:lnTo>
                      <a:pt x="21" y="15"/>
                    </a:lnTo>
                    <a:lnTo>
                      <a:pt x="7" y="15"/>
                    </a:lnTo>
                    <a:lnTo>
                      <a:pt x="7" y="8"/>
                    </a:lnTo>
                    <a:lnTo>
                      <a:pt x="0" y="0"/>
                    </a:lnTo>
                    <a:lnTo>
                      <a:pt x="14" y="0"/>
                    </a:lnTo>
                    <a:lnTo>
                      <a:pt x="14"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67">
                <a:extLst>
                  <a:ext uri="{FF2B5EF4-FFF2-40B4-BE49-F238E27FC236}">
                    <a16:creationId xmlns:a16="http://schemas.microsoft.com/office/drawing/2014/main" xmlns="" id="{10866AB9-6A27-4789-8799-1662FCBAFB5D}"/>
                  </a:ext>
                </a:extLst>
              </p:cNvPr>
              <p:cNvSpPr>
                <a:spLocks/>
              </p:cNvSpPr>
              <p:nvPr/>
            </p:nvSpPr>
            <p:spPr bwMode="auto">
              <a:xfrm>
                <a:off x="5400" y="2145"/>
                <a:ext cx="15" cy="14"/>
              </a:xfrm>
              <a:custGeom>
                <a:avLst/>
                <a:gdLst>
                  <a:gd name="T0" fmla="*/ 8 w 15"/>
                  <a:gd name="T1" fmla="*/ 0 h 14"/>
                  <a:gd name="T2" fmla="*/ 8 w 15"/>
                  <a:gd name="T3" fmla="*/ 0 h 14"/>
                  <a:gd name="T4" fmla="*/ 15 w 15"/>
                  <a:gd name="T5" fmla="*/ 0 h 14"/>
                  <a:gd name="T6" fmla="*/ 15 w 15"/>
                  <a:gd name="T7" fmla="*/ 7 h 14"/>
                  <a:gd name="T8" fmla="*/ 15 w 15"/>
                  <a:gd name="T9" fmla="*/ 7 h 14"/>
                  <a:gd name="T10" fmla="*/ 15 w 15"/>
                  <a:gd name="T11" fmla="*/ 7 h 14"/>
                  <a:gd name="T12" fmla="*/ 15 w 15"/>
                  <a:gd name="T13" fmla="*/ 7 h 14"/>
                  <a:gd name="T14" fmla="*/ 15 w 15"/>
                  <a:gd name="T15" fmla="*/ 14 h 14"/>
                  <a:gd name="T16" fmla="*/ 15 w 15"/>
                  <a:gd name="T17" fmla="*/ 14 h 14"/>
                  <a:gd name="T18" fmla="*/ 15 w 15"/>
                  <a:gd name="T19" fmla="*/ 14 h 14"/>
                  <a:gd name="T20" fmla="*/ 8 w 15"/>
                  <a:gd name="T21" fmla="*/ 14 h 14"/>
                  <a:gd name="T22" fmla="*/ 8 w 15"/>
                  <a:gd name="T23" fmla="*/ 14 h 14"/>
                  <a:gd name="T24" fmla="*/ 8 w 15"/>
                  <a:gd name="T25" fmla="*/ 14 h 14"/>
                  <a:gd name="T26" fmla="*/ 8 w 15"/>
                  <a:gd name="T27" fmla="*/ 14 h 14"/>
                  <a:gd name="T28" fmla="*/ 0 w 15"/>
                  <a:gd name="T29" fmla="*/ 14 h 14"/>
                  <a:gd name="T30" fmla="*/ 0 w 15"/>
                  <a:gd name="T31" fmla="*/ 7 h 14"/>
                  <a:gd name="T32" fmla="*/ 0 w 15"/>
                  <a:gd name="T33" fmla="*/ 7 h 14"/>
                  <a:gd name="T34" fmla="*/ 0 w 15"/>
                  <a:gd name="T35" fmla="*/ 7 h 14"/>
                  <a:gd name="T36" fmla="*/ 0 w 15"/>
                  <a:gd name="T37" fmla="*/ 0 h 14"/>
                  <a:gd name="T38" fmla="*/ 0 w 15"/>
                  <a:gd name="T39" fmla="*/ 0 h 14"/>
                  <a:gd name="T40" fmla="*/ 8 w 15"/>
                  <a:gd name="T41" fmla="*/ 0 h 14"/>
                  <a:gd name="T42" fmla="*/ 8 w 15"/>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4">
                    <a:moveTo>
                      <a:pt x="8" y="0"/>
                    </a:moveTo>
                    <a:lnTo>
                      <a:pt x="8" y="0"/>
                    </a:lnTo>
                    <a:lnTo>
                      <a:pt x="15" y="0"/>
                    </a:lnTo>
                    <a:lnTo>
                      <a:pt x="15" y="7"/>
                    </a:lnTo>
                    <a:lnTo>
                      <a:pt x="15" y="7"/>
                    </a:lnTo>
                    <a:lnTo>
                      <a:pt x="15" y="7"/>
                    </a:lnTo>
                    <a:lnTo>
                      <a:pt x="15" y="7"/>
                    </a:lnTo>
                    <a:lnTo>
                      <a:pt x="15" y="14"/>
                    </a:lnTo>
                    <a:lnTo>
                      <a:pt x="15" y="14"/>
                    </a:lnTo>
                    <a:lnTo>
                      <a:pt x="15" y="14"/>
                    </a:lnTo>
                    <a:lnTo>
                      <a:pt x="8" y="14"/>
                    </a:lnTo>
                    <a:lnTo>
                      <a:pt x="8" y="14"/>
                    </a:lnTo>
                    <a:lnTo>
                      <a:pt x="8" y="14"/>
                    </a:lnTo>
                    <a:lnTo>
                      <a:pt x="8" y="14"/>
                    </a:lnTo>
                    <a:lnTo>
                      <a:pt x="0" y="14"/>
                    </a:lnTo>
                    <a:lnTo>
                      <a:pt x="0" y="7"/>
                    </a:lnTo>
                    <a:lnTo>
                      <a:pt x="0" y="7"/>
                    </a:lnTo>
                    <a:lnTo>
                      <a:pt x="0" y="7"/>
                    </a:lnTo>
                    <a:lnTo>
                      <a:pt x="0" y="0"/>
                    </a:lnTo>
                    <a:lnTo>
                      <a:pt x="0" y="0"/>
                    </a:lnTo>
                    <a:lnTo>
                      <a:pt x="8" y="0"/>
                    </a:lnTo>
                    <a:lnTo>
                      <a:pt x="8"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868">
                <a:extLst>
                  <a:ext uri="{FF2B5EF4-FFF2-40B4-BE49-F238E27FC236}">
                    <a16:creationId xmlns:a16="http://schemas.microsoft.com/office/drawing/2014/main" xmlns="" id="{02A114D4-2DD4-46CE-8E43-746F6DCD13F1}"/>
                  </a:ext>
                </a:extLst>
              </p:cNvPr>
              <p:cNvSpPr>
                <a:spLocks/>
              </p:cNvSpPr>
              <p:nvPr/>
            </p:nvSpPr>
            <p:spPr bwMode="auto">
              <a:xfrm>
                <a:off x="5379" y="2173"/>
                <a:ext cx="21" cy="14"/>
              </a:xfrm>
              <a:custGeom>
                <a:avLst/>
                <a:gdLst>
                  <a:gd name="T0" fmla="*/ 0 w 21"/>
                  <a:gd name="T1" fmla="*/ 0 h 14"/>
                  <a:gd name="T2" fmla="*/ 0 w 21"/>
                  <a:gd name="T3" fmla="*/ 0 h 14"/>
                  <a:gd name="T4" fmla="*/ 7 w 21"/>
                  <a:gd name="T5" fmla="*/ 0 h 14"/>
                  <a:gd name="T6" fmla="*/ 7 w 21"/>
                  <a:gd name="T7" fmla="*/ 0 h 14"/>
                  <a:gd name="T8" fmla="*/ 7 w 21"/>
                  <a:gd name="T9" fmla="*/ 0 h 14"/>
                  <a:gd name="T10" fmla="*/ 14 w 21"/>
                  <a:gd name="T11" fmla="*/ 0 h 14"/>
                  <a:gd name="T12" fmla="*/ 14 w 21"/>
                  <a:gd name="T13" fmla="*/ 0 h 14"/>
                  <a:gd name="T14" fmla="*/ 14 w 21"/>
                  <a:gd name="T15" fmla="*/ 0 h 14"/>
                  <a:gd name="T16" fmla="*/ 21 w 21"/>
                  <a:gd name="T17" fmla="*/ 0 h 14"/>
                  <a:gd name="T18" fmla="*/ 21 w 21"/>
                  <a:gd name="T19" fmla="*/ 0 h 14"/>
                  <a:gd name="T20" fmla="*/ 21 w 21"/>
                  <a:gd name="T21" fmla="*/ 7 h 14"/>
                  <a:gd name="T22" fmla="*/ 21 w 21"/>
                  <a:gd name="T23" fmla="*/ 7 h 14"/>
                  <a:gd name="T24" fmla="*/ 21 w 21"/>
                  <a:gd name="T25" fmla="*/ 7 h 14"/>
                  <a:gd name="T26" fmla="*/ 21 w 21"/>
                  <a:gd name="T27" fmla="*/ 7 h 14"/>
                  <a:gd name="T28" fmla="*/ 21 w 21"/>
                  <a:gd name="T29" fmla="*/ 14 h 14"/>
                  <a:gd name="T30" fmla="*/ 21 w 21"/>
                  <a:gd name="T31" fmla="*/ 14 h 14"/>
                  <a:gd name="T32" fmla="*/ 21 w 21"/>
                  <a:gd name="T33" fmla="*/ 14 h 14"/>
                  <a:gd name="T34" fmla="*/ 21 w 21"/>
                  <a:gd name="T35" fmla="*/ 14 h 14"/>
                  <a:gd name="T36" fmla="*/ 14 w 21"/>
                  <a:gd name="T37" fmla="*/ 14 h 14"/>
                  <a:gd name="T38" fmla="*/ 14 w 21"/>
                  <a:gd name="T39" fmla="*/ 14 h 14"/>
                  <a:gd name="T40" fmla="*/ 14 w 21"/>
                  <a:gd name="T41" fmla="*/ 14 h 14"/>
                  <a:gd name="T42" fmla="*/ 7 w 21"/>
                  <a:gd name="T43" fmla="*/ 14 h 14"/>
                  <a:gd name="T44" fmla="*/ 7 w 21"/>
                  <a:gd name="T45" fmla="*/ 14 h 14"/>
                  <a:gd name="T46" fmla="*/ 7 w 21"/>
                  <a:gd name="T47" fmla="*/ 14 h 14"/>
                  <a:gd name="T48" fmla="*/ 7 w 21"/>
                  <a:gd name="T49" fmla="*/ 14 h 14"/>
                  <a:gd name="T50" fmla="*/ 7 w 21"/>
                  <a:gd name="T51" fmla="*/ 7 h 14"/>
                  <a:gd name="T52" fmla="*/ 0 w 21"/>
                  <a:gd name="T53" fmla="*/ 7 h 14"/>
                  <a:gd name="T54" fmla="*/ 0 w 21"/>
                  <a:gd name="T55" fmla="*/ 7 h 14"/>
                  <a:gd name="T56" fmla="*/ 0 w 21"/>
                  <a:gd name="T57" fmla="*/ 7 h 14"/>
                  <a:gd name="T58" fmla="*/ 0 w 21"/>
                  <a:gd name="T59" fmla="*/ 7 h 14"/>
                  <a:gd name="T60" fmla="*/ 0 w 21"/>
                  <a:gd name="T61" fmla="*/ 0 h 14"/>
                  <a:gd name="T62" fmla="*/ 0 w 21"/>
                  <a:gd name="T63" fmla="*/ 0 h 14"/>
                  <a:gd name="T64" fmla="*/ 0 w 21"/>
                  <a:gd name="T6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14">
                    <a:moveTo>
                      <a:pt x="0" y="0"/>
                    </a:moveTo>
                    <a:lnTo>
                      <a:pt x="0" y="0"/>
                    </a:lnTo>
                    <a:lnTo>
                      <a:pt x="7" y="0"/>
                    </a:lnTo>
                    <a:lnTo>
                      <a:pt x="7" y="0"/>
                    </a:lnTo>
                    <a:lnTo>
                      <a:pt x="7" y="0"/>
                    </a:lnTo>
                    <a:lnTo>
                      <a:pt x="14" y="0"/>
                    </a:lnTo>
                    <a:lnTo>
                      <a:pt x="14" y="0"/>
                    </a:lnTo>
                    <a:lnTo>
                      <a:pt x="14" y="0"/>
                    </a:lnTo>
                    <a:lnTo>
                      <a:pt x="21" y="0"/>
                    </a:lnTo>
                    <a:lnTo>
                      <a:pt x="21" y="0"/>
                    </a:lnTo>
                    <a:lnTo>
                      <a:pt x="21" y="7"/>
                    </a:lnTo>
                    <a:lnTo>
                      <a:pt x="21" y="7"/>
                    </a:lnTo>
                    <a:lnTo>
                      <a:pt x="21" y="7"/>
                    </a:lnTo>
                    <a:lnTo>
                      <a:pt x="21" y="7"/>
                    </a:lnTo>
                    <a:lnTo>
                      <a:pt x="21" y="14"/>
                    </a:lnTo>
                    <a:lnTo>
                      <a:pt x="21" y="14"/>
                    </a:lnTo>
                    <a:lnTo>
                      <a:pt x="21" y="14"/>
                    </a:lnTo>
                    <a:lnTo>
                      <a:pt x="21" y="14"/>
                    </a:lnTo>
                    <a:lnTo>
                      <a:pt x="14" y="14"/>
                    </a:lnTo>
                    <a:lnTo>
                      <a:pt x="14" y="14"/>
                    </a:lnTo>
                    <a:lnTo>
                      <a:pt x="14" y="14"/>
                    </a:lnTo>
                    <a:lnTo>
                      <a:pt x="7" y="14"/>
                    </a:lnTo>
                    <a:lnTo>
                      <a:pt x="7" y="14"/>
                    </a:lnTo>
                    <a:lnTo>
                      <a:pt x="7" y="14"/>
                    </a:lnTo>
                    <a:lnTo>
                      <a:pt x="7" y="14"/>
                    </a:lnTo>
                    <a:lnTo>
                      <a:pt x="7" y="7"/>
                    </a:lnTo>
                    <a:lnTo>
                      <a:pt x="0" y="7"/>
                    </a:lnTo>
                    <a:lnTo>
                      <a:pt x="0" y="7"/>
                    </a:lnTo>
                    <a:lnTo>
                      <a:pt x="0" y="7"/>
                    </a:lnTo>
                    <a:lnTo>
                      <a:pt x="0" y="7"/>
                    </a:lnTo>
                    <a:lnTo>
                      <a:pt x="0" y="0"/>
                    </a:lnTo>
                    <a:lnTo>
                      <a:pt x="0" y="0"/>
                    </a:lnTo>
                    <a:lnTo>
                      <a:pt x="0"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869">
                <a:extLst>
                  <a:ext uri="{FF2B5EF4-FFF2-40B4-BE49-F238E27FC236}">
                    <a16:creationId xmlns:a16="http://schemas.microsoft.com/office/drawing/2014/main" xmlns="" id="{B6684C3F-77A8-4455-ADFC-CF4BAA74EFB5}"/>
                  </a:ext>
                </a:extLst>
              </p:cNvPr>
              <p:cNvSpPr>
                <a:spLocks/>
              </p:cNvSpPr>
              <p:nvPr/>
            </p:nvSpPr>
            <p:spPr bwMode="auto">
              <a:xfrm>
                <a:off x="5408" y="2166"/>
                <a:ext cx="79" cy="21"/>
              </a:xfrm>
              <a:custGeom>
                <a:avLst/>
                <a:gdLst>
                  <a:gd name="T0" fmla="*/ 14 w 79"/>
                  <a:gd name="T1" fmla="*/ 0 h 21"/>
                  <a:gd name="T2" fmla="*/ 21 w 79"/>
                  <a:gd name="T3" fmla="*/ 0 h 21"/>
                  <a:gd name="T4" fmla="*/ 28 w 79"/>
                  <a:gd name="T5" fmla="*/ 7 h 21"/>
                  <a:gd name="T6" fmla="*/ 28 w 79"/>
                  <a:gd name="T7" fmla="*/ 7 h 21"/>
                  <a:gd name="T8" fmla="*/ 36 w 79"/>
                  <a:gd name="T9" fmla="*/ 7 h 21"/>
                  <a:gd name="T10" fmla="*/ 36 w 79"/>
                  <a:gd name="T11" fmla="*/ 14 h 21"/>
                  <a:gd name="T12" fmla="*/ 36 w 79"/>
                  <a:gd name="T13" fmla="*/ 14 h 21"/>
                  <a:gd name="T14" fmla="*/ 36 w 79"/>
                  <a:gd name="T15" fmla="*/ 14 h 21"/>
                  <a:gd name="T16" fmla="*/ 43 w 79"/>
                  <a:gd name="T17" fmla="*/ 14 h 21"/>
                  <a:gd name="T18" fmla="*/ 43 w 79"/>
                  <a:gd name="T19" fmla="*/ 14 h 21"/>
                  <a:gd name="T20" fmla="*/ 50 w 79"/>
                  <a:gd name="T21" fmla="*/ 14 h 21"/>
                  <a:gd name="T22" fmla="*/ 57 w 79"/>
                  <a:gd name="T23" fmla="*/ 14 h 21"/>
                  <a:gd name="T24" fmla="*/ 64 w 79"/>
                  <a:gd name="T25" fmla="*/ 14 h 21"/>
                  <a:gd name="T26" fmla="*/ 71 w 79"/>
                  <a:gd name="T27" fmla="*/ 14 h 21"/>
                  <a:gd name="T28" fmla="*/ 71 w 79"/>
                  <a:gd name="T29" fmla="*/ 14 h 21"/>
                  <a:gd name="T30" fmla="*/ 79 w 79"/>
                  <a:gd name="T31" fmla="*/ 21 h 21"/>
                  <a:gd name="T32" fmla="*/ 71 w 79"/>
                  <a:gd name="T33" fmla="*/ 21 h 21"/>
                  <a:gd name="T34" fmla="*/ 28 w 79"/>
                  <a:gd name="T35" fmla="*/ 21 h 21"/>
                  <a:gd name="T36" fmla="*/ 21 w 79"/>
                  <a:gd name="T37" fmla="*/ 21 h 21"/>
                  <a:gd name="T38" fmla="*/ 14 w 79"/>
                  <a:gd name="T39" fmla="*/ 14 h 21"/>
                  <a:gd name="T40" fmla="*/ 14 w 79"/>
                  <a:gd name="T41" fmla="*/ 7 h 21"/>
                  <a:gd name="T42" fmla="*/ 14 w 79"/>
                  <a:gd name="T43" fmla="*/ 7 h 21"/>
                  <a:gd name="T44" fmla="*/ 14 w 79"/>
                  <a:gd name="T45" fmla="*/ 7 h 21"/>
                  <a:gd name="T46" fmla="*/ 14 w 79"/>
                  <a:gd name="T47" fmla="*/ 7 h 21"/>
                  <a:gd name="T48" fmla="*/ 7 w 79"/>
                  <a:gd name="T49" fmla="*/ 7 h 21"/>
                  <a:gd name="T50" fmla="*/ 0 w 79"/>
                  <a:gd name="T51" fmla="*/ 7 h 21"/>
                  <a:gd name="T52" fmla="*/ 7 w 79"/>
                  <a:gd name="T53" fmla="*/ 0 h 21"/>
                  <a:gd name="T54" fmla="*/ 14 w 79"/>
                  <a:gd name="T55" fmla="*/ 0 h 21"/>
                  <a:gd name="T56" fmla="*/ 14 w 79"/>
                  <a:gd name="T5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9" h="21">
                    <a:moveTo>
                      <a:pt x="14" y="0"/>
                    </a:moveTo>
                    <a:lnTo>
                      <a:pt x="21" y="0"/>
                    </a:lnTo>
                    <a:lnTo>
                      <a:pt x="28" y="7"/>
                    </a:lnTo>
                    <a:lnTo>
                      <a:pt x="28" y="7"/>
                    </a:lnTo>
                    <a:lnTo>
                      <a:pt x="36" y="7"/>
                    </a:lnTo>
                    <a:lnTo>
                      <a:pt x="36" y="14"/>
                    </a:lnTo>
                    <a:lnTo>
                      <a:pt x="36" y="14"/>
                    </a:lnTo>
                    <a:lnTo>
                      <a:pt x="36" y="14"/>
                    </a:lnTo>
                    <a:lnTo>
                      <a:pt x="43" y="14"/>
                    </a:lnTo>
                    <a:lnTo>
                      <a:pt x="43" y="14"/>
                    </a:lnTo>
                    <a:lnTo>
                      <a:pt x="50" y="14"/>
                    </a:lnTo>
                    <a:lnTo>
                      <a:pt x="57" y="14"/>
                    </a:lnTo>
                    <a:lnTo>
                      <a:pt x="64" y="14"/>
                    </a:lnTo>
                    <a:lnTo>
                      <a:pt x="71" y="14"/>
                    </a:lnTo>
                    <a:lnTo>
                      <a:pt x="71" y="14"/>
                    </a:lnTo>
                    <a:lnTo>
                      <a:pt x="79" y="21"/>
                    </a:lnTo>
                    <a:lnTo>
                      <a:pt x="71" y="21"/>
                    </a:lnTo>
                    <a:lnTo>
                      <a:pt x="28" y="21"/>
                    </a:lnTo>
                    <a:lnTo>
                      <a:pt x="21" y="21"/>
                    </a:lnTo>
                    <a:lnTo>
                      <a:pt x="14" y="14"/>
                    </a:lnTo>
                    <a:lnTo>
                      <a:pt x="14" y="7"/>
                    </a:lnTo>
                    <a:lnTo>
                      <a:pt x="14" y="7"/>
                    </a:lnTo>
                    <a:lnTo>
                      <a:pt x="14" y="7"/>
                    </a:lnTo>
                    <a:lnTo>
                      <a:pt x="14" y="7"/>
                    </a:lnTo>
                    <a:lnTo>
                      <a:pt x="7" y="7"/>
                    </a:lnTo>
                    <a:lnTo>
                      <a:pt x="0" y="7"/>
                    </a:lnTo>
                    <a:lnTo>
                      <a:pt x="7" y="0"/>
                    </a:lnTo>
                    <a:lnTo>
                      <a:pt x="14" y="0"/>
                    </a:lnTo>
                    <a:lnTo>
                      <a:pt x="14"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870">
                <a:extLst>
                  <a:ext uri="{FF2B5EF4-FFF2-40B4-BE49-F238E27FC236}">
                    <a16:creationId xmlns:a16="http://schemas.microsoft.com/office/drawing/2014/main" xmlns="" id="{47382C8D-8B2F-44C2-BB51-E6C27335DE34}"/>
                  </a:ext>
                </a:extLst>
              </p:cNvPr>
              <p:cNvSpPr>
                <a:spLocks/>
              </p:cNvSpPr>
              <p:nvPr/>
            </p:nvSpPr>
            <p:spPr bwMode="auto">
              <a:xfrm>
                <a:off x="5408" y="2180"/>
                <a:ext cx="14" cy="15"/>
              </a:xfrm>
              <a:custGeom>
                <a:avLst/>
                <a:gdLst>
                  <a:gd name="T0" fmla="*/ 0 w 14"/>
                  <a:gd name="T1" fmla="*/ 7 h 15"/>
                  <a:gd name="T2" fmla="*/ 7 w 14"/>
                  <a:gd name="T3" fmla="*/ 7 h 15"/>
                  <a:gd name="T4" fmla="*/ 7 w 14"/>
                  <a:gd name="T5" fmla="*/ 15 h 15"/>
                  <a:gd name="T6" fmla="*/ 14 w 14"/>
                  <a:gd name="T7" fmla="*/ 7 h 15"/>
                  <a:gd name="T8" fmla="*/ 14 w 14"/>
                  <a:gd name="T9" fmla="*/ 7 h 15"/>
                  <a:gd name="T10" fmla="*/ 14 w 14"/>
                  <a:gd name="T11" fmla="*/ 0 h 15"/>
                  <a:gd name="T12" fmla="*/ 14 w 14"/>
                  <a:gd name="T13" fmla="*/ 0 h 15"/>
                  <a:gd name="T14" fmla="*/ 14 w 14"/>
                  <a:gd name="T15" fmla="*/ 0 h 15"/>
                  <a:gd name="T16" fmla="*/ 7 w 14"/>
                  <a:gd name="T17" fmla="*/ 0 h 15"/>
                  <a:gd name="T18" fmla="*/ 7 w 14"/>
                  <a:gd name="T19" fmla="*/ 0 h 15"/>
                  <a:gd name="T20" fmla="*/ 7 w 14"/>
                  <a:gd name="T21" fmla="*/ 0 h 15"/>
                  <a:gd name="T22" fmla="*/ 0 w 14"/>
                  <a:gd name="T23" fmla="*/ 0 h 15"/>
                  <a:gd name="T24" fmla="*/ 0 w 14"/>
                  <a:gd name="T25" fmla="*/ 7 h 15"/>
                  <a:gd name="T26" fmla="*/ 0 w 14"/>
                  <a:gd name="T27" fmla="*/ 7 h 15"/>
                  <a:gd name="T28" fmla="*/ 0 w 14"/>
                  <a:gd name="T29" fmla="*/ 7 h 15"/>
                  <a:gd name="T30" fmla="*/ 0 w 14"/>
                  <a:gd name="T3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15">
                    <a:moveTo>
                      <a:pt x="0" y="7"/>
                    </a:moveTo>
                    <a:lnTo>
                      <a:pt x="7" y="7"/>
                    </a:lnTo>
                    <a:lnTo>
                      <a:pt x="7" y="15"/>
                    </a:lnTo>
                    <a:lnTo>
                      <a:pt x="14" y="7"/>
                    </a:lnTo>
                    <a:lnTo>
                      <a:pt x="14" y="7"/>
                    </a:lnTo>
                    <a:lnTo>
                      <a:pt x="14" y="0"/>
                    </a:lnTo>
                    <a:lnTo>
                      <a:pt x="14" y="0"/>
                    </a:lnTo>
                    <a:lnTo>
                      <a:pt x="14" y="0"/>
                    </a:lnTo>
                    <a:lnTo>
                      <a:pt x="7" y="0"/>
                    </a:lnTo>
                    <a:lnTo>
                      <a:pt x="7" y="0"/>
                    </a:lnTo>
                    <a:lnTo>
                      <a:pt x="7" y="0"/>
                    </a:lnTo>
                    <a:lnTo>
                      <a:pt x="0" y="0"/>
                    </a:lnTo>
                    <a:lnTo>
                      <a:pt x="0" y="7"/>
                    </a:lnTo>
                    <a:lnTo>
                      <a:pt x="0" y="7"/>
                    </a:lnTo>
                    <a:lnTo>
                      <a:pt x="0" y="7"/>
                    </a:lnTo>
                    <a:lnTo>
                      <a:pt x="0"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871">
                <a:extLst>
                  <a:ext uri="{FF2B5EF4-FFF2-40B4-BE49-F238E27FC236}">
                    <a16:creationId xmlns:a16="http://schemas.microsoft.com/office/drawing/2014/main" xmlns="" id="{736EEEB5-D910-49FB-A2AA-BAAF312D4D52}"/>
                  </a:ext>
                </a:extLst>
              </p:cNvPr>
              <p:cNvSpPr>
                <a:spLocks/>
              </p:cNvSpPr>
              <p:nvPr/>
            </p:nvSpPr>
            <p:spPr bwMode="auto">
              <a:xfrm>
                <a:off x="5415" y="2195"/>
                <a:ext cx="21" cy="21"/>
              </a:xfrm>
              <a:custGeom>
                <a:avLst/>
                <a:gdLst>
                  <a:gd name="T0" fmla="*/ 0 w 21"/>
                  <a:gd name="T1" fmla="*/ 21 h 21"/>
                  <a:gd name="T2" fmla="*/ 0 w 21"/>
                  <a:gd name="T3" fmla="*/ 7 h 21"/>
                  <a:gd name="T4" fmla="*/ 0 w 21"/>
                  <a:gd name="T5" fmla="*/ 0 h 21"/>
                  <a:gd name="T6" fmla="*/ 0 w 21"/>
                  <a:gd name="T7" fmla="*/ 0 h 21"/>
                  <a:gd name="T8" fmla="*/ 7 w 21"/>
                  <a:gd name="T9" fmla="*/ 0 h 21"/>
                  <a:gd name="T10" fmla="*/ 7 w 21"/>
                  <a:gd name="T11" fmla="*/ 0 h 21"/>
                  <a:gd name="T12" fmla="*/ 7 w 21"/>
                  <a:gd name="T13" fmla="*/ 0 h 21"/>
                  <a:gd name="T14" fmla="*/ 14 w 21"/>
                  <a:gd name="T15" fmla="*/ 0 h 21"/>
                  <a:gd name="T16" fmla="*/ 14 w 21"/>
                  <a:gd name="T17" fmla="*/ 0 h 21"/>
                  <a:gd name="T18" fmla="*/ 14 w 21"/>
                  <a:gd name="T19" fmla="*/ 0 h 21"/>
                  <a:gd name="T20" fmla="*/ 21 w 21"/>
                  <a:gd name="T21" fmla="*/ 0 h 21"/>
                  <a:gd name="T22" fmla="*/ 21 w 21"/>
                  <a:gd name="T23" fmla="*/ 0 h 21"/>
                  <a:gd name="T24" fmla="*/ 14 w 21"/>
                  <a:gd name="T25" fmla="*/ 7 h 21"/>
                  <a:gd name="T26" fmla="*/ 14 w 21"/>
                  <a:gd name="T27" fmla="*/ 7 h 21"/>
                  <a:gd name="T28" fmla="*/ 21 w 21"/>
                  <a:gd name="T29" fmla="*/ 14 h 21"/>
                  <a:gd name="T30" fmla="*/ 21 w 21"/>
                  <a:gd name="T31" fmla="*/ 14 h 21"/>
                  <a:gd name="T32" fmla="*/ 21 w 21"/>
                  <a:gd name="T33" fmla="*/ 14 h 21"/>
                  <a:gd name="T34" fmla="*/ 14 w 21"/>
                  <a:gd name="T35" fmla="*/ 14 h 21"/>
                  <a:gd name="T36" fmla="*/ 14 w 21"/>
                  <a:gd name="T37" fmla="*/ 14 h 21"/>
                  <a:gd name="T38" fmla="*/ 14 w 21"/>
                  <a:gd name="T39" fmla="*/ 14 h 21"/>
                  <a:gd name="T40" fmla="*/ 14 w 21"/>
                  <a:gd name="T41" fmla="*/ 14 h 21"/>
                  <a:gd name="T42" fmla="*/ 7 w 21"/>
                  <a:gd name="T43" fmla="*/ 14 h 21"/>
                  <a:gd name="T44" fmla="*/ 7 w 21"/>
                  <a:gd name="T45" fmla="*/ 14 h 21"/>
                  <a:gd name="T46" fmla="*/ 7 w 21"/>
                  <a:gd name="T47" fmla="*/ 21 h 21"/>
                  <a:gd name="T48" fmla="*/ 7 w 21"/>
                  <a:gd name="T49" fmla="*/ 21 h 21"/>
                  <a:gd name="T50" fmla="*/ 0 w 21"/>
                  <a:gd name="T51" fmla="*/ 21 h 21"/>
                  <a:gd name="T52" fmla="*/ 0 w 21"/>
                  <a:gd name="T53" fmla="*/ 21 h 21"/>
                  <a:gd name="T54" fmla="*/ 0 w 21"/>
                  <a:gd name="T5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 h="21">
                    <a:moveTo>
                      <a:pt x="0" y="21"/>
                    </a:moveTo>
                    <a:lnTo>
                      <a:pt x="0" y="7"/>
                    </a:lnTo>
                    <a:lnTo>
                      <a:pt x="0" y="0"/>
                    </a:lnTo>
                    <a:lnTo>
                      <a:pt x="0" y="0"/>
                    </a:lnTo>
                    <a:lnTo>
                      <a:pt x="7" y="0"/>
                    </a:lnTo>
                    <a:lnTo>
                      <a:pt x="7" y="0"/>
                    </a:lnTo>
                    <a:lnTo>
                      <a:pt x="7" y="0"/>
                    </a:lnTo>
                    <a:lnTo>
                      <a:pt x="14" y="0"/>
                    </a:lnTo>
                    <a:lnTo>
                      <a:pt x="14" y="0"/>
                    </a:lnTo>
                    <a:lnTo>
                      <a:pt x="14" y="0"/>
                    </a:lnTo>
                    <a:lnTo>
                      <a:pt x="21" y="0"/>
                    </a:lnTo>
                    <a:lnTo>
                      <a:pt x="21" y="0"/>
                    </a:lnTo>
                    <a:lnTo>
                      <a:pt x="14" y="7"/>
                    </a:lnTo>
                    <a:lnTo>
                      <a:pt x="14" y="7"/>
                    </a:lnTo>
                    <a:lnTo>
                      <a:pt x="21" y="14"/>
                    </a:lnTo>
                    <a:lnTo>
                      <a:pt x="21" y="14"/>
                    </a:lnTo>
                    <a:lnTo>
                      <a:pt x="21" y="14"/>
                    </a:lnTo>
                    <a:lnTo>
                      <a:pt x="14" y="14"/>
                    </a:lnTo>
                    <a:lnTo>
                      <a:pt x="14" y="14"/>
                    </a:lnTo>
                    <a:lnTo>
                      <a:pt x="14" y="14"/>
                    </a:lnTo>
                    <a:lnTo>
                      <a:pt x="14" y="14"/>
                    </a:lnTo>
                    <a:lnTo>
                      <a:pt x="7" y="14"/>
                    </a:lnTo>
                    <a:lnTo>
                      <a:pt x="7" y="14"/>
                    </a:lnTo>
                    <a:lnTo>
                      <a:pt x="7" y="21"/>
                    </a:lnTo>
                    <a:lnTo>
                      <a:pt x="7" y="21"/>
                    </a:lnTo>
                    <a:lnTo>
                      <a:pt x="0" y="21"/>
                    </a:lnTo>
                    <a:lnTo>
                      <a:pt x="0" y="21"/>
                    </a:lnTo>
                    <a:lnTo>
                      <a:pt x="0" y="21"/>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872">
                <a:extLst>
                  <a:ext uri="{FF2B5EF4-FFF2-40B4-BE49-F238E27FC236}">
                    <a16:creationId xmlns:a16="http://schemas.microsoft.com/office/drawing/2014/main" xmlns="" id="{3A7D7D85-C287-4F8E-88D8-1F0D100530A8}"/>
                  </a:ext>
                </a:extLst>
              </p:cNvPr>
              <p:cNvSpPr>
                <a:spLocks/>
              </p:cNvSpPr>
              <p:nvPr/>
            </p:nvSpPr>
            <p:spPr bwMode="auto">
              <a:xfrm>
                <a:off x="5436" y="2195"/>
                <a:ext cx="131" cy="114"/>
              </a:xfrm>
              <a:custGeom>
                <a:avLst/>
                <a:gdLst>
                  <a:gd name="T0" fmla="*/ 36 w 131"/>
                  <a:gd name="T1" fmla="*/ 7 h 114"/>
                  <a:gd name="T2" fmla="*/ 43 w 131"/>
                  <a:gd name="T3" fmla="*/ 14 h 114"/>
                  <a:gd name="T4" fmla="*/ 51 w 131"/>
                  <a:gd name="T5" fmla="*/ 14 h 114"/>
                  <a:gd name="T6" fmla="*/ 51 w 131"/>
                  <a:gd name="T7" fmla="*/ 14 h 114"/>
                  <a:gd name="T8" fmla="*/ 58 w 131"/>
                  <a:gd name="T9" fmla="*/ 14 h 114"/>
                  <a:gd name="T10" fmla="*/ 58 w 131"/>
                  <a:gd name="T11" fmla="*/ 14 h 114"/>
                  <a:gd name="T12" fmla="*/ 65 w 131"/>
                  <a:gd name="T13" fmla="*/ 21 h 114"/>
                  <a:gd name="T14" fmla="*/ 73 w 131"/>
                  <a:gd name="T15" fmla="*/ 21 h 114"/>
                  <a:gd name="T16" fmla="*/ 80 w 131"/>
                  <a:gd name="T17" fmla="*/ 28 h 114"/>
                  <a:gd name="T18" fmla="*/ 88 w 131"/>
                  <a:gd name="T19" fmla="*/ 28 h 114"/>
                  <a:gd name="T20" fmla="*/ 95 w 131"/>
                  <a:gd name="T21" fmla="*/ 35 h 114"/>
                  <a:gd name="T22" fmla="*/ 102 w 131"/>
                  <a:gd name="T23" fmla="*/ 35 h 114"/>
                  <a:gd name="T24" fmla="*/ 102 w 131"/>
                  <a:gd name="T25" fmla="*/ 42 h 114"/>
                  <a:gd name="T26" fmla="*/ 102 w 131"/>
                  <a:gd name="T27" fmla="*/ 50 h 114"/>
                  <a:gd name="T28" fmla="*/ 109 w 131"/>
                  <a:gd name="T29" fmla="*/ 57 h 114"/>
                  <a:gd name="T30" fmla="*/ 116 w 131"/>
                  <a:gd name="T31" fmla="*/ 64 h 114"/>
                  <a:gd name="T32" fmla="*/ 124 w 131"/>
                  <a:gd name="T33" fmla="*/ 64 h 114"/>
                  <a:gd name="T34" fmla="*/ 124 w 131"/>
                  <a:gd name="T35" fmla="*/ 71 h 114"/>
                  <a:gd name="T36" fmla="*/ 131 w 131"/>
                  <a:gd name="T37" fmla="*/ 78 h 114"/>
                  <a:gd name="T38" fmla="*/ 116 w 131"/>
                  <a:gd name="T39" fmla="*/ 78 h 114"/>
                  <a:gd name="T40" fmla="*/ 102 w 131"/>
                  <a:gd name="T41" fmla="*/ 78 h 114"/>
                  <a:gd name="T42" fmla="*/ 102 w 131"/>
                  <a:gd name="T43" fmla="*/ 85 h 114"/>
                  <a:gd name="T44" fmla="*/ 109 w 131"/>
                  <a:gd name="T45" fmla="*/ 92 h 114"/>
                  <a:gd name="T46" fmla="*/ 109 w 131"/>
                  <a:gd name="T47" fmla="*/ 99 h 114"/>
                  <a:gd name="T48" fmla="*/ 109 w 131"/>
                  <a:gd name="T49" fmla="*/ 107 h 114"/>
                  <a:gd name="T50" fmla="*/ 102 w 131"/>
                  <a:gd name="T51" fmla="*/ 114 h 114"/>
                  <a:gd name="T52" fmla="*/ 102 w 131"/>
                  <a:gd name="T53" fmla="*/ 114 h 114"/>
                  <a:gd name="T54" fmla="*/ 95 w 131"/>
                  <a:gd name="T55" fmla="*/ 107 h 114"/>
                  <a:gd name="T56" fmla="*/ 95 w 131"/>
                  <a:gd name="T57" fmla="*/ 107 h 114"/>
                  <a:gd name="T58" fmla="*/ 88 w 131"/>
                  <a:gd name="T59" fmla="*/ 107 h 114"/>
                  <a:gd name="T60" fmla="*/ 88 w 131"/>
                  <a:gd name="T61" fmla="*/ 99 h 114"/>
                  <a:gd name="T62" fmla="*/ 80 w 131"/>
                  <a:gd name="T63" fmla="*/ 92 h 114"/>
                  <a:gd name="T64" fmla="*/ 73 w 131"/>
                  <a:gd name="T65" fmla="*/ 85 h 114"/>
                  <a:gd name="T66" fmla="*/ 73 w 131"/>
                  <a:gd name="T67" fmla="*/ 78 h 114"/>
                  <a:gd name="T68" fmla="*/ 73 w 131"/>
                  <a:gd name="T69" fmla="*/ 71 h 114"/>
                  <a:gd name="T70" fmla="*/ 80 w 131"/>
                  <a:gd name="T71" fmla="*/ 64 h 114"/>
                  <a:gd name="T72" fmla="*/ 73 w 131"/>
                  <a:gd name="T73" fmla="*/ 57 h 114"/>
                  <a:gd name="T74" fmla="*/ 65 w 131"/>
                  <a:gd name="T75" fmla="*/ 50 h 114"/>
                  <a:gd name="T76" fmla="*/ 51 w 131"/>
                  <a:gd name="T77" fmla="*/ 50 h 114"/>
                  <a:gd name="T78" fmla="*/ 43 w 131"/>
                  <a:gd name="T79" fmla="*/ 42 h 114"/>
                  <a:gd name="T80" fmla="*/ 36 w 131"/>
                  <a:gd name="T81" fmla="*/ 42 h 114"/>
                  <a:gd name="T82" fmla="*/ 29 w 131"/>
                  <a:gd name="T83" fmla="*/ 35 h 114"/>
                  <a:gd name="T84" fmla="*/ 15 w 131"/>
                  <a:gd name="T85" fmla="*/ 42 h 114"/>
                  <a:gd name="T86" fmla="*/ 0 w 131"/>
                  <a:gd name="T87" fmla="*/ 35 h 114"/>
                  <a:gd name="T88" fmla="*/ 0 w 131"/>
                  <a:gd name="T89" fmla="*/ 21 h 114"/>
                  <a:gd name="T90" fmla="*/ 8 w 131"/>
                  <a:gd name="T91" fmla="*/ 7 h 114"/>
                  <a:gd name="T92" fmla="*/ 22 w 131"/>
                  <a:gd name="T93" fmla="*/ 0 h 114"/>
                  <a:gd name="T94" fmla="*/ 29 w 131"/>
                  <a:gd name="T95" fmla="*/ 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1" h="114">
                    <a:moveTo>
                      <a:pt x="29" y="7"/>
                    </a:moveTo>
                    <a:lnTo>
                      <a:pt x="36" y="7"/>
                    </a:lnTo>
                    <a:lnTo>
                      <a:pt x="43" y="7"/>
                    </a:lnTo>
                    <a:lnTo>
                      <a:pt x="43" y="14"/>
                    </a:lnTo>
                    <a:lnTo>
                      <a:pt x="43" y="14"/>
                    </a:lnTo>
                    <a:lnTo>
                      <a:pt x="51" y="14"/>
                    </a:lnTo>
                    <a:lnTo>
                      <a:pt x="51" y="14"/>
                    </a:lnTo>
                    <a:lnTo>
                      <a:pt x="51" y="14"/>
                    </a:lnTo>
                    <a:lnTo>
                      <a:pt x="58" y="14"/>
                    </a:lnTo>
                    <a:lnTo>
                      <a:pt x="58" y="14"/>
                    </a:lnTo>
                    <a:lnTo>
                      <a:pt x="58" y="14"/>
                    </a:lnTo>
                    <a:lnTo>
                      <a:pt x="58" y="14"/>
                    </a:lnTo>
                    <a:lnTo>
                      <a:pt x="65" y="21"/>
                    </a:lnTo>
                    <a:lnTo>
                      <a:pt x="65" y="21"/>
                    </a:lnTo>
                    <a:lnTo>
                      <a:pt x="65" y="21"/>
                    </a:lnTo>
                    <a:lnTo>
                      <a:pt x="73" y="21"/>
                    </a:lnTo>
                    <a:lnTo>
                      <a:pt x="73" y="21"/>
                    </a:lnTo>
                    <a:lnTo>
                      <a:pt x="80" y="28"/>
                    </a:lnTo>
                    <a:lnTo>
                      <a:pt x="80" y="28"/>
                    </a:lnTo>
                    <a:lnTo>
                      <a:pt x="88" y="28"/>
                    </a:lnTo>
                    <a:lnTo>
                      <a:pt x="88" y="28"/>
                    </a:lnTo>
                    <a:lnTo>
                      <a:pt x="95" y="35"/>
                    </a:lnTo>
                    <a:lnTo>
                      <a:pt x="102" y="35"/>
                    </a:lnTo>
                    <a:lnTo>
                      <a:pt x="102" y="35"/>
                    </a:lnTo>
                    <a:lnTo>
                      <a:pt x="102" y="35"/>
                    </a:lnTo>
                    <a:lnTo>
                      <a:pt x="102" y="42"/>
                    </a:lnTo>
                    <a:lnTo>
                      <a:pt x="102" y="42"/>
                    </a:lnTo>
                    <a:lnTo>
                      <a:pt x="102" y="50"/>
                    </a:lnTo>
                    <a:lnTo>
                      <a:pt x="109" y="57"/>
                    </a:lnTo>
                    <a:lnTo>
                      <a:pt x="109" y="57"/>
                    </a:lnTo>
                    <a:lnTo>
                      <a:pt x="116" y="57"/>
                    </a:lnTo>
                    <a:lnTo>
                      <a:pt x="116" y="64"/>
                    </a:lnTo>
                    <a:lnTo>
                      <a:pt x="116" y="64"/>
                    </a:lnTo>
                    <a:lnTo>
                      <a:pt x="124" y="64"/>
                    </a:lnTo>
                    <a:lnTo>
                      <a:pt x="124" y="71"/>
                    </a:lnTo>
                    <a:lnTo>
                      <a:pt x="124" y="71"/>
                    </a:lnTo>
                    <a:lnTo>
                      <a:pt x="131" y="71"/>
                    </a:lnTo>
                    <a:lnTo>
                      <a:pt x="131" y="78"/>
                    </a:lnTo>
                    <a:lnTo>
                      <a:pt x="124" y="85"/>
                    </a:lnTo>
                    <a:lnTo>
                      <a:pt x="116" y="78"/>
                    </a:lnTo>
                    <a:lnTo>
                      <a:pt x="109" y="78"/>
                    </a:lnTo>
                    <a:lnTo>
                      <a:pt x="102" y="78"/>
                    </a:lnTo>
                    <a:lnTo>
                      <a:pt x="102" y="78"/>
                    </a:lnTo>
                    <a:lnTo>
                      <a:pt x="102" y="85"/>
                    </a:lnTo>
                    <a:lnTo>
                      <a:pt x="109" y="92"/>
                    </a:lnTo>
                    <a:lnTo>
                      <a:pt x="109" y="92"/>
                    </a:lnTo>
                    <a:lnTo>
                      <a:pt x="109" y="99"/>
                    </a:lnTo>
                    <a:lnTo>
                      <a:pt x="109" y="99"/>
                    </a:lnTo>
                    <a:lnTo>
                      <a:pt x="109" y="107"/>
                    </a:lnTo>
                    <a:lnTo>
                      <a:pt x="109" y="107"/>
                    </a:lnTo>
                    <a:lnTo>
                      <a:pt x="102" y="114"/>
                    </a:lnTo>
                    <a:lnTo>
                      <a:pt x="102" y="114"/>
                    </a:lnTo>
                    <a:lnTo>
                      <a:pt x="102" y="114"/>
                    </a:lnTo>
                    <a:lnTo>
                      <a:pt x="102" y="114"/>
                    </a:lnTo>
                    <a:lnTo>
                      <a:pt x="95" y="114"/>
                    </a:lnTo>
                    <a:lnTo>
                      <a:pt x="95" y="107"/>
                    </a:lnTo>
                    <a:lnTo>
                      <a:pt x="95" y="107"/>
                    </a:lnTo>
                    <a:lnTo>
                      <a:pt x="95" y="107"/>
                    </a:lnTo>
                    <a:lnTo>
                      <a:pt x="88" y="107"/>
                    </a:lnTo>
                    <a:lnTo>
                      <a:pt x="88" y="107"/>
                    </a:lnTo>
                    <a:lnTo>
                      <a:pt x="88" y="99"/>
                    </a:lnTo>
                    <a:lnTo>
                      <a:pt x="88" y="99"/>
                    </a:lnTo>
                    <a:lnTo>
                      <a:pt x="80" y="92"/>
                    </a:lnTo>
                    <a:lnTo>
                      <a:pt x="80" y="92"/>
                    </a:lnTo>
                    <a:lnTo>
                      <a:pt x="73" y="92"/>
                    </a:lnTo>
                    <a:lnTo>
                      <a:pt x="73" y="85"/>
                    </a:lnTo>
                    <a:lnTo>
                      <a:pt x="73" y="85"/>
                    </a:lnTo>
                    <a:lnTo>
                      <a:pt x="73" y="78"/>
                    </a:lnTo>
                    <a:lnTo>
                      <a:pt x="73" y="78"/>
                    </a:lnTo>
                    <a:lnTo>
                      <a:pt x="73" y="71"/>
                    </a:lnTo>
                    <a:lnTo>
                      <a:pt x="80" y="71"/>
                    </a:lnTo>
                    <a:lnTo>
                      <a:pt x="80" y="64"/>
                    </a:lnTo>
                    <a:lnTo>
                      <a:pt x="80" y="57"/>
                    </a:lnTo>
                    <a:lnTo>
                      <a:pt x="73" y="57"/>
                    </a:lnTo>
                    <a:lnTo>
                      <a:pt x="73" y="50"/>
                    </a:lnTo>
                    <a:lnTo>
                      <a:pt x="65" y="50"/>
                    </a:lnTo>
                    <a:lnTo>
                      <a:pt x="51" y="50"/>
                    </a:lnTo>
                    <a:lnTo>
                      <a:pt x="51" y="50"/>
                    </a:lnTo>
                    <a:lnTo>
                      <a:pt x="51" y="42"/>
                    </a:lnTo>
                    <a:lnTo>
                      <a:pt x="43" y="42"/>
                    </a:lnTo>
                    <a:lnTo>
                      <a:pt x="43" y="42"/>
                    </a:lnTo>
                    <a:lnTo>
                      <a:pt x="36" y="42"/>
                    </a:lnTo>
                    <a:lnTo>
                      <a:pt x="29" y="42"/>
                    </a:lnTo>
                    <a:lnTo>
                      <a:pt x="29" y="35"/>
                    </a:lnTo>
                    <a:lnTo>
                      <a:pt x="22" y="35"/>
                    </a:lnTo>
                    <a:lnTo>
                      <a:pt x="15" y="42"/>
                    </a:lnTo>
                    <a:lnTo>
                      <a:pt x="15" y="42"/>
                    </a:lnTo>
                    <a:lnTo>
                      <a:pt x="0" y="35"/>
                    </a:lnTo>
                    <a:lnTo>
                      <a:pt x="0" y="21"/>
                    </a:lnTo>
                    <a:lnTo>
                      <a:pt x="0" y="21"/>
                    </a:lnTo>
                    <a:lnTo>
                      <a:pt x="0" y="14"/>
                    </a:lnTo>
                    <a:lnTo>
                      <a:pt x="8" y="7"/>
                    </a:lnTo>
                    <a:lnTo>
                      <a:pt x="8" y="7"/>
                    </a:lnTo>
                    <a:lnTo>
                      <a:pt x="22" y="0"/>
                    </a:lnTo>
                    <a:lnTo>
                      <a:pt x="29" y="7"/>
                    </a:lnTo>
                    <a:lnTo>
                      <a:pt x="29"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873">
                <a:extLst>
                  <a:ext uri="{FF2B5EF4-FFF2-40B4-BE49-F238E27FC236}">
                    <a16:creationId xmlns:a16="http://schemas.microsoft.com/office/drawing/2014/main" xmlns="" id="{4E036AF3-75B1-4538-AB30-600965A27329}"/>
                  </a:ext>
                </a:extLst>
              </p:cNvPr>
              <p:cNvSpPr>
                <a:spLocks/>
              </p:cNvSpPr>
              <p:nvPr/>
            </p:nvSpPr>
            <p:spPr bwMode="auto">
              <a:xfrm>
                <a:off x="5408" y="2116"/>
                <a:ext cx="43" cy="36"/>
              </a:xfrm>
              <a:custGeom>
                <a:avLst/>
                <a:gdLst>
                  <a:gd name="T0" fmla="*/ 0 w 43"/>
                  <a:gd name="T1" fmla="*/ 7 h 36"/>
                  <a:gd name="T2" fmla="*/ 0 w 43"/>
                  <a:gd name="T3" fmla="*/ 7 h 36"/>
                  <a:gd name="T4" fmla="*/ 7 w 43"/>
                  <a:gd name="T5" fmla="*/ 14 h 36"/>
                  <a:gd name="T6" fmla="*/ 7 w 43"/>
                  <a:gd name="T7" fmla="*/ 14 h 36"/>
                  <a:gd name="T8" fmla="*/ 7 w 43"/>
                  <a:gd name="T9" fmla="*/ 21 h 36"/>
                  <a:gd name="T10" fmla="*/ 7 w 43"/>
                  <a:gd name="T11" fmla="*/ 21 h 36"/>
                  <a:gd name="T12" fmla="*/ 7 w 43"/>
                  <a:gd name="T13" fmla="*/ 29 h 36"/>
                  <a:gd name="T14" fmla="*/ 14 w 43"/>
                  <a:gd name="T15" fmla="*/ 29 h 36"/>
                  <a:gd name="T16" fmla="*/ 14 w 43"/>
                  <a:gd name="T17" fmla="*/ 29 h 36"/>
                  <a:gd name="T18" fmla="*/ 21 w 43"/>
                  <a:gd name="T19" fmla="*/ 36 h 36"/>
                  <a:gd name="T20" fmla="*/ 28 w 43"/>
                  <a:gd name="T21" fmla="*/ 36 h 36"/>
                  <a:gd name="T22" fmla="*/ 28 w 43"/>
                  <a:gd name="T23" fmla="*/ 36 h 36"/>
                  <a:gd name="T24" fmla="*/ 36 w 43"/>
                  <a:gd name="T25" fmla="*/ 36 h 36"/>
                  <a:gd name="T26" fmla="*/ 36 w 43"/>
                  <a:gd name="T27" fmla="*/ 36 h 36"/>
                  <a:gd name="T28" fmla="*/ 43 w 43"/>
                  <a:gd name="T29" fmla="*/ 29 h 36"/>
                  <a:gd name="T30" fmla="*/ 43 w 43"/>
                  <a:gd name="T31" fmla="*/ 29 h 36"/>
                  <a:gd name="T32" fmla="*/ 43 w 43"/>
                  <a:gd name="T33" fmla="*/ 29 h 36"/>
                  <a:gd name="T34" fmla="*/ 43 w 43"/>
                  <a:gd name="T35" fmla="*/ 21 h 36"/>
                  <a:gd name="T36" fmla="*/ 43 w 43"/>
                  <a:gd name="T37" fmla="*/ 21 h 36"/>
                  <a:gd name="T38" fmla="*/ 43 w 43"/>
                  <a:gd name="T39" fmla="*/ 14 h 36"/>
                  <a:gd name="T40" fmla="*/ 43 w 43"/>
                  <a:gd name="T41" fmla="*/ 14 h 36"/>
                  <a:gd name="T42" fmla="*/ 36 w 43"/>
                  <a:gd name="T43" fmla="*/ 7 h 36"/>
                  <a:gd name="T44" fmla="*/ 36 w 43"/>
                  <a:gd name="T45" fmla="*/ 7 h 36"/>
                  <a:gd name="T46" fmla="*/ 28 w 43"/>
                  <a:gd name="T47" fmla="*/ 7 h 36"/>
                  <a:gd name="T48" fmla="*/ 28 w 43"/>
                  <a:gd name="T49" fmla="*/ 0 h 36"/>
                  <a:gd name="T50" fmla="*/ 28 w 43"/>
                  <a:gd name="T51" fmla="*/ 0 h 36"/>
                  <a:gd name="T52" fmla="*/ 21 w 43"/>
                  <a:gd name="T53" fmla="*/ 0 h 36"/>
                  <a:gd name="T54" fmla="*/ 21 w 43"/>
                  <a:gd name="T55" fmla="*/ 0 h 36"/>
                  <a:gd name="T56" fmla="*/ 14 w 43"/>
                  <a:gd name="T57" fmla="*/ 0 h 36"/>
                  <a:gd name="T58" fmla="*/ 7 w 43"/>
                  <a:gd name="T59" fmla="*/ 0 h 36"/>
                  <a:gd name="T60" fmla="*/ 7 w 43"/>
                  <a:gd name="T61" fmla="*/ 0 h 36"/>
                  <a:gd name="T62" fmla="*/ 7 w 43"/>
                  <a:gd name="T63" fmla="*/ 0 h 36"/>
                  <a:gd name="T64" fmla="*/ 7 w 43"/>
                  <a:gd name="T65" fmla="*/ 0 h 36"/>
                  <a:gd name="T66" fmla="*/ 0 w 43"/>
                  <a:gd name="T67" fmla="*/ 7 h 36"/>
                  <a:gd name="T68" fmla="*/ 0 w 43"/>
                  <a:gd name="T69" fmla="*/ 7 h 36"/>
                  <a:gd name="T70" fmla="*/ 0 w 43"/>
                  <a:gd name="T71"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36">
                    <a:moveTo>
                      <a:pt x="0" y="7"/>
                    </a:moveTo>
                    <a:lnTo>
                      <a:pt x="0" y="7"/>
                    </a:lnTo>
                    <a:lnTo>
                      <a:pt x="7" y="14"/>
                    </a:lnTo>
                    <a:lnTo>
                      <a:pt x="7" y="14"/>
                    </a:lnTo>
                    <a:lnTo>
                      <a:pt x="7" y="21"/>
                    </a:lnTo>
                    <a:lnTo>
                      <a:pt x="7" y="21"/>
                    </a:lnTo>
                    <a:lnTo>
                      <a:pt x="7" y="29"/>
                    </a:lnTo>
                    <a:lnTo>
                      <a:pt x="14" y="29"/>
                    </a:lnTo>
                    <a:lnTo>
                      <a:pt x="14" y="29"/>
                    </a:lnTo>
                    <a:lnTo>
                      <a:pt x="21" y="36"/>
                    </a:lnTo>
                    <a:lnTo>
                      <a:pt x="28" y="36"/>
                    </a:lnTo>
                    <a:lnTo>
                      <a:pt x="28" y="36"/>
                    </a:lnTo>
                    <a:lnTo>
                      <a:pt x="36" y="36"/>
                    </a:lnTo>
                    <a:lnTo>
                      <a:pt x="36" y="36"/>
                    </a:lnTo>
                    <a:lnTo>
                      <a:pt x="43" y="29"/>
                    </a:lnTo>
                    <a:lnTo>
                      <a:pt x="43" y="29"/>
                    </a:lnTo>
                    <a:lnTo>
                      <a:pt x="43" y="29"/>
                    </a:lnTo>
                    <a:lnTo>
                      <a:pt x="43" y="21"/>
                    </a:lnTo>
                    <a:lnTo>
                      <a:pt x="43" y="21"/>
                    </a:lnTo>
                    <a:lnTo>
                      <a:pt x="43" y="14"/>
                    </a:lnTo>
                    <a:lnTo>
                      <a:pt x="43" y="14"/>
                    </a:lnTo>
                    <a:lnTo>
                      <a:pt x="36" y="7"/>
                    </a:lnTo>
                    <a:lnTo>
                      <a:pt x="36" y="7"/>
                    </a:lnTo>
                    <a:lnTo>
                      <a:pt x="28" y="7"/>
                    </a:lnTo>
                    <a:lnTo>
                      <a:pt x="28" y="0"/>
                    </a:lnTo>
                    <a:lnTo>
                      <a:pt x="28" y="0"/>
                    </a:lnTo>
                    <a:lnTo>
                      <a:pt x="21" y="0"/>
                    </a:lnTo>
                    <a:lnTo>
                      <a:pt x="21" y="0"/>
                    </a:lnTo>
                    <a:lnTo>
                      <a:pt x="14" y="0"/>
                    </a:lnTo>
                    <a:lnTo>
                      <a:pt x="7" y="0"/>
                    </a:lnTo>
                    <a:lnTo>
                      <a:pt x="7" y="0"/>
                    </a:lnTo>
                    <a:lnTo>
                      <a:pt x="7" y="0"/>
                    </a:lnTo>
                    <a:lnTo>
                      <a:pt x="7" y="0"/>
                    </a:lnTo>
                    <a:lnTo>
                      <a:pt x="0" y="7"/>
                    </a:lnTo>
                    <a:lnTo>
                      <a:pt x="0" y="7"/>
                    </a:lnTo>
                    <a:lnTo>
                      <a:pt x="0"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874">
                <a:extLst>
                  <a:ext uri="{FF2B5EF4-FFF2-40B4-BE49-F238E27FC236}">
                    <a16:creationId xmlns:a16="http://schemas.microsoft.com/office/drawing/2014/main" xmlns="" id="{E008BB4F-1795-4349-A29B-9570F4A5073E}"/>
                  </a:ext>
                </a:extLst>
              </p:cNvPr>
              <p:cNvSpPr>
                <a:spLocks/>
              </p:cNvSpPr>
              <p:nvPr/>
            </p:nvSpPr>
            <p:spPr bwMode="auto">
              <a:xfrm>
                <a:off x="5436" y="2087"/>
                <a:ext cx="131" cy="86"/>
              </a:xfrm>
              <a:custGeom>
                <a:avLst/>
                <a:gdLst>
                  <a:gd name="T0" fmla="*/ 51 w 131"/>
                  <a:gd name="T1" fmla="*/ 8 h 86"/>
                  <a:gd name="T2" fmla="*/ 58 w 131"/>
                  <a:gd name="T3" fmla="*/ 8 h 86"/>
                  <a:gd name="T4" fmla="*/ 73 w 131"/>
                  <a:gd name="T5" fmla="*/ 0 h 86"/>
                  <a:gd name="T6" fmla="*/ 102 w 131"/>
                  <a:gd name="T7" fmla="*/ 0 h 86"/>
                  <a:gd name="T8" fmla="*/ 131 w 131"/>
                  <a:gd name="T9" fmla="*/ 15 h 86"/>
                  <a:gd name="T10" fmla="*/ 109 w 131"/>
                  <a:gd name="T11" fmla="*/ 29 h 86"/>
                  <a:gd name="T12" fmla="*/ 95 w 131"/>
                  <a:gd name="T13" fmla="*/ 36 h 86"/>
                  <a:gd name="T14" fmla="*/ 95 w 131"/>
                  <a:gd name="T15" fmla="*/ 36 h 86"/>
                  <a:gd name="T16" fmla="*/ 88 w 131"/>
                  <a:gd name="T17" fmla="*/ 36 h 86"/>
                  <a:gd name="T18" fmla="*/ 73 w 131"/>
                  <a:gd name="T19" fmla="*/ 43 h 86"/>
                  <a:gd name="T20" fmla="*/ 65 w 131"/>
                  <a:gd name="T21" fmla="*/ 58 h 86"/>
                  <a:gd name="T22" fmla="*/ 65 w 131"/>
                  <a:gd name="T23" fmla="*/ 65 h 86"/>
                  <a:gd name="T24" fmla="*/ 65 w 131"/>
                  <a:gd name="T25" fmla="*/ 65 h 86"/>
                  <a:gd name="T26" fmla="*/ 58 w 131"/>
                  <a:gd name="T27" fmla="*/ 65 h 86"/>
                  <a:gd name="T28" fmla="*/ 51 w 131"/>
                  <a:gd name="T29" fmla="*/ 72 h 86"/>
                  <a:gd name="T30" fmla="*/ 51 w 131"/>
                  <a:gd name="T31" fmla="*/ 72 h 86"/>
                  <a:gd name="T32" fmla="*/ 43 w 131"/>
                  <a:gd name="T33" fmla="*/ 79 h 86"/>
                  <a:gd name="T34" fmla="*/ 29 w 131"/>
                  <a:gd name="T35" fmla="*/ 86 h 86"/>
                  <a:gd name="T36" fmla="*/ 22 w 131"/>
                  <a:gd name="T37" fmla="*/ 86 h 86"/>
                  <a:gd name="T38" fmla="*/ 8 w 131"/>
                  <a:gd name="T39" fmla="*/ 86 h 86"/>
                  <a:gd name="T40" fmla="*/ 8 w 131"/>
                  <a:gd name="T41" fmla="*/ 79 h 86"/>
                  <a:gd name="T42" fmla="*/ 8 w 131"/>
                  <a:gd name="T43" fmla="*/ 72 h 86"/>
                  <a:gd name="T44" fmla="*/ 8 w 131"/>
                  <a:gd name="T45" fmla="*/ 72 h 86"/>
                  <a:gd name="T46" fmla="*/ 15 w 131"/>
                  <a:gd name="T47" fmla="*/ 72 h 86"/>
                  <a:gd name="T48" fmla="*/ 15 w 131"/>
                  <a:gd name="T49" fmla="*/ 72 h 86"/>
                  <a:gd name="T50" fmla="*/ 22 w 131"/>
                  <a:gd name="T51" fmla="*/ 72 h 86"/>
                  <a:gd name="T52" fmla="*/ 22 w 131"/>
                  <a:gd name="T53" fmla="*/ 65 h 86"/>
                  <a:gd name="T54" fmla="*/ 22 w 131"/>
                  <a:gd name="T55" fmla="*/ 58 h 86"/>
                  <a:gd name="T56" fmla="*/ 22 w 131"/>
                  <a:gd name="T57" fmla="*/ 58 h 86"/>
                  <a:gd name="T58" fmla="*/ 29 w 131"/>
                  <a:gd name="T59" fmla="*/ 58 h 86"/>
                  <a:gd name="T60" fmla="*/ 29 w 131"/>
                  <a:gd name="T61" fmla="*/ 58 h 86"/>
                  <a:gd name="T62" fmla="*/ 29 w 131"/>
                  <a:gd name="T63" fmla="*/ 58 h 86"/>
                  <a:gd name="T64" fmla="*/ 29 w 131"/>
                  <a:gd name="T65" fmla="*/ 50 h 86"/>
                  <a:gd name="T66" fmla="*/ 22 w 131"/>
                  <a:gd name="T67" fmla="*/ 50 h 86"/>
                  <a:gd name="T68" fmla="*/ 22 w 131"/>
                  <a:gd name="T69" fmla="*/ 43 h 86"/>
                  <a:gd name="T70" fmla="*/ 29 w 131"/>
                  <a:gd name="T71" fmla="*/ 43 h 86"/>
                  <a:gd name="T72" fmla="*/ 36 w 131"/>
                  <a:gd name="T73" fmla="*/ 43 h 86"/>
                  <a:gd name="T74" fmla="*/ 43 w 131"/>
                  <a:gd name="T75" fmla="*/ 43 h 86"/>
                  <a:gd name="T76" fmla="*/ 43 w 131"/>
                  <a:gd name="T77" fmla="*/ 36 h 86"/>
                  <a:gd name="T78" fmla="*/ 36 w 131"/>
                  <a:gd name="T79" fmla="*/ 36 h 86"/>
                  <a:gd name="T80" fmla="*/ 29 w 131"/>
                  <a:gd name="T81" fmla="*/ 36 h 86"/>
                  <a:gd name="T82" fmla="*/ 22 w 131"/>
                  <a:gd name="T83" fmla="*/ 36 h 86"/>
                  <a:gd name="T84" fmla="*/ 15 w 131"/>
                  <a:gd name="T85" fmla="*/ 36 h 86"/>
                  <a:gd name="T86" fmla="*/ 15 w 131"/>
                  <a:gd name="T87" fmla="*/ 36 h 86"/>
                  <a:gd name="T88" fmla="*/ 15 w 131"/>
                  <a:gd name="T89" fmla="*/ 29 h 86"/>
                  <a:gd name="T90" fmla="*/ 8 w 131"/>
                  <a:gd name="T91" fmla="*/ 29 h 86"/>
                  <a:gd name="T92" fmla="*/ 0 w 131"/>
                  <a:gd name="T93" fmla="*/ 22 h 86"/>
                  <a:gd name="T94" fmla="*/ 0 w 131"/>
                  <a:gd name="T95" fmla="*/ 22 h 86"/>
                  <a:gd name="T96" fmla="*/ 8 w 131"/>
                  <a:gd name="T97" fmla="*/ 15 h 86"/>
                  <a:gd name="T98" fmla="*/ 8 w 131"/>
                  <a:gd name="T99" fmla="*/ 15 h 86"/>
                  <a:gd name="T100" fmla="*/ 15 w 131"/>
                  <a:gd name="T101" fmla="*/ 15 h 86"/>
                  <a:gd name="T102" fmla="*/ 22 w 131"/>
                  <a:gd name="T103" fmla="*/ 15 h 86"/>
                  <a:gd name="T104" fmla="*/ 29 w 131"/>
                  <a:gd name="T105" fmla="*/ 15 h 86"/>
                  <a:gd name="T106" fmla="*/ 43 w 131"/>
                  <a:gd name="T107" fmla="*/ 8 h 86"/>
                  <a:gd name="T108" fmla="*/ 51 w 131"/>
                  <a:gd name="T109" fmla="*/ 8 h 86"/>
                  <a:gd name="T110" fmla="*/ 51 w 131"/>
                  <a:gd name="T111"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 h="86">
                    <a:moveTo>
                      <a:pt x="51" y="8"/>
                    </a:moveTo>
                    <a:lnTo>
                      <a:pt x="58" y="8"/>
                    </a:lnTo>
                    <a:lnTo>
                      <a:pt x="73" y="0"/>
                    </a:lnTo>
                    <a:lnTo>
                      <a:pt x="102" y="0"/>
                    </a:lnTo>
                    <a:lnTo>
                      <a:pt x="131" y="15"/>
                    </a:lnTo>
                    <a:lnTo>
                      <a:pt x="109" y="29"/>
                    </a:lnTo>
                    <a:lnTo>
                      <a:pt x="95" y="36"/>
                    </a:lnTo>
                    <a:lnTo>
                      <a:pt x="95" y="36"/>
                    </a:lnTo>
                    <a:lnTo>
                      <a:pt x="88" y="36"/>
                    </a:lnTo>
                    <a:lnTo>
                      <a:pt x="73" y="43"/>
                    </a:lnTo>
                    <a:lnTo>
                      <a:pt x="65" y="58"/>
                    </a:lnTo>
                    <a:lnTo>
                      <a:pt x="65" y="65"/>
                    </a:lnTo>
                    <a:lnTo>
                      <a:pt x="65" y="65"/>
                    </a:lnTo>
                    <a:lnTo>
                      <a:pt x="58" y="65"/>
                    </a:lnTo>
                    <a:lnTo>
                      <a:pt x="51" y="72"/>
                    </a:lnTo>
                    <a:lnTo>
                      <a:pt x="51" y="72"/>
                    </a:lnTo>
                    <a:lnTo>
                      <a:pt x="43" y="79"/>
                    </a:lnTo>
                    <a:lnTo>
                      <a:pt x="29" y="86"/>
                    </a:lnTo>
                    <a:lnTo>
                      <a:pt x="22" y="86"/>
                    </a:lnTo>
                    <a:lnTo>
                      <a:pt x="8" y="86"/>
                    </a:lnTo>
                    <a:lnTo>
                      <a:pt x="8" y="79"/>
                    </a:lnTo>
                    <a:lnTo>
                      <a:pt x="8" y="72"/>
                    </a:lnTo>
                    <a:lnTo>
                      <a:pt x="8" y="72"/>
                    </a:lnTo>
                    <a:lnTo>
                      <a:pt x="15" y="72"/>
                    </a:lnTo>
                    <a:lnTo>
                      <a:pt x="15" y="72"/>
                    </a:lnTo>
                    <a:lnTo>
                      <a:pt x="22" y="72"/>
                    </a:lnTo>
                    <a:lnTo>
                      <a:pt x="22" y="65"/>
                    </a:lnTo>
                    <a:lnTo>
                      <a:pt x="22" y="58"/>
                    </a:lnTo>
                    <a:lnTo>
                      <a:pt x="22" y="58"/>
                    </a:lnTo>
                    <a:lnTo>
                      <a:pt x="29" y="58"/>
                    </a:lnTo>
                    <a:lnTo>
                      <a:pt x="29" y="58"/>
                    </a:lnTo>
                    <a:lnTo>
                      <a:pt x="29" y="58"/>
                    </a:lnTo>
                    <a:lnTo>
                      <a:pt x="29" y="50"/>
                    </a:lnTo>
                    <a:lnTo>
                      <a:pt x="22" y="50"/>
                    </a:lnTo>
                    <a:lnTo>
                      <a:pt x="22" y="43"/>
                    </a:lnTo>
                    <a:lnTo>
                      <a:pt x="29" y="43"/>
                    </a:lnTo>
                    <a:lnTo>
                      <a:pt x="36" y="43"/>
                    </a:lnTo>
                    <a:lnTo>
                      <a:pt x="43" y="43"/>
                    </a:lnTo>
                    <a:lnTo>
                      <a:pt x="43" y="36"/>
                    </a:lnTo>
                    <a:lnTo>
                      <a:pt x="36" y="36"/>
                    </a:lnTo>
                    <a:lnTo>
                      <a:pt x="29" y="36"/>
                    </a:lnTo>
                    <a:lnTo>
                      <a:pt x="22" y="36"/>
                    </a:lnTo>
                    <a:lnTo>
                      <a:pt x="15" y="36"/>
                    </a:lnTo>
                    <a:lnTo>
                      <a:pt x="15" y="36"/>
                    </a:lnTo>
                    <a:lnTo>
                      <a:pt x="15" y="29"/>
                    </a:lnTo>
                    <a:lnTo>
                      <a:pt x="8" y="29"/>
                    </a:lnTo>
                    <a:lnTo>
                      <a:pt x="0" y="22"/>
                    </a:lnTo>
                    <a:lnTo>
                      <a:pt x="0" y="22"/>
                    </a:lnTo>
                    <a:lnTo>
                      <a:pt x="8" y="15"/>
                    </a:lnTo>
                    <a:lnTo>
                      <a:pt x="8" y="15"/>
                    </a:lnTo>
                    <a:lnTo>
                      <a:pt x="15" y="15"/>
                    </a:lnTo>
                    <a:lnTo>
                      <a:pt x="22" y="15"/>
                    </a:lnTo>
                    <a:lnTo>
                      <a:pt x="29" y="15"/>
                    </a:lnTo>
                    <a:lnTo>
                      <a:pt x="43" y="8"/>
                    </a:lnTo>
                    <a:lnTo>
                      <a:pt x="51" y="8"/>
                    </a:lnTo>
                    <a:lnTo>
                      <a:pt x="51" y="8"/>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875">
                <a:extLst>
                  <a:ext uri="{FF2B5EF4-FFF2-40B4-BE49-F238E27FC236}">
                    <a16:creationId xmlns:a16="http://schemas.microsoft.com/office/drawing/2014/main" xmlns="" id="{47B2419B-4142-43AB-B3D6-258D2BA5FCFE}"/>
                  </a:ext>
                </a:extLst>
              </p:cNvPr>
              <p:cNvSpPr>
                <a:spLocks/>
              </p:cNvSpPr>
              <p:nvPr/>
            </p:nvSpPr>
            <p:spPr bwMode="auto">
              <a:xfrm>
                <a:off x="5243" y="2374"/>
                <a:ext cx="7" cy="14"/>
              </a:xfrm>
              <a:custGeom>
                <a:avLst/>
                <a:gdLst>
                  <a:gd name="T0" fmla="*/ 0 w 7"/>
                  <a:gd name="T1" fmla="*/ 0 h 14"/>
                  <a:gd name="T2" fmla="*/ 7 w 7"/>
                  <a:gd name="T3" fmla="*/ 7 h 14"/>
                  <a:gd name="T4" fmla="*/ 7 w 7"/>
                  <a:gd name="T5" fmla="*/ 14 h 14"/>
                  <a:gd name="T6" fmla="*/ 7 w 7"/>
                  <a:gd name="T7" fmla="*/ 7 h 14"/>
                  <a:gd name="T8" fmla="*/ 7 w 7"/>
                  <a:gd name="T9" fmla="*/ 7 h 14"/>
                  <a:gd name="T10" fmla="*/ 7 w 7"/>
                  <a:gd name="T11" fmla="*/ 7 h 14"/>
                  <a:gd name="T12" fmla="*/ 7 w 7"/>
                  <a:gd name="T13" fmla="*/ 7 h 14"/>
                  <a:gd name="T14" fmla="*/ 7 w 7"/>
                  <a:gd name="T15" fmla="*/ 0 h 14"/>
                  <a:gd name="T16" fmla="*/ 7 w 7"/>
                  <a:gd name="T17" fmla="*/ 0 h 14"/>
                  <a:gd name="T18" fmla="*/ 7 w 7"/>
                  <a:gd name="T19" fmla="*/ 0 h 14"/>
                  <a:gd name="T20" fmla="*/ 0 w 7"/>
                  <a:gd name="T21" fmla="*/ 0 h 14"/>
                  <a:gd name="T22" fmla="*/ 0 w 7"/>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14">
                    <a:moveTo>
                      <a:pt x="0" y="0"/>
                    </a:moveTo>
                    <a:lnTo>
                      <a:pt x="7" y="7"/>
                    </a:lnTo>
                    <a:lnTo>
                      <a:pt x="7" y="14"/>
                    </a:lnTo>
                    <a:lnTo>
                      <a:pt x="7" y="7"/>
                    </a:lnTo>
                    <a:lnTo>
                      <a:pt x="7" y="7"/>
                    </a:lnTo>
                    <a:lnTo>
                      <a:pt x="7" y="7"/>
                    </a:lnTo>
                    <a:lnTo>
                      <a:pt x="7" y="7"/>
                    </a:lnTo>
                    <a:lnTo>
                      <a:pt x="7" y="0"/>
                    </a:lnTo>
                    <a:lnTo>
                      <a:pt x="7" y="0"/>
                    </a:lnTo>
                    <a:lnTo>
                      <a:pt x="7" y="0"/>
                    </a:lnTo>
                    <a:lnTo>
                      <a:pt x="0" y="0"/>
                    </a:lnTo>
                    <a:lnTo>
                      <a:pt x="0"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876">
                <a:extLst>
                  <a:ext uri="{FF2B5EF4-FFF2-40B4-BE49-F238E27FC236}">
                    <a16:creationId xmlns:a16="http://schemas.microsoft.com/office/drawing/2014/main" xmlns="" id="{E04DC704-E270-415F-9538-7639E92C7A4D}"/>
                  </a:ext>
                </a:extLst>
              </p:cNvPr>
              <p:cNvSpPr>
                <a:spLocks/>
              </p:cNvSpPr>
              <p:nvPr/>
            </p:nvSpPr>
            <p:spPr bwMode="auto">
              <a:xfrm>
                <a:off x="5487" y="2280"/>
                <a:ext cx="22" cy="7"/>
              </a:xfrm>
              <a:custGeom>
                <a:avLst/>
                <a:gdLst>
                  <a:gd name="T0" fmla="*/ 7 w 22"/>
                  <a:gd name="T1" fmla="*/ 0 h 7"/>
                  <a:gd name="T2" fmla="*/ 7 w 22"/>
                  <a:gd name="T3" fmla="*/ 7 h 7"/>
                  <a:gd name="T4" fmla="*/ 0 w 22"/>
                  <a:gd name="T5" fmla="*/ 7 h 7"/>
                  <a:gd name="T6" fmla="*/ 0 w 22"/>
                  <a:gd name="T7" fmla="*/ 7 h 7"/>
                  <a:gd name="T8" fmla="*/ 0 w 22"/>
                  <a:gd name="T9" fmla="*/ 7 h 7"/>
                  <a:gd name="T10" fmla="*/ 7 w 22"/>
                  <a:gd name="T11" fmla="*/ 7 h 7"/>
                  <a:gd name="T12" fmla="*/ 7 w 22"/>
                  <a:gd name="T13" fmla="*/ 7 h 7"/>
                  <a:gd name="T14" fmla="*/ 14 w 22"/>
                  <a:gd name="T15" fmla="*/ 7 h 7"/>
                  <a:gd name="T16" fmla="*/ 14 w 22"/>
                  <a:gd name="T17" fmla="*/ 7 h 7"/>
                  <a:gd name="T18" fmla="*/ 22 w 22"/>
                  <a:gd name="T19" fmla="*/ 7 h 7"/>
                  <a:gd name="T20" fmla="*/ 22 w 22"/>
                  <a:gd name="T21" fmla="*/ 7 h 7"/>
                  <a:gd name="T22" fmla="*/ 22 w 22"/>
                  <a:gd name="T23" fmla="*/ 7 h 7"/>
                  <a:gd name="T24" fmla="*/ 14 w 22"/>
                  <a:gd name="T25" fmla="*/ 0 h 7"/>
                  <a:gd name="T26" fmla="*/ 7 w 22"/>
                  <a:gd name="T27" fmla="*/ 0 h 7"/>
                  <a:gd name="T28" fmla="*/ 7 w 22"/>
                  <a:gd name="T29" fmla="*/ 0 h 7"/>
                  <a:gd name="T30" fmla="*/ 7 w 22"/>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7">
                    <a:moveTo>
                      <a:pt x="7" y="0"/>
                    </a:moveTo>
                    <a:lnTo>
                      <a:pt x="7" y="7"/>
                    </a:lnTo>
                    <a:lnTo>
                      <a:pt x="0" y="7"/>
                    </a:lnTo>
                    <a:lnTo>
                      <a:pt x="0" y="7"/>
                    </a:lnTo>
                    <a:lnTo>
                      <a:pt x="0" y="7"/>
                    </a:lnTo>
                    <a:lnTo>
                      <a:pt x="7" y="7"/>
                    </a:lnTo>
                    <a:lnTo>
                      <a:pt x="7" y="7"/>
                    </a:lnTo>
                    <a:lnTo>
                      <a:pt x="14" y="7"/>
                    </a:lnTo>
                    <a:lnTo>
                      <a:pt x="14" y="7"/>
                    </a:lnTo>
                    <a:lnTo>
                      <a:pt x="22" y="7"/>
                    </a:lnTo>
                    <a:lnTo>
                      <a:pt x="22" y="7"/>
                    </a:lnTo>
                    <a:lnTo>
                      <a:pt x="22" y="7"/>
                    </a:lnTo>
                    <a:lnTo>
                      <a:pt x="14" y="0"/>
                    </a:lnTo>
                    <a:lnTo>
                      <a:pt x="7" y="0"/>
                    </a:lnTo>
                    <a:lnTo>
                      <a:pt x="7" y="0"/>
                    </a:lnTo>
                    <a:lnTo>
                      <a:pt x="7"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877">
                <a:extLst>
                  <a:ext uri="{FF2B5EF4-FFF2-40B4-BE49-F238E27FC236}">
                    <a16:creationId xmlns:a16="http://schemas.microsoft.com/office/drawing/2014/main" xmlns="" id="{29A49FE6-5A8A-4AA1-B9F9-5E86BF35DD08}"/>
                  </a:ext>
                </a:extLst>
              </p:cNvPr>
              <p:cNvSpPr>
                <a:spLocks/>
              </p:cNvSpPr>
              <p:nvPr/>
            </p:nvSpPr>
            <p:spPr bwMode="auto">
              <a:xfrm>
                <a:off x="5524" y="2080"/>
                <a:ext cx="244" cy="244"/>
              </a:xfrm>
              <a:custGeom>
                <a:avLst/>
                <a:gdLst>
                  <a:gd name="T0" fmla="*/ 7 w 244"/>
                  <a:gd name="T1" fmla="*/ 79 h 244"/>
                  <a:gd name="T2" fmla="*/ 0 w 244"/>
                  <a:gd name="T3" fmla="*/ 86 h 244"/>
                  <a:gd name="T4" fmla="*/ 7 w 244"/>
                  <a:gd name="T5" fmla="*/ 93 h 244"/>
                  <a:gd name="T6" fmla="*/ 21 w 244"/>
                  <a:gd name="T7" fmla="*/ 93 h 244"/>
                  <a:gd name="T8" fmla="*/ 50 w 244"/>
                  <a:gd name="T9" fmla="*/ 100 h 244"/>
                  <a:gd name="T10" fmla="*/ 64 w 244"/>
                  <a:gd name="T11" fmla="*/ 136 h 244"/>
                  <a:gd name="T12" fmla="*/ 86 w 244"/>
                  <a:gd name="T13" fmla="*/ 157 h 244"/>
                  <a:gd name="T14" fmla="*/ 79 w 244"/>
                  <a:gd name="T15" fmla="*/ 186 h 244"/>
                  <a:gd name="T16" fmla="*/ 86 w 244"/>
                  <a:gd name="T17" fmla="*/ 200 h 244"/>
                  <a:gd name="T18" fmla="*/ 93 w 244"/>
                  <a:gd name="T19" fmla="*/ 214 h 244"/>
                  <a:gd name="T20" fmla="*/ 93 w 244"/>
                  <a:gd name="T21" fmla="*/ 229 h 244"/>
                  <a:gd name="T22" fmla="*/ 115 w 244"/>
                  <a:gd name="T23" fmla="*/ 244 h 244"/>
                  <a:gd name="T24" fmla="*/ 129 w 244"/>
                  <a:gd name="T25" fmla="*/ 229 h 244"/>
                  <a:gd name="T26" fmla="*/ 136 w 244"/>
                  <a:gd name="T27" fmla="*/ 214 h 244"/>
                  <a:gd name="T28" fmla="*/ 143 w 244"/>
                  <a:gd name="T29" fmla="*/ 200 h 244"/>
                  <a:gd name="T30" fmla="*/ 150 w 244"/>
                  <a:gd name="T31" fmla="*/ 200 h 244"/>
                  <a:gd name="T32" fmla="*/ 158 w 244"/>
                  <a:gd name="T33" fmla="*/ 193 h 244"/>
                  <a:gd name="T34" fmla="*/ 165 w 244"/>
                  <a:gd name="T35" fmla="*/ 179 h 244"/>
                  <a:gd name="T36" fmla="*/ 186 w 244"/>
                  <a:gd name="T37" fmla="*/ 172 h 244"/>
                  <a:gd name="T38" fmla="*/ 208 w 244"/>
                  <a:gd name="T39" fmla="*/ 165 h 244"/>
                  <a:gd name="T40" fmla="*/ 215 w 244"/>
                  <a:gd name="T41" fmla="*/ 157 h 244"/>
                  <a:gd name="T42" fmla="*/ 201 w 244"/>
                  <a:gd name="T43" fmla="*/ 157 h 244"/>
                  <a:gd name="T44" fmla="*/ 194 w 244"/>
                  <a:gd name="T45" fmla="*/ 150 h 244"/>
                  <a:gd name="T46" fmla="*/ 201 w 244"/>
                  <a:gd name="T47" fmla="*/ 143 h 244"/>
                  <a:gd name="T48" fmla="*/ 208 w 244"/>
                  <a:gd name="T49" fmla="*/ 150 h 244"/>
                  <a:gd name="T50" fmla="*/ 222 w 244"/>
                  <a:gd name="T51" fmla="*/ 150 h 244"/>
                  <a:gd name="T52" fmla="*/ 208 w 244"/>
                  <a:gd name="T53" fmla="*/ 136 h 244"/>
                  <a:gd name="T54" fmla="*/ 208 w 244"/>
                  <a:gd name="T55" fmla="*/ 122 h 244"/>
                  <a:gd name="T56" fmla="*/ 222 w 244"/>
                  <a:gd name="T57" fmla="*/ 122 h 244"/>
                  <a:gd name="T58" fmla="*/ 222 w 244"/>
                  <a:gd name="T59" fmla="*/ 107 h 244"/>
                  <a:gd name="T60" fmla="*/ 222 w 244"/>
                  <a:gd name="T61" fmla="*/ 93 h 244"/>
                  <a:gd name="T62" fmla="*/ 229 w 244"/>
                  <a:gd name="T63" fmla="*/ 79 h 244"/>
                  <a:gd name="T64" fmla="*/ 222 w 244"/>
                  <a:gd name="T65" fmla="*/ 65 h 244"/>
                  <a:gd name="T66" fmla="*/ 222 w 244"/>
                  <a:gd name="T67" fmla="*/ 57 h 244"/>
                  <a:gd name="T68" fmla="*/ 237 w 244"/>
                  <a:gd name="T69" fmla="*/ 50 h 244"/>
                  <a:gd name="T70" fmla="*/ 237 w 244"/>
                  <a:gd name="T71" fmla="*/ 22 h 244"/>
                  <a:gd name="T72" fmla="*/ 179 w 244"/>
                  <a:gd name="T73" fmla="*/ 0 h 244"/>
                  <a:gd name="T74" fmla="*/ 115 w 244"/>
                  <a:gd name="T75" fmla="*/ 7 h 244"/>
                  <a:gd name="T76" fmla="*/ 100 w 244"/>
                  <a:gd name="T77" fmla="*/ 15 h 244"/>
                  <a:gd name="T78" fmla="*/ 93 w 244"/>
                  <a:gd name="T79" fmla="*/ 22 h 244"/>
                  <a:gd name="T80" fmla="*/ 28 w 244"/>
                  <a:gd name="T81" fmla="*/ 43 h 244"/>
                  <a:gd name="T82" fmla="*/ 21 w 244"/>
                  <a:gd name="T83" fmla="*/ 57 h 244"/>
                  <a:gd name="T84" fmla="*/ 0 w 244"/>
                  <a:gd name="T85" fmla="*/ 65 h 244"/>
                  <a:gd name="T86" fmla="*/ 0 w 244"/>
                  <a:gd name="T87" fmla="*/ 7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4" h="244">
                    <a:moveTo>
                      <a:pt x="0" y="72"/>
                    </a:moveTo>
                    <a:lnTo>
                      <a:pt x="14" y="79"/>
                    </a:lnTo>
                    <a:lnTo>
                      <a:pt x="7" y="79"/>
                    </a:lnTo>
                    <a:lnTo>
                      <a:pt x="7" y="79"/>
                    </a:lnTo>
                    <a:lnTo>
                      <a:pt x="0" y="79"/>
                    </a:lnTo>
                    <a:lnTo>
                      <a:pt x="0" y="86"/>
                    </a:lnTo>
                    <a:lnTo>
                      <a:pt x="7" y="86"/>
                    </a:lnTo>
                    <a:lnTo>
                      <a:pt x="7" y="86"/>
                    </a:lnTo>
                    <a:lnTo>
                      <a:pt x="7" y="93"/>
                    </a:lnTo>
                    <a:lnTo>
                      <a:pt x="7" y="93"/>
                    </a:lnTo>
                    <a:lnTo>
                      <a:pt x="14" y="93"/>
                    </a:lnTo>
                    <a:lnTo>
                      <a:pt x="21" y="93"/>
                    </a:lnTo>
                    <a:lnTo>
                      <a:pt x="36" y="93"/>
                    </a:lnTo>
                    <a:lnTo>
                      <a:pt x="36" y="93"/>
                    </a:lnTo>
                    <a:lnTo>
                      <a:pt x="50" y="100"/>
                    </a:lnTo>
                    <a:lnTo>
                      <a:pt x="64" y="107"/>
                    </a:lnTo>
                    <a:lnTo>
                      <a:pt x="71" y="129"/>
                    </a:lnTo>
                    <a:lnTo>
                      <a:pt x="64" y="136"/>
                    </a:lnTo>
                    <a:lnTo>
                      <a:pt x="71" y="143"/>
                    </a:lnTo>
                    <a:lnTo>
                      <a:pt x="79" y="150"/>
                    </a:lnTo>
                    <a:lnTo>
                      <a:pt x="86" y="157"/>
                    </a:lnTo>
                    <a:lnTo>
                      <a:pt x="86" y="172"/>
                    </a:lnTo>
                    <a:lnTo>
                      <a:pt x="79" y="179"/>
                    </a:lnTo>
                    <a:lnTo>
                      <a:pt x="79" y="186"/>
                    </a:lnTo>
                    <a:lnTo>
                      <a:pt x="79" y="193"/>
                    </a:lnTo>
                    <a:lnTo>
                      <a:pt x="86" y="193"/>
                    </a:lnTo>
                    <a:lnTo>
                      <a:pt x="86" y="200"/>
                    </a:lnTo>
                    <a:lnTo>
                      <a:pt x="86" y="207"/>
                    </a:lnTo>
                    <a:lnTo>
                      <a:pt x="86" y="214"/>
                    </a:lnTo>
                    <a:lnTo>
                      <a:pt x="93" y="214"/>
                    </a:lnTo>
                    <a:lnTo>
                      <a:pt x="93" y="222"/>
                    </a:lnTo>
                    <a:lnTo>
                      <a:pt x="93" y="229"/>
                    </a:lnTo>
                    <a:lnTo>
                      <a:pt x="93" y="229"/>
                    </a:lnTo>
                    <a:lnTo>
                      <a:pt x="100" y="236"/>
                    </a:lnTo>
                    <a:lnTo>
                      <a:pt x="107" y="244"/>
                    </a:lnTo>
                    <a:lnTo>
                      <a:pt x="115" y="244"/>
                    </a:lnTo>
                    <a:lnTo>
                      <a:pt x="122" y="236"/>
                    </a:lnTo>
                    <a:lnTo>
                      <a:pt x="129" y="229"/>
                    </a:lnTo>
                    <a:lnTo>
                      <a:pt x="129" y="229"/>
                    </a:lnTo>
                    <a:lnTo>
                      <a:pt x="129" y="222"/>
                    </a:lnTo>
                    <a:lnTo>
                      <a:pt x="136" y="214"/>
                    </a:lnTo>
                    <a:lnTo>
                      <a:pt x="136" y="214"/>
                    </a:lnTo>
                    <a:lnTo>
                      <a:pt x="143" y="207"/>
                    </a:lnTo>
                    <a:lnTo>
                      <a:pt x="143" y="200"/>
                    </a:lnTo>
                    <a:lnTo>
                      <a:pt x="143" y="200"/>
                    </a:lnTo>
                    <a:lnTo>
                      <a:pt x="150" y="200"/>
                    </a:lnTo>
                    <a:lnTo>
                      <a:pt x="150" y="200"/>
                    </a:lnTo>
                    <a:lnTo>
                      <a:pt x="150" y="200"/>
                    </a:lnTo>
                    <a:lnTo>
                      <a:pt x="158" y="200"/>
                    </a:lnTo>
                    <a:lnTo>
                      <a:pt x="158" y="193"/>
                    </a:lnTo>
                    <a:lnTo>
                      <a:pt x="158" y="193"/>
                    </a:lnTo>
                    <a:lnTo>
                      <a:pt x="165" y="186"/>
                    </a:lnTo>
                    <a:lnTo>
                      <a:pt x="165" y="179"/>
                    </a:lnTo>
                    <a:lnTo>
                      <a:pt x="165" y="179"/>
                    </a:lnTo>
                    <a:lnTo>
                      <a:pt x="172" y="179"/>
                    </a:lnTo>
                    <a:lnTo>
                      <a:pt x="179" y="179"/>
                    </a:lnTo>
                    <a:lnTo>
                      <a:pt x="186" y="172"/>
                    </a:lnTo>
                    <a:lnTo>
                      <a:pt x="194" y="172"/>
                    </a:lnTo>
                    <a:lnTo>
                      <a:pt x="194" y="172"/>
                    </a:lnTo>
                    <a:lnTo>
                      <a:pt x="208" y="165"/>
                    </a:lnTo>
                    <a:lnTo>
                      <a:pt x="208" y="165"/>
                    </a:lnTo>
                    <a:lnTo>
                      <a:pt x="215" y="157"/>
                    </a:lnTo>
                    <a:lnTo>
                      <a:pt x="215" y="157"/>
                    </a:lnTo>
                    <a:lnTo>
                      <a:pt x="208" y="157"/>
                    </a:lnTo>
                    <a:lnTo>
                      <a:pt x="201" y="157"/>
                    </a:lnTo>
                    <a:lnTo>
                      <a:pt x="201" y="157"/>
                    </a:lnTo>
                    <a:lnTo>
                      <a:pt x="201" y="157"/>
                    </a:lnTo>
                    <a:lnTo>
                      <a:pt x="194" y="150"/>
                    </a:lnTo>
                    <a:lnTo>
                      <a:pt x="194" y="150"/>
                    </a:lnTo>
                    <a:lnTo>
                      <a:pt x="201" y="143"/>
                    </a:lnTo>
                    <a:lnTo>
                      <a:pt x="201" y="143"/>
                    </a:lnTo>
                    <a:lnTo>
                      <a:pt x="201" y="143"/>
                    </a:lnTo>
                    <a:lnTo>
                      <a:pt x="201" y="143"/>
                    </a:lnTo>
                    <a:lnTo>
                      <a:pt x="201" y="150"/>
                    </a:lnTo>
                    <a:lnTo>
                      <a:pt x="208" y="150"/>
                    </a:lnTo>
                    <a:lnTo>
                      <a:pt x="215" y="157"/>
                    </a:lnTo>
                    <a:lnTo>
                      <a:pt x="215" y="157"/>
                    </a:lnTo>
                    <a:lnTo>
                      <a:pt x="222" y="150"/>
                    </a:lnTo>
                    <a:lnTo>
                      <a:pt x="222" y="143"/>
                    </a:lnTo>
                    <a:lnTo>
                      <a:pt x="215" y="143"/>
                    </a:lnTo>
                    <a:lnTo>
                      <a:pt x="208" y="136"/>
                    </a:lnTo>
                    <a:lnTo>
                      <a:pt x="208" y="129"/>
                    </a:lnTo>
                    <a:lnTo>
                      <a:pt x="201" y="129"/>
                    </a:lnTo>
                    <a:lnTo>
                      <a:pt x="208" y="122"/>
                    </a:lnTo>
                    <a:lnTo>
                      <a:pt x="222" y="129"/>
                    </a:lnTo>
                    <a:lnTo>
                      <a:pt x="222" y="122"/>
                    </a:lnTo>
                    <a:lnTo>
                      <a:pt x="222" y="122"/>
                    </a:lnTo>
                    <a:lnTo>
                      <a:pt x="222" y="115"/>
                    </a:lnTo>
                    <a:lnTo>
                      <a:pt x="222" y="115"/>
                    </a:lnTo>
                    <a:lnTo>
                      <a:pt x="222" y="107"/>
                    </a:lnTo>
                    <a:lnTo>
                      <a:pt x="222" y="100"/>
                    </a:lnTo>
                    <a:lnTo>
                      <a:pt x="222" y="93"/>
                    </a:lnTo>
                    <a:lnTo>
                      <a:pt x="222" y="93"/>
                    </a:lnTo>
                    <a:lnTo>
                      <a:pt x="229" y="86"/>
                    </a:lnTo>
                    <a:lnTo>
                      <a:pt x="237" y="79"/>
                    </a:lnTo>
                    <a:lnTo>
                      <a:pt x="229" y="79"/>
                    </a:lnTo>
                    <a:lnTo>
                      <a:pt x="222" y="79"/>
                    </a:lnTo>
                    <a:lnTo>
                      <a:pt x="222" y="72"/>
                    </a:lnTo>
                    <a:lnTo>
                      <a:pt x="222" y="65"/>
                    </a:lnTo>
                    <a:lnTo>
                      <a:pt x="222" y="65"/>
                    </a:lnTo>
                    <a:lnTo>
                      <a:pt x="222" y="65"/>
                    </a:lnTo>
                    <a:lnTo>
                      <a:pt x="222" y="57"/>
                    </a:lnTo>
                    <a:lnTo>
                      <a:pt x="222" y="57"/>
                    </a:lnTo>
                    <a:lnTo>
                      <a:pt x="229" y="50"/>
                    </a:lnTo>
                    <a:lnTo>
                      <a:pt x="237" y="50"/>
                    </a:lnTo>
                    <a:lnTo>
                      <a:pt x="244" y="43"/>
                    </a:lnTo>
                    <a:lnTo>
                      <a:pt x="244" y="29"/>
                    </a:lnTo>
                    <a:lnTo>
                      <a:pt x="237" y="22"/>
                    </a:lnTo>
                    <a:lnTo>
                      <a:pt x="208" y="15"/>
                    </a:lnTo>
                    <a:lnTo>
                      <a:pt x="194" y="7"/>
                    </a:lnTo>
                    <a:lnTo>
                      <a:pt x="179" y="0"/>
                    </a:lnTo>
                    <a:lnTo>
                      <a:pt x="158" y="0"/>
                    </a:lnTo>
                    <a:lnTo>
                      <a:pt x="122" y="7"/>
                    </a:lnTo>
                    <a:lnTo>
                      <a:pt x="115" y="7"/>
                    </a:lnTo>
                    <a:lnTo>
                      <a:pt x="122" y="15"/>
                    </a:lnTo>
                    <a:lnTo>
                      <a:pt x="115" y="15"/>
                    </a:lnTo>
                    <a:lnTo>
                      <a:pt x="100" y="15"/>
                    </a:lnTo>
                    <a:lnTo>
                      <a:pt x="100" y="15"/>
                    </a:lnTo>
                    <a:lnTo>
                      <a:pt x="100" y="15"/>
                    </a:lnTo>
                    <a:lnTo>
                      <a:pt x="93" y="22"/>
                    </a:lnTo>
                    <a:lnTo>
                      <a:pt x="86" y="22"/>
                    </a:lnTo>
                    <a:lnTo>
                      <a:pt x="64" y="22"/>
                    </a:lnTo>
                    <a:lnTo>
                      <a:pt x="28" y="43"/>
                    </a:lnTo>
                    <a:lnTo>
                      <a:pt x="21" y="57"/>
                    </a:lnTo>
                    <a:lnTo>
                      <a:pt x="21" y="57"/>
                    </a:lnTo>
                    <a:lnTo>
                      <a:pt x="21" y="57"/>
                    </a:lnTo>
                    <a:lnTo>
                      <a:pt x="14" y="57"/>
                    </a:lnTo>
                    <a:lnTo>
                      <a:pt x="14" y="65"/>
                    </a:lnTo>
                    <a:lnTo>
                      <a:pt x="0" y="65"/>
                    </a:lnTo>
                    <a:lnTo>
                      <a:pt x="0" y="72"/>
                    </a:lnTo>
                    <a:lnTo>
                      <a:pt x="0" y="72"/>
                    </a:lnTo>
                    <a:lnTo>
                      <a:pt x="0" y="72"/>
                    </a:lnTo>
                    <a:lnTo>
                      <a:pt x="0" y="72"/>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878">
                <a:extLst>
                  <a:ext uri="{FF2B5EF4-FFF2-40B4-BE49-F238E27FC236}">
                    <a16:creationId xmlns:a16="http://schemas.microsoft.com/office/drawing/2014/main" xmlns="" id="{32D9CF94-AC0B-4743-9209-534C21A91430}"/>
                  </a:ext>
                </a:extLst>
              </p:cNvPr>
              <p:cNvSpPr>
                <a:spLocks/>
              </p:cNvSpPr>
              <p:nvPr/>
            </p:nvSpPr>
            <p:spPr bwMode="auto">
              <a:xfrm>
                <a:off x="5732" y="2266"/>
                <a:ext cx="50" cy="28"/>
              </a:xfrm>
              <a:custGeom>
                <a:avLst/>
                <a:gdLst>
                  <a:gd name="T0" fmla="*/ 14 w 50"/>
                  <a:gd name="T1" fmla="*/ 7 h 28"/>
                  <a:gd name="T2" fmla="*/ 14 w 50"/>
                  <a:gd name="T3" fmla="*/ 7 h 28"/>
                  <a:gd name="T4" fmla="*/ 21 w 50"/>
                  <a:gd name="T5" fmla="*/ 7 h 28"/>
                  <a:gd name="T6" fmla="*/ 29 w 50"/>
                  <a:gd name="T7" fmla="*/ 7 h 28"/>
                  <a:gd name="T8" fmla="*/ 29 w 50"/>
                  <a:gd name="T9" fmla="*/ 7 h 28"/>
                  <a:gd name="T10" fmla="*/ 43 w 50"/>
                  <a:gd name="T11" fmla="*/ 0 h 28"/>
                  <a:gd name="T12" fmla="*/ 50 w 50"/>
                  <a:gd name="T13" fmla="*/ 14 h 28"/>
                  <a:gd name="T14" fmla="*/ 43 w 50"/>
                  <a:gd name="T15" fmla="*/ 21 h 28"/>
                  <a:gd name="T16" fmla="*/ 36 w 50"/>
                  <a:gd name="T17" fmla="*/ 21 h 28"/>
                  <a:gd name="T18" fmla="*/ 36 w 50"/>
                  <a:gd name="T19" fmla="*/ 28 h 28"/>
                  <a:gd name="T20" fmla="*/ 29 w 50"/>
                  <a:gd name="T21" fmla="*/ 28 h 28"/>
                  <a:gd name="T22" fmla="*/ 21 w 50"/>
                  <a:gd name="T23" fmla="*/ 28 h 28"/>
                  <a:gd name="T24" fmla="*/ 14 w 50"/>
                  <a:gd name="T25" fmla="*/ 28 h 28"/>
                  <a:gd name="T26" fmla="*/ 7 w 50"/>
                  <a:gd name="T27" fmla="*/ 21 h 28"/>
                  <a:gd name="T28" fmla="*/ 7 w 50"/>
                  <a:gd name="T29" fmla="*/ 21 h 28"/>
                  <a:gd name="T30" fmla="*/ 0 w 50"/>
                  <a:gd name="T31" fmla="*/ 14 h 28"/>
                  <a:gd name="T32" fmla="*/ 0 w 50"/>
                  <a:gd name="T33" fmla="*/ 14 h 28"/>
                  <a:gd name="T34" fmla="*/ 0 w 50"/>
                  <a:gd name="T35" fmla="*/ 7 h 28"/>
                  <a:gd name="T36" fmla="*/ 0 w 50"/>
                  <a:gd name="T37" fmla="*/ 0 h 28"/>
                  <a:gd name="T38" fmla="*/ 7 w 50"/>
                  <a:gd name="T39" fmla="*/ 7 h 28"/>
                  <a:gd name="T40" fmla="*/ 14 w 50"/>
                  <a:gd name="T41" fmla="*/ 7 h 28"/>
                  <a:gd name="T42" fmla="*/ 14 w 50"/>
                  <a:gd name="T43"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28">
                    <a:moveTo>
                      <a:pt x="14" y="7"/>
                    </a:moveTo>
                    <a:lnTo>
                      <a:pt x="14" y="7"/>
                    </a:lnTo>
                    <a:lnTo>
                      <a:pt x="21" y="7"/>
                    </a:lnTo>
                    <a:lnTo>
                      <a:pt x="29" y="7"/>
                    </a:lnTo>
                    <a:lnTo>
                      <a:pt x="29" y="7"/>
                    </a:lnTo>
                    <a:lnTo>
                      <a:pt x="43" y="0"/>
                    </a:lnTo>
                    <a:lnTo>
                      <a:pt x="50" y="14"/>
                    </a:lnTo>
                    <a:lnTo>
                      <a:pt x="43" y="21"/>
                    </a:lnTo>
                    <a:lnTo>
                      <a:pt x="36" y="21"/>
                    </a:lnTo>
                    <a:lnTo>
                      <a:pt x="36" y="28"/>
                    </a:lnTo>
                    <a:lnTo>
                      <a:pt x="29" y="28"/>
                    </a:lnTo>
                    <a:lnTo>
                      <a:pt x="21" y="28"/>
                    </a:lnTo>
                    <a:lnTo>
                      <a:pt x="14" y="28"/>
                    </a:lnTo>
                    <a:lnTo>
                      <a:pt x="7" y="21"/>
                    </a:lnTo>
                    <a:lnTo>
                      <a:pt x="7" y="21"/>
                    </a:lnTo>
                    <a:lnTo>
                      <a:pt x="0" y="14"/>
                    </a:lnTo>
                    <a:lnTo>
                      <a:pt x="0" y="14"/>
                    </a:lnTo>
                    <a:lnTo>
                      <a:pt x="0" y="7"/>
                    </a:lnTo>
                    <a:lnTo>
                      <a:pt x="0" y="0"/>
                    </a:lnTo>
                    <a:lnTo>
                      <a:pt x="7" y="7"/>
                    </a:lnTo>
                    <a:lnTo>
                      <a:pt x="14" y="7"/>
                    </a:lnTo>
                    <a:lnTo>
                      <a:pt x="14"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879">
                <a:extLst>
                  <a:ext uri="{FF2B5EF4-FFF2-40B4-BE49-F238E27FC236}">
                    <a16:creationId xmlns:a16="http://schemas.microsoft.com/office/drawing/2014/main" xmlns="" id="{A140905D-1B9C-406C-99AA-FB71622111BB}"/>
                  </a:ext>
                </a:extLst>
              </p:cNvPr>
              <p:cNvSpPr>
                <a:spLocks/>
              </p:cNvSpPr>
              <p:nvPr/>
            </p:nvSpPr>
            <p:spPr bwMode="auto">
              <a:xfrm>
                <a:off x="5811" y="2338"/>
                <a:ext cx="36" cy="57"/>
              </a:xfrm>
              <a:custGeom>
                <a:avLst/>
                <a:gdLst>
                  <a:gd name="T0" fmla="*/ 22 w 36"/>
                  <a:gd name="T1" fmla="*/ 15 h 57"/>
                  <a:gd name="T2" fmla="*/ 22 w 36"/>
                  <a:gd name="T3" fmla="*/ 15 h 57"/>
                  <a:gd name="T4" fmla="*/ 29 w 36"/>
                  <a:gd name="T5" fmla="*/ 22 h 57"/>
                  <a:gd name="T6" fmla="*/ 29 w 36"/>
                  <a:gd name="T7" fmla="*/ 22 h 57"/>
                  <a:gd name="T8" fmla="*/ 29 w 36"/>
                  <a:gd name="T9" fmla="*/ 29 h 57"/>
                  <a:gd name="T10" fmla="*/ 36 w 36"/>
                  <a:gd name="T11" fmla="*/ 36 h 57"/>
                  <a:gd name="T12" fmla="*/ 36 w 36"/>
                  <a:gd name="T13" fmla="*/ 43 h 57"/>
                  <a:gd name="T14" fmla="*/ 36 w 36"/>
                  <a:gd name="T15" fmla="*/ 50 h 57"/>
                  <a:gd name="T16" fmla="*/ 29 w 36"/>
                  <a:gd name="T17" fmla="*/ 50 h 57"/>
                  <a:gd name="T18" fmla="*/ 22 w 36"/>
                  <a:gd name="T19" fmla="*/ 57 h 57"/>
                  <a:gd name="T20" fmla="*/ 14 w 36"/>
                  <a:gd name="T21" fmla="*/ 57 h 57"/>
                  <a:gd name="T22" fmla="*/ 14 w 36"/>
                  <a:gd name="T23" fmla="*/ 57 h 57"/>
                  <a:gd name="T24" fmla="*/ 7 w 36"/>
                  <a:gd name="T25" fmla="*/ 50 h 57"/>
                  <a:gd name="T26" fmla="*/ 7 w 36"/>
                  <a:gd name="T27" fmla="*/ 43 h 57"/>
                  <a:gd name="T28" fmla="*/ 7 w 36"/>
                  <a:gd name="T29" fmla="*/ 43 h 57"/>
                  <a:gd name="T30" fmla="*/ 14 w 36"/>
                  <a:gd name="T31" fmla="*/ 36 h 57"/>
                  <a:gd name="T32" fmla="*/ 14 w 36"/>
                  <a:gd name="T33" fmla="*/ 29 h 57"/>
                  <a:gd name="T34" fmla="*/ 7 w 36"/>
                  <a:gd name="T35" fmla="*/ 29 h 57"/>
                  <a:gd name="T36" fmla="*/ 7 w 36"/>
                  <a:gd name="T37" fmla="*/ 22 h 57"/>
                  <a:gd name="T38" fmla="*/ 0 w 36"/>
                  <a:gd name="T39" fmla="*/ 15 h 57"/>
                  <a:gd name="T40" fmla="*/ 7 w 36"/>
                  <a:gd name="T41" fmla="*/ 7 h 57"/>
                  <a:gd name="T42" fmla="*/ 14 w 36"/>
                  <a:gd name="T43" fmla="*/ 0 h 57"/>
                  <a:gd name="T44" fmla="*/ 14 w 36"/>
                  <a:gd name="T45" fmla="*/ 0 h 57"/>
                  <a:gd name="T46" fmla="*/ 14 w 36"/>
                  <a:gd name="T47" fmla="*/ 7 h 57"/>
                  <a:gd name="T48" fmla="*/ 22 w 36"/>
                  <a:gd name="T49" fmla="*/ 15 h 57"/>
                  <a:gd name="T50" fmla="*/ 22 w 36"/>
                  <a:gd name="T51"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57">
                    <a:moveTo>
                      <a:pt x="22" y="15"/>
                    </a:moveTo>
                    <a:lnTo>
                      <a:pt x="22" y="15"/>
                    </a:lnTo>
                    <a:lnTo>
                      <a:pt x="29" y="22"/>
                    </a:lnTo>
                    <a:lnTo>
                      <a:pt x="29" y="22"/>
                    </a:lnTo>
                    <a:lnTo>
                      <a:pt x="29" y="29"/>
                    </a:lnTo>
                    <a:lnTo>
                      <a:pt x="36" y="36"/>
                    </a:lnTo>
                    <a:lnTo>
                      <a:pt x="36" y="43"/>
                    </a:lnTo>
                    <a:lnTo>
                      <a:pt x="36" y="50"/>
                    </a:lnTo>
                    <a:lnTo>
                      <a:pt x="29" y="50"/>
                    </a:lnTo>
                    <a:lnTo>
                      <a:pt x="22" y="57"/>
                    </a:lnTo>
                    <a:lnTo>
                      <a:pt x="14" y="57"/>
                    </a:lnTo>
                    <a:lnTo>
                      <a:pt x="14" y="57"/>
                    </a:lnTo>
                    <a:lnTo>
                      <a:pt x="7" y="50"/>
                    </a:lnTo>
                    <a:lnTo>
                      <a:pt x="7" y="43"/>
                    </a:lnTo>
                    <a:lnTo>
                      <a:pt x="7" y="43"/>
                    </a:lnTo>
                    <a:lnTo>
                      <a:pt x="14" y="36"/>
                    </a:lnTo>
                    <a:lnTo>
                      <a:pt x="14" y="29"/>
                    </a:lnTo>
                    <a:lnTo>
                      <a:pt x="7" y="29"/>
                    </a:lnTo>
                    <a:lnTo>
                      <a:pt x="7" y="22"/>
                    </a:lnTo>
                    <a:lnTo>
                      <a:pt x="0" y="15"/>
                    </a:lnTo>
                    <a:lnTo>
                      <a:pt x="7" y="7"/>
                    </a:lnTo>
                    <a:lnTo>
                      <a:pt x="14" y="0"/>
                    </a:lnTo>
                    <a:lnTo>
                      <a:pt x="14" y="0"/>
                    </a:lnTo>
                    <a:lnTo>
                      <a:pt x="14" y="7"/>
                    </a:lnTo>
                    <a:lnTo>
                      <a:pt x="22" y="15"/>
                    </a:lnTo>
                    <a:lnTo>
                      <a:pt x="22" y="15"/>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880">
                <a:extLst>
                  <a:ext uri="{FF2B5EF4-FFF2-40B4-BE49-F238E27FC236}">
                    <a16:creationId xmlns:a16="http://schemas.microsoft.com/office/drawing/2014/main" xmlns="" id="{5BA8F8EA-2FE9-4748-BDBE-0D69252899B9}"/>
                  </a:ext>
                </a:extLst>
              </p:cNvPr>
              <p:cNvSpPr>
                <a:spLocks/>
              </p:cNvSpPr>
              <p:nvPr/>
            </p:nvSpPr>
            <p:spPr bwMode="auto">
              <a:xfrm>
                <a:off x="5797" y="2367"/>
                <a:ext cx="14" cy="21"/>
              </a:xfrm>
              <a:custGeom>
                <a:avLst/>
                <a:gdLst>
                  <a:gd name="T0" fmla="*/ 14 w 14"/>
                  <a:gd name="T1" fmla="*/ 7 h 21"/>
                  <a:gd name="T2" fmla="*/ 14 w 14"/>
                  <a:gd name="T3" fmla="*/ 7 h 21"/>
                  <a:gd name="T4" fmla="*/ 14 w 14"/>
                  <a:gd name="T5" fmla="*/ 14 h 21"/>
                  <a:gd name="T6" fmla="*/ 14 w 14"/>
                  <a:gd name="T7" fmla="*/ 21 h 21"/>
                  <a:gd name="T8" fmla="*/ 7 w 14"/>
                  <a:gd name="T9" fmla="*/ 21 h 21"/>
                  <a:gd name="T10" fmla="*/ 0 w 14"/>
                  <a:gd name="T11" fmla="*/ 21 h 21"/>
                  <a:gd name="T12" fmla="*/ 0 w 14"/>
                  <a:gd name="T13" fmla="*/ 21 h 21"/>
                  <a:gd name="T14" fmla="*/ 0 w 14"/>
                  <a:gd name="T15" fmla="*/ 21 h 21"/>
                  <a:gd name="T16" fmla="*/ 0 w 14"/>
                  <a:gd name="T17" fmla="*/ 14 h 21"/>
                  <a:gd name="T18" fmla="*/ 7 w 14"/>
                  <a:gd name="T19" fmla="*/ 0 h 21"/>
                  <a:gd name="T20" fmla="*/ 7 w 14"/>
                  <a:gd name="T21" fmla="*/ 0 h 21"/>
                  <a:gd name="T22" fmla="*/ 14 w 14"/>
                  <a:gd name="T23" fmla="*/ 0 h 21"/>
                  <a:gd name="T24" fmla="*/ 14 w 14"/>
                  <a:gd name="T25" fmla="*/ 7 h 21"/>
                  <a:gd name="T26" fmla="*/ 14 w 14"/>
                  <a:gd name="T27"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14" y="7"/>
                    </a:moveTo>
                    <a:lnTo>
                      <a:pt x="14" y="7"/>
                    </a:lnTo>
                    <a:lnTo>
                      <a:pt x="14" y="14"/>
                    </a:lnTo>
                    <a:lnTo>
                      <a:pt x="14" y="21"/>
                    </a:lnTo>
                    <a:lnTo>
                      <a:pt x="7" y="21"/>
                    </a:lnTo>
                    <a:lnTo>
                      <a:pt x="0" y="21"/>
                    </a:lnTo>
                    <a:lnTo>
                      <a:pt x="0" y="21"/>
                    </a:lnTo>
                    <a:lnTo>
                      <a:pt x="0" y="21"/>
                    </a:lnTo>
                    <a:lnTo>
                      <a:pt x="0" y="14"/>
                    </a:lnTo>
                    <a:lnTo>
                      <a:pt x="7" y="0"/>
                    </a:lnTo>
                    <a:lnTo>
                      <a:pt x="7" y="0"/>
                    </a:lnTo>
                    <a:lnTo>
                      <a:pt x="14" y="0"/>
                    </a:lnTo>
                    <a:lnTo>
                      <a:pt x="14" y="7"/>
                    </a:lnTo>
                    <a:lnTo>
                      <a:pt x="14"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881">
                <a:extLst>
                  <a:ext uri="{FF2B5EF4-FFF2-40B4-BE49-F238E27FC236}">
                    <a16:creationId xmlns:a16="http://schemas.microsoft.com/office/drawing/2014/main" xmlns="" id="{51F68C75-F3A7-4FD5-A2D1-852C31B2FD51}"/>
                  </a:ext>
                </a:extLst>
              </p:cNvPr>
              <p:cNvSpPr>
                <a:spLocks/>
              </p:cNvSpPr>
              <p:nvPr/>
            </p:nvSpPr>
            <p:spPr bwMode="auto">
              <a:xfrm>
                <a:off x="5884" y="2123"/>
                <a:ext cx="79" cy="43"/>
              </a:xfrm>
              <a:custGeom>
                <a:avLst/>
                <a:gdLst>
                  <a:gd name="T0" fmla="*/ 72 w 79"/>
                  <a:gd name="T1" fmla="*/ 14 h 43"/>
                  <a:gd name="T2" fmla="*/ 72 w 79"/>
                  <a:gd name="T3" fmla="*/ 14 h 43"/>
                  <a:gd name="T4" fmla="*/ 64 w 79"/>
                  <a:gd name="T5" fmla="*/ 14 h 43"/>
                  <a:gd name="T6" fmla="*/ 64 w 79"/>
                  <a:gd name="T7" fmla="*/ 22 h 43"/>
                  <a:gd name="T8" fmla="*/ 64 w 79"/>
                  <a:gd name="T9" fmla="*/ 22 h 43"/>
                  <a:gd name="T10" fmla="*/ 57 w 79"/>
                  <a:gd name="T11" fmla="*/ 22 h 43"/>
                  <a:gd name="T12" fmla="*/ 57 w 79"/>
                  <a:gd name="T13" fmla="*/ 22 h 43"/>
                  <a:gd name="T14" fmla="*/ 50 w 79"/>
                  <a:gd name="T15" fmla="*/ 14 h 43"/>
                  <a:gd name="T16" fmla="*/ 50 w 79"/>
                  <a:gd name="T17" fmla="*/ 22 h 43"/>
                  <a:gd name="T18" fmla="*/ 43 w 79"/>
                  <a:gd name="T19" fmla="*/ 22 h 43"/>
                  <a:gd name="T20" fmla="*/ 43 w 79"/>
                  <a:gd name="T21" fmla="*/ 29 h 43"/>
                  <a:gd name="T22" fmla="*/ 43 w 79"/>
                  <a:gd name="T23" fmla="*/ 29 h 43"/>
                  <a:gd name="T24" fmla="*/ 36 w 79"/>
                  <a:gd name="T25" fmla="*/ 36 h 43"/>
                  <a:gd name="T26" fmla="*/ 36 w 79"/>
                  <a:gd name="T27" fmla="*/ 43 h 43"/>
                  <a:gd name="T28" fmla="*/ 36 w 79"/>
                  <a:gd name="T29" fmla="*/ 43 h 43"/>
                  <a:gd name="T30" fmla="*/ 29 w 79"/>
                  <a:gd name="T31" fmla="*/ 43 h 43"/>
                  <a:gd name="T32" fmla="*/ 21 w 79"/>
                  <a:gd name="T33" fmla="*/ 43 h 43"/>
                  <a:gd name="T34" fmla="*/ 21 w 79"/>
                  <a:gd name="T35" fmla="*/ 36 h 43"/>
                  <a:gd name="T36" fmla="*/ 21 w 79"/>
                  <a:gd name="T37" fmla="*/ 36 h 43"/>
                  <a:gd name="T38" fmla="*/ 21 w 79"/>
                  <a:gd name="T39" fmla="*/ 29 h 43"/>
                  <a:gd name="T40" fmla="*/ 14 w 79"/>
                  <a:gd name="T41" fmla="*/ 29 h 43"/>
                  <a:gd name="T42" fmla="*/ 14 w 79"/>
                  <a:gd name="T43" fmla="*/ 29 h 43"/>
                  <a:gd name="T44" fmla="*/ 14 w 79"/>
                  <a:gd name="T45" fmla="*/ 29 h 43"/>
                  <a:gd name="T46" fmla="*/ 7 w 79"/>
                  <a:gd name="T47" fmla="*/ 22 h 43"/>
                  <a:gd name="T48" fmla="*/ 7 w 79"/>
                  <a:gd name="T49" fmla="*/ 14 h 43"/>
                  <a:gd name="T50" fmla="*/ 7 w 79"/>
                  <a:gd name="T51" fmla="*/ 14 h 43"/>
                  <a:gd name="T52" fmla="*/ 0 w 79"/>
                  <a:gd name="T53" fmla="*/ 7 h 43"/>
                  <a:gd name="T54" fmla="*/ 14 w 79"/>
                  <a:gd name="T55" fmla="*/ 7 h 43"/>
                  <a:gd name="T56" fmla="*/ 21 w 79"/>
                  <a:gd name="T57" fmla="*/ 7 h 43"/>
                  <a:gd name="T58" fmla="*/ 29 w 79"/>
                  <a:gd name="T59" fmla="*/ 7 h 43"/>
                  <a:gd name="T60" fmla="*/ 29 w 79"/>
                  <a:gd name="T61" fmla="*/ 7 h 43"/>
                  <a:gd name="T62" fmla="*/ 36 w 79"/>
                  <a:gd name="T63" fmla="*/ 7 h 43"/>
                  <a:gd name="T64" fmla="*/ 36 w 79"/>
                  <a:gd name="T65" fmla="*/ 7 h 43"/>
                  <a:gd name="T66" fmla="*/ 43 w 79"/>
                  <a:gd name="T67" fmla="*/ 0 h 43"/>
                  <a:gd name="T68" fmla="*/ 50 w 79"/>
                  <a:gd name="T69" fmla="*/ 0 h 43"/>
                  <a:gd name="T70" fmla="*/ 64 w 79"/>
                  <a:gd name="T71" fmla="*/ 0 h 43"/>
                  <a:gd name="T72" fmla="*/ 64 w 79"/>
                  <a:gd name="T73" fmla="*/ 7 h 43"/>
                  <a:gd name="T74" fmla="*/ 72 w 79"/>
                  <a:gd name="T75" fmla="*/ 7 h 43"/>
                  <a:gd name="T76" fmla="*/ 79 w 79"/>
                  <a:gd name="T77" fmla="*/ 7 h 43"/>
                  <a:gd name="T78" fmla="*/ 72 w 79"/>
                  <a:gd name="T79" fmla="*/ 14 h 43"/>
                  <a:gd name="T80" fmla="*/ 72 w 79"/>
                  <a:gd name="T81"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43">
                    <a:moveTo>
                      <a:pt x="72" y="14"/>
                    </a:moveTo>
                    <a:lnTo>
                      <a:pt x="72" y="14"/>
                    </a:lnTo>
                    <a:lnTo>
                      <a:pt x="64" y="14"/>
                    </a:lnTo>
                    <a:lnTo>
                      <a:pt x="64" y="22"/>
                    </a:lnTo>
                    <a:lnTo>
                      <a:pt x="64" y="22"/>
                    </a:lnTo>
                    <a:lnTo>
                      <a:pt x="57" y="22"/>
                    </a:lnTo>
                    <a:lnTo>
                      <a:pt x="57" y="22"/>
                    </a:lnTo>
                    <a:lnTo>
                      <a:pt x="50" y="14"/>
                    </a:lnTo>
                    <a:lnTo>
                      <a:pt x="50" y="22"/>
                    </a:lnTo>
                    <a:lnTo>
                      <a:pt x="43" y="22"/>
                    </a:lnTo>
                    <a:lnTo>
                      <a:pt x="43" y="29"/>
                    </a:lnTo>
                    <a:lnTo>
                      <a:pt x="43" y="29"/>
                    </a:lnTo>
                    <a:lnTo>
                      <a:pt x="36" y="36"/>
                    </a:lnTo>
                    <a:lnTo>
                      <a:pt x="36" y="43"/>
                    </a:lnTo>
                    <a:lnTo>
                      <a:pt x="36" y="43"/>
                    </a:lnTo>
                    <a:lnTo>
                      <a:pt x="29" y="43"/>
                    </a:lnTo>
                    <a:lnTo>
                      <a:pt x="21" y="43"/>
                    </a:lnTo>
                    <a:lnTo>
                      <a:pt x="21" y="36"/>
                    </a:lnTo>
                    <a:lnTo>
                      <a:pt x="21" y="36"/>
                    </a:lnTo>
                    <a:lnTo>
                      <a:pt x="21" y="29"/>
                    </a:lnTo>
                    <a:lnTo>
                      <a:pt x="14" y="29"/>
                    </a:lnTo>
                    <a:lnTo>
                      <a:pt x="14" y="29"/>
                    </a:lnTo>
                    <a:lnTo>
                      <a:pt x="14" y="29"/>
                    </a:lnTo>
                    <a:lnTo>
                      <a:pt x="7" y="22"/>
                    </a:lnTo>
                    <a:lnTo>
                      <a:pt x="7" y="14"/>
                    </a:lnTo>
                    <a:lnTo>
                      <a:pt x="7" y="14"/>
                    </a:lnTo>
                    <a:lnTo>
                      <a:pt x="0" y="7"/>
                    </a:lnTo>
                    <a:lnTo>
                      <a:pt x="14" y="7"/>
                    </a:lnTo>
                    <a:lnTo>
                      <a:pt x="21" y="7"/>
                    </a:lnTo>
                    <a:lnTo>
                      <a:pt x="29" y="7"/>
                    </a:lnTo>
                    <a:lnTo>
                      <a:pt x="29" y="7"/>
                    </a:lnTo>
                    <a:lnTo>
                      <a:pt x="36" y="7"/>
                    </a:lnTo>
                    <a:lnTo>
                      <a:pt x="36" y="7"/>
                    </a:lnTo>
                    <a:lnTo>
                      <a:pt x="43" y="0"/>
                    </a:lnTo>
                    <a:lnTo>
                      <a:pt x="50" y="0"/>
                    </a:lnTo>
                    <a:lnTo>
                      <a:pt x="64" y="0"/>
                    </a:lnTo>
                    <a:lnTo>
                      <a:pt x="64" y="7"/>
                    </a:lnTo>
                    <a:lnTo>
                      <a:pt x="72" y="7"/>
                    </a:lnTo>
                    <a:lnTo>
                      <a:pt x="79" y="7"/>
                    </a:lnTo>
                    <a:lnTo>
                      <a:pt x="72" y="14"/>
                    </a:lnTo>
                    <a:lnTo>
                      <a:pt x="72" y="14"/>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882">
                <a:extLst>
                  <a:ext uri="{FF2B5EF4-FFF2-40B4-BE49-F238E27FC236}">
                    <a16:creationId xmlns:a16="http://schemas.microsoft.com/office/drawing/2014/main" xmlns="" id="{64BE0E06-4199-490B-9758-5683393499AD}"/>
                  </a:ext>
                </a:extLst>
              </p:cNvPr>
              <p:cNvSpPr>
                <a:spLocks/>
              </p:cNvSpPr>
              <p:nvPr/>
            </p:nvSpPr>
            <p:spPr bwMode="auto">
              <a:xfrm>
                <a:off x="6258" y="2123"/>
                <a:ext cx="29" cy="22"/>
              </a:xfrm>
              <a:custGeom>
                <a:avLst/>
                <a:gdLst>
                  <a:gd name="T0" fmla="*/ 15 w 29"/>
                  <a:gd name="T1" fmla="*/ 7 h 22"/>
                  <a:gd name="T2" fmla="*/ 15 w 29"/>
                  <a:gd name="T3" fmla="*/ 7 h 22"/>
                  <a:gd name="T4" fmla="*/ 22 w 29"/>
                  <a:gd name="T5" fmla="*/ 7 h 22"/>
                  <a:gd name="T6" fmla="*/ 29 w 29"/>
                  <a:gd name="T7" fmla="*/ 7 h 22"/>
                  <a:gd name="T8" fmla="*/ 29 w 29"/>
                  <a:gd name="T9" fmla="*/ 14 h 22"/>
                  <a:gd name="T10" fmla="*/ 22 w 29"/>
                  <a:gd name="T11" fmla="*/ 22 h 22"/>
                  <a:gd name="T12" fmla="*/ 22 w 29"/>
                  <a:gd name="T13" fmla="*/ 22 h 22"/>
                  <a:gd name="T14" fmla="*/ 22 w 29"/>
                  <a:gd name="T15" fmla="*/ 22 h 22"/>
                  <a:gd name="T16" fmla="*/ 15 w 29"/>
                  <a:gd name="T17" fmla="*/ 22 h 22"/>
                  <a:gd name="T18" fmla="*/ 8 w 29"/>
                  <a:gd name="T19" fmla="*/ 22 h 22"/>
                  <a:gd name="T20" fmla="*/ 8 w 29"/>
                  <a:gd name="T21" fmla="*/ 14 h 22"/>
                  <a:gd name="T22" fmla="*/ 0 w 29"/>
                  <a:gd name="T23" fmla="*/ 7 h 22"/>
                  <a:gd name="T24" fmla="*/ 0 w 29"/>
                  <a:gd name="T25" fmla="*/ 0 h 22"/>
                  <a:gd name="T26" fmla="*/ 0 w 29"/>
                  <a:gd name="T27" fmla="*/ 7 h 22"/>
                  <a:gd name="T28" fmla="*/ 15 w 29"/>
                  <a:gd name="T29" fmla="*/ 7 h 22"/>
                  <a:gd name="T30" fmla="*/ 15 w 29"/>
                  <a:gd name="T31"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22">
                    <a:moveTo>
                      <a:pt x="15" y="7"/>
                    </a:moveTo>
                    <a:lnTo>
                      <a:pt x="15" y="7"/>
                    </a:lnTo>
                    <a:lnTo>
                      <a:pt x="22" y="7"/>
                    </a:lnTo>
                    <a:lnTo>
                      <a:pt x="29" y="7"/>
                    </a:lnTo>
                    <a:lnTo>
                      <a:pt x="29" y="14"/>
                    </a:lnTo>
                    <a:lnTo>
                      <a:pt x="22" y="22"/>
                    </a:lnTo>
                    <a:lnTo>
                      <a:pt x="22" y="22"/>
                    </a:lnTo>
                    <a:lnTo>
                      <a:pt x="22" y="22"/>
                    </a:lnTo>
                    <a:lnTo>
                      <a:pt x="15" y="22"/>
                    </a:lnTo>
                    <a:lnTo>
                      <a:pt x="8" y="22"/>
                    </a:lnTo>
                    <a:lnTo>
                      <a:pt x="8" y="14"/>
                    </a:lnTo>
                    <a:lnTo>
                      <a:pt x="0" y="7"/>
                    </a:lnTo>
                    <a:lnTo>
                      <a:pt x="0" y="0"/>
                    </a:lnTo>
                    <a:lnTo>
                      <a:pt x="0" y="7"/>
                    </a:lnTo>
                    <a:lnTo>
                      <a:pt x="15" y="7"/>
                    </a:lnTo>
                    <a:lnTo>
                      <a:pt x="15"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883">
                <a:extLst>
                  <a:ext uri="{FF2B5EF4-FFF2-40B4-BE49-F238E27FC236}">
                    <a16:creationId xmlns:a16="http://schemas.microsoft.com/office/drawing/2014/main" xmlns="" id="{CB24F1DF-295A-4134-97A9-9BA5B1A3C6BC}"/>
                  </a:ext>
                </a:extLst>
              </p:cNvPr>
              <p:cNvSpPr>
                <a:spLocks/>
              </p:cNvSpPr>
              <p:nvPr/>
            </p:nvSpPr>
            <p:spPr bwMode="auto">
              <a:xfrm>
                <a:off x="6287" y="2137"/>
                <a:ext cx="22" cy="15"/>
              </a:xfrm>
              <a:custGeom>
                <a:avLst/>
                <a:gdLst>
                  <a:gd name="T0" fmla="*/ 0 w 22"/>
                  <a:gd name="T1" fmla="*/ 15 h 15"/>
                  <a:gd name="T2" fmla="*/ 7 w 22"/>
                  <a:gd name="T3" fmla="*/ 15 h 15"/>
                  <a:gd name="T4" fmla="*/ 14 w 22"/>
                  <a:gd name="T5" fmla="*/ 15 h 15"/>
                  <a:gd name="T6" fmla="*/ 22 w 22"/>
                  <a:gd name="T7" fmla="*/ 15 h 15"/>
                  <a:gd name="T8" fmla="*/ 22 w 22"/>
                  <a:gd name="T9" fmla="*/ 8 h 15"/>
                  <a:gd name="T10" fmla="*/ 7 w 22"/>
                  <a:gd name="T11" fmla="*/ 0 h 15"/>
                  <a:gd name="T12" fmla="*/ 0 w 22"/>
                  <a:gd name="T13" fmla="*/ 8 h 15"/>
                  <a:gd name="T14" fmla="*/ 0 w 22"/>
                  <a:gd name="T15" fmla="*/ 15 h 15"/>
                  <a:gd name="T16" fmla="*/ 0 w 22"/>
                  <a:gd name="T17" fmla="*/ 15 h 15"/>
                  <a:gd name="T18" fmla="*/ 0 w 22"/>
                  <a:gd name="T1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5">
                    <a:moveTo>
                      <a:pt x="0" y="15"/>
                    </a:moveTo>
                    <a:lnTo>
                      <a:pt x="7" y="15"/>
                    </a:lnTo>
                    <a:lnTo>
                      <a:pt x="14" y="15"/>
                    </a:lnTo>
                    <a:lnTo>
                      <a:pt x="22" y="15"/>
                    </a:lnTo>
                    <a:lnTo>
                      <a:pt x="22" y="8"/>
                    </a:lnTo>
                    <a:lnTo>
                      <a:pt x="7" y="0"/>
                    </a:lnTo>
                    <a:lnTo>
                      <a:pt x="0" y="8"/>
                    </a:lnTo>
                    <a:lnTo>
                      <a:pt x="0" y="15"/>
                    </a:lnTo>
                    <a:lnTo>
                      <a:pt x="0" y="15"/>
                    </a:lnTo>
                    <a:lnTo>
                      <a:pt x="0" y="15"/>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884">
                <a:extLst>
                  <a:ext uri="{FF2B5EF4-FFF2-40B4-BE49-F238E27FC236}">
                    <a16:creationId xmlns:a16="http://schemas.microsoft.com/office/drawing/2014/main" xmlns="" id="{2F68DF35-FAF4-47CD-8E90-5C1C7F62A3FB}"/>
                  </a:ext>
                </a:extLst>
              </p:cNvPr>
              <p:cNvSpPr>
                <a:spLocks/>
              </p:cNvSpPr>
              <p:nvPr/>
            </p:nvSpPr>
            <p:spPr bwMode="auto">
              <a:xfrm>
                <a:off x="5761" y="2159"/>
                <a:ext cx="922" cy="723"/>
              </a:xfrm>
              <a:custGeom>
                <a:avLst/>
                <a:gdLst>
                  <a:gd name="T0" fmla="*/ 576 w 922"/>
                  <a:gd name="T1" fmla="*/ 43 h 723"/>
                  <a:gd name="T2" fmla="*/ 655 w 922"/>
                  <a:gd name="T3" fmla="*/ 57 h 723"/>
                  <a:gd name="T4" fmla="*/ 698 w 922"/>
                  <a:gd name="T5" fmla="*/ 57 h 723"/>
                  <a:gd name="T6" fmla="*/ 691 w 922"/>
                  <a:gd name="T7" fmla="*/ 14 h 723"/>
                  <a:gd name="T8" fmla="*/ 713 w 922"/>
                  <a:gd name="T9" fmla="*/ 28 h 723"/>
                  <a:gd name="T10" fmla="*/ 763 w 922"/>
                  <a:gd name="T11" fmla="*/ 71 h 723"/>
                  <a:gd name="T12" fmla="*/ 900 w 922"/>
                  <a:gd name="T13" fmla="*/ 93 h 723"/>
                  <a:gd name="T14" fmla="*/ 893 w 922"/>
                  <a:gd name="T15" fmla="*/ 128 h 723"/>
                  <a:gd name="T16" fmla="*/ 857 w 922"/>
                  <a:gd name="T17" fmla="*/ 150 h 723"/>
                  <a:gd name="T18" fmla="*/ 777 w 922"/>
                  <a:gd name="T19" fmla="*/ 229 h 723"/>
                  <a:gd name="T20" fmla="*/ 792 w 922"/>
                  <a:gd name="T21" fmla="*/ 157 h 723"/>
                  <a:gd name="T22" fmla="*/ 727 w 922"/>
                  <a:gd name="T23" fmla="*/ 172 h 723"/>
                  <a:gd name="T24" fmla="*/ 720 w 922"/>
                  <a:gd name="T25" fmla="*/ 222 h 723"/>
                  <a:gd name="T26" fmla="*/ 720 w 922"/>
                  <a:gd name="T27" fmla="*/ 279 h 723"/>
                  <a:gd name="T28" fmla="*/ 706 w 922"/>
                  <a:gd name="T29" fmla="*/ 329 h 723"/>
                  <a:gd name="T30" fmla="*/ 663 w 922"/>
                  <a:gd name="T31" fmla="*/ 358 h 723"/>
                  <a:gd name="T32" fmla="*/ 706 w 922"/>
                  <a:gd name="T33" fmla="*/ 294 h 723"/>
                  <a:gd name="T34" fmla="*/ 677 w 922"/>
                  <a:gd name="T35" fmla="*/ 286 h 723"/>
                  <a:gd name="T36" fmla="*/ 655 w 922"/>
                  <a:gd name="T37" fmla="*/ 329 h 723"/>
                  <a:gd name="T38" fmla="*/ 605 w 922"/>
                  <a:gd name="T39" fmla="*/ 315 h 723"/>
                  <a:gd name="T40" fmla="*/ 612 w 922"/>
                  <a:gd name="T41" fmla="*/ 386 h 723"/>
                  <a:gd name="T42" fmla="*/ 555 w 922"/>
                  <a:gd name="T43" fmla="*/ 473 h 723"/>
                  <a:gd name="T44" fmla="*/ 512 w 922"/>
                  <a:gd name="T45" fmla="*/ 465 h 723"/>
                  <a:gd name="T46" fmla="*/ 468 w 922"/>
                  <a:gd name="T47" fmla="*/ 422 h 723"/>
                  <a:gd name="T48" fmla="*/ 439 w 922"/>
                  <a:gd name="T49" fmla="*/ 473 h 723"/>
                  <a:gd name="T50" fmla="*/ 424 w 922"/>
                  <a:gd name="T51" fmla="*/ 480 h 723"/>
                  <a:gd name="T52" fmla="*/ 367 w 922"/>
                  <a:gd name="T53" fmla="*/ 401 h 723"/>
                  <a:gd name="T54" fmla="*/ 302 w 922"/>
                  <a:gd name="T55" fmla="*/ 365 h 723"/>
                  <a:gd name="T56" fmla="*/ 317 w 922"/>
                  <a:gd name="T57" fmla="*/ 401 h 723"/>
                  <a:gd name="T58" fmla="*/ 317 w 922"/>
                  <a:gd name="T59" fmla="*/ 451 h 723"/>
                  <a:gd name="T60" fmla="*/ 295 w 922"/>
                  <a:gd name="T61" fmla="*/ 458 h 723"/>
                  <a:gd name="T62" fmla="*/ 238 w 922"/>
                  <a:gd name="T63" fmla="*/ 401 h 723"/>
                  <a:gd name="T64" fmla="*/ 295 w 922"/>
                  <a:gd name="T65" fmla="*/ 502 h 723"/>
                  <a:gd name="T66" fmla="*/ 245 w 922"/>
                  <a:gd name="T67" fmla="*/ 602 h 723"/>
                  <a:gd name="T68" fmla="*/ 202 w 922"/>
                  <a:gd name="T69" fmla="*/ 716 h 723"/>
                  <a:gd name="T70" fmla="*/ 130 w 922"/>
                  <a:gd name="T71" fmla="*/ 544 h 723"/>
                  <a:gd name="T72" fmla="*/ 93 w 922"/>
                  <a:gd name="T73" fmla="*/ 509 h 723"/>
                  <a:gd name="T74" fmla="*/ 21 w 922"/>
                  <a:gd name="T75" fmla="*/ 365 h 723"/>
                  <a:gd name="T76" fmla="*/ 130 w 922"/>
                  <a:gd name="T77" fmla="*/ 322 h 723"/>
                  <a:gd name="T78" fmla="*/ 166 w 922"/>
                  <a:gd name="T79" fmla="*/ 358 h 723"/>
                  <a:gd name="T80" fmla="*/ 245 w 922"/>
                  <a:gd name="T81" fmla="*/ 344 h 723"/>
                  <a:gd name="T82" fmla="*/ 209 w 922"/>
                  <a:gd name="T83" fmla="*/ 301 h 723"/>
                  <a:gd name="T84" fmla="*/ 238 w 922"/>
                  <a:gd name="T85" fmla="*/ 265 h 723"/>
                  <a:gd name="T86" fmla="*/ 173 w 922"/>
                  <a:gd name="T87" fmla="*/ 308 h 723"/>
                  <a:gd name="T88" fmla="*/ 144 w 922"/>
                  <a:gd name="T89" fmla="*/ 279 h 723"/>
                  <a:gd name="T90" fmla="*/ 130 w 922"/>
                  <a:gd name="T91" fmla="*/ 279 h 723"/>
                  <a:gd name="T92" fmla="*/ 50 w 922"/>
                  <a:gd name="T93" fmla="*/ 329 h 723"/>
                  <a:gd name="T94" fmla="*/ 72 w 922"/>
                  <a:gd name="T95" fmla="*/ 279 h 723"/>
                  <a:gd name="T96" fmla="*/ 144 w 922"/>
                  <a:gd name="T97" fmla="*/ 208 h 723"/>
                  <a:gd name="T98" fmla="*/ 209 w 922"/>
                  <a:gd name="T99" fmla="*/ 165 h 723"/>
                  <a:gd name="T100" fmla="*/ 180 w 922"/>
                  <a:gd name="T101" fmla="*/ 143 h 723"/>
                  <a:gd name="T102" fmla="*/ 159 w 922"/>
                  <a:gd name="T103" fmla="*/ 143 h 723"/>
                  <a:gd name="T104" fmla="*/ 144 w 922"/>
                  <a:gd name="T105" fmla="*/ 208 h 723"/>
                  <a:gd name="T106" fmla="*/ 108 w 922"/>
                  <a:gd name="T107" fmla="*/ 179 h 723"/>
                  <a:gd name="T108" fmla="*/ 152 w 922"/>
                  <a:gd name="T109" fmla="*/ 86 h 723"/>
                  <a:gd name="T110" fmla="*/ 223 w 922"/>
                  <a:gd name="T111" fmla="*/ 78 h 723"/>
                  <a:gd name="T112" fmla="*/ 238 w 922"/>
                  <a:gd name="T113" fmla="*/ 121 h 723"/>
                  <a:gd name="T114" fmla="*/ 324 w 922"/>
                  <a:gd name="T115" fmla="*/ 93 h 723"/>
                  <a:gd name="T116" fmla="*/ 403 w 922"/>
                  <a:gd name="T117" fmla="*/ 78 h 723"/>
                  <a:gd name="T118" fmla="*/ 417 w 922"/>
                  <a:gd name="T119" fmla="*/ 57 h 723"/>
                  <a:gd name="T120" fmla="*/ 490 w 922"/>
                  <a:gd name="T121" fmla="*/ 21 h 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2" h="723">
                    <a:moveTo>
                      <a:pt x="526" y="7"/>
                    </a:moveTo>
                    <a:lnTo>
                      <a:pt x="533" y="0"/>
                    </a:lnTo>
                    <a:lnTo>
                      <a:pt x="555" y="7"/>
                    </a:lnTo>
                    <a:lnTo>
                      <a:pt x="562" y="7"/>
                    </a:lnTo>
                    <a:lnTo>
                      <a:pt x="569" y="7"/>
                    </a:lnTo>
                    <a:lnTo>
                      <a:pt x="583" y="14"/>
                    </a:lnTo>
                    <a:lnTo>
                      <a:pt x="583" y="21"/>
                    </a:lnTo>
                    <a:lnTo>
                      <a:pt x="569" y="36"/>
                    </a:lnTo>
                    <a:lnTo>
                      <a:pt x="562" y="43"/>
                    </a:lnTo>
                    <a:lnTo>
                      <a:pt x="576" y="43"/>
                    </a:lnTo>
                    <a:lnTo>
                      <a:pt x="591" y="43"/>
                    </a:lnTo>
                    <a:lnTo>
                      <a:pt x="598" y="43"/>
                    </a:lnTo>
                    <a:lnTo>
                      <a:pt x="605" y="43"/>
                    </a:lnTo>
                    <a:lnTo>
                      <a:pt x="612" y="43"/>
                    </a:lnTo>
                    <a:lnTo>
                      <a:pt x="619" y="43"/>
                    </a:lnTo>
                    <a:lnTo>
                      <a:pt x="627" y="43"/>
                    </a:lnTo>
                    <a:lnTo>
                      <a:pt x="634" y="43"/>
                    </a:lnTo>
                    <a:lnTo>
                      <a:pt x="641" y="43"/>
                    </a:lnTo>
                    <a:lnTo>
                      <a:pt x="648" y="43"/>
                    </a:lnTo>
                    <a:lnTo>
                      <a:pt x="655" y="57"/>
                    </a:lnTo>
                    <a:lnTo>
                      <a:pt x="655" y="64"/>
                    </a:lnTo>
                    <a:lnTo>
                      <a:pt x="663" y="64"/>
                    </a:lnTo>
                    <a:lnTo>
                      <a:pt x="670" y="64"/>
                    </a:lnTo>
                    <a:lnTo>
                      <a:pt x="670" y="64"/>
                    </a:lnTo>
                    <a:lnTo>
                      <a:pt x="677" y="57"/>
                    </a:lnTo>
                    <a:lnTo>
                      <a:pt x="677" y="57"/>
                    </a:lnTo>
                    <a:lnTo>
                      <a:pt x="677" y="57"/>
                    </a:lnTo>
                    <a:lnTo>
                      <a:pt x="691" y="57"/>
                    </a:lnTo>
                    <a:lnTo>
                      <a:pt x="691" y="64"/>
                    </a:lnTo>
                    <a:lnTo>
                      <a:pt x="698" y="57"/>
                    </a:lnTo>
                    <a:lnTo>
                      <a:pt x="706" y="50"/>
                    </a:lnTo>
                    <a:lnTo>
                      <a:pt x="706" y="43"/>
                    </a:lnTo>
                    <a:lnTo>
                      <a:pt x="698" y="43"/>
                    </a:lnTo>
                    <a:lnTo>
                      <a:pt x="706" y="43"/>
                    </a:lnTo>
                    <a:lnTo>
                      <a:pt x="698" y="36"/>
                    </a:lnTo>
                    <a:lnTo>
                      <a:pt x="691" y="36"/>
                    </a:lnTo>
                    <a:lnTo>
                      <a:pt x="691" y="28"/>
                    </a:lnTo>
                    <a:lnTo>
                      <a:pt x="691" y="28"/>
                    </a:lnTo>
                    <a:lnTo>
                      <a:pt x="684" y="21"/>
                    </a:lnTo>
                    <a:lnTo>
                      <a:pt x="691" y="14"/>
                    </a:lnTo>
                    <a:lnTo>
                      <a:pt x="698" y="14"/>
                    </a:lnTo>
                    <a:lnTo>
                      <a:pt x="713" y="14"/>
                    </a:lnTo>
                    <a:lnTo>
                      <a:pt x="720" y="21"/>
                    </a:lnTo>
                    <a:lnTo>
                      <a:pt x="734" y="21"/>
                    </a:lnTo>
                    <a:lnTo>
                      <a:pt x="741" y="21"/>
                    </a:lnTo>
                    <a:lnTo>
                      <a:pt x="734" y="28"/>
                    </a:lnTo>
                    <a:lnTo>
                      <a:pt x="727" y="28"/>
                    </a:lnTo>
                    <a:lnTo>
                      <a:pt x="720" y="28"/>
                    </a:lnTo>
                    <a:lnTo>
                      <a:pt x="720" y="28"/>
                    </a:lnTo>
                    <a:lnTo>
                      <a:pt x="713" y="28"/>
                    </a:lnTo>
                    <a:lnTo>
                      <a:pt x="713" y="43"/>
                    </a:lnTo>
                    <a:lnTo>
                      <a:pt x="713" y="50"/>
                    </a:lnTo>
                    <a:lnTo>
                      <a:pt x="720" y="50"/>
                    </a:lnTo>
                    <a:lnTo>
                      <a:pt x="727" y="57"/>
                    </a:lnTo>
                    <a:lnTo>
                      <a:pt x="734" y="57"/>
                    </a:lnTo>
                    <a:lnTo>
                      <a:pt x="741" y="57"/>
                    </a:lnTo>
                    <a:lnTo>
                      <a:pt x="756" y="64"/>
                    </a:lnTo>
                    <a:lnTo>
                      <a:pt x="756" y="64"/>
                    </a:lnTo>
                    <a:lnTo>
                      <a:pt x="763" y="71"/>
                    </a:lnTo>
                    <a:lnTo>
                      <a:pt x="763" y="71"/>
                    </a:lnTo>
                    <a:lnTo>
                      <a:pt x="770" y="71"/>
                    </a:lnTo>
                    <a:lnTo>
                      <a:pt x="777" y="71"/>
                    </a:lnTo>
                    <a:lnTo>
                      <a:pt x="785" y="71"/>
                    </a:lnTo>
                    <a:lnTo>
                      <a:pt x="792" y="71"/>
                    </a:lnTo>
                    <a:lnTo>
                      <a:pt x="792" y="78"/>
                    </a:lnTo>
                    <a:lnTo>
                      <a:pt x="813" y="78"/>
                    </a:lnTo>
                    <a:lnTo>
                      <a:pt x="828" y="78"/>
                    </a:lnTo>
                    <a:lnTo>
                      <a:pt x="872" y="86"/>
                    </a:lnTo>
                    <a:lnTo>
                      <a:pt x="886" y="86"/>
                    </a:lnTo>
                    <a:lnTo>
                      <a:pt x="900" y="93"/>
                    </a:lnTo>
                    <a:lnTo>
                      <a:pt x="908" y="100"/>
                    </a:lnTo>
                    <a:lnTo>
                      <a:pt x="915" y="100"/>
                    </a:lnTo>
                    <a:lnTo>
                      <a:pt x="922" y="107"/>
                    </a:lnTo>
                    <a:lnTo>
                      <a:pt x="915" y="121"/>
                    </a:lnTo>
                    <a:lnTo>
                      <a:pt x="922" y="121"/>
                    </a:lnTo>
                    <a:lnTo>
                      <a:pt x="915" y="128"/>
                    </a:lnTo>
                    <a:lnTo>
                      <a:pt x="908" y="135"/>
                    </a:lnTo>
                    <a:lnTo>
                      <a:pt x="908" y="128"/>
                    </a:lnTo>
                    <a:lnTo>
                      <a:pt x="900" y="128"/>
                    </a:lnTo>
                    <a:lnTo>
                      <a:pt x="893" y="128"/>
                    </a:lnTo>
                    <a:lnTo>
                      <a:pt x="893" y="121"/>
                    </a:lnTo>
                    <a:lnTo>
                      <a:pt x="893" y="121"/>
                    </a:lnTo>
                    <a:lnTo>
                      <a:pt x="879" y="121"/>
                    </a:lnTo>
                    <a:lnTo>
                      <a:pt x="872" y="121"/>
                    </a:lnTo>
                    <a:lnTo>
                      <a:pt x="872" y="128"/>
                    </a:lnTo>
                    <a:lnTo>
                      <a:pt x="872" y="135"/>
                    </a:lnTo>
                    <a:lnTo>
                      <a:pt x="879" y="143"/>
                    </a:lnTo>
                    <a:lnTo>
                      <a:pt x="872" y="150"/>
                    </a:lnTo>
                    <a:lnTo>
                      <a:pt x="865" y="150"/>
                    </a:lnTo>
                    <a:lnTo>
                      <a:pt x="857" y="150"/>
                    </a:lnTo>
                    <a:lnTo>
                      <a:pt x="850" y="150"/>
                    </a:lnTo>
                    <a:lnTo>
                      <a:pt x="843" y="157"/>
                    </a:lnTo>
                    <a:lnTo>
                      <a:pt x="835" y="157"/>
                    </a:lnTo>
                    <a:lnTo>
                      <a:pt x="828" y="165"/>
                    </a:lnTo>
                    <a:lnTo>
                      <a:pt x="821" y="165"/>
                    </a:lnTo>
                    <a:lnTo>
                      <a:pt x="821" y="165"/>
                    </a:lnTo>
                    <a:lnTo>
                      <a:pt x="806" y="172"/>
                    </a:lnTo>
                    <a:lnTo>
                      <a:pt x="806" y="179"/>
                    </a:lnTo>
                    <a:lnTo>
                      <a:pt x="799" y="208"/>
                    </a:lnTo>
                    <a:lnTo>
                      <a:pt x="777" y="229"/>
                    </a:lnTo>
                    <a:lnTo>
                      <a:pt x="770" y="229"/>
                    </a:lnTo>
                    <a:lnTo>
                      <a:pt x="770" y="208"/>
                    </a:lnTo>
                    <a:lnTo>
                      <a:pt x="777" y="186"/>
                    </a:lnTo>
                    <a:lnTo>
                      <a:pt x="792" y="165"/>
                    </a:lnTo>
                    <a:lnTo>
                      <a:pt x="806" y="157"/>
                    </a:lnTo>
                    <a:lnTo>
                      <a:pt x="806" y="143"/>
                    </a:lnTo>
                    <a:lnTo>
                      <a:pt x="806" y="143"/>
                    </a:lnTo>
                    <a:lnTo>
                      <a:pt x="799" y="150"/>
                    </a:lnTo>
                    <a:lnTo>
                      <a:pt x="792" y="157"/>
                    </a:lnTo>
                    <a:lnTo>
                      <a:pt x="792" y="157"/>
                    </a:lnTo>
                    <a:lnTo>
                      <a:pt x="785" y="150"/>
                    </a:lnTo>
                    <a:lnTo>
                      <a:pt x="770" y="165"/>
                    </a:lnTo>
                    <a:lnTo>
                      <a:pt x="770" y="165"/>
                    </a:lnTo>
                    <a:lnTo>
                      <a:pt x="763" y="172"/>
                    </a:lnTo>
                    <a:lnTo>
                      <a:pt x="756" y="172"/>
                    </a:lnTo>
                    <a:lnTo>
                      <a:pt x="756" y="172"/>
                    </a:lnTo>
                    <a:lnTo>
                      <a:pt x="741" y="172"/>
                    </a:lnTo>
                    <a:lnTo>
                      <a:pt x="734" y="172"/>
                    </a:lnTo>
                    <a:lnTo>
                      <a:pt x="727" y="172"/>
                    </a:lnTo>
                    <a:lnTo>
                      <a:pt x="727" y="172"/>
                    </a:lnTo>
                    <a:lnTo>
                      <a:pt x="706" y="179"/>
                    </a:lnTo>
                    <a:lnTo>
                      <a:pt x="684" y="194"/>
                    </a:lnTo>
                    <a:lnTo>
                      <a:pt x="677" y="201"/>
                    </a:lnTo>
                    <a:lnTo>
                      <a:pt x="677" y="208"/>
                    </a:lnTo>
                    <a:lnTo>
                      <a:pt x="677" y="215"/>
                    </a:lnTo>
                    <a:lnTo>
                      <a:pt x="691" y="215"/>
                    </a:lnTo>
                    <a:lnTo>
                      <a:pt x="691" y="215"/>
                    </a:lnTo>
                    <a:lnTo>
                      <a:pt x="706" y="208"/>
                    </a:lnTo>
                    <a:lnTo>
                      <a:pt x="713" y="215"/>
                    </a:lnTo>
                    <a:lnTo>
                      <a:pt x="720" y="222"/>
                    </a:lnTo>
                    <a:lnTo>
                      <a:pt x="720" y="229"/>
                    </a:lnTo>
                    <a:lnTo>
                      <a:pt x="720" y="236"/>
                    </a:lnTo>
                    <a:lnTo>
                      <a:pt x="727" y="244"/>
                    </a:lnTo>
                    <a:lnTo>
                      <a:pt x="720" y="251"/>
                    </a:lnTo>
                    <a:lnTo>
                      <a:pt x="720" y="251"/>
                    </a:lnTo>
                    <a:lnTo>
                      <a:pt x="720" y="258"/>
                    </a:lnTo>
                    <a:lnTo>
                      <a:pt x="727" y="265"/>
                    </a:lnTo>
                    <a:lnTo>
                      <a:pt x="720" y="265"/>
                    </a:lnTo>
                    <a:lnTo>
                      <a:pt x="720" y="279"/>
                    </a:lnTo>
                    <a:lnTo>
                      <a:pt x="720" y="279"/>
                    </a:lnTo>
                    <a:lnTo>
                      <a:pt x="727" y="286"/>
                    </a:lnTo>
                    <a:lnTo>
                      <a:pt x="720" y="286"/>
                    </a:lnTo>
                    <a:lnTo>
                      <a:pt x="713" y="294"/>
                    </a:lnTo>
                    <a:lnTo>
                      <a:pt x="713" y="294"/>
                    </a:lnTo>
                    <a:lnTo>
                      <a:pt x="713" y="301"/>
                    </a:lnTo>
                    <a:lnTo>
                      <a:pt x="713" y="308"/>
                    </a:lnTo>
                    <a:lnTo>
                      <a:pt x="713" y="315"/>
                    </a:lnTo>
                    <a:lnTo>
                      <a:pt x="713" y="315"/>
                    </a:lnTo>
                    <a:lnTo>
                      <a:pt x="706" y="322"/>
                    </a:lnTo>
                    <a:lnTo>
                      <a:pt x="706" y="329"/>
                    </a:lnTo>
                    <a:lnTo>
                      <a:pt x="706" y="336"/>
                    </a:lnTo>
                    <a:lnTo>
                      <a:pt x="706" y="336"/>
                    </a:lnTo>
                    <a:lnTo>
                      <a:pt x="691" y="344"/>
                    </a:lnTo>
                    <a:lnTo>
                      <a:pt x="691" y="344"/>
                    </a:lnTo>
                    <a:lnTo>
                      <a:pt x="684" y="344"/>
                    </a:lnTo>
                    <a:lnTo>
                      <a:pt x="677" y="344"/>
                    </a:lnTo>
                    <a:lnTo>
                      <a:pt x="670" y="351"/>
                    </a:lnTo>
                    <a:lnTo>
                      <a:pt x="670" y="358"/>
                    </a:lnTo>
                    <a:lnTo>
                      <a:pt x="663" y="365"/>
                    </a:lnTo>
                    <a:lnTo>
                      <a:pt x="663" y="358"/>
                    </a:lnTo>
                    <a:lnTo>
                      <a:pt x="663" y="351"/>
                    </a:lnTo>
                    <a:lnTo>
                      <a:pt x="663" y="344"/>
                    </a:lnTo>
                    <a:lnTo>
                      <a:pt x="677" y="336"/>
                    </a:lnTo>
                    <a:lnTo>
                      <a:pt x="684" y="329"/>
                    </a:lnTo>
                    <a:lnTo>
                      <a:pt x="691" y="322"/>
                    </a:lnTo>
                    <a:lnTo>
                      <a:pt x="691" y="322"/>
                    </a:lnTo>
                    <a:lnTo>
                      <a:pt x="698" y="315"/>
                    </a:lnTo>
                    <a:lnTo>
                      <a:pt x="698" y="308"/>
                    </a:lnTo>
                    <a:lnTo>
                      <a:pt x="706" y="301"/>
                    </a:lnTo>
                    <a:lnTo>
                      <a:pt x="706" y="294"/>
                    </a:lnTo>
                    <a:lnTo>
                      <a:pt x="706" y="286"/>
                    </a:lnTo>
                    <a:lnTo>
                      <a:pt x="706" y="279"/>
                    </a:lnTo>
                    <a:lnTo>
                      <a:pt x="713" y="265"/>
                    </a:lnTo>
                    <a:lnTo>
                      <a:pt x="713" y="251"/>
                    </a:lnTo>
                    <a:lnTo>
                      <a:pt x="713" y="236"/>
                    </a:lnTo>
                    <a:lnTo>
                      <a:pt x="713" y="229"/>
                    </a:lnTo>
                    <a:lnTo>
                      <a:pt x="706" y="244"/>
                    </a:lnTo>
                    <a:lnTo>
                      <a:pt x="691" y="272"/>
                    </a:lnTo>
                    <a:lnTo>
                      <a:pt x="684" y="272"/>
                    </a:lnTo>
                    <a:lnTo>
                      <a:pt x="677" y="286"/>
                    </a:lnTo>
                    <a:lnTo>
                      <a:pt x="677" y="286"/>
                    </a:lnTo>
                    <a:lnTo>
                      <a:pt x="677" y="286"/>
                    </a:lnTo>
                    <a:lnTo>
                      <a:pt x="670" y="294"/>
                    </a:lnTo>
                    <a:lnTo>
                      <a:pt x="663" y="294"/>
                    </a:lnTo>
                    <a:lnTo>
                      <a:pt x="663" y="294"/>
                    </a:lnTo>
                    <a:lnTo>
                      <a:pt x="655" y="301"/>
                    </a:lnTo>
                    <a:lnTo>
                      <a:pt x="655" y="308"/>
                    </a:lnTo>
                    <a:lnTo>
                      <a:pt x="655" y="315"/>
                    </a:lnTo>
                    <a:lnTo>
                      <a:pt x="655" y="329"/>
                    </a:lnTo>
                    <a:lnTo>
                      <a:pt x="655" y="329"/>
                    </a:lnTo>
                    <a:lnTo>
                      <a:pt x="648" y="336"/>
                    </a:lnTo>
                    <a:lnTo>
                      <a:pt x="641" y="336"/>
                    </a:lnTo>
                    <a:lnTo>
                      <a:pt x="641" y="329"/>
                    </a:lnTo>
                    <a:lnTo>
                      <a:pt x="634" y="315"/>
                    </a:lnTo>
                    <a:lnTo>
                      <a:pt x="634" y="315"/>
                    </a:lnTo>
                    <a:lnTo>
                      <a:pt x="627" y="308"/>
                    </a:lnTo>
                    <a:lnTo>
                      <a:pt x="619" y="308"/>
                    </a:lnTo>
                    <a:lnTo>
                      <a:pt x="612" y="308"/>
                    </a:lnTo>
                    <a:lnTo>
                      <a:pt x="605" y="308"/>
                    </a:lnTo>
                    <a:lnTo>
                      <a:pt x="605" y="315"/>
                    </a:lnTo>
                    <a:lnTo>
                      <a:pt x="605" y="322"/>
                    </a:lnTo>
                    <a:lnTo>
                      <a:pt x="612" y="329"/>
                    </a:lnTo>
                    <a:lnTo>
                      <a:pt x="619" y="336"/>
                    </a:lnTo>
                    <a:lnTo>
                      <a:pt x="619" y="351"/>
                    </a:lnTo>
                    <a:lnTo>
                      <a:pt x="619" y="358"/>
                    </a:lnTo>
                    <a:lnTo>
                      <a:pt x="619" y="365"/>
                    </a:lnTo>
                    <a:lnTo>
                      <a:pt x="619" y="372"/>
                    </a:lnTo>
                    <a:lnTo>
                      <a:pt x="619" y="379"/>
                    </a:lnTo>
                    <a:lnTo>
                      <a:pt x="619" y="379"/>
                    </a:lnTo>
                    <a:lnTo>
                      <a:pt x="612" y="386"/>
                    </a:lnTo>
                    <a:lnTo>
                      <a:pt x="598" y="401"/>
                    </a:lnTo>
                    <a:lnTo>
                      <a:pt x="583" y="415"/>
                    </a:lnTo>
                    <a:lnTo>
                      <a:pt x="583" y="415"/>
                    </a:lnTo>
                    <a:lnTo>
                      <a:pt x="576" y="422"/>
                    </a:lnTo>
                    <a:lnTo>
                      <a:pt x="562" y="429"/>
                    </a:lnTo>
                    <a:lnTo>
                      <a:pt x="555" y="444"/>
                    </a:lnTo>
                    <a:lnTo>
                      <a:pt x="555" y="451"/>
                    </a:lnTo>
                    <a:lnTo>
                      <a:pt x="555" y="458"/>
                    </a:lnTo>
                    <a:lnTo>
                      <a:pt x="555" y="473"/>
                    </a:lnTo>
                    <a:lnTo>
                      <a:pt x="555" y="473"/>
                    </a:lnTo>
                    <a:lnTo>
                      <a:pt x="548" y="480"/>
                    </a:lnTo>
                    <a:lnTo>
                      <a:pt x="548" y="480"/>
                    </a:lnTo>
                    <a:lnTo>
                      <a:pt x="540" y="480"/>
                    </a:lnTo>
                    <a:lnTo>
                      <a:pt x="540" y="480"/>
                    </a:lnTo>
                    <a:lnTo>
                      <a:pt x="533" y="473"/>
                    </a:lnTo>
                    <a:lnTo>
                      <a:pt x="533" y="465"/>
                    </a:lnTo>
                    <a:lnTo>
                      <a:pt x="533" y="465"/>
                    </a:lnTo>
                    <a:lnTo>
                      <a:pt x="533" y="465"/>
                    </a:lnTo>
                    <a:lnTo>
                      <a:pt x="526" y="465"/>
                    </a:lnTo>
                    <a:lnTo>
                      <a:pt x="512" y="465"/>
                    </a:lnTo>
                    <a:lnTo>
                      <a:pt x="512" y="458"/>
                    </a:lnTo>
                    <a:lnTo>
                      <a:pt x="512" y="451"/>
                    </a:lnTo>
                    <a:lnTo>
                      <a:pt x="505" y="444"/>
                    </a:lnTo>
                    <a:lnTo>
                      <a:pt x="497" y="436"/>
                    </a:lnTo>
                    <a:lnTo>
                      <a:pt x="497" y="429"/>
                    </a:lnTo>
                    <a:lnTo>
                      <a:pt x="497" y="422"/>
                    </a:lnTo>
                    <a:lnTo>
                      <a:pt x="497" y="415"/>
                    </a:lnTo>
                    <a:lnTo>
                      <a:pt x="490" y="415"/>
                    </a:lnTo>
                    <a:lnTo>
                      <a:pt x="483" y="415"/>
                    </a:lnTo>
                    <a:lnTo>
                      <a:pt x="468" y="422"/>
                    </a:lnTo>
                    <a:lnTo>
                      <a:pt x="468" y="422"/>
                    </a:lnTo>
                    <a:lnTo>
                      <a:pt x="461" y="422"/>
                    </a:lnTo>
                    <a:lnTo>
                      <a:pt x="453" y="436"/>
                    </a:lnTo>
                    <a:lnTo>
                      <a:pt x="453" y="436"/>
                    </a:lnTo>
                    <a:lnTo>
                      <a:pt x="446" y="436"/>
                    </a:lnTo>
                    <a:lnTo>
                      <a:pt x="439" y="444"/>
                    </a:lnTo>
                    <a:lnTo>
                      <a:pt x="439" y="451"/>
                    </a:lnTo>
                    <a:lnTo>
                      <a:pt x="439" y="458"/>
                    </a:lnTo>
                    <a:lnTo>
                      <a:pt x="439" y="465"/>
                    </a:lnTo>
                    <a:lnTo>
                      <a:pt x="439" y="473"/>
                    </a:lnTo>
                    <a:lnTo>
                      <a:pt x="439" y="480"/>
                    </a:lnTo>
                    <a:lnTo>
                      <a:pt x="439" y="480"/>
                    </a:lnTo>
                    <a:lnTo>
                      <a:pt x="439" y="487"/>
                    </a:lnTo>
                    <a:lnTo>
                      <a:pt x="439" y="495"/>
                    </a:lnTo>
                    <a:lnTo>
                      <a:pt x="439" y="502"/>
                    </a:lnTo>
                    <a:lnTo>
                      <a:pt x="439" y="502"/>
                    </a:lnTo>
                    <a:lnTo>
                      <a:pt x="431" y="495"/>
                    </a:lnTo>
                    <a:lnTo>
                      <a:pt x="431" y="480"/>
                    </a:lnTo>
                    <a:lnTo>
                      <a:pt x="424" y="480"/>
                    </a:lnTo>
                    <a:lnTo>
                      <a:pt x="424" y="480"/>
                    </a:lnTo>
                    <a:lnTo>
                      <a:pt x="417" y="465"/>
                    </a:lnTo>
                    <a:lnTo>
                      <a:pt x="410" y="458"/>
                    </a:lnTo>
                    <a:lnTo>
                      <a:pt x="403" y="444"/>
                    </a:lnTo>
                    <a:lnTo>
                      <a:pt x="403" y="436"/>
                    </a:lnTo>
                    <a:lnTo>
                      <a:pt x="403" y="422"/>
                    </a:lnTo>
                    <a:lnTo>
                      <a:pt x="396" y="415"/>
                    </a:lnTo>
                    <a:lnTo>
                      <a:pt x="396" y="408"/>
                    </a:lnTo>
                    <a:lnTo>
                      <a:pt x="381" y="401"/>
                    </a:lnTo>
                    <a:lnTo>
                      <a:pt x="374" y="401"/>
                    </a:lnTo>
                    <a:lnTo>
                      <a:pt x="367" y="401"/>
                    </a:lnTo>
                    <a:lnTo>
                      <a:pt x="360" y="401"/>
                    </a:lnTo>
                    <a:lnTo>
                      <a:pt x="345" y="394"/>
                    </a:lnTo>
                    <a:lnTo>
                      <a:pt x="331" y="386"/>
                    </a:lnTo>
                    <a:lnTo>
                      <a:pt x="331" y="386"/>
                    </a:lnTo>
                    <a:lnTo>
                      <a:pt x="324" y="386"/>
                    </a:lnTo>
                    <a:lnTo>
                      <a:pt x="317" y="379"/>
                    </a:lnTo>
                    <a:lnTo>
                      <a:pt x="317" y="379"/>
                    </a:lnTo>
                    <a:lnTo>
                      <a:pt x="317" y="379"/>
                    </a:lnTo>
                    <a:lnTo>
                      <a:pt x="309" y="372"/>
                    </a:lnTo>
                    <a:lnTo>
                      <a:pt x="302" y="365"/>
                    </a:lnTo>
                    <a:lnTo>
                      <a:pt x="295" y="358"/>
                    </a:lnTo>
                    <a:lnTo>
                      <a:pt x="295" y="365"/>
                    </a:lnTo>
                    <a:lnTo>
                      <a:pt x="295" y="372"/>
                    </a:lnTo>
                    <a:lnTo>
                      <a:pt x="295" y="379"/>
                    </a:lnTo>
                    <a:lnTo>
                      <a:pt x="302" y="386"/>
                    </a:lnTo>
                    <a:lnTo>
                      <a:pt x="302" y="394"/>
                    </a:lnTo>
                    <a:lnTo>
                      <a:pt x="309" y="394"/>
                    </a:lnTo>
                    <a:lnTo>
                      <a:pt x="309" y="401"/>
                    </a:lnTo>
                    <a:lnTo>
                      <a:pt x="309" y="401"/>
                    </a:lnTo>
                    <a:lnTo>
                      <a:pt x="317" y="401"/>
                    </a:lnTo>
                    <a:lnTo>
                      <a:pt x="324" y="408"/>
                    </a:lnTo>
                    <a:lnTo>
                      <a:pt x="324" y="408"/>
                    </a:lnTo>
                    <a:lnTo>
                      <a:pt x="338" y="408"/>
                    </a:lnTo>
                    <a:lnTo>
                      <a:pt x="338" y="408"/>
                    </a:lnTo>
                    <a:lnTo>
                      <a:pt x="338" y="415"/>
                    </a:lnTo>
                    <a:lnTo>
                      <a:pt x="338" y="429"/>
                    </a:lnTo>
                    <a:lnTo>
                      <a:pt x="331" y="436"/>
                    </a:lnTo>
                    <a:lnTo>
                      <a:pt x="331" y="444"/>
                    </a:lnTo>
                    <a:lnTo>
                      <a:pt x="324" y="451"/>
                    </a:lnTo>
                    <a:lnTo>
                      <a:pt x="317" y="451"/>
                    </a:lnTo>
                    <a:lnTo>
                      <a:pt x="317" y="451"/>
                    </a:lnTo>
                    <a:lnTo>
                      <a:pt x="309" y="444"/>
                    </a:lnTo>
                    <a:lnTo>
                      <a:pt x="309" y="422"/>
                    </a:lnTo>
                    <a:lnTo>
                      <a:pt x="309" y="429"/>
                    </a:lnTo>
                    <a:lnTo>
                      <a:pt x="302" y="436"/>
                    </a:lnTo>
                    <a:lnTo>
                      <a:pt x="302" y="444"/>
                    </a:lnTo>
                    <a:lnTo>
                      <a:pt x="302" y="451"/>
                    </a:lnTo>
                    <a:lnTo>
                      <a:pt x="302" y="451"/>
                    </a:lnTo>
                    <a:lnTo>
                      <a:pt x="302" y="458"/>
                    </a:lnTo>
                    <a:lnTo>
                      <a:pt x="295" y="458"/>
                    </a:lnTo>
                    <a:lnTo>
                      <a:pt x="288" y="465"/>
                    </a:lnTo>
                    <a:lnTo>
                      <a:pt x="288" y="465"/>
                    </a:lnTo>
                    <a:lnTo>
                      <a:pt x="281" y="465"/>
                    </a:lnTo>
                    <a:lnTo>
                      <a:pt x="274" y="458"/>
                    </a:lnTo>
                    <a:lnTo>
                      <a:pt x="259" y="429"/>
                    </a:lnTo>
                    <a:lnTo>
                      <a:pt x="245" y="394"/>
                    </a:lnTo>
                    <a:lnTo>
                      <a:pt x="238" y="379"/>
                    </a:lnTo>
                    <a:lnTo>
                      <a:pt x="230" y="379"/>
                    </a:lnTo>
                    <a:lnTo>
                      <a:pt x="230" y="379"/>
                    </a:lnTo>
                    <a:lnTo>
                      <a:pt x="238" y="401"/>
                    </a:lnTo>
                    <a:lnTo>
                      <a:pt x="252" y="436"/>
                    </a:lnTo>
                    <a:lnTo>
                      <a:pt x="266" y="465"/>
                    </a:lnTo>
                    <a:lnTo>
                      <a:pt x="266" y="473"/>
                    </a:lnTo>
                    <a:lnTo>
                      <a:pt x="266" y="473"/>
                    </a:lnTo>
                    <a:lnTo>
                      <a:pt x="266" y="473"/>
                    </a:lnTo>
                    <a:lnTo>
                      <a:pt x="274" y="480"/>
                    </a:lnTo>
                    <a:lnTo>
                      <a:pt x="288" y="487"/>
                    </a:lnTo>
                    <a:lnTo>
                      <a:pt x="295" y="495"/>
                    </a:lnTo>
                    <a:lnTo>
                      <a:pt x="295" y="495"/>
                    </a:lnTo>
                    <a:lnTo>
                      <a:pt x="295" y="502"/>
                    </a:lnTo>
                    <a:lnTo>
                      <a:pt x="288" y="509"/>
                    </a:lnTo>
                    <a:lnTo>
                      <a:pt x="288" y="509"/>
                    </a:lnTo>
                    <a:lnTo>
                      <a:pt x="266" y="537"/>
                    </a:lnTo>
                    <a:lnTo>
                      <a:pt x="252" y="552"/>
                    </a:lnTo>
                    <a:lnTo>
                      <a:pt x="252" y="552"/>
                    </a:lnTo>
                    <a:lnTo>
                      <a:pt x="252" y="552"/>
                    </a:lnTo>
                    <a:lnTo>
                      <a:pt x="245" y="566"/>
                    </a:lnTo>
                    <a:lnTo>
                      <a:pt x="238" y="587"/>
                    </a:lnTo>
                    <a:lnTo>
                      <a:pt x="238" y="594"/>
                    </a:lnTo>
                    <a:lnTo>
                      <a:pt x="245" y="602"/>
                    </a:lnTo>
                    <a:lnTo>
                      <a:pt x="252" y="609"/>
                    </a:lnTo>
                    <a:lnTo>
                      <a:pt x="252" y="623"/>
                    </a:lnTo>
                    <a:lnTo>
                      <a:pt x="245" y="637"/>
                    </a:lnTo>
                    <a:lnTo>
                      <a:pt x="230" y="644"/>
                    </a:lnTo>
                    <a:lnTo>
                      <a:pt x="230" y="652"/>
                    </a:lnTo>
                    <a:lnTo>
                      <a:pt x="230" y="652"/>
                    </a:lnTo>
                    <a:lnTo>
                      <a:pt x="238" y="666"/>
                    </a:lnTo>
                    <a:lnTo>
                      <a:pt x="230" y="680"/>
                    </a:lnTo>
                    <a:lnTo>
                      <a:pt x="216" y="694"/>
                    </a:lnTo>
                    <a:lnTo>
                      <a:pt x="202" y="716"/>
                    </a:lnTo>
                    <a:lnTo>
                      <a:pt x="173" y="723"/>
                    </a:lnTo>
                    <a:lnTo>
                      <a:pt x="166" y="723"/>
                    </a:lnTo>
                    <a:lnTo>
                      <a:pt x="159" y="702"/>
                    </a:lnTo>
                    <a:lnTo>
                      <a:pt x="137" y="652"/>
                    </a:lnTo>
                    <a:lnTo>
                      <a:pt x="137" y="644"/>
                    </a:lnTo>
                    <a:lnTo>
                      <a:pt x="137" y="609"/>
                    </a:lnTo>
                    <a:lnTo>
                      <a:pt x="137" y="573"/>
                    </a:lnTo>
                    <a:lnTo>
                      <a:pt x="130" y="566"/>
                    </a:lnTo>
                    <a:lnTo>
                      <a:pt x="130" y="559"/>
                    </a:lnTo>
                    <a:lnTo>
                      <a:pt x="130" y="544"/>
                    </a:lnTo>
                    <a:lnTo>
                      <a:pt x="123" y="537"/>
                    </a:lnTo>
                    <a:lnTo>
                      <a:pt x="123" y="537"/>
                    </a:lnTo>
                    <a:lnTo>
                      <a:pt x="123" y="530"/>
                    </a:lnTo>
                    <a:lnTo>
                      <a:pt x="130" y="516"/>
                    </a:lnTo>
                    <a:lnTo>
                      <a:pt x="123" y="516"/>
                    </a:lnTo>
                    <a:lnTo>
                      <a:pt x="108" y="516"/>
                    </a:lnTo>
                    <a:lnTo>
                      <a:pt x="108" y="516"/>
                    </a:lnTo>
                    <a:lnTo>
                      <a:pt x="101" y="509"/>
                    </a:lnTo>
                    <a:lnTo>
                      <a:pt x="101" y="509"/>
                    </a:lnTo>
                    <a:lnTo>
                      <a:pt x="93" y="509"/>
                    </a:lnTo>
                    <a:lnTo>
                      <a:pt x="72" y="509"/>
                    </a:lnTo>
                    <a:lnTo>
                      <a:pt x="57" y="516"/>
                    </a:lnTo>
                    <a:lnTo>
                      <a:pt x="43" y="509"/>
                    </a:lnTo>
                    <a:lnTo>
                      <a:pt x="28" y="495"/>
                    </a:lnTo>
                    <a:lnTo>
                      <a:pt x="14" y="473"/>
                    </a:lnTo>
                    <a:lnTo>
                      <a:pt x="0" y="444"/>
                    </a:lnTo>
                    <a:lnTo>
                      <a:pt x="0" y="429"/>
                    </a:lnTo>
                    <a:lnTo>
                      <a:pt x="0" y="408"/>
                    </a:lnTo>
                    <a:lnTo>
                      <a:pt x="7" y="386"/>
                    </a:lnTo>
                    <a:lnTo>
                      <a:pt x="21" y="365"/>
                    </a:lnTo>
                    <a:lnTo>
                      <a:pt x="36" y="351"/>
                    </a:lnTo>
                    <a:lnTo>
                      <a:pt x="43" y="336"/>
                    </a:lnTo>
                    <a:lnTo>
                      <a:pt x="50" y="336"/>
                    </a:lnTo>
                    <a:lnTo>
                      <a:pt x="72" y="336"/>
                    </a:lnTo>
                    <a:lnTo>
                      <a:pt x="79" y="336"/>
                    </a:lnTo>
                    <a:lnTo>
                      <a:pt x="86" y="329"/>
                    </a:lnTo>
                    <a:lnTo>
                      <a:pt x="108" y="322"/>
                    </a:lnTo>
                    <a:lnTo>
                      <a:pt x="115" y="322"/>
                    </a:lnTo>
                    <a:lnTo>
                      <a:pt x="123" y="322"/>
                    </a:lnTo>
                    <a:lnTo>
                      <a:pt x="130" y="322"/>
                    </a:lnTo>
                    <a:lnTo>
                      <a:pt x="130" y="329"/>
                    </a:lnTo>
                    <a:lnTo>
                      <a:pt x="130" y="336"/>
                    </a:lnTo>
                    <a:lnTo>
                      <a:pt x="123" y="336"/>
                    </a:lnTo>
                    <a:lnTo>
                      <a:pt x="130" y="344"/>
                    </a:lnTo>
                    <a:lnTo>
                      <a:pt x="137" y="351"/>
                    </a:lnTo>
                    <a:lnTo>
                      <a:pt x="144" y="351"/>
                    </a:lnTo>
                    <a:lnTo>
                      <a:pt x="152" y="358"/>
                    </a:lnTo>
                    <a:lnTo>
                      <a:pt x="152" y="358"/>
                    </a:lnTo>
                    <a:lnTo>
                      <a:pt x="159" y="358"/>
                    </a:lnTo>
                    <a:lnTo>
                      <a:pt x="166" y="358"/>
                    </a:lnTo>
                    <a:lnTo>
                      <a:pt x="173" y="351"/>
                    </a:lnTo>
                    <a:lnTo>
                      <a:pt x="187" y="351"/>
                    </a:lnTo>
                    <a:lnTo>
                      <a:pt x="195" y="358"/>
                    </a:lnTo>
                    <a:lnTo>
                      <a:pt x="202" y="358"/>
                    </a:lnTo>
                    <a:lnTo>
                      <a:pt x="209" y="365"/>
                    </a:lnTo>
                    <a:lnTo>
                      <a:pt x="223" y="365"/>
                    </a:lnTo>
                    <a:lnTo>
                      <a:pt x="238" y="358"/>
                    </a:lnTo>
                    <a:lnTo>
                      <a:pt x="245" y="358"/>
                    </a:lnTo>
                    <a:lnTo>
                      <a:pt x="245" y="351"/>
                    </a:lnTo>
                    <a:lnTo>
                      <a:pt x="245" y="344"/>
                    </a:lnTo>
                    <a:lnTo>
                      <a:pt x="245" y="336"/>
                    </a:lnTo>
                    <a:lnTo>
                      <a:pt x="245" y="336"/>
                    </a:lnTo>
                    <a:lnTo>
                      <a:pt x="238" y="329"/>
                    </a:lnTo>
                    <a:lnTo>
                      <a:pt x="230" y="329"/>
                    </a:lnTo>
                    <a:lnTo>
                      <a:pt x="216" y="329"/>
                    </a:lnTo>
                    <a:lnTo>
                      <a:pt x="202" y="329"/>
                    </a:lnTo>
                    <a:lnTo>
                      <a:pt x="195" y="329"/>
                    </a:lnTo>
                    <a:lnTo>
                      <a:pt x="195" y="329"/>
                    </a:lnTo>
                    <a:lnTo>
                      <a:pt x="195" y="322"/>
                    </a:lnTo>
                    <a:lnTo>
                      <a:pt x="209" y="301"/>
                    </a:lnTo>
                    <a:lnTo>
                      <a:pt x="230" y="294"/>
                    </a:lnTo>
                    <a:lnTo>
                      <a:pt x="252" y="301"/>
                    </a:lnTo>
                    <a:lnTo>
                      <a:pt x="259" y="301"/>
                    </a:lnTo>
                    <a:lnTo>
                      <a:pt x="266" y="301"/>
                    </a:lnTo>
                    <a:lnTo>
                      <a:pt x="259" y="294"/>
                    </a:lnTo>
                    <a:lnTo>
                      <a:pt x="252" y="286"/>
                    </a:lnTo>
                    <a:lnTo>
                      <a:pt x="252" y="279"/>
                    </a:lnTo>
                    <a:lnTo>
                      <a:pt x="245" y="265"/>
                    </a:lnTo>
                    <a:lnTo>
                      <a:pt x="245" y="265"/>
                    </a:lnTo>
                    <a:lnTo>
                      <a:pt x="238" y="265"/>
                    </a:lnTo>
                    <a:lnTo>
                      <a:pt x="230" y="272"/>
                    </a:lnTo>
                    <a:lnTo>
                      <a:pt x="223" y="279"/>
                    </a:lnTo>
                    <a:lnTo>
                      <a:pt x="223" y="279"/>
                    </a:lnTo>
                    <a:lnTo>
                      <a:pt x="216" y="272"/>
                    </a:lnTo>
                    <a:lnTo>
                      <a:pt x="216" y="272"/>
                    </a:lnTo>
                    <a:lnTo>
                      <a:pt x="209" y="279"/>
                    </a:lnTo>
                    <a:lnTo>
                      <a:pt x="202" y="294"/>
                    </a:lnTo>
                    <a:lnTo>
                      <a:pt x="202" y="294"/>
                    </a:lnTo>
                    <a:lnTo>
                      <a:pt x="180" y="308"/>
                    </a:lnTo>
                    <a:lnTo>
                      <a:pt x="173" y="308"/>
                    </a:lnTo>
                    <a:lnTo>
                      <a:pt x="187" y="315"/>
                    </a:lnTo>
                    <a:lnTo>
                      <a:pt x="180" y="322"/>
                    </a:lnTo>
                    <a:lnTo>
                      <a:pt x="173" y="322"/>
                    </a:lnTo>
                    <a:lnTo>
                      <a:pt x="166" y="308"/>
                    </a:lnTo>
                    <a:lnTo>
                      <a:pt x="166" y="301"/>
                    </a:lnTo>
                    <a:lnTo>
                      <a:pt x="159" y="294"/>
                    </a:lnTo>
                    <a:lnTo>
                      <a:pt x="159" y="279"/>
                    </a:lnTo>
                    <a:lnTo>
                      <a:pt x="144" y="265"/>
                    </a:lnTo>
                    <a:lnTo>
                      <a:pt x="137" y="265"/>
                    </a:lnTo>
                    <a:lnTo>
                      <a:pt x="144" y="279"/>
                    </a:lnTo>
                    <a:lnTo>
                      <a:pt x="152" y="286"/>
                    </a:lnTo>
                    <a:lnTo>
                      <a:pt x="159" y="294"/>
                    </a:lnTo>
                    <a:lnTo>
                      <a:pt x="159" y="308"/>
                    </a:lnTo>
                    <a:lnTo>
                      <a:pt x="159" y="322"/>
                    </a:lnTo>
                    <a:lnTo>
                      <a:pt x="159" y="322"/>
                    </a:lnTo>
                    <a:lnTo>
                      <a:pt x="144" y="308"/>
                    </a:lnTo>
                    <a:lnTo>
                      <a:pt x="137" y="301"/>
                    </a:lnTo>
                    <a:lnTo>
                      <a:pt x="130" y="294"/>
                    </a:lnTo>
                    <a:lnTo>
                      <a:pt x="130" y="286"/>
                    </a:lnTo>
                    <a:lnTo>
                      <a:pt x="130" y="279"/>
                    </a:lnTo>
                    <a:lnTo>
                      <a:pt x="123" y="279"/>
                    </a:lnTo>
                    <a:lnTo>
                      <a:pt x="115" y="279"/>
                    </a:lnTo>
                    <a:lnTo>
                      <a:pt x="108" y="286"/>
                    </a:lnTo>
                    <a:lnTo>
                      <a:pt x="93" y="294"/>
                    </a:lnTo>
                    <a:lnTo>
                      <a:pt x="86" y="301"/>
                    </a:lnTo>
                    <a:lnTo>
                      <a:pt x="86" y="308"/>
                    </a:lnTo>
                    <a:lnTo>
                      <a:pt x="79" y="315"/>
                    </a:lnTo>
                    <a:lnTo>
                      <a:pt x="64" y="322"/>
                    </a:lnTo>
                    <a:lnTo>
                      <a:pt x="57" y="329"/>
                    </a:lnTo>
                    <a:lnTo>
                      <a:pt x="50" y="329"/>
                    </a:lnTo>
                    <a:lnTo>
                      <a:pt x="43" y="322"/>
                    </a:lnTo>
                    <a:lnTo>
                      <a:pt x="43" y="322"/>
                    </a:lnTo>
                    <a:lnTo>
                      <a:pt x="36" y="308"/>
                    </a:lnTo>
                    <a:lnTo>
                      <a:pt x="36" y="301"/>
                    </a:lnTo>
                    <a:lnTo>
                      <a:pt x="28" y="294"/>
                    </a:lnTo>
                    <a:lnTo>
                      <a:pt x="28" y="286"/>
                    </a:lnTo>
                    <a:lnTo>
                      <a:pt x="43" y="286"/>
                    </a:lnTo>
                    <a:lnTo>
                      <a:pt x="64" y="286"/>
                    </a:lnTo>
                    <a:lnTo>
                      <a:pt x="72" y="286"/>
                    </a:lnTo>
                    <a:lnTo>
                      <a:pt x="72" y="279"/>
                    </a:lnTo>
                    <a:lnTo>
                      <a:pt x="64" y="272"/>
                    </a:lnTo>
                    <a:lnTo>
                      <a:pt x="57" y="258"/>
                    </a:lnTo>
                    <a:lnTo>
                      <a:pt x="64" y="251"/>
                    </a:lnTo>
                    <a:lnTo>
                      <a:pt x="79" y="251"/>
                    </a:lnTo>
                    <a:lnTo>
                      <a:pt x="93" y="229"/>
                    </a:lnTo>
                    <a:lnTo>
                      <a:pt x="108" y="215"/>
                    </a:lnTo>
                    <a:lnTo>
                      <a:pt x="115" y="208"/>
                    </a:lnTo>
                    <a:lnTo>
                      <a:pt x="130" y="208"/>
                    </a:lnTo>
                    <a:lnTo>
                      <a:pt x="137" y="208"/>
                    </a:lnTo>
                    <a:lnTo>
                      <a:pt x="144" y="208"/>
                    </a:lnTo>
                    <a:lnTo>
                      <a:pt x="152" y="215"/>
                    </a:lnTo>
                    <a:lnTo>
                      <a:pt x="159" y="208"/>
                    </a:lnTo>
                    <a:lnTo>
                      <a:pt x="166" y="194"/>
                    </a:lnTo>
                    <a:lnTo>
                      <a:pt x="173" y="179"/>
                    </a:lnTo>
                    <a:lnTo>
                      <a:pt x="180" y="179"/>
                    </a:lnTo>
                    <a:lnTo>
                      <a:pt x="180" y="172"/>
                    </a:lnTo>
                    <a:lnTo>
                      <a:pt x="180" y="165"/>
                    </a:lnTo>
                    <a:lnTo>
                      <a:pt x="195" y="165"/>
                    </a:lnTo>
                    <a:lnTo>
                      <a:pt x="209" y="165"/>
                    </a:lnTo>
                    <a:lnTo>
                      <a:pt x="209" y="165"/>
                    </a:lnTo>
                    <a:lnTo>
                      <a:pt x="209" y="165"/>
                    </a:lnTo>
                    <a:lnTo>
                      <a:pt x="202" y="157"/>
                    </a:lnTo>
                    <a:lnTo>
                      <a:pt x="202" y="157"/>
                    </a:lnTo>
                    <a:lnTo>
                      <a:pt x="195" y="157"/>
                    </a:lnTo>
                    <a:lnTo>
                      <a:pt x="180" y="157"/>
                    </a:lnTo>
                    <a:lnTo>
                      <a:pt x="180" y="157"/>
                    </a:lnTo>
                    <a:lnTo>
                      <a:pt x="173" y="157"/>
                    </a:lnTo>
                    <a:lnTo>
                      <a:pt x="173" y="150"/>
                    </a:lnTo>
                    <a:lnTo>
                      <a:pt x="173" y="143"/>
                    </a:lnTo>
                    <a:lnTo>
                      <a:pt x="180" y="143"/>
                    </a:lnTo>
                    <a:lnTo>
                      <a:pt x="187" y="135"/>
                    </a:lnTo>
                    <a:lnTo>
                      <a:pt x="187" y="128"/>
                    </a:lnTo>
                    <a:lnTo>
                      <a:pt x="187" y="128"/>
                    </a:lnTo>
                    <a:lnTo>
                      <a:pt x="187" y="121"/>
                    </a:lnTo>
                    <a:lnTo>
                      <a:pt x="180" y="121"/>
                    </a:lnTo>
                    <a:lnTo>
                      <a:pt x="173" y="128"/>
                    </a:lnTo>
                    <a:lnTo>
                      <a:pt x="173" y="128"/>
                    </a:lnTo>
                    <a:lnTo>
                      <a:pt x="166" y="135"/>
                    </a:lnTo>
                    <a:lnTo>
                      <a:pt x="159" y="143"/>
                    </a:lnTo>
                    <a:lnTo>
                      <a:pt x="159" y="143"/>
                    </a:lnTo>
                    <a:lnTo>
                      <a:pt x="159" y="150"/>
                    </a:lnTo>
                    <a:lnTo>
                      <a:pt x="159" y="157"/>
                    </a:lnTo>
                    <a:lnTo>
                      <a:pt x="159" y="165"/>
                    </a:lnTo>
                    <a:lnTo>
                      <a:pt x="166" y="165"/>
                    </a:lnTo>
                    <a:lnTo>
                      <a:pt x="159" y="172"/>
                    </a:lnTo>
                    <a:lnTo>
                      <a:pt x="152" y="179"/>
                    </a:lnTo>
                    <a:lnTo>
                      <a:pt x="152" y="179"/>
                    </a:lnTo>
                    <a:lnTo>
                      <a:pt x="144" y="186"/>
                    </a:lnTo>
                    <a:lnTo>
                      <a:pt x="144" y="201"/>
                    </a:lnTo>
                    <a:lnTo>
                      <a:pt x="144" y="208"/>
                    </a:lnTo>
                    <a:lnTo>
                      <a:pt x="137" y="201"/>
                    </a:lnTo>
                    <a:lnTo>
                      <a:pt x="137" y="194"/>
                    </a:lnTo>
                    <a:lnTo>
                      <a:pt x="130" y="179"/>
                    </a:lnTo>
                    <a:lnTo>
                      <a:pt x="130" y="179"/>
                    </a:lnTo>
                    <a:lnTo>
                      <a:pt x="130" y="179"/>
                    </a:lnTo>
                    <a:lnTo>
                      <a:pt x="123" y="179"/>
                    </a:lnTo>
                    <a:lnTo>
                      <a:pt x="115" y="186"/>
                    </a:lnTo>
                    <a:lnTo>
                      <a:pt x="115" y="186"/>
                    </a:lnTo>
                    <a:lnTo>
                      <a:pt x="108" y="186"/>
                    </a:lnTo>
                    <a:lnTo>
                      <a:pt x="108" y="179"/>
                    </a:lnTo>
                    <a:lnTo>
                      <a:pt x="108" y="157"/>
                    </a:lnTo>
                    <a:lnTo>
                      <a:pt x="108" y="150"/>
                    </a:lnTo>
                    <a:lnTo>
                      <a:pt x="101" y="143"/>
                    </a:lnTo>
                    <a:lnTo>
                      <a:pt x="108" y="143"/>
                    </a:lnTo>
                    <a:lnTo>
                      <a:pt x="123" y="135"/>
                    </a:lnTo>
                    <a:lnTo>
                      <a:pt x="130" y="128"/>
                    </a:lnTo>
                    <a:lnTo>
                      <a:pt x="137" y="114"/>
                    </a:lnTo>
                    <a:lnTo>
                      <a:pt x="144" y="100"/>
                    </a:lnTo>
                    <a:lnTo>
                      <a:pt x="144" y="93"/>
                    </a:lnTo>
                    <a:lnTo>
                      <a:pt x="152" y="86"/>
                    </a:lnTo>
                    <a:lnTo>
                      <a:pt x="159" y="78"/>
                    </a:lnTo>
                    <a:lnTo>
                      <a:pt x="166" y="78"/>
                    </a:lnTo>
                    <a:lnTo>
                      <a:pt x="180" y="71"/>
                    </a:lnTo>
                    <a:lnTo>
                      <a:pt x="195" y="71"/>
                    </a:lnTo>
                    <a:lnTo>
                      <a:pt x="209" y="64"/>
                    </a:lnTo>
                    <a:lnTo>
                      <a:pt x="209" y="71"/>
                    </a:lnTo>
                    <a:lnTo>
                      <a:pt x="209" y="78"/>
                    </a:lnTo>
                    <a:lnTo>
                      <a:pt x="216" y="78"/>
                    </a:lnTo>
                    <a:lnTo>
                      <a:pt x="216" y="78"/>
                    </a:lnTo>
                    <a:lnTo>
                      <a:pt x="223" y="78"/>
                    </a:lnTo>
                    <a:lnTo>
                      <a:pt x="230" y="78"/>
                    </a:lnTo>
                    <a:lnTo>
                      <a:pt x="230" y="86"/>
                    </a:lnTo>
                    <a:lnTo>
                      <a:pt x="238" y="86"/>
                    </a:lnTo>
                    <a:lnTo>
                      <a:pt x="245" y="86"/>
                    </a:lnTo>
                    <a:lnTo>
                      <a:pt x="252" y="93"/>
                    </a:lnTo>
                    <a:lnTo>
                      <a:pt x="252" y="100"/>
                    </a:lnTo>
                    <a:lnTo>
                      <a:pt x="245" y="107"/>
                    </a:lnTo>
                    <a:lnTo>
                      <a:pt x="238" y="107"/>
                    </a:lnTo>
                    <a:lnTo>
                      <a:pt x="238" y="114"/>
                    </a:lnTo>
                    <a:lnTo>
                      <a:pt x="238" y="121"/>
                    </a:lnTo>
                    <a:lnTo>
                      <a:pt x="238" y="135"/>
                    </a:lnTo>
                    <a:lnTo>
                      <a:pt x="252" y="128"/>
                    </a:lnTo>
                    <a:lnTo>
                      <a:pt x="259" y="121"/>
                    </a:lnTo>
                    <a:lnTo>
                      <a:pt x="259" y="114"/>
                    </a:lnTo>
                    <a:lnTo>
                      <a:pt x="274" y="114"/>
                    </a:lnTo>
                    <a:lnTo>
                      <a:pt x="281" y="114"/>
                    </a:lnTo>
                    <a:lnTo>
                      <a:pt x="288" y="107"/>
                    </a:lnTo>
                    <a:lnTo>
                      <a:pt x="302" y="100"/>
                    </a:lnTo>
                    <a:lnTo>
                      <a:pt x="317" y="93"/>
                    </a:lnTo>
                    <a:lnTo>
                      <a:pt x="324" y="93"/>
                    </a:lnTo>
                    <a:lnTo>
                      <a:pt x="324" y="93"/>
                    </a:lnTo>
                    <a:lnTo>
                      <a:pt x="338" y="86"/>
                    </a:lnTo>
                    <a:lnTo>
                      <a:pt x="353" y="86"/>
                    </a:lnTo>
                    <a:lnTo>
                      <a:pt x="360" y="86"/>
                    </a:lnTo>
                    <a:lnTo>
                      <a:pt x="374" y="86"/>
                    </a:lnTo>
                    <a:lnTo>
                      <a:pt x="381" y="71"/>
                    </a:lnTo>
                    <a:lnTo>
                      <a:pt x="381" y="57"/>
                    </a:lnTo>
                    <a:lnTo>
                      <a:pt x="388" y="50"/>
                    </a:lnTo>
                    <a:lnTo>
                      <a:pt x="403" y="57"/>
                    </a:lnTo>
                    <a:lnTo>
                      <a:pt x="403" y="78"/>
                    </a:lnTo>
                    <a:lnTo>
                      <a:pt x="403" y="86"/>
                    </a:lnTo>
                    <a:lnTo>
                      <a:pt x="403" y="93"/>
                    </a:lnTo>
                    <a:lnTo>
                      <a:pt x="403" y="107"/>
                    </a:lnTo>
                    <a:lnTo>
                      <a:pt x="410" y="107"/>
                    </a:lnTo>
                    <a:lnTo>
                      <a:pt x="410" y="107"/>
                    </a:lnTo>
                    <a:lnTo>
                      <a:pt x="410" y="100"/>
                    </a:lnTo>
                    <a:lnTo>
                      <a:pt x="417" y="78"/>
                    </a:lnTo>
                    <a:lnTo>
                      <a:pt x="410" y="64"/>
                    </a:lnTo>
                    <a:lnTo>
                      <a:pt x="410" y="57"/>
                    </a:lnTo>
                    <a:lnTo>
                      <a:pt x="417" y="57"/>
                    </a:lnTo>
                    <a:lnTo>
                      <a:pt x="417" y="57"/>
                    </a:lnTo>
                    <a:lnTo>
                      <a:pt x="424" y="57"/>
                    </a:lnTo>
                    <a:lnTo>
                      <a:pt x="431" y="57"/>
                    </a:lnTo>
                    <a:lnTo>
                      <a:pt x="439" y="50"/>
                    </a:lnTo>
                    <a:lnTo>
                      <a:pt x="446" y="43"/>
                    </a:lnTo>
                    <a:lnTo>
                      <a:pt x="461" y="43"/>
                    </a:lnTo>
                    <a:lnTo>
                      <a:pt x="468" y="36"/>
                    </a:lnTo>
                    <a:lnTo>
                      <a:pt x="468" y="28"/>
                    </a:lnTo>
                    <a:lnTo>
                      <a:pt x="475" y="21"/>
                    </a:lnTo>
                    <a:lnTo>
                      <a:pt x="490" y="21"/>
                    </a:lnTo>
                    <a:lnTo>
                      <a:pt x="505" y="21"/>
                    </a:lnTo>
                    <a:lnTo>
                      <a:pt x="512" y="14"/>
                    </a:lnTo>
                    <a:lnTo>
                      <a:pt x="519" y="14"/>
                    </a:lnTo>
                    <a:lnTo>
                      <a:pt x="526" y="7"/>
                    </a:lnTo>
                    <a:lnTo>
                      <a:pt x="526"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885">
                <a:extLst>
                  <a:ext uri="{FF2B5EF4-FFF2-40B4-BE49-F238E27FC236}">
                    <a16:creationId xmlns:a16="http://schemas.microsoft.com/office/drawing/2014/main" xmlns="" id="{3700DB12-77B3-4C12-9FDC-EC4CF112FFE6}"/>
                  </a:ext>
                </a:extLst>
              </p:cNvPr>
              <p:cNvSpPr>
                <a:spLocks/>
              </p:cNvSpPr>
              <p:nvPr/>
            </p:nvSpPr>
            <p:spPr bwMode="auto">
              <a:xfrm>
                <a:off x="6063" y="2166"/>
                <a:ext cx="79" cy="71"/>
              </a:xfrm>
              <a:custGeom>
                <a:avLst/>
                <a:gdLst>
                  <a:gd name="T0" fmla="*/ 79 w 79"/>
                  <a:gd name="T1" fmla="*/ 7 h 71"/>
                  <a:gd name="T2" fmla="*/ 65 w 79"/>
                  <a:gd name="T3" fmla="*/ 14 h 71"/>
                  <a:gd name="T4" fmla="*/ 51 w 79"/>
                  <a:gd name="T5" fmla="*/ 21 h 71"/>
                  <a:gd name="T6" fmla="*/ 51 w 79"/>
                  <a:gd name="T7" fmla="*/ 21 h 71"/>
                  <a:gd name="T8" fmla="*/ 43 w 79"/>
                  <a:gd name="T9" fmla="*/ 29 h 71"/>
                  <a:gd name="T10" fmla="*/ 29 w 79"/>
                  <a:gd name="T11" fmla="*/ 36 h 71"/>
                  <a:gd name="T12" fmla="*/ 29 w 79"/>
                  <a:gd name="T13" fmla="*/ 50 h 71"/>
                  <a:gd name="T14" fmla="*/ 29 w 79"/>
                  <a:gd name="T15" fmla="*/ 64 h 71"/>
                  <a:gd name="T16" fmla="*/ 29 w 79"/>
                  <a:gd name="T17" fmla="*/ 64 h 71"/>
                  <a:gd name="T18" fmla="*/ 29 w 79"/>
                  <a:gd name="T19" fmla="*/ 71 h 71"/>
                  <a:gd name="T20" fmla="*/ 29 w 79"/>
                  <a:gd name="T21" fmla="*/ 71 h 71"/>
                  <a:gd name="T22" fmla="*/ 22 w 79"/>
                  <a:gd name="T23" fmla="*/ 71 h 71"/>
                  <a:gd name="T24" fmla="*/ 22 w 79"/>
                  <a:gd name="T25" fmla="*/ 71 h 71"/>
                  <a:gd name="T26" fmla="*/ 15 w 79"/>
                  <a:gd name="T27" fmla="*/ 64 h 71"/>
                  <a:gd name="T28" fmla="*/ 7 w 79"/>
                  <a:gd name="T29" fmla="*/ 57 h 71"/>
                  <a:gd name="T30" fmla="*/ 0 w 79"/>
                  <a:gd name="T31" fmla="*/ 50 h 71"/>
                  <a:gd name="T32" fmla="*/ 7 w 79"/>
                  <a:gd name="T33" fmla="*/ 43 h 71"/>
                  <a:gd name="T34" fmla="*/ 22 w 79"/>
                  <a:gd name="T35" fmla="*/ 21 h 71"/>
                  <a:gd name="T36" fmla="*/ 51 w 79"/>
                  <a:gd name="T37" fmla="*/ 7 h 71"/>
                  <a:gd name="T38" fmla="*/ 58 w 79"/>
                  <a:gd name="T39" fmla="*/ 0 h 71"/>
                  <a:gd name="T40" fmla="*/ 72 w 79"/>
                  <a:gd name="T41" fmla="*/ 0 h 71"/>
                  <a:gd name="T42" fmla="*/ 79 w 79"/>
                  <a:gd name="T43" fmla="*/ 7 h 71"/>
                  <a:gd name="T44" fmla="*/ 79 w 79"/>
                  <a:gd name="T45" fmla="*/ 7 h 71"/>
                  <a:gd name="T46" fmla="*/ 79 w 79"/>
                  <a:gd name="T47"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 h="71">
                    <a:moveTo>
                      <a:pt x="79" y="7"/>
                    </a:moveTo>
                    <a:lnTo>
                      <a:pt x="65" y="14"/>
                    </a:lnTo>
                    <a:lnTo>
                      <a:pt x="51" y="21"/>
                    </a:lnTo>
                    <a:lnTo>
                      <a:pt x="51" y="21"/>
                    </a:lnTo>
                    <a:lnTo>
                      <a:pt x="43" y="29"/>
                    </a:lnTo>
                    <a:lnTo>
                      <a:pt x="29" y="36"/>
                    </a:lnTo>
                    <a:lnTo>
                      <a:pt x="29" y="50"/>
                    </a:lnTo>
                    <a:lnTo>
                      <a:pt x="29" y="64"/>
                    </a:lnTo>
                    <a:lnTo>
                      <a:pt x="29" y="64"/>
                    </a:lnTo>
                    <a:lnTo>
                      <a:pt x="29" y="71"/>
                    </a:lnTo>
                    <a:lnTo>
                      <a:pt x="29" y="71"/>
                    </a:lnTo>
                    <a:lnTo>
                      <a:pt x="22" y="71"/>
                    </a:lnTo>
                    <a:lnTo>
                      <a:pt x="22" y="71"/>
                    </a:lnTo>
                    <a:lnTo>
                      <a:pt x="15" y="64"/>
                    </a:lnTo>
                    <a:lnTo>
                      <a:pt x="7" y="57"/>
                    </a:lnTo>
                    <a:lnTo>
                      <a:pt x="0" y="50"/>
                    </a:lnTo>
                    <a:lnTo>
                      <a:pt x="7" y="43"/>
                    </a:lnTo>
                    <a:lnTo>
                      <a:pt x="22" y="21"/>
                    </a:lnTo>
                    <a:lnTo>
                      <a:pt x="51" y="7"/>
                    </a:lnTo>
                    <a:lnTo>
                      <a:pt x="58" y="0"/>
                    </a:lnTo>
                    <a:lnTo>
                      <a:pt x="72" y="0"/>
                    </a:lnTo>
                    <a:lnTo>
                      <a:pt x="79" y="7"/>
                    </a:lnTo>
                    <a:lnTo>
                      <a:pt x="79" y="7"/>
                    </a:lnTo>
                    <a:lnTo>
                      <a:pt x="79"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886">
                <a:extLst>
                  <a:ext uri="{FF2B5EF4-FFF2-40B4-BE49-F238E27FC236}">
                    <a16:creationId xmlns:a16="http://schemas.microsoft.com/office/drawing/2014/main" xmlns="" id="{22D35C10-69E2-410D-BA7C-6FED01CE7D2D}"/>
                  </a:ext>
                </a:extLst>
              </p:cNvPr>
              <p:cNvSpPr>
                <a:spLocks/>
              </p:cNvSpPr>
              <p:nvPr/>
            </p:nvSpPr>
            <p:spPr bwMode="auto">
              <a:xfrm>
                <a:off x="6380" y="2560"/>
                <a:ext cx="0" cy="14"/>
              </a:xfrm>
              <a:custGeom>
                <a:avLst/>
                <a:gdLst>
                  <a:gd name="T0" fmla="*/ 0 h 14"/>
                  <a:gd name="T1" fmla="*/ 14 h 14"/>
                  <a:gd name="T2" fmla="*/ 14 h 14"/>
                  <a:gd name="T3" fmla="*/ 14 h 14"/>
                  <a:gd name="T4" fmla="*/ 7 h 14"/>
                  <a:gd name="T5" fmla="*/ 0 h 14"/>
                  <a:gd name="T6" fmla="*/ 0 h 14"/>
                  <a:gd name="T7" fmla="*/ 0 h 14"/>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4">
                    <a:moveTo>
                      <a:pt x="0" y="0"/>
                    </a:moveTo>
                    <a:lnTo>
                      <a:pt x="0" y="14"/>
                    </a:lnTo>
                    <a:lnTo>
                      <a:pt x="0" y="14"/>
                    </a:lnTo>
                    <a:lnTo>
                      <a:pt x="0" y="14"/>
                    </a:lnTo>
                    <a:lnTo>
                      <a:pt x="0" y="7"/>
                    </a:lnTo>
                    <a:lnTo>
                      <a:pt x="0" y="0"/>
                    </a:lnTo>
                    <a:lnTo>
                      <a:pt x="0" y="0"/>
                    </a:lnTo>
                    <a:lnTo>
                      <a:pt x="0"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887">
                <a:extLst>
                  <a:ext uri="{FF2B5EF4-FFF2-40B4-BE49-F238E27FC236}">
                    <a16:creationId xmlns:a16="http://schemas.microsoft.com/office/drawing/2014/main" xmlns="" id="{A73AFD22-C2EC-48EA-BA8B-8696B960C36A}"/>
                  </a:ext>
                </a:extLst>
              </p:cNvPr>
              <p:cNvSpPr>
                <a:spLocks/>
              </p:cNvSpPr>
              <p:nvPr/>
            </p:nvSpPr>
            <p:spPr bwMode="auto">
              <a:xfrm>
                <a:off x="6373" y="2595"/>
                <a:ext cx="22" cy="29"/>
              </a:xfrm>
              <a:custGeom>
                <a:avLst/>
                <a:gdLst>
                  <a:gd name="T0" fmla="*/ 7 w 22"/>
                  <a:gd name="T1" fmla="*/ 8 h 29"/>
                  <a:gd name="T2" fmla="*/ 7 w 22"/>
                  <a:gd name="T3" fmla="*/ 8 h 29"/>
                  <a:gd name="T4" fmla="*/ 15 w 22"/>
                  <a:gd name="T5" fmla="*/ 8 h 29"/>
                  <a:gd name="T6" fmla="*/ 15 w 22"/>
                  <a:gd name="T7" fmla="*/ 15 h 29"/>
                  <a:gd name="T8" fmla="*/ 15 w 22"/>
                  <a:gd name="T9" fmla="*/ 15 h 29"/>
                  <a:gd name="T10" fmla="*/ 15 w 22"/>
                  <a:gd name="T11" fmla="*/ 15 h 29"/>
                  <a:gd name="T12" fmla="*/ 15 w 22"/>
                  <a:gd name="T13" fmla="*/ 22 h 29"/>
                  <a:gd name="T14" fmla="*/ 22 w 22"/>
                  <a:gd name="T15" fmla="*/ 29 h 29"/>
                  <a:gd name="T16" fmla="*/ 15 w 22"/>
                  <a:gd name="T17" fmla="*/ 29 h 29"/>
                  <a:gd name="T18" fmla="*/ 15 w 22"/>
                  <a:gd name="T19" fmla="*/ 22 h 29"/>
                  <a:gd name="T20" fmla="*/ 7 w 22"/>
                  <a:gd name="T21" fmla="*/ 22 h 29"/>
                  <a:gd name="T22" fmla="*/ 7 w 22"/>
                  <a:gd name="T23" fmla="*/ 22 h 29"/>
                  <a:gd name="T24" fmla="*/ 7 w 22"/>
                  <a:gd name="T25" fmla="*/ 22 h 29"/>
                  <a:gd name="T26" fmla="*/ 0 w 22"/>
                  <a:gd name="T27" fmla="*/ 15 h 29"/>
                  <a:gd name="T28" fmla="*/ 0 w 22"/>
                  <a:gd name="T29" fmla="*/ 15 h 29"/>
                  <a:gd name="T30" fmla="*/ 0 w 22"/>
                  <a:gd name="T31" fmla="*/ 8 h 29"/>
                  <a:gd name="T32" fmla="*/ 0 w 22"/>
                  <a:gd name="T33" fmla="*/ 0 h 29"/>
                  <a:gd name="T34" fmla="*/ 0 w 22"/>
                  <a:gd name="T35" fmla="*/ 0 h 29"/>
                  <a:gd name="T36" fmla="*/ 7 w 22"/>
                  <a:gd name="T37" fmla="*/ 0 h 29"/>
                  <a:gd name="T38" fmla="*/ 7 w 22"/>
                  <a:gd name="T39" fmla="*/ 8 h 29"/>
                  <a:gd name="T40" fmla="*/ 7 w 22"/>
                  <a:gd name="T41"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9">
                    <a:moveTo>
                      <a:pt x="7" y="8"/>
                    </a:moveTo>
                    <a:lnTo>
                      <a:pt x="7" y="8"/>
                    </a:lnTo>
                    <a:lnTo>
                      <a:pt x="15" y="8"/>
                    </a:lnTo>
                    <a:lnTo>
                      <a:pt x="15" y="15"/>
                    </a:lnTo>
                    <a:lnTo>
                      <a:pt x="15" y="15"/>
                    </a:lnTo>
                    <a:lnTo>
                      <a:pt x="15" y="15"/>
                    </a:lnTo>
                    <a:lnTo>
                      <a:pt x="15" y="22"/>
                    </a:lnTo>
                    <a:lnTo>
                      <a:pt x="22" y="29"/>
                    </a:lnTo>
                    <a:lnTo>
                      <a:pt x="15" y="29"/>
                    </a:lnTo>
                    <a:lnTo>
                      <a:pt x="15" y="22"/>
                    </a:lnTo>
                    <a:lnTo>
                      <a:pt x="7" y="22"/>
                    </a:lnTo>
                    <a:lnTo>
                      <a:pt x="7" y="22"/>
                    </a:lnTo>
                    <a:lnTo>
                      <a:pt x="7" y="22"/>
                    </a:lnTo>
                    <a:lnTo>
                      <a:pt x="0" y="15"/>
                    </a:lnTo>
                    <a:lnTo>
                      <a:pt x="0" y="15"/>
                    </a:lnTo>
                    <a:lnTo>
                      <a:pt x="0" y="8"/>
                    </a:lnTo>
                    <a:lnTo>
                      <a:pt x="0" y="0"/>
                    </a:lnTo>
                    <a:lnTo>
                      <a:pt x="0" y="0"/>
                    </a:lnTo>
                    <a:lnTo>
                      <a:pt x="7" y="0"/>
                    </a:lnTo>
                    <a:lnTo>
                      <a:pt x="7" y="8"/>
                    </a:lnTo>
                    <a:lnTo>
                      <a:pt x="7" y="8"/>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888">
                <a:extLst>
                  <a:ext uri="{FF2B5EF4-FFF2-40B4-BE49-F238E27FC236}">
                    <a16:creationId xmlns:a16="http://schemas.microsoft.com/office/drawing/2014/main" xmlns="" id="{34FE1B95-FFD2-40DF-AE51-9778FE109743}"/>
                  </a:ext>
                </a:extLst>
              </p:cNvPr>
              <p:cNvSpPr>
                <a:spLocks/>
              </p:cNvSpPr>
              <p:nvPr/>
            </p:nvSpPr>
            <p:spPr bwMode="auto">
              <a:xfrm>
                <a:off x="6388" y="2639"/>
                <a:ext cx="14" cy="22"/>
              </a:xfrm>
              <a:custGeom>
                <a:avLst/>
                <a:gdLst>
                  <a:gd name="T0" fmla="*/ 7 w 14"/>
                  <a:gd name="T1" fmla="*/ 0 h 22"/>
                  <a:gd name="T2" fmla="*/ 14 w 14"/>
                  <a:gd name="T3" fmla="*/ 7 h 22"/>
                  <a:gd name="T4" fmla="*/ 14 w 14"/>
                  <a:gd name="T5" fmla="*/ 7 h 22"/>
                  <a:gd name="T6" fmla="*/ 14 w 14"/>
                  <a:gd name="T7" fmla="*/ 15 h 22"/>
                  <a:gd name="T8" fmla="*/ 14 w 14"/>
                  <a:gd name="T9" fmla="*/ 22 h 22"/>
                  <a:gd name="T10" fmla="*/ 7 w 14"/>
                  <a:gd name="T11" fmla="*/ 22 h 22"/>
                  <a:gd name="T12" fmla="*/ 7 w 14"/>
                  <a:gd name="T13" fmla="*/ 22 h 22"/>
                  <a:gd name="T14" fmla="*/ 7 w 14"/>
                  <a:gd name="T15" fmla="*/ 15 h 22"/>
                  <a:gd name="T16" fmla="*/ 0 w 14"/>
                  <a:gd name="T17" fmla="*/ 15 h 22"/>
                  <a:gd name="T18" fmla="*/ 7 w 14"/>
                  <a:gd name="T19" fmla="*/ 7 h 22"/>
                  <a:gd name="T20" fmla="*/ 7 w 14"/>
                  <a:gd name="T21" fmla="*/ 0 h 22"/>
                  <a:gd name="T22" fmla="*/ 7 w 14"/>
                  <a:gd name="T2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2">
                    <a:moveTo>
                      <a:pt x="7" y="0"/>
                    </a:moveTo>
                    <a:lnTo>
                      <a:pt x="14" y="7"/>
                    </a:lnTo>
                    <a:lnTo>
                      <a:pt x="14" y="7"/>
                    </a:lnTo>
                    <a:lnTo>
                      <a:pt x="14" y="15"/>
                    </a:lnTo>
                    <a:lnTo>
                      <a:pt x="14" y="22"/>
                    </a:lnTo>
                    <a:lnTo>
                      <a:pt x="7" y="22"/>
                    </a:lnTo>
                    <a:lnTo>
                      <a:pt x="7" y="22"/>
                    </a:lnTo>
                    <a:lnTo>
                      <a:pt x="7" y="15"/>
                    </a:lnTo>
                    <a:lnTo>
                      <a:pt x="0" y="15"/>
                    </a:lnTo>
                    <a:lnTo>
                      <a:pt x="7" y="7"/>
                    </a:lnTo>
                    <a:lnTo>
                      <a:pt x="7" y="0"/>
                    </a:lnTo>
                    <a:lnTo>
                      <a:pt x="7"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889">
                <a:extLst>
                  <a:ext uri="{FF2B5EF4-FFF2-40B4-BE49-F238E27FC236}">
                    <a16:creationId xmlns:a16="http://schemas.microsoft.com/office/drawing/2014/main" xmlns="" id="{C8306142-DFA4-4ED9-85B4-C35281EA8303}"/>
                  </a:ext>
                </a:extLst>
              </p:cNvPr>
              <p:cNvSpPr>
                <a:spLocks/>
              </p:cNvSpPr>
              <p:nvPr/>
            </p:nvSpPr>
            <p:spPr bwMode="auto">
              <a:xfrm>
                <a:off x="6424" y="2696"/>
                <a:ext cx="93" cy="50"/>
              </a:xfrm>
              <a:custGeom>
                <a:avLst/>
                <a:gdLst>
                  <a:gd name="T0" fmla="*/ 7 w 93"/>
                  <a:gd name="T1" fmla="*/ 0 h 50"/>
                  <a:gd name="T2" fmla="*/ 14 w 93"/>
                  <a:gd name="T3" fmla="*/ 7 h 50"/>
                  <a:gd name="T4" fmla="*/ 14 w 93"/>
                  <a:gd name="T5" fmla="*/ 7 h 50"/>
                  <a:gd name="T6" fmla="*/ 28 w 93"/>
                  <a:gd name="T7" fmla="*/ 7 h 50"/>
                  <a:gd name="T8" fmla="*/ 35 w 93"/>
                  <a:gd name="T9" fmla="*/ 7 h 50"/>
                  <a:gd name="T10" fmla="*/ 43 w 93"/>
                  <a:gd name="T11" fmla="*/ 15 h 50"/>
                  <a:gd name="T12" fmla="*/ 50 w 93"/>
                  <a:gd name="T13" fmla="*/ 15 h 50"/>
                  <a:gd name="T14" fmla="*/ 50 w 93"/>
                  <a:gd name="T15" fmla="*/ 15 h 50"/>
                  <a:gd name="T16" fmla="*/ 50 w 93"/>
                  <a:gd name="T17" fmla="*/ 15 h 50"/>
                  <a:gd name="T18" fmla="*/ 57 w 93"/>
                  <a:gd name="T19" fmla="*/ 15 h 50"/>
                  <a:gd name="T20" fmla="*/ 64 w 93"/>
                  <a:gd name="T21" fmla="*/ 15 h 50"/>
                  <a:gd name="T22" fmla="*/ 71 w 93"/>
                  <a:gd name="T23" fmla="*/ 22 h 50"/>
                  <a:gd name="T24" fmla="*/ 71 w 93"/>
                  <a:gd name="T25" fmla="*/ 22 h 50"/>
                  <a:gd name="T26" fmla="*/ 71 w 93"/>
                  <a:gd name="T27" fmla="*/ 29 h 50"/>
                  <a:gd name="T28" fmla="*/ 78 w 93"/>
                  <a:gd name="T29" fmla="*/ 29 h 50"/>
                  <a:gd name="T30" fmla="*/ 78 w 93"/>
                  <a:gd name="T31" fmla="*/ 29 h 50"/>
                  <a:gd name="T32" fmla="*/ 86 w 93"/>
                  <a:gd name="T33" fmla="*/ 22 h 50"/>
                  <a:gd name="T34" fmla="*/ 93 w 93"/>
                  <a:gd name="T35" fmla="*/ 15 h 50"/>
                  <a:gd name="T36" fmla="*/ 93 w 93"/>
                  <a:gd name="T37" fmla="*/ 15 h 50"/>
                  <a:gd name="T38" fmla="*/ 93 w 93"/>
                  <a:gd name="T39" fmla="*/ 22 h 50"/>
                  <a:gd name="T40" fmla="*/ 93 w 93"/>
                  <a:gd name="T41" fmla="*/ 29 h 50"/>
                  <a:gd name="T42" fmla="*/ 86 w 93"/>
                  <a:gd name="T43" fmla="*/ 29 h 50"/>
                  <a:gd name="T44" fmla="*/ 78 w 93"/>
                  <a:gd name="T45" fmla="*/ 36 h 50"/>
                  <a:gd name="T46" fmla="*/ 78 w 93"/>
                  <a:gd name="T47" fmla="*/ 36 h 50"/>
                  <a:gd name="T48" fmla="*/ 86 w 93"/>
                  <a:gd name="T49" fmla="*/ 43 h 50"/>
                  <a:gd name="T50" fmla="*/ 86 w 93"/>
                  <a:gd name="T51" fmla="*/ 50 h 50"/>
                  <a:gd name="T52" fmla="*/ 78 w 93"/>
                  <a:gd name="T53" fmla="*/ 50 h 50"/>
                  <a:gd name="T54" fmla="*/ 78 w 93"/>
                  <a:gd name="T55" fmla="*/ 50 h 50"/>
                  <a:gd name="T56" fmla="*/ 71 w 93"/>
                  <a:gd name="T57" fmla="*/ 50 h 50"/>
                  <a:gd name="T58" fmla="*/ 71 w 93"/>
                  <a:gd name="T59" fmla="*/ 43 h 50"/>
                  <a:gd name="T60" fmla="*/ 64 w 93"/>
                  <a:gd name="T61" fmla="*/ 43 h 50"/>
                  <a:gd name="T62" fmla="*/ 57 w 93"/>
                  <a:gd name="T63" fmla="*/ 43 h 50"/>
                  <a:gd name="T64" fmla="*/ 57 w 93"/>
                  <a:gd name="T65" fmla="*/ 43 h 50"/>
                  <a:gd name="T66" fmla="*/ 50 w 93"/>
                  <a:gd name="T67" fmla="*/ 43 h 50"/>
                  <a:gd name="T68" fmla="*/ 43 w 93"/>
                  <a:gd name="T69" fmla="*/ 43 h 50"/>
                  <a:gd name="T70" fmla="*/ 35 w 93"/>
                  <a:gd name="T71" fmla="*/ 43 h 50"/>
                  <a:gd name="T72" fmla="*/ 28 w 93"/>
                  <a:gd name="T73" fmla="*/ 43 h 50"/>
                  <a:gd name="T74" fmla="*/ 28 w 93"/>
                  <a:gd name="T75" fmla="*/ 43 h 50"/>
                  <a:gd name="T76" fmla="*/ 28 w 93"/>
                  <a:gd name="T77" fmla="*/ 36 h 50"/>
                  <a:gd name="T78" fmla="*/ 28 w 93"/>
                  <a:gd name="T79" fmla="*/ 36 h 50"/>
                  <a:gd name="T80" fmla="*/ 28 w 93"/>
                  <a:gd name="T81" fmla="*/ 29 h 50"/>
                  <a:gd name="T82" fmla="*/ 28 w 93"/>
                  <a:gd name="T83" fmla="*/ 29 h 50"/>
                  <a:gd name="T84" fmla="*/ 21 w 93"/>
                  <a:gd name="T85" fmla="*/ 29 h 50"/>
                  <a:gd name="T86" fmla="*/ 21 w 93"/>
                  <a:gd name="T87" fmla="*/ 22 h 50"/>
                  <a:gd name="T88" fmla="*/ 14 w 93"/>
                  <a:gd name="T89" fmla="*/ 22 h 50"/>
                  <a:gd name="T90" fmla="*/ 7 w 93"/>
                  <a:gd name="T91" fmla="*/ 22 h 50"/>
                  <a:gd name="T92" fmla="*/ 0 w 93"/>
                  <a:gd name="T93" fmla="*/ 15 h 50"/>
                  <a:gd name="T94" fmla="*/ 0 w 93"/>
                  <a:gd name="T95" fmla="*/ 7 h 50"/>
                  <a:gd name="T96" fmla="*/ 0 w 93"/>
                  <a:gd name="T97" fmla="*/ 0 h 50"/>
                  <a:gd name="T98" fmla="*/ 7 w 93"/>
                  <a:gd name="T99" fmla="*/ 0 h 50"/>
                  <a:gd name="T100" fmla="*/ 7 w 93"/>
                  <a:gd name="T101" fmla="*/ 0 h 50"/>
                  <a:gd name="T102" fmla="*/ 7 w 93"/>
                  <a:gd name="T10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 h="50">
                    <a:moveTo>
                      <a:pt x="7" y="0"/>
                    </a:moveTo>
                    <a:lnTo>
                      <a:pt x="14" y="7"/>
                    </a:lnTo>
                    <a:lnTo>
                      <a:pt x="14" y="7"/>
                    </a:lnTo>
                    <a:lnTo>
                      <a:pt x="28" y="7"/>
                    </a:lnTo>
                    <a:lnTo>
                      <a:pt x="35" y="7"/>
                    </a:lnTo>
                    <a:lnTo>
                      <a:pt x="43" y="15"/>
                    </a:lnTo>
                    <a:lnTo>
                      <a:pt x="50" y="15"/>
                    </a:lnTo>
                    <a:lnTo>
                      <a:pt x="50" y="15"/>
                    </a:lnTo>
                    <a:lnTo>
                      <a:pt x="50" y="15"/>
                    </a:lnTo>
                    <a:lnTo>
                      <a:pt x="57" y="15"/>
                    </a:lnTo>
                    <a:lnTo>
                      <a:pt x="64" y="15"/>
                    </a:lnTo>
                    <a:lnTo>
                      <a:pt x="71" y="22"/>
                    </a:lnTo>
                    <a:lnTo>
                      <a:pt x="71" y="22"/>
                    </a:lnTo>
                    <a:lnTo>
                      <a:pt x="71" y="29"/>
                    </a:lnTo>
                    <a:lnTo>
                      <a:pt x="78" y="29"/>
                    </a:lnTo>
                    <a:lnTo>
                      <a:pt x="78" y="29"/>
                    </a:lnTo>
                    <a:lnTo>
                      <a:pt x="86" y="22"/>
                    </a:lnTo>
                    <a:lnTo>
                      <a:pt x="93" y="15"/>
                    </a:lnTo>
                    <a:lnTo>
                      <a:pt x="93" y="15"/>
                    </a:lnTo>
                    <a:lnTo>
                      <a:pt x="93" y="22"/>
                    </a:lnTo>
                    <a:lnTo>
                      <a:pt x="93" y="29"/>
                    </a:lnTo>
                    <a:lnTo>
                      <a:pt x="86" y="29"/>
                    </a:lnTo>
                    <a:lnTo>
                      <a:pt x="78" y="36"/>
                    </a:lnTo>
                    <a:lnTo>
                      <a:pt x="78" y="36"/>
                    </a:lnTo>
                    <a:lnTo>
                      <a:pt x="86" y="43"/>
                    </a:lnTo>
                    <a:lnTo>
                      <a:pt x="86" y="50"/>
                    </a:lnTo>
                    <a:lnTo>
                      <a:pt x="78" y="50"/>
                    </a:lnTo>
                    <a:lnTo>
                      <a:pt x="78" y="50"/>
                    </a:lnTo>
                    <a:lnTo>
                      <a:pt x="71" y="50"/>
                    </a:lnTo>
                    <a:lnTo>
                      <a:pt x="71" y="43"/>
                    </a:lnTo>
                    <a:lnTo>
                      <a:pt x="64" y="43"/>
                    </a:lnTo>
                    <a:lnTo>
                      <a:pt x="57" y="43"/>
                    </a:lnTo>
                    <a:lnTo>
                      <a:pt x="57" y="43"/>
                    </a:lnTo>
                    <a:lnTo>
                      <a:pt x="50" y="43"/>
                    </a:lnTo>
                    <a:lnTo>
                      <a:pt x="43" y="43"/>
                    </a:lnTo>
                    <a:lnTo>
                      <a:pt x="35" y="43"/>
                    </a:lnTo>
                    <a:lnTo>
                      <a:pt x="28" y="43"/>
                    </a:lnTo>
                    <a:lnTo>
                      <a:pt x="28" y="43"/>
                    </a:lnTo>
                    <a:lnTo>
                      <a:pt x="28" y="36"/>
                    </a:lnTo>
                    <a:lnTo>
                      <a:pt x="28" y="36"/>
                    </a:lnTo>
                    <a:lnTo>
                      <a:pt x="28" y="29"/>
                    </a:lnTo>
                    <a:lnTo>
                      <a:pt x="28" y="29"/>
                    </a:lnTo>
                    <a:lnTo>
                      <a:pt x="21" y="29"/>
                    </a:lnTo>
                    <a:lnTo>
                      <a:pt x="21" y="22"/>
                    </a:lnTo>
                    <a:lnTo>
                      <a:pt x="14" y="22"/>
                    </a:lnTo>
                    <a:lnTo>
                      <a:pt x="7" y="22"/>
                    </a:lnTo>
                    <a:lnTo>
                      <a:pt x="0" y="15"/>
                    </a:lnTo>
                    <a:lnTo>
                      <a:pt x="0" y="7"/>
                    </a:lnTo>
                    <a:lnTo>
                      <a:pt x="0" y="0"/>
                    </a:lnTo>
                    <a:lnTo>
                      <a:pt x="7" y="0"/>
                    </a:lnTo>
                    <a:lnTo>
                      <a:pt x="7" y="0"/>
                    </a:lnTo>
                    <a:lnTo>
                      <a:pt x="7"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890">
                <a:extLst>
                  <a:ext uri="{FF2B5EF4-FFF2-40B4-BE49-F238E27FC236}">
                    <a16:creationId xmlns:a16="http://schemas.microsoft.com/office/drawing/2014/main" xmlns="" id="{E5558DA6-729B-48DD-B59F-2255BA231F22}"/>
                  </a:ext>
                </a:extLst>
              </p:cNvPr>
              <p:cNvSpPr>
                <a:spLocks/>
              </p:cNvSpPr>
              <p:nvPr/>
            </p:nvSpPr>
            <p:spPr bwMode="auto">
              <a:xfrm>
                <a:off x="6366" y="2689"/>
                <a:ext cx="22" cy="29"/>
              </a:xfrm>
              <a:custGeom>
                <a:avLst/>
                <a:gdLst>
                  <a:gd name="T0" fmla="*/ 22 w 22"/>
                  <a:gd name="T1" fmla="*/ 0 h 29"/>
                  <a:gd name="T2" fmla="*/ 22 w 22"/>
                  <a:gd name="T3" fmla="*/ 0 h 29"/>
                  <a:gd name="T4" fmla="*/ 22 w 22"/>
                  <a:gd name="T5" fmla="*/ 0 h 29"/>
                  <a:gd name="T6" fmla="*/ 22 w 22"/>
                  <a:gd name="T7" fmla="*/ 7 h 29"/>
                  <a:gd name="T8" fmla="*/ 22 w 22"/>
                  <a:gd name="T9" fmla="*/ 7 h 29"/>
                  <a:gd name="T10" fmla="*/ 22 w 22"/>
                  <a:gd name="T11" fmla="*/ 14 h 29"/>
                  <a:gd name="T12" fmla="*/ 22 w 22"/>
                  <a:gd name="T13" fmla="*/ 22 h 29"/>
                  <a:gd name="T14" fmla="*/ 22 w 22"/>
                  <a:gd name="T15" fmla="*/ 22 h 29"/>
                  <a:gd name="T16" fmla="*/ 22 w 22"/>
                  <a:gd name="T17" fmla="*/ 29 h 29"/>
                  <a:gd name="T18" fmla="*/ 14 w 22"/>
                  <a:gd name="T19" fmla="*/ 29 h 29"/>
                  <a:gd name="T20" fmla="*/ 14 w 22"/>
                  <a:gd name="T21" fmla="*/ 29 h 29"/>
                  <a:gd name="T22" fmla="*/ 7 w 22"/>
                  <a:gd name="T23" fmla="*/ 29 h 29"/>
                  <a:gd name="T24" fmla="*/ 7 w 22"/>
                  <a:gd name="T25" fmla="*/ 29 h 29"/>
                  <a:gd name="T26" fmla="*/ 7 w 22"/>
                  <a:gd name="T27" fmla="*/ 29 h 29"/>
                  <a:gd name="T28" fmla="*/ 0 w 22"/>
                  <a:gd name="T29" fmla="*/ 29 h 29"/>
                  <a:gd name="T30" fmla="*/ 0 w 22"/>
                  <a:gd name="T31" fmla="*/ 22 h 29"/>
                  <a:gd name="T32" fmla="*/ 7 w 22"/>
                  <a:gd name="T33" fmla="*/ 14 h 29"/>
                  <a:gd name="T34" fmla="*/ 7 w 22"/>
                  <a:gd name="T35" fmla="*/ 7 h 29"/>
                  <a:gd name="T36" fmla="*/ 7 w 22"/>
                  <a:gd name="T37" fmla="*/ 0 h 29"/>
                  <a:gd name="T38" fmla="*/ 7 w 22"/>
                  <a:gd name="T39" fmla="*/ 0 h 29"/>
                  <a:gd name="T40" fmla="*/ 14 w 22"/>
                  <a:gd name="T41" fmla="*/ 0 h 29"/>
                  <a:gd name="T42" fmla="*/ 22 w 22"/>
                  <a:gd name="T43" fmla="*/ 0 h 29"/>
                  <a:gd name="T44" fmla="*/ 22 w 22"/>
                  <a:gd name="T45" fmla="*/ 0 h 29"/>
                  <a:gd name="T46" fmla="*/ 22 w 22"/>
                  <a:gd name="T4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29">
                    <a:moveTo>
                      <a:pt x="22" y="0"/>
                    </a:moveTo>
                    <a:lnTo>
                      <a:pt x="22" y="0"/>
                    </a:lnTo>
                    <a:lnTo>
                      <a:pt x="22" y="0"/>
                    </a:lnTo>
                    <a:lnTo>
                      <a:pt x="22" y="7"/>
                    </a:lnTo>
                    <a:lnTo>
                      <a:pt x="22" y="7"/>
                    </a:lnTo>
                    <a:lnTo>
                      <a:pt x="22" y="14"/>
                    </a:lnTo>
                    <a:lnTo>
                      <a:pt x="22" y="22"/>
                    </a:lnTo>
                    <a:lnTo>
                      <a:pt x="22" y="22"/>
                    </a:lnTo>
                    <a:lnTo>
                      <a:pt x="22" y="29"/>
                    </a:lnTo>
                    <a:lnTo>
                      <a:pt x="14" y="29"/>
                    </a:lnTo>
                    <a:lnTo>
                      <a:pt x="14" y="29"/>
                    </a:lnTo>
                    <a:lnTo>
                      <a:pt x="7" y="29"/>
                    </a:lnTo>
                    <a:lnTo>
                      <a:pt x="7" y="29"/>
                    </a:lnTo>
                    <a:lnTo>
                      <a:pt x="7" y="29"/>
                    </a:lnTo>
                    <a:lnTo>
                      <a:pt x="0" y="29"/>
                    </a:lnTo>
                    <a:lnTo>
                      <a:pt x="0" y="22"/>
                    </a:lnTo>
                    <a:lnTo>
                      <a:pt x="7" y="14"/>
                    </a:lnTo>
                    <a:lnTo>
                      <a:pt x="7" y="7"/>
                    </a:lnTo>
                    <a:lnTo>
                      <a:pt x="7" y="0"/>
                    </a:lnTo>
                    <a:lnTo>
                      <a:pt x="7" y="0"/>
                    </a:lnTo>
                    <a:lnTo>
                      <a:pt x="14" y="0"/>
                    </a:lnTo>
                    <a:lnTo>
                      <a:pt x="22" y="0"/>
                    </a:lnTo>
                    <a:lnTo>
                      <a:pt x="22" y="0"/>
                    </a:lnTo>
                    <a:lnTo>
                      <a:pt x="22"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891">
                <a:extLst>
                  <a:ext uri="{FF2B5EF4-FFF2-40B4-BE49-F238E27FC236}">
                    <a16:creationId xmlns:a16="http://schemas.microsoft.com/office/drawing/2014/main" xmlns="" id="{02E0515E-A39B-4466-A96C-9FB70A01B277}"/>
                  </a:ext>
                </a:extLst>
              </p:cNvPr>
              <p:cNvSpPr>
                <a:spLocks/>
              </p:cNvSpPr>
              <p:nvPr/>
            </p:nvSpPr>
            <p:spPr bwMode="auto">
              <a:xfrm>
                <a:off x="6323" y="2661"/>
                <a:ext cx="43" cy="57"/>
              </a:xfrm>
              <a:custGeom>
                <a:avLst/>
                <a:gdLst>
                  <a:gd name="T0" fmla="*/ 43 w 43"/>
                  <a:gd name="T1" fmla="*/ 21 h 57"/>
                  <a:gd name="T2" fmla="*/ 43 w 43"/>
                  <a:gd name="T3" fmla="*/ 28 h 57"/>
                  <a:gd name="T4" fmla="*/ 43 w 43"/>
                  <a:gd name="T5" fmla="*/ 28 h 57"/>
                  <a:gd name="T6" fmla="*/ 43 w 43"/>
                  <a:gd name="T7" fmla="*/ 35 h 57"/>
                  <a:gd name="T8" fmla="*/ 43 w 43"/>
                  <a:gd name="T9" fmla="*/ 35 h 57"/>
                  <a:gd name="T10" fmla="*/ 36 w 43"/>
                  <a:gd name="T11" fmla="*/ 42 h 57"/>
                  <a:gd name="T12" fmla="*/ 36 w 43"/>
                  <a:gd name="T13" fmla="*/ 50 h 57"/>
                  <a:gd name="T14" fmla="*/ 29 w 43"/>
                  <a:gd name="T15" fmla="*/ 50 h 57"/>
                  <a:gd name="T16" fmla="*/ 29 w 43"/>
                  <a:gd name="T17" fmla="*/ 57 h 57"/>
                  <a:gd name="T18" fmla="*/ 21 w 43"/>
                  <a:gd name="T19" fmla="*/ 57 h 57"/>
                  <a:gd name="T20" fmla="*/ 21 w 43"/>
                  <a:gd name="T21" fmla="*/ 57 h 57"/>
                  <a:gd name="T22" fmla="*/ 14 w 43"/>
                  <a:gd name="T23" fmla="*/ 57 h 57"/>
                  <a:gd name="T24" fmla="*/ 7 w 43"/>
                  <a:gd name="T25" fmla="*/ 50 h 57"/>
                  <a:gd name="T26" fmla="*/ 7 w 43"/>
                  <a:gd name="T27" fmla="*/ 50 h 57"/>
                  <a:gd name="T28" fmla="*/ 7 w 43"/>
                  <a:gd name="T29" fmla="*/ 42 h 57"/>
                  <a:gd name="T30" fmla="*/ 0 w 43"/>
                  <a:gd name="T31" fmla="*/ 42 h 57"/>
                  <a:gd name="T32" fmla="*/ 0 w 43"/>
                  <a:gd name="T33" fmla="*/ 35 h 57"/>
                  <a:gd name="T34" fmla="*/ 0 w 43"/>
                  <a:gd name="T35" fmla="*/ 28 h 57"/>
                  <a:gd name="T36" fmla="*/ 0 w 43"/>
                  <a:gd name="T37" fmla="*/ 28 h 57"/>
                  <a:gd name="T38" fmla="*/ 0 w 43"/>
                  <a:gd name="T39" fmla="*/ 21 h 57"/>
                  <a:gd name="T40" fmla="*/ 0 w 43"/>
                  <a:gd name="T41" fmla="*/ 21 h 57"/>
                  <a:gd name="T42" fmla="*/ 7 w 43"/>
                  <a:gd name="T43" fmla="*/ 21 h 57"/>
                  <a:gd name="T44" fmla="*/ 14 w 43"/>
                  <a:gd name="T45" fmla="*/ 14 h 57"/>
                  <a:gd name="T46" fmla="*/ 14 w 43"/>
                  <a:gd name="T47" fmla="*/ 14 h 57"/>
                  <a:gd name="T48" fmla="*/ 21 w 43"/>
                  <a:gd name="T49" fmla="*/ 7 h 57"/>
                  <a:gd name="T50" fmla="*/ 21 w 43"/>
                  <a:gd name="T51" fmla="*/ 7 h 57"/>
                  <a:gd name="T52" fmla="*/ 29 w 43"/>
                  <a:gd name="T53" fmla="*/ 0 h 57"/>
                  <a:gd name="T54" fmla="*/ 29 w 43"/>
                  <a:gd name="T55" fmla="*/ 0 h 57"/>
                  <a:gd name="T56" fmla="*/ 43 w 43"/>
                  <a:gd name="T57" fmla="*/ 0 h 57"/>
                  <a:gd name="T58" fmla="*/ 43 w 43"/>
                  <a:gd name="T59" fmla="*/ 7 h 57"/>
                  <a:gd name="T60" fmla="*/ 43 w 43"/>
                  <a:gd name="T61" fmla="*/ 14 h 57"/>
                  <a:gd name="T62" fmla="*/ 43 w 43"/>
                  <a:gd name="T63" fmla="*/ 21 h 57"/>
                  <a:gd name="T64" fmla="*/ 43 w 43"/>
                  <a:gd name="T65"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57">
                    <a:moveTo>
                      <a:pt x="43" y="21"/>
                    </a:moveTo>
                    <a:lnTo>
                      <a:pt x="43" y="28"/>
                    </a:lnTo>
                    <a:lnTo>
                      <a:pt x="43" y="28"/>
                    </a:lnTo>
                    <a:lnTo>
                      <a:pt x="43" y="35"/>
                    </a:lnTo>
                    <a:lnTo>
                      <a:pt x="43" y="35"/>
                    </a:lnTo>
                    <a:lnTo>
                      <a:pt x="36" y="42"/>
                    </a:lnTo>
                    <a:lnTo>
                      <a:pt x="36" y="50"/>
                    </a:lnTo>
                    <a:lnTo>
                      <a:pt x="29" y="50"/>
                    </a:lnTo>
                    <a:lnTo>
                      <a:pt x="29" y="57"/>
                    </a:lnTo>
                    <a:lnTo>
                      <a:pt x="21" y="57"/>
                    </a:lnTo>
                    <a:lnTo>
                      <a:pt x="21" y="57"/>
                    </a:lnTo>
                    <a:lnTo>
                      <a:pt x="14" y="57"/>
                    </a:lnTo>
                    <a:lnTo>
                      <a:pt x="7" y="50"/>
                    </a:lnTo>
                    <a:lnTo>
                      <a:pt x="7" y="50"/>
                    </a:lnTo>
                    <a:lnTo>
                      <a:pt x="7" y="42"/>
                    </a:lnTo>
                    <a:lnTo>
                      <a:pt x="0" y="42"/>
                    </a:lnTo>
                    <a:lnTo>
                      <a:pt x="0" y="35"/>
                    </a:lnTo>
                    <a:lnTo>
                      <a:pt x="0" y="28"/>
                    </a:lnTo>
                    <a:lnTo>
                      <a:pt x="0" y="28"/>
                    </a:lnTo>
                    <a:lnTo>
                      <a:pt x="0" y="21"/>
                    </a:lnTo>
                    <a:lnTo>
                      <a:pt x="0" y="21"/>
                    </a:lnTo>
                    <a:lnTo>
                      <a:pt x="7" y="21"/>
                    </a:lnTo>
                    <a:lnTo>
                      <a:pt x="14" y="14"/>
                    </a:lnTo>
                    <a:lnTo>
                      <a:pt x="14" y="14"/>
                    </a:lnTo>
                    <a:lnTo>
                      <a:pt x="21" y="7"/>
                    </a:lnTo>
                    <a:lnTo>
                      <a:pt x="21" y="7"/>
                    </a:lnTo>
                    <a:lnTo>
                      <a:pt x="29" y="0"/>
                    </a:lnTo>
                    <a:lnTo>
                      <a:pt x="29" y="0"/>
                    </a:lnTo>
                    <a:lnTo>
                      <a:pt x="43" y="0"/>
                    </a:lnTo>
                    <a:lnTo>
                      <a:pt x="43" y="7"/>
                    </a:lnTo>
                    <a:lnTo>
                      <a:pt x="43" y="14"/>
                    </a:lnTo>
                    <a:lnTo>
                      <a:pt x="43" y="21"/>
                    </a:lnTo>
                    <a:lnTo>
                      <a:pt x="43" y="21"/>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892">
                <a:extLst>
                  <a:ext uri="{FF2B5EF4-FFF2-40B4-BE49-F238E27FC236}">
                    <a16:creationId xmlns:a16="http://schemas.microsoft.com/office/drawing/2014/main" xmlns="" id="{A61CCCD9-CF80-41F8-8E90-522448C1524C}"/>
                  </a:ext>
                </a:extLst>
              </p:cNvPr>
              <p:cNvSpPr>
                <a:spLocks/>
              </p:cNvSpPr>
              <p:nvPr/>
            </p:nvSpPr>
            <p:spPr bwMode="auto">
              <a:xfrm>
                <a:off x="6266" y="2639"/>
                <a:ext cx="50" cy="72"/>
              </a:xfrm>
              <a:custGeom>
                <a:avLst/>
                <a:gdLst>
                  <a:gd name="T0" fmla="*/ 14 w 50"/>
                  <a:gd name="T1" fmla="*/ 7 h 72"/>
                  <a:gd name="T2" fmla="*/ 21 w 50"/>
                  <a:gd name="T3" fmla="*/ 7 h 72"/>
                  <a:gd name="T4" fmla="*/ 28 w 50"/>
                  <a:gd name="T5" fmla="*/ 7 h 72"/>
                  <a:gd name="T6" fmla="*/ 28 w 50"/>
                  <a:gd name="T7" fmla="*/ 15 h 72"/>
                  <a:gd name="T8" fmla="*/ 28 w 50"/>
                  <a:gd name="T9" fmla="*/ 15 h 72"/>
                  <a:gd name="T10" fmla="*/ 28 w 50"/>
                  <a:gd name="T11" fmla="*/ 22 h 72"/>
                  <a:gd name="T12" fmla="*/ 35 w 50"/>
                  <a:gd name="T13" fmla="*/ 22 h 72"/>
                  <a:gd name="T14" fmla="*/ 35 w 50"/>
                  <a:gd name="T15" fmla="*/ 29 h 72"/>
                  <a:gd name="T16" fmla="*/ 35 w 50"/>
                  <a:gd name="T17" fmla="*/ 36 h 72"/>
                  <a:gd name="T18" fmla="*/ 35 w 50"/>
                  <a:gd name="T19" fmla="*/ 36 h 72"/>
                  <a:gd name="T20" fmla="*/ 35 w 50"/>
                  <a:gd name="T21" fmla="*/ 43 h 72"/>
                  <a:gd name="T22" fmla="*/ 43 w 50"/>
                  <a:gd name="T23" fmla="*/ 43 h 72"/>
                  <a:gd name="T24" fmla="*/ 43 w 50"/>
                  <a:gd name="T25" fmla="*/ 50 h 72"/>
                  <a:gd name="T26" fmla="*/ 43 w 50"/>
                  <a:gd name="T27" fmla="*/ 50 h 72"/>
                  <a:gd name="T28" fmla="*/ 43 w 50"/>
                  <a:gd name="T29" fmla="*/ 57 h 72"/>
                  <a:gd name="T30" fmla="*/ 43 w 50"/>
                  <a:gd name="T31" fmla="*/ 64 h 72"/>
                  <a:gd name="T32" fmla="*/ 50 w 50"/>
                  <a:gd name="T33" fmla="*/ 64 h 72"/>
                  <a:gd name="T34" fmla="*/ 50 w 50"/>
                  <a:gd name="T35" fmla="*/ 64 h 72"/>
                  <a:gd name="T36" fmla="*/ 35 w 50"/>
                  <a:gd name="T37" fmla="*/ 72 h 72"/>
                  <a:gd name="T38" fmla="*/ 35 w 50"/>
                  <a:gd name="T39" fmla="*/ 72 h 72"/>
                  <a:gd name="T40" fmla="*/ 28 w 50"/>
                  <a:gd name="T41" fmla="*/ 72 h 72"/>
                  <a:gd name="T42" fmla="*/ 21 w 50"/>
                  <a:gd name="T43" fmla="*/ 72 h 72"/>
                  <a:gd name="T44" fmla="*/ 21 w 50"/>
                  <a:gd name="T45" fmla="*/ 72 h 72"/>
                  <a:gd name="T46" fmla="*/ 21 w 50"/>
                  <a:gd name="T47" fmla="*/ 72 h 72"/>
                  <a:gd name="T48" fmla="*/ 21 w 50"/>
                  <a:gd name="T49" fmla="*/ 72 h 72"/>
                  <a:gd name="T50" fmla="*/ 21 w 50"/>
                  <a:gd name="T51" fmla="*/ 64 h 72"/>
                  <a:gd name="T52" fmla="*/ 14 w 50"/>
                  <a:gd name="T53" fmla="*/ 64 h 72"/>
                  <a:gd name="T54" fmla="*/ 14 w 50"/>
                  <a:gd name="T55" fmla="*/ 57 h 72"/>
                  <a:gd name="T56" fmla="*/ 7 w 50"/>
                  <a:gd name="T57" fmla="*/ 50 h 72"/>
                  <a:gd name="T58" fmla="*/ 7 w 50"/>
                  <a:gd name="T59" fmla="*/ 43 h 72"/>
                  <a:gd name="T60" fmla="*/ 0 w 50"/>
                  <a:gd name="T61" fmla="*/ 36 h 72"/>
                  <a:gd name="T62" fmla="*/ 0 w 50"/>
                  <a:gd name="T63" fmla="*/ 29 h 72"/>
                  <a:gd name="T64" fmla="*/ 0 w 50"/>
                  <a:gd name="T65" fmla="*/ 22 h 72"/>
                  <a:gd name="T66" fmla="*/ 0 w 50"/>
                  <a:gd name="T67" fmla="*/ 22 h 72"/>
                  <a:gd name="T68" fmla="*/ 7 w 50"/>
                  <a:gd name="T69" fmla="*/ 22 h 72"/>
                  <a:gd name="T70" fmla="*/ 14 w 50"/>
                  <a:gd name="T71" fmla="*/ 29 h 72"/>
                  <a:gd name="T72" fmla="*/ 14 w 50"/>
                  <a:gd name="T73" fmla="*/ 29 h 72"/>
                  <a:gd name="T74" fmla="*/ 14 w 50"/>
                  <a:gd name="T75" fmla="*/ 36 h 72"/>
                  <a:gd name="T76" fmla="*/ 21 w 50"/>
                  <a:gd name="T77" fmla="*/ 36 h 72"/>
                  <a:gd name="T78" fmla="*/ 21 w 50"/>
                  <a:gd name="T79" fmla="*/ 36 h 72"/>
                  <a:gd name="T80" fmla="*/ 21 w 50"/>
                  <a:gd name="T81" fmla="*/ 36 h 72"/>
                  <a:gd name="T82" fmla="*/ 21 w 50"/>
                  <a:gd name="T83" fmla="*/ 36 h 72"/>
                  <a:gd name="T84" fmla="*/ 21 w 50"/>
                  <a:gd name="T85" fmla="*/ 36 h 72"/>
                  <a:gd name="T86" fmla="*/ 21 w 50"/>
                  <a:gd name="T87" fmla="*/ 29 h 72"/>
                  <a:gd name="T88" fmla="*/ 21 w 50"/>
                  <a:gd name="T89" fmla="*/ 29 h 72"/>
                  <a:gd name="T90" fmla="*/ 21 w 50"/>
                  <a:gd name="T91" fmla="*/ 22 h 72"/>
                  <a:gd name="T92" fmla="*/ 14 w 50"/>
                  <a:gd name="T93" fmla="*/ 15 h 72"/>
                  <a:gd name="T94" fmla="*/ 14 w 50"/>
                  <a:gd name="T95" fmla="*/ 7 h 72"/>
                  <a:gd name="T96" fmla="*/ 7 w 50"/>
                  <a:gd name="T97" fmla="*/ 7 h 72"/>
                  <a:gd name="T98" fmla="*/ 7 w 50"/>
                  <a:gd name="T99" fmla="*/ 7 h 72"/>
                  <a:gd name="T100" fmla="*/ 7 w 50"/>
                  <a:gd name="T101" fmla="*/ 0 h 72"/>
                  <a:gd name="T102" fmla="*/ 14 w 50"/>
                  <a:gd name="T103" fmla="*/ 7 h 72"/>
                  <a:gd name="T104" fmla="*/ 14 w 50"/>
                  <a:gd name="T105" fmla="*/ 7 h 72"/>
                  <a:gd name="T106" fmla="*/ 14 w 50"/>
                  <a:gd name="T107"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 h="72">
                    <a:moveTo>
                      <a:pt x="14" y="7"/>
                    </a:moveTo>
                    <a:lnTo>
                      <a:pt x="21" y="7"/>
                    </a:lnTo>
                    <a:lnTo>
                      <a:pt x="28" y="7"/>
                    </a:lnTo>
                    <a:lnTo>
                      <a:pt x="28" y="15"/>
                    </a:lnTo>
                    <a:lnTo>
                      <a:pt x="28" y="15"/>
                    </a:lnTo>
                    <a:lnTo>
                      <a:pt x="28" y="22"/>
                    </a:lnTo>
                    <a:lnTo>
                      <a:pt x="35" y="22"/>
                    </a:lnTo>
                    <a:lnTo>
                      <a:pt x="35" y="29"/>
                    </a:lnTo>
                    <a:lnTo>
                      <a:pt x="35" y="36"/>
                    </a:lnTo>
                    <a:lnTo>
                      <a:pt x="35" y="36"/>
                    </a:lnTo>
                    <a:lnTo>
                      <a:pt x="35" y="43"/>
                    </a:lnTo>
                    <a:lnTo>
                      <a:pt x="43" y="43"/>
                    </a:lnTo>
                    <a:lnTo>
                      <a:pt x="43" y="50"/>
                    </a:lnTo>
                    <a:lnTo>
                      <a:pt x="43" y="50"/>
                    </a:lnTo>
                    <a:lnTo>
                      <a:pt x="43" y="57"/>
                    </a:lnTo>
                    <a:lnTo>
                      <a:pt x="43" y="64"/>
                    </a:lnTo>
                    <a:lnTo>
                      <a:pt x="50" y="64"/>
                    </a:lnTo>
                    <a:lnTo>
                      <a:pt x="50" y="64"/>
                    </a:lnTo>
                    <a:lnTo>
                      <a:pt x="35" y="72"/>
                    </a:lnTo>
                    <a:lnTo>
                      <a:pt x="35" y="72"/>
                    </a:lnTo>
                    <a:lnTo>
                      <a:pt x="28" y="72"/>
                    </a:lnTo>
                    <a:lnTo>
                      <a:pt x="21" y="72"/>
                    </a:lnTo>
                    <a:lnTo>
                      <a:pt x="21" y="72"/>
                    </a:lnTo>
                    <a:lnTo>
                      <a:pt x="21" y="72"/>
                    </a:lnTo>
                    <a:lnTo>
                      <a:pt x="21" y="72"/>
                    </a:lnTo>
                    <a:lnTo>
                      <a:pt x="21" y="64"/>
                    </a:lnTo>
                    <a:lnTo>
                      <a:pt x="14" y="64"/>
                    </a:lnTo>
                    <a:lnTo>
                      <a:pt x="14" y="57"/>
                    </a:lnTo>
                    <a:lnTo>
                      <a:pt x="7" y="50"/>
                    </a:lnTo>
                    <a:lnTo>
                      <a:pt x="7" y="43"/>
                    </a:lnTo>
                    <a:lnTo>
                      <a:pt x="0" y="36"/>
                    </a:lnTo>
                    <a:lnTo>
                      <a:pt x="0" y="29"/>
                    </a:lnTo>
                    <a:lnTo>
                      <a:pt x="0" y="22"/>
                    </a:lnTo>
                    <a:lnTo>
                      <a:pt x="0" y="22"/>
                    </a:lnTo>
                    <a:lnTo>
                      <a:pt x="7" y="22"/>
                    </a:lnTo>
                    <a:lnTo>
                      <a:pt x="14" y="29"/>
                    </a:lnTo>
                    <a:lnTo>
                      <a:pt x="14" y="29"/>
                    </a:lnTo>
                    <a:lnTo>
                      <a:pt x="14" y="36"/>
                    </a:lnTo>
                    <a:lnTo>
                      <a:pt x="21" y="36"/>
                    </a:lnTo>
                    <a:lnTo>
                      <a:pt x="21" y="36"/>
                    </a:lnTo>
                    <a:lnTo>
                      <a:pt x="21" y="36"/>
                    </a:lnTo>
                    <a:lnTo>
                      <a:pt x="21" y="36"/>
                    </a:lnTo>
                    <a:lnTo>
                      <a:pt x="21" y="36"/>
                    </a:lnTo>
                    <a:lnTo>
                      <a:pt x="21" y="29"/>
                    </a:lnTo>
                    <a:lnTo>
                      <a:pt x="21" y="29"/>
                    </a:lnTo>
                    <a:lnTo>
                      <a:pt x="21" y="22"/>
                    </a:lnTo>
                    <a:lnTo>
                      <a:pt x="14" y="15"/>
                    </a:lnTo>
                    <a:lnTo>
                      <a:pt x="14" y="7"/>
                    </a:lnTo>
                    <a:lnTo>
                      <a:pt x="7" y="7"/>
                    </a:lnTo>
                    <a:lnTo>
                      <a:pt x="7" y="7"/>
                    </a:lnTo>
                    <a:lnTo>
                      <a:pt x="7" y="0"/>
                    </a:lnTo>
                    <a:lnTo>
                      <a:pt x="14" y="7"/>
                    </a:lnTo>
                    <a:lnTo>
                      <a:pt x="14" y="7"/>
                    </a:lnTo>
                    <a:lnTo>
                      <a:pt x="14"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893">
                <a:extLst>
                  <a:ext uri="{FF2B5EF4-FFF2-40B4-BE49-F238E27FC236}">
                    <a16:creationId xmlns:a16="http://schemas.microsoft.com/office/drawing/2014/main" xmlns="" id="{B65A3115-2B5C-488F-972D-4128BA8ABDDD}"/>
                  </a:ext>
                </a:extLst>
              </p:cNvPr>
              <p:cNvSpPr>
                <a:spLocks/>
              </p:cNvSpPr>
              <p:nvPr/>
            </p:nvSpPr>
            <p:spPr bwMode="auto">
              <a:xfrm>
                <a:off x="6035" y="2761"/>
                <a:ext cx="35" cy="71"/>
              </a:xfrm>
              <a:custGeom>
                <a:avLst/>
                <a:gdLst>
                  <a:gd name="T0" fmla="*/ 35 w 35"/>
                  <a:gd name="T1" fmla="*/ 7 h 71"/>
                  <a:gd name="T2" fmla="*/ 28 w 35"/>
                  <a:gd name="T3" fmla="*/ 14 h 71"/>
                  <a:gd name="T4" fmla="*/ 21 w 35"/>
                  <a:gd name="T5" fmla="*/ 28 h 71"/>
                  <a:gd name="T6" fmla="*/ 28 w 35"/>
                  <a:gd name="T7" fmla="*/ 28 h 71"/>
                  <a:gd name="T8" fmla="*/ 21 w 35"/>
                  <a:gd name="T9" fmla="*/ 35 h 71"/>
                  <a:gd name="T10" fmla="*/ 28 w 35"/>
                  <a:gd name="T11" fmla="*/ 42 h 71"/>
                  <a:gd name="T12" fmla="*/ 21 w 35"/>
                  <a:gd name="T13" fmla="*/ 50 h 71"/>
                  <a:gd name="T14" fmla="*/ 21 w 35"/>
                  <a:gd name="T15" fmla="*/ 57 h 71"/>
                  <a:gd name="T16" fmla="*/ 14 w 35"/>
                  <a:gd name="T17" fmla="*/ 64 h 71"/>
                  <a:gd name="T18" fmla="*/ 14 w 35"/>
                  <a:gd name="T19" fmla="*/ 71 h 71"/>
                  <a:gd name="T20" fmla="*/ 7 w 35"/>
                  <a:gd name="T21" fmla="*/ 71 h 71"/>
                  <a:gd name="T22" fmla="*/ 0 w 35"/>
                  <a:gd name="T23" fmla="*/ 71 h 71"/>
                  <a:gd name="T24" fmla="*/ 0 w 35"/>
                  <a:gd name="T25" fmla="*/ 64 h 71"/>
                  <a:gd name="T26" fmla="*/ 0 w 35"/>
                  <a:gd name="T27" fmla="*/ 57 h 71"/>
                  <a:gd name="T28" fmla="*/ 0 w 35"/>
                  <a:gd name="T29" fmla="*/ 50 h 71"/>
                  <a:gd name="T30" fmla="*/ 0 w 35"/>
                  <a:gd name="T31" fmla="*/ 42 h 71"/>
                  <a:gd name="T32" fmla="*/ 0 w 35"/>
                  <a:gd name="T33" fmla="*/ 35 h 71"/>
                  <a:gd name="T34" fmla="*/ 7 w 35"/>
                  <a:gd name="T35" fmla="*/ 28 h 71"/>
                  <a:gd name="T36" fmla="*/ 7 w 35"/>
                  <a:gd name="T37" fmla="*/ 21 h 71"/>
                  <a:gd name="T38" fmla="*/ 14 w 35"/>
                  <a:gd name="T39" fmla="*/ 7 h 71"/>
                  <a:gd name="T40" fmla="*/ 28 w 35"/>
                  <a:gd name="T41" fmla="*/ 0 h 71"/>
                  <a:gd name="T42" fmla="*/ 35 w 35"/>
                  <a:gd name="T43" fmla="*/ 0 h 71"/>
                  <a:gd name="T44" fmla="*/ 35 w 35"/>
                  <a:gd name="T45" fmla="*/ 0 h 71"/>
                  <a:gd name="T46" fmla="*/ 35 w 35"/>
                  <a:gd name="T47" fmla="*/ 7 h 71"/>
                  <a:gd name="T48" fmla="*/ 35 w 35"/>
                  <a:gd name="T49" fmla="*/ 7 h 71"/>
                  <a:gd name="T50" fmla="*/ 35 w 35"/>
                  <a:gd name="T51" fmla="*/ 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5" h="71">
                    <a:moveTo>
                      <a:pt x="35" y="7"/>
                    </a:moveTo>
                    <a:lnTo>
                      <a:pt x="28" y="14"/>
                    </a:lnTo>
                    <a:lnTo>
                      <a:pt x="21" y="28"/>
                    </a:lnTo>
                    <a:lnTo>
                      <a:pt x="28" y="28"/>
                    </a:lnTo>
                    <a:lnTo>
                      <a:pt x="21" y="35"/>
                    </a:lnTo>
                    <a:lnTo>
                      <a:pt x="28" y="42"/>
                    </a:lnTo>
                    <a:lnTo>
                      <a:pt x="21" y="50"/>
                    </a:lnTo>
                    <a:lnTo>
                      <a:pt x="21" y="57"/>
                    </a:lnTo>
                    <a:lnTo>
                      <a:pt x="14" y="64"/>
                    </a:lnTo>
                    <a:lnTo>
                      <a:pt x="14" y="71"/>
                    </a:lnTo>
                    <a:lnTo>
                      <a:pt x="7" y="71"/>
                    </a:lnTo>
                    <a:lnTo>
                      <a:pt x="0" y="71"/>
                    </a:lnTo>
                    <a:lnTo>
                      <a:pt x="0" y="64"/>
                    </a:lnTo>
                    <a:lnTo>
                      <a:pt x="0" y="57"/>
                    </a:lnTo>
                    <a:lnTo>
                      <a:pt x="0" y="50"/>
                    </a:lnTo>
                    <a:lnTo>
                      <a:pt x="0" y="42"/>
                    </a:lnTo>
                    <a:lnTo>
                      <a:pt x="0" y="35"/>
                    </a:lnTo>
                    <a:lnTo>
                      <a:pt x="7" y="28"/>
                    </a:lnTo>
                    <a:lnTo>
                      <a:pt x="7" y="21"/>
                    </a:lnTo>
                    <a:lnTo>
                      <a:pt x="14" y="7"/>
                    </a:lnTo>
                    <a:lnTo>
                      <a:pt x="28" y="0"/>
                    </a:lnTo>
                    <a:lnTo>
                      <a:pt x="35" y="0"/>
                    </a:lnTo>
                    <a:lnTo>
                      <a:pt x="35" y="0"/>
                    </a:lnTo>
                    <a:lnTo>
                      <a:pt x="35" y="7"/>
                    </a:lnTo>
                    <a:lnTo>
                      <a:pt x="35" y="7"/>
                    </a:lnTo>
                    <a:lnTo>
                      <a:pt x="35"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894">
                <a:extLst>
                  <a:ext uri="{FF2B5EF4-FFF2-40B4-BE49-F238E27FC236}">
                    <a16:creationId xmlns:a16="http://schemas.microsoft.com/office/drawing/2014/main" xmlns="" id="{4C843D14-4F9A-405E-B6A1-80584F25765E}"/>
                  </a:ext>
                </a:extLst>
              </p:cNvPr>
              <p:cNvSpPr>
                <a:spLocks/>
              </p:cNvSpPr>
              <p:nvPr/>
            </p:nvSpPr>
            <p:spPr bwMode="auto">
              <a:xfrm>
                <a:off x="6611" y="2889"/>
                <a:ext cx="22" cy="43"/>
              </a:xfrm>
              <a:custGeom>
                <a:avLst/>
                <a:gdLst>
                  <a:gd name="T0" fmla="*/ 7 w 22"/>
                  <a:gd name="T1" fmla="*/ 0 h 43"/>
                  <a:gd name="T2" fmla="*/ 7 w 22"/>
                  <a:gd name="T3" fmla="*/ 0 h 43"/>
                  <a:gd name="T4" fmla="*/ 7 w 22"/>
                  <a:gd name="T5" fmla="*/ 7 h 43"/>
                  <a:gd name="T6" fmla="*/ 15 w 22"/>
                  <a:gd name="T7" fmla="*/ 7 h 43"/>
                  <a:gd name="T8" fmla="*/ 15 w 22"/>
                  <a:gd name="T9" fmla="*/ 14 h 43"/>
                  <a:gd name="T10" fmla="*/ 22 w 22"/>
                  <a:gd name="T11" fmla="*/ 14 h 43"/>
                  <a:gd name="T12" fmla="*/ 22 w 22"/>
                  <a:gd name="T13" fmla="*/ 22 h 43"/>
                  <a:gd name="T14" fmla="*/ 22 w 22"/>
                  <a:gd name="T15" fmla="*/ 29 h 43"/>
                  <a:gd name="T16" fmla="*/ 15 w 22"/>
                  <a:gd name="T17" fmla="*/ 36 h 43"/>
                  <a:gd name="T18" fmla="*/ 15 w 22"/>
                  <a:gd name="T19" fmla="*/ 43 h 43"/>
                  <a:gd name="T20" fmla="*/ 15 w 22"/>
                  <a:gd name="T21" fmla="*/ 43 h 43"/>
                  <a:gd name="T22" fmla="*/ 7 w 22"/>
                  <a:gd name="T23" fmla="*/ 36 h 43"/>
                  <a:gd name="T24" fmla="*/ 7 w 22"/>
                  <a:gd name="T25" fmla="*/ 29 h 43"/>
                  <a:gd name="T26" fmla="*/ 7 w 22"/>
                  <a:gd name="T27" fmla="*/ 29 h 43"/>
                  <a:gd name="T28" fmla="*/ 0 w 22"/>
                  <a:gd name="T29" fmla="*/ 29 h 43"/>
                  <a:gd name="T30" fmla="*/ 0 w 22"/>
                  <a:gd name="T31" fmla="*/ 22 h 43"/>
                  <a:gd name="T32" fmla="*/ 0 w 22"/>
                  <a:gd name="T33" fmla="*/ 22 h 43"/>
                  <a:gd name="T34" fmla="*/ 7 w 22"/>
                  <a:gd name="T35" fmla="*/ 14 h 43"/>
                  <a:gd name="T36" fmla="*/ 7 w 22"/>
                  <a:gd name="T37" fmla="*/ 14 h 43"/>
                  <a:gd name="T38" fmla="*/ 0 w 22"/>
                  <a:gd name="T39" fmla="*/ 7 h 43"/>
                  <a:gd name="T40" fmla="*/ 0 w 22"/>
                  <a:gd name="T41" fmla="*/ 7 h 43"/>
                  <a:gd name="T42" fmla="*/ 7 w 22"/>
                  <a:gd name="T43" fmla="*/ 0 h 43"/>
                  <a:gd name="T44" fmla="*/ 7 w 22"/>
                  <a:gd name="T45" fmla="*/ 0 h 43"/>
                  <a:gd name="T46" fmla="*/ 7 w 22"/>
                  <a:gd name="T4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43">
                    <a:moveTo>
                      <a:pt x="7" y="0"/>
                    </a:moveTo>
                    <a:lnTo>
                      <a:pt x="7" y="0"/>
                    </a:lnTo>
                    <a:lnTo>
                      <a:pt x="7" y="7"/>
                    </a:lnTo>
                    <a:lnTo>
                      <a:pt x="15" y="7"/>
                    </a:lnTo>
                    <a:lnTo>
                      <a:pt x="15" y="14"/>
                    </a:lnTo>
                    <a:lnTo>
                      <a:pt x="22" y="14"/>
                    </a:lnTo>
                    <a:lnTo>
                      <a:pt x="22" y="22"/>
                    </a:lnTo>
                    <a:lnTo>
                      <a:pt x="22" y="29"/>
                    </a:lnTo>
                    <a:lnTo>
                      <a:pt x="15" y="36"/>
                    </a:lnTo>
                    <a:lnTo>
                      <a:pt x="15" y="43"/>
                    </a:lnTo>
                    <a:lnTo>
                      <a:pt x="15" y="43"/>
                    </a:lnTo>
                    <a:lnTo>
                      <a:pt x="7" y="36"/>
                    </a:lnTo>
                    <a:lnTo>
                      <a:pt x="7" y="29"/>
                    </a:lnTo>
                    <a:lnTo>
                      <a:pt x="7" y="29"/>
                    </a:lnTo>
                    <a:lnTo>
                      <a:pt x="0" y="29"/>
                    </a:lnTo>
                    <a:lnTo>
                      <a:pt x="0" y="22"/>
                    </a:lnTo>
                    <a:lnTo>
                      <a:pt x="0" y="22"/>
                    </a:lnTo>
                    <a:lnTo>
                      <a:pt x="7" y="14"/>
                    </a:lnTo>
                    <a:lnTo>
                      <a:pt x="7" y="14"/>
                    </a:lnTo>
                    <a:lnTo>
                      <a:pt x="0" y="7"/>
                    </a:lnTo>
                    <a:lnTo>
                      <a:pt x="0" y="7"/>
                    </a:lnTo>
                    <a:lnTo>
                      <a:pt x="7" y="0"/>
                    </a:lnTo>
                    <a:lnTo>
                      <a:pt x="7" y="0"/>
                    </a:lnTo>
                    <a:lnTo>
                      <a:pt x="7"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895">
                <a:extLst>
                  <a:ext uri="{FF2B5EF4-FFF2-40B4-BE49-F238E27FC236}">
                    <a16:creationId xmlns:a16="http://schemas.microsoft.com/office/drawing/2014/main" xmlns="" id="{B31EE53F-F0EA-4119-A779-A755082FA346}"/>
                  </a:ext>
                </a:extLst>
              </p:cNvPr>
              <p:cNvSpPr>
                <a:spLocks/>
              </p:cNvSpPr>
              <p:nvPr/>
            </p:nvSpPr>
            <p:spPr bwMode="auto">
              <a:xfrm>
                <a:off x="6582" y="2925"/>
                <a:ext cx="29" cy="37"/>
              </a:xfrm>
              <a:custGeom>
                <a:avLst/>
                <a:gdLst>
                  <a:gd name="T0" fmla="*/ 29 w 29"/>
                  <a:gd name="T1" fmla="*/ 0 h 37"/>
                  <a:gd name="T2" fmla="*/ 29 w 29"/>
                  <a:gd name="T3" fmla="*/ 0 h 37"/>
                  <a:gd name="T4" fmla="*/ 29 w 29"/>
                  <a:gd name="T5" fmla="*/ 7 h 37"/>
                  <a:gd name="T6" fmla="*/ 29 w 29"/>
                  <a:gd name="T7" fmla="*/ 15 h 37"/>
                  <a:gd name="T8" fmla="*/ 29 w 29"/>
                  <a:gd name="T9" fmla="*/ 15 h 37"/>
                  <a:gd name="T10" fmla="*/ 29 w 29"/>
                  <a:gd name="T11" fmla="*/ 22 h 37"/>
                  <a:gd name="T12" fmla="*/ 22 w 29"/>
                  <a:gd name="T13" fmla="*/ 29 h 37"/>
                  <a:gd name="T14" fmla="*/ 7 w 29"/>
                  <a:gd name="T15" fmla="*/ 37 h 37"/>
                  <a:gd name="T16" fmla="*/ 0 w 29"/>
                  <a:gd name="T17" fmla="*/ 37 h 37"/>
                  <a:gd name="T18" fmla="*/ 0 w 29"/>
                  <a:gd name="T19" fmla="*/ 29 h 37"/>
                  <a:gd name="T20" fmla="*/ 7 w 29"/>
                  <a:gd name="T21" fmla="*/ 22 h 37"/>
                  <a:gd name="T22" fmla="*/ 14 w 29"/>
                  <a:gd name="T23" fmla="*/ 15 h 37"/>
                  <a:gd name="T24" fmla="*/ 14 w 29"/>
                  <a:gd name="T25" fmla="*/ 15 h 37"/>
                  <a:gd name="T26" fmla="*/ 22 w 29"/>
                  <a:gd name="T27" fmla="*/ 7 h 37"/>
                  <a:gd name="T28" fmla="*/ 22 w 29"/>
                  <a:gd name="T29" fmla="*/ 0 h 37"/>
                  <a:gd name="T30" fmla="*/ 29 w 29"/>
                  <a:gd name="T31" fmla="*/ 0 h 37"/>
                  <a:gd name="T32" fmla="*/ 29 w 29"/>
                  <a:gd name="T3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7">
                    <a:moveTo>
                      <a:pt x="29" y="0"/>
                    </a:moveTo>
                    <a:lnTo>
                      <a:pt x="29" y="0"/>
                    </a:lnTo>
                    <a:lnTo>
                      <a:pt x="29" y="7"/>
                    </a:lnTo>
                    <a:lnTo>
                      <a:pt x="29" y="15"/>
                    </a:lnTo>
                    <a:lnTo>
                      <a:pt x="29" y="15"/>
                    </a:lnTo>
                    <a:lnTo>
                      <a:pt x="29" y="22"/>
                    </a:lnTo>
                    <a:lnTo>
                      <a:pt x="22" y="29"/>
                    </a:lnTo>
                    <a:lnTo>
                      <a:pt x="7" y="37"/>
                    </a:lnTo>
                    <a:lnTo>
                      <a:pt x="0" y="37"/>
                    </a:lnTo>
                    <a:lnTo>
                      <a:pt x="0" y="29"/>
                    </a:lnTo>
                    <a:lnTo>
                      <a:pt x="7" y="22"/>
                    </a:lnTo>
                    <a:lnTo>
                      <a:pt x="14" y="15"/>
                    </a:lnTo>
                    <a:lnTo>
                      <a:pt x="14" y="15"/>
                    </a:lnTo>
                    <a:lnTo>
                      <a:pt x="22" y="7"/>
                    </a:lnTo>
                    <a:lnTo>
                      <a:pt x="22" y="0"/>
                    </a:lnTo>
                    <a:lnTo>
                      <a:pt x="29" y="0"/>
                    </a:lnTo>
                    <a:lnTo>
                      <a:pt x="29" y="0"/>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896">
                <a:extLst>
                  <a:ext uri="{FF2B5EF4-FFF2-40B4-BE49-F238E27FC236}">
                    <a16:creationId xmlns:a16="http://schemas.microsoft.com/office/drawing/2014/main" xmlns="" id="{36D0EE41-931B-4FCD-A38F-69E0D2E834F8}"/>
                  </a:ext>
                </a:extLst>
              </p:cNvPr>
              <p:cNvSpPr>
                <a:spLocks/>
              </p:cNvSpPr>
              <p:nvPr/>
            </p:nvSpPr>
            <p:spPr bwMode="auto">
              <a:xfrm>
                <a:off x="6488" y="2925"/>
                <a:ext cx="7" cy="22"/>
              </a:xfrm>
              <a:custGeom>
                <a:avLst/>
                <a:gdLst>
                  <a:gd name="T0" fmla="*/ 7 w 7"/>
                  <a:gd name="T1" fmla="*/ 7 h 22"/>
                  <a:gd name="T2" fmla="*/ 7 w 7"/>
                  <a:gd name="T3" fmla="*/ 7 h 22"/>
                  <a:gd name="T4" fmla="*/ 7 w 7"/>
                  <a:gd name="T5" fmla="*/ 7 h 22"/>
                  <a:gd name="T6" fmla="*/ 7 w 7"/>
                  <a:gd name="T7" fmla="*/ 15 h 22"/>
                  <a:gd name="T8" fmla="*/ 7 w 7"/>
                  <a:gd name="T9" fmla="*/ 22 h 22"/>
                  <a:gd name="T10" fmla="*/ 7 w 7"/>
                  <a:gd name="T11" fmla="*/ 15 h 22"/>
                  <a:gd name="T12" fmla="*/ 0 w 7"/>
                  <a:gd name="T13" fmla="*/ 22 h 22"/>
                  <a:gd name="T14" fmla="*/ 0 w 7"/>
                  <a:gd name="T15" fmla="*/ 15 h 22"/>
                  <a:gd name="T16" fmla="*/ 0 w 7"/>
                  <a:gd name="T17" fmla="*/ 7 h 22"/>
                  <a:gd name="T18" fmla="*/ 0 w 7"/>
                  <a:gd name="T19" fmla="*/ 7 h 22"/>
                  <a:gd name="T20" fmla="*/ 0 w 7"/>
                  <a:gd name="T21" fmla="*/ 0 h 22"/>
                  <a:gd name="T22" fmla="*/ 0 w 7"/>
                  <a:gd name="T23" fmla="*/ 0 h 22"/>
                  <a:gd name="T24" fmla="*/ 7 w 7"/>
                  <a:gd name="T25" fmla="*/ 0 h 22"/>
                  <a:gd name="T26" fmla="*/ 7 w 7"/>
                  <a:gd name="T27" fmla="*/ 7 h 22"/>
                  <a:gd name="T28" fmla="*/ 7 w 7"/>
                  <a:gd name="T29"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22">
                    <a:moveTo>
                      <a:pt x="7" y="7"/>
                    </a:moveTo>
                    <a:lnTo>
                      <a:pt x="7" y="7"/>
                    </a:lnTo>
                    <a:lnTo>
                      <a:pt x="7" y="7"/>
                    </a:lnTo>
                    <a:lnTo>
                      <a:pt x="7" y="15"/>
                    </a:lnTo>
                    <a:lnTo>
                      <a:pt x="7" y="22"/>
                    </a:lnTo>
                    <a:lnTo>
                      <a:pt x="7" y="15"/>
                    </a:lnTo>
                    <a:lnTo>
                      <a:pt x="0" y="22"/>
                    </a:lnTo>
                    <a:lnTo>
                      <a:pt x="0" y="15"/>
                    </a:lnTo>
                    <a:lnTo>
                      <a:pt x="0" y="7"/>
                    </a:lnTo>
                    <a:lnTo>
                      <a:pt x="0" y="7"/>
                    </a:lnTo>
                    <a:lnTo>
                      <a:pt x="0" y="0"/>
                    </a:lnTo>
                    <a:lnTo>
                      <a:pt x="0" y="0"/>
                    </a:lnTo>
                    <a:lnTo>
                      <a:pt x="7" y="0"/>
                    </a:lnTo>
                    <a:lnTo>
                      <a:pt x="7" y="7"/>
                    </a:lnTo>
                    <a:lnTo>
                      <a:pt x="7" y="7"/>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897">
                <a:extLst>
                  <a:ext uri="{FF2B5EF4-FFF2-40B4-BE49-F238E27FC236}">
                    <a16:creationId xmlns:a16="http://schemas.microsoft.com/office/drawing/2014/main" xmlns="" id="{8C1698B9-94A3-479F-B036-CD5068625AE4}"/>
                  </a:ext>
                </a:extLst>
              </p:cNvPr>
              <p:cNvSpPr>
                <a:spLocks/>
              </p:cNvSpPr>
              <p:nvPr/>
            </p:nvSpPr>
            <p:spPr bwMode="auto">
              <a:xfrm>
                <a:off x="6344" y="2753"/>
                <a:ext cx="180" cy="165"/>
              </a:xfrm>
              <a:custGeom>
                <a:avLst/>
                <a:gdLst>
                  <a:gd name="T0" fmla="*/ 158 w 180"/>
                  <a:gd name="T1" fmla="*/ 158 h 165"/>
                  <a:gd name="T2" fmla="*/ 158 w 180"/>
                  <a:gd name="T3" fmla="*/ 143 h 165"/>
                  <a:gd name="T4" fmla="*/ 166 w 180"/>
                  <a:gd name="T5" fmla="*/ 136 h 165"/>
                  <a:gd name="T6" fmla="*/ 166 w 180"/>
                  <a:gd name="T7" fmla="*/ 129 h 165"/>
                  <a:gd name="T8" fmla="*/ 180 w 180"/>
                  <a:gd name="T9" fmla="*/ 115 h 165"/>
                  <a:gd name="T10" fmla="*/ 180 w 180"/>
                  <a:gd name="T11" fmla="*/ 108 h 165"/>
                  <a:gd name="T12" fmla="*/ 180 w 180"/>
                  <a:gd name="T13" fmla="*/ 79 h 165"/>
                  <a:gd name="T14" fmla="*/ 166 w 180"/>
                  <a:gd name="T15" fmla="*/ 65 h 165"/>
                  <a:gd name="T16" fmla="*/ 166 w 180"/>
                  <a:gd name="T17" fmla="*/ 58 h 165"/>
                  <a:gd name="T18" fmla="*/ 158 w 180"/>
                  <a:gd name="T19" fmla="*/ 50 h 165"/>
                  <a:gd name="T20" fmla="*/ 151 w 180"/>
                  <a:gd name="T21" fmla="*/ 43 h 165"/>
                  <a:gd name="T22" fmla="*/ 144 w 180"/>
                  <a:gd name="T23" fmla="*/ 29 h 165"/>
                  <a:gd name="T24" fmla="*/ 130 w 180"/>
                  <a:gd name="T25" fmla="*/ 15 h 165"/>
                  <a:gd name="T26" fmla="*/ 123 w 180"/>
                  <a:gd name="T27" fmla="*/ 8 h 165"/>
                  <a:gd name="T28" fmla="*/ 115 w 180"/>
                  <a:gd name="T29" fmla="*/ 15 h 165"/>
                  <a:gd name="T30" fmla="*/ 115 w 180"/>
                  <a:gd name="T31" fmla="*/ 29 h 165"/>
                  <a:gd name="T32" fmla="*/ 115 w 180"/>
                  <a:gd name="T33" fmla="*/ 29 h 165"/>
                  <a:gd name="T34" fmla="*/ 108 w 180"/>
                  <a:gd name="T35" fmla="*/ 29 h 165"/>
                  <a:gd name="T36" fmla="*/ 108 w 180"/>
                  <a:gd name="T37" fmla="*/ 22 h 165"/>
                  <a:gd name="T38" fmla="*/ 108 w 180"/>
                  <a:gd name="T39" fmla="*/ 8 h 165"/>
                  <a:gd name="T40" fmla="*/ 94 w 180"/>
                  <a:gd name="T41" fmla="*/ 0 h 165"/>
                  <a:gd name="T42" fmla="*/ 87 w 180"/>
                  <a:gd name="T43" fmla="*/ 0 h 165"/>
                  <a:gd name="T44" fmla="*/ 72 w 180"/>
                  <a:gd name="T45" fmla="*/ 8 h 165"/>
                  <a:gd name="T46" fmla="*/ 72 w 180"/>
                  <a:gd name="T47" fmla="*/ 15 h 165"/>
                  <a:gd name="T48" fmla="*/ 58 w 180"/>
                  <a:gd name="T49" fmla="*/ 22 h 165"/>
                  <a:gd name="T50" fmla="*/ 51 w 180"/>
                  <a:gd name="T51" fmla="*/ 29 h 165"/>
                  <a:gd name="T52" fmla="*/ 44 w 180"/>
                  <a:gd name="T53" fmla="*/ 36 h 165"/>
                  <a:gd name="T54" fmla="*/ 36 w 180"/>
                  <a:gd name="T55" fmla="*/ 43 h 165"/>
                  <a:gd name="T56" fmla="*/ 29 w 180"/>
                  <a:gd name="T57" fmla="*/ 50 h 165"/>
                  <a:gd name="T58" fmla="*/ 15 w 180"/>
                  <a:gd name="T59" fmla="*/ 58 h 165"/>
                  <a:gd name="T60" fmla="*/ 0 w 180"/>
                  <a:gd name="T61" fmla="*/ 72 h 165"/>
                  <a:gd name="T62" fmla="*/ 0 w 180"/>
                  <a:gd name="T63" fmla="*/ 79 h 165"/>
                  <a:gd name="T64" fmla="*/ 8 w 180"/>
                  <a:gd name="T65" fmla="*/ 108 h 165"/>
                  <a:gd name="T66" fmla="*/ 8 w 180"/>
                  <a:gd name="T67" fmla="*/ 129 h 165"/>
                  <a:gd name="T68" fmla="*/ 15 w 180"/>
                  <a:gd name="T69" fmla="*/ 136 h 165"/>
                  <a:gd name="T70" fmla="*/ 29 w 180"/>
                  <a:gd name="T71" fmla="*/ 136 h 165"/>
                  <a:gd name="T72" fmla="*/ 36 w 180"/>
                  <a:gd name="T73" fmla="*/ 129 h 165"/>
                  <a:gd name="T74" fmla="*/ 58 w 180"/>
                  <a:gd name="T75" fmla="*/ 122 h 165"/>
                  <a:gd name="T76" fmla="*/ 87 w 180"/>
                  <a:gd name="T77" fmla="*/ 115 h 165"/>
                  <a:gd name="T78" fmla="*/ 94 w 180"/>
                  <a:gd name="T79" fmla="*/ 115 h 165"/>
                  <a:gd name="T80" fmla="*/ 101 w 180"/>
                  <a:gd name="T81" fmla="*/ 122 h 165"/>
                  <a:gd name="T82" fmla="*/ 108 w 180"/>
                  <a:gd name="T83" fmla="*/ 136 h 165"/>
                  <a:gd name="T84" fmla="*/ 123 w 180"/>
                  <a:gd name="T85" fmla="*/ 143 h 165"/>
                  <a:gd name="T86" fmla="*/ 137 w 180"/>
                  <a:gd name="T87" fmla="*/ 165 h 165"/>
                  <a:gd name="T88" fmla="*/ 151 w 180"/>
                  <a:gd name="T89" fmla="*/ 15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0" h="165">
                    <a:moveTo>
                      <a:pt x="151" y="158"/>
                    </a:moveTo>
                    <a:lnTo>
                      <a:pt x="158" y="158"/>
                    </a:lnTo>
                    <a:lnTo>
                      <a:pt x="158" y="150"/>
                    </a:lnTo>
                    <a:lnTo>
                      <a:pt x="158" y="143"/>
                    </a:lnTo>
                    <a:lnTo>
                      <a:pt x="166" y="143"/>
                    </a:lnTo>
                    <a:lnTo>
                      <a:pt x="166" y="136"/>
                    </a:lnTo>
                    <a:lnTo>
                      <a:pt x="166" y="129"/>
                    </a:lnTo>
                    <a:lnTo>
                      <a:pt x="166" y="129"/>
                    </a:lnTo>
                    <a:lnTo>
                      <a:pt x="173" y="122"/>
                    </a:lnTo>
                    <a:lnTo>
                      <a:pt x="180" y="115"/>
                    </a:lnTo>
                    <a:lnTo>
                      <a:pt x="180" y="108"/>
                    </a:lnTo>
                    <a:lnTo>
                      <a:pt x="180" y="108"/>
                    </a:lnTo>
                    <a:lnTo>
                      <a:pt x="180" y="93"/>
                    </a:lnTo>
                    <a:lnTo>
                      <a:pt x="180" y="79"/>
                    </a:lnTo>
                    <a:lnTo>
                      <a:pt x="173" y="72"/>
                    </a:lnTo>
                    <a:lnTo>
                      <a:pt x="166" y="65"/>
                    </a:lnTo>
                    <a:lnTo>
                      <a:pt x="166" y="65"/>
                    </a:lnTo>
                    <a:lnTo>
                      <a:pt x="166" y="58"/>
                    </a:lnTo>
                    <a:lnTo>
                      <a:pt x="166" y="58"/>
                    </a:lnTo>
                    <a:lnTo>
                      <a:pt x="158" y="50"/>
                    </a:lnTo>
                    <a:lnTo>
                      <a:pt x="158" y="43"/>
                    </a:lnTo>
                    <a:lnTo>
                      <a:pt x="151" y="43"/>
                    </a:lnTo>
                    <a:lnTo>
                      <a:pt x="151" y="36"/>
                    </a:lnTo>
                    <a:lnTo>
                      <a:pt x="144" y="29"/>
                    </a:lnTo>
                    <a:lnTo>
                      <a:pt x="137" y="22"/>
                    </a:lnTo>
                    <a:lnTo>
                      <a:pt x="130" y="15"/>
                    </a:lnTo>
                    <a:lnTo>
                      <a:pt x="130" y="8"/>
                    </a:lnTo>
                    <a:lnTo>
                      <a:pt x="123" y="8"/>
                    </a:lnTo>
                    <a:lnTo>
                      <a:pt x="115" y="15"/>
                    </a:lnTo>
                    <a:lnTo>
                      <a:pt x="115" y="15"/>
                    </a:lnTo>
                    <a:lnTo>
                      <a:pt x="115" y="22"/>
                    </a:lnTo>
                    <a:lnTo>
                      <a:pt x="115" y="29"/>
                    </a:lnTo>
                    <a:lnTo>
                      <a:pt x="115" y="29"/>
                    </a:lnTo>
                    <a:lnTo>
                      <a:pt x="115" y="29"/>
                    </a:lnTo>
                    <a:lnTo>
                      <a:pt x="108" y="29"/>
                    </a:lnTo>
                    <a:lnTo>
                      <a:pt x="108" y="29"/>
                    </a:lnTo>
                    <a:lnTo>
                      <a:pt x="108" y="22"/>
                    </a:lnTo>
                    <a:lnTo>
                      <a:pt x="108" y="22"/>
                    </a:lnTo>
                    <a:lnTo>
                      <a:pt x="108" y="15"/>
                    </a:lnTo>
                    <a:lnTo>
                      <a:pt x="108" y="8"/>
                    </a:lnTo>
                    <a:lnTo>
                      <a:pt x="108" y="8"/>
                    </a:lnTo>
                    <a:lnTo>
                      <a:pt x="94" y="0"/>
                    </a:lnTo>
                    <a:lnTo>
                      <a:pt x="94" y="0"/>
                    </a:lnTo>
                    <a:lnTo>
                      <a:pt x="87" y="0"/>
                    </a:lnTo>
                    <a:lnTo>
                      <a:pt x="80" y="8"/>
                    </a:lnTo>
                    <a:lnTo>
                      <a:pt x="72" y="8"/>
                    </a:lnTo>
                    <a:lnTo>
                      <a:pt x="72" y="15"/>
                    </a:lnTo>
                    <a:lnTo>
                      <a:pt x="72" y="15"/>
                    </a:lnTo>
                    <a:lnTo>
                      <a:pt x="65" y="15"/>
                    </a:lnTo>
                    <a:lnTo>
                      <a:pt x="58" y="22"/>
                    </a:lnTo>
                    <a:lnTo>
                      <a:pt x="51" y="22"/>
                    </a:lnTo>
                    <a:lnTo>
                      <a:pt x="51" y="29"/>
                    </a:lnTo>
                    <a:lnTo>
                      <a:pt x="44" y="29"/>
                    </a:lnTo>
                    <a:lnTo>
                      <a:pt x="44" y="36"/>
                    </a:lnTo>
                    <a:lnTo>
                      <a:pt x="36" y="36"/>
                    </a:lnTo>
                    <a:lnTo>
                      <a:pt x="36" y="43"/>
                    </a:lnTo>
                    <a:lnTo>
                      <a:pt x="29" y="43"/>
                    </a:lnTo>
                    <a:lnTo>
                      <a:pt x="29" y="50"/>
                    </a:lnTo>
                    <a:lnTo>
                      <a:pt x="22" y="50"/>
                    </a:lnTo>
                    <a:lnTo>
                      <a:pt x="15" y="58"/>
                    </a:lnTo>
                    <a:lnTo>
                      <a:pt x="8" y="58"/>
                    </a:lnTo>
                    <a:lnTo>
                      <a:pt x="0" y="72"/>
                    </a:lnTo>
                    <a:lnTo>
                      <a:pt x="0" y="72"/>
                    </a:lnTo>
                    <a:lnTo>
                      <a:pt x="0" y="79"/>
                    </a:lnTo>
                    <a:lnTo>
                      <a:pt x="8" y="93"/>
                    </a:lnTo>
                    <a:lnTo>
                      <a:pt x="8" y="108"/>
                    </a:lnTo>
                    <a:lnTo>
                      <a:pt x="8" y="122"/>
                    </a:lnTo>
                    <a:lnTo>
                      <a:pt x="8" y="129"/>
                    </a:lnTo>
                    <a:lnTo>
                      <a:pt x="8" y="136"/>
                    </a:lnTo>
                    <a:lnTo>
                      <a:pt x="15" y="136"/>
                    </a:lnTo>
                    <a:lnTo>
                      <a:pt x="29" y="136"/>
                    </a:lnTo>
                    <a:lnTo>
                      <a:pt x="29" y="136"/>
                    </a:lnTo>
                    <a:lnTo>
                      <a:pt x="36" y="129"/>
                    </a:lnTo>
                    <a:lnTo>
                      <a:pt x="36" y="129"/>
                    </a:lnTo>
                    <a:lnTo>
                      <a:pt x="44" y="129"/>
                    </a:lnTo>
                    <a:lnTo>
                      <a:pt x="58" y="122"/>
                    </a:lnTo>
                    <a:lnTo>
                      <a:pt x="80" y="115"/>
                    </a:lnTo>
                    <a:lnTo>
                      <a:pt x="87" y="115"/>
                    </a:lnTo>
                    <a:lnTo>
                      <a:pt x="87" y="115"/>
                    </a:lnTo>
                    <a:lnTo>
                      <a:pt x="94" y="115"/>
                    </a:lnTo>
                    <a:lnTo>
                      <a:pt x="101" y="122"/>
                    </a:lnTo>
                    <a:lnTo>
                      <a:pt x="101" y="122"/>
                    </a:lnTo>
                    <a:lnTo>
                      <a:pt x="101" y="129"/>
                    </a:lnTo>
                    <a:lnTo>
                      <a:pt x="108" y="136"/>
                    </a:lnTo>
                    <a:lnTo>
                      <a:pt x="108" y="136"/>
                    </a:lnTo>
                    <a:lnTo>
                      <a:pt x="123" y="143"/>
                    </a:lnTo>
                    <a:lnTo>
                      <a:pt x="123" y="158"/>
                    </a:lnTo>
                    <a:lnTo>
                      <a:pt x="137" y="165"/>
                    </a:lnTo>
                    <a:lnTo>
                      <a:pt x="151" y="158"/>
                    </a:lnTo>
                    <a:lnTo>
                      <a:pt x="151" y="158"/>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898">
                <a:extLst>
                  <a:ext uri="{FF2B5EF4-FFF2-40B4-BE49-F238E27FC236}">
                    <a16:creationId xmlns:a16="http://schemas.microsoft.com/office/drawing/2014/main" xmlns="" id="{C6123924-F176-46CC-81A0-145164B864B1}"/>
                  </a:ext>
                </a:extLst>
              </p:cNvPr>
              <p:cNvSpPr>
                <a:spLocks/>
              </p:cNvSpPr>
              <p:nvPr/>
            </p:nvSpPr>
            <p:spPr bwMode="auto">
              <a:xfrm>
                <a:off x="5465" y="2639"/>
                <a:ext cx="209" cy="373"/>
              </a:xfrm>
              <a:custGeom>
                <a:avLst/>
                <a:gdLst>
                  <a:gd name="T0" fmla="*/ 59 w 209"/>
                  <a:gd name="T1" fmla="*/ 365 h 373"/>
                  <a:gd name="T2" fmla="*/ 66 w 209"/>
                  <a:gd name="T3" fmla="*/ 358 h 373"/>
                  <a:gd name="T4" fmla="*/ 80 w 209"/>
                  <a:gd name="T5" fmla="*/ 351 h 373"/>
                  <a:gd name="T6" fmla="*/ 80 w 209"/>
                  <a:gd name="T7" fmla="*/ 337 h 373"/>
                  <a:gd name="T8" fmla="*/ 87 w 209"/>
                  <a:gd name="T9" fmla="*/ 308 h 373"/>
                  <a:gd name="T10" fmla="*/ 87 w 209"/>
                  <a:gd name="T11" fmla="*/ 286 h 373"/>
                  <a:gd name="T12" fmla="*/ 95 w 209"/>
                  <a:gd name="T13" fmla="*/ 279 h 373"/>
                  <a:gd name="T14" fmla="*/ 116 w 209"/>
                  <a:gd name="T15" fmla="*/ 264 h 373"/>
                  <a:gd name="T16" fmla="*/ 123 w 209"/>
                  <a:gd name="T17" fmla="*/ 250 h 373"/>
                  <a:gd name="T18" fmla="*/ 138 w 209"/>
                  <a:gd name="T19" fmla="*/ 243 h 373"/>
                  <a:gd name="T20" fmla="*/ 152 w 209"/>
                  <a:gd name="T21" fmla="*/ 222 h 373"/>
                  <a:gd name="T22" fmla="*/ 159 w 209"/>
                  <a:gd name="T23" fmla="*/ 200 h 373"/>
                  <a:gd name="T24" fmla="*/ 159 w 209"/>
                  <a:gd name="T25" fmla="*/ 186 h 373"/>
                  <a:gd name="T26" fmla="*/ 166 w 209"/>
                  <a:gd name="T27" fmla="*/ 179 h 373"/>
                  <a:gd name="T28" fmla="*/ 174 w 209"/>
                  <a:gd name="T29" fmla="*/ 179 h 373"/>
                  <a:gd name="T30" fmla="*/ 188 w 209"/>
                  <a:gd name="T31" fmla="*/ 164 h 373"/>
                  <a:gd name="T32" fmla="*/ 202 w 209"/>
                  <a:gd name="T33" fmla="*/ 150 h 373"/>
                  <a:gd name="T34" fmla="*/ 209 w 209"/>
                  <a:gd name="T35" fmla="*/ 107 h 373"/>
                  <a:gd name="T36" fmla="*/ 209 w 209"/>
                  <a:gd name="T37" fmla="*/ 86 h 373"/>
                  <a:gd name="T38" fmla="*/ 202 w 209"/>
                  <a:gd name="T39" fmla="*/ 72 h 373"/>
                  <a:gd name="T40" fmla="*/ 181 w 209"/>
                  <a:gd name="T41" fmla="*/ 64 h 373"/>
                  <a:gd name="T42" fmla="*/ 174 w 209"/>
                  <a:gd name="T43" fmla="*/ 57 h 373"/>
                  <a:gd name="T44" fmla="*/ 166 w 209"/>
                  <a:gd name="T45" fmla="*/ 57 h 373"/>
                  <a:gd name="T46" fmla="*/ 159 w 209"/>
                  <a:gd name="T47" fmla="*/ 57 h 373"/>
                  <a:gd name="T48" fmla="*/ 145 w 209"/>
                  <a:gd name="T49" fmla="*/ 36 h 373"/>
                  <a:gd name="T50" fmla="*/ 138 w 209"/>
                  <a:gd name="T51" fmla="*/ 29 h 373"/>
                  <a:gd name="T52" fmla="*/ 130 w 209"/>
                  <a:gd name="T53" fmla="*/ 22 h 373"/>
                  <a:gd name="T54" fmla="*/ 116 w 209"/>
                  <a:gd name="T55" fmla="*/ 15 h 373"/>
                  <a:gd name="T56" fmla="*/ 102 w 209"/>
                  <a:gd name="T57" fmla="*/ 7 h 373"/>
                  <a:gd name="T58" fmla="*/ 102 w 209"/>
                  <a:gd name="T59" fmla="*/ 0 h 373"/>
                  <a:gd name="T60" fmla="*/ 80 w 209"/>
                  <a:gd name="T61" fmla="*/ 0 h 373"/>
                  <a:gd name="T62" fmla="*/ 59 w 209"/>
                  <a:gd name="T63" fmla="*/ 0 h 373"/>
                  <a:gd name="T64" fmla="*/ 36 w 209"/>
                  <a:gd name="T65" fmla="*/ 7 h 373"/>
                  <a:gd name="T66" fmla="*/ 14 w 209"/>
                  <a:gd name="T67" fmla="*/ 7 h 373"/>
                  <a:gd name="T68" fmla="*/ 0 w 209"/>
                  <a:gd name="T69" fmla="*/ 7 h 373"/>
                  <a:gd name="T70" fmla="*/ 7 w 209"/>
                  <a:gd name="T71" fmla="*/ 15 h 373"/>
                  <a:gd name="T72" fmla="*/ 22 w 209"/>
                  <a:gd name="T73" fmla="*/ 22 h 373"/>
                  <a:gd name="T74" fmla="*/ 29 w 209"/>
                  <a:gd name="T75" fmla="*/ 22 h 373"/>
                  <a:gd name="T76" fmla="*/ 29 w 209"/>
                  <a:gd name="T77" fmla="*/ 36 h 373"/>
                  <a:gd name="T78" fmla="*/ 22 w 209"/>
                  <a:gd name="T79" fmla="*/ 50 h 373"/>
                  <a:gd name="T80" fmla="*/ 14 w 209"/>
                  <a:gd name="T81" fmla="*/ 57 h 373"/>
                  <a:gd name="T82" fmla="*/ 14 w 209"/>
                  <a:gd name="T83" fmla="*/ 72 h 373"/>
                  <a:gd name="T84" fmla="*/ 22 w 209"/>
                  <a:gd name="T85" fmla="*/ 107 h 373"/>
                  <a:gd name="T86" fmla="*/ 36 w 209"/>
                  <a:gd name="T87" fmla="*/ 136 h 373"/>
                  <a:gd name="T88" fmla="*/ 66 w 209"/>
                  <a:gd name="T89" fmla="*/ 150 h 373"/>
                  <a:gd name="T90" fmla="*/ 59 w 209"/>
                  <a:gd name="T91" fmla="*/ 200 h 373"/>
                  <a:gd name="T92" fmla="*/ 59 w 209"/>
                  <a:gd name="T93" fmla="*/ 207 h 373"/>
                  <a:gd name="T94" fmla="*/ 59 w 209"/>
                  <a:gd name="T95" fmla="*/ 222 h 373"/>
                  <a:gd name="T96" fmla="*/ 59 w 209"/>
                  <a:gd name="T97" fmla="*/ 236 h 373"/>
                  <a:gd name="T98" fmla="*/ 59 w 209"/>
                  <a:gd name="T99" fmla="*/ 250 h 373"/>
                  <a:gd name="T100" fmla="*/ 44 w 209"/>
                  <a:gd name="T101" fmla="*/ 264 h 373"/>
                  <a:gd name="T102" fmla="*/ 44 w 209"/>
                  <a:gd name="T103" fmla="*/ 279 h 373"/>
                  <a:gd name="T104" fmla="*/ 51 w 209"/>
                  <a:gd name="T105" fmla="*/ 286 h 373"/>
                  <a:gd name="T106" fmla="*/ 51 w 209"/>
                  <a:gd name="T107" fmla="*/ 301 h 373"/>
                  <a:gd name="T108" fmla="*/ 51 w 209"/>
                  <a:gd name="T109" fmla="*/ 315 h 373"/>
                  <a:gd name="T110" fmla="*/ 44 w 209"/>
                  <a:gd name="T111" fmla="*/ 323 h 373"/>
                  <a:gd name="T112" fmla="*/ 44 w 209"/>
                  <a:gd name="T113" fmla="*/ 337 h 373"/>
                  <a:gd name="T114" fmla="*/ 44 w 209"/>
                  <a:gd name="T115" fmla="*/ 358 h 373"/>
                  <a:gd name="T116" fmla="*/ 51 w 209"/>
                  <a:gd name="T117" fmla="*/ 37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373">
                    <a:moveTo>
                      <a:pt x="51" y="373"/>
                    </a:moveTo>
                    <a:lnTo>
                      <a:pt x="59" y="365"/>
                    </a:lnTo>
                    <a:lnTo>
                      <a:pt x="59" y="365"/>
                    </a:lnTo>
                    <a:lnTo>
                      <a:pt x="66" y="358"/>
                    </a:lnTo>
                    <a:lnTo>
                      <a:pt x="73" y="351"/>
                    </a:lnTo>
                    <a:lnTo>
                      <a:pt x="80" y="351"/>
                    </a:lnTo>
                    <a:lnTo>
                      <a:pt x="80" y="337"/>
                    </a:lnTo>
                    <a:lnTo>
                      <a:pt x="80" y="337"/>
                    </a:lnTo>
                    <a:lnTo>
                      <a:pt x="73" y="323"/>
                    </a:lnTo>
                    <a:lnTo>
                      <a:pt x="87" y="308"/>
                    </a:lnTo>
                    <a:lnTo>
                      <a:pt x="87" y="293"/>
                    </a:lnTo>
                    <a:lnTo>
                      <a:pt x="87" y="286"/>
                    </a:lnTo>
                    <a:lnTo>
                      <a:pt x="87" y="286"/>
                    </a:lnTo>
                    <a:lnTo>
                      <a:pt x="95" y="279"/>
                    </a:lnTo>
                    <a:lnTo>
                      <a:pt x="109" y="272"/>
                    </a:lnTo>
                    <a:lnTo>
                      <a:pt x="116" y="264"/>
                    </a:lnTo>
                    <a:lnTo>
                      <a:pt x="123" y="257"/>
                    </a:lnTo>
                    <a:lnTo>
                      <a:pt x="123" y="250"/>
                    </a:lnTo>
                    <a:lnTo>
                      <a:pt x="130" y="250"/>
                    </a:lnTo>
                    <a:lnTo>
                      <a:pt x="138" y="243"/>
                    </a:lnTo>
                    <a:lnTo>
                      <a:pt x="145" y="236"/>
                    </a:lnTo>
                    <a:lnTo>
                      <a:pt x="152" y="222"/>
                    </a:lnTo>
                    <a:lnTo>
                      <a:pt x="152" y="214"/>
                    </a:lnTo>
                    <a:lnTo>
                      <a:pt x="159" y="200"/>
                    </a:lnTo>
                    <a:lnTo>
                      <a:pt x="159" y="186"/>
                    </a:lnTo>
                    <a:lnTo>
                      <a:pt x="159" y="186"/>
                    </a:lnTo>
                    <a:lnTo>
                      <a:pt x="159" y="186"/>
                    </a:lnTo>
                    <a:lnTo>
                      <a:pt x="166" y="179"/>
                    </a:lnTo>
                    <a:lnTo>
                      <a:pt x="174" y="179"/>
                    </a:lnTo>
                    <a:lnTo>
                      <a:pt x="174" y="179"/>
                    </a:lnTo>
                    <a:lnTo>
                      <a:pt x="181" y="172"/>
                    </a:lnTo>
                    <a:lnTo>
                      <a:pt x="188" y="164"/>
                    </a:lnTo>
                    <a:lnTo>
                      <a:pt x="195" y="157"/>
                    </a:lnTo>
                    <a:lnTo>
                      <a:pt x="202" y="150"/>
                    </a:lnTo>
                    <a:lnTo>
                      <a:pt x="209" y="114"/>
                    </a:lnTo>
                    <a:lnTo>
                      <a:pt x="209" y="107"/>
                    </a:lnTo>
                    <a:lnTo>
                      <a:pt x="209" y="93"/>
                    </a:lnTo>
                    <a:lnTo>
                      <a:pt x="209" y="86"/>
                    </a:lnTo>
                    <a:lnTo>
                      <a:pt x="202" y="79"/>
                    </a:lnTo>
                    <a:lnTo>
                      <a:pt x="202" y="72"/>
                    </a:lnTo>
                    <a:lnTo>
                      <a:pt x="195" y="64"/>
                    </a:lnTo>
                    <a:lnTo>
                      <a:pt x="181" y="64"/>
                    </a:lnTo>
                    <a:lnTo>
                      <a:pt x="174" y="57"/>
                    </a:lnTo>
                    <a:lnTo>
                      <a:pt x="174" y="57"/>
                    </a:lnTo>
                    <a:lnTo>
                      <a:pt x="174" y="57"/>
                    </a:lnTo>
                    <a:lnTo>
                      <a:pt x="166" y="57"/>
                    </a:lnTo>
                    <a:lnTo>
                      <a:pt x="159" y="57"/>
                    </a:lnTo>
                    <a:lnTo>
                      <a:pt x="159" y="57"/>
                    </a:lnTo>
                    <a:lnTo>
                      <a:pt x="159" y="50"/>
                    </a:lnTo>
                    <a:lnTo>
                      <a:pt x="145" y="36"/>
                    </a:lnTo>
                    <a:lnTo>
                      <a:pt x="145" y="29"/>
                    </a:lnTo>
                    <a:lnTo>
                      <a:pt x="138" y="29"/>
                    </a:lnTo>
                    <a:lnTo>
                      <a:pt x="138" y="29"/>
                    </a:lnTo>
                    <a:lnTo>
                      <a:pt x="130" y="22"/>
                    </a:lnTo>
                    <a:lnTo>
                      <a:pt x="123" y="15"/>
                    </a:lnTo>
                    <a:lnTo>
                      <a:pt x="116" y="15"/>
                    </a:lnTo>
                    <a:lnTo>
                      <a:pt x="109" y="15"/>
                    </a:lnTo>
                    <a:lnTo>
                      <a:pt x="102" y="7"/>
                    </a:lnTo>
                    <a:lnTo>
                      <a:pt x="102" y="7"/>
                    </a:lnTo>
                    <a:lnTo>
                      <a:pt x="102" y="0"/>
                    </a:lnTo>
                    <a:lnTo>
                      <a:pt x="87" y="0"/>
                    </a:lnTo>
                    <a:lnTo>
                      <a:pt x="80" y="0"/>
                    </a:lnTo>
                    <a:lnTo>
                      <a:pt x="66" y="0"/>
                    </a:lnTo>
                    <a:lnTo>
                      <a:pt x="59" y="0"/>
                    </a:lnTo>
                    <a:lnTo>
                      <a:pt x="51" y="0"/>
                    </a:lnTo>
                    <a:lnTo>
                      <a:pt x="36" y="7"/>
                    </a:lnTo>
                    <a:lnTo>
                      <a:pt x="22" y="7"/>
                    </a:lnTo>
                    <a:lnTo>
                      <a:pt x="14" y="7"/>
                    </a:lnTo>
                    <a:lnTo>
                      <a:pt x="7" y="0"/>
                    </a:lnTo>
                    <a:lnTo>
                      <a:pt x="0" y="7"/>
                    </a:lnTo>
                    <a:lnTo>
                      <a:pt x="0" y="15"/>
                    </a:lnTo>
                    <a:lnTo>
                      <a:pt x="7" y="15"/>
                    </a:lnTo>
                    <a:lnTo>
                      <a:pt x="14" y="22"/>
                    </a:lnTo>
                    <a:lnTo>
                      <a:pt x="22" y="22"/>
                    </a:lnTo>
                    <a:lnTo>
                      <a:pt x="29" y="22"/>
                    </a:lnTo>
                    <a:lnTo>
                      <a:pt x="29" y="22"/>
                    </a:lnTo>
                    <a:lnTo>
                      <a:pt x="29" y="36"/>
                    </a:lnTo>
                    <a:lnTo>
                      <a:pt x="29" y="36"/>
                    </a:lnTo>
                    <a:lnTo>
                      <a:pt x="29" y="43"/>
                    </a:lnTo>
                    <a:lnTo>
                      <a:pt x="22" y="50"/>
                    </a:lnTo>
                    <a:lnTo>
                      <a:pt x="14" y="57"/>
                    </a:lnTo>
                    <a:lnTo>
                      <a:pt x="14" y="57"/>
                    </a:lnTo>
                    <a:lnTo>
                      <a:pt x="14" y="72"/>
                    </a:lnTo>
                    <a:lnTo>
                      <a:pt x="14" y="72"/>
                    </a:lnTo>
                    <a:lnTo>
                      <a:pt x="14" y="86"/>
                    </a:lnTo>
                    <a:lnTo>
                      <a:pt x="22" y="107"/>
                    </a:lnTo>
                    <a:lnTo>
                      <a:pt x="29" y="122"/>
                    </a:lnTo>
                    <a:lnTo>
                      <a:pt x="36" y="136"/>
                    </a:lnTo>
                    <a:lnTo>
                      <a:pt x="51" y="143"/>
                    </a:lnTo>
                    <a:lnTo>
                      <a:pt x="66" y="150"/>
                    </a:lnTo>
                    <a:lnTo>
                      <a:pt x="59" y="200"/>
                    </a:lnTo>
                    <a:lnTo>
                      <a:pt x="59" y="200"/>
                    </a:lnTo>
                    <a:lnTo>
                      <a:pt x="59" y="207"/>
                    </a:lnTo>
                    <a:lnTo>
                      <a:pt x="59" y="207"/>
                    </a:lnTo>
                    <a:lnTo>
                      <a:pt x="59" y="214"/>
                    </a:lnTo>
                    <a:lnTo>
                      <a:pt x="59" y="222"/>
                    </a:lnTo>
                    <a:lnTo>
                      <a:pt x="59" y="229"/>
                    </a:lnTo>
                    <a:lnTo>
                      <a:pt x="59" y="236"/>
                    </a:lnTo>
                    <a:lnTo>
                      <a:pt x="59" y="243"/>
                    </a:lnTo>
                    <a:lnTo>
                      <a:pt x="59" y="250"/>
                    </a:lnTo>
                    <a:lnTo>
                      <a:pt x="59" y="257"/>
                    </a:lnTo>
                    <a:lnTo>
                      <a:pt x="44" y="264"/>
                    </a:lnTo>
                    <a:lnTo>
                      <a:pt x="44" y="272"/>
                    </a:lnTo>
                    <a:lnTo>
                      <a:pt x="44" y="279"/>
                    </a:lnTo>
                    <a:lnTo>
                      <a:pt x="44" y="286"/>
                    </a:lnTo>
                    <a:lnTo>
                      <a:pt x="51" y="286"/>
                    </a:lnTo>
                    <a:lnTo>
                      <a:pt x="51" y="293"/>
                    </a:lnTo>
                    <a:lnTo>
                      <a:pt x="51" y="301"/>
                    </a:lnTo>
                    <a:lnTo>
                      <a:pt x="51" y="308"/>
                    </a:lnTo>
                    <a:lnTo>
                      <a:pt x="51" y="315"/>
                    </a:lnTo>
                    <a:lnTo>
                      <a:pt x="44" y="323"/>
                    </a:lnTo>
                    <a:lnTo>
                      <a:pt x="44" y="323"/>
                    </a:lnTo>
                    <a:lnTo>
                      <a:pt x="44" y="330"/>
                    </a:lnTo>
                    <a:lnTo>
                      <a:pt x="44" y="337"/>
                    </a:lnTo>
                    <a:lnTo>
                      <a:pt x="44" y="344"/>
                    </a:lnTo>
                    <a:lnTo>
                      <a:pt x="44" y="358"/>
                    </a:lnTo>
                    <a:lnTo>
                      <a:pt x="51" y="373"/>
                    </a:lnTo>
                    <a:lnTo>
                      <a:pt x="51" y="373"/>
                    </a:lnTo>
                    <a:close/>
                  </a:path>
                </a:pathLst>
              </a:custGeom>
              <a:solidFill>
                <a:srgbClr val="DFDF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Rectangle 899">
                <a:extLst>
                  <a:ext uri="{FF2B5EF4-FFF2-40B4-BE49-F238E27FC236}">
                    <a16:creationId xmlns:a16="http://schemas.microsoft.com/office/drawing/2014/main" xmlns="" id="{D3EF1A19-43CE-4AF2-B289-7D0B1E739D58}"/>
                  </a:ext>
                </a:extLst>
              </p:cNvPr>
              <p:cNvSpPr>
                <a:spLocks noChangeArrowheads="1"/>
              </p:cNvSpPr>
              <p:nvPr/>
            </p:nvSpPr>
            <p:spPr bwMode="auto">
              <a:xfrm>
                <a:off x="4983" y="1545"/>
                <a:ext cx="4" cy="1635"/>
              </a:xfrm>
              <a:prstGeom prst="rect">
                <a:avLst/>
              </a:prstGeom>
              <a:solidFill>
                <a:srgbClr val="1D34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Rectangle 900">
                <a:extLst>
                  <a:ext uri="{FF2B5EF4-FFF2-40B4-BE49-F238E27FC236}">
                    <a16:creationId xmlns:a16="http://schemas.microsoft.com/office/drawing/2014/main" xmlns="" id="{AC168B8D-EDE4-457E-AD45-BE5466A264BF}"/>
                  </a:ext>
                </a:extLst>
              </p:cNvPr>
              <p:cNvSpPr>
                <a:spLocks noChangeArrowheads="1"/>
              </p:cNvSpPr>
              <p:nvPr/>
            </p:nvSpPr>
            <p:spPr bwMode="auto">
              <a:xfrm>
                <a:off x="4983" y="1545"/>
                <a:ext cx="4" cy="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901">
                <a:extLst>
                  <a:ext uri="{FF2B5EF4-FFF2-40B4-BE49-F238E27FC236}">
                    <a16:creationId xmlns:a16="http://schemas.microsoft.com/office/drawing/2014/main" xmlns="" id="{6C55FC84-61FF-4C6E-A9EE-043C963FCCBB}"/>
                  </a:ext>
                </a:extLst>
              </p:cNvPr>
              <p:cNvSpPr>
                <a:spLocks noEditPoints="1"/>
              </p:cNvSpPr>
              <p:nvPr/>
            </p:nvSpPr>
            <p:spPr bwMode="auto">
              <a:xfrm>
                <a:off x="6336" y="3196"/>
                <a:ext cx="474" cy="477"/>
              </a:xfrm>
              <a:custGeom>
                <a:avLst/>
                <a:gdLst>
                  <a:gd name="T0" fmla="*/ 412 w 539"/>
                  <a:gd name="T1" fmla="*/ 396 h 543"/>
                  <a:gd name="T2" fmla="*/ 417 w 539"/>
                  <a:gd name="T3" fmla="*/ 331 h 543"/>
                  <a:gd name="T4" fmla="*/ 415 w 539"/>
                  <a:gd name="T5" fmla="*/ 409 h 543"/>
                  <a:gd name="T6" fmla="*/ 358 w 539"/>
                  <a:gd name="T7" fmla="*/ 344 h 543"/>
                  <a:gd name="T8" fmla="*/ 351 w 539"/>
                  <a:gd name="T9" fmla="*/ 381 h 543"/>
                  <a:gd name="T10" fmla="*/ 301 w 539"/>
                  <a:gd name="T11" fmla="*/ 431 h 543"/>
                  <a:gd name="T12" fmla="*/ 345 w 539"/>
                  <a:gd name="T13" fmla="*/ 422 h 543"/>
                  <a:gd name="T14" fmla="*/ 342 w 539"/>
                  <a:gd name="T15" fmla="*/ 394 h 543"/>
                  <a:gd name="T16" fmla="*/ 305 w 539"/>
                  <a:gd name="T17" fmla="*/ 515 h 543"/>
                  <a:gd name="T18" fmla="*/ 425 w 539"/>
                  <a:gd name="T19" fmla="*/ 423 h 543"/>
                  <a:gd name="T20" fmla="*/ 502 w 539"/>
                  <a:gd name="T21" fmla="*/ 59 h 543"/>
                  <a:gd name="T22" fmla="*/ 489 w 539"/>
                  <a:gd name="T23" fmla="*/ 147 h 543"/>
                  <a:gd name="T24" fmla="*/ 482 w 539"/>
                  <a:gd name="T25" fmla="*/ 171 h 543"/>
                  <a:gd name="T26" fmla="*/ 487 w 539"/>
                  <a:gd name="T27" fmla="*/ 309 h 543"/>
                  <a:gd name="T28" fmla="*/ 465 w 539"/>
                  <a:gd name="T29" fmla="*/ 385 h 543"/>
                  <a:gd name="T30" fmla="*/ 441 w 539"/>
                  <a:gd name="T31" fmla="*/ 381 h 543"/>
                  <a:gd name="T32" fmla="*/ 482 w 539"/>
                  <a:gd name="T33" fmla="*/ 320 h 543"/>
                  <a:gd name="T34" fmla="*/ 480 w 539"/>
                  <a:gd name="T35" fmla="*/ 331 h 543"/>
                  <a:gd name="T36" fmla="*/ 472 w 539"/>
                  <a:gd name="T37" fmla="*/ 326 h 543"/>
                  <a:gd name="T38" fmla="*/ 439 w 539"/>
                  <a:gd name="T39" fmla="*/ 249 h 543"/>
                  <a:gd name="T40" fmla="*/ 461 w 539"/>
                  <a:gd name="T41" fmla="*/ 260 h 543"/>
                  <a:gd name="T42" fmla="*/ 507 w 539"/>
                  <a:gd name="T43" fmla="*/ 236 h 543"/>
                  <a:gd name="T44" fmla="*/ 176 w 539"/>
                  <a:gd name="T45" fmla="*/ 484 h 543"/>
                  <a:gd name="T46" fmla="*/ 149 w 539"/>
                  <a:gd name="T47" fmla="*/ 484 h 543"/>
                  <a:gd name="T48" fmla="*/ 119 w 539"/>
                  <a:gd name="T49" fmla="*/ 475 h 543"/>
                  <a:gd name="T50" fmla="*/ 408 w 539"/>
                  <a:gd name="T51" fmla="*/ 458 h 543"/>
                  <a:gd name="T52" fmla="*/ 384 w 539"/>
                  <a:gd name="T53" fmla="*/ 451 h 543"/>
                  <a:gd name="T54" fmla="*/ 379 w 539"/>
                  <a:gd name="T55" fmla="*/ 479 h 543"/>
                  <a:gd name="T56" fmla="*/ 281 w 539"/>
                  <a:gd name="T57" fmla="*/ 475 h 543"/>
                  <a:gd name="T58" fmla="*/ 395 w 539"/>
                  <a:gd name="T59" fmla="*/ 468 h 543"/>
                  <a:gd name="T60" fmla="*/ 296 w 539"/>
                  <a:gd name="T61" fmla="*/ 466 h 543"/>
                  <a:gd name="T62" fmla="*/ 239 w 539"/>
                  <a:gd name="T63" fmla="*/ 438 h 543"/>
                  <a:gd name="T64" fmla="*/ 358 w 539"/>
                  <a:gd name="T65" fmla="*/ 425 h 543"/>
                  <a:gd name="T66" fmla="*/ 57 w 539"/>
                  <a:gd name="T67" fmla="*/ 503 h 543"/>
                  <a:gd name="T68" fmla="*/ 465 w 539"/>
                  <a:gd name="T69" fmla="*/ 447 h 543"/>
                  <a:gd name="T70" fmla="*/ 507 w 539"/>
                  <a:gd name="T71" fmla="*/ 453 h 543"/>
                  <a:gd name="T72" fmla="*/ 504 w 539"/>
                  <a:gd name="T73" fmla="*/ 442 h 543"/>
                  <a:gd name="T74" fmla="*/ 483 w 539"/>
                  <a:gd name="T75" fmla="*/ 488 h 543"/>
                  <a:gd name="T76" fmla="*/ 485 w 539"/>
                  <a:gd name="T77" fmla="*/ 492 h 543"/>
                  <a:gd name="T78" fmla="*/ 531 w 539"/>
                  <a:gd name="T79" fmla="*/ 538 h 543"/>
                  <a:gd name="T80" fmla="*/ 515 w 539"/>
                  <a:gd name="T81" fmla="*/ 480 h 543"/>
                  <a:gd name="T82" fmla="*/ 467 w 539"/>
                  <a:gd name="T83" fmla="*/ 528 h 543"/>
                  <a:gd name="T84" fmla="*/ 447 w 539"/>
                  <a:gd name="T85" fmla="*/ 534 h 543"/>
                  <a:gd name="T86" fmla="*/ 413 w 539"/>
                  <a:gd name="T87" fmla="*/ 521 h 543"/>
                  <a:gd name="T88" fmla="*/ 456 w 539"/>
                  <a:gd name="T89" fmla="*/ 543 h 543"/>
                  <a:gd name="T90" fmla="*/ 49 w 539"/>
                  <a:gd name="T91" fmla="*/ 532 h 543"/>
                  <a:gd name="T92" fmla="*/ 46 w 539"/>
                  <a:gd name="T93" fmla="*/ 501 h 543"/>
                  <a:gd name="T94" fmla="*/ 7 w 539"/>
                  <a:gd name="T95" fmla="*/ 510 h 543"/>
                  <a:gd name="T96" fmla="*/ 515 w 539"/>
                  <a:gd name="T97" fmla="*/ 4 h 543"/>
                  <a:gd name="T98" fmla="*/ 504 w 539"/>
                  <a:gd name="T99" fmla="*/ 28 h 543"/>
                  <a:gd name="T100" fmla="*/ 515 w 539"/>
                  <a:gd name="T101" fmla="*/ 32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9" h="543">
                    <a:moveTo>
                      <a:pt x="522" y="63"/>
                    </a:moveTo>
                    <a:cubicBezTo>
                      <a:pt x="515" y="68"/>
                      <a:pt x="515" y="68"/>
                      <a:pt x="515" y="68"/>
                    </a:cubicBezTo>
                    <a:cubicBezTo>
                      <a:pt x="515" y="68"/>
                      <a:pt x="515" y="322"/>
                      <a:pt x="515" y="343"/>
                    </a:cubicBezTo>
                    <a:cubicBezTo>
                      <a:pt x="515" y="363"/>
                      <a:pt x="513" y="396"/>
                      <a:pt x="491" y="414"/>
                    </a:cubicBezTo>
                    <a:cubicBezTo>
                      <a:pt x="467" y="433"/>
                      <a:pt x="434" y="429"/>
                      <a:pt x="412" y="396"/>
                    </a:cubicBezTo>
                    <a:cubicBezTo>
                      <a:pt x="388" y="363"/>
                      <a:pt x="391" y="357"/>
                      <a:pt x="390" y="350"/>
                    </a:cubicBezTo>
                    <a:cubicBezTo>
                      <a:pt x="390" y="344"/>
                      <a:pt x="395" y="333"/>
                      <a:pt x="404" y="337"/>
                    </a:cubicBezTo>
                    <a:cubicBezTo>
                      <a:pt x="413" y="339"/>
                      <a:pt x="413" y="352"/>
                      <a:pt x="395" y="348"/>
                    </a:cubicBezTo>
                    <a:cubicBezTo>
                      <a:pt x="395" y="348"/>
                      <a:pt x="395" y="359"/>
                      <a:pt x="406" y="359"/>
                    </a:cubicBezTo>
                    <a:cubicBezTo>
                      <a:pt x="415" y="357"/>
                      <a:pt x="426" y="354"/>
                      <a:pt x="417" y="331"/>
                    </a:cubicBezTo>
                    <a:cubicBezTo>
                      <a:pt x="417" y="331"/>
                      <a:pt x="430" y="337"/>
                      <a:pt x="425" y="319"/>
                    </a:cubicBezTo>
                    <a:cubicBezTo>
                      <a:pt x="425" y="319"/>
                      <a:pt x="439" y="315"/>
                      <a:pt x="448" y="295"/>
                    </a:cubicBezTo>
                    <a:cubicBezTo>
                      <a:pt x="448" y="295"/>
                      <a:pt x="430" y="300"/>
                      <a:pt x="413" y="311"/>
                    </a:cubicBezTo>
                    <a:cubicBezTo>
                      <a:pt x="397" y="320"/>
                      <a:pt x="388" y="330"/>
                      <a:pt x="386" y="348"/>
                    </a:cubicBezTo>
                    <a:cubicBezTo>
                      <a:pt x="384" y="366"/>
                      <a:pt x="415" y="409"/>
                      <a:pt x="415" y="409"/>
                    </a:cubicBezTo>
                    <a:cubicBezTo>
                      <a:pt x="415" y="409"/>
                      <a:pt x="401" y="401"/>
                      <a:pt x="388" y="377"/>
                    </a:cubicBezTo>
                    <a:cubicBezTo>
                      <a:pt x="377" y="354"/>
                      <a:pt x="380" y="352"/>
                      <a:pt x="377" y="344"/>
                    </a:cubicBezTo>
                    <a:cubicBezTo>
                      <a:pt x="375" y="337"/>
                      <a:pt x="373" y="335"/>
                      <a:pt x="371" y="335"/>
                    </a:cubicBezTo>
                    <a:cubicBezTo>
                      <a:pt x="369" y="335"/>
                      <a:pt x="369" y="339"/>
                      <a:pt x="369" y="343"/>
                    </a:cubicBezTo>
                    <a:cubicBezTo>
                      <a:pt x="367" y="346"/>
                      <a:pt x="366" y="350"/>
                      <a:pt x="358" y="344"/>
                    </a:cubicBezTo>
                    <a:cubicBezTo>
                      <a:pt x="351" y="339"/>
                      <a:pt x="345" y="341"/>
                      <a:pt x="342" y="344"/>
                    </a:cubicBezTo>
                    <a:cubicBezTo>
                      <a:pt x="340" y="348"/>
                      <a:pt x="340" y="354"/>
                      <a:pt x="344" y="359"/>
                    </a:cubicBezTo>
                    <a:cubicBezTo>
                      <a:pt x="347" y="365"/>
                      <a:pt x="349" y="368"/>
                      <a:pt x="344" y="370"/>
                    </a:cubicBezTo>
                    <a:cubicBezTo>
                      <a:pt x="336" y="372"/>
                      <a:pt x="333" y="370"/>
                      <a:pt x="333" y="372"/>
                    </a:cubicBezTo>
                    <a:cubicBezTo>
                      <a:pt x="333" y="374"/>
                      <a:pt x="342" y="377"/>
                      <a:pt x="351" y="381"/>
                    </a:cubicBezTo>
                    <a:cubicBezTo>
                      <a:pt x="362" y="383"/>
                      <a:pt x="386" y="390"/>
                      <a:pt x="408" y="414"/>
                    </a:cubicBezTo>
                    <a:cubicBezTo>
                      <a:pt x="408" y="414"/>
                      <a:pt x="402" y="412"/>
                      <a:pt x="393" y="407"/>
                    </a:cubicBezTo>
                    <a:cubicBezTo>
                      <a:pt x="382" y="400"/>
                      <a:pt x="366" y="388"/>
                      <a:pt x="355" y="387"/>
                    </a:cubicBezTo>
                    <a:cubicBezTo>
                      <a:pt x="345" y="387"/>
                      <a:pt x="331" y="387"/>
                      <a:pt x="321" y="398"/>
                    </a:cubicBezTo>
                    <a:cubicBezTo>
                      <a:pt x="314" y="409"/>
                      <a:pt x="309" y="416"/>
                      <a:pt x="301" y="431"/>
                    </a:cubicBezTo>
                    <a:cubicBezTo>
                      <a:pt x="294" y="447"/>
                      <a:pt x="294" y="449"/>
                      <a:pt x="294" y="449"/>
                    </a:cubicBezTo>
                    <a:cubicBezTo>
                      <a:pt x="294" y="449"/>
                      <a:pt x="310" y="444"/>
                      <a:pt x="318" y="427"/>
                    </a:cubicBezTo>
                    <a:cubicBezTo>
                      <a:pt x="318" y="427"/>
                      <a:pt x="323" y="427"/>
                      <a:pt x="327" y="427"/>
                    </a:cubicBezTo>
                    <a:cubicBezTo>
                      <a:pt x="329" y="427"/>
                      <a:pt x="333" y="425"/>
                      <a:pt x="333" y="418"/>
                    </a:cubicBezTo>
                    <a:cubicBezTo>
                      <a:pt x="333" y="418"/>
                      <a:pt x="338" y="420"/>
                      <a:pt x="345" y="422"/>
                    </a:cubicBezTo>
                    <a:cubicBezTo>
                      <a:pt x="351" y="422"/>
                      <a:pt x="355" y="418"/>
                      <a:pt x="356" y="412"/>
                    </a:cubicBezTo>
                    <a:cubicBezTo>
                      <a:pt x="358" y="405"/>
                      <a:pt x="358" y="398"/>
                      <a:pt x="347" y="396"/>
                    </a:cubicBezTo>
                    <a:cubicBezTo>
                      <a:pt x="347" y="396"/>
                      <a:pt x="349" y="401"/>
                      <a:pt x="349" y="407"/>
                    </a:cubicBezTo>
                    <a:cubicBezTo>
                      <a:pt x="347" y="411"/>
                      <a:pt x="344" y="412"/>
                      <a:pt x="340" y="411"/>
                    </a:cubicBezTo>
                    <a:cubicBezTo>
                      <a:pt x="334" y="411"/>
                      <a:pt x="333" y="400"/>
                      <a:pt x="342" y="394"/>
                    </a:cubicBezTo>
                    <a:cubicBezTo>
                      <a:pt x="351" y="388"/>
                      <a:pt x="364" y="390"/>
                      <a:pt x="384" y="405"/>
                    </a:cubicBezTo>
                    <a:cubicBezTo>
                      <a:pt x="404" y="418"/>
                      <a:pt x="419" y="429"/>
                      <a:pt x="425" y="451"/>
                    </a:cubicBezTo>
                    <a:cubicBezTo>
                      <a:pt x="428" y="471"/>
                      <a:pt x="415" y="501"/>
                      <a:pt x="384" y="510"/>
                    </a:cubicBezTo>
                    <a:cubicBezTo>
                      <a:pt x="371" y="515"/>
                      <a:pt x="358" y="515"/>
                      <a:pt x="345" y="515"/>
                    </a:cubicBezTo>
                    <a:cubicBezTo>
                      <a:pt x="327" y="515"/>
                      <a:pt x="312" y="515"/>
                      <a:pt x="305" y="515"/>
                    </a:cubicBezTo>
                    <a:cubicBezTo>
                      <a:pt x="294" y="515"/>
                      <a:pt x="66" y="517"/>
                      <a:pt x="66" y="517"/>
                    </a:cubicBezTo>
                    <a:cubicBezTo>
                      <a:pt x="62" y="523"/>
                      <a:pt x="62" y="523"/>
                      <a:pt x="62" y="523"/>
                    </a:cubicBezTo>
                    <a:cubicBezTo>
                      <a:pt x="62" y="523"/>
                      <a:pt x="333" y="523"/>
                      <a:pt x="353" y="523"/>
                    </a:cubicBezTo>
                    <a:cubicBezTo>
                      <a:pt x="373" y="523"/>
                      <a:pt x="402" y="519"/>
                      <a:pt x="421" y="495"/>
                    </a:cubicBezTo>
                    <a:cubicBezTo>
                      <a:pt x="437" y="473"/>
                      <a:pt x="434" y="436"/>
                      <a:pt x="425" y="423"/>
                    </a:cubicBezTo>
                    <a:cubicBezTo>
                      <a:pt x="425" y="423"/>
                      <a:pt x="441" y="434"/>
                      <a:pt x="469" y="433"/>
                    </a:cubicBezTo>
                    <a:cubicBezTo>
                      <a:pt x="494" y="429"/>
                      <a:pt x="507" y="411"/>
                      <a:pt x="513" y="400"/>
                    </a:cubicBezTo>
                    <a:cubicBezTo>
                      <a:pt x="518" y="387"/>
                      <a:pt x="522" y="376"/>
                      <a:pt x="522" y="355"/>
                    </a:cubicBezTo>
                    <a:cubicBezTo>
                      <a:pt x="522" y="337"/>
                      <a:pt x="522" y="63"/>
                      <a:pt x="522" y="63"/>
                    </a:cubicBezTo>
                    <a:moveTo>
                      <a:pt x="502" y="59"/>
                    </a:moveTo>
                    <a:cubicBezTo>
                      <a:pt x="502" y="59"/>
                      <a:pt x="502" y="146"/>
                      <a:pt x="502" y="153"/>
                    </a:cubicBezTo>
                    <a:cubicBezTo>
                      <a:pt x="502" y="160"/>
                      <a:pt x="494" y="179"/>
                      <a:pt x="482" y="177"/>
                    </a:cubicBezTo>
                    <a:cubicBezTo>
                      <a:pt x="469" y="177"/>
                      <a:pt x="463" y="171"/>
                      <a:pt x="461" y="153"/>
                    </a:cubicBezTo>
                    <a:cubicBezTo>
                      <a:pt x="459" y="135"/>
                      <a:pt x="469" y="131"/>
                      <a:pt x="476" y="131"/>
                    </a:cubicBezTo>
                    <a:cubicBezTo>
                      <a:pt x="483" y="131"/>
                      <a:pt x="487" y="136"/>
                      <a:pt x="489" y="147"/>
                    </a:cubicBezTo>
                    <a:cubicBezTo>
                      <a:pt x="489" y="157"/>
                      <a:pt x="485" y="157"/>
                      <a:pt x="483" y="157"/>
                    </a:cubicBezTo>
                    <a:cubicBezTo>
                      <a:pt x="482" y="157"/>
                      <a:pt x="482" y="153"/>
                      <a:pt x="482" y="151"/>
                    </a:cubicBezTo>
                    <a:cubicBezTo>
                      <a:pt x="483" y="147"/>
                      <a:pt x="483" y="140"/>
                      <a:pt x="478" y="138"/>
                    </a:cubicBezTo>
                    <a:cubicBezTo>
                      <a:pt x="474" y="138"/>
                      <a:pt x="469" y="142"/>
                      <a:pt x="469" y="155"/>
                    </a:cubicBezTo>
                    <a:cubicBezTo>
                      <a:pt x="471" y="168"/>
                      <a:pt x="476" y="171"/>
                      <a:pt x="482" y="171"/>
                    </a:cubicBezTo>
                    <a:cubicBezTo>
                      <a:pt x="487" y="170"/>
                      <a:pt x="493" y="162"/>
                      <a:pt x="493" y="151"/>
                    </a:cubicBezTo>
                    <a:cubicBezTo>
                      <a:pt x="494" y="140"/>
                      <a:pt x="493" y="120"/>
                      <a:pt x="472" y="120"/>
                    </a:cubicBezTo>
                    <a:cubicBezTo>
                      <a:pt x="452" y="120"/>
                      <a:pt x="452" y="135"/>
                      <a:pt x="452" y="153"/>
                    </a:cubicBezTo>
                    <a:cubicBezTo>
                      <a:pt x="454" y="173"/>
                      <a:pt x="461" y="197"/>
                      <a:pt x="467" y="223"/>
                    </a:cubicBezTo>
                    <a:cubicBezTo>
                      <a:pt x="474" y="247"/>
                      <a:pt x="480" y="278"/>
                      <a:pt x="487" y="309"/>
                    </a:cubicBezTo>
                    <a:cubicBezTo>
                      <a:pt x="493" y="343"/>
                      <a:pt x="494" y="368"/>
                      <a:pt x="489" y="385"/>
                    </a:cubicBezTo>
                    <a:cubicBezTo>
                      <a:pt x="485" y="400"/>
                      <a:pt x="474" y="409"/>
                      <a:pt x="456" y="409"/>
                    </a:cubicBezTo>
                    <a:cubicBezTo>
                      <a:pt x="437" y="411"/>
                      <a:pt x="430" y="392"/>
                      <a:pt x="434" y="374"/>
                    </a:cubicBezTo>
                    <a:cubicBezTo>
                      <a:pt x="437" y="355"/>
                      <a:pt x="452" y="355"/>
                      <a:pt x="459" y="361"/>
                    </a:cubicBezTo>
                    <a:cubicBezTo>
                      <a:pt x="465" y="366"/>
                      <a:pt x="469" y="374"/>
                      <a:pt x="465" y="385"/>
                    </a:cubicBezTo>
                    <a:cubicBezTo>
                      <a:pt x="459" y="394"/>
                      <a:pt x="456" y="394"/>
                      <a:pt x="454" y="394"/>
                    </a:cubicBezTo>
                    <a:cubicBezTo>
                      <a:pt x="450" y="392"/>
                      <a:pt x="448" y="390"/>
                      <a:pt x="448" y="385"/>
                    </a:cubicBezTo>
                    <a:cubicBezTo>
                      <a:pt x="450" y="379"/>
                      <a:pt x="452" y="379"/>
                      <a:pt x="454" y="379"/>
                    </a:cubicBezTo>
                    <a:cubicBezTo>
                      <a:pt x="454" y="379"/>
                      <a:pt x="458" y="376"/>
                      <a:pt x="454" y="372"/>
                    </a:cubicBezTo>
                    <a:cubicBezTo>
                      <a:pt x="450" y="368"/>
                      <a:pt x="441" y="370"/>
                      <a:pt x="441" y="381"/>
                    </a:cubicBezTo>
                    <a:cubicBezTo>
                      <a:pt x="441" y="390"/>
                      <a:pt x="447" y="405"/>
                      <a:pt x="459" y="403"/>
                    </a:cubicBezTo>
                    <a:cubicBezTo>
                      <a:pt x="472" y="400"/>
                      <a:pt x="478" y="388"/>
                      <a:pt x="478" y="379"/>
                    </a:cubicBezTo>
                    <a:cubicBezTo>
                      <a:pt x="476" y="370"/>
                      <a:pt x="476" y="355"/>
                      <a:pt x="476" y="350"/>
                    </a:cubicBezTo>
                    <a:cubicBezTo>
                      <a:pt x="476" y="344"/>
                      <a:pt x="476" y="341"/>
                      <a:pt x="480" y="337"/>
                    </a:cubicBezTo>
                    <a:cubicBezTo>
                      <a:pt x="483" y="333"/>
                      <a:pt x="489" y="328"/>
                      <a:pt x="482" y="320"/>
                    </a:cubicBezTo>
                    <a:cubicBezTo>
                      <a:pt x="472" y="315"/>
                      <a:pt x="469" y="313"/>
                      <a:pt x="471" y="306"/>
                    </a:cubicBezTo>
                    <a:cubicBezTo>
                      <a:pt x="471" y="298"/>
                      <a:pt x="472" y="284"/>
                      <a:pt x="472" y="284"/>
                    </a:cubicBezTo>
                    <a:cubicBezTo>
                      <a:pt x="472" y="284"/>
                      <a:pt x="469" y="297"/>
                      <a:pt x="467" y="302"/>
                    </a:cubicBezTo>
                    <a:cubicBezTo>
                      <a:pt x="467" y="308"/>
                      <a:pt x="465" y="315"/>
                      <a:pt x="471" y="319"/>
                    </a:cubicBezTo>
                    <a:cubicBezTo>
                      <a:pt x="474" y="322"/>
                      <a:pt x="483" y="326"/>
                      <a:pt x="480" y="331"/>
                    </a:cubicBezTo>
                    <a:cubicBezTo>
                      <a:pt x="474" y="337"/>
                      <a:pt x="471" y="339"/>
                      <a:pt x="472" y="350"/>
                    </a:cubicBezTo>
                    <a:cubicBezTo>
                      <a:pt x="474" y="359"/>
                      <a:pt x="480" y="390"/>
                      <a:pt x="467" y="396"/>
                    </a:cubicBezTo>
                    <a:cubicBezTo>
                      <a:pt x="467" y="396"/>
                      <a:pt x="472" y="385"/>
                      <a:pt x="471" y="372"/>
                    </a:cubicBezTo>
                    <a:cubicBezTo>
                      <a:pt x="469" y="361"/>
                      <a:pt x="463" y="350"/>
                      <a:pt x="467" y="341"/>
                    </a:cubicBezTo>
                    <a:cubicBezTo>
                      <a:pt x="469" y="333"/>
                      <a:pt x="472" y="331"/>
                      <a:pt x="472" y="326"/>
                    </a:cubicBezTo>
                    <a:cubicBezTo>
                      <a:pt x="471" y="320"/>
                      <a:pt x="461" y="322"/>
                      <a:pt x="461" y="322"/>
                    </a:cubicBezTo>
                    <a:cubicBezTo>
                      <a:pt x="461" y="322"/>
                      <a:pt x="456" y="313"/>
                      <a:pt x="465" y="298"/>
                    </a:cubicBezTo>
                    <a:cubicBezTo>
                      <a:pt x="472" y="284"/>
                      <a:pt x="474" y="252"/>
                      <a:pt x="459" y="239"/>
                    </a:cubicBezTo>
                    <a:cubicBezTo>
                      <a:pt x="447" y="227"/>
                      <a:pt x="434" y="230"/>
                      <a:pt x="432" y="236"/>
                    </a:cubicBezTo>
                    <a:cubicBezTo>
                      <a:pt x="430" y="239"/>
                      <a:pt x="432" y="249"/>
                      <a:pt x="439" y="249"/>
                    </a:cubicBezTo>
                    <a:cubicBezTo>
                      <a:pt x="447" y="249"/>
                      <a:pt x="450" y="249"/>
                      <a:pt x="447" y="243"/>
                    </a:cubicBezTo>
                    <a:cubicBezTo>
                      <a:pt x="443" y="239"/>
                      <a:pt x="436" y="241"/>
                      <a:pt x="436" y="241"/>
                    </a:cubicBezTo>
                    <a:cubicBezTo>
                      <a:pt x="436" y="241"/>
                      <a:pt x="441" y="234"/>
                      <a:pt x="447" y="234"/>
                    </a:cubicBezTo>
                    <a:cubicBezTo>
                      <a:pt x="454" y="236"/>
                      <a:pt x="456" y="243"/>
                      <a:pt x="456" y="247"/>
                    </a:cubicBezTo>
                    <a:cubicBezTo>
                      <a:pt x="456" y="251"/>
                      <a:pt x="458" y="252"/>
                      <a:pt x="461" y="260"/>
                    </a:cubicBezTo>
                    <a:cubicBezTo>
                      <a:pt x="463" y="265"/>
                      <a:pt x="467" y="278"/>
                      <a:pt x="459" y="291"/>
                    </a:cubicBezTo>
                    <a:cubicBezTo>
                      <a:pt x="450" y="306"/>
                      <a:pt x="428" y="333"/>
                      <a:pt x="423" y="361"/>
                    </a:cubicBezTo>
                    <a:cubicBezTo>
                      <a:pt x="417" y="387"/>
                      <a:pt x="421" y="412"/>
                      <a:pt x="454" y="418"/>
                    </a:cubicBezTo>
                    <a:cubicBezTo>
                      <a:pt x="489" y="422"/>
                      <a:pt x="505" y="385"/>
                      <a:pt x="505" y="357"/>
                    </a:cubicBezTo>
                    <a:cubicBezTo>
                      <a:pt x="507" y="330"/>
                      <a:pt x="507" y="252"/>
                      <a:pt x="507" y="236"/>
                    </a:cubicBezTo>
                    <a:cubicBezTo>
                      <a:pt x="507" y="219"/>
                      <a:pt x="507" y="67"/>
                      <a:pt x="507" y="67"/>
                    </a:cubicBezTo>
                    <a:cubicBezTo>
                      <a:pt x="502" y="59"/>
                      <a:pt x="502" y="59"/>
                      <a:pt x="502" y="59"/>
                    </a:cubicBezTo>
                    <a:moveTo>
                      <a:pt x="57" y="503"/>
                    </a:moveTo>
                    <a:cubicBezTo>
                      <a:pt x="57" y="503"/>
                      <a:pt x="145" y="503"/>
                      <a:pt x="152" y="503"/>
                    </a:cubicBezTo>
                    <a:cubicBezTo>
                      <a:pt x="160" y="503"/>
                      <a:pt x="176" y="495"/>
                      <a:pt x="176" y="484"/>
                    </a:cubicBezTo>
                    <a:cubicBezTo>
                      <a:pt x="176" y="471"/>
                      <a:pt x="169" y="464"/>
                      <a:pt x="150" y="462"/>
                    </a:cubicBezTo>
                    <a:cubicBezTo>
                      <a:pt x="132" y="460"/>
                      <a:pt x="128" y="471"/>
                      <a:pt x="130" y="479"/>
                    </a:cubicBezTo>
                    <a:cubicBezTo>
                      <a:pt x="130" y="486"/>
                      <a:pt x="136" y="490"/>
                      <a:pt x="147" y="490"/>
                    </a:cubicBezTo>
                    <a:cubicBezTo>
                      <a:pt x="156" y="492"/>
                      <a:pt x="156" y="488"/>
                      <a:pt x="156" y="484"/>
                    </a:cubicBezTo>
                    <a:cubicBezTo>
                      <a:pt x="156" y="482"/>
                      <a:pt x="152" y="482"/>
                      <a:pt x="149" y="484"/>
                    </a:cubicBezTo>
                    <a:cubicBezTo>
                      <a:pt x="145" y="484"/>
                      <a:pt x="138" y="486"/>
                      <a:pt x="138" y="480"/>
                    </a:cubicBezTo>
                    <a:cubicBezTo>
                      <a:pt x="138" y="475"/>
                      <a:pt x="141" y="469"/>
                      <a:pt x="154" y="471"/>
                    </a:cubicBezTo>
                    <a:cubicBezTo>
                      <a:pt x="165" y="471"/>
                      <a:pt x="171" y="479"/>
                      <a:pt x="171" y="482"/>
                    </a:cubicBezTo>
                    <a:cubicBezTo>
                      <a:pt x="169" y="488"/>
                      <a:pt x="161" y="493"/>
                      <a:pt x="150" y="495"/>
                    </a:cubicBezTo>
                    <a:cubicBezTo>
                      <a:pt x="139" y="495"/>
                      <a:pt x="119" y="493"/>
                      <a:pt x="119" y="475"/>
                    </a:cubicBezTo>
                    <a:cubicBezTo>
                      <a:pt x="119" y="455"/>
                      <a:pt x="134" y="453"/>
                      <a:pt x="152" y="455"/>
                    </a:cubicBezTo>
                    <a:cubicBezTo>
                      <a:pt x="172" y="455"/>
                      <a:pt x="196" y="462"/>
                      <a:pt x="220" y="469"/>
                    </a:cubicBezTo>
                    <a:cubicBezTo>
                      <a:pt x="246" y="475"/>
                      <a:pt x="276" y="482"/>
                      <a:pt x="309" y="488"/>
                    </a:cubicBezTo>
                    <a:cubicBezTo>
                      <a:pt x="340" y="493"/>
                      <a:pt x="367" y="495"/>
                      <a:pt x="382" y="492"/>
                    </a:cubicBezTo>
                    <a:cubicBezTo>
                      <a:pt x="399" y="486"/>
                      <a:pt x="408" y="477"/>
                      <a:pt x="408" y="458"/>
                    </a:cubicBezTo>
                    <a:cubicBezTo>
                      <a:pt x="408" y="440"/>
                      <a:pt x="391" y="431"/>
                      <a:pt x="371" y="434"/>
                    </a:cubicBezTo>
                    <a:cubicBezTo>
                      <a:pt x="353" y="440"/>
                      <a:pt x="355" y="453"/>
                      <a:pt x="360" y="460"/>
                    </a:cubicBezTo>
                    <a:cubicBezTo>
                      <a:pt x="366" y="466"/>
                      <a:pt x="373" y="469"/>
                      <a:pt x="382" y="466"/>
                    </a:cubicBezTo>
                    <a:cubicBezTo>
                      <a:pt x="393" y="462"/>
                      <a:pt x="393" y="458"/>
                      <a:pt x="393" y="455"/>
                    </a:cubicBezTo>
                    <a:cubicBezTo>
                      <a:pt x="391" y="451"/>
                      <a:pt x="390" y="449"/>
                      <a:pt x="384" y="451"/>
                    </a:cubicBezTo>
                    <a:cubicBezTo>
                      <a:pt x="379" y="451"/>
                      <a:pt x="379" y="453"/>
                      <a:pt x="379" y="455"/>
                    </a:cubicBezTo>
                    <a:cubicBezTo>
                      <a:pt x="379" y="457"/>
                      <a:pt x="375" y="460"/>
                      <a:pt x="369" y="457"/>
                    </a:cubicBezTo>
                    <a:cubicBezTo>
                      <a:pt x="366" y="453"/>
                      <a:pt x="369" y="442"/>
                      <a:pt x="379" y="442"/>
                    </a:cubicBezTo>
                    <a:cubicBezTo>
                      <a:pt x="388" y="444"/>
                      <a:pt x="402" y="449"/>
                      <a:pt x="401" y="462"/>
                    </a:cubicBezTo>
                    <a:cubicBezTo>
                      <a:pt x="399" y="475"/>
                      <a:pt x="388" y="480"/>
                      <a:pt x="379" y="479"/>
                    </a:cubicBezTo>
                    <a:cubicBezTo>
                      <a:pt x="369" y="479"/>
                      <a:pt x="355" y="479"/>
                      <a:pt x="349" y="477"/>
                    </a:cubicBezTo>
                    <a:cubicBezTo>
                      <a:pt x="342" y="477"/>
                      <a:pt x="340" y="479"/>
                      <a:pt x="336" y="482"/>
                    </a:cubicBezTo>
                    <a:cubicBezTo>
                      <a:pt x="331" y="486"/>
                      <a:pt x="327" y="492"/>
                      <a:pt x="320" y="482"/>
                    </a:cubicBezTo>
                    <a:cubicBezTo>
                      <a:pt x="314" y="475"/>
                      <a:pt x="312" y="469"/>
                      <a:pt x="305" y="471"/>
                    </a:cubicBezTo>
                    <a:cubicBezTo>
                      <a:pt x="298" y="471"/>
                      <a:pt x="281" y="475"/>
                      <a:pt x="281" y="475"/>
                    </a:cubicBezTo>
                    <a:cubicBezTo>
                      <a:pt x="281" y="475"/>
                      <a:pt x="294" y="471"/>
                      <a:pt x="301" y="469"/>
                    </a:cubicBezTo>
                    <a:cubicBezTo>
                      <a:pt x="307" y="468"/>
                      <a:pt x="312" y="466"/>
                      <a:pt x="316" y="471"/>
                    </a:cubicBezTo>
                    <a:cubicBezTo>
                      <a:pt x="320" y="477"/>
                      <a:pt x="325" y="484"/>
                      <a:pt x="331" y="480"/>
                    </a:cubicBezTo>
                    <a:cubicBezTo>
                      <a:pt x="336" y="477"/>
                      <a:pt x="338" y="471"/>
                      <a:pt x="349" y="473"/>
                    </a:cubicBezTo>
                    <a:cubicBezTo>
                      <a:pt x="358" y="475"/>
                      <a:pt x="390" y="480"/>
                      <a:pt x="395" y="468"/>
                    </a:cubicBezTo>
                    <a:cubicBezTo>
                      <a:pt x="395" y="468"/>
                      <a:pt x="382" y="475"/>
                      <a:pt x="371" y="471"/>
                    </a:cubicBezTo>
                    <a:cubicBezTo>
                      <a:pt x="360" y="469"/>
                      <a:pt x="347" y="464"/>
                      <a:pt x="340" y="468"/>
                    </a:cubicBezTo>
                    <a:cubicBezTo>
                      <a:pt x="333" y="471"/>
                      <a:pt x="331" y="475"/>
                      <a:pt x="325" y="473"/>
                    </a:cubicBezTo>
                    <a:cubicBezTo>
                      <a:pt x="320" y="473"/>
                      <a:pt x="321" y="462"/>
                      <a:pt x="321" y="462"/>
                    </a:cubicBezTo>
                    <a:cubicBezTo>
                      <a:pt x="321" y="462"/>
                      <a:pt x="312" y="458"/>
                      <a:pt x="296" y="466"/>
                    </a:cubicBezTo>
                    <a:cubicBezTo>
                      <a:pt x="281" y="473"/>
                      <a:pt x="250" y="475"/>
                      <a:pt x="237" y="462"/>
                    </a:cubicBezTo>
                    <a:cubicBezTo>
                      <a:pt x="226" y="447"/>
                      <a:pt x="228" y="436"/>
                      <a:pt x="233" y="433"/>
                    </a:cubicBezTo>
                    <a:cubicBezTo>
                      <a:pt x="239" y="431"/>
                      <a:pt x="248" y="433"/>
                      <a:pt x="248" y="440"/>
                    </a:cubicBezTo>
                    <a:cubicBezTo>
                      <a:pt x="248" y="449"/>
                      <a:pt x="248" y="453"/>
                      <a:pt x="242" y="449"/>
                    </a:cubicBezTo>
                    <a:cubicBezTo>
                      <a:pt x="239" y="446"/>
                      <a:pt x="239" y="438"/>
                      <a:pt x="239" y="438"/>
                    </a:cubicBezTo>
                    <a:cubicBezTo>
                      <a:pt x="239" y="438"/>
                      <a:pt x="231" y="442"/>
                      <a:pt x="233" y="449"/>
                    </a:cubicBezTo>
                    <a:cubicBezTo>
                      <a:pt x="235" y="455"/>
                      <a:pt x="242" y="458"/>
                      <a:pt x="246" y="458"/>
                    </a:cubicBezTo>
                    <a:cubicBezTo>
                      <a:pt x="248" y="458"/>
                      <a:pt x="252" y="460"/>
                      <a:pt x="257" y="462"/>
                    </a:cubicBezTo>
                    <a:cubicBezTo>
                      <a:pt x="264" y="466"/>
                      <a:pt x="277" y="468"/>
                      <a:pt x="290" y="460"/>
                    </a:cubicBezTo>
                    <a:cubicBezTo>
                      <a:pt x="303" y="453"/>
                      <a:pt x="333" y="431"/>
                      <a:pt x="358" y="425"/>
                    </a:cubicBezTo>
                    <a:cubicBezTo>
                      <a:pt x="386" y="418"/>
                      <a:pt x="412" y="422"/>
                      <a:pt x="415" y="457"/>
                    </a:cubicBezTo>
                    <a:cubicBezTo>
                      <a:pt x="421" y="490"/>
                      <a:pt x="382" y="506"/>
                      <a:pt x="355" y="508"/>
                    </a:cubicBezTo>
                    <a:cubicBezTo>
                      <a:pt x="327" y="508"/>
                      <a:pt x="252" y="508"/>
                      <a:pt x="235" y="508"/>
                    </a:cubicBezTo>
                    <a:cubicBezTo>
                      <a:pt x="218" y="508"/>
                      <a:pt x="66" y="508"/>
                      <a:pt x="66" y="508"/>
                    </a:cubicBezTo>
                    <a:cubicBezTo>
                      <a:pt x="57" y="503"/>
                      <a:pt x="57" y="503"/>
                      <a:pt x="57" y="503"/>
                    </a:cubicBezTo>
                    <a:moveTo>
                      <a:pt x="465" y="447"/>
                    </a:moveTo>
                    <a:cubicBezTo>
                      <a:pt x="452" y="447"/>
                      <a:pt x="443" y="457"/>
                      <a:pt x="443" y="468"/>
                    </a:cubicBezTo>
                    <a:cubicBezTo>
                      <a:pt x="443" y="480"/>
                      <a:pt x="452" y="490"/>
                      <a:pt x="465" y="490"/>
                    </a:cubicBezTo>
                    <a:cubicBezTo>
                      <a:pt x="476" y="490"/>
                      <a:pt x="485" y="480"/>
                      <a:pt x="485" y="468"/>
                    </a:cubicBezTo>
                    <a:cubicBezTo>
                      <a:pt x="485" y="457"/>
                      <a:pt x="476" y="447"/>
                      <a:pt x="465" y="447"/>
                    </a:cubicBezTo>
                    <a:moveTo>
                      <a:pt x="517" y="418"/>
                    </a:moveTo>
                    <a:cubicBezTo>
                      <a:pt x="517" y="418"/>
                      <a:pt x="522" y="423"/>
                      <a:pt x="520" y="431"/>
                    </a:cubicBezTo>
                    <a:cubicBezTo>
                      <a:pt x="517" y="440"/>
                      <a:pt x="511" y="442"/>
                      <a:pt x="505" y="444"/>
                    </a:cubicBezTo>
                    <a:cubicBezTo>
                      <a:pt x="502" y="446"/>
                      <a:pt x="494" y="453"/>
                      <a:pt x="494" y="455"/>
                    </a:cubicBezTo>
                    <a:cubicBezTo>
                      <a:pt x="494" y="457"/>
                      <a:pt x="502" y="455"/>
                      <a:pt x="507" y="453"/>
                    </a:cubicBezTo>
                    <a:cubicBezTo>
                      <a:pt x="515" y="451"/>
                      <a:pt x="522" y="446"/>
                      <a:pt x="529" y="453"/>
                    </a:cubicBezTo>
                    <a:cubicBezTo>
                      <a:pt x="539" y="458"/>
                      <a:pt x="537" y="462"/>
                      <a:pt x="537" y="462"/>
                    </a:cubicBezTo>
                    <a:cubicBezTo>
                      <a:pt x="537" y="462"/>
                      <a:pt x="526" y="457"/>
                      <a:pt x="509" y="457"/>
                    </a:cubicBezTo>
                    <a:cubicBezTo>
                      <a:pt x="493" y="457"/>
                      <a:pt x="491" y="457"/>
                      <a:pt x="491" y="457"/>
                    </a:cubicBezTo>
                    <a:cubicBezTo>
                      <a:pt x="491" y="457"/>
                      <a:pt x="498" y="447"/>
                      <a:pt x="504" y="442"/>
                    </a:cubicBezTo>
                    <a:cubicBezTo>
                      <a:pt x="507" y="434"/>
                      <a:pt x="511" y="429"/>
                      <a:pt x="515" y="425"/>
                    </a:cubicBezTo>
                    <a:cubicBezTo>
                      <a:pt x="517" y="422"/>
                      <a:pt x="517" y="418"/>
                      <a:pt x="517" y="418"/>
                    </a:cubicBezTo>
                    <a:moveTo>
                      <a:pt x="533" y="499"/>
                    </a:moveTo>
                    <a:cubicBezTo>
                      <a:pt x="533" y="499"/>
                      <a:pt x="517" y="499"/>
                      <a:pt x="507" y="495"/>
                    </a:cubicBezTo>
                    <a:cubicBezTo>
                      <a:pt x="498" y="493"/>
                      <a:pt x="487" y="488"/>
                      <a:pt x="483" y="488"/>
                    </a:cubicBezTo>
                    <a:cubicBezTo>
                      <a:pt x="482" y="490"/>
                      <a:pt x="483" y="493"/>
                      <a:pt x="485" y="501"/>
                    </a:cubicBezTo>
                    <a:cubicBezTo>
                      <a:pt x="487" y="508"/>
                      <a:pt x="494" y="521"/>
                      <a:pt x="493" y="539"/>
                    </a:cubicBezTo>
                    <a:cubicBezTo>
                      <a:pt x="493" y="539"/>
                      <a:pt x="498" y="536"/>
                      <a:pt x="500" y="528"/>
                    </a:cubicBezTo>
                    <a:cubicBezTo>
                      <a:pt x="502" y="519"/>
                      <a:pt x="500" y="517"/>
                      <a:pt x="494" y="508"/>
                    </a:cubicBezTo>
                    <a:cubicBezTo>
                      <a:pt x="489" y="499"/>
                      <a:pt x="483" y="493"/>
                      <a:pt x="485" y="492"/>
                    </a:cubicBezTo>
                    <a:cubicBezTo>
                      <a:pt x="487" y="492"/>
                      <a:pt x="494" y="495"/>
                      <a:pt x="500" y="499"/>
                    </a:cubicBezTo>
                    <a:cubicBezTo>
                      <a:pt x="505" y="504"/>
                      <a:pt x="509" y="508"/>
                      <a:pt x="518" y="508"/>
                    </a:cubicBezTo>
                    <a:cubicBezTo>
                      <a:pt x="528" y="506"/>
                      <a:pt x="533" y="499"/>
                      <a:pt x="533" y="499"/>
                    </a:cubicBezTo>
                    <a:moveTo>
                      <a:pt x="520" y="517"/>
                    </a:moveTo>
                    <a:cubicBezTo>
                      <a:pt x="520" y="517"/>
                      <a:pt x="531" y="525"/>
                      <a:pt x="531" y="538"/>
                    </a:cubicBezTo>
                    <a:cubicBezTo>
                      <a:pt x="531" y="538"/>
                      <a:pt x="518" y="539"/>
                      <a:pt x="509" y="526"/>
                    </a:cubicBezTo>
                    <a:cubicBezTo>
                      <a:pt x="526" y="534"/>
                      <a:pt x="526" y="534"/>
                      <a:pt x="526" y="534"/>
                    </a:cubicBezTo>
                    <a:cubicBezTo>
                      <a:pt x="520" y="517"/>
                      <a:pt x="520" y="517"/>
                      <a:pt x="520" y="517"/>
                    </a:cubicBezTo>
                    <a:moveTo>
                      <a:pt x="518" y="475"/>
                    </a:moveTo>
                    <a:cubicBezTo>
                      <a:pt x="517" y="475"/>
                      <a:pt x="515" y="477"/>
                      <a:pt x="515" y="480"/>
                    </a:cubicBezTo>
                    <a:cubicBezTo>
                      <a:pt x="515" y="482"/>
                      <a:pt x="517" y="484"/>
                      <a:pt x="518" y="484"/>
                    </a:cubicBezTo>
                    <a:cubicBezTo>
                      <a:pt x="522" y="484"/>
                      <a:pt x="524" y="482"/>
                      <a:pt x="524" y="480"/>
                    </a:cubicBezTo>
                    <a:cubicBezTo>
                      <a:pt x="524" y="477"/>
                      <a:pt x="522" y="475"/>
                      <a:pt x="518" y="475"/>
                    </a:cubicBezTo>
                    <a:moveTo>
                      <a:pt x="472" y="523"/>
                    </a:moveTo>
                    <a:cubicBezTo>
                      <a:pt x="469" y="523"/>
                      <a:pt x="467" y="525"/>
                      <a:pt x="467" y="528"/>
                    </a:cubicBezTo>
                    <a:cubicBezTo>
                      <a:pt x="467" y="530"/>
                      <a:pt x="469" y="532"/>
                      <a:pt x="472" y="532"/>
                    </a:cubicBezTo>
                    <a:cubicBezTo>
                      <a:pt x="474" y="532"/>
                      <a:pt x="476" y="530"/>
                      <a:pt x="476" y="528"/>
                    </a:cubicBezTo>
                    <a:cubicBezTo>
                      <a:pt x="476" y="525"/>
                      <a:pt x="474" y="523"/>
                      <a:pt x="472" y="523"/>
                    </a:cubicBezTo>
                    <a:moveTo>
                      <a:pt x="456" y="543"/>
                    </a:moveTo>
                    <a:cubicBezTo>
                      <a:pt x="456" y="543"/>
                      <a:pt x="448" y="543"/>
                      <a:pt x="447" y="534"/>
                    </a:cubicBezTo>
                    <a:cubicBezTo>
                      <a:pt x="443" y="526"/>
                      <a:pt x="447" y="521"/>
                      <a:pt x="448" y="515"/>
                    </a:cubicBezTo>
                    <a:cubicBezTo>
                      <a:pt x="450" y="512"/>
                      <a:pt x="452" y="503"/>
                      <a:pt x="450" y="501"/>
                    </a:cubicBezTo>
                    <a:cubicBezTo>
                      <a:pt x="448" y="499"/>
                      <a:pt x="445" y="504"/>
                      <a:pt x="441" y="510"/>
                    </a:cubicBezTo>
                    <a:cubicBezTo>
                      <a:pt x="437" y="514"/>
                      <a:pt x="436" y="525"/>
                      <a:pt x="425" y="525"/>
                    </a:cubicBezTo>
                    <a:cubicBezTo>
                      <a:pt x="413" y="525"/>
                      <a:pt x="413" y="521"/>
                      <a:pt x="413" y="521"/>
                    </a:cubicBezTo>
                    <a:cubicBezTo>
                      <a:pt x="413" y="521"/>
                      <a:pt x="425" y="517"/>
                      <a:pt x="437" y="508"/>
                    </a:cubicBezTo>
                    <a:cubicBezTo>
                      <a:pt x="450" y="497"/>
                      <a:pt x="452" y="497"/>
                      <a:pt x="452" y="497"/>
                    </a:cubicBezTo>
                    <a:cubicBezTo>
                      <a:pt x="452" y="497"/>
                      <a:pt x="452" y="508"/>
                      <a:pt x="452" y="515"/>
                    </a:cubicBezTo>
                    <a:cubicBezTo>
                      <a:pt x="452" y="523"/>
                      <a:pt x="452" y="530"/>
                      <a:pt x="454" y="536"/>
                    </a:cubicBezTo>
                    <a:cubicBezTo>
                      <a:pt x="454" y="539"/>
                      <a:pt x="456" y="543"/>
                      <a:pt x="456" y="543"/>
                    </a:cubicBezTo>
                    <a:moveTo>
                      <a:pt x="49" y="488"/>
                    </a:moveTo>
                    <a:cubicBezTo>
                      <a:pt x="49" y="488"/>
                      <a:pt x="46" y="493"/>
                      <a:pt x="40" y="497"/>
                    </a:cubicBezTo>
                    <a:cubicBezTo>
                      <a:pt x="33" y="501"/>
                      <a:pt x="16" y="510"/>
                      <a:pt x="16" y="510"/>
                    </a:cubicBezTo>
                    <a:cubicBezTo>
                      <a:pt x="16" y="510"/>
                      <a:pt x="22" y="514"/>
                      <a:pt x="29" y="517"/>
                    </a:cubicBezTo>
                    <a:cubicBezTo>
                      <a:pt x="38" y="521"/>
                      <a:pt x="46" y="528"/>
                      <a:pt x="49" y="532"/>
                    </a:cubicBezTo>
                    <a:cubicBezTo>
                      <a:pt x="49" y="532"/>
                      <a:pt x="51" y="526"/>
                      <a:pt x="46" y="519"/>
                    </a:cubicBezTo>
                    <a:cubicBezTo>
                      <a:pt x="40" y="514"/>
                      <a:pt x="38" y="515"/>
                      <a:pt x="31" y="514"/>
                    </a:cubicBezTo>
                    <a:cubicBezTo>
                      <a:pt x="23" y="512"/>
                      <a:pt x="20" y="512"/>
                      <a:pt x="20" y="510"/>
                    </a:cubicBezTo>
                    <a:cubicBezTo>
                      <a:pt x="20" y="508"/>
                      <a:pt x="27" y="506"/>
                      <a:pt x="31" y="506"/>
                    </a:cubicBezTo>
                    <a:cubicBezTo>
                      <a:pt x="36" y="506"/>
                      <a:pt x="42" y="506"/>
                      <a:pt x="46" y="501"/>
                    </a:cubicBezTo>
                    <a:cubicBezTo>
                      <a:pt x="51" y="495"/>
                      <a:pt x="49" y="488"/>
                      <a:pt x="49" y="488"/>
                    </a:cubicBezTo>
                    <a:moveTo>
                      <a:pt x="3" y="506"/>
                    </a:moveTo>
                    <a:cubicBezTo>
                      <a:pt x="1" y="506"/>
                      <a:pt x="0" y="508"/>
                      <a:pt x="0" y="510"/>
                    </a:cubicBezTo>
                    <a:cubicBezTo>
                      <a:pt x="0" y="512"/>
                      <a:pt x="1" y="514"/>
                      <a:pt x="3" y="514"/>
                    </a:cubicBezTo>
                    <a:cubicBezTo>
                      <a:pt x="5" y="514"/>
                      <a:pt x="7" y="512"/>
                      <a:pt x="7" y="510"/>
                    </a:cubicBezTo>
                    <a:cubicBezTo>
                      <a:pt x="7" y="508"/>
                      <a:pt x="5" y="506"/>
                      <a:pt x="3" y="506"/>
                    </a:cubicBezTo>
                    <a:moveTo>
                      <a:pt x="511" y="0"/>
                    </a:moveTo>
                    <a:cubicBezTo>
                      <a:pt x="509" y="0"/>
                      <a:pt x="507" y="2"/>
                      <a:pt x="507" y="4"/>
                    </a:cubicBezTo>
                    <a:cubicBezTo>
                      <a:pt x="507" y="6"/>
                      <a:pt x="509" y="8"/>
                      <a:pt x="511" y="8"/>
                    </a:cubicBezTo>
                    <a:cubicBezTo>
                      <a:pt x="513" y="8"/>
                      <a:pt x="515" y="6"/>
                      <a:pt x="515" y="4"/>
                    </a:cubicBezTo>
                    <a:cubicBezTo>
                      <a:pt x="515" y="2"/>
                      <a:pt x="513" y="0"/>
                      <a:pt x="511" y="0"/>
                    </a:cubicBezTo>
                    <a:moveTo>
                      <a:pt x="533" y="50"/>
                    </a:moveTo>
                    <a:cubicBezTo>
                      <a:pt x="533" y="50"/>
                      <a:pt x="526" y="43"/>
                      <a:pt x="520" y="33"/>
                    </a:cubicBezTo>
                    <a:cubicBezTo>
                      <a:pt x="517" y="24"/>
                      <a:pt x="513" y="15"/>
                      <a:pt x="511" y="15"/>
                    </a:cubicBezTo>
                    <a:cubicBezTo>
                      <a:pt x="509" y="15"/>
                      <a:pt x="507" y="19"/>
                      <a:pt x="504" y="28"/>
                    </a:cubicBezTo>
                    <a:cubicBezTo>
                      <a:pt x="498" y="37"/>
                      <a:pt x="494" y="44"/>
                      <a:pt x="489" y="50"/>
                    </a:cubicBezTo>
                    <a:cubicBezTo>
                      <a:pt x="489" y="50"/>
                      <a:pt x="494" y="52"/>
                      <a:pt x="500" y="46"/>
                    </a:cubicBezTo>
                    <a:cubicBezTo>
                      <a:pt x="505" y="41"/>
                      <a:pt x="505" y="37"/>
                      <a:pt x="507" y="30"/>
                    </a:cubicBezTo>
                    <a:cubicBezTo>
                      <a:pt x="507" y="24"/>
                      <a:pt x="509" y="19"/>
                      <a:pt x="511" y="19"/>
                    </a:cubicBezTo>
                    <a:cubicBezTo>
                      <a:pt x="511" y="19"/>
                      <a:pt x="515" y="24"/>
                      <a:pt x="515" y="32"/>
                    </a:cubicBezTo>
                    <a:cubicBezTo>
                      <a:pt x="515" y="41"/>
                      <a:pt x="517" y="44"/>
                      <a:pt x="522" y="48"/>
                    </a:cubicBezTo>
                    <a:cubicBezTo>
                      <a:pt x="528" y="52"/>
                      <a:pt x="533" y="50"/>
                      <a:pt x="533" y="50"/>
                    </a:cubicBezTo>
                  </a:path>
                </a:pathLst>
              </a:custGeom>
              <a:solidFill>
                <a:srgbClr val="1D34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902">
                <a:extLst>
                  <a:ext uri="{FF2B5EF4-FFF2-40B4-BE49-F238E27FC236}">
                    <a16:creationId xmlns:a16="http://schemas.microsoft.com/office/drawing/2014/main" xmlns="" id="{B7CA59FD-1F10-4D5B-BD24-9805F30855AE}"/>
                  </a:ext>
                </a:extLst>
              </p:cNvPr>
              <p:cNvSpPr>
                <a:spLocks noEditPoints="1"/>
              </p:cNvSpPr>
              <p:nvPr/>
            </p:nvSpPr>
            <p:spPr bwMode="auto">
              <a:xfrm>
                <a:off x="4961" y="3196"/>
                <a:ext cx="474" cy="477"/>
              </a:xfrm>
              <a:custGeom>
                <a:avLst/>
                <a:gdLst>
                  <a:gd name="T0" fmla="*/ 127 w 539"/>
                  <a:gd name="T1" fmla="*/ 396 h 543"/>
                  <a:gd name="T2" fmla="*/ 121 w 539"/>
                  <a:gd name="T3" fmla="*/ 331 h 543"/>
                  <a:gd name="T4" fmla="*/ 123 w 539"/>
                  <a:gd name="T5" fmla="*/ 409 h 543"/>
                  <a:gd name="T6" fmla="*/ 180 w 539"/>
                  <a:gd name="T7" fmla="*/ 344 h 543"/>
                  <a:gd name="T8" fmla="*/ 187 w 539"/>
                  <a:gd name="T9" fmla="*/ 381 h 543"/>
                  <a:gd name="T10" fmla="*/ 237 w 539"/>
                  <a:gd name="T11" fmla="*/ 431 h 543"/>
                  <a:gd name="T12" fmla="*/ 193 w 539"/>
                  <a:gd name="T13" fmla="*/ 422 h 543"/>
                  <a:gd name="T14" fmla="*/ 196 w 539"/>
                  <a:gd name="T15" fmla="*/ 394 h 543"/>
                  <a:gd name="T16" fmla="*/ 233 w 539"/>
                  <a:gd name="T17" fmla="*/ 515 h 543"/>
                  <a:gd name="T18" fmla="*/ 114 w 539"/>
                  <a:gd name="T19" fmla="*/ 423 h 543"/>
                  <a:gd name="T20" fmla="*/ 36 w 539"/>
                  <a:gd name="T21" fmla="*/ 59 h 543"/>
                  <a:gd name="T22" fmla="*/ 49 w 539"/>
                  <a:gd name="T23" fmla="*/ 147 h 543"/>
                  <a:gd name="T24" fmla="*/ 57 w 539"/>
                  <a:gd name="T25" fmla="*/ 171 h 543"/>
                  <a:gd name="T26" fmla="*/ 51 w 539"/>
                  <a:gd name="T27" fmla="*/ 309 h 543"/>
                  <a:gd name="T28" fmla="*/ 73 w 539"/>
                  <a:gd name="T29" fmla="*/ 385 h 543"/>
                  <a:gd name="T30" fmla="*/ 97 w 539"/>
                  <a:gd name="T31" fmla="*/ 381 h 543"/>
                  <a:gd name="T32" fmla="*/ 57 w 539"/>
                  <a:gd name="T33" fmla="*/ 320 h 543"/>
                  <a:gd name="T34" fmla="*/ 58 w 539"/>
                  <a:gd name="T35" fmla="*/ 331 h 543"/>
                  <a:gd name="T36" fmla="*/ 66 w 539"/>
                  <a:gd name="T37" fmla="*/ 326 h 543"/>
                  <a:gd name="T38" fmla="*/ 99 w 539"/>
                  <a:gd name="T39" fmla="*/ 249 h 543"/>
                  <a:gd name="T40" fmla="*/ 77 w 539"/>
                  <a:gd name="T41" fmla="*/ 260 h 543"/>
                  <a:gd name="T42" fmla="*/ 31 w 539"/>
                  <a:gd name="T43" fmla="*/ 236 h 543"/>
                  <a:gd name="T44" fmla="*/ 362 w 539"/>
                  <a:gd name="T45" fmla="*/ 484 h 543"/>
                  <a:gd name="T46" fmla="*/ 390 w 539"/>
                  <a:gd name="T47" fmla="*/ 484 h 543"/>
                  <a:gd name="T48" fmla="*/ 419 w 539"/>
                  <a:gd name="T49" fmla="*/ 475 h 543"/>
                  <a:gd name="T50" fmla="*/ 130 w 539"/>
                  <a:gd name="T51" fmla="*/ 458 h 543"/>
                  <a:gd name="T52" fmla="*/ 154 w 539"/>
                  <a:gd name="T53" fmla="*/ 451 h 543"/>
                  <a:gd name="T54" fmla="*/ 160 w 539"/>
                  <a:gd name="T55" fmla="*/ 479 h 543"/>
                  <a:gd name="T56" fmla="*/ 257 w 539"/>
                  <a:gd name="T57" fmla="*/ 475 h 543"/>
                  <a:gd name="T58" fmla="*/ 143 w 539"/>
                  <a:gd name="T59" fmla="*/ 468 h 543"/>
                  <a:gd name="T60" fmla="*/ 242 w 539"/>
                  <a:gd name="T61" fmla="*/ 466 h 543"/>
                  <a:gd name="T62" fmla="*/ 299 w 539"/>
                  <a:gd name="T63" fmla="*/ 438 h 543"/>
                  <a:gd name="T64" fmla="*/ 180 w 539"/>
                  <a:gd name="T65" fmla="*/ 425 h 543"/>
                  <a:gd name="T66" fmla="*/ 482 w 539"/>
                  <a:gd name="T67" fmla="*/ 503 h 543"/>
                  <a:gd name="T68" fmla="*/ 73 w 539"/>
                  <a:gd name="T69" fmla="*/ 447 h 543"/>
                  <a:gd name="T70" fmla="*/ 31 w 539"/>
                  <a:gd name="T71" fmla="*/ 453 h 543"/>
                  <a:gd name="T72" fmla="*/ 35 w 539"/>
                  <a:gd name="T73" fmla="*/ 442 h 543"/>
                  <a:gd name="T74" fmla="*/ 55 w 539"/>
                  <a:gd name="T75" fmla="*/ 488 h 543"/>
                  <a:gd name="T76" fmla="*/ 53 w 539"/>
                  <a:gd name="T77" fmla="*/ 492 h 543"/>
                  <a:gd name="T78" fmla="*/ 7 w 539"/>
                  <a:gd name="T79" fmla="*/ 538 h 543"/>
                  <a:gd name="T80" fmla="*/ 23 w 539"/>
                  <a:gd name="T81" fmla="*/ 480 h 543"/>
                  <a:gd name="T82" fmla="*/ 71 w 539"/>
                  <a:gd name="T83" fmla="*/ 528 h 543"/>
                  <a:gd name="T84" fmla="*/ 92 w 539"/>
                  <a:gd name="T85" fmla="*/ 534 h 543"/>
                  <a:gd name="T86" fmla="*/ 125 w 539"/>
                  <a:gd name="T87" fmla="*/ 521 h 543"/>
                  <a:gd name="T88" fmla="*/ 82 w 539"/>
                  <a:gd name="T89" fmla="*/ 543 h 543"/>
                  <a:gd name="T90" fmla="*/ 489 w 539"/>
                  <a:gd name="T91" fmla="*/ 532 h 543"/>
                  <a:gd name="T92" fmla="*/ 493 w 539"/>
                  <a:gd name="T93" fmla="*/ 501 h 543"/>
                  <a:gd name="T94" fmla="*/ 531 w 539"/>
                  <a:gd name="T95" fmla="*/ 510 h 543"/>
                  <a:gd name="T96" fmla="*/ 23 w 539"/>
                  <a:gd name="T97" fmla="*/ 4 h 543"/>
                  <a:gd name="T98" fmla="*/ 35 w 539"/>
                  <a:gd name="T99" fmla="*/ 28 h 543"/>
                  <a:gd name="T100" fmla="*/ 23 w 539"/>
                  <a:gd name="T101" fmla="*/ 32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9" h="543">
                    <a:moveTo>
                      <a:pt x="16" y="63"/>
                    </a:moveTo>
                    <a:cubicBezTo>
                      <a:pt x="23" y="68"/>
                      <a:pt x="23" y="68"/>
                      <a:pt x="23" y="68"/>
                    </a:cubicBezTo>
                    <a:cubicBezTo>
                      <a:pt x="23" y="68"/>
                      <a:pt x="23" y="322"/>
                      <a:pt x="23" y="343"/>
                    </a:cubicBezTo>
                    <a:cubicBezTo>
                      <a:pt x="23" y="363"/>
                      <a:pt x="25" y="396"/>
                      <a:pt x="47" y="414"/>
                    </a:cubicBezTo>
                    <a:cubicBezTo>
                      <a:pt x="71" y="433"/>
                      <a:pt x="104" y="429"/>
                      <a:pt x="127" y="396"/>
                    </a:cubicBezTo>
                    <a:cubicBezTo>
                      <a:pt x="150" y="363"/>
                      <a:pt x="147" y="357"/>
                      <a:pt x="149" y="350"/>
                    </a:cubicBezTo>
                    <a:cubicBezTo>
                      <a:pt x="149" y="344"/>
                      <a:pt x="143" y="333"/>
                      <a:pt x="134" y="337"/>
                    </a:cubicBezTo>
                    <a:cubicBezTo>
                      <a:pt x="125" y="339"/>
                      <a:pt x="125" y="352"/>
                      <a:pt x="143" y="348"/>
                    </a:cubicBezTo>
                    <a:cubicBezTo>
                      <a:pt x="143" y="348"/>
                      <a:pt x="143" y="359"/>
                      <a:pt x="132" y="359"/>
                    </a:cubicBezTo>
                    <a:cubicBezTo>
                      <a:pt x="123" y="357"/>
                      <a:pt x="112" y="354"/>
                      <a:pt x="121" y="331"/>
                    </a:cubicBezTo>
                    <a:cubicBezTo>
                      <a:pt x="121" y="331"/>
                      <a:pt x="108" y="337"/>
                      <a:pt x="114" y="319"/>
                    </a:cubicBezTo>
                    <a:cubicBezTo>
                      <a:pt x="114" y="319"/>
                      <a:pt x="99" y="315"/>
                      <a:pt x="90" y="295"/>
                    </a:cubicBezTo>
                    <a:cubicBezTo>
                      <a:pt x="90" y="295"/>
                      <a:pt x="108" y="300"/>
                      <a:pt x="125" y="311"/>
                    </a:cubicBezTo>
                    <a:cubicBezTo>
                      <a:pt x="141" y="320"/>
                      <a:pt x="150" y="330"/>
                      <a:pt x="152" y="348"/>
                    </a:cubicBezTo>
                    <a:cubicBezTo>
                      <a:pt x="154" y="366"/>
                      <a:pt x="123" y="409"/>
                      <a:pt x="123" y="409"/>
                    </a:cubicBezTo>
                    <a:cubicBezTo>
                      <a:pt x="123" y="409"/>
                      <a:pt x="138" y="401"/>
                      <a:pt x="150" y="377"/>
                    </a:cubicBezTo>
                    <a:cubicBezTo>
                      <a:pt x="161" y="354"/>
                      <a:pt x="158" y="352"/>
                      <a:pt x="161" y="344"/>
                    </a:cubicBezTo>
                    <a:cubicBezTo>
                      <a:pt x="163" y="337"/>
                      <a:pt x="165" y="335"/>
                      <a:pt x="167" y="335"/>
                    </a:cubicBezTo>
                    <a:cubicBezTo>
                      <a:pt x="169" y="335"/>
                      <a:pt x="169" y="339"/>
                      <a:pt x="169" y="343"/>
                    </a:cubicBezTo>
                    <a:cubicBezTo>
                      <a:pt x="171" y="346"/>
                      <a:pt x="173" y="350"/>
                      <a:pt x="180" y="344"/>
                    </a:cubicBezTo>
                    <a:cubicBezTo>
                      <a:pt x="187" y="339"/>
                      <a:pt x="193" y="341"/>
                      <a:pt x="196" y="344"/>
                    </a:cubicBezTo>
                    <a:cubicBezTo>
                      <a:pt x="198" y="348"/>
                      <a:pt x="198" y="354"/>
                      <a:pt x="195" y="359"/>
                    </a:cubicBezTo>
                    <a:cubicBezTo>
                      <a:pt x="191" y="365"/>
                      <a:pt x="189" y="368"/>
                      <a:pt x="195" y="370"/>
                    </a:cubicBezTo>
                    <a:cubicBezTo>
                      <a:pt x="202" y="372"/>
                      <a:pt x="206" y="370"/>
                      <a:pt x="206" y="372"/>
                    </a:cubicBezTo>
                    <a:cubicBezTo>
                      <a:pt x="206" y="374"/>
                      <a:pt x="196" y="377"/>
                      <a:pt x="187" y="381"/>
                    </a:cubicBezTo>
                    <a:cubicBezTo>
                      <a:pt x="176" y="383"/>
                      <a:pt x="152" y="390"/>
                      <a:pt x="130" y="414"/>
                    </a:cubicBezTo>
                    <a:cubicBezTo>
                      <a:pt x="130" y="414"/>
                      <a:pt x="136" y="412"/>
                      <a:pt x="145" y="407"/>
                    </a:cubicBezTo>
                    <a:cubicBezTo>
                      <a:pt x="156" y="400"/>
                      <a:pt x="173" y="388"/>
                      <a:pt x="184" y="387"/>
                    </a:cubicBezTo>
                    <a:cubicBezTo>
                      <a:pt x="193" y="387"/>
                      <a:pt x="207" y="387"/>
                      <a:pt x="217" y="398"/>
                    </a:cubicBezTo>
                    <a:cubicBezTo>
                      <a:pt x="224" y="409"/>
                      <a:pt x="230" y="416"/>
                      <a:pt x="237" y="431"/>
                    </a:cubicBezTo>
                    <a:cubicBezTo>
                      <a:pt x="244" y="447"/>
                      <a:pt x="244" y="449"/>
                      <a:pt x="244" y="449"/>
                    </a:cubicBezTo>
                    <a:cubicBezTo>
                      <a:pt x="244" y="449"/>
                      <a:pt x="228" y="444"/>
                      <a:pt x="220" y="427"/>
                    </a:cubicBezTo>
                    <a:cubicBezTo>
                      <a:pt x="220" y="427"/>
                      <a:pt x="215" y="427"/>
                      <a:pt x="211" y="427"/>
                    </a:cubicBezTo>
                    <a:cubicBezTo>
                      <a:pt x="209" y="427"/>
                      <a:pt x="206" y="425"/>
                      <a:pt x="206" y="418"/>
                    </a:cubicBezTo>
                    <a:cubicBezTo>
                      <a:pt x="206" y="418"/>
                      <a:pt x="200" y="420"/>
                      <a:pt x="193" y="422"/>
                    </a:cubicBezTo>
                    <a:cubicBezTo>
                      <a:pt x="187" y="422"/>
                      <a:pt x="184" y="418"/>
                      <a:pt x="182" y="412"/>
                    </a:cubicBezTo>
                    <a:cubicBezTo>
                      <a:pt x="180" y="405"/>
                      <a:pt x="180" y="398"/>
                      <a:pt x="191" y="396"/>
                    </a:cubicBezTo>
                    <a:cubicBezTo>
                      <a:pt x="191" y="396"/>
                      <a:pt x="189" y="401"/>
                      <a:pt x="189" y="407"/>
                    </a:cubicBezTo>
                    <a:cubicBezTo>
                      <a:pt x="191" y="411"/>
                      <a:pt x="195" y="412"/>
                      <a:pt x="198" y="411"/>
                    </a:cubicBezTo>
                    <a:cubicBezTo>
                      <a:pt x="204" y="411"/>
                      <a:pt x="206" y="400"/>
                      <a:pt x="196" y="394"/>
                    </a:cubicBezTo>
                    <a:cubicBezTo>
                      <a:pt x="187" y="388"/>
                      <a:pt x="174" y="390"/>
                      <a:pt x="154" y="405"/>
                    </a:cubicBezTo>
                    <a:cubicBezTo>
                      <a:pt x="134" y="418"/>
                      <a:pt x="119" y="429"/>
                      <a:pt x="114" y="451"/>
                    </a:cubicBezTo>
                    <a:cubicBezTo>
                      <a:pt x="110" y="471"/>
                      <a:pt x="123" y="501"/>
                      <a:pt x="154" y="510"/>
                    </a:cubicBezTo>
                    <a:cubicBezTo>
                      <a:pt x="167" y="515"/>
                      <a:pt x="180" y="515"/>
                      <a:pt x="193" y="515"/>
                    </a:cubicBezTo>
                    <a:cubicBezTo>
                      <a:pt x="211" y="515"/>
                      <a:pt x="226" y="515"/>
                      <a:pt x="233" y="515"/>
                    </a:cubicBezTo>
                    <a:cubicBezTo>
                      <a:pt x="244" y="515"/>
                      <a:pt x="472" y="517"/>
                      <a:pt x="472" y="517"/>
                    </a:cubicBezTo>
                    <a:cubicBezTo>
                      <a:pt x="476" y="523"/>
                      <a:pt x="476" y="523"/>
                      <a:pt x="476" y="523"/>
                    </a:cubicBezTo>
                    <a:cubicBezTo>
                      <a:pt x="476" y="523"/>
                      <a:pt x="206" y="523"/>
                      <a:pt x="185" y="523"/>
                    </a:cubicBezTo>
                    <a:cubicBezTo>
                      <a:pt x="165" y="523"/>
                      <a:pt x="136" y="519"/>
                      <a:pt x="117" y="495"/>
                    </a:cubicBezTo>
                    <a:cubicBezTo>
                      <a:pt x="101" y="473"/>
                      <a:pt x="104" y="436"/>
                      <a:pt x="114" y="423"/>
                    </a:cubicBezTo>
                    <a:cubicBezTo>
                      <a:pt x="114" y="423"/>
                      <a:pt x="97" y="434"/>
                      <a:pt x="69" y="433"/>
                    </a:cubicBezTo>
                    <a:cubicBezTo>
                      <a:pt x="44" y="429"/>
                      <a:pt x="31" y="411"/>
                      <a:pt x="25" y="400"/>
                    </a:cubicBezTo>
                    <a:cubicBezTo>
                      <a:pt x="20" y="387"/>
                      <a:pt x="16" y="376"/>
                      <a:pt x="16" y="355"/>
                    </a:cubicBezTo>
                    <a:cubicBezTo>
                      <a:pt x="16" y="337"/>
                      <a:pt x="16" y="63"/>
                      <a:pt x="16" y="63"/>
                    </a:cubicBezTo>
                    <a:moveTo>
                      <a:pt x="36" y="59"/>
                    </a:moveTo>
                    <a:cubicBezTo>
                      <a:pt x="36" y="59"/>
                      <a:pt x="36" y="146"/>
                      <a:pt x="36" y="153"/>
                    </a:cubicBezTo>
                    <a:cubicBezTo>
                      <a:pt x="36" y="160"/>
                      <a:pt x="44" y="179"/>
                      <a:pt x="57" y="177"/>
                    </a:cubicBezTo>
                    <a:cubicBezTo>
                      <a:pt x="69" y="177"/>
                      <a:pt x="75" y="171"/>
                      <a:pt x="77" y="153"/>
                    </a:cubicBezTo>
                    <a:cubicBezTo>
                      <a:pt x="79" y="135"/>
                      <a:pt x="69" y="131"/>
                      <a:pt x="62" y="131"/>
                    </a:cubicBezTo>
                    <a:cubicBezTo>
                      <a:pt x="55" y="131"/>
                      <a:pt x="51" y="136"/>
                      <a:pt x="49" y="147"/>
                    </a:cubicBezTo>
                    <a:cubicBezTo>
                      <a:pt x="49" y="157"/>
                      <a:pt x="53" y="157"/>
                      <a:pt x="55" y="157"/>
                    </a:cubicBezTo>
                    <a:cubicBezTo>
                      <a:pt x="57" y="157"/>
                      <a:pt x="57" y="153"/>
                      <a:pt x="57" y="151"/>
                    </a:cubicBezTo>
                    <a:cubicBezTo>
                      <a:pt x="55" y="147"/>
                      <a:pt x="55" y="140"/>
                      <a:pt x="60" y="138"/>
                    </a:cubicBezTo>
                    <a:cubicBezTo>
                      <a:pt x="64" y="138"/>
                      <a:pt x="69" y="142"/>
                      <a:pt x="69" y="155"/>
                    </a:cubicBezTo>
                    <a:cubicBezTo>
                      <a:pt x="68" y="168"/>
                      <a:pt x="62" y="171"/>
                      <a:pt x="57" y="171"/>
                    </a:cubicBezTo>
                    <a:cubicBezTo>
                      <a:pt x="51" y="170"/>
                      <a:pt x="46" y="162"/>
                      <a:pt x="46" y="151"/>
                    </a:cubicBezTo>
                    <a:cubicBezTo>
                      <a:pt x="44" y="140"/>
                      <a:pt x="46" y="120"/>
                      <a:pt x="66" y="120"/>
                    </a:cubicBezTo>
                    <a:cubicBezTo>
                      <a:pt x="86" y="120"/>
                      <a:pt x="86" y="135"/>
                      <a:pt x="86" y="153"/>
                    </a:cubicBezTo>
                    <a:cubicBezTo>
                      <a:pt x="84" y="173"/>
                      <a:pt x="77" y="197"/>
                      <a:pt x="71" y="223"/>
                    </a:cubicBezTo>
                    <a:cubicBezTo>
                      <a:pt x="64" y="247"/>
                      <a:pt x="58" y="278"/>
                      <a:pt x="51" y="309"/>
                    </a:cubicBezTo>
                    <a:cubicBezTo>
                      <a:pt x="46" y="343"/>
                      <a:pt x="44" y="368"/>
                      <a:pt x="49" y="385"/>
                    </a:cubicBezTo>
                    <a:cubicBezTo>
                      <a:pt x="53" y="400"/>
                      <a:pt x="64" y="409"/>
                      <a:pt x="82" y="409"/>
                    </a:cubicBezTo>
                    <a:cubicBezTo>
                      <a:pt x="101" y="411"/>
                      <a:pt x="108" y="392"/>
                      <a:pt x="104" y="374"/>
                    </a:cubicBezTo>
                    <a:cubicBezTo>
                      <a:pt x="101" y="355"/>
                      <a:pt x="86" y="355"/>
                      <a:pt x="79" y="361"/>
                    </a:cubicBezTo>
                    <a:cubicBezTo>
                      <a:pt x="73" y="366"/>
                      <a:pt x="69" y="374"/>
                      <a:pt x="73" y="385"/>
                    </a:cubicBezTo>
                    <a:cubicBezTo>
                      <a:pt x="79" y="394"/>
                      <a:pt x="82" y="394"/>
                      <a:pt x="84" y="394"/>
                    </a:cubicBezTo>
                    <a:cubicBezTo>
                      <a:pt x="88" y="392"/>
                      <a:pt x="90" y="390"/>
                      <a:pt x="90" y="385"/>
                    </a:cubicBezTo>
                    <a:cubicBezTo>
                      <a:pt x="88" y="379"/>
                      <a:pt x="86" y="379"/>
                      <a:pt x="84" y="379"/>
                    </a:cubicBezTo>
                    <a:cubicBezTo>
                      <a:pt x="84" y="379"/>
                      <a:pt x="81" y="376"/>
                      <a:pt x="84" y="372"/>
                    </a:cubicBezTo>
                    <a:cubicBezTo>
                      <a:pt x="88" y="368"/>
                      <a:pt x="97" y="370"/>
                      <a:pt x="97" y="381"/>
                    </a:cubicBezTo>
                    <a:cubicBezTo>
                      <a:pt x="97" y="390"/>
                      <a:pt x="92" y="405"/>
                      <a:pt x="79" y="403"/>
                    </a:cubicBezTo>
                    <a:cubicBezTo>
                      <a:pt x="66" y="400"/>
                      <a:pt x="60" y="388"/>
                      <a:pt x="60" y="379"/>
                    </a:cubicBezTo>
                    <a:cubicBezTo>
                      <a:pt x="62" y="370"/>
                      <a:pt x="62" y="355"/>
                      <a:pt x="62" y="350"/>
                    </a:cubicBezTo>
                    <a:cubicBezTo>
                      <a:pt x="62" y="344"/>
                      <a:pt x="62" y="341"/>
                      <a:pt x="58" y="337"/>
                    </a:cubicBezTo>
                    <a:cubicBezTo>
                      <a:pt x="55" y="333"/>
                      <a:pt x="49" y="328"/>
                      <a:pt x="57" y="320"/>
                    </a:cubicBezTo>
                    <a:cubicBezTo>
                      <a:pt x="66" y="315"/>
                      <a:pt x="69" y="313"/>
                      <a:pt x="68" y="306"/>
                    </a:cubicBezTo>
                    <a:cubicBezTo>
                      <a:pt x="68" y="298"/>
                      <a:pt x="66" y="284"/>
                      <a:pt x="66" y="284"/>
                    </a:cubicBezTo>
                    <a:cubicBezTo>
                      <a:pt x="66" y="284"/>
                      <a:pt x="69" y="297"/>
                      <a:pt x="71" y="302"/>
                    </a:cubicBezTo>
                    <a:cubicBezTo>
                      <a:pt x="71" y="308"/>
                      <a:pt x="73" y="315"/>
                      <a:pt x="68" y="319"/>
                    </a:cubicBezTo>
                    <a:cubicBezTo>
                      <a:pt x="64" y="322"/>
                      <a:pt x="55" y="326"/>
                      <a:pt x="58" y="331"/>
                    </a:cubicBezTo>
                    <a:cubicBezTo>
                      <a:pt x="64" y="337"/>
                      <a:pt x="68" y="339"/>
                      <a:pt x="66" y="350"/>
                    </a:cubicBezTo>
                    <a:cubicBezTo>
                      <a:pt x="64" y="359"/>
                      <a:pt x="58" y="390"/>
                      <a:pt x="71" y="396"/>
                    </a:cubicBezTo>
                    <a:cubicBezTo>
                      <a:pt x="71" y="396"/>
                      <a:pt x="66" y="385"/>
                      <a:pt x="68" y="372"/>
                    </a:cubicBezTo>
                    <a:cubicBezTo>
                      <a:pt x="69" y="361"/>
                      <a:pt x="75" y="350"/>
                      <a:pt x="71" y="341"/>
                    </a:cubicBezTo>
                    <a:cubicBezTo>
                      <a:pt x="69" y="333"/>
                      <a:pt x="66" y="331"/>
                      <a:pt x="66" y="326"/>
                    </a:cubicBezTo>
                    <a:cubicBezTo>
                      <a:pt x="68" y="320"/>
                      <a:pt x="77" y="322"/>
                      <a:pt x="77" y="322"/>
                    </a:cubicBezTo>
                    <a:cubicBezTo>
                      <a:pt x="77" y="322"/>
                      <a:pt x="82" y="313"/>
                      <a:pt x="73" y="298"/>
                    </a:cubicBezTo>
                    <a:cubicBezTo>
                      <a:pt x="66" y="284"/>
                      <a:pt x="64" y="252"/>
                      <a:pt x="79" y="239"/>
                    </a:cubicBezTo>
                    <a:cubicBezTo>
                      <a:pt x="92" y="227"/>
                      <a:pt x="104" y="230"/>
                      <a:pt x="106" y="236"/>
                    </a:cubicBezTo>
                    <a:cubicBezTo>
                      <a:pt x="108" y="239"/>
                      <a:pt x="106" y="249"/>
                      <a:pt x="99" y="249"/>
                    </a:cubicBezTo>
                    <a:cubicBezTo>
                      <a:pt x="92" y="249"/>
                      <a:pt x="88" y="249"/>
                      <a:pt x="92" y="243"/>
                    </a:cubicBezTo>
                    <a:cubicBezTo>
                      <a:pt x="95" y="239"/>
                      <a:pt x="103" y="241"/>
                      <a:pt x="103" y="241"/>
                    </a:cubicBezTo>
                    <a:cubicBezTo>
                      <a:pt x="103" y="241"/>
                      <a:pt x="97" y="234"/>
                      <a:pt x="92" y="234"/>
                    </a:cubicBezTo>
                    <a:cubicBezTo>
                      <a:pt x="84" y="236"/>
                      <a:pt x="82" y="243"/>
                      <a:pt x="82" y="247"/>
                    </a:cubicBezTo>
                    <a:cubicBezTo>
                      <a:pt x="82" y="251"/>
                      <a:pt x="81" y="252"/>
                      <a:pt x="77" y="260"/>
                    </a:cubicBezTo>
                    <a:cubicBezTo>
                      <a:pt x="75" y="265"/>
                      <a:pt x="71" y="278"/>
                      <a:pt x="79" y="291"/>
                    </a:cubicBezTo>
                    <a:cubicBezTo>
                      <a:pt x="88" y="306"/>
                      <a:pt x="110" y="333"/>
                      <a:pt x="115" y="361"/>
                    </a:cubicBezTo>
                    <a:cubicBezTo>
                      <a:pt x="121" y="387"/>
                      <a:pt x="117" y="412"/>
                      <a:pt x="84" y="418"/>
                    </a:cubicBezTo>
                    <a:cubicBezTo>
                      <a:pt x="49" y="422"/>
                      <a:pt x="33" y="385"/>
                      <a:pt x="33" y="357"/>
                    </a:cubicBezTo>
                    <a:cubicBezTo>
                      <a:pt x="31" y="330"/>
                      <a:pt x="31" y="252"/>
                      <a:pt x="31" y="236"/>
                    </a:cubicBezTo>
                    <a:cubicBezTo>
                      <a:pt x="31" y="219"/>
                      <a:pt x="31" y="67"/>
                      <a:pt x="31" y="67"/>
                    </a:cubicBezTo>
                    <a:cubicBezTo>
                      <a:pt x="36" y="59"/>
                      <a:pt x="36" y="59"/>
                      <a:pt x="36" y="59"/>
                    </a:cubicBezTo>
                    <a:moveTo>
                      <a:pt x="482" y="503"/>
                    </a:moveTo>
                    <a:cubicBezTo>
                      <a:pt x="482" y="503"/>
                      <a:pt x="393" y="503"/>
                      <a:pt x="386" y="503"/>
                    </a:cubicBezTo>
                    <a:cubicBezTo>
                      <a:pt x="379" y="503"/>
                      <a:pt x="362" y="495"/>
                      <a:pt x="362" y="484"/>
                    </a:cubicBezTo>
                    <a:cubicBezTo>
                      <a:pt x="362" y="471"/>
                      <a:pt x="369" y="464"/>
                      <a:pt x="388" y="462"/>
                    </a:cubicBezTo>
                    <a:cubicBezTo>
                      <a:pt x="406" y="460"/>
                      <a:pt x="410" y="471"/>
                      <a:pt x="408" y="479"/>
                    </a:cubicBezTo>
                    <a:cubicBezTo>
                      <a:pt x="408" y="486"/>
                      <a:pt x="402" y="490"/>
                      <a:pt x="391" y="490"/>
                    </a:cubicBezTo>
                    <a:cubicBezTo>
                      <a:pt x="382" y="492"/>
                      <a:pt x="382" y="488"/>
                      <a:pt x="382" y="484"/>
                    </a:cubicBezTo>
                    <a:cubicBezTo>
                      <a:pt x="382" y="482"/>
                      <a:pt x="386" y="482"/>
                      <a:pt x="390" y="484"/>
                    </a:cubicBezTo>
                    <a:cubicBezTo>
                      <a:pt x="393" y="484"/>
                      <a:pt x="401" y="486"/>
                      <a:pt x="401" y="480"/>
                    </a:cubicBezTo>
                    <a:cubicBezTo>
                      <a:pt x="401" y="475"/>
                      <a:pt x="397" y="469"/>
                      <a:pt x="384" y="471"/>
                    </a:cubicBezTo>
                    <a:cubicBezTo>
                      <a:pt x="373" y="471"/>
                      <a:pt x="368" y="479"/>
                      <a:pt x="368" y="482"/>
                    </a:cubicBezTo>
                    <a:cubicBezTo>
                      <a:pt x="369" y="488"/>
                      <a:pt x="377" y="493"/>
                      <a:pt x="388" y="495"/>
                    </a:cubicBezTo>
                    <a:cubicBezTo>
                      <a:pt x="399" y="495"/>
                      <a:pt x="419" y="493"/>
                      <a:pt x="419" y="475"/>
                    </a:cubicBezTo>
                    <a:cubicBezTo>
                      <a:pt x="419" y="455"/>
                      <a:pt x="404" y="453"/>
                      <a:pt x="386" y="455"/>
                    </a:cubicBezTo>
                    <a:cubicBezTo>
                      <a:pt x="366" y="455"/>
                      <a:pt x="342" y="462"/>
                      <a:pt x="318" y="469"/>
                    </a:cubicBezTo>
                    <a:cubicBezTo>
                      <a:pt x="292" y="475"/>
                      <a:pt x="263" y="482"/>
                      <a:pt x="230" y="488"/>
                    </a:cubicBezTo>
                    <a:cubicBezTo>
                      <a:pt x="198" y="493"/>
                      <a:pt x="171" y="495"/>
                      <a:pt x="156" y="492"/>
                    </a:cubicBezTo>
                    <a:cubicBezTo>
                      <a:pt x="139" y="486"/>
                      <a:pt x="130" y="477"/>
                      <a:pt x="130" y="458"/>
                    </a:cubicBezTo>
                    <a:cubicBezTo>
                      <a:pt x="130" y="440"/>
                      <a:pt x="147" y="431"/>
                      <a:pt x="167" y="434"/>
                    </a:cubicBezTo>
                    <a:cubicBezTo>
                      <a:pt x="185" y="440"/>
                      <a:pt x="184" y="453"/>
                      <a:pt x="178" y="460"/>
                    </a:cubicBezTo>
                    <a:cubicBezTo>
                      <a:pt x="173" y="466"/>
                      <a:pt x="165" y="469"/>
                      <a:pt x="156" y="466"/>
                    </a:cubicBezTo>
                    <a:cubicBezTo>
                      <a:pt x="145" y="462"/>
                      <a:pt x="145" y="458"/>
                      <a:pt x="145" y="455"/>
                    </a:cubicBezTo>
                    <a:cubicBezTo>
                      <a:pt x="147" y="451"/>
                      <a:pt x="149" y="449"/>
                      <a:pt x="154" y="451"/>
                    </a:cubicBezTo>
                    <a:cubicBezTo>
                      <a:pt x="160" y="451"/>
                      <a:pt x="160" y="453"/>
                      <a:pt x="160" y="455"/>
                    </a:cubicBezTo>
                    <a:cubicBezTo>
                      <a:pt x="160" y="457"/>
                      <a:pt x="163" y="460"/>
                      <a:pt x="169" y="457"/>
                    </a:cubicBezTo>
                    <a:cubicBezTo>
                      <a:pt x="173" y="453"/>
                      <a:pt x="169" y="442"/>
                      <a:pt x="160" y="442"/>
                    </a:cubicBezTo>
                    <a:cubicBezTo>
                      <a:pt x="150" y="444"/>
                      <a:pt x="136" y="449"/>
                      <a:pt x="138" y="462"/>
                    </a:cubicBezTo>
                    <a:cubicBezTo>
                      <a:pt x="139" y="475"/>
                      <a:pt x="150" y="480"/>
                      <a:pt x="160" y="479"/>
                    </a:cubicBezTo>
                    <a:cubicBezTo>
                      <a:pt x="169" y="479"/>
                      <a:pt x="184" y="479"/>
                      <a:pt x="189" y="477"/>
                    </a:cubicBezTo>
                    <a:cubicBezTo>
                      <a:pt x="196" y="477"/>
                      <a:pt x="198" y="479"/>
                      <a:pt x="202" y="482"/>
                    </a:cubicBezTo>
                    <a:cubicBezTo>
                      <a:pt x="207" y="486"/>
                      <a:pt x="211" y="492"/>
                      <a:pt x="219" y="482"/>
                    </a:cubicBezTo>
                    <a:cubicBezTo>
                      <a:pt x="224" y="475"/>
                      <a:pt x="226" y="469"/>
                      <a:pt x="233" y="471"/>
                    </a:cubicBezTo>
                    <a:cubicBezTo>
                      <a:pt x="241" y="471"/>
                      <a:pt x="257" y="475"/>
                      <a:pt x="257" y="475"/>
                    </a:cubicBezTo>
                    <a:cubicBezTo>
                      <a:pt x="257" y="475"/>
                      <a:pt x="244" y="471"/>
                      <a:pt x="237" y="469"/>
                    </a:cubicBezTo>
                    <a:cubicBezTo>
                      <a:pt x="231" y="468"/>
                      <a:pt x="226" y="466"/>
                      <a:pt x="222" y="471"/>
                    </a:cubicBezTo>
                    <a:cubicBezTo>
                      <a:pt x="219" y="477"/>
                      <a:pt x="213" y="484"/>
                      <a:pt x="207" y="480"/>
                    </a:cubicBezTo>
                    <a:cubicBezTo>
                      <a:pt x="202" y="477"/>
                      <a:pt x="200" y="471"/>
                      <a:pt x="189" y="473"/>
                    </a:cubicBezTo>
                    <a:cubicBezTo>
                      <a:pt x="180" y="475"/>
                      <a:pt x="149" y="480"/>
                      <a:pt x="143" y="468"/>
                    </a:cubicBezTo>
                    <a:cubicBezTo>
                      <a:pt x="143" y="468"/>
                      <a:pt x="156" y="475"/>
                      <a:pt x="167" y="471"/>
                    </a:cubicBezTo>
                    <a:cubicBezTo>
                      <a:pt x="178" y="469"/>
                      <a:pt x="191" y="464"/>
                      <a:pt x="198" y="468"/>
                    </a:cubicBezTo>
                    <a:cubicBezTo>
                      <a:pt x="206" y="471"/>
                      <a:pt x="207" y="475"/>
                      <a:pt x="213" y="473"/>
                    </a:cubicBezTo>
                    <a:cubicBezTo>
                      <a:pt x="219" y="473"/>
                      <a:pt x="217" y="462"/>
                      <a:pt x="217" y="462"/>
                    </a:cubicBezTo>
                    <a:cubicBezTo>
                      <a:pt x="217" y="462"/>
                      <a:pt x="226" y="458"/>
                      <a:pt x="242" y="466"/>
                    </a:cubicBezTo>
                    <a:cubicBezTo>
                      <a:pt x="257" y="473"/>
                      <a:pt x="288" y="475"/>
                      <a:pt x="301" y="462"/>
                    </a:cubicBezTo>
                    <a:cubicBezTo>
                      <a:pt x="312" y="447"/>
                      <a:pt x="310" y="436"/>
                      <a:pt x="305" y="433"/>
                    </a:cubicBezTo>
                    <a:cubicBezTo>
                      <a:pt x="299" y="431"/>
                      <a:pt x="290" y="433"/>
                      <a:pt x="290" y="440"/>
                    </a:cubicBezTo>
                    <a:cubicBezTo>
                      <a:pt x="290" y="449"/>
                      <a:pt x="290" y="453"/>
                      <a:pt x="296" y="449"/>
                    </a:cubicBezTo>
                    <a:cubicBezTo>
                      <a:pt x="299" y="446"/>
                      <a:pt x="299" y="438"/>
                      <a:pt x="299" y="438"/>
                    </a:cubicBezTo>
                    <a:cubicBezTo>
                      <a:pt x="299" y="438"/>
                      <a:pt x="307" y="442"/>
                      <a:pt x="305" y="449"/>
                    </a:cubicBezTo>
                    <a:cubicBezTo>
                      <a:pt x="303" y="455"/>
                      <a:pt x="296" y="458"/>
                      <a:pt x="292" y="458"/>
                    </a:cubicBezTo>
                    <a:cubicBezTo>
                      <a:pt x="290" y="458"/>
                      <a:pt x="287" y="460"/>
                      <a:pt x="281" y="462"/>
                    </a:cubicBezTo>
                    <a:cubicBezTo>
                      <a:pt x="274" y="466"/>
                      <a:pt x="261" y="468"/>
                      <a:pt x="248" y="460"/>
                    </a:cubicBezTo>
                    <a:cubicBezTo>
                      <a:pt x="235" y="453"/>
                      <a:pt x="206" y="431"/>
                      <a:pt x="180" y="425"/>
                    </a:cubicBezTo>
                    <a:cubicBezTo>
                      <a:pt x="152" y="418"/>
                      <a:pt x="127" y="422"/>
                      <a:pt x="123" y="457"/>
                    </a:cubicBezTo>
                    <a:cubicBezTo>
                      <a:pt x="117" y="490"/>
                      <a:pt x="156" y="506"/>
                      <a:pt x="184" y="508"/>
                    </a:cubicBezTo>
                    <a:cubicBezTo>
                      <a:pt x="211" y="508"/>
                      <a:pt x="287" y="508"/>
                      <a:pt x="303" y="508"/>
                    </a:cubicBezTo>
                    <a:cubicBezTo>
                      <a:pt x="320" y="508"/>
                      <a:pt x="472" y="508"/>
                      <a:pt x="472" y="508"/>
                    </a:cubicBezTo>
                    <a:cubicBezTo>
                      <a:pt x="482" y="503"/>
                      <a:pt x="482" y="503"/>
                      <a:pt x="482" y="503"/>
                    </a:cubicBezTo>
                    <a:moveTo>
                      <a:pt x="73" y="447"/>
                    </a:moveTo>
                    <a:cubicBezTo>
                      <a:pt x="86" y="447"/>
                      <a:pt x="95" y="457"/>
                      <a:pt x="95" y="468"/>
                    </a:cubicBezTo>
                    <a:cubicBezTo>
                      <a:pt x="95" y="480"/>
                      <a:pt x="86" y="490"/>
                      <a:pt x="73" y="490"/>
                    </a:cubicBezTo>
                    <a:cubicBezTo>
                      <a:pt x="62" y="490"/>
                      <a:pt x="53" y="480"/>
                      <a:pt x="53" y="468"/>
                    </a:cubicBezTo>
                    <a:cubicBezTo>
                      <a:pt x="53" y="457"/>
                      <a:pt x="62" y="447"/>
                      <a:pt x="73" y="447"/>
                    </a:cubicBezTo>
                    <a:moveTo>
                      <a:pt x="22" y="418"/>
                    </a:moveTo>
                    <a:cubicBezTo>
                      <a:pt x="22" y="418"/>
                      <a:pt x="16" y="423"/>
                      <a:pt x="18" y="431"/>
                    </a:cubicBezTo>
                    <a:cubicBezTo>
                      <a:pt x="22" y="440"/>
                      <a:pt x="27" y="442"/>
                      <a:pt x="33" y="444"/>
                    </a:cubicBezTo>
                    <a:cubicBezTo>
                      <a:pt x="36" y="446"/>
                      <a:pt x="44" y="453"/>
                      <a:pt x="44" y="455"/>
                    </a:cubicBezTo>
                    <a:cubicBezTo>
                      <a:pt x="44" y="457"/>
                      <a:pt x="36" y="455"/>
                      <a:pt x="31" y="453"/>
                    </a:cubicBezTo>
                    <a:cubicBezTo>
                      <a:pt x="23" y="451"/>
                      <a:pt x="16" y="446"/>
                      <a:pt x="9" y="453"/>
                    </a:cubicBezTo>
                    <a:cubicBezTo>
                      <a:pt x="0" y="458"/>
                      <a:pt x="1" y="462"/>
                      <a:pt x="1" y="462"/>
                    </a:cubicBezTo>
                    <a:cubicBezTo>
                      <a:pt x="1" y="462"/>
                      <a:pt x="12" y="457"/>
                      <a:pt x="29" y="457"/>
                    </a:cubicBezTo>
                    <a:cubicBezTo>
                      <a:pt x="46" y="457"/>
                      <a:pt x="47" y="457"/>
                      <a:pt x="47" y="457"/>
                    </a:cubicBezTo>
                    <a:cubicBezTo>
                      <a:pt x="47" y="457"/>
                      <a:pt x="40" y="447"/>
                      <a:pt x="35" y="442"/>
                    </a:cubicBezTo>
                    <a:cubicBezTo>
                      <a:pt x="31" y="434"/>
                      <a:pt x="27" y="429"/>
                      <a:pt x="23" y="425"/>
                    </a:cubicBezTo>
                    <a:cubicBezTo>
                      <a:pt x="22" y="422"/>
                      <a:pt x="22" y="418"/>
                      <a:pt x="22" y="418"/>
                    </a:cubicBezTo>
                    <a:moveTo>
                      <a:pt x="5" y="499"/>
                    </a:moveTo>
                    <a:cubicBezTo>
                      <a:pt x="5" y="499"/>
                      <a:pt x="22" y="499"/>
                      <a:pt x="31" y="495"/>
                    </a:cubicBezTo>
                    <a:cubicBezTo>
                      <a:pt x="40" y="493"/>
                      <a:pt x="51" y="488"/>
                      <a:pt x="55" y="488"/>
                    </a:cubicBezTo>
                    <a:cubicBezTo>
                      <a:pt x="57" y="490"/>
                      <a:pt x="55" y="493"/>
                      <a:pt x="53" y="501"/>
                    </a:cubicBezTo>
                    <a:cubicBezTo>
                      <a:pt x="51" y="508"/>
                      <a:pt x="44" y="521"/>
                      <a:pt x="46" y="539"/>
                    </a:cubicBezTo>
                    <a:cubicBezTo>
                      <a:pt x="46" y="539"/>
                      <a:pt x="40" y="536"/>
                      <a:pt x="38" y="528"/>
                    </a:cubicBezTo>
                    <a:cubicBezTo>
                      <a:pt x="36" y="519"/>
                      <a:pt x="38" y="517"/>
                      <a:pt x="44" y="508"/>
                    </a:cubicBezTo>
                    <a:cubicBezTo>
                      <a:pt x="49" y="499"/>
                      <a:pt x="55" y="493"/>
                      <a:pt x="53" y="492"/>
                    </a:cubicBezTo>
                    <a:cubicBezTo>
                      <a:pt x="51" y="492"/>
                      <a:pt x="44" y="495"/>
                      <a:pt x="38" y="499"/>
                    </a:cubicBezTo>
                    <a:cubicBezTo>
                      <a:pt x="33" y="504"/>
                      <a:pt x="29" y="508"/>
                      <a:pt x="20" y="508"/>
                    </a:cubicBezTo>
                    <a:cubicBezTo>
                      <a:pt x="11" y="506"/>
                      <a:pt x="5" y="499"/>
                      <a:pt x="5" y="499"/>
                    </a:cubicBezTo>
                    <a:moveTo>
                      <a:pt x="18" y="517"/>
                    </a:moveTo>
                    <a:cubicBezTo>
                      <a:pt x="18" y="517"/>
                      <a:pt x="7" y="525"/>
                      <a:pt x="7" y="538"/>
                    </a:cubicBezTo>
                    <a:cubicBezTo>
                      <a:pt x="7" y="538"/>
                      <a:pt x="20" y="539"/>
                      <a:pt x="29" y="526"/>
                    </a:cubicBezTo>
                    <a:cubicBezTo>
                      <a:pt x="12" y="534"/>
                      <a:pt x="12" y="534"/>
                      <a:pt x="12" y="534"/>
                    </a:cubicBezTo>
                    <a:cubicBezTo>
                      <a:pt x="18" y="517"/>
                      <a:pt x="18" y="517"/>
                      <a:pt x="18" y="517"/>
                    </a:cubicBezTo>
                    <a:moveTo>
                      <a:pt x="20" y="475"/>
                    </a:moveTo>
                    <a:cubicBezTo>
                      <a:pt x="22" y="475"/>
                      <a:pt x="23" y="477"/>
                      <a:pt x="23" y="480"/>
                    </a:cubicBezTo>
                    <a:cubicBezTo>
                      <a:pt x="23" y="482"/>
                      <a:pt x="22" y="484"/>
                      <a:pt x="20" y="484"/>
                    </a:cubicBezTo>
                    <a:cubicBezTo>
                      <a:pt x="16" y="484"/>
                      <a:pt x="14" y="482"/>
                      <a:pt x="14" y="480"/>
                    </a:cubicBezTo>
                    <a:cubicBezTo>
                      <a:pt x="14" y="477"/>
                      <a:pt x="16" y="475"/>
                      <a:pt x="20" y="475"/>
                    </a:cubicBezTo>
                    <a:moveTo>
                      <a:pt x="66" y="523"/>
                    </a:moveTo>
                    <a:cubicBezTo>
                      <a:pt x="69" y="523"/>
                      <a:pt x="71" y="525"/>
                      <a:pt x="71" y="528"/>
                    </a:cubicBezTo>
                    <a:cubicBezTo>
                      <a:pt x="71" y="530"/>
                      <a:pt x="69" y="532"/>
                      <a:pt x="66" y="532"/>
                    </a:cubicBezTo>
                    <a:cubicBezTo>
                      <a:pt x="64" y="532"/>
                      <a:pt x="62" y="530"/>
                      <a:pt x="62" y="528"/>
                    </a:cubicBezTo>
                    <a:cubicBezTo>
                      <a:pt x="62" y="525"/>
                      <a:pt x="64" y="523"/>
                      <a:pt x="66" y="523"/>
                    </a:cubicBezTo>
                    <a:moveTo>
                      <a:pt x="82" y="543"/>
                    </a:moveTo>
                    <a:cubicBezTo>
                      <a:pt x="82" y="543"/>
                      <a:pt x="90" y="543"/>
                      <a:pt x="92" y="534"/>
                    </a:cubicBezTo>
                    <a:cubicBezTo>
                      <a:pt x="95" y="526"/>
                      <a:pt x="92" y="521"/>
                      <a:pt x="90" y="515"/>
                    </a:cubicBezTo>
                    <a:cubicBezTo>
                      <a:pt x="88" y="512"/>
                      <a:pt x="86" y="503"/>
                      <a:pt x="88" y="501"/>
                    </a:cubicBezTo>
                    <a:cubicBezTo>
                      <a:pt x="90" y="499"/>
                      <a:pt x="93" y="504"/>
                      <a:pt x="97" y="510"/>
                    </a:cubicBezTo>
                    <a:cubicBezTo>
                      <a:pt x="101" y="514"/>
                      <a:pt x="103" y="525"/>
                      <a:pt x="114" y="525"/>
                    </a:cubicBezTo>
                    <a:cubicBezTo>
                      <a:pt x="125" y="525"/>
                      <a:pt x="125" y="521"/>
                      <a:pt x="125" y="521"/>
                    </a:cubicBezTo>
                    <a:cubicBezTo>
                      <a:pt x="125" y="521"/>
                      <a:pt x="114" y="517"/>
                      <a:pt x="101" y="508"/>
                    </a:cubicBezTo>
                    <a:cubicBezTo>
                      <a:pt x="88" y="497"/>
                      <a:pt x="86" y="497"/>
                      <a:pt x="86" y="497"/>
                    </a:cubicBezTo>
                    <a:cubicBezTo>
                      <a:pt x="86" y="497"/>
                      <a:pt x="86" y="508"/>
                      <a:pt x="86" y="515"/>
                    </a:cubicBezTo>
                    <a:cubicBezTo>
                      <a:pt x="86" y="523"/>
                      <a:pt x="86" y="530"/>
                      <a:pt x="84" y="536"/>
                    </a:cubicBezTo>
                    <a:cubicBezTo>
                      <a:pt x="84" y="539"/>
                      <a:pt x="82" y="543"/>
                      <a:pt x="82" y="543"/>
                    </a:cubicBezTo>
                    <a:moveTo>
                      <a:pt x="489" y="488"/>
                    </a:moveTo>
                    <a:cubicBezTo>
                      <a:pt x="489" y="488"/>
                      <a:pt x="493" y="493"/>
                      <a:pt x="498" y="497"/>
                    </a:cubicBezTo>
                    <a:cubicBezTo>
                      <a:pt x="506" y="501"/>
                      <a:pt x="522" y="510"/>
                      <a:pt x="522" y="510"/>
                    </a:cubicBezTo>
                    <a:cubicBezTo>
                      <a:pt x="522" y="510"/>
                      <a:pt x="517" y="514"/>
                      <a:pt x="509" y="517"/>
                    </a:cubicBezTo>
                    <a:cubicBezTo>
                      <a:pt x="500" y="521"/>
                      <a:pt x="493" y="528"/>
                      <a:pt x="489" y="532"/>
                    </a:cubicBezTo>
                    <a:cubicBezTo>
                      <a:pt x="489" y="532"/>
                      <a:pt x="487" y="526"/>
                      <a:pt x="493" y="519"/>
                    </a:cubicBezTo>
                    <a:cubicBezTo>
                      <a:pt x="498" y="514"/>
                      <a:pt x="500" y="515"/>
                      <a:pt x="507" y="514"/>
                    </a:cubicBezTo>
                    <a:cubicBezTo>
                      <a:pt x="515" y="512"/>
                      <a:pt x="518" y="512"/>
                      <a:pt x="518" y="510"/>
                    </a:cubicBezTo>
                    <a:cubicBezTo>
                      <a:pt x="518" y="508"/>
                      <a:pt x="511" y="506"/>
                      <a:pt x="507" y="506"/>
                    </a:cubicBezTo>
                    <a:cubicBezTo>
                      <a:pt x="502" y="506"/>
                      <a:pt x="496" y="506"/>
                      <a:pt x="493" y="501"/>
                    </a:cubicBezTo>
                    <a:cubicBezTo>
                      <a:pt x="487" y="495"/>
                      <a:pt x="489" y="488"/>
                      <a:pt x="489" y="488"/>
                    </a:cubicBezTo>
                    <a:moveTo>
                      <a:pt x="535" y="506"/>
                    </a:moveTo>
                    <a:cubicBezTo>
                      <a:pt x="537" y="506"/>
                      <a:pt x="539" y="508"/>
                      <a:pt x="539" y="510"/>
                    </a:cubicBezTo>
                    <a:cubicBezTo>
                      <a:pt x="539" y="512"/>
                      <a:pt x="537" y="514"/>
                      <a:pt x="535" y="514"/>
                    </a:cubicBezTo>
                    <a:cubicBezTo>
                      <a:pt x="533" y="514"/>
                      <a:pt x="531" y="512"/>
                      <a:pt x="531" y="510"/>
                    </a:cubicBezTo>
                    <a:cubicBezTo>
                      <a:pt x="531" y="508"/>
                      <a:pt x="533" y="506"/>
                      <a:pt x="535" y="506"/>
                    </a:cubicBezTo>
                    <a:moveTo>
                      <a:pt x="27" y="0"/>
                    </a:moveTo>
                    <a:cubicBezTo>
                      <a:pt x="29" y="0"/>
                      <a:pt x="31" y="2"/>
                      <a:pt x="31" y="4"/>
                    </a:cubicBezTo>
                    <a:cubicBezTo>
                      <a:pt x="31" y="6"/>
                      <a:pt x="29" y="8"/>
                      <a:pt x="27" y="8"/>
                    </a:cubicBezTo>
                    <a:cubicBezTo>
                      <a:pt x="25" y="8"/>
                      <a:pt x="23" y="6"/>
                      <a:pt x="23" y="4"/>
                    </a:cubicBezTo>
                    <a:cubicBezTo>
                      <a:pt x="23" y="2"/>
                      <a:pt x="25" y="0"/>
                      <a:pt x="27" y="0"/>
                    </a:cubicBezTo>
                    <a:moveTo>
                      <a:pt x="5" y="50"/>
                    </a:moveTo>
                    <a:cubicBezTo>
                      <a:pt x="5" y="50"/>
                      <a:pt x="12" y="43"/>
                      <a:pt x="18" y="33"/>
                    </a:cubicBezTo>
                    <a:cubicBezTo>
                      <a:pt x="22" y="24"/>
                      <a:pt x="25" y="15"/>
                      <a:pt x="27" y="15"/>
                    </a:cubicBezTo>
                    <a:cubicBezTo>
                      <a:pt x="29" y="15"/>
                      <a:pt x="31" y="19"/>
                      <a:pt x="35" y="28"/>
                    </a:cubicBezTo>
                    <a:cubicBezTo>
                      <a:pt x="40" y="37"/>
                      <a:pt x="44" y="44"/>
                      <a:pt x="49" y="50"/>
                    </a:cubicBezTo>
                    <a:cubicBezTo>
                      <a:pt x="49" y="50"/>
                      <a:pt x="44" y="52"/>
                      <a:pt x="38" y="46"/>
                    </a:cubicBezTo>
                    <a:cubicBezTo>
                      <a:pt x="33" y="41"/>
                      <a:pt x="33" y="37"/>
                      <a:pt x="31" y="30"/>
                    </a:cubicBezTo>
                    <a:cubicBezTo>
                      <a:pt x="31" y="24"/>
                      <a:pt x="29" y="19"/>
                      <a:pt x="27" y="19"/>
                    </a:cubicBezTo>
                    <a:cubicBezTo>
                      <a:pt x="27" y="19"/>
                      <a:pt x="23" y="24"/>
                      <a:pt x="23" y="32"/>
                    </a:cubicBezTo>
                    <a:cubicBezTo>
                      <a:pt x="23" y="41"/>
                      <a:pt x="22" y="44"/>
                      <a:pt x="16" y="48"/>
                    </a:cubicBezTo>
                    <a:cubicBezTo>
                      <a:pt x="11" y="52"/>
                      <a:pt x="5" y="50"/>
                      <a:pt x="5" y="50"/>
                    </a:cubicBezTo>
                  </a:path>
                </a:pathLst>
              </a:custGeom>
              <a:solidFill>
                <a:srgbClr val="1D34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Rectangle 903">
                <a:extLst>
                  <a:ext uri="{FF2B5EF4-FFF2-40B4-BE49-F238E27FC236}">
                    <a16:creationId xmlns:a16="http://schemas.microsoft.com/office/drawing/2014/main" xmlns="" id="{62A75DEE-BF0B-43C6-95C7-198106C761E8}"/>
                  </a:ext>
                </a:extLst>
              </p:cNvPr>
              <p:cNvSpPr>
                <a:spLocks noChangeArrowheads="1"/>
              </p:cNvSpPr>
              <p:nvPr/>
            </p:nvSpPr>
            <p:spPr bwMode="auto">
              <a:xfrm>
                <a:off x="5457" y="3641"/>
                <a:ext cx="858" cy="3"/>
              </a:xfrm>
              <a:prstGeom prst="rect">
                <a:avLst/>
              </a:prstGeom>
              <a:solidFill>
                <a:srgbClr val="1D34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Rectangle 904">
                <a:extLst>
                  <a:ext uri="{FF2B5EF4-FFF2-40B4-BE49-F238E27FC236}">
                    <a16:creationId xmlns:a16="http://schemas.microsoft.com/office/drawing/2014/main" xmlns="" id="{30489736-1472-42D6-92E6-EE04A35BC263}"/>
                  </a:ext>
                </a:extLst>
              </p:cNvPr>
              <p:cNvSpPr>
                <a:spLocks noChangeArrowheads="1"/>
              </p:cNvSpPr>
              <p:nvPr/>
            </p:nvSpPr>
            <p:spPr bwMode="auto">
              <a:xfrm>
                <a:off x="5457" y="3641"/>
                <a:ext cx="858"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905">
                <a:extLst>
                  <a:ext uri="{FF2B5EF4-FFF2-40B4-BE49-F238E27FC236}">
                    <a16:creationId xmlns:a16="http://schemas.microsoft.com/office/drawing/2014/main" xmlns="" id="{C76D3F6F-DA73-4F0E-BF25-82DBE468ECF1}"/>
                  </a:ext>
                </a:extLst>
              </p:cNvPr>
              <p:cNvSpPr>
                <a:spLocks noEditPoints="1"/>
              </p:cNvSpPr>
              <p:nvPr/>
            </p:nvSpPr>
            <p:spPr bwMode="auto">
              <a:xfrm>
                <a:off x="6336" y="1051"/>
                <a:ext cx="474" cy="477"/>
              </a:xfrm>
              <a:custGeom>
                <a:avLst/>
                <a:gdLst>
                  <a:gd name="T0" fmla="*/ 412 w 539"/>
                  <a:gd name="T1" fmla="*/ 147 h 542"/>
                  <a:gd name="T2" fmla="*/ 417 w 539"/>
                  <a:gd name="T3" fmla="*/ 211 h 542"/>
                  <a:gd name="T4" fmla="*/ 415 w 539"/>
                  <a:gd name="T5" fmla="*/ 134 h 542"/>
                  <a:gd name="T6" fmla="*/ 358 w 539"/>
                  <a:gd name="T7" fmla="*/ 198 h 542"/>
                  <a:gd name="T8" fmla="*/ 351 w 539"/>
                  <a:gd name="T9" fmla="*/ 162 h 542"/>
                  <a:gd name="T10" fmla="*/ 301 w 539"/>
                  <a:gd name="T11" fmla="*/ 112 h 542"/>
                  <a:gd name="T12" fmla="*/ 345 w 539"/>
                  <a:gd name="T13" fmla="*/ 121 h 542"/>
                  <a:gd name="T14" fmla="*/ 342 w 539"/>
                  <a:gd name="T15" fmla="*/ 149 h 542"/>
                  <a:gd name="T16" fmla="*/ 305 w 539"/>
                  <a:gd name="T17" fmla="*/ 27 h 542"/>
                  <a:gd name="T18" fmla="*/ 425 w 539"/>
                  <a:gd name="T19" fmla="*/ 119 h 542"/>
                  <a:gd name="T20" fmla="*/ 502 w 539"/>
                  <a:gd name="T21" fmla="*/ 483 h 542"/>
                  <a:gd name="T22" fmla="*/ 489 w 539"/>
                  <a:gd name="T23" fmla="*/ 395 h 542"/>
                  <a:gd name="T24" fmla="*/ 482 w 539"/>
                  <a:gd name="T25" fmla="*/ 371 h 542"/>
                  <a:gd name="T26" fmla="*/ 487 w 539"/>
                  <a:gd name="T27" fmla="*/ 233 h 542"/>
                  <a:gd name="T28" fmla="*/ 465 w 539"/>
                  <a:gd name="T29" fmla="*/ 158 h 542"/>
                  <a:gd name="T30" fmla="*/ 441 w 539"/>
                  <a:gd name="T31" fmla="*/ 162 h 542"/>
                  <a:gd name="T32" fmla="*/ 482 w 539"/>
                  <a:gd name="T33" fmla="*/ 222 h 542"/>
                  <a:gd name="T34" fmla="*/ 480 w 539"/>
                  <a:gd name="T35" fmla="*/ 211 h 542"/>
                  <a:gd name="T36" fmla="*/ 472 w 539"/>
                  <a:gd name="T37" fmla="*/ 217 h 542"/>
                  <a:gd name="T38" fmla="*/ 439 w 539"/>
                  <a:gd name="T39" fmla="*/ 294 h 542"/>
                  <a:gd name="T40" fmla="*/ 461 w 539"/>
                  <a:gd name="T41" fmla="*/ 283 h 542"/>
                  <a:gd name="T42" fmla="*/ 507 w 539"/>
                  <a:gd name="T43" fmla="*/ 307 h 542"/>
                  <a:gd name="T44" fmla="*/ 176 w 539"/>
                  <a:gd name="T45" fmla="*/ 58 h 542"/>
                  <a:gd name="T46" fmla="*/ 149 w 539"/>
                  <a:gd name="T47" fmla="*/ 58 h 542"/>
                  <a:gd name="T48" fmla="*/ 119 w 539"/>
                  <a:gd name="T49" fmla="*/ 68 h 542"/>
                  <a:gd name="T50" fmla="*/ 408 w 539"/>
                  <a:gd name="T51" fmla="*/ 84 h 542"/>
                  <a:gd name="T52" fmla="*/ 384 w 539"/>
                  <a:gd name="T53" fmla="*/ 92 h 542"/>
                  <a:gd name="T54" fmla="*/ 379 w 539"/>
                  <a:gd name="T55" fmla="*/ 64 h 542"/>
                  <a:gd name="T56" fmla="*/ 281 w 539"/>
                  <a:gd name="T57" fmla="*/ 68 h 542"/>
                  <a:gd name="T58" fmla="*/ 395 w 539"/>
                  <a:gd name="T59" fmla="*/ 75 h 542"/>
                  <a:gd name="T60" fmla="*/ 296 w 539"/>
                  <a:gd name="T61" fmla="*/ 77 h 542"/>
                  <a:gd name="T62" fmla="*/ 239 w 539"/>
                  <a:gd name="T63" fmla="*/ 104 h 542"/>
                  <a:gd name="T64" fmla="*/ 358 w 539"/>
                  <a:gd name="T65" fmla="*/ 117 h 542"/>
                  <a:gd name="T66" fmla="*/ 57 w 539"/>
                  <a:gd name="T67" fmla="*/ 40 h 542"/>
                  <a:gd name="T68" fmla="*/ 465 w 539"/>
                  <a:gd name="T69" fmla="*/ 95 h 542"/>
                  <a:gd name="T70" fmla="*/ 507 w 539"/>
                  <a:gd name="T71" fmla="*/ 90 h 542"/>
                  <a:gd name="T72" fmla="*/ 504 w 539"/>
                  <a:gd name="T73" fmla="*/ 101 h 542"/>
                  <a:gd name="T74" fmla="*/ 483 w 539"/>
                  <a:gd name="T75" fmla="*/ 55 h 542"/>
                  <a:gd name="T76" fmla="*/ 485 w 539"/>
                  <a:gd name="T77" fmla="*/ 51 h 542"/>
                  <a:gd name="T78" fmla="*/ 531 w 539"/>
                  <a:gd name="T79" fmla="*/ 5 h 542"/>
                  <a:gd name="T80" fmla="*/ 515 w 539"/>
                  <a:gd name="T81" fmla="*/ 62 h 542"/>
                  <a:gd name="T82" fmla="*/ 467 w 539"/>
                  <a:gd name="T83" fmla="*/ 14 h 542"/>
                  <a:gd name="T84" fmla="*/ 447 w 539"/>
                  <a:gd name="T85" fmla="*/ 9 h 542"/>
                  <a:gd name="T86" fmla="*/ 413 w 539"/>
                  <a:gd name="T87" fmla="*/ 22 h 542"/>
                  <a:gd name="T88" fmla="*/ 456 w 539"/>
                  <a:gd name="T89" fmla="*/ 0 h 542"/>
                  <a:gd name="T90" fmla="*/ 49 w 539"/>
                  <a:gd name="T91" fmla="*/ 11 h 542"/>
                  <a:gd name="T92" fmla="*/ 46 w 539"/>
                  <a:gd name="T93" fmla="*/ 42 h 542"/>
                  <a:gd name="T94" fmla="*/ 7 w 539"/>
                  <a:gd name="T95" fmla="*/ 33 h 542"/>
                  <a:gd name="T96" fmla="*/ 515 w 539"/>
                  <a:gd name="T97" fmla="*/ 539 h 542"/>
                  <a:gd name="T98" fmla="*/ 504 w 539"/>
                  <a:gd name="T99" fmla="*/ 515 h 542"/>
                  <a:gd name="T100" fmla="*/ 515 w 539"/>
                  <a:gd name="T101" fmla="*/ 51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9" h="542">
                    <a:moveTo>
                      <a:pt x="522" y="480"/>
                    </a:moveTo>
                    <a:cubicBezTo>
                      <a:pt x="515" y="474"/>
                      <a:pt x="515" y="474"/>
                      <a:pt x="515" y="474"/>
                    </a:cubicBezTo>
                    <a:cubicBezTo>
                      <a:pt x="515" y="474"/>
                      <a:pt x="515" y="220"/>
                      <a:pt x="515" y="200"/>
                    </a:cubicBezTo>
                    <a:cubicBezTo>
                      <a:pt x="515" y="180"/>
                      <a:pt x="513" y="147"/>
                      <a:pt x="491" y="128"/>
                    </a:cubicBezTo>
                    <a:cubicBezTo>
                      <a:pt x="467" y="110"/>
                      <a:pt x="434" y="114"/>
                      <a:pt x="412" y="147"/>
                    </a:cubicBezTo>
                    <a:cubicBezTo>
                      <a:pt x="388" y="180"/>
                      <a:pt x="391" y="185"/>
                      <a:pt x="390" y="193"/>
                    </a:cubicBezTo>
                    <a:cubicBezTo>
                      <a:pt x="390" y="198"/>
                      <a:pt x="395" y="209"/>
                      <a:pt x="404" y="206"/>
                    </a:cubicBezTo>
                    <a:cubicBezTo>
                      <a:pt x="413" y="204"/>
                      <a:pt x="413" y="191"/>
                      <a:pt x="395" y="195"/>
                    </a:cubicBezTo>
                    <a:cubicBezTo>
                      <a:pt x="395" y="195"/>
                      <a:pt x="395" y="184"/>
                      <a:pt x="406" y="184"/>
                    </a:cubicBezTo>
                    <a:cubicBezTo>
                      <a:pt x="415" y="185"/>
                      <a:pt x="426" y="189"/>
                      <a:pt x="417" y="211"/>
                    </a:cubicBezTo>
                    <a:cubicBezTo>
                      <a:pt x="417" y="211"/>
                      <a:pt x="430" y="206"/>
                      <a:pt x="425" y="224"/>
                    </a:cubicBezTo>
                    <a:cubicBezTo>
                      <a:pt x="425" y="224"/>
                      <a:pt x="439" y="228"/>
                      <a:pt x="448" y="248"/>
                    </a:cubicBezTo>
                    <a:cubicBezTo>
                      <a:pt x="448" y="248"/>
                      <a:pt x="430" y="242"/>
                      <a:pt x="413" y="231"/>
                    </a:cubicBezTo>
                    <a:cubicBezTo>
                      <a:pt x="397" y="222"/>
                      <a:pt x="388" y="213"/>
                      <a:pt x="386" y="195"/>
                    </a:cubicBezTo>
                    <a:cubicBezTo>
                      <a:pt x="384" y="176"/>
                      <a:pt x="415" y="134"/>
                      <a:pt x="415" y="134"/>
                    </a:cubicBezTo>
                    <a:cubicBezTo>
                      <a:pt x="415" y="134"/>
                      <a:pt x="401" y="141"/>
                      <a:pt x="388" y="165"/>
                    </a:cubicBezTo>
                    <a:cubicBezTo>
                      <a:pt x="377" y="189"/>
                      <a:pt x="380" y="191"/>
                      <a:pt x="377" y="198"/>
                    </a:cubicBezTo>
                    <a:cubicBezTo>
                      <a:pt x="375" y="206"/>
                      <a:pt x="373" y="207"/>
                      <a:pt x="371" y="207"/>
                    </a:cubicBezTo>
                    <a:cubicBezTo>
                      <a:pt x="369" y="207"/>
                      <a:pt x="369" y="204"/>
                      <a:pt x="369" y="200"/>
                    </a:cubicBezTo>
                    <a:cubicBezTo>
                      <a:pt x="367" y="196"/>
                      <a:pt x="366" y="193"/>
                      <a:pt x="358" y="198"/>
                    </a:cubicBezTo>
                    <a:cubicBezTo>
                      <a:pt x="351" y="204"/>
                      <a:pt x="345" y="202"/>
                      <a:pt x="342" y="198"/>
                    </a:cubicBezTo>
                    <a:cubicBezTo>
                      <a:pt x="340" y="195"/>
                      <a:pt x="340" y="189"/>
                      <a:pt x="344" y="184"/>
                    </a:cubicBezTo>
                    <a:cubicBezTo>
                      <a:pt x="347" y="178"/>
                      <a:pt x="349" y="174"/>
                      <a:pt x="344" y="173"/>
                    </a:cubicBezTo>
                    <a:cubicBezTo>
                      <a:pt x="336" y="171"/>
                      <a:pt x="333" y="173"/>
                      <a:pt x="333" y="171"/>
                    </a:cubicBezTo>
                    <a:cubicBezTo>
                      <a:pt x="333" y="169"/>
                      <a:pt x="342" y="165"/>
                      <a:pt x="351" y="162"/>
                    </a:cubicBezTo>
                    <a:cubicBezTo>
                      <a:pt x="362" y="160"/>
                      <a:pt x="386" y="152"/>
                      <a:pt x="408" y="128"/>
                    </a:cubicBezTo>
                    <a:cubicBezTo>
                      <a:pt x="408" y="128"/>
                      <a:pt x="402" y="130"/>
                      <a:pt x="393" y="136"/>
                    </a:cubicBezTo>
                    <a:cubicBezTo>
                      <a:pt x="382" y="143"/>
                      <a:pt x="366" y="154"/>
                      <a:pt x="355" y="156"/>
                    </a:cubicBezTo>
                    <a:cubicBezTo>
                      <a:pt x="345" y="156"/>
                      <a:pt x="331" y="156"/>
                      <a:pt x="321" y="145"/>
                    </a:cubicBezTo>
                    <a:cubicBezTo>
                      <a:pt x="314" y="134"/>
                      <a:pt x="309" y="127"/>
                      <a:pt x="301" y="112"/>
                    </a:cubicBezTo>
                    <a:cubicBezTo>
                      <a:pt x="294" y="95"/>
                      <a:pt x="294" y="93"/>
                      <a:pt x="294" y="93"/>
                    </a:cubicBezTo>
                    <a:cubicBezTo>
                      <a:pt x="294" y="93"/>
                      <a:pt x="310" y="99"/>
                      <a:pt x="318" y="116"/>
                    </a:cubicBezTo>
                    <a:cubicBezTo>
                      <a:pt x="318" y="116"/>
                      <a:pt x="323" y="116"/>
                      <a:pt x="327" y="116"/>
                    </a:cubicBezTo>
                    <a:cubicBezTo>
                      <a:pt x="329" y="116"/>
                      <a:pt x="333" y="117"/>
                      <a:pt x="333" y="125"/>
                    </a:cubicBezTo>
                    <a:cubicBezTo>
                      <a:pt x="333" y="125"/>
                      <a:pt x="338" y="123"/>
                      <a:pt x="345" y="121"/>
                    </a:cubicBezTo>
                    <a:cubicBezTo>
                      <a:pt x="351" y="121"/>
                      <a:pt x="355" y="125"/>
                      <a:pt x="356" y="130"/>
                    </a:cubicBezTo>
                    <a:cubicBezTo>
                      <a:pt x="358" y="138"/>
                      <a:pt x="358" y="145"/>
                      <a:pt x="347" y="147"/>
                    </a:cubicBezTo>
                    <a:cubicBezTo>
                      <a:pt x="347" y="147"/>
                      <a:pt x="349" y="141"/>
                      <a:pt x="349" y="136"/>
                    </a:cubicBezTo>
                    <a:cubicBezTo>
                      <a:pt x="347" y="132"/>
                      <a:pt x="344" y="130"/>
                      <a:pt x="340" y="132"/>
                    </a:cubicBezTo>
                    <a:cubicBezTo>
                      <a:pt x="334" y="132"/>
                      <a:pt x="333" y="143"/>
                      <a:pt x="342" y="149"/>
                    </a:cubicBezTo>
                    <a:cubicBezTo>
                      <a:pt x="351" y="154"/>
                      <a:pt x="364" y="152"/>
                      <a:pt x="384" y="138"/>
                    </a:cubicBezTo>
                    <a:cubicBezTo>
                      <a:pt x="404" y="125"/>
                      <a:pt x="419" y="114"/>
                      <a:pt x="425" y="92"/>
                    </a:cubicBezTo>
                    <a:cubicBezTo>
                      <a:pt x="428" y="71"/>
                      <a:pt x="415" y="42"/>
                      <a:pt x="384" y="33"/>
                    </a:cubicBezTo>
                    <a:cubicBezTo>
                      <a:pt x="371" y="27"/>
                      <a:pt x="358" y="27"/>
                      <a:pt x="345" y="27"/>
                    </a:cubicBezTo>
                    <a:cubicBezTo>
                      <a:pt x="327" y="27"/>
                      <a:pt x="312" y="27"/>
                      <a:pt x="305" y="27"/>
                    </a:cubicBezTo>
                    <a:cubicBezTo>
                      <a:pt x="294" y="27"/>
                      <a:pt x="66" y="25"/>
                      <a:pt x="66" y="25"/>
                    </a:cubicBezTo>
                    <a:cubicBezTo>
                      <a:pt x="62" y="20"/>
                      <a:pt x="62" y="20"/>
                      <a:pt x="62" y="20"/>
                    </a:cubicBezTo>
                    <a:cubicBezTo>
                      <a:pt x="62" y="20"/>
                      <a:pt x="333" y="20"/>
                      <a:pt x="353" y="20"/>
                    </a:cubicBezTo>
                    <a:cubicBezTo>
                      <a:pt x="373" y="20"/>
                      <a:pt x="402" y="24"/>
                      <a:pt x="421" y="47"/>
                    </a:cubicBezTo>
                    <a:cubicBezTo>
                      <a:pt x="437" y="70"/>
                      <a:pt x="434" y="106"/>
                      <a:pt x="425" y="119"/>
                    </a:cubicBezTo>
                    <a:cubicBezTo>
                      <a:pt x="425" y="119"/>
                      <a:pt x="441" y="108"/>
                      <a:pt x="469" y="110"/>
                    </a:cubicBezTo>
                    <a:cubicBezTo>
                      <a:pt x="494" y="114"/>
                      <a:pt x="507" y="132"/>
                      <a:pt x="513" y="143"/>
                    </a:cubicBezTo>
                    <a:cubicBezTo>
                      <a:pt x="518" y="156"/>
                      <a:pt x="522" y="167"/>
                      <a:pt x="522" y="187"/>
                    </a:cubicBezTo>
                    <a:cubicBezTo>
                      <a:pt x="522" y="206"/>
                      <a:pt x="522" y="480"/>
                      <a:pt x="522" y="480"/>
                    </a:cubicBezTo>
                    <a:moveTo>
                      <a:pt x="502" y="483"/>
                    </a:moveTo>
                    <a:cubicBezTo>
                      <a:pt x="502" y="483"/>
                      <a:pt x="502" y="397"/>
                      <a:pt x="502" y="390"/>
                    </a:cubicBezTo>
                    <a:cubicBezTo>
                      <a:pt x="502" y="382"/>
                      <a:pt x="494" y="364"/>
                      <a:pt x="482" y="366"/>
                    </a:cubicBezTo>
                    <a:cubicBezTo>
                      <a:pt x="469" y="366"/>
                      <a:pt x="463" y="371"/>
                      <a:pt x="461" y="390"/>
                    </a:cubicBezTo>
                    <a:cubicBezTo>
                      <a:pt x="459" y="408"/>
                      <a:pt x="469" y="412"/>
                      <a:pt x="476" y="412"/>
                    </a:cubicBezTo>
                    <a:cubicBezTo>
                      <a:pt x="483" y="412"/>
                      <a:pt x="487" y="406"/>
                      <a:pt x="489" y="395"/>
                    </a:cubicBezTo>
                    <a:cubicBezTo>
                      <a:pt x="489" y="386"/>
                      <a:pt x="485" y="386"/>
                      <a:pt x="483" y="386"/>
                    </a:cubicBezTo>
                    <a:cubicBezTo>
                      <a:pt x="482" y="386"/>
                      <a:pt x="482" y="390"/>
                      <a:pt x="482" y="391"/>
                    </a:cubicBezTo>
                    <a:cubicBezTo>
                      <a:pt x="483" y="395"/>
                      <a:pt x="483" y="403"/>
                      <a:pt x="478" y="404"/>
                    </a:cubicBezTo>
                    <a:cubicBezTo>
                      <a:pt x="474" y="404"/>
                      <a:pt x="469" y="401"/>
                      <a:pt x="469" y="388"/>
                    </a:cubicBezTo>
                    <a:cubicBezTo>
                      <a:pt x="471" y="375"/>
                      <a:pt x="476" y="371"/>
                      <a:pt x="482" y="371"/>
                    </a:cubicBezTo>
                    <a:cubicBezTo>
                      <a:pt x="487" y="373"/>
                      <a:pt x="493" y="380"/>
                      <a:pt x="493" y="391"/>
                    </a:cubicBezTo>
                    <a:cubicBezTo>
                      <a:pt x="494" y="403"/>
                      <a:pt x="493" y="423"/>
                      <a:pt x="472" y="423"/>
                    </a:cubicBezTo>
                    <a:cubicBezTo>
                      <a:pt x="452" y="423"/>
                      <a:pt x="452" y="408"/>
                      <a:pt x="452" y="390"/>
                    </a:cubicBezTo>
                    <a:cubicBezTo>
                      <a:pt x="454" y="369"/>
                      <a:pt x="461" y="345"/>
                      <a:pt x="467" y="320"/>
                    </a:cubicBezTo>
                    <a:cubicBezTo>
                      <a:pt x="474" y="296"/>
                      <a:pt x="480" y="265"/>
                      <a:pt x="487" y="233"/>
                    </a:cubicBezTo>
                    <a:cubicBezTo>
                      <a:pt x="493" y="200"/>
                      <a:pt x="494" y="174"/>
                      <a:pt x="489" y="158"/>
                    </a:cubicBezTo>
                    <a:cubicBezTo>
                      <a:pt x="485" y="143"/>
                      <a:pt x="474" y="134"/>
                      <a:pt x="456" y="134"/>
                    </a:cubicBezTo>
                    <a:cubicBezTo>
                      <a:pt x="437" y="132"/>
                      <a:pt x="430" y="150"/>
                      <a:pt x="434" y="169"/>
                    </a:cubicBezTo>
                    <a:cubicBezTo>
                      <a:pt x="437" y="187"/>
                      <a:pt x="452" y="187"/>
                      <a:pt x="459" y="182"/>
                    </a:cubicBezTo>
                    <a:cubicBezTo>
                      <a:pt x="465" y="176"/>
                      <a:pt x="469" y="169"/>
                      <a:pt x="465" y="158"/>
                    </a:cubicBezTo>
                    <a:cubicBezTo>
                      <a:pt x="459" y="149"/>
                      <a:pt x="456" y="149"/>
                      <a:pt x="454" y="149"/>
                    </a:cubicBezTo>
                    <a:cubicBezTo>
                      <a:pt x="450" y="150"/>
                      <a:pt x="448" y="152"/>
                      <a:pt x="448" y="158"/>
                    </a:cubicBezTo>
                    <a:cubicBezTo>
                      <a:pt x="450" y="163"/>
                      <a:pt x="452" y="163"/>
                      <a:pt x="454" y="163"/>
                    </a:cubicBezTo>
                    <a:cubicBezTo>
                      <a:pt x="454" y="163"/>
                      <a:pt x="458" y="167"/>
                      <a:pt x="454" y="171"/>
                    </a:cubicBezTo>
                    <a:cubicBezTo>
                      <a:pt x="450" y="174"/>
                      <a:pt x="441" y="173"/>
                      <a:pt x="441" y="162"/>
                    </a:cubicBezTo>
                    <a:cubicBezTo>
                      <a:pt x="441" y="152"/>
                      <a:pt x="447" y="138"/>
                      <a:pt x="459" y="139"/>
                    </a:cubicBezTo>
                    <a:cubicBezTo>
                      <a:pt x="472" y="143"/>
                      <a:pt x="478" y="154"/>
                      <a:pt x="478" y="163"/>
                    </a:cubicBezTo>
                    <a:cubicBezTo>
                      <a:pt x="476" y="173"/>
                      <a:pt x="476" y="187"/>
                      <a:pt x="476" y="193"/>
                    </a:cubicBezTo>
                    <a:cubicBezTo>
                      <a:pt x="476" y="198"/>
                      <a:pt x="476" y="202"/>
                      <a:pt x="480" y="206"/>
                    </a:cubicBezTo>
                    <a:cubicBezTo>
                      <a:pt x="483" y="209"/>
                      <a:pt x="489" y="215"/>
                      <a:pt x="482" y="222"/>
                    </a:cubicBezTo>
                    <a:cubicBezTo>
                      <a:pt x="472" y="228"/>
                      <a:pt x="469" y="230"/>
                      <a:pt x="471" y="237"/>
                    </a:cubicBezTo>
                    <a:cubicBezTo>
                      <a:pt x="471" y="244"/>
                      <a:pt x="472" y="259"/>
                      <a:pt x="472" y="259"/>
                    </a:cubicBezTo>
                    <a:cubicBezTo>
                      <a:pt x="472" y="259"/>
                      <a:pt x="469" y="246"/>
                      <a:pt x="467" y="241"/>
                    </a:cubicBezTo>
                    <a:cubicBezTo>
                      <a:pt x="467" y="235"/>
                      <a:pt x="465" y="228"/>
                      <a:pt x="471" y="224"/>
                    </a:cubicBezTo>
                    <a:cubicBezTo>
                      <a:pt x="474" y="220"/>
                      <a:pt x="483" y="217"/>
                      <a:pt x="480" y="211"/>
                    </a:cubicBezTo>
                    <a:cubicBezTo>
                      <a:pt x="474" y="206"/>
                      <a:pt x="471" y="204"/>
                      <a:pt x="472" y="193"/>
                    </a:cubicBezTo>
                    <a:cubicBezTo>
                      <a:pt x="474" y="184"/>
                      <a:pt x="480" y="152"/>
                      <a:pt x="467" y="147"/>
                    </a:cubicBezTo>
                    <a:cubicBezTo>
                      <a:pt x="467" y="147"/>
                      <a:pt x="472" y="158"/>
                      <a:pt x="471" y="171"/>
                    </a:cubicBezTo>
                    <a:cubicBezTo>
                      <a:pt x="469" y="182"/>
                      <a:pt x="463" y="193"/>
                      <a:pt x="467" y="202"/>
                    </a:cubicBezTo>
                    <a:cubicBezTo>
                      <a:pt x="469" y="209"/>
                      <a:pt x="472" y="211"/>
                      <a:pt x="472" y="217"/>
                    </a:cubicBezTo>
                    <a:cubicBezTo>
                      <a:pt x="471" y="222"/>
                      <a:pt x="461" y="220"/>
                      <a:pt x="461" y="220"/>
                    </a:cubicBezTo>
                    <a:cubicBezTo>
                      <a:pt x="461" y="220"/>
                      <a:pt x="456" y="230"/>
                      <a:pt x="465" y="244"/>
                    </a:cubicBezTo>
                    <a:cubicBezTo>
                      <a:pt x="472" y="259"/>
                      <a:pt x="474" y="290"/>
                      <a:pt x="459" y="303"/>
                    </a:cubicBezTo>
                    <a:cubicBezTo>
                      <a:pt x="447" y="316"/>
                      <a:pt x="434" y="312"/>
                      <a:pt x="432" y="307"/>
                    </a:cubicBezTo>
                    <a:cubicBezTo>
                      <a:pt x="430" y="303"/>
                      <a:pt x="432" y="294"/>
                      <a:pt x="439" y="294"/>
                    </a:cubicBezTo>
                    <a:cubicBezTo>
                      <a:pt x="447" y="294"/>
                      <a:pt x="450" y="294"/>
                      <a:pt x="447" y="299"/>
                    </a:cubicBezTo>
                    <a:cubicBezTo>
                      <a:pt x="443" y="303"/>
                      <a:pt x="436" y="301"/>
                      <a:pt x="436" y="301"/>
                    </a:cubicBezTo>
                    <a:cubicBezTo>
                      <a:pt x="436" y="301"/>
                      <a:pt x="441" y="309"/>
                      <a:pt x="447" y="309"/>
                    </a:cubicBezTo>
                    <a:cubicBezTo>
                      <a:pt x="454" y="307"/>
                      <a:pt x="456" y="299"/>
                      <a:pt x="456" y="296"/>
                    </a:cubicBezTo>
                    <a:cubicBezTo>
                      <a:pt x="456" y="292"/>
                      <a:pt x="458" y="290"/>
                      <a:pt x="461" y="283"/>
                    </a:cubicBezTo>
                    <a:cubicBezTo>
                      <a:pt x="463" y="277"/>
                      <a:pt x="467" y="265"/>
                      <a:pt x="459" y="252"/>
                    </a:cubicBezTo>
                    <a:cubicBezTo>
                      <a:pt x="450" y="237"/>
                      <a:pt x="428" y="209"/>
                      <a:pt x="423" y="182"/>
                    </a:cubicBezTo>
                    <a:cubicBezTo>
                      <a:pt x="417" y="156"/>
                      <a:pt x="421" y="130"/>
                      <a:pt x="454" y="125"/>
                    </a:cubicBezTo>
                    <a:cubicBezTo>
                      <a:pt x="489" y="121"/>
                      <a:pt x="505" y="158"/>
                      <a:pt x="505" y="185"/>
                    </a:cubicBezTo>
                    <a:cubicBezTo>
                      <a:pt x="507" y="213"/>
                      <a:pt x="507" y="290"/>
                      <a:pt x="507" y="307"/>
                    </a:cubicBezTo>
                    <a:cubicBezTo>
                      <a:pt x="507" y="323"/>
                      <a:pt x="507" y="476"/>
                      <a:pt x="507" y="476"/>
                    </a:cubicBezTo>
                    <a:cubicBezTo>
                      <a:pt x="502" y="483"/>
                      <a:pt x="502" y="483"/>
                      <a:pt x="502" y="483"/>
                    </a:cubicBezTo>
                    <a:moveTo>
                      <a:pt x="57" y="40"/>
                    </a:moveTo>
                    <a:cubicBezTo>
                      <a:pt x="57" y="40"/>
                      <a:pt x="145" y="40"/>
                      <a:pt x="152" y="40"/>
                    </a:cubicBezTo>
                    <a:cubicBezTo>
                      <a:pt x="160" y="40"/>
                      <a:pt x="176" y="47"/>
                      <a:pt x="176" y="58"/>
                    </a:cubicBezTo>
                    <a:cubicBezTo>
                      <a:pt x="176" y="71"/>
                      <a:pt x="169" y="79"/>
                      <a:pt x="150" y="81"/>
                    </a:cubicBezTo>
                    <a:cubicBezTo>
                      <a:pt x="132" y="82"/>
                      <a:pt x="128" y="71"/>
                      <a:pt x="130" y="64"/>
                    </a:cubicBezTo>
                    <a:cubicBezTo>
                      <a:pt x="130" y="57"/>
                      <a:pt x="136" y="53"/>
                      <a:pt x="147" y="53"/>
                    </a:cubicBezTo>
                    <a:cubicBezTo>
                      <a:pt x="156" y="51"/>
                      <a:pt x="156" y="55"/>
                      <a:pt x="156" y="58"/>
                    </a:cubicBezTo>
                    <a:cubicBezTo>
                      <a:pt x="156" y="60"/>
                      <a:pt x="152" y="60"/>
                      <a:pt x="149" y="58"/>
                    </a:cubicBezTo>
                    <a:cubicBezTo>
                      <a:pt x="145" y="58"/>
                      <a:pt x="138" y="57"/>
                      <a:pt x="138" y="62"/>
                    </a:cubicBezTo>
                    <a:cubicBezTo>
                      <a:pt x="138" y="68"/>
                      <a:pt x="141" y="73"/>
                      <a:pt x="154" y="71"/>
                    </a:cubicBezTo>
                    <a:cubicBezTo>
                      <a:pt x="165" y="71"/>
                      <a:pt x="171" y="64"/>
                      <a:pt x="171" y="60"/>
                    </a:cubicBezTo>
                    <a:cubicBezTo>
                      <a:pt x="169" y="55"/>
                      <a:pt x="161" y="49"/>
                      <a:pt x="150" y="47"/>
                    </a:cubicBezTo>
                    <a:cubicBezTo>
                      <a:pt x="139" y="47"/>
                      <a:pt x="119" y="49"/>
                      <a:pt x="119" y="68"/>
                    </a:cubicBezTo>
                    <a:cubicBezTo>
                      <a:pt x="119" y="88"/>
                      <a:pt x="134" y="90"/>
                      <a:pt x="152" y="88"/>
                    </a:cubicBezTo>
                    <a:cubicBezTo>
                      <a:pt x="172" y="88"/>
                      <a:pt x="196" y="81"/>
                      <a:pt x="220" y="73"/>
                    </a:cubicBezTo>
                    <a:cubicBezTo>
                      <a:pt x="246" y="68"/>
                      <a:pt x="276" y="60"/>
                      <a:pt x="309" y="55"/>
                    </a:cubicBezTo>
                    <a:cubicBezTo>
                      <a:pt x="340" y="49"/>
                      <a:pt x="367" y="47"/>
                      <a:pt x="382" y="51"/>
                    </a:cubicBezTo>
                    <a:cubicBezTo>
                      <a:pt x="399" y="57"/>
                      <a:pt x="408" y="66"/>
                      <a:pt x="408" y="84"/>
                    </a:cubicBezTo>
                    <a:cubicBezTo>
                      <a:pt x="408" y="103"/>
                      <a:pt x="391" y="112"/>
                      <a:pt x="371" y="108"/>
                    </a:cubicBezTo>
                    <a:cubicBezTo>
                      <a:pt x="353" y="103"/>
                      <a:pt x="355" y="90"/>
                      <a:pt x="360" y="82"/>
                    </a:cubicBezTo>
                    <a:cubicBezTo>
                      <a:pt x="366" y="77"/>
                      <a:pt x="373" y="73"/>
                      <a:pt x="382" y="77"/>
                    </a:cubicBezTo>
                    <a:cubicBezTo>
                      <a:pt x="393" y="81"/>
                      <a:pt x="393" y="84"/>
                      <a:pt x="393" y="88"/>
                    </a:cubicBezTo>
                    <a:cubicBezTo>
                      <a:pt x="391" y="92"/>
                      <a:pt x="390" y="93"/>
                      <a:pt x="384" y="92"/>
                    </a:cubicBezTo>
                    <a:cubicBezTo>
                      <a:pt x="379" y="92"/>
                      <a:pt x="379" y="90"/>
                      <a:pt x="379" y="88"/>
                    </a:cubicBezTo>
                    <a:cubicBezTo>
                      <a:pt x="379" y="86"/>
                      <a:pt x="375" y="82"/>
                      <a:pt x="369" y="86"/>
                    </a:cubicBezTo>
                    <a:cubicBezTo>
                      <a:pt x="366" y="90"/>
                      <a:pt x="369" y="101"/>
                      <a:pt x="379" y="101"/>
                    </a:cubicBezTo>
                    <a:cubicBezTo>
                      <a:pt x="388" y="99"/>
                      <a:pt x="402" y="93"/>
                      <a:pt x="401" y="81"/>
                    </a:cubicBezTo>
                    <a:cubicBezTo>
                      <a:pt x="399" y="68"/>
                      <a:pt x="388" y="62"/>
                      <a:pt x="379" y="64"/>
                    </a:cubicBezTo>
                    <a:cubicBezTo>
                      <a:pt x="369" y="64"/>
                      <a:pt x="355" y="64"/>
                      <a:pt x="349" y="66"/>
                    </a:cubicBezTo>
                    <a:cubicBezTo>
                      <a:pt x="342" y="66"/>
                      <a:pt x="340" y="64"/>
                      <a:pt x="336" y="60"/>
                    </a:cubicBezTo>
                    <a:cubicBezTo>
                      <a:pt x="331" y="57"/>
                      <a:pt x="327" y="51"/>
                      <a:pt x="320" y="60"/>
                    </a:cubicBezTo>
                    <a:cubicBezTo>
                      <a:pt x="314" y="68"/>
                      <a:pt x="312" y="73"/>
                      <a:pt x="305" y="71"/>
                    </a:cubicBezTo>
                    <a:cubicBezTo>
                      <a:pt x="298" y="71"/>
                      <a:pt x="281" y="68"/>
                      <a:pt x="281" y="68"/>
                    </a:cubicBezTo>
                    <a:cubicBezTo>
                      <a:pt x="281" y="68"/>
                      <a:pt x="294" y="71"/>
                      <a:pt x="301" y="73"/>
                    </a:cubicBezTo>
                    <a:cubicBezTo>
                      <a:pt x="307" y="75"/>
                      <a:pt x="312" y="77"/>
                      <a:pt x="316" y="71"/>
                    </a:cubicBezTo>
                    <a:cubicBezTo>
                      <a:pt x="320" y="66"/>
                      <a:pt x="325" y="58"/>
                      <a:pt x="331" y="62"/>
                    </a:cubicBezTo>
                    <a:cubicBezTo>
                      <a:pt x="336" y="66"/>
                      <a:pt x="338" y="71"/>
                      <a:pt x="349" y="70"/>
                    </a:cubicBezTo>
                    <a:cubicBezTo>
                      <a:pt x="358" y="68"/>
                      <a:pt x="390" y="62"/>
                      <a:pt x="395" y="75"/>
                    </a:cubicBezTo>
                    <a:cubicBezTo>
                      <a:pt x="395" y="75"/>
                      <a:pt x="382" y="68"/>
                      <a:pt x="371" y="71"/>
                    </a:cubicBezTo>
                    <a:cubicBezTo>
                      <a:pt x="360" y="73"/>
                      <a:pt x="347" y="79"/>
                      <a:pt x="340" y="75"/>
                    </a:cubicBezTo>
                    <a:cubicBezTo>
                      <a:pt x="333" y="71"/>
                      <a:pt x="331" y="68"/>
                      <a:pt x="325" y="70"/>
                    </a:cubicBezTo>
                    <a:cubicBezTo>
                      <a:pt x="320" y="70"/>
                      <a:pt x="321" y="81"/>
                      <a:pt x="321" y="81"/>
                    </a:cubicBezTo>
                    <a:cubicBezTo>
                      <a:pt x="321" y="81"/>
                      <a:pt x="312" y="84"/>
                      <a:pt x="296" y="77"/>
                    </a:cubicBezTo>
                    <a:cubicBezTo>
                      <a:pt x="281" y="70"/>
                      <a:pt x="250" y="68"/>
                      <a:pt x="237" y="81"/>
                    </a:cubicBezTo>
                    <a:cubicBezTo>
                      <a:pt x="226" y="95"/>
                      <a:pt x="228" y="106"/>
                      <a:pt x="233" y="110"/>
                    </a:cubicBezTo>
                    <a:cubicBezTo>
                      <a:pt x="239" y="112"/>
                      <a:pt x="248" y="110"/>
                      <a:pt x="248" y="103"/>
                    </a:cubicBezTo>
                    <a:cubicBezTo>
                      <a:pt x="248" y="93"/>
                      <a:pt x="248" y="90"/>
                      <a:pt x="242" y="93"/>
                    </a:cubicBezTo>
                    <a:cubicBezTo>
                      <a:pt x="239" y="97"/>
                      <a:pt x="239" y="104"/>
                      <a:pt x="239" y="104"/>
                    </a:cubicBezTo>
                    <a:cubicBezTo>
                      <a:pt x="239" y="104"/>
                      <a:pt x="231" y="101"/>
                      <a:pt x="233" y="93"/>
                    </a:cubicBezTo>
                    <a:cubicBezTo>
                      <a:pt x="235" y="88"/>
                      <a:pt x="242" y="84"/>
                      <a:pt x="246" y="84"/>
                    </a:cubicBezTo>
                    <a:cubicBezTo>
                      <a:pt x="248" y="84"/>
                      <a:pt x="252" y="82"/>
                      <a:pt x="257" y="81"/>
                    </a:cubicBezTo>
                    <a:cubicBezTo>
                      <a:pt x="264" y="77"/>
                      <a:pt x="277" y="75"/>
                      <a:pt x="290" y="82"/>
                    </a:cubicBezTo>
                    <a:cubicBezTo>
                      <a:pt x="303" y="90"/>
                      <a:pt x="333" y="112"/>
                      <a:pt x="358" y="117"/>
                    </a:cubicBezTo>
                    <a:cubicBezTo>
                      <a:pt x="386" y="125"/>
                      <a:pt x="412" y="121"/>
                      <a:pt x="415" y="86"/>
                    </a:cubicBezTo>
                    <a:cubicBezTo>
                      <a:pt x="421" y="53"/>
                      <a:pt x="382" y="36"/>
                      <a:pt x="355" y="35"/>
                    </a:cubicBezTo>
                    <a:cubicBezTo>
                      <a:pt x="327" y="35"/>
                      <a:pt x="252" y="35"/>
                      <a:pt x="235" y="35"/>
                    </a:cubicBezTo>
                    <a:cubicBezTo>
                      <a:pt x="218" y="35"/>
                      <a:pt x="66" y="35"/>
                      <a:pt x="66" y="35"/>
                    </a:cubicBezTo>
                    <a:cubicBezTo>
                      <a:pt x="57" y="40"/>
                      <a:pt x="57" y="40"/>
                      <a:pt x="57" y="40"/>
                    </a:cubicBezTo>
                    <a:moveTo>
                      <a:pt x="465" y="95"/>
                    </a:moveTo>
                    <a:cubicBezTo>
                      <a:pt x="452" y="95"/>
                      <a:pt x="443" y="86"/>
                      <a:pt x="443" y="75"/>
                    </a:cubicBezTo>
                    <a:cubicBezTo>
                      <a:pt x="443" y="62"/>
                      <a:pt x="452" y="53"/>
                      <a:pt x="465" y="53"/>
                    </a:cubicBezTo>
                    <a:cubicBezTo>
                      <a:pt x="476" y="53"/>
                      <a:pt x="485" y="62"/>
                      <a:pt x="485" y="75"/>
                    </a:cubicBezTo>
                    <a:cubicBezTo>
                      <a:pt x="485" y="86"/>
                      <a:pt x="476" y="95"/>
                      <a:pt x="465" y="95"/>
                    </a:cubicBezTo>
                    <a:moveTo>
                      <a:pt x="517" y="125"/>
                    </a:moveTo>
                    <a:cubicBezTo>
                      <a:pt x="517" y="125"/>
                      <a:pt x="522" y="119"/>
                      <a:pt x="520" y="112"/>
                    </a:cubicBezTo>
                    <a:cubicBezTo>
                      <a:pt x="517" y="103"/>
                      <a:pt x="511" y="101"/>
                      <a:pt x="505" y="99"/>
                    </a:cubicBezTo>
                    <a:cubicBezTo>
                      <a:pt x="502" y="97"/>
                      <a:pt x="494" y="90"/>
                      <a:pt x="494" y="88"/>
                    </a:cubicBezTo>
                    <a:cubicBezTo>
                      <a:pt x="494" y="86"/>
                      <a:pt x="502" y="88"/>
                      <a:pt x="507" y="90"/>
                    </a:cubicBezTo>
                    <a:cubicBezTo>
                      <a:pt x="515" y="92"/>
                      <a:pt x="522" y="97"/>
                      <a:pt x="529" y="90"/>
                    </a:cubicBezTo>
                    <a:cubicBezTo>
                      <a:pt x="539" y="84"/>
                      <a:pt x="537" y="81"/>
                      <a:pt x="537" y="81"/>
                    </a:cubicBezTo>
                    <a:cubicBezTo>
                      <a:pt x="537" y="81"/>
                      <a:pt x="526" y="86"/>
                      <a:pt x="509" y="86"/>
                    </a:cubicBezTo>
                    <a:cubicBezTo>
                      <a:pt x="493" y="86"/>
                      <a:pt x="491" y="86"/>
                      <a:pt x="491" y="86"/>
                    </a:cubicBezTo>
                    <a:cubicBezTo>
                      <a:pt x="491" y="86"/>
                      <a:pt x="498" y="95"/>
                      <a:pt x="504" y="101"/>
                    </a:cubicBezTo>
                    <a:cubicBezTo>
                      <a:pt x="507" y="108"/>
                      <a:pt x="511" y="114"/>
                      <a:pt x="515" y="117"/>
                    </a:cubicBezTo>
                    <a:cubicBezTo>
                      <a:pt x="517" y="121"/>
                      <a:pt x="517" y="125"/>
                      <a:pt x="517" y="125"/>
                    </a:cubicBezTo>
                    <a:moveTo>
                      <a:pt x="533" y="44"/>
                    </a:moveTo>
                    <a:cubicBezTo>
                      <a:pt x="533" y="44"/>
                      <a:pt x="517" y="44"/>
                      <a:pt x="507" y="47"/>
                    </a:cubicBezTo>
                    <a:cubicBezTo>
                      <a:pt x="498" y="49"/>
                      <a:pt x="487" y="55"/>
                      <a:pt x="483" y="55"/>
                    </a:cubicBezTo>
                    <a:cubicBezTo>
                      <a:pt x="482" y="53"/>
                      <a:pt x="483" y="49"/>
                      <a:pt x="485" y="42"/>
                    </a:cubicBezTo>
                    <a:cubicBezTo>
                      <a:pt x="487" y="35"/>
                      <a:pt x="494" y="22"/>
                      <a:pt x="493" y="3"/>
                    </a:cubicBezTo>
                    <a:cubicBezTo>
                      <a:pt x="493" y="3"/>
                      <a:pt x="498" y="7"/>
                      <a:pt x="500" y="14"/>
                    </a:cubicBezTo>
                    <a:cubicBezTo>
                      <a:pt x="502" y="24"/>
                      <a:pt x="500" y="25"/>
                      <a:pt x="494" y="35"/>
                    </a:cubicBezTo>
                    <a:cubicBezTo>
                      <a:pt x="489" y="44"/>
                      <a:pt x="483" y="49"/>
                      <a:pt x="485" y="51"/>
                    </a:cubicBezTo>
                    <a:cubicBezTo>
                      <a:pt x="487" y="51"/>
                      <a:pt x="494" y="47"/>
                      <a:pt x="500" y="44"/>
                    </a:cubicBezTo>
                    <a:cubicBezTo>
                      <a:pt x="505" y="38"/>
                      <a:pt x="509" y="35"/>
                      <a:pt x="518" y="35"/>
                    </a:cubicBezTo>
                    <a:cubicBezTo>
                      <a:pt x="528" y="36"/>
                      <a:pt x="533" y="44"/>
                      <a:pt x="533" y="44"/>
                    </a:cubicBezTo>
                    <a:moveTo>
                      <a:pt x="520" y="25"/>
                    </a:moveTo>
                    <a:cubicBezTo>
                      <a:pt x="520" y="25"/>
                      <a:pt x="531" y="18"/>
                      <a:pt x="531" y="5"/>
                    </a:cubicBezTo>
                    <a:cubicBezTo>
                      <a:pt x="531" y="5"/>
                      <a:pt x="518" y="3"/>
                      <a:pt x="509" y="16"/>
                    </a:cubicBezTo>
                    <a:cubicBezTo>
                      <a:pt x="526" y="9"/>
                      <a:pt x="526" y="9"/>
                      <a:pt x="526" y="9"/>
                    </a:cubicBezTo>
                    <a:cubicBezTo>
                      <a:pt x="520" y="25"/>
                      <a:pt x="520" y="25"/>
                      <a:pt x="520" y="25"/>
                    </a:cubicBezTo>
                    <a:moveTo>
                      <a:pt x="518" y="68"/>
                    </a:moveTo>
                    <a:cubicBezTo>
                      <a:pt x="517" y="68"/>
                      <a:pt x="515" y="66"/>
                      <a:pt x="515" y="62"/>
                    </a:cubicBezTo>
                    <a:cubicBezTo>
                      <a:pt x="515" y="60"/>
                      <a:pt x="517" y="58"/>
                      <a:pt x="518" y="58"/>
                    </a:cubicBezTo>
                    <a:cubicBezTo>
                      <a:pt x="522" y="58"/>
                      <a:pt x="524" y="60"/>
                      <a:pt x="524" y="62"/>
                    </a:cubicBezTo>
                    <a:cubicBezTo>
                      <a:pt x="524" y="66"/>
                      <a:pt x="522" y="68"/>
                      <a:pt x="518" y="68"/>
                    </a:cubicBezTo>
                    <a:moveTo>
                      <a:pt x="472" y="20"/>
                    </a:moveTo>
                    <a:cubicBezTo>
                      <a:pt x="469" y="20"/>
                      <a:pt x="467" y="18"/>
                      <a:pt x="467" y="14"/>
                    </a:cubicBezTo>
                    <a:cubicBezTo>
                      <a:pt x="467" y="12"/>
                      <a:pt x="469" y="11"/>
                      <a:pt x="472" y="11"/>
                    </a:cubicBezTo>
                    <a:cubicBezTo>
                      <a:pt x="474" y="11"/>
                      <a:pt x="476" y="12"/>
                      <a:pt x="476" y="14"/>
                    </a:cubicBezTo>
                    <a:cubicBezTo>
                      <a:pt x="476" y="18"/>
                      <a:pt x="474" y="20"/>
                      <a:pt x="472" y="20"/>
                    </a:cubicBezTo>
                    <a:moveTo>
                      <a:pt x="456" y="0"/>
                    </a:moveTo>
                    <a:cubicBezTo>
                      <a:pt x="456" y="0"/>
                      <a:pt x="448" y="0"/>
                      <a:pt x="447" y="9"/>
                    </a:cubicBezTo>
                    <a:cubicBezTo>
                      <a:pt x="443" y="16"/>
                      <a:pt x="447" y="22"/>
                      <a:pt x="448" y="27"/>
                    </a:cubicBezTo>
                    <a:cubicBezTo>
                      <a:pt x="450" y="31"/>
                      <a:pt x="452" y="40"/>
                      <a:pt x="450" y="42"/>
                    </a:cubicBezTo>
                    <a:cubicBezTo>
                      <a:pt x="448" y="44"/>
                      <a:pt x="445" y="38"/>
                      <a:pt x="441" y="33"/>
                    </a:cubicBezTo>
                    <a:cubicBezTo>
                      <a:pt x="437" y="29"/>
                      <a:pt x="436" y="18"/>
                      <a:pt x="425" y="18"/>
                    </a:cubicBezTo>
                    <a:cubicBezTo>
                      <a:pt x="413" y="18"/>
                      <a:pt x="413" y="22"/>
                      <a:pt x="413" y="22"/>
                    </a:cubicBezTo>
                    <a:cubicBezTo>
                      <a:pt x="413" y="22"/>
                      <a:pt x="425" y="25"/>
                      <a:pt x="437" y="35"/>
                    </a:cubicBezTo>
                    <a:cubicBezTo>
                      <a:pt x="450" y="46"/>
                      <a:pt x="452" y="46"/>
                      <a:pt x="452" y="46"/>
                    </a:cubicBezTo>
                    <a:cubicBezTo>
                      <a:pt x="452" y="46"/>
                      <a:pt x="452" y="35"/>
                      <a:pt x="452" y="27"/>
                    </a:cubicBezTo>
                    <a:cubicBezTo>
                      <a:pt x="452" y="20"/>
                      <a:pt x="452" y="12"/>
                      <a:pt x="454" y="7"/>
                    </a:cubicBezTo>
                    <a:cubicBezTo>
                      <a:pt x="454" y="3"/>
                      <a:pt x="456" y="0"/>
                      <a:pt x="456" y="0"/>
                    </a:cubicBezTo>
                    <a:moveTo>
                      <a:pt x="49" y="55"/>
                    </a:moveTo>
                    <a:cubicBezTo>
                      <a:pt x="49" y="55"/>
                      <a:pt x="46" y="49"/>
                      <a:pt x="40" y="46"/>
                    </a:cubicBezTo>
                    <a:cubicBezTo>
                      <a:pt x="33" y="42"/>
                      <a:pt x="16" y="33"/>
                      <a:pt x="16" y="33"/>
                    </a:cubicBezTo>
                    <a:cubicBezTo>
                      <a:pt x="16" y="33"/>
                      <a:pt x="22" y="29"/>
                      <a:pt x="29" y="25"/>
                    </a:cubicBezTo>
                    <a:cubicBezTo>
                      <a:pt x="38" y="22"/>
                      <a:pt x="46" y="14"/>
                      <a:pt x="49" y="11"/>
                    </a:cubicBezTo>
                    <a:cubicBezTo>
                      <a:pt x="49" y="11"/>
                      <a:pt x="51" y="16"/>
                      <a:pt x="46" y="24"/>
                    </a:cubicBezTo>
                    <a:cubicBezTo>
                      <a:pt x="40" y="29"/>
                      <a:pt x="38" y="27"/>
                      <a:pt x="31" y="29"/>
                    </a:cubicBezTo>
                    <a:cubicBezTo>
                      <a:pt x="23" y="31"/>
                      <a:pt x="20" y="31"/>
                      <a:pt x="20" y="33"/>
                    </a:cubicBezTo>
                    <a:cubicBezTo>
                      <a:pt x="20" y="35"/>
                      <a:pt x="27" y="36"/>
                      <a:pt x="31" y="36"/>
                    </a:cubicBezTo>
                    <a:cubicBezTo>
                      <a:pt x="36" y="36"/>
                      <a:pt x="42" y="36"/>
                      <a:pt x="46" y="42"/>
                    </a:cubicBezTo>
                    <a:cubicBezTo>
                      <a:pt x="51" y="47"/>
                      <a:pt x="49" y="55"/>
                      <a:pt x="49" y="55"/>
                    </a:cubicBezTo>
                    <a:moveTo>
                      <a:pt x="3" y="36"/>
                    </a:moveTo>
                    <a:cubicBezTo>
                      <a:pt x="1" y="36"/>
                      <a:pt x="0" y="35"/>
                      <a:pt x="0" y="33"/>
                    </a:cubicBezTo>
                    <a:cubicBezTo>
                      <a:pt x="0" y="31"/>
                      <a:pt x="1" y="29"/>
                      <a:pt x="3" y="29"/>
                    </a:cubicBezTo>
                    <a:cubicBezTo>
                      <a:pt x="5" y="29"/>
                      <a:pt x="7" y="31"/>
                      <a:pt x="7" y="33"/>
                    </a:cubicBezTo>
                    <a:cubicBezTo>
                      <a:pt x="7" y="35"/>
                      <a:pt x="5" y="36"/>
                      <a:pt x="3" y="36"/>
                    </a:cubicBezTo>
                    <a:moveTo>
                      <a:pt x="511" y="542"/>
                    </a:moveTo>
                    <a:cubicBezTo>
                      <a:pt x="509" y="542"/>
                      <a:pt x="507" y="540"/>
                      <a:pt x="507" y="539"/>
                    </a:cubicBezTo>
                    <a:cubicBezTo>
                      <a:pt x="507" y="537"/>
                      <a:pt x="509" y="535"/>
                      <a:pt x="511" y="535"/>
                    </a:cubicBezTo>
                    <a:cubicBezTo>
                      <a:pt x="513" y="535"/>
                      <a:pt x="515" y="537"/>
                      <a:pt x="515" y="539"/>
                    </a:cubicBezTo>
                    <a:cubicBezTo>
                      <a:pt x="515" y="540"/>
                      <a:pt x="513" y="542"/>
                      <a:pt x="511" y="542"/>
                    </a:cubicBezTo>
                    <a:moveTo>
                      <a:pt x="533" y="493"/>
                    </a:moveTo>
                    <a:cubicBezTo>
                      <a:pt x="533" y="493"/>
                      <a:pt x="526" y="500"/>
                      <a:pt x="520" y="509"/>
                    </a:cubicBezTo>
                    <a:cubicBezTo>
                      <a:pt x="517" y="518"/>
                      <a:pt x="513" y="528"/>
                      <a:pt x="511" y="528"/>
                    </a:cubicBezTo>
                    <a:cubicBezTo>
                      <a:pt x="509" y="528"/>
                      <a:pt x="507" y="524"/>
                      <a:pt x="504" y="515"/>
                    </a:cubicBezTo>
                    <a:cubicBezTo>
                      <a:pt x="498" y="506"/>
                      <a:pt x="494" y="498"/>
                      <a:pt x="489" y="493"/>
                    </a:cubicBezTo>
                    <a:cubicBezTo>
                      <a:pt x="489" y="493"/>
                      <a:pt x="494" y="491"/>
                      <a:pt x="500" y="496"/>
                    </a:cubicBezTo>
                    <a:cubicBezTo>
                      <a:pt x="505" y="502"/>
                      <a:pt x="505" y="506"/>
                      <a:pt x="507" y="513"/>
                    </a:cubicBezTo>
                    <a:cubicBezTo>
                      <a:pt x="507" y="518"/>
                      <a:pt x="509" y="524"/>
                      <a:pt x="511" y="524"/>
                    </a:cubicBezTo>
                    <a:cubicBezTo>
                      <a:pt x="511" y="524"/>
                      <a:pt x="515" y="518"/>
                      <a:pt x="515" y="511"/>
                    </a:cubicBezTo>
                    <a:cubicBezTo>
                      <a:pt x="515" y="502"/>
                      <a:pt x="517" y="498"/>
                      <a:pt x="522" y="494"/>
                    </a:cubicBezTo>
                    <a:cubicBezTo>
                      <a:pt x="528" y="491"/>
                      <a:pt x="533" y="493"/>
                      <a:pt x="533" y="493"/>
                    </a:cubicBezTo>
                  </a:path>
                </a:pathLst>
              </a:custGeom>
              <a:solidFill>
                <a:srgbClr val="1D34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906">
                <a:extLst>
                  <a:ext uri="{FF2B5EF4-FFF2-40B4-BE49-F238E27FC236}">
                    <a16:creationId xmlns:a16="http://schemas.microsoft.com/office/drawing/2014/main" xmlns="" id="{0BE2F888-70E7-4831-AFBE-D8F373F2F56F}"/>
                  </a:ext>
                </a:extLst>
              </p:cNvPr>
              <p:cNvSpPr>
                <a:spLocks noEditPoints="1"/>
              </p:cNvSpPr>
              <p:nvPr/>
            </p:nvSpPr>
            <p:spPr bwMode="auto">
              <a:xfrm>
                <a:off x="4961" y="1051"/>
                <a:ext cx="474" cy="477"/>
              </a:xfrm>
              <a:custGeom>
                <a:avLst/>
                <a:gdLst>
                  <a:gd name="T0" fmla="*/ 127 w 539"/>
                  <a:gd name="T1" fmla="*/ 147 h 542"/>
                  <a:gd name="T2" fmla="*/ 121 w 539"/>
                  <a:gd name="T3" fmla="*/ 211 h 542"/>
                  <a:gd name="T4" fmla="*/ 123 w 539"/>
                  <a:gd name="T5" fmla="*/ 134 h 542"/>
                  <a:gd name="T6" fmla="*/ 180 w 539"/>
                  <a:gd name="T7" fmla="*/ 198 h 542"/>
                  <a:gd name="T8" fmla="*/ 187 w 539"/>
                  <a:gd name="T9" fmla="*/ 162 h 542"/>
                  <a:gd name="T10" fmla="*/ 237 w 539"/>
                  <a:gd name="T11" fmla="*/ 112 h 542"/>
                  <a:gd name="T12" fmla="*/ 193 w 539"/>
                  <a:gd name="T13" fmla="*/ 121 h 542"/>
                  <a:gd name="T14" fmla="*/ 196 w 539"/>
                  <a:gd name="T15" fmla="*/ 149 h 542"/>
                  <a:gd name="T16" fmla="*/ 233 w 539"/>
                  <a:gd name="T17" fmla="*/ 27 h 542"/>
                  <a:gd name="T18" fmla="*/ 114 w 539"/>
                  <a:gd name="T19" fmla="*/ 119 h 542"/>
                  <a:gd name="T20" fmla="*/ 36 w 539"/>
                  <a:gd name="T21" fmla="*/ 483 h 542"/>
                  <a:gd name="T22" fmla="*/ 49 w 539"/>
                  <a:gd name="T23" fmla="*/ 395 h 542"/>
                  <a:gd name="T24" fmla="*/ 57 w 539"/>
                  <a:gd name="T25" fmla="*/ 371 h 542"/>
                  <a:gd name="T26" fmla="*/ 51 w 539"/>
                  <a:gd name="T27" fmla="*/ 233 h 542"/>
                  <a:gd name="T28" fmla="*/ 73 w 539"/>
                  <a:gd name="T29" fmla="*/ 158 h 542"/>
                  <a:gd name="T30" fmla="*/ 97 w 539"/>
                  <a:gd name="T31" fmla="*/ 162 h 542"/>
                  <a:gd name="T32" fmla="*/ 57 w 539"/>
                  <a:gd name="T33" fmla="*/ 222 h 542"/>
                  <a:gd name="T34" fmla="*/ 58 w 539"/>
                  <a:gd name="T35" fmla="*/ 211 h 542"/>
                  <a:gd name="T36" fmla="*/ 66 w 539"/>
                  <a:gd name="T37" fmla="*/ 217 h 542"/>
                  <a:gd name="T38" fmla="*/ 99 w 539"/>
                  <a:gd name="T39" fmla="*/ 294 h 542"/>
                  <a:gd name="T40" fmla="*/ 77 w 539"/>
                  <a:gd name="T41" fmla="*/ 283 h 542"/>
                  <a:gd name="T42" fmla="*/ 31 w 539"/>
                  <a:gd name="T43" fmla="*/ 307 h 542"/>
                  <a:gd name="T44" fmla="*/ 362 w 539"/>
                  <a:gd name="T45" fmla="*/ 58 h 542"/>
                  <a:gd name="T46" fmla="*/ 390 w 539"/>
                  <a:gd name="T47" fmla="*/ 58 h 542"/>
                  <a:gd name="T48" fmla="*/ 419 w 539"/>
                  <a:gd name="T49" fmla="*/ 68 h 542"/>
                  <a:gd name="T50" fmla="*/ 130 w 539"/>
                  <a:gd name="T51" fmla="*/ 84 h 542"/>
                  <a:gd name="T52" fmla="*/ 154 w 539"/>
                  <a:gd name="T53" fmla="*/ 92 h 542"/>
                  <a:gd name="T54" fmla="*/ 160 w 539"/>
                  <a:gd name="T55" fmla="*/ 64 h 542"/>
                  <a:gd name="T56" fmla="*/ 257 w 539"/>
                  <a:gd name="T57" fmla="*/ 68 h 542"/>
                  <a:gd name="T58" fmla="*/ 143 w 539"/>
                  <a:gd name="T59" fmla="*/ 75 h 542"/>
                  <a:gd name="T60" fmla="*/ 242 w 539"/>
                  <a:gd name="T61" fmla="*/ 77 h 542"/>
                  <a:gd name="T62" fmla="*/ 299 w 539"/>
                  <a:gd name="T63" fmla="*/ 104 h 542"/>
                  <a:gd name="T64" fmla="*/ 180 w 539"/>
                  <a:gd name="T65" fmla="*/ 117 h 542"/>
                  <a:gd name="T66" fmla="*/ 482 w 539"/>
                  <a:gd name="T67" fmla="*/ 40 h 542"/>
                  <a:gd name="T68" fmla="*/ 73 w 539"/>
                  <a:gd name="T69" fmla="*/ 95 h 542"/>
                  <a:gd name="T70" fmla="*/ 31 w 539"/>
                  <a:gd name="T71" fmla="*/ 90 h 542"/>
                  <a:gd name="T72" fmla="*/ 35 w 539"/>
                  <a:gd name="T73" fmla="*/ 101 h 542"/>
                  <a:gd name="T74" fmla="*/ 55 w 539"/>
                  <a:gd name="T75" fmla="*/ 55 h 542"/>
                  <a:gd name="T76" fmla="*/ 53 w 539"/>
                  <a:gd name="T77" fmla="*/ 51 h 542"/>
                  <a:gd name="T78" fmla="*/ 7 w 539"/>
                  <a:gd name="T79" fmla="*/ 5 h 542"/>
                  <a:gd name="T80" fmla="*/ 23 w 539"/>
                  <a:gd name="T81" fmla="*/ 62 h 542"/>
                  <a:gd name="T82" fmla="*/ 71 w 539"/>
                  <a:gd name="T83" fmla="*/ 14 h 542"/>
                  <a:gd name="T84" fmla="*/ 92 w 539"/>
                  <a:gd name="T85" fmla="*/ 9 h 542"/>
                  <a:gd name="T86" fmla="*/ 125 w 539"/>
                  <a:gd name="T87" fmla="*/ 22 h 542"/>
                  <a:gd name="T88" fmla="*/ 82 w 539"/>
                  <a:gd name="T89" fmla="*/ 0 h 542"/>
                  <a:gd name="T90" fmla="*/ 489 w 539"/>
                  <a:gd name="T91" fmla="*/ 11 h 542"/>
                  <a:gd name="T92" fmla="*/ 493 w 539"/>
                  <a:gd name="T93" fmla="*/ 42 h 542"/>
                  <a:gd name="T94" fmla="*/ 531 w 539"/>
                  <a:gd name="T95" fmla="*/ 33 h 542"/>
                  <a:gd name="T96" fmla="*/ 23 w 539"/>
                  <a:gd name="T97" fmla="*/ 539 h 542"/>
                  <a:gd name="T98" fmla="*/ 35 w 539"/>
                  <a:gd name="T99" fmla="*/ 515 h 542"/>
                  <a:gd name="T100" fmla="*/ 23 w 539"/>
                  <a:gd name="T101" fmla="*/ 511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9" h="542">
                    <a:moveTo>
                      <a:pt x="16" y="480"/>
                    </a:moveTo>
                    <a:cubicBezTo>
                      <a:pt x="23" y="474"/>
                      <a:pt x="23" y="474"/>
                      <a:pt x="23" y="474"/>
                    </a:cubicBezTo>
                    <a:cubicBezTo>
                      <a:pt x="23" y="474"/>
                      <a:pt x="23" y="220"/>
                      <a:pt x="23" y="200"/>
                    </a:cubicBezTo>
                    <a:cubicBezTo>
                      <a:pt x="23" y="180"/>
                      <a:pt x="25" y="147"/>
                      <a:pt x="47" y="128"/>
                    </a:cubicBezTo>
                    <a:cubicBezTo>
                      <a:pt x="71" y="110"/>
                      <a:pt x="104" y="114"/>
                      <a:pt x="127" y="147"/>
                    </a:cubicBezTo>
                    <a:cubicBezTo>
                      <a:pt x="150" y="180"/>
                      <a:pt x="147" y="185"/>
                      <a:pt x="149" y="193"/>
                    </a:cubicBezTo>
                    <a:cubicBezTo>
                      <a:pt x="149" y="198"/>
                      <a:pt x="143" y="209"/>
                      <a:pt x="134" y="206"/>
                    </a:cubicBezTo>
                    <a:cubicBezTo>
                      <a:pt x="125" y="204"/>
                      <a:pt x="125" y="191"/>
                      <a:pt x="143" y="195"/>
                    </a:cubicBezTo>
                    <a:cubicBezTo>
                      <a:pt x="143" y="195"/>
                      <a:pt x="143" y="184"/>
                      <a:pt x="132" y="184"/>
                    </a:cubicBezTo>
                    <a:cubicBezTo>
                      <a:pt x="123" y="185"/>
                      <a:pt x="112" y="189"/>
                      <a:pt x="121" y="211"/>
                    </a:cubicBezTo>
                    <a:cubicBezTo>
                      <a:pt x="121" y="211"/>
                      <a:pt x="108" y="206"/>
                      <a:pt x="114" y="224"/>
                    </a:cubicBezTo>
                    <a:cubicBezTo>
                      <a:pt x="114" y="224"/>
                      <a:pt x="99" y="228"/>
                      <a:pt x="90" y="248"/>
                    </a:cubicBezTo>
                    <a:cubicBezTo>
                      <a:pt x="90" y="248"/>
                      <a:pt x="108" y="242"/>
                      <a:pt x="125" y="231"/>
                    </a:cubicBezTo>
                    <a:cubicBezTo>
                      <a:pt x="141" y="222"/>
                      <a:pt x="150" y="213"/>
                      <a:pt x="152" y="195"/>
                    </a:cubicBezTo>
                    <a:cubicBezTo>
                      <a:pt x="154" y="176"/>
                      <a:pt x="123" y="134"/>
                      <a:pt x="123" y="134"/>
                    </a:cubicBezTo>
                    <a:cubicBezTo>
                      <a:pt x="123" y="134"/>
                      <a:pt x="138" y="141"/>
                      <a:pt x="150" y="165"/>
                    </a:cubicBezTo>
                    <a:cubicBezTo>
                      <a:pt x="161" y="189"/>
                      <a:pt x="158" y="191"/>
                      <a:pt x="161" y="198"/>
                    </a:cubicBezTo>
                    <a:cubicBezTo>
                      <a:pt x="163" y="206"/>
                      <a:pt x="165" y="207"/>
                      <a:pt x="167" y="207"/>
                    </a:cubicBezTo>
                    <a:cubicBezTo>
                      <a:pt x="169" y="207"/>
                      <a:pt x="169" y="204"/>
                      <a:pt x="169" y="200"/>
                    </a:cubicBezTo>
                    <a:cubicBezTo>
                      <a:pt x="171" y="196"/>
                      <a:pt x="173" y="193"/>
                      <a:pt x="180" y="198"/>
                    </a:cubicBezTo>
                    <a:cubicBezTo>
                      <a:pt x="187" y="204"/>
                      <a:pt x="193" y="202"/>
                      <a:pt x="196" y="198"/>
                    </a:cubicBezTo>
                    <a:cubicBezTo>
                      <a:pt x="198" y="195"/>
                      <a:pt x="198" y="189"/>
                      <a:pt x="195" y="184"/>
                    </a:cubicBezTo>
                    <a:cubicBezTo>
                      <a:pt x="191" y="178"/>
                      <a:pt x="189" y="174"/>
                      <a:pt x="195" y="173"/>
                    </a:cubicBezTo>
                    <a:cubicBezTo>
                      <a:pt x="202" y="171"/>
                      <a:pt x="206" y="173"/>
                      <a:pt x="206" y="171"/>
                    </a:cubicBezTo>
                    <a:cubicBezTo>
                      <a:pt x="206" y="169"/>
                      <a:pt x="196" y="165"/>
                      <a:pt x="187" y="162"/>
                    </a:cubicBezTo>
                    <a:cubicBezTo>
                      <a:pt x="176" y="160"/>
                      <a:pt x="152" y="152"/>
                      <a:pt x="130" y="128"/>
                    </a:cubicBezTo>
                    <a:cubicBezTo>
                      <a:pt x="130" y="128"/>
                      <a:pt x="136" y="130"/>
                      <a:pt x="145" y="136"/>
                    </a:cubicBezTo>
                    <a:cubicBezTo>
                      <a:pt x="156" y="143"/>
                      <a:pt x="173" y="154"/>
                      <a:pt x="184" y="156"/>
                    </a:cubicBezTo>
                    <a:cubicBezTo>
                      <a:pt x="193" y="156"/>
                      <a:pt x="207" y="156"/>
                      <a:pt x="217" y="145"/>
                    </a:cubicBezTo>
                    <a:cubicBezTo>
                      <a:pt x="224" y="134"/>
                      <a:pt x="230" y="127"/>
                      <a:pt x="237" y="112"/>
                    </a:cubicBezTo>
                    <a:cubicBezTo>
                      <a:pt x="244" y="95"/>
                      <a:pt x="244" y="93"/>
                      <a:pt x="244" y="93"/>
                    </a:cubicBezTo>
                    <a:cubicBezTo>
                      <a:pt x="244" y="93"/>
                      <a:pt x="228" y="99"/>
                      <a:pt x="220" y="116"/>
                    </a:cubicBezTo>
                    <a:cubicBezTo>
                      <a:pt x="220" y="116"/>
                      <a:pt x="215" y="116"/>
                      <a:pt x="211" y="116"/>
                    </a:cubicBezTo>
                    <a:cubicBezTo>
                      <a:pt x="209" y="116"/>
                      <a:pt x="206" y="117"/>
                      <a:pt x="206" y="125"/>
                    </a:cubicBezTo>
                    <a:cubicBezTo>
                      <a:pt x="206" y="125"/>
                      <a:pt x="200" y="123"/>
                      <a:pt x="193" y="121"/>
                    </a:cubicBezTo>
                    <a:cubicBezTo>
                      <a:pt x="187" y="121"/>
                      <a:pt x="184" y="125"/>
                      <a:pt x="182" y="130"/>
                    </a:cubicBezTo>
                    <a:cubicBezTo>
                      <a:pt x="180" y="138"/>
                      <a:pt x="180" y="145"/>
                      <a:pt x="191" y="147"/>
                    </a:cubicBezTo>
                    <a:cubicBezTo>
                      <a:pt x="191" y="147"/>
                      <a:pt x="189" y="141"/>
                      <a:pt x="189" y="136"/>
                    </a:cubicBezTo>
                    <a:cubicBezTo>
                      <a:pt x="191" y="132"/>
                      <a:pt x="195" y="130"/>
                      <a:pt x="198" y="132"/>
                    </a:cubicBezTo>
                    <a:cubicBezTo>
                      <a:pt x="204" y="132"/>
                      <a:pt x="206" y="143"/>
                      <a:pt x="196" y="149"/>
                    </a:cubicBezTo>
                    <a:cubicBezTo>
                      <a:pt x="187" y="154"/>
                      <a:pt x="174" y="152"/>
                      <a:pt x="154" y="138"/>
                    </a:cubicBezTo>
                    <a:cubicBezTo>
                      <a:pt x="134" y="125"/>
                      <a:pt x="119" y="114"/>
                      <a:pt x="114" y="92"/>
                    </a:cubicBezTo>
                    <a:cubicBezTo>
                      <a:pt x="110" y="71"/>
                      <a:pt x="123" y="42"/>
                      <a:pt x="154" y="33"/>
                    </a:cubicBezTo>
                    <a:cubicBezTo>
                      <a:pt x="167" y="27"/>
                      <a:pt x="180" y="27"/>
                      <a:pt x="193" y="27"/>
                    </a:cubicBezTo>
                    <a:cubicBezTo>
                      <a:pt x="211" y="27"/>
                      <a:pt x="226" y="27"/>
                      <a:pt x="233" y="27"/>
                    </a:cubicBezTo>
                    <a:cubicBezTo>
                      <a:pt x="244" y="27"/>
                      <a:pt x="472" y="25"/>
                      <a:pt x="472" y="25"/>
                    </a:cubicBezTo>
                    <a:cubicBezTo>
                      <a:pt x="476" y="20"/>
                      <a:pt x="476" y="20"/>
                      <a:pt x="476" y="20"/>
                    </a:cubicBezTo>
                    <a:cubicBezTo>
                      <a:pt x="476" y="20"/>
                      <a:pt x="206" y="20"/>
                      <a:pt x="185" y="20"/>
                    </a:cubicBezTo>
                    <a:cubicBezTo>
                      <a:pt x="165" y="20"/>
                      <a:pt x="136" y="24"/>
                      <a:pt x="117" y="47"/>
                    </a:cubicBezTo>
                    <a:cubicBezTo>
                      <a:pt x="101" y="70"/>
                      <a:pt x="104" y="106"/>
                      <a:pt x="114" y="119"/>
                    </a:cubicBezTo>
                    <a:cubicBezTo>
                      <a:pt x="114" y="119"/>
                      <a:pt x="97" y="108"/>
                      <a:pt x="69" y="110"/>
                    </a:cubicBezTo>
                    <a:cubicBezTo>
                      <a:pt x="44" y="114"/>
                      <a:pt x="31" y="132"/>
                      <a:pt x="25" y="143"/>
                    </a:cubicBezTo>
                    <a:cubicBezTo>
                      <a:pt x="20" y="156"/>
                      <a:pt x="16" y="167"/>
                      <a:pt x="16" y="187"/>
                    </a:cubicBezTo>
                    <a:cubicBezTo>
                      <a:pt x="16" y="206"/>
                      <a:pt x="16" y="480"/>
                      <a:pt x="16" y="480"/>
                    </a:cubicBezTo>
                    <a:moveTo>
                      <a:pt x="36" y="483"/>
                    </a:moveTo>
                    <a:cubicBezTo>
                      <a:pt x="36" y="483"/>
                      <a:pt x="36" y="397"/>
                      <a:pt x="36" y="390"/>
                    </a:cubicBezTo>
                    <a:cubicBezTo>
                      <a:pt x="36" y="382"/>
                      <a:pt x="44" y="364"/>
                      <a:pt x="57" y="366"/>
                    </a:cubicBezTo>
                    <a:cubicBezTo>
                      <a:pt x="69" y="366"/>
                      <a:pt x="75" y="371"/>
                      <a:pt x="77" y="390"/>
                    </a:cubicBezTo>
                    <a:cubicBezTo>
                      <a:pt x="79" y="408"/>
                      <a:pt x="69" y="412"/>
                      <a:pt x="62" y="412"/>
                    </a:cubicBezTo>
                    <a:cubicBezTo>
                      <a:pt x="55" y="412"/>
                      <a:pt x="51" y="406"/>
                      <a:pt x="49" y="395"/>
                    </a:cubicBezTo>
                    <a:cubicBezTo>
                      <a:pt x="49" y="386"/>
                      <a:pt x="53" y="386"/>
                      <a:pt x="55" y="386"/>
                    </a:cubicBezTo>
                    <a:cubicBezTo>
                      <a:pt x="57" y="386"/>
                      <a:pt x="57" y="390"/>
                      <a:pt x="57" y="391"/>
                    </a:cubicBezTo>
                    <a:cubicBezTo>
                      <a:pt x="55" y="395"/>
                      <a:pt x="55" y="403"/>
                      <a:pt x="60" y="404"/>
                    </a:cubicBezTo>
                    <a:cubicBezTo>
                      <a:pt x="64" y="404"/>
                      <a:pt x="69" y="401"/>
                      <a:pt x="69" y="388"/>
                    </a:cubicBezTo>
                    <a:cubicBezTo>
                      <a:pt x="68" y="375"/>
                      <a:pt x="62" y="371"/>
                      <a:pt x="57" y="371"/>
                    </a:cubicBezTo>
                    <a:cubicBezTo>
                      <a:pt x="51" y="373"/>
                      <a:pt x="46" y="380"/>
                      <a:pt x="46" y="391"/>
                    </a:cubicBezTo>
                    <a:cubicBezTo>
                      <a:pt x="44" y="403"/>
                      <a:pt x="46" y="423"/>
                      <a:pt x="66" y="423"/>
                    </a:cubicBezTo>
                    <a:cubicBezTo>
                      <a:pt x="86" y="423"/>
                      <a:pt x="86" y="408"/>
                      <a:pt x="86" y="390"/>
                    </a:cubicBezTo>
                    <a:cubicBezTo>
                      <a:pt x="84" y="369"/>
                      <a:pt x="77" y="345"/>
                      <a:pt x="71" y="320"/>
                    </a:cubicBezTo>
                    <a:cubicBezTo>
                      <a:pt x="64" y="296"/>
                      <a:pt x="58" y="265"/>
                      <a:pt x="51" y="233"/>
                    </a:cubicBezTo>
                    <a:cubicBezTo>
                      <a:pt x="46" y="200"/>
                      <a:pt x="44" y="174"/>
                      <a:pt x="49" y="158"/>
                    </a:cubicBezTo>
                    <a:cubicBezTo>
                      <a:pt x="53" y="143"/>
                      <a:pt x="64" y="134"/>
                      <a:pt x="82" y="134"/>
                    </a:cubicBezTo>
                    <a:cubicBezTo>
                      <a:pt x="101" y="132"/>
                      <a:pt x="108" y="150"/>
                      <a:pt x="104" y="169"/>
                    </a:cubicBezTo>
                    <a:cubicBezTo>
                      <a:pt x="101" y="187"/>
                      <a:pt x="86" y="187"/>
                      <a:pt x="79" y="182"/>
                    </a:cubicBezTo>
                    <a:cubicBezTo>
                      <a:pt x="73" y="176"/>
                      <a:pt x="69" y="169"/>
                      <a:pt x="73" y="158"/>
                    </a:cubicBezTo>
                    <a:cubicBezTo>
                      <a:pt x="79" y="149"/>
                      <a:pt x="82" y="149"/>
                      <a:pt x="84" y="149"/>
                    </a:cubicBezTo>
                    <a:cubicBezTo>
                      <a:pt x="88" y="150"/>
                      <a:pt x="90" y="152"/>
                      <a:pt x="90" y="158"/>
                    </a:cubicBezTo>
                    <a:cubicBezTo>
                      <a:pt x="88" y="163"/>
                      <a:pt x="86" y="163"/>
                      <a:pt x="84" y="163"/>
                    </a:cubicBezTo>
                    <a:cubicBezTo>
                      <a:pt x="84" y="163"/>
                      <a:pt x="81" y="167"/>
                      <a:pt x="84" y="171"/>
                    </a:cubicBezTo>
                    <a:cubicBezTo>
                      <a:pt x="88" y="174"/>
                      <a:pt x="97" y="173"/>
                      <a:pt x="97" y="162"/>
                    </a:cubicBezTo>
                    <a:cubicBezTo>
                      <a:pt x="97" y="152"/>
                      <a:pt x="92" y="138"/>
                      <a:pt x="79" y="139"/>
                    </a:cubicBezTo>
                    <a:cubicBezTo>
                      <a:pt x="66" y="143"/>
                      <a:pt x="60" y="154"/>
                      <a:pt x="60" y="163"/>
                    </a:cubicBezTo>
                    <a:cubicBezTo>
                      <a:pt x="62" y="173"/>
                      <a:pt x="62" y="187"/>
                      <a:pt x="62" y="193"/>
                    </a:cubicBezTo>
                    <a:cubicBezTo>
                      <a:pt x="62" y="198"/>
                      <a:pt x="62" y="202"/>
                      <a:pt x="58" y="206"/>
                    </a:cubicBezTo>
                    <a:cubicBezTo>
                      <a:pt x="55" y="209"/>
                      <a:pt x="49" y="215"/>
                      <a:pt x="57" y="222"/>
                    </a:cubicBezTo>
                    <a:cubicBezTo>
                      <a:pt x="66" y="228"/>
                      <a:pt x="69" y="230"/>
                      <a:pt x="68" y="237"/>
                    </a:cubicBezTo>
                    <a:cubicBezTo>
                      <a:pt x="68" y="244"/>
                      <a:pt x="66" y="259"/>
                      <a:pt x="66" y="259"/>
                    </a:cubicBezTo>
                    <a:cubicBezTo>
                      <a:pt x="66" y="259"/>
                      <a:pt x="69" y="246"/>
                      <a:pt x="71" y="241"/>
                    </a:cubicBezTo>
                    <a:cubicBezTo>
                      <a:pt x="71" y="235"/>
                      <a:pt x="73" y="228"/>
                      <a:pt x="68" y="224"/>
                    </a:cubicBezTo>
                    <a:cubicBezTo>
                      <a:pt x="64" y="220"/>
                      <a:pt x="55" y="217"/>
                      <a:pt x="58" y="211"/>
                    </a:cubicBezTo>
                    <a:cubicBezTo>
                      <a:pt x="64" y="206"/>
                      <a:pt x="68" y="204"/>
                      <a:pt x="66" y="193"/>
                    </a:cubicBezTo>
                    <a:cubicBezTo>
                      <a:pt x="64" y="184"/>
                      <a:pt x="58" y="152"/>
                      <a:pt x="71" y="147"/>
                    </a:cubicBezTo>
                    <a:cubicBezTo>
                      <a:pt x="71" y="147"/>
                      <a:pt x="66" y="158"/>
                      <a:pt x="68" y="171"/>
                    </a:cubicBezTo>
                    <a:cubicBezTo>
                      <a:pt x="69" y="182"/>
                      <a:pt x="75" y="193"/>
                      <a:pt x="71" y="202"/>
                    </a:cubicBezTo>
                    <a:cubicBezTo>
                      <a:pt x="69" y="209"/>
                      <a:pt x="66" y="211"/>
                      <a:pt x="66" y="217"/>
                    </a:cubicBezTo>
                    <a:cubicBezTo>
                      <a:pt x="68" y="222"/>
                      <a:pt x="77" y="220"/>
                      <a:pt x="77" y="220"/>
                    </a:cubicBezTo>
                    <a:cubicBezTo>
                      <a:pt x="77" y="220"/>
                      <a:pt x="82" y="230"/>
                      <a:pt x="73" y="244"/>
                    </a:cubicBezTo>
                    <a:cubicBezTo>
                      <a:pt x="66" y="259"/>
                      <a:pt x="64" y="290"/>
                      <a:pt x="79" y="303"/>
                    </a:cubicBezTo>
                    <a:cubicBezTo>
                      <a:pt x="92" y="316"/>
                      <a:pt x="104" y="312"/>
                      <a:pt x="106" y="307"/>
                    </a:cubicBezTo>
                    <a:cubicBezTo>
                      <a:pt x="108" y="303"/>
                      <a:pt x="106" y="294"/>
                      <a:pt x="99" y="294"/>
                    </a:cubicBezTo>
                    <a:cubicBezTo>
                      <a:pt x="92" y="294"/>
                      <a:pt x="88" y="294"/>
                      <a:pt x="92" y="299"/>
                    </a:cubicBezTo>
                    <a:cubicBezTo>
                      <a:pt x="95" y="303"/>
                      <a:pt x="103" y="301"/>
                      <a:pt x="103" y="301"/>
                    </a:cubicBezTo>
                    <a:cubicBezTo>
                      <a:pt x="103" y="301"/>
                      <a:pt x="97" y="309"/>
                      <a:pt x="92" y="309"/>
                    </a:cubicBezTo>
                    <a:cubicBezTo>
                      <a:pt x="84" y="307"/>
                      <a:pt x="82" y="299"/>
                      <a:pt x="82" y="296"/>
                    </a:cubicBezTo>
                    <a:cubicBezTo>
                      <a:pt x="82" y="292"/>
                      <a:pt x="81" y="290"/>
                      <a:pt x="77" y="283"/>
                    </a:cubicBezTo>
                    <a:cubicBezTo>
                      <a:pt x="75" y="277"/>
                      <a:pt x="71" y="265"/>
                      <a:pt x="79" y="252"/>
                    </a:cubicBezTo>
                    <a:cubicBezTo>
                      <a:pt x="88" y="237"/>
                      <a:pt x="110" y="209"/>
                      <a:pt x="115" y="182"/>
                    </a:cubicBezTo>
                    <a:cubicBezTo>
                      <a:pt x="121" y="156"/>
                      <a:pt x="117" y="130"/>
                      <a:pt x="84" y="125"/>
                    </a:cubicBezTo>
                    <a:cubicBezTo>
                      <a:pt x="49" y="121"/>
                      <a:pt x="33" y="158"/>
                      <a:pt x="33" y="185"/>
                    </a:cubicBezTo>
                    <a:cubicBezTo>
                      <a:pt x="31" y="213"/>
                      <a:pt x="31" y="290"/>
                      <a:pt x="31" y="307"/>
                    </a:cubicBezTo>
                    <a:cubicBezTo>
                      <a:pt x="31" y="323"/>
                      <a:pt x="31" y="476"/>
                      <a:pt x="31" y="476"/>
                    </a:cubicBezTo>
                    <a:cubicBezTo>
                      <a:pt x="36" y="483"/>
                      <a:pt x="36" y="483"/>
                      <a:pt x="36" y="483"/>
                    </a:cubicBezTo>
                    <a:moveTo>
                      <a:pt x="482" y="40"/>
                    </a:moveTo>
                    <a:cubicBezTo>
                      <a:pt x="482" y="40"/>
                      <a:pt x="393" y="40"/>
                      <a:pt x="386" y="40"/>
                    </a:cubicBezTo>
                    <a:cubicBezTo>
                      <a:pt x="379" y="40"/>
                      <a:pt x="362" y="47"/>
                      <a:pt x="362" y="58"/>
                    </a:cubicBezTo>
                    <a:cubicBezTo>
                      <a:pt x="362" y="71"/>
                      <a:pt x="369" y="79"/>
                      <a:pt x="388" y="81"/>
                    </a:cubicBezTo>
                    <a:cubicBezTo>
                      <a:pt x="406" y="82"/>
                      <a:pt x="410" y="71"/>
                      <a:pt x="408" y="64"/>
                    </a:cubicBezTo>
                    <a:cubicBezTo>
                      <a:pt x="408" y="57"/>
                      <a:pt x="402" y="53"/>
                      <a:pt x="391" y="53"/>
                    </a:cubicBezTo>
                    <a:cubicBezTo>
                      <a:pt x="382" y="51"/>
                      <a:pt x="382" y="55"/>
                      <a:pt x="382" y="58"/>
                    </a:cubicBezTo>
                    <a:cubicBezTo>
                      <a:pt x="382" y="60"/>
                      <a:pt x="386" y="60"/>
                      <a:pt x="390" y="58"/>
                    </a:cubicBezTo>
                    <a:cubicBezTo>
                      <a:pt x="393" y="58"/>
                      <a:pt x="401" y="57"/>
                      <a:pt x="401" y="62"/>
                    </a:cubicBezTo>
                    <a:cubicBezTo>
                      <a:pt x="401" y="68"/>
                      <a:pt x="397" y="73"/>
                      <a:pt x="384" y="71"/>
                    </a:cubicBezTo>
                    <a:cubicBezTo>
                      <a:pt x="373" y="71"/>
                      <a:pt x="368" y="64"/>
                      <a:pt x="368" y="60"/>
                    </a:cubicBezTo>
                    <a:cubicBezTo>
                      <a:pt x="369" y="55"/>
                      <a:pt x="377" y="49"/>
                      <a:pt x="388" y="47"/>
                    </a:cubicBezTo>
                    <a:cubicBezTo>
                      <a:pt x="399" y="47"/>
                      <a:pt x="419" y="49"/>
                      <a:pt x="419" y="68"/>
                    </a:cubicBezTo>
                    <a:cubicBezTo>
                      <a:pt x="419" y="88"/>
                      <a:pt x="404" y="90"/>
                      <a:pt x="386" y="88"/>
                    </a:cubicBezTo>
                    <a:cubicBezTo>
                      <a:pt x="366" y="88"/>
                      <a:pt x="342" y="81"/>
                      <a:pt x="318" y="73"/>
                    </a:cubicBezTo>
                    <a:cubicBezTo>
                      <a:pt x="292" y="68"/>
                      <a:pt x="263" y="60"/>
                      <a:pt x="230" y="55"/>
                    </a:cubicBezTo>
                    <a:cubicBezTo>
                      <a:pt x="198" y="49"/>
                      <a:pt x="171" y="47"/>
                      <a:pt x="156" y="51"/>
                    </a:cubicBezTo>
                    <a:cubicBezTo>
                      <a:pt x="139" y="57"/>
                      <a:pt x="130" y="66"/>
                      <a:pt x="130" y="84"/>
                    </a:cubicBezTo>
                    <a:cubicBezTo>
                      <a:pt x="130" y="103"/>
                      <a:pt x="147" y="112"/>
                      <a:pt x="167" y="108"/>
                    </a:cubicBezTo>
                    <a:cubicBezTo>
                      <a:pt x="185" y="103"/>
                      <a:pt x="184" y="90"/>
                      <a:pt x="178" y="82"/>
                    </a:cubicBezTo>
                    <a:cubicBezTo>
                      <a:pt x="173" y="77"/>
                      <a:pt x="165" y="73"/>
                      <a:pt x="156" y="77"/>
                    </a:cubicBezTo>
                    <a:cubicBezTo>
                      <a:pt x="145" y="81"/>
                      <a:pt x="145" y="84"/>
                      <a:pt x="145" y="88"/>
                    </a:cubicBezTo>
                    <a:cubicBezTo>
                      <a:pt x="147" y="92"/>
                      <a:pt x="149" y="93"/>
                      <a:pt x="154" y="92"/>
                    </a:cubicBezTo>
                    <a:cubicBezTo>
                      <a:pt x="160" y="92"/>
                      <a:pt x="160" y="90"/>
                      <a:pt x="160" y="88"/>
                    </a:cubicBezTo>
                    <a:cubicBezTo>
                      <a:pt x="160" y="86"/>
                      <a:pt x="163" y="82"/>
                      <a:pt x="169" y="86"/>
                    </a:cubicBezTo>
                    <a:cubicBezTo>
                      <a:pt x="173" y="90"/>
                      <a:pt x="169" y="101"/>
                      <a:pt x="160" y="101"/>
                    </a:cubicBezTo>
                    <a:cubicBezTo>
                      <a:pt x="150" y="99"/>
                      <a:pt x="136" y="93"/>
                      <a:pt x="138" y="81"/>
                    </a:cubicBezTo>
                    <a:cubicBezTo>
                      <a:pt x="139" y="68"/>
                      <a:pt x="150" y="62"/>
                      <a:pt x="160" y="64"/>
                    </a:cubicBezTo>
                    <a:cubicBezTo>
                      <a:pt x="169" y="64"/>
                      <a:pt x="184" y="64"/>
                      <a:pt x="189" y="66"/>
                    </a:cubicBezTo>
                    <a:cubicBezTo>
                      <a:pt x="196" y="66"/>
                      <a:pt x="198" y="64"/>
                      <a:pt x="202" y="60"/>
                    </a:cubicBezTo>
                    <a:cubicBezTo>
                      <a:pt x="207" y="57"/>
                      <a:pt x="211" y="51"/>
                      <a:pt x="219" y="60"/>
                    </a:cubicBezTo>
                    <a:cubicBezTo>
                      <a:pt x="224" y="68"/>
                      <a:pt x="226" y="73"/>
                      <a:pt x="233" y="71"/>
                    </a:cubicBezTo>
                    <a:cubicBezTo>
                      <a:pt x="241" y="71"/>
                      <a:pt x="257" y="68"/>
                      <a:pt x="257" y="68"/>
                    </a:cubicBezTo>
                    <a:cubicBezTo>
                      <a:pt x="257" y="68"/>
                      <a:pt x="244" y="71"/>
                      <a:pt x="237" y="73"/>
                    </a:cubicBezTo>
                    <a:cubicBezTo>
                      <a:pt x="231" y="75"/>
                      <a:pt x="226" y="77"/>
                      <a:pt x="222" y="71"/>
                    </a:cubicBezTo>
                    <a:cubicBezTo>
                      <a:pt x="219" y="66"/>
                      <a:pt x="213" y="58"/>
                      <a:pt x="207" y="62"/>
                    </a:cubicBezTo>
                    <a:cubicBezTo>
                      <a:pt x="202" y="66"/>
                      <a:pt x="200" y="71"/>
                      <a:pt x="189" y="70"/>
                    </a:cubicBezTo>
                    <a:cubicBezTo>
                      <a:pt x="180" y="68"/>
                      <a:pt x="149" y="62"/>
                      <a:pt x="143" y="75"/>
                    </a:cubicBezTo>
                    <a:cubicBezTo>
                      <a:pt x="143" y="75"/>
                      <a:pt x="156" y="68"/>
                      <a:pt x="167" y="71"/>
                    </a:cubicBezTo>
                    <a:cubicBezTo>
                      <a:pt x="178" y="73"/>
                      <a:pt x="191" y="79"/>
                      <a:pt x="198" y="75"/>
                    </a:cubicBezTo>
                    <a:cubicBezTo>
                      <a:pt x="206" y="71"/>
                      <a:pt x="207" y="68"/>
                      <a:pt x="213" y="70"/>
                    </a:cubicBezTo>
                    <a:cubicBezTo>
                      <a:pt x="219" y="70"/>
                      <a:pt x="217" y="81"/>
                      <a:pt x="217" y="81"/>
                    </a:cubicBezTo>
                    <a:cubicBezTo>
                      <a:pt x="217" y="81"/>
                      <a:pt x="226" y="84"/>
                      <a:pt x="242" y="77"/>
                    </a:cubicBezTo>
                    <a:cubicBezTo>
                      <a:pt x="257" y="70"/>
                      <a:pt x="288" y="68"/>
                      <a:pt x="301" y="81"/>
                    </a:cubicBezTo>
                    <a:cubicBezTo>
                      <a:pt x="312" y="95"/>
                      <a:pt x="310" y="106"/>
                      <a:pt x="305" y="110"/>
                    </a:cubicBezTo>
                    <a:cubicBezTo>
                      <a:pt x="299" y="112"/>
                      <a:pt x="290" y="110"/>
                      <a:pt x="290" y="103"/>
                    </a:cubicBezTo>
                    <a:cubicBezTo>
                      <a:pt x="290" y="93"/>
                      <a:pt x="290" y="90"/>
                      <a:pt x="296" y="93"/>
                    </a:cubicBezTo>
                    <a:cubicBezTo>
                      <a:pt x="299" y="97"/>
                      <a:pt x="299" y="104"/>
                      <a:pt x="299" y="104"/>
                    </a:cubicBezTo>
                    <a:cubicBezTo>
                      <a:pt x="299" y="104"/>
                      <a:pt x="307" y="101"/>
                      <a:pt x="305" y="93"/>
                    </a:cubicBezTo>
                    <a:cubicBezTo>
                      <a:pt x="303" y="88"/>
                      <a:pt x="296" y="84"/>
                      <a:pt x="292" y="84"/>
                    </a:cubicBezTo>
                    <a:cubicBezTo>
                      <a:pt x="290" y="84"/>
                      <a:pt x="287" y="82"/>
                      <a:pt x="281" y="81"/>
                    </a:cubicBezTo>
                    <a:cubicBezTo>
                      <a:pt x="274" y="77"/>
                      <a:pt x="261" y="75"/>
                      <a:pt x="248" y="82"/>
                    </a:cubicBezTo>
                    <a:cubicBezTo>
                      <a:pt x="235" y="90"/>
                      <a:pt x="206" y="112"/>
                      <a:pt x="180" y="117"/>
                    </a:cubicBezTo>
                    <a:cubicBezTo>
                      <a:pt x="152" y="125"/>
                      <a:pt x="127" y="121"/>
                      <a:pt x="123" y="86"/>
                    </a:cubicBezTo>
                    <a:cubicBezTo>
                      <a:pt x="117" y="53"/>
                      <a:pt x="156" y="36"/>
                      <a:pt x="184" y="35"/>
                    </a:cubicBezTo>
                    <a:cubicBezTo>
                      <a:pt x="211" y="35"/>
                      <a:pt x="287" y="35"/>
                      <a:pt x="303" y="35"/>
                    </a:cubicBezTo>
                    <a:cubicBezTo>
                      <a:pt x="320" y="35"/>
                      <a:pt x="472" y="35"/>
                      <a:pt x="472" y="35"/>
                    </a:cubicBezTo>
                    <a:cubicBezTo>
                      <a:pt x="482" y="40"/>
                      <a:pt x="482" y="40"/>
                      <a:pt x="482" y="40"/>
                    </a:cubicBezTo>
                    <a:moveTo>
                      <a:pt x="73" y="95"/>
                    </a:moveTo>
                    <a:cubicBezTo>
                      <a:pt x="86" y="95"/>
                      <a:pt x="95" y="86"/>
                      <a:pt x="95" y="75"/>
                    </a:cubicBezTo>
                    <a:cubicBezTo>
                      <a:pt x="95" y="62"/>
                      <a:pt x="86" y="53"/>
                      <a:pt x="73" y="53"/>
                    </a:cubicBezTo>
                    <a:cubicBezTo>
                      <a:pt x="62" y="53"/>
                      <a:pt x="53" y="62"/>
                      <a:pt x="53" y="75"/>
                    </a:cubicBezTo>
                    <a:cubicBezTo>
                      <a:pt x="53" y="86"/>
                      <a:pt x="62" y="95"/>
                      <a:pt x="73" y="95"/>
                    </a:cubicBezTo>
                    <a:moveTo>
                      <a:pt x="22" y="125"/>
                    </a:moveTo>
                    <a:cubicBezTo>
                      <a:pt x="22" y="125"/>
                      <a:pt x="16" y="119"/>
                      <a:pt x="18" y="112"/>
                    </a:cubicBezTo>
                    <a:cubicBezTo>
                      <a:pt x="22" y="103"/>
                      <a:pt x="27" y="101"/>
                      <a:pt x="33" y="99"/>
                    </a:cubicBezTo>
                    <a:cubicBezTo>
                      <a:pt x="36" y="97"/>
                      <a:pt x="44" y="90"/>
                      <a:pt x="44" y="88"/>
                    </a:cubicBezTo>
                    <a:cubicBezTo>
                      <a:pt x="44" y="86"/>
                      <a:pt x="36" y="88"/>
                      <a:pt x="31" y="90"/>
                    </a:cubicBezTo>
                    <a:cubicBezTo>
                      <a:pt x="23" y="92"/>
                      <a:pt x="16" y="97"/>
                      <a:pt x="9" y="90"/>
                    </a:cubicBezTo>
                    <a:cubicBezTo>
                      <a:pt x="0" y="84"/>
                      <a:pt x="1" y="81"/>
                      <a:pt x="1" y="81"/>
                    </a:cubicBezTo>
                    <a:cubicBezTo>
                      <a:pt x="1" y="81"/>
                      <a:pt x="12" y="86"/>
                      <a:pt x="29" y="86"/>
                    </a:cubicBezTo>
                    <a:cubicBezTo>
                      <a:pt x="46" y="86"/>
                      <a:pt x="47" y="86"/>
                      <a:pt x="47" y="86"/>
                    </a:cubicBezTo>
                    <a:cubicBezTo>
                      <a:pt x="47" y="86"/>
                      <a:pt x="40" y="95"/>
                      <a:pt x="35" y="101"/>
                    </a:cubicBezTo>
                    <a:cubicBezTo>
                      <a:pt x="31" y="108"/>
                      <a:pt x="27" y="114"/>
                      <a:pt x="23" y="117"/>
                    </a:cubicBezTo>
                    <a:cubicBezTo>
                      <a:pt x="22" y="121"/>
                      <a:pt x="22" y="125"/>
                      <a:pt x="22" y="125"/>
                    </a:cubicBezTo>
                    <a:moveTo>
                      <a:pt x="5" y="44"/>
                    </a:moveTo>
                    <a:cubicBezTo>
                      <a:pt x="5" y="44"/>
                      <a:pt x="22" y="44"/>
                      <a:pt x="31" y="47"/>
                    </a:cubicBezTo>
                    <a:cubicBezTo>
                      <a:pt x="40" y="49"/>
                      <a:pt x="51" y="55"/>
                      <a:pt x="55" y="55"/>
                    </a:cubicBezTo>
                    <a:cubicBezTo>
                      <a:pt x="57" y="53"/>
                      <a:pt x="55" y="49"/>
                      <a:pt x="53" y="42"/>
                    </a:cubicBezTo>
                    <a:cubicBezTo>
                      <a:pt x="51" y="35"/>
                      <a:pt x="44" y="22"/>
                      <a:pt x="46" y="3"/>
                    </a:cubicBezTo>
                    <a:cubicBezTo>
                      <a:pt x="46" y="3"/>
                      <a:pt x="40" y="7"/>
                      <a:pt x="38" y="14"/>
                    </a:cubicBezTo>
                    <a:cubicBezTo>
                      <a:pt x="36" y="24"/>
                      <a:pt x="38" y="25"/>
                      <a:pt x="44" y="35"/>
                    </a:cubicBezTo>
                    <a:cubicBezTo>
                      <a:pt x="49" y="44"/>
                      <a:pt x="55" y="49"/>
                      <a:pt x="53" y="51"/>
                    </a:cubicBezTo>
                    <a:cubicBezTo>
                      <a:pt x="51" y="51"/>
                      <a:pt x="44" y="47"/>
                      <a:pt x="38" y="44"/>
                    </a:cubicBezTo>
                    <a:cubicBezTo>
                      <a:pt x="33" y="38"/>
                      <a:pt x="29" y="35"/>
                      <a:pt x="20" y="35"/>
                    </a:cubicBezTo>
                    <a:cubicBezTo>
                      <a:pt x="11" y="36"/>
                      <a:pt x="5" y="44"/>
                      <a:pt x="5" y="44"/>
                    </a:cubicBezTo>
                    <a:moveTo>
                      <a:pt x="18" y="25"/>
                    </a:moveTo>
                    <a:cubicBezTo>
                      <a:pt x="18" y="25"/>
                      <a:pt x="7" y="18"/>
                      <a:pt x="7" y="5"/>
                    </a:cubicBezTo>
                    <a:cubicBezTo>
                      <a:pt x="7" y="5"/>
                      <a:pt x="20" y="3"/>
                      <a:pt x="29" y="16"/>
                    </a:cubicBezTo>
                    <a:cubicBezTo>
                      <a:pt x="12" y="9"/>
                      <a:pt x="12" y="9"/>
                      <a:pt x="12" y="9"/>
                    </a:cubicBezTo>
                    <a:cubicBezTo>
                      <a:pt x="18" y="25"/>
                      <a:pt x="18" y="25"/>
                      <a:pt x="18" y="25"/>
                    </a:cubicBezTo>
                    <a:moveTo>
                      <a:pt x="20" y="68"/>
                    </a:moveTo>
                    <a:cubicBezTo>
                      <a:pt x="22" y="68"/>
                      <a:pt x="23" y="66"/>
                      <a:pt x="23" y="62"/>
                    </a:cubicBezTo>
                    <a:cubicBezTo>
                      <a:pt x="23" y="60"/>
                      <a:pt x="22" y="58"/>
                      <a:pt x="20" y="58"/>
                    </a:cubicBezTo>
                    <a:cubicBezTo>
                      <a:pt x="16" y="58"/>
                      <a:pt x="14" y="60"/>
                      <a:pt x="14" y="62"/>
                    </a:cubicBezTo>
                    <a:cubicBezTo>
                      <a:pt x="14" y="66"/>
                      <a:pt x="16" y="68"/>
                      <a:pt x="20" y="68"/>
                    </a:cubicBezTo>
                    <a:moveTo>
                      <a:pt x="66" y="20"/>
                    </a:moveTo>
                    <a:cubicBezTo>
                      <a:pt x="69" y="20"/>
                      <a:pt x="71" y="18"/>
                      <a:pt x="71" y="14"/>
                    </a:cubicBezTo>
                    <a:cubicBezTo>
                      <a:pt x="71" y="12"/>
                      <a:pt x="69" y="11"/>
                      <a:pt x="66" y="11"/>
                    </a:cubicBezTo>
                    <a:cubicBezTo>
                      <a:pt x="64" y="11"/>
                      <a:pt x="62" y="12"/>
                      <a:pt x="62" y="14"/>
                    </a:cubicBezTo>
                    <a:cubicBezTo>
                      <a:pt x="62" y="18"/>
                      <a:pt x="64" y="20"/>
                      <a:pt x="66" y="20"/>
                    </a:cubicBezTo>
                    <a:moveTo>
                      <a:pt x="82" y="0"/>
                    </a:moveTo>
                    <a:cubicBezTo>
                      <a:pt x="82" y="0"/>
                      <a:pt x="90" y="0"/>
                      <a:pt x="92" y="9"/>
                    </a:cubicBezTo>
                    <a:cubicBezTo>
                      <a:pt x="95" y="16"/>
                      <a:pt x="92" y="22"/>
                      <a:pt x="90" y="27"/>
                    </a:cubicBezTo>
                    <a:cubicBezTo>
                      <a:pt x="88" y="31"/>
                      <a:pt x="86" y="40"/>
                      <a:pt x="88" y="42"/>
                    </a:cubicBezTo>
                    <a:cubicBezTo>
                      <a:pt x="90" y="44"/>
                      <a:pt x="93" y="38"/>
                      <a:pt x="97" y="33"/>
                    </a:cubicBezTo>
                    <a:cubicBezTo>
                      <a:pt x="101" y="29"/>
                      <a:pt x="103" y="18"/>
                      <a:pt x="114" y="18"/>
                    </a:cubicBezTo>
                    <a:cubicBezTo>
                      <a:pt x="125" y="18"/>
                      <a:pt x="125" y="22"/>
                      <a:pt x="125" y="22"/>
                    </a:cubicBezTo>
                    <a:cubicBezTo>
                      <a:pt x="125" y="22"/>
                      <a:pt x="114" y="25"/>
                      <a:pt x="101" y="35"/>
                    </a:cubicBezTo>
                    <a:cubicBezTo>
                      <a:pt x="88" y="46"/>
                      <a:pt x="86" y="46"/>
                      <a:pt x="86" y="46"/>
                    </a:cubicBezTo>
                    <a:cubicBezTo>
                      <a:pt x="86" y="46"/>
                      <a:pt x="86" y="35"/>
                      <a:pt x="86" y="27"/>
                    </a:cubicBezTo>
                    <a:cubicBezTo>
                      <a:pt x="86" y="20"/>
                      <a:pt x="86" y="12"/>
                      <a:pt x="84" y="7"/>
                    </a:cubicBezTo>
                    <a:cubicBezTo>
                      <a:pt x="84" y="3"/>
                      <a:pt x="82" y="0"/>
                      <a:pt x="82" y="0"/>
                    </a:cubicBezTo>
                    <a:moveTo>
                      <a:pt x="489" y="55"/>
                    </a:moveTo>
                    <a:cubicBezTo>
                      <a:pt x="489" y="55"/>
                      <a:pt x="493" y="49"/>
                      <a:pt x="498" y="46"/>
                    </a:cubicBezTo>
                    <a:cubicBezTo>
                      <a:pt x="506" y="42"/>
                      <a:pt x="522" y="33"/>
                      <a:pt x="522" y="33"/>
                    </a:cubicBezTo>
                    <a:cubicBezTo>
                      <a:pt x="522" y="33"/>
                      <a:pt x="517" y="29"/>
                      <a:pt x="509" y="25"/>
                    </a:cubicBezTo>
                    <a:cubicBezTo>
                      <a:pt x="500" y="22"/>
                      <a:pt x="493" y="14"/>
                      <a:pt x="489" y="11"/>
                    </a:cubicBezTo>
                    <a:cubicBezTo>
                      <a:pt x="489" y="11"/>
                      <a:pt x="487" y="16"/>
                      <a:pt x="493" y="24"/>
                    </a:cubicBezTo>
                    <a:cubicBezTo>
                      <a:pt x="498" y="29"/>
                      <a:pt x="500" y="27"/>
                      <a:pt x="507" y="29"/>
                    </a:cubicBezTo>
                    <a:cubicBezTo>
                      <a:pt x="515" y="31"/>
                      <a:pt x="518" y="31"/>
                      <a:pt x="518" y="33"/>
                    </a:cubicBezTo>
                    <a:cubicBezTo>
                      <a:pt x="518" y="35"/>
                      <a:pt x="511" y="36"/>
                      <a:pt x="507" y="36"/>
                    </a:cubicBezTo>
                    <a:cubicBezTo>
                      <a:pt x="502" y="36"/>
                      <a:pt x="496" y="36"/>
                      <a:pt x="493" y="42"/>
                    </a:cubicBezTo>
                    <a:cubicBezTo>
                      <a:pt x="487" y="47"/>
                      <a:pt x="489" y="55"/>
                      <a:pt x="489" y="55"/>
                    </a:cubicBezTo>
                    <a:moveTo>
                      <a:pt x="535" y="36"/>
                    </a:moveTo>
                    <a:cubicBezTo>
                      <a:pt x="537" y="36"/>
                      <a:pt x="539" y="35"/>
                      <a:pt x="539" y="33"/>
                    </a:cubicBezTo>
                    <a:cubicBezTo>
                      <a:pt x="539" y="31"/>
                      <a:pt x="537" y="29"/>
                      <a:pt x="535" y="29"/>
                    </a:cubicBezTo>
                    <a:cubicBezTo>
                      <a:pt x="533" y="29"/>
                      <a:pt x="531" y="31"/>
                      <a:pt x="531" y="33"/>
                    </a:cubicBezTo>
                    <a:cubicBezTo>
                      <a:pt x="531" y="35"/>
                      <a:pt x="533" y="36"/>
                      <a:pt x="535" y="36"/>
                    </a:cubicBezTo>
                    <a:moveTo>
                      <a:pt x="27" y="542"/>
                    </a:moveTo>
                    <a:cubicBezTo>
                      <a:pt x="29" y="542"/>
                      <a:pt x="31" y="540"/>
                      <a:pt x="31" y="539"/>
                    </a:cubicBezTo>
                    <a:cubicBezTo>
                      <a:pt x="31" y="537"/>
                      <a:pt x="29" y="535"/>
                      <a:pt x="27" y="535"/>
                    </a:cubicBezTo>
                    <a:cubicBezTo>
                      <a:pt x="25" y="535"/>
                      <a:pt x="23" y="537"/>
                      <a:pt x="23" y="539"/>
                    </a:cubicBezTo>
                    <a:cubicBezTo>
                      <a:pt x="23" y="540"/>
                      <a:pt x="25" y="542"/>
                      <a:pt x="27" y="542"/>
                    </a:cubicBezTo>
                    <a:moveTo>
                      <a:pt x="5" y="493"/>
                    </a:moveTo>
                    <a:cubicBezTo>
                      <a:pt x="5" y="493"/>
                      <a:pt x="12" y="500"/>
                      <a:pt x="18" y="509"/>
                    </a:cubicBezTo>
                    <a:cubicBezTo>
                      <a:pt x="22" y="518"/>
                      <a:pt x="25" y="528"/>
                      <a:pt x="27" y="528"/>
                    </a:cubicBezTo>
                    <a:cubicBezTo>
                      <a:pt x="29" y="528"/>
                      <a:pt x="31" y="524"/>
                      <a:pt x="35" y="515"/>
                    </a:cubicBezTo>
                    <a:cubicBezTo>
                      <a:pt x="40" y="506"/>
                      <a:pt x="44" y="498"/>
                      <a:pt x="49" y="493"/>
                    </a:cubicBezTo>
                    <a:cubicBezTo>
                      <a:pt x="49" y="493"/>
                      <a:pt x="44" y="491"/>
                      <a:pt x="38" y="496"/>
                    </a:cubicBezTo>
                    <a:cubicBezTo>
                      <a:pt x="33" y="502"/>
                      <a:pt x="33" y="506"/>
                      <a:pt x="31" y="513"/>
                    </a:cubicBezTo>
                    <a:cubicBezTo>
                      <a:pt x="31" y="518"/>
                      <a:pt x="29" y="524"/>
                      <a:pt x="27" y="524"/>
                    </a:cubicBezTo>
                    <a:cubicBezTo>
                      <a:pt x="27" y="524"/>
                      <a:pt x="23" y="518"/>
                      <a:pt x="23" y="511"/>
                    </a:cubicBezTo>
                    <a:cubicBezTo>
                      <a:pt x="23" y="502"/>
                      <a:pt x="22" y="498"/>
                      <a:pt x="16" y="494"/>
                    </a:cubicBezTo>
                    <a:cubicBezTo>
                      <a:pt x="11" y="491"/>
                      <a:pt x="5" y="493"/>
                      <a:pt x="5" y="493"/>
                    </a:cubicBezTo>
                  </a:path>
                </a:pathLst>
              </a:custGeom>
              <a:solidFill>
                <a:srgbClr val="1D34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Rectangle 907">
                <a:extLst>
                  <a:ext uri="{FF2B5EF4-FFF2-40B4-BE49-F238E27FC236}">
                    <a16:creationId xmlns:a16="http://schemas.microsoft.com/office/drawing/2014/main" xmlns="" id="{DA644074-B449-4D57-A476-AC5B5D33FFCF}"/>
                  </a:ext>
                </a:extLst>
              </p:cNvPr>
              <p:cNvSpPr>
                <a:spLocks noChangeArrowheads="1"/>
              </p:cNvSpPr>
              <p:nvPr/>
            </p:nvSpPr>
            <p:spPr bwMode="auto">
              <a:xfrm>
                <a:off x="5457" y="1080"/>
                <a:ext cx="858" cy="3"/>
              </a:xfrm>
              <a:prstGeom prst="rect">
                <a:avLst/>
              </a:prstGeom>
              <a:solidFill>
                <a:srgbClr val="1D34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Rectangle 908">
                <a:extLst>
                  <a:ext uri="{FF2B5EF4-FFF2-40B4-BE49-F238E27FC236}">
                    <a16:creationId xmlns:a16="http://schemas.microsoft.com/office/drawing/2014/main" xmlns="" id="{550B41FB-7611-4FFC-9476-39D17C83C4B8}"/>
                  </a:ext>
                </a:extLst>
              </p:cNvPr>
              <p:cNvSpPr>
                <a:spLocks noChangeArrowheads="1"/>
              </p:cNvSpPr>
              <p:nvPr/>
            </p:nvSpPr>
            <p:spPr bwMode="auto">
              <a:xfrm>
                <a:off x="5457" y="1080"/>
                <a:ext cx="858" cy="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Rectangle 909">
                <a:extLst>
                  <a:ext uri="{FF2B5EF4-FFF2-40B4-BE49-F238E27FC236}">
                    <a16:creationId xmlns:a16="http://schemas.microsoft.com/office/drawing/2014/main" xmlns="" id="{0E9D5314-D07E-4301-9320-02F3E9C4CDD0}"/>
                  </a:ext>
                </a:extLst>
              </p:cNvPr>
              <p:cNvSpPr>
                <a:spLocks noChangeArrowheads="1"/>
              </p:cNvSpPr>
              <p:nvPr/>
            </p:nvSpPr>
            <p:spPr bwMode="auto">
              <a:xfrm>
                <a:off x="6784" y="1545"/>
                <a:ext cx="3" cy="1635"/>
              </a:xfrm>
              <a:prstGeom prst="rect">
                <a:avLst/>
              </a:prstGeom>
              <a:solidFill>
                <a:srgbClr val="1D348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Rectangle 910">
                <a:extLst>
                  <a:ext uri="{FF2B5EF4-FFF2-40B4-BE49-F238E27FC236}">
                    <a16:creationId xmlns:a16="http://schemas.microsoft.com/office/drawing/2014/main" xmlns="" id="{AA2D4F78-5F35-41D7-A5D6-453AF6B74E33}"/>
                  </a:ext>
                </a:extLst>
              </p:cNvPr>
              <p:cNvSpPr>
                <a:spLocks noChangeArrowheads="1"/>
              </p:cNvSpPr>
              <p:nvPr/>
            </p:nvSpPr>
            <p:spPr bwMode="auto">
              <a:xfrm>
                <a:off x="6784" y="1545"/>
                <a:ext cx="3" cy="1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911">
                <a:extLst>
                  <a:ext uri="{FF2B5EF4-FFF2-40B4-BE49-F238E27FC236}">
                    <a16:creationId xmlns:a16="http://schemas.microsoft.com/office/drawing/2014/main" xmlns="" id="{25F939F0-4E59-4E0B-9411-74B8AFBA3D17}"/>
                  </a:ext>
                </a:extLst>
              </p:cNvPr>
              <p:cNvSpPr>
                <a:spLocks noEditPoints="1"/>
              </p:cNvSpPr>
              <p:nvPr/>
            </p:nvSpPr>
            <p:spPr bwMode="auto">
              <a:xfrm>
                <a:off x="5439" y="1742"/>
                <a:ext cx="168" cy="169"/>
              </a:xfrm>
              <a:custGeom>
                <a:avLst/>
                <a:gdLst>
                  <a:gd name="T0" fmla="*/ 8 w 191"/>
                  <a:gd name="T1" fmla="*/ 129 h 192"/>
                  <a:gd name="T2" fmla="*/ 25 w 191"/>
                  <a:gd name="T3" fmla="*/ 96 h 192"/>
                  <a:gd name="T4" fmla="*/ 1 w 191"/>
                  <a:gd name="T5" fmla="*/ 63 h 192"/>
                  <a:gd name="T6" fmla="*/ 25 w 191"/>
                  <a:gd name="T7" fmla="*/ 40 h 192"/>
                  <a:gd name="T8" fmla="*/ 49 w 191"/>
                  <a:gd name="T9" fmla="*/ 1 h 192"/>
                  <a:gd name="T10" fmla="*/ 63 w 191"/>
                  <a:gd name="T11" fmla="*/ 40 h 192"/>
                  <a:gd name="T12" fmla="*/ 48 w 191"/>
                  <a:gd name="T13" fmla="*/ 63 h 192"/>
                  <a:gd name="T14" fmla="*/ 64 w 191"/>
                  <a:gd name="T15" fmla="*/ 80 h 192"/>
                  <a:gd name="T16" fmla="*/ 58 w 191"/>
                  <a:gd name="T17" fmla="*/ 106 h 192"/>
                  <a:gd name="T18" fmla="*/ 48 w 191"/>
                  <a:gd name="T19" fmla="*/ 175 h 192"/>
                  <a:gd name="T20" fmla="*/ 13 w 191"/>
                  <a:gd name="T21" fmla="*/ 191 h 192"/>
                  <a:gd name="T22" fmla="*/ 16 w 191"/>
                  <a:gd name="T23" fmla="*/ 166 h 192"/>
                  <a:gd name="T24" fmla="*/ 25 w 191"/>
                  <a:gd name="T25" fmla="*/ 121 h 192"/>
                  <a:gd name="T26" fmla="*/ 140 w 191"/>
                  <a:gd name="T27" fmla="*/ 151 h 192"/>
                  <a:gd name="T28" fmla="*/ 180 w 191"/>
                  <a:gd name="T29" fmla="*/ 192 h 192"/>
                  <a:gd name="T30" fmla="*/ 67 w 191"/>
                  <a:gd name="T31" fmla="*/ 192 h 192"/>
                  <a:gd name="T32" fmla="*/ 104 w 191"/>
                  <a:gd name="T33" fmla="*/ 151 h 192"/>
                  <a:gd name="T34" fmla="*/ 102 w 191"/>
                  <a:gd name="T35" fmla="*/ 116 h 192"/>
                  <a:gd name="T36" fmla="*/ 85 w 191"/>
                  <a:gd name="T37" fmla="*/ 101 h 192"/>
                  <a:gd name="T38" fmla="*/ 68 w 191"/>
                  <a:gd name="T39" fmla="*/ 59 h 192"/>
                  <a:gd name="T40" fmla="*/ 74 w 191"/>
                  <a:gd name="T41" fmla="*/ 40 h 192"/>
                  <a:gd name="T42" fmla="*/ 72 w 191"/>
                  <a:gd name="T43" fmla="*/ 33 h 192"/>
                  <a:gd name="T44" fmla="*/ 170 w 191"/>
                  <a:gd name="T45" fmla="*/ 0 h 192"/>
                  <a:gd name="T46" fmla="*/ 187 w 191"/>
                  <a:gd name="T47" fmla="*/ 23 h 192"/>
                  <a:gd name="T48" fmla="*/ 181 w 191"/>
                  <a:gd name="T49" fmla="*/ 35 h 192"/>
                  <a:gd name="T50" fmla="*/ 189 w 191"/>
                  <a:gd name="T51" fmla="*/ 60 h 192"/>
                  <a:gd name="T52" fmla="*/ 167 w 191"/>
                  <a:gd name="T53" fmla="*/ 102 h 192"/>
                  <a:gd name="T54" fmla="*/ 161 w 191"/>
                  <a:gd name="T55" fmla="*/ 95 h 192"/>
                  <a:gd name="T56" fmla="*/ 165 w 191"/>
                  <a:gd name="T57" fmla="*/ 82 h 192"/>
                  <a:gd name="T58" fmla="*/ 91 w 191"/>
                  <a:gd name="T59" fmla="*/ 95 h 192"/>
                  <a:gd name="T60" fmla="*/ 108 w 191"/>
                  <a:gd name="T61" fmla="*/ 54 h 192"/>
                  <a:gd name="T62" fmla="*/ 122 w 191"/>
                  <a:gd name="T63" fmla="*/ 60 h 192"/>
                  <a:gd name="T64" fmla="*/ 120 w 191"/>
                  <a:gd name="T65" fmla="*/ 30 h 192"/>
                  <a:gd name="T66" fmla="*/ 108 w 191"/>
                  <a:gd name="T67" fmla="*/ 54 h 192"/>
                  <a:gd name="T68" fmla="*/ 122 w 191"/>
                  <a:gd name="T69" fmla="*/ 137 h 192"/>
                  <a:gd name="T70" fmla="*/ 106 w 191"/>
                  <a:gd name="T71" fmla="*/ 116 h 192"/>
                  <a:gd name="T72" fmla="*/ 146 w 191"/>
                  <a:gd name="T73" fmla="*/ 55 h 192"/>
                  <a:gd name="T74" fmla="*/ 131 w 191"/>
                  <a:gd name="T75" fmla="*/ 30 h 192"/>
                  <a:gd name="T76" fmla="*/ 128 w 191"/>
                  <a:gd name="T77" fmla="*/ 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25" y="121"/>
                    </a:moveTo>
                    <a:cubicBezTo>
                      <a:pt x="24" y="121"/>
                      <a:pt x="18" y="124"/>
                      <a:pt x="8" y="129"/>
                    </a:cubicBezTo>
                    <a:cubicBezTo>
                      <a:pt x="6" y="121"/>
                      <a:pt x="3" y="113"/>
                      <a:pt x="0" y="104"/>
                    </a:cubicBezTo>
                    <a:cubicBezTo>
                      <a:pt x="9" y="102"/>
                      <a:pt x="17" y="100"/>
                      <a:pt x="25" y="96"/>
                    </a:cubicBezTo>
                    <a:cubicBezTo>
                      <a:pt x="25" y="63"/>
                      <a:pt x="25" y="63"/>
                      <a:pt x="25" y="63"/>
                    </a:cubicBezTo>
                    <a:cubicBezTo>
                      <a:pt x="1" y="63"/>
                      <a:pt x="1" y="63"/>
                      <a:pt x="1" y="63"/>
                    </a:cubicBezTo>
                    <a:cubicBezTo>
                      <a:pt x="1" y="40"/>
                      <a:pt x="1" y="40"/>
                      <a:pt x="1" y="40"/>
                    </a:cubicBezTo>
                    <a:cubicBezTo>
                      <a:pt x="25" y="40"/>
                      <a:pt x="25" y="40"/>
                      <a:pt x="25" y="40"/>
                    </a:cubicBezTo>
                    <a:cubicBezTo>
                      <a:pt x="25" y="26"/>
                      <a:pt x="25" y="13"/>
                      <a:pt x="24" y="1"/>
                    </a:cubicBezTo>
                    <a:cubicBezTo>
                      <a:pt x="49" y="1"/>
                      <a:pt x="49" y="1"/>
                      <a:pt x="49" y="1"/>
                    </a:cubicBezTo>
                    <a:cubicBezTo>
                      <a:pt x="48" y="13"/>
                      <a:pt x="48" y="26"/>
                      <a:pt x="48" y="40"/>
                    </a:cubicBezTo>
                    <a:cubicBezTo>
                      <a:pt x="63" y="40"/>
                      <a:pt x="63" y="40"/>
                      <a:pt x="63" y="40"/>
                    </a:cubicBezTo>
                    <a:cubicBezTo>
                      <a:pt x="63" y="63"/>
                      <a:pt x="63" y="63"/>
                      <a:pt x="63" y="63"/>
                    </a:cubicBezTo>
                    <a:cubicBezTo>
                      <a:pt x="58" y="63"/>
                      <a:pt x="53" y="63"/>
                      <a:pt x="48" y="63"/>
                    </a:cubicBezTo>
                    <a:cubicBezTo>
                      <a:pt x="48" y="88"/>
                      <a:pt x="48" y="88"/>
                      <a:pt x="48" y="88"/>
                    </a:cubicBezTo>
                    <a:cubicBezTo>
                      <a:pt x="53" y="85"/>
                      <a:pt x="58" y="83"/>
                      <a:pt x="64" y="80"/>
                    </a:cubicBezTo>
                    <a:cubicBezTo>
                      <a:pt x="63" y="86"/>
                      <a:pt x="62" y="94"/>
                      <a:pt x="62" y="105"/>
                    </a:cubicBezTo>
                    <a:cubicBezTo>
                      <a:pt x="61" y="105"/>
                      <a:pt x="59" y="106"/>
                      <a:pt x="58" y="106"/>
                    </a:cubicBezTo>
                    <a:cubicBezTo>
                      <a:pt x="48" y="111"/>
                      <a:pt x="48" y="111"/>
                      <a:pt x="48" y="111"/>
                    </a:cubicBezTo>
                    <a:cubicBezTo>
                      <a:pt x="48" y="175"/>
                      <a:pt x="48" y="175"/>
                      <a:pt x="48" y="175"/>
                    </a:cubicBezTo>
                    <a:cubicBezTo>
                      <a:pt x="48" y="180"/>
                      <a:pt x="46" y="183"/>
                      <a:pt x="42" y="185"/>
                    </a:cubicBezTo>
                    <a:cubicBezTo>
                      <a:pt x="36" y="188"/>
                      <a:pt x="26" y="190"/>
                      <a:pt x="13" y="191"/>
                    </a:cubicBezTo>
                    <a:cubicBezTo>
                      <a:pt x="12" y="181"/>
                      <a:pt x="9" y="173"/>
                      <a:pt x="6" y="165"/>
                    </a:cubicBezTo>
                    <a:cubicBezTo>
                      <a:pt x="10" y="166"/>
                      <a:pt x="14" y="166"/>
                      <a:pt x="16" y="166"/>
                    </a:cubicBezTo>
                    <a:cubicBezTo>
                      <a:pt x="22" y="166"/>
                      <a:pt x="25" y="164"/>
                      <a:pt x="25" y="159"/>
                    </a:cubicBezTo>
                    <a:lnTo>
                      <a:pt x="25" y="121"/>
                    </a:lnTo>
                    <a:close/>
                    <a:moveTo>
                      <a:pt x="170" y="106"/>
                    </a:moveTo>
                    <a:cubicBezTo>
                      <a:pt x="163" y="122"/>
                      <a:pt x="153" y="137"/>
                      <a:pt x="140" y="151"/>
                    </a:cubicBezTo>
                    <a:cubicBezTo>
                      <a:pt x="155" y="161"/>
                      <a:pt x="172" y="166"/>
                      <a:pt x="191" y="168"/>
                    </a:cubicBezTo>
                    <a:cubicBezTo>
                      <a:pt x="185" y="180"/>
                      <a:pt x="181" y="188"/>
                      <a:pt x="180" y="192"/>
                    </a:cubicBezTo>
                    <a:cubicBezTo>
                      <a:pt x="159" y="188"/>
                      <a:pt x="140" y="179"/>
                      <a:pt x="123" y="166"/>
                    </a:cubicBezTo>
                    <a:cubicBezTo>
                      <a:pt x="105" y="178"/>
                      <a:pt x="87" y="187"/>
                      <a:pt x="67" y="192"/>
                    </a:cubicBezTo>
                    <a:cubicBezTo>
                      <a:pt x="64" y="183"/>
                      <a:pt x="60" y="175"/>
                      <a:pt x="54" y="168"/>
                    </a:cubicBezTo>
                    <a:cubicBezTo>
                      <a:pt x="72" y="167"/>
                      <a:pt x="89" y="161"/>
                      <a:pt x="104" y="151"/>
                    </a:cubicBezTo>
                    <a:cubicBezTo>
                      <a:pt x="98" y="144"/>
                      <a:pt x="91" y="135"/>
                      <a:pt x="85" y="124"/>
                    </a:cubicBezTo>
                    <a:cubicBezTo>
                      <a:pt x="90" y="122"/>
                      <a:pt x="95" y="119"/>
                      <a:pt x="102" y="116"/>
                    </a:cubicBezTo>
                    <a:cubicBezTo>
                      <a:pt x="96" y="116"/>
                      <a:pt x="90" y="116"/>
                      <a:pt x="85" y="116"/>
                    </a:cubicBezTo>
                    <a:cubicBezTo>
                      <a:pt x="85" y="101"/>
                      <a:pt x="85" y="101"/>
                      <a:pt x="85" y="101"/>
                    </a:cubicBezTo>
                    <a:cubicBezTo>
                      <a:pt x="68" y="101"/>
                      <a:pt x="68" y="101"/>
                      <a:pt x="68" y="101"/>
                    </a:cubicBezTo>
                    <a:cubicBezTo>
                      <a:pt x="68" y="59"/>
                      <a:pt x="68" y="59"/>
                      <a:pt x="68" y="59"/>
                    </a:cubicBezTo>
                    <a:cubicBezTo>
                      <a:pt x="86" y="60"/>
                      <a:pt x="86" y="60"/>
                      <a:pt x="86" y="60"/>
                    </a:cubicBezTo>
                    <a:cubicBezTo>
                      <a:pt x="84" y="55"/>
                      <a:pt x="80" y="48"/>
                      <a:pt x="74" y="40"/>
                    </a:cubicBezTo>
                    <a:cubicBezTo>
                      <a:pt x="79" y="38"/>
                      <a:pt x="84" y="36"/>
                      <a:pt x="89" y="32"/>
                    </a:cubicBezTo>
                    <a:cubicBezTo>
                      <a:pt x="83" y="33"/>
                      <a:pt x="78" y="33"/>
                      <a:pt x="72" y="33"/>
                    </a:cubicBezTo>
                    <a:cubicBezTo>
                      <a:pt x="71" y="28"/>
                      <a:pt x="68" y="20"/>
                      <a:pt x="63" y="10"/>
                    </a:cubicBezTo>
                    <a:cubicBezTo>
                      <a:pt x="105" y="13"/>
                      <a:pt x="141" y="9"/>
                      <a:pt x="170" y="0"/>
                    </a:cubicBezTo>
                    <a:cubicBezTo>
                      <a:pt x="173" y="5"/>
                      <a:pt x="177" y="11"/>
                      <a:pt x="183" y="19"/>
                    </a:cubicBezTo>
                    <a:cubicBezTo>
                      <a:pt x="187" y="23"/>
                      <a:pt x="187" y="23"/>
                      <a:pt x="187" y="23"/>
                    </a:cubicBezTo>
                    <a:cubicBezTo>
                      <a:pt x="178" y="25"/>
                      <a:pt x="169" y="26"/>
                      <a:pt x="160" y="27"/>
                    </a:cubicBezTo>
                    <a:cubicBezTo>
                      <a:pt x="165" y="29"/>
                      <a:pt x="172" y="32"/>
                      <a:pt x="181" y="35"/>
                    </a:cubicBezTo>
                    <a:cubicBezTo>
                      <a:pt x="178" y="43"/>
                      <a:pt x="173" y="51"/>
                      <a:pt x="169" y="60"/>
                    </a:cubicBezTo>
                    <a:cubicBezTo>
                      <a:pt x="189" y="60"/>
                      <a:pt x="189" y="60"/>
                      <a:pt x="189" y="60"/>
                    </a:cubicBezTo>
                    <a:cubicBezTo>
                      <a:pt x="188" y="70"/>
                      <a:pt x="188" y="84"/>
                      <a:pt x="189" y="102"/>
                    </a:cubicBezTo>
                    <a:cubicBezTo>
                      <a:pt x="167" y="102"/>
                      <a:pt x="167" y="102"/>
                      <a:pt x="167" y="102"/>
                    </a:cubicBezTo>
                    <a:lnTo>
                      <a:pt x="170" y="106"/>
                    </a:lnTo>
                    <a:close/>
                    <a:moveTo>
                      <a:pt x="161" y="95"/>
                    </a:moveTo>
                    <a:cubicBezTo>
                      <a:pt x="165" y="100"/>
                      <a:pt x="165" y="100"/>
                      <a:pt x="165" y="100"/>
                    </a:cubicBezTo>
                    <a:cubicBezTo>
                      <a:pt x="165" y="82"/>
                      <a:pt x="165" y="82"/>
                      <a:pt x="165" y="82"/>
                    </a:cubicBezTo>
                    <a:cubicBezTo>
                      <a:pt x="91" y="82"/>
                      <a:pt x="91" y="82"/>
                      <a:pt x="91" y="82"/>
                    </a:cubicBezTo>
                    <a:cubicBezTo>
                      <a:pt x="91" y="95"/>
                      <a:pt x="91" y="95"/>
                      <a:pt x="91" y="95"/>
                    </a:cubicBezTo>
                    <a:lnTo>
                      <a:pt x="161" y="95"/>
                    </a:lnTo>
                    <a:close/>
                    <a:moveTo>
                      <a:pt x="108" y="54"/>
                    </a:moveTo>
                    <a:cubicBezTo>
                      <a:pt x="105" y="56"/>
                      <a:pt x="102" y="58"/>
                      <a:pt x="100" y="60"/>
                    </a:cubicBezTo>
                    <a:cubicBezTo>
                      <a:pt x="122" y="60"/>
                      <a:pt x="122" y="60"/>
                      <a:pt x="122" y="60"/>
                    </a:cubicBezTo>
                    <a:cubicBezTo>
                      <a:pt x="118" y="51"/>
                      <a:pt x="114" y="43"/>
                      <a:pt x="110" y="34"/>
                    </a:cubicBezTo>
                    <a:cubicBezTo>
                      <a:pt x="120" y="30"/>
                      <a:pt x="120" y="30"/>
                      <a:pt x="120" y="30"/>
                    </a:cubicBezTo>
                    <a:cubicBezTo>
                      <a:pt x="94" y="32"/>
                      <a:pt x="94" y="32"/>
                      <a:pt x="94" y="32"/>
                    </a:cubicBezTo>
                    <a:lnTo>
                      <a:pt x="108" y="54"/>
                    </a:lnTo>
                    <a:close/>
                    <a:moveTo>
                      <a:pt x="106" y="116"/>
                    </a:moveTo>
                    <a:cubicBezTo>
                      <a:pt x="112" y="125"/>
                      <a:pt x="117" y="133"/>
                      <a:pt x="122" y="137"/>
                    </a:cubicBezTo>
                    <a:cubicBezTo>
                      <a:pt x="130" y="128"/>
                      <a:pt x="136" y="121"/>
                      <a:pt x="138" y="116"/>
                    </a:cubicBezTo>
                    <a:lnTo>
                      <a:pt x="106" y="116"/>
                    </a:lnTo>
                    <a:close/>
                    <a:moveTo>
                      <a:pt x="157" y="60"/>
                    </a:moveTo>
                    <a:cubicBezTo>
                      <a:pt x="146" y="55"/>
                      <a:pt x="146" y="55"/>
                      <a:pt x="146" y="55"/>
                    </a:cubicBezTo>
                    <a:cubicBezTo>
                      <a:pt x="152" y="48"/>
                      <a:pt x="156" y="39"/>
                      <a:pt x="159" y="27"/>
                    </a:cubicBezTo>
                    <a:cubicBezTo>
                      <a:pt x="131" y="30"/>
                      <a:pt x="131" y="30"/>
                      <a:pt x="131" y="30"/>
                    </a:cubicBezTo>
                    <a:cubicBezTo>
                      <a:pt x="132" y="32"/>
                      <a:pt x="136" y="40"/>
                      <a:pt x="143" y="53"/>
                    </a:cubicBezTo>
                    <a:cubicBezTo>
                      <a:pt x="135" y="56"/>
                      <a:pt x="131" y="58"/>
                      <a:pt x="128" y="60"/>
                    </a:cubicBezTo>
                    <a:lnTo>
                      <a:pt x="157"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912">
                <a:extLst>
                  <a:ext uri="{FF2B5EF4-FFF2-40B4-BE49-F238E27FC236}">
                    <a16:creationId xmlns:a16="http://schemas.microsoft.com/office/drawing/2014/main" xmlns="" id="{FF6C47C2-F61A-48A1-88DC-91982081A2E2}"/>
                  </a:ext>
                </a:extLst>
              </p:cNvPr>
              <p:cNvSpPr>
                <a:spLocks noEditPoints="1"/>
              </p:cNvSpPr>
              <p:nvPr/>
            </p:nvSpPr>
            <p:spPr bwMode="auto">
              <a:xfrm>
                <a:off x="5797" y="1743"/>
                <a:ext cx="175" cy="165"/>
              </a:xfrm>
              <a:custGeom>
                <a:avLst/>
                <a:gdLst>
                  <a:gd name="T0" fmla="*/ 38 w 199"/>
                  <a:gd name="T1" fmla="*/ 118 h 188"/>
                  <a:gd name="T2" fmla="*/ 12 w 199"/>
                  <a:gd name="T3" fmla="*/ 150 h 188"/>
                  <a:gd name="T4" fmla="*/ 0 w 199"/>
                  <a:gd name="T5" fmla="*/ 123 h 188"/>
                  <a:gd name="T6" fmla="*/ 37 w 199"/>
                  <a:gd name="T7" fmla="*/ 64 h 188"/>
                  <a:gd name="T8" fmla="*/ 7 w 199"/>
                  <a:gd name="T9" fmla="*/ 65 h 188"/>
                  <a:gd name="T10" fmla="*/ 7 w 199"/>
                  <a:gd name="T11" fmla="*/ 42 h 188"/>
                  <a:gd name="T12" fmla="*/ 38 w 199"/>
                  <a:gd name="T13" fmla="*/ 42 h 188"/>
                  <a:gd name="T14" fmla="*/ 37 w 199"/>
                  <a:gd name="T15" fmla="*/ 0 h 188"/>
                  <a:gd name="T16" fmla="*/ 62 w 199"/>
                  <a:gd name="T17" fmla="*/ 0 h 188"/>
                  <a:gd name="T18" fmla="*/ 61 w 199"/>
                  <a:gd name="T19" fmla="*/ 42 h 188"/>
                  <a:gd name="T20" fmla="*/ 80 w 199"/>
                  <a:gd name="T21" fmla="*/ 42 h 188"/>
                  <a:gd name="T22" fmla="*/ 80 w 199"/>
                  <a:gd name="T23" fmla="*/ 65 h 188"/>
                  <a:gd name="T24" fmla="*/ 61 w 199"/>
                  <a:gd name="T25" fmla="*/ 64 h 188"/>
                  <a:gd name="T26" fmla="*/ 61 w 199"/>
                  <a:gd name="T27" fmla="*/ 85 h 188"/>
                  <a:gd name="T28" fmla="*/ 70 w 199"/>
                  <a:gd name="T29" fmla="*/ 78 h 188"/>
                  <a:gd name="T30" fmla="*/ 91 w 199"/>
                  <a:gd name="T31" fmla="*/ 110 h 188"/>
                  <a:gd name="T32" fmla="*/ 72 w 199"/>
                  <a:gd name="T33" fmla="*/ 127 h 188"/>
                  <a:gd name="T34" fmla="*/ 61 w 199"/>
                  <a:gd name="T35" fmla="*/ 105 h 188"/>
                  <a:gd name="T36" fmla="*/ 62 w 199"/>
                  <a:gd name="T37" fmla="*/ 188 h 188"/>
                  <a:gd name="T38" fmla="*/ 37 w 199"/>
                  <a:gd name="T39" fmla="*/ 188 h 188"/>
                  <a:gd name="T40" fmla="*/ 38 w 199"/>
                  <a:gd name="T41" fmla="*/ 164 h 188"/>
                  <a:gd name="T42" fmla="*/ 38 w 199"/>
                  <a:gd name="T43" fmla="*/ 118 h 188"/>
                  <a:gd name="T44" fmla="*/ 114 w 199"/>
                  <a:gd name="T45" fmla="*/ 45 h 188"/>
                  <a:gd name="T46" fmla="*/ 133 w 199"/>
                  <a:gd name="T47" fmla="*/ 113 h 188"/>
                  <a:gd name="T48" fmla="*/ 157 w 199"/>
                  <a:gd name="T49" fmla="*/ 41 h 188"/>
                  <a:gd name="T50" fmla="*/ 81 w 199"/>
                  <a:gd name="T51" fmla="*/ 42 h 188"/>
                  <a:gd name="T52" fmla="*/ 81 w 199"/>
                  <a:gd name="T53" fmla="*/ 18 h 188"/>
                  <a:gd name="T54" fmla="*/ 183 w 199"/>
                  <a:gd name="T55" fmla="*/ 18 h 188"/>
                  <a:gd name="T56" fmla="*/ 148 w 199"/>
                  <a:gd name="T57" fmla="*/ 133 h 188"/>
                  <a:gd name="T58" fmla="*/ 199 w 199"/>
                  <a:gd name="T59" fmla="*/ 164 h 188"/>
                  <a:gd name="T60" fmla="*/ 182 w 199"/>
                  <a:gd name="T61" fmla="*/ 187 h 188"/>
                  <a:gd name="T62" fmla="*/ 133 w 199"/>
                  <a:gd name="T63" fmla="*/ 152 h 188"/>
                  <a:gd name="T64" fmla="*/ 75 w 199"/>
                  <a:gd name="T65" fmla="*/ 187 h 188"/>
                  <a:gd name="T66" fmla="*/ 61 w 199"/>
                  <a:gd name="T67" fmla="*/ 164 h 188"/>
                  <a:gd name="T68" fmla="*/ 117 w 199"/>
                  <a:gd name="T69" fmla="*/ 133 h 188"/>
                  <a:gd name="T70" fmla="*/ 89 w 199"/>
                  <a:gd name="T71" fmla="*/ 48 h 188"/>
                  <a:gd name="T72" fmla="*/ 114 w 199"/>
                  <a:gd name="T73" fmla="*/ 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188">
                    <a:moveTo>
                      <a:pt x="38" y="118"/>
                    </a:moveTo>
                    <a:cubicBezTo>
                      <a:pt x="31" y="129"/>
                      <a:pt x="22" y="139"/>
                      <a:pt x="12" y="150"/>
                    </a:cubicBezTo>
                    <a:cubicBezTo>
                      <a:pt x="9" y="139"/>
                      <a:pt x="5" y="130"/>
                      <a:pt x="0" y="123"/>
                    </a:cubicBezTo>
                    <a:cubicBezTo>
                      <a:pt x="18" y="111"/>
                      <a:pt x="30" y="91"/>
                      <a:pt x="37" y="64"/>
                    </a:cubicBezTo>
                    <a:cubicBezTo>
                      <a:pt x="22" y="64"/>
                      <a:pt x="13" y="64"/>
                      <a:pt x="7" y="65"/>
                    </a:cubicBezTo>
                    <a:cubicBezTo>
                      <a:pt x="7" y="42"/>
                      <a:pt x="7" y="42"/>
                      <a:pt x="7" y="42"/>
                    </a:cubicBezTo>
                    <a:cubicBezTo>
                      <a:pt x="38" y="42"/>
                      <a:pt x="38" y="42"/>
                      <a:pt x="38" y="42"/>
                    </a:cubicBezTo>
                    <a:cubicBezTo>
                      <a:pt x="37" y="0"/>
                      <a:pt x="37" y="0"/>
                      <a:pt x="37" y="0"/>
                    </a:cubicBezTo>
                    <a:cubicBezTo>
                      <a:pt x="62" y="0"/>
                      <a:pt x="62" y="0"/>
                      <a:pt x="62" y="0"/>
                    </a:cubicBezTo>
                    <a:cubicBezTo>
                      <a:pt x="61" y="42"/>
                      <a:pt x="61" y="42"/>
                      <a:pt x="61" y="42"/>
                    </a:cubicBezTo>
                    <a:cubicBezTo>
                      <a:pt x="80" y="42"/>
                      <a:pt x="80" y="42"/>
                      <a:pt x="80" y="42"/>
                    </a:cubicBezTo>
                    <a:cubicBezTo>
                      <a:pt x="80" y="65"/>
                      <a:pt x="80" y="65"/>
                      <a:pt x="80" y="65"/>
                    </a:cubicBezTo>
                    <a:cubicBezTo>
                      <a:pt x="75" y="64"/>
                      <a:pt x="68" y="64"/>
                      <a:pt x="61" y="64"/>
                    </a:cubicBezTo>
                    <a:cubicBezTo>
                      <a:pt x="61" y="85"/>
                      <a:pt x="61" y="85"/>
                      <a:pt x="61" y="85"/>
                    </a:cubicBezTo>
                    <a:cubicBezTo>
                      <a:pt x="63" y="83"/>
                      <a:pt x="66" y="81"/>
                      <a:pt x="70" y="78"/>
                    </a:cubicBezTo>
                    <a:cubicBezTo>
                      <a:pt x="78" y="89"/>
                      <a:pt x="85" y="100"/>
                      <a:pt x="91" y="110"/>
                    </a:cubicBezTo>
                    <a:cubicBezTo>
                      <a:pt x="86" y="113"/>
                      <a:pt x="79" y="119"/>
                      <a:pt x="72" y="127"/>
                    </a:cubicBezTo>
                    <a:cubicBezTo>
                      <a:pt x="69" y="119"/>
                      <a:pt x="65" y="111"/>
                      <a:pt x="61" y="105"/>
                    </a:cubicBezTo>
                    <a:cubicBezTo>
                      <a:pt x="62" y="188"/>
                      <a:pt x="62" y="188"/>
                      <a:pt x="62" y="188"/>
                    </a:cubicBezTo>
                    <a:cubicBezTo>
                      <a:pt x="37" y="188"/>
                      <a:pt x="37" y="188"/>
                      <a:pt x="37" y="188"/>
                    </a:cubicBezTo>
                    <a:cubicBezTo>
                      <a:pt x="38" y="164"/>
                      <a:pt x="38" y="164"/>
                      <a:pt x="38" y="164"/>
                    </a:cubicBezTo>
                    <a:lnTo>
                      <a:pt x="38" y="118"/>
                    </a:lnTo>
                    <a:close/>
                    <a:moveTo>
                      <a:pt x="114" y="45"/>
                    </a:moveTo>
                    <a:cubicBezTo>
                      <a:pt x="117" y="72"/>
                      <a:pt x="123" y="94"/>
                      <a:pt x="133" y="113"/>
                    </a:cubicBezTo>
                    <a:cubicBezTo>
                      <a:pt x="144" y="91"/>
                      <a:pt x="152" y="68"/>
                      <a:pt x="157" y="41"/>
                    </a:cubicBezTo>
                    <a:cubicBezTo>
                      <a:pt x="116" y="42"/>
                      <a:pt x="90" y="42"/>
                      <a:pt x="81" y="42"/>
                    </a:cubicBezTo>
                    <a:cubicBezTo>
                      <a:pt x="81" y="18"/>
                      <a:pt x="81" y="18"/>
                      <a:pt x="81" y="18"/>
                    </a:cubicBezTo>
                    <a:cubicBezTo>
                      <a:pt x="113" y="19"/>
                      <a:pt x="147" y="18"/>
                      <a:pt x="183" y="18"/>
                    </a:cubicBezTo>
                    <a:cubicBezTo>
                      <a:pt x="181" y="58"/>
                      <a:pt x="169" y="97"/>
                      <a:pt x="148" y="133"/>
                    </a:cubicBezTo>
                    <a:cubicBezTo>
                      <a:pt x="162" y="148"/>
                      <a:pt x="179" y="158"/>
                      <a:pt x="199" y="164"/>
                    </a:cubicBezTo>
                    <a:cubicBezTo>
                      <a:pt x="196" y="167"/>
                      <a:pt x="190" y="175"/>
                      <a:pt x="182" y="187"/>
                    </a:cubicBezTo>
                    <a:cubicBezTo>
                      <a:pt x="162" y="177"/>
                      <a:pt x="146" y="165"/>
                      <a:pt x="133" y="152"/>
                    </a:cubicBezTo>
                    <a:cubicBezTo>
                      <a:pt x="116" y="166"/>
                      <a:pt x="97" y="177"/>
                      <a:pt x="75" y="187"/>
                    </a:cubicBezTo>
                    <a:cubicBezTo>
                      <a:pt x="71" y="178"/>
                      <a:pt x="66" y="170"/>
                      <a:pt x="61" y="164"/>
                    </a:cubicBezTo>
                    <a:cubicBezTo>
                      <a:pt x="82" y="159"/>
                      <a:pt x="100" y="149"/>
                      <a:pt x="117" y="133"/>
                    </a:cubicBezTo>
                    <a:cubicBezTo>
                      <a:pt x="104" y="111"/>
                      <a:pt x="94" y="83"/>
                      <a:pt x="89" y="48"/>
                    </a:cubicBezTo>
                    <a:cubicBezTo>
                      <a:pt x="99" y="48"/>
                      <a:pt x="107" y="47"/>
                      <a:pt x="114"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913">
                <a:extLst>
                  <a:ext uri="{FF2B5EF4-FFF2-40B4-BE49-F238E27FC236}">
                    <a16:creationId xmlns:a16="http://schemas.microsoft.com/office/drawing/2014/main" xmlns="" id="{0DC11EC6-FB68-4650-BAB0-5C15BCF63A86}"/>
                  </a:ext>
                </a:extLst>
              </p:cNvPr>
              <p:cNvSpPr>
                <a:spLocks noEditPoints="1"/>
              </p:cNvSpPr>
              <p:nvPr/>
            </p:nvSpPr>
            <p:spPr bwMode="auto">
              <a:xfrm>
                <a:off x="6167" y="1744"/>
                <a:ext cx="162" cy="163"/>
              </a:xfrm>
              <a:custGeom>
                <a:avLst/>
                <a:gdLst>
                  <a:gd name="T0" fmla="*/ 0 w 184"/>
                  <a:gd name="T1" fmla="*/ 117 h 186"/>
                  <a:gd name="T2" fmla="*/ 0 w 184"/>
                  <a:gd name="T3" fmla="*/ 92 h 186"/>
                  <a:gd name="T4" fmla="*/ 66 w 184"/>
                  <a:gd name="T5" fmla="*/ 92 h 186"/>
                  <a:gd name="T6" fmla="*/ 66 w 184"/>
                  <a:gd name="T7" fmla="*/ 62 h 186"/>
                  <a:gd name="T8" fmla="*/ 14 w 184"/>
                  <a:gd name="T9" fmla="*/ 62 h 186"/>
                  <a:gd name="T10" fmla="*/ 14 w 184"/>
                  <a:gd name="T11" fmla="*/ 38 h 186"/>
                  <a:gd name="T12" fmla="*/ 66 w 184"/>
                  <a:gd name="T13" fmla="*/ 38 h 186"/>
                  <a:gd name="T14" fmla="*/ 65 w 184"/>
                  <a:gd name="T15" fmla="*/ 0 h 186"/>
                  <a:gd name="T16" fmla="*/ 92 w 184"/>
                  <a:gd name="T17" fmla="*/ 0 h 186"/>
                  <a:gd name="T18" fmla="*/ 91 w 184"/>
                  <a:gd name="T19" fmla="*/ 38 h 186"/>
                  <a:gd name="T20" fmla="*/ 140 w 184"/>
                  <a:gd name="T21" fmla="*/ 38 h 186"/>
                  <a:gd name="T22" fmla="*/ 121 w 184"/>
                  <a:gd name="T23" fmla="*/ 18 h 186"/>
                  <a:gd name="T24" fmla="*/ 141 w 184"/>
                  <a:gd name="T25" fmla="*/ 3 h 186"/>
                  <a:gd name="T26" fmla="*/ 184 w 184"/>
                  <a:gd name="T27" fmla="*/ 51 h 186"/>
                  <a:gd name="T28" fmla="*/ 162 w 184"/>
                  <a:gd name="T29" fmla="*/ 67 h 186"/>
                  <a:gd name="T30" fmla="*/ 143 w 184"/>
                  <a:gd name="T31" fmla="*/ 41 h 186"/>
                  <a:gd name="T32" fmla="*/ 136 w 184"/>
                  <a:gd name="T33" fmla="*/ 92 h 186"/>
                  <a:gd name="T34" fmla="*/ 172 w 184"/>
                  <a:gd name="T35" fmla="*/ 92 h 186"/>
                  <a:gd name="T36" fmla="*/ 172 w 184"/>
                  <a:gd name="T37" fmla="*/ 107 h 186"/>
                  <a:gd name="T38" fmla="*/ 170 w 184"/>
                  <a:gd name="T39" fmla="*/ 144 h 186"/>
                  <a:gd name="T40" fmla="*/ 158 w 184"/>
                  <a:gd name="T41" fmla="*/ 167 h 186"/>
                  <a:gd name="T42" fmla="*/ 123 w 184"/>
                  <a:gd name="T43" fmla="*/ 179 h 186"/>
                  <a:gd name="T44" fmla="*/ 121 w 184"/>
                  <a:gd name="T45" fmla="*/ 164 h 186"/>
                  <a:gd name="T46" fmla="*/ 115 w 184"/>
                  <a:gd name="T47" fmla="*/ 151 h 186"/>
                  <a:gd name="T48" fmla="*/ 124 w 184"/>
                  <a:gd name="T49" fmla="*/ 152 h 186"/>
                  <a:gd name="T50" fmla="*/ 144 w 184"/>
                  <a:gd name="T51" fmla="*/ 143 h 186"/>
                  <a:gd name="T52" fmla="*/ 146 w 184"/>
                  <a:gd name="T53" fmla="*/ 116 h 186"/>
                  <a:gd name="T54" fmla="*/ 91 w 184"/>
                  <a:gd name="T55" fmla="*/ 116 h 186"/>
                  <a:gd name="T56" fmla="*/ 92 w 184"/>
                  <a:gd name="T57" fmla="*/ 186 h 186"/>
                  <a:gd name="T58" fmla="*/ 65 w 184"/>
                  <a:gd name="T59" fmla="*/ 186 h 186"/>
                  <a:gd name="T60" fmla="*/ 66 w 184"/>
                  <a:gd name="T61" fmla="*/ 116 h 186"/>
                  <a:gd name="T62" fmla="*/ 22 w 184"/>
                  <a:gd name="T63" fmla="*/ 116 h 186"/>
                  <a:gd name="T64" fmla="*/ 0 w 184"/>
                  <a:gd name="T65" fmla="*/ 117 h 186"/>
                  <a:gd name="T66" fmla="*/ 111 w 184"/>
                  <a:gd name="T67" fmla="*/ 92 h 186"/>
                  <a:gd name="T68" fmla="*/ 114 w 184"/>
                  <a:gd name="T69" fmla="*/ 62 h 186"/>
                  <a:gd name="T70" fmla="*/ 91 w 184"/>
                  <a:gd name="T71" fmla="*/ 62 h 186"/>
                  <a:gd name="T72" fmla="*/ 91 w 184"/>
                  <a:gd name="T73" fmla="*/ 92 h 186"/>
                  <a:gd name="T74" fmla="*/ 111 w 184"/>
                  <a:gd name="T75" fmla="*/ 9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186">
                    <a:moveTo>
                      <a:pt x="0" y="117"/>
                    </a:moveTo>
                    <a:cubicBezTo>
                      <a:pt x="0" y="92"/>
                      <a:pt x="0" y="92"/>
                      <a:pt x="0" y="92"/>
                    </a:cubicBezTo>
                    <a:cubicBezTo>
                      <a:pt x="66" y="92"/>
                      <a:pt x="66" y="92"/>
                      <a:pt x="66" y="92"/>
                    </a:cubicBezTo>
                    <a:cubicBezTo>
                      <a:pt x="66" y="62"/>
                      <a:pt x="66" y="62"/>
                      <a:pt x="66" y="62"/>
                    </a:cubicBezTo>
                    <a:cubicBezTo>
                      <a:pt x="14" y="62"/>
                      <a:pt x="14" y="62"/>
                      <a:pt x="14" y="62"/>
                    </a:cubicBezTo>
                    <a:cubicBezTo>
                      <a:pt x="14" y="38"/>
                      <a:pt x="14" y="38"/>
                      <a:pt x="14" y="38"/>
                    </a:cubicBezTo>
                    <a:cubicBezTo>
                      <a:pt x="66" y="38"/>
                      <a:pt x="66" y="38"/>
                      <a:pt x="66" y="38"/>
                    </a:cubicBezTo>
                    <a:cubicBezTo>
                      <a:pt x="65" y="0"/>
                      <a:pt x="65" y="0"/>
                      <a:pt x="65" y="0"/>
                    </a:cubicBezTo>
                    <a:cubicBezTo>
                      <a:pt x="92" y="0"/>
                      <a:pt x="92" y="0"/>
                      <a:pt x="92" y="0"/>
                    </a:cubicBezTo>
                    <a:cubicBezTo>
                      <a:pt x="91" y="38"/>
                      <a:pt x="91" y="38"/>
                      <a:pt x="91" y="38"/>
                    </a:cubicBezTo>
                    <a:cubicBezTo>
                      <a:pt x="113" y="38"/>
                      <a:pt x="129" y="38"/>
                      <a:pt x="140" y="38"/>
                    </a:cubicBezTo>
                    <a:cubicBezTo>
                      <a:pt x="132" y="28"/>
                      <a:pt x="125" y="21"/>
                      <a:pt x="121" y="18"/>
                    </a:cubicBezTo>
                    <a:cubicBezTo>
                      <a:pt x="129" y="12"/>
                      <a:pt x="136" y="8"/>
                      <a:pt x="141" y="3"/>
                    </a:cubicBezTo>
                    <a:cubicBezTo>
                      <a:pt x="155" y="16"/>
                      <a:pt x="169" y="32"/>
                      <a:pt x="184" y="51"/>
                    </a:cubicBezTo>
                    <a:cubicBezTo>
                      <a:pt x="178" y="54"/>
                      <a:pt x="171" y="60"/>
                      <a:pt x="162" y="67"/>
                    </a:cubicBezTo>
                    <a:cubicBezTo>
                      <a:pt x="156" y="58"/>
                      <a:pt x="149" y="49"/>
                      <a:pt x="143" y="41"/>
                    </a:cubicBezTo>
                    <a:cubicBezTo>
                      <a:pt x="141" y="48"/>
                      <a:pt x="139" y="65"/>
                      <a:pt x="136" y="92"/>
                    </a:cubicBezTo>
                    <a:cubicBezTo>
                      <a:pt x="172" y="92"/>
                      <a:pt x="172" y="92"/>
                      <a:pt x="172" y="92"/>
                    </a:cubicBezTo>
                    <a:cubicBezTo>
                      <a:pt x="172" y="97"/>
                      <a:pt x="172" y="102"/>
                      <a:pt x="172" y="107"/>
                    </a:cubicBezTo>
                    <a:cubicBezTo>
                      <a:pt x="172" y="118"/>
                      <a:pt x="171" y="130"/>
                      <a:pt x="170" y="144"/>
                    </a:cubicBezTo>
                    <a:cubicBezTo>
                      <a:pt x="169" y="154"/>
                      <a:pt x="165" y="162"/>
                      <a:pt x="158" y="167"/>
                    </a:cubicBezTo>
                    <a:cubicBezTo>
                      <a:pt x="149" y="173"/>
                      <a:pt x="138" y="177"/>
                      <a:pt x="123" y="179"/>
                    </a:cubicBezTo>
                    <a:cubicBezTo>
                      <a:pt x="123" y="172"/>
                      <a:pt x="122" y="168"/>
                      <a:pt x="121" y="164"/>
                    </a:cubicBezTo>
                    <a:cubicBezTo>
                      <a:pt x="120" y="162"/>
                      <a:pt x="118" y="157"/>
                      <a:pt x="115" y="151"/>
                    </a:cubicBezTo>
                    <a:cubicBezTo>
                      <a:pt x="119" y="152"/>
                      <a:pt x="122" y="152"/>
                      <a:pt x="124" y="152"/>
                    </a:cubicBezTo>
                    <a:cubicBezTo>
                      <a:pt x="134" y="152"/>
                      <a:pt x="141" y="149"/>
                      <a:pt x="144" y="143"/>
                    </a:cubicBezTo>
                    <a:cubicBezTo>
                      <a:pt x="145" y="139"/>
                      <a:pt x="146" y="130"/>
                      <a:pt x="146" y="116"/>
                    </a:cubicBezTo>
                    <a:cubicBezTo>
                      <a:pt x="91" y="116"/>
                      <a:pt x="91" y="116"/>
                      <a:pt x="91" y="116"/>
                    </a:cubicBezTo>
                    <a:cubicBezTo>
                      <a:pt x="92" y="186"/>
                      <a:pt x="92" y="186"/>
                      <a:pt x="92" y="186"/>
                    </a:cubicBezTo>
                    <a:cubicBezTo>
                      <a:pt x="65" y="186"/>
                      <a:pt x="65" y="186"/>
                      <a:pt x="65" y="186"/>
                    </a:cubicBezTo>
                    <a:cubicBezTo>
                      <a:pt x="66" y="116"/>
                      <a:pt x="66" y="116"/>
                      <a:pt x="66" y="116"/>
                    </a:cubicBezTo>
                    <a:cubicBezTo>
                      <a:pt x="22" y="116"/>
                      <a:pt x="22" y="116"/>
                      <a:pt x="22" y="116"/>
                    </a:cubicBezTo>
                    <a:lnTo>
                      <a:pt x="0" y="117"/>
                    </a:lnTo>
                    <a:close/>
                    <a:moveTo>
                      <a:pt x="111" y="92"/>
                    </a:moveTo>
                    <a:cubicBezTo>
                      <a:pt x="114" y="62"/>
                      <a:pt x="114" y="62"/>
                      <a:pt x="114" y="62"/>
                    </a:cubicBezTo>
                    <a:cubicBezTo>
                      <a:pt x="91" y="62"/>
                      <a:pt x="91" y="62"/>
                      <a:pt x="91" y="62"/>
                    </a:cubicBezTo>
                    <a:cubicBezTo>
                      <a:pt x="91" y="92"/>
                      <a:pt x="91" y="92"/>
                      <a:pt x="91" y="92"/>
                    </a:cubicBezTo>
                    <a:lnTo>
                      <a:pt x="111" y="9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914">
                <a:extLst>
                  <a:ext uri="{FF2B5EF4-FFF2-40B4-BE49-F238E27FC236}">
                    <a16:creationId xmlns:a16="http://schemas.microsoft.com/office/drawing/2014/main" xmlns="" id="{F8D9FD88-6611-429A-BBE8-5C70993D7301}"/>
                  </a:ext>
                </a:extLst>
              </p:cNvPr>
              <p:cNvSpPr>
                <a:spLocks noEditPoints="1"/>
              </p:cNvSpPr>
              <p:nvPr/>
            </p:nvSpPr>
            <p:spPr bwMode="auto">
              <a:xfrm>
                <a:off x="5272" y="1954"/>
                <a:ext cx="113" cy="107"/>
              </a:xfrm>
              <a:custGeom>
                <a:avLst/>
                <a:gdLst>
                  <a:gd name="T0" fmla="*/ 35 w 129"/>
                  <a:gd name="T1" fmla="*/ 62 h 122"/>
                  <a:gd name="T2" fmla="*/ 59 w 129"/>
                  <a:gd name="T3" fmla="*/ 35 h 122"/>
                  <a:gd name="T4" fmla="*/ 86 w 129"/>
                  <a:gd name="T5" fmla="*/ 14 h 122"/>
                  <a:gd name="T6" fmla="*/ 105 w 129"/>
                  <a:gd name="T7" fmla="*/ 3 h 122"/>
                  <a:gd name="T8" fmla="*/ 120 w 129"/>
                  <a:gd name="T9" fmla="*/ 0 h 122"/>
                  <a:gd name="T10" fmla="*/ 127 w 129"/>
                  <a:gd name="T11" fmla="*/ 2 h 122"/>
                  <a:gd name="T12" fmla="*/ 129 w 129"/>
                  <a:gd name="T13" fmla="*/ 8 h 122"/>
                  <a:gd name="T14" fmla="*/ 106 w 129"/>
                  <a:gd name="T15" fmla="*/ 38 h 122"/>
                  <a:gd name="T16" fmla="*/ 48 w 129"/>
                  <a:gd name="T17" fmla="*/ 64 h 122"/>
                  <a:gd name="T18" fmla="*/ 32 w 129"/>
                  <a:gd name="T19" fmla="*/ 87 h 122"/>
                  <a:gd name="T20" fmla="*/ 27 w 129"/>
                  <a:gd name="T21" fmla="*/ 104 h 122"/>
                  <a:gd name="T22" fmla="*/ 32 w 129"/>
                  <a:gd name="T23" fmla="*/ 114 h 122"/>
                  <a:gd name="T24" fmla="*/ 43 w 129"/>
                  <a:gd name="T25" fmla="*/ 118 h 122"/>
                  <a:gd name="T26" fmla="*/ 55 w 129"/>
                  <a:gd name="T27" fmla="*/ 114 h 122"/>
                  <a:gd name="T28" fmla="*/ 71 w 129"/>
                  <a:gd name="T29" fmla="*/ 103 h 122"/>
                  <a:gd name="T30" fmla="*/ 80 w 129"/>
                  <a:gd name="T31" fmla="*/ 92 h 122"/>
                  <a:gd name="T32" fmla="*/ 83 w 129"/>
                  <a:gd name="T33" fmla="*/ 86 h 122"/>
                  <a:gd name="T34" fmla="*/ 82 w 129"/>
                  <a:gd name="T35" fmla="*/ 82 h 122"/>
                  <a:gd name="T36" fmla="*/ 78 w 129"/>
                  <a:gd name="T37" fmla="*/ 81 h 122"/>
                  <a:gd name="T38" fmla="*/ 67 w 129"/>
                  <a:gd name="T39" fmla="*/ 84 h 122"/>
                  <a:gd name="T40" fmla="*/ 55 w 129"/>
                  <a:gd name="T41" fmla="*/ 93 h 122"/>
                  <a:gd name="T42" fmla="*/ 47 w 129"/>
                  <a:gd name="T43" fmla="*/ 102 h 122"/>
                  <a:gd name="T44" fmla="*/ 42 w 129"/>
                  <a:gd name="T45" fmla="*/ 107 h 122"/>
                  <a:gd name="T46" fmla="*/ 41 w 129"/>
                  <a:gd name="T47" fmla="*/ 107 h 122"/>
                  <a:gd name="T48" fmla="*/ 41 w 129"/>
                  <a:gd name="T49" fmla="*/ 106 h 122"/>
                  <a:gd name="T50" fmla="*/ 43 w 129"/>
                  <a:gd name="T51" fmla="*/ 102 h 122"/>
                  <a:gd name="T52" fmla="*/ 48 w 129"/>
                  <a:gd name="T53" fmla="*/ 95 h 122"/>
                  <a:gd name="T54" fmla="*/ 64 w 129"/>
                  <a:gd name="T55" fmla="*/ 82 h 122"/>
                  <a:gd name="T56" fmla="*/ 79 w 129"/>
                  <a:gd name="T57" fmla="*/ 77 h 122"/>
                  <a:gd name="T58" fmla="*/ 86 w 129"/>
                  <a:gd name="T59" fmla="*/ 80 h 122"/>
                  <a:gd name="T60" fmla="*/ 89 w 129"/>
                  <a:gd name="T61" fmla="*/ 88 h 122"/>
                  <a:gd name="T62" fmla="*/ 84 w 129"/>
                  <a:gd name="T63" fmla="*/ 100 h 122"/>
                  <a:gd name="T64" fmla="*/ 72 w 129"/>
                  <a:gd name="T65" fmla="*/ 113 h 122"/>
                  <a:gd name="T66" fmla="*/ 59 w 129"/>
                  <a:gd name="T67" fmla="*/ 120 h 122"/>
                  <a:gd name="T68" fmla="*/ 44 w 129"/>
                  <a:gd name="T69" fmla="*/ 122 h 122"/>
                  <a:gd name="T70" fmla="*/ 28 w 129"/>
                  <a:gd name="T71" fmla="*/ 116 h 122"/>
                  <a:gd name="T72" fmla="*/ 22 w 129"/>
                  <a:gd name="T73" fmla="*/ 99 h 122"/>
                  <a:gd name="T74" fmla="*/ 24 w 129"/>
                  <a:gd name="T75" fmla="*/ 84 h 122"/>
                  <a:gd name="T76" fmla="*/ 31 w 129"/>
                  <a:gd name="T77" fmla="*/ 68 h 122"/>
                  <a:gd name="T78" fmla="*/ 14 w 129"/>
                  <a:gd name="T79" fmla="*/ 71 h 122"/>
                  <a:gd name="T80" fmla="*/ 3 w 129"/>
                  <a:gd name="T81" fmla="*/ 73 h 122"/>
                  <a:gd name="T82" fmla="*/ 1 w 129"/>
                  <a:gd name="T83" fmla="*/ 72 h 122"/>
                  <a:gd name="T84" fmla="*/ 0 w 129"/>
                  <a:gd name="T85" fmla="*/ 71 h 122"/>
                  <a:gd name="T86" fmla="*/ 13 w 129"/>
                  <a:gd name="T87" fmla="*/ 67 h 122"/>
                  <a:gd name="T88" fmla="*/ 35 w 129"/>
                  <a:gd name="T89" fmla="*/ 62 h 122"/>
                  <a:gd name="T90" fmla="*/ 52 w 129"/>
                  <a:gd name="T91" fmla="*/ 58 h 122"/>
                  <a:gd name="T92" fmla="*/ 83 w 129"/>
                  <a:gd name="T93" fmla="*/ 46 h 122"/>
                  <a:gd name="T94" fmla="*/ 108 w 129"/>
                  <a:gd name="T95" fmla="*/ 29 h 122"/>
                  <a:gd name="T96" fmla="*/ 120 w 129"/>
                  <a:gd name="T97" fmla="*/ 17 h 122"/>
                  <a:gd name="T98" fmla="*/ 124 w 129"/>
                  <a:gd name="T99" fmla="*/ 7 h 122"/>
                  <a:gd name="T100" fmla="*/ 123 w 129"/>
                  <a:gd name="T101" fmla="*/ 5 h 122"/>
                  <a:gd name="T102" fmla="*/ 120 w 129"/>
                  <a:gd name="T103" fmla="*/ 4 h 122"/>
                  <a:gd name="T104" fmla="*/ 90 w 129"/>
                  <a:gd name="T105" fmla="*/ 19 h 122"/>
                  <a:gd name="T106" fmla="*/ 52 w 129"/>
                  <a:gd name="T107" fmla="*/ 5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122">
                    <a:moveTo>
                      <a:pt x="35" y="62"/>
                    </a:moveTo>
                    <a:cubicBezTo>
                      <a:pt x="43" y="52"/>
                      <a:pt x="51" y="43"/>
                      <a:pt x="59" y="35"/>
                    </a:cubicBezTo>
                    <a:cubicBezTo>
                      <a:pt x="68" y="27"/>
                      <a:pt x="77" y="20"/>
                      <a:pt x="86" y="14"/>
                    </a:cubicBezTo>
                    <a:cubicBezTo>
                      <a:pt x="93" y="9"/>
                      <a:pt x="99" y="6"/>
                      <a:pt x="105" y="3"/>
                    </a:cubicBezTo>
                    <a:cubicBezTo>
                      <a:pt x="111" y="1"/>
                      <a:pt x="116" y="0"/>
                      <a:pt x="120" y="0"/>
                    </a:cubicBezTo>
                    <a:cubicBezTo>
                      <a:pt x="123" y="0"/>
                      <a:pt x="125" y="1"/>
                      <a:pt x="127" y="2"/>
                    </a:cubicBezTo>
                    <a:cubicBezTo>
                      <a:pt x="128" y="3"/>
                      <a:pt x="129" y="5"/>
                      <a:pt x="129" y="8"/>
                    </a:cubicBezTo>
                    <a:cubicBezTo>
                      <a:pt x="129" y="17"/>
                      <a:pt x="121" y="27"/>
                      <a:pt x="106" y="38"/>
                    </a:cubicBezTo>
                    <a:cubicBezTo>
                      <a:pt x="91" y="48"/>
                      <a:pt x="72" y="57"/>
                      <a:pt x="48" y="64"/>
                    </a:cubicBezTo>
                    <a:cubicBezTo>
                      <a:pt x="41" y="73"/>
                      <a:pt x="36" y="81"/>
                      <a:pt x="32" y="87"/>
                    </a:cubicBezTo>
                    <a:cubicBezTo>
                      <a:pt x="29" y="94"/>
                      <a:pt x="27" y="99"/>
                      <a:pt x="27" y="104"/>
                    </a:cubicBezTo>
                    <a:cubicBezTo>
                      <a:pt x="27" y="108"/>
                      <a:pt x="29" y="112"/>
                      <a:pt x="32" y="114"/>
                    </a:cubicBezTo>
                    <a:cubicBezTo>
                      <a:pt x="34" y="117"/>
                      <a:pt x="38" y="118"/>
                      <a:pt x="43" y="118"/>
                    </a:cubicBezTo>
                    <a:cubicBezTo>
                      <a:pt x="47" y="118"/>
                      <a:pt x="51" y="117"/>
                      <a:pt x="55" y="114"/>
                    </a:cubicBezTo>
                    <a:cubicBezTo>
                      <a:pt x="60" y="112"/>
                      <a:pt x="65" y="108"/>
                      <a:pt x="71" y="103"/>
                    </a:cubicBezTo>
                    <a:cubicBezTo>
                      <a:pt x="75" y="99"/>
                      <a:pt x="78" y="95"/>
                      <a:pt x="80" y="92"/>
                    </a:cubicBezTo>
                    <a:cubicBezTo>
                      <a:pt x="82" y="90"/>
                      <a:pt x="83" y="87"/>
                      <a:pt x="83" y="86"/>
                    </a:cubicBezTo>
                    <a:cubicBezTo>
                      <a:pt x="83" y="84"/>
                      <a:pt x="83" y="83"/>
                      <a:pt x="82" y="82"/>
                    </a:cubicBezTo>
                    <a:cubicBezTo>
                      <a:pt x="81" y="81"/>
                      <a:pt x="80" y="81"/>
                      <a:pt x="78" y="81"/>
                    </a:cubicBezTo>
                    <a:cubicBezTo>
                      <a:pt x="75" y="81"/>
                      <a:pt x="72" y="82"/>
                      <a:pt x="67" y="84"/>
                    </a:cubicBezTo>
                    <a:cubicBezTo>
                      <a:pt x="63" y="86"/>
                      <a:pt x="59" y="90"/>
                      <a:pt x="55" y="93"/>
                    </a:cubicBezTo>
                    <a:cubicBezTo>
                      <a:pt x="52" y="96"/>
                      <a:pt x="50" y="99"/>
                      <a:pt x="47" y="102"/>
                    </a:cubicBezTo>
                    <a:cubicBezTo>
                      <a:pt x="44" y="106"/>
                      <a:pt x="43" y="107"/>
                      <a:pt x="42" y="107"/>
                    </a:cubicBezTo>
                    <a:cubicBezTo>
                      <a:pt x="42" y="107"/>
                      <a:pt x="41" y="107"/>
                      <a:pt x="41" y="107"/>
                    </a:cubicBezTo>
                    <a:cubicBezTo>
                      <a:pt x="41" y="107"/>
                      <a:pt x="41" y="106"/>
                      <a:pt x="41" y="106"/>
                    </a:cubicBezTo>
                    <a:cubicBezTo>
                      <a:pt x="41" y="105"/>
                      <a:pt x="41" y="104"/>
                      <a:pt x="43" y="102"/>
                    </a:cubicBezTo>
                    <a:cubicBezTo>
                      <a:pt x="44" y="99"/>
                      <a:pt x="46" y="97"/>
                      <a:pt x="48" y="95"/>
                    </a:cubicBezTo>
                    <a:cubicBezTo>
                      <a:pt x="53" y="89"/>
                      <a:pt x="59" y="85"/>
                      <a:pt x="64" y="82"/>
                    </a:cubicBezTo>
                    <a:cubicBezTo>
                      <a:pt x="69" y="79"/>
                      <a:pt x="74" y="77"/>
                      <a:pt x="79" y="77"/>
                    </a:cubicBezTo>
                    <a:cubicBezTo>
                      <a:pt x="82" y="77"/>
                      <a:pt x="84" y="78"/>
                      <a:pt x="86" y="80"/>
                    </a:cubicBezTo>
                    <a:cubicBezTo>
                      <a:pt x="88" y="82"/>
                      <a:pt x="89" y="84"/>
                      <a:pt x="89" y="88"/>
                    </a:cubicBezTo>
                    <a:cubicBezTo>
                      <a:pt x="89" y="92"/>
                      <a:pt x="87" y="96"/>
                      <a:pt x="84" y="100"/>
                    </a:cubicBezTo>
                    <a:cubicBezTo>
                      <a:pt x="81" y="105"/>
                      <a:pt x="77" y="109"/>
                      <a:pt x="72" y="113"/>
                    </a:cubicBezTo>
                    <a:cubicBezTo>
                      <a:pt x="68" y="116"/>
                      <a:pt x="63" y="118"/>
                      <a:pt x="59" y="120"/>
                    </a:cubicBezTo>
                    <a:cubicBezTo>
                      <a:pt x="54" y="121"/>
                      <a:pt x="49" y="122"/>
                      <a:pt x="44" y="122"/>
                    </a:cubicBezTo>
                    <a:cubicBezTo>
                      <a:pt x="37" y="122"/>
                      <a:pt x="32" y="120"/>
                      <a:pt x="28" y="116"/>
                    </a:cubicBezTo>
                    <a:cubicBezTo>
                      <a:pt x="24" y="112"/>
                      <a:pt x="22" y="107"/>
                      <a:pt x="22" y="99"/>
                    </a:cubicBezTo>
                    <a:cubicBezTo>
                      <a:pt x="22" y="95"/>
                      <a:pt x="22" y="90"/>
                      <a:pt x="24" y="84"/>
                    </a:cubicBezTo>
                    <a:cubicBezTo>
                      <a:pt x="26" y="79"/>
                      <a:pt x="28" y="73"/>
                      <a:pt x="31" y="68"/>
                    </a:cubicBezTo>
                    <a:cubicBezTo>
                      <a:pt x="24" y="69"/>
                      <a:pt x="19" y="71"/>
                      <a:pt x="14" y="71"/>
                    </a:cubicBezTo>
                    <a:cubicBezTo>
                      <a:pt x="9" y="72"/>
                      <a:pt x="5" y="73"/>
                      <a:pt x="3" y="73"/>
                    </a:cubicBezTo>
                    <a:cubicBezTo>
                      <a:pt x="2" y="73"/>
                      <a:pt x="2" y="72"/>
                      <a:pt x="1" y="72"/>
                    </a:cubicBezTo>
                    <a:cubicBezTo>
                      <a:pt x="0" y="72"/>
                      <a:pt x="0" y="71"/>
                      <a:pt x="0" y="71"/>
                    </a:cubicBezTo>
                    <a:cubicBezTo>
                      <a:pt x="0" y="70"/>
                      <a:pt x="4" y="68"/>
                      <a:pt x="13" y="67"/>
                    </a:cubicBezTo>
                    <a:cubicBezTo>
                      <a:pt x="21" y="65"/>
                      <a:pt x="28" y="64"/>
                      <a:pt x="35" y="62"/>
                    </a:cubicBezTo>
                    <a:close/>
                    <a:moveTo>
                      <a:pt x="52" y="58"/>
                    </a:moveTo>
                    <a:cubicBezTo>
                      <a:pt x="64" y="55"/>
                      <a:pt x="74" y="51"/>
                      <a:pt x="83" y="46"/>
                    </a:cubicBezTo>
                    <a:cubicBezTo>
                      <a:pt x="93" y="41"/>
                      <a:pt x="101" y="36"/>
                      <a:pt x="108" y="29"/>
                    </a:cubicBezTo>
                    <a:cubicBezTo>
                      <a:pt x="113" y="25"/>
                      <a:pt x="117" y="21"/>
                      <a:pt x="120" y="17"/>
                    </a:cubicBezTo>
                    <a:cubicBezTo>
                      <a:pt x="123" y="13"/>
                      <a:pt x="124" y="10"/>
                      <a:pt x="124" y="7"/>
                    </a:cubicBezTo>
                    <a:cubicBezTo>
                      <a:pt x="124" y="6"/>
                      <a:pt x="124" y="5"/>
                      <a:pt x="123" y="5"/>
                    </a:cubicBezTo>
                    <a:cubicBezTo>
                      <a:pt x="122" y="4"/>
                      <a:pt x="121" y="4"/>
                      <a:pt x="120" y="4"/>
                    </a:cubicBezTo>
                    <a:cubicBezTo>
                      <a:pt x="112" y="4"/>
                      <a:pt x="102" y="9"/>
                      <a:pt x="90" y="19"/>
                    </a:cubicBezTo>
                    <a:cubicBezTo>
                      <a:pt x="77" y="29"/>
                      <a:pt x="65" y="42"/>
                      <a:pt x="52" y="5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915">
                <a:extLst>
                  <a:ext uri="{FF2B5EF4-FFF2-40B4-BE49-F238E27FC236}">
                    <a16:creationId xmlns:a16="http://schemas.microsoft.com/office/drawing/2014/main" xmlns="" id="{7A02E02D-896F-4766-888B-672209D4FADC}"/>
                  </a:ext>
                </a:extLst>
              </p:cNvPr>
              <p:cNvSpPr>
                <a:spLocks noEditPoints="1"/>
              </p:cNvSpPr>
              <p:nvPr/>
            </p:nvSpPr>
            <p:spPr bwMode="auto">
              <a:xfrm>
                <a:off x="5363" y="2023"/>
                <a:ext cx="45" cy="37"/>
              </a:xfrm>
              <a:custGeom>
                <a:avLst/>
                <a:gdLst>
                  <a:gd name="T0" fmla="*/ 9 w 51"/>
                  <a:gd name="T1" fmla="*/ 28 h 43"/>
                  <a:gd name="T2" fmla="*/ 8 w 51"/>
                  <a:gd name="T3" fmla="*/ 31 h 43"/>
                  <a:gd name="T4" fmla="*/ 8 w 51"/>
                  <a:gd name="T5" fmla="*/ 34 h 43"/>
                  <a:gd name="T6" fmla="*/ 9 w 51"/>
                  <a:gd name="T7" fmla="*/ 38 h 43"/>
                  <a:gd name="T8" fmla="*/ 14 w 51"/>
                  <a:gd name="T9" fmla="*/ 39 h 43"/>
                  <a:gd name="T10" fmla="*/ 26 w 51"/>
                  <a:gd name="T11" fmla="*/ 35 h 43"/>
                  <a:gd name="T12" fmla="*/ 41 w 51"/>
                  <a:gd name="T13" fmla="*/ 25 h 43"/>
                  <a:gd name="T14" fmla="*/ 46 w 51"/>
                  <a:gd name="T15" fmla="*/ 20 h 43"/>
                  <a:gd name="T16" fmla="*/ 50 w 51"/>
                  <a:gd name="T17" fmla="*/ 17 h 43"/>
                  <a:gd name="T18" fmla="*/ 51 w 51"/>
                  <a:gd name="T19" fmla="*/ 18 h 43"/>
                  <a:gd name="T20" fmla="*/ 51 w 51"/>
                  <a:gd name="T21" fmla="*/ 19 h 43"/>
                  <a:gd name="T22" fmla="*/ 49 w 51"/>
                  <a:gd name="T23" fmla="*/ 22 h 43"/>
                  <a:gd name="T24" fmla="*/ 42 w 51"/>
                  <a:gd name="T25" fmla="*/ 29 h 43"/>
                  <a:gd name="T26" fmla="*/ 26 w 51"/>
                  <a:gd name="T27" fmla="*/ 39 h 43"/>
                  <a:gd name="T28" fmla="*/ 12 w 51"/>
                  <a:gd name="T29" fmla="*/ 43 h 43"/>
                  <a:gd name="T30" fmla="*/ 3 w 51"/>
                  <a:gd name="T31" fmla="*/ 40 h 43"/>
                  <a:gd name="T32" fmla="*/ 0 w 51"/>
                  <a:gd name="T33" fmla="*/ 30 h 43"/>
                  <a:gd name="T34" fmla="*/ 3 w 51"/>
                  <a:gd name="T35" fmla="*/ 19 h 43"/>
                  <a:gd name="T36" fmla="*/ 13 w 51"/>
                  <a:gd name="T37" fmla="*/ 9 h 43"/>
                  <a:gd name="T38" fmla="*/ 24 w 51"/>
                  <a:gd name="T39" fmla="*/ 2 h 43"/>
                  <a:gd name="T40" fmla="*/ 33 w 51"/>
                  <a:gd name="T41" fmla="*/ 0 h 43"/>
                  <a:gd name="T42" fmla="*/ 38 w 51"/>
                  <a:gd name="T43" fmla="*/ 2 h 43"/>
                  <a:gd name="T44" fmla="*/ 40 w 51"/>
                  <a:gd name="T45" fmla="*/ 6 h 43"/>
                  <a:gd name="T46" fmla="*/ 31 w 51"/>
                  <a:gd name="T47" fmla="*/ 19 h 43"/>
                  <a:gd name="T48" fmla="*/ 9 w 51"/>
                  <a:gd name="T49" fmla="*/ 28 h 43"/>
                  <a:gd name="T50" fmla="*/ 11 w 51"/>
                  <a:gd name="T51" fmla="*/ 23 h 43"/>
                  <a:gd name="T52" fmla="*/ 29 w 51"/>
                  <a:gd name="T53" fmla="*/ 16 h 43"/>
                  <a:gd name="T54" fmla="*/ 36 w 51"/>
                  <a:gd name="T55" fmla="*/ 7 h 43"/>
                  <a:gd name="T56" fmla="*/ 36 w 51"/>
                  <a:gd name="T57" fmla="*/ 5 h 43"/>
                  <a:gd name="T58" fmla="*/ 34 w 51"/>
                  <a:gd name="T59" fmla="*/ 4 h 43"/>
                  <a:gd name="T60" fmla="*/ 24 w 51"/>
                  <a:gd name="T61" fmla="*/ 9 h 43"/>
                  <a:gd name="T62" fmla="*/ 11 w 51"/>
                  <a:gd name="T63"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3">
                    <a:moveTo>
                      <a:pt x="9" y="28"/>
                    </a:moveTo>
                    <a:cubicBezTo>
                      <a:pt x="9" y="29"/>
                      <a:pt x="8" y="30"/>
                      <a:pt x="8" y="31"/>
                    </a:cubicBezTo>
                    <a:cubicBezTo>
                      <a:pt x="8" y="32"/>
                      <a:pt x="8" y="33"/>
                      <a:pt x="8" y="34"/>
                    </a:cubicBezTo>
                    <a:cubicBezTo>
                      <a:pt x="8" y="35"/>
                      <a:pt x="8" y="37"/>
                      <a:pt x="9" y="38"/>
                    </a:cubicBezTo>
                    <a:cubicBezTo>
                      <a:pt x="10" y="39"/>
                      <a:pt x="12" y="39"/>
                      <a:pt x="14" y="39"/>
                    </a:cubicBezTo>
                    <a:cubicBezTo>
                      <a:pt x="17" y="39"/>
                      <a:pt x="21" y="38"/>
                      <a:pt x="26" y="35"/>
                    </a:cubicBezTo>
                    <a:cubicBezTo>
                      <a:pt x="30" y="33"/>
                      <a:pt x="36" y="29"/>
                      <a:pt x="41" y="25"/>
                    </a:cubicBezTo>
                    <a:cubicBezTo>
                      <a:pt x="42" y="24"/>
                      <a:pt x="44" y="22"/>
                      <a:pt x="46" y="20"/>
                    </a:cubicBezTo>
                    <a:cubicBezTo>
                      <a:pt x="48" y="18"/>
                      <a:pt x="49" y="17"/>
                      <a:pt x="50" y="17"/>
                    </a:cubicBezTo>
                    <a:cubicBezTo>
                      <a:pt x="50" y="17"/>
                      <a:pt x="51" y="17"/>
                      <a:pt x="51" y="18"/>
                    </a:cubicBezTo>
                    <a:cubicBezTo>
                      <a:pt x="51" y="18"/>
                      <a:pt x="51" y="18"/>
                      <a:pt x="51" y="19"/>
                    </a:cubicBezTo>
                    <a:cubicBezTo>
                      <a:pt x="51" y="19"/>
                      <a:pt x="50" y="20"/>
                      <a:pt x="49" y="22"/>
                    </a:cubicBezTo>
                    <a:cubicBezTo>
                      <a:pt x="48" y="23"/>
                      <a:pt x="45" y="26"/>
                      <a:pt x="42" y="29"/>
                    </a:cubicBezTo>
                    <a:cubicBezTo>
                      <a:pt x="36" y="33"/>
                      <a:pt x="31" y="37"/>
                      <a:pt x="26" y="39"/>
                    </a:cubicBezTo>
                    <a:cubicBezTo>
                      <a:pt x="21" y="42"/>
                      <a:pt x="16" y="43"/>
                      <a:pt x="12" y="43"/>
                    </a:cubicBezTo>
                    <a:cubicBezTo>
                      <a:pt x="9" y="43"/>
                      <a:pt x="6" y="42"/>
                      <a:pt x="3" y="40"/>
                    </a:cubicBezTo>
                    <a:cubicBezTo>
                      <a:pt x="1" y="37"/>
                      <a:pt x="0" y="34"/>
                      <a:pt x="0" y="30"/>
                    </a:cubicBezTo>
                    <a:cubicBezTo>
                      <a:pt x="0" y="26"/>
                      <a:pt x="1" y="23"/>
                      <a:pt x="3" y="19"/>
                    </a:cubicBezTo>
                    <a:cubicBezTo>
                      <a:pt x="6" y="15"/>
                      <a:pt x="9" y="12"/>
                      <a:pt x="13" y="9"/>
                    </a:cubicBezTo>
                    <a:cubicBezTo>
                      <a:pt x="17" y="6"/>
                      <a:pt x="20" y="4"/>
                      <a:pt x="24" y="2"/>
                    </a:cubicBezTo>
                    <a:cubicBezTo>
                      <a:pt x="27" y="1"/>
                      <a:pt x="30" y="0"/>
                      <a:pt x="33" y="0"/>
                    </a:cubicBezTo>
                    <a:cubicBezTo>
                      <a:pt x="35" y="0"/>
                      <a:pt x="37" y="1"/>
                      <a:pt x="38" y="2"/>
                    </a:cubicBezTo>
                    <a:cubicBezTo>
                      <a:pt x="39" y="2"/>
                      <a:pt x="40" y="4"/>
                      <a:pt x="40" y="6"/>
                    </a:cubicBezTo>
                    <a:cubicBezTo>
                      <a:pt x="40" y="10"/>
                      <a:pt x="37" y="14"/>
                      <a:pt x="31" y="19"/>
                    </a:cubicBezTo>
                    <a:cubicBezTo>
                      <a:pt x="25" y="23"/>
                      <a:pt x="18" y="26"/>
                      <a:pt x="9" y="28"/>
                    </a:cubicBezTo>
                    <a:close/>
                    <a:moveTo>
                      <a:pt x="11" y="23"/>
                    </a:moveTo>
                    <a:cubicBezTo>
                      <a:pt x="18" y="22"/>
                      <a:pt x="24" y="19"/>
                      <a:pt x="29" y="16"/>
                    </a:cubicBezTo>
                    <a:cubicBezTo>
                      <a:pt x="34" y="13"/>
                      <a:pt x="36" y="10"/>
                      <a:pt x="36" y="7"/>
                    </a:cubicBezTo>
                    <a:cubicBezTo>
                      <a:pt x="36" y="6"/>
                      <a:pt x="36" y="5"/>
                      <a:pt x="36" y="5"/>
                    </a:cubicBezTo>
                    <a:cubicBezTo>
                      <a:pt x="35" y="4"/>
                      <a:pt x="35" y="4"/>
                      <a:pt x="34" y="4"/>
                    </a:cubicBezTo>
                    <a:cubicBezTo>
                      <a:pt x="31" y="4"/>
                      <a:pt x="28" y="6"/>
                      <a:pt x="24" y="9"/>
                    </a:cubicBezTo>
                    <a:cubicBezTo>
                      <a:pt x="20" y="12"/>
                      <a:pt x="16" y="17"/>
                      <a:pt x="11"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916">
                <a:extLst>
                  <a:ext uri="{FF2B5EF4-FFF2-40B4-BE49-F238E27FC236}">
                    <a16:creationId xmlns:a16="http://schemas.microsoft.com/office/drawing/2014/main" xmlns="" id="{B858CE89-2B9D-41F4-828C-E93CFBA7795B}"/>
                  </a:ext>
                </a:extLst>
              </p:cNvPr>
              <p:cNvSpPr>
                <a:spLocks/>
              </p:cNvSpPr>
              <p:nvPr/>
            </p:nvSpPr>
            <p:spPr bwMode="auto">
              <a:xfrm>
                <a:off x="5405" y="2023"/>
                <a:ext cx="54" cy="37"/>
              </a:xfrm>
              <a:custGeom>
                <a:avLst/>
                <a:gdLst>
                  <a:gd name="T0" fmla="*/ 43 w 62"/>
                  <a:gd name="T1" fmla="*/ 3 h 43"/>
                  <a:gd name="T2" fmla="*/ 43 w 62"/>
                  <a:gd name="T3" fmla="*/ 3 h 43"/>
                  <a:gd name="T4" fmla="*/ 45 w 62"/>
                  <a:gd name="T5" fmla="*/ 3 h 43"/>
                  <a:gd name="T6" fmla="*/ 48 w 62"/>
                  <a:gd name="T7" fmla="*/ 3 h 43"/>
                  <a:gd name="T8" fmla="*/ 50 w 62"/>
                  <a:gd name="T9" fmla="*/ 4 h 43"/>
                  <a:gd name="T10" fmla="*/ 48 w 62"/>
                  <a:gd name="T11" fmla="*/ 6 h 43"/>
                  <a:gd name="T12" fmla="*/ 46 w 62"/>
                  <a:gd name="T13" fmla="*/ 9 h 43"/>
                  <a:gd name="T14" fmla="*/ 42 w 62"/>
                  <a:gd name="T15" fmla="*/ 17 h 43"/>
                  <a:gd name="T16" fmla="*/ 40 w 62"/>
                  <a:gd name="T17" fmla="*/ 23 h 43"/>
                  <a:gd name="T18" fmla="*/ 41 w 62"/>
                  <a:gd name="T19" fmla="*/ 27 h 43"/>
                  <a:gd name="T20" fmla="*/ 44 w 62"/>
                  <a:gd name="T21" fmla="*/ 28 h 43"/>
                  <a:gd name="T22" fmla="*/ 48 w 62"/>
                  <a:gd name="T23" fmla="*/ 27 h 43"/>
                  <a:gd name="T24" fmla="*/ 54 w 62"/>
                  <a:gd name="T25" fmla="*/ 23 h 43"/>
                  <a:gd name="T26" fmla="*/ 57 w 62"/>
                  <a:gd name="T27" fmla="*/ 19 h 43"/>
                  <a:gd name="T28" fmla="*/ 61 w 62"/>
                  <a:gd name="T29" fmla="*/ 17 h 43"/>
                  <a:gd name="T30" fmla="*/ 62 w 62"/>
                  <a:gd name="T31" fmla="*/ 17 h 43"/>
                  <a:gd name="T32" fmla="*/ 62 w 62"/>
                  <a:gd name="T33" fmla="*/ 18 h 43"/>
                  <a:gd name="T34" fmla="*/ 61 w 62"/>
                  <a:gd name="T35" fmla="*/ 20 h 43"/>
                  <a:gd name="T36" fmla="*/ 57 w 62"/>
                  <a:gd name="T37" fmla="*/ 24 h 43"/>
                  <a:gd name="T38" fmla="*/ 48 w 62"/>
                  <a:gd name="T39" fmla="*/ 30 h 43"/>
                  <a:gd name="T40" fmla="*/ 42 w 62"/>
                  <a:gd name="T41" fmla="*/ 32 h 43"/>
                  <a:gd name="T42" fmla="*/ 36 w 62"/>
                  <a:gd name="T43" fmla="*/ 29 h 43"/>
                  <a:gd name="T44" fmla="*/ 34 w 62"/>
                  <a:gd name="T45" fmla="*/ 22 h 43"/>
                  <a:gd name="T46" fmla="*/ 34 w 62"/>
                  <a:gd name="T47" fmla="*/ 19 h 43"/>
                  <a:gd name="T48" fmla="*/ 35 w 62"/>
                  <a:gd name="T49" fmla="*/ 14 h 43"/>
                  <a:gd name="T50" fmla="*/ 22 w 62"/>
                  <a:gd name="T51" fmla="*/ 28 h 43"/>
                  <a:gd name="T52" fmla="*/ 10 w 62"/>
                  <a:gd name="T53" fmla="*/ 42 h 43"/>
                  <a:gd name="T54" fmla="*/ 6 w 62"/>
                  <a:gd name="T55" fmla="*/ 43 h 43"/>
                  <a:gd name="T56" fmla="*/ 3 w 62"/>
                  <a:gd name="T57" fmla="*/ 43 h 43"/>
                  <a:gd name="T58" fmla="*/ 1 w 62"/>
                  <a:gd name="T59" fmla="*/ 43 h 43"/>
                  <a:gd name="T60" fmla="*/ 0 w 62"/>
                  <a:gd name="T61" fmla="*/ 42 h 43"/>
                  <a:gd name="T62" fmla="*/ 5 w 62"/>
                  <a:gd name="T63" fmla="*/ 36 h 43"/>
                  <a:gd name="T64" fmla="*/ 9 w 62"/>
                  <a:gd name="T65" fmla="*/ 31 h 43"/>
                  <a:gd name="T66" fmla="*/ 21 w 62"/>
                  <a:gd name="T67" fmla="*/ 16 h 43"/>
                  <a:gd name="T68" fmla="*/ 24 w 62"/>
                  <a:gd name="T69" fmla="*/ 9 h 43"/>
                  <a:gd name="T70" fmla="*/ 24 w 62"/>
                  <a:gd name="T71" fmla="*/ 8 h 43"/>
                  <a:gd name="T72" fmla="*/ 23 w 62"/>
                  <a:gd name="T73" fmla="*/ 7 h 43"/>
                  <a:gd name="T74" fmla="*/ 18 w 62"/>
                  <a:gd name="T75" fmla="*/ 9 h 43"/>
                  <a:gd name="T76" fmla="*/ 9 w 62"/>
                  <a:gd name="T77" fmla="*/ 15 h 43"/>
                  <a:gd name="T78" fmla="*/ 6 w 62"/>
                  <a:gd name="T79" fmla="*/ 19 h 43"/>
                  <a:gd name="T80" fmla="*/ 2 w 62"/>
                  <a:gd name="T81" fmla="*/ 21 h 43"/>
                  <a:gd name="T82" fmla="*/ 1 w 62"/>
                  <a:gd name="T83" fmla="*/ 21 h 43"/>
                  <a:gd name="T84" fmla="*/ 0 w 62"/>
                  <a:gd name="T85" fmla="*/ 20 h 43"/>
                  <a:gd name="T86" fmla="*/ 2 w 62"/>
                  <a:gd name="T87" fmla="*/ 17 h 43"/>
                  <a:gd name="T88" fmla="*/ 8 w 62"/>
                  <a:gd name="T89" fmla="*/ 12 h 43"/>
                  <a:gd name="T90" fmla="*/ 19 w 62"/>
                  <a:gd name="T91" fmla="*/ 3 h 43"/>
                  <a:gd name="T92" fmla="*/ 28 w 62"/>
                  <a:gd name="T93" fmla="*/ 0 h 43"/>
                  <a:gd name="T94" fmla="*/ 31 w 62"/>
                  <a:gd name="T95" fmla="*/ 2 h 43"/>
                  <a:gd name="T96" fmla="*/ 32 w 62"/>
                  <a:gd name="T97" fmla="*/ 6 h 43"/>
                  <a:gd name="T98" fmla="*/ 32 w 62"/>
                  <a:gd name="T99" fmla="*/ 10 h 43"/>
                  <a:gd name="T100" fmla="*/ 30 w 62"/>
                  <a:gd name="T101" fmla="*/ 15 h 43"/>
                  <a:gd name="T102" fmla="*/ 43 w 62"/>
                  <a:gd name="T103"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 h="43">
                    <a:moveTo>
                      <a:pt x="43" y="3"/>
                    </a:moveTo>
                    <a:cubicBezTo>
                      <a:pt x="43" y="3"/>
                      <a:pt x="43" y="3"/>
                      <a:pt x="43" y="3"/>
                    </a:cubicBezTo>
                    <a:cubicBezTo>
                      <a:pt x="44" y="3"/>
                      <a:pt x="44" y="3"/>
                      <a:pt x="45" y="3"/>
                    </a:cubicBezTo>
                    <a:cubicBezTo>
                      <a:pt x="46" y="3"/>
                      <a:pt x="47" y="3"/>
                      <a:pt x="48" y="3"/>
                    </a:cubicBezTo>
                    <a:cubicBezTo>
                      <a:pt x="49" y="4"/>
                      <a:pt x="50" y="4"/>
                      <a:pt x="50" y="4"/>
                    </a:cubicBezTo>
                    <a:cubicBezTo>
                      <a:pt x="50" y="5"/>
                      <a:pt x="49" y="5"/>
                      <a:pt x="48" y="6"/>
                    </a:cubicBezTo>
                    <a:cubicBezTo>
                      <a:pt x="47" y="7"/>
                      <a:pt x="47" y="8"/>
                      <a:pt x="46" y="9"/>
                    </a:cubicBezTo>
                    <a:cubicBezTo>
                      <a:pt x="44" y="12"/>
                      <a:pt x="43" y="14"/>
                      <a:pt x="42" y="17"/>
                    </a:cubicBezTo>
                    <a:cubicBezTo>
                      <a:pt x="41" y="19"/>
                      <a:pt x="40" y="21"/>
                      <a:pt x="40" y="23"/>
                    </a:cubicBezTo>
                    <a:cubicBezTo>
                      <a:pt x="40" y="25"/>
                      <a:pt x="40" y="26"/>
                      <a:pt x="41" y="27"/>
                    </a:cubicBezTo>
                    <a:cubicBezTo>
                      <a:pt x="42" y="27"/>
                      <a:pt x="43" y="28"/>
                      <a:pt x="44" y="28"/>
                    </a:cubicBezTo>
                    <a:cubicBezTo>
                      <a:pt x="45" y="28"/>
                      <a:pt x="47" y="27"/>
                      <a:pt x="48" y="27"/>
                    </a:cubicBezTo>
                    <a:cubicBezTo>
                      <a:pt x="50" y="26"/>
                      <a:pt x="52" y="24"/>
                      <a:pt x="54" y="23"/>
                    </a:cubicBezTo>
                    <a:cubicBezTo>
                      <a:pt x="55" y="22"/>
                      <a:pt x="56" y="21"/>
                      <a:pt x="57" y="19"/>
                    </a:cubicBezTo>
                    <a:cubicBezTo>
                      <a:pt x="59" y="18"/>
                      <a:pt x="60" y="17"/>
                      <a:pt x="61" y="17"/>
                    </a:cubicBezTo>
                    <a:cubicBezTo>
                      <a:pt x="61" y="17"/>
                      <a:pt x="61" y="17"/>
                      <a:pt x="62" y="17"/>
                    </a:cubicBezTo>
                    <a:cubicBezTo>
                      <a:pt x="62" y="18"/>
                      <a:pt x="62" y="18"/>
                      <a:pt x="62" y="18"/>
                    </a:cubicBezTo>
                    <a:cubicBezTo>
                      <a:pt x="62" y="19"/>
                      <a:pt x="62" y="20"/>
                      <a:pt x="61" y="20"/>
                    </a:cubicBezTo>
                    <a:cubicBezTo>
                      <a:pt x="61" y="21"/>
                      <a:pt x="59" y="22"/>
                      <a:pt x="57" y="24"/>
                    </a:cubicBezTo>
                    <a:cubicBezTo>
                      <a:pt x="54" y="27"/>
                      <a:pt x="51" y="29"/>
                      <a:pt x="48" y="30"/>
                    </a:cubicBezTo>
                    <a:cubicBezTo>
                      <a:pt x="46" y="31"/>
                      <a:pt x="44" y="32"/>
                      <a:pt x="42" y="32"/>
                    </a:cubicBezTo>
                    <a:cubicBezTo>
                      <a:pt x="39" y="32"/>
                      <a:pt x="37" y="31"/>
                      <a:pt x="36" y="29"/>
                    </a:cubicBezTo>
                    <a:cubicBezTo>
                      <a:pt x="34" y="28"/>
                      <a:pt x="34" y="25"/>
                      <a:pt x="34" y="22"/>
                    </a:cubicBezTo>
                    <a:cubicBezTo>
                      <a:pt x="34" y="21"/>
                      <a:pt x="34" y="20"/>
                      <a:pt x="34" y="19"/>
                    </a:cubicBezTo>
                    <a:cubicBezTo>
                      <a:pt x="34" y="17"/>
                      <a:pt x="35" y="16"/>
                      <a:pt x="35" y="14"/>
                    </a:cubicBezTo>
                    <a:cubicBezTo>
                      <a:pt x="30" y="19"/>
                      <a:pt x="26" y="23"/>
                      <a:pt x="22" y="28"/>
                    </a:cubicBezTo>
                    <a:cubicBezTo>
                      <a:pt x="18" y="33"/>
                      <a:pt x="14" y="38"/>
                      <a:pt x="10" y="42"/>
                    </a:cubicBezTo>
                    <a:cubicBezTo>
                      <a:pt x="9" y="43"/>
                      <a:pt x="8" y="43"/>
                      <a:pt x="6" y="43"/>
                    </a:cubicBezTo>
                    <a:cubicBezTo>
                      <a:pt x="5" y="43"/>
                      <a:pt x="4" y="43"/>
                      <a:pt x="3" y="43"/>
                    </a:cubicBezTo>
                    <a:cubicBezTo>
                      <a:pt x="2" y="43"/>
                      <a:pt x="2" y="43"/>
                      <a:pt x="1" y="43"/>
                    </a:cubicBezTo>
                    <a:cubicBezTo>
                      <a:pt x="0" y="43"/>
                      <a:pt x="0" y="42"/>
                      <a:pt x="0" y="42"/>
                    </a:cubicBezTo>
                    <a:cubicBezTo>
                      <a:pt x="0" y="41"/>
                      <a:pt x="2" y="39"/>
                      <a:pt x="5" y="36"/>
                    </a:cubicBezTo>
                    <a:cubicBezTo>
                      <a:pt x="6" y="34"/>
                      <a:pt x="8" y="32"/>
                      <a:pt x="9" y="31"/>
                    </a:cubicBezTo>
                    <a:cubicBezTo>
                      <a:pt x="15" y="24"/>
                      <a:pt x="19" y="19"/>
                      <a:pt x="21" y="16"/>
                    </a:cubicBezTo>
                    <a:cubicBezTo>
                      <a:pt x="23" y="13"/>
                      <a:pt x="24" y="10"/>
                      <a:pt x="24" y="9"/>
                    </a:cubicBezTo>
                    <a:cubicBezTo>
                      <a:pt x="24" y="8"/>
                      <a:pt x="24" y="8"/>
                      <a:pt x="24" y="8"/>
                    </a:cubicBezTo>
                    <a:cubicBezTo>
                      <a:pt x="24" y="7"/>
                      <a:pt x="23" y="7"/>
                      <a:pt x="23" y="7"/>
                    </a:cubicBezTo>
                    <a:cubicBezTo>
                      <a:pt x="22" y="7"/>
                      <a:pt x="20" y="8"/>
                      <a:pt x="18" y="9"/>
                    </a:cubicBezTo>
                    <a:cubicBezTo>
                      <a:pt x="16" y="10"/>
                      <a:pt x="13" y="12"/>
                      <a:pt x="9" y="15"/>
                    </a:cubicBezTo>
                    <a:cubicBezTo>
                      <a:pt x="8" y="16"/>
                      <a:pt x="7" y="17"/>
                      <a:pt x="6" y="19"/>
                    </a:cubicBezTo>
                    <a:cubicBezTo>
                      <a:pt x="4" y="20"/>
                      <a:pt x="2" y="21"/>
                      <a:pt x="2" y="21"/>
                    </a:cubicBezTo>
                    <a:cubicBezTo>
                      <a:pt x="1" y="21"/>
                      <a:pt x="1" y="21"/>
                      <a:pt x="1" y="21"/>
                    </a:cubicBezTo>
                    <a:cubicBezTo>
                      <a:pt x="1" y="21"/>
                      <a:pt x="0" y="20"/>
                      <a:pt x="0" y="20"/>
                    </a:cubicBezTo>
                    <a:cubicBezTo>
                      <a:pt x="0" y="19"/>
                      <a:pt x="1" y="18"/>
                      <a:pt x="2" y="17"/>
                    </a:cubicBezTo>
                    <a:cubicBezTo>
                      <a:pt x="3" y="16"/>
                      <a:pt x="5" y="14"/>
                      <a:pt x="8" y="12"/>
                    </a:cubicBezTo>
                    <a:cubicBezTo>
                      <a:pt x="12" y="8"/>
                      <a:pt x="16" y="6"/>
                      <a:pt x="19" y="3"/>
                    </a:cubicBezTo>
                    <a:cubicBezTo>
                      <a:pt x="23" y="1"/>
                      <a:pt x="26" y="0"/>
                      <a:pt x="28" y="0"/>
                    </a:cubicBezTo>
                    <a:cubicBezTo>
                      <a:pt x="29" y="0"/>
                      <a:pt x="30" y="1"/>
                      <a:pt x="31" y="2"/>
                    </a:cubicBezTo>
                    <a:cubicBezTo>
                      <a:pt x="32" y="3"/>
                      <a:pt x="32" y="4"/>
                      <a:pt x="32" y="6"/>
                    </a:cubicBezTo>
                    <a:cubicBezTo>
                      <a:pt x="32" y="7"/>
                      <a:pt x="32" y="8"/>
                      <a:pt x="32" y="10"/>
                    </a:cubicBezTo>
                    <a:cubicBezTo>
                      <a:pt x="31" y="11"/>
                      <a:pt x="31" y="13"/>
                      <a:pt x="30" y="15"/>
                    </a:cubicBezTo>
                    <a:lnTo>
                      <a:pt x="4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917">
                <a:extLst>
                  <a:ext uri="{FF2B5EF4-FFF2-40B4-BE49-F238E27FC236}">
                    <a16:creationId xmlns:a16="http://schemas.microsoft.com/office/drawing/2014/main" xmlns="" id="{AF97DF01-7B56-4858-856C-59461C1A127F}"/>
                  </a:ext>
                </a:extLst>
              </p:cNvPr>
              <p:cNvSpPr>
                <a:spLocks/>
              </p:cNvSpPr>
              <p:nvPr/>
            </p:nvSpPr>
            <p:spPr bwMode="auto">
              <a:xfrm>
                <a:off x="5454" y="1995"/>
                <a:ext cx="54" cy="65"/>
              </a:xfrm>
              <a:custGeom>
                <a:avLst/>
                <a:gdLst>
                  <a:gd name="T0" fmla="*/ 18 w 61"/>
                  <a:gd name="T1" fmla="*/ 40 h 74"/>
                  <a:gd name="T2" fmla="*/ 8 w 61"/>
                  <a:gd name="T3" fmla="*/ 49 h 74"/>
                  <a:gd name="T4" fmla="*/ 1 w 61"/>
                  <a:gd name="T5" fmla="*/ 54 h 74"/>
                  <a:gd name="T6" fmla="*/ 1 w 61"/>
                  <a:gd name="T7" fmla="*/ 54 h 74"/>
                  <a:gd name="T8" fmla="*/ 0 w 61"/>
                  <a:gd name="T9" fmla="*/ 53 h 74"/>
                  <a:gd name="T10" fmla="*/ 19 w 61"/>
                  <a:gd name="T11" fmla="*/ 36 h 74"/>
                  <a:gd name="T12" fmla="*/ 26 w 61"/>
                  <a:gd name="T13" fmla="*/ 31 h 74"/>
                  <a:gd name="T14" fmla="*/ 32 w 61"/>
                  <a:gd name="T15" fmla="*/ 23 h 74"/>
                  <a:gd name="T16" fmla="*/ 19 w 61"/>
                  <a:gd name="T17" fmla="*/ 23 h 74"/>
                  <a:gd name="T18" fmla="*/ 21 w 61"/>
                  <a:gd name="T19" fmla="*/ 20 h 74"/>
                  <a:gd name="T20" fmla="*/ 35 w 61"/>
                  <a:gd name="T21" fmla="*/ 20 h 74"/>
                  <a:gd name="T22" fmla="*/ 50 w 61"/>
                  <a:gd name="T23" fmla="*/ 2 h 74"/>
                  <a:gd name="T24" fmla="*/ 52 w 61"/>
                  <a:gd name="T25" fmla="*/ 0 h 74"/>
                  <a:gd name="T26" fmla="*/ 54 w 61"/>
                  <a:gd name="T27" fmla="*/ 0 h 74"/>
                  <a:gd name="T28" fmla="*/ 58 w 61"/>
                  <a:gd name="T29" fmla="*/ 0 h 74"/>
                  <a:gd name="T30" fmla="*/ 60 w 61"/>
                  <a:gd name="T31" fmla="*/ 2 h 74"/>
                  <a:gd name="T32" fmla="*/ 59 w 61"/>
                  <a:gd name="T33" fmla="*/ 3 h 74"/>
                  <a:gd name="T34" fmla="*/ 59 w 61"/>
                  <a:gd name="T35" fmla="*/ 4 h 74"/>
                  <a:gd name="T36" fmla="*/ 45 w 61"/>
                  <a:gd name="T37" fmla="*/ 20 h 74"/>
                  <a:gd name="T38" fmla="*/ 61 w 61"/>
                  <a:gd name="T39" fmla="*/ 20 h 74"/>
                  <a:gd name="T40" fmla="*/ 59 w 61"/>
                  <a:gd name="T41" fmla="*/ 23 h 74"/>
                  <a:gd name="T42" fmla="*/ 43 w 61"/>
                  <a:gd name="T43" fmla="*/ 23 h 74"/>
                  <a:gd name="T44" fmla="*/ 25 w 61"/>
                  <a:gd name="T45" fmla="*/ 45 h 74"/>
                  <a:gd name="T46" fmla="*/ 16 w 61"/>
                  <a:gd name="T47" fmla="*/ 58 h 74"/>
                  <a:gd name="T48" fmla="*/ 13 w 61"/>
                  <a:gd name="T49" fmla="*/ 66 h 74"/>
                  <a:gd name="T50" fmla="*/ 13 w 61"/>
                  <a:gd name="T51" fmla="*/ 69 h 74"/>
                  <a:gd name="T52" fmla="*/ 15 w 61"/>
                  <a:gd name="T53" fmla="*/ 70 h 74"/>
                  <a:gd name="T54" fmla="*/ 26 w 61"/>
                  <a:gd name="T55" fmla="*/ 66 h 74"/>
                  <a:gd name="T56" fmla="*/ 40 w 61"/>
                  <a:gd name="T57" fmla="*/ 57 h 74"/>
                  <a:gd name="T58" fmla="*/ 46 w 61"/>
                  <a:gd name="T59" fmla="*/ 51 h 74"/>
                  <a:gd name="T60" fmla="*/ 51 w 61"/>
                  <a:gd name="T61" fmla="*/ 48 h 74"/>
                  <a:gd name="T62" fmla="*/ 51 w 61"/>
                  <a:gd name="T63" fmla="*/ 49 h 74"/>
                  <a:gd name="T64" fmla="*/ 52 w 61"/>
                  <a:gd name="T65" fmla="*/ 50 h 74"/>
                  <a:gd name="T66" fmla="*/ 50 w 61"/>
                  <a:gd name="T67" fmla="*/ 52 h 74"/>
                  <a:gd name="T68" fmla="*/ 42 w 61"/>
                  <a:gd name="T69" fmla="*/ 59 h 74"/>
                  <a:gd name="T70" fmla="*/ 26 w 61"/>
                  <a:gd name="T71" fmla="*/ 70 h 74"/>
                  <a:gd name="T72" fmla="*/ 13 w 61"/>
                  <a:gd name="T73" fmla="*/ 74 h 74"/>
                  <a:gd name="T74" fmla="*/ 8 w 61"/>
                  <a:gd name="T75" fmla="*/ 72 h 74"/>
                  <a:gd name="T76" fmla="*/ 6 w 61"/>
                  <a:gd name="T77" fmla="*/ 67 h 74"/>
                  <a:gd name="T78" fmla="*/ 9 w 61"/>
                  <a:gd name="T79" fmla="*/ 55 h 74"/>
                  <a:gd name="T80" fmla="*/ 18 w 61"/>
                  <a:gd name="T81"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4">
                    <a:moveTo>
                      <a:pt x="18" y="40"/>
                    </a:moveTo>
                    <a:cubicBezTo>
                      <a:pt x="15" y="43"/>
                      <a:pt x="12" y="46"/>
                      <a:pt x="8" y="49"/>
                    </a:cubicBezTo>
                    <a:cubicBezTo>
                      <a:pt x="4" y="52"/>
                      <a:pt x="2" y="54"/>
                      <a:pt x="1" y="54"/>
                    </a:cubicBezTo>
                    <a:cubicBezTo>
                      <a:pt x="1" y="54"/>
                      <a:pt x="1" y="54"/>
                      <a:pt x="1" y="54"/>
                    </a:cubicBezTo>
                    <a:cubicBezTo>
                      <a:pt x="0" y="53"/>
                      <a:pt x="0" y="53"/>
                      <a:pt x="0" y="53"/>
                    </a:cubicBezTo>
                    <a:cubicBezTo>
                      <a:pt x="0" y="51"/>
                      <a:pt x="7" y="46"/>
                      <a:pt x="19" y="36"/>
                    </a:cubicBezTo>
                    <a:cubicBezTo>
                      <a:pt x="26" y="31"/>
                      <a:pt x="26" y="31"/>
                      <a:pt x="26" y="31"/>
                    </a:cubicBezTo>
                    <a:cubicBezTo>
                      <a:pt x="32" y="23"/>
                      <a:pt x="32" y="23"/>
                      <a:pt x="32" y="23"/>
                    </a:cubicBezTo>
                    <a:cubicBezTo>
                      <a:pt x="19" y="23"/>
                      <a:pt x="19" y="23"/>
                      <a:pt x="19" y="23"/>
                    </a:cubicBezTo>
                    <a:cubicBezTo>
                      <a:pt x="21" y="20"/>
                      <a:pt x="21" y="20"/>
                      <a:pt x="21" y="20"/>
                    </a:cubicBezTo>
                    <a:cubicBezTo>
                      <a:pt x="35" y="20"/>
                      <a:pt x="35" y="20"/>
                      <a:pt x="35" y="20"/>
                    </a:cubicBezTo>
                    <a:cubicBezTo>
                      <a:pt x="50" y="2"/>
                      <a:pt x="50" y="2"/>
                      <a:pt x="50" y="2"/>
                    </a:cubicBezTo>
                    <a:cubicBezTo>
                      <a:pt x="50" y="1"/>
                      <a:pt x="51" y="0"/>
                      <a:pt x="52" y="0"/>
                    </a:cubicBezTo>
                    <a:cubicBezTo>
                      <a:pt x="52" y="0"/>
                      <a:pt x="53" y="0"/>
                      <a:pt x="54" y="0"/>
                    </a:cubicBezTo>
                    <a:cubicBezTo>
                      <a:pt x="56" y="0"/>
                      <a:pt x="57" y="0"/>
                      <a:pt x="58" y="0"/>
                    </a:cubicBezTo>
                    <a:cubicBezTo>
                      <a:pt x="59" y="1"/>
                      <a:pt x="60" y="1"/>
                      <a:pt x="60" y="2"/>
                    </a:cubicBezTo>
                    <a:cubicBezTo>
                      <a:pt x="60" y="2"/>
                      <a:pt x="60" y="3"/>
                      <a:pt x="59" y="3"/>
                    </a:cubicBezTo>
                    <a:cubicBezTo>
                      <a:pt x="59" y="3"/>
                      <a:pt x="59" y="4"/>
                      <a:pt x="59" y="4"/>
                    </a:cubicBezTo>
                    <a:cubicBezTo>
                      <a:pt x="45" y="20"/>
                      <a:pt x="45" y="20"/>
                      <a:pt x="45" y="20"/>
                    </a:cubicBezTo>
                    <a:cubicBezTo>
                      <a:pt x="61" y="20"/>
                      <a:pt x="61" y="20"/>
                      <a:pt x="61" y="20"/>
                    </a:cubicBezTo>
                    <a:cubicBezTo>
                      <a:pt x="59" y="23"/>
                      <a:pt x="59" y="23"/>
                      <a:pt x="59" y="23"/>
                    </a:cubicBezTo>
                    <a:cubicBezTo>
                      <a:pt x="43" y="23"/>
                      <a:pt x="43" y="23"/>
                      <a:pt x="43" y="23"/>
                    </a:cubicBezTo>
                    <a:cubicBezTo>
                      <a:pt x="25" y="45"/>
                      <a:pt x="25" y="45"/>
                      <a:pt x="25" y="45"/>
                    </a:cubicBezTo>
                    <a:cubicBezTo>
                      <a:pt x="21" y="50"/>
                      <a:pt x="18" y="54"/>
                      <a:pt x="16" y="58"/>
                    </a:cubicBezTo>
                    <a:cubicBezTo>
                      <a:pt x="14" y="61"/>
                      <a:pt x="13" y="64"/>
                      <a:pt x="13" y="66"/>
                    </a:cubicBezTo>
                    <a:cubicBezTo>
                      <a:pt x="13" y="67"/>
                      <a:pt x="13" y="68"/>
                      <a:pt x="13" y="69"/>
                    </a:cubicBezTo>
                    <a:cubicBezTo>
                      <a:pt x="14" y="70"/>
                      <a:pt x="14" y="70"/>
                      <a:pt x="15" y="70"/>
                    </a:cubicBezTo>
                    <a:cubicBezTo>
                      <a:pt x="18" y="70"/>
                      <a:pt x="21" y="69"/>
                      <a:pt x="26" y="66"/>
                    </a:cubicBezTo>
                    <a:cubicBezTo>
                      <a:pt x="30" y="64"/>
                      <a:pt x="35" y="61"/>
                      <a:pt x="40" y="57"/>
                    </a:cubicBezTo>
                    <a:cubicBezTo>
                      <a:pt x="42" y="55"/>
                      <a:pt x="44" y="54"/>
                      <a:pt x="46" y="51"/>
                    </a:cubicBezTo>
                    <a:cubicBezTo>
                      <a:pt x="49" y="49"/>
                      <a:pt x="50" y="48"/>
                      <a:pt x="51" y="48"/>
                    </a:cubicBezTo>
                    <a:cubicBezTo>
                      <a:pt x="51" y="48"/>
                      <a:pt x="51" y="48"/>
                      <a:pt x="51" y="49"/>
                    </a:cubicBezTo>
                    <a:cubicBezTo>
                      <a:pt x="52" y="49"/>
                      <a:pt x="52" y="49"/>
                      <a:pt x="52" y="50"/>
                    </a:cubicBezTo>
                    <a:cubicBezTo>
                      <a:pt x="52" y="50"/>
                      <a:pt x="51" y="51"/>
                      <a:pt x="50" y="52"/>
                    </a:cubicBezTo>
                    <a:cubicBezTo>
                      <a:pt x="49" y="54"/>
                      <a:pt x="46" y="56"/>
                      <a:pt x="42" y="59"/>
                    </a:cubicBezTo>
                    <a:cubicBezTo>
                      <a:pt x="36" y="64"/>
                      <a:pt x="31" y="68"/>
                      <a:pt x="26" y="70"/>
                    </a:cubicBezTo>
                    <a:cubicBezTo>
                      <a:pt x="21" y="73"/>
                      <a:pt x="17" y="74"/>
                      <a:pt x="13" y="74"/>
                    </a:cubicBezTo>
                    <a:cubicBezTo>
                      <a:pt x="11" y="74"/>
                      <a:pt x="9" y="73"/>
                      <a:pt x="8" y="72"/>
                    </a:cubicBezTo>
                    <a:cubicBezTo>
                      <a:pt x="6" y="71"/>
                      <a:pt x="6" y="69"/>
                      <a:pt x="6" y="67"/>
                    </a:cubicBezTo>
                    <a:cubicBezTo>
                      <a:pt x="6" y="63"/>
                      <a:pt x="7" y="59"/>
                      <a:pt x="9" y="55"/>
                    </a:cubicBezTo>
                    <a:cubicBezTo>
                      <a:pt x="11" y="51"/>
                      <a:pt x="14" y="46"/>
                      <a:pt x="18"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918">
                <a:extLst>
                  <a:ext uri="{FF2B5EF4-FFF2-40B4-BE49-F238E27FC236}">
                    <a16:creationId xmlns:a16="http://schemas.microsoft.com/office/drawing/2014/main" xmlns="" id="{86C1A6C4-1344-4092-9648-C87E23A3F53A}"/>
                  </a:ext>
                </a:extLst>
              </p:cNvPr>
              <p:cNvSpPr>
                <a:spLocks noEditPoints="1"/>
              </p:cNvSpPr>
              <p:nvPr/>
            </p:nvSpPr>
            <p:spPr bwMode="auto">
              <a:xfrm>
                <a:off x="5494" y="2000"/>
                <a:ext cx="52" cy="60"/>
              </a:xfrm>
              <a:custGeom>
                <a:avLst/>
                <a:gdLst>
                  <a:gd name="T0" fmla="*/ 16 w 59"/>
                  <a:gd name="T1" fmla="*/ 39 h 69"/>
                  <a:gd name="T2" fmla="*/ 7 w 59"/>
                  <a:gd name="T3" fmla="*/ 45 h 69"/>
                  <a:gd name="T4" fmla="*/ 2 w 59"/>
                  <a:gd name="T5" fmla="*/ 48 h 69"/>
                  <a:gd name="T6" fmla="*/ 1 w 59"/>
                  <a:gd name="T7" fmla="*/ 48 h 69"/>
                  <a:gd name="T8" fmla="*/ 1 w 59"/>
                  <a:gd name="T9" fmla="*/ 47 h 69"/>
                  <a:gd name="T10" fmla="*/ 4 w 59"/>
                  <a:gd name="T11" fmla="*/ 44 h 69"/>
                  <a:gd name="T12" fmla="*/ 4 w 59"/>
                  <a:gd name="T13" fmla="*/ 44 h 69"/>
                  <a:gd name="T14" fmla="*/ 9 w 59"/>
                  <a:gd name="T15" fmla="*/ 40 h 69"/>
                  <a:gd name="T16" fmla="*/ 23 w 59"/>
                  <a:gd name="T17" fmla="*/ 29 h 69"/>
                  <a:gd name="T18" fmla="*/ 31 w 59"/>
                  <a:gd name="T19" fmla="*/ 26 h 69"/>
                  <a:gd name="T20" fmla="*/ 37 w 59"/>
                  <a:gd name="T21" fmla="*/ 27 h 69"/>
                  <a:gd name="T22" fmla="*/ 39 w 59"/>
                  <a:gd name="T23" fmla="*/ 28 h 69"/>
                  <a:gd name="T24" fmla="*/ 33 w 59"/>
                  <a:gd name="T25" fmla="*/ 34 h 69"/>
                  <a:gd name="T26" fmla="*/ 21 w 59"/>
                  <a:gd name="T27" fmla="*/ 45 h 69"/>
                  <a:gd name="T28" fmla="*/ 11 w 59"/>
                  <a:gd name="T29" fmla="*/ 56 h 69"/>
                  <a:gd name="T30" fmla="*/ 7 w 59"/>
                  <a:gd name="T31" fmla="*/ 63 h 69"/>
                  <a:gd name="T32" fmla="*/ 8 w 59"/>
                  <a:gd name="T33" fmla="*/ 65 h 69"/>
                  <a:gd name="T34" fmla="*/ 10 w 59"/>
                  <a:gd name="T35" fmla="*/ 65 h 69"/>
                  <a:gd name="T36" fmla="*/ 19 w 59"/>
                  <a:gd name="T37" fmla="*/ 62 h 69"/>
                  <a:gd name="T38" fmla="*/ 33 w 59"/>
                  <a:gd name="T39" fmla="*/ 53 h 69"/>
                  <a:gd name="T40" fmla="*/ 39 w 59"/>
                  <a:gd name="T41" fmla="*/ 47 h 69"/>
                  <a:gd name="T42" fmla="*/ 43 w 59"/>
                  <a:gd name="T43" fmla="*/ 44 h 69"/>
                  <a:gd name="T44" fmla="*/ 44 w 59"/>
                  <a:gd name="T45" fmla="*/ 45 h 69"/>
                  <a:gd name="T46" fmla="*/ 45 w 59"/>
                  <a:gd name="T47" fmla="*/ 46 h 69"/>
                  <a:gd name="T48" fmla="*/ 37 w 59"/>
                  <a:gd name="T49" fmla="*/ 53 h 69"/>
                  <a:gd name="T50" fmla="*/ 35 w 59"/>
                  <a:gd name="T51" fmla="*/ 55 h 69"/>
                  <a:gd name="T52" fmla="*/ 20 w 59"/>
                  <a:gd name="T53" fmla="*/ 65 h 69"/>
                  <a:gd name="T54" fmla="*/ 8 w 59"/>
                  <a:gd name="T55" fmla="*/ 69 h 69"/>
                  <a:gd name="T56" fmla="*/ 2 w 59"/>
                  <a:gd name="T57" fmla="*/ 67 h 69"/>
                  <a:gd name="T58" fmla="*/ 0 w 59"/>
                  <a:gd name="T59" fmla="*/ 62 h 69"/>
                  <a:gd name="T60" fmla="*/ 4 w 59"/>
                  <a:gd name="T61" fmla="*/ 52 h 69"/>
                  <a:gd name="T62" fmla="*/ 16 w 59"/>
                  <a:gd name="T63" fmla="*/ 39 h 69"/>
                  <a:gd name="T64" fmla="*/ 47 w 59"/>
                  <a:gd name="T65" fmla="*/ 5 h 69"/>
                  <a:gd name="T66" fmla="*/ 49 w 59"/>
                  <a:gd name="T67" fmla="*/ 1 h 69"/>
                  <a:gd name="T68" fmla="*/ 53 w 59"/>
                  <a:gd name="T69" fmla="*/ 0 h 69"/>
                  <a:gd name="T70" fmla="*/ 57 w 59"/>
                  <a:gd name="T71" fmla="*/ 1 h 69"/>
                  <a:gd name="T72" fmla="*/ 59 w 59"/>
                  <a:gd name="T73" fmla="*/ 5 h 69"/>
                  <a:gd name="T74" fmla="*/ 57 w 59"/>
                  <a:gd name="T75" fmla="*/ 9 h 69"/>
                  <a:gd name="T76" fmla="*/ 53 w 59"/>
                  <a:gd name="T77" fmla="*/ 10 h 69"/>
                  <a:gd name="T78" fmla="*/ 49 w 59"/>
                  <a:gd name="T79" fmla="*/ 9 h 69"/>
                  <a:gd name="T80" fmla="*/ 47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16" y="39"/>
                    </a:moveTo>
                    <a:cubicBezTo>
                      <a:pt x="13" y="41"/>
                      <a:pt x="10" y="43"/>
                      <a:pt x="7" y="45"/>
                    </a:cubicBezTo>
                    <a:cubicBezTo>
                      <a:pt x="4" y="47"/>
                      <a:pt x="2" y="48"/>
                      <a:pt x="2" y="48"/>
                    </a:cubicBezTo>
                    <a:cubicBezTo>
                      <a:pt x="2" y="48"/>
                      <a:pt x="1" y="48"/>
                      <a:pt x="1" y="48"/>
                    </a:cubicBezTo>
                    <a:cubicBezTo>
                      <a:pt x="1" y="48"/>
                      <a:pt x="1" y="48"/>
                      <a:pt x="1" y="47"/>
                    </a:cubicBezTo>
                    <a:cubicBezTo>
                      <a:pt x="1" y="46"/>
                      <a:pt x="2" y="45"/>
                      <a:pt x="4" y="44"/>
                    </a:cubicBezTo>
                    <a:cubicBezTo>
                      <a:pt x="4" y="44"/>
                      <a:pt x="4" y="44"/>
                      <a:pt x="4" y="44"/>
                    </a:cubicBezTo>
                    <a:cubicBezTo>
                      <a:pt x="9" y="40"/>
                      <a:pt x="9" y="40"/>
                      <a:pt x="9" y="40"/>
                    </a:cubicBezTo>
                    <a:cubicBezTo>
                      <a:pt x="15" y="35"/>
                      <a:pt x="19" y="32"/>
                      <a:pt x="23" y="29"/>
                    </a:cubicBezTo>
                    <a:cubicBezTo>
                      <a:pt x="27" y="27"/>
                      <a:pt x="30" y="26"/>
                      <a:pt x="31" y="26"/>
                    </a:cubicBezTo>
                    <a:cubicBezTo>
                      <a:pt x="34" y="26"/>
                      <a:pt x="36" y="26"/>
                      <a:pt x="37" y="27"/>
                    </a:cubicBezTo>
                    <a:cubicBezTo>
                      <a:pt x="39" y="27"/>
                      <a:pt x="39" y="27"/>
                      <a:pt x="39" y="28"/>
                    </a:cubicBezTo>
                    <a:cubicBezTo>
                      <a:pt x="39" y="28"/>
                      <a:pt x="37" y="30"/>
                      <a:pt x="33" y="34"/>
                    </a:cubicBezTo>
                    <a:cubicBezTo>
                      <a:pt x="29" y="38"/>
                      <a:pt x="25" y="41"/>
                      <a:pt x="21" y="45"/>
                    </a:cubicBezTo>
                    <a:cubicBezTo>
                      <a:pt x="16" y="50"/>
                      <a:pt x="13" y="53"/>
                      <a:pt x="11" y="56"/>
                    </a:cubicBezTo>
                    <a:cubicBezTo>
                      <a:pt x="8" y="60"/>
                      <a:pt x="7" y="62"/>
                      <a:pt x="7" y="63"/>
                    </a:cubicBezTo>
                    <a:cubicBezTo>
                      <a:pt x="7" y="64"/>
                      <a:pt x="7" y="64"/>
                      <a:pt x="8" y="65"/>
                    </a:cubicBezTo>
                    <a:cubicBezTo>
                      <a:pt x="8" y="65"/>
                      <a:pt x="9" y="65"/>
                      <a:pt x="10" y="65"/>
                    </a:cubicBezTo>
                    <a:cubicBezTo>
                      <a:pt x="12" y="65"/>
                      <a:pt x="15" y="64"/>
                      <a:pt x="19" y="62"/>
                    </a:cubicBezTo>
                    <a:cubicBezTo>
                      <a:pt x="24" y="60"/>
                      <a:pt x="28" y="56"/>
                      <a:pt x="33" y="53"/>
                    </a:cubicBezTo>
                    <a:cubicBezTo>
                      <a:pt x="35" y="51"/>
                      <a:pt x="37" y="49"/>
                      <a:pt x="39" y="47"/>
                    </a:cubicBezTo>
                    <a:cubicBezTo>
                      <a:pt x="42" y="45"/>
                      <a:pt x="43" y="44"/>
                      <a:pt x="43" y="44"/>
                    </a:cubicBezTo>
                    <a:cubicBezTo>
                      <a:pt x="44" y="44"/>
                      <a:pt x="44" y="45"/>
                      <a:pt x="44" y="45"/>
                    </a:cubicBezTo>
                    <a:cubicBezTo>
                      <a:pt x="44" y="45"/>
                      <a:pt x="45" y="45"/>
                      <a:pt x="45" y="46"/>
                    </a:cubicBezTo>
                    <a:cubicBezTo>
                      <a:pt x="45" y="47"/>
                      <a:pt x="42" y="49"/>
                      <a:pt x="37" y="53"/>
                    </a:cubicBezTo>
                    <a:cubicBezTo>
                      <a:pt x="35" y="55"/>
                      <a:pt x="35" y="55"/>
                      <a:pt x="35" y="55"/>
                    </a:cubicBezTo>
                    <a:cubicBezTo>
                      <a:pt x="30" y="59"/>
                      <a:pt x="25" y="63"/>
                      <a:pt x="20" y="65"/>
                    </a:cubicBezTo>
                    <a:cubicBezTo>
                      <a:pt x="15" y="68"/>
                      <a:pt x="11" y="69"/>
                      <a:pt x="8" y="69"/>
                    </a:cubicBezTo>
                    <a:cubicBezTo>
                      <a:pt x="5" y="69"/>
                      <a:pt x="3" y="68"/>
                      <a:pt x="2" y="67"/>
                    </a:cubicBezTo>
                    <a:cubicBezTo>
                      <a:pt x="1" y="66"/>
                      <a:pt x="0" y="64"/>
                      <a:pt x="0" y="62"/>
                    </a:cubicBezTo>
                    <a:cubicBezTo>
                      <a:pt x="0" y="59"/>
                      <a:pt x="1" y="56"/>
                      <a:pt x="4" y="52"/>
                    </a:cubicBezTo>
                    <a:cubicBezTo>
                      <a:pt x="7" y="48"/>
                      <a:pt x="11" y="44"/>
                      <a:pt x="16" y="39"/>
                    </a:cubicBezTo>
                    <a:close/>
                    <a:moveTo>
                      <a:pt x="47" y="5"/>
                    </a:moveTo>
                    <a:cubicBezTo>
                      <a:pt x="47" y="3"/>
                      <a:pt x="48" y="2"/>
                      <a:pt x="49" y="1"/>
                    </a:cubicBezTo>
                    <a:cubicBezTo>
                      <a:pt x="50" y="0"/>
                      <a:pt x="51" y="0"/>
                      <a:pt x="53" y="0"/>
                    </a:cubicBezTo>
                    <a:cubicBezTo>
                      <a:pt x="55" y="0"/>
                      <a:pt x="56" y="0"/>
                      <a:pt x="57" y="1"/>
                    </a:cubicBezTo>
                    <a:cubicBezTo>
                      <a:pt x="58" y="2"/>
                      <a:pt x="59" y="3"/>
                      <a:pt x="59" y="5"/>
                    </a:cubicBezTo>
                    <a:cubicBezTo>
                      <a:pt x="59" y="7"/>
                      <a:pt x="58" y="8"/>
                      <a:pt x="57" y="9"/>
                    </a:cubicBezTo>
                    <a:cubicBezTo>
                      <a:pt x="56" y="10"/>
                      <a:pt x="55" y="10"/>
                      <a:pt x="53" y="10"/>
                    </a:cubicBezTo>
                    <a:cubicBezTo>
                      <a:pt x="51" y="10"/>
                      <a:pt x="50" y="10"/>
                      <a:pt x="49" y="9"/>
                    </a:cubicBezTo>
                    <a:cubicBezTo>
                      <a:pt x="48" y="8"/>
                      <a:pt x="47" y="7"/>
                      <a:pt x="47"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919">
                <a:extLst>
                  <a:ext uri="{FF2B5EF4-FFF2-40B4-BE49-F238E27FC236}">
                    <a16:creationId xmlns:a16="http://schemas.microsoft.com/office/drawing/2014/main" xmlns="" id="{6C855658-344E-4F9A-A762-3553E3DC7AEC}"/>
                  </a:ext>
                </a:extLst>
              </p:cNvPr>
              <p:cNvSpPr>
                <a:spLocks noEditPoints="1"/>
              </p:cNvSpPr>
              <p:nvPr/>
            </p:nvSpPr>
            <p:spPr bwMode="auto">
              <a:xfrm>
                <a:off x="5497" y="1964"/>
                <a:ext cx="122" cy="137"/>
              </a:xfrm>
              <a:custGeom>
                <a:avLst/>
                <a:gdLst>
                  <a:gd name="T0" fmla="*/ 36 w 138"/>
                  <a:gd name="T1" fmla="*/ 104 h 156"/>
                  <a:gd name="T2" fmla="*/ 34 w 138"/>
                  <a:gd name="T3" fmla="*/ 102 h 156"/>
                  <a:gd name="T4" fmla="*/ 34 w 138"/>
                  <a:gd name="T5" fmla="*/ 99 h 156"/>
                  <a:gd name="T6" fmla="*/ 35 w 138"/>
                  <a:gd name="T7" fmla="*/ 96 h 156"/>
                  <a:gd name="T8" fmla="*/ 38 w 138"/>
                  <a:gd name="T9" fmla="*/ 95 h 156"/>
                  <a:gd name="T10" fmla="*/ 40 w 138"/>
                  <a:gd name="T11" fmla="*/ 96 h 156"/>
                  <a:gd name="T12" fmla="*/ 41 w 138"/>
                  <a:gd name="T13" fmla="*/ 96 h 156"/>
                  <a:gd name="T14" fmla="*/ 55 w 138"/>
                  <a:gd name="T15" fmla="*/ 76 h 156"/>
                  <a:gd name="T16" fmla="*/ 45 w 138"/>
                  <a:gd name="T17" fmla="*/ 85 h 156"/>
                  <a:gd name="T18" fmla="*/ 38 w 138"/>
                  <a:gd name="T19" fmla="*/ 90 h 156"/>
                  <a:gd name="T20" fmla="*/ 38 w 138"/>
                  <a:gd name="T21" fmla="*/ 90 h 156"/>
                  <a:gd name="T22" fmla="*/ 37 w 138"/>
                  <a:gd name="T23" fmla="*/ 89 h 156"/>
                  <a:gd name="T24" fmla="*/ 56 w 138"/>
                  <a:gd name="T25" fmla="*/ 72 h 156"/>
                  <a:gd name="T26" fmla="*/ 63 w 138"/>
                  <a:gd name="T27" fmla="*/ 67 h 156"/>
                  <a:gd name="T28" fmla="*/ 104 w 138"/>
                  <a:gd name="T29" fmla="*/ 17 h 156"/>
                  <a:gd name="T30" fmla="*/ 132 w 138"/>
                  <a:gd name="T31" fmla="*/ 0 h 156"/>
                  <a:gd name="T32" fmla="*/ 136 w 138"/>
                  <a:gd name="T33" fmla="*/ 1 h 156"/>
                  <a:gd name="T34" fmla="*/ 138 w 138"/>
                  <a:gd name="T35" fmla="*/ 6 h 156"/>
                  <a:gd name="T36" fmla="*/ 124 w 138"/>
                  <a:gd name="T37" fmla="*/ 25 h 156"/>
                  <a:gd name="T38" fmla="*/ 79 w 138"/>
                  <a:gd name="T39" fmla="*/ 59 h 156"/>
                  <a:gd name="T40" fmla="*/ 49 w 138"/>
                  <a:gd name="T41" fmla="*/ 99 h 156"/>
                  <a:gd name="T42" fmla="*/ 51 w 138"/>
                  <a:gd name="T43" fmla="*/ 100 h 156"/>
                  <a:gd name="T44" fmla="*/ 54 w 138"/>
                  <a:gd name="T45" fmla="*/ 100 h 156"/>
                  <a:gd name="T46" fmla="*/ 63 w 138"/>
                  <a:gd name="T47" fmla="*/ 98 h 156"/>
                  <a:gd name="T48" fmla="*/ 73 w 138"/>
                  <a:gd name="T49" fmla="*/ 92 h 156"/>
                  <a:gd name="T50" fmla="*/ 79 w 138"/>
                  <a:gd name="T51" fmla="*/ 86 h 156"/>
                  <a:gd name="T52" fmla="*/ 83 w 138"/>
                  <a:gd name="T53" fmla="*/ 83 h 156"/>
                  <a:gd name="T54" fmla="*/ 84 w 138"/>
                  <a:gd name="T55" fmla="*/ 83 h 156"/>
                  <a:gd name="T56" fmla="*/ 84 w 138"/>
                  <a:gd name="T57" fmla="*/ 84 h 156"/>
                  <a:gd name="T58" fmla="*/ 81 w 138"/>
                  <a:gd name="T59" fmla="*/ 89 h 156"/>
                  <a:gd name="T60" fmla="*/ 72 w 138"/>
                  <a:gd name="T61" fmla="*/ 97 h 156"/>
                  <a:gd name="T62" fmla="*/ 59 w 138"/>
                  <a:gd name="T63" fmla="*/ 104 h 156"/>
                  <a:gd name="T64" fmla="*/ 46 w 138"/>
                  <a:gd name="T65" fmla="*/ 107 h 156"/>
                  <a:gd name="T66" fmla="*/ 43 w 138"/>
                  <a:gd name="T67" fmla="*/ 107 h 156"/>
                  <a:gd name="T68" fmla="*/ 10 w 138"/>
                  <a:gd name="T69" fmla="*/ 154 h 156"/>
                  <a:gd name="T70" fmla="*/ 8 w 138"/>
                  <a:gd name="T71" fmla="*/ 155 h 156"/>
                  <a:gd name="T72" fmla="*/ 6 w 138"/>
                  <a:gd name="T73" fmla="*/ 156 h 156"/>
                  <a:gd name="T74" fmla="*/ 2 w 138"/>
                  <a:gd name="T75" fmla="*/ 156 h 156"/>
                  <a:gd name="T76" fmla="*/ 0 w 138"/>
                  <a:gd name="T77" fmla="*/ 155 h 156"/>
                  <a:gd name="T78" fmla="*/ 0 w 138"/>
                  <a:gd name="T79" fmla="*/ 154 h 156"/>
                  <a:gd name="T80" fmla="*/ 0 w 138"/>
                  <a:gd name="T81" fmla="*/ 153 h 156"/>
                  <a:gd name="T82" fmla="*/ 0 w 138"/>
                  <a:gd name="T83" fmla="*/ 152 h 156"/>
                  <a:gd name="T84" fmla="*/ 36 w 138"/>
                  <a:gd name="T85" fmla="*/ 104 h 156"/>
                  <a:gd name="T86" fmla="*/ 87 w 138"/>
                  <a:gd name="T87" fmla="*/ 48 h 156"/>
                  <a:gd name="T88" fmla="*/ 121 w 138"/>
                  <a:gd name="T89" fmla="*/ 23 h 156"/>
                  <a:gd name="T90" fmla="*/ 134 w 138"/>
                  <a:gd name="T91" fmla="*/ 7 h 156"/>
                  <a:gd name="T92" fmla="*/ 134 w 138"/>
                  <a:gd name="T93" fmla="*/ 5 h 156"/>
                  <a:gd name="T94" fmla="*/ 132 w 138"/>
                  <a:gd name="T95" fmla="*/ 4 h 156"/>
                  <a:gd name="T96" fmla="*/ 115 w 138"/>
                  <a:gd name="T97" fmla="*/ 14 h 156"/>
                  <a:gd name="T98" fmla="*/ 87 w 138"/>
                  <a:gd name="T99" fmla="*/ 4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8" h="156">
                    <a:moveTo>
                      <a:pt x="36" y="104"/>
                    </a:moveTo>
                    <a:cubicBezTo>
                      <a:pt x="35" y="103"/>
                      <a:pt x="35" y="102"/>
                      <a:pt x="34" y="102"/>
                    </a:cubicBezTo>
                    <a:cubicBezTo>
                      <a:pt x="34" y="101"/>
                      <a:pt x="34" y="100"/>
                      <a:pt x="34" y="99"/>
                    </a:cubicBezTo>
                    <a:cubicBezTo>
                      <a:pt x="34" y="98"/>
                      <a:pt x="34" y="97"/>
                      <a:pt x="35" y="96"/>
                    </a:cubicBezTo>
                    <a:cubicBezTo>
                      <a:pt x="36" y="96"/>
                      <a:pt x="37" y="95"/>
                      <a:pt x="38" y="95"/>
                    </a:cubicBezTo>
                    <a:cubicBezTo>
                      <a:pt x="39" y="95"/>
                      <a:pt x="39" y="95"/>
                      <a:pt x="40" y="96"/>
                    </a:cubicBezTo>
                    <a:cubicBezTo>
                      <a:pt x="40" y="96"/>
                      <a:pt x="41" y="96"/>
                      <a:pt x="41" y="96"/>
                    </a:cubicBezTo>
                    <a:cubicBezTo>
                      <a:pt x="55" y="76"/>
                      <a:pt x="55" y="76"/>
                      <a:pt x="55" y="76"/>
                    </a:cubicBezTo>
                    <a:cubicBezTo>
                      <a:pt x="52" y="79"/>
                      <a:pt x="49" y="82"/>
                      <a:pt x="45" y="85"/>
                    </a:cubicBezTo>
                    <a:cubicBezTo>
                      <a:pt x="41" y="88"/>
                      <a:pt x="39" y="90"/>
                      <a:pt x="38" y="90"/>
                    </a:cubicBezTo>
                    <a:cubicBezTo>
                      <a:pt x="38" y="90"/>
                      <a:pt x="38" y="90"/>
                      <a:pt x="38" y="90"/>
                    </a:cubicBezTo>
                    <a:cubicBezTo>
                      <a:pt x="37" y="89"/>
                      <a:pt x="37" y="89"/>
                      <a:pt x="37" y="89"/>
                    </a:cubicBezTo>
                    <a:cubicBezTo>
                      <a:pt x="37" y="87"/>
                      <a:pt x="44" y="82"/>
                      <a:pt x="56" y="72"/>
                    </a:cubicBezTo>
                    <a:cubicBezTo>
                      <a:pt x="63" y="67"/>
                      <a:pt x="63" y="67"/>
                      <a:pt x="63" y="67"/>
                    </a:cubicBezTo>
                    <a:cubicBezTo>
                      <a:pt x="78" y="46"/>
                      <a:pt x="92" y="29"/>
                      <a:pt x="104" y="17"/>
                    </a:cubicBezTo>
                    <a:cubicBezTo>
                      <a:pt x="116" y="6"/>
                      <a:pt x="126" y="0"/>
                      <a:pt x="132" y="0"/>
                    </a:cubicBezTo>
                    <a:cubicBezTo>
                      <a:pt x="134" y="0"/>
                      <a:pt x="135" y="0"/>
                      <a:pt x="136" y="1"/>
                    </a:cubicBezTo>
                    <a:cubicBezTo>
                      <a:pt x="137" y="2"/>
                      <a:pt x="138" y="4"/>
                      <a:pt x="138" y="6"/>
                    </a:cubicBezTo>
                    <a:cubicBezTo>
                      <a:pt x="138" y="10"/>
                      <a:pt x="133" y="17"/>
                      <a:pt x="124" y="25"/>
                    </a:cubicBezTo>
                    <a:cubicBezTo>
                      <a:pt x="115" y="33"/>
                      <a:pt x="100" y="44"/>
                      <a:pt x="79" y="59"/>
                    </a:cubicBezTo>
                    <a:cubicBezTo>
                      <a:pt x="49" y="99"/>
                      <a:pt x="49" y="99"/>
                      <a:pt x="49" y="99"/>
                    </a:cubicBezTo>
                    <a:cubicBezTo>
                      <a:pt x="50" y="100"/>
                      <a:pt x="50" y="100"/>
                      <a:pt x="51" y="100"/>
                    </a:cubicBezTo>
                    <a:cubicBezTo>
                      <a:pt x="52" y="100"/>
                      <a:pt x="53" y="100"/>
                      <a:pt x="54" y="100"/>
                    </a:cubicBezTo>
                    <a:cubicBezTo>
                      <a:pt x="57" y="100"/>
                      <a:pt x="59" y="100"/>
                      <a:pt x="63" y="98"/>
                    </a:cubicBezTo>
                    <a:cubicBezTo>
                      <a:pt x="66" y="97"/>
                      <a:pt x="69" y="95"/>
                      <a:pt x="73" y="92"/>
                    </a:cubicBezTo>
                    <a:cubicBezTo>
                      <a:pt x="75" y="91"/>
                      <a:pt x="77" y="89"/>
                      <a:pt x="79" y="86"/>
                    </a:cubicBezTo>
                    <a:cubicBezTo>
                      <a:pt x="82" y="84"/>
                      <a:pt x="83" y="83"/>
                      <a:pt x="83" y="83"/>
                    </a:cubicBezTo>
                    <a:cubicBezTo>
                      <a:pt x="83" y="83"/>
                      <a:pt x="84" y="83"/>
                      <a:pt x="84" y="83"/>
                    </a:cubicBezTo>
                    <a:cubicBezTo>
                      <a:pt x="84" y="84"/>
                      <a:pt x="84" y="84"/>
                      <a:pt x="84" y="84"/>
                    </a:cubicBezTo>
                    <a:cubicBezTo>
                      <a:pt x="84" y="85"/>
                      <a:pt x="83" y="87"/>
                      <a:pt x="81" y="89"/>
                    </a:cubicBezTo>
                    <a:cubicBezTo>
                      <a:pt x="79" y="91"/>
                      <a:pt x="76" y="94"/>
                      <a:pt x="72" y="97"/>
                    </a:cubicBezTo>
                    <a:cubicBezTo>
                      <a:pt x="67" y="100"/>
                      <a:pt x="63" y="103"/>
                      <a:pt x="59" y="104"/>
                    </a:cubicBezTo>
                    <a:cubicBezTo>
                      <a:pt x="54" y="106"/>
                      <a:pt x="50" y="107"/>
                      <a:pt x="46" y="107"/>
                    </a:cubicBezTo>
                    <a:cubicBezTo>
                      <a:pt x="43" y="107"/>
                      <a:pt x="43" y="107"/>
                      <a:pt x="43" y="107"/>
                    </a:cubicBezTo>
                    <a:cubicBezTo>
                      <a:pt x="10" y="154"/>
                      <a:pt x="10" y="154"/>
                      <a:pt x="10" y="154"/>
                    </a:cubicBezTo>
                    <a:cubicBezTo>
                      <a:pt x="9" y="154"/>
                      <a:pt x="8" y="155"/>
                      <a:pt x="8" y="155"/>
                    </a:cubicBezTo>
                    <a:cubicBezTo>
                      <a:pt x="7" y="156"/>
                      <a:pt x="7" y="156"/>
                      <a:pt x="6" y="156"/>
                    </a:cubicBezTo>
                    <a:cubicBezTo>
                      <a:pt x="2" y="156"/>
                      <a:pt x="2" y="156"/>
                      <a:pt x="2" y="156"/>
                    </a:cubicBezTo>
                    <a:cubicBezTo>
                      <a:pt x="1" y="156"/>
                      <a:pt x="1" y="156"/>
                      <a:pt x="0" y="155"/>
                    </a:cubicBezTo>
                    <a:cubicBezTo>
                      <a:pt x="0" y="155"/>
                      <a:pt x="0" y="155"/>
                      <a:pt x="0" y="154"/>
                    </a:cubicBezTo>
                    <a:cubicBezTo>
                      <a:pt x="0" y="154"/>
                      <a:pt x="0" y="154"/>
                      <a:pt x="0" y="153"/>
                    </a:cubicBezTo>
                    <a:cubicBezTo>
                      <a:pt x="0" y="153"/>
                      <a:pt x="0" y="153"/>
                      <a:pt x="0" y="152"/>
                    </a:cubicBezTo>
                    <a:lnTo>
                      <a:pt x="36" y="104"/>
                    </a:lnTo>
                    <a:close/>
                    <a:moveTo>
                      <a:pt x="87" y="48"/>
                    </a:moveTo>
                    <a:cubicBezTo>
                      <a:pt x="101" y="39"/>
                      <a:pt x="113" y="31"/>
                      <a:pt x="121" y="23"/>
                    </a:cubicBezTo>
                    <a:cubicBezTo>
                      <a:pt x="130" y="16"/>
                      <a:pt x="134" y="10"/>
                      <a:pt x="134" y="7"/>
                    </a:cubicBezTo>
                    <a:cubicBezTo>
                      <a:pt x="134" y="6"/>
                      <a:pt x="134" y="5"/>
                      <a:pt x="134" y="5"/>
                    </a:cubicBezTo>
                    <a:cubicBezTo>
                      <a:pt x="133" y="5"/>
                      <a:pt x="133" y="4"/>
                      <a:pt x="132" y="4"/>
                    </a:cubicBezTo>
                    <a:cubicBezTo>
                      <a:pt x="128" y="4"/>
                      <a:pt x="122" y="8"/>
                      <a:pt x="115" y="14"/>
                    </a:cubicBezTo>
                    <a:cubicBezTo>
                      <a:pt x="108" y="21"/>
                      <a:pt x="99" y="32"/>
                      <a:pt x="87"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920">
                <a:extLst>
                  <a:ext uri="{FF2B5EF4-FFF2-40B4-BE49-F238E27FC236}">
                    <a16:creationId xmlns:a16="http://schemas.microsoft.com/office/drawing/2014/main" xmlns="" id="{4FC84E20-20AC-4AA9-8E9D-DD56A2057EF9}"/>
                  </a:ext>
                </a:extLst>
              </p:cNvPr>
              <p:cNvSpPr>
                <a:spLocks noEditPoints="1"/>
              </p:cNvSpPr>
              <p:nvPr/>
            </p:nvSpPr>
            <p:spPr bwMode="auto">
              <a:xfrm>
                <a:off x="5565" y="2000"/>
                <a:ext cx="52" cy="60"/>
              </a:xfrm>
              <a:custGeom>
                <a:avLst/>
                <a:gdLst>
                  <a:gd name="T0" fmla="*/ 16 w 59"/>
                  <a:gd name="T1" fmla="*/ 39 h 69"/>
                  <a:gd name="T2" fmla="*/ 8 w 59"/>
                  <a:gd name="T3" fmla="*/ 45 h 69"/>
                  <a:gd name="T4" fmla="*/ 3 w 59"/>
                  <a:gd name="T5" fmla="*/ 48 h 69"/>
                  <a:gd name="T6" fmla="*/ 2 w 59"/>
                  <a:gd name="T7" fmla="*/ 48 h 69"/>
                  <a:gd name="T8" fmla="*/ 1 w 59"/>
                  <a:gd name="T9" fmla="*/ 47 h 69"/>
                  <a:gd name="T10" fmla="*/ 4 w 59"/>
                  <a:gd name="T11" fmla="*/ 44 h 69"/>
                  <a:gd name="T12" fmla="*/ 4 w 59"/>
                  <a:gd name="T13" fmla="*/ 44 h 69"/>
                  <a:gd name="T14" fmla="*/ 9 w 59"/>
                  <a:gd name="T15" fmla="*/ 40 h 69"/>
                  <a:gd name="T16" fmla="*/ 24 w 59"/>
                  <a:gd name="T17" fmla="*/ 29 h 69"/>
                  <a:gd name="T18" fmla="*/ 32 w 59"/>
                  <a:gd name="T19" fmla="*/ 26 h 69"/>
                  <a:gd name="T20" fmla="*/ 38 w 59"/>
                  <a:gd name="T21" fmla="*/ 27 h 69"/>
                  <a:gd name="T22" fmla="*/ 40 w 59"/>
                  <a:gd name="T23" fmla="*/ 28 h 69"/>
                  <a:gd name="T24" fmla="*/ 33 w 59"/>
                  <a:gd name="T25" fmla="*/ 34 h 69"/>
                  <a:gd name="T26" fmla="*/ 22 w 59"/>
                  <a:gd name="T27" fmla="*/ 45 h 69"/>
                  <a:gd name="T28" fmla="*/ 11 w 59"/>
                  <a:gd name="T29" fmla="*/ 56 h 69"/>
                  <a:gd name="T30" fmla="*/ 8 w 59"/>
                  <a:gd name="T31" fmla="*/ 63 h 69"/>
                  <a:gd name="T32" fmla="*/ 8 w 59"/>
                  <a:gd name="T33" fmla="*/ 65 h 69"/>
                  <a:gd name="T34" fmla="*/ 10 w 59"/>
                  <a:gd name="T35" fmla="*/ 65 h 69"/>
                  <a:gd name="T36" fmla="*/ 20 w 59"/>
                  <a:gd name="T37" fmla="*/ 62 h 69"/>
                  <a:gd name="T38" fmla="*/ 34 w 59"/>
                  <a:gd name="T39" fmla="*/ 53 h 69"/>
                  <a:gd name="T40" fmla="*/ 40 w 59"/>
                  <a:gd name="T41" fmla="*/ 47 h 69"/>
                  <a:gd name="T42" fmla="*/ 44 w 59"/>
                  <a:gd name="T43" fmla="*/ 44 h 69"/>
                  <a:gd name="T44" fmla="*/ 45 w 59"/>
                  <a:gd name="T45" fmla="*/ 45 h 69"/>
                  <a:gd name="T46" fmla="*/ 45 w 59"/>
                  <a:gd name="T47" fmla="*/ 46 h 69"/>
                  <a:gd name="T48" fmla="*/ 38 w 59"/>
                  <a:gd name="T49" fmla="*/ 53 h 69"/>
                  <a:gd name="T50" fmla="*/ 36 w 59"/>
                  <a:gd name="T51" fmla="*/ 55 h 69"/>
                  <a:gd name="T52" fmla="*/ 20 w 59"/>
                  <a:gd name="T53" fmla="*/ 65 h 69"/>
                  <a:gd name="T54" fmla="*/ 8 w 59"/>
                  <a:gd name="T55" fmla="*/ 69 h 69"/>
                  <a:gd name="T56" fmla="*/ 3 w 59"/>
                  <a:gd name="T57" fmla="*/ 67 h 69"/>
                  <a:gd name="T58" fmla="*/ 0 w 59"/>
                  <a:gd name="T59" fmla="*/ 62 h 69"/>
                  <a:gd name="T60" fmla="*/ 4 w 59"/>
                  <a:gd name="T61" fmla="*/ 52 h 69"/>
                  <a:gd name="T62" fmla="*/ 16 w 59"/>
                  <a:gd name="T63" fmla="*/ 39 h 69"/>
                  <a:gd name="T64" fmla="*/ 48 w 59"/>
                  <a:gd name="T65" fmla="*/ 5 h 69"/>
                  <a:gd name="T66" fmla="*/ 50 w 59"/>
                  <a:gd name="T67" fmla="*/ 1 h 69"/>
                  <a:gd name="T68" fmla="*/ 54 w 59"/>
                  <a:gd name="T69" fmla="*/ 0 h 69"/>
                  <a:gd name="T70" fmla="*/ 58 w 59"/>
                  <a:gd name="T71" fmla="*/ 1 h 69"/>
                  <a:gd name="T72" fmla="*/ 59 w 59"/>
                  <a:gd name="T73" fmla="*/ 5 h 69"/>
                  <a:gd name="T74" fmla="*/ 58 w 59"/>
                  <a:gd name="T75" fmla="*/ 9 h 69"/>
                  <a:gd name="T76" fmla="*/ 54 w 59"/>
                  <a:gd name="T77" fmla="*/ 10 h 69"/>
                  <a:gd name="T78" fmla="*/ 50 w 59"/>
                  <a:gd name="T79" fmla="*/ 9 h 69"/>
                  <a:gd name="T80" fmla="*/ 48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16" y="39"/>
                    </a:moveTo>
                    <a:cubicBezTo>
                      <a:pt x="14" y="41"/>
                      <a:pt x="11" y="43"/>
                      <a:pt x="8" y="45"/>
                    </a:cubicBezTo>
                    <a:cubicBezTo>
                      <a:pt x="5" y="47"/>
                      <a:pt x="3" y="48"/>
                      <a:pt x="3" y="48"/>
                    </a:cubicBezTo>
                    <a:cubicBezTo>
                      <a:pt x="2" y="48"/>
                      <a:pt x="2" y="48"/>
                      <a:pt x="2" y="48"/>
                    </a:cubicBezTo>
                    <a:cubicBezTo>
                      <a:pt x="2" y="48"/>
                      <a:pt x="1" y="48"/>
                      <a:pt x="1" y="47"/>
                    </a:cubicBezTo>
                    <a:cubicBezTo>
                      <a:pt x="1" y="46"/>
                      <a:pt x="2" y="45"/>
                      <a:pt x="4" y="44"/>
                    </a:cubicBezTo>
                    <a:cubicBezTo>
                      <a:pt x="4" y="44"/>
                      <a:pt x="4" y="44"/>
                      <a:pt x="4" y="44"/>
                    </a:cubicBezTo>
                    <a:cubicBezTo>
                      <a:pt x="9" y="40"/>
                      <a:pt x="9" y="40"/>
                      <a:pt x="9" y="40"/>
                    </a:cubicBezTo>
                    <a:cubicBezTo>
                      <a:pt x="15" y="35"/>
                      <a:pt x="20" y="32"/>
                      <a:pt x="24" y="29"/>
                    </a:cubicBezTo>
                    <a:cubicBezTo>
                      <a:pt x="27" y="27"/>
                      <a:pt x="30" y="26"/>
                      <a:pt x="32" y="26"/>
                    </a:cubicBezTo>
                    <a:cubicBezTo>
                      <a:pt x="34" y="26"/>
                      <a:pt x="36" y="26"/>
                      <a:pt x="38" y="27"/>
                    </a:cubicBezTo>
                    <a:cubicBezTo>
                      <a:pt x="39" y="27"/>
                      <a:pt x="40" y="27"/>
                      <a:pt x="40" y="28"/>
                    </a:cubicBezTo>
                    <a:cubicBezTo>
                      <a:pt x="40" y="28"/>
                      <a:pt x="38" y="30"/>
                      <a:pt x="33" y="34"/>
                    </a:cubicBezTo>
                    <a:cubicBezTo>
                      <a:pt x="29" y="38"/>
                      <a:pt x="25" y="41"/>
                      <a:pt x="22" y="45"/>
                    </a:cubicBezTo>
                    <a:cubicBezTo>
                      <a:pt x="17" y="50"/>
                      <a:pt x="13" y="53"/>
                      <a:pt x="11" y="56"/>
                    </a:cubicBezTo>
                    <a:cubicBezTo>
                      <a:pt x="9" y="60"/>
                      <a:pt x="8" y="62"/>
                      <a:pt x="8" y="63"/>
                    </a:cubicBezTo>
                    <a:cubicBezTo>
                      <a:pt x="8" y="64"/>
                      <a:pt x="8" y="64"/>
                      <a:pt x="8" y="65"/>
                    </a:cubicBezTo>
                    <a:cubicBezTo>
                      <a:pt x="9" y="65"/>
                      <a:pt x="9" y="65"/>
                      <a:pt x="10" y="65"/>
                    </a:cubicBezTo>
                    <a:cubicBezTo>
                      <a:pt x="12" y="65"/>
                      <a:pt x="15" y="64"/>
                      <a:pt x="20" y="62"/>
                    </a:cubicBezTo>
                    <a:cubicBezTo>
                      <a:pt x="24" y="60"/>
                      <a:pt x="29" y="56"/>
                      <a:pt x="34" y="53"/>
                    </a:cubicBezTo>
                    <a:cubicBezTo>
                      <a:pt x="35" y="51"/>
                      <a:pt x="38" y="49"/>
                      <a:pt x="40" y="47"/>
                    </a:cubicBezTo>
                    <a:cubicBezTo>
                      <a:pt x="42" y="45"/>
                      <a:pt x="44" y="44"/>
                      <a:pt x="44" y="44"/>
                    </a:cubicBezTo>
                    <a:cubicBezTo>
                      <a:pt x="44" y="44"/>
                      <a:pt x="45" y="45"/>
                      <a:pt x="45" y="45"/>
                    </a:cubicBezTo>
                    <a:cubicBezTo>
                      <a:pt x="45" y="45"/>
                      <a:pt x="45" y="45"/>
                      <a:pt x="45" y="46"/>
                    </a:cubicBezTo>
                    <a:cubicBezTo>
                      <a:pt x="45" y="47"/>
                      <a:pt x="43" y="49"/>
                      <a:pt x="38" y="53"/>
                    </a:cubicBezTo>
                    <a:cubicBezTo>
                      <a:pt x="36" y="55"/>
                      <a:pt x="36" y="55"/>
                      <a:pt x="36" y="55"/>
                    </a:cubicBezTo>
                    <a:cubicBezTo>
                      <a:pt x="31" y="59"/>
                      <a:pt x="25" y="63"/>
                      <a:pt x="20" y="65"/>
                    </a:cubicBezTo>
                    <a:cubicBezTo>
                      <a:pt x="15" y="68"/>
                      <a:pt x="11" y="69"/>
                      <a:pt x="8" y="69"/>
                    </a:cubicBezTo>
                    <a:cubicBezTo>
                      <a:pt x="6" y="69"/>
                      <a:pt x="4" y="68"/>
                      <a:pt x="3" y="67"/>
                    </a:cubicBezTo>
                    <a:cubicBezTo>
                      <a:pt x="1" y="66"/>
                      <a:pt x="0" y="64"/>
                      <a:pt x="0" y="62"/>
                    </a:cubicBezTo>
                    <a:cubicBezTo>
                      <a:pt x="0" y="59"/>
                      <a:pt x="2" y="56"/>
                      <a:pt x="4" y="52"/>
                    </a:cubicBezTo>
                    <a:cubicBezTo>
                      <a:pt x="7" y="48"/>
                      <a:pt x="11" y="44"/>
                      <a:pt x="16" y="39"/>
                    </a:cubicBezTo>
                    <a:close/>
                    <a:moveTo>
                      <a:pt x="48" y="5"/>
                    </a:moveTo>
                    <a:cubicBezTo>
                      <a:pt x="48" y="3"/>
                      <a:pt x="49" y="2"/>
                      <a:pt x="50" y="1"/>
                    </a:cubicBezTo>
                    <a:cubicBezTo>
                      <a:pt x="51" y="0"/>
                      <a:pt x="52" y="0"/>
                      <a:pt x="54" y="0"/>
                    </a:cubicBezTo>
                    <a:cubicBezTo>
                      <a:pt x="55" y="0"/>
                      <a:pt x="57" y="0"/>
                      <a:pt x="58" y="1"/>
                    </a:cubicBezTo>
                    <a:cubicBezTo>
                      <a:pt x="59" y="2"/>
                      <a:pt x="59" y="3"/>
                      <a:pt x="59" y="5"/>
                    </a:cubicBezTo>
                    <a:cubicBezTo>
                      <a:pt x="59" y="7"/>
                      <a:pt x="59" y="8"/>
                      <a:pt x="58" y="9"/>
                    </a:cubicBezTo>
                    <a:cubicBezTo>
                      <a:pt x="57" y="10"/>
                      <a:pt x="55" y="10"/>
                      <a:pt x="54" y="10"/>
                    </a:cubicBezTo>
                    <a:cubicBezTo>
                      <a:pt x="52" y="10"/>
                      <a:pt x="50" y="10"/>
                      <a:pt x="50" y="9"/>
                    </a:cubicBezTo>
                    <a:cubicBezTo>
                      <a:pt x="49" y="8"/>
                      <a:pt x="48" y="7"/>
                      <a:pt x="48"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921">
                <a:extLst>
                  <a:ext uri="{FF2B5EF4-FFF2-40B4-BE49-F238E27FC236}">
                    <a16:creationId xmlns:a16="http://schemas.microsoft.com/office/drawing/2014/main" xmlns="" id="{756D418E-BC2C-4EA3-A8A2-DA190FEAF42D}"/>
                  </a:ext>
                </a:extLst>
              </p:cNvPr>
              <p:cNvSpPr>
                <a:spLocks/>
              </p:cNvSpPr>
              <p:nvPr/>
            </p:nvSpPr>
            <p:spPr bwMode="auto">
              <a:xfrm>
                <a:off x="5600" y="2023"/>
                <a:ext cx="46" cy="37"/>
              </a:xfrm>
              <a:custGeom>
                <a:avLst/>
                <a:gdLst>
                  <a:gd name="T0" fmla="*/ 36 w 52"/>
                  <a:gd name="T1" fmla="*/ 3 h 42"/>
                  <a:gd name="T2" fmla="*/ 35 w 52"/>
                  <a:gd name="T3" fmla="*/ 3 h 42"/>
                  <a:gd name="T4" fmla="*/ 34 w 52"/>
                  <a:gd name="T5" fmla="*/ 3 h 42"/>
                  <a:gd name="T6" fmla="*/ 29 w 52"/>
                  <a:gd name="T7" fmla="*/ 4 h 42"/>
                  <a:gd name="T8" fmla="*/ 23 w 52"/>
                  <a:gd name="T9" fmla="*/ 7 h 42"/>
                  <a:gd name="T10" fmla="*/ 12 w 52"/>
                  <a:gd name="T11" fmla="*/ 20 h 42"/>
                  <a:gd name="T12" fmla="*/ 8 w 52"/>
                  <a:gd name="T13" fmla="*/ 31 h 42"/>
                  <a:gd name="T14" fmla="*/ 10 w 52"/>
                  <a:gd name="T15" fmla="*/ 36 h 42"/>
                  <a:gd name="T16" fmla="*/ 14 w 52"/>
                  <a:gd name="T17" fmla="*/ 38 h 42"/>
                  <a:gd name="T18" fmla="*/ 27 w 52"/>
                  <a:gd name="T19" fmla="*/ 35 h 42"/>
                  <a:gd name="T20" fmla="*/ 42 w 52"/>
                  <a:gd name="T21" fmla="*/ 24 h 42"/>
                  <a:gd name="T22" fmla="*/ 47 w 52"/>
                  <a:gd name="T23" fmla="*/ 19 h 42"/>
                  <a:gd name="T24" fmla="*/ 51 w 52"/>
                  <a:gd name="T25" fmla="*/ 16 h 42"/>
                  <a:gd name="T26" fmla="*/ 52 w 52"/>
                  <a:gd name="T27" fmla="*/ 17 h 42"/>
                  <a:gd name="T28" fmla="*/ 52 w 52"/>
                  <a:gd name="T29" fmla="*/ 18 h 42"/>
                  <a:gd name="T30" fmla="*/ 50 w 52"/>
                  <a:gd name="T31" fmla="*/ 21 h 42"/>
                  <a:gd name="T32" fmla="*/ 44 w 52"/>
                  <a:gd name="T33" fmla="*/ 27 h 42"/>
                  <a:gd name="T34" fmla="*/ 27 w 52"/>
                  <a:gd name="T35" fmla="*/ 39 h 42"/>
                  <a:gd name="T36" fmla="*/ 12 w 52"/>
                  <a:gd name="T37" fmla="*/ 42 h 42"/>
                  <a:gd name="T38" fmla="*/ 3 w 52"/>
                  <a:gd name="T39" fmla="*/ 38 h 42"/>
                  <a:gd name="T40" fmla="*/ 0 w 52"/>
                  <a:gd name="T41" fmla="*/ 29 h 42"/>
                  <a:gd name="T42" fmla="*/ 3 w 52"/>
                  <a:gd name="T43" fmla="*/ 18 h 42"/>
                  <a:gd name="T44" fmla="*/ 13 w 52"/>
                  <a:gd name="T45" fmla="*/ 7 h 42"/>
                  <a:gd name="T46" fmla="*/ 23 w 52"/>
                  <a:gd name="T47" fmla="*/ 1 h 42"/>
                  <a:gd name="T48" fmla="*/ 33 w 52"/>
                  <a:gd name="T49" fmla="*/ 0 h 42"/>
                  <a:gd name="T50" fmla="*/ 39 w 52"/>
                  <a:gd name="T51" fmla="*/ 1 h 42"/>
                  <a:gd name="T52" fmla="*/ 41 w 52"/>
                  <a:gd name="T53" fmla="*/ 6 h 42"/>
                  <a:gd name="T54" fmla="*/ 39 w 52"/>
                  <a:gd name="T55" fmla="*/ 12 h 42"/>
                  <a:gd name="T56" fmla="*/ 34 w 52"/>
                  <a:gd name="T57" fmla="*/ 15 h 42"/>
                  <a:gd name="T58" fmla="*/ 31 w 52"/>
                  <a:gd name="T59" fmla="*/ 14 h 42"/>
                  <a:gd name="T60" fmla="*/ 29 w 52"/>
                  <a:gd name="T61" fmla="*/ 10 h 42"/>
                  <a:gd name="T62" fmla="*/ 31 w 52"/>
                  <a:gd name="T63" fmla="*/ 6 h 42"/>
                  <a:gd name="T64" fmla="*/ 36 w 52"/>
                  <a:gd name="T6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42">
                    <a:moveTo>
                      <a:pt x="36" y="3"/>
                    </a:moveTo>
                    <a:cubicBezTo>
                      <a:pt x="36" y="3"/>
                      <a:pt x="36" y="3"/>
                      <a:pt x="35" y="3"/>
                    </a:cubicBezTo>
                    <a:cubicBezTo>
                      <a:pt x="35" y="3"/>
                      <a:pt x="35" y="3"/>
                      <a:pt x="34" y="3"/>
                    </a:cubicBezTo>
                    <a:cubicBezTo>
                      <a:pt x="33" y="3"/>
                      <a:pt x="31" y="3"/>
                      <a:pt x="29" y="4"/>
                    </a:cubicBezTo>
                    <a:cubicBezTo>
                      <a:pt x="27" y="5"/>
                      <a:pt x="25" y="6"/>
                      <a:pt x="23" y="7"/>
                    </a:cubicBezTo>
                    <a:cubicBezTo>
                      <a:pt x="19" y="11"/>
                      <a:pt x="15" y="15"/>
                      <a:pt x="12" y="20"/>
                    </a:cubicBezTo>
                    <a:cubicBezTo>
                      <a:pt x="9" y="24"/>
                      <a:pt x="8" y="28"/>
                      <a:pt x="8" y="31"/>
                    </a:cubicBezTo>
                    <a:cubicBezTo>
                      <a:pt x="8" y="33"/>
                      <a:pt x="8" y="35"/>
                      <a:pt x="10" y="36"/>
                    </a:cubicBezTo>
                    <a:cubicBezTo>
                      <a:pt x="11" y="37"/>
                      <a:pt x="13" y="38"/>
                      <a:pt x="14" y="38"/>
                    </a:cubicBezTo>
                    <a:cubicBezTo>
                      <a:pt x="18" y="38"/>
                      <a:pt x="22" y="37"/>
                      <a:pt x="27" y="35"/>
                    </a:cubicBezTo>
                    <a:cubicBezTo>
                      <a:pt x="32" y="32"/>
                      <a:pt x="37" y="29"/>
                      <a:pt x="42" y="24"/>
                    </a:cubicBezTo>
                    <a:cubicBezTo>
                      <a:pt x="44" y="23"/>
                      <a:pt x="45" y="21"/>
                      <a:pt x="47" y="19"/>
                    </a:cubicBezTo>
                    <a:cubicBezTo>
                      <a:pt x="49" y="17"/>
                      <a:pt x="51" y="16"/>
                      <a:pt x="51" y="16"/>
                    </a:cubicBezTo>
                    <a:cubicBezTo>
                      <a:pt x="52" y="16"/>
                      <a:pt x="52" y="16"/>
                      <a:pt x="52" y="17"/>
                    </a:cubicBezTo>
                    <a:cubicBezTo>
                      <a:pt x="52" y="17"/>
                      <a:pt x="52" y="17"/>
                      <a:pt x="52" y="18"/>
                    </a:cubicBezTo>
                    <a:cubicBezTo>
                      <a:pt x="52" y="18"/>
                      <a:pt x="52" y="20"/>
                      <a:pt x="50" y="21"/>
                    </a:cubicBezTo>
                    <a:cubicBezTo>
                      <a:pt x="49" y="23"/>
                      <a:pt x="47" y="25"/>
                      <a:pt x="44" y="27"/>
                    </a:cubicBezTo>
                    <a:cubicBezTo>
                      <a:pt x="38" y="32"/>
                      <a:pt x="32" y="36"/>
                      <a:pt x="27" y="39"/>
                    </a:cubicBezTo>
                    <a:cubicBezTo>
                      <a:pt x="22" y="41"/>
                      <a:pt x="17" y="42"/>
                      <a:pt x="12" y="42"/>
                    </a:cubicBezTo>
                    <a:cubicBezTo>
                      <a:pt x="9" y="42"/>
                      <a:pt x="6" y="41"/>
                      <a:pt x="3" y="38"/>
                    </a:cubicBezTo>
                    <a:cubicBezTo>
                      <a:pt x="1" y="36"/>
                      <a:pt x="0" y="33"/>
                      <a:pt x="0" y="29"/>
                    </a:cubicBezTo>
                    <a:cubicBezTo>
                      <a:pt x="0" y="25"/>
                      <a:pt x="1" y="21"/>
                      <a:pt x="3" y="18"/>
                    </a:cubicBezTo>
                    <a:cubicBezTo>
                      <a:pt x="5" y="14"/>
                      <a:pt x="9" y="11"/>
                      <a:pt x="13" y="7"/>
                    </a:cubicBezTo>
                    <a:cubicBezTo>
                      <a:pt x="17" y="5"/>
                      <a:pt x="20" y="3"/>
                      <a:pt x="23" y="1"/>
                    </a:cubicBezTo>
                    <a:cubicBezTo>
                      <a:pt x="27" y="0"/>
                      <a:pt x="30" y="0"/>
                      <a:pt x="33" y="0"/>
                    </a:cubicBezTo>
                    <a:cubicBezTo>
                      <a:pt x="36" y="0"/>
                      <a:pt x="38" y="0"/>
                      <a:pt x="39" y="1"/>
                    </a:cubicBezTo>
                    <a:cubicBezTo>
                      <a:pt x="41" y="3"/>
                      <a:pt x="41" y="4"/>
                      <a:pt x="41" y="6"/>
                    </a:cubicBezTo>
                    <a:cubicBezTo>
                      <a:pt x="41" y="9"/>
                      <a:pt x="41" y="11"/>
                      <a:pt x="39" y="12"/>
                    </a:cubicBezTo>
                    <a:cubicBezTo>
                      <a:pt x="38" y="14"/>
                      <a:pt x="36" y="15"/>
                      <a:pt x="34" y="15"/>
                    </a:cubicBezTo>
                    <a:cubicBezTo>
                      <a:pt x="32" y="15"/>
                      <a:pt x="31" y="14"/>
                      <a:pt x="31" y="14"/>
                    </a:cubicBezTo>
                    <a:cubicBezTo>
                      <a:pt x="30" y="13"/>
                      <a:pt x="29" y="12"/>
                      <a:pt x="29" y="10"/>
                    </a:cubicBezTo>
                    <a:cubicBezTo>
                      <a:pt x="29" y="9"/>
                      <a:pt x="30" y="8"/>
                      <a:pt x="31" y="6"/>
                    </a:cubicBezTo>
                    <a:cubicBezTo>
                      <a:pt x="32" y="5"/>
                      <a:pt x="34" y="4"/>
                      <a:pt x="36"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922">
                <a:extLst>
                  <a:ext uri="{FF2B5EF4-FFF2-40B4-BE49-F238E27FC236}">
                    <a16:creationId xmlns:a16="http://schemas.microsoft.com/office/drawing/2014/main" xmlns="" id="{C6186098-5B7A-4C5E-BEAD-8D216BC35E36}"/>
                  </a:ext>
                </a:extLst>
              </p:cNvPr>
              <p:cNvSpPr>
                <a:spLocks noEditPoints="1"/>
              </p:cNvSpPr>
              <p:nvPr/>
            </p:nvSpPr>
            <p:spPr bwMode="auto">
              <a:xfrm>
                <a:off x="5639" y="2023"/>
                <a:ext cx="61" cy="37"/>
              </a:xfrm>
              <a:custGeom>
                <a:avLst/>
                <a:gdLst>
                  <a:gd name="T0" fmla="*/ 22 w 69"/>
                  <a:gd name="T1" fmla="*/ 34 h 43"/>
                  <a:gd name="T2" fmla="*/ 14 w 69"/>
                  <a:gd name="T3" fmla="*/ 41 h 43"/>
                  <a:gd name="T4" fmla="*/ 6 w 69"/>
                  <a:gd name="T5" fmla="*/ 43 h 43"/>
                  <a:gd name="T6" fmla="*/ 1 w 69"/>
                  <a:gd name="T7" fmla="*/ 41 h 43"/>
                  <a:gd name="T8" fmla="*/ 0 w 69"/>
                  <a:gd name="T9" fmla="*/ 34 h 43"/>
                  <a:gd name="T10" fmla="*/ 2 w 69"/>
                  <a:gd name="T11" fmla="*/ 23 h 43"/>
                  <a:gd name="T12" fmla="*/ 10 w 69"/>
                  <a:gd name="T13" fmla="*/ 14 h 43"/>
                  <a:gd name="T14" fmla="*/ 24 w 69"/>
                  <a:gd name="T15" fmla="*/ 4 h 43"/>
                  <a:gd name="T16" fmla="*/ 38 w 69"/>
                  <a:gd name="T17" fmla="*/ 0 h 43"/>
                  <a:gd name="T18" fmla="*/ 43 w 69"/>
                  <a:gd name="T19" fmla="*/ 2 h 43"/>
                  <a:gd name="T20" fmla="*/ 45 w 69"/>
                  <a:gd name="T21" fmla="*/ 6 h 43"/>
                  <a:gd name="T22" fmla="*/ 47 w 69"/>
                  <a:gd name="T23" fmla="*/ 3 h 43"/>
                  <a:gd name="T24" fmla="*/ 50 w 69"/>
                  <a:gd name="T25" fmla="*/ 1 h 43"/>
                  <a:gd name="T26" fmla="*/ 52 w 69"/>
                  <a:gd name="T27" fmla="*/ 1 h 43"/>
                  <a:gd name="T28" fmla="*/ 54 w 69"/>
                  <a:gd name="T29" fmla="*/ 1 h 43"/>
                  <a:gd name="T30" fmla="*/ 58 w 69"/>
                  <a:gd name="T31" fmla="*/ 1 h 43"/>
                  <a:gd name="T32" fmla="*/ 59 w 69"/>
                  <a:gd name="T33" fmla="*/ 3 h 43"/>
                  <a:gd name="T34" fmla="*/ 55 w 69"/>
                  <a:gd name="T35" fmla="*/ 7 h 43"/>
                  <a:gd name="T36" fmla="*/ 52 w 69"/>
                  <a:gd name="T37" fmla="*/ 10 h 43"/>
                  <a:gd name="T38" fmla="*/ 36 w 69"/>
                  <a:gd name="T39" fmla="*/ 27 h 43"/>
                  <a:gd name="T40" fmla="*/ 30 w 69"/>
                  <a:gd name="T41" fmla="*/ 37 h 43"/>
                  <a:gd name="T42" fmla="*/ 30 w 69"/>
                  <a:gd name="T43" fmla="*/ 38 h 43"/>
                  <a:gd name="T44" fmla="*/ 32 w 69"/>
                  <a:gd name="T45" fmla="*/ 39 h 43"/>
                  <a:gd name="T46" fmla="*/ 42 w 69"/>
                  <a:gd name="T47" fmla="*/ 35 h 43"/>
                  <a:gd name="T48" fmla="*/ 56 w 69"/>
                  <a:gd name="T49" fmla="*/ 26 h 43"/>
                  <a:gd name="T50" fmla="*/ 63 w 69"/>
                  <a:gd name="T51" fmla="*/ 21 h 43"/>
                  <a:gd name="T52" fmla="*/ 67 w 69"/>
                  <a:gd name="T53" fmla="*/ 17 h 43"/>
                  <a:gd name="T54" fmla="*/ 68 w 69"/>
                  <a:gd name="T55" fmla="*/ 18 h 43"/>
                  <a:gd name="T56" fmla="*/ 69 w 69"/>
                  <a:gd name="T57" fmla="*/ 19 h 43"/>
                  <a:gd name="T58" fmla="*/ 60 w 69"/>
                  <a:gd name="T59" fmla="*/ 28 h 43"/>
                  <a:gd name="T60" fmla="*/ 60 w 69"/>
                  <a:gd name="T61" fmla="*/ 28 h 43"/>
                  <a:gd name="T62" fmla="*/ 43 w 69"/>
                  <a:gd name="T63" fmla="*/ 39 h 43"/>
                  <a:gd name="T64" fmla="*/ 30 w 69"/>
                  <a:gd name="T65" fmla="*/ 43 h 43"/>
                  <a:gd name="T66" fmla="*/ 24 w 69"/>
                  <a:gd name="T67" fmla="*/ 41 h 43"/>
                  <a:gd name="T68" fmla="*/ 22 w 69"/>
                  <a:gd name="T69" fmla="*/ 36 h 43"/>
                  <a:gd name="T70" fmla="*/ 22 w 69"/>
                  <a:gd name="T71" fmla="*/ 34 h 43"/>
                  <a:gd name="T72" fmla="*/ 22 w 69"/>
                  <a:gd name="T73" fmla="*/ 34 h 43"/>
                  <a:gd name="T74" fmla="*/ 22 w 69"/>
                  <a:gd name="T75" fmla="*/ 30 h 43"/>
                  <a:gd name="T76" fmla="*/ 40 w 69"/>
                  <a:gd name="T77" fmla="*/ 11 h 43"/>
                  <a:gd name="T78" fmla="*/ 41 w 69"/>
                  <a:gd name="T79" fmla="*/ 8 h 43"/>
                  <a:gd name="T80" fmla="*/ 42 w 69"/>
                  <a:gd name="T81" fmla="*/ 6 h 43"/>
                  <a:gd name="T82" fmla="*/ 41 w 69"/>
                  <a:gd name="T83" fmla="*/ 5 h 43"/>
                  <a:gd name="T84" fmla="*/ 40 w 69"/>
                  <a:gd name="T85" fmla="*/ 5 h 43"/>
                  <a:gd name="T86" fmla="*/ 33 w 69"/>
                  <a:gd name="T87" fmla="*/ 7 h 43"/>
                  <a:gd name="T88" fmla="*/ 24 w 69"/>
                  <a:gd name="T89" fmla="*/ 13 h 43"/>
                  <a:gd name="T90" fmla="*/ 12 w 69"/>
                  <a:gd name="T91" fmla="*/ 26 h 43"/>
                  <a:gd name="T92" fmla="*/ 7 w 69"/>
                  <a:gd name="T93" fmla="*/ 37 h 43"/>
                  <a:gd name="T94" fmla="*/ 7 w 69"/>
                  <a:gd name="T95" fmla="*/ 38 h 43"/>
                  <a:gd name="T96" fmla="*/ 9 w 69"/>
                  <a:gd name="T97" fmla="*/ 39 h 43"/>
                  <a:gd name="T98" fmla="*/ 15 w 69"/>
                  <a:gd name="T99" fmla="*/ 37 h 43"/>
                  <a:gd name="T100" fmla="*/ 22 w 69"/>
                  <a:gd name="T101" fmla="*/ 3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 h="43">
                    <a:moveTo>
                      <a:pt x="22" y="34"/>
                    </a:moveTo>
                    <a:cubicBezTo>
                      <a:pt x="19" y="37"/>
                      <a:pt x="16" y="39"/>
                      <a:pt x="14" y="41"/>
                    </a:cubicBezTo>
                    <a:cubicBezTo>
                      <a:pt x="11" y="42"/>
                      <a:pt x="9" y="43"/>
                      <a:pt x="6" y="43"/>
                    </a:cubicBezTo>
                    <a:cubicBezTo>
                      <a:pt x="4" y="43"/>
                      <a:pt x="3" y="42"/>
                      <a:pt x="1" y="41"/>
                    </a:cubicBezTo>
                    <a:cubicBezTo>
                      <a:pt x="0" y="39"/>
                      <a:pt x="0" y="37"/>
                      <a:pt x="0" y="34"/>
                    </a:cubicBezTo>
                    <a:cubicBezTo>
                      <a:pt x="0" y="30"/>
                      <a:pt x="0" y="27"/>
                      <a:pt x="2" y="23"/>
                    </a:cubicBezTo>
                    <a:cubicBezTo>
                      <a:pt x="4" y="20"/>
                      <a:pt x="6" y="17"/>
                      <a:pt x="10" y="14"/>
                    </a:cubicBezTo>
                    <a:cubicBezTo>
                      <a:pt x="14" y="10"/>
                      <a:pt x="19" y="6"/>
                      <a:pt x="24" y="4"/>
                    </a:cubicBezTo>
                    <a:cubicBezTo>
                      <a:pt x="29" y="2"/>
                      <a:pt x="34" y="0"/>
                      <a:pt x="38" y="0"/>
                    </a:cubicBezTo>
                    <a:cubicBezTo>
                      <a:pt x="40" y="0"/>
                      <a:pt x="42" y="1"/>
                      <a:pt x="43" y="2"/>
                    </a:cubicBezTo>
                    <a:cubicBezTo>
                      <a:pt x="44" y="3"/>
                      <a:pt x="45" y="4"/>
                      <a:pt x="45" y="6"/>
                    </a:cubicBezTo>
                    <a:cubicBezTo>
                      <a:pt x="45" y="5"/>
                      <a:pt x="46" y="4"/>
                      <a:pt x="47" y="3"/>
                    </a:cubicBezTo>
                    <a:cubicBezTo>
                      <a:pt x="48" y="3"/>
                      <a:pt x="49" y="2"/>
                      <a:pt x="50" y="1"/>
                    </a:cubicBezTo>
                    <a:cubicBezTo>
                      <a:pt x="51" y="1"/>
                      <a:pt x="51" y="1"/>
                      <a:pt x="52" y="1"/>
                    </a:cubicBezTo>
                    <a:cubicBezTo>
                      <a:pt x="53" y="1"/>
                      <a:pt x="54" y="1"/>
                      <a:pt x="54" y="1"/>
                    </a:cubicBezTo>
                    <a:cubicBezTo>
                      <a:pt x="56" y="1"/>
                      <a:pt x="57" y="1"/>
                      <a:pt x="58" y="1"/>
                    </a:cubicBezTo>
                    <a:cubicBezTo>
                      <a:pt x="59" y="2"/>
                      <a:pt x="59" y="2"/>
                      <a:pt x="59" y="3"/>
                    </a:cubicBezTo>
                    <a:cubicBezTo>
                      <a:pt x="59" y="3"/>
                      <a:pt x="58" y="5"/>
                      <a:pt x="55" y="7"/>
                    </a:cubicBezTo>
                    <a:cubicBezTo>
                      <a:pt x="54" y="8"/>
                      <a:pt x="53" y="9"/>
                      <a:pt x="52" y="10"/>
                    </a:cubicBezTo>
                    <a:cubicBezTo>
                      <a:pt x="45" y="17"/>
                      <a:pt x="40" y="22"/>
                      <a:pt x="36" y="27"/>
                    </a:cubicBezTo>
                    <a:cubicBezTo>
                      <a:pt x="32" y="32"/>
                      <a:pt x="30" y="35"/>
                      <a:pt x="30" y="37"/>
                    </a:cubicBezTo>
                    <a:cubicBezTo>
                      <a:pt x="30" y="38"/>
                      <a:pt x="30" y="38"/>
                      <a:pt x="30" y="38"/>
                    </a:cubicBezTo>
                    <a:cubicBezTo>
                      <a:pt x="31" y="39"/>
                      <a:pt x="31" y="39"/>
                      <a:pt x="32" y="39"/>
                    </a:cubicBezTo>
                    <a:cubicBezTo>
                      <a:pt x="34" y="39"/>
                      <a:pt x="38" y="38"/>
                      <a:pt x="42" y="35"/>
                    </a:cubicBezTo>
                    <a:cubicBezTo>
                      <a:pt x="47" y="33"/>
                      <a:pt x="51" y="30"/>
                      <a:pt x="56" y="26"/>
                    </a:cubicBezTo>
                    <a:cubicBezTo>
                      <a:pt x="59" y="25"/>
                      <a:pt x="61" y="23"/>
                      <a:pt x="63" y="21"/>
                    </a:cubicBezTo>
                    <a:cubicBezTo>
                      <a:pt x="66" y="18"/>
                      <a:pt x="67" y="17"/>
                      <a:pt x="67" y="17"/>
                    </a:cubicBezTo>
                    <a:cubicBezTo>
                      <a:pt x="68" y="17"/>
                      <a:pt x="68" y="17"/>
                      <a:pt x="68" y="18"/>
                    </a:cubicBezTo>
                    <a:cubicBezTo>
                      <a:pt x="69" y="18"/>
                      <a:pt x="69" y="18"/>
                      <a:pt x="69" y="19"/>
                    </a:cubicBezTo>
                    <a:cubicBezTo>
                      <a:pt x="69" y="20"/>
                      <a:pt x="66" y="23"/>
                      <a:pt x="60" y="28"/>
                    </a:cubicBezTo>
                    <a:cubicBezTo>
                      <a:pt x="60" y="28"/>
                      <a:pt x="60" y="28"/>
                      <a:pt x="60" y="28"/>
                    </a:cubicBezTo>
                    <a:cubicBezTo>
                      <a:pt x="54" y="33"/>
                      <a:pt x="48" y="36"/>
                      <a:pt x="43" y="39"/>
                    </a:cubicBezTo>
                    <a:cubicBezTo>
                      <a:pt x="38" y="42"/>
                      <a:pt x="33" y="43"/>
                      <a:pt x="30" y="43"/>
                    </a:cubicBezTo>
                    <a:cubicBezTo>
                      <a:pt x="28" y="43"/>
                      <a:pt x="26" y="42"/>
                      <a:pt x="24" y="41"/>
                    </a:cubicBezTo>
                    <a:cubicBezTo>
                      <a:pt x="23" y="40"/>
                      <a:pt x="22" y="38"/>
                      <a:pt x="22" y="36"/>
                    </a:cubicBezTo>
                    <a:cubicBezTo>
                      <a:pt x="22" y="35"/>
                      <a:pt x="22" y="35"/>
                      <a:pt x="22" y="34"/>
                    </a:cubicBezTo>
                    <a:cubicBezTo>
                      <a:pt x="22" y="34"/>
                      <a:pt x="22" y="34"/>
                      <a:pt x="22" y="34"/>
                    </a:cubicBezTo>
                    <a:close/>
                    <a:moveTo>
                      <a:pt x="22" y="30"/>
                    </a:moveTo>
                    <a:cubicBezTo>
                      <a:pt x="40" y="11"/>
                      <a:pt x="40" y="11"/>
                      <a:pt x="40" y="11"/>
                    </a:cubicBezTo>
                    <a:cubicBezTo>
                      <a:pt x="40" y="10"/>
                      <a:pt x="41" y="9"/>
                      <a:pt x="41" y="8"/>
                    </a:cubicBezTo>
                    <a:cubicBezTo>
                      <a:pt x="42" y="8"/>
                      <a:pt x="42" y="7"/>
                      <a:pt x="42" y="6"/>
                    </a:cubicBezTo>
                    <a:cubicBezTo>
                      <a:pt x="42" y="6"/>
                      <a:pt x="42" y="5"/>
                      <a:pt x="41" y="5"/>
                    </a:cubicBezTo>
                    <a:cubicBezTo>
                      <a:pt x="41" y="5"/>
                      <a:pt x="40" y="5"/>
                      <a:pt x="40" y="5"/>
                    </a:cubicBezTo>
                    <a:cubicBezTo>
                      <a:pt x="38" y="5"/>
                      <a:pt x="36" y="5"/>
                      <a:pt x="33" y="7"/>
                    </a:cubicBezTo>
                    <a:cubicBezTo>
                      <a:pt x="30" y="8"/>
                      <a:pt x="27" y="11"/>
                      <a:pt x="24" y="13"/>
                    </a:cubicBezTo>
                    <a:cubicBezTo>
                      <a:pt x="19" y="17"/>
                      <a:pt x="15" y="22"/>
                      <a:pt x="12" y="26"/>
                    </a:cubicBezTo>
                    <a:cubicBezTo>
                      <a:pt x="8" y="31"/>
                      <a:pt x="7" y="34"/>
                      <a:pt x="7" y="37"/>
                    </a:cubicBezTo>
                    <a:cubicBezTo>
                      <a:pt x="7" y="37"/>
                      <a:pt x="7" y="38"/>
                      <a:pt x="7" y="38"/>
                    </a:cubicBezTo>
                    <a:cubicBezTo>
                      <a:pt x="8" y="39"/>
                      <a:pt x="8" y="39"/>
                      <a:pt x="9" y="39"/>
                    </a:cubicBezTo>
                    <a:cubicBezTo>
                      <a:pt x="11" y="39"/>
                      <a:pt x="12" y="38"/>
                      <a:pt x="15" y="37"/>
                    </a:cubicBezTo>
                    <a:cubicBezTo>
                      <a:pt x="17" y="35"/>
                      <a:pt x="19" y="33"/>
                      <a:pt x="22" y="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923">
                <a:extLst>
                  <a:ext uri="{FF2B5EF4-FFF2-40B4-BE49-F238E27FC236}">
                    <a16:creationId xmlns:a16="http://schemas.microsoft.com/office/drawing/2014/main" xmlns="" id="{1A3731E9-81CC-4502-9C3F-926204568F24}"/>
                  </a:ext>
                </a:extLst>
              </p:cNvPr>
              <p:cNvSpPr>
                <a:spLocks/>
              </p:cNvSpPr>
              <p:nvPr/>
            </p:nvSpPr>
            <p:spPr bwMode="auto">
              <a:xfrm>
                <a:off x="5694" y="1995"/>
                <a:ext cx="54" cy="65"/>
              </a:xfrm>
              <a:custGeom>
                <a:avLst/>
                <a:gdLst>
                  <a:gd name="T0" fmla="*/ 19 w 61"/>
                  <a:gd name="T1" fmla="*/ 40 h 74"/>
                  <a:gd name="T2" fmla="*/ 8 w 61"/>
                  <a:gd name="T3" fmla="*/ 49 h 74"/>
                  <a:gd name="T4" fmla="*/ 1 w 61"/>
                  <a:gd name="T5" fmla="*/ 54 h 74"/>
                  <a:gd name="T6" fmla="*/ 1 w 61"/>
                  <a:gd name="T7" fmla="*/ 54 h 74"/>
                  <a:gd name="T8" fmla="*/ 0 w 61"/>
                  <a:gd name="T9" fmla="*/ 53 h 74"/>
                  <a:gd name="T10" fmla="*/ 20 w 61"/>
                  <a:gd name="T11" fmla="*/ 36 h 74"/>
                  <a:gd name="T12" fmla="*/ 26 w 61"/>
                  <a:gd name="T13" fmla="*/ 31 h 74"/>
                  <a:gd name="T14" fmla="*/ 33 w 61"/>
                  <a:gd name="T15" fmla="*/ 23 h 74"/>
                  <a:gd name="T16" fmla="*/ 19 w 61"/>
                  <a:gd name="T17" fmla="*/ 23 h 74"/>
                  <a:gd name="T18" fmla="*/ 21 w 61"/>
                  <a:gd name="T19" fmla="*/ 20 h 74"/>
                  <a:gd name="T20" fmla="*/ 35 w 61"/>
                  <a:gd name="T21" fmla="*/ 20 h 74"/>
                  <a:gd name="T22" fmla="*/ 50 w 61"/>
                  <a:gd name="T23" fmla="*/ 2 h 74"/>
                  <a:gd name="T24" fmla="*/ 52 w 61"/>
                  <a:gd name="T25" fmla="*/ 0 h 74"/>
                  <a:gd name="T26" fmla="*/ 54 w 61"/>
                  <a:gd name="T27" fmla="*/ 0 h 74"/>
                  <a:gd name="T28" fmla="*/ 58 w 61"/>
                  <a:gd name="T29" fmla="*/ 0 h 74"/>
                  <a:gd name="T30" fmla="*/ 60 w 61"/>
                  <a:gd name="T31" fmla="*/ 2 h 74"/>
                  <a:gd name="T32" fmla="*/ 60 w 61"/>
                  <a:gd name="T33" fmla="*/ 3 h 74"/>
                  <a:gd name="T34" fmla="*/ 59 w 61"/>
                  <a:gd name="T35" fmla="*/ 4 h 74"/>
                  <a:gd name="T36" fmla="*/ 46 w 61"/>
                  <a:gd name="T37" fmla="*/ 20 h 74"/>
                  <a:gd name="T38" fmla="*/ 61 w 61"/>
                  <a:gd name="T39" fmla="*/ 20 h 74"/>
                  <a:gd name="T40" fmla="*/ 59 w 61"/>
                  <a:gd name="T41" fmla="*/ 23 h 74"/>
                  <a:gd name="T42" fmla="*/ 44 w 61"/>
                  <a:gd name="T43" fmla="*/ 23 h 74"/>
                  <a:gd name="T44" fmla="*/ 25 w 61"/>
                  <a:gd name="T45" fmla="*/ 45 h 74"/>
                  <a:gd name="T46" fmla="*/ 16 w 61"/>
                  <a:gd name="T47" fmla="*/ 58 h 74"/>
                  <a:gd name="T48" fmla="*/ 13 w 61"/>
                  <a:gd name="T49" fmla="*/ 66 h 74"/>
                  <a:gd name="T50" fmla="*/ 13 w 61"/>
                  <a:gd name="T51" fmla="*/ 69 h 74"/>
                  <a:gd name="T52" fmla="*/ 15 w 61"/>
                  <a:gd name="T53" fmla="*/ 70 h 74"/>
                  <a:gd name="T54" fmla="*/ 26 w 61"/>
                  <a:gd name="T55" fmla="*/ 66 h 74"/>
                  <a:gd name="T56" fmla="*/ 40 w 61"/>
                  <a:gd name="T57" fmla="*/ 57 h 74"/>
                  <a:gd name="T58" fmla="*/ 47 w 61"/>
                  <a:gd name="T59" fmla="*/ 51 h 74"/>
                  <a:gd name="T60" fmla="*/ 51 w 61"/>
                  <a:gd name="T61" fmla="*/ 48 h 74"/>
                  <a:gd name="T62" fmla="*/ 52 w 61"/>
                  <a:gd name="T63" fmla="*/ 49 h 74"/>
                  <a:gd name="T64" fmla="*/ 52 w 61"/>
                  <a:gd name="T65" fmla="*/ 50 h 74"/>
                  <a:gd name="T66" fmla="*/ 50 w 61"/>
                  <a:gd name="T67" fmla="*/ 52 h 74"/>
                  <a:gd name="T68" fmla="*/ 42 w 61"/>
                  <a:gd name="T69" fmla="*/ 59 h 74"/>
                  <a:gd name="T70" fmla="*/ 26 w 61"/>
                  <a:gd name="T71" fmla="*/ 70 h 74"/>
                  <a:gd name="T72" fmla="*/ 13 w 61"/>
                  <a:gd name="T73" fmla="*/ 74 h 74"/>
                  <a:gd name="T74" fmla="*/ 8 w 61"/>
                  <a:gd name="T75" fmla="*/ 72 h 74"/>
                  <a:gd name="T76" fmla="*/ 6 w 61"/>
                  <a:gd name="T77" fmla="*/ 67 h 74"/>
                  <a:gd name="T78" fmla="*/ 9 w 61"/>
                  <a:gd name="T79" fmla="*/ 55 h 74"/>
                  <a:gd name="T80" fmla="*/ 19 w 61"/>
                  <a:gd name="T81"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4">
                    <a:moveTo>
                      <a:pt x="19" y="40"/>
                    </a:moveTo>
                    <a:cubicBezTo>
                      <a:pt x="15" y="43"/>
                      <a:pt x="12" y="46"/>
                      <a:pt x="8" y="49"/>
                    </a:cubicBezTo>
                    <a:cubicBezTo>
                      <a:pt x="4" y="52"/>
                      <a:pt x="2" y="54"/>
                      <a:pt x="1" y="54"/>
                    </a:cubicBezTo>
                    <a:cubicBezTo>
                      <a:pt x="1" y="54"/>
                      <a:pt x="1" y="54"/>
                      <a:pt x="1" y="54"/>
                    </a:cubicBezTo>
                    <a:cubicBezTo>
                      <a:pt x="1" y="53"/>
                      <a:pt x="0" y="53"/>
                      <a:pt x="0" y="53"/>
                    </a:cubicBezTo>
                    <a:cubicBezTo>
                      <a:pt x="0" y="51"/>
                      <a:pt x="7" y="46"/>
                      <a:pt x="20" y="36"/>
                    </a:cubicBezTo>
                    <a:cubicBezTo>
                      <a:pt x="26" y="31"/>
                      <a:pt x="26" y="31"/>
                      <a:pt x="26" y="31"/>
                    </a:cubicBezTo>
                    <a:cubicBezTo>
                      <a:pt x="33" y="23"/>
                      <a:pt x="33" y="23"/>
                      <a:pt x="33" y="23"/>
                    </a:cubicBezTo>
                    <a:cubicBezTo>
                      <a:pt x="19" y="23"/>
                      <a:pt x="19" y="23"/>
                      <a:pt x="19" y="23"/>
                    </a:cubicBezTo>
                    <a:cubicBezTo>
                      <a:pt x="21" y="20"/>
                      <a:pt x="21" y="20"/>
                      <a:pt x="21" y="20"/>
                    </a:cubicBezTo>
                    <a:cubicBezTo>
                      <a:pt x="35" y="20"/>
                      <a:pt x="35" y="20"/>
                      <a:pt x="35" y="20"/>
                    </a:cubicBezTo>
                    <a:cubicBezTo>
                      <a:pt x="50" y="2"/>
                      <a:pt x="50" y="2"/>
                      <a:pt x="50" y="2"/>
                    </a:cubicBezTo>
                    <a:cubicBezTo>
                      <a:pt x="50" y="1"/>
                      <a:pt x="51" y="0"/>
                      <a:pt x="52" y="0"/>
                    </a:cubicBezTo>
                    <a:cubicBezTo>
                      <a:pt x="52" y="0"/>
                      <a:pt x="53" y="0"/>
                      <a:pt x="54" y="0"/>
                    </a:cubicBezTo>
                    <a:cubicBezTo>
                      <a:pt x="56" y="0"/>
                      <a:pt x="57" y="0"/>
                      <a:pt x="58" y="0"/>
                    </a:cubicBezTo>
                    <a:cubicBezTo>
                      <a:pt x="59" y="1"/>
                      <a:pt x="60" y="1"/>
                      <a:pt x="60" y="2"/>
                    </a:cubicBezTo>
                    <a:cubicBezTo>
                      <a:pt x="60" y="2"/>
                      <a:pt x="60" y="3"/>
                      <a:pt x="60" y="3"/>
                    </a:cubicBezTo>
                    <a:cubicBezTo>
                      <a:pt x="60" y="3"/>
                      <a:pt x="59" y="4"/>
                      <a:pt x="59" y="4"/>
                    </a:cubicBezTo>
                    <a:cubicBezTo>
                      <a:pt x="46" y="20"/>
                      <a:pt x="46" y="20"/>
                      <a:pt x="46" y="20"/>
                    </a:cubicBezTo>
                    <a:cubicBezTo>
                      <a:pt x="61" y="20"/>
                      <a:pt x="61" y="20"/>
                      <a:pt x="61" y="20"/>
                    </a:cubicBezTo>
                    <a:cubicBezTo>
                      <a:pt x="59" y="23"/>
                      <a:pt x="59" y="23"/>
                      <a:pt x="59" y="23"/>
                    </a:cubicBezTo>
                    <a:cubicBezTo>
                      <a:pt x="44" y="23"/>
                      <a:pt x="44" y="23"/>
                      <a:pt x="44" y="23"/>
                    </a:cubicBezTo>
                    <a:cubicBezTo>
                      <a:pt x="25" y="45"/>
                      <a:pt x="25" y="45"/>
                      <a:pt x="25" y="45"/>
                    </a:cubicBezTo>
                    <a:cubicBezTo>
                      <a:pt x="21" y="50"/>
                      <a:pt x="18" y="54"/>
                      <a:pt x="16" y="58"/>
                    </a:cubicBezTo>
                    <a:cubicBezTo>
                      <a:pt x="14" y="61"/>
                      <a:pt x="13" y="64"/>
                      <a:pt x="13" y="66"/>
                    </a:cubicBezTo>
                    <a:cubicBezTo>
                      <a:pt x="13" y="67"/>
                      <a:pt x="13" y="68"/>
                      <a:pt x="13" y="69"/>
                    </a:cubicBezTo>
                    <a:cubicBezTo>
                      <a:pt x="14" y="70"/>
                      <a:pt x="15" y="70"/>
                      <a:pt x="15" y="70"/>
                    </a:cubicBezTo>
                    <a:cubicBezTo>
                      <a:pt x="18" y="70"/>
                      <a:pt x="22" y="69"/>
                      <a:pt x="26" y="66"/>
                    </a:cubicBezTo>
                    <a:cubicBezTo>
                      <a:pt x="30" y="64"/>
                      <a:pt x="35" y="61"/>
                      <a:pt x="40" y="57"/>
                    </a:cubicBezTo>
                    <a:cubicBezTo>
                      <a:pt x="42" y="55"/>
                      <a:pt x="44" y="54"/>
                      <a:pt x="47" y="51"/>
                    </a:cubicBezTo>
                    <a:cubicBezTo>
                      <a:pt x="49" y="49"/>
                      <a:pt x="50" y="48"/>
                      <a:pt x="51" y="48"/>
                    </a:cubicBezTo>
                    <a:cubicBezTo>
                      <a:pt x="51" y="48"/>
                      <a:pt x="51" y="48"/>
                      <a:pt x="52" y="49"/>
                    </a:cubicBezTo>
                    <a:cubicBezTo>
                      <a:pt x="52" y="49"/>
                      <a:pt x="52" y="49"/>
                      <a:pt x="52" y="50"/>
                    </a:cubicBezTo>
                    <a:cubicBezTo>
                      <a:pt x="52" y="50"/>
                      <a:pt x="51" y="51"/>
                      <a:pt x="50" y="52"/>
                    </a:cubicBezTo>
                    <a:cubicBezTo>
                      <a:pt x="49" y="54"/>
                      <a:pt x="47" y="56"/>
                      <a:pt x="42" y="59"/>
                    </a:cubicBezTo>
                    <a:cubicBezTo>
                      <a:pt x="37" y="64"/>
                      <a:pt x="31" y="68"/>
                      <a:pt x="26" y="70"/>
                    </a:cubicBezTo>
                    <a:cubicBezTo>
                      <a:pt x="21" y="73"/>
                      <a:pt x="17" y="74"/>
                      <a:pt x="13" y="74"/>
                    </a:cubicBezTo>
                    <a:cubicBezTo>
                      <a:pt x="11" y="74"/>
                      <a:pt x="9" y="73"/>
                      <a:pt x="8" y="72"/>
                    </a:cubicBezTo>
                    <a:cubicBezTo>
                      <a:pt x="6" y="71"/>
                      <a:pt x="6" y="69"/>
                      <a:pt x="6" y="67"/>
                    </a:cubicBezTo>
                    <a:cubicBezTo>
                      <a:pt x="6" y="63"/>
                      <a:pt x="7" y="59"/>
                      <a:pt x="9" y="55"/>
                    </a:cubicBezTo>
                    <a:cubicBezTo>
                      <a:pt x="11" y="51"/>
                      <a:pt x="14" y="46"/>
                      <a:pt x="19"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924">
                <a:extLst>
                  <a:ext uri="{FF2B5EF4-FFF2-40B4-BE49-F238E27FC236}">
                    <a16:creationId xmlns:a16="http://schemas.microsoft.com/office/drawing/2014/main" xmlns="" id="{A9759A83-DFE2-43A7-9B1C-1FD755063932}"/>
                  </a:ext>
                </a:extLst>
              </p:cNvPr>
              <p:cNvSpPr>
                <a:spLocks noEditPoints="1"/>
              </p:cNvSpPr>
              <p:nvPr/>
            </p:nvSpPr>
            <p:spPr bwMode="auto">
              <a:xfrm>
                <a:off x="5735" y="2023"/>
                <a:ext cx="45" cy="37"/>
              </a:xfrm>
              <a:custGeom>
                <a:avLst/>
                <a:gdLst>
                  <a:gd name="T0" fmla="*/ 9 w 51"/>
                  <a:gd name="T1" fmla="*/ 28 h 43"/>
                  <a:gd name="T2" fmla="*/ 8 w 51"/>
                  <a:gd name="T3" fmla="*/ 31 h 43"/>
                  <a:gd name="T4" fmla="*/ 7 w 51"/>
                  <a:gd name="T5" fmla="*/ 34 h 43"/>
                  <a:gd name="T6" fmla="*/ 9 w 51"/>
                  <a:gd name="T7" fmla="*/ 38 h 43"/>
                  <a:gd name="T8" fmla="*/ 13 w 51"/>
                  <a:gd name="T9" fmla="*/ 39 h 43"/>
                  <a:gd name="T10" fmla="*/ 25 w 51"/>
                  <a:gd name="T11" fmla="*/ 35 h 43"/>
                  <a:gd name="T12" fmla="*/ 41 w 51"/>
                  <a:gd name="T13" fmla="*/ 25 h 43"/>
                  <a:gd name="T14" fmla="*/ 46 w 51"/>
                  <a:gd name="T15" fmla="*/ 20 h 43"/>
                  <a:gd name="T16" fmla="*/ 50 w 51"/>
                  <a:gd name="T17" fmla="*/ 17 h 43"/>
                  <a:gd name="T18" fmla="*/ 50 w 51"/>
                  <a:gd name="T19" fmla="*/ 18 h 43"/>
                  <a:gd name="T20" fmla="*/ 51 w 51"/>
                  <a:gd name="T21" fmla="*/ 19 h 43"/>
                  <a:gd name="T22" fmla="*/ 49 w 51"/>
                  <a:gd name="T23" fmla="*/ 22 h 43"/>
                  <a:gd name="T24" fmla="*/ 41 w 51"/>
                  <a:gd name="T25" fmla="*/ 29 h 43"/>
                  <a:gd name="T26" fmla="*/ 26 w 51"/>
                  <a:gd name="T27" fmla="*/ 39 h 43"/>
                  <a:gd name="T28" fmla="*/ 12 w 51"/>
                  <a:gd name="T29" fmla="*/ 43 h 43"/>
                  <a:gd name="T30" fmla="*/ 3 w 51"/>
                  <a:gd name="T31" fmla="*/ 40 h 43"/>
                  <a:gd name="T32" fmla="*/ 0 w 51"/>
                  <a:gd name="T33" fmla="*/ 30 h 43"/>
                  <a:gd name="T34" fmla="*/ 3 w 51"/>
                  <a:gd name="T35" fmla="*/ 19 h 43"/>
                  <a:gd name="T36" fmla="*/ 13 w 51"/>
                  <a:gd name="T37" fmla="*/ 9 h 43"/>
                  <a:gd name="T38" fmla="*/ 23 w 51"/>
                  <a:gd name="T39" fmla="*/ 2 h 43"/>
                  <a:gd name="T40" fmla="*/ 33 w 51"/>
                  <a:gd name="T41" fmla="*/ 0 h 43"/>
                  <a:gd name="T42" fmla="*/ 38 w 51"/>
                  <a:gd name="T43" fmla="*/ 2 h 43"/>
                  <a:gd name="T44" fmla="*/ 39 w 51"/>
                  <a:gd name="T45" fmla="*/ 6 h 43"/>
                  <a:gd name="T46" fmla="*/ 31 w 51"/>
                  <a:gd name="T47" fmla="*/ 19 h 43"/>
                  <a:gd name="T48" fmla="*/ 9 w 51"/>
                  <a:gd name="T49" fmla="*/ 28 h 43"/>
                  <a:gd name="T50" fmla="*/ 11 w 51"/>
                  <a:gd name="T51" fmla="*/ 23 h 43"/>
                  <a:gd name="T52" fmla="*/ 29 w 51"/>
                  <a:gd name="T53" fmla="*/ 16 h 43"/>
                  <a:gd name="T54" fmla="*/ 36 w 51"/>
                  <a:gd name="T55" fmla="*/ 7 h 43"/>
                  <a:gd name="T56" fmla="*/ 35 w 51"/>
                  <a:gd name="T57" fmla="*/ 5 h 43"/>
                  <a:gd name="T58" fmla="*/ 33 w 51"/>
                  <a:gd name="T59" fmla="*/ 4 h 43"/>
                  <a:gd name="T60" fmla="*/ 24 w 51"/>
                  <a:gd name="T61" fmla="*/ 9 h 43"/>
                  <a:gd name="T62" fmla="*/ 11 w 51"/>
                  <a:gd name="T63"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3">
                    <a:moveTo>
                      <a:pt x="9" y="28"/>
                    </a:moveTo>
                    <a:cubicBezTo>
                      <a:pt x="8" y="29"/>
                      <a:pt x="8" y="30"/>
                      <a:pt x="8" y="31"/>
                    </a:cubicBezTo>
                    <a:cubicBezTo>
                      <a:pt x="7" y="32"/>
                      <a:pt x="7" y="33"/>
                      <a:pt x="7" y="34"/>
                    </a:cubicBezTo>
                    <a:cubicBezTo>
                      <a:pt x="7" y="35"/>
                      <a:pt x="8" y="37"/>
                      <a:pt x="9" y="38"/>
                    </a:cubicBezTo>
                    <a:cubicBezTo>
                      <a:pt x="10" y="39"/>
                      <a:pt x="11" y="39"/>
                      <a:pt x="13" y="39"/>
                    </a:cubicBezTo>
                    <a:cubicBezTo>
                      <a:pt x="17" y="39"/>
                      <a:pt x="21" y="38"/>
                      <a:pt x="25" y="35"/>
                    </a:cubicBezTo>
                    <a:cubicBezTo>
                      <a:pt x="30" y="33"/>
                      <a:pt x="35" y="29"/>
                      <a:pt x="41" y="25"/>
                    </a:cubicBezTo>
                    <a:cubicBezTo>
                      <a:pt x="42" y="24"/>
                      <a:pt x="44" y="22"/>
                      <a:pt x="46" y="20"/>
                    </a:cubicBezTo>
                    <a:cubicBezTo>
                      <a:pt x="48" y="18"/>
                      <a:pt x="49" y="17"/>
                      <a:pt x="50" y="17"/>
                    </a:cubicBezTo>
                    <a:cubicBezTo>
                      <a:pt x="50" y="17"/>
                      <a:pt x="50" y="17"/>
                      <a:pt x="50" y="18"/>
                    </a:cubicBezTo>
                    <a:cubicBezTo>
                      <a:pt x="51" y="18"/>
                      <a:pt x="51" y="18"/>
                      <a:pt x="51" y="19"/>
                    </a:cubicBezTo>
                    <a:cubicBezTo>
                      <a:pt x="51" y="19"/>
                      <a:pt x="50" y="20"/>
                      <a:pt x="49" y="22"/>
                    </a:cubicBezTo>
                    <a:cubicBezTo>
                      <a:pt x="47" y="23"/>
                      <a:pt x="45" y="26"/>
                      <a:pt x="41" y="29"/>
                    </a:cubicBezTo>
                    <a:cubicBezTo>
                      <a:pt x="36" y="33"/>
                      <a:pt x="31" y="37"/>
                      <a:pt x="26" y="39"/>
                    </a:cubicBezTo>
                    <a:cubicBezTo>
                      <a:pt x="21" y="42"/>
                      <a:pt x="16" y="43"/>
                      <a:pt x="12" y="43"/>
                    </a:cubicBezTo>
                    <a:cubicBezTo>
                      <a:pt x="8" y="43"/>
                      <a:pt x="5" y="42"/>
                      <a:pt x="3" y="40"/>
                    </a:cubicBezTo>
                    <a:cubicBezTo>
                      <a:pt x="1" y="37"/>
                      <a:pt x="0" y="34"/>
                      <a:pt x="0" y="30"/>
                    </a:cubicBezTo>
                    <a:cubicBezTo>
                      <a:pt x="0" y="26"/>
                      <a:pt x="1" y="23"/>
                      <a:pt x="3" y="19"/>
                    </a:cubicBezTo>
                    <a:cubicBezTo>
                      <a:pt x="5" y="15"/>
                      <a:pt x="9" y="12"/>
                      <a:pt x="13" y="9"/>
                    </a:cubicBezTo>
                    <a:cubicBezTo>
                      <a:pt x="17" y="6"/>
                      <a:pt x="20" y="4"/>
                      <a:pt x="23" y="2"/>
                    </a:cubicBezTo>
                    <a:cubicBezTo>
                      <a:pt x="27" y="1"/>
                      <a:pt x="30" y="0"/>
                      <a:pt x="33" y="0"/>
                    </a:cubicBezTo>
                    <a:cubicBezTo>
                      <a:pt x="35" y="0"/>
                      <a:pt x="37" y="1"/>
                      <a:pt x="38" y="2"/>
                    </a:cubicBezTo>
                    <a:cubicBezTo>
                      <a:pt x="39" y="2"/>
                      <a:pt x="39" y="4"/>
                      <a:pt x="39" y="6"/>
                    </a:cubicBezTo>
                    <a:cubicBezTo>
                      <a:pt x="39" y="10"/>
                      <a:pt x="36" y="14"/>
                      <a:pt x="31" y="19"/>
                    </a:cubicBezTo>
                    <a:cubicBezTo>
                      <a:pt x="25" y="23"/>
                      <a:pt x="17" y="26"/>
                      <a:pt x="9" y="28"/>
                    </a:cubicBezTo>
                    <a:close/>
                    <a:moveTo>
                      <a:pt x="11" y="23"/>
                    </a:moveTo>
                    <a:cubicBezTo>
                      <a:pt x="18" y="22"/>
                      <a:pt x="24" y="19"/>
                      <a:pt x="29" y="16"/>
                    </a:cubicBezTo>
                    <a:cubicBezTo>
                      <a:pt x="34" y="13"/>
                      <a:pt x="36" y="10"/>
                      <a:pt x="36" y="7"/>
                    </a:cubicBezTo>
                    <a:cubicBezTo>
                      <a:pt x="36" y="6"/>
                      <a:pt x="36" y="5"/>
                      <a:pt x="35" y="5"/>
                    </a:cubicBezTo>
                    <a:cubicBezTo>
                      <a:pt x="35" y="4"/>
                      <a:pt x="34" y="4"/>
                      <a:pt x="33" y="4"/>
                    </a:cubicBezTo>
                    <a:cubicBezTo>
                      <a:pt x="31" y="4"/>
                      <a:pt x="28" y="6"/>
                      <a:pt x="24" y="9"/>
                    </a:cubicBezTo>
                    <a:cubicBezTo>
                      <a:pt x="20" y="12"/>
                      <a:pt x="16" y="17"/>
                      <a:pt x="11"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925">
                <a:extLst>
                  <a:ext uri="{FF2B5EF4-FFF2-40B4-BE49-F238E27FC236}">
                    <a16:creationId xmlns:a16="http://schemas.microsoft.com/office/drawing/2014/main" xmlns="" id="{28B4441F-8FD4-4132-B618-518DB1632E2F}"/>
                  </a:ext>
                </a:extLst>
              </p:cNvPr>
              <p:cNvSpPr>
                <a:spLocks noEditPoints="1"/>
              </p:cNvSpPr>
              <p:nvPr/>
            </p:nvSpPr>
            <p:spPr bwMode="auto">
              <a:xfrm>
                <a:off x="5822" y="1954"/>
                <a:ext cx="110" cy="107"/>
              </a:xfrm>
              <a:custGeom>
                <a:avLst/>
                <a:gdLst>
                  <a:gd name="T0" fmla="*/ 107 w 125"/>
                  <a:gd name="T1" fmla="*/ 43 h 122"/>
                  <a:gd name="T2" fmla="*/ 107 w 125"/>
                  <a:gd name="T3" fmla="*/ 44 h 122"/>
                  <a:gd name="T4" fmla="*/ 103 w 125"/>
                  <a:gd name="T5" fmla="*/ 60 h 122"/>
                  <a:gd name="T6" fmla="*/ 90 w 125"/>
                  <a:gd name="T7" fmla="*/ 80 h 122"/>
                  <a:gd name="T8" fmla="*/ 74 w 125"/>
                  <a:gd name="T9" fmla="*/ 96 h 122"/>
                  <a:gd name="T10" fmla="*/ 56 w 125"/>
                  <a:gd name="T11" fmla="*/ 110 h 122"/>
                  <a:gd name="T12" fmla="*/ 38 w 125"/>
                  <a:gd name="T13" fmla="*/ 119 h 122"/>
                  <a:gd name="T14" fmla="*/ 24 w 125"/>
                  <a:gd name="T15" fmla="*/ 122 h 122"/>
                  <a:gd name="T16" fmla="*/ 6 w 125"/>
                  <a:gd name="T17" fmla="*/ 116 h 122"/>
                  <a:gd name="T18" fmla="*/ 0 w 125"/>
                  <a:gd name="T19" fmla="*/ 98 h 122"/>
                  <a:gd name="T20" fmla="*/ 7 w 125"/>
                  <a:gd name="T21" fmla="*/ 70 h 122"/>
                  <a:gd name="T22" fmla="*/ 28 w 125"/>
                  <a:gd name="T23" fmla="*/ 42 h 122"/>
                  <a:gd name="T24" fmla="*/ 67 w 125"/>
                  <a:gd name="T25" fmla="*/ 11 h 122"/>
                  <a:gd name="T26" fmla="*/ 104 w 125"/>
                  <a:gd name="T27" fmla="*/ 0 h 122"/>
                  <a:gd name="T28" fmla="*/ 119 w 125"/>
                  <a:gd name="T29" fmla="*/ 5 h 122"/>
                  <a:gd name="T30" fmla="*/ 125 w 125"/>
                  <a:gd name="T31" fmla="*/ 18 h 122"/>
                  <a:gd name="T32" fmla="*/ 120 w 125"/>
                  <a:gd name="T33" fmla="*/ 31 h 122"/>
                  <a:gd name="T34" fmla="*/ 107 w 125"/>
                  <a:gd name="T35" fmla="*/ 43 h 122"/>
                  <a:gd name="T36" fmla="*/ 103 w 125"/>
                  <a:gd name="T37" fmla="*/ 45 h 122"/>
                  <a:gd name="T38" fmla="*/ 100 w 125"/>
                  <a:gd name="T39" fmla="*/ 46 h 122"/>
                  <a:gd name="T40" fmla="*/ 93 w 125"/>
                  <a:gd name="T41" fmla="*/ 48 h 122"/>
                  <a:gd name="T42" fmla="*/ 92 w 125"/>
                  <a:gd name="T43" fmla="*/ 48 h 122"/>
                  <a:gd name="T44" fmla="*/ 92 w 125"/>
                  <a:gd name="T45" fmla="*/ 47 h 122"/>
                  <a:gd name="T46" fmla="*/ 96 w 125"/>
                  <a:gd name="T47" fmla="*/ 44 h 122"/>
                  <a:gd name="T48" fmla="*/ 102 w 125"/>
                  <a:gd name="T49" fmla="*/ 40 h 122"/>
                  <a:gd name="T50" fmla="*/ 99 w 125"/>
                  <a:gd name="T51" fmla="*/ 35 h 122"/>
                  <a:gd name="T52" fmla="*/ 92 w 125"/>
                  <a:gd name="T53" fmla="*/ 33 h 122"/>
                  <a:gd name="T54" fmla="*/ 67 w 125"/>
                  <a:gd name="T55" fmla="*/ 43 h 122"/>
                  <a:gd name="T56" fmla="*/ 37 w 125"/>
                  <a:gd name="T57" fmla="*/ 70 h 122"/>
                  <a:gd name="T58" fmla="*/ 25 w 125"/>
                  <a:gd name="T59" fmla="*/ 86 h 122"/>
                  <a:gd name="T60" fmla="*/ 18 w 125"/>
                  <a:gd name="T61" fmla="*/ 95 h 122"/>
                  <a:gd name="T62" fmla="*/ 18 w 125"/>
                  <a:gd name="T63" fmla="*/ 95 h 122"/>
                  <a:gd name="T64" fmla="*/ 17 w 125"/>
                  <a:gd name="T65" fmla="*/ 94 h 122"/>
                  <a:gd name="T66" fmla="*/ 22 w 125"/>
                  <a:gd name="T67" fmla="*/ 82 h 122"/>
                  <a:gd name="T68" fmla="*/ 34 w 125"/>
                  <a:gd name="T69" fmla="*/ 65 h 122"/>
                  <a:gd name="T70" fmla="*/ 63 w 125"/>
                  <a:gd name="T71" fmla="*/ 38 h 122"/>
                  <a:gd name="T72" fmla="*/ 90 w 125"/>
                  <a:gd name="T73" fmla="*/ 29 h 122"/>
                  <a:gd name="T74" fmla="*/ 100 w 125"/>
                  <a:gd name="T75" fmla="*/ 31 h 122"/>
                  <a:gd name="T76" fmla="*/ 106 w 125"/>
                  <a:gd name="T77" fmla="*/ 38 h 122"/>
                  <a:gd name="T78" fmla="*/ 117 w 125"/>
                  <a:gd name="T79" fmla="*/ 28 h 122"/>
                  <a:gd name="T80" fmla="*/ 121 w 125"/>
                  <a:gd name="T81" fmla="*/ 16 h 122"/>
                  <a:gd name="T82" fmla="*/ 116 w 125"/>
                  <a:gd name="T83" fmla="*/ 7 h 122"/>
                  <a:gd name="T84" fmla="*/ 105 w 125"/>
                  <a:gd name="T85" fmla="*/ 4 h 122"/>
                  <a:gd name="T86" fmla="*/ 80 w 125"/>
                  <a:gd name="T87" fmla="*/ 12 h 122"/>
                  <a:gd name="T88" fmla="*/ 49 w 125"/>
                  <a:gd name="T89" fmla="*/ 36 h 122"/>
                  <a:gd name="T90" fmla="*/ 17 w 125"/>
                  <a:gd name="T91" fmla="*/ 73 h 122"/>
                  <a:gd name="T92" fmla="*/ 5 w 125"/>
                  <a:gd name="T93" fmla="*/ 102 h 122"/>
                  <a:gd name="T94" fmla="*/ 10 w 125"/>
                  <a:gd name="T95" fmla="*/ 114 h 122"/>
                  <a:gd name="T96" fmla="*/ 23 w 125"/>
                  <a:gd name="T97" fmla="*/ 118 h 122"/>
                  <a:gd name="T98" fmla="*/ 50 w 125"/>
                  <a:gd name="T99" fmla="*/ 109 h 122"/>
                  <a:gd name="T100" fmla="*/ 81 w 125"/>
                  <a:gd name="T101" fmla="*/ 85 h 122"/>
                  <a:gd name="T102" fmla="*/ 97 w 125"/>
                  <a:gd name="T103" fmla="*/ 63 h 122"/>
                  <a:gd name="T104" fmla="*/ 103 w 125"/>
                  <a:gd name="T105" fmla="*/ 4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5" h="122">
                    <a:moveTo>
                      <a:pt x="107" y="43"/>
                    </a:moveTo>
                    <a:cubicBezTo>
                      <a:pt x="107" y="44"/>
                      <a:pt x="107" y="44"/>
                      <a:pt x="107" y="44"/>
                    </a:cubicBezTo>
                    <a:cubicBezTo>
                      <a:pt x="107" y="49"/>
                      <a:pt x="106" y="54"/>
                      <a:pt x="103" y="60"/>
                    </a:cubicBezTo>
                    <a:cubicBezTo>
                      <a:pt x="100" y="66"/>
                      <a:pt x="96" y="73"/>
                      <a:pt x="90" y="80"/>
                    </a:cubicBezTo>
                    <a:cubicBezTo>
                      <a:pt x="85" y="86"/>
                      <a:pt x="79" y="91"/>
                      <a:pt x="74" y="96"/>
                    </a:cubicBezTo>
                    <a:cubicBezTo>
                      <a:pt x="68" y="101"/>
                      <a:pt x="62" y="106"/>
                      <a:pt x="56" y="110"/>
                    </a:cubicBezTo>
                    <a:cubicBezTo>
                      <a:pt x="50" y="114"/>
                      <a:pt x="44" y="117"/>
                      <a:pt x="38" y="119"/>
                    </a:cubicBezTo>
                    <a:cubicBezTo>
                      <a:pt x="33" y="121"/>
                      <a:pt x="28" y="122"/>
                      <a:pt x="24" y="122"/>
                    </a:cubicBezTo>
                    <a:cubicBezTo>
                      <a:pt x="16" y="122"/>
                      <a:pt x="10" y="120"/>
                      <a:pt x="6" y="116"/>
                    </a:cubicBezTo>
                    <a:cubicBezTo>
                      <a:pt x="2" y="112"/>
                      <a:pt x="0" y="106"/>
                      <a:pt x="0" y="98"/>
                    </a:cubicBezTo>
                    <a:cubicBezTo>
                      <a:pt x="0" y="89"/>
                      <a:pt x="3" y="80"/>
                      <a:pt x="7" y="70"/>
                    </a:cubicBezTo>
                    <a:cubicBezTo>
                      <a:pt x="12" y="60"/>
                      <a:pt x="19" y="51"/>
                      <a:pt x="28" y="42"/>
                    </a:cubicBezTo>
                    <a:cubicBezTo>
                      <a:pt x="40" y="28"/>
                      <a:pt x="53" y="18"/>
                      <a:pt x="67" y="11"/>
                    </a:cubicBezTo>
                    <a:cubicBezTo>
                      <a:pt x="80" y="4"/>
                      <a:pt x="93" y="0"/>
                      <a:pt x="104" y="0"/>
                    </a:cubicBezTo>
                    <a:cubicBezTo>
                      <a:pt x="111" y="0"/>
                      <a:pt x="116" y="2"/>
                      <a:pt x="119" y="5"/>
                    </a:cubicBezTo>
                    <a:cubicBezTo>
                      <a:pt x="123" y="8"/>
                      <a:pt x="125" y="12"/>
                      <a:pt x="125" y="18"/>
                    </a:cubicBezTo>
                    <a:cubicBezTo>
                      <a:pt x="125" y="23"/>
                      <a:pt x="123" y="27"/>
                      <a:pt x="120" y="31"/>
                    </a:cubicBezTo>
                    <a:cubicBezTo>
                      <a:pt x="117" y="36"/>
                      <a:pt x="113" y="40"/>
                      <a:pt x="107" y="43"/>
                    </a:cubicBezTo>
                    <a:close/>
                    <a:moveTo>
                      <a:pt x="103" y="45"/>
                    </a:moveTo>
                    <a:cubicBezTo>
                      <a:pt x="102" y="45"/>
                      <a:pt x="101" y="46"/>
                      <a:pt x="100" y="46"/>
                    </a:cubicBezTo>
                    <a:cubicBezTo>
                      <a:pt x="96" y="47"/>
                      <a:pt x="94" y="48"/>
                      <a:pt x="93" y="48"/>
                    </a:cubicBezTo>
                    <a:cubicBezTo>
                      <a:pt x="93" y="48"/>
                      <a:pt x="92" y="48"/>
                      <a:pt x="92" y="48"/>
                    </a:cubicBezTo>
                    <a:cubicBezTo>
                      <a:pt x="92" y="47"/>
                      <a:pt x="92" y="47"/>
                      <a:pt x="92" y="47"/>
                    </a:cubicBezTo>
                    <a:cubicBezTo>
                      <a:pt x="92" y="46"/>
                      <a:pt x="93" y="45"/>
                      <a:pt x="96" y="44"/>
                    </a:cubicBezTo>
                    <a:cubicBezTo>
                      <a:pt x="98" y="43"/>
                      <a:pt x="101" y="42"/>
                      <a:pt x="102" y="40"/>
                    </a:cubicBezTo>
                    <a:cubicBezTo>
                      <a:pt x="102" y="38"/>
                      <a:pt x="101" y="36"/>
                      <a:pt x="99" y="35"/>
                    </a:cubicBezTo>
                    <a:cubicBezTo>
                      <a:pt x="97" y="33"/>
                      <a:pt x="95" y="33"/>
                      <a:pt x="92" y="33"/>
                    </a:cubicBezTo>
                    <a:cubicBezTo>
                      <a:pt x="86" y="33"/>
                      <a:pt x="78" y="36"/>
                      <a:pt x="67" y="43"/>
                    </a:cubicBezTo>
                    <a:cubicBezTo>
                      <a:pt x="57" y="50"/>
                      <a:pt x="47" y="59"/>
                      <a:pt x="37" y="70"/>
                    </a:cubicBezTo>
                    <a:cubicBezTo>
                      <a:pt x="33" y="75"/>
                      <a:pt x="29" y="80"/>
                      <a:pt x="25" y="86"/>
                    </a:cubicBezTo>
                    <a:cubicBezTo>
                      <a:pt x="21" y="92"/>
                      <a:pt x="19" y="95"/>
                      <a:pt x="18" y="95"/>
                    </a:cubicBezTo>
                    <a:cubicBezTo>
                      <a:pt x="18" y="95"/>
                      <a:pt x="18" y="95"/>
                      <a:pt x="18" y="95"/>
                    </a:cubicBezTo>
                    <a:cubicBezTo>
                      <a:pt x="17" y="95"/>
                      <a:pt x="17" y="94"/>
                      <a:pt x="17" y="94"/>
                    </a:cubicBezTo>
                    <a:cubicBezTo>
                      <a:pt x="17" y="92"/>
                      <a:pt x="19" y="88"/>
                      <a:pt x="22" y="82"/>
                    </a:cubicBezTo>
                    <a:cubicBezTo>
                      <a:pt x="25" y="77"/>
                      <a:pt x="29" y="71"/>
                      <a:pt x="34" y="65"/>
                    </a:cubicBezTo>
                    <a:cubicBezTo>
                      <a:pt x="44" y="53"/>
                      <a:pt x="54" y="44"/>
                      <a:pt x="63" y="38"/>
                    </a:cubicBezTo>
                    <a:cubicBezTo>
                      <a:pt x="73" y="32"/>
                      <a:pt x="82" y="29"/>
                      <a:pt x="90" y="29"/>
                    </a:cubicBezTo>
                    <a:cubicBezTo>
                      <a:pt x="94" y="29"/>
                      <a:pt x="98" y="29"/>
                      <a:pt x="100" y="31"/>
                    </a:cubicBezTo>
                    <a:cubicBezTo>
                      <a:pt x="103" y="32"/>
                      <a:pt x="105" y="35"/>
                      <a:pt x="106" y="38"/>
                    </a:cubicBezTo>
                    <a:cubicBezTo>
                      <a:pt x="111" y="35"/>
                      <a:pt x="114" y="32"/>
                      <a:pt x="117" y="28"/>
                    </a:cubicBezTo>
                    <a:cubicBezTo>
                      <a:pt x="119" y="24"/>
                      <a:pt x="121" y="20"/>
                      <a:pt x="121" y="16"/>
                    </a:cubicBezTo>
                    <a:cubicBezTo>
                      <a:pt x="121" y="13"/>
                      <a:pt x="119" y="9"/>
                      <a:pt x="116" y="7"/>
                    </a:cubicBezTo>
                    <a:cubicBezTo>
                      <a:pt x="113" y="5"/>
                      <a:pt x="110" y="4"/>
                      <a:pt x="105" y="4"/>
                    </a:cubicBezTo>
                    <a:cubicBezTo>
                      <a:pt x="98" y="4"/>
                      <a:pt x="90" y="7"/>
                      <a:pt x="80" y="12"/>
                    </a:cubicBezTo>
                    <a:cubicBezTo>
                      <a:pt x="70" y="18"/>
                      <a:pt x="60" y="26"/>
                      <a:pt x="49" y="36"/>
                    </a:cubicBezTo>
                    <a:cubicBezTo>
                      <a:pt x="36" y="48"/>
                      <a:pt x="25" y="61"/>
                      <a:pt x="17" y="73"/>
                    </a:cubicBezTo>
                    <a:cubicBezTo>
                      <a:pt x="9" y="85"/>
                      <a:pt x="5" y="95"/>
                      <a:pt x="5" y="102"/>
                    </a:cubicBezTo>
                    <a:cubicBezTo>
                      <a:pt x="5" y="107"/>
                      <a:pt x="7" y="111"/>
                      <a:pt x="10" y="114"/>
                    </a:cubicBezTo>
                    <a:cubicBezTo>
                      <a:pt x="13" y="117"/>
                      <a:pt x="18" y="118"/>
                      <a:pt x="23" y="118"/>
                    </a:cubicBezTo>
                    <a:cubicBezTo>
                      <a:pt x="31" y="118"/>
                      <a:pt x="39" y="115"/>
                      <a:pt x="50" y="109"/>
                    </a:cubicBezTo>
                    <a:cubicBezTo>
                      <a:pt x="61" y="103"/>
                      <a:pt x="71" y="95"/>
                      <a:pt x="81" y="85"/>
                    </a:cubicBezTo>
                    <a:cubicBezTo>
                      <a:pt x="88" y="77"/>
                      <a:pt x="94" y="70"/>
                      <a:pt x="97" y="63"/>
                    </a:cubicBezTo>
                    <a:cubicBezTo>
                      <a:pt x="101" y="56"/>
                      <a:pt x="103" y="50"/>
                      <a:pt x="103" y="4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926">
                <a:extLst>
                  <a:ext uri="{FF2B5EF4-FFF2-40B4-BE49-F238E27FC236}">
                    <a16:creationId xmlns:a16="http://schemas.microsoft.com/office/drawing/2014/main" xmlns="" id="{EF0E0B0C-8CF3-4E72-8F2C-200CA470213E}"/>
                  </a:ext>
                </a:extLst>
              </p:cNvPr>
              <p:cNvSpPr>
                <a:spLocks noEditPoints="1"/>
              </p:cNvSpPr>
              <p:nvPr/>
            </p:nvSpPr>
            <p:spPr bwMode="auto">
              <a:xfrm>
                <a:off x="5869" y="1964"/>
                <a:ext cx="122" cy="137"/>
              </a:xfrm>
              <a:custGeom>
                <a:avLst/>
                <a:gdLst>
                  <a:gd name="T0" fmla="*/ 36 w 138"/>
                  <a:gd name="T1" fmla="*/ 104 h 156"/>
                  <a:gd name="T2" fmla="*/ 35 w 138"/>
                  <a:gd name="T3" fmla="*/ 102 h 156"/>
                  <a:gd name="T4" fmla="*/ 35 w 138"/>
                  <a:gd name="T5" fmla="*/ 99 h 156"/>
                  <a:gd name="T6" fmla="*/ 36 w 138"/>
                  <a:gd name="T7" fmla="*/ 96 h 156"/>
                  <a:gd name="T8" fmla="*/ 38 w 138"/>
                  <a:gd name="T9" fmla="*/ 95 h 156"/>
                  <a:gd name="T10" fmla="*/ 40 w 138"/>
                  <a:gd name="T11" fmla="*/ 96 h 156"/>
                  <a:gd name="T12" fmla="*/ 42 w 138"/>
                  <a:gd name="T13" fmla="*/ 96 h 156"/>
                  <a:gd name="T14" fmla="*/ 56 w 138"/>
                  <a:gd name="T15" fmla="*/ 76 h 156"/>
                  <a:gd name="T16" fmla="*/ 45 w 138"/>
                  <a:gd name="T17" fmla="*/ 85 h 156"/>
                  <a:gd name="T18" fmla="*/ 39 w 138"/>
                  <a:gd name="T19" fmla="*/ 90 h 156"/>
                  <a:gd name="T20" fmla="*/ 38 w 138"/>
                  <a:gd name="T21" fmla="*/ 90 h 156"/>
                  <a:gd name="T22" fmla="*/ 38 w 138"/>
                  <a:gd name="T23" fmla="*/ 89 h 156"/>
                  <a:gd name="T24" fmla="*/ 57 w 138"/>
                  <a:gd name="T25" fmla="*/ 72 h 156"/>
                  <a:gd name="T26" fmla="*/ 63 w 138"/>
                  <a:gd name="T27" fmla="*/ 67 h 156"/>
                  <a:gd name="T28" fmla="*/ 105 w 138"/>
                  <a:gd name="T29" fmla="*/ 17 h 156"/>
                  <a:gd name="T30" fmla="*/ 133 w 138"/>
                  <a:gd name="T31" fmla="*/ 0 h 156"/>
                  <a:gd name="T32" fmla="*/ 137 w 138"/>
                  <a:gd name="T33" fmla="*/ 1 h 156"/>
                  <a:gd name="T34" fmla="*/ 138 w 138"/>
                  <a:gd name="T35" fmla="*/ 6 h 156"/>
                  <a:gd name="T36" fmla="*/ 125 w 138"/>
                  <a:gd name="T37" fmla="*/ 25 h 156"/>
                  <a:gd name="T38" fmla="*/ 79 w 138"/>
                  <a:gd name="T39" fmla="*/ 59 h 156"/>
                  <a:gd name="T40" fmla="*/ 49 w 138"/>
                  <a:gd name="T41" fmla="*/ 99 h 156"/>
                  <a:gd name="T42" fmla="*/ 52 w 138"/>
                  <a:gd name="T43" fmla="*/ 100 h 156"/>
                  <a:gd name="T44" fmla="*/ 54 w 138"/>
                  <a:gd name="T45" fmla="*/ 100 h 156"/>
                  <a:gd name="T46" fmla="*/ 63 w 138"/>
                  <a:gd name="T47" fmla="*/ 98 h 156"/>
                  <a:gd name="T48" fmla="*/ 73 w 138"/>
                  <a:gd name="T49" fmla="*/ 92 h 156"/>
                  <a:gd name="T50" fmla="*/ 80 w 138"/>
                  <a:gd name="T51" fmla="*/ 86 h 156"/>
                  <a:gd name="T52" fmla="*/ 84 w 138"/>
                  <a:gd name="T53" fmla="*/ 83 h 156"/>
                  <a:gd name="T54" fmla="*/ 84 w 138"/>
                  <a:gd name="T55" fmla="*/ 83 h 156"/>
                  <a:gd name="T56" fmla="*/ 85 w 138"/>
                  <a:gd name="T57" fmla="*/ 84 h 156"/>
                  <a:gd name="T58" fmla="*/ 81 w 138"/>
                  <a:gd name="T59" fmla="*/ 89 h 156"/>
                  <a:gd name="T60" fmla="*/ 73 w 138"/>
                  <a:gd name="T61" fmla="*/ 97 h 156"/>
                  <a:gd name="T62" fmla="*/ 59 w 138"/>
                  <a:gd name="T63" fmla="*/ 104 h 156"/>
                  <a:gd name="T64" fmla="*/ 46 w 138"/>
                  <a:gd name="T65" fmla="*/ 107 h 156"/>
                  <a:gd name="T66" fmla="*/ 44 w 138"/>
                  <a:gd name="T67" fmla="*/ 107 h 156"/>
                  <a:gd name="T68" fmla="*/ 10 w 138"/>
                  <a:gd name="T69" fmla="*/ 154 h 156"/>
                  <a:gd name="T70" fmla="*/ 8 w 138"/>
                  <a:gd name="T71" fmla="*/ 155 h 156"/>
                  <a:gd name="T72" fmla="*/ 6 w 138"/>
                  <a:gd name="T73" fmla="*/ 156 h 156"/>
                  <a:gd name="T74" fmla="*/ 3 w 138"/>
                  <a:gd name="T75" fmla="*/ 156 h 156"/>
                  <a:gd name="T76" fmla="*/ 1 w 138"/>
                  <a:gd name="T77" fmla="*/ 155 h 156"/>
                  <a:gd name="T78" fmla="*/ 0 w 138"/>
                  <a:gd name="T79" fmla="*/ 154 h 156"/>
                  <a:gd name="T80" fmla="*/ 0 w 138"/>
                  <a:gd name="T81" fmla="*/ 153 h 156"/>
                  <a:gd name="T82" fmla="*/ 1 w 138"/>
                  <a:gd name="T83" fmla="*/ 152 h 156"/>
                  <a:gd name="T84" fmla="*/ 36 w 138"/>
                  <a:gd name="T85" fmla="*/ 104 h 156"/>
                  <a:gd name="T86" fmla="*/ 87 w 138"/>
                  <a:gd name="T87" fmla="*/ 48 h 156"/>
                  <a:gd name="T88" fmla="*/ 122 w 138"/>
                  <a:gd name="T89" fmla="*/ 23 h 156"/>
                  <a:gd name="T90" fmla="*/ 135 w 138"/>
                  <a:gd name="T91" fmla="*/ 7 h 156"/>
                  <a:gd name="T92" fmla="*/ 134 w 138"/>
                  <a:gd name="T93" fmla="*/ 5 h 156"/>
                  <a:gd name="T94" fmla="*/ 132 w 138"/>
                  <a:gd name="T95" fmla="*/ 4 h 156"/>
                  <a:gd name="T96" fmla="*/ 116 w 138"/>
                  <a:gd name="T97" fmla="*/ 14 h 156"/>
                  <a:gd name="T98" fmla="*/ 87 w 138"/>
                  <a:gd name="T99" fmla="*/ 4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8" h="156">
                    <a:moveTo>
                      <a:pt x="36" y="104"/>
                    </a:moveTo>
                    <a:cubicBezTo>
                      <a:pt x="36" y="103"/>
                      <a:pt x="35" y="102"/>
                      <a:pt x="35" y="102"/>
                    </a:cubicBezTo>
                    <a:cubicBezTo>
                      <a:pt x="35" y="101"/>
                      <a:pt x="35" y="100"/>
                      <a:pt x="35" y="99"/>
                    </a:cubicBezTo>
                    <a:cubicBezTo>
                      <a:pt x="35" y="98"/>
                      <a:pt x="35" y="97"/>
                      <a:pt x="36" y="96"/>
                    </a:cubicBezTo>
                    <a:cubicBezTo>
                      <a:pt x="36" y="96"/>
                      <a:pt x="37" y="95"/>
                      <a:pt x="38" y="95"/>
                    </a:cubicBezTo>
                    <a:cubicBezTo>
                      <a:pt x="39" y="95"/>
                      <a:pt x="40" y="95"/>
                      <a:pt x="40" y="96"/>
                    </a:cubicBezTo>
                    <a:cubicBezTo>
                      <a:pt x="41" y="96"/>
                      <a:pt x="41" y="96"/>
                      <a:pt x="42" y="96"/>
                    </a:cubicBezTo>
                    <a:cubicBezTo>
                      <a:pt x="56" y="76"/>
                      <a:pt x="56" y="76"/>
                      <a:pt x="56" y="76"/>
                    </a:cubicBezTo>
                    <a:cubicBezTo>
                      <a:pt x="53" y="79"/>
                      <a:pt x="49" y="82"/>
                      <a:pt x="45" y="85"/>
                    </a:cubicBezTo>
                    <a:cubicBezTo>
                      <a:pt x="42" y="88"/>
                      <a:pt x="39" y="90"/>
                      <a:pt x="39" y="90"/>
                    </a:cubicBezTo>
                    <a:cubicBezTo>
                      <a:pt x="38" y="90"/>
                      <a:pt x="38" y="90"/>
                      <a:pt x="38" y="90"/>
                    </a:cubicBezTo>
                    <a:cubicBezTo>
                      <a:pt x="38" y="89"/>
                      <a:pt x="38" y="89"/>
                      <a:pt x="38" y="89"/>
                    </a:cubicBezTo>
                    <a:cubicBezTo>
                      <a:pt x="38" y="87"/>
                      <a:pt x="44" y="82"/>
                      <a:pt x="57" y="72"/>
                    </a:cubicBezTo>
                    <a:cubicBezTo>
                      <a:pt x="63" y="67"/>
                      <a:pt x="63" y="67"/>
                      <a:pt x="63" y="67"/>
                    </a:cubicBezTo>
                    <a:cubicBezTo>
                      <a:pt x="78" y="46"/>
                      <a:pt x="92" y="29"/>
                      <a:pt x="105" y="17"/>
                    </a:cubicBezTo>
                    <a:cubicBezTo>
                      <a:pt x="117" y="6"/>
                      <a:pt x="126" y="0"/>
                      <a:pt x="133" y="0"/>
                    </a:cubicBezTo>
                    <a:cubicBezTo>
                      <a:pt x="134" y="0"/>
                      <a:pt x="136" y="0"/>
                      <a:pt x="137" y="1"/>
                    </a:cubicBezTo>
                    <a:cubicBezTo>
                      <a:pt x="138" y="2"/>
                      <a:pt x="138" y="4"/>
                      <a:pt x="138" y="6"/>
                    </a:cubicBezTo>
                    <a:cubicBezTo>
                      <a:pt x="138" y="10"/>
                      <a:pt x="134" y="17"/>
                      <a:pt x="125" y="25"/>
                    </a:cubicBezTo>
                    <a:cubicBezTo>
                      <a:pt x="116" y="33"/>
                      <a:pt x="100" y="44"/>
                      <a:pt x="79" y="59"/>
                    </a:cubicBezTo>
                    <a:cubicBezTo>
                      <a:pt x="49" y="99"/>
                      <a:pt x="49" y="99"/>
                      <a:pt x="49" y="99"/>
                    </a:cubicBezTo>
                    <a:cubicBezTo>
                      <a:pt x="50" y="100"/>
                      <a:pt x="51" y="100"/>
                      <a:pt x="52" y="100"/>
                    </a:cubicBezTo>
                    <a:cubicBezTo>
                      <a:pt x="53" y="100"/>
                      <a:pt x="53" y="100"/>
                      <a:pt x="54" y="100"/>
                    </a:cubicBezTo>
                    <a:cubicBezTo>
                      <a:pt x="57" y="100"/>
                      <a:pt x="60" y="100"/>
                      <a:pt x="63" y="98"/>
                    </a:cubicBezTo>
                    <a:cubicBezTo>
                      <a:pt x="66" y="97"/>
                      <a:pt x="69" y="95"/>
                      <a:pt x="73" y="92"/>
                    </a:cubicBezTo>
                    <a:cubicBezTo>
                      <a:pt x="75" y="91"/>
                      <a:pt x="78" y="89"/>
                      <a:pt x="80" y="86"/>
                    </a:cubicBezTo>
                    <a:cubicBezTo>
                      <a:pt x="82" y="84"/>
                      <a:pt x="83" y="83"/>
                      <a:pt x="84" y="83"/>
                    </a:cubicBezTo>
                    <a:cubicBezTo>
                      <a:pt x="84" y="83"/>
                      <a:pt x="84" y="83"/>
                      <a:pt x="84" y="83"/>
                    </a:cubicBezTo>
                    <a:cubicBezTo>
                      <a:pt x="85" y="84"/>
                      <a:pt x="85" y="84"/>
                      <a:pt x="85" y="84"/>
                    </a:cubicBezTo>
                    <a:cubicBezTo>
                      <a:pt x="85" y="85"/>
                      <a:pt x="84" y="87"/>
                      <a:pt x="81" y="89"/>
                    </a:cubicBezTo>
                    <a:cubicBezTo>
                      <a:pt x="79" y="91"/>
                      <a:pt x="76" y="94"/>
                      <a:pt x="73" y="97"/>
                    </a:cubicBezTo>
                    <a:cubicBezTo>
                      <a:pt x="68" y="100"/>
                      <a:pt x="63" y="103"/>
                      <a:pt x="59" y="104"/>
                    </a:cubicBezTo>
                    <a:cubicBezTo>
                      <a:pt x="55" y="106"/>
                      <a:pt x="50" y="107"/>
                      <a:pt x="46" y="107"/>
                    </a:cubicBezTo>
                    <a:cubicBezTo>
                      <a:pt x="44" y="107"/>
                      <a:pt x="44" y="107"/>
                      <a:pt x="44" y="107"/>
                    </a:cubicBezTo>
                    <a:cubicBezTo>
                      <a:pt x="10" y="154"/>
                      <a:pt x="10" y="154"/>
                      <a:pt x="10" y="154"/>
                    </a:cubicBezTo>
                    <a:cubicBezTo>
                      <a:pt x="9" y="154"/>
                      <a:pt x="9" y="155"/>
                      <a:pt x="8" y="155"/>
                    </a:cubicBezTo>
                    <a:cubicBezTo>
                      <a:pt x="8" y="156"/>
                      <a:pt x="7" y="156"/>
                      <a:pt x="6" y="156"/>
                    </a:cubicBezTo>
                    <a:cubicBezTo>
                      <a:pt x="3" y="156"/>
                      <a:pt x="3" y="156"/>
                      <a:pt x="3" y="156"/>
                    </a:cubicBezTo>
                    <a:cubicBezTo>
                      <a:pt x="2" y="156"/>
                      <a:pt x="1" y="156"/>
                      <a:pt x="1" y="155"/>
                    </a:cubicBezTo>
                    <a:cubicBezTo>
                      <a:pt x="0" y="155"/>
                      <a:pt x="0" y="155"/>
                      <a:pt x="0" y="154"/>
                    </a:cubicBezTo>
                    <a:cubicBezTo>
                      <a:pt x="0" y="154"/>
                      <a:pt x="0" y="154"/>
                      <a:pt x="0" y="153"/>
                    </a:cubicBezTo>
                    <a:cubicBezTo>
                      <a:pt x="1" y="153"/>
                      <a:pt x="1" y="153"/>
                      <a:pt x="1" y="152"/>
                    </a:cubicBezTo>
                    <a:lnTo>
                      <a:pt x="36" y="104"/>
                    </a:lnTo>
                    <a:close/>
                    <a:moveTo>
                      <a:pt x="87" y="48"/>
                    </a:moveTo>
                    <a:cubicBezTo>
                      <a:pt x="102" y="39"/>
                      <a:pt x="113" y="31"/>
                      <a:pt x="122" y="23"/>
                    </a:cubicBezTo>
                    <a:cubicBezTo>
                      <a:pt x="130" y="16"/>
                      <a:pt x="135" y="10"/>
                      <a:pt x="135" y="7"/>
                    </a:cubicBezTo>
                    <a:cubicBezTo>
                      <a:pt x="135" y="6"/>
                      <a:pt x="134" y="5"/>
                      <a:pt x="134" y="5"/>
                    </a:cubicBezTo>
                    <a:cubicBezTo>
                      <a:pt x="134" y="5"/>
                      <a:pt x="133" y="4"/>
                      <a:pt x="132" y="4"/>
                    </a:cubicBezTo>
                    <a:cubicBezTo>
                      <a:pt x="128" y="4"/>
                      <a:pt x="123" y="8"/>
                      <a:pt x="116" y="14"/>
                    </a:cubicBezTo>
                    <a:cubicBezTo>
                      <a:pt x="109" y="21"/>
                      <a:pt x="99" y="32"/>
                      <a:pt x="87"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927">
                <a:extLst>
                  <a:ext uri="{FF2B5EF4-FFF2-40B4-BE49-F238E27FC236}">
                    <a16:creationId xmlns:a16="http://schemas.microsoft.com/office/drawing/2014/main" xmlns="" id="{7361B12C-9B7F-4FC3-9ABB-5F53AAB3F803}"/>
                  </a:ext>
                </a:extLst>
              </p:cNvPr>
              <p:cNvSpPr>
                <a:spLocks noEditPoints="1"/>
              </p:cNvSpPr>
              <p:nvPr/>
            </p:nvSpPr>
            <p:spPr bwMode="auto">
              <a:xfrm>
                <a:off x="5970" y="1955"/>
                <a:ext cx="158" cy="106"/>
              </a:xfrm>
              <a:custGeom>
                <a:avLst/>
                <a:gdLst>
                  <a:gd name="T0" fmla="*/ 62 w 180"/>
                  <a:gd name="T1" fmla="*/ 113 h 121"/>
                  <a:gd name="T2" fmla="*/ 31 w 180"/>
                  <a:gd name="T3" fmla="*/ 116 h 121"/>
                  <a:gd name="T4" fmla="*/ 5 w 180"/>
                  <a:gd name="T5" fmla="*/ 115 h 121"/>
                  <a:gd name="T6" fmla="*/ 4 w 180"/>
                  <a:gd name="T7" fmla="*/ 95 h 121"/>
                  <a:gd name="T8" fmla="*/ 16 w 180"/>
                  <a:gd name="T9" fmla="*/ 93 h 121"/>
                  <a:gd name="T10" fmla="*/ 17 w 180"/>
                  <a:gd name="T11" fmla="*/ 103 h 121"/>
                  <a:gd name="T12" fmla="*/ 9 w 180"/>
                  <a:gd name="T13" fmla="*/ 104 h 121"/>
                  <a:gd name="T14" fmla="*/ 5 w 180"/>
                  <a:gd name="T15" fmla="*/ 104 h 121"/>
                  <a:gd name="T16" fmla="*/ 8 w 180"/>
                  <a:gd name="T17" fmla="*/ 113 h 121"/>
                  <a:gd name="T18" fmla="*/ 31 w 180"/>
                  <a:gd name="T19" fmla="*/ 112 h 121"/>
                  <a:gd name="T20" fmla="*/ 36 w 180"/>
                  <a:gd name="T21" fmla="*/ 84 h 121"/>
                  <a:gd name="T22" fmla="*/ 40 w 180"/>
                  <a:gd name="T23" fmla="*/ 42 h 121"/>
                  <a:gd name="T24" fmla="*/ 78 w 180"/>
                  <a:gd name="T25" fmla="*/ 41 h 121"/>
                  <a:gd name="T26" fmla="*/ 115 w 180"/>
                  <a:gd name="T27" fmla="*/ 40 h 121"/>
                  <a:gd name="T28" fmla="*/ 177 w 180"/>
                  <a:gd name="T29" fmla="*/ 0 h 121"/>
                  <a:gd name="T30" fmla="*/ 180 w 180"/>
                  <a:gd name="T31" fmla="*/ 2 h 121"/>
                  <a:gd name="T32" fmla="*/ 155 w 180"/>
                  <a:gd name="T33" fmla="*/ 33 h 121"/>
                  <a:gd name="T34" fmla="*/ 90 w 180"/>
                  <a:gd name="T35" fmla="*/ 113 h 121"/>
                  <a:gd name="T36" fmla="*/ 118 w 180"/>
                  <a:gd name="T37" fmla="*/ 103 h 121"/>
                  <a:gd name="T38" fmla="*/ 129 w 180"/>
                  <a:gd name="T39" fmla="*/ 94 h 121"/>
                  <a:gd name="T40" fmla="*/ 130 w 180"/>
                  <a:gd name="T41" fmla="*/ 96 h 121"/>
                  <a:gd name="T42" fmla="*/ 121 w 180"/>
                  <a:gd name="T43" fmla="*/ 105 h 121"/>
                  <a:gd name="T44" fmla="*/ 86 w 180"/>
                  <a:gd name="T45" fmla="*/ 117 h 121"/>
                  <a:gd name="T46" fmla="*/ 82 w 180"/>
                  <a:gd name="T47" fmla="*/ 120 h 121"/>
                  <a:gd name="T48" fmla="*/ 76 w 180"/>
                  <a:gd name="T49" fmla="*/ 121 h 121"/>
                  <a:gd name="T50" fmla="*/ 74 w 180"/>
                  <a:gd name="T51" fmla="*/ 120 h 121"/>
                  <a:gd name="T52" fmla="*/ 75 w 180"/>
                  <a:gd name="T53" fmla="*/ 118 h 121"/>
                  <a:gd name="T54" fmla="*/ 50 w 180"/>
                  <a:gd name="T55" fmla="*/ 99 h 121"/>
                  <a:gd name="T56" fmla="*/ 77 w 180"/>
                  <a:gd name="T57" fmla="*/ 76 h 121"/>
                  <a:gd name="T58" fmla="*/ 77 w 180"/>
                  <a:gd name="T59" fmla="*/ 48 h 121"/>
                  <a:gd name="T60" fmla="*/ 44 w 180"/>
                  <a:gd name="T61" fmla="*/ 49 h 121"/>
                  <a:gd name="T62" fmla="*/ 40 w 180"/>
                  <a:gd name="T63" fmla="*/ 84 h 121"/>
                  <a:gd name="T64" fmla="*/ 78 w 180"/>
                  <a:gd name="T65" fmla="*/ 113 h 121"/>
                  <a:gd name="T66" fmla="*/ 86 w 180"/>
                  <a:gd name="T67" fmla="*/ 78 h 121"/>
                  <a:gd name="T68" fmla="*/ 86 w 180"/>
                  <a:gd name="T69" fmla="*/ 73 h 121"/>
                  <a:gd name="T70" fmla="*/ 67 w 180"/>
                  <a:gd name="T71" fmla="*/ 90 h 121"/>
                  <a:gd name="T72" fmla="*/ 64 w 180"/>
                  <a:gd name="T73" fmla="*/ 110 h 121"/>
                  <a:gd name="T74" fmla="*/ 89 w 180"/>
                  <a:gd name="T75" fmla="*/ 70 h 121"/>
                  <a:gd name="T76" fmla="*/ 89 w 180"/>
                  <a:gd name="T77" fmla="*/ 78 h 121"/>
                  <a:gd name="T78" fmla="*/ 85 w 180"/>
                  <a:gd name="T79" fmla="*/ 105 h 121"/>
                  <a:gd name="T80" fmla="*/ 142 w 180"/>
                  <a:gd name="T81" fmla="*/ 34 h 121"/>
                  <a:gd name="T82" fmla="*/ 171 w 180"/>
                  <a:gd name="T83" fmla="*/ 6 h 121"/>
                  <a:gd name="T84" fmla="*/ 117 w 180"/>
                  <a:gd name="T85" fmla="*/ 4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121">
                    <a:moveTo>
                      <a:pt x="76" y="117"/>
                    </a:moveTo>
                    <a:cubicBezTo>
                      <a:pt x="71" y="116"/>
                      <a:pt x="66" y="115"/>
                      <a:pt x="62" y="113"/>
                    </a:cubicBezTo>
                    <a:cubicBezTo>
                      <a:pt x="58" y="111"/>
                      <a:pt x="54" y="108"/>
                      <a:pt x="50" y="105"/>
                    </a:cubicBezTo>
                    <a:cubicBezTo>
                      <a:pt x="42" y="110"/>
                      <a:pt x="36" y="114"/>
                      <a:pt x="31" y="116"/>
                    </a:cubicBezTo>
                    <a:cubicBezTo>
                      <a:pt x="26" y="119"/>
                      <a:pt x="22" y="120"/>
                      <a:pt x="17" y="120"/>
                    </a:cubicBezTo>
                    <a:cubicBezTo>
                      <a:pt x="12" y="120"/>
                      <a:pt x="8" y="118"/>
                      <a:pt x="5" y="115"/>
                    </a:cubicBezTo>
                    <a:cubicBezTo>
                      <a:pt x="2" y="113"/>
                      <a:pt x="0" y="109"/>
                      <a:pt x="0" y="104"/>
                    </a:cubicBezTo>
                    <a:cubicBezTo>
                      <a:pt x="0" y="100"/>
                      <a:pt x="1" y="97"/>
                      <a:pt x="4" y="95"/>
                    </a:cubicBezTo>
                    <a:cubicBezTo>
                      <a:pt x="6" y="93"/>
                      <a:pt x="8" y="91"/>
                      <a:pt x="11" y="91"/>
                    </a:cubicBezTo>
                    <a:cubicBezTo>
                      <a:pt x="13" y="91"/>
                      <a:pt x="15" y="92"/>
                      <a:pt x="16" y="93"/>
                    </a:cubicBezTo>
                    <a:cubicBezTo>
                      <a:pt x="18" y="95"/>
                      <a:pt x="18" y="96"/>
                      <a:pt x="18" y="99"/>
                    </a:cubicBezTo>
                    <a:cubicBezTo>
                      <a:pt x="18" y="100"/>
                      <a:pt x="18" y="102"/>
                      <a:pt x="17" y="103"/>
                    </a:cubicBezTo>
                    <a:cubicBezTo>
                      <a:pt x="15" y="104"/>
                      <a:pt x="14" y="105"/>
                      <a:pt x="12" y="105"/>
                    </a:cubicBezTo>
                    <a:cubicBezTo>
                      <a:pt x="11" y="105"/>
                      <a:pt x="10" y="104"/>
                      <a:pt x="9" y="104"/>
                    </a:cubicBezTo>
                    <a:cubicBezTo>
                      <a:pt x="7" y="104"/>
                      <a:pt x="7" y="103"/>
                      <a:pt x="6" y="103"/>
                    </a:cubicBezTo>
                    <a:cubicBezTo>
                      <a:pt x="6" y="103"/>
                      <a:pt x="5" y="104"/>
                      <a:pt x="5" y="104"/>
                    </a:cubicBezTo>
                    <a:cubicBezTo>
                      <a:pt x="5" y="104"/>
                      <a:pt x="4" y="105"/>
                      <a:pt x="4" y="106"/>
                    </a:cubicBezTo>
                    <a:cubicBezTo>
                      <a:pt x="4" y="109"/>
                      <a:pt x="6" y="111"/>
                      <a:pt x="8" y="113"/>
                    </a:cubicBezTo>
                    <a:cubicBezTo>
                      <a:pt x="10" y="115"/>
                      <a:pt x="14" y="116"/>
                      <a:pt x="18" y="116"/>
                    </a:cubicBezTo>
                    <a:cubicBezTo>
                      <a:pt x="21" y="116"/>
                      <a:pt x="26" y="114"/>
                      <a:pt x="31" y="112"/>
                    </a:cubicBezTo>
                    <a:cubicBezTo>
                      <a:pt x="36" y="110"/>
                      <a:pt x="41" y="106"/>
                      <a:pt x="47" y="102"/>
                    </a:cubicBezTo>
                    <a:cubicBezTo>
                      <a:pt x="42" y="96"/>
                      <a:pt x="39" y="90"/>
                      <a:pt x="36" y="84"/>
                    </a:cubicBezTo>
                    <a:cubicBezTo>
                      <a:pt x="34" y="78"/>
                      <a:pt x="33" y="72"/>
                      <a:pt x="33" y="66"/>
                    </a:cubicBezTo>
                    <a:cubicBezTo>
                      <a:pt x="33" y="56"/>
                      <a:pt x="35" y="48"/>
                      <a:pt x="40" y="42"/>
                    </a:cubicBezTo>
                    <a:cubicBezTo>
                      <a:pt x="45" y="35"/>
                      <a:pt x="51" y="32"/>
                      <a:pt x="59" y="32"/>
                    </a:cubicBezTo>
                    <a:cubicBezTo>
                      <a:pt x="66" y="32"/>
                      <a:pt x="72" y="35"/>
                      <a:pt x="78" y="41"/>
                    </a:cubicBezTo>
                    <a:cubicBezTo>
                      <a:pt x="83" y="47"/>
                      <a:pt x="87" y="55"/>
                      <a:pt x="88" y="65"/>
                    </a:cubicBezTo>
                    <a:cubicBezTo>
                      <a:pt x="115" y="40"/>
                      <a:pt x="115" y="40"/>
                      <a:pt x="115" y="40"/>
                    </a:cubicBezTo>
                    <a:cubicBezTo>
                      <a:pt x="131" y="25"/>
                      <a:pt x="144" y="14"/>
                      <a:pt x="153" y="9"/>
                    </a:cubicBezTo>
                    <a:cubicBezTo>
                      <a:pt x="162" y="3"/>
                      <a:pt x="170" y="0"/>
                      <a:pt x="177" y="0"/>
                    </a:cubicBezTo>
                    <a:cubicBezTo>
                      <a:pt x="178" y="0"/>
                      <a:pt x="179" y="0"/>
                      <a:pt x="179" y="0"/>
                    </a:cubicBezTo>
                    <a:cubicBezTo>
                      <a:pt x="180" y="1"/>
                      <a:pt x="180" y="1"/>
                      <a:pt x="180" y="2"/>
                    </a:cubicBezTo>
                    <a:cubicBezTo>
                      <a:pt x="180" y="2"/>
                      <a:pt x="177" y="5"/>
                      <a:pt x="171" y="12"/>
                    </a:cubicBezTo>
                    <a:cubicBezTo>
                      <a:pt x="165" y="18"/>
                      <a:pt x="160" y="25"/>
                      <a:pt x="155" y="33"/>
                    </a:cubicBezTo>
                    <a:cubicBezTo>
                      <a:pt x="153" y="35"/>
                      <a:pt x="151" y="38"/>
                      <a:pt x="148" y="42"/>
                    </a:cubicBezTo>
                    <a:cubicBezTo>
                      <a:pt x="126" y="73"/>
                      <a:pt x="107" y="96"/>
                      <a:pt x="90" y="113"/>
                    </a:cubicBezTo>
                    <a:cubicBezTo>
                      <a:pt x="95" y="113"/>
                      <a:pt x="100" y="112"/>
                      <a:pt x="105" y="110"/>
                    </a:cubicBezTo>
                    <a:cubicBezTo>
                      <a:pt x="109" y="109"/>
                      <a:pt x="114" y="106"/>
                      <a:pt x="118" y="103"/>
                    </a:cubicBezTo>
                    <a:cubicBezTo>
                      <a:pt x="120" y="101"/>
                      <a:pt x="122" y="100"/>
                      <a:pt x="124" y="97"/>
                    </a:cubicBezTo>
                    <a:cubicBezTo>
                      <a:pt x="127" y="95"/>
                      <a:pt x="128" y="94"/>
                      <a:pt x="129" y="94"/>
                    </a:cubicBezTo>
                    <a:cubicBezTo>
                      <a:pt x="129" y="94"/>
                      <a:pt x="129" y="94"/>
                      <a:pt x="129" y="95"/>
                    </a:cubicBezTo>
                    <a:cubicBezTo>
                      <a:pt x="130" y="95"/>
                      <a:pt x="130" y="95"/>
                      <a:pt x="130" y="96"/>
                    </a:cubicBezTo>
                    <a:cubicBezTo>
                      <a:pt x="130" y="96"/>
                      <a:pt x="129" y="97"/>
                      <a:pt x="128" y="99"/>
                    </a:cubicBezTo>
                    <a:cubicBezTo>
                      <a:pt x="127" y="100"/>
                      <a:pt x="124" y="102"/>
                      <a:pt x="121" y="105"/>
                    </a:cubicBezTo>
                    <a:cubicBezTo>
                      <a:pt x="116" y="109"/>
                      <a:pt x="110" y="112"/>
                      <a:pt x="105" y="114"/>
                    </a:cubicBezTo>
                    <a:cubicBezTo>
                      <a:pt x="99" y="116"/>
                      <a:pt x="93" y="117"/>
                      <a:pt x="86" y="117"/>
                    </a:cubicBezTo>
                    <a:cubicBezTo>
                      <a:pt x="84" y="119"/>
                      <a:pt x="84" y="119"/>
                      <a:pt x="84" y="119"/>
                    </a:cubicBezTo>
                    <a:cubicBezTo>
                      <a:pt x="83" y="119"/>
                      <a:pt x="83" y="120"/>
                      <a:pt x="82" y="120"/>
                    </a:cubicBezTo>
                    <a:cubicBezTo>
                      <a:pt x="81" y="120"/>
                      <a:pt x="81" y="121"/>
                      <a:pt x="80" y="121"/>
                    </a:cubicBezTo>
                    <a:cubicBezTo>
                      <a:pt x="76" y="121"/>
                      <a:pt x="76" y="121"/>
                      <a:pt x="76" y="121"/>
                    </a:cubicBezTo>
                    <a:cubicBezTo>
                      <a:pt x="75" y="121"/>
                      <a:pt x="75" y="120"/>
                      <a:pt x="75" y="120"/>
                    </a:cubicBezTo>
                    <a:cubicBezTo>
                      <a:pt x="74" y="120"/>
                      <a:pt x="74" y="120"/>
                      <a:pt x="74" y="120"/>
                    </a:cubicBezTo>
                    <a:cubicBezTo>
                      <a:pt x="74" y="120"/>
                      <a:pt x="74" y="120"/>
                      <a:pt x="74" y="119"/>
                    </a:cubicBezTo>
                    <a:cubicBezTo>
                      <a:pt x="74" y="119"/>
                      <a:pt x="75" y="119"/>
                      <a:pt x="75" y="118"/>
                    </a:cubicBezTo>
                    <a:lnTo>
                      <a:pt x="76" y="117"/>
                    </a:lnTo>
                    <a:close/>
                    <a:moveTo>
                      <a:pt x="50" y="99"/>
                    </a:moveTo>
                    <a:cubicBezTo>
                      <a:pt x="55" y="95"/>
                      <a:pt x="60" y="91"/>
                      <a:pt x="64" y="87"/>
                    </a:cubicBezTo>
                    <a:cubicBezTo>
                      <a:pt x="69" y="84"/>
                      <a:pt x="73" y="80"/>
                      <a:pt x="77" y="76"/>
                    </a:cubicBezTo>
                    <a:cubicBezTo>
                      <a:pt x="85" y="68"/>
                      <a:pt x="85" y="68"/>
                      <a:pt x="85" y="68"/>
                    </a:cubicBezTo>
                    <a:cubicBezTo>
                      <a:pt x="84" y="59"/>
                      <a:pt x="81" y="53"/>
                      <a:pt x="77" y="48"/>
                    </a:cubicBezTo>
                    <a:cubicBezTo>
                      <a:pt x="73" y="43"/>
                      <a:pt x="67" y="41"/>
                      <a:pt x="61" y="41"/>
                    </a:cubicBezTo>
                    <a:cubicBezTo>
                      <a:pt x="54" y="41"/>
                      <a:pt x="49" y="43"/>
                      <a:pt x="44" y="49"/>
                    </a:cubicBezTo>
                    <a:cubicBezTo>
                      <a:pt x="40" y="54"/>
                      <a:pt x="37" y="60"/>
                      <a:pt x="37" y="68"/>
                    </a:cubicBezTo>
                    <a:cubicBezTo>
                      <a:pt x="37" y="74"/>
                      <a:pt x="38" y="79"/>
                      <a:pt x="40" y="84"/>
                    </a:cubicBezTo>
                    <a:cubicBezTo>
                      <a:pt x="42" y="89"/>
                      <a:pt x="46" y="94"/>
                      <a:pt x="50" y="99"/>
                    </a:cubicBezTo>
                    <a:close/>
                    <a:moveTo>
                      <a:pt x="78" y="113"/>
                    </a:moveTo>
                    <a:cubicBezTo>
                      <a:pt x="81" y="107"/>
                      <a:pt x="83" y="101"/>
                      <a:pt x="84" y="96"/>
                    </a:cubicBezTo>
                    <a:cubicBezTo>
                      <a:pt x="85" y="90"/>
                      <a:pt x="86" y="84"/>
                      <a:pt x="86" y="78"/>
                    </a:cubicBezTo>
                    <a:cubicBezTo>
                      <a:pt x="86" y="77"/>
                      <a:pt x="86" y="76"/>
                      <a:pt x="86" y="75"/>
                    </a:cubicBezTo>
                    <a:cubicBezTo>
                      <a:pt x="86" y="75"/>
                      <a:pt x="86" y="74"/>
                      <a:pt x="86" y="73"/>
                    </a:cubicBezTo>
                    <a:cubicBezTo>
                      <a:pt x="81" y="78"/>
                      <a:pt x="81" y="78"/>
                      <a:pt x="81" y="78"/>
                    </a:cubicBezTo>
                    <a:cubicBezTo>
                      <a:pt x="76" y="82"/>
                      <a:pt x="72" y="86"/>
                      <a:pt x="67" y="90"/>
                    </a:cubicBezTo>
                    <a:cubicBezTo>
                      <a:pt x="63" y="94"/>
                      <a:pt x="58" y="98"/>
                      <a:pt x="53" y="103"/>
                    </a:cubicBezTo>
                    <a:cubicBezTo>
                      <a:pt x="56" y="106"/>
                      <a:pt x="60" y="108"/>
                      <a:pt x="64" y="110"/>
                    </a:cubicBezTo>
                    <a:cubicBezTo>
                      <a:pt x="68" y="112"/>
                      <a:pt x="73" y="113"/>
                      <a:pt x="78" y="113"/>
                    </a:cubicBezTo>
                    <a:close/>
                    <a:moveTo>
                      <a:pt x="89" y="70"/>
                    </a:moveTo>
                    <a:cubicBezTo>
                      <a:pt x="89" y="72"/>
                      <a:pt x="89" y="74"/>
                      <a:pt x="89" y="75"/>
                    </a:cubicBezTo>
                    <a:cubicBezTo>
                      <a:pt x="89" y="76"/>
                      <a:pt x="89" y="77"/>
                      <a:pt x="89" y="78"/>
                    </a:cubicBezTo>
                    <a:cubicBezTo>
                      <a:pt x="89" y="83"/>
                      <a:pt x="89" y="87"/>
                      <a:pt x="88" y="92"/>
                    </a:cubicBezTo>
                    <a:cubicBezTo>
                      <a:pt x="88" y="97"/>
                      <a:pt x="87" y="101"/>
                      <a:pt x="85" y="105"/>
                    </a:cubicBezTo>
                    <a:cubicBezTo>
                      <a:pt x="96" y="92"/>
                      <a:pt x="108" y="78"/>
                      <a:pt x="121" y="62"/>
                    </a:cubicBezTo>
                    <a:cubicBezTo>
                      <a:pt x="133" y="46"/>
                      <a:pt x="140" y="36"/>
                      <a:pt x="142" y="34"/>
                    </a:cubicBezTo>
                    <a:cubicBezTo>
                      <a:pt x="146" y="29"/>
                      <a:pt x="151" y="24"/>
                      <a:pt x="156" y="19"/>
                    </a:cubicBezTo>
                    <a:cubicBezTo>
                      <a:pt x="161" y="15"/>
                      <a:pt x="165" y="10"/>
                      <a:pt x="171" y="6"/>
                    </a:cubicBezTo>
                    <a:cubicBezTo>
                      <a:pt x="165" y="6"/>
                      <a:pt x="158" y="9"/>
                      <a:pt x="149" y="16"/>
                    </a:cubicBezTo>
                    <a:cubicBezTo>
                      <a:pt x="140" y="22"/>
                      <a:pt x="129" y="32"/>
                      <a:pt x="117" y="43"/>
                    </a:cubicBezTo>
                    <a:lnTo>
                      <a:pt x="89" y="7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928">
                <a:extLst>
                  <a:ext uri="{FF2B5EF4-FFF2-40B4-BE49-F238E27FC236}">
                    <a16:creationId xmlns:a16="http://schemas.microsoft.com/office/drawing/2014/main" xmlns="" id="{B0A9B23F-D90F-432E-84E7-10C989FFF4D4}"/>
                  </a:ext>
                </a:extLst>
              </p:cNvPr>
              <p:cNvSpPr>
                <a:spLocks/>
              </p:cNvSpPr>
              <p:nvPr/>
            </p:nvSpPr>
            <p:spPr bwMode="auto">
              <a:xfrm>
                <a:off x="6079" y="2023"/>
                <a:ext cx="68" cy="37"/>
              </a:xfrm>
              <a:custGeom>
                <a:avLst/>
                <a:gdLst>
                  <a:gd name="T0" fmla="*/ 16 w 77"/>
                  <a:gd name="T1" fmla="*/ 13 h 43"/>
                  <a:gd name="T2" fmla="*/ 7 w 77"/>
                  <a:gd name="T3" fmla="*/ 19 h 43"/>
                  <a:gd name="T4" fmla="*/ 2 w 77"/>
                  <a:gd name="T5" fmla="*/ 22 h 43"/>
                  <a:gd name="T6" fmla="*/ 1 w 77"/>
                  <a:gd name="T7" fmla="*/ 22 h 43"/>
                  <a:gd name="T8" fmla="*/ 1 w 77"/>
                  <a:gd name="T9" fmla="*/ 21 h 43"/>
                  <a:gd name="T10" fmla="*/ 4 w 77"/>
                  <a:gd name="T11" fmla="*/ 18 h 43"/>
                  <a:gd name="T12" fmla="*/ 4 w 77"/>
                  <a:gd name="T13" fmla="*/ 18 h 43"/>
                  <a:gd name="T14" fmla="*/ 9 w 77"/>
                  <a:gd name="T15" fmla="*/ 14 h 43"/>
                  <a:gd name="T16" fmla="*/ 23 w 77"/>
                  <a:gd name="T17" fmla="*/ 3 h 43"/>
                  <a:gd name="T18" fmla="*/ 31 w 77"/>
                  <a:gd name="T19" fmla="*/ 0 h 43"/>
                  <a:gd name="T20" fmla="*/ 37 w 77"/>
                  <a:gd name="T21" fmla="*/ 1 h 43"/>
                  <a:gd name="T22" fmla="*/ 39 w 77"/>
                  <a:gd name="T23" fmla="*/ 2 h 43"/>
                  <a:gd name="T24" fmla="*/ 39 w 77"/>
                  <a:gd name="T25" fmla="*/ 3 h 43"/>
                  <a:gd name="T26" fmla="*/ 38 w 77"/>
                  <a:gd name="T27" fmla="*/ 4 h 43"/>
                  <a:gd name="T28" fmla="*/ 24 w 77"/>
                  <a:gd name="T29" fmla="*/ 16 h 43"/>
                  <a:gd name="T30" fmla="*/ 12 w 77"/>
                  <a:gd name="T31" fmla="*/ 29 h 43"/>
                  <a:gd name="T32" fmla="*/ 7 w 77"/>
                  <a:gd name="T33" fmla="*/ 37 h 43"/>
                  <a:gd name="T34" fmla="*/ 8 w 77"/>
                  <a:gd name="T35" fmla="*/ 39 h 43"/>
                  <a:gd name="T36" fmla="*/ 9 w 77"/>
                  <a:gd name="T37" fmla="*/ 39 h 43"/>
                  <a:gd name="T38" fmla="*/ 19 w 77"/>
                  <a:gd name="T39" fmla="*/ 36 h 43"/>
                  <a:gd name="T40" fmla="*/ 30 w 77"/>
                  <a:gd name="T41" fmla="*/ 28 h 43"/>
                  <a:gd name="T42" fmla="*/ 58 w 77"/>
                  <a:gd name="T43" fmla="*/ 2 h 43"/>
                  <a:gd name="T44" fmla="*/ 59 w 77"/>
                  <a:gd name="T45" fmla="*/ 1 h 43"/>
                  <a:gd name="T46" fmla="*/ 61 w 77"/>
                  <a:gd name="T47" fmla="*/ 0 h 43"/>
                  <a:gd name="T48" fmla="*/ 67 w 77"/>
                  <a:gd name="T49" fmla="*/ 0 h 43"/>
                  <a:gd name="T50" fmla="*/ 70 w 77"/>
                  <a:gd name="T51" fmla="*/ 2 h 43"/>
                  <a:gd name="T52" fmla="*/ 69 w 77"/>
                  <a:gd name="T53" fmla="*/ 3 h 43"/>
                  <a:gd name="T54" fmla="*/ 68 w 77"/>
                  <a:gd name="T55" fmla="*/ 4 h 43"/>
                  <a:gd name="T56" fmla="*/ 55 w 77"/>
                  <a:gd name="T57" fmla="*/ 16 h 43"/>
                  <a:gd name="T58" fmla="*/ 43 w 77"/>
                  <a:gd name="T59" fmla="*/ 29 h 43"/>
                  <a:gd name="T60" fmla="*/ 38 w 77"/>
                  <a:gd name="T61" fmla="*/ 37 h 43"/>
                  <a:gd name="T62" fmla="*/ 38 w 77"/>
                  <a:gd name="T63" fmla="*/ 39 h 43"/>
                  <a:gd name="T64" fmla="*/ 40 w 77"/>
                  <a:gd name="T65" fmla="*/ 39 h 43"/>
                  <a:gd name="T66" fmla="*/ 48 w 77"/>
                  <a:gd name="T67" fmla="*/ 36 h 43"/>
                  <a:gd name="T68" fmla="*/ 61 w 77"/>
                  <a:gd name="T69" fmla="*/ 29 h 43"/>
                  <a:gd name="T70" fmla="*/ 70 w 77"/>
                  <a:gd name="T71" fmla="*/ 21 h 43"/>
                  <a:gd name="T72" fmla="*/ 76 w 77"/>
                  <a:gd name="T73" fmla="*/ 17 h 43"/>
                  <a:gd name="T74" fmla="*/ 77 w 77"/>
                  <a:gd name="T75" fmla="*/ 18 h 43"/>
                  <a:gd name="T76" fmla="*/ 77 w 77"/>
                  <a:gd name="T77" fmla="*/ 19 h 43"/>
                  <a:gd name="T78" fmla="*/ 69 w 77"/>
                  <a:gd name="T79" fmla="*/ 26 h 43"/>
                  <a:gd name="T80" fmla="*/ 68 w 77"/>
                  <a:gd name="T81" fmla="*/ 28 h 43"/>
                  <a:gd name="T82" fmla="*/ 51 w 77"/>
                  <a:gd name="T83" fmla="*/ 39 h 43"/>
                  <a:gd name="T84" fmla="*/ 38 w 77"/>
                  <a:gd name="T85" fmla="*/ 43 h 43"/>
                  <a:gd name="T86" fmla="*/ 32 w 77"/>
                  <a:gd name="T87" fmla="*/ 41 h 43"/>
                  <a:gd name="T88" fmla="*/ 29 w 77"/>
                  <a:gd name="T89" fmla="*/ 36 h 43"/>
                  <a:gd name="T90" fmla="*/ 29 w 77"/>
                  <a:gd name="T91" fmla="*/ 34 h 43"/>
                  <a:gd name="T92" fmla="*/ 30 w 77"/>
                  <a:gd name="T93" fmla="*/ 34 h 43"/>
                  <a:gd name="T94" fmla="*/ 16 w 77"/>
                  <a:gd name="T95" fmla="*/ 41 h 43"/>
                  <a:gd name="T96" fmla="*/ 7 w 77"/>
                  <a:gd name="T97" fmla="*/ 43 h 43"/>
                  <a:gd name="T98" fmla="*/ 2 w 77"/>
                  <a:gd name="T99" fmla="*/ 41 h 43"/>
                  <a:gd name="T100" fmla="*/ 0 w 77"/>
                  <a:gd name="T101" fmla="*/ 36 h 43"/>
                  <a:gd name="T102" fmla="*/ 4 w 77"/>
                  <a:gd name="T103" fmla="*/ 26 h 43"/>
                  <a:gd name="T104" fmla="*/ 16 w 77"/>
                  <a:gd name="T105"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43">
                    <a:moveTo>
                      <a:pt x="16" y="13"/>
                    </a:moveTo>
                    <a:cubicBezTo>
                      <a:pt x="13" y="15"/>
                      <a:pt x="10" y="17"/>
                      <a:pt x="7" y="19"/>
                    </a:cubicBezTo>
                    <a:cubicBezTo>
                      <a:pt x="4" y="21"/>
                      <a:pt x="2" y="22"/>
                      <a:pt x="2" y="22"/>
                    </a:cubicBezTo>
                    <a:cubicBezTo>
                      <a:pt x="1" y="22"/>
                      <a:pt x="1" y="22"/>
                      <a:pt x="1" y="22"/>
                    </a:cubicBezTo>
                    <a:cubicBezTo>
                      <a:pt x="1" y="22"/>
                      <a:pt x="1" y="22"/>
                      <a:pt x="1" y="21"/>
                    </a:cubicBezTo>
                    <a:cubicBezTo>
                      <a:pt x="1" y="20"/>
                      <a:pt x="2" y="19"/>
                      <a:pt x="4" y="18"/>
                    </a:cubicBezTo>
                    <a:cubicBezTo>
                      <a:pt x="4" y="18"/>
                      <a:pt x="4" y="18"/>
                      <a:pt x="4" y="18"/>
                    </a:cubicBezTo>
                    <a:cubicBezTo>
                      <a:pt x="9" y="14"/>
                      <a:pt x="9" y="14"/>
                      <a:pt x="9" y="14"/>
                    </a:cubicBezTo>
                    <a:cubicBezTo>
                      <a:pt x="14" y="9"/>
                      <a:pt x="19" y="6"/>
                      <a:pt x="23" y="3"/>
                    </a:cubicBezTo>
                    <a:cubicBezTo>
                      <a:pt x="27" y="1"/>
                      <a:pt x="29" y="0"/>
                      <a:pt x="31" y="0"/>
                    </a:cubicBezTo>
                    <a:cubicBezTo>
                      <a:pt x="34" y="0"/>
                      <a:pt x="35" y="0"/>
                      <a:pt x="37" y="1"/>
                    </a:cubicBezTo>
                    <a:cubicBezTo>
                      <a:pt x="38" y="1"/>
                      <a:pt x="39" y="1"/>
                      <a:pt x="39" y="2"/>
                    </a:cubicBezTo>
                    <a:cubicBezTo>
                      <a:pt x="39" y="2"/>
                      <a:pt x="39" y="2"/>
                      <a:pt x="39" y="3"/>
                    </a:cubicBezTo>
                    <a:cubicBezTo>
                      <a:pt x="38" y="3"/>
                      <a:pt x="38" y="3"/>
                      <a:pt x="38" y="4"/>
                    </a:cubicBezTo>
                    <a:cubicBezTo>
                      <a:pt x="24" y="16"/>
                      <a:pt x="24" y="16"/>
                      <a:pt x="24" y="16"/>
                    </a:cubicBezTo>
                    <a:cubicBezTo>
                      <a:pt x="19" y="20"/>
                      <a:pt x="15" y="25"/>
                      <a:pt x="12" y="29"/>
                    </a:cubicBezTo>
                    <a:cubicBezTo>
                      <a:pt x="9" y="33"/>
                      <a:pt x="7" y="36"/>
                      <a:pt x="7" y="37"/>
                    </a:cubicBezTo>
                    <a:cubicBezTo>
                      <a:pt x="7" y="38"/>
                      <a:pt x="7" y="38"/>
                      <a:pt x="8" y="39"/>
                    </a:cubicBezTo>
                    <a:cubicBezTo>
                      <a:pt x="8" y="39"/>
                      <a:pt x="9" y="39"/>
                      <a:pt x="9" y="39"/>
                    </a:cubicBezTo>
                    <a:cubicBezTo>
                      <a:pt x="12" y="39"/>
                      <a:pt x="15" y="38"/>
                      <a:pt x="19" y="36"/>
                    </a:cubicBezTo>
                    <a:cubicBezTo>
                      <a:pt x="23" y="34"/>
                      <a:pt x="26" y="31"/>
                      <a:pt x="30" y="28"/>
                    </a:cubicBezTo>
                    <a:cubicBezTo>
                      <a:pt x="58" y="2"/>
                      <a:pt x="58" y="2"/>
                      <a:pt x="58" y="2"/>
                    </a:cubicBezTo>
                    <a:cubicBezTo>
                      <a:pt x="58" y="2"/>
                      <a:pt x="58" y="2"/>
                      <a:pt x="59" y="1"/>
                    </a:cubicBezTo>
                    <a:cubicBezTo>
                      <a:pt x="60" y="0"/>
                      <a:pt x="60" y="0"/>
                      <a:pt x="61" y="0"/>
                    </a:cubicBezTo>
                    <a:cubicBezTo>
                      <a:pt x="64" y="0"/>
                      <a:pt x="66" y="0"/>
                      <a:pt x="67" y="0"/>
                    </a:cubicBezTo>
                    <a:cubicBezTo>
                      <a:pt x="69" y="1"/>
                      <a:pt x="70" y="1"/>
                      <a:pt x="70" y="2"/>
                    </a:cubicBezTo>
                    <a:cubicBezTo>
                      <a:pt x="70" y="2"/>
                      <a:pt x="70" y="2"/>
                      <a:pt x="69" y="3"/>
                    </a:cubicBezTo>
                    <a:cubicBezTo>
                      <a:pt x="69" y="3"/>
                      <a:pt x="69" y="3"/>
                      <a:pt x="68" y="4"/>
                    </a:cubicBezTo>
                    <a:cubicBezTo>
                      <a:pt x="55" y="16"/>
                      <a:pt x="55" y="16"/>
                      <a:pt x="55" y="16"/>
                    </a:cubicBezTo>
                    <a:cubicBezTo>
                      <a:pt x="50" y="20"/>
                      <a:pt x="46" y="25"/>
                      <a:pt x="43" y="29"/>
                    </a:cubicBezTo>
                    <a:cubicBezTo>
                      <a:pt x="39" y="33"/>
                      <a:pt x="38" y="36"/>
                      <a:pt x="38" y="37"/>
                    </a:cubicBezTo>
                    <a:cubicBezTo>
                      <a:pt x="38" y="38"/>
                      <a:pt x="38" y="38"/>
                      <a:pt x="38" y="39"/>
                    </a:cubicBezTo>
                    <a:cubicBezTo>
                      <a:pt x="39" y="39"/>
                      <a:pt x="39" y="39"/>
                      <a:pt x="40" y="39"/>
                    </a:cubicBezTo>
                    <a:cubicBezTo>
                      <a:pt x="42" y="39"/>
                      <a:pt x="45" y="38"/>
                      <a:pt x="48" y="36"/>
                    </a:cubicBezTo>
                    <a:cubicBezTo>
                      <a:pt x="52" y="34"/>
                      <a:pt x="57" y="32"/>
                      <a:pt x="61" y="29"/>
                    </a:cubicBezTo>
                    <a:cubicBezTo>
                      <a:pt x="64" y="27"/>
                      <a:pt x="67" y="24"/>
                      <a:pt x="70" y="21"/>
                    </a:cubicBezTo>
                    <a:cubicBezTo>
                      <a:pt x="73" y="19"/>
                      <a:pt x="75" y="17"/>
                      <a:pt x="76" y="17"/>
                    </a:cubicBezTo>
                    <a:cubicBezTo>
                      <a:pt x="76" y="17"/>
                      <a:pt x="76" y="17"/>
                      <a:pt x="77" y="18"/>
                    </a:cubicBezTo>
                    <a:cubicBezTo>
                      <a:pt x="77" y="18"/>
                      <a:pt x="77" y="18"/>
                      <a:pt x="77" y="19"/>
                    </a:cubicBezTo>
                    <a:cubicBezTo>
                      <a:pt x="77" y="20"/>
                      <a:pt x="74" y="22"/>
                      <a:pt x="69" y="26"/>
                    </a:cubicBezTo>
                    <a:cubicBezTo>
                      <a:pt x="68" y="28"/>
                      <a:pt x="68" y="28"/>
                      <a:pt x="68" y="28"/>
                    </a:cubicBezTo>
                    <a:cubicBezTo>
                      <a:pt x="62" y="33"/>
                      <a:pt x="56" y="36"/>
                      <a:pt x="51" y="39"/>
                    </a:cubicBezTo>
                    <a:cubicBezTo>
                      <a:pt x="46" y="42"/>
                      <a:pt x="41" y="43"/>
                      <a:pt x="38" y="43"/>
                    </a:cubicBezTo>
                    <a:cubicBezTo>
                      <a:pt x="35" y="43"/>
                      <a:pt x="33" y="42"/>
                      <a:pt x="32" y="41"/>
                    </a:cubicBezTo>
                    <a:cubicBezTo>
                      <a:pt x="30" y="40"/>
                      <a:pt x="29" y="38"/>
                      <a:pt x="29" y="36"/>
                    </a:cubicBezTo>
                    <a:cubicBezTo>
                      <a:pt x="29" y="35"/>
                      <a:pt x="29" y="35"/>
                      <a:pt x="29" y="34"/>
                    </a:cubicBezTo>
                    <a:cubicBezTo>
                      <a:pt x="30" y="34"/>
                      <a:pt x="30" y="34"/>
                      <a:pt x="30" y="34"/>
                    </a:cubicBezTo>
                    <a:cubicBezTo>
                      <a:pt x="24" y="37"/>
                      <a:pt x="19" y="39"/>
                      <a:pt x="16" y="41"/>
                    </a:cubicBezTo>
                    <a:cubicBezTo>
                      <a:pt x="13" y="42"/>
                      <a:pt x="10" y="43"/>
                      <a:pt x="7" y="43"/>
                    </a:cubicBezTo>
                    <a:cubicBezTo>
                      <a:pt x="5" y="43"/>
                      <a:pt x="3" y="42"/>
                      <a:pt x="2" y="41"/>
                    </a:cubicBezTo>
                    <a:cubicBezTo>
                      <a:pt x="0" y="40"/>
                      <a:pt x="0" y="38"/>
                      <a:pt x="0" y="36"/>
                    </a:cubicBezTo>
                    <a:cubicBezTo>
                      <a:pt x="0" y="33"/>
                      <a:pt x="1" y="30"/>
                      <a:pt x="4" y="26"/>
                    </a:cubicBezTo>
                    <a:cubicBezTo>
                      <a:pt x="6" y="22"/>
                      <a:pt x="10" y="18"/>
                      <a:pt x="1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929">
                <a:extLst>
                  <a:ext uri="{FF2B5EF4-FFF2-40B4-BE49-F238E27FC236}">
                    <a16:creationId xmlns:a16="http://schemas.microsoft.com/office/drawing/2014/main" xmlns="" id="{3DF65363-2F17-42FA-80E4-3A3443238BE7}"/>
                  </a:ext>
                </a:extLst>
              </p:cNvPr>
              <p:cNvSpPr>
                <a:spLocks/>
              </p:cNvSpPr>
              <p:nvPr/>
            </p:nvSpPr>
            <p:spPr bwMode="auto">
              <a:xfrm>
                <a:off x="6141" y="1995"/>
                <a:ext cx="54" cy="65"/>
              </a:xfrm>
              <a:custGeom>
                <a:avLst/>
                <a:gdLst>
                  <a:gd name="T0" fmla="*/ 18 w 61"/>
                  <a:gd name="T1" fmla="*/ 40 h 74"/>
                  <a:gd name="T2" fmla="*/ 8 w 61"/>
                  <a:gd name="T3" fmla="*/ 49 h 74"/>
                  <a:gd name="T4" fmla="*/ 1 w 61"/>
                  <a:gd name="T5" fmla="*/ 54 h 74"/>
                  <a:gd name="T6" fmla="*/ 1 w 61"/>
                  <a:gd name="T7" fmla="*/ 54 h 74"/>
                  <a:gd name="T8" fmla="*/ 0 w 61"/>
                  <a:gd name="T9" fmla="*/ 53 h 74"/>
                  <a:gd name="T10" fmla="*/ 20 w 61"/>
                  <a:gd name="T11" fmla="*/ 36 h 74"/>
                  <a:gd name="T12" fmla="*/ 26 w 61"/>
                  <a:gd name="T13" fmla="*/ 31 h 74"/>
                  <a:gd name="T14" fmla="*/ 33 w 61"/>
                  <a:gd name="T15" fmla="*/ 23 h 74"/>
                  <a:gd name="T16" fmla="*/ 19 w 61"/>
                  <a:gd name="T17" fmla="*/ 23 h 74"/>
                  <a:gd name="T18" fmla="*/ 21 w 61"/>
                  <a:gd name="T19" fmla="*/ 20 h 74"/>
                  <a:gd name="T20" fmla="*/ 35 w 61"/>
                  <a:gd name="T21" fmla="*/ 20 h 74"/>
                  <a:gd name="T22" fmla="*/ 50 w 61"/>
                  <a:gd name="T23" fmla="*/ 2 h 74"/>
                  <a:gd name="T24" fmla="*/ 52 w 61"/>
                  <a:gd name="T25" fmla="*/ 0 h 74"/>
                  <a:gd name="T26" fmla="*/ 54 w 61"/>
                  <a:gd name="T27" fmla="*/ 0 h 74"/>
                  <a:gd name="T28" fmla="*/ 58 w 61"/>
                  <a:gd name="T29" fmla="*/ 0 h 74"/>
                  <a:gd name="T30" fmla="*/ 60 w 61"/>
                  <a:gd name="T31" fmla="*/ 2 h 74"/>
                  <a:gd name="T32" fmla="*/ 60 w 61"/>
                  <a:gd name="T33" fmla="*/ 3 h 74"/>
                  <a:gd name="T34" fmla="*/ 59 w 61"/>
                  <a:gd name="T35" fmla="*/ 4 h 74"/>
                  <a:gd name="T36" fmla="*/ 46 w 61"/>
                  <a:gd name="T37" fmla="*/ 20 h 74"/>
                  <a:gd name="T38" fmla="*/ 61 w 61"/>
                  <a:gd name="T39" fmla="*/ 20 h 74"/>
                  <a:gd name="T40" fmla="*/ 59 w 61"/>
                  <a:gd name="T41" fmla="*/ 23 h 74"/>
                  <a:gd name="T42" fmla="*/ 44 w 61"/>
                  <a:gd name="T43" fmla="*/ 23 h 74"/>
                  <a:gd name="T44" fmla="*/ 25 w 61"/>
                  <a:gd name="T45" fmla="*/ 45 h 74"/>
                  <a:gd name="T46" fmla="*/ 16 w 61"/>
                  <a:gd name="T47" fmla="*/ 58 h 74"/>
                  <a:gd name="T48" fmla="*/ 13 w 61"/>
                  <a:gd name="T49" fmla="*/ 66 h 74"/>
                  <a:gd name="T50" fmla="*/ 13 w 61"/>
                  <a:gd name="T51" fmla="*/ 69 h 74"/>
                  <a:gd name="T52" fmla="*/ 15 w 61"/>
                  <a:gd name="T53" fmla="*/ 70 h 74"/>
                  <a:gd name="T54" fmla="*/ 26 w 61"/>
                  <a:gd name="T55" fmla="*/ 66 h 74"/>
                  <a:gd name="T56" fmla="*/ 40 w 61"/>
                  <a:gd name="T57" fmla="*/ 57 h 74"/>
                  <a:gd name="T58" fmla="*/ 47 w 61"/>
                  <a:gd name="T59" fmla="*/ 51 h 74"/>
                  <a:gd name="T60" fmla="*/ 51 w 61"/>
                  <a:gd name="T61" fmla="*/ 48 h 74"/>
                  <a:gd name="T62" fmla="*/ 52 w 61"/>
                  <a:gd name="T63" fmla="*/ 49 h 74"/>
                  <a:gd name="T64" fmla="*/ 52 w 61"/>
                  <a:gd name="T65" fmla="*/ 50 h 74"/>
                  <a:gd name="T66" fmla="*/ 50 w 61"/>
                  <a:gd name="T67" fmla="*/ 52 h 74"/>
                  <a:gd name="T68" fmla="*/ 42 w 61"/>
                  <a:gd name="T69" fmla="*/ 59 h 74"/>
                  <a:gd name="T70" fmla="*/ 26 w 61"/>
                  <a:gd name="T71" fmla="*/ 70 h 74"/>
                  <a:gd name="T72" fmla="*/ 13 w 61"/>
                  <a:gd name="T73" fmla="*/ 74 h 74"/>
                  <a:gd name="T74" fmla="*/ 8 w 61"/>
                  <a:gd name="T75" fmla="*/ 72 h 74"/>
                  <a:gd name="T76" fmla="*/ 6 w 61"/>
                  <a:gd name="T77" fmla="*/ 67 h 74"/>
                  <a:gd name="T78" fmla="*/ 9 w 61"/>
                  <a:gd name="T79" fmla="*/ 55 h 74"/>
                  <a:gd name="T80" fmla="*/ 18 w 61"/>
                  <a:gd name="T81"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4">
                    <a:moveTo>
                      <a:pt x="18" y="40"/>
                    </a:moveTo>
                    <a:cubicBezTo>
                      <a:pt x="15" y="43"/>
                      <a:pt x="12" y="46"/>
                      <a:pt x="8" y="49"/>
                    </a:cubicBezTo>
                    <a:cubicBezTo>
                      <a:pt x="4" y="52"/>
                      <a:pt x="2" y="54"/>
                      <a:pt x="1" y="54"/>
                    </a:cubicBezTo>
                    <a:cubicBezTo>
                      <a:pt x="1" y="54"/>
                      <a:pt x="1" y="54"/>
                      <a:pt x="1" y="54"/>
                    </a:cubicBezTo>
                    <a:cubicBezTo>
                      <a:pt x="1" y="53"/>
                      <a:pt x="0" y="53"/>
                      <a:pt x="0" y="53"/>
                    </a:cubicBezTo>
                    <a:cubicBezTo>
                      <a:pt x="0" y="51"/>
                      <a:pt x="7" y="46"/>
                      <a:pt x="20" y="36"/>
                    </a:cubicBezTo>
                    <a:cubicBezTo>
                      <a:pt x="26" y="31"/>
                      <a:pt x="26" y="31"/>
                      <a:pt x="26" y="31"/>
                    </a:cubicBezTo>
                    <a:cubicBezTo>
                      <a:pt x="33" y="23"/>
                      <a:pt x="33" y="23"/>
                      <a:pt x="33" y="23"/>
                    </a:cubicBezTo>
                    <a:cubicBezTo>
                      <a:pt x="19" y="23"/>
                      <a:pt x="19" y="23"/>
                      <a:pt x="19" y="23"/>
                    </a:cubicBezTo>
                    <a:cubicBezTo>
                      <a:pt x="21" y="20"/>
                      <a:pt x="21" y="20"/>
                      <a:pt x="21" y="20"/>
                    </a:cubicBezTo>
                    <a:cubicBezTo>
                      <a:pt x="35" y="20"/>
                      <a:pt x="35" y="20"/>
                      <a:pt x="35" y="20"/>
                    </a:cubicBezTo>
                    <a:cubicBezTo>
                      <a:pt x="50" y="2"/>
                      <a:pt x="50" y="2"/>
                      <a:pt x="50" y="2"/>
                    </a:cubicBezTo>
                    <a:cubicBezTo>
                      <a:pt x="50" y="1"/>
                      <a:pt x="51" y="0"/>
                      <a:pt x="52" y="0"/>
                    </a:cubicBezTo>
                    <a:cubicBezTo>
                      <a:pt x="52" y="0"/>
                      <a:pt x="53" y="0"/>
                      <a:pt x="54" y="0"/>
                    </a:cubicBezTo>
                    <a:cubicBezTo>
                      <a:pt x="56" y="0"/>
                      <a:pt x="57" y="0"/>
                      <a:pt x="58" y="0"/>
                    </a:cubicBezTo>
                    <a:cubicBezTo>
                      <a:pt x="59" y="1"/>
                      <a:pt x="60" y="1"/>
                      <a:pt x="60" y="2"/>
                    </a:cubicBezTo>
                    <a:cubicBezTo>
                      <a:pt x="60" y="2"/>
                      <a:pt x="60" y="3"/>
                      <a:pt x="60" y="3"/>
                    </a:cubicBezTo>
                    <a:cubicBezTo>
                      <a:pt x="60" y="3"/>
                      <a:pt x="59" y="4"/>
                      <a:pt x="59" y="4"/>
                    </a:cubicBezTo>
                    <a:cubicBezTo>
                      <a:pt x="46" y="20"/>
                      <a:pt x="46" y="20"/>
                      <a:pt x="46" y="20"/>
                    </a:cubicBezTo>
                    <a:cubicBezTo>
                      <a:pt x="61" y="20"/>
                      <a:pt x="61" y="20"/>
                      <a:pt x="61" y="20"/>
                    </a:cubicBezTo>
                    <a:cubicBezTo>
                      <a:pt x="59" y="23"/>
                      <a:pt x="59" y="23"/>
                      <a:pt x="59" y="23"/>
                    </a:cubicBezTo>
                    <a:cubicBezTo>
                      <a:pt x="44" y="23"/>
                      <a:pt x="44" y="23"/>
                      <a:pt x="44" y="23"/>
                    </a:cubicBezTo>
                    <a:cubicBezTo>
                      <a:pt x="25" y="45"/>
                      <a:pt x="25" y="45"/>
                      <a:pt x="25" y="45"/>
                    </a:cubicBezTo>
                    <a:cubicBezTo>
                      <a:pt x="21" y="50"/>
                      <a:pt x="18" y="54"/>
                      <a:pt x="16" y="58"/>
                    </a:cubicBezTo>
                    <a:cubicBezTo>
                      <a:pt x="14" y="61"/>
                      <a:pt x="13" y="64"/>
                      <a:pt x="13" y="66"/>
                    </a:cubicBezTo>
                    <a:cubicBezTo>
                      <a:pt x="13" y="67"/>
                      <a:pt x="13" y="68"/>
                      <a:pt x="13" y="69"/>
                    </a:cubicBezTo>
                    <a:cubicBezTo>
                      <a:pt x="14" y="70"/>
                      <a:pt x="15" y="70"/>
                      <a:pt x="15" y="70"/>
                    </a:cubicBezTo>
                    <a:cubicBezTo>
                      <a:pt x="18" y="70"/>
                      <a:pt x="22" y="69"/>
                      <a:pt x="26" y="66"/>
                    </a:cubicBezTo>
                    <a:cubicBezTo>
                      <a:pt x="30" y="64"/>
                      <a:pt x="35" y="61"/>
                      <a:pt x="40" y="57"/>
                    </a:cubicBezTo>
                    <a:cubicBezTo>
                      <a:pt x="42" y="55"/>
                      <a:pt x="44" y="54"/>
                      <a:pt x="47" y="51"/>
                    </a:cubicBezTo>
                    <a:cubicBezTo>
                      <a:pt x="49" y="49"/>
                      <a:pt x="50" y="48"/>
                      <a:pt x="51" y="48"/>
                    </a:cubicBezTo>
                    <a:cubicBezTo>
                      <a:pt x="51" y="48"/>
                      <a:pt x="51" y="48"/>
                      <a:pt x="52" y="49"/>
                    </a:cubicBezTo>
                    <a:cubicBezTo>
                      <a:pt x="52" y="49"/>
                      <a:pt x="52" y="49"/>
                      <a:pt x="52" y="50"/>
                    </a:cubicBezTo>
                    <a:cubicBezTo>
                      <a:pt x="52" y="50"/>
                      <a:pt x="51" y="51"/>
                      <a:pt x="50" y="52"/>
                    </a:cubicBezTo>
                    <a:cubicBezTo>
                      <a:pt x="49" y="54"/>
                      <a:pt x="47" y="56"/>
                      <a:pt x="42" y="59"/>
                    </a:cubicBezTo>
                    <a:cubicBezTo>
                      <a:pt x="37" y="64"/>
                      <a:pt x="31" y="68"/>
                      <a:pt x="26" y="70"/>
                    </a:cubicBezTo>
                    <a:cubicBezTo>
                      <a:pt x="21" y="73"/>
                      <a:pt x="17" y="74"/>
                      <a:pt x="13" y="74"/>
                    </a:cubicBezTo>
                    <a:cubicBezTo>
                      <a:pt x="11" y="74"/>
                      <a:pt x="9" y="73"/>
                      <a:pt x="8" y="72"/>
                    </a:cubicBezTo>
                    <a:cubicBezTo>
                      <a:pt x="6" y="71"/>
                      <a:pt x="6" y="69"/>
                      <a:pt x="6" y="67"/>
                    </a:cubicBezTo>
                    <a:cubicBezTo>
                      <a:pt x="6" y="63"/>
                      <a:pt x="7" y="59"/>
                      <a:pt x="9" y="55"/>
                    </a:cubicBezTo>
                    <a:cubicBezTo>
                      <a:pt x="11" y="51"/>
                      <a:pt x="14" y="46"/>
                      <a:pt x="18"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930">
                <a:extLst>
                  <a:ext uri="{FF2B5EF4-FFF2-40B4-BE49-F238E27FC236}">
                    <a16:creationId xmlns:a16="http://schemas.microsoft.com/office/drawing/2014/main" xmlns="" id="{7BF9BFE4-31EC-4D91-BCB2-E96119FC915F}"/>
                  </a:ext>
                </a:extLst>
              </p:cNvPr>
              <p:cNvSpPr>
                <a:spLocks/>
              </p:cNvSpPr>
              <p:nvPr/>
            </p:nvSpPr>
            <p:spPr bwMode="auto">
              <a:xfrm>
                <a:off x="6174" y="1973"/>
                <a:ext cx="78" cy="87"/>
              </a:xfrm>
              <a:custGeom>
                <a:avLst/>
                <a:gdLst>
                  <a:gd name="T0" fmla="*/ 10 w 89"/>
                  <a:gd name="T1" fmla="*/ 98 h 99"/>
                  <a:gd name="T2" fmla="*/ 8 w 89"/>
                  <a:gd name="T3" fmla="*/ 99 h 99"/>
                  <a:gd name="T4" fmla="*/ 5 w 89"/>
                  <a:gd name="T5" fmla="*/ 99 h 99"/>
                  <a:gd name="T6" fmla="*/ 1 w 89"/>
                  <a:gd name="T7" fmla="*/ 99 h 99"/>
                  <a:gd name="T8" fmla="*/ 0 w 89"/>
                  <a:gd name="T9" fmla="*/ 98 h 99"/>
                  <a:gd name="T10" fmla="*/ 10 w 89"/>
                  <a:gd name="T11" fmla="*/ 86 h 99"/>
                  <a:gd name="T12" fmla="*/ 28 w 89"/>
                  <a:gd name="T13" fmla="*/ 65 h 99"/>
                  <a:gd name="T14" fmla="*/ 17 w 89"/>
                  <a:gd name="T15" fmla="*/ 74 h 99"/>
                  <a:gd name="T16" fmla="*/ 10 w 89"/>
                  <a:gd name="T17" fmla="*/ 79 h 99"/>
                  <a:gd name="T18" fmla="*/ 10 w 89"/>
                  <a:gd name="T19" fmla="*/ 79 h 99"/>
                  <a:gd name="T20" fmla="*/ 10 w 89"/>
                  <a:gd name="T21" fmla="*/ 78 h 99"/>
                  <a:gd name="T22" fmla="*/ 17 w 89"/>
                  <a:gd name="T23" fmla="*/ 70 h 99"/>
                  <a:gd name="T24" fmla="*/ 36 w 89"/>
                  <a:gd name="T25" fmla="*/ 55 h 99"/>
                  <a:gd name="T26" fmla="*/ 80 w 89"/>
                  <a:gd name="T27" fmla="*/ 2 h 99"/>
                  <a:gd name="T28" fmla="*/ 82 w 89"/>
                  <a:gd name="T29" fmla="*/ 0 h 99"/>
                  <a:gd name="T30" fmla="*/ 84 w 89"/>
                  <a:gd name="T31" fmla="*/ 0 h 99"/>
                  <a:gd name="T32" fmla="*/ 88 w 89"/>
                  <a:gd name="T33" fmla="*/ 0 h 99"/>
                  <a:gd name="T34" fmla="*/ 89 w 89"/>
                  <a:gd name="T35" fmla="*/ 2 h 99"/>
                  <a:gd name="T36" fmla="*/ 88 w 89"/>
                  <a:gd name="T37" fmla="*/ 4 h 99"/>
                  <a:gd name="T38" fmla="*/ 88 w 89"/>
                  <a:gd name="T39" fmla="*/ 5 h 99"/>
                  <a:gd name="T40" fmla="*/ 35 w 89"/>
                  <a:gd name="T41" fmla="*/ 68 h 99"/>
                  <a:gd name="T42" fmla="*/ 49 w 89"/>
                  <a:gd name="T43" fmla="*/ 59 h 99"/>
                  <a:gd name="T44" fmla="*/ 58 w 89"/>
                  <a:gd name="T45" fmla="*/ 57 h 99"/>
                  <a:gd name="T46" fmla="*/ 62 w 89"/>
                  <a:gd name="T47" fmla="*/ 58 h 99"/>
                  <a:gd name="T48" fmla="*/ 63 w 89"/>
                  <a:gd name="T49" fmla="*/ 62 h 99"/>
                  <a:gd name="T50" fmla="*/ 61 w 89"/>
                  <a:gd name="T51" fmla="*/ 68 h 99"/>
                  <a:gd name="T52" fmla="*/ 53 w 89"/>
                  <a:gd name="T53" fmla="*/ 77 h 99"/>
                  <a:gd name="T54" fmla="*/ 48 w 89"/>
                  <a:gd name="T55" fmla="*/ 82 h 99"/>
                  <a:gd name="T56" fmla="*/ 39 w 89"/>
                  <a:gd name="T57" fmla="*/ 93 h 99"/>
                  <a:gd name="T58" fmla="*/ 40 w 89"/>
                  <a:gd name="T59" fmla="*/ 94 h 99"/>
                  <a:gd name="T60" fmla="*/ 41 w 89"/>
                  <a:gd name="T61" fmla="*/ 95 h 99"/>
                  <a:gd name="T62" fmla="*/ 51 w 89"/>
                  <a:gd name="T63" fmla="*/ 91 h 99"/>
                  <a:gd name="T64" fmla="*/ 66 w 89"/>
                  <a:gd name="T65" fmla="*/ 82 h 99"/>
                  <a:gd name="T66" fmla="*/ 72 w 89"/>
                  <a:gd name="T67" fmla="*/ 77 h 99"/>
                  <a:gd name="T68" fmla="*/ 77 w 89"/>
                  <a:gd name="T69" fmla="*/ 73 h 99"/>
                  <a:gd name="T70" fmla="*/ 78 w 89"/>
                  <a:gd name="T71" fmla="*/ 74 h 99"/>
                  <a:gd name="T72" fmla="*/ 78 w 89"/>
                  <a:gd name="T73" fmla="*/ 75 h 99"/>
                  <a:gd name="T74" fmla="*/ 69 w 89"/>
                  <a:gd name="T75" fmla="*/ 84 h 99"/>
                  <a:gd name="T76" fmla="*/ 69 w 89"/>
                  <a:gd name="T77" fmla="*/ 84 h 99"/>
                  <a:gd name="T78" fmla="*/ 52 w 89"/>
                  <a:gd name="T79" fmla="*/ 95 h 99"/>
                  <a:gd name="T80" fmla="*/ 40 w 89"/>
                  <a:gd name="T81" fmla="*/ 99 h 99"/>
                  <a:gd name="T82" fmla="*/ 34 w 89"/>
                  <a:gd name="T83" fmla="*/ 97 h 99"/>
                  <a:gd name="T84" fmla="*/ 32 w 89"/>
                  <a:gd name="T85" fmla="*/ 92 h 99"/>
                  <a:gd name="T86" fmla="*/ 35 w 89"/>
                  <a:gd name="T87" fmla="*/ 83 h 99"/>
                  <a:gd name="T88" fmla="*/ 43 w 89"/>
                  <a:gd name="T89" fmla="*/ 74 h 99"/>
                  <a:gd name="T90" fmla="*/ 48 w 89"/>
                  <a:gd name="T91" fmla="*/ 70 h 99"/>
                  <a:gd name="T92" fmla="*/ 55 w 89"/>
                  <a:gd name="T93" fmla="*/ 63 h 99"/>
                  <a:gd name="T94" fmla="*/ 55 w 89"/>
                  <a:gd name="T95" fmla="*/ 62 h 99"/>
                  <a:gd name="T96" fmla="*/ 53 w 89"/>
                  <a:gd name="T97" fmla="*/ 61 h 99"/>
                  <a:gd name="T98" fmla="*/ 36 w 89"/>
                  <a:gd name="T99" fmla="*/ 72 h 99"/>
                  <a:gd name="T100" fmla="*/ 10 w 89"/>
                  <a:gd name="T101" fmla="*/ 9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99">
                    <a:moveTo>
                      <a:pt x="10" y="98"/>
                    </a:moveTo>
                    <a:cubicBezTo>
                      <a:pt x="10" y="99"/>
                      <a:pt x="9" y="99"/>
                      <a:pt x="8" y="99"/>
                    </a:cubicBezTo>
                    <a:cubicBezTo>
                      <a:pt x="8" y="99"/>
                      <a:pt x="6" y="99"/>
                      <a:pt x="5" y="99"/>
                    </a:cubicBezTo>
                    <a:cubicBezTo>
                      <a:pt x="3" y="99"/>
                      <a:pt x="2" y="99"/>
                      <a:pt x="1" y="99"/>
                    </a:cubicBezTo>
                    <a:cubicBezTo>
                      <a:pt x="0" y="99"/>
                      <a:pt x="0" y="98"/>
                      <a:pt x="0" y="98"/>
                    </a:cubicBezTo>
                    <a:cubicBezTo>
                      <a:pt x="0" y="97"/>
                      <a:pt x="3" y="93"/>
                      <a:pt x="10" y="86"/>
                    </a:cubicBezTo>
                    <a:cubicBezTo>
                      <a:pt x="16" y="79"/>
                      <a:pt x="22" y="72"/>
                      <a:pt x="28" y="65"/>
                    </a:cubicBezTo>
                    <a:cubicBezTo>
                      <a:pt x="25" y="68"/>
                      <a:pt x="21" y="71"/>
                      <a:pt x="17" y="74"/>
                    </a:cubicBezTo>
                    <a:cubicBezTo>
                      <a:pt x="13" y="77"/>
                      <a:pt x="11" y="79"/>
                      <a:pt x="10" y="79"/>
                    </a:cubicBezTo>
                    <a:cubicBezTo>
                      <a:pt x="10" y="79"/>
                      <a:pt x="10" y="79"/>
                      <a:pt x="10" y="79"/>
                    </a:cubicBezTo>
                    <a:cubicBezTo>
                      <a:pt x="10" y="78"/>
                      <a:pt x="10" y="78"/>
                      <a:pt x="10" y="78"/>
                    </a:cubicBezTo>
                    <a:cubicBezTo>
                      <a:pt x="10" y="77"/>
                      <a:pt x="12" y="74"/>
                      <a:pt x="17" y="70"/>
                    </a:cubicBezTo>
                    <a:cubicBezTo>
                      <a:pt x="21" y="66"/>
                      <a:pt x="28" y="61"/>
                      <a:pt x="36" y="55"/>
                    </a:cubicBezTo>
                    <a:cubicBezTo>
                      <a:pt x="80" y="2"/>
                      <a:pt x="80" y="2"/>
                      <a:pt x="80" y="2"/>
                    </a:cubicBezTo>
                    <a:cubicBezTo>
                      <a:pt x="81" y="1"/>
                      <a:pt x="81" y="0"/>
                      <a:pt x="82" y="0"/>
                    </a:cubicBezTo>
                    <a:cubicBezTo>
                      <a:pt x="82" y="0"/>
                      <a:pt x="83" y="0"/>
                      <a:pt x="84" y="0"/>
                    </a:cubicBezTo>
                    <a:cubicBezTo>
                      <a:pt x="85" y="0"/>
                      <a:pt x="87" y="0"/>
                      <a:pt x="88" y="0"/>
                    </a:cubicBezTo>
                    <a:cubicBezTo>
                      <a:pt x="89" y="1"/>
                      <a:pt x="89" y="1"/>
                      <a:pt x="89" y="2"/>
                    </a:cubicBezTo>
                    <a:cubicBezTo>
                      <a:pt x="89" y="3"/>
                      <a:pt x="89" y="3"/>
                      <a:pt x="88" y="4"/>
                    </a:cubicBezTo>
                    <a:cubicBezTo>
                      <a:pt x="88" y="4"/>
                      <a:pt x="88" y="4"/>
                      <a:pt x="88" y="5"/>
                    </a:cubicBezTo>
                    <a:cubicBezTo>
                      <a:pt x="35" y="68"/>
                      <a:pt x="35" y="68"/>
                      <a:pt x="35" y="68"/>
                    </a:cubicBezTo>
                    <a:cubicBezTo>
                      <a:pt x="40" y="64"/>
                      <a:pt x="45" y="61"/>
                      <a:pt x="49" y="59"/>
                    </a:cubicBezTo>
                    <a:cubicBezTo>
                      <a:pt x="52" y="57"/>
                      <a:pt x="55" y="57"/>
                      <a:pt x="58" y="57"/>
                    </a:cubicBezTo>
                    <a:cubicBezTo>
                      <a:pt x="59" y="57"/>
                      <a:pt x="61" y="57"/>
                      <a:pt x="62" y="58"/>
                    </a:cubicBezTo>
                    <a:cubicBezTo>
                      <a:pt x="63" y="59"/>
                      <a:pt x="63" y="60"/>
                      <a:pt x="63" y="62"/>
                    </a:cubicBezTo>
                    <a:cubicBezTo>
                      <a:pt x="63" y="64"/>
                      <a:pt x="63" y="66"/>
                      <a:pt x="61" y="68"/>
                    </a:cubicBezTo>
                    <a:cubicBezTo>
                      <a:pt x="60" y="70"/>
                      <a:pt x="57" y="73"/>
                      <a:pt x="53" y="77"/>
                    </a:cubicBezTo>
                    <a:cubicBezTo>
                      <a:pt x="52" y="78"/>
                      <a:pt x="50" y="80"/>
                      <a:pt x="48" y="82"/>
                    </a:cubicBezTo>
                    <a:cubicBezTo>
                      <a:pt x="42" y="88"/>
                      <a:pt x="39" y="92"/>
                      <a:pt x="39" y="93"/>
                    </a:cubicBezTo>
                    <a:cubicBezTo>
                      <a:pt x="39" y="93"/>
                      <a:pt x="39" y="94"/>
                      <a:pt x="40" y="94"/>
                    </a:cubicBezTo>
                    <a:cubicBezTo>
                      <a:pt x="40" y="95"/>
                      <a:pt x="41" y="95"/>
                      <a:pt x="41" y="95"/>
                    </a:cubicBezTo>
                    <a:cubicBezTo>
                      <a:pt x="44" y="95"/>
                      <a:pt x="47" y="94"/>
                      <a:pt x="51" y="91"/>
                    </a:cubicBezTo>
                    <a:cubicBezTo>
                      <a:pt x="56" y="89"/>
                      <a:pt x="61" y="86"/>
                      <a:pt x="66" y="82"/>
                    </a:cubicBezTo>
                    <a:cubicBezTo>
                      <a:pt x="68" y="81"/>
                      <a:pt x="70" y="79"/>
                      <a:pt x="72" y="77"/>
                    </a:cubicBezTo>
                    <a:cubicBezTo>
                      <a:pt x="75" y="74"/>
                      <a:pt x="76" y="73"/>
                      <a:pt x="77" y="73"/>
                    </a:cubicBezTo>
                    <a:cubicBezTo>
                      <a:pt x="77" y="73"/>
                      <a:pt x="77" y="73"/>
                      <a:pt x="78" y="74"/>
                    </a:cubicBezTo>
                    <a:cubicBezTo>
                      <a:pt x="78" y="74"/>
                      <a:pt x="78" y="74"/>
                      <a:pt x="78" y="75"/>
                    </a:cubicBezTo>
                    <a:cubicBezTo>
                      <a:pt x="78" y="76"/>
                      <a:pt x="75" y="79"/>
                      <a:pt x="69" y="84"/>
                    </a:cubicBezTo>
                    <a:cubicBezTo>
                      <a:pt x="69" y="84"/>
                      <a:pt x="69" y="84"/>
                      <a:pt x="69" y="84"/>
                    </a:cubicBezTo>
                    <a:cubicBezTo>
                      <a:pt x="63" y="88"/>
                      <a:pt x="58" y="92"/>
                      <a:pt x="52" y="95"/>
                    </a:cubicBezTo>
                    <a:cubicBezTo>
                      <a:pt x="47" y="98"/>
                      <a:pt x="43" y="99"/>
                      <a:pt x="40" y="99"/>
                    </a:cubicBezTo>
                    <a:cubicBezTo>
                      <a:pt x="38" y="99"/>
                      <a:pt x="36" y="98"/>
                      <a:pt x="34" y="97"/>
                    </a:cubicBezTo>
                    <a:cubicBezTo>
                      <a:pt x="33" y="96"/>
                      <a:pt x="32" y="94"/>
                      <a:pt x="32" y="92"/>
                    </a:cubicBezTo>
                    <a:cubicBezTo>
                      <a:pt x="32" y="89"/>
                      <a:pt x="33" y="86"/>
                      <a:pt x="35" y="83"/>
                    </a:cubicBezTo>
                    <a:cubicBezTo>
                      <a:pt x="37" y="80"/>
                      <a:pt x="40" y="77"/>
                      <a:pt x="43" y="74"/>
                    </a:cubicBezTo>
                    <a:cubicBezTo>
                      <a:pt x="44" y="73"/>
                      <a:pt x="46" y="72"/>
                      <a:pt x="48" y="70"/>
                    </a:cubicBezTo>
                    <a:cubicBezTo>
                      <a:pt x="53" y="66"/>
                      <a:pt x="55" y="63"/>
                      <a:pt x="55" y="63"/>
                    </a:cubicBezTo>
                    <a:cubicBezTo>
                      <a:pt x="55" y="62"/>
                      <a:pt x="55" y="62"/>
                      <a:pt x="55" y="62"/>
                    </a:cubicBezTo>
                    <a:cubicBezTo>
                      <a:pt x="54" y="61"/>
                      <a:pt x="54" y="61"/>
                      <a:pt x="53" y="61"/>
                    </a:cubicBezTo>
                    <a:cubicBezTo>
                      <a:pt x="50" y="61"/>
                      <a:pt x="44" y="65"/>
                      <a:pt x="36" y="72"/>
                    </a:cubicBezTo>
                    <a:cubicBezTo>
                      <a:pt x="27" y="79"/>
                      <a:pt x="19" y="88"/>
                      <a:pt x="10" y="9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931">
                <a:extLst>
                  <a:ext uri="{FF2B5EF4-FFF2-40B4-BE49-F238E27FC236}">
                    <a16:creationId xmlns:a16="http://schemas.microsoft.com/office/drawing/2014/main" xmlns="" id="{5E429D6C-821F-4587-9965-F7D483223C89}"/>
                  </a:ext>
                </a:extLst>
              </p:cNvPr>
              <p:cNvSpPr>
                <a:spLocks noEditPoints="1"/>
              </p:cNvSpPr>
              <p:nvPr/>
            </p:nvSpPr>
            <p:spPr bwMode="auto">
              <a:xfrm>
                <a:off x="6234" y="2023"/>
                <a:ext cx="54" cy="37"/>
              </a:xfrm>
              <a:custGeom>
                <a:avLst/>
                <a:gdLst>
                  <a:gd name="T0" fmla="*/ 41 w 62"/>
                  <a:gd name="T1" fmla="*/ 22 h 43"/>
                  <a:gd name="T2" fmla="*/ 23 w 62"/>
                  <a:gd name="T3" fmla="*/ 37 h 43"/>
                  <a:gd name="T4" fmla="*/ 8 w 62"/>
                  <a:gd name="T5" fmla="*/ 43 h 43"/>
                  <a:gd name="T6" fmla="*/ 2 w 62"/>
                  <a:gd name="T7" fmla="*/ 40 h 43"/>
                  <a:gd name="T8" fmla="*/ 0 w 62"/>
                  <a:gd name="T9" fmla="*/ 34 h 43"/>
                  <a:gd name="T10" fmla="*/ 4 w 62"/>
                  <a:gd name="T11" fmla="*/ 22 h 43"/>
                  <a:gd name="T12" fmla="*/ 17 w 62"/>
                  <a:gd name="T13" fmla="*/ 10 h 43"/>
                  <a:gd name="T14" fmla="*/ 29 w 62"/>
                  <a:gd name="T15" fmla="*/ 3 h 43"/>
                  <a:gd name="T16" fmla="*/ 40 w 62"/>
                  <a:gd name="T17" fmla="*/ 0 h 43"/>
                  <a:gd name="T18" fmla="*/ 47 w 62"/>
                  <a:gd name="T19" fmla="*/ 2 h 43"/>
                  <a:gd name="T20" fmla="*/ 49 w 62"/>
                  <a:gd name="T21" fmla="*/ 8 h 43"/>
                  <a:gd name="T22" fmla="*/ 48 w 62"/>
                  <a:gd name="T23" fmla="*/ 13 h 43"/>
                  <a:gd name="T24" fmla="*/ 44 w 62"/>
                  <a:gd name="T25" fmla="*/ 19 h 43"/>
                  <a:gd name="T26" fmla="*/ 46 w 62"/>
                  <a:gd name="T27" fmla="*/ 22 h 43"/>
                  <a:gd name="T28" fmla="*/ 49 w 62"/>
                  <a:gd name="T29" fmla="*/ 23 h 43"/>
                  <a:gd name="T30" fmla="*/ 56 w 62"/>
                  <a:gd name="T31" fmla="*/ 20 h 43"/>
                  <a:gd name="T32" fmla="*/ 61 w 62"/>
                  <a:gd name="T33" fmla="*/ 17 h 43"/>
                  <a:gd name="T34" fmla="*/ 62 w 62"/>
                  <a:gd name="T35" fmla="*/ 18 h 43"/>
                  <a:gd name="T36" fmla="*/ 62 w 62"/>
                  <a:gd name="T37" fmla="*/ 19 h 43"/>
                  <a:gd name="T38" fmla="*/ 58 w 62"/>
                  <a:gd name="T39" fmla="*/ 23 h 43"/>
                  <a:gd name="T40" fmla="*/ 49 w 62"/>
                  <a:gd name="T41" fmla="*/ 26 h 43"/>
                  <a:gd name="T42" fmla="*/ 45 w 62"/>
                  <a:gd name="T43" fmla="*/ 25 h 43"/>
                  <a:gd name="T44" fmla="*/ 41 w 62"/>
                  <a:gd name="T45" fmla="*/ 22 h 43"/>
                  <a:gd name="T46" fmla="*/ 7 w 62"/>
                  <a:gd name="T47" fmla="*/ 36 h 43"/>
                  <a:gd name="T48" fmla="*/ 7 w 62"/>
                  <a:gd name="T49" fmla="*/ 38 h 43"/>
                  <a:gd name="T50" fmla="*/ 10 w 62"/>
                  <a:gd name="T51" fmla="*/ 39 h 43"/>
                  <a:gd name="T52" fmla="*/ 19 w 62"/>
                  <a:gd name="T53" fmla="*/ 36 h 43"/>
                  <a:gd name="T54" fmla="*/ 32 w 62"/>
                  <a:gd name="T55" fmla="*/ 26 h 43"/>
                  <a:gd name="T56" fmla="*/ 42 w 62"/>
                  <a:gd name="T57" fmla="*/ 15 h 43"/>
                  <a:gd name="T58" fmla="*/ 45 w 62"/>
                  <a:gd name="T59" fmla="*/ 8 h 43"/>
                  <a:gd name="T60" fmla="*/ 44 w 62"/>
                  <a:gd name="T61" fmla="*/ 5 h 43"/>
                  <a:gd name="T62" fmla="*/ 42 w 62"/>
                  <a:gd name="T63" fmla="*/ 4 h 43"/>
                  <a:gd name="T64" fmla="*/ 35 w 62"/>
                  <a:gd name="T65" fmla="*/ 7 h 43"/>
                  <a:gd name="T66" fmla="*/ 25 w 62"/>
                  <a:gd name="T67" fmla="*/ 14 h 43"/>
                  <a:gd name="T68" fmla="*/ 12 w 62"/>
                  <a:gd name="T69" fmla="*/ 27 h 43"/>
                  <a:gd name="T70" fmla="*/ 7 w 62"/>
                  <a:gd name="T71" fmla="*/ 3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43">
                    <a:moveTo>
                      <a:pt x="41" y="22"/>
                    </a:moveTo>
                    <a:cubicBezTo>
                      <a:pt x="34" y="29"/>
                      <a:pt x="28" y="34"/>
                      <a:pt x="23" y="37"/>
                    </a:cubicBezTo>
                    <a:cubicBezTo>
                      <a:pt x="17" y="41"/>
                      <a:pt x="12" y="43"/>
                      <a:pt x="8" y="43"/>
                    </a:cubicBezTo>
                    <a:cubicBezTo>
                      <a:pt x="6" y="43"/>
                      <a:pt x="4" y="42"/>
                      <a:pt x="2" y="40"/>
                    </a:cubicBezTo>
                    <a:cubicBezTo>
                      <a:pt x="0" y="39"/>
                      <a:pt x="0" y="37"/>
                      <a:pt x="0" y="34"/>
                    </a:cubicBezTo>
                    <a:cubicBezTo>
                      <a:pt x="0" y="30"/>
                      <a:pt x="1" y="26"/>
                      <a:pt x="4" y="22"/>
                    </a:cubicBezTo>
                    <a:cubicBezTo>
                      <a:pt x="7" y="18"/>
                      <a:pt x="11" y="14"/>
                      <a:pt x="17" y="10"/>
                    </a:cubicBezTo>
                    <a:cubicBezTo>
                      <a:pt x="21" y="7"/>
                      <a:pt x="25" y="4"/>
                      <a:pt x="29" y="3"/>
                    </a:cubicBezTo>
                    <a:cubicBezTo>
                      <a:pt x="33" y="1"/>
                      <a:pt x="37" y="0"/>
                      <a:pt x="40" y="0"/>
                    </a:cubicBezTo>
                    <a:cubicBezTo>
                      <a:pt x="43" y="0"/>
                      <a:pt x="45" y="1"/>
                      <a:pt x="47" y="2"/>
                    </a:cubicBezTo>
                    <a:cubicBezTo>
                      <a:pt x="48" y="4"/>
                      <a:pt x="49" y="5"/>
                      <a:pt x="49" y="8"/>
                    </a:cubicBezTo>
                    <a:cubicBezTo>
                      <a:pt x="49" y="9"/>
                      <a:pt x="49" y="11"/>
                      <a:pt x="48" y="13"/>
                    </a:cubicBezTo>
                    <a:cubicBezTo>
                      <a:pt x="47" y="15"/>
                      <a:pt x="45" y="17"/>
                      <a:pt x="44" y="19"/>
                    </a:cubicBezTo>
                    <a:cubicBezTo>
                      <a:pt x="44" y="20"/>
                      <a:pt x="45" y="21"/>
                      <a:pt x="46" y="22"/>
                    </a:cubicBezTo>
                    <a:cubicBezTo>
                      <a:pt x="47" y="23"/>
                      <a:pt x="48" y="23"/>
                      <a:pt x="49" y="23"/>
                    </a:cubicBezTo>
                    <a:cubicBezTo>
                      <a:pt x="51" y="23"/>
                      <a:pt x="54" y="22"/>
                      <a:pt x="56" y="20"/>
                    </a:cubicBezTo>
                    <a:cubicBezTo>
                      <a:pt x="59" y="18"/>
                      <a:pt x="61" y="17"/>
                      <a:pt x="61" y="17"/>
                    </a:cubicBezTo>
                    <a:cubicBezTo>
                      <a:pt x="61" y="17"/>
                      <a:pt x="62" y="17"/>
                      <a:pt x="62" y="18"/>
                    </a:cubicBezTo>
                    <a:cubicBezTo>
                      <a:pt x="62" y="18"/>
                      <a:pt x="62" y="18"/>
                      <a:pt x="62" y="19"/>
                    </a:cubicBezTo>
                    <a:cubicBezTo>
                      <a:pt x="62" y="20"/>
                      <a:pt x="61" y="21"/>
                      <a:pt x="58" y="23"/>
                    </a:cubicBezTo>
                    <a:cubicBezTo>
                      <a:pt x="55" y="25"/>
                      <a:pt x="52" y="26"/>
                      <a:pt x="49" y="26"/>
                    </a:cubicBezTo>
                    <a:cubicBezTo>
                      <a:pt x="48" y="26"/>
                      <a:pt x="46" y="26"/>
                      <a:pt x="45" y="25"/>
                    </a:cubicBezTo>
                    <a:cubicBezTo>
                      <a:pt x="44" y="24"/>
                      <a:pt x="42" y="23"/>
                      <a:pt x="41" y="22"/>
                    </a:cubicBezTo>
                    <a:close/>
                    <a:moveTo>
                      <a:pt x="7" y="36"/>
                    </a:moveTo>
                    <a:cubicBezTo>
                      <a:pt x="7" y="37"/>
                      <a:pt x="7" y="38"/>
                      <a:pt x="7" y="38"/>
                    </a:cubicBezTo>
                    <a:cubicBezTo>
                      <a:pt x="8" y="39"/>
                      <a:pt x="9" y="39"/>
                      <a:pt x="10" y="39"/>
                    </a:cubicBezTo>
                    <a:cubicBezTo>
                      <a:pt x="12" y="39"/>
                      <a:pt x="15" y="38"/>
                      <a:pt x="19" y="36"/>
                    </a:cubicBezTo>
                    <a:cubicBezTo>
                      <a:pt x="22" y="33"/>
                      <a:pt x="27" y="30"/>
                      <a:pt x="32" y="26"/>
                    </a:cubicBezTo>
                    <a:cubicBezTo>
                      <a:pt x="36" y="22"/>
                      <a:pt x="39" y="19"/>
                      <a:pt x="42" y="15"/>
                    </a:cubicBezTo>
                    <a:cubicBezTo>
                      <a:pt x="44" y="12"/>
                      <a:pt x="45" y="10"/>
                      <a:pt x="45" y="8"/>
                    </a:cubicBezTo>
                    <a:cubicBezTo>
                      <a:pt x="45" y="7"/>
                      <a:pt x="45" y="6"/>
                      <a:pt x="44" y="5"/>
                    </a:cubicBezTo>
                    <a:cubicBezTo>
                      <a:pt x="44" y="5"/>
                      <a:pt x="43" y="4"/>
                      <a:pt x="42" y="4"/>
                    </a:cubicBezTo>
                    <a:cubicBezTo>
                      <a:pt x="40" y="4"/>
                      <a:pt x="38" y="5"/>
                      <a:pt x="35" y="7"/>
                    </a:cubicBezTo>
                    <a:cubicBezTo>
                      <a:pt x="32" y="9"/>
                      <a:pt x="28" y="11"/>
                      <a:pt x="25" y="14"/>
                    </a:cubicBezTo>
                    <a:cubicBezTo>
                      <a:pt x="19" y="19"/>
                      <a:pt x="15" y="23"/>
                      <a:pt x="12" y="27"/>
                    </a:cubicBezTo>
                    <a:cubicBezTo>
                      <a:pt x="8" y="31"/>
                      <a:pt x="7" y="34"/>
                      <a:pt x="7" y="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932">
                <a:extLst>
                  <a:ext uri="{FF2B5EF4-FFF2-40B4-BE49-F238E27FC236}">
                    <a16:creationId xmlns:a16="http://schemas.microsoft.com/office/drawing/2014/main" xmlns="" id="{77922E61-D253-4790-8DB9-FC407B544AD8}"/>
                  </a:ext>
                </a:extLst>
              </p:cNvPr>
              <p:cNvSpPr>
                <a:spLocks/>
              </p:cNvSpPr>
              <p:nvPr/>
            </p:nvSpPr>
            <p:spPr bwMode="auto">
              <a:xfrm>
                <a:off x="6285" y="2023"/>
                <a:ext cx="54" cy="37"/>
              </a:xfrm>
              <a:custGeom>
                <a:avLst/>
                <a:gdLst>
                  <a:gd name="T0" fmla="*/ 42 w 62"/>
                  <a:gd name="T1" fmla="*/ 3 h 43"/>
                  <a:gd name="T2" fmla="*/ 43 w 62"/>
                  <a:gd name="T3" fmla="*/ 3 h 43"/>
                  <a:gd name="T4" fmla="*/ 44 w 62"/>
                  <a:gd name="T5" fmla="*/ 3 h 43"/>
                  <a:gd name="T6" fmla="*/ 48 w 62"/>
                  <a:gd name="T7" fmla="*/ 3 h 43"/>
                  <a:gd name="T8" fmla="*/ 50 w 62"/>
                  <a:gd name="T9" fmla="*/ 4 h 43"/>
                  <a:gd name="T10" fmla="*/ 48 w 62"/>
                  <a:gd name="T11" fmla="*/ 6 h 43"/>
                  <a:gd name="T12" fmla="*/ 46 w 62"/>
                  <a:gd name="T13" fmla="*/ 9 h 43"/>
                  <a:gd name="T14" fmla="*/ 42 w 62"/>
                  <a:gd name="T15" fmla="*/ 17 h 43"/>
                  <a:gd name="T16" fmla="*/ 40 w 62"/>
                  <a:gd name="T17" fmla="*/ 23 h 43"/>
                  <a:gd name="T18" fmla="*/ 41 w 62"/>
                  <a:gd name="T19" fmla="*/ 27 h 43"/>
                  <a:gd name="T20" fmla="*/ 44 w 62"/>
                  <a:gd name="T21" fmla="*/ 28 h 43"/>
                  <a:gd name="T22" fmla="*/ 48 w 62"/>
                  <a:gd name="T23" fmla="*/ 27 h 43"/>
                  <a:gd name="T24" fmla="*/ 54 w 62"/>
                  <a:gd name="T25" fmla="*/ 23 h 43"/>
                  <a:gd name="T26" fmla="*/ 57 w 62"/>
                  <a:gd name="T27" fmla="*/ 19 h 43"/>
                  <a:gd name="T28" fmla="*/ 60 w 62"/>
                  <a:gd name="T29" fmla="*/ 17 h 43"/>
                  <a:gd name="T30" fmla="*/ 61 w 62"/>
                  <a:gd name="T31" fmla="*/ 17 h 43"/>
                  <a:gd name="T32" fmla="*/ 62 w 62"/>
                  <a:gd name="T33" fmla="*/ 18 h 43"/>
                  <a:gd name="T34" fmla="*/ 61 w 62"/>
                  <a:gd name="T35" fmla="*/ 20 h 43"/>
                  <a:gd name="T36" fmla="*/ 57 w 62"/>
                  <a:gd name="T37" fmla="*/ 24 h 43"/>
                  <a:gd name="T38" fmla="*/ 48 w 62"/>
                  <a:gd name="T39" fmla="*/ 30 h 43"/>
                  <a:gd name="T40" fmla="*/ 42 w 62"/>
                  <a:gd name="T41" fmla="*/ 32 h 43"/>
                  <a:gd name="T42" fmla="*/ 36 w 62"/>
                  <a:gd name="T43" fmla="*/ 29 h 43"/>
                  <a:gd name="T44" fmla="*/ 33 w 62"/>
                  <a:gd name="T45" fmla="*/ 22 h 43"/>
                  <a:gd name="T46" fmla="*/ 34 w 62"/>
                  <a:gd name="T47" fmla="*/ 19 h 43"/>
                  <a:gd name="T48" fmla="*/ 35 w 62"/>
                  <a:gd name="T49" fmla="*/ 14 h 43"/>
                  <a:gd name="T50" fmla="*/ 22 w 62"/>
                  <a:gd name="T51" fmla="*/ 28 h 43"/>
                  <a:gd name="T52" fmla="*/ 10 w 62"/>
                  <a:gd name="T53" fmla="*/ 42 h 43"/>
                  <a:gd name="T54" fmla="*/ 6 w 62"/>
                  <a:gd name="T55" fmla="*/ 43 h 43"/>
                  <a:gd name="T56" fmla="*/ 3 w 62"/>
                  <a:gd name="T57" fmla="*/ 43 h 43"/>
                  <a:gd name="T58" fmla="*/ 1 w 62"/>
                  <a:gd name="T59" fmla="*/ 43 h 43"/>
                  <a:gd name="T60" fmla="*/ 0 w 62"/>
                  <a:gd name="T61" fmla="*/ 42 h 43"/>
                  <a:gd name="T62" fmla="*/ 4 w 62"/>
                  <a:gd name="T63" fmla="*/ 36 h 43"/>
                  <a:gd name="T64" fmla="*/ 9 w 62"/>
                  <a:gd name="T65" fmla="*/ 31 h 43"/>
                  <a:gd name="T66" fmla="*/ 21 w 62"/>
                  <a:gd name="T67" fmla="*/ 16 h 43"/>
                  <a:gd name="T68" fmla="*/ 24 w 62"/>
                  <a:gd name="T69" fmla="*/ 9 h 43"/>
                  <a:gd name="T70" fmla="*/ 24 w 62"/>
                  <a:gd name="T71" fmla="*/ 8 h 43"/>
                  <a:gd name="T72" fmla="*/ 23 w 62"/>
                  <a:gd name="T73" fmla="*/ 7 h 43"/>
                  <a:gd name="T74" fmla="*/ 18 w 62"/>
                  <a:gd name="T75" fmla="*/ 9 h 43"/>
                  <a:gd name="T76" fmla="*/ 9 w 62"/>
                  <a:gd name="T77" fmla="*/ 15 h 43"/>
                  <a:gd name="T78" fmla="*/ 5 w 62"/>
                  <a:gd name="T79" fmla="*/ 19 h 43"/>
                  <a:gd name="T80" fmla="*/ 2 w 62"/>
                  <a:gd name="T81" fmla="*/ 21 h 43"/>
                  <a:gd name="T82" fmla="*/ 1 w 62"/>
                  <a:gd name="T83" fmla="*/ 21 h 43"/>
                  <a:gd name="T84" fmla="*/ 0 w 62"/>
                  <a:gd name="T85" fmla="*/ 20 h 43"/>
                  <a:gd name="T86" fmla="*/ 2 w 62"/>
                  <a:gd name="T87" fmla="*/ 17 h 43"/>
                  <a:gd name="T88" fmla="*/ 8 w 62"/>
                  <a:gd name="T89" fmla="*/ 12 h 43"/>
                  <a:gd name="T90" fmla="*/ 19 w 62"/>
                  <a:gd name="T91" fmla="*/ 3 h 43"/>
                  <a:gd name="T92" fmla="*/ 28 w 62"/>
                  <a:gd name="T93" fmla="*/ 0 h 43"/>
                  <a:gd name="T94" fmla="*/ 31 w 62"/>
                  <a:gd name="T95" fmla="*/ 2 h 43"/>
                  <a:gd name="T96" fmla="*/ 32 w 62"/>
                  <a:gd name="T97" fmla="*/ 6 h 43"/>
                  <a:gd name="T98" fmla="*/ 32 w 62"/>
                  <a:gd name="T99" fmla="*/ 10 h 43"/>
                  <a:gd name="T100" fmla="*/ 30 w 62"/>
                  <a:gd name="T101" fmla="*/ 15 h 43"/>
                  <a:gd name="T102" fmla="*/ 42 w 62"/>
                  <a:gd name="T103"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2" h="43">
                    <a:moveTo>
                      <a:pt x="42" y="3"/>
                    </a:moveTo>
                    <a:cubicBezTo>
                      <a:pt x="43" y="3"/>
                      <a:pt x="43" y="3"/>
                      <a:pt x="43" y="3"/>
                    </a:cubicBezTo>
                    <a:cubicBezTo>
                      <a:pt x="44" y="3"/>
                      <a:pt x="44" y="3"/>
                      <a:pt x="44" y="3"/>
                    </a:cubicBezTo>
                    <a:cubicBezTo>
                      <a:pt x="46" y="3"/>
                      <a:pt x="47" y="3"/>
                      <a:pt x="48" y="3"/>
                    </a:cubicBezTo>
                    <a:cubicBezTo>
                      <a:pt x="49" y="4"/>
                      <a:pt x="50" y="4"/>
                      <a:pt x="50" y="4"/>
                    </a:cubicBezTo>
                    <a:cubicBezTo>
                      <a:pt x="50" y="5"/>
                      <a:pt x="49" y="5"/>
                      <a:pt x="48" y="6"/>
                    </a:cubicBezTo>
                    <a:cubicBezTo>
                      <a:pt x="47" y="7"/>
                      <a:pt x="47" y="8"/>
                      <a:pt x="46" y="9"/>
                    </a:cubicBezTo>
                    <a:cubicBezTo>
                      <a:pt x="44" y="12"/>
                      <a:pt x="43" y="14"/>
                      <a:pt x="42" y="17"/>
                    </a:cubicBezTo>
                    <a:cubicBezTo>
                      <a:pt x="40" y="19"/>
                      <a:pt x="40" y="21"/>
                      <a:pt x="40" y="23"/>
                    </a:cubicBezTo>
                    <a:cubicBezTo>
                      <a:pt x="40" y="25"/>
                      <a:pt x="40" y="26"/>
                      <a:pt x="41" y="27"/>
                    </a:cubicBezTo>
                    <a:cubicBezTo>
                      <a:pt x="42" y="27"/>
                      <a:pt x="43" y="28"/>
                      <a:pt x="44" y="28"/>
                    </a:cubicBezTo>
                    <a:cubicBezTo>
                      <a:pt x="45" y="28"/>
                      <a:pt x="47" y="27"/>
                      <a:pt x="48" y="27"/>
                    </a:cubicBezTo>
                    <a:cubicBezTo>
                      <a:pt x="50" y="26"/>
                      <a:pt x="52" y="24"/>
                      <a:pt x="54" y="23"/>
                    </a:cubicBezTo>
                    <a:cubicBezTo>
                      <a:pt x="55" y="22"/>
                      <a:pt x="56" y="21"/>
                      <a:pt x="57" y="19"/>
                    </a:cubicBezTo>
                    <a:cubicBezTo>
                      <a:pt x="59" y="18"/>
                      <a:pt x="60" y="17"/>
                      <a:pt x="60" y="17"/>
                    </a:cubicBezTo>
                    <a:cubicBezTo>
                      <a:pt x="61" y="17"/>
                      <a:pt x="61" y="17"/>
                      <a:pt x="61" y="17"/>
                    </a:cubicBezTo>
                    <a:cubicBezTo>
                      <a:pt x="62" y="18"/>
                      <a:pt x="62" y="18"/>
                      <a:pt x="62" y="18"/>
                    </a:cubicBezTo>
                    <a:cubicBezTo>
                      <a:pt x="62" y="19"/>
                      <a:pt x="62" y="20"/>
                      <a:pt x="61" y="20"/>
                    </a:cubicBezTo>
                    <a:cubicBezTo>
                      <a:pt x="60" y="21"/>
                      <a:pt x="59" y="22"/>
                      <a:pt x="57" y="24"/>
                    </a:cubicBezTo>
                    <a:cubicBezTo>
                      <a:pt x="54" y="27"/>
                      <a:pt x="51" y="29"/>
                      <a:pt x="48" y="30"/>
                    </a:cubicBezTo>
                    <a:cubicBezTo>
                      <a:pt x="46" y="31"/>
                      <a:pt x="44" y="32"/>
                      <a:pt x="42" y="32"/>
                    </a:cubicBezTo>
                    <a:cubicBezTo>
                      <a:pt x="39" y="32"/>
                      <a:pt x="37" y="31"/>
                      <a:pt x="36" y="29"/>
                    </a:cubicBezTo>
                    <a:cubicBezTo>
                      <a:pt x="34" y="28"/>
                      <a:pt x="33" y="25"/>
                      <a:pt x="33" y="22"/>
                    </a:cubicBezTo>
                    <a:cubicBezTo>
                      <a:pt x="33" y="21"/>
                      <a:pt x="34" y="20"/>
                      <a:pt x="34" y="19"/>
                    </a:cubicBezTo>
                    <a:cubicBezTo>
                      <a:pt x="34" y="17"/>
                      <a:pt x="35" y="16"/>
                      <a:pt x="35" y="14"/>
                    </a:cubicBezTo>
                    <a:cubicBezTo>
                      <a:pt x="30" y="19"/>
                      <a:pt x="26" y="23"/>
                      <a:pt x="22" y="28"/>
                    </a:cubicBezTo>
                    <a:cubicBezTo>
                      <a:pt x="17" y="33"/>
                      <a:pt x="14" y="38"/>
                      <a:pt x="10" y="42"/>
                    </a:cubicBezTo>
                    <a:cubicBezTo>
                      <a:pt x="9" y="43"/>
                      <a:pt x="7" y="43"/>
                      <a:pt x="6" y="43"/>
                    </a:cubicBezTo>
                    <a:cubicBezTo>
                      <a:pt x="5" y="43"/>
                      <a:pt x="4" y="43"/>
                      <a:pt x="3" y="43"/>
                    </a:cubicBezTo>
                    <a:cubicBezTo>
                      <a:pt x="2" y="43"/>
                      <a:pt x="1" y="43"/>
                      <a:pt x="1" y="43"/>
                    </a:cubicBezTo>
                    <a:cubicBezTo>
                      <a:pt x="0" y="43"/>
                      <a:pt x="0" y="42"/>
                      <a:pt x="0" y="42"/>
                    </a:cubicBezTo>
                    <a:cubicBezTo>
                      <a:pt x="0" y="41"/>
                      <a:pt x="1" y="39"/>
                      <a:pt x="4" y="36"/>
                    </a:cubicBezTo>
                    <a:cubicBezTo>
                      <a:pt x="6" y="34"/>
                      <a:pt x="8" y="32"/>
                      <a:pt x="9" y="31"/>
                    </a:cubicBezTo>
                    <a:cubicBezTo>
                      <a:pt x="15" y="24"/>
                      <a:pt x="19" y="19"/>
                      <a:pt x="21" y="16"/>
                    </a:cubicBezTo>
                    <a:cubicBezTo>
                      <a:pt x="23" y="13"/>
                      <a:pt x="24" y="10"/>
                      <a:pt x="24" y="9"/>
                    </a:cubicBezTo>
                    <a:cubicBezTo>
                      <a:pt x="24" y="8"/>
                      <a:pt x="24" y="8"/>
                      <a:pt x="24" y="8"/>
                    </a:cubicBezTo>
                    <a:cubicBezTo>
                      <a:pt x="23" y="7"/>
                      <a:pt x="23" y="7"/>
                      <a:pt x="23" y="7"/>
                    </a:cubicBezTo>
                    <a:cubicBezTo>
                      <a:pt x="22" y="7"/>
                      <a:pt x="20" y="8"/>
                      <a:pt x="18" y="9"/>
                    </a:cubicBezTo>
                    <a:cubicBezTo>
                      <a:pt x="16" y="10"/>
                      <a:pt x="13" y="12"/>
                      <a:pt x="9" y="15"/>
                    </a:cubicBezTo>
                    <a:cubicBezTo>
                      <a:pt x="8" y="16"/>
                      <a:pt x="7" y="17"/>
                      <a:pt x="5" y="19"/>
                    </a:cubicBezTo>
                    <a:cubicBezTo>
                      <a:pt x="4" y="20"/>
                      <a:pt x="2" y="21"/>
                      <a:pt x="2" y="21"/>
                    </a:cubicBezTo>
                    <a:cubicBezTo>
                      <a:pt x="1" y="21"/>
                      <a:pt x="1" y="21"/>
                      <a:pt x="1" y="21"/>
                    </a:cubicBezTo>
                    <a:cubicBezTo>
                      <a:pt x="0" y="21"/>
                      <a:pt x="0" y="20"/>
                      <a:pt x="0" y="20"/>
                    </a:cubicBezTo>
                    <a:cubicBezTo>
                      <a:pt x="0" y="19"/>
                      <a:pt x="1" y="18"/>
                      <a:pt x="2" y="17"/>
                    </a:cubicBezTo>
                    <a:cubicBezTo>
                      <a:pt x="3" y="16"/>
                      <a:pt x="5" y="14"/>
                      <a:pt x="8" y="12"/>
                    </a:cubicBezTo>
                    <a:cubicBezTo>
                      <a:pt x="12" y="8"/>
                      <a:pt x="16" y="6"/>
                      <a:pt x="19" y="3"/>
                    </a:cubicBezTo>
                    <a:cubicBezTo>
                      <a:pt x="23" y="1"/>
                      <a:pt x="26" y="0"/>
                      <a:pt x="28" y="0"/>
                    </a:cubicBezTo>
                    <a:cubicBezTo>
                      <a:pt x="29" y="0"/>
                      <a:pt x="30" y="1"/>
                      <a:pt x="31" y="2"/>
                    </a:cubicBezTo>
                    <a:cubicBezTo>
                      <a:pt x="32" y="3"/>
                      <a:pt x="32" y="4"/>
                      <a:pt x="32" y="6"/>
                    </a:cubicBezTo>
                    <a:cubicBezTo>
                      <a:pt x="32" y="7"/>
                      <a:pt x="32" y="8"/>
                      <a:pt x="32" y="10"/>
                    </a:cubicBezTo>
                    <a:cubicBezTo>
                      <a:pt x="31" y="11"/>
                      <a:pt x="31" y="13"/>
                      <a:pt x="30" y="15"/>
                    </a:cubicBezTo>
                    <a:lnTo>
                      <a:pt x="42"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933">
                <a:extLst>
                  <a:ext uri="{FF2B5EF4-FFF2-40B4-BE49-F238E27FC236}">
                    <a16:creationId xmlns:a16="http://schemas.microsoft.com/office/drawing/2014/main" xmlns="" id="{E35BEAFE-A70C-4BA8-9BC3-1D4FD805478E}"/>
                  </a:ext>
                </a:extLst>
              </p:cNvPr>
              <p:cNvSpPr>
                <a:spLocks noEditPoints="1"/>
              </p:cNvSpPr>
              <p:nvPr/>
            </p:nvSpPr>
            <p:spPr bwMode="auto">
              <a:xfrm>
                <a:off x="6333" y="2000"/>
                <a:ext cx="52" cy="60"/>
              </a:xfrm>
              <a:custGeom>
                <a:avLst/>
                <a:gdLst>
                  <a:gd name="T0" fmla="*/ 16 w 59"/>
                  <a:gd name="T1" fmla="*/ 39 h 69"/>
                  <a:gd name="T2" fmla="*/ 8 w 59"/>
                  <a:gd name="T3" fmla="*/ 45 h 69"/>
                  <a:gd name="T4" fmla="*/ 3 w 59"/>
                  <a:gd name="T5" fmla="*/ 48 h 69"/>
                  <a:gd name="T6" fmla="*/ 2 w 59"/>
                  <a:gd name="T7" fmla="*/ 48 h 69"/>
                  <a:gd name="T8" fmla="*/ 1 w 59"/>
                  <a:gd name="T9" fmla="*/ 47 h 69"/>
                  <a:gd name="T10" fmla="*/ 4 w 59"/>
                  <a:gd name="T11" fmla="*/ 44 h 69"/>
                  <a:gd name="T12" fmla="*/ 4 w 59"/>
                  <a:gd name="T13" fmla="*/ 44 h 69"/>
                  <a:gd name="T14" fmla="*/ 9 w 59"/>
                  <a:gd name="T15" fmla="*/ 40 h 69"/>
                  <a:gd name="T16" fmla="*/ 24 w 59"/>
                  <a:gd name="T17" fmla="*/ 29 h 69"/>
                  <a:gd name="T18" fmla="*/ 32 w 59"/>
                  <a:gd name="T19" fmla="*/ 26 h 69"/>
                  <a:gd name="T20" fmla="*/ 38 w 59"/>
                  <a:gd name="T21" fmla="*/ 27 h 69"/>
                  <a:gd name="T22" fmla="*/ 40 w 59"/>
                  <a:gd name="T23" fmla="*/ 28 h 69"/>
                  <a:gd name="T24" fmla="*/ 33 w 59"/>
                  <a:gd name="T25" fmla="*/ 34 h 69"/>
                  <a:gd name="T26" fmla="*/ 22 w 59"/>
                  <a:gd name="T27" fmla="*/ 45 h 69"/>
                  <a:gd name="T28" fmla="*/ 11 w 59"/>
                  <a:gd name="T29" fmla="*/ 56 h 69"/>
                  <a:gd name="T30" fmla="*/ 8 w 59"/>
                  <a:gd name="T31" fmla="*/ 63 h 69"/>
                  <a:gd name="T32" fmla="*/ 8 w 59"/>
                  <a:gd name="T33" fmla="*/ 65 h 69"/>
                  <a:gd name="T34" fmla="*/ 10 w 59"/>
                  <a:gd name="T35" fmla="*/ 65 h 69"/>
                  <a:gd name="T36" fmla="*/ 20 w 59"/>
                  <a:gd name="T37" fmla="*/ 62 h 69"/>
                  <a:gd name="T38" fmla="*/ 34 w 59"/>
                  <a:gd name="T39" fmla="*/ 53 h 69"/>
                  <a:gd name="T40" fmla="*/ 40 w 59"/>
                  <a:gd name="T41" fmla="*/ 47 h 69"/>
                  <a:gd name="T42" fmla="*/ 44 w 59"/>
                  <a:gd name="T43" fmla="*/ 44 h 69"/>
                  <a:gd name="T44" fmla="*/ 45 w 59"/>
                  <a:gd name="T45" fmla="*/ 45 h 69"/>
                  <a:gd name="T46" fmla="*/ 45 w 59"/>
                  <a:gd name="T47" fmla="*/ 46 h 69"/>
                  <a:gd name="T48" fmla="*/ 38 w 59"/>
                  <a:gd name="T49" fmla="*/ 53 h 69"/>
                  <a:gd name="T50" fmla="*/ 36 w 59"/>
                  <a:gd name="T51" fmla="*/ 55 h 69"/>
                  <a:gd name="T52" fmla="*/ 21 w 59"/>
                  <a:gd name="T53" fmla="*/ 65 h 69"/>
                  <a:gd name="T54" fmla="*/ 8 w 59"/>
                  <a:gd name="T55" fmla="*/ 69 h 69"/>
                  <a:gd name="T56" fmla="*/ 3 w 59"/>
                  <a:gd name="T57" fmla="*/ 67 h 69"/>
                  <a:gd name="T58" fmla="*/ 0 w 59"/>
                  <a:gd name="T59" fmla="*/ 62 h 69"/>
                  <a:gd name="T60" fmla="*/ 4 w 59"/>
                  <a:gd name="T61" fmla="*/ 52 h 69"/>
                  <a:gd name="T62" fmla="*/ 16 w 59"/>
                  <a:gd name="T63" fmla="*/ 39 h 69"/>
                  <a:gd name="T64" fmla="*/ 48 w 59"/>
                  <a:gd name="T65" fmla="*/ 5 h 69"/>
                  <a:gd name="T66" fmla="*/ 50 w 59"/>
                  <a:gd name="T67" fmla="*/ 1 h 69"/>
                  <a:gd name="T68" fmla="*/ 54 w 59"/>
                  <a:gd name="T69" fmla="*/ 0 h 69"/>
                  <a:gd name="T70" fmla="*/ 58 w 59"/>
                  <a:gd name="T71" fmla="*/ 1 h 69"/>
                  <a:gd name="T72" fmla="*/ 59 w 59"/>
                  <a:gd name="T73" fmla="*/ 5 h 69"/>
                  <a:gd name="T74" fmla="*/ 58 w 59"/>
                  <a:gd name="T75" fmla="*/ 9 h 69"/>
                  <a:gd name="T76" fmla="*/ 54 w 59"/>
                  <a:gd name="T77" fmla="*/ 10 h 69"/>
                  <a:gd name="T78" fmla="*/ 50 w 59"/>
                  <a:gd name="T79" fmla="*/ 9 h 69"/>
                  <a:gd name="T80" fmla="*/ 48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16" y="39"/>
                    </a:moveTo>
                    <a:cubicBezTo>
                      <a:pt x="14" y="41"/>
                      <a:pt x="11" y="43"/>
                      <a:pt x="8" y="45"/>
                    </a:cubicBezTo>
                    <a:cubicBezTo>
                      <a:pt x="5" y="47"/>
                      <a:pt x="3" y="48"/>
                      <a:pt x="3" y="48"/>
                    </a:cubicBezTo>
                    <a:cubicBezTo>
                      <a:pt x="2" y="48"/>
                      <a:pt x="2" y="48"/>
                      <a:pt x="2" y="48"/>
                    </a:cubicBezTo>
                    <a:cubicBezTo>
                      <a:pt x="2" y="48"/>
                      <a:pt x="1" y="48"/>
                      <a:pt x="1" y="47"/>
                    </a:cubicBezTo>
                    <a:cubicBezTo>
                      <a:pt x="1" y="46"/>
                      <a:pt x="2" y="45"/>
                      <a:pt x="4" y="44"/>
                    </a:cubicBezTo>
                    <a:cubicBezTo>
                      <a:pt x="4" y="44"/>
                      <a:pt x="4" y="44"/>
                      <a:pt x="4" y="44"/>
                    </a:cubicBezTo>
                    <a:cubicBezTo>
                      <a:pt x="9" y="40"/>
                      <a:pt x="9" y="40"/>
                      <a:pt x="9" y="40"/>
                    </a:cubicBezTo>
                    <a:cubicBezTo>
                      <a:pt x="15" y="35"/>
                      <a:pt x="20" y="32"/>
                      <a:pt x="24" y="29"/>
                    </a:cubicBezTo>
                    <a:cubicBezTo>
                      <a:pt x="28" y="27"/>
                      <a:pt x="30" y="26"/>
                      <a:pt x="32" y="26"/>
                    </a:cubicBezTo>
                    <a:cubicBezTo>
                      <a:pt x="34" y="26"/>
                      <a:pt x="36" y="26"/>
                      <a:pt x="38" y="27"/>
                    </a:cubicBezTo>
                    <a:cubicBezTo>
                      <a:pt x="39" y="27"/>
                      <a:pt x="40" y="27"/>
                      <a:pt x="40" y="28"/>
                    </a:cubicBezTo>
                    <a:cubicBezTo>
                      <a:pt x="40" y="28"/>
                      <a:pt x="38" y="30"/>
                      <a:pt x="33" y="34"/>
                    </a:cubicBezTo>
                    <a:cubicBezTo>
                      <a:pt x="29" y="38"/>
                      <a:pt x="25" y="41"/>
                      <a:pt x="22" y="45"/>
                    </a:cubicBezTo>
                    <a:cubicBezTo>
                      <a:pt x="17" y="50"/>
                      <a:pt x="14" y="53"/>
                      <a:pt x="11" y="56"/>
                    </a:cubicBezTo>
                    <a:cubicBezTo>
                      <a:pt x="9" y="60"/>
                      <a:pt x="8" y="62"/>
                      <a:pt x="8" y="63"/>
                    </a:cubicBezTo>
                    <a:cubicBezTo>
                      <a:pt x="8" y="64"/>
                      <a:pt x="8" y="64"/>
                      <a:pt x="8" y="65"/>
                    </a:cubicBezTo>
                    <a:cubicBezTo>
                      <a:pt x="9" y="65"/>
                      <a:pt x="9" y="65"/>
                      <a:pt x="10" y="65"/>
                    </a:cubicBezTo>
                    <a:cubicBezTo>
                      <a:pt x="12" y="65"/>
                      <a:pt x="16" y="64"/>
                      <a:pt x="20" y="62"/>
                    </a:cubicBezTo>
                    <a:cubicBezTo>
                      <a:pt x="24" y="60"/>
                      <a:pt x="29" y="56"/>
                      <a:pt x="34" y="53"/>
                    </a:cubicBezTo>
                    <a:cubicBezTo>
                      <a:pt x="36" y="51"/>
                      <a:pt x="38" y="49"/>
                      <a:pt x="40" y="47"/>
                    </a:cubicBezTo>
                    <a:cubicBezTo>
                      <a:pt x="42" y="45"/>
                      <a:pt x="44" y="44"/>
                      <a:pt x="44" y="44"/>
                    </a:cubicBezTo>
                    <a:cubicBezTo>
                      <a:pt x="44" y="44"/>
                      <a:pt x="45" y="45"/>
                      <a:pt x="45" y="45"/>
                    </a:cubicBezTo>
                    <a:cubicBezTo>
                      <a:pt x="45" y="45"/>
                      <a:pt x="45" y="45"/>
                      <a:pt x="45" y="46"/>
                    </a:cubicBezTo>
                    <a:cubicBezTo>
                      <a:pt x="45" y="47"/>
                      <a:pt x="43" y="49"/>
                      <a:pt x="38" y="53"/>
                    </a:cubicBezTo>
                    <a:cubicBezTo>
                      <a:pt x="36" y="55"/>
                      <a:pt x="36" y="55"/>
                      <a:pt x="36" y="55"/>
                    </a:cubicBezTo>
                    <a:cubicBezTo>
                      <a:pt x="31" y="59"/>
                      <a:pt x="26" y="63"/>
                      <a:pt x="21" y="65"/>
                    </a:cubicBezTo>
                    <a:cubicBezTo>
                      <a:pt x="15" y="68"/>
                      <a:pt x="11" y="69"/>
                      <a:pt x="8" y="69"/>
                    </a:cubicBezTo>
                    <a:cubicBezTo>
                      <a:pt x="6" y="69"/>
                      <a:pt x="4" y="68"/>
                      <a:pt x="3" y="67"/>
                    </a:cubicBezTo>
                    <a:cubicBezTo>
                      <a:pt x="1" y="66"/>
                      <a:pt x="0" y="64"/>
                      <a:pt x="0" y="62"/>
                    </a:cubicBezTo>
                    <a:cubicBezTo>
                      <a:pt x="0" y="59"/>
                      <a:pt x="2" y="56"/>
                      <a:pt x="4" y="52"/>
                    </a:cubicBezTo>
                    <a:cubicBezTo>
                      <a:pt x="7" y="48"/>
                      <a:pt x="11" y="44"/>
                      <a:pt x="16" y="39"/>
                    </a:cubicBezTo>
                    <a:close/>
                    <a:moveTo>
                      <a:pt x="48" y="5"/>
                    </a:moveTo>
                    <a:cubicBezTo>
                      <a:pt x="48" y="3"/>
                      <a:pt x="49" y="2"/>
                      <a:pt x="50" y="1"/>
                    </a:cubicBezTo>
                    <a:cubicBezTo>
                      <a:pt x="51" y="0"/>
                      <a:pt x="52" y="0"/>
                      <a:pt x="54" y="0"/>
                    </a:cubicBezTo>
                    <a:cubicBezTo>
                      <a:pt x="55" y="0"/>
                      <a:pt x="57" y="0"/>
                      <a:pt x="58" y="1"/>
                    </a:cubicBezTo>
                    <a:cubicBezTo>
                      <a:pt x="59" y="2"/>
                      <a:pt x="59" y="3"/>
                      <a:pt x="59" y="5"/>
                    </a:cubicBezTo>
                    <a:cubicBezTo>
                      <a:pt x="59" y="7"/>
                      <a:pt x="59" y="8"/>
                      <a:pt x="58" y="9"/>
                    </a:cubicBezTo>
                    <a:cubicBezTo>
                      <a:pt x="57" y="10"/>
                      <a:pt x="55" y="10"/>
                      <a:pt x="54" y="10"/>
                    </a:cubicBezTo>
                    <a:cubicBezTo>
                      <a:pt x="52" y="10"/>
                      <a:pt x="51" y="10"/>
                      <a:pt x="50" y="9"/>
                    </a:cubicBezTo>
                    <a:cubicBezTo>
                      <a:pt x="49" y="8"/>
                      <a:pt x="48" y="7"/>
                      <a:pt x="48"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934">
                <a:extLst>
                  <a:ext uri="{FF2B5EF4-FFF2-40B4-BE49-F238E27FC236}">
                    <a16:creationId xmlns:a16="http://schemas.microsoft.com/office/drawing/2014/main" xmlns="" id="{5F3A3C87-80E7-4698-9DAF-8C7AC1B41909}"/>
                  </a:ext>
                </a:extLst>
              </p:cNvPr>
              <p:cNvSpPr>
                <a:spLocks/>
              </p:cNvSpPr>
              <p:nvPr/>
            </p:nvSpPr>
            <p:spPr bwMode="auto">
              <a:xfrm>
                <a:off x="6369" y="1995"/>
                <a:ext cx="54" cy="65"/>
              </a:xfrm>
              <a:custGeom>
                <a:avLst/>
                <a:gdLst>
                  <a:gd name="T0" fmla="*/ 18 w 61"/>
                  <a:gd name="T1" fmla="*/ 40 h 74"/>
                  <a:gd name="T2" fmla="*/ 7 w 61"/>
                  <a:gd name="T3" fmla="*/ 49 h 74"/>
                  <a:gd name="T4" fmla="*/ 1 w 61"/>
                  <a:gd name="T5" fmla="*/ 54 h 74"/>
                  <a:gd name="T6" fmla="*/ 0 w 61"/>
                  <a:gd name="T7" fmla="*/ 54 h 74"/>
                  <a:gd name="T8" fmla="*/ 0 w 61"/>
                  <a:gd name="T9" fmla="*/ 53 h 74"/>
                  <a:gd name="T10" fmla="*/ 19 w 61"/>
                  <a:gd name="T11" fmla="*/ 36 h 74"/>
                  <a:gd name="T12" fmla="*/ 25 w 61"/>
                  <a:gd name="T13" fmla="*/ 31 h 74"/>
                  <a:gd name="T14" fmla="*/ 32 w 61"/>
                  <a:gd name="T15" fmla="*/ 23 h 74"/>
                  <a:gd name="T16" fmla="*/ 18 w 61"/>
                  <a:gd name="T17" fmla="*/ 23 h 74"/>
                  <a:gd name="T18" fmla="*/ 21 w 61"/>
                  <a:gd name="T19" fmla="*/ 20 h 74"/>
                  <a:gd name="T20" fmla="*/ 35 w 61"/>
                  <a:gd name="T21" fmla="*/ 20 h 74"/>
                  <a:gd name="T22" fmla="*/ 49 w 61"/>
                  <a:gd name="T23" fmla="*/ 2 h 74"/>
                  <a:gd name="T24" fmla="*/ 51 w 61"/>
                  <a:gd name="T25" fmla="*/ 0 h 74"/>
                  <a:gd name="T26" fmla="*/ 54 w 61"/>
                  <a:gd name="T27" fmla="*/ 0 h 74"/>
                  <a:gd name="T28" fmla="*/ 58 w 61"/>
                  <a:gd name="T29" fmla="*/ 0 h 74"/>
                  <a:gd name="T30" fmla="*/ 59 w 61"/>
                  <a:gd name="T31" fmla="*/ 2 h 74"/>
                  <a:gd name="T32" fmla="*/ 59 w 61"/>
                  <a:gd name="T33" fmla="*/ 3 h 74"/>
                  <a:gd name="T34" fmla="*/ 58 w 61"/>
                  <a:gd name="T35" fmla="*/ 4 h 74"/>
                  <a:gd name="T36" fmla="*/ 45 w 61"/>
                  <a:gd name="T37" fmla="*/ 20 h 74"/>
                  <a:gd name="T38" fmla="*/ 61 w 61"/>
                  <a:gd name="T39" fmla="*/ 20 h 74"/>
                  <a:gd name="T40" fmla="*/ 58 w 61"/>
                  <a:gd name="T41" fmla="*/ 23 h 74"/>
                  <a:gd name="T42" fmla="*/ 43 w 61"/>
                  <a:gd name="T43" fmla="*/ 23 h 74"/>
                  <a:gd name="T44" fmla="*/ 25 w 61"/>
                  <a:gd name="T45" fmla="*/ 45 h 74"/>
                  <a:gd name="T46" fmla="*/ 15 w 61"/>
                  <a:gd name="T47" fmla="*/ 58 h 74"/>
                  <a:gd name="T48" fmla="*/ 12 w 61"/>
                  <a:gd name="T49" fmla="*/ 66 h 74"/>
                  <a:gd name="T50" fmla="*/ 13 w 61"/>
                  <a:gd name="T51" fmla="*/ 69 h 74"/>
                  <a:gd name="T52" fmla="*/ 15 w 61"/>
                  <a:gd name="T53" fmla="*/ 70 h 74"/>
                  <a:gd name="T54" fmla="*/ 25 w 61"/>
                  <a:gd name="T55" fmla="*/ 66 h 74"/>
                  <a:gd name="T56" fmla="*/ 40 w 61"/>
                  <a:gd name="T57" fmla="*/ 57 h 74"/>
                  <a:gd name="T58" fmla="*/ 46 w 61"/>
                  <a:gd name="T59" fmla="*/ 51 h 74"/>
                  <a:gd name="T60" fmla="*/ 50 w 61"/>
                  <a:gd name="T61" fmla="*/ 48 h 74"/>
                  <a:gd name="T62" fmla="*/ 51 w 61"/>
                  <a:gd name="T63" fmla="*/ 49 h 74"/>
                  <a:gd name="T64" fmla="*/ 51 w 61"/>
                  <a:gd name="T65" fmla="*/ 50 h 74"/>
                  <a:gd name="T66" fmla="*/ 50 w 61"/>
                  <a:gd name="T67" fmla="*/ 52 h 74"/>
                  <a:gd name="T68" fmla="*/ 42 w 61"/>
                  <a:gd name="T69" fmla="*/ 59 h 74"/>
                  <a:gd name="T70" fmla="*/ 26 w 61"/>
                  <a:gd name="T71" fmla="*/ 70 h 74"/>
                  <a:gd name="T72" fmla="*/ 13 w 61"/>
                  <a:gd name="T73" fmla="*/ 74 h 74"/>
                  <a:gd name="T74" fmla="*/ 7 w 61"/>
                  <a:gd name="T75" fmla="*/ 72 h 74"/>
                  <a:gd name="T76" fmla="*/ 5 w 61"/>
                  <a:gd name="T77" fmla="*/ 67 h 74"/>
                  <a:gd name="T78" fmla="*/ 8 w 61"/>
                  <a:gd name="T79" fmla="*/ 55 h 74"/>
                  <a:gd name="T80" fmla="*/ 18 w 61"/>
                  <a:gd name="T81"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74">
                    <a:moveTo>
                      <a:pt x="18" y="40"/>
                    </a:moveTo>
                    <a:cubicBezTo>
                      <a:pt x="15" y="43"/>
                      <a:pt x="11" y="46"/>
                      <a:pt x="7" y="49"/>
                    </a:cubicBezTo>
                    <a:cubicBezTo>
                      <a:pt x="4" y="52"/>
                      <a:pt x="1" y="54"/>
                      <a:pt x="1" y="54"/>
                    </a:cubicBezTo>
                    <a:cubicBezTo>
                      <a:pt x="1" y="54"/>
                      <a:pt x="0" y="54"/>
                      <a:pt x="0" y="54"/>
                    </a:cubicBezTo>
                    <a:cubicBezTo>
                      <a:pt x="0" y="53"/>
                      <a:pt x="0" y="53"/>
                      <a:pt x="0" y="53"/>
                    </a:cubicBezTo>
                    <a:cubicBezTo>
                      <a:pt x="0" y="51"/>
                      <a:pt x="6" y="46"/>
                      <a:pt x="19" y="36"/>
                    </a:cubicBezTo>
                    <a:cubicBezTo>
                      <a:pt x="25" y="31"/>
                      <a:pt x="25" y="31"/>
                      <a:pt x="25" y="31"/>
                    </a:cubicBezTo>
                    <a:cubicBezTo>
                      <a:pt x="32" y="23"/>
                      <a:pt x="32" y="23"/>
                      <a:pt x="32" y="23"/>
                    </a:cubicBezTo>
                    <a:cubicBezTo>
                      <a:pt x="18" y="23"/>
                      <a:pt x="18" y="23"/>
                      <a:pt x="18" y="23"/>
                    </a:cubicBezTo>
                    <a:cubicBezTo>
                      <a:pt x="21" y="20"/>
                      <a:pt x="21" y="20"/>
                      <a:pt x="21" y="20"/>
                    </a:cubicBezTo>
                    <a:cubicBezTo>
                      <a:pt x="35" y="20"/>
                      <a:pt x="35" y="20"/>
                      <a:pt x="35" y="20"/>
                    </a:cubicBezTo>
                    <a:cubicBezTo>
                      <a:pt x="49" y="2"/>
                      <a:pt x="49" y="2"/>
                      <a:pt x="49" y="2"/>
                    </a:cubicBezTo>
                    <a:cubicBezTo>
                      <a:pt x="50" y="1"/>
                      <a:pt x="50" y="0"/>
                      <a:pt x="51" y="0"/>
                    </a:cubicBezTo>
                    <a:cubicBezTo>
                      <a:pt x="52" y="0"/>
                      <a:pt x="53" y="0"/>
                      <a:pt x="54" y="0"/>
                    </a:cubicBezTo>
                    <a:cubicBezTo>
                      <a:pt x="55" y="0"/>
                      <a:pt x="57" y="0"/>
                      <a:pt x="58" y="0"/>
                    </a:cubicBezTo>
                    <a:cubicBezTo>
                      <a:pt x="59" y="1"/>
                      <a:pt x="59" y="1"/>
                      <a:pt x="59" y="2"/>
                    </a:cubicBezTo>
                    <a:cubicBezTo>
                      <a:pt x="59" y="2"/>
                      <a:pt x="59" y="3"/>
                      <a:pt x="59" y="3"/>
                    </a:cubicBezTo>
                    <a:cubicBezTo>
                      <a:pt x="59" y="3"/>
                      <a:pt x="59" y="4"/>
                      <a:pt x="58" y="4"/>
                    </a:cubicBezTo>
                    <a:cubicBezTo>
                      <a:pt x="45" y="20"/>
                      <a:pt x="45" y="20"/>
                      <a:pt x="45" y="20"/>
                    </a:cubicBezTo>
                    <a:cubicBezTo>
                      <a:pt x="61" y="20"/>
                      <a:pt x="61" y="20"/>
                      <a:pt x="61" y="20"/>
                    </a:cubicBezTo>
                    <a:cubicBezTo>
                      <a:pt x="58" y="23"/>
                      <a:pt x="58" y="23"/>
                      <a:pt x="58" y="23"/>
                    </a:cubicBezTo>
                    <a:cubicBezTo>
                      <a:pt x="43" y="23"/>
                      <a:pt x="43" y="23"/>
                      <a:pt x="43" y="23"/>
                    </a:cubicBezTo>
                    <a:cubicBezTo>
                      <a:pt x="25" y="45"/>
                      <a:pt x="25" y="45"/>
                      <a:pt x="25" y="45"/>
                    </a:cubicBezTo>
                    <a:cubicBezTo>
                      <a:pt x="20" y="50"/>
                      <a:pt x="17" y="54"/>
                      <a:pt x="15" y="58"/>
                    </a:cubicBezTo>
                    <a:cubicBezTo>
                      <a:pt x="13" y="61"/>
                      <a:pt x="12" y="64"/>
                      <a:pt x="12" y="66"/>
                    </a:cubicBezTo>
                    <a:cubicBezTo>
                      <a:pt x="12" y="67"/>
                      <a:pt x="12" y="68"/>
                      <a:pt x="13" y="69"/>
                    </a:cubicBezTo>
                    <a:cubicBezTo>
                      <a:pt x="13" y="70"/>
                      <a:pt x="14" y="70"/>
                      <a:pt x="15" y="70"/>
                    </a:cubicBezTo>
                    <a:cubicBezTo>
                      <a:pt x="18" y="70"/>
                      <a:pt x="21" y="69"/>
                      <a:pt x="25" y="66"/>
                    </a:cubicBezTo>
                    <a:cubicBezTo>
                      <a:pt x="30" y="64"/>
                      <a:pt x="34" y="61"/>
                      <a:pt x="40" y="57"/>
                    </a:cubicBezTo>
                    <a:cubicBezTo>
                      <a:pt x="42" y="55"/>
                      <a:pt x="44" y="54"/>
                      <a:pt x="46" y="51"/>
                    </a:cubicBezTo>
                    <a:cubicBezTo>
                      <a:pt x="48" y="49"/>
                      <a:pt x="50" y="48"/>
                      <a:pt x="50" y="48"/>
                    </a:cubicBezTo>
                    <a:cubicBezTo>
                      <a:pt x="51" y="48"/>
                      <a:pt x="51" y="48"/>
                      <a:pt x="51" y="49"/>
                    </a:cubicBezTo>
                    <a:cubicBezTo>
                      <a:pt x="51" y="49"/>
                      <a:pt x="51" y="49"/>
                      <a:pt x="51" y="50"/>
                    </a:cubicBezTo>
                    <a:cubicBezTo>
                      <a:pt x="51" y="50"/>
                      <a:pt x="51" y="51"/>
                      <a:pt x="50" y="52"/>
                    </a:cubicBezTo>
                    <a:cubicBezTo>
                      <a:pt x="49" y="54"/>
                      <a:pt x="46" y="56"/>
                      <a:pt x="42" y="59"/>
                    </a:cubicBezTo>
                    <a:cubicBezTo>
                      <a:pt x="36" y="64"/>
                      <a:pt x="31" y="68"/>
                      <a:pt x="26" y="70"/>
                    </a:cubicBezTo>
                    <a:cubicBezTo>
                      <a:pt x="21" y="73"/>
                      <a:pt x="16" y="74"/>
                      <a:pt x="13" y="74"/>
                    </a:cubicBezTo>
                    <a:cubicBezTo>
                      <a:pt x="10" y="74"/>
                      <a:pt x="9" y="73"/>
                      <a:pt x="7" y="72"/>
                    </a:cubicBezTo>
                    <a:cubicBezTo>
                      <a:pt x="6" y="71"/>
                      <a:pt x="5" y="69"/>
                      <a:pt x="5" y="67"/>
                    </a:cubicBezTo>
                    <a:cubicBezTo>
                      <a:pt x="5" y="63"/>
                      <a:pt x="6" y="59"/>
                      <a:pt x="8" y="55"/>
                    </a:cubicBezTo>
                    <a:cubicBezTo>
                      <a:pt x="10" y="51"/>
                      <a:pt x="13" y="46"/>
                      <a:pt x="18"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935">
                <a:extLst>
                  <a:ext uri="{FF2B5EF4-FFF2-40B4-BE49-F238E27FC236}">
                    <a16:creationId xmlns:a16="http://schemas.microsoft.com/office/drawing/2014/main" xmlns="" id="{4ED125C0-6671-44DE-937B-9979B4CA8BD0}"/>
                  </a:ext>
                </a:extLst>
              </p:cNvPr>
              <p:cNvSpPr>
                <a:spLocks noEditPoints="1"/>
              </p:cNvSpPr>
              <p:nvPr/>
            </p:nvSpPr>
            <p:spPr bwMode="auto">
              <a:xfrm>
                <a:off x="6392" y="2023"/>
                <a:ext cx="88" cy="78"/>
              </a:xfrm>
              <a:custGeom>
                <a:avLst/>
                <a:gdLst>
                  <a:gd name="T0" fmla="*/ 54 w 100"/>
                  <a:gd name="T1" fmla="*/ 44 h 88"/>
                  <a:gd name="T2" fmla="*/ 25 w 100"/>
                  <a:gd name="T3" fmla="*/ 77 h 88"/>
                  <a:gd name="T4" fmla="*/ 7 w 100"/>
                  <a:gd name="T5" fmla="*/ 88 h 88"/>
                  <a:gd name="T6" fmla="*/ 2 w 100"/>
                  <a:gd name="T7" fmla="*/ 86 h 88"/>
                  <a:gd name="T8" fmla="*/ 0 w 100"/>
                  <a:gd name="T9" fmla="*/ 80 h 88"/>
                  <a:gd name="T10" fmla="*/ 13 w 100"/>
                  <a:gd name="T11" fmla="*/ 61 h 88"/>
                  <a:gd name="T12" fmla="*/ 46 w 100"/>
                  <a:gd name="T13" fmla="*/ 42 h 88"/>
                  <a:gd name="T14" fmla="*/ 49 w 100"/>
                  <a:gd name="T15" fmla="*/ 37 h 88"/>
                  <a:gd name="T16" fmla="*/ 41 w 100"/>
                  <a:gd name="T17" fmla="*/ 41 h 88"/>
                  <a:gd name="T18" fmla="*/ 34 w 100"/>
                  <a:gd name="T19" fmla="*/ 42 h 88"/>
                  <a:gd name="T20" fmla="*/ 28 w 100"/>
                  <a:gd name="T21" fmla="*/ 40 h 88"/>
                  <a:gd name="T22" fmla="*/ 26 w 100"/>
                  <a:gd name="T23" fmla="*/ 35 h 88"/>
                  <a:gd name="T24" fmla="*/ 29 w 100"/>
                  <a:gd name="T25" fmla="*/ 26 h 88"/>
                  <a:gd name="T26" fmla="*/ 37 w 100"/>
                  <a:gd name="T27" fmla="*/ 17 h 88"/>
                  <a:gd name="T28" fmla="*/ 41 w 100"/>
                  <a:gd name="T29" fmla="*/ 13 h 88"/>
                  <a:gd name="T30" fmla="*/ 49 w 100"/>
                  <a:gd name="T31" fmla="*/ 6 h 88"/>
                  <a:gd name="T32" fmla="*/ 48 w 100"/>
                  <a:gd name="T33" fmla="*/ 5 h 88"/>
                  <a:gd name="T34" fmla="*/ 47 w 100"/>
                  <a:gd name="T35" fmla="*/ 4 h 88"/>
                  <a:gd name="T36" fmla="*/ 43 w 100"/>
                  <a:gd name="T37" fmla="*/ 6 h 88"/>
                  <a:gd name="T38" fmla="*/ 38 w 100"/>
                  <a:gd name="T39" fmla="*/ 9 h 88"/>
                  <a:gd name="T40" fmla="*/ 28 w 100"/>
                  <a:gd name="T41" fmla="*/ 16 h 88"/>
                  <a:gd name="T42" fmla="*/ 23 w 100"/>
                  <a:gd name="T43" fmla="*/ 20 h 88"/>
                  <a:gd name="T44" fmla="*/ 22 w 100"/>
                  <a:gd name="T45" fmla="*/ 20 h 88"/>
                  <a:gd name="T46" fmla="*/ 22 w 100"/>
                  <a:gd name="T47" fmla="*/ 19 h 88"/>
                  <a:gd name="T48" fmla="*/ 24 w 100"/>
                  <a:gd name="T49" fmla="*/ 16 h 88"/>
                  <a:gd name="T50" fmla="*/ 30 w 100"/>
                  <a:gd name="T51" fmla="*/ 11 h 88"/>
                  <a:gd name="T52" fmla="*/ 42 w 100"/>
                  <a:gd name="T53" fmla="*/ 2 h 88"/>
                  <a:gd name="T54" fmla="*/ 51 w 100"/>
                  <a:gd name="T55" fmla="*/ 0 h 88"/>
                  <a:gd name="T56" fmla="*/ 55 w 100"/>
                  <a:gd name="T57" fmla="*/ 1 h 88"/>
                  <a:gd name="T58" fmla="*/ 57 w 100"/>
                  <a:gd name="T59" fmla="*/ 5 h 88"/>
                  <a:gd name="T60" fmla="*/ 55 w 100"/>
                  <a:gd name="T61" fmla="*/ 11 h 88"/>
                  <a:gd name="T62" fmla="*/ 47 w 100"/>
                  <a:gd name="T63" fmla="*/ 20 h 88"/>
                  <a:gd name="T64" fmla="*/ 41 w 100"/>
                  <a:gd name="T65" fmla="*/ 26 h 88"/>
                  <a:gd name="T66" fmla="*/ 32 w 100"/>
                  <a:gd name="T67" fmla="*/ 36 h 88"/>
                  <a:gd name="T68" fmla="*/ 33 w 100"/>
                  <a:gd name="T69" fmla="*/ 37 h 88"/>
                  <a:gd name="T70" fmla="*/ 35 w 100"/>
                  <a:gd name="T71" fmla="*/ 38 h 88"/>
                  <a:gd name="T72" fmla="*/ 42 w 100"/>
                  <a:gd name="T73" fmla="*/ 36 h 88"/>
                  <a:gd name="T74" fmla="*/ 49 w 100"/>
                  <a:gd name="T75" fmla="*/ 31 h 88"/>
                  <a:gd name="T76" fmla="*/ 72 w 100"/>
                  <a:gd name="T77" fmla="*/ 11 h 88"/>
                  <a:gd name="T78" fmla="*/ 78 w 100"/>
                  <a:gd name="T79" fmla="*/ 5 h 88"/>
                  <a:gd name="T80" fmla="*/ 85 w 100"/>
                  <a:gd name="T81" fmla="*/ 0 h 88"/>
                  <a:gd name="T82" fmla="*/ 87 w 100"/>
                  <a:gd name="T83" fmla="*/ 0 h 88"/>
                  <a:gd name="T84" fmla="*/ 90 w 100"/>
                  <a:gd name="T85" fmla="*/ 0 h 88"/>
                  <a:gd name="T86" fmla="*/ 90 w 100"/>
                  <a:gd name="T87" fmla="*/ 1 h 88"/>
                  <a:gd name="T88" fmla="*/ 78 w 100"/>
                  <a:gd name="T89" fmla="*/ 14 h 88"/>
                  <a:gd name="T90" fmla="*/ 56 w 100"/>
                  <a:gd name="T91" fmla="*/ 40 h 88"/>
                  <a:gd name="T92" fmla="*/ 70 w 100"/>
                  <a:gd name="T93" fmla="*/ 36 h 88"/>
                  <a:gd name="T94" fmla="*/ 84 w 100"/>
                  <a:gd name="T95" fmla="*/ 28 h 88"/>
                  <a:gd name="T96" fmla="*/ 94 w 100"/>
                  <a:gd name="T97" fmla="*/ 20 h 88"/>
                  <a:gd name="T98" fmla="*/ 99 w 100"/>
                  <a:gd name="T99" fmla="*/ 16 h 88"/>
                  <a:gd name="T100" fmla="*/ 100 w 100"/>
                  <a:gd name="T101" fmla="*/ 17 h 88"/>
                  <a:gd name="T102" fmla="*/ 100 w 100"/>
                  <a:gd name="T103" fmla="*/ 18 h 88"/>
                  <a:gd name="T104" fmla="*/ 97 w 100"/>
                  <a:gd name="T105" fmla="*/ 22 h 88"/>
                  <a:gd name="T106" fmla="*/ 88 w 100"/>
                  <a:gd name="T107" fmla="*/ 29 h 88"/>
                  <a:gd name="T108" fmla="*/ 71 w 100"/>
                  <a:gd name="T109" fmla="*/ 39 h 88"/>
                  <a:gd name="T110" fmla="*/ 54 w 100"/>
                  <a:gd name="T111" fmla="*/ 44 h 88"/>
                  <a:gd name="T112" fmla="*/ 42 w 100"/>
                  <a:gd name="T113" fmla="*/ 48 h 88"/>
                  <a:gd name="T114" fmla="*/ 14 w 100"/>
                  <a:gd name="T115" fmla="*/ 64 h 88"/>
                  <a:gd name="T116" fmla="*/ 4 w 100"/>
                  <a:gd name="T117" fmla="*/ 79 h 88"/>
                  <a:gd name="T118" fmla="*/ 5 w 100"/>
                  <a:gd name="T119" fmla="*/ 83 h 88"/>
                  <a:gd name="T120" fmla="*/ 8 w 100"/>
                  <a:gd name="T121" fmla="*/ 84 h 88"/>
                  <a:gd name="T122" fmla="*/ 20 w 100"/>
                  <a:gd name="T123" fmla="*/ 76 h 88"/>
                  <a:gd name="T124" fmla="*/ 42 w 100"/>
                  <a:gd name="T125"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0" h="88">
                    <a:moveTo>
                      <a:pt x="54" y="44"/>
                    </a:moveTo>
                    <a:cubicBezTo>
                      <a:pt x="42" y="59"/>
                      <a:pt x="33" y="70"/>
                      <a:pt x="25" y="77"/>
                    </a:cubicBezTo>
                    <a:cubicBezTo>
                      <a:pt x="17" y="84"/>
                      <a:pt x="11" y="88"/>
                      <a:pt x="7" y="88"/>
                    </a:cubicBezTo>
                    <a:cubicBezTo>
                      <a:pt x="5" y="88"/>
                      <a:pt x="3" y="87"/>
                      <a:pt x="2" y="86"/>
                    </a:cubicBezTo>
                    <a:cubicBezTo>
                      <a:pt x="1" y="84"/>
                      <a:pt x="0" y="82"/>
                      <a:pt x="0" y="80"/>
                    </a:cubicBezTo>
                    <a:cubicBezTo>
                      <a:pt x="0" y="74"/>
                      <a:pt x="4" y="68"/>
                      <a:pt x="13" y="61"/>
                    </a:cubicBezTo>
                    <a:cubicBezTo>
                      <a:pt x="21" y="54"/>
                      <a:pt x="32" y="47"/>
                      <a:pt x="46" y="42"/>
                    </a:cubicBezTo>
                    <a:cubicBezTo>
                      <a:pt x="49" y="37"/>
                      <a:pt x="49" y="37"/>
                      <a:pt x="49" y="37"/>
                    </a:cubicBezTo>
                    <a:cubicBezTo>
                      <a:pt x="46" y="38"/>
                      <a:pt x="44" y="40"/>
                      <a:pt x="41" y="41"/>
                    </a:cubicBezTo>
                    <a:cubicBezTo>
                      <a:pt x="39" y="42"/>
                      <a:pt x="36" y="42"/>
                      <a:pt x="34" y="42"/>
                    </a:cubicBezTo>
                    <a:cubicBezTo>
                      <a:pt x="31" y="42"/>
                      <a:pt x="29" y="41"/>
                      <a:pt x="28" y="40"/>
                    </a:cubicBezTo>
                    <a:cubicBezTo>
                      <a:pt x="26" y="39"/>
                      <a:pt x="26" y="37"/>
                      <a:pt x="26" y="35"/>
                    </a:cubicBezTo>
                    <a:cubicBezTo>
                      <a:pt x="26" y="32"/>
                      <a:pt x="27" y="29"/>
                      <a:pt x="29" y="26"/>
                    </a:cubicBezTo>
                    <a:cubicBezTo>
                      <a:pt x="31" y="23"/>
                      <a:pt x="33" y="20"/>
                      <a:pt x="37" y="17"/>
                    </a:cubicBezTo>
                    <a:cubicBezTo>
                      <a:pt x="38" y="16"/>
                      <a:pt x="39" y="15"/>
                      <a:pt x="41" y="13"/>
                    </a:cubicBezTo>
                    <a:cubicBezTo>
                      <a:pt x="46" y="9"/>
                      <a:pt x="49" y="6"/>
                      <a:pt x="49" y="6"/>
                    </a:cubicBezTo>
                    <a:cubicBezTo>
                      <a:pt x="49" y="5"/>
                      <a:pt x="49" y="5"/>
                      <a:pt x="48" y="5"/>
                    </a:cubicBezTo>
                    <a:cubicBezTo>
                      <a:pt x="48" y="4"/>
                      <a:pt x="48" y="4"/>
                      <a:pt x="47" y="4"/>
                    </a:cubicBezTo>
                    <a:cubicBezTo>
                      <a:pt x="46" y="4"/>
                      <a:pt x="45" y="5"/>
                      <a:pt x="43" y="6"/>
                    </a:cubicBezTo>
                    <a:cubicBezTo>
                      <a:pt x="42" y="6"/>
                      <a:pt x="40" y="7"/>
                      <a:pt x="38" y="9"/>
                    </a:cubicBezTo>
                    <a:cubicBezTo>
                      <a:pt x="34" y="11"/>
                      <a:pt x="31" y="14"/>
                      <a:pt x="28" y="16"/>
                    </a:cubicBezTo>
                    <a:cubicBezTo>
                      <a:pt x="25" y="19"/>
                      <a:pt x="23" y="20"/>
                      <a:pt x="23" y="20"/>
                    </a:cubicBezTo>
                    <a:cubicBezTo>
                      <a:pt x="23" y="20"/>
                      <a:pt x="22" y="20"/>
                      <a:pt x="22" y="20"/>
                    </a:cubicBezTo>
                    <a:cubicBezTo>
                      <a:pt x="22" y="20"/>
                      <a:pt x="22" y="19"/>
                      <a:pt x="22" y="19"/>
                    </a:cubicBezTo>
                    <a:cubicBezTo>
                      <a:pt x="22" y="19"/>
                      <a:pt x="22" y="17"/>
                      <a:pt x="24" y="16"/>
                    </a:cubicBezTo>
                    <a:cubicBezTo>
                      <a:pt x="25" y="14"/>
                      <a:pt x="27" y="13"/>
                      <a:pt x="30" y="11"/>
                    </a:cubicBezTo>
                    <a:cubicBezTo>
                      <a:pt x="35" y="7"/>
                      <a:pt x="39" y="4"/>
                      <a:pt x="42" y="2"/>
                    </a:cubicBezTo>
                    <a:cubicBezTo>
                      <a:pt x="46" y="0"/>
                      <a:pt x="49" y="0"/>
                      <a:pt x="51" y="0"/>
                    </a:cubicBezTo>
                    <a:cubicBezTo>
                      <a:pt x="53" y="0"/>
                      <a:pt x="54" y="0"/>
                      <a:pt x="55" y="1"/>
                    </a:cubicBezTo>
                    <a:cubicBezTo>
                      <a:pt x="56" y="2"/>
                      <a:pt x="57" y="3"/>
                      <a:pt x="57" y="5"/>
                    </a:cubicBezTo>
                    <a:cubicBezTo>
                      <a:pt x="57" y="7"/>
                      <a:pt x="56" y="9"/>
                      <a:pt x="55" y="11"/>
                    </a:cubicBezTo>
                    <a:cubicBezTo>
                      <a:pt x="53" y="13"/>
                      <a:pt x="51" y="16"/>
                      <a:pt x="47" y="20"/>
                    </a:cubicBezTo>
                    <a:cubicBezTo>
                      <a:pt x="45" y="22"/>
                      <a:pt x="43" y="24"/>
                      <a:pt x="41" y="26"/>
                    </a:cubicBezTo>
                    <a:cubicBezTo>
                      <a:pt x="35" y="31"/>
                      <a:pt x="32" y="35"/>
                      <a:pt x="32" y="36"/>
                    </a:cubicBezTo>
                    <a:cubicBezTo>
                      <a:pt x="32" y="36"/>
                      <a:pt x="33" y="37"/>
                      <a:pt x="33" y="37"/>
                    </a:cubicBezTo>
                    <a:cubicBezTo>
                      <a:pt x="34" y="38"/>
                      <a:pt x="35" y="38"/>
                      <a:pt x="35" y="38"/>
                    </a:cubicBezTo>
                    <a:cubicBezTo>
                      <a:pt x="37" y="38"/>
                      <a:pt x="39" y="37"/>
                      <a:pt x="42" y="36"/>
                    </a:cubicBezTo>
                    <a:cubicBezTo>
                      <a:pt x="44" y="35"/>
                      <a:pt x="46" y="33"/>
                      <a:pt x="49" y="31"/>
                    </a:cubicBezTo>
                    <a:cubicBezTo>
                      <a:pt x="72" y="11"/>
                      <a:pt x="72" y="11"/>
                      <a:pt x="72" y="11"/>
                    </a:cubicBezTo>
                    <a:cubicBezTo>
                      <a:pt x="74" y="9"/>
                      <a:pt x="76" y="7"/>
                      <a:pt x="78" y="5"/>
                    </a:cubicBezTo>
                    <a:cubicBezTo>
                      <a:pt x="81" y="3"/>
                      <a:pt x="83" y="2"/>
                      <a:pt x="85" y="0"/>
                    </a:cubicBezTo>
                    <a:cubicBezTo>
                      <a:pt x="87" y="0"/>
                      <a:pt x="87" y="0"/>
                      <a:pt x="87" y="0"/>
                    </a:cubicBezTo>
                    <a:cubicBezTo>
                      <a:pt x="88" y="0"/>
                      <a:pt x="89" y="0"/>
                      <a:pt x="90" y="0"/>
                    </a:cubicBezTo>
                    <a:cubicBezTo>
                      <a:pt x="90" y="1"/>
                      <a:pt x="90" y="1"/>
                      <a:pt x="90" y="1"/>
                    </a:cubicBezTo>
                    <a:cubicBezTo>
                      <a:pt x="90" y="2"/>
                      <a:pt x="86" y="6"/>
                      <a:pt x="78" y="14"/>
                    </a:cubicBezTo>
                    <a:cubicBezTo>
                      <a:pt x="71" y="22"/>
                      <a:pt x="63" y="31"/>
                      <a:pt x="56" y="40"/>
                    </a:cubicBezTo>
                    <a:cubicBezTo>
                      <a:pt x="61" y="39"/>
                      <a:pt x="66" y="38"/>
                      <a:pt x="70" y="36"/>
                    </a:cubicBezTo>
                    <a:cubicBezTo>
                      <a:pt x="75" y="34"/>
                      <a:pt x="79" y="31"/>
                      <a:pt x="84" y="28"/>
                    </a:cubicBezTo>
                    <a:cubicBezTo>
                      <a:pt x="87" y="26"/>
                      <a:pt x="91" y="23"/>
                      <a:pt x="94" y="20"/>
                    </a:cubicBezTo>
                    <a:cubicBezTo>
                      <a:pt x="97" y="18"/>
                      <a:pt x="99" y="16"/>
                      <a:pt x="99" y="16"/>
                    </a:cubicBezTo>
                    <a:cubicBezTo>
                      <a:pt x="99" y="16"/>
                      <a:pt x="100" y="16"/>
                      <a:pt x="100" y="17"/>
                    </a:cubicBezTo>
                    <a:cubicBezTo>
                      <a:pt x="100" y="17"/>
                      <a:pt x="100" y="17"/>
                      <a:pt x="100" y="18"/>
                    </a:cubicBezTo>
                    <a:cubicBezTo>
                      <a:pt x="100" y="19"/>
                      <a:pt x="99" y="20"/>
                      <a:pt x="97" y="22"/>
                    </a:cubicBezTo>
                    <a:cubicBezTo>
                      <a:pt x="95" y="24"/>
                      <a:pt x="92" y="26"/>
                      <a:pt x="88" y="29"/>
                    </a:cubicBezTo>
                    <a:cubicBezTo>
                      <a:pt x="83" y="33"/>
                      <a:pt x="77" y="37"/>
                      <a:pt x="71" y="39"/>
                    </a:cubicBezTo>
                    <a:cubicBezTo>
                      <a:pt x="66" y="41"/>
                      <a:pt x="60" y="43"/>
                      <a:pt x="54" y="44"/>
                    </a:cubicBezTo>
                    <a:close/>
                    <a:moveTo>
                      <a:pt x="42" y="48"/>
                    </a:moveTo>
                    <a:cubicBezTo>
                      <a:pt x="30" y="53"/>
                      <a:pt x="21" y="59"/>
                      <a:pt x="14" y="64"/>
                    </a:cubicBezTo>
                    <a:cubicBezTo>
                      <a:pt x="7" y="70"/>
                      <a:pt x="4" y="75"/>
                      <a:pt x="4" y="79"/>
                    </a:cubicBezTo>
                    <a:cubicBezTo>
                      <a:pt x="4" y="81"/>
                      <a:pt x="4" y="82"/>
                      <a:pt x="5" y="83"/>
                    </a:cubicBezTo>
                    <a:cubicBezTo>
                      <a:pt x="6" y="84"/>
                      <a:pt x="7" y="84"/>
                      <a:pt x="8" y="84"/>
                    </a:cubicBezTo>
                    <a:cubicBezTo>
                      <a:pt x="10" y="84"/>
                      <a:pt x="14" y="81"/>
                      <a:pt x="20" y="76"/>
                    </a:cubicBezTo>
                    <a:cubicBezTo>
                      <a:pt x="25" y="70"/>
                      <a:pt x="33" y="61"/>
                      <a:pt x="42" y="4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936">
                <a:extLst>
                  <a:ext uri="{FF2B5EF4-FFF2-40B4-BE49-F238E27FC236}">
                    <a16:creationId xmlns:a16="http://schemas.microsoft.com/office/drawing/2014/main" xmlns="" id="{0D959EA6-007A-408A-AA0C-3C65F5266030}"/>
                  </a:ext>
                </a:extLst>
              </p:cNvPr>
              <p:cNvSpPr>
                <a:spLocks noEditPoints="1"/>
              </p:cNvSpPr>
              <p:nvPr/>
            </p:nvSpPr>
            <p:spPr bwMode="auto">
              <a:xfrm>
                <a:off x="5768" y="1495"/>
                <a:ext cx="48" cy="54"/>
              </a:xfrm>
              <a:custGeom>
                <a:avLst/>
                <a:gdLst>
                  <a:gd name="T0" fmla="*/ 16 w 54"/>
                  <a:gd name="T1" fmla="*/ 33 h 62"/>
                  <a:gd name="T2" fmla="*/ 17 w 54"/>
                  <a:gd name="T3" fmla="*/ 15 h 62"/>
                  <a:gd name="T4" fmla="*/ 53 w 54"/>
                  <a:gd name="T5" fmla="*/ 33 h 62"/>
                  <a:gd name="T6" fmla="*/ 54 w 54"/>
                  <a:gd name="T7" fmla="*/ 41 h 62"/>
                  <a:gd name="T8" fmla="*/ 53 w 54"/>
                  <a:gd name="T9" fmla="*/ 54 h 62"/>
                  <a:gd name="T10" fmla="*/ 48 w 54"/>
                  <a:gd name="T11" fmla="*/ 62 h 62"/>
                  <a:gd name="T12" fmla="*/ 17 w 54"/>
                  <a:gd name="T13" fmla="*/ 41 h 62"/>
                  <a:gd name="T14" fmla="*/ 15 w 54"/>
                  <a:gd name="T15" fmla="*/ 39 h 62"/>
                  <a:gd name="T16" fmla="*/ 5 w 54"/>
                  <a:gd name="T17" fmla="*/ 38 h 62"/>
                  <a:gd name="T18" fmla="*/ 0 w 54"/>
                  <a:gd name="T19" fmla="*/ 21 h 62"/>
                  <a:gd name="T20" fmla="*/ 11 w 54"/>
                  <a:gd name="T21" fmla="*/ 28 h 62"/>
                  <a:gd name="T22" fmla="*/ 13 w 54"/>
                  <a:gd name="T23" fmla="*/ 31 h 62"/>
                  <a:gd name="T24" fmla="*/ 12 w 54"/>
                  <a:gd name="T25" fmla="*/ 57 h 62"/>
                  <a:gd name="T26" fmla="*/ 7 w 54"/>
                  <a:gd name="T27" fmla="*/ 62 h 62"/>
                  <a:gd name="T28" fmla="*/ 0 w 54"/>
                  <a:gd name="T29" fmla="*/ 54 h 62"/>
                  <a:gd name="T30" fmla="*/ 5 w 54"/>
                  <a:gd name="T31" fmla="*/ 52 h 62"/>
                  <a:gd name="T32" fmla="*/ 15 w 54"/>
                  <a:gd name="T33" fmla="*/ 42 h 62"/>
                  <a:gd name="T34" fmla="*/ 15 w 54"/>
                  <a:gd name="T35" fmla="*/ 18 h 62"/>
                  <a:gd name="T36" fmla="*/ 2 w 54"/>
                  <a:gd name="T37" fmla="*/ 12 h 62"/>
                  <a:gd name="T38" fmla="*/ 10 w 54"/>
                  <a:gd name="T39" fmla="*/ 0 h 62"/>
                  <a:gd name="T40" fmla="*/ 14 w 54"/>
                  <a:gd name="T41" fmla="*/ 10 h 62"/>
                  <a:gd name="T42" fmla="*/ 15 w 54"/>
                  <a:gd name="T43" fmla="*/ 18 h 62"/>
                  <a:gd name="T44" fmla="*/ 17 w 54"/>
                  <a:gd name="T45" fmla="*/ 5 h 62"/>
                  <a:gd name="T46" fmla="*/ 23 w 54"/>
                  <a:gd name="T47" fmla="*/ 0 h 62"/>
                  <a:gd name="T48" fmla="*/ 32 w 54"/>
                  <a:gd name="T49" fmla="*/ 3 h 62"/>
                  <a:gd name="T50" fmla="*/ 54 w 54"/>
                  <a:gd name="T51" fmla="*/ 10 h 62"/>
                  <a:gd name="T52" fmla="*/ 20 w 54"/>
                  <a:gd name="T53" fmla="*/ 14 h 62"/>
                  <a:gd name="T54" fmla="*/ 16 w 54"/>
                  <a:gd name="T55" fmla="*/ 5 h 62"/>
                  <a:gd name="T56" fmla="*/ 26 w 54"/>
                  <a:gd name="T57" fmla="*/ 22 h 62"/>
                  <a:gd name="T58" fmla="*/ 33 w 54"/>
                  <a:gd name="T59" fmla="*/ 33 h 62"/>
                  <a:gd name="T60" fmla="*/ 29 w 54"/>
                  <a:gd name="T61" fmla="*/ 25 h 62"/>
                  <a:gd name="T62" fmla="*/ 43 w 54"/>
                  <a:gd name="T63" fmla="*/ 33 h 62"/>
                  <a:gd name="T64" fmla="*/ 44 w 54"/>
                  <a:gd name="T65" fmla="*/ 22 h 62"/>
                  <a:gd name="T66" fmla="*/ 44 w 54"/>
                  <a:gd name="T67" fmla="*/ 52 h 62"/>
                  <a:gd name="T68" fmla="*/ 26 w 54"/>
                  <a:gd name="T69" fmla="*/ 41 h 62"/>
                  <a:gd name="T70" fmla="*/ 33 w 54"/>
                  <a:gd name="T71" fmla="*/ 54 h 62"/>
                  <a:gd name="T72" fmla="*/ 28 w 54"/>
                  <a:gd name="T73" fmla="*/ 44 h 62"/>
                  <a:gd name="T74" fmla="*/ 43 w 54"/>
                  <a:gd name="T75"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62">
                    <a:moveTo>
                      <a:pt x="16" y="31"/>
                    </a:moveTo>
                    <a:cubicBezTo>
                      <a:pt x="16" y="33"/>
                      <a:pt x="16" y="33"/>
                      <a:pt x="16" y="33"/>
                    </a:cubicBezTo>
                    <a:cubicBezTo>
                      <a:pt x="17" y="33"/>
                      <a:pt x="17" y="33"/>
                      <a:pt x="17" y="33"/>
                    </a:cubicBezTo>
                    <a:cubicBezTo>
                      <a:pt x="17" y="15"/>
                      <a:pt x="17" y="15"/>
                      <a:pt x="17" y="15"/>
                    </a:cubicBezTo>
                    <a:cubicBezTo>
                      <a:pt x="53" y="15"/>
                      <a:pt x="53" y="15"/>
                      <a:pt x="53" y="15"/>
                    </a:cubicBezTo>
                    <a:cubicBezTo>
                      <a:pt x="53" y="33"/>
                      <a:pt x="53" y="33"/>
                      <a:pt x="53" y="33"/>
                    </a:cubicBezTo>
                    <a:cubicBezTo>
                      <a:pt x="54" y="33"/>
                      <a:pt x="54" y="33"/>
                      <a:pt x="54" y="33"/>
                    </a:cubicBezTo>
                    <a:cubicBezTo>
                      <a:pt x="54" y="41"/>
                      <a:pt x="54" y="41"/>
                      <a:pt x="54" y="41"/>
                    </a:cubicBezTo>
                    <a:cubicBezTo>
                      <a:pt x="53" y="41"/>
                      <a:pt x="53" y="41"/>
                      <a:pt x="53" y="41"/>
                    </a:cubicBezTo>
                    <a:cubicBezTo>
                      <a:pt x="53" y="54"/>
                      <a:pt x="53" y="54"/>
                      <a:pt x="53" y="54"/>
                    </a:cubicBezTo>
                    <a:cubicBezTo>
                      <a:pt x="53" y="57"/>
                      <a:pt x="53" y="59"/>
                      <a:pt x="52" y="60"/>
                    </a:cubicBezTo>
                    <a:cubicBezTo>
                      <a:pt x="51" y="61"/>
                      <a:pt x="50" y="62"/>
                      <a:pt x="48" y="62"/>
                    </a:cubicBezTo>
                    <a:cubicBezTo>
                      <a:pt x="17" y="62"/>
                      <a:pt x="17" y="62"/>
                      <a:pt x="17" y="62"/>
                    </a:cubicBezTo>
                    <a:cubicBezTo>
                      <a:pt x="17" y="41"/>
                      <a:pt x="17" y="41"/>
                      <a:pt x="17" y="41"/>
                    </a:cubicBezTo>
                    <a:cubicBezTo>
                      <a:pt x="15" y="41"/>
                      <a:pt x="15" y="41"/>
                      <a:pt x="15" y="41"/>
                    </a:cubicBezTo>
                    <a:cubicBezTo>
                      <a:pt x="15" y="39"/>
                      <a:pt x="15" y="39"/>
                      <a:pt x="15" y="39"/>
                    </a:cubicBezTo>
                    <a:cubicBezTo>
                      <a:pt x="10" y="39"/>
                      <a:pt x="10" y="39"/>
                      <a:pt x="10" y="39"/>
                    </a:cubicBezTo>
                    <a:cubicBezTo>
                      <a:pt x="7" y="39"/>
                      <a:pt x="6" y="38"/>
                      <a:pt x="5" y="38"/>
                    </a:cubicBezTo>
                    <a:cubicBezTo>
                      <a:pt x="4" y="37"/>
                      <a:pt x="3" y="36"/>
                      <a:pt x="3" y="34"/>
                    </a:cubicBezTo>
                    <a:cubicBezTo>
                      <a:pt x="0" y="21"/>
                      <a:pt x="0" y="21"/>
                      <a:pt x="0" y="21"/>
                    </a:cubicBezTo>
                    <a:cubicBezTo>
                      <a:pt x="9" y="21"/>
                      <a:pt x="9" y="21"/>
                      <a:pt x="9" y="21"/>
                    </a:cubicBezTo>
                    <a:cubicBezTo>
                      <a:pt x="11" y="28"/>
                      <a:pt x="11" y="28"/>
                      <a:pt x="11" y="28"/>
                    </a:cubicBezTo>
                    <a:cubicBezTo>
                      <a:pt x="11" y="29"/>
                      <a:pt x="12" y="30"/>
                      <a:pt x="12" y="30"/>
                    </a:cubicBezTo>
                    <a:cubicBezTo>
                      <a:pt x="12" y="31"/>
                      <a:pt x="13" y="31"/>
                      <a:pt x="13" y="31"/>
                    </a:cubicBezTo>
                    <a:lnTo>
                      <a:pt x="16" y="31"/>
                    </a:lnTo>
                    <a:close/>
                    <a:moveTo>
                      <a:pt x="12" y="57"/>
                    </a:moveTo>
                    <a:cubicBezTo>
                      <a:pt x="12" y="59"/>
                      <a:pt x="12" y="60"/>
                      <a:pt x="11" y="61"/>
                    </a:cubicBezTo>
                    <a:cubicBezTo>
                      <a:pt x="10" y="62"/>
                      <a:pt x="9" y="62"/>
                      <a:pt x="7" y="62"/>
                    </a:cubicBezTo>
                    <a:cubicBezTo>
                      <a:pt x="0" y="62"/>
                      <a:pt x="0" y="62"/>
                      <a:pt x="0" y="62"/>
                    </a:cubicBezTo>
                    <a:cubicBezTo>
                      <a:pt x="0" y="54"/>
                      <a:pt x="0" y="54"/>
                      <a:pt x="0" y="54"/>
                    </a:cubicBezTo>
                    <a:cubicBezTo>
                      <a:pt x="3" y="54"/>
                      <a:pt x="3" y="54"/>
                      <a:pt x="3" y="54"/>
                    </a:cubicBezTo>
                    <a:cubicBezTo>
                      <a:pt x="4" y="55"/>
                      <a:pt x="5" y="54"/>
                      <a:pt x="5" y="52"/>
                    </a:cubicBezTo>
                    <a:cubicBezTo>
                      <a:pt x="7" y="42"/>
                      <a:pt x="7" y="42"/>
                      <a:pt x="7" y="42"/>
                    </a:cubicBezTo>
                    <a:cubicBezTo>
                      <a:pt x="15" y="42"/>
                      <a:pt x="15" y="42"/>
                      <a:pt x="15" y="42"/>
                    </a:cubicBezTo>
                    <a:lnTo>
                      <a:pt x="12" y="57"/>
                    </a:lnTo>
                    <a:close/>
                    <a:moveTo>
                      <a:pt x="15" y="18"/>
                    </a:moveTo>
                    <a:cubicBezTo>
                      <a:pt x="9" y="18"/>
                      <a:pt x="9" y="18"/>
                      <a:pt x="9" y="18"/>
                    </a:cubicBezTo>
                    <a:cubicBezTo>
                      <a:pt x="5" y="18"/>
                      <a:pt x="3" y="16"/>
                      <a:pt x="2" y="12"/>
                    </a:cubicBezTo>
                    <a:cubicBezTo>
                      <a:pt x="0" y="0"/>
                      <a:pt x="0" y="0"/>
                      <a:pt x="0" y="0"/>
                    </a:cubicBezTo>
                    <a:cubicBezTo>
                      <a:pt x="10" y="0"/>
                      <a:pt x="10" y="0"/>
                      <a:pt x="10" y="0"/>
                    </a:cubicBezTo>
                    <a:cubicBezTo>
                      <a:pt x="11" y="8"/>
                      <a:pt x="11" y="8"/>
                      <a:pt x="11" y="8"/>
                    </a:cubicBezTo>
                    <a:cubicBezTo>
                      <a:pt x="11" y="10"/>
                      <a:pt x="12" y="10"/>
                      <a:pt x="14" y="10"/>
                    </a:cubicBezTo>
                    <a:cubicBezTo>
                      <a:pt x="15" y="10"/>
                      <a:pt x="15" y="10"/>
                      <a:pt x="15" y="10"/>
                    </a:cubicBezTo>
                    <a:lnTo>
                      <a:pt x="15" y="18"/>
                    </a:lnTo>
                    <a:close/>
                    <a:moveTo>
                      <a:pt x="16" y="5"/>
                    </a:moveTo>
                    <a:cubicBezTo>
                      <a:pt x="17" y="5"/>
                      <a:pt x="17" y="5"/>
                      <a:pt x="17" y="5"/>
                    </a:cubicBezTo>
                    <a:cubicBezTo>
                      <a:pt x="19" y="5"/>
                      <a:pt x="21" y="4"/>
                      <a:pt x="22" y="2"/>
                    </a:cubicBezTo>
                    <a:cubicBezTo>
                      <a:pt x="23" y="0"/>
                      <a:pt x="23" y="0"/>
                      <a:pt x="23" y="0"/>
                    </a:cubicBezTo>
                    <a:cubicBezTo>
                      <a:pt x="33" y="0"/>
                      <a:pt x="33" y="0"/>
                      <a:pt x="33" y="0"/>
                    </a:cubicBezTo>
                    <a:cubicBezTo>
                      <a:pt x="32" y="3"/>
                      <a:pt x="32" y="3"/>
                      <a:pt x="32" y="3"/>
                    </a:cubicBezTo>
                    <a:cubicBezTo>
                      <a:pt x="54" y="3"/>
                      <a:pt x="54" y="3"/>
                      <a:pt x="54" y="3"/>
                    </a:cubicBezTo>
                    <a:cubicBezTo>
                      <a:pt x="54" y="10"/>
                      <a:pt x="54" y="10"/>
                      <a:pt x="54" y="10"/>
                    </a:cubicBezTo>
                    <a:cubicBezTo>
                      <a:pt x="27" y="10"/>
                      <a:pt x="27" y="10"/>
                      <a:pt x="27" y="10"/>
                    </a:cubicBezTo>
                    <a:cubicBezTo>
                      <a:pt x="25" y="13"/>
                      <a:pt x="22" y="14"/>
                      <a:pt x="20" y="14"/>
                    </a:cubicBezTo>
                    <a:cubicBezTo>
                      <a:pt x="16" y="14"/>
                      <a:pt x="16" y="14"/>
                      <a:pt x="16" y="14"/>
                    </a:cubicBezTo>
                    <a:lnTo>
                      <a:pt x="16" y="5"/>
                    </a:lnTo>
                    <a:close/>
                    <a:moveTo>
                      <a:pt x="44" y="22"/>
                    </a:moveTo>
                    <a:cubicBezTo>
                      <a:pt x="26" y="22"/>
                      <a:pt x="26" y="22"/>
                      <a:pt x="26" y="22"/>
                    </a:cubicBezTo>
                    <a:cubicBezTo>
                      <a:pt x="26" y="33"/>
                      <a:pt x="26" y="33"/>
                      <a:pt x="26" y="33"/>
                    </a:cubicBezTo>
                    <a:cubicBezTo>
                      <a:pt x="33" y="33"/>
                      <a:pt x="33" y="33"/>
                      <a:pt x="33" y="33"/>
                    </a:cubicBezTo>
                    <a:cubicBezTo>
                      <a:pt x="29" y="25"/>
                      <a:pt x="29" y="25"/>
                      <a:pt x="29" y="25"/>
                    </a:cubicBezTo>
                    <a:cubicBezTo>
                      <a:pt x="29" y="25"/>
                      <a:pt x="29" y="25"/>
                      <a:pt x="29" y="25"/>
                    </a:cubicBezTo>
                    <a:cubicBezTo>
                      <a:pt x="38" y="25"/>
                      <a:pt x="38" y="25"/>
                      <a:pt x="38" y="25"/>
                    </a:cubicBezTo>
                    <a:cubicBezTo>
                      <a:pt x="43" y="33"/>
                      <a:pt x="43" y="33"/>
                      <a:pt x="43" y="33"/>
                    </a:cubicBezTo>
                    <a:cubicBezTo>
                      <a:pt x="44" y="33"/>
                      <a:pt x="44" y="33"/>
                      <a:pt x="44" y="33"/>
                    </a:cubicBezTo>
                    <a:lnTo>
                      <a:pt x="44" y="22"/>
                    </a:lnTo>
                    <a:close/>
                    <a:moveTo>
                      <a:pt x="43" y="54"/>
                    </a:moveTo>
                    <a:cubicBezTo>
                      <a:pt x="44" y="54"/>
                      <a:pt x="44" y="53"/>
                      <a:pt x="44" y="52"/>
                    </a:cubicBezTo>
                    <a:cubicBezTo>
                      <a:pt x="44" y="41"/>
                      <a:pt x="44" y="41"/>
                      <a:pt x="44" y="41"/>
                    </a:cubicBezTo>
                    <a:cubicBezTo>
                      <a:pt x="26" y="41"/>
                      <a:pt x="26" y="41"/>
                      <a:pt x="26" y="41"/>
                    </a:cubicBezTo>
                    <a:cubicBezTo>
                      <a:pt x="26" y="54"/>
                      <a:pt x="26" y="54"/>
                      <a:pt x="26" y="54"/>
                    </a:cubicBezTo>
                    <a:cubicBezTo>
                      <a:pt x="33" y="54"/>
                      <a:pt x="33" y="54"/>
                      <a:pt x="33" y="54"/>
                    </a:cubicBezTo>
                    <a:cubicBezTo>
                      <a:pt x="28" y="45"/>
                      <a:pt x="28" y="45"/>
                      <a:pt x="28" y="45"/>
                    </a:cubicBezTo>
                    <a:cubicBezTo>
                      <a:pt x="28" y="44"/>
                      <a:pt x="28" y="44"/>
                      <a:pt x="28" y="44"/>
                    </a:cubicBezTo>
                    <a:cubicBezTo>
                      <a:pt x="38" y="44"/>
                      <a:pt x="38" y="44"/>
                      <a:pt x="38" y="44"/>
                    </a:cubicBezTo>
                    <a:cubicBezTo>
                      <a:pt x="43" y="54"/>
                      <a:pt x="43" y="54"/>
                      <a:pt x="43" y="54"/>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937">
                <a:extLst>
                  <a:ext uri="{FF2B5EF4-FFF2-40B4-BE49-F238E27FC236}">
                    <a16:creationId xmlns:a16="http://schemas.microsoft.com/office/drawing/2014/main" xmlns="" id="{6B34DAB6-5B6E-4DCB-B961-15F054CC64B8}"/>
                  </a:ext>
                </a:extLst>
              </p:cNvPr>
              <p:cNvSpPr>
                <a:spLocks noEditPoints="1"/>
              </p:cNvSpPr>
              <p:nvPr/>
            </p:nvSpPr>
            <p:spPr bwMode="auto">
              <a:xfrm>
                <a:off x="5858" y="1495"/>
                <a:ext cx="47" cy="53"/>
              </a:xfrm>
              <a:custGeom>
                <a:avLst/>
                <a:gdLst>
                  <a:gd name="T0" fmla="*/ 0 w 53"/>
                  <a:gd name="T1" fmla="*/ 21 h 61"/>
                  <a:gd name="T2" fmla="*/ 0 w 53"/>
                  <a:gd name="T3" fmla="*/ 12 h 61"/>
                  <a:gd name="T4" fmla="*/ 2 w 53"/>
                  <a:gd name="T5" fmla="*/ 12 h 61"/>
                  <a:gd name="T6" fmla="*/ 4 w 53"/>
                  <a:gd name="T7" fmla="*/ 11 h 61"/>
                  <a:gd name="T8" fmla="*/ 8 w 53"/>
                  <a:gd name="T9" fmla="*/ 0 h 61"/>
                  <a:gd name="T10" fmla="*/ 17 w 53"/>
                  <a:gd name="T11" fmla="*/ 0 h 61"/>
                  <a:gd name="T12" fmla="*/ 16 w 53"/>
                  <a:gd name="T13" fmla="*/ 3 h 61"/>
                  <a:gd name="T14" fmla="*/ 31 w 53"/>
                  <a:gd name="T15" fmla="*/ 3 h 61"/>
                  <a:gd name="T16" fmla="*/ 31 w 53"/>
                  <a:gd name="T17" fmla="*/ 11 h 61"/>
                  <a:gd name="T18" fmla="*/ 22 w 53"/>
                  <a:gd name="T19" fmla="*/ 42 h 61"/>
                  <a:gd name="T20" fmla="*/ 19 w 53"/>
                  <a:gd name="T21" fmla="*/ 53 h 61"/>
                  <a:gd name="T22" fmla="*/ 17 w 53"/>
                  <a:gd name="T23" fmla="*/ 57 h 61"/>
                  <a:gd name="T24" fmla="*/ 12 w 53"/>
                  <a:gd name="T25" fmla="*/ 60 h 61"/>
                  <a:gd name="T26" fmla="*/ 0 w 53"/>
                  <a:gd name="T27" fmla="*/ 60 h 61"/>
                  <a:gd name="T28" fmla="*/ 0 w 53"/>
                  <a:gd name="T29" fmla="*/ 52 h 61"/>
                  <a:gd name="T30" fmla="*/ 9 w 53"/>
                  <a:gd name="T31" fmla="*/ 52 h 61"/>
                  <a:gd name="T32" fmla="*/ 10 w 53"/>
                  <a:gd name="T33" fmla="*/ 50 h 61"/>
                  <a:gd name="T34" fmla="*/ 12 w 53"/>
                  <a:gd name="T35" fmla="*/ 43 h 61"/>
                  <a:gd name="T36" fmla="*/ 16 w 53"/>
                  <a:gd name="T37" fmla="*/ 31 h 61"/>
                  <a:gd name="T38" fmla="*/ 21 w 53"/>
                  <a:gd name="T39" fmla="*/ 13 h 61"/>
                  <a:gd name="T40" fmla="*/ 14 w 53"/>
                  <a:gd name="T41" fmla="*/ 13 h 61"/>
                  <a:gd name="T42" fmla="*/ 11 w 53"/>
                  <a:gd name="T43" fmla="*/ 19 h 61"/>
                  <a:gd name="T44" fmla="*/ 10 w 53"/>
                  <a:gd name="T45" fmla="*/ 20 h 61"/>
                  <a:gd name="T46" fmla="*/ 7 w 53"/>
                  <a:gd name="T47" fmla="*/ 21 h 61"/>
                  <a:gd name="T48" fmla="*/ 0 w 53"/>
                  <a:gd name="T49" fmla="*/ 21 h 61"/>
                  <a:gd name="T50" fmla="*/ 3 w 53"/>
                  <a:gd name="T51" fmla="*/ 35 h 61"/>
                  <a:gd name="T52" fmla="*/ 2 w 53"/>
                  <a:gd name="T53" fmla="*/ 33 h 61"/>
                  <a:gd name="T54" fmla="*/ 1 w 53"/>
                  <a:gd name="T55" fmla="*/ 25 h 61"/>
                  <a:gd name="T56" fmla="*/ 9 w 53"/>
                  <a:gd name="T57" fmla="*/ 25 h 61"/>
                  <a:gd name="T58" fmla="*/ 9 w 53"/>
                  <a:gd name="T59" fmla="*/ 28 h 61"/>
                  <a:gd name="T60" fmla="*/ 11 w 53"/>
                  <a:gd name="T61" fmla="*/ 29 h 61"/>
                  <a:gd name="T62" fmla="*/ 14 w 53"/>
                  <a:gd name="T63" fmla="*/ 29 h 61"/>
                  <a:gd name="T64" fmla="*/ 14 w 53"/>
                  <a:gd name="T65" fmla="*/ 36 h 61"/>
                  <a:gd name="T66" fmla="*/ 6 w 53"/>
                  <a:gd name="T67" fmla="*/ 36 h 61"/>
                  <a:gd name="T68" fmla="*/ 3 w 53"/>
                  <a:gd name="T69" fmla="*/ 35 h 61"/>
                  <a:gd name="T70" fmla="*/ 43 w 53"/>
                  <a:gd name="T71" fmla="*/ 61 h 61"/>
                  <a:gd name="T72" fmla="*/ 34 w 53"/>
                  <a:gd name="T73" fmla="*/ 61 h 61"/>
                  <a:gd name="T74" fmla="*/ 34 w 53"/>
                  <a:gd name="T75" fmla="*/ 0 h 61"/>
                  <a:gd name="T76" fmla="*/ 43 w 53"/>
                  <a:gd name="T77" fmla="*/ 0 h 61"/>
                  <a:gd name="T78" fmla="*/ 43 w 53"/>
                  <a:gd name="T79" fmla="*/ 13 h 61"/>
                  <a:gd name="T80" fmla="*/ 51 w 53"/>
                  <a:gd name="T81" fmla="*/ 41 h 61"/>
                  <a:gd name="T82" fmla="*/ 52 w 53"/>
                  <a:gd name="T83" fmla="*/ 42 h 61"/>
                  <a:gd name="T84" fmla="*/ 53 w 53"/>
                  <a:gd name="T85" fmla="*/ 42 h 61"/>
                  <a:gd name="T86" fmla="*/ 53 w 53"/>
                  <a:gd name="T87" fmla="*/ 50 h 61"/>
                  <a:gd name="T88" fmla="*/ 48 w 53"/>
                  <a:gd name="T89" fmla="*/ 50 h 61"/>
                  <a:gd name="T90" fmla="*/ 45 w 53"/>
                  <a:gd name="T91" fmla="*/ 48 h 61"/>
                  <a:gd name="T92" fmla="*/ 43 w 53"/>
                  <a:gd name="T93" fmla="*/ 40 h 61"/>
                  <a:gd name="T94" fmla="*/ 43 w 53"/>
                  <a:gd name="T9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 h="61">
                    <a:moveTo>
                      <a:pt x="0" y="21"/>
                    </a:moveTo>
                    <a:cubicBezTo>
                      <a:pt x="0" y="12"/>
                      <a:pt x="0" y="12"/>
                      <a:pt x="0" y="12"/>
                    </a:cubicBezTo>
                    <a:cubicBezTo>
                      <a:pt x="2" y="12"/>
                      <a:pt x="2" y="12"/>
                      <a:pt x="2" y="12"/>
                    </a:cubicBezTo>
                    <a:cubicBezTo>
                      <a:pt x="3" y="12"/>
                      <a:pt x="4" y="11"/>
                      <a:pt x="4" y="11"/>
                    </a:cubicBezTo>
                    <a:cubicBezTo>
                      <a:pt x="8" y="0"/>
                      <a:pt x="8" y="0"/>
                      <a:pt x="8" y="0"/>
                    </a:cubicBezTo>
                    <a:cubicBezTo>
                      <a:pt x="17" y="0"/>
                      <a:pt x="17" y="0"/>
                      <a:pt x="17" y="0"/>
                    </a:cubicBezTo>
                    <a:cubicBezTo>
                      <a:pt x="16" y="3"/>
                      <a:pt x="16" y="3"/>
                      <a:pt x="16" y="3"/>
                    </a:cubicBezTo>
                    <a:cubicBezTo>
                      <a:pt x="31" y="3"/>
                      <a:pt x="31" y="3"/>
                      <a:pt x="31" y="3"/>
                    </a:cubicBezTo>
                    <a:cubicBezTo>
                      <a:pt x="31" y="11"/>
                      <a:pt x="31" y="11"/>
                      <a:pt x="31" y="11"/>
                    </a:cubicBezTo>
                    <a:cubicBezTo>
                      <a:pt x="22" y="42"/>
                      <a:pt x="22" y="42"/>
                      <a:pt x="22" y="42"/>
                    </a:cubicBezTo>
                    <a:cubicBezTo>
                      <a:pt x="19" y="53"/>
                      <a:pt x="19" y="53"/>
                      <a:pt x="19" y="53"/>
                    </a:cubicBezTo>
                    <a:cubicBezTo>
                      <a:pt x="17" y="57"/>
                      <a:pt x="17" y="57"/>
                      <a:pt x="17" y="57"/>
                    </a:cubicBezTo>
                    <a:cubicBezTo>
                      <a:pt x="17" y="59"/>
                      <a:pt x="15" y="60"/>
                      <a:pt x="12" y="60"/>
                    </a:cubicBezTo>
                    <a:cubicBezTo>
                      <a:pt x="0" y="60"/>
                      <a:pt x="0" y="60"/>
                      <a:pt x="0" y="60"/>
                    </a:cubicBezTo>
                    <a:cubicBezTo>
                      <a:pt x="0" y="52"/>
                      <a:pt x="0" y="52"/>
                      <a:pt x="0" y="52"/>
                    </a:cubicBezTo>
                    <a:cubicBezTo>
                      <a:pt x="9" y="52"/>
                      <a:pt x="9" y="52"/>
                      <a:pt x="9" y="52"/>
                    </a:cubicBezTo>
                    <a:cubicBezTo>
                      <a:pt x="9" y="52"/>
                      <a:pt x="10" y="51"/>
                      <a:pt x="10" y="50"/>
                    </a:cubicBezTo>
                    <a:cubicBezTo>
                      <a:pt x="12" y="43"/>
                      <a:pt x="12" y="43"/>
                      <a:pt x="12" y="43"/>
                    </a:cubicBezTo>
                    <a:cubicBezTo>
                      <a:pt x="16" y="31"/>
                      <a:pt x="16" y="31"/>
                      <a:pt x="16" y="31"/>
                    </a:cubicBezTo>
                    <a:cubicBezTo>
                      <a:pt x="21" y="13"/>
                      <a:pt x="21" y="13"/>
                      <a:pt x="21" y="13"/>
                    </a:cubicBezTo>
                    <a:cubicBezTo>
                      <a:pt x="14" y="13"/>
                      <a:pt x="14" y="13"/>
                      <a:pt x="14" y="13"/>
                    </a:cubicBezTo>
                    <a:cubicBezTo>
                      <a:pt x="11" y="19"/>
                      <a:pt x="11" y="19"/>
                      <a:pt x="11" y="19"/>
                    </a:cubicBezTo>
                    <a:cubicBezTo>
                      <a:pt x="11" y="20"/>
                      <a:pt x="11" y="20"/>
                      <a:pt x="10" y="20"/>
                    </a:cubicBezTo>
                    <a:cubicBezTo>
                      <a:pt x="9" y="21"/>
                      <a:pt x="8" y="21"/>
                      <a:pt x="7" y="21"/>
                    </a:cubicBezTo>
                    <a:lnTo>
                      <a:pt x="0" y="21"/>
                    </a:lnTo>
                    <a:close/>
                    <a:moveTo>
                      <a:pt x="3" y="35"/>
                    </a:moveTo>
                    <a:cubicBezTo>
                      <a:pt x="3" y="35"/>
                      <a:pt x="2" y="34"/>
                      <a:pt x="2" y="33"/>
                    </a:cubicBezTo>
                    <a:cubicBezTo>
                      <a:pt x="1" y="25"/>
                      <a:pt x="1" y="25"/>
                      <a:pt x="1" y="25"/>
                    </a:cubicBezTo>
                    <a:cubicBezTo>
                      <a:pt x="9" y="25"/>
                      <a:pt x="9" y="25"/>
                      <a:pt x="9" y="25"/>
                    </a:cubicBezTo>
                    <a:cubicBezTo>
                      <a:pt x="9" y="28"/>
                      <a:pt x="9" y="28"/>
                      <a:pt x="9" y="28"/>
                    </a:cubicBezTo>
                    <a:cubicBezTo>
                      <a:pt x="9" y="29"/>
                      <a:pt x="10" y="29"/>
                      <a:pt x="11" y="29"/>
                    </a:cubicBezTo>
                    <a:cubicBezTo>
                      <a:pt x="14" y="29"/>
                      <a:pt x="14" y="29"/>
                      <a:pt x="14" y="29"/>
                    </a:cubicBezTo>
                    <a:cubicBezTo>
                      <a:pt x="14" y="36"/>
                      <a:pt x="14" y="36"/>
                      <a:pt x="14" y="36"/>
                    </a:cubicBezTo>
                    <a:cubicBezTo>
                      <a:pt x="6" y="36"/>
                      <a:pt x="6" y="36"/>
                      <a:pt x="6" y="36"/>
                    </a:cubicBezTo>
                    <a:cubicBezTo>
                      <a:pt x="5" y="36"/>
                      <a:pt x="4" y="36"/>
                      <a:pt x="3" y="35"/>
                    </a:cubicBezTo>
                    <a:close/>
                    <a:moveTo>
                      <a:pt x="43" y="61"/>
                    </a:moveTo>
                    <a:cubicBezTo>
                      <a:pt x="34" y="61"/>
                      <a:pt x="34" y="61"/>
                      <a:pt x="34" y="61"/>
                    </a:cubicBezTo>
                    <a:cubicBezTo>
                      <a:pt x="34" y="0"/>
                      <a:pt x="34" y="0"/>
                      <a:pt x="34" y="0"/>
                    </a:cubicBezTo>
                    <a:cubicBezTo>
                      <a:pt x="43" y="0"/>
                      <a:pt x="43" y="0"/>
                      <a:pt x="43" y="0"/>
                    </a:cubicBezTo>
                    <a:cubicBezTo>
                      <a:pt x="43" y="13"/>
                      <a:pt x="43" y="13"/>
                      <a:pt x="43" y="13"/>
                    </a:cubicBezTo>
                    <a:cubicBezTo>
                      <a:pt x="51" y="41"/>
                      <a:pt x="51" y="41"/>
                      <a:pt x="51" y="41"/>
                    </a:cubicBezTo>
                    <a:cubicBezTo>
                      <a:pt x="52" y="42"/>
                      <a:pt x="52" y="42"/>
                      <a:pt x="52" y="42"/>
                    </a:cubicBezTo>
                    <a:cubicBezTo>
                      <a:pt x="53" y="42"/>
                      <a:pt x="53" y="42"/>
                      <a:pt x="53" y="42"/>
                    </a:cubicBezTo>
                    <a:cubicBezTo>
                      <a:pt x="53" y="50"/>
                      <a:pt x="53" y="50"/>
                      <a:pt x="53" y="50"/>
                    </a:cubicBezTo>
                    <a:cubicBezTo>
                      <a:pt x="48" y="50"/>
                      <a:pt x="48" y="50"/>
                      <a:pt x="48" y="50"/>
                    </a:cubicBezTo>
                    <a:cubicBezTo>
                      <a:pt x="46" y="50"/>
                      <a:pt x="45" y="50"/>
                      <a:pt x="45" y="48"/>
                    </a:cubicBezTo>
                    <a:cubicBezTo>
                      <a:pt x="43" y="40"/>
                      <a:pt x="43" y="40"/>
                      <a:pt x="43" y="40"/>
                    </a:cubicBezTo>
                    <a:lnTo>
                      <a:pt x="43" y="61"/>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938">
                <a:extLst>
                  <a:ext uri="{FF2B5EF4-FFF2-40B4-BE49-F238E27FC236}">
                    <a16:creationId xmlns:a16="http://schemas.microsoft.com/office/drawing/2014/main" xmlns="" id="{BB62828F-B085-4217-ABB0-FF424D20B591}"/>
                  </a:ext>
                </a:extLst>
              </p:cNvPr>
              <p:cNvSpPr>
                <a:spLocks noEditPoints="1"/>
              </p:cNvSpPr>
              <p:nvPr/>
            </p:nvSpPr>
            <p:spPr bwMode="auto">
              <a:xfrm>
                <a:off x="5944" y="1494"/>
                <a:ext cx="49" cy="55"/>
              </a:xfrm>
              <a:custGeom>
                <a:avLst/>
                <a:gdLst>
                  <a:gd name="T0" fmla="*/ 0 w 55"/>
                  <a:gd name="T1" fmla="*/ 4 h 63"/>
                  <a:gd name="T2" fmla="*/ 10 w 55"/>
                  <a:gd name="T3" fmla="*/ 0 h 63"/>
                  <a:gd name="T4" fmla="*/ 18 w 55"/>
                  <a:gd name="T5" fmla="*/ 4 h 63"/>
                  <a:gd name="T6" fmla="*/ 28 w 55"/>
                  <a:gd name="T7" fmla="*/ 11 h 63"/>
                  <a:gd name="T8" fmla="*/ 18 w 55"/>
                  <a:gd name="T9" fmla="*/ 18 h 63"/>
                  <a:gd name="T10" fmla="*/ 28 w 55"/>
                  <a:gd name="T11" fmla="*/ 26 h 63"/>
                  <a:gd name="T12" fmla="*/ 12 w 55"/>
                  <a:gd name="T13" fmla="*/ 29 h 63"/>
                  <a:gd name="T14" fmla="*/ 26 w 55"/>
                  <a:gd name="T15" fmla="*/ 37 h 63"/>
                  <a:gd name="T16" fmla="*/ 28 w 55"/>
                  <a:gd name="T17" fmla="*/ 41 h 63"/>
                  <a:gd name="T18" fmla="*/ 24 w 55"/>
                  <a:gd name="T19" fmla="*/ 49 h 63"/>
                  <a:gd name="T20" fmla="*/ 17 w 55"/>
                  <a:gd name="T21" fmla="*/ 62 h 63"/>
                  <a:gd name="T22" fmla="*/ 3 w 55"/>
                  <a:gd name="T23" fmla="*/ 54 h 63"/>
                  <a:gd name="T24" fmla="*/ 16 w 55"/>
                  <a:gd name="T25" fmla="*/ 52 h 63"/>
                  <a:gd name="T26" fmla="*/ 0 w 55"/>
                  <a:gd name="T27" fmla="*/ 49 h 63"/>
                  <a:gd name="T28" fmla="*/ 15 w 55"/>
                  <a:gd name="T29" fmla="*/ 41 h 63"/>
                  <a:gd name="T30" fmla="*/ 10 w 55"/>
                  <a:gd name="T31" fmla="*/ 36 h 63"/>
                  <a:gd name="T32" fmla="*/ 0 w 55"/>
                  <a:gd name="T33" fmla="*/ 38 h 63"/>
                  <a:gd name="T34" fmla="*/ 1 w 55"/>
                  <a:gd name="T35" fmla="*/ 30 h 63"/>
                  <a:gd name="T36" fmla="*/ 4 w 55"/>
                  <a:gd name="T37" fmla="*/ 26 h 63"/>
                  <a:gd name="T38" fmla="*/ 0 w 55"/>
                  <a:gd name="T39" fmla="*/ 18 h 63"/>
                  <a:gd name="T40" fmla="*/ 10 w 55"/>
                  <a:gd name="T41" fmla="*/ 11 h 63"/>
                  <a:gd name="T42" fmla="*/ 29 w 55"/>
                  <a:gd name="T43" fmla="*/ 22 h 63"/>
                  <a:gd name="T44" fmla="*/ 41 w 55"/>
                  <a:gd name="T45" fmla="*/ 30 h 63"/>
                  <a:gd name="T46" fmla="*/ 54 w 55"/>
                  <a:gd name="T47" fmla="*/ 17 h 63"/>
                  <a:gd name="T48" fmla="*/ 50 w 55"/>
                  <a:gd name="T49" fmla="*/ 53 h 63"/>
                  <a:gd name="T50" fmla="*/ 55 w 55"/>
                  <a:gd name="T51" fmla="*/ 56 h 63"/>
                  <a:gd name="T52" fmla="*/ 48 w 55"/>
                  <a:gd name="T53" fmla="*/ 63 h 63"/>
                  <a:gd name="T54" fmla="*/ 42 w 55"/>
                  <a:gd name="T55" fmla="*/ 55 h 63"/>
                  <a:gd name="T56" fmla="*/ 36 w 55"/>
                  <a:gd name="T57" fmla="*/ 63 h 63"/>
                  <a:gd name="T58" fmla="*/ 28 w 55"/>
                  <a:gd name="T59" fmla="*/ 56 h 63"/>
                  <a:gd name="T60" fmla="*/ 33 w 55"/>
                  <a:gd name="T61" fmla="*/ 53 h 63"/>
                  <a:gd name="T62" fmla="*/ 29 w 55"/>
                  <a:gd name="T63" fmla="*/ 22 h 63"/>
                  <a:gd name="T64" fmla="*/ 28 w 55"/>
                  <a:gd name="T65" fmla="*/ 12 h 63"/>
                  <a:gd name="T66" fmla="*/ 31 w 55"/>
                  <a:gd name="T67" fmla="*/ 10 h 63"/>
                  <a:gd name="T68" fmla="*/ 41 w 55"/>
                  <a:gd name="T69" fmla="*/ 1 h 63"/>
                  <a:gd name="T70" fmla="*/ 55 w 55"/>
                  <a:gd name="T71" fmla="*/ 5 h 63"/>
                  <a:gd name="T72" fmla="*/ 39 w 55"/>
                  <a:gd name="T73" fmla="*/ 12 h 63"/>
                  <a:gd name="T74" fmla="*/ 34 w 55"/>
                  <a:gd name="T75" fmla="*/ 1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63">
                    <a:moveTo>
                      <a:pt x="0" y="11"/>
                    </a:moveTo>
                    <a:cubicBezTo>
                      <a:pt x="0" y="4"/>
                      <a:pt x="0" y="4"/>
                      <a:pt x="0" y="4"/>
                    </a:cubicBezTo>
                    <a:cubicBezTo>
                      <a:pt x="10" y="4"/>
                      <a:pt x="10" y="4"/>
                      <a:pt x="10" y="4"/>
                    </a:cubicBezTo>
                    <a:cubicBezTo>
                      <a:pt x="10" y="0"/>
                      <a:pt x="10" y="0"/>
                      <a:pt x="10" y="0"/>
                    </a:cubicBezTo>
                    <a:cubicBezTo>
                      <a:pt x="18" y="0"/>
                      <a:pt x="18" y="0"/>
                      <a:pt x="18" y="0"/>
                    </a:cubicBezTo>
                    <a:cubicBezTo>
                      <a:pt x="18" y="4"/>
                      <a:pt x="18" y="4"/>
                      <a:pt x="18" y="4"/>
                    </a:cubicBezTo>
                    <a:cubicBezTo>
                      <a:pt x="28" y="4"/>
                      <a:pt x="28" y="4"/>
                      <a:pt x="28" y="4"/>
                    </a:cubicBezTo>
                    <a:cubicBezTo>
                      <a:pt x="28" y="11"/>
                      <a:pt x="28" y="11"/>
                      <a:pt x="28" y="11"/>
                    </a:cubicBezTo>
                    <a:cubicBezTo>
                      <a:pt x="18" y="11"/>
                      <a:pt x="18" y="11"/>
                      <a:pt x="18" y="11"/>
                    </a:cubicBezTo>
                    <a:cubicBezTo>
                      <a:pt x="18" y="18"/>
                      <a:pt x="18" y="18"/>
                      <a:pt x="18" y="18"/>
                    </a:cubicBezTo>
                    <a:cubicBezTo>
                      <a:pt x="28" y="18"/>
                      <a:pt x="28" y="18"/>
                      <a:pt x="28" y="18"/>
                    </a:cubicBezTo>
                    <a:cubicBezTo>
                      <a:pt x="28" y="26"/>
                      <a:pt x="28" y="26"/>
                      <a:pt x="28" y="26"/>
                    </a:cubicBezTo>
                    <a:cubicBezTo>
                      <a:pt x="13" y="26"/>
                      <a:pt x="13" y="26"/>
                      <a:pt x="13" y="26"/>
                    </a:cubicBezTo>
                    <a:cubicBezTo>
                      <a:pt x="12" y="29"/>
                      <a:pt x="12" y="29"/>
                      <a:pt x="12" y="29"/>
                    </a:cubicBezTo>
                    <a:cubicBezTo>
                      <a:pt x="26" y="29"/>
                      <a:pt x="26" y="29"/>
                      <a:pt x="26" y="29"/>
                    </a:cubicBezTo>
                    <a:cubicBezTo>
                      <a:pt x="26" y="37"/>
                      <a:pt x="26" y="37"/>
                      <a:pt x="26" y="37"/>
                    </a:cubicBezTo>
                    <a:cubicBezTo>
                      <a:pt x="24" y="41"/>
                      <a:pt x="24" y="41"/>
                      <a:pt x="24" y="41"/>
                    </a:cubicBezTo>
                    <a:cubicBezTo>
                      <a:pt x="28" y="41"/>
                      <a:pt x="28" y="41"/>
                      <a:pt x="28" y="41"/>
                    </a:cubicBezTo>
                    <a:cubicBezTo>
                      <a:pt x="28" y="49"/>
                      <a:pt x="28" y="49"/>
                      <a:pt x="28" y="49"/>
                    </a:cubicBezTo>
                    <a:cubicBezTo>
                      <a:pt x="24" y="49"/>
                      <a:pt x="24" y="49"/>
                      <a:pt x="24" y="49"/>
                    </a:cubicBezTo>
                    <a:cubicBezTo>
                      <a:pt x="24" y="53"/>
                      <a:pt x="24" y="53"/>
                      <a:pt x="24" y="53"/>
                    </a:cubicBezTo>
                    <a:cubicBezTo>
                      <a:pt x="24" y="59"/>
                      <a:pt x="22" y="62"/>
                      <a:pt x="17" y="62"/>
                    </a:cubicBezTo>
                    <a:cubicBezTo>
                      <a:pt x="3" y="62"/>
                      <a:pt x="3" y="62"/>
                      <a:pt x="3" y="62"/>
                    </a:cubicBezTo>
                    <a:cubicBezTo>
                      <a:pt x="3" y="54"/>
                      <a:pt x="3" y="54"/>
                      <a:pt x="3" y="54"/>
                    </a:cubicBezTo>
                    <a:cubicBezTo>
                      <a:pt x="15" y="54"/>
                      <a:pt x="15" y="54"/>
                      <a:pt x="15" y="54"/>
                    </a:cubicBezTo>
                    <a:cubicBezTo>
                      <a:pt x="15" y="54"/>
                      <a:pt x="16" y="53"/>
                      <a:pt x="16" y="52"/>
                    </a:cubicBezTo>
                    <a:cubicBezTo>
                      <a:pt x="16" y="49"/>
                      <a:pt x="16" y="49"/>
                      <a:pt x="16" y="49"/>
                    </a:cubicBezTo>
                    <a:cubicBezTo>
                      <a:pt x="0" y="49"/>
                      <a:pt x="0" y="49"/>
                      <a:pt x="0" y="49"/>
                    </a:cubicBezTo>
                    <a:cubicBezTo>
                      <a:pt x="0" y="41"/>
                      <a:pt x="0" y="41"/>
                      <a:pt x="0" y="41"/>
                    </a:cubicBezTo>
                    <a:cubicBezTo>
                      <a:pt x="15" y="41"/>
                      <a:pt x="15" y="41"/>
                      <a:pt x="15" y="41"/>
                    </a:cubicBezTo>
                    <a:cubicBezTo>
                      <a:pt x="17" y="36"/>
                      <a:pt x="17" y="36"/>
                      <a:pt x="17" y="36"/>
                    </a:cubicBezTo>
                    <a:cubicBezTo>
                      <a:pt x="10" y="36"/>
                      <a:pt x="10" y="36"/>
                      <a:pt x="10" y="36"/>
                    </a:cubicBezTo>
                    <a:cubicBezTo>
                      <a:pt x="9" y="37"/>
                      <a:pt x="8" y="38"/>
                      <a:pt x="6" y="38"/>
                    </a:cubicBezTo>
                    <a:cubicBezTo>
                      <a:pt x="0" y="38"/>
                      <a:pt x="0" y="38"/>
                      <a:pt x="0" y="38"/>
                    </a:cubicBezTo>
                    <a:cubicBezTo>
                      <a:pt x="0" y="30"/>
                      <a:pt x="0" y="30"/>
                      <a:pt x="0" y="30"/>
                    </a:cubicBezTo>
                    <a:cubicBezTo>
                      <a:pt x="1" y="30"/>
                      <a:pt x="1" y="30"/>
                      <a:pt x="1" y="30"/>
                    </a:cubicBezTo>
                    <a:cubicBezTo>
                      <a:pt x="2" y="30"/>
                      <a:pt x="3" y="29"/>
                      <a:pt x="3" y="28"/>
                    </a:cubicBezTo>
                    <a:cubicBezTo>
                      <a:pt x="4" y="26"/>
                      <a:pt x="4" y="26"/>
                      <a:pt x="4" y="26"/>
                    </a:cubicBezTo>
                    <a:cubicBezTo>
                      <a:pt x="0" y="26"/>
                      <a:pt x="0" y="26"/>
                      <a:pt x="0" y="26"/>
                    </a:cubicBezTo>
                    <a:cubicBezTo>
                      <a:pt x="0" y="18"/>
                      <a:pt x="0" y="18"/>
                      <a:pt x="0" y="18"/>
                    </a:cubicBezTo>
                    <a:cubicBezTo>
                      <a:pt x="10" y="18"/>
                      <a:pt x="10" y="18"/>
                      <a:pt x="10" y="18"/>
                    </a:cubicBezTo>
                    <a:cubicBezTo>
                      <a:pt x="10" y="11"/>
                      <a:pt x="10" y="11"/>
                      <a:pt x="10" y="11"/>
                    </a:cubicBezTo>
                    <a:lnTo>
                      <a:pt x="0" y="11"/>
                    </a:lnTo>
                    <a:close/>
                    <a:moveTo>
                      <a:pt x="29" y="22"/>
                    </a:moveTo>
                    <a:cubicBezTo>
                      <a:pt x="38" y="22"/>
                      <a:pt x="38" y="22"/>
                      <a:pt x="38" y="22"/>
                    </a:cubicBezTo>
                    <a:cubicBezTo>
                      <a:pt x="41" y="30"/>
                      <a:pt x="41" y="30"/>
                      <a:pt x="41" y="30"/>
                    </a:cubicBezTo>
                    <a:cubicBezTo>
                      <a:pt x="45" y="17"/>
                      <a:pt x="45" y="17"/>
                      <a:pt x="45" y="17"/>
                    </a:cubicBezTo>
                    <a:cubicBezTo>
                      <a:pt x="54" y="17"/>
                      <a:pt x="54" y="17"/>
                      <a:pt x="54" y="17"/>
                    </a:cubicBezTo>
                    <a:cubicBezTo>
                      <a:pt x="47" y="43"/>
                      <a:pt x="47" y="43"/>
                      <a:pt x="47" y="43"/>
                    </a:cubicBezTo>
                    <a:cubicBezTo>
                      <a:pt x="50" y="53"/>
                      <a:pt x="50" y="53"/>
                      <a:pt x="50" y="53"/>
                    </a:cubicBezTo>
                    <a:cubicBezTo>
                      <a:pt x="51" y="55"/>
                      <a:pt x="52" y="56"/>
                      <a:pt x="53" y="56"/>
                    </a:cubicBezTo>
                    <a:cubicBezTo>
                      <a:pt x="55" y="56"/>
                      <a:pt x="55" y="56"/>
                      <a:pt x="55" y="56"/>
                    </a:cubicBezTo>
                    <a:cubicBezTo>
                      <a:pt x="55" y="63"/>
                      <a:pt x="55" y="63"/>
                      <a:pt x="55" y="63"/>
                    </a:cubicBezTo>
                    <a:cubicBezTo>
                      <a:pt x="48" y="63"/>
                      <a:pt x="48" y="63"/>
                      <a:pt x="48" y="63"/>
                    </a:cubicBezTo>
                    <a:cubicBezTo>
                      <a:pt x="46" y="63"/>
                      <a:pt x="45" y="62"/>
                      <a:pt x="44" y="60"/>
                    </a:cubicBezTo>
                    <a:cubicBezTo>
                      <a:pt x="42" y="55"/>
                      <a:pt x="42" y="55"/>
                      <a:pt x="42" y="55"/>
                    </a:cubicBezTo>
                    <a:cubicBezTo>
                      <a:pt x="40" y="60"/>
                      <a:pt x="40" y="60"/>
                      <a:pt x="40" y="60"/>
                    </a:cubicBezTo>
                    <a:cubicBezTo>
                      <a:pt x="39" y="62"/>
                      <a:pt x="38" y="63"/>
                      <a:pt x="36" y="63"/>
                    </a:cubicBezTo>
                    <a:cubicBezTo>
                      <a:pt x="28" y="63"/>
                      <a:pt x="28" y="63"/>
                      <a:pt x="28" y="63"/>
                    </a:cubicBezTo>
                    <a:cubicBezTo>
                      <a:pt x="28" y="56"/>
                      <a:pt x="28" y="56"/>
                      <a:pt x="28" y="56"/>
                    </a:cubicBezTo>
                    <a:cubicBezTo>
                      <a:pt x="31" y="56"/>
                      <a:pt x="31" y="56"/>
                      <a:pt x="31" y="56"/>
                    </a:cubicBezTo>
                    <a:cubicBezTo>
                      <a:pt x="32" y="56"/>
                      <a:pt x="33" y="55"/>
                      <a:pt x="33" y="53"/>
                    </a:cubicBezTo>
                    <a:cubicBezTo>
                      <a:pt x="37" y="43"/>
                      <a:pt x="37" y="43"/>
                      <a:pt x="37" y="43"/>
                    </a:cubicBezTo>
                    <a:lnTo>
                      <a:pt x="29" y="22"/>
                    </a:lnTo>
                    <a:close/>
                    <a:moveTo>
                      <a:pt x="28" y="19"/>
                    </a:moveTo>
                    <a:cubicBezTo>
                      <a:pt x="28" y="12"/>
                      <a:pt x="28" y="12"/>
                      <a:pt x="28" y="12"/>
                    </a:cubicBezTo>
                    <a:cubicBezTo>
                      <a:pt x="29" y="12"/>
                      <a:pt x="29" y="12"/>
                      <a:pt x="29" y="12"/>
                    </a:cubicBezTo>
                    <a:cubicBezTo>
                      <a:pt x="30" y="12"/>
                      <a:pt x="31" y="11"/>
                      <a:pt x="31" y="10"/>
                    </a:cubicBezTo>
                    <a:cubicBezTo>
                      <a:pt x="33" y="1"/>
                      <a:pt x="33" y="1"/>
                      <a:pt x="33" y="1"/>
                    </a:cubicBezTo>
                    <a:cubicBezTo>
                      <a:pt x="41" y="1"/>
                      <a:pt x="41" y="1"/>
                      <a:pt x="41" y="1"/>
                    </a:cubicBezTo>
                    <a:cubicBezTo>
                      <a:pt x="40" y="5"/>
                      <a:pt x="40" y="5"/>
                      <a:pt x="40" y="5"/>
                    </a:cubicBezTo>
                    <a:cubicBezTo>
                      <a:pt x="55" y="5"/>
                      <a:pt x="55" y="5"/>
                      <a:pt x="55" y="5"/>
                    </a:cubicBezTo>
                    <a:cubicBezTo>
                      <a:pt x="55" y="12"/>
                      <a:pt x="55" y="12"/>
                      <a:pt x="55" y="12"/>
                    </a:cubicBezTo>
                    <a:cubicBezTo>
                      <a:pt x="39" y="12"/>
                      <a:pt x="39" y="12"/>
                      <a:pt x="39" y="12"/>
                    </a:cubicBezTo>
                    <a:cubicBezTo>
                      <a:pt x="38" y="17"/>
                      <a:pt x="38" y="17"/>
                      <a:pt x="38" y="17"/>
                    </a:cubicBezTo>
                    <a:cubicBezTo>
                      <a:pt x="37" y="18"/>
                      <a:pt x="36" y="19"/>
                      <a:pt x="34" y="19"/>
                    </a:cubicBezTo>
                    <a:lnTo>
                      <a:pt x="28" y="1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939">
                <a:extLst>
                  <a:ext uri="{FF2B5EF4-FFF2-40B4-BE49-F238E27FC236}">
                    <a16:creationId xmlns:a16="http://schemas.microsoft.com/office/drawing/2014/main" xmlns="" id="{FC09B297-0FA6-4785-8F3B-D1F2C35AB52C}"/>
                  </a:ext>
                </a:extLst>
              </p:cNvPr>
              <p:cNvSpPr>
                <a:spLocks noEditPoints="1"/>
              </p:cNvSpPr>
              <p:nvPr/>
            </p:nvSpPr>
            <p:spPr bwMode="auto">
              <a:xfrm>
                <a:off x="6034" y="1494"/>
                <a:ext cx="48" cy="55"/>
              </a:xfrm>
              <a:custGeom>
                <a:avLst/>
                <a:gdLst>
                  <a:gd name="T0" fmla="*/ 0 w 54"/>
                  <a:gd name="T1" fmla="*/ 11 h 63"/>
                  <a:gd name="T2" fmla="*/ 0 w 54"/>
                  <a:gd name="T3" fmla="*/ 3 h 63"/>
                  <a:gd name="T4" fmla="*/ 22 w 54"/>
                  <a:gd name="T5" fmla="*/ 3 h 63"/>
                  <a:gd name="T6" fmla="*/ 22 w 54"/>
                  <a:gd name="T7" fmla="*/ 0 h 63"/>
                  <a:gd name="T8" fmla="*/ 31 w 54"/>
                  <a:gd name="T9" fmla="*/ 0 h 63"/>
                  <a:gd name="T10" fmla="*/ 31 w 54"/>
                  <a:gd name="T11" fmla="*/ 3 h 63"/>
                  <a:gd name="T12" fmla="*/ 54 w 54"/>
                  <a:gd name="T13" fmla="*/ 3 h 63"/>
                  <a:gd name="T14" fmla="*/ 54 w 54"/>
                  <a:gd name="T15" fmla="*/ 11 h 63"/>
                  <a:gd name="T16" fmla="*/ 16 w 54"/>
                  <a:gd name="T17" fmla="*/ 11 h 63"/>
                  <a:gd name="T18" fmla="*/ 13 w 54"/>
                  <a:gd name="T19" fmla="*/ 15 h 63"/>
                  <a:gd name="T20" fmla="*/ 43 w 54"/>
                  <a:gd name="T21" fmla="*/ 15 h 63"/>
                  <a:gd name="T22" fmla="*/ 44 w 54"/>
                  <a:gd name="T23" fmla="*/ 13 h 63"/>
                  <a:gd name="T24" fmla="*/ 44 w 54"/>
                  <a:gd name="T25" fmla="*/ 12 h 63"/>
                  <a:gd name="T26" fmla="*/ 53 w 54"/>
                  <a:gd name="T27" fmla="*/ 12 h 63"/>
                  <a:gd name="T28" fmla="*/ 53 w 54"/>
                  <a:gd name="T29" fmla="*/ 16 h 63"/>
                  <a:gd name="T30" fmla="*/ 52 w 54"/>
                  <a:gd name="T31" fmla="*/ 21 h 63"/>
                  <a:gd name="T32" fmla="*/ 50 w 54"/>
                  <a:gd name="T33" fmla="*/ 22 h 63"/>
                  <a:gd name="T34" fmla="*/ 46 w 54"/>
                  <a:gd name="T35" fmla="*/ 22 h 63"/>
                  <a:gd name="T36" fmla="*/ 2 w 54"/>
                  <a:gd name="T37" fmla="*/ 22 h 63"/>
                  <a:gd name="T38" fmla="*/ 2 w 54"/>
                  <a:gd name="T39" fmla="*/ 15 h 63"/>
                  <a:gd name="T40" fmla="*/ 5 w 54"/>
                  <a:gd name="T41" fmla="*/ 11 h 63"/>
                  <a:gd name="T42" fmla="*/ 0 w 54"/>
                  <a:gd name="T43" fmla="*/ 11 h 63"/>
                  <a:gd name="T44" fmla="*/ 1 w 54"/>
                  <a:gd name="T45" fmla="*/ 63 h 63"/>
                  <a:gd name="T46" fmla="*/ 1 w 54"/>
                  <a:gd name="T47" fmla="*/ 25 h 63"/>
                  <a:gd name="T48" fmla="*/ 53 w 54"/>
                  <a:gd name="T49" fmla="*/ 25 h 63"/>
                  <a:gd name="T50" fmla="*/ 53 w 54"/>
                  <a:gd name="T51" fmla="*/ 53 h 63"/>
                  <a:gd name="T52" fmla="*/ 52 w 54"/>
                  <a:gd name="T53" fmla="*/ 61 h 63"/>
                  <a:gd name="T54" fmla="*/ 46 w 54"/>
                  <a:gd name="T55" fmla="*/ 62 h 63"/>
                  <a:gd name="T56" fmla="*/ 23 w 54"/>
                  <a:gd name="T57" fmla="*/ 62 h 63"/>
                  <a:gd name="T58" fmla="*/ 23 w 54"/>
                  <a:gd name="T59" fmla="*/ 55 h 63"/>
                  <a:gd name="T60" fmla="*/ 42 w 54"/>
                  <a:gd name="T61" fmla="*/ 55 h 63"/>
                  <a:gd name="T62" fmla="*/ 43 w 54"/>
                  <a:gd name="T63" fmla="*/ 55 h 63"/>
                  <a:gd name="T64" fmla="*/ 43 w 54"/>
                  <a:gd name="T65" fmla="*/ 54 h 63"/>
                  <a:gd name="T66" fmla="*/ 43 w 54"/>
                  <a:gd name="T67" fmla="*/ 52 h 63"/>
                  <a:gd name="T68" fmla="*/ 11 w 54"/>
                  <a:gd name="T69" fmla="*/ 52 h 63"/>
                  <a:gd name="T70" fmla="*/ 11 w 54"/>
                  <a:gd name="T71" fmla="*/ 63 h 63"/>
                  <a:gd name="T72" fmla="*/ 1 w 54"/>
                  <a:gd name="T73" fmla="*/ 63 h 63"/>
                  <a:gd name="T74" fmla="*/ 43 w 54"/>
                  <a:gd name="T75" fmla="*/ 35 h 63"/>
                  <a:gd name="T76" fmla="*/ 43 w 54"/>
                  <a:gd name="T77" fmla="*/ 32 h 63"/>
                  <a:gd name="T78" fmla="*/ 11 w 54"/>
                  <a:gd name="T79" fmla="*/ 32 h 63"/>
                  <a:gd name="T80" fmla="*/ 11 w 54"/>
                  <a:gd name="T81" fmla="*/ 35 h 63"/>
                  <a:gd name="T82" fmla="*/ 43 w 54"/>
                  <a:gd name="T83" fmla="*/ 35 h 63"/>
                  <a:gd name="T84" fmla="*/ 43 w 54"/>
                  <a:gd name="T85" fmla="*/ 45 h 63"/>
                  <a:gd name="T86" fmla="*/ 43 w 54"/>
                  <a:gd name="T87" fmla="*/ 42 h 63"/>
                  <a:gd name="T88" fmla="*/ 11 w 54"/>
                  <a:gd name="T89" fmla="*/ 42 h 63"/>
                  <a:gd name="T90" fmla="*/ 11 w 54"/>
                  <a:gd name="T91" fmla="*/ 45 h 63"/>
                  <a:gd name="T92" fmla="*/ 43 w 54"/>
                  <a:gd name="T9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 h="63">
                    <a:moveTo>
                      <a:pt x="0" y="11"/>
                    </a:moveTo>
                    <a:cubicBezTo>
                      <a:pt x="0" y="3"/>
                      <a:pt x="0" y="3"/>
                      <a:pt x="0" y="3"/>
                    </a:cubicBezTo>
                    <a:cubicBezTo>
                      <a:pt x="22" y="3"/>
                      <a:pt x="22" y="3"/>
                      <a:pt x="22" y="3"/>
                    </a:cubicBezTo>
                    <a:cubicBezTo>
                      <a:pt x="22" y="0"/>
                      <a:pt x="22" y="0"/>
                      <a:pt x="22" y="0"/>
                    </a:cubicBezTo>
                    <a:cubicBezTo>
                      <a:pt x="31" y="0"/>
                      <a:pt x="31" y="0"/>
                      <a:pt x="31" y="0"/>
                    </a:cubicBezTo>
                    <a:cubicBezTo>
                      <a:pt x="31" y="3"/>
                      <a:pt x="31" y="3"/>
                      <a:pt x="31" y="3"/>
                    </a:cubicBezTo>
                    <a:cubicBezTo>
                      <a:pt x="54" y="3"/>
                      <a:pt x="54" y="3"/>
                      <a:pt x="54" y="3"/>
                    </a:cubicBezTo>
                    <a:cubicBezTo>
                      <a:pt x="54" y="11"/>
                      <a:pt x="54" y="11"/>
                      <a:pt x="54" y="11"/>
                    </a:cubicBezTo>
                    <a:cubicBezTo>
                      <a:pt x="16" y="11"/>
                      <a:pt x="16" y="11"/>
                      <a:pt x="16" y="11"/>
                    </a:cubicBezTo>
                    <a:cubicBezTo>
                      <a:pt x="13" y="15"/>
                      <a:pt x="13" y="15"/>
                      <a:pt x="13" y="15"/>
                    </a:cubicBezTo>
                    <a:cubicBezTo>
                      <a:pt x="43" y="15"/>
                      <a:pt x="43" y="15"/>
                      <a:pt x="43" y="15"/>
                    </a:cubicBezTo>
                    <a:cubicBezTo>
                      <a:pt x="44" y="15"/>
                      <a:pt x="44" y="14"/>
                      <a:pt x="44" y="13"/>
                    </a:cubicBezTo>
                    <a:cubicBezTo>
                      <a:pt x="44" y="12"/>
                      <a:pt x="44" y="12"/>
                      <a:pt x="44" y="12"/>
                    </a:cubicBezTo>
                    <a:cubicBezTo>
                      <a:pt x="53" y="12"/>
                      <a:pt x="53" y="12"/>
                      <a:pt x="53" y="12"/>
                    </a:cubicBezTo>
                    <a:cubicBezTo>
                      <a:pt x="53" y="16"/>
                      <a:pt x="53" y="16"/>
                      <a:pt x="53" y="16"/>
                    </a:cubicBezTo>
                    <a:cubicBezTo>
                      <a:pt x="53" y="19"/>
                      <a:pt x="53" y="21"/>
                      <a:pt x="52" y="21"/>
                    </a:cubicBezTo>
                    <a:cubicBezTo>
                      <a:pt x="52" y="21"/>
                      <a:pt x="51" y="22"/>
                      <a:pt x="50" y="22"/>
                    </a:cubicBezTo>
                    <a:cubicBezTo>
                      <a:pt x="49" y="22"/>
                      <a:pt x="48" y="22"/>
                      <a:pt x="46" y="22"/>
                    </a:cubicBezTo>
                    <a:cubicBezTo>
                      <a:pt x="2" y="22"/>
                      <a:pt x="2" y="22"/>
                      <a:pt x="2" y="22"/>
                    </a:cubicBezTo>
                    <a:cubicBezTo>
                      <a:pt x="2" y="15"/>
                      <a:pt x="2" y="15"/>
                      <a:pt x="2" y="15"/>
                    </a:cubicBezTo>
                    <a:cubicBezTo>
                      <a:pt x="5" y="11"/>
                      <a:pt x="5" y="11"/>
                      <a:pt x="5" y="11"/>
                    </a:cubicBezTo>
                    <a:lnTo>
                      <a:pt x="0" y="11"/>
                    </a:lnTo>
                    <a:close/>
                    <a:moveTo>
                      <a:pt x="1" y="63"/>
                    </a:moveTo>
                    <a:cubicBezTo>
                      <a:pt x="1" y="25"/>
                      <a:pt x="1" y="25"/>
                      <a:pt x="1" y="25"/>
                    </a:cubicBezTo>
                    <a:cubicBezTo>
                      <a:pt x="53" y="25"/>
                      <a:pt x="53" y="25"/>
                      <a:pt x="53" y="25"/>
                    </a:cubicBezTo>
                    <a:cubicBezTo>
                      <a:pt x="53" y="53"/>
                      <a:pt x="53" y="53"/>
                      <a:pt x="53" y="53"/>
                    </a:cubicBezTo>
                    <a:cubicBezTo>
                      <a:pt x="53" y="57"/>
                      <a:pt x="53" y="59"/>
                      <a:pt x="52" y="61"/>
                    </a:cubicBezTo>
                    <a:cubicBezTo>
                      <a:pt x="51" y="62"/>
                      <a:pt x="49" y="62"/>
                      <a:pt x="46" y="62"/>
                    </a:cubicBezTo>
                    <a:cubicBezTo>
                      <a:pt x="23" y="62"/>
                      <a:pt x="23" y="62"/>
                      <a:pt x="23" y="62"/>
                    </a:cubicBezTo>
                    <a:cubicBezTo>
                      <a:pt x="23" y="55"/>
                      <a:pt x="23" y="55"/>
                      <a:pt x="23" y="55"/>
                    </a:cubicBezTo>
                    <a:cubicBezTo>
                      <a:pt x="42" y="55"/>
                      <a:pt x="42" y="55"/>
                      <a:pt x="42" y="55"/>
                    </a:cubicBezTo>
                    <a:cubicBezTo>
                      <a:pt x="43" y="55"/>
                      <a:pt x="43" y="55"/>
                      <a:pt x="43" y="55"/>
                    </a:cubicBezTo>
                    <a:cubicBezTo>
                      <a:pt x="43" y="55"/>
                      <a:pt x="44" y="54"/>
                      <a:pt x="43" y="54"/>
                    </a:cubicBezTo>
                    <a:cubicBezTo>
                      <a:pt x="43" y="52"/>
                      <a:pt x="43" y="52"/>
                      <a:pt x="43" y="52"/>
                    </a:cubicBezTo>
                    <a:cubicBezTo>
                      <a:pt x="11" y="52"/>
                      <a:pt x="11" y="52"/>
                      <a:pt x="11" y="52"/>
                    </a:cubicBezTo>
                    <a:cubicBezTo>
                      <a:pt x="11" y="63"/>
                      <a:pt x="11" y="63"/>
                      <a:pt x="11" y="63"/>
                    </a:cubicBezTo>
                    <a:lnTo>
                      <a:pt x="1" y="63"/>
                    </a:lnTo>
                    <a:close/>
                    <a:moveTo>
                      <a:pt x="43" y="35"/>
                    </a:moveTo>
                    <a:cubicBezTo>
                      <a:pt x="43" y="32"/>
                      <a:pt x="43" y="32"/>
                      <a:pt x="43" y="32"/>
                    </a:cubicBezTo>
                    <a:cubicBezTo>
                      <a:pt x="11" y="32"/>
                      <a:pt x="11" y="32"/>
                      <a:pt x="11" y="32"/>
                    </a:cubicBezTo>
                    <a:cubicBezTo>
                      <a:pt x="11" y="35"/>
                      <a:pt x="11" y="35"/>
                      <a:pt x="11" y="35"/>
                    </a:cubicBezTo>
                    <a:lnTo>
                      <a:pt x="43" y="35"/>
                    </a:lnTo>
                    <a:close/>
                    <a:moveTo>
                      <a:pt x="43" y="45"/>
                    </a:moveTo>
                    <a:cubicBezTo>
                      <a:pt x="43" y="42"/>
                      <a:pt x="43" y="42"/>
                      <a:pt x="43" y="42"/>
                    </a:cubicBezTo>
                    <a:cubicBezTo>
                      <a:pt x="11" y="42"/>
                      <a:pt x="11" y="42"/>
                      <a:pt x="11" y="42"/>
                    </a:cubicBezTo>
                    <a:cubicBezTo>
                      <a:pt x="11" y="45"/>
                      <a:pt x="11" y="45"/>
                      <a:pt x="11" y="45"/>
                    </a:cubicBezTo>
                    <a:lnTo>
                      <a:pt x="43" y="4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940">
                <a:extLst>
                  <a:ext uri="{FF2B5EF4-FFF2-40B4-BE49-F238E27FC236}">
                    <a16:creationId xmlns:a16="http://schemas.microsoft.com/office/drawing/2014/main" xmlns="" id="{40D95569-41E4-43C1-8F07-3416BE6965AE}"/>
                  </a:ext>
                </a:extLst>
              </p:cNvPr>
              <p:cNvSpPr>
                <a:spLocks noEditPoints="1"/>
              </p:cNvSpPr>
              <p:nvPr/>
            </p:nvSpPr>
            <p:spPr bwMode="auto">
              <a:xfrm>
                <a:off x="6121" y="1495"/>
                <a:ext cx="49" cy="53"/>
              </a:xfrm>
              <a:custGeom>
                <a:avLst/>
                <a:gdLst>
                  <a:gd name="T0" fmla="*/ 0 w 55"/>
                  <a:gd name="T1" fmla="*/ 16 h 61"/>
                  <a:gd name="T2" fmla="*/ 0 w 55"/>
                  <a:gd name="T3" fmla="*/ 5 h 61"/>
                  <a:gd name="T4" fmla="*/ 4 w 55"/>
                  <a:gd name="T5" fmla="*/ 5 h 61"/>
                  <a:gd name="T6" fmla="*/ 3 w 55"/>
                  <a:gd name="T7" fmla="*/ 0 h 61"/>
                  <a:gd name="T8" fmla="*/ 13 w 55"/>
                  <a:gd name="T9" fmla="*/ 0 h 61"/>
                  <a:gd name="T10" fmla="*/ 15 w 55"/>
                  <a:gd name="T11" fmla="*/ 5 h 61"/>
                  <a:gd name="T12" fmla="*/ 21 w 55"/>
                  <a:gd name="T13" fmla="*/ 5 h 61"/>
                  <a:gd name="T14" fmla="*/ 19 w 55"/>
                  <a:gd name="T15" fmla="*/ 0 h 61"/>
                  <a:gd name="T16" fmla="*/ 30 w 55"/>
                  <a:gd name="T17" fmla="*/ 0 h 61"/>
                  <a:gd name="T18" fmla="*/ 33 w 55"/>
                  <a:gd name="T19" fmla="*/ 5 h 61"/>
                  <a:gd name="T20" fmla="*/ 39 w 55"/>
                  <a:gd name="T21" fmla="*/ 5 h 61"/>
                  <a:gd name="T22" fmla="*/ 41 w 55"/>
                  <a:gd name="T23" fmla="*/ 0 h 61"/>
                  <a:gd name="T24" fmla="*/ 52 w 55"/>
                  <a:gd name="T25" fmla="*/ 0 h 61"/>
                  <a:gd name="T26" fmla="*/ 50 w 55"/>
                  <a:gd name="T27" fmla="*/ 5 h 61"/>
                  <a:gd name="T28" fmla="*/ 55 w 55"/>
                  <a:gd name="T29" fmla="*/ 5 h 61"/>
                  <a:gd name="T30" fmla="*/ 52 w 55"/>
                  <a:gd name="T31" fmla="*/ 16 h 61"/>
                  <a:gd name="T32" fmla="*/ 43 w 55"/>
                  <a:gd name="T33" fmla="*/ 16 h 61"/>
                  <a:gd name="T34" fmla="*/ 43 w 55"/>
                  <a:gd name="T35" fmla="*/ 13 h 61"/>
                  <a:gd name="T36" fmla="*/ 8 w 55"/>
                  <a:gd name="T37" fmla="*/ 13 h 61"/>
                  <a:gd name="T38" fmla="*/ 8 w 55"/>
                  <a:gd name="T39" fmla="*/ 16 h 61"/>
                  <a:gd name="T40" fmla="*/ 0 w 55"/>
                  <a:gd name="T41" fmla="*/ 16 h 61"/>
                  <a:gd name="T42" fmla="*/ 1 w 55"/>
                  <a:gd name="T43" fmla="*/ 18 h 61"/>
                  <a:gd name="T44" fmla="*/ 52 w 55"/>
                  <a:gd name="T45" fmla="*/ 18 h 61"/>
                  <a:gd name="T46" fmla="*/ 52 w 55"/>
                  <a:gd name="T47" fmla="*/ 24 h 61"/>
                  <a:gd name="T48" fmla="*/ 40 w 55"/>
                  <a:gd name="T49" fmla="*/ 34 h 61"/>
                  <a:gd name="T50" fmla="*/ 40 w 55"/>
                  <a:gd name="T51" fmla="*/ 35 h 61"/>
                  <a:gd name="T52" fmla="*/ 55 w 55"/>
                  <a:gd name="T53" fmla="*/ 35 h 61"/>
                  <a:gd name="T54" fmla="*/ 55 w 55"/>
                  <a:gd name="T55" fmla="*/ 43 h 61"/>
                  <a:gd name="T56" fmla="*/ 40 w 55"/>
                  <a:gd name="T57" fmla="*/ 43 h 61"/>
                  <a:gd name="T58" fmla="*/ 40 w 55"/>
                  <a:gd name="T59" fmla="*/ 56 h 61"/>
                  <a:gd name="T60" fmla="*/ 36 w 55"/>
                  <a:gd name="T61" fmla="*/ 61 h 61"/>
                  <a:gd name="T62" fmla="*/ 5 w 55"/>
                  <a:gd name="T63" fmla="*/ 61 h 61"/>
                  <a:gd name="T64" fmla="*/ 5 w 55"/>
                  <a:gd name="T65" fmla="*/ 54 h 61"/>
                  <a:gd name="T66" fmla="*/ 30 w 55"/>
                  <a:gd name="T67" fmla="*/ 54 h 61"/>
                  <a:gd name="T68" fmla="*/ 31 w 55"/>
                  <a:gd name="T69" fmla="*/ 52 h 61"/>
                  <a:gd name="T70" fmla="*/ 31 w 55"/>
                  <a:gd name="T71" fmla="*/ 43 h 61"/>
                  <a:gd name="T72" fmla="*/ 0 w 55"/>
                  <a:gd name="T73" fmla="*/ 43 h 61"/>
                  <a:gd name="T74" fmla="*/ 0 w 55"/>
                  <a:gd name="T75" fmla="*/ 35 h 61"/>
                  <a:gd name="T76" fmla="*/ 31 w 55"/>
                  <a:gd name="T77" fmla="*/ 35 h 61"/>
                  <a:gd name="T78" fmla="*/ 31 w 55"/>
                  <a:gd name="T79" fmla="*/ 31 h 61"/>
                  <a:gd name="T80" fmla="*/ 37 w 55"/>
                  <a:gd name="T81" fmla="*/ 26 h 61"/>
                  <a:gd name="T82" fmla="*/ 1 w 55"/>
                  <a:gd name="T83" fmla="*/ 26 h 61"/>
                  <a:gd name="T84" fmla="*/ 1 w 55"/>
                  <a:gd name="T85"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5" h="61">
                    <a:moveTo>
                      <a:pt x="0" y="16"/>
                    </a:moveTo>
                    <a:cubicBezTo>
                      <a:pt x="0" y="5"/>
                      <a:pt x="0" y="5"/>
                      <a:pt x="0" y="5"/>
                    </a:cubicBezTo>
                    <a:cubicBezTo>
                      <a:pt x="4" y="5"/>
                      <a:pt x="4" y="5"/>
                      <a:pt x="4" y="5"/>
                    </a:cubicBezTo>
                    <a:cubicBezTo>
                      <a:pt x="3" y="0"/>
                      <a:pt x="3" y="0"/>
                      <a:pt x="3" y="0"/>
                    </a:cubicBezTo>
                    <a:cubicBezTo>
                      <a:pt x="13" y="0"/>
                      <a:pt x="13" y="0"/>
                      <a:pt x="13" y="0"/>
                    </a:cubicBezTo>
                    <a:cubicBezTo>
                      <a:pt x="15" y="5"/>
                      <a:pt x="15" y="5"/>
                      <a:pt x="15" y="5"/>
                    </a:cubicBezTo>
                    <a:cubicBezTo>
                      <a:pt x="21" y="5"/>
                      <a:pt x="21" y="5"/>
                      <a:pt x="21" y="5"/>
                    </a:cubicBezTo>
                    <a:cubicBezTo>
                      <a:pt x="19" y="0"/>
                      <a:pt x="19" y="0"/>
                      <a:pt x="19" y="0"/>
                    </a:cubicBezTo>
                    <a:cubicBezTo>
                      <a:pt x="30" y="0"/>
                      <a:pt x="30" y="0"/>
                      <a:pt x="30" y="0"/>
                    </a:cubicBezTo>
                    <a:cubicBezTo>
                      <a:pt x="33" y="5"/>
                      <a:pt x="33" y="5"/>
                      <a:pt x="33" y="5"/>
                    </a:cubicBezTo>
                    <a:cubicBezTo>
                      <a:pt x="39" y="5"/>
                      <a:pt x="39" y="5"/>
                      <a:pt x="39" y="5"/>
                    </a:cubicBezTo>
                    <a:cubicBezTo>
                      <a:pt x="41" y="0"/>
                      <a:pt x="41" y="0"/>
                      <a:pt x="41" y="0"/>
                    </a:cubicBezTo>
                    <a:cubicBezTo>
                      <a:pt x="52" y="0"/>
                      <a:pt x="52" y="0"/>
                      <a:pt x="52" y="0"/>
                    </a:cubicBezTo>
                    <a:cubicBezTo>
                      <a:pt x="50" y="5"/>
                      <a:pt x="50" y="5"/>
                      <a:pt x="50" y="5"/>
                    </a:cubicBezTo>
                    <a:cubicBezTo>
                      <a:pt x="55" y="5"/>
                      <a:pt x="55" y="5"/>
                      <a:pt x="55" y="5"/>
                    </a:cubicBezTo>
                    <a:cubicBezTo>
                      <a:pt x="52" y="16"/>
                      <a:pt x="52" y="16"/>
                      <a:pt x="52" y="16"/>
                    </a:cubicBezTo>
                    <a:cubicBezTo>
                      <a:pt x="43" y="16"/>
                      <a:pt x="43" y="16"/>
                      <a:pt x="43" y="16"/>
                    </a:cubicBezTo>
                    <a:cubicBezTo>
                      <a:pt x="43" y="13"/>
                      <a:pt x="43" y="13"/>
                      <a:pt x="43" y="13"/>
                    </a:cubicBezTo>
                    <a:cubicBezTo>
                      <a:pt x="8" y="13"/>
                      <a:pt x="8" y="13"/>
                      <a:pt x="8" y="13"/>
                    </a:cubicBezTo>
                    <a:cubicBezTo>
                      <a:pt x="8" y="16"/>
                      <a:pt x="8" y="16"/>
                      <a:pt x="8" y="16"/>
                    </a:cubicBezTo>
                    <a:lnTo>
                      <a:pt x="0" y="16"/>
                    </a:lnTo>
                    <a:close/>
                    <a:moveTo>
                      <a:pt x="1" y="18"/>
                    </a:moveTo>
                    <a:cubicBezTo>
                      <a:pt x="52" y="18"/>
                      <a:pt x="52" y="18"/>
                      <a:pt x="52" y="18"/>
                    </a:cubicBezTo>
                    <a:cubicBezTo>
                      <a:pt x="52" y="24"/>
                      <a:pt x="52" y="24"/>
                      <a:pt x="52" y="24"/>
                    </a:cubicBezTo>
                    <a:cubicBezTo>
                      <a:pt x="40" y="34"/>
                      <a:pt x="40" y="34"/>
                      <a:pt x="40" y="34"/>
                    </a:cubicBezTo>
                    <a:cubicBezTo>
                      <a:pt x="40" y="35"/>
                      <a:pt x="40" y="35"/>
                      <a:pt x="40" y="35"/>
                    </a:cubicBezTo>
                    <a:cubicBezTo>
                      <a:pt x="55" y="35"/>
                      <a:pt x="55" y="35"/>
                      <a:pt x="55" y="35"/>
                    </a:cubicBezTo>
                    <a:cubicBezTo>
                      <a:pt x="55" y="43"/>
                      <a:pt x="55" y="43"/>
                      <a:pt x="55" y="43"/>
                    </a:cubicBezTo>
                    <a:cubicBezTo>
                      <a:pt x="40" y="43"/>
                      <a:pt x="40" y="43"/>
                      <a:pt x="40" y="43"/>
                    </a:cubicBezTo>
                    <a:cubicBezTo>
                      <a:pt x="40" y="56"/>
                      <a:pt x="40" y="56"/>
                      <a:pt x="40" y="56"/>
                    </a:cubicBezTo>
                    <a:cubicBezTo>
                      <a:pt x="40" y="59"/>
                      <a:pt x="39" y="61"/>
                      <a:pt x="36" y="61"/>
                    </a:cubicBezTo>
                    <a:cubicBezTo>
                      <a:pt x="5" y="61"/>
                      <a:pt x="5" y="61"/>
                      <a:pt x="5" y="61"/>
                    </a:cubicBezTo>
                    <a:cubicBezTo>
                      <a:pt x="5" y="54"/>
                      <a:pt x="5" y="54"/>
                      <a:pt x="5" y="54"/>
                    </a:cubicBezTo>
                    <a:cubicBezTo>
                      <a:pt x="30" y="54"/>
                      <a:pt x="30" y="54"/>
                      <a:pt x="30" y="54"/>
                    </a:cubicBezTo>
                    <a:cubicBezTo>
                      <a:pt x="31" y="54"/>
                      <a:pt x="31" y="53"/>
                      <a:pt x="31" y="52"/>
                    </a:cubicBezTo>
                    <a:cubicBezTo>
                      <a:pt x="31" y="43"/>
                      <a:pt x="31" y="43"/>
                      <a:pt x="31" y="43"/>
                    </a:cubicBezTo>
                    <a:cubicBezTo>
                      <a:pt x="0" y="43"/>
                      <a:pt x="0" y="43"/>
                      <a:pt x="0" y="43"/>
                    </a:cubicBezTo>
                    <a:cubicBezTo>
                      <a:pt x="0" y="35"/>
                      <a:pt x="0" y="35"/>
                      <a:pt x="0" y="35"/>
                    </a:cubicBezTo>
                    <a:cubicBezTo>
                      <a:pt x="31" y="35"/>
                      <a:pt x="31" y="35"/>
                      <a:pt x="31" y="35"/>
                    </a:cubicBezTo>
                    <a:cubicBezTo>
                      <a:pt x="31" y="31"/>
                      <a:pt x="31" y="31"/>
                      <a:pt x="31" y="31"/>
                    </a:cubicBezTo>
                    <a:cubicBezTo>
                      <a:pt x="37" y="26"/>
                      <a:pt x="37" y="26"/>
                      <a:pt x="37" y="26"/>
                    </a:cubicBezTo>
                    <a:cubicBezTo>
                      <a:pt x="1" y="26"/>
                      <a:pt x="1" y="26"/>
                      <a:pt x="1" y="26"/>
                    </a:cubicBezTo>
                    <a:lnTo>
                      <a:pt x="1" y="1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941">
                <a:extLst>
                  <a:ext uri="{FF2B5EF4-FFF2-40B4-BE49-F238E27FC236}">
                    <a16:creationId xmlns:a16="http://schemas.microsoft.com/office/drawing/2014/main" xmlns="" id="{8ACEB052-3C95-4A56-B55A-E66C78816B1E}"/>
                  </a:ext>
                </a:extLst>
              </p:cNvPr>
              <p:cNvSpPr>
                <a:spLocks noEditPoints="1"/>
              </p:cNvSpPr>
              <p:nvPr/>
            </p:nvSpPr>
            <p:spPr bwMode="auto">
              <a:xfrm>
                <a:off x="6211" y="1495"/>
                <a:ext cx="47" cy="55"/>
              </a:xfrm>
              <a:custGeom>
                <a:avLst/>
                <a:gdLst>
                  <a:gd name="T0" fmla="*/ 0 w 54"/>
                  <a:gd name="T1" fmla="*/ 1 h 62"/>
                  <a:gd name="T2" fmla="*/ 20 w 54"/>
                  <a:gd name="T3" fmla="*/ 23 h 62"/>
                  <a:gd name="T4" fmla="*/ 20 w 54"/>
                  <a:gd name="T5" fmla="*/ 35 h 62"/>
                  <a:gd name="T6" fmla="*/ 19 w 54"/>
                  <a:gd name="T7" fmla="*/ 57 h 62"/>
                  <a:gd name="T8" fmla="*/ 8 w 54"/>
                  <a:gd name="T9" fmla="*/ 59 h 62"/>
                  <a:gd name="T10" fmla="*/ 0 w 54"/>
                  <a:gd name="T11" fmla="*/ 61 h 62"/>
                  <a:gd name="T12" fmla="*/ 12 w 54"/>
                  <a:gd name="T13" fmla="*/ 23 h 62"/>
                  <a:gd name="T14" fmla="*/ 8 w 54"/>
                  <a:gd name="T15" fmla="*/ 8 h 62"/>
                  <a:gd name="T16" fmla="*/ 10 w 54"/>
                  <a:gd name="T17" fmla="*/ 26 h 62"/>
                  <a:gd name="T18" fmla="*/ 10 w 54"/>
                  <a:gd name="T19" fmla="*/ 51 h 62"/>
                  <a:gd name="T20" fmla="*/ 12 w 54"/>
                  <a:gd name="T21" fmla="*/ 33 h 62"/>
                  <a:gd name="T22" fmla="*/ 8 w 54"/>
                  <a:gd name="T23" fmla="*/ 51 h 62"/>
                  <a:gd name="T24" fmla="*/ 24 w 54"/>
                  <a:gd name="T25" fmla="*/ 53 h 62"/>
                  <a:gd name="T26" fmla="*/ 29 w 54"/>
                  <a:gd name="T27" fmla="*/ 37 h 62"/>
                  <a:gd name="T28" fmla="*/ 34 w 54"/>
                  <a:gd name="T29" fmla="*/ 58 h 62"/>
                  <a:gd name="T30" fmla="*/ 30 w 54"/>
                  <a:gd name="T31" fmla="*/ 61 h 62"/>
                  <a:gd name="T32" fmla="*/ 21 w 54"/>
                  <a:gd name="T33" fmla="*/ 53 h 62"/>
                  <a:gd name="T34" fmla="*/ 22 w 54"/>
                  <a:gd name="T35" fmla="*/ 28 h 62"/>
                  <a:gd name="T36" fmla="*/ 54 w 54"/>
                  <a:gd name="T37" fmla="*/ 36 h 62"/>
                  <a:gd name="T38" fmla="*/ 48 w 54"/>
                  <a:gd name="T39" fmla="*/ 52 h 62"/>
                  <a:gd name="T40" fmla="*/ 54 w 54"/>
                  <a:gd name="T41" fmla="*/ 53 h 62"/>
                  <a:gd name="T42" fmla="*/ 45 w 54"/>
                  <a:gd name="T43" fmla="*/ 62 h 62"/>
                  <a:gd name="T44" fmla="*/ 39 w 54"/>
                  <a:gd name="T45" fmla="*/ 55 h 62"/>
                  <a:gd name="T46" fmla="*/ 22 w 54"/>
                  <a:gd name="T47" fmla="*/ 36 h 62"/>
                  <a:gd name="T48" fmla="*/ 22 w 54"/>
                  <a:gd name="T49" fmla="*/ 2 h 62"/>
                  <a:gd name="T50" fmla="*/ 33 w 54"/>
                  <a:gd name="T51" fmla="*/ 0 h 62"/>
                  <a:gd name="T52" fmla="*/ 42 w 54"/>
                  <a:gd name="T53" fmla="*/ 2 h 62"/>
                  <a:gd name="T54" fmla="*/ 54 w 54"/>
                  <a:gd name="T55" fmla="*/ 14 h 62"/>
                  <a:gd name="T56" fmla="*/ 46 w 54"/>
                  <a:gd name="T57" fmla="*/ 10 h 62"/>
                  <a:gd name="T58" fmla="*/ 29 w 54"/>
                  <a:gd name="T59" fmla="*/ 14 h 62"/>
                  <a:gd name="T60" fmla="*/ 54 w 54"/>
                  <a:gd name="T61" fmla="*/ 24 h 62"/>
                  <a:gd name="T62" fmla="*/ 22 w 54"/>
                  <a:gd name="T63" fmla="*/ 16 h 62"/>
                  <a:gd name="T64" fmla="*/ 54 w 54"/>
                  <a:gd name="T65" fmla="*/ 2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62">
                    <a:moveTo>
                      <a:pt x="0" y="61"/>
                    </a:moveTo>
                    <a:cubicBezTo>
                      <a:pt x="0" y="1"/>
                      <a:pt x="0" y="1"/>
                      <a:pt x="0" y="1"/>
                    </a:cubicBezTo>
                    <a:cubicBezTo>
                      <a:pt x="20" y="1"/>
                      <a:pt x="20" y="1"/>
                      <a:pt x="20" y="1"/>
                    </a:cubicBezTo>
                    <a:cubicBezTo>
                      <a:pt x="20" y="23"/>
                      <a:pt x="20" y="23"/>
                      <a:pt x="20" y="23"/>
                    </a:cubicBezTo>
                    <a:cubicBezTo>
                      <a:pt x="20" y="26"/>
                      <a:pt x="19" y="27"/>
                      <a:pt x="16" y="29"/>
                    </a:cubicBezTo>
                    <a:cubicBezTo>
                      <a:pt x="19" y="30"/>
                      <a:pt x="20" y="32"/>
                      <a:pt x="20" y="35"/>
                    </a:cubicBezTo>
                    <a:cubicBezTo>
                      <a:pt x="20" y="52"/>
                      <a:pt x="20" y="52"/>
                      <a:pt x="20" y="52"/>
                    </a:cubicBezTo>
                    <a:cubicBezTo>
                      <a:pt x="20" y="55"/>
                      <a:pt x="20" y="56"/>
                      <a:pt x="19" y="57"/>
                    </a:cubicBezTo>
                    <a:cubicBezTo>
                      <a:pt x="18" y="58"/>
                      <a:pt x="17" y="59"/>
                      <a:pt x="15" y="59"/>
                    </a:cubicBezTo>
                    <a:cubicBezTo>
                      <a:pt x="8" y="59"/>
                      <a:pt x="8" y="59"/>
                      <a:pt x="8" y="59"/>
                    </a:cubicBezTo>
                    <a:cubicBezTo>
                      <a:pt x="8" y="61"/>
                      <a:pt x="8" y="61"/>
                      <a:pt x="8" y="61"/>
                    </a:cubicBezTo>
                    <a:lnTo>
                      <a:pt x="0" y="61"/>
                    </a:lnTo>
                    <a:close/>
                    <a:moveTo>
                      <a:pt x="10" y="26"/>
                    </a:moveTo>
                    <a:cubicBezTo>
                      <a:pt x="12" y="26"/>
                      <a:pt x="12" y="25"/>
                      <a:pt x="12" y="23"/>
                    </a:cubicBezTo>
                    <a:cubicBezTo>
                      <a:pt x="12" y="8"/>
                      <a:pt x="12" y="8"/>
                      <a:pt x="12" y="8"/>
                    </a:cubicBezTo>
                    <a:cubicBezTo>
                      <a:pt x="8" y="8"/>
                      <a:pt x="8" y="8"/>
                      <a:pt x="8" y="8"/>
                    </a:cubicBezTo>
                    <a:cubicBezTo>
                      <a:pt x="8" y="26"/>
                      <a:pt x="8" y="26"/>
                      <a:pt x="8" y="26"/>
                    </a:cubicBezTo>
                    <a:lnTo>
                      <a:pt x="10" y="26"/>
                    </a:lnTo>
                    <a:close/>
                    <a:moveTo>
                      <a:pt x="8" y="51"/>
                    </a:moveTo>
                    <a:cubicBezTo>
                      <a:pt x="10" y="51"/>
                      <a:pt x="10" y="51"/>
                      <a:pt x="10" y="51"/>
                    </a:cubicBezTo>
                    <a:cubicBezTo>
                      <a:pt x="12" y="51"/>
                      <a:pt x="12" y="50"/>
                      <a:pt x="12" y="49"/>
                    </a:cubicBezTo>
                    <a:cubicBezTo>
                      <a:pt x="12" y="33"/>
                      <a:pt x="12" y="33"/>
                      <a:pt x="12" y="33"/>
                    </a:cubicBezTo>
                    <a:cubicBezTo>
                      <a:pt x="8" y="33"/>
                      <a:pt x="8" y="33"/>
                      <a:pt x="8" y="33"/>
                    </a:cubicBezTo>
                    <a:lnTo>
                      <a:pt x="8" y="51"/>
                    </a:lnTo>
                    <a:close/>
                    <a:moveTo>
                      <a:pt x="21" y="53"/>
                    </a:moveTo>
                    <a:cubicBezTo>
                      <a:pt x="24" y="53"/>
                      <a:pt x="24" y="53"/>
                      <a:pt x="24" y="53"/>
                    </a:cubicBezTo>
                    <a:cubicBezTo>
                      <a:pt x="26" y="54"/>
                      <a:pt x="27" y="53"/>
                      <a:pt x="27" y="51"/>
                    </a:cubicBezTo>
                    <a:cubicBezTo>
                      <a:pt x="29" y="37"/>
                      <a:pt x="29" y="37"/>
                      <a:pt x="29" y="37"/>
                    </a:cubicBezTo>
                    <a:cubicBezTo>
                      <a:pt x="37" y="37"/>
                      <a:pt x="37" y="37"/>
                      <a:pt x="37" y="37"/>
                    </a:cubicBezTo>
                    <a:cubicBezTo>
                      <a:pt x="34" y="58"/>
                      <a:pt x="34" y="58"/>
                      <a:pt x="34" y="58"/>
                    </a:cubicBezTo>
                    <a:cubicBezTo>
                      <a:pt x="34" y="59"/>
                      <a:pt x="34" y="60"/>
                      <a:pt x="33" y="61"/>
                    </a:cubicBezTo>
                    <a:cubicBezTo>
                      <a:pt x="33" y="61"/>
                      <a:pt x="32" y="61"/>
                      <a:pt x="30" y="61"/>
                    </a:cubicBezTo>
                    <a:cubicBezTo>
                      <a:pt x="21" y="61"/>
                      <a:pt x="21" y="61"/>
                      <a:pt x="21" y="61"/>
                    </a:cubicBezTo>
                    <a:lnTo>
                      <a:pt x="21" y="53"/>
                    </a:lnTo>
                    <a:close/>
                    <a:moveTo>
                      <a:pt x="22" y="36"/>
                    </a:moveTo>
                    <a:cubicBezTo>
                      <a:pt x="22" y="28"/>
                      <a:pt x="22" y="28"/>
                      <a:pt x="22" y="28"/>
                    </a:cubicBezTo>
                    <a:cubicBezTo>
                      <a:pt x="54" y="28"/>
                      <a:pt x="54" y="28"/>
                      <a:pt x="54" y="28"/>
                    </a:cubicBezTo>
                    <a:cubicBezTo>
                      <a:pt x="54" y="36"/>
                      <a:pt x="54" y="36"/>
                      <a:pt x="54" y="36"/>
                    </a:cubicBezTo>
                    <a:cubicBezTo>
                      <a:pt x="48" y="36"/>
                      <a:pt x="48" y="36"/>
                      <a:pt x="48" y="36"/>
                    </a:cubicBezTo>
                    <a:cubicBezTo>
                      <a:pt x="48" y="52"/>
                      <a:pt x="48" y="52"/>
                      <a:pt x="48" y="52"/>
                    </a:cubicBezTo>
                    <a:cubicBezTo>
                      <a:pt x="48" y="53"/>
                      <a:pt x="48" y="54"/>
                      <a:pt x="49" y="53"/>
                    </a:cubicBezTo>
                    <a:cubicBezTo>
                      <a:pt x="54" y="53"/>
                      <a:pt x="54" y="53"/>
                      <a:pt x="54" y="53"/>
                    </a:cubicBezTo>
                    <a:cubicBezTo>
                      <a:pt x="54" y="62"/>
                      <a:pt x="54" y="62"/>
                      <a:pt x="54" y="62"/>
                    </a:cubicBezTo>
                    <a:cubicBezTo>
                      <a:pt x="45" y="62"/>
                      <a:pt x="45" y="62"/>
                      <a:pt x="45" y="62"/>
                    </a:cubicBezTo>
                    <a:cubicBezTo>
                      <a:pt x="42" y="62"/>
                      <a:pt x="41" y="61"/>
                      <a:pt x="40" y="60"/>
                    </a:cubicBezTo>
                    <a:cubicBezTo>
                      <a:pt x="40" y="60"/>
                      <a:pt x="39" y="58"/>
                      <a:pt x="39" y="55"/>
                    </a:cubicBezTo>
                    <a:cubicBezTo>
                      <a:pt x="39" y="36"/>
                      <a:pt x="39" y="36"/>
                      <a:pt x="39" y="36"/>
                    </a:cubicBezTo>
                    <a:lnTo>
                      <a:pt x="22" y="36"/>
                    </a:lnTo>
                    <a:close/>
                    <a:moveTo>
                      <a:pt x="22" y="14"/>
                    </a:moveTo>
                    <a:cubicBezTo>
                      <a:pt x="22" y="2"/>
                      <a:pt x="22" y="2"/>
                      <a:pt x="22" y="2"/>
                    </a:cubicBezTo>
                    <a:cubicBezTo>
                      <a:pt x="33" y="2"/>
                      <a:pt x="33" y="2"/>
                      <a:pt x="33" y="2"/>
                    </a:cubicBezTo>
                    <a:cubicBezTo>
                      <a:pt x="33" y="0"/>
                      <a:pt x="33" y="0"/>
                      <a:pt x="33" y="0"/>
                    </a:cubicBezTo>
                    <a:cubicBezTo>
                      <a:pt x="42" y="0"/>
                      <a:pt x="42" y="0"/>
                      <a:pt x="42" y="0"/>
                    </a:cubicBezTo>
                    <a:cubicBezTo>
                      <a:pt x="42" y="2"/>
                      <a:pt x="42" y="2"/>
                      <a:pt x="42" y="2"/>
                    </a:cubicBezTo>
                    <a:cubicBezTo>
                      <a:pt x="54" y="2"/>
                      <a:pt x="54" y="2"/>
                      <a:pt x="54" y="2"/>
                    </a:cubicBezTo>
                    <a:cubicBezTo>
                      <a:pt x="54" y="14"/>
                      <a:pt x="54" y="14"/>
                      <a:pt x="54" y="14"/>
                    </a:cubicBezTo>
                    <a:cubicBezTo>
                      <a:pt x="46" y="14"/>
                      <a:pt x="46" y="14"/>
                      <a:pt x="46" y="14"/>
                    </a:cubicBezTo>
                    <a:cubicBezTo>
                      <a:pt x="46" y="10"/>
                      <a:pt x="46" y="10"/>
                      <a:pt x="46" y="10"/>
                    </a:cubicBezTo>
                    <a:cubicBezTo>
                      <a:pt x="29" y="10"/>
                      <a:pt x="29" y="10"/>
                      <a:pt x="29" y="10"/>
                    </a:cubicBezTo>
                    <a:cubicBezTo>
                      <a:pt x="29" y="14"/>
                      <a:pt x="29" y="14"/>
                      <a:pt x="29" y="14"/>
                    </a:cubicBezTo>
                    <a:lnTo>
                      <a:pt x="22" y="14"/>
                    </a:lnTo>
                    <a:close/>
                    <a:moveTo>
                      <a:pt x="54" y="24"/>
                    </a:moveTo>
                    <a:cubicBezTo>
                      <a:pt x="22" y="24"/>
                      <a:pt x="22" y="24"/>
                      <a:pt x="22" y="24"/>
                    </a:cubicBezTo>
                    <a:cubicBezTo>
                      <a:pt x="22" y="16"/>
                      <a:pt x="22" y="16"/>
                      <a:pt x="22" y="16"/>
                    </a:cubicBezTo>
                    <a:cubicBezTo>
                      <a:pt x="54" y="16"/>
                      <a:pt x="54" y="16"/>
                      <a:pt x="54" y="16"/>
                    </a:cubicBezTo>
                    <a:lnTo>
                      <a:pt x="54"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942">
                <a:extLst>
                  <a:ext uri="{FF2B5EF4-FFF2-40B4-BE49-F238E27FC236}">
                    <a16:creationId xmlns:a16="http://schemas.microsoft.com/office/drawing/2014/main" xmlns="" id="{654CEEB9-0241-4DF5-A7BD-A8FFD2D4A2AC}"/>
                  </a:ext>
                </a:extLst>
              </p:cNvPr>
              <p:cNvSpPr>
                <a:spLocks noEditPoints="1"/>
              </p:cNvSpPr>
              <p:nvPr/>
            </p:nvSpPr>
            <p:spPr bwMode="auto">
              <a:xfrm>
                <a:off x="5723" y="1569"/>
                <a:ext cx="15" cy="30"/>
              </a:xfrm>
              <a:custGeom>
                <a:avLst/>
                <a:gdLst>
                  <a:gd name="T0" fmla="*/ 0 w 17"/>
                  <a:gd name="T1" fmla="*/ 17 h 34"/>
                  <a:gd name="T2" fmla="*/ 2 w 17"/>
                  <a:gd name="T3" fmla="*/ 5 h 34"/>
                  <a:gd name="T4" fmla="*/ 8 w 17"/>
                  <a:gd name="T5" fmla="*/ 0 h 34"/>
                  <a:gd name="T6" fmla="*/ 13 w 17"/>
                  <a:gd name="T7" fmla="*/ 2 h 34"/>
                  <a:gd name="T8" fmla="*/ 16 w 17"/>
                  <a:gd name="T9" fmla="*/ 8 h 34"/>
                  <a:gd name="T10" fmla="*/ 17 w 17"/>
                  <a:gd name="T11" fmla="*/ 17 h 34"/>
                  <a:gd name="T12" fmla="*/ 16 w 17"/>
                  <a:gd name="T13" fmla="*/ 26 h 34"/>
                  <a:gd name="T14" fmla="*/ 13 w 17"/>
                  <a:gd name="T15" fmla="*/ 32 h 34"/>
                  <a:gd name="T16" fmla="*/ 8 w 17"/>
                  <a:gd name="T17" fmla="*/ 34 h 34"/>
                  <a:gd name="T18" fmla="*/ 4 w 17"/>
                  <a:gd name="T19" fmla="*/ 31 h 34"/>
                  <a:gd name="T20" fmla="*/ 1 w 17"/>
                  <a:gd name="T21" fmla="*/ 25 h 34"/>
                  <a:gd name="T22" fmla="*/ 0 w 17"/>
                  <a:gd name="T23" fmla="*/ 17 h 34"/>
                  <a:gd name="T24" fmla="*/ 2 w 17"/>
                  <a:gd name="T25" fmla="*/ 17 h 34"/>
                  <a:gd name="T26" fmla="*/ 4 w 17"/>
                  <a:gd name="T27" fmla="*/ 26 h 34"/>
                  <a:gd name="T28" fmla="*/ 8 w 17"/>
                  <a:gd name="T29" fmla="*/ 30 h 34"/>
                  <a:gd name="T30" fmla="*/ 13 w 17"/>
                  <a:gd name="T31" fmla="*/ 26 h 34"/>
                  <a:gd name="T32" fmla="*/ 14 w 17"/>
                  <a:gd name="T33" fmla="*/ 17 h 34"/>
                  <a:gd name="T34" fmla="*/ 14 w 17"/>
                  <a:gd name="T35" fmla="*/ 10 h 34"/>
                  <a:gd name="T36" fmla="*/ 12 w 17"/>
                  <a:gd name="T37" fmla="*/ 5 h 34"/>
                  <a:gd name="T38" fmla="*/ 8 w 17"/>
                  <a:gd name="T39" fmla="*/ 4 h 34"/>
                  <a:gd name="T40" fmla="*/ 4 w 17"/>
                  <a:gd name="T41" fmla="*/ 7 h 34"/>
                  <a:gd name="T42" fmla="*/ 2 w 17"/>
                  <a:gd name="T43"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34">
                    <a:moveTo>
                      <a:pt x="0" y="17"/>
                    </a:moveTo>
                    <a:cubicBezTo>
                      <a:pt x="0" y="12"/>
                      <a:pt x="1" y="8"/>
                      <a:pt x="2" y="5"/>
                    </a:cubicBezTo>
                    <a:cubicBezTo>
                      <a:pt x="4" y="2"/>
                      <a:pt x="6" y="0"/>
                      <a:pt x="8" y="0"/>
                    </a:cubicBezTo>
                    <a:cubicBezTo>
                      <a:pt x="10" y="0"/>
                      <a:pt x="12" y="1"/>
                      <a:pt x="13" y="2"/>
                    </a:cubicBezTo>
                    <a:cubicBezTo>
                      <a:pt x="14" y="4"/>
                      <a:pt x="15" y="6"/>
                      <a:pt x="16" y="8"/>
                    </a:cubicBezTo>
                    <a:cubicBezTo>
                      <a:pt x="17" y="11"/>
                      <a:pt x="17" y="14"/>
                      <a:pt x="17" y="17"/>
                    </a:cubicBezTo>
                    <a:cubicBezTo>
                      <a:pt x="17" y="20"/>
                      <a:pt x="17" y="23"/>
                      <a:pt x="16" y="26"/>
                    </a:cubicBezTo>
                    <a:cubicBezTo>
                      <a:pt x="15" y="28"/>
                      <a:pt x="14" y="30"/>
                      <a:pt x="13" y="32"/>
                    </a:cubicBezTo>
                    <a:cubicBezTo>
                      <a:pt x="11" y="33"/>
                      <a:pt x="10" y="34"/>
                      <a:pt x="8" y="34"/>
                    </a:cubicBezTo>
                    <a:cubicBezTo>
                      <a:pt x="7" y="34"/>
                      <a:pt x="5" y="33"/>
                      <a:pt x="4" y="31"/>
                    </a:cubicBezTo>
                    <a:cubicBezTo>
                      <a:pt x="3" y="30"/>
                      <a:pt x="2" y="28"/>
                      <a:pt x="1" y="25"/>
                    </a:cubicBezTo>
                    <a:cubicBezTo>
                      <a:pt x="0" y="23"/>
                      <a:pt x="0" y="20"/>
                      <a:pt x="0" y="17"/>
                    </a:cubicBezTo>
                    <a:close/>
                    <a:moveTo>
                      <a:pt x="2" y="17"/>
                    </a:moveTo>
                    <a:cubicBezTo>
                      <a:pt x="2" y="21"/>
                      <a:pt x="3" y="24"/>
                      <a:pt x="4" y="26"/>
                    </a:cubicBezTo>
                    <a:cubicBezTo>
                      <a:pt x="5" y="29"/>
                      <a:pt x="7" y="30"/>
                      <a:pt x="8" y="30"/>
                    </a:cubicBezTo>
                    <a:cubicBezTo>
                      <a:pt x="10" y="30"/>
                      <a:pt x="12" y="29"/>
                      <a:pt x="13" y="26"/>
                    </a:cubicBezTo>
                    <a:cubicBezTo>
                      <a:pt x="14" y="24"/>
                      <a:pt x="14" y="21"/>
                      <a:pt x="14" y="17"/>
                    </a:cubicBezTo>
                    <a:cubicBezTo>
                      <a:pt x="14" y="14"/>
                      <a:pt x="14" y="12"/>
                      <a:pt x="14" y="10"/>
                    </a:cubicBezTo>
                    <a:cubicBezTo>
                      <a:pt x="13" y="8"/>
                      <a:pt x="13" y="6"/>
                      <a:pt x="12" y="5"/>
                    </a:cubicBezTo>
                    <a:cubicBezTo>
                      <a:pt x="11" y="4"/>
                      <a:pt x="10" y="4"/>
                      <a:pt x="8" y="4"/>
                    </a:cubicBezTo>
                    <a:cubicBezTo>
                      <a:pt x="7" y="4"/>
                      <a:pt x="5" y="5"/>
                      <a:pt x="4" y="7"/>
                    </a:cubicBezTo>
                    <a:cubicBezTo>
                      <a:pt x="3" y="9"/>
                      <a:pt x="2" y="12"/>
                      <a:pt x="2" y="17"/>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943">
                <a:extLst>
                  <a:ext uri="{FF2B5EF4-FFF2-40B4-BE49-F238E27FC236}">
                    <a16:creationId xmlns:a16="http://schemas.microsoft.com/office/drawing/2014/main" xmlns="" id="{35D2ABF2-3969-41D4-A9B6-3784008788E2}"/>
                  </a:ext>
                </a:extLst>
              </p:cNvPr>
              <p:cNvSpPr>
                <a:spLocks/>
              </p:cNvSpPr>
              <p:nvPr/>
            </p:nvSpPr>
            <p:spPr bwMode="auto">
              <a:xfrm>
                <a:off x="5740" y="1578"/>
                <a:ext cx="11" cy="20"/>
              </a:xfrm>
              <a:custGeom>
                <a:avLst/>
                <a:gdLst>
                  <a:gd name="T0" fmla="*/ 5 w 12"/>
                  <a:gd name="T1" fmla="*/ 23 h 23"/>
                  <a:gd name="T2" fmla="*/ 0 w 12"/>
                  <a:gd name="T3" fmla="*/ 0 h 23"/>
                  <a:gd name="T4" fmla="*/ 3 w 12"/>
                  <a:gd name="T5" fmla="*/ 0 h 23"/>
                  <a:gd name="T6" fmla="*/ 5 w 12"/>
                  <a:gd name="T7" fmla="*/ 14 h 23"/>
                  <a:gd name="T8" fmla="*/ 6 w 12"/>
                  <a:gd name="T9" fmla="*/ 18 h 23"/>
                  <a:gd name="T10" fmla="*/ 7 w 12"/>
                  <a:gd name="T11" fmla="*/ 14 h 23"/>
                  <a:gd name="T12" fmla="*/ 10 w 12"/>
                  <a:gd name="T13" fmla="*/ 0 h 23"/>
                  <a:gd name="T14" fmla="*/ 12 w 12"/>
                  <a:gd name="T15" fmla="*/ 0 h 23"/>
                  <a:gd name="T16" fmla="*/ 7 w 12"/>
                  <a:gd name="T17" fmla="*/ 23 h 23"/>
                  <a:gd name="T18" fmla="*/ 5 w 12"/>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3">
                    <a:moveTo>
                      <a:pt x="5" y="23"/>
                    </a:moveTo>
                    <a:cubicBezTo>
                      <a:pt x="0" y="0"/>
                      <a:pt x="0" y="0"/>
                      <a:pt x="0" y="0"/>
                    </a:cubicBezTo>
                    <a:cubicBezTo>
                      <a:pt x="3" y="0"/>
                      <a:pt x="3" y="0"/>
                      <a:pt x="3" y="0"/>
                    </a:cubicBezTo>
                    <a:cubicBezTo>
                      <a:pt x="5" y="14"/>
                      <a:pt x="5" y="14"/>
                      <a:pt x="5" y="14"/>
                    </a:cubicBezTo>
                    <a:cubicBezTo>
                      <a:pt x="6" y="15"/>
                      <a:pt x="6" y="17"/>
                      <a:pt x="6" y="18"/>
                    </a:cubicBezTo>
                    <a:cubicBezTo>
                      <a:pt x="6" y="17"/>
                      <a:pt x="7" y="16"/>
                      <a:pt x="7" y="14"/>
                    </a:cubicBezTo>
                    <a:cubicBezTo>
                      <a:pt x="10" y="0"/>
                      <a:pt x="10" y="0"/>
                      <a:pt x="10" y="0"/>
                    </a:cubicBezTo>
                    <a:cubicBezTo>
                      <a:pt x="12" y="0"/>
                      <a:pt x="12" y="0"/>
                      <a:pt x="12" y="0"/>
                    </a:cubicBezTo>
                    <a:cubicBezTo>
                      <a:pt x="7" y="23"/>
                      <a:pt x="7" y="23"/>
                      <a:pt x="7" y="23"/>
                    </a:cubicBezTo>
                    <a:lnTo>
                      <a:pt x="5" y="2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944">
                <a:extLst>
                  <a:ext uri="{FF2B5EF4-FFF2-40B4-BE49-F238E27FC236}">
                    <a16:creationId xmlns:a16="http://schemas.microsoft.com/office/drawing/2014/main" xmlns="" id="{41534C93-0F8D-48B6-85C2-F8648F1222D3}"/>
                  </a:ext>
                </a:extLst>
              </p:cNvPr>
              <p:cNvSpPr>
                <a:spLocks noEditPoints="1"/>
              </p:cNvSpPr>
              <p:nvPr/>
            </p:nvSpPr>
            <p:spPr bwMode="auto">
              <a:xfrm>
                <a:off x="5752" y="1577"/>
                <a:ext cx="11" cy="21"/>
              </a:xfrm>
              <a:custGeom>
                <a:avLst/>
                <a:gdLst>
                  <a:gd name="T0" fmla="*/ 10 w 12"/>
                  <a:gd name="T1" fmla="*/ 16 h 24"/>
                  <a:gd name="T2" fmla="*/ 12 w 12"/>
                  <a:gd name="T3" fmla="*/ 17 h 24"/>
                  <a:gd name="T4" fmla="*/ 10 w 12"/>
                  <a:gd name="T5" fmla="*/ 22 h 24"/>
                  <a:gd name="T6" fmla="*/ 6 w 12"/>
                  <a:gd name="T7" fmla="*/ 24 h 24"/>
                  <a:gd name="T8" fmla="*/ 2 w 12"/>
                  <a:gd name="T9" fmla="*/ 21 h 24"/>
                  <a:gd name="T10" fmla="*/ 0 w 12"/>
                  <a:gd name="T11" fmla="*/ 12 h 24"/>
                  <a:gd name="T12" fmla="*/ 2 w 12"/>
                  <a:gd name="T13" fmla="*/ 3 h 24"/>
                  <a:gd name="T14" fmla="*/ 6 w 12"/>
                  <a:gd name="T15" fmla="*/ 0 h 24"/>
                  <a:gd name="T16" fmla="*/ 11 w 12"/>
                  <a:gd name="T17" fmla="*/ 3 h 24"/>
                  <a:gd name="T18" fmla="*/ 12 w 12"/>
                  <a:gd name="T19" fmla="*/ 12 h 24"/>
                  <a:gd name="T20" fmla="*/ 12 w 12"/>
                  <a:gd name="T21" fmla="*/ 13 h 24"/>
                  <a:gd name="T22" fmla="*/ 3 w 12"/>
                  <a:gd name="T23" fmla="*/ 13 h 24"/>
                  <a:gd name="T24" fmla="*/ 4 w 12"/>
                  <a:gd name="T25" fmla="*/ 19 h 24"/>
                  <a:gd name="T26" fmla="*/ 6 w 12"/>
                  <a:gd name="T27" fmla="*/ 21 h 24"/>
                  <a:gd name="T28" fmla="*/ 9 w 12"/>
                  <a:gd name="T29" fmla="*/ 20 h 24"/>
                  <a:gd name="T30" fmla="*/ 10 w 12"/>
                  <a:gd name="T31" fmla="*/ 16 h 24"/>
                  <a:gd name="T32" fmla="*/ 3 w 12"/>
                  <a:gd name="T33" fmla="*/ 10 h 24"/>
                  <a:gd name="T34" fmla="*/ 10 w 12"/>
                  <a:gd name="T35" fmla="*/ 10 h 24"/>
                  <a:gd name="T36" fmla="*/ 9 w 12"/>
                  <a:gd name="T37" fmla="*/ 6 h 24"/>
                  <a:gd name="T38" fmla="*/ 6 w 12"/>
                  <a:gd name="T39" fmla="*/ 3 h 24"/>
                  <a:gd name="T40" fmla="*/ 4 w 12"/>
                  <a:gd name="T41" fmla="*/ 5 h 24"/>
                  <a:gd name="T42" fmla="*/ 3 w 12"/>
                  <a:gd name="T4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4">
                    <a:moveTo>
                      <a:pt x="10" y="16"/>
                    </a:moveTo>
                    <a:cubicBezTo>
                      <a:pt x="12" y="17"/>
                      <a:pt x="12" y="17"/>
                      <a:pt x="12" y="17"/>
                    </a:cubicBezTo>
                    <a:cubicBezTo>
                      <a:pt x="12" y="19"/>
                      <a:pt x="11" y="21"/>
                      <a:pt x="10" y="22"/>
                    </a:cubicBezTo>
                    <a:cubicBezTo>
                      <a:pt x="9" y="24"/>
                      <a:pt x="8" y="24"/>
                      <a:pt x="6" y="24"/>
                    </a:cubicBezTo>
                    <a:cubicBezTo>
                      <a:pt x="5" y="24"/>
                      <a:pt x="3" y="23"/>
                      <a:pt x="2" y="21"/>
                    </a:cubicBezTo>
                    <a:cubicBezTo>
                      <a:pt x="1" y="19"/>
                      <a:pt x="0" y="16"/>
                      <a:pt x="0" y="12"/>
                    </a:cubicBezTo>
                    <a:cubicBezTo>
                      <a:pt x="0" y="8"/>
                      <a:pt x="1" y="5"/>
                      <a:pt x="2" y="3"/>
                    </a:cubicBezTo>
                    <a:cubicBezTo>
                      <a:pt x="3" y="1"/>
                      <a:pt x="5" y="0"/>
                      <a:pt x="6" y="0"/>
                    </a:cubicBezTo>
                    <a:cubicBezTo>
                      <a:pt x="8" y="0"/>
                      <a:pt x="9" y="1"/>
                      <a:pt x="11" y="3"/>
                    </a:cubicBezTo>
                    <a:cubicBezTo>
                      <a:pt x="12" y="5"/>
                      <a:pt x="12" y="8"/>
                      <a:pt x="12" y="12"/>
                    </a:cubicBezTo>
                    <a:cubicBezTo>
                      <a:pt x="12" y="12"/>
                      <a:pt x="12" y="13"/>
                      <a:pt x="12" y="13"/>
                    </a:cubicBezTo>
                    <a:cubicBezTo>
                      <a:pt x="3" y="13"/>
                      <a:pt x="3" y="13"/>
                      <a:pt x="3" y="13"/>
                    </a:cubicBezTo>
                    <a:cubicBezTo>
                      <a:pt x="3" y="16"/>
                      <a:pt x="3" y="18"/>
                      <a:pt x="4" y="19"/>
                    </a:cubicBezTo>
                    <a:cubicBezTo>
                      <a:pt x="5" y="21"/>
                      <a:pt x="5" y="21"/>
                      <a:pt x="6" y="21"/>
                    </a:cubicBezTo>
                    <a:cubicBezTo>
                      <a:pt x="7" y="21"/>
                      <a:pt x="8" y="21"/>
                      <a:pt x="9" y="20"/>
                    </a:cubicBezTo>
                    <a:cubicBezTo>
                      <a:pt x="9" y="19"/>
                      <a:pt x="10" y="18"/>
                      <a:pt x="10" y="16"/>
                    </a:cubicBezTo>
                    <a:close/>
                    <a:moveTo>
                      <a:pt x="3" y="10"/>
                    </a:moveTo>
                    <a:cubicBezTo>
                      <a:pt x="10" y="10"/>
                      <a:pt x="10" y="10"/>
                      <a:pt x="10" y="10"/>
                    </a:cubicBezTo>
                    <a:cubicBezTo>
                      <a:pt x="10" y="8"/>
                      <a:pt x="10" y="7"/>
                      <a:pt x="9" y="6"/>
                    </a:cubicBezTo>
                    <a:cubicBezTo>
                      <a:pt x="8" y="4"/>
                      <a:pt x="7" y="3"/>
                      <a:pt x="6" y="3"/>
                    </a:cubicBezTo>
                    <a:cubicBezTo>
                      <a:pt x="5" y="3"/>
                      <a:pt x="5" y="4"/>
                      <a:pt x="4" y="5"/>
                    </a:cubicBezTo>
                    <a:cubicBezTo>
                      <a:pt x="3" y="6"/>
                      <a:pt x="3" y="8"/>
                      <a:pt x="3" y="1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945">
                <a:extLst>
                  <a:ext uri="{FF2B5EF4-FFF2-40B4-BE49-F238E27FC236}">
                    <a16:creationId xmlns:a16="http://schemas.microsoft.com/office/drawing/2014/main" xmlns="" id="{02116444-CE91-4C18-9E35-D0115B86C11C}"/>
                  </a:ext>
                </a:extLst>
              </p:cNvPr>
              <p:cNvSpPr>
                <a:spLocks/>
              </p:cNvSpPr>
              <p:nvPr/>
            </p:nvSpPr>
            <p:spPr bwMode="auto">
              <a:xfrm>
                <a:off x="5766" y="1577"/>
                <a:ext cx="7" cy="21"/>
              </a:xfrm>
              <a:custGeom>
                <a:avLst/>
                <a:gdLst>
                  <a:gd name="T0" fmla="*/ 0 w 7"/>
                  <a:gd name="T1" fmla="*/ 24 h 24"/>
                  <a:gd name="T2" fmla="*/ 0 w 7"/>
                  <a:gd name="T3" fmla="*/ 1 h 24"/>
                  <a:gd name="T4" fmla="*/ 2 w 7"/>
                  <a:gd name="T5" fmla="*/ 1 h 24"/>
                  <a:gd name="T6" fmla="*/ 2 w 7"/>
                  <a:gd name="T7" fmla="*/ 4 h 24"/>
                  <a:gd name="T8" fmla="*/ 3 w 7"/>
                  <a:gd name="T9" fmla="*/ 1 h 24"/>
                  <a:gd name="T10" fmla="*/ 4 w 7"/>
                  <a:gd name="T11" fmla="*/ 0 h 24"/>
                  <a:gd name="T12" fmla="*/ 7 w 7"/>
                  <a:gd name="T13" fmla="*/ 1 h 24"/>
                  <a:gd name="T14" fmla="*/ 6 w 7"/>
                  <a:gd name="T15" fmla="*/ 5 h 24"/>
                  <a:gd name="T16" fmla="*/ 4 w 7"/>
                  <a:gd name="T17" fmla="*/ 4 h 24"/>
                  <a:gd name="T18" fmla="*/ 3 w 7"/>
                  <a:gd name="T19" fmla="*/ 5 h 24"/>
                  <a:gd name="T20" fmla="*/ 2 w 7"/>
                  <a:gd name="T21" fmla="*/ 7 h 24"/>
                  <a:gd name="T22" fmla="*/ 2 w 7"/>
                  <a:gd name="T23" fmla="*/ 12 h 24"/>
                  <a:gd name="T24" fmla="*/ 2 w 7"/>
                  <a:gd name="T25" fmla="*/ 24 h 24"/>
                  <a:gd name="T26" fmla="*/ 0 w 7"/>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4">
                    <a:moveTo>
                      <a:pt x="0" y="24"/>
                    </a:moveTo>
                    <a:cubicBezTo>
                      <a:pt x="0" y="1"/>
                      <a:pt x="0" y="1"/>
                      <a:pt x="0" y="1"/>
                    </a:cubicBezTo>
                    <a:cubicBezTo>
                      <a:pt x="2" y="1"/>
                      <a:pt x="2" y="1"/>
                      <a:pt x="2" y="1"/>
                    </a:cubicBezTo>
                    <a:cubicBezTo>
                      <a:pt x="2" y="4"/>
                      <a:pt x="2" y="4"/>
                      <a:pt x="2" y="4"/>
                    </a:cubicBezTo>
                    <a:cubicBezTo>
                      <a:pt x="2" y="2"/>
                      <a:pt x="2" y="1"/>
                      <a:pt x="3" y="1"/>
                    </a:cubicBezTo>
                    <a:cubicBezTo>
                      <a:pt x="3" y="0"/>
                      <a:pt x="4" y="0"/>
                      <a:pt x="4" y="0"/>
                    </a:cubicBezTo>
                    <a:cubicBezTo>
                      <a:pt x="5" y="0"/>
                      <a:pt x="6" y="0"/>
                      <a:pt x="7" y="1"/>
                    </a:cubicBezTo>
                    <a:cubicBezTo>
                      <a:pt x="6" y="5"/>
                      <a:pt x="6" y="5"/>
                      <a:pt x="6" y="5"/>
                    </a:cubicBezTo>
                    <a:cubicBezTo>
                      <a:pt x="5" y="4"/>
                      <a:pt x="5" y="4"/>
                      <a:pt x="4" y="4"/>
                    </a:cubicBezTo>
                    <a:cubicBezTo>
                      <a:pt x="4" y="4"/>
                      <a:pt x="3" y="4"/>
                      <a:pt x="3" y="5"/>
                    </a:cubicBezTo>
                    <a:cubicBezTo>
                      <a:pt x="3" y="5"/>
                      <a:pt x="2" y="6"/>
                      <a:pt x="2" y="7"/>
                    </a:cubicBezTo>
                    <a:cubicBezTo>
                      <a:pt x="2" y="8"/>
                      <a:pt x="2" y="10"/>
                      <a:pt x="2" y="12"/>
                    </a:cubicBezTo>
                    <a:cubicBezTo>
                      <a:pt x="2" y="24"/>
                      <a:pt x="2" y="24"/>
                      <a:pt x="2"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946">
                <a:extLst>
                  <a:ext uri="{FF2B5EF4-FFF2-40B4-BE49-F238E27FC236}">
                    <a16:creationId xmlns:a16="http://schemas.microsoft.com/office/drawing/2014/main" xmlns="" id="{286F8E9A-83FB-4FDC-BB4E-05502D219A38}"/>
                  </a:ext>
                </a:extLst>
              </p:cNvPr>
              <p:cNvSpPr>
                <a:spLocks/>
              </p:cNvSpPr>
              <p:nvPr/>
            </p:nvSpPr>
            <p:spPr bwMode="auto">
              <a:xfrm>
                <a:off x="5773" y="1577"/>
                <a:ext cx="9" cy="21"/>
              </a:xfrm>
              <a:custGeom>
                <a:avLst/>
                <a:gdLst>
                  <a:gd name="T0" fmla="*/ 0 w 11"/>
                  <a:gd name="T1" fmla="*/ 17 h 24"/>
                  <a:gd name="T2" fmla="*/ 3 w 11"/>
                  <a:gd name="T3" fmla="*/ 16 h 24"/>
                  <a:gd name="T4" fmla="*/ 4 w 11"/>
                  <a:gd name="T5" fmla="*/ 20 h 24"/>
                  <a:gd name="T6" fmla="*/ 6 w 11"/>
                  <a:gd name="T7" fmla="*/ 21 h 24"/>
                  <a:gd name="T8" fmla="*/ 8 w 11"/>
                  <a:gd name="T9" fmla="*/ 20 h 24"/>
                  <a:gd name="T10" fmla="*/ 9 w 11"/>
                  <a:gd name="T11" fmla="*/ 17 h 24"/>
                  <a:gd name="T12" fmla="*/ 8 w 11"/>
                  <a:gd name="T13" fmla="*/ 15 h 24"/>
                  <a:gd name="T14" fmla="*/ 6 w 11"/>
                  <a:gd name="T15" fmla="*/ 14 h 24"/>
                  <a:gd name="T16" fmla="*/ 3 w 11"/>
                  <a:gd name="T17" fmla="*/ 12 h 24"/>
                  <a:gd name="T18" fmla="*/ 1 w 11"/>
                  <a:gd name="T19" fmla="*/ 10 h 24"/>
                  <a:gd name="T20" fmla="*/ 1 w 11"/>
                  <a:gd name="T21" fmla="*/ 7 h 24"/>
                  <a:gd name="T22" fmla="*/ 1 w 11"/>
                  <a:gd name="T23" fmla="*/ 4 h 24"/>
                  <a:gd name="T24" fmla="*/ 2 w 11"/>
                  <a:gd name="T25" fmla="*/ 2 h 24"/>
                  <a:gd name="T26" fmla="*/ 4 w 11"/>
                  <a:gd name="T27" fmla="*/ 0 h 24"/>
                  <a:gd name="T28" fmla="*/ 6 w 11"/>
                  <a:gd name="T29" fmla="*/ 0 h 24"/>
                  <a:gd name="T30" fmla="*/ 8 w 11"/>
                  <a:gd name="T31" fmla="*/ 1 h 24"/>
                  <a:gd name="T32" fmla="*/ 10 w 11"/>
                  <a:gd name="T33" fmla="*/ 3 h 24"/>
                  <a:gd name="T34" fmla="*/ 11 w 11"/>
                  <a:gd name="T35" fmla="*/ 7 h 24"/>
                  <a:gd name="T36" fmla="*/ 8 w 11"/>
                  <a:gd name="T37" fmla="*/ 7 h 24"/>
                  <a:gd name="T38" fmla="*/ 8 w 11"/>
                  <a:gd name="T39" fmla="*/ 4 h 24"/>
                  <a:gd name="T40" fmla="*/ 6 w 11"/>
                  <a:gd name="T41" fmla="*/ 3 h 24"/>
                  <a:gd name="T42" fmla="*/ 4 w 11"/>
                  <a:gd name="T43" fmla="*/ 4 h 24"/>
                  <a:gd name="T44" fmla="*/ 3 w 11"/>
                  <a:gd name="T45" fmla="*/ 6 h 24"/>
                  <a:gd name="T46" fmla="*/ 3 w 11"/>
                  <a:gd name="T47" fmla="*/ 8 h 24"/>
                  <a:gd name="T48" fmla="*/ 4 w 11"/>
                  <a:gd name="T49" fmla="*/ 9 h 24"/>
                  <a:gd name="T50" fmla="*/ 6 w 11"/>
                  <a:gd name="T51" fmla="*/ 10 h 24"/>
                  <a:gd name="T52" fmla="*/ 9 w 11"/>
                  <a:gd name="T53" fmla="*/ 12 h 24"/>
                  <a:gd name="T54" fmla="*/ 11 w 11"/>
                  <a:gd name="T55" fmla="*/ 14 h 24"/>
                  <a:gd name="T56" fmla="*/ 11 w 11"/>
                  <a:gd name="T57" fmla="*/ 17 h 24"/>
                  <a:gd name="T58" fmla="*/ 10 w 11"/>
                  <a:gd name="T59" fmla="*/ 21 h 24"/>
                  <a:gd name="T60" fmla="*/ 9 w 11"/>
                  <a:gd name="T61" fmla="*/ 24 h 24"/>
                  <a:gd name="T62" fmla="*/ 6 w 11"/>
                  <a:gd name="T63" fmla="*/ 24 h 24"/>
                  <a:gd name="T64" fmla="*/ 2 w 11"/>
                  <a:gd name="T65" fmla="*/ 23 h 24"/>
                  <a:gd name="T66" fmla="*/ 0 w 11"/>
                  <a:gd name="T67"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4">
                    <a:moveTo>
                      <a:pt x="0" y="17"/>
                    </a:moveTo>
                    <a:cubicBezTo>
                      <a:pt x="3" y="16"/>
                      <a:pt x="3" y="16"/>
                      <a:pt x="3" y="16"/>
                    </a:cubicBezTo>
                    <a:cubicBezTo>
                      <a:pt x="3" y="18"/>
                      <a:pt x="3" y="19"/>
                      <a:pt x="4" y="20"/>
                    </a:cubicBezTo>
                    <a:cubicBezTo>
                      <a:pt x="4" y="21"/>
                      <a:pt x="5" y="21"/>
                      <a:pt x="6" y="21"/>
                    </a:cubicBezTo>
                    <a:cubicBezTo>
                      <a:pt x="7" y="21"/>
                      <a:pt x="8" y="21"/>
                      <a:pt x="8" y="20"/>
                    </a:cubicBezTo>
                    <a:cubicBezTo>
                      <a:pt x="9" y="19"/>
                      <a:pt x="9" y="18"/>
                      <a:pt x="9" y="17"/>
                    </a:cubicBezTo>
                    <a:cubicBezTo>
                      <a:pt x="9" y="17"/>
                      <a:pt x="9" y="16"/>
                      <a:pt x="8" y="15"/>
                    </a:cubicBezTo>
                    <a:cubicBezTo>
                      <a:pt x="8" y="15"/>
                      <a:pt x="7" y="15"/>
                      <a:pt x="6" y="14"/>
                    </a:cubicBezTo>
                    <a:cubicBezTo>
                      <a:pt x="4" y="13"/>
                      <a:pt x="3" y="13"/>
                      <a:pt x="3" y="12"/>
                    </a:cubicBezTo>
                    <a:cubicBezTo>
                      <a:pt x="2" y="12"/>
                      <a:pt x="2" y="11"/>
                      <a:pt x="1" y="10"/>
                    </a:cubicBezTo>
                    <a:cubicBezTo>
                      <a:pt x="1" y="9"/>
                      <a:pt x="1" y="8"/>
                      <a:pt x="1" y="7"/>
                    </a:cubicBezTo>
                    <a:cubicBezTo>
                      <a:pt x="1" y="6"/>
                      <a:pt x="1" y="5"/>
                      <a:pt x="1" y="4"/>
                    </a:cubicBezTo>
                    <a:cubicBezTo>
                      <a:pt x="1" y="3"/>
                      <a:pt x="2" y="2"/>
                      <a:pt x="2" y="2"/>
                    </a:cubicBezTo>
                    <a:cubicBezTo>
                      <a:pt x="3" y="1"/>
                      <a:pt x="3" y="1"/>
                      <a:pt x="4" y="0"/>
                    </a:cubicBezTo>
                    <a:cubicBezTo>
                      <a:pt x="4" y="0"/>
                      <a:pt x="5" y="0"/>
                      <a:pt x="6" y="0"/>
                    </a:cubicBezTo>
                    <a:cubicBezTo>
                      <a:pt x="7" y="0"/>
                      <a:pt x="7" y="0"/>
                      <a:pt x="8" y="1"/>
                    </a:cubicBezTo>
                    <a:cubicBezTo>
                      <a:pt x="9" y="1"/>
                      <a:pt x="9" y="2"/>
                      <a:pt x="10" y="3"/>
                    </a:cubicBezTo>
                    <a:cubicBezTo>
                      <a:pt x="10" y="4"/>
                      <a:pt x="10" y="5"/>
                      <a:pt x="11" y="7"/>
                    </a:cubicBezTo>
                    <a:cubicBezTo>
                      <a:pt x="8" y="7"/>
                      <a:pt x="8" y="7"/>
                      <a:pt x="8" y="7"/>
                    </a:cubicBezTo>
                    <a:cubicBezTo>
                      <a:pt x="8" y="6"/>
                      <a:pt x="8" y="5"/>
                      <a:pt x="8" y="4"/>
                    </a:cubicBezTo>
                    <a:cubicBezTo>
                      <a:pt x="7" y="4"/>
                      <a:pt x="7" y="3"/>
                      <a:pt x="6" y="3"/>
                    </a:cubicBezTo>
                    <a:cubicBezTo>
                      <a:pt x="5" y="3"/>
                      <a:pt x="4" y="4"/>
                      <a:pt x="4" y="4"/>
                    </a:cubicBezTo>
                    <a:cubicBezTo>
                      <a:pt x="3" y="5"/>
                      <a:pt x="3" y="5"/>
                      <a:pt x="3" y="6"/>
                    </a:cubicBezTo>
                    <a:cubicBezTo>
                      <a:pt x="3" y="7"/>
                      <a:pt x="3" y="7"/>
                      <a:pt x="3" y="8"/>
                    </a:cubicBezTo>
                    <a:cubicBezTo>
                      <a:pt x="3" y="8"/>
                      <a:pt x="4" y="8"/>
                      <a:pt x="4" y="9"/>
                    </a:cubicBezTo>
                    <a:cubicBezTo>
                      <a:pt x="4" y="9"/>
                      <a:pt x="5" y="9"/>
                      <a:pt x="6" y="10"/>
                    </a:cubicBezTo>
                    <a:cubicBezTo>
                      <a:pt x="7" y="10"/>
                      <a:pt x="9" y="11"/>
                      <a:pt x="9" y="12"/>
                    </a:cubicBezTo>
                    <a:cubicBezTo>
                      <a:pt x="10" y="12"/>
                      <a:pt x="10" y="13"/>
                      <a:pt x="11" y="14"/>
                    </a:cubicBezTo>
                    <a:cubicBezTo>
                      <a:pt x="11" y="15"/>
                      <a:pt x="11" y="16"/>
                      <a:pt x="11" y="17"/>
                    </a:cubicBezTo>
                    <a:cubicBezTo>
                      <a:pt x="11" y="18"/>
                      <a:pt x="11" y="20"/>
                      <a:pt x="10" y="21"/>
                    </a:cubicBezTo>
                    <a:cubicBezTo>
                      <a:pt x="10" y="22"/>
                      <a:pt x="9" y="23"/>
                      <a:pt x="9" y="24"/>
                    </a:cubicBezTo>
                    <a:cubicBezTo>
                      <a:pt x="8" y="24"/>
                      <a:pt x="7" y="24"/>
                      <a:pt x="6" y="24"/>
                    </a:cubicBezTo>
                    <a:cubicBezTo>
                      <a:pt x="4" y="24"/>
                      <a:pt x="3" y="24"/>
                      <a:pt x="2" y="23"/>
                    </a:cubicBezTo>
                    <a:cubicBezTo>
                      <a:pt x="1" y="21"/>
                      <a:pt x="1" y="19"/>
                      <a:pt x="0" y="17"/>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947">
                <a:extLst>
                  <a:ext uri="{FF2B5EF4-FFF2-40B4-BE49-F238E27FC236}">
                    <a16:creationId xmlns:a16="http://schemas.microsoft.com/office/drawing/2014/main" xmlns="" id="{A213C8D5-2CA4-4B25-99D5-6E48229B9E15}"/>
                  </a:ext>
                </a:extLst>
              </p:cNvPr>
              <p:cNvSpPr>
                <a:spLocks noEditPoints="1"/>
              </p:cNvSpPr>
              <p:nvPr/>
            </p:nvSpPr>
            <p:spPr bwMode="auto">
              <a:xfrm>
                <a:off x="5785" y="1577"/>
                <a:ext cx="10" cy="21"/>
              </a:xfrm>
              <a:custGeom>
                <a:avLst/>
                <a:gdLst>
                  <a:gd name="T0" fmla="*/ 9 w 12"/>
                  <a:gd name="T1" fmla="*/ 16 h 24"/>
                  <a:gd name="T2" fmla="*/ 12 w 12"/>
                  <a:gd name="T3" fmla="*/ 17 h 24"/>
                  <a:gd name="T4" fmla="*/ 10 w 12"/>
                  <a:gd name="T5" fmla="*/ 22 h 24"/>
                  <a:gd name="T6" fmla="*/ 6 w 12"/>
                  <a:gd name="T7" fmla="*/ 24 h 24"/>
                  <a:gd name="T8" fmla="*/ 2 w 12"/>
                  <a:gd name="T9" fmla="*/ 21 h 24"/>
                  <a:gd name="T10" fmla="*/ 0 w 12"/>
                  <a:gd name="T11" fmla="*/ 12 h 24"/>
                  <a:gd name="T12" fmla="*/ 2 w 12"/>
                  <a:gd name="T13" fmla="*/ 3 h 24"/>
                  <a:gd name="T14" fmla="*/ 6 w 12"/>
                  <a:gd name="T15" fmla="*/ 0 h 24"/>
                  <a:gd name="T16" fmla="*/ 10 w 12"/>
                  <a:gd name="T17" fmla="*/ 3 h 24"/>
                  <a:gd name="T18" fmla="*/ 12 w 12"/>
                  <a:gd name="T19" fmla="*/ 12 h 24"/>
                  <a:gd name="T20" fmla="*/ 12 w 12"/>
                  <a:gd name="T21" fmla="*/ 13 h 24"/>
                  <a:gd name="T22" fmla="*/ 2 w 12"/>
                  <a:gd name="T23" fmla="*/ 13 h 24"/>
                  <a:gd name="T24" fmla="*/ 3 w 12"/>
                  <a:gd name="T25" fmla="*/ 19 h 24"/>
                  <a:gd name="T26" fmla="*/ 6 w 12"/>
                  <a:gd name="T27" fmla="*/ 21 h 24"/>
                  <a:gd name="T28" fmla="*/ 8 w 12"/>
                  <a:gd name="T29" fmla="*/ 20 h 24"/>
                  <a:gd name="T30" fmla="*/ 9 w 12"/>
                  <a:gd name="T31" fmla="*/ 16 h 24"/>
                  <a:gd name="T32" fmla="*/ 2 w 12"/>
                  <a:gd name="T33" fmla="*/ 10 h 24"/>
                  <a:gd name="T34" fmla="*/ 9 w 12"/>
                  <a:gd name="T35" fmla="*/ 10 h 24"/>
                  <a:gd name="T36" fmla="*/ 9 w 12"/>
                  <a:gd name="T37" fmla="*/ 6 h 24"/>
                  <a:gd name="T38" fmla="*/ 6 w 12"/>
                  <a:gd name="T39" fmla="*/ 3 h 24"/>
                  <a:gd name="T40" fmla="*/ 3 w 12"/>
                  <a:gd name="T41" fmla="*/ 5 h 24"/>
                  <a:gd name="T42" fmla="*/ 2 w 12"/>
                  <a:gd name="T4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4">
                    <a:moveTo>
                      <a:pt x="9" y="16"/>
                    </a:moveTo>
                    <a:cubicBezTo>
                      <a:pt x="12" y="17"/>
                      <a:pt x="12" y="17"/>
                      <a:pt x="12" y="17"/>
                    </a:cubicBezTo>
                    <a:cubicBezTo>
                      <a:pt x="11" y="19"/>
                      <a:pt x="11" y="21"/>
                      <a:pt x="10" y="22"/>
                    </a:cubicBezTo>
                    <a:cubicBezTo>
                      <a:pt x="9" y="24"/>
                      <a:pt x="8" y="24"/>
                      <a:pt x="6" y="24"/>
                    </a:cubicBezTo>
                    <a:cubicBezTo>
                      <a:pt x="4" y="24"/>
                      <a:pt x="3" y="23"/>
                      <a:pt x="2" y="21"/>
                    </a:cubicBezTo>
                    <a:cubicBezTo>
                      <a:pt x="0" y="19"/>
                      <a:pt x="0" y="16"/>
                      <a:pt x="0" y="12"/>
                    </a:cubicBezTo>
                    <a:cubicBezTo>
                      <a:pt x="0" y="8"/>
                      <a:pt x="0" y="5"/>
                      <a:pt x="2" y="3"/>
                    </a:cubicBezTo>
                    <a:cubicBezTo>
                      <a:pt x="3" y="1"/>
                      <a:pt x="4" y="0"/>
                      <a:pt x="6" y="0"/>
                    </a:cubicBezTo>
                    <a:cubicBezTo>
                      <a:pt x="8" y="0"/>
                      <a:pt x="9" y="1"/>
                      <a:pt x="10" y="3"/>
                    </a:cubicBezTo>
                    <a:cubicBezTo>
                      <a:pt x="11" y="5"/>
                      <a:pt x="12" y="8"/>
                      <a:pt x="12" y="12"/>
                    </a:cubicBezTo>
                    <a:cubicBezTo>
                      <a:pt x="12" y="12"/>
                      <a:pt x="12" y="13"/>
                      <a:pt x="12" y="13"/>
                    </a:cubicBezTo>
                    <a:cubicBezTo>
                      <a:pt x="2" y="13"/>
                      <a:pt x="2" y="13"/>
                      <a:pt x="2" y="13"/>
                    </a:cubicBezTo>
                    <a:cubicBezTo>
                      <a:pt x="2" y="16"/>
                      <a:pt x="3" y="18"/>
                      <a:pt x="3" y="19"/>
                    </a:cubicBezTo>
                    <a:cubicBezTo>
                      <a:pt x="4" y="21"/>
                      <a:pt x="5" y="21"/>
                      <a:pt x="6" y="21"/>
                    </a:cubicBezTo>
                    <a:cubicBezTo>
                      <a:pt x="7" y="21"/>
                      <a:pt x="8" y="21"/>
                      <a:pt x="8" y="20"/>
                    </a:cubicBezTo>
                    <a:cubicBezTo>
                      <a:pt x="9" y="19"/>
                      <a:pt x="9" y="18"/>
                      <a:pt x="9" y="16"/>
                    </a:cubicBezTo>
                    <a:close/>
                    <a:moveTo>
                      <a:pt x="2" y="10"/>
                    </a:moveTo>
                    <a:cubicBezTo>
                      <a:pt x="9" y="10"/>
                      <a:pt x="9" y="10"/>
                      <a:pt x="9" y="10"/>
                    </a:cubicBezTo>
                    <a:cubicBezTo>
                      <a:pt x="9" y="8"/>
                      <a:pt x="9" y="7"/>
                      <a:pt x="9" y="6"/>
                    </a:cubicBezTo>
                    <a:cubicBezTo>
                      <a:pt x="8" y="4"/>
                      <a:pt x="7" y="3"/>
                      <a:pt x="6" y="3"/>
                    </a:cubicBezTo>
                    <a:cubicBezTo>
                      <a:pt x="5" y="3"/>
                      <a:pt x="4" y="4"/>
                      <a:pt x="3" y="5"/>
                    </a:cubicBezTo>
                    <a:cubicBezTo>
                      <a:pt x="3" y="6"/>
                      <a:pt x="2" y="8"/>
                      <a:pt x="2" y="1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948">
                <a:extLst>
                  <a:ext uri="{FF2B5EF4-FFF2-40B4-BE49-F238E27FC236}">
                    <a16:creationId xmlns:a16="http://schemas.microsoft.com/office/drawing/2014/main" xmlns="" id="{1290397F-1E57-4B27-B4F0-400BDC90205E}"/>
                  </a:ext>
                </a:extLst>
              </p:cNvPr>
              <p:cNvSpPr>
                <a:spLocks noEditPoints="1"/>
              </p:cNvSpPr>
              <p:nvPr/>
            </p:nvSpPr>
            <p:spPr bwMode="auto">
              <a:xfrm>
                <a:off x="5797" y="1577"/>
                <a:ext cx="11" cy="21"/>
              </a:xfrm>
              <a:custGeom>
                <a:avLst/>
                <a:gdLst>
                  <a:gd name="T0" fmla="*/ 10 w 12"/>
                  <a:gd name="T1" fmla="*/ 24 h 24"/>
                  <a:gd name="T2" fmla="*/ 10 w 12"/>
                  <a:gd name="T3" fmla="*/ 21 h 24"/>
                  <a:gd name="T4" fmla="*/ 7 w 12"/>
                  <a:gd name="T5" fmla="*/ 24 h 24"/>
                  <a:gd name="T6" fmla="*/ 5 w 12"/>
                  <a:gd name="T7" fmla="*/ 24 h 24"/>
                  <a:gd name="T8" fmla="*/ 2 w 12"/>
                  <a:gd name="T9" fmla="*/ 23 h 24"/>
                  <a:gd name="T10" fmla="*/ 0 w 12"/>
                  <a:gd name="T11" fmla="*/ 18 h 24"/>
                  <a:gd name="T12" fmla="*/ 1 w 12"/>
                  <a:gd name="T13" fmla="*/ 15 h 24"/>
                  <a:gd name="T14" fmla="*/ 2 w 12"/>
                  <a:gd name="T15" fmla="*/ 12 h 24"/>
                  <a:gd name="T16" fmla="*/ 4 w 12"/>
                  <a:gd name="T17" fmla="*/ 11 h 24"/>
                  <a:gd name="T18" fmla="*/ 6 w 12"/>
                  <a:gd name="T19" fmla="*/ 10 h 24"/>
                  <a:gd name="T20" fmla="*/ 9 w 12"/>
                  <a:gd name="T21" fmla="*/ 9 h 24"/>
                  <a:gd name="T22" fmla="*/ 9 w 12"/>
                  <a:gd name="T23" fmla="*/ 8 h 24"/>
                  <a:gd name="T24" fmla="*/ 9 w 12"/>
                  <a:gd name="T25" fmla="*/ 5 h 24"/>
                  <a:gd name="T26" fmla="*/ 6 w 12"/>
                  <a:gd name="T27" fmla="*/ 3 h 24"/>
                  <a:gd name="T28" fmla="*/ 4 w 12"/>
                  <a:gd name="T29" fmla="*/ 4 h 24"/>
                  <a:gd name="T30" fmla="*/ 3 w 12"/>
                  <a:gd name="T31" fmla="*/ 8 h 24"/>
                  <a:gd name="T32" fmla="*/ 1 w 12"/>
                  <a:gd name="T33" fmla="*/ 7 h 24"/>
                  <a:gd name="T34" fmla="*/ 2 w 12"/>
                  <a:gd name="T35" fmla="*/ 3 h 24"/>
                  <a:gd name="T36" fmla="*/ 4 w 12"/>
                  <a:gd name="T37" fmla="*/ 1 h 24"/>
                  <a:gd name="T38" fmla="*/ 7 w 12"/>
                  <a:gd name="T39" fmla="*/ 0 h 24"/>
                  <a:gd name="T40" fmla="*/ 9 w 12"/>
                  <a:gd name="T41" fmla="*/ 1 h 24"/>
                  <a:gd name="T42" fmla="*/ 11 w 12"/>
                  <a:gd name="T43" fmla="*/ 2 h 24"/>
                  <a:gd name="T44" fmla="*/ 11 w 12"/>
                  <a:gd name="T45" fmla="*/ 5 h 24"/>
                  <a:gd name="T46" fmla="*/ 12 w 12"/>
                  <a:gd name="T47" fmla="*/ 9 h 24"/>
                  <a:gd name="T48" fmla="*/ 12 w 12"/>
                  <a:gd name="T49" fmla="*/ 14 h 24"/>
                  <a:gd name="T50" fmla="*/ 12 w 12"/>
                  <a:gd name="T51" fmla="*/ 21 h 24"/>
                  <a:gd name="T52" fmla="*/ 12 w 12"/>
                  <a:gd name="T53" fmla="*/ 24 h 24"/>
                  <a:gd name="T54" fmla="*/ 10 w 12"/>
                  <a:gd name="T55" fmla="*/ 24 h 24"/>
                  <a:gd name="T56" fmla="*/ 9 w 12"/>
                  <a:gd name="T57" fmla="*/ 12 h 24"/>
                  <a:gd name="T58" fmla="*/ 6 w 12"/>
                  <a:gd name="T59" fmla="*/ 14 h 24"/>
                  <a:gd name="T60" fmla="*/ 4 w 12"/>
                  <a:gd name="T61" fmla="*/ 14 h 24"/>
                  <a:gd name="T62" fmla="*/ 3 w 12"/>
                  <a:gd name="T63" fmla="*/ 16 h 24"/>
                  <a:gd name="T64" fmla="*/ 3 w 12"/>
                  <a:gd name="T65" fmla="*/ 18 h 24"/>
                  <a:gd name="T66" fmla="*/ 3 w 12"/>
                  <a:gd name="T67" fmla="*/ 20 h 24"/>
                  <a:gd name="T68" fmla="*/ 5 w 12"/>
                  <a:gd name="T69" fmla="*/ 21 h 24"/>
                  <a:gd name="T70" fmla="*/ 8 w 12"/>
                  <a:gd name="T71" fmla="*/ 20 h 24"/>
                  <a:gd name="T72" fmla="*/ 9 w 12"/>
                  <a:gd name="T73" fmla="*/ 18 h 24"/>
                  <a:gd name="T74" fmla="*/ 9 w 12"/>
                  <a:gd name="T75" fmla="*/ 14 h 24"/>
                  <a:gd name="T76" fmla="*/ 9 w 12"/>
                  <a:gd name="T7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 h="24">
                    <a:moveTo>
                      <a:pt x="10" y="24"/>
                    </a:moveTo>
                    <a:cubicBezTo>
                      <a:pt x="10" y="23"/>
                      <a:pt x="10" y="22"/>
                      <a:pt x="10" y="21"/>
                    </a:cubicBezTo>
                    <a:cubicBezTo>
                      <a:pt x="9" y="22"/>
                      <a:pt x="8" y="23"/>
                      <a:pt x="7" y="24"/>
                    </a:cubicBezTo>
                    <a:cubicBezTo>
                      <a:pt x="6" y="24"/>
                      <a:pt x="6" y="24"/>
                      <a:pt x="5" y="24"/>
                    </a:cubicBezTo>
                    <a:cubicBezTo>
                      <a:pt x="3" y="24"/>
                      <a:pt x="2" y="24"/>
                      <a:pt x="2" y="23"/>
                    </a:cubicBezTo>
                    <a:cubicBezTo>
                      <a:pt x="1" y="21"/>
                      <a:pt x="0" y="20"/>
                      <a:pt x="0" y="18"/>
                    </a:cubicBezTo>
                    <a:cubicBezTo>
                      <a:pt x="0" y="17"/>
                      <a:pt x="1" y="16"/>
                      <a:pt x="1" y="15"/>
                    </a:cubicBezTo>
                    <a:cubicBezTo>
                      <a:pt x="1" y="14"/>
                      <a:pt x="2" y="13"/>
                      <a:pt x="2" y="12"/>
                    </a:cubicBezTo>
                    <a:cubicBezTo>
                      <a:pt x="2" y="12"/>
                      <a:pt x="3" y="11"/>
                      <a:pt x="4" y="11"/>
                    </a:cubicBezTo>
                    <a:cubicBezTo>
                      <a:pt x="4" y="11"/>
                      <a:pt x="5" y="11"/>
                      <a:pt x="6" y="10"/>
                    </a:cubicBezTo>
                    <a:cubicBezTo>
                      <a:pt x="7" y="10"/>
                      <a:pt x="9" y="10"/>
                      <a:pt x="9" y="9"/>
                    </a:cubicBezTo>
                    <a:cubicBezTo>
                      <a:pt x="9" y="9"/>
                      <a:pt x="9" y="8"/>
                      <a:pt x="9" y="8"/>
                    </a:cubicBezTo>
                    <a:cubicBezTo>
                      <a:pt x="9" y="6"/>
                      <a:pt x="9" y="5"/>
                      <a:pt x="9" y="5"/>
                    </a:cubicBezTo>
                    <a:cubicBezTo>
                      <a:pt x="8" y="4"/>
                      <a:pt x="7" y="3"/>
                      <a:pt x="6" y="3"/>
                    </a:cubicBezTo>
                    <a:cubicBezTo>
                      <a:pt x="5" y="3"/>
                      <a:pt x="5" y="4"/>
                      <a:pt x="4" y="4"/>
                    </a:cubicBezTo>
                    <a:cubicBezTo>
                      <a:pt x="4" y="5"/>
                      <a:pt x="3" y="6"/>
                      <a:pt x="3" y="8"/>
                    </a:cubicBezTo>
                    <a:cubicBezTo>
                      <a:pt x="1" y="7"/>
                      <a:pt x="1" y="7"/>
                      <a:pt x="1" y="7"/>
                    </a:cubicBezTo>
                    <a:cubicBezTo>
                      <a:pt x="1" y="6"/>
                      <a:pt x="1" y="4"/>
                      <a:pt x="2" y="3"/>
                    </a:cubicBezTo>
                    <a:cubicBezTo>
                      <a:pt x="2" y="2"/>
                      <a:pt x="3" y="1"/>
                      <a:pt x="4" y="1"/>
                    </a:cubicBezTo>
                    <a:cubicBezTo>
                      <a:pt x="5" y="0"/>
                      <a:pt x="6" y="0"/>
                      <a:pt x="7" y="0"/>
                    </a:cubicBezTo>
                    <a:cubicBezTo>
                      <a:pt x="8" y="0"/>
                      <a:pt x="9" y="0"/>
                      <a:pt x="9" y="1"/>
                    </a:cubicBezTo>
                    <a:cubicBezTo>
                      <a:pt x="10" y="1"/>
                      <a:pt x="10" y="2"/>
                      <a:pt x="11" y="2"/>
                    </a:cubicBezTo>
                    <a:cubicBezTo>
                      <a:pt x="11" y="3"/>
                      <a:pt x="11" y="4"/>
                      <a:pt x="11" y="5"/>
                    </a:cubicBezTo>
                    <a:cubicBezTo>
                      <a:pt x="12" y="6"/>
                      <a:pt x="12" y="7"/>
                      <a:pt x="12" y="9"/>
                    </a:cubicBezTo>
                    <a:cubicBezTo>
                      <a:pt x="12" y="14"/>
                      <a:pt x="12" y="14"/>
                      <a:pt x="12" y="14"/>
                    </a:cubicBezTo>
                    <a:cubicBezTo>
                      <a:pt x="12" y="18"/>
                      <a:pt x="12" y="20"/>
                      <a:pt x="12" y="21"/>
                    </a:cubicBezTo>
                    <a:cubicBezTo>
                      <a:pt x="12" y="22"/>
                      <a:pt x="12" y="23"/>
                      <a:pt x="12" y="24"/>
                    </a:cubicBezTo>
                    <a:cubicBezTo>
                      <a:pt x="10" y="24"/>
                      <a:pt x="10" y="24"/>
                      <a:pt x="10" y="24"/>
                    </a:cubicBezTo>
                    <a:close/>
                    <a:moveTo>
                      <a:pt x="9" y="12"/>
                    </a:moveTo>
                    <a:cubicBezTo>
                      <a:pt x="9" y="13"/>
                      <a:pt x="7" y="13"/>
                      <a:pt x="6" y="14"/>
                    </a:cubicBezTo>
                    <a:cubicBezTo>
                      <a:pt x="5" y="14"/>
                      <a:pt x="4" y="14"/>
                      <a:pt x="4" y="14"/>
                    </a:cubicBezTo>
                    <a:cubicBezTo>
                      <a:pt x="4" y="15"/>
                      <a:pt x="3" y="15"/>
                      <a:pt x="3" y="16"/>
                    </a:cubicBezTo>
                    <a:cubicBezTo>
                      <a:pt x="3" y="16"/>
                      <a:pt x="3" y="17"/>
                      <a:pt x="3" y="18"/>
                    </a:cubicBezTo>
                    <a:cubicBezTo>
                      <a:pt x="3" y="19"/>
                      <a:pt x="3" y="20"/>
                      <a:pt x="3" y="20"/>
                    </a:cubicBezTo>
                    <a:cubicBezTo>
                      <a:pt x="4" y="21"/>
                      <a:pt x="4" y="21"/>
                      <a:pt x="5" y="21"/>
                    </a:cubicBezTo>
                    <a:cubicBezTo>
                      <a:pt x="6" y="21"/>
                      <a:pt x="7" y="21"/>
                      <a:pt x="8" y="20"/>
                    </a:cubicBezTo>
                    <a:cubicBezTo>
                      <a:pt x="8" y="20"/>
                      <a:pt x="9" y="19"/>
                      <a:pt x="9" y="18"/>
                    </a:cubicBezTo>
                    <a:cubicBezTo>
                      <a:pt x="9" y="17"/>
                      <a:pt x="9" y="15"/>
                      <a:pt x="9" y="14"/>
                    </a:cubicBezTo>
                    <a:lnTo>
                      <a:pt x="9" y="1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949">
                <a:extLst>
                  <a:ext uri="{FF2B5EF4-FFF2-40B4-BE49-F238E27FC236}">
                    <a16:creationId xmlns:a16="http://schemas.microsoft.com/office/drawing/2014/main" xmlns="" id="{083794AC-FDC2-49DF-8408-2F148781A907}"/>
                  </a:ext>
                </a:extLst>
              </p:cNvPr>
              <p:cNvSpPr>
                <a:spLocks/>
              </p:cNvSpPr>
              <p:nvPr/>
            </p:nvSpPr>
            <p:spPr bwMode="auto">
              <a:xfrm>
                <a:off x="5810" y="1577"/>
                <a:ext cx="9" cy="21"/>
              </a:xfrm>
              <a:custGeom>
                <a:avLst/>
                <a:gdLst>
                  <a:gd name="T0" fmla="*/ 0 w 10"/>
                  <a:gd name="T1" fmla="*/ 17 h 24"/>
                  <a:gd name="T2" fmla="*/ 2 w 10"/>
                  <a:gd name="T3" fmla="*/ 16 h 24"/>
                  <a:gd name="T4" fmla="*/ 3 w 10"/>
                  <a:gd name="T5" fmla="*/ 20 h 24"/>
                  <a:gd name="T6" fmla="*/ 5 w 10"/>
                  <a:gd name="T7" fmla="*/ 21 h 24"/>
                  <a:gd name="T8" fmla="*/ 8 w 10"/>
                  <a:gd name="T9" fmla="*/ 20 h 24"/>
                  <a:gd name="T10" fmla="*/ 8 w 10"/>
                  <a:gd name="T11" fmla="*/ 17 h 24"/>
                  <a:gd name="T12" fmla="*/ 8 w 10"/>
                  <a:gd name="T13" fmla="*/ 15 h 24"/>
                  <a:gd name="T14" fmla="*/ 5 w 10"/>
                  <a:gd name="T15" fmla="*/ 14 h 24"/>
                  <a:gd name="T16" fmla="*/ 2 w 10"/>
                  <a:gd name="T17" fmla="*/ 12 h 24"/>
                  <a:gd name="T18" fmla="*/ 1 w 10"/>
                  <a:gd name="T19" fmla="*/ 10 h 24"/>
                  <a:gd name="T20" fmla="*/ 0 w 10"/>
                  <a:gd name="T21" fmla="*/ 7 h 24"/>
                  <a:gd name="T22" fmla="*/ 1 w 10"/>
                  <a:gd name="T23" fmla="*/ 4 h 24"/>
                  <a:gd name="T24" fmla="*/ 2 w 10"/>
                  <a:gd name="T25" fmla="*/ 2 h 24"/>
                  <a:gd name="T26" fmla="*/ 3 w 10"/>
                  <a:gd name="T27" fmla="*/ 0 h 24"/>
                  <a:gd name="T28" fmla="*/ 5 w 10"/>
                  <a:gd name="T29" fmla="*/ 0 h 24"/>
                  <a:gd name="T30" fmla="*/ 8 w 10"/>
                  <a:gd name="T31" fmla="*/ 1 h 24"/>
                  <a:gd name="T32" fmla="*/ 9 w 10"/>
                  <a:gd name="T33" fmla="*/ 3 h 24"/>
                  <a:gd name="T34" fmla="*/ 10 w 10"/>
                  <a:gd name="T35" fmla="*/ 7 h 24"/>
                  <a:gd name="T36" fmla="*/ 8 w 10"/>
                  <a:gd name="T37" fmla="*/ 7 h 24"/>
                  <a:gd name="T38" fmla="*/ 7 w 10"/>
                  <a:gd name="T39" fmla="*/ 4 h 24"/>
                  <a:gd name="T40" fmla="*/ 5 w 10"/>
                  <a:gd name="T41" fmla="*/ 3 h 24"/>
                  <a:gd name="T42" fmla="*/ 3 w 10"/>
                  <a:gd name="T43" fmla="*/ 4 h 24"/>
                  <a:gd name="T44" fmla="*/ 2 w 10"/>
                  <a:gd name="T45" fmla="*/ 6 h 24"/>
                  <a:gd name="T46" fmla="*/ 3 w 10"/>
                  <a:gd name="T47" fmla="*/ 8 h 24"/>
                  <a:gd name="T48" fmla="*/ 3 w 10"/>
                  <a:gd name="T49" fmla="*/ 9 h 24"/>
                  <a:gd name="T50" fmla="*/ 5 w 10"/>
                  <a:gd name="T51" fmla="*/ 10 h 24"/>
                  <a:gd name="T52" fmla="*/ 9 w 10"/>
                  <a:gd name="T53" fmla="*/ 12 h 24"/>
                  <a:gd name="T54" fmla="*/ 10 w 10"/>
                  <a:gd name="T55" fmla="*/ 14 h 24"/>
                  <a:gd name="T56" fmla="*/ 10 w 10"/>
                  <a:gd name="T57" fmla="*/ 17 h 24"/>
                  <a:gd name="T58" fmla="*/ 10 w 10"/>
                  <a:gd name="T59" fmla="*/ 21 h 24"/>
                  <a:gd name="T60" fmla="*/ 8 w 10"/>
                  <a:gd name="T61" fmla="*/ 24 h 24"/>
                  <a:gd name="T62" fmla="*/ 5 w 10"/>
                  <a:gd name="T63" fmla="*/ 24 h 24"/>
                  <a:gd name="T64" fmla="*/ 2 w 10"/>
                  <a:gd name="T65" fmla="*/ 23 h 24"/>
                  <a:gd name="T66" fmla="*/ 0 w 10"/>
                  <a:gd name="T67"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 h="24">
                    <a:moveTo>
                      <a:pt x="0" y="17"/>
                    </a:moveTo>
                    <a:cubicBezTo>
                      <a:pt x="2" y="16"/>
                      <a:pt x="2" y="16"/>
                      <a:pt x="2" y="16"/>
                    </a:cubicBezTo>
                    <a:cubicBezTo>
                      <a:pt x="2" y="18"/>
                      <a:pt x="2" y="19"/>
                      <a:pt x="3" y="20"/>
                    </a:cubicBezTo>
                    <a:cubicBezTo>
                      <a:pt x="4" y="21"/>
                      <a:pt x="4" y="21"/>
                      <a:pt x="5" y="21"/>
                    </a:cubicBezTo>
                    <a:cubicBezTo>
                      <a:pt x="6" y="21"/>
                      <a:pt x="7" y="21"/>
                      <a:pt x="8" y="20"/>
                    </a:cubicBezTo>
                    <a:cubicBezTo>
                      <a:pt x="8" y="19"/>
                      <a:pt x="8" y="18"/>
                      <a:pt x="8" y="17"/>
                    </a:cubicBezTo>
                    <a:cubicBezTo>
                      <a:pt x="8" y="17"/>
                      <a:pt x="8" y="16"/>
                      <a:pt x="8" y="15"/>
                    </a:cubicBezTo>
                    <a:cubicBezTo>
                      <a:pt x="7" y="15"/>
                      <a:pt x="7" y="15"/>
                      <a:pt x="5" y="14"/>
                    </a:cubicBezTo>
                    <a:cubicBezTo>
                      <a:pt x="4" y="13"/>
                      <a:pt x="3" y="13"/>
                      <a:pt x="2" y="12"/>
                    </a:cubicBezTo>
                    <a:cubicBezTo>
                      <a:pt x="1" y="12"/>
                      <a:pt x="1" y="11"/>
                      <a:pt x="1" y="10"/>
                    </a:cubicBezTo>
                    <a:cubicBezTo>
                      <a:pt x="0" y="9"/>
                      <a:pt x="0" y="8"/>
                      <a:pt x="0" y="7"/>
                    </a:cubicBezTo>
                    <a:cubicBezTo>
                      <a:pt x="0" y="6"/>
                      <a:pt x="0" y="5"/>
                      <a:pt x="1" y="4"/>
                    </a:cubicBezTo>
                    <a:cubicBezTo>
                      <a:pt x="1" y="3"/>
                      <a:pt x="1" y="2"/>
                      <a:pt x="2" y="2"/>
                    </a:cubicBezTo>
                    <a:cubicBezTo>
                      <a:pt x="2" y="1"/>
                      <a:pt x="2" y="1"/>
                      <a:pt x="3" y="0"/>
                    </a:cubicBezTo>
                    <a:cubicBezTo>
                      <a:pt x="4" y="0"/>
                      <a:pt x="4" y="0"/>
                      <a:pt x="5" y="0"/>
                    </a:cubicBezTo>
                    <a:cubicBezTo>
                      <a:pt x="6" y="0"/>
                      <a:pt x="7" y="0"/>
                      <a:pt x="8" y="1"/>
                    </a:cubicBezTo>
                    <a:cubicBezTo>
                      <a:pt x="8" y="1"/>
                      <a:pt x="9" y="2"/>
                      <a:pt x="9" y="3"/>
                    </a:cubicBezTo>
                    <a:cubicBezTo>
                      <a:pt x="10" y="4"/>
                      <a:pt x="10" y="5"/>
                      <a:pt x="10" y="7"/>
                    </a:cubicBezTo>
                    <a:cubicBezTo>
                      <a:pt x="8" y="7"/>
                      <a:pt x="8" y="7"/>
                      <a:pt x="8" y="7"/>
                    </a:cubicBezTo>
                    <a:cubicBezTo>
                      <a:pt x="8" y="6"/>
                      <a:pt x="7" y="5"/>
                      <a:pt x="7" y="4"/>
                    </a:cubicBezTo>
                    <a:cubicBezTo>
                      <a:pt x="7" y="4"/>
                      <a:pt x="6" y="3"/>
                      <a:pt x="5" y="3"/>
                    </a:cubicBezTo>
                    <a:cubicBezTo>
                      <a:pt x="4" y="3"/>
                      <a:pt x="3" y="4"/>
                      <a:pt x="3" y="4"/>
                    </a:cubicBezTo>
                    <a:cubicBezTo>
                      <a:pt x="2" y="5"/>
                      <a:pt x="2" y="5"/>
                      <a:pt x="2" y="6"/>
                    </a:cubicBezTo>
                    <a:cubicBezTo>
                      <a:pt x="2" y="7"/>
                      <a:pt x="2" y="7"/>
                      <a:pt x="3" y="8"/>
                    </a:cubicBezTo>
                    <a:cubicBezTo>
                      <a:pt x="3" y="8"/>
                      <a:pt x="3" y="8"/>
                      <a:pt x="3" y="9"/>
                    </a:cubicBezTo>
                    <a:cubicBezTo>
                      <a:pt x="4" y="9"/>
                      <a:pt x="4" y="9"/>
                      <a:pt x="5" y="10"/>
                    </a:cubicBezTo>
                    <a:cubicBezTo>
                      <a:pt x="7" y="10"/>
                      <a:pt x="8" y="11"/>
                      <a:pt x="9" y="12"/>
                    </a:cubicBezTo>
                    <a:cubicBezTo>
                      <a:pt x="9" y="12"/>
                      <a:pt x="10" y="13"/>
                      <a:pt x="10" y="14"/>
                    </a:cubicBezTo>
                    <a:cubicBezTo>
                      <a:pt x="10" y="15"/>
                      <a:pt x="10" y="16"/>
                      <a:pt x="10" y="17"/>
                    </a:cubicBezTo>
                    <a:cubicBezTo>
                      <a:pt x="10" y="18"/>
                      <a:pt x="10" y="20"/>
                      <a:pt x="10" y="21"/>
                    </a:cubicBezTo>
                    <a:cubicBezTo>
                      <a:pt x="9" y="22"/>
                      <a:pt x="9" y="23"/>
                      <a:pt x="8" y="24"/>
                    </a:cubicBezTo>
                    <a:cubicBezTo>
                      <a:pt x="7" y="24"/>
                      <a:pt x="6" y="24"/>
                      <a:pt x="5" y="24"/>
                    </a:cubicBezTo>
                    <a:cubicBezTo>
                      <a:pt x="4" y="24"/>
                      <a:pt x="2" y="24"/>
                      <a:pt x="2" y="23"/>
                    </a:cubicBezTo>
                    <a:cubicBezTo>
                      <a:pt x="1" y="21"/>
                      <a:pt x="0" y="19"/>
                      <a:pt x="0" y="17"/>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950">
                <a:extLst>
                  <a:ext uri="{FF2B5EF4-FFF2-40B4-BE49-F238E27FC236}">
                    <a16:creationId xmlns:a16="http://schemas.microsoft.com/office/drawing/2014/main" xmlns="" id="{2B841799-67B7-474B-A82B-617E61B43FC5}"/>
                  </a:ext>
                </a:extLst>
              </p:cNvPr>
              <p:cNvSpPr>
                <a:spLocks/>
              </p:cNvSpPr>
              <p:nvPr/>
            </p:nvSpPr>
            <p:spPr bwMode="auto">
              <a:xfrm>
                <a:off x="5829" y="1570"/>
                <a:ext cx="11" cy="28"/>
              </a:xfrm>
              <a:custGeom>
                <a:avLst/>
                <a:gdLst>
                  <a:gd name="T0" fmla="*/ 0 w 11"/>
                  <a:gd name="T1" fmla="*/ 28 h 28"/>
                  <a:gd name="T2" fmla="*/ 0 w 11"/>
                  <a:gd name="T3" fmla="*/ 0 h 28"/>
                  <a:gd name="T4" fmla="*/ 11 w 11"/>
                  <a:gd name="T5" fmla="*/ 0 h 28"/>
                  <a:gd name="T6" fmla="*/ 11 w 11"/>
                  <a:gd name="T7" fmla="*/ 3 h 28"/>
                  <a:gd name="T8" fmla="*/ 2 w 11"/>
                  <a:gd name="T9" fmla="*/ 3 h 28"/>
                  <a:gd name="T10" fmla="*/ 2 w 11"/>
                  <a:gd name="T11" fmla="*/ 12 h 28"/>
                  <a:gd name="T12" fmla="*/ 11 w 11"/>
                  <a:gd name="T13" fmla="*/ 12 h 28"/>
                  <a:gd name="T14" fmla="*/ 11 w 11"/>
                  <a:gd name="T15" fmla="*/ 15 h 28"/>
                  <a:gd name="T16" fmla="*/ 2 w 11"/>
                  <a:gd name="T17" fmla="*/ 15 h 28"/>
                  <a:gd name="T18" fmla="*/ 2 w 11"/>
                  <a:gd name="T19" fmla="*/ 25 h 28"/>
                  <a:gd name="T20" fmla="*/ 11 w 11"/>
                  <a:gd name="T21" fmla="*/ 25 h 28"/>
                  <a:gd name="T22" fmla="*/ 11 w 11"/>
                  <a:gd name="T23" fmla="*/ 28 h 28"/>
                  <a:gd name="T24" fmla="*/ 0 w 11"/>
                  <a:gd name="T2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28">
                    <a:moveTo>
                      <a:pt x="0" y="28"/>
                    </a:moveTo>
                    <a:lnTo>
                      <a:pt x="0" y="0"/>
                    </a:lnTo>
                    <a:lnTo>
                      <a:pt x="11" y="0"/>
                    </a:lnTo>
                    <a:lnTo>
                      <a:pt x="11" y="3"/>
                    </a:lnTo>
                    <a:lnTo>
                      <a:pt x="2" y="3"/>
                    </a:lnTo>
                    <a:lnTo>
                      <a:pt x="2" y="12"/>
                    </a:lnTo>
                    <a:lnTo>
                      <a:pt x="11" y="12"/>
                    </a:lnTo>
                    <a:lnTo>
                      <a:pt x="11" y="15"/>
                    </a:lnTo>
                    <a:lnTo>
                      <a:pt x="2" y="15"/>
                    </a:lnTo>
                    <a:lnTo>
                      <a:pt x="2" y="25"/>
                    </a:lnTo>
                    <a:lnTo>
                      <a:pt x="11" y="25"/>
                    </a:lnTo>
                    <a:lnTo>
                      <a:pt x="11"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951">
                <a:extLst>
                  <a:ext uri="{FF2B5EF4-FFF2-40B4-BE49-F238E27FC236}">
                    <a16:creationId xmlns:a16="http://schemas.microsoft.com/office/drawing/2014/main" xmlns="" id="{BD32C58A-9A14-45E5-8137-094C49B12491}"/>
                  </a:ext>
                </a:extLst>
              </p:cNvPr>
              <p:cNvSpPr>
                <a:spLocks noEditPoints="1"/>
              </p:cNvSpPr>
              <p:nvPr/>
            </p:nvSpPr>
            <p:spPr bwMode="auto">
              <a:xfrm>
                <a:off x="5843" y="1570"/>
                <a:ext cx="10" cy="28"/>
              </a:xfrm>
              <a:custGeom>
                <a:avLst/>
                <a:gdLst>
                  <a:gd name="T0" fmla="*/ 9 w 11"/>
                  <a:gd name="T1" fmla="*/ 32 h 32"/>
                  <a:gd name="T2" fmla="*/ 9 w 11"/>
                  <a:gd name="T3" fmla="*/ 29 h 32"/>
                  <a:gd name="T4" fmla="*/ 6 w 11"/>
                  <a:gd name="T5" fmla="*/ 32 h 32"/>
                  <a:gd name="T6" fmla="*/ 3 w 11"/>
                  <a:gd name="T7" fmla="*/ 31 h 32"/>
                  <a:gd name="T8" fmla="*/ 1 w 11"/>
                  <a:gd name="T9" fmla="*/ 27 h 32"/>
                  <a:gd name="T10" fmla="*/ 0 w 11"/>
                  <a:gd name="T11" fmla="*/ 20 h 32"/>
                  <a:gd name="T12" fmla="*/ 1 w 11"/>
                  <a:gd name="T13" fmla="*/ 14 h 32"/>
                  <a:gd name="T14" fmla="*/ 3 w 11"/>
                  <a:gd name="T15" fmla="*/ 10 h 32"/>
                  <a:gd name="T16" fmla="*/ 5 w 11"/>
                  <a:gd name="T17" fmla="*/ 8 h 32"/>
                  <a:gd name="T18" fmla="*/ 8 w 11"/>
                  <a:gd name="T19" fmla="*/ 9 h 32"/>
                  <a:gd name="T20" fmla="*/ 9 w 11"/>
                  <a:gd name="T21" fmla="*/ 11 h 32"/>
                  <a:gd name="T22" fmla="*/ 9 w 11"/>
                  <a:gd name="T23" fmla="*/ 0 h 32"/>
                  <a:gd name="T24" fmla="*/ 11 w 11"/>
                  <a:gd name="T25" fmla="*/ 0 h 32"/>
                  <a:gd name="T26" fmla="*/ 11 w 11"/>
                  <a:gd name="T27" fmla="*/ 32 h 32"/>
                  <a:gd name="T28" fmla="*/ 9 w 11"/>
                  <a:gd name="T29" fmla="*/ 32 h 32"/>
                  <a:gd name="T30" fmla="*/ 2 w 11"/>
                  <a:gd name="T31" fmla="*/ 20 h 32"/>
                  <a:gd name="T32" fmla="*/ 3 w 11"/>
                  <a:gd name="T33" fmla="*/ 27 h 32"/>
                  <a:gd name="T34" fmla="*/ 6 w 11"/>
                  <a:gd name="T35" fmla="*/ 29 h 32"/>
                  <a:gd name="T36" fmla="*/ 8 w 11"/>
                  <a:gd name="T37" fmla="*/ 27 h 32"/>
                  <a:gd name="T38" fmla="*/ 9 w 11"/>
                  <a:gd name="T39" fmla="*/ 21 h 32"/>
                  <a:gd name="T40" fmla="*/ 8 w 11"/>
                  <a:gd name="T41" fmla="*/ 14 h 32"/>
                  <a:gd name="T42" fmla="*/ 6 w 11"/>
                  <a:gd name="T43" fmla="*/ 11 h 32"/>
                  <a:gd name="T44" fmla="*/ 3 w 11"/>
                  <a:gd name="T45" fmla="*/ 13 h 32"/>
                  <a:gd name="T46" fmla="*/ 2 w 11"/>
                  <a:gd name="T47" fmla="*/ 2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 h="32">
                    <a:moveTo>
                      <a:pt x="9" y="32"/>
                    </a:moveTo>
                    <a:cubicBezTo>
                      <a:pt x="9" y="29"/>
                      <a:pt x="9" y="29"/>
                      <a:pt x="9" y="29"/>
                    </a:cubicBezTo>
                    <a:cubicBezTo>
                      <a:pt x="8" y="31"/>
                      <a:pt x="7" y="32"/>
                      <a:pt x="6" y="32"/>
                    </a:cubicBezTo>
                    <a:cubicBezTo>
                      <a:pt x="5" y="32"/>
                      <a:pt x="4" y="32"/>
                      <a:pt x="3" y="31"/>
                    </a:cubicBezTo>
                    <a:cubicBezTo>
                      <a:pt x="2" y="30"/>
                      <a:pt x="1" y="28"/>
                      <a:pt x="1" y="27"/>
                    </a:cubicBezTo>
                    <a:cubicBezTo>
                      <a:pt x="0" y="25"/>
                      <a:pt x="0" y="23"/>
                      <a:pt x="0" y="20"/>
                    </a:cubicBezTo>
                    <a:cubicBezTo>
                      <a:pt x="0" y="18"/>
                      <a:pt x="0" y="16"/>
                      <a:pt x="1" y="14"/>
                    </a:cubicBezTo>
                    <a:cubicBezTo>
                      <a:pt x="1" y="12"/>
                      <a:pt x="2" y="11"/>
                      <a:pt x="3" y="10"/>
                    </a:cubicBezTo>
                    <a:cubicBezTo>
                      <a:pt x="3" y="8"/>
                      <a:pt x="4" y="8"/>
                      <a:pt x="5" y="8"/>
                    </a:cubicBezTo>
                    <a:cubicBezTo>
                      <a:pt x="6" y="8"/>
                      <a:pt x="7" y="8"/>
                      <a:pt x="8" y="9"/>
                    </a:cubicBezTo>
                    <a:cubicBezTo>
                      <a:pt x="8" y="9"/>
                      <a:pt x="9" y="10"/>
                      <a:pt x="9" y="11"/>
                    </a:cubicBezTo>
                    <a:cubicBezTo>
                      <a:pt x="9" y="0"/>
                      <a:pt x="9" y="0"/>
                      <a:pt x="9" y="0"/>
                    </a:cubicBezTo>
                    <a:cubicBezTo>
                      <a:pt x="11" y="0"/>
                      <a:pt x="11" y="0"/>
                      <a:pt x="11" y="0"/>
                    </a:cubicBezTo>
                    <a:cubicBezTo>
                      <a:pt x="11" y="32"/>
                      <a:pt x="11" y="32"/>
                      <a:pt x="11" y="32"/>
                    </a:cubicBezTo>
                    <a:lnTo>
                      <a:pt x="9" y="32"/>
                    </a:lnTo>
                    <a:close/>
                    <a:moveTo>
                      <a:pt x="2" y="20"/>
                    </a:moveTo>
                    <a:cubicBezTo>
                      <a:pt x="2" y="23"/>
                      <a:pt x="3" y="25"/>
                      <a:pt x="3" y="27"/>
                    </a:cubicBezTo>
                    <a:cubicBezTo>
                      <a:pt x="4" y="28"/>
                      <a:pt x="5" y="29"/>
                      <a:pt x="6" y="29"/>
                    </a:cubicBezTo>
                    <a:cubicBezTo>
                      <a:pt x="7" y="29"/>
                      <a:pt x="8" y="29"/>
                      <a:pt x="8" y="27"/>
                    </a:cubicBezTo>
                    <a:cubicBezTo>
                      <a:pt x="9" y="26"/>
                      <a:pt x="9" y="23"/>
                      <a:pt x="9" y="21"/>
                    </a:cubicBezTo>
                    <a:cubicBezTo>
                      <a:pt x="9" y="17"/>
                      <a:pt x="9" y="15"/>
                      <a:pt x="8" y="14"/>
                    </a:cubicBezTo>
                    <a:cubicBezTo>
                      <a:pt x="8" y="12"/>
                      <a:pt x="7" y="11"/>
                      <a:pt x="6" y="11"/>
                    </a:cubicBezTo>
                    <a:cubicBezTo>
                      <a:pt x="5" y="11"/>
                      <a:pt x="4" y="12"/>
                      <a:pt x="3" y="13"/>
                    </a:cubicBezTo>
                    <a:cubicBezTo>
                      <a:pt x="3" y="15"/>
                      <a:pt x="2" y="17"/>
                      <a:pt x="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952">
                <a:extLst>
                  <a:ext uri="{FF2B5EF4-FFF2-40B4-BE49-F238E27FC236}">
                    <a16:creationId xmlns:a16="http://schemas.microsoft.com/office/drawing/2014/main" xmlns="" id="{FAB28399-797C-44B9-BE8C-C376B0ED05FF}"/>
                  </a:ext>
                </a:extLst>
              </p:cNvPr>
              <p:cNvSpPr>
                <a:spLocks/>
              </p:cNvSpPr>
              <p:nvPr/>
            </p:nvSpPr>
            <p:spPr bwMode="auto">
              <a:xfrm>
                <a:off x="5856" y="1578"/>
                <a:ext cx="10" cy="20"/>
              </a:xfrm>
              <a:custGeom>
                <a:avLst/>
                <a:gdLst>
                  <a:gd name="T0" fmla="*/ 9 w 11"/>
                  <a:gd name="T1" fmla="*/ 23 h 23"/>
                  <a:gd name="T2" fmla="*/ 9 w 11"/>
                  <a:gd name="T3" fmla="*/ 20 h 23"/>
                  <a:gd name="T4" fmla="*/ 5 w 11"/>
                  <a:gd name="T5" fmla="*/ 23 h 23"/>
                  <a:gd name="T6" fmla="*/ 3 w 11"/>
                  <a:gd name="T7" fmla="*/ 23 h 23"/>
                  <a:gd name="T8" fmla="*/ 1 w 11"/>
                  <a:gd name="T9" fmla="*/ 21 h 23"/>
                  <a:gd name="T10" fmla="*/ 0 w 11"/>
                  <a:gd name="T11" fmla="*/ 18 h 23"/>
                  <a:gd name="T12" fmla="*/ 0 w 11"/>
                  <a:gd name="T13" fmla="*/ 14 h 23"/>
                  <a:gd name="T14" fmla="*/ 0 w 11"/>
                  <a:gd name="T15" fmla="*/ 0 h 23"/>
                  <a:gd name="T16" fmla="*/ 3 w 11"/>
                  <a:gd name="T17" fmla="*/ 0 h 23"/>
                  <a:gd name="T18" fmla="*/ 3 w 11"/>
                  <a:gd name="T19" fmla="*/ 13 h 23"/>
                  <a:gd name="T20" fmla="*/ 3 w 11"/>
                  <a:gd name="T21" fmla="*/ 17 h 23"/>
                  <a:gd name="T22" fmla="*/ 3 w 11"/>
                  <a:gd name="T23" fmla="*/ 19 h 23"/>
                  <a:gd name="T24" fmla="*/ 5 w 11"/>
                  <a:gd name="T25" fmla="*/ 20 h 23"/>
                  <a:gd name="T26" fmla="*/ 7 w 11"/>
                  <a:gd name="T27" fmla="*/ 19 h 23"/>
                  <a:gd name="T28" fmla="*/ 8 w 11"/>
                  <a:gd name="T29" fmla="*/ 17 h 23"/>
                  <a:gd name="T30" fmla="*/ 9 w 11"/>
                  <a:gd name="T31" fmla="*/ 12 h 23"/>
                  <a:gd name="T32" fmla="*/ 9 w 11"/>
                  <a:gd name="T33" fmla="*/ 0 h 23"/>
                  <a:gd name="T34" fmla="*/ 11 w 11"/>
                  <a:gd name="T35" fmla="*/ 0 h 23"/>
                  <a:gd name="T36" fmla="*/ 11 w 11"/>
                  <a:gd name="T37" fmla="*/ 23 h 23"/>
                  <a:gd name="T38" fmla="*/ 9 w 11"/>
                  <a:gd name="T3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3">
                    <a:moveTo>
                      <a:pt x="9" y="23"/>
                    </a:moveTo>
                    <a:cubicBezTo>
                      <a:pt x="9" y="20"/>
                      <a:pt x="9" y="20"/>
                      <a:pt x="9" y="20"/>
                    </a:cubicBezTo>
                    <a:cubicBezTo>
                      <a:pt x="8" y="22"/>
                      <a:pt x="6" y="23"/>
                      <a:pt x="5" y="23"/>
                    </a:cubicBezTo>
                    <a:cubicBezTo>
                      <a:pt x="4" y="23"/>
                      <a:pt x="3" y="23"/>
                      <a:pt x="3" y="23"/>
                    </a:cubicBezTo>
                    <a:cubicBezTo>
                      <a:pt x="2" y="22"/>
                      <a:pt x="1" y="21"/>
                      <a:pt x="1" y="21"/>
                    </a:cubicBezTo>
                    <a:cubicBezTo>
                      <a:pt x="1" y="20"/>
                      <a:pt x="1" y="19"/>
                      <a:pt x="0" y="18"/>
                    </a:cubicBezTo>
                    <a:cubicBezTo>
                      <a:pt x="0" y="17"/>
                      <a:pt x="0" y="16"/>
                      <a:pt x="0" y="14"/>
                    </a:cubicBezTo>
                    <a:cubicBezTo>
                      <a:pt x="0" y="0"/>
                      <a:pt x="0" y="0"/>
                      <a:pt x="0" y="0"/>
                    </a:cubicBezTo>
                    <a:cubicBezTo>
                      <a:pt x="3" y="0"/>
                      <a:pt x="3" y="0"/>
                      <a:pt x="3" y="0"/>
                    </a:cubicBezTo>
                    <a:cubicBezTo>
                      <a:pt x="3" y="13"/>
                      <a:pt x="3" y="13"/>
                      <a:pt x="3" y="13"/>
                    </a:cubicBezTo>
                    <a:cubicBezTo>
                      <a:pt x="3" y="15"/>
                      <a:pt x="3" y="16"/>
                      <a:pt x="3" y="17"/>
                    </a:cubicBezTo>
                    <a:cubicBezTo>
                      <a:pt x="3" y="18"/>
                      <a:pt x="3" y="19"/>
                      <a:pt x="3" y="19"/>
                    </a:cubicBezTo>
                    <a:cubicBezTo>
                      <a:pt x="4" y="20"/>
                      <a:pt x="5" y="20"/>
                      <a:pt x="5" y="20"/>
                    </a:cubicBezTo>
                    <a:cubicBezTo>
                      <a:pt x="6" y="20"/>
                      <a:pt x="6" y="20"/>
                      <a:pt x="7" y="19"/>
                    </a:cubicBezTo>
                    <a:cubicBezTo>
                      <a:pt x="8" y="19"/>
                      <a:pt x="8" y="18"/>
                      <a:pt x="8" y="17"/>
                    </a:cubicBezTo>
                    <a:cubicBezTo>
                      <a:pt x="8" y="16"/>
                      <a:pt x="9" y="14"/>
                      <a:pt x="9" y="12"/>
                    </a:cubicBezTo>
                    <a:cubicBezTo>
                      <a:pt x="9" y="0"/>
                      <a:pt x="9" y="0"/>
                      <a:pt x="9" y="0"/>
                    </a:cubicBezTo>
                    <a:cubicBezTo>
                      <a:pt x="11" y="0"/>
                      <a:pt x="11" y="0"/>
                      <a:pt x="11" y="0"/>
                    </a:cubicBezTo>
                    <a:cubicBezTo>
                      <a:pt x="11" y="23"/>
                      <a:pt x="11" y="23"/>
                      <a:pt x="11" y="23"/>
                    </a:cubicBezTo>
                    <a:lnTo>
                      <a:pt x="9" y="2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953">
                <a:extLst>
                  <a:ext uri="{FF2B5EF4-FFF2-40B4-BE49-F238E27FC236}">
                    <a16:creationId xmlns:a16="http://schemas.microsoft.com/office/drawing/2014/main" xmlns="" id="{95CED895-EC62-4D65-B8AD-946605F6B66C}"/>
                  </a:ext>
                </a:extLst>
              </p:cNvPr>
              <p:cNvSpPr>
                <a:spLocks/>
              </p:cNvSpPr>
              <p:nvPr/>
            </p:nvSpPr>
            <p:spPr bwMode="auto">
              <a:xfrm>
                <a:off x="5869" y="1577"/>
                <a:ext cx="9" cy="21"/>
              </a:xfrm>
              <a:custGeom>
                <a:avLst/>
                <a:gdLst>
                  <a:gd name="T0" fmla="*/ 9 w 11"/>
                  <a:gd name="T1" fmla="*/ 15 h 24"/>
                  <a:gd name="T2" fmla="*/ 11 w 11"/>
                  <a:gd name="T3" fmla="*/ 16 h 24"/>
                  <a:gd name="T4" fmla="*/ 10 w 11"/>
                  <a:gd name="T5" fmla="*/ 22 h 24"/>
                  <a:gd name="T6" fmla="*/ 6 w 11"/>
                  <a:gd name="T7" fmla="*/ 24 h 24"/>
                  <a:gd name="T8" fmla="*/ 2 w 11"/>
                  <a:gd name="T9" fmla="*/ 21 h 24"/>
                  <a:gd name="T10" fmla="*/ 0 w 11"/>
                  <a:gd name="T11" fmla="*/ 12 h 24"/>
                  <a:gd name="T12" fmla="*/ 1 w 11"/>
                  <a:gd name="T13" fmla="*/ 6 h 24"/>
                  <a:gd name="T14" fmla="*/ 3 w 11"/>
                  <a:gd name="T15" fmla="*/ 1 h 24"/>
                  <a:gd name="T16" fmla="*/ 6 w 11"/>
                  <a:gd name="T17" fmla="*/ 0 h 24"/>
                  <a:gd name="T18" fmla="*/ 10 w 11"/>
                  <a:gd name="T19" fmla="*/ 2 h 24"/>
                  <a:gd name="T20" fmla="*/ 11 w 11"/>
                  <a:gd name="T21" fmla="*/ 7 h 24"/>
                  <a:gd name="T22" fmla="*/ 9 w 11"/>
                  <a:gd name="T23" fmla="*/ 8 h 24"/>
                  <a:gd name="T24" fmla="*/ 8 w 11"/>
                  <a:gd name="T25" fmla="*/ 4 h 24"/>
                  <a:gd name="T26" fmla="*/ 6 w 11"/>
                  <a:gd name="T27" fmla="*/ 3 h 24"/>
                  <a:gd name="T28" fmla="*/ 4 w 11"/>
                  <a:gd name="T29" fmla="*/ 5 h 24"/>
                  <a:gd name="T30" fmla="*/ 2 w 11"/>
                  <a:gd name="T31" fmla="*/ 12 h 24"/>
                  <a:gd name="T32" fmla="*/ 3 w 11"/>
                  <a:gd name="T33" fmla="*/ 19 h 24"/>
                  <a:gd name="T34" fmla="*/ 6 w 11"/>
                  <a:gd name="T35" fmla="*/ 21 h 24"/>
                  <a:gd name="T36" fmla="*/ 8 w 11"/>
                  <a:gd name="T37" fmla="*/ 20 h 24"/>
                  <a:gd name="T38" fmla="*/ 9 w 11"/>
                  <a:gd name="T39"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24">
                    <a:moveTo>
                      <a:pt x="9" y="15"/>
                    </a:moveTo>
                    <a:cubicBezTo>
                      <a:pt x="11" y="16"/>
                      <a:pt x="11" y="16"/>
                      <a:pt x="11" y="16"/>
                    </a:cubicBezTo>
                    <a:cubicBezTo>
                      <a:pt x="11" y="19"/>
                      <a:pt x="11" y="21"/>
                      <a:pt x="10" y="22"/>
                    </a:cubicBezTo>
                    <a:cubicBezTo>
                      <a:pt x="9" y="24"/>
                      <a:pt x="7" y="24"/>
                      <a:pt x="6" y="24"/>
                    </a:cubicBezTo>
                    <a:cubicBezTo>
                      <a:pt x="4" y="24"/>
                      <a:pt x="3" y="23"/>
                      <a:pt x="2" y="21"/>
                    </a:cubicBezTo>
                    <a:cubicBezTo>
                      <a:pt x="1" y="19"/>
                      <a:pt x="0" y="16"/>
                      <a:pt x="0" y="12"/>
                    </a:cubicBezTo>
                    <a:cubicBezTo>
                      <a:pt x="0" y="10"/>
                      <a:pt x="0" y="8"/>
                      <a:pt x="1" y="6"/>
                    </a:cubicBezTo>
                    <a:cubicBezTo>
                      <a:pt x="1" y="4"/>
                      <a:pt x="2" y="2"/>
                      <a:pt x="3" y="1"/>
                    </a:cubicBezTo>
                    <a:cubicBezTo>
                      <a:pt x="4" y="0"/>
                      <a:pt x="5" y="0"/>
                      <a:pt x="6" y="0"/>
                    </a:cubicBezTo>
                    <a:cubicBezTo>
                      <a:pt x="8" y="0"/>
                      <a:pt x="9" y="1"/>
                      <a:pt x="10" y="2"/>
                    </a:cubicBezTo>
                    <a:cubicBezTo>
                      <a:pt x="10" y="3"/>
                      <a:pt x="11" y="5"/>
                      <a:pt x="11" y="7"/>
                    </a:cubicBezTo>
                    <a:cubicBezTo>
                      <a:pt x="9" y="8"/>
                      <a:pt x="9" y="8"/>
                      <a:pt x="9" y="8"/>
                    </a:cubicBezTo>
                    <a:cubicBezTo>
                      <a:pt x="9" y="6"/>
                      <a:pt x="9" y="5"/>
                      <a:pt x="8" y="4"/>
                    </a:cubicBezTo>
                    <a:cubicBezTo>
                      <a:pt x="8" y="4"/>
                      <a:pt x="7" y="3"/>
                      <a:pt x="6" y="3"/>
                    </a:cubicBezTo>
                    <a:cubicBezTo>
                      <a:pt x="5" y="3"/>
                      <a:pt x="4" y="4"/>
                      <a:pt x="4" y="5"/>
                    </a:cubicBezTo>
                    <a:cubicBezTo>
                      <a:pt x="3" y="7"/>
                      <a:pt x="2" y="9"/>
                      <a:pt x="2" y="12"/>
                    </a:cubicBezTo>
                    <a:cubicBezTo>
                      <a:pt x="2" y="15"/>
                      <a:pt x="3" y="18"/>
                      <a:pt x="3" y="19"/>
                    </a:cubicBezTo>
                    <a:cubicBezTo>
                      <a:pt x="4" y="20"/>
                      <a:pt x="5" y="21"/>
                      <a:pt x="6" y="21"/>
                    </a:cubicBezTo>
                    <a:cubicBezTo>
                      <a:pt x="7" y="21"/>
                      <a:pt x="8" y="21"/>
                      <a:pt x="8" y="20"/>
                    </a:cubicBezTo>
                    <a:cubicBezTo>
                      <a:pt x="9" y="19"/>
                      <a:pt x="9" y="17"/>
                      <a:pt x="9" y="15"/>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954">
                <a:extLst>
                  <a:ext uri="{FF2B5EF4-FFF2-40B4-BE49-F238E27FC236}">
                    <a16:creationId xmlns:a16="http://schemas.microsoft.com/office/drawing/2014/main" xmlns="" id="{2D329597-0EE2-4276-A140-4B5EFD622C3D}"/>
                  </a:ext>
                </a:extLst>
              </p:cNvPr>
              <p:cNvSpPr>
                <a:spLocks noEditPoints="1"/>
              </p:cNvSpPr>
              <p:nvPr/>
            </p:nvSpPr>
            <p:spPr bwMode="auto">
              <a:xfrm>
                <a:off x="5880" y="1577"/>
                <a:ext cx="11" cy="21"/>
              </a:xfrm>
              <a:custGeom>
                <a:avLst/>
                <a:gdLst>
                  <a:gd name="T0" fmla="*/ 9 w 12"/>
                  <a:gd name="T1" fmla="*/ 24 h 24"/>
                  <a:gd name="T2" fmla="*/ 9 w 12"/>
                  <a:gd name="T3" fmla="*/ 21 h 24"/>
                  <a:gd name="T4" fmla="*/ 7 w 12"/>
                  <a:gd name="T5" fmla="*/ 24 h 24"/>
                  <a:gd name="T6" fmla="*/ 4 w 12"/>
                  <a:gd name="T7" fmla="*/ 24 h 24"/>
                  <a:gd name="T8" fmla="*/ 1 w 12"/>
                  <a:gd name="T9" fmla="*/ 23 h 24"/>
                  <a:gd name="T10" fmla="*/ 0 w 12"/>
                  <a:gd name="T11" fmla="*/ 18 h 24"/>
                  <a:gd name="T12" fmla="*/ 0 w 12"/>
                  <a:gd name="T13" fmla="*/ 15 h 24"/>
                  <a:gd name="T14" fmla="*/ 1 w 12"/>
                  <a:gd name="T15" fmla="*/ 12 h 24"/>
                  <a:gd name="T16" fmla="*/ 3 w 12"/>
                  <a:gd name="T17" fmla="*/ 11 h 24"/>
                  <a:gd name="T18" fmla="*/ 5 w 12"/>
                  <a:gd name="T19" fmla="*/ 10 h 24"/>
                  <a:gd name="T20" fmla="*/ 9 w 12"/>
                  <a:gd name="T21" fmla="*/ 9 h 24"/>
                  <a:gd name="T22" fmla="*/ 9 w 12"/>
                  <a:gd name="T23" fmla="*/ 8 h 24"/>
                  <a:gd name="T24" fmla="*/ 8 w 12"/>
                  <a:gd name="T25" fmla="*/ 5 h 24"/>
                  <a:gd name="T26" fmla="*/ 6 w 12"/>
                  <a:gd name="T27" fmla="*/ 3 h 24"/>
                  <a:gd name="T28" fmla="*/ 4 w 12"/>
                  <a:gd name="T29" fmla="*/ 4 h 24"/>
                  <a:gd name="T30" fmla="*/ 2 w 12"/>
                  <a:gd name="T31" fmla="*/ 8 h 24"/>
                  <a:gd name="T32" fmla="*/ 0 w 12"/>
                  <a:gd name="T33" fmla="*/ 7 h 24"/>
                  <a:gd name="T34" fmla="*/ 1 w 12"/>
                  <a:gd name="T35" fmla="*/ 3 h 24"/>
                  <a:gd name="T36" fmla="*/ 3 w 12"/>
                  <a:gd name="T37" fmla="*/ 1 h 24"/>
                  <a:gd name="T38" fmla="*/ 6 w 12"/>
                  <a:gd name="T39" fmla="*/ 0 h 24"/>
                  <a:gd name="T40" fmla="*/ 9 w 12"/>
                  <a:gd name="T41" fmla="*/ 1 h 24"/>
                  <a:gd name="T42" fmla="*/ 10 w 12"/>
                  <a:gd name="T43" fmla="*/ 2 h 24"/>
                  <a:gd name="T44" fmla="*/ 11 w 12"/>
                  <a:gd name="T45" fmla="*/ 5 h 24"/>
                  <a:gd name="T46" fmla="*/ 11 w 12"/>
                  <a:gd name="T47" fmla="*/ 9 h 24"/>
                  <a:gd name="T48" fmla="*/ 11 w 12"/>
                  <a:gd name="T49" fmla="*/ 14 h 24"/>
                  <a:gd name="T50" fmla="*/ 11 w 12"/>
                  <a:gd name="T51" fmla="*/ 21 h 24"/>
                  <a:gd name="T52" fmla="*/ 12 w 12"/>
                  <a:gd name="T53" fmla="*/ 24 h 24"/>
                  <a:gd name="T54" fmla="*/ 9 w 12"/>
                  <a:gd name="T55" fmla="*/ 24 h 24"/>
                  <a:gd name="T56" fmla="*/ 9 w 12"/>
                  <a:gd name="T57" fmla="*/ 12 h 24"/>
                  <a:gd name="T58" fmla="*/ 5 w 12"/>
                  <a:gd name="T59" fmla="*/ 14 h 24"/>
                  <a:gd name="T60" fmla="*/ 3 w 12"/>
                  <a:gd name="T61" fmla="*/ 14 h 24"/>
                  <a:gd name="T62" fmla="*/ 3 w 12"/>
                  <a:gd name="T63" fmla="*/ 16 h 24"/>
                  <a:gd name="T64" fmla="*/ 2 w 12"/>
                  <a:gd name="T65" fmla="*/ 18 h 24"/>
                  <a:gd name="T66" fmla="*/ 3 w 12"/>
                  <a:gd name="T67" fmla="*/ 20 h 24"/>
                  <a:gd name="T68" fmla="*/ 5 w 12"/>
                  <a:gd name="T69" fmla="*/ 21 h 24"/>
                  <a:gd name="T70" fmla="*/ 7 w 12"/>
                  <a:gd name="T71" fmla="*/ 20 h 24"/>
                  <a:gd name="T72" fmla="*/ 9 w 12"/>
                  <a:gd name="T73" fmla="*/ 18 h 24"/>
                  <a:gd name="T74" fmla="*/ 9 w 12"/>
                  <a:gd name="T75" fmla="*/ 14 h 24"/>
                  <a:gd name="T76" fmla="*/ 9 w 12"/>
                  <a:gd name="T7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 h="24">
                    <a:moveTo>
                      <a:pt x="9" y="24"/>
                    </a:moveTo>
                    <a:cubicBezTo>
                      <a:pt x="9" y="23"/>
                      <a:pt x="9" y="22"/>
                      <a:pt x="9" y="21"/>
                    </a:cubicBezTo>
                    <a:cubicBezTo>
                      <a:pt x="8" y="22"/>
                      <a:pt x="7" y="23"/>
                      <a:pt x="7" y="24"/>
                    </a:cubicBezTo>
                    <a:cubicBezTo>
                      <a:pt x="6" y="24"/>
                      <a:pt x="5" y="24"/>
                      <a:pt x="4" y="24"/>
                    </a:cubicBezTo>
                    <a:cubicBezTo>
                      <a:pt x="3" y="24"/>
                      <a:pt x="2" y="24"/>
                      <a:pt x="1" y="23"/>
                    </a:cubicBezTo>
                    <a:cubicBezTo>
                      <a:pt x="0" y="21"/>
                      <a:pt x="0" y="20"/>
                      <a:pt x="0" y="18"/>
                    </a:cubicBezTo>
                    <a:cubicBezTo>
                      <a:pt x="0" y="17"/>
                      <a:pt x="0" y="16"/>
                      <a:pt x="0" y="15"/>
                    </a:cubicBezTo>
                    <a:cubicBezTo>
                      <a:pt x="1" y="14"/>
                      <a:pt x="1" y="13"/>
                      <a:pt x="1" y="12"/>
                    </a:cubicBezTo>
                    <a:cubicBezTo>
                      <a:pt x="2" y="12"/>
                      <a:pt x="2" y="11"/>
                      <a:pt x="3" y="11"/>
                    </a:cubicBezTo>
                    <a:cubicBezTo>
                      <a:pt x="3" y="11"/>
                      <a:pt x="4" y="11"/>
                      <a:pt x="5" y="10"/>
                    </a:cubicBezTo>
                    <a:cubicBezTo>
                      <a:pt x="7" y="10"/>
                      <a:pt x="8" y="10"/>
                      <a:pt x="9" y="9"/>
                    </a:cubicBezTo>
                    <a:cubicBezTo>
                      <a:pt x="9" y="9"/>
                      <a:pt x="9" y="8"/>
                      <a:pt x="9" y="8"/>
                    </a:cubicBezTo>
                    <a:cubicBezTo>
                      <a:pt x="9" y="6"/>
                      <a:pt x="9" y="5"/>
                      <a:pt x="8" y="5"/>
                    </a:cubicBezTo>
                    <a:cubicBezTo>
                      <a:pt x="8" y="4"/>
                      <a:pt x="7" y="3"/>
                      <a:pt x="6" y="3"/>
                    </a:cubicBezTo>
                    <a:cubicBezTo>
                      <a:pt x="5" y="3"/>
                      <a:pt x="4" y="4"/>
                      <a:pt x="4" y="4"/>
                    </a:cubicBezTo>
                    <a:cubicBezTo>
                      <a:pt x="3" y="5"/>
                      <a:pt x="3" y="6"/>
                      <a:pt x="2" y="8"/>
                    </a:cubicBezTo>
                    <a:cubicBezTo>
                      <a:pt x="0" y="7"/>
                      <a:pt x="0" y="7"/>
                      <a:pt x="0" y="7"/>
                    </a:cubicBezTo>
                    <a:cubicBezTo>
                      <a:pt x="0" y="6"/>
                      <a:pt x="1" y="4"/>
                      <a:pt x="1" y="3"/>
                    </a:cubicBezTo>
                    <a:cubicBezTo>
                      <a:pt x="2" y="2"/>
                      <a:pt x="2" y="1"/>
                      <a:pt x="3" y="1"/>
                    </a:cubicBezTo>
                    <a:cubicBezTo>
                      <a:pt x="4" y="0"/>
                      <a:pt x="5" y="0"/>
                      <a:pt x="6" y="0"/>
                    </a:cubicBezTo>
                    <a:cubicBezTo>
                      <a:pt x="7" y="0"/>
                      <a:pt x="8" y="0"/>
                      <a:pt x="9" y="1"/>
                    </a:cubicBezTo>
                    <a:cubicBezTo>
                      <a:pt x="9" y="1"/>
                      <a:pt x="10" y="2"/>
                      <a:pt x="10" y="2"/>
                    </a:cubicBezTo>
                    <a:cubicBezTo>
                      <a:pt x="11" y="3"/>
                      <a:pt x="11" y="4"/>
                      <a:pt x="11" y="5"/>
                    </a:cubicBezTo>
                    <a:cubicBezTo>
                      <a:pt x="11" y="6"/>
                      <a:pt x="11" y="7"/>
                      <a:pt x="11" y="9"/>
                    </a:cubicBezTo>
                    <a:cubicBezTo>
                      <a:pt x="11" y="14"/>
                      <a:pt x="11" y="14"/>
                      <a:pt x="11" y="14"/>
                    </a:cubicBezTo>
                    <a:cubicBezTo>
                      <a:pt x="11" y="18"/>
                      <a:pt x="11" y="20"/>
                      <a:pt x="11" y="21"/>
                    </a:cubicBezTo>
                    <a:cubicBezTo>
                      <a:pt x="11" y="22"/>
                      <a:pt x="11" y="23"/>
                      <a:pt x="12" y="24"/>
                    </a:cubicBezTo>
                    <a:cubicBezTo>
                      <a:pt x="9" y="24"/>
                      <a:pt x="9" y="24"/>
                      <a:pt x="9" y="24"/>
                    </a:cubicBezTo>
                    <a:close/>
                    <a:moveTo>
                      <a:pt x="9" y="12"/>
                    </a:moveTo>
                    <a:cubicBezTo>
                      <a:pt x="8" y="13"/>
                      <a:pt x="7" y="13"/>
                      <a:pt x="5" y="14"/>
                    </a:cubicBezTo>
                    <a:cubicBezTo>
                      <a:pt x="4" y="14"/>
                      <a:pt x="4" y="14"/>
                      <a:pt x="3" y="14"/>
                    </a:cubicBezTo>
                    <a:cubicBezTo>
                      <a:pt x="3" y="15"/>
                      <a:pt x="3" y="15"/>
                      <a:pt x="3" y="16"/>
                    </a:cubicBezTo>
                    <a:cubicBezTo>
                      <a:pt x="2" y="16"/>
                      <a:pt x="2" y="17"/>
                      <a:pt x="2" y="18"/>
                    </a:cubicBezTo>
                    <a:cubicBezTo>
                      <a:pt x="2" y="19"/>
                      <a:pt x="2" y="20"/>
                      <a:pt x="3" y="20"/>
                    </a:cubicBezTo>
                    <a:cubicBezTo>
                      <a:pt x="3" y="21"/>
                      <a:pt x="4" y="21"/>
                      <a:pt x="5" y="21"/>
                    </a:cubicBezTo>
                    <a:cubicBezTo>
                      <a:pt x="6" y="21"/>
                      <a:pt x="6" y="21"/>
                      <a:pt x="7" y="20"/>
                    </a:cubicBezTo>
                    <a:cubicBezTo>
                      <a:pt x="8" y="20"/>
                      <a:pt x="8" y="19"/>
                      <a:pt x="9" y="18"/>
                    </a:cubicBezTo>
                    <a:cubicBezTo>
                      <a:pt x="9" y="17"/>
                      <a:pt x="9" y="15"/>
                      <a:pt x="9" y="14"/>
                    </a:cubicBezTo>
                    <a:lnTo>
                      <a:pt x="9" y="1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955">
                <a:extLst>
                  <a:ext uri="{FF2B5EF4-FFF2-40B4-BE49-F238E27FC236}">
                    <a16:creationId xmlns:a16="http://schemas.microsoft.com/office/drawing/2014/main" xmlns="" id="{97C58AB0-ED01-4BAF-8B40-3ECF4A8BD153}"/>
                  </a:ext>
                </a:extLst>
              </p:cNvPr>
              <p:cNvSpPr>
                <a:spLocks/>
              </p:cNvSpPr>
              <p:nvPr/>
            </p:nvSpPr>
            <p:spPr bwMode="auto">
              <a:xfrm>
                <a:off x="5892" y="1570"/>
                <a:ext cx="6" cy="28"/>
              </a:xfrm>
              <a:custGeom>
                <a:avLst/>
                <a:gdLst>
                  <a:gd name="T0" fmla="*/ 5 w 6"/>
                  <a:gd name="T1" fmla="*/ 29 h 32"/>
                  <a:gd name="T2" fmla="*/ 6 w 6"/>
                  <a:gd name="T3" fmla="*/ 28 h 32"/>
                  <a:gd name="T4" fmla="*/ 6 w 6"/>
                  <a:gd name="T5" fmla="*/ 32 h 32"/>
                  <a:gd name="T6" fmla="*/ 5 w 6"/>
                  <a:gd name="T7" fmla="*/ 32 h 32"/>
                  <a:gd name="T8" fmla="*/ 3 w 6"/>
                  <a:gd name="T9" fmla="*/ 32 h 32"/>
                  <a:gd name="T10" fmla="*/ 2 w 6"/>
                  <a:gd name="T11" fmla="*/ 30 h 32"/>
                  <a:gd name="T12" fmla="*/ 2 w 6"/>
                  <a:gd name="T13" fmla="*/ 25 h 32"/>
                  <a:gd name="T14" fmla="*/ 2 w 6"/>
                  <a:gd name="T15" fmla="*/ 12 h 32"/>
                  <a:gd name="T16" fmla="*/ 0 w 6"/>
                  <a:gd name="T17" fmla="*/ 12 h 32"/>
                  <a:gd name="T18" fmla="*/ 0 w 6"/>
                  <a:gd name="T19" fmla="*/ 8 h 32"/>
                  <a:gd name="T20" fmla="*/ 2 w 6"/>
                  <a:gd name="T21" fmla="*/ 8 h 32"/>
                  <a:gd name="T22" fmla="*/ 2 w 6"/>
                  <a:gd name="T23" fmla="*/ 3 h 32"/>
                  <a:gd name="T24" fmla="*/ 4 w 6"/>
                  <a:gd name="T25" fmla="*/ 0 h 32"/>
                  <a:gd name="T26" fmla="*/ 4 w 6"/>
                  <a:gd name="T27" fmla="*/ 8 h 32"/>
                  <a:gd name="T28" fmla="*/ 6 w 6"/>
                  <a:gd name="T29" fmla="*/ 8 h 32"/>
                  <a:gd name="T30" fmla="*/ 6 w 6"/>
                  <a:gd name="T31" fmla="*/ 12 h 32"/>
                  <a:gd name="T32" fmla="*/ 4 w 6"/>
                  <a:gd name="T33" fmla="*/ 12 h 32"/>
                  <a:gd name="T34" fmla="*/ 4 w 6"/>
                  <a:gd name="T35" fmla="*/ 25 h 32"/>
                  <a:gd name="T36" fmla="*/ 4 w 6"/>
                  <a:gd name="T37" fmla="*/ 27 h 32"/>
                  <a:gd name="T38" fmla="*/ 4 w 6"/>
                  <a:gd name="T39" fmla="*/ 28 h 32"/>
                  <a:gd name="T40" fmla="*/ 5 w 6"/>
                  <a:gd name="T41"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32">
                    <a:moveTo>
                      <a:pt x="5" y="29"/>
                    </a:moveTo>
                    <a:cubicBezTo>
                      <a:pt x="5" y="29"/>
                      <a:pt x="6" y="28"/>
                      <a:pt x="6" y="28"/>
                    </a:cubicBezTo>
                    <a:cubicBezTo>
                      <a:pt x="6" y="32"/>
                      <a:pt x="6" y="32"/>
                      <a:pt x="6" y="32"/>
                    </a:cubicBezTo>
                    <a:cubicBezTo>
                      <a:pt x="6" y="32"/>
                      <a:pt x="5" y="32"/>
                      <a:pt x="5" y="32"/>
                    </a:cubicBezTo>
                    <a:cubicBezTo>
                      <a:pt x="4" y="32"/>
                      <a:pt x="3" y="32"/>
                      <a:pt x="3" y="32"/>
                    </a:cubicBezTo>
                    <a:cubicBezTo>
                      <a:pt x="2" y="31"/>
                      <a:pt x="2" y="31"/>
                      <a:pt x="2" y="30"/>
                    </a:cubicBezTo>
                    <a:cubicBezTo>
                      <a:pt x="2" y="29"/>
                      <a:pt x="2" y="27"/>
                      <a:pt x="2" y="25"/>
                    </a:cubicBezTo>
                    <a:cubicBezTo>
                      <a:pt x="2" y="12"/>
                      <a:pt x="2" y="12"/>
                      <a:pt x="2" y="12"/>
                    </a:cubicBezTo>
                    <a:cubicBezTo>
                      <a:pt x="0" y="12"/>
                      <a:pt x="0" y="12"/>
                      <a:pt x="0" y="12"/>
                    </a:cubicBezTo>
                    <a:cubicBezTo>
                      <a:pt x="0" y="8"/>
                      <a:pt x="0" y="8"/>
                      <a:pt x="0" y="8"/>
                    </a:cubicBezTo>
                    <a:cubicBezTo>
                      <a:pt x="2" y="8"/>
                      <a:pt x="2" y="8"/>
                      <a:pt x="2" y="8"/>
                    </a:cubicBezTo>
                    <a:cubicBezTo>
                      <a:pt x="2" y="3"/>
                      <a:pt x="2" y="3"/>
                      <a:pt x="2" y="3"/>
                    </a:cubicBezTo>
                    <a:cubicBezTo>
                      <a:pt x="4" y="0"/>
                      <a:pt x="4" y="0"/>
                      <a:pt x="4" y="0"/>
                    </a:cubicBezTo>
                    <a:cubicBezTo>
                      <a:pt x="4" y="8"/>
                      <a:pt x="4" y="8"/>
                      <a:pt x="4" y="8"/>
                    </a:cubicBezTo>
                    <a:cubicBezTo>
                      <a:pt x="6" y="8"/>
                      <a:pt x="6" y="8"/>
                      <a:pt x="6" y="8"/>
                    </a:cubicBezTo>
                    <a:cubicBezTo>
                      <a:pt x="6" y="12"/>
                      <a:pt x="6" y="12"/>
                      <a:pt x="6" y="12"/>
                    </a:cubicBezTo>
                    <a:cubicBezTo>
                      <a:pt x="4" y="12"/>
                      <a:pt x="4" y="12"/>
                      <a:pt x="4" y="12"/>
                    </a:cubicBezTo>
                    <a:cubicBezTo>
                      <a:pt x="4" y="25"/>
                      <a:pt x="4" y="25"/>
                      <a:pt x="4" y="25"/>
                    </a:cubicBezTo>
                    <a:cubicBezTo>
                      <a:pt x="4" y="26"/>
                      <a:pt x="4" y="27"/>
                      <a:pt x="4" y="27"/>
                    </a:cubicBezTo>
                    <a:cubicBezTo>
                      <a:pt x="4" y="28"/>
                      <a:pt x="4" y="28"/>
                      <a:pt x="4" y="28"/>
                    </a:cubicBezTo>
                    <a:cubicBezTo>
                      <a:pt x="4" y="28"/>
                      <a:pt x="5" y="29"/>
                      <a:pt x="5" y="2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956">
                <a:extLst>
                  <a:ext uri="{FF2B5EF4-FFF2-40B4-BE49-F238E27FC236}">
                    <a16:creationId xmlns:a16="http://schemas.microsoft.com/office/drawing/2014/main" xmlns="" id="{5249FDDE-CCAD-4003-B9C0-BD5241EC6A8A}"/>
                  </a:ext>
                </a:extLst>
              </p:cNvPr>
              <p:cNvSpPr>
                <a:spLocks noEditPoints="1"/>
              </p:cNvSpPr>
              <p:nvPr/>
            </p:nvSpPr>
            <p:spPr bwMode="auto">
              <a:xfrm>
                <a:off x="5900" y="1570"/>
                <a:ext cx="2" cy="28"/>
              </a:xfrm>
              <a:custGeom>
                <a:avLst/>
                <a:gdLst>
                  <a:gd name="T0" fmla="*/ 0 w 2"/>
                  <a:gd name="T1" fmla="*/ 4 h 28"/>
                  <a:gd name="T2" fmla="*/ 0 w 2"/>
                  <a:gd name="T3" fmla="*/ 0 h 28"/>
                  <a:gd name="T4" fmla="*/ 2 w 2"/>
                  <a:gd name="T5" fmla="*/ 0 h 28"/>
                  <a:gd name="T6" fmla="*/ 2 w 2"/>
                  <a:gd name="T7" fmla="*/ 4 h 28"/>
                  <a:gd name="T8" fmla="*/ 0 w 2"/>
                  <a:gd name="T9" fmla="*/ 4 h 28"/>
                  <a:gd name="T10" fmla="*/ 0 w 2"/>
                  <a:gd name="T11" fmla="*/ 28 h 28"/>
                  <a:gd name="T12" fmla="*/ 0 w 2"/>
                  <a:gd name="T13" fmla="*/ 8 h 28"/>
                  <a:gd name="T14" fmla="*/ 2 w 2"/>
                  <a:gd name="T15" fmla="*/ 8 h 28"/>
                  <a:gd name="T16" fmla="*/ 2 w 2"/>
                  <a:gd name="T17" fmla="*/ 28 h 28"/>
                  <a:gd name="T18" fmla="*/ 0 w 2"/>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8">
                    <a:moveTo>
                      <a:pt x="0" y="4"/>
                    </a:moveTo>
                    <a:lnTo>
                      <a:pt x="0" y="0"/>
                    </a:lnTo>
                    <a:lnTo>
                      <a:pt x="2" y="0"/>
                    </a:lnTo>
                    <a:lnTo>
                      <a:pt x="2" y="4"/>
                    </a:lnTo>
                    <a:lnTo>
                      <a:pt x="0" y="4"/>
                    </a:lnTo>
                    <a:close/>
                    <a:moveTo>
                      <a:pt x="0" y="28"/>
                    </a:moveTo>
                    <a:lnTo>
                      <a:pt x="0" y="8"/>
                    </a:lnTo>
                    <a:lnTo>
                      <a:pt x="2" y="8"/>
                    </a:lnTo>
                    <a:lnTo>
                      <a:pt x="2"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957">
                <a:extLst>
                  <a:ext uri="{FF2B5EF4-FFF2-40B4-BE49-F238E27FC236}">
                    <a16:creationId xmlns:a16="http://schemas.microsoft.com/office/drawing/2014/main" xmlns="" id="{C5112C00-5A6E-4B8E-9250-C97D902D8D91}"/>
                  </a:ext>
                </a:extLst>
              </p:cNvPr>
              <p:cNvSpPr>
                <a:spLocks noEditPoints="1"/>
              </p:cNvSpPr>
              <p:nvPr/>
            </p:nvSpPr>
            <p:spPr bwMode="auto">
              <a:xfrm>
                <a:off x="5905" y="1577"/>
                <a:ext cx="10" cy="21"/>
              </a:xfrm>
              <a:custGeom>
                <a:avLst/>
                <a:gdLst>
                  <a:gd name="T0" fmla="*/ 0 w 12"/>
                  <a:gd name="T1" fmla="*/ 12 h 24"/>
                  <a:gd name="T2" fmla="*/ 2 w 12"/>
                  <a:gd name="T3" fmla="*/ 3 h 24"/>
                  <a:gd name="T4" fmla="*/ 6 w 12"/>
                  <a:gd name="T5" fmla="*/ 0 h 24"/>
                  <a:gd name="T6" fmla="*/ 11 w 12"/>
                  <a:gd name="T7" fmla="*/ 3 h 24"/>
                  <a:gd name="T8" fmla="*/ 12 w 12"/>
                  <a:gd name="T9" fmla="*/ 12 h 24"/>
                  <a:gd name="T10" fmla="*/ 12 w 12"/>
                  <a:gd name="T11" fmla="*/ 19 h 24"/>
                  <a:gd name="T12" fmla="*/ 9 w 12"/>
                  <a:gd name="T13" fmla="*/ 23 h 24"/>
                  <a:gd name="T14" fmla="*/ 6 w 12"/>
                  <a:gd name="T15" fmla="*/ 24 h 24"/>
                  <a:gd name="T16" fmla="*/ 2 w 12"/>
                  <a:gd name="T17" fmla="*/ 21 h 24"/>
                  <a:gd name="T18" fmla="*/ 0 w 12"/>
                  <a:gd name="T19" fmla="*/ 12 h 24"/>
                  <a:gd name="T20" fmla="*/ 3 w 12"/>
                  <a:gd name="T21" fmla="*/ 12 h 24"/>
                  <a:gd name="T22" fmla="*/ 4 w 12"/>
                  <a:gd name="T23" fmla="*/ 19 h 24"/>
                  <a:gd name="T24" fmla="*/ 6 w 12"/>
                  <a:gd name="T25" fmla="*/ 21 h 24"/>
                  <a:gd name="T26" fmla="*/ 9 w 12"/>
                  <a:gd name="T27" fmla="*/ 19 h 24"/>
                  <a:gd name="T28" fmla="*/ 10 w 12"/>
                  <a:gd name="T29" fmla="*/ 12 h 24"/>
                  <a:gd name="T30" fmla="*/ 9 w 12"/>
                  <a:gd name="T31" fmla="*/ 6 h 24"/>
                  <a:gd name="T32" fmla="*/ 6 w 12"/>
                  <a:gd name="T33" fmla="*/ 3 h 24"/>
                  <a:gd name="T34" fmla="*/ 4 w 12"/>
                  <a:gd name="T35" fmla="*/ 6 h 24"/>
                  <a:gd name="T36" fmla="*/ 3 w 12"/>
                  <a:gd name="T3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4">
                    <a:moveTo>
                      <a:pt x="0" y="12"/>
                    </a:moveTo>
                    <a:cubicBezTo>
                      <a:pt x="0" y="8"/>
                      <a:pt x="1" y="5"/>
                      <a:pt x="2" y="3"/>
                    </a:cubicBezTo>
                    <a:cubicBezTo>
                      <a:pt x="3" y="1"/>
                      <a:pt x="5" y="0"/>
                      <a:pt x="6" y="0"/>
                    </a:cubicBezTo>
                    <a:cubicBezTo>
                      <a:pt x="8" y="0"/>
                      <a:pt x="10" y="1"/>
                      <a:pt x="11" y="3"/>
                    </a:cubicBezTo>
                    <a:cubicBezTo>
                      <a:pt x="12" y="5"/>
                      <a:pt x="12" y="8"/>
                      <a:pt x="12" y="12"/>
                    </a:cubicBezTo>
                    <a:cubicBezTo>
                      <a:pt x="12" y="15"/>
                      <a:pt x="12" y="17"/>
                      <a:pt x="12" y="19"/>
                    </a:cubicBezTo>
                    <a:cubicBezTo>
                      <a:pt x="11" y="21"/>
                      <a:pt x="10" y="22"/>
                      <a:pt x="9" y="23"/>
                    </a:cubicBezTo>
                    <a:cubicBezTo>
                      <a:pt x="8" y="24"/>
                      <a:pt x="7" y="24"/>
                      <a:pt x="6" y="24"/>
                    </a:cubicBezTo>
                    <a:cubicBezTo>
                      <a:pt x="5" y="24"/>
                      <a:pt x="3" y="23"/>
                      <a:pt x="2" y="21"/>
                    </a:cubicBezTo>
                    <a:cubicBezTo>
                      <a:pt x="1" y="19"/>
                      <a:pt x="0" y="16"/>
                      <a:pt x="0" y="12"/>
                    </a:cubicBezTo>
                    <a:close/>
                    <a:moveTo>
                      <a:pt x="3" y="12"/>
                    </a:moveTo>
                    <a:cubicBezTo>
                      <a:pt x="3" y="15"/>
                      <a:pt x="3" y="17"/>
                      <a:pt x="4" y="19"/>
                    </a:cubicBezTo>
                    <a:cubicBezTo>
                      <a:pt x="4" y="20"/>
                      <a:pt x="5" y="21"/>
                      <a:pt x="6" y="21"/>
                    </a:cubicBezTo>
                    <a:cubicBezTo>
                      <a:pt x="7" y="21"/>
                      <a:pt x="8" y="20"/>
                      <a:pt x="9" y="19"/>
                    </a:cubicBezTo>
                    <a:cubicBezTo>
                      <a:pt x="10" y="17"/>
                      <a:pt x="10" y="15"/>
                      <a:pt x="10" y="12"/>
                    </a:cubicBezTo>
                    <a:cubicBezTo>
                      <a:pt x="10" y="9"/>
                      <a:pt x="10" y="7"/>
                      <a:pt x="9" y="6"/>
                    </a:cubicBezTo>
                    <a:cubicBezTo>
                      <a:pt x="8" y="4"/>
                      <a:pt x="7" y="3"/>
                      <a:pt x="6" y="3"/>
                    </a:cubicBezTo>
                    <a:cubicBezTo>
                      <a:pt x="5" y="3"/>
                      <a:pt x="4" y="4"/>
                      <a:pt x="4" y="6"/>
                    </a:cubicBezTo>
                    <a:cubicBezTo>
                      <a:pt x="3" y="7"/>
                      <a:pt x="3" y="9"/>
                      <a:pt x="3"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958">
                <a:extLst>
                  <a:ext uri="{FF2B5EF4-FFF2-40B4-BE49-F238E27FC236}">
                    <a16:creationId xmlns:a16="http://schemas.microsoft.com/office/drawing/2014/main" xmlns="" id="{3FFC3D88-6B09-4649-A381-0AD8C0EE1D53}"/>
                  </a:ext>
                </a:extLst>
              </p:cNvPr>
              <p:cNvSpPr>
                <a:spLocks/>
              </p:cNvSpPr>
              <p:nvPr/>
            </p:nvSpPr>
            <p:spPr bwMode="auto">
              <a:xfrm>
                <a:off x="5919" y="1577"/>
                <a:ext cx="9" cy="21"/>
              </a:xfrm>
              <a:custGeom>
                <a:avLst/>
                <a:gdLst>
                  <a:gd name="T0" fmla="*/ 0 w 10"/>
                  <a:gd name="T1" fmla="*/ 24 h 24"/>
                  <a:gd name="T2" fmla="*/ 0 w 10"/>
                  <a:gd name="T3" fmla="*/ 1 h 24"/>
                  <a:gd name="T4" fmla="*/ 2 w 10"/>
                  <a:gd name="T5" fmla="*/ 1 h 24"/>
                  <a:gd name="T6" fmla="*/ 2 w 10"/>
                  <a:gd name="T7" fmla="*/ 4 h 24"/>
                  <a:gd name="T8" fmla="*/ 6 w 10"/>
                  <a:gd name="T9" fmla="*/ 0 h 24"/>
                  <a:gd name="T10" fmla="*/ 8 w 10"/>
                  <a:gd name="T11" fmla="*/ 1 h 24"/>
                  <a:gd name="T12" fmla="*/ 9 w 10"/>
                  <a:gd name="T13" fmla="*/ 3 h 24"/>
                  <a:gd name="T14" fmla="*/ 10 w 10"/>
                  <a:gd name="T15" fmla="*/ 6 h 24"/>
                  <a:gd name="T16" fmla="*/ 10 w 10"/>
                  <a:gd name="T17" fmla="*/ 10 h 24"/>
                  <a:gd name="T18" fmla="*/ 10 w 10"/>
                  <a:gd name="T19" fmla="*/ 24 h 24"/>
                  <a:gd name="T20" fmla="*/ 8 w 10"/>
                  <a:gd name="T21" fmla="*/ 24 h 24"/>
                  <a:gd name="T22" fmla="*/ 8 w 10"/>
                  <a:gd name="T23" fmla="*/ 10 h 24"/>
                  <a:gd name="T24" fmla="*/ 8 w 10"/>
                  <a:gd name="T25" fmla="*/ 6 h 24"/>
                  <a:gd name="T26" fmla="*/ 7 w 10"/>
                  <a:gd name="T27" fmla="*/ 4 h 24"/>
                  <a:gd name="T28" fmla="*/ 5 w 10"/>
                  <a:gd name="T29" fmla="*/ 3 h 24"/>
                  <a:gd name="T30" fmla="*/ 3 w 10"/>
                  <a:gd name="T31" fmla="*/ 5 h 24"/>
                  <a:gd name="T32" fmla="*/ 2 w 10"/>
                  <a:gd name="T33" fmla="*/ 11 h 24"/>
                  <a:gd name="T34" fmla="*/ 2 w 10"/>
                  <a:gd name="T35" fmla="*/ 24 h 24"/>
                  <a:gd name="T36" fmla="*/ 0 w 10"/>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0" y="24"/>
                    </a:moveTo>
                    <a:cubicBezTo>
                      <a:pt x="0" y="1"/>
                      <a:pt x="0" y="1"/>
                      <a:pt x="0" y="1"/>
                    </a:cubicBezTo>
                    <a:cubicBezTo>
                      <a:pt x="2" y="1"/>
                      <a:pt x="2" y="1"/>
                      <a:pt x="2" y="1"/>
                    </a:cubicBezTo>
                    <a:cubicBezTo>
                      <a:pt x="2" y="4"/>
                      <a:pt x="2" y="4"/>
                      <a:pt x="2" y="4"/>
                    </a:cubicBezTo>
                    <a:cubicBezTo>
                      <a:pt x="3" y="1"/>
                      <a:pt x="4" y="0"/>
                      <a:pt x="6" y="0"/>
                    </a:cubicBezTo>
                    <a:cubicBezTo>
                      <a:pt x="6" y="0"/>
                      <a:pt x="7" y="0"/>
                      <a:pt x="8" y="1"/>
                    </a:cubicBezTo>
                    <a:cubicBezTo>
                      <a:pt x="8" y="1"/>
                      <a:pt x="9" y="2"/>
                      <a:pt x="9" y="3"/>
                    </a:cubicBezTo>
                    <a:cubicBezTo>
                      <a:pt x="10" y="4"/>
                      <a:pt x="10" y="5"/>
                      <a:pt x="10" y="6"/>
                    </a:cubicBezTo>
                    <a:cubicBezTo>
                      <a:pt x="10" y="6"/>
                      <a:pt x="10" y="8"/>
                      <a:pt x="10" y="10"/>
                    </a:cubicBezTo>
                    <a:cubicBezTo>
                      <a:pt x="10" y="24"/>
                      <a:pt x="10" y="24"/>
                      <a:pt x="10" y="24"/>
                    </a:cubicBezTo>
                    <a:cubicBezTo>
                      <a:pt x="8" y="24"/>
                      <a:pt x="8" y="24"/>
                      <a:pt x="8" y="24"/>
                    </a:cubicBezTo>
                    <a:cubicBezTo>
                      <a:pt x="8" y="10"/>
                      <a:pt x="8" y="10"/>
                      <a:pt x="8" y="10"/>
                    </a:cubicBezTo>
                    <a:cubicBezTo>
                      <a:pt x="8" y="8"/>
                      <a:pt x="8" y="7"/>
                      <a:pt x="8" y="6"/>
                    </a:cubicBezTo>
                    <a:cubicBezTo>
                      <a:pt x="7" y="5"/>
                      <a:pt x="7" y="5"/>
                      <a:pt x="7" y="4"/>
                    </a:cubicBezTo>
                    <a:cubicBezTo>
                      <a:pt x="6" y="4"/>
                      <a:pt x="6" y="3"/>
                      <a:pt x="5" y="3"/>
                    </a:cubicBezTo>
                    <a:cubicBezTo>
                      <a:pt x="4" y="3"/>
                      <a:pt x="3" y="4"/>
                      <a:pt x="3" y="5"/>
                    </a:cubicBezTo>
                    <a:cubicBezTo>
                      <a:pt x="2" y="6"/>
                      <a:pt x="2" y="8"/>
                      <a:pt x="2" y="11"/>
                    </a:cubicBezTo>
                    <a:cubicBezTo>
                      <a:pt x="2" y="24"/>
                      <a:pt x="2" y="24"/>
                      <a:pt x="2"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959">
                <a:extLst>
                  <a:ext uri="{FF2B5EF4-FFF2-40B4-BE49-F238E27FC236}">
                    <a16:creationId xmlns:a16="http://schemas.microsoft.com/office/drawing/2014/main" xmlns="" id="{8FCA7261-3E23-4B16-9BA6-D2741020D2AD}"/>
                  </a:ext>
                </a:extLst>
              </p:cNvPr>
              <p:cNvSpPr>
                <a:spLocks/>
              </p:cNvSpPr>
              <p:nvPr/>
            </p:nvSpPr>
            <p:spPr bwMode="auto">
              <a:xfrm>
                <a:off x="5937" y="1569"/>
                <a:ext cx="13" cy="30"/>
              </a:xfrm>
              <a:custGeom>
                <a:avLst/>
                <a:gdLst>
                  <a:gd name="T0" fmla="*/ 13 w 15"/>
                  <a:gd name="T1" fmla="*/ 22 h 34"/>
                  <a:gd name="T2" fmla="*/ 15 w 15"/>
                  <a:gd name="T3" fmla="*/ 23 h 34"/>
                  <a:gd name="T4" fmla="*/ 13 w 15"/>
                  <a:gd name="T5" fmla="*/ 31 h 34"/>
                  <a:gd name="T6" fmla="*/ 8 w 15"/>
                  <a:gd name="T7" fmla="*/ 34 h 34"/>
                  <a:gd name="T8" fmla="*/ 3 w 15"/>
                  <a:gd name="T9" fmla="*/ 31 h 34"/>
                  <a:gd name="T10" fmla="*/ 1 w 15"/>
                  <a:gd name="T11" fmla="*/ 25 h 34"/>
                  <a:gd name="T12" fmla="*/ 0 w 15"/>
                  <a:gd name="T13" fmla="*/ 17 h 34"/>
                  <a:gd name="T14" fmla="*/ 1 w 15"/>
                  <a:gd name="T15" fmla="*/ 8 h 34"/>
                  <a:gd name="T16" fmla="*/ 4 w 15"/>
                  <a:gd name="T17" fmla="*/ 2 h 34"/>
                  <a:gd name="T18" fmla="*/ 8 w 15"/>
                  <a:gd name="T19" fmla="*/ 0 h 34"/>
                  <a:gd name="T20" fmla="*/ 13 w 15"/>
                  <a:gd name="T21" fmla="*/ 2 h 34"/>
                  <a:gd name="T22" fmla="*/ 15 w 15"/>
                  <a:gd name="T23" fmla="*/ 9 h 34"/>
                  <a:gd name="T24" fmla="*/ 13 w 15"/>
                  <a:gd name="T25" fmla="*/ 10 h 34"/>
                  <a:gd name="T26" fmla="*/ 11 w 15"/>
                  <a:gd name="T27" fmla="*/ 5 h 34"/>
                  <a:gd name="T28" fmla="*/ 8 w 15"/>
                  <a:gd name="T29" fmla="*/ 4 h 34"/>
                  <a:gd name="T30" fmla="*/ 5 w 15"/>
                  <a:gd name="T31" fmla="*/ 5 h 34"/>
                  <a:gd name="T32" fmla="*/ 3 w 15"/>
                  <a:gd name="T33" fmla="*/ 10 h 34"/>
                  <a:gd name="T34" fmla="*/ 2 w 15"/>
                  <a:gd name="T35" fmla="*/ 16 h 34"/>
                  <a:gd name="T36" fmla="*/ 3 w 15"/>
                  <a:gd name="T37" fmla="*/ 24 h 34"/>
                  <a:gd name="T38" fmla="*/ 5 w 15"/>
                  <a:gd name="T39" fmla="*/ 28 h 34"/>
                  <a:gd name="T40" fmla="*/ 8 w 15"/>
                  <a:gd name="T41" fmla="*/ 30 h 34"/>
                  <a:gd name="T42" fmla="*/ 11 w 15"/>
                  <a:gd name="T43" fmla="*/ 28 h 34"/>
                  <a:gd name="T44" fmla="*/ 13 w 15"/>
                  <a:gd name="T45"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34">
                    <a:moveTo>
                      <a:pt x="13" y="22"/>
                    </a:moveTo>
                    <a:cubicBezTo>
                      <a:pt x="15" y="23"/>
                      <a:pt x="15" y="23"/>
                      <a:pt x="15" y="23"/>
                    </a:cubicBezTo>
                    <a:cubicBezTo>
                      <a:pt x="15" y="26"/>
                      <a:pt x="14" y="29"/>
                      <a:pt x="13" y="31"/>
                    </a:cubicBezTo>
                    <a:cubicBezTo>
                      <a:pt x="11" y="33"/>
                      <a:pt x="10" y="34"/>
                      <a:pt x="8" y="34"/>
                    </a:cubicBezTo>
                    <a:cubicBezTo>
                      <a:pt x="6" y="34"/>
                      <a:pt x="5" y="33"/>
                      <a:pt x="3" y="31"/>
                    </a:cubicBezTo>
                    <a:cubicBezTo>
                      <a:pt x="2" y="30"/>
                      <a:pt x="1" y="28"/>
                      <a:pt x="1" y="25"/>
                    </a:cubicBezTo>
                    <a:cubicBezTo>
                      <a:pt x="0" y="23"/>
                      <a:pt x="0" y="20"/>
                      <a:pt x="0" y="17"/>
                    </a:cubicBezTo>
                    <a:cubicBezTo>
                      <a:pt x="0" y="13"/>
                      <a:pt x="0" y="10"/>
                      <a:pt x="1" y="8"/>
                    </a:cubicBezTo>
                    <a:cubicBezTo>
                      <a:pt x="1" y="5"/>
                      <a:pt x="2" y="3"/>
                      <a:pt x="4" y="2"/>
                    </a:cubicBezTo>
                    <a:cubicBezTo>
                      <a:pt x="5" y="1"/>
                      <a:pt x="6" y="0"/>
                      <a:pt x="8" y="0"/>
                    </a:cubicBezTo>
                    <a:cubicBezTo>
                      <a:pt x="10" y="0"/>
                      <a:pt x="11" y="1"/>
                      <a:pt x="13" y="2"/>
                    </a:cubicBezTo>
                    <a:cubicBezTo>
                      <a:pt x="14" y="4"/>
                      <a:pt x="15" y="6"/>
                      <a:pt x="15" y="9"/>
                    </a:cubicBezTo>
                    <a:cubicBezTo>
                      <a:pt x="13" y="10"/>
                      <a:pt x="13" y="10"/>
                      <a:pt x="13" y="10"/>
                    </a:cubicBezTo>
                    <a:cubicBezTo>
                      <a:pt x="12" y="8"/>
                      <a:pt x="12" y="6"/>
                      <a:pt x="11" y="5"/>
                    </a:cubicBezTo>
                    <a:cubicBezTo>
                      <a:pt x="10" y="4"/>
                      <a:pt x="9" y="4"/>
                      <a:pt x="8" y="4"/>
                    </a:cubicBezTo>
                    <a:cubicBezTo>
                      <a:pt x="7" y="4"/>
                      <a:pt x="6" y="4"/>
                      <a:pt x="5" y="5"/>
                    </a:cubicBezTo>
                    <a:cubicBezTo>
                      <a:pt x="4" y="7"/>
                      <a:pt x="3" y="8"/>
                      <a:pt x="3" y="10"/>
                    </a:cubicBezTo>
                    <a:cubicBezTo>
                      <a:pt x="2" y="12"/>
                      <a:pt x="2" y="14"/>
                      <a:pt x="2" y="16"/>
                    </a:cubicBezTo>
                    <a:cubicBezTo>
                      <a:pt x="2" y="19"/>
                      <a:pt x="2" y="22"/>
                      <a:pt x="3" y="24"/>
                    </a:cubicBezTo>
                    <a:cubicBezTo>
                      <a:pt x="3" y="26"/>
                      <a:pt x="4" y="27"/>
                      <a:pt x="5" y="28"/>
                    </a:cubicBezTo>
                    <a:cubicBezTo>
                      <a:pt x="6" y="29"/>
                      <a:pt x="7" y="30"/>
                      <a:pt x="8" y="30"/>
                    </a:cubicBezTo>
                    <a:cubicBezTo>
                      <a:pt x="9" y="30"/>
                      <a:pt x="10" y="29"/>
                      <a:pt x="11" y="28"/>
                    </a:cubicBezTo>
                    <a:cubicBezTo>
                      <a:pt x="12" y="26"/>
                      <a:pt x="13" y="24"/>
                      <a:pt x="13" y="2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960">
                <a:extLst>
                  <a:ext uri="{FF2B5EF4-FFF2-40B4-BE49-F238E27FC236}">
                    <a16:creationId xmlns:a16="http://schemas.microsoft.com/office/drawing/2014/main" xmlns="" id="{0CD147CF-4769-4141-B961-333224AE1F2B}"/>
                  </a:ext>
                </a:extLst>
              </p:cNvPr>
              <p:cNvSpPr>
                <a:spLocks noEditPoints="1"/>
              </p:cNvSpPr>
              <p:nvPr/>
            </p:nvSpPr>
            <p:spPr bwMode="auto">
              <a:xfrm>
                <a:off x="5953" y="1577"/>
                <a:ext cx="11" cy="21"/>
              </a:xfrm>
              <a:custGeom>
                <a:avLst/>
                <a:gdLst>
                  <a:gd name="T0" fmla="*/ 0 w 12"/>
                  <a:gd name="T1" fmla="*/ 12 h 24"/>
                  <a:gd name="T2" fmla="*/ 2 w 12"/>
                  <a:gd name="T3" fmla="*/ 3 h 24"/>
                  <a:gd name="T4" fmla="*/ 6 w 12"/>
                  <a:gd name="T5" fmla="*/ 0 h 24"/>
                  <a:gd name="T6" fmla="*/ 10 w 12"/>
                  <a:gd name="T7" fmla="*/ 3 h 24"/>
                  <a:gd name="T8" fmla="*/ 12 w 12"/>
                  <a:gd name="T9" fmla="*/ 12 h 24"/>
                  <a:gd name="T10" fmla="*/ 11 w 12"/>
                  <a:gd name="T11" fmla="*/ 19 h 24"/>
                  <a:gd name="T12" fmla="*/ 9 w 12"/>
                  <a:gd name="T13" fmla="*/ 23 h 24"/>
                  <a:gd name="T14" fmla="*/ 6 w 12"/>
                  <a:gd name="T15" fmla="*/ 24 h 24"/>
                  <a:gd name="T16" fmla="*/ 2 w 12"/>
                  <a:gd name="T17" fmla="*/ 21 h 24"/>
                  <a:gd name="T18" fmla="*/ 0 w 12"/>
                  <a:gd name="T19" fmla="*/ 12 h 24"/>
                  <a:gd name="T20" fmla="*/ 2 w 12"/>
                  <a:gd name="T21" fmla="*/ 12 h 24"/>
                  <a:gd name="T22" fmla="*/ 3 w 12"/>
                  <a:gd name="T23" fmla="*/ 19 h 24"/>
                  <a:gd name="T24" fmla="*/ 6 w 12"/>
                  <a:gd name="T25" fmla="*/ 21 h 24"/>
                  <a:gd name="T26" fmla="*/ 9 w 12"/>
                  <a:gd name="T27" fmla="*/ 19 h 24"/>
                  <a:gd name="T28" fmla="*/ 10 w 12"/>
                  <a:gd name="T29" fmla="*/ 12 h 24"/>
                  <a:gd name="T30" fmla="*/ 9 w 12"/>
                  <a:gd name="T31" fmla="*/ 6 h 24"/>
                  <a:gd name="T32" fmla="*/ 6 w 12"/>
                  <a:gd name="T33" fmla="*/ 3 h 24"/>
                  <a:gd name="T34" fmla="*/ 3 w 12"/>
                  <a:gd name="T35" fmla="*/ 6 h 24"/>
                  <a:gd name="T36" fmla="*/ 2 w 12"/>
                  <a:gd name="T3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4">
                    <a:moveTo>
                      <a:pt x="0" y="12"/>
                    </a:moveTo>
                    <a:cubicBezTo>
                      <a:pt x="0" y="8"/>
                      <a:pt x="1" y="5"/>
                      <a:pt x="2" y="3"/>
                    </a:cubicBezTo>
                    <a:cubicBezTo>
                      <a:pt x="3" y="1"/>
                      <a:pt x="4" y="0"/>
                      <a:pt x="6" y="0"/>
                    </a:cubicBezTo>
                    <a:cubicBezTo>
                      <a:pt x="8" y="0"/>
                      <a:pt x="9" y="1"/>
                      <a:pt x="10" y="3"/>
                    </a:cubicBezTo>
                    <a:cubicBezTo>
                      <a:pt x="11" y="5"/>
                      <a:pt x="12" y="8"/>
                      <a:pt x="12" y="12"/>
                    </a:cubicBezTo>
                    <a:cubicBezTo>
                      <a:pt x="12" y="15"/>
                      <a:pt x="12" y="17"/>
                      <a:pt x="11" y="19"/>
                    </a:cubicBezTo>
                    <a:cubicBezTo>
                      <a:pt x="11" y="21"/>
                      <a:pt x="10" y="22"/>
                      <a:pt x="9" y="23"/>
                    </a:cubicBezTo>
                    <a:cubicBezTo>
                      <a:pt x="8" y="24"/>
                      <a:pt x="7" y="24"/>
                      <a:pt x="6" y="24"/>
                    </a:cubicBezTo>
                    <a:cubicBezTo>
                      <a:pt x="4" y="24"/>
                      <a:pt x="3" y="23"/>
                      <a:pt x="2" y="21"/>
                    </a:cubicBezTo>
                    <a:cubicBezTo>
                      <a:pt x="0" y="19"/>
                      <a:pt x="0" y="16"/>
                      <a:pt x="0" y="12"/>
                    </a:cubicBezTo>
                    <a:close/>
                    <a:moveTo>
                      <a:pt x="2" y="12"/>
                    </a:moveTo>
                    <a:cubicBezTo>
                      <a:pt x="2" y="15"/>
                      <a:pt x="2" y="17"/>
                      <a:pt x="3" y="19"/>
                    </a:cubicBezTo>
                    <a:cubicBezTo>
                      <a:pt x="4" y="20"/>
                      <a:pt x="5" y="21"/>
                      <a:pt x="6" y="21"/>
                    </a:cubicBezTo>
                    <a:cubicBezTo>
                      <a:pt x="7" y="21"/>
                      <a:pt x="8" y="20"/>
                      <a:pt x="9" y="19"/>
                    </a:cubicBezTo>
                    <a:cubicBezTo>
                      <a:pt x="9" y="17"/>
                      <a:pt x="10" y="15"/>
                      <a:pt x="10" y="12"/>
                    </a:cubicBezTo>
                    <a:cubicBezTo>
                      <a:pt x="10" y="9"/>
                      <a:pt x="9" y="7"/>
                      <a:pt x="9" y="6"/>
                    </a:cubicBezTo>
                    <a:cubicBezTo>
                      <a:pt x="8" y="4"/>
                      <a:pt x="7" y="3"/>
                      <a:pt x="6" y="3"/>
                    </a:cubicBezTo>
                    <a:cubicBezTo>
                      <a:pt x="5" y="3"/>
                      <a:pt x="4" y="4"/>
                      <a:pt x="3" y="6"/>
                    </a:cubicBezTo>
                    <a:cubicBezTo>
                      <a:pt x="2"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Rectangle 961">
                <a:extLst>
                  <a:ext uri="{FF2B5EF4-FFF2-40B4-BE49-F238E27FC236}">
                    <a16:creationId xmlns:a16="http://schemas.microsoft.com/office/drawing/2014/main" xmlns="" id="{D48B1500-3C77-46AB-AEC9-10140997A8D2}"/>
                  </a:ext>
                </a:extLst>
              </p:cNvPr>
              <p:cNvSpPr>
                <a:spLocks noChangeArrowheads="1"/>
              </p:cNvSpPr>
              <p:nvPr/>
            </p:nvSpPr>
            <p:spPr bwMode="auto">
              <a:xfrm>
                <a:off x="5966" y="1570"/>
                <a:ext cx="2" cy="28"/>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Rectangle 962">
                <a:extLst>
                  <a:ext uri="{FF2B5EF4-FFF2-40B4-BE49-F238E27FC236}">
                    <a16:creationId xmlns:a16="http://schemas.microsoft.com/office/drawing/2014/main" xmlns="" id="{916A9912-04B7-40AE-945A-2FF8FBD15697}"/>
                  </a:ext>
                </a:extLst>
              </p:cNvPr>
              <p:cNvSpPr>
                <a:spLocks noChangeArrowheads="1"/>
              </p:cNvSpPr>
              <p:nvPr/>
            </p:nvSpPr>
            <p:spPr bwMode="auto">
              <a:xfrm>
                <a:off x="5972" y="1570"/>
                <a:ext cx="2" cy="28"/>
              </a:xfrm>
              <a:prstGeom prst="rect">
                <a:avLst/>
              </a:prstGeom>
              <a:solidFill>
                <a:srgbClr val="231F2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963">
                <a:extLst>
                  <a:ext uri="{FF2B5EF4-FFF2-40B4-BE49-F238E27FC236}">
                    <a16:creationId xmlns:a16="http://schemas.microsoft.com/office/drawing/2014/main" xmlns="" id="{6F974B98-4188-41E8-A773-ACEF4C59934C}"/>
                  </a:ext>
                </a:extLst>
              </p:cNvPr>
              <p:cNvSpPr>
                <a:spLocks noEditPoints="1"/>
              </p:cNvSpPr>
              <p:nvPr/>
            </p:nvSpPr>
            <p:spPr bwMode="auto">
              <a:xfrm>
                <a:off x="5977" y="1577"/>
                <a:ext cx="10" cy="21"/>
              </a:xfrm>
              <a:custGeom>
                <a:avLst/>
                <a:gdLst>
                  <a:gd name="T0" fmla="*/ 10 w 12"/>
                  <a:gd name="T1" fmla="*/ 16 h 24"/>
                  <a:gd name="T2" fmla="*/ 12 w 12"/>
                  <a:gd name="T3" fmla="*/ 17 h 24"/>
                  <a:gd name="T4" fmla="*/ 10 w 12"/>
                  <a:gd name="T5" fmla="*/ 22 h 24"/>
                  <a:gd name="T6" fmla="*/ 6 w 12"/>
                  <a:gd name="T7" fmla="*/ 24 h 24"/>
                  <a:gd name="T8" fmla="*/ 2 w 12"/>
                  <a:gd name="T9" fmla="*/ 21 h 24"/>
                  <a:gd name="T10" fmla="*/ 0 w 12"/>
                  <a:gd name="T11" fmla="*/ 12 h 24"/>
                  <a:gd name="T12" fmla="*/ 2 w 12"/>
                  <a:gd name="T13" fmla="*/ 3 h 24"/>
                  <a:gd name="T14" fmla="*/ 6 w 12"/>
                  <a:gd name="T15" fmla="*/ 0 h 24"/>
                  <a:gd name="T16" fmla="*/ 10 w 12"/>
                  <a:gd name="T17" fmla="*/ 3 h 24"/>
                  <a:gd name="T18" fmla="*/ 12 w 12"/>
                  <a:gd name="T19" fmla="*/ 12 h 24"/>
                  <a:gd name="T20" fmla="*/ 12 w 12"/>
                  <a:gd name="T21" fmla="*/ 13 h 24"/>
                  <a:gd name="T22" fmla="*/ 2 w 12"/>
                  <a:gd name="T23" fmla="*/ 13 h 24"/>
                  <a:gd name="T24" fmla="*/ 4 w 12"/>
                  <a:gd name="T25" fmla="*/ 19 h 24"/>
                  <a:gd name="T26" fmla="*/ 6 w 12"/>
                  <a:gd name="T27" fmla="*/ 21 h 24"/>
                  <a:gd name="T28" fmla="*/ 8 w 12"/>
                  <a:gd name="T29" fmla="*/ 20 h 24"/>
                  <a:gd name="T30" fmla="*/ 10 w 12"/>
                  <a:gd name="T31" fmla="*/ 16 h 24"/>
                  <a:gd name="T32" fmla="*/ 3 w 12"/>
                  <a:gd name="T33" fmla="*/ 10 h 24"/>
                  <a:gd name="T34" fmla="*/ 10 w 12"/>
                  <a:gd name="T35" fmla="*/ 10 h 24"/>
                  <a:gd name="T36" fmla="*/ 9 w 12"/>
                  <a:gd name="T37" fmla="*/ 6 h 24"/>
                  <a:gd name="T38" fmla="*/ 6 w 12"/>
                  <a:gd name="T39" fmla="*/ 3 h 24"/>
                  <a:gd name="T40" fmla="*/ 4 w 12"/>
                  <a:gd name="T41" fmla="*/ 5 h 24"/>
                  <a:gd name="T42" fmla="*/ 3 w 12"/>
                  <a:gd name="T4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4">
                    <a:moveTo>
                      <a:pt x="10" y="16"/>
                    </a:moveTo>
                    <a:cubicBezTo>
                      <a:pt x="12" y="17"/>
                      <a:pt x="12" y="17"/>
                      <a:pt x="12" y="17"/>
                    </a:cubicBezTo>
                    <a:cubicBezTo>
                      <a:pt x="12" y="19"/>
                      <a:pt x="11" y="21"/>
                      <a:pt x="10" y="22"/>
                    </a:cubicBezTo>
                    <a:cubicBezTo>
                      <a:pt x="9" y="24"/>
                      <a:pt x="8" y="24"/>
                      <a:pt x="6" y="24"/>
                    </a:cubicBezTo>
                    <a:cubicBezTo>
                      <a:pt x="5" y="24"/>
                      <a:pt x="3" y="23"/>
                      <a:pt x="2" y="21"/>
                    </a:cubicBezTo>
                    <a:cubicBezTo>
                      <a:pt x="1" y="19"/>
                      <a:pt x="0" y="16"/>
                      <a:pt x="0" y="12"/>
                    </a:cubicBezTo>
                    <a:cubicBezTo>
                      <a:pt x="0" y="8"/>
                      <a:pt x="1" y="5"/>
                      <a:pt x="2" y="3"/>
                    </a:cubicBezTo>
                    <a:cubicBezTo>
                      <a:pt x="3" y="1"/>
                      <a:pt x="4" y="0"/>
                      <a:pt x="6" y="0"/>
                    </a:cubicBezTo>
                    <a:cubicBezTo>
                      <a:pt x="8" y="0"/>
                      <a:pt x="9" y="1"/>
                      <a:pt x="10" y="3"/>
                    </a:cubicBezTo>
                    <a:cubicBezTo>
                      <a:pt x="12" y="5"/>
                      <a:pt x="12" y="8"/>
                      <a:pt x="12" y="12"/>
                    </a:cubicBezTo>
                    <a:cubicBezTo>
                      <a:pt x="12" y="12"/>
                      <a:pt x="12" y="13"/>
                      <a:pt x="12" y="13"/>
                    </a:cubicBezTo>
                    <a:cubicBezTo>
                      <a:pt x="2" y="13"/>
                      <a:pt x="2" y="13"/>
                      <a:pt x="2" y="13"/>
                    </a:cubicBezTo>
                    <a:cubicBezTo>
                      <a:pt x="3" y="16"/>
                      <a:pt x="3" y="18"/>
                      <a:pt x="4" y="19"/>
                    </a:cubicBezTo>
                    <a:cubicBezTo>
                      <a:pt x="4" y="21"/>
                      <a:pt x="5" y="21"/>
                      <a:pt x="6" y="21"/>
                    </a:cubicBezTo>
                    <a:cubicBezTo>
                      <a:pt x="7" y="21"/>
                      <a:pt x="8" y="21"/>
                      <a:pt x="8" y="20"/>
                    </a:cubicBezTo>
                    <a:cubicBezTo>
                      <a:pt x="9" y="19"/>
                      <a:pt x="9" y="18"/>
                      <a:pt x="10" y="16"/>
                    </a:cubicBezTo>
                    <a:close/>
                    <a:moveTo>
                      <a:pt x="3" y="10"/>
                    </a:moveTo>
                    <a:cubicBezTo>
                      <a:pt x="10" y="10"/>
                      <a:pt x="10" y="10"/>
                      <a:pt x="10" y="10"/>
                    </a:cubicBezTo>
                    <a:cubicBezTo>
                      <a:pt x="10" y="8"/>
                      <a:pt x="9" y="7"/>
                      <a:pt x="9" y="6"/>
                    </a:cubicBezTo>
                    <a:cubicBezTo>
                      <a:pt x="8" y="4"/>
                      <a:pt x="7" y="3"/>
                      <a:pt x="6" y="3"/>
                    </a:cubicBezTo>
                    <a:cubicBezTo>
                      <a:pt x="5" y="3"/>
                      <a:pt x="4" y="4"/>
                      <a:pt x="4" y="5"/>
                    </a:cubicBezTo>
                    <a:cubicBezTo>
                      <a:pt x="3" y="6"/>
                      <a:pt x="3" y="8"/>
                      <a:pt x="3" y="1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64">
                <a:extLst>
                  <a:ext uri="{FF2B5EF4-FFF2-40B4-BE49-F238E27FC236}">
                    <a16:creationId xmlns:a16="http://schemas.microsoft.com/office/drawing/2014/main" xmlns="" id="{6233AEA6-2F1A-4F2C-ACCE-7BC858E47C21}"/>
                  </a:ext>
                </a:extLst>
              </p:cNvPr>
              <p:cNvSpPr>
                <a:spLocks noEditPoints="1"/>
              </p:cNvSpPr>
              <p:nvPr/>
            </p:nvSpPr>
            <p:spPr bwMode="auto">
              <a:xfrm>
                <a:off x="5990" y="1577"/>
                <a:ext cx="10" cy="29"/>
              </a:xfrm>
              <a:custGeom>
                <a:avLst/>
                <a:gdLst>
                  <a:gd name="T0" fmla="*/ 0 w 11"/>
                  <a:gd name="T1" fmla="*/ 26 h 33"/>
                  <a:gd name="T2" fmla="*/ 2 w 11"/>
                  <a:gd name="T3" fmla="*/ 26 h 33"/>
                  <a:gd name="T4" fmla="*/ 3 w 11"/>
                  <a:gd name="T5" fmla="*/ 29 h 33"/>
                  <a:gd name="T6" fmla="*/ 5 w 11"/>
                  <a:gd name="T7" fmla="*/ 30 h 33"/>
                  <a:gd name="T8" fmla="*/ 7 w 11"/>
                  <a:gd name="T9" fmla="*/ 29 h 33"/>
                  <a:gd name="T10" fmla="*/ 9 w 11"/>
                  <a:gd name="T11" fmla="*/ 26 h 33"/>
                  <a:gd name="T12" fmla="*/ 9 w 11"/>
                  <a:gd name="T13" fmla="*/ 21 h 33"/>
                  <a:gd name="T14" fmla="*/ 5 w 11"/>
                  <a:gd name="T15" fmla="*/ 24 h 33"/>
                  <a:gd name="T16" fmla="*/ 1 w 11"/>
                  <a:gd name="T17" fmla="*/ 20 h 33"/>
                  <a:gd name="T18" fmla="*/ 0 w 11"/>
                  <a:gd name="T19" fmla="*/ 12 h 33"/>
                  <a:gd name="T20" fmla="*/ 0 w 11"/>
                  <a:gd name="T21" fmla="*/ 6 h 33"/>
                  <a:gd name="T22" fmla="*/ 2 w 11"/>
                  <a:gd name="T23" fmla="*/ 2 h 33"/>
                  <a:gd name="T24" fmla="*/ 5 w 11"/>
                  <a:gd name="T25" fmla="*/ 0 h 33"/>
                  <a:gd name="T26" fmla="*/ 9 w 11"/>
                  <a:gd name="T27" fmla="*/ 3 h 33"/>
                  <a:gd name="T28" fmla="*/ 9 w 11"/>
                  <a:gd name="T29" fmla="*/ 1 h 33"/>
                  <a:gd name="T30" fmla="*/ 11 w 11"/>
                  <a:gd name="T31" fmla="*/ 1 h 33"/>
                  <a:gd name="T32" fmla="*/ 11 w 11"/>
                  <a:gd name="T33" fmla="*/ 21 h 33"/>
                  <a:gd name="T34" fmla="*/ 10 w 11"/>
                  <a:gd name="T35" fmla="*/ 29 h 33"/>
                  <a:gd name="T36" fmla="*/ 8 w 11"/>
                  <a:gd name="T37" fmla="*/ 32 h 33"/>
                  <a:gd name="T38" fmla="*/ 5 w 11"/>
                  <a:gd name="T39" fmla="*/ 33 h 33"/>
                  <a:gd name="T40" fmla="*/ 1 w 11"/>
                  <a:gd name="T41" fmla="*/ 32 h 33"/>
                  <a:gd name="T42" fmla="*/ 0 w 11"/>
                  <a:gd name="T43" fmla="*/ 26 h 33"/>
                  <a:gd name="T44" fmla="*/ 2 w 11"/>
                  <a:gd name="T45" fmla="*/ 12 h 33"/>
                  <a:gd name="T46" fmla="*/ 3 w 11"/>
                  <a:gd name="T47" fmla="*/ 19 h 33"/>
                  <a:gd name="T48" fmla="*/ 5 w 11"/>
                  <a:gd name="T49" fmla="*/ 21 h 33"/>
                  <a:gd name="T50" fmla="*/ 8 w 11"/>
                  <a:gd name="T51" fmla="*/ 19 h 33"/>
                  <a:gd name="T52" fmla="*/ 9 w 11"/>
                  <a:gd name="T53" fmla="*/ 12 h 33"/>
                  <a:gd name="T54" fmla="*/ 8 w 11"/>
                  <a:gd name="T55" fmla="*/ 5 h 33"/>
                  <a:gd name="T56" fmla="*/ 5 w 11"/>
                  <a:gd name="T57" fmla="*/ 3 h 33"/>
                  <a:gd name="T58" fmla="*/ 3 w 11"/>
                  <a:gd name="T59" fmla="*/ 5 h 33"/>
                  <a:gd name="T60" fmla="*/ 2 w 11"/>
                  <a:gd name="T61"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33">
                    <a:moveTo>
                      <a:pt x="0" y="26"/>
                    </a:moveTo>
                    <a:cubicBezTo>
                      <a:pt x="2" y="26"/>
                      <a:pt x="2" y="26"/>
                      <a:pt x="2" y="26"/>
                    </a:cubicBezTo>
                    <a:cubicBezTo>
                      <a:pt x="2" y="28"/>
                      <a:pt x="3" y="29"/>
                      <a:pt x="3" y="29"/>
                    </a:cubicBezTo>
                    <a:cubicBezTo>
                      <a:pt x="4" y="30"/>
                      <a:pt x="4" y="30"/>
                      <a:pt x="5" y="30"/>
                    </a:cubicBezTo>
                    <a:cubicBezTo>
                      <a:pt x="6" y="30"/>
                      <a:pt x="7" y="30"/>
                      <a:pt x="7" y="29"/>
                    </a:cubicBezTo>
                    <a:cubicBezTo>
                      <a:pt x="8" y="28"/>
                      <a:pt x="8" y="27"/>
                      <a:pt x="9" y="26"/>
                    </a:cubicBezTo>
                    <a:cubicBezTo>
                      <a:pt x="9" y="25"/>
                      <a:pt x="9" y="23"/>
                      <a:pt x="9" y="21"/>
                    </a:cubicBezTo>
                    <a:cubicBezTo>
                      <a:pt x="8" y="23"/>
                      <a:pt x="7" y="24"/>
                      <a:pt x="5" y="24"/>
                    </a:cubicBezTo>
                    <a:cubicBezTo>
                      <a:pt x="3" y="24"/>
                      <a:pt x="2" y="23"/>
                      <a:pt x="1" y="20"/>
                    </a:cubicBezTo>
                    <a:cubicBezTo>
                      <a:pt x="0" y="18"/>
                      <a:pt x="0" y="15"/>
                      <a:pt x="0" y="12"/>
                    </a:cubicBezTo>
                    <a:cubicBezTo>
                      <a:pt x="0" y="10"/>
                      <a:pt x="0" y="8"/>
                      <a:pt x="0" y="6"/>
                    </a:cubicBezTo>
                    <a:cubicBezTo>
                      <a:pt x="1" y="4"/>
                      <a:pt x="1" y="3"/>
                      <a:pt x="2" y="2"/>
                    </a:cubicBezTo>
                    <a:cubicBezTo>
                      <a:pt x="3" y="0"/>
                      <a:pt x="4" y="0"/>
                      <a:pt x="5" y="0"/>
                    </a:cubicBezTo>
                    <a:cubicBezTo>
                      <a:pt x="7" y="0"/>
                      <a:pt x="8" y="1"/>
                      <a:pt x="9" y="3"/>
                    </a:cubicBezTo>
                    <a:cubicBezTo>
                      <a:pt x="9" y="1"/>
                      <a:pt x="9" y="1"/>
                      <a:pt x="9" y="1"/>
                    </a:cubicBezTo>
                    <a:cubicBezTo>
                      <a:pt x="11" y="1"/>
                      <a:pt x="11" y="1"/>
                      <a:pt x="11" y="1"/>
                    </a:cubicBezTo>
                    <a:cubicBezTo>
                      <a:pt x="11" y="21"/>
                      <a:pt x="11" y="21"/>
                      <a:pt x="11" y="21"/>
                    </a:cubicBezTo>
                    <a:cubicBezTo>
                      <a:pt x="11" y="24"/>
                      <a:pt x="11" y="27"/>
                      <a:pt x="10" y="29"/>
                    </a:cubicBezTo>
                    <a:cubicBezTo>
                      <a:pt x="10" y="30"/>
                      <a:pt x="9" y="31"/>
                      <a:pt x="8" y="32"/>
                    </a:cubicBezTo>
                    <a:cubicBezTo>
                      <a:pt x="8" y="33"/>
                      <a:pt x="6" y="33"/>
                      <a:pt x="5" y="33"/>
                    </a:cubicBezTo>
                    <a:cubicBezTo>
                      <a:pt x="4" y="33"/>
                      <a:pt x="2" y="33"/>
                      <a:pt x="1" y="32"/>
                    </a:cubicBezTo>
                    <a:cubicBezTo>
                      <a:pt x="1" y="30"/>
                      <a:pt x="0" y="28"/>
                      <a:pt x="0" y="26"/>
                    </a:cubicBezTo>
                    <a:close/>
                    <a:moveTo>
                      <a:pt x="2" y="12"/>
                    </a:moveTo>
                    <a:cubicBezTo>
                      <a:pt x="2" y="15"/>
                      <a:pt x="2" y="17"/>
                      <a:pt x="3" y="19"/>
                    </a:cubicBezTo>
                    <a:cubicBezTo>
                      <a:pt x="4" y="20"/>
                      <a:pt x="4" y="21"/>
                      <a:pt x="5" y="21"/>
                    </a:cubicBezTo>
                    <a:cubicBezTo>
                      <a:pt x="6" y="21"/>
                      <a:pt x="7" y="20"/>
                      <a:pt x="8" y="19"/>
                    </a:cubicBezTo>
                    <a:cubicBezTo>
                      <a:pt x="9" y="17"/>
                      <a:pt x="9" y="15"/>
                      <a:pt x="9" y="12"/>
                    </a:cubicBezTo>
                    <a:cubicBezTo>
                      <a:pt x="9" y="9"/>
                      <a:pt x="9" y="7"/>
                      <a:pt x="8" y="5"/>
                    </a:cubicBezTo>
                    <a:cubicBezTo>
                      <a:pt x="7" y="4"/>
                      <a:pt x="6" y="3"/>
                      <a:pt x="5" y="3"/>
                    </a:cubicBezTo>
                    <a:cubicBezTo>
                      <a:pt x="4" y="3"/>
                      <a:pt x="4" y="4"/>
                      <a:pt x="3" y="5"/>
                    </a:cubicBezTo>
                    <a:cubicBezTo>
                      <a:pt x="2"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65">
                <a:extLst>
                  <a:ext uri="{FF2B5EF4-FFF2-40B4-BE49-F238E27FC236}">
                    <a16:creationId xmlns:a16="http://schemas.microsoft.com/office/drawing/2014/main" xmlns="" id="{3E06E92B-549E-494C-92B6-D953F92CC1D3}"/>
                  </a:ext>
                </a:extLst>
              </p:cNvPr>
              <p:cNvSpPr>
                <a:spLocks noEditPoints="1"/>
              </p:cNvSpPr>
              <p:nvPr/>
            </p:nvSpPr>
            <p:spPr bwMode="auto">
              <a:xfrm>
                <a:off x="6002" y="1577"/>
                <a:ext cx="11" cy="21"/>
              </a:xfrm>
              <a:custGeom>
                <a:avLst/>
                <a:gdLst>
                  <a:gd name="T0" fmla="*/ 10 w 12"/>
                  <a:gd name="T1" fmla="*/ 16 h 24"/>
                  <a:gd name="T2" fmla="*/ 12 w 12"/>
                  <a:gd name="T3" fmla="*/ 17 h 24"/>
                  <a:gd name="T4" fmla="*/ 10 w 12"/>
                  <a:gd name="T5" fmla="*/ 22 h 24"/>
                  <a:gd name="T6" fmla="*/ 6 w 12"/>
                  <a:gd name="T7" fmla="*/ 24 h 24"/>
                  <a:gd name="T8" fmla="*/ 2 w 12"/>
                  <a:gd name="T9" fmla="*/ 21 h 24"/>
                  <a:gd name="T10" fmla="*/ 0 w 12"/>
                  <a:gd name="T11" fmla="*/ 12 h 24"/>
                  <a:gd name="T12" fmla="*/ 2 w 12"/>
                  <a:gd name="T13" fmla="*/ 3 h 24"/>
                  <a:gd name="T14" fmla="*/ 6 w 12"/>
                  <a:gd name="T15" fmla="*/ 0 h 24"/>
                  <a:gd name="T16" fmla="*/ 10 w 12"/>
                  <a:gd name="T17" fmla="*/ 3 h 24"/>
                  <a:gd name="T18" fmla="*/ 12 w 12"/>
                  <a:gd name="T19" fmla="*/ 12 h 24"/>
                  <a:gd name="T20" fmla="*/ 12 w 12"/>
                  <a:gd name="T21" fmla="*/ 13 h 24"/>
                  <a:gd name="T22" fmla="*/ 3 w 12"/>
                  <a:gd name="T23" fmla="*/ 13 h 24"/>
                  <a:gd name="T24" fmla="*/ 4 w 12"/>
                  <a:gd name="T25" fmla="*/ 19 h 24"/>
                  <a:gd name="T26" fmla="*/ 6 w 12"/>
                  <a:gd name="T27" fmla="*/ 21 h 24"/>
                  <a:gd name="T28" fmla="*/ 8 w 12"/>
                  <a:gd name="T29" fmla="*/ 20 h 24"/>
                  <a:gd name="T30" fmla="*/ 10 w 12"/>
                  <a:gd name="T31" fmla="*/ 16 h 24"/>
                  <a:gd name="T32" fmla="*/ 3 w 12"/>
                  <a:gd name="T33" fmla="*/ 10 h 24"/>
                  <a:gd name="T34" fmla="*/ 10 w 12"/>
                  <a:gd name="T35" fmla="*/ 10 h 24"/>
                  <a:gd name="T36" fmla="*/ 9 w 12"/>
                  <a:gd name="T37" fmla="*/ 6 h 24"/>
                  <a:gd name="T38" fmla="*/ 6 w 12"/>
                  <a:gd name="T39" fmla="*/ 3 h 24"/>
                  <a:gd name="T40" fmla="*/ 4 w 12"/>
                  <a:gd name="T41" fmla="*/ 5 h 24"/>
                  <a:gd name="T42" fmla="*/ 3 w 12"/>
                  <a:gd name="T4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4">
                    <a:moveTo>
                      <a:pt x="10" y="16"/>
                    </a:moveTo>
                    <a:cubicBezTo>
                      <a:pt x="12" y="17"/>
                      <a:pt x="12" y="17"/>
                      <a:pt x="12" y="17"/>
                    </a:cubicBezTo>
                    <a:cubicBezTo>
                      <a:pt x="12" y="19"/>
                      <a:pt x="11" y="21"/>
                      <a:pt x="10" y="22"/>
                    </a:cubicBezTo>
                    <a:cubicBezTo>
                      <a:pt x="9" y="24"/>
                      <a:pt x="8" y="24"/>
                      <a:pt x="6" y="24"/>
                    </a:cubicBezTo>
                    <a:cubicBezTo>
                      <a:pt x="5" y="24"/>
                      <a:pt x="3" y="23"/>
                      <a:pt x="2" y="21"/>
                    </a:cubicBezTo>
                    <a:cubicBezTo>
                      <a:pt x="1" y="19"/>
                      <a:pt x="0" y="16"/>
                      <a:pt x="0" y="12"/>
                    </a:cubicBezTo>
                    <a:cubicBezTo>
                      <a:pt x="0" y="8"/>
                      <a:pt x="1" y="5"/>
                      <a:pt x="2" y="3"/>
                    </a:cubicBezTo>
                    <a:cubicBezTo>
                      <a:pt x="3" y="1"/>
                      <a:pt x="5" y="0"/>
                      <a:pt x="6" y="0"/>
                    </a:cubicBezTo>
                    <a:cubicBezTo>
                      <a:pt x="8" y="0"/>
                      <a:pt x="9" y="1"/>
                      <a:pt x="10" y="3"/>
                    </a:cubicBezTo>
                    <a:cubicBezTo>
                      <a:pt x="12" y="5"/>
                      <a:pt x="12" y="8"/>
                      <a:pt x="12" y="12"/>
                    </a:cubicBezTo>
                    <a:cubicBezTo>
                      <a:pt x="12" y="12"/>
                      <a:pt x="12" y="13"/>
                      <a:pt x="12" y="13"/>
                    </a:cubicBezTo>
                    <a:cubicBezTo>
                      <a:pt x="3" y="13"/>
                      <a:pt x="3" y="13"/>
                      <a:pt x="3" y="13"/>
                    </a:cubicBezTo>
                    <a:cubicBezTo>
                      <a:pt x="3" y="16"/>
                      <a:pt x="3" y="18"/>
                      <a:pt x="4" y="19"/>
                    </a:cubicBezTo>
                    <a:cubicBezTo>
                      <a:pt x="4" y="21"/>
                      <a:pt x="5" y="21"/>
                      <a:pt x="6" y="21"/>
                    </a:cubicBezTo>
                    <a:cubicBezTo>
                      <a:pt x="7" y="21"/>
                      <a:pt x="8" y="21"/>
                      <a:pt x="8" y="20"/>
                    </a:cubicBezTo>
                    <a:cubicBezTo>
                      <a:pt x="9" y="19"/>
                      <a:pt x="9" y="18"/>
                      <a:pt x="10" y="16"/>
                    </a:cubicBezTo>
                    <a:close/>
                    <a:moveTo>
                      <a:pt x="3" y="10"/>
                    </a:moveTo>
                    <a:cubicBezTo>
                      <a:pt x="10" y="10"/>
                      <a:pt x="10" y="10"/>
                      <a:pt x="10" y="10"/>
                    </a:cubicBezTo>
                    <a:cubicBezTo>
                      <a:pt x="10" y="8"/>
                      <a:pt x="9" y="7"/>
                      <a:pt x="9" y="6"/>
                    </a:cubicBezTo>
                    <a:cubicBezTo>
                      <a:pt x="8" y="4"/>
                      <a:pt x="7" y="3"/>
                      <a:pt x="6" y="3"/>
                    </a:cubicBezTo>
                    <a:cubicBezTo>
                      <a:pt x="5" y="3"/>
                      <a:pt x="4" y="4"/>
                      <a:pt x="4" y="5"/>
                    </a:cubicBezTo>
                    <a:cubicBezTo>
                      <a:pt x="3" y="6"/>
                      <a:pt x="3" y="8"/>
                      <a:pt x="3" y="1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66">
                <a:extLst>
                  <a:ext uri="{FF2B5EF4-FFF2-40B4-BE49-F238E27FC236}">
                    <a16:creationId xmlns:a16="http://schemas.microsoft.com/office/drawing/2014/main" xmlns="" id="{411D8A3D-E7DB-446B-8ABE-3DAC5CBB98DF}"/>
                  </a:ext>
                </a:extLst>
              </p:cNvPr>
              <p:cNvSpPr>
                <a:spLocks/>
              </p:cNvSpPr>
              <p:nvPr/>
            </p:nvSpPr>
            <p:spPr bwMode="auto">
              <a:xfrm>
                <a:off x="6022" y="1569"/>
                <a:ext cx="12" cy="30"/>
              </a:xfrm>
              <a:custGeom>
                <a:avLst/>
                <a:gdLst>
                  <a:gd name="T0" fmla="*/ 0 w 14"/>
                  <a:gd name="T1" fmla="*/ 23 h 34"/>
                  <a:gd name="T2" fmla="*/ 2 w 14"/>
                  <a:gd name="T3" fmla="*/ 22 h 34"/>
                  <a:gd name="T4" fmla="*/ 3 w 14"/>
                  <a:gd name="T5" fmla="*/ 26 h 34"/>
                  <a:gd name="T6" fmla="*/ 5 w 14"/>
                  <a:gd name="T7" fmla="*/ 29 h 34"/>
                  <a:gd name="T8" fmla="*/ 7 w 14"/>
                  <a:gd name="T9" fmla="*/ 30 h 34"/>
                  <a:gd name="T10" fmla="*/ 10 w 14"/>
                  <a:gd name="T11" fmla="*/ 29 h 34"/>
                  <a:gd name="T12" fmla="*/ 11 w 14"/>
                  <a:gd name="T13" fmla="*/ 27 h 34"/>
                  <a:gd name="T14" fmla="*/ 12 w 14"/>
                  <a:gd name="T15" fmla="*/ 24 h 34"/>
                  <a:gd name="T16" fmla="*/ 11 w 14"/>
                  <a:gd name="T17" fmla="*/ 22 h 34"/>
                  <a:gd name="T18" fmla="*/ 10 w 14"/>
                  <a:gd name="T19" fmla="*/ 20 h 34"/>
                  <a:gd name="T20" fmla="*/ 7 w 14"/>
                  <a:gd name="T21" fmla="*/ 18 h 34"/>
                  <a:gd name="T22" fmla="*/ 3 w 14"/>
                  <a:gd name="T23" fmla="*/ 16 h 34"/>
                  <a:gd name="T24" fmla="*/ 1 w 14"/>
                  <a:gd name="T25" fmla="*/ 13 h 34"/>
                  <a:gd name="T26" fmla="*/ 1 w 14"/>
                  <a:gd name="T27" fmla="*/ 9 h 34"/>
                  <a:gd name="T28" fmla="*/ 1 w 14"/>
                  <a:gd name="T29" fmla="*/ 4 h 34"/>
                  <a:gd name="T30" fmla="*/ 4 w 14"/>
                  <a:gd name="T31" fmla="*/ 1 h 34"/>
                  <a:gd name="T32" fmla="*/ 7 w 14"/>
                  <a:gd name="T33" fmla="*/ 0 h 34"/>
                  <a:gd name="T34" fmla="*/ 10 w 14"/>
                  <a:gd name="T35" fmla="*/ 1 h 34"/>
                  <a:gd name="T36" fmla="*/ 13 w 14"/>
                  <a:gd name="T37" fmla="*/ 5 h 34"/>
                  <a:gd name="T38" fmla="*/ 14 w 14"/>
                  <a:gd name="T39" fmla="*/ 10 h 34"/>
                  <a:gd name="T40" fmla="*/ 11 w 14"/>
                  <a:gd name="T41" fmla="*/ 10 h 34"/>
                  <a:gd name="T42" fmla="*/ 10 w 14"/>
                  <a:gd name="T43" fmla="*/ 5 h 34"/>
                  <a:gd name="T44" fmla="*/ 7 w 14"/>
                  <a:gd name="T45" fmla="*/ 4 h 34"/>
                  <a:gd name="T46" fmla="*/ 4 w 14"/>
                  <a:gd name="T47" fmla="*/ 5 h 34"/>
                  <a:gd name="T48" fmla="*/ 3 w 14"/>
                  <a:gd name="T49" fmla="*/ 9 h 34"/>
                  <a:gd name="T50" fmla="*/ 4 w 14"/>
                  <a:gd name="T51" fmla="*/ 12 h 34"/>
                  <a:gd name="T52" fmla="*/ 7 w 14"/>
                  <a:gd name="T53" fmla="*/ 14 h 34"/>
                  <a:gd name="T54" fmla="*/ 11 w 14"/>
                  <a:gd name="T55" fmla="*/ 16 h 34"/>
                  <a:gd name="T56" fmla="*/ 13 w 14"/>
                  <a:gd name="T57" fmla="*/ 19 h 34"/>
                  <a:gd name="T58" fmla="*/ 14 w 14"/>
                  <a:gd name="T59" fmla="*/ 24 h 34"/>
                  <a:gd name="T60" fmla="*/ 13 w 14"/>
                  <a:gd name="T61" fmla="*/ 29 h 34"/>
                  <a:gd name="T62" fmla="*/ 11 w 14"/>
                  <a:gd name="T63" fmla="*/ 32 h 34"/>
                  <a:gd name="T64" fmla="*/ 8 w 14"/>
                  <a:gd name="T65" fmla="*/ 34 h 34"/>
                  <a:gd name="T66" fmla="*/ 4 w 14"/>
                  <a:gd name="T67" fmla="*/ 32 h 34"/>
                  <a:gd name="T68" fmla="*/ 1 w 14"/>
                  <a:gd name="T69" fmla="*/ 28 h 34"/>
                  <a:gd name="T70" fmla="*/ 0 w 14"/>
                  <a:gd name="T71"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 h="34">
                    <a:moveTo>
                      <a:pt x="0" y="23"/>
                    </a:moveTo>
                    <a:cubicBezTo>
                      <a:pt x="2" y="22"/>
                      <a:pt x="2" y="22"/>
                      <a:pt x="2" y="22"/>
                    </a:cubicBezTo>
                    <a:cubicBezTo>
                      <a:pt x="2" y="24"/>
                      <a:pt x="3" y="25"/>
                      <a:pt x="3" y="26"/>
                    </a:cubicBezTo>
                    <a:cubicBezTo>
                      <a:pt x="3" y="27"/>
                      <a:pt x="4" y="28"/>
                      <a:pt x="5" y="29"/>
                    </a:cubicBezTo>
                    <a:cubicBezTo>
                      <a:pt x="6" y="29"/>
                      <a:pt x="6" y="30"/>
                      <a:pt x="7" y="30"/>
                    </a:cubicBezTo>
                    <a:cubicBezTo>
                      <a:pt x="8" y="30"/>
                      <a:pt x="9" y="29"/>
                      <a:pt x="10" y="29"/>
                    </a:cubicBezTo>
                    <a:cubicBezTo>
                      <a:pt x="10" y="28"/>
                      <a:pt x="11" y="28"/>
                      <a:pt x="11" y="27"/>
                    </a:cubicBezTo>
                    <a:cubicBezTo>
                      <a:pt x="12" y="26"/>
                      <a:pt x="12" y="25"/>
                      <a:pt x="12" y="24"/>
                    </a:cubicBezTo>
                    <a:cubicBezTo>
                      <a:pt x="12" y="23"/>
                      <a:pt x="12" y="22"/>
                      <a:pt x="11" y="22"/>
                    </a:cubicBezTo>
                    <a:cubicBezTo>
                      <a:pt x="11" y="21"/>
                      <a:pt x="11" y="20"/>
                      <a:pt x="10" y="20"/>
                    </a:cubicBezTo>
                    <a:cubicBezTo>
                      <a:pt x="9" y="19"/>
                      <a:pt x="8" y="19"/>
                      <a:pt x="7" y="18"/>
                    </a:cubicBezTo>
                    <a:cubicBezTo>
                      <a:pt x="5" y="17"/>
                      <a:pt x="4" y="17"/>
                      <a:pt x="3" y="16"/>
                    </a:cubicBezTo>
                    <a:cubicBezTo>
                      <a:pt x="2" y="15"/>
                      <a:pt x="2" y="14"/>
                      <a:pt x="1" y="13"/>
                    </a:cubicBezTo>
                    <a:cubicBezTo>
                      <a:pt x="1" y="12"/>
                      <a:pt x="1" y="10"/>
                      <a:pt x="1" y="9"/>
                    </a:cubicBezTo>
                    <a:cubicBezTo>
                      <a:pt x="1" y="7"/>
                      <a:pt x="1" y="6"/>
                      <a:pt x="1" y="4"/>
                    </a:cubicBezTo>
                    <a:cubicBezTo>
                      <a:pt x="2" y="3"/>
                      <a:pt x="3" y="2"/>
                      <a:pt x="4" y="1"/>
                    </a:cubicBezTo>
                    <a:cubicBezTo>
                      <a:pt x="5" y="0"/>
                      <a:pt x="6" y="0"/>
                      <a:pt x="7" y="0"/>
                    </a:cubicBezTo>
                    <a:cubicBezTo>
                      <a:pt x="8" y="0"/>
                      <a:pt x="9" y="0"/>
                      <a:pt x="10" y="1"/>
                    </a:cubicBezTo>
                    <a:cubicBezTo>
                      <a:pt x="11" y="2"/>
                      <a:pt x="12" y="3"/>
                      <a:pt x="13" y="5"/>
                    </a:cubicBezTo>
                    <a:cubicBezTo>
                      <a:pt x="13" y="6"/>
                      <a:pt x="14" y="8"/>
                      <a:pt x="14" y="10"/>
                    </a:cubicBezTo>
                    <a:cubicBezTo>
                      <a:pt x="11" y="10"/>
                      <a:pt x="11" y="10"/>
                      <a:pt x="11" y="10"/>
                    </a:cubicBezTo>
                    <a:cubicBezTo>
                      <a:pt x="11" y="8"/>
                      <a:pt x="11" y="6"/>
                      <a:pt x="10" y="5"/>
                    </a:cubicBezTo>
                    <a:cubicBezTo>
                      <a:pt x="9" y="4"/>
                      <a:pt x="8" y="4"/>
                      <a:pt x="7" y="4"/>
                    </a:cubicBezTo>
                    <a:cubicBezTo>
                      <a:pt x="6" y="4"/>
                      <a:pt x="5" y="4"/>
                      <a:pt x="4" y="5"/>
                    </a:cubicBezTo>
                    <a:cubicBezTo>
                      <a:pt x="3" y="6"/>
                      <a:pt x="3" y="7"/>
                      <a:pt x="3" y="9"/>
                    </a:cubicBezTo>
                    <a:cubicBezTo>
                      <a:pt x="3" y="10"/>
                      <a:pt x="3" y="11"/>
                      <a:pt x="4" y="12"/>
                    </a:cubicBezTo>
                    <a:cubicBezTo>
                      <a:pt x="4" y="12"/>
                      <a:pt x="5" y="13"/>
                      <a:pt x="7" y="14"/>
                    </a:cubicBezTo>
                    <a:cubicBezTo>
                      <a:pt x="9" y="15"/>
                      <a:pt x="10" y="15"/>
                      <a:pt x="11" y="16"/>
                    </a:cubicBezTo>
                    <a:cubicBezTo>
                      <a:pt x="12" y="17"/>
                      <a:pt x="13" y="18"/>
                      <a:pt x="13" y="19"/>
                    </a:cubicBezTo>
                    <a:cubicBezTo>
                      <a:pt x="14" y="21"/>
                      <a:pt x="14" y="22"/>
                      <a:pt x="14" y="24"/>
                    </a:cubicBezTo>
                    <a:cubicBezTo>
                      <a:pt x="14" y="26"/>
                      <a:pt x="14" y="27"/>
                      <a:pt x="13" y="29"/>
                    </a:cubicBezTo>
                    <a:cubicBezTo>
                      <a:pt x="13" y="30"/>
                      <a:pt x="12" y="31"/>
                      <a:pt x="11" y="32"/>
                    </a:cubicBezTo>
                    <a:cubicBezTo>
                      <a:pt x="10" y="33"/>
                      <a:pt x="9" y="34"/>
                      <a:pt x="8" y="34"/>
                    </a:cubicBezTo>
                    <a:cubicBezTo>
                      <a:pt x="6" y="34"/>
                      <a:pt x="5" y="33"/>
                      <a:pt x="4" y="32"/>
                    </a:cubicBezTo>
                    <a:cubicBezTo>
                      <a:pt x="2" y="31"/>
                      <a:pt x="2" y="30"/>
                      <a:pt x="1" y="28"/>
                    </a:cubicBezTo>
                    <a:cubicBezTo>
                      <a:pt x="0" y="27"/>
                      <a:pt x="0" y="25"/>
                      <a:pt x="0" y="23"/>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67">
                <a:extLst>
                  <a:ext uri="{FF2B5EF4-FFF2-40B4-BE49-F238E27FC236}">
                    <a16:creationId xmlns:a16="http://schemas.microsoft.com/office/drawing/2014/main" xmlns="" id="{BD3F1822-BE96-48A0-896F-620F8B2073DF}"/>
                  </a:ext>
                </a:extLst>
              </p:cNvPr>
              <p:cNvSpPr>
                <a:spLocks/>
              </p:cNvSpPr>
              <p:nvPr/>
            </p:nvSpPr>
            <p:spPr bwMode="auto">
              <a:xfrm>
                <a:off x="6037" y="1570"/>
                <a:ext cx="9" cy="28"/>
              </a:xfrm>
              <a:custGeom>
                <a:avLst/>
                <a:gdLst>
                  <a:gd name="T0" fmla="*/ 0 w 11"/>
                  <a:gd name="T1" fmla="*/ 32 h 32"/>
                  <a:gd name="T2" fmla="*/ 0 w 11"/>
                  <a:gd name="T3" fmla="*/ 0 h 32"/>
                  <a:gd name="T4" fmla="*/ 3 w 11"/>
                  <a:gd name="T5" fmla="*/ 0 h 32"/>
                  <a:gd name="T6" fmla="*/ 3 w 11"/>
                  <a:gd name="T7" fmla="*/ 11 h 32"/>
                  <a:gd name="T8" fmla="*/ 6 w 11"/>
                  <a:gd name="T9" fmla="*/ 8 h 32"/>
                  <a:gd name="T10" fmla="*/ 9 w 11"/>
                  <a:gd name="T11" fmla="*/ 9 h 32"/>
                  <a:gd name="T12" fmla="*/ 10 w 11"/>
                  <a:gd name="T13" fmla="*/ 12 h 32"/>
                  <a:gd name="T14" fmla="*/ 11 w 11"/>
                  <a:gd name="T15" fmla="*/ 17 h 32"/>
                  <a:gd name="T16" fmla="*/ 11 w 11"/>
                  <a:gd name="T17" fmla="*/ 32 h 32"/>
                  <a:gd name="T18" fmla="*/ 9 w 11"/>
                  <a:gd name="T19" fmla="*/ 32 h 32"/>
                  <a:gd name="T20" fmla="*/ 9 w 11"/>
                  <a:gd name="T21" fmla="*/ 17 h 32"/>
                  <a:gd name="T22" fmla="*/ 8 w 11"/>
                  <a:gd name="T23" fmla="*/ 13 h 32"/>
                  <a:gd name="T24" fmla="*/ 6 w 11"/>
                  <a:gd name="T25" fmla="*/ 11 h 32"/>
                  <a:gd name="T26" fmla="*/ 4 w 11"/>
                  <a:gd name="T27" fmla="*/ 12 h 32"/>
                  <a:gd name="T28" fmla="*/ 3 w 11"/>
                  <a:gd name="T29" fmla="*/ 15 h 32"/>
                  <a:gd name="T30" fmla="*/ 3 w 11"/>
                  <a:gd name="T31" fmla="*/ 19 h 32"/>
                  <a:gd name="T32" fmla="*/ 3 w 11"/>
                  <a:gd name="T33" fmla="*/ 32 h 32"/>
                  <a:gd name="T34" fmla="*/ 0 w 11"/>
                  <a:gd name="T3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2">
                    <a:moveTo>
                      <a:pt x="0" y="32"/>
                    </a:moveTo>
                    <a:cubicBezTo>
                      <a:pt x="0" y="0"/>
                      <a:pt x="0" y="0"/>
                      <a:pt x="0" y="0"/>
                    </a:cubicBezTo>
                    <a:cubicBezTo>
                      <a:pt x="3" y="0"/>
                      <a:pt x="3" y="0"/>
                      <a:pt x="3" y="0"/>
                    </a:cubicBezTo>
                    <a:cubicBezTo>
                      <a:pt x="3" y="11"/>
                      <a:pt x="3" y="11"/>
                      <a:pt x="3" y="11"/>
                    </a:cubicBezTo>
                    <a:cubicBezTo>
                      <a:pt x="4" y="9"/>
                      <a:pt x="5" y="8"/>
                      <a:pt x="6" y="8"/>
                    </a:cubicBezTo>
                    <a:cubicBezTo>
                      <a:pt x="7" y="8"/>
                      <a:pt x="8" y="8"/>
                      <a:pt x="9" y="9"/>
                    </a:cubicBezTo>
                    <a:cubicBezTo>
                      <a:pt x="10" y="10"/>
                      <a:pt x="10" y="11"/>
                      <a:pt x="10" y="12"/>
                    </a:cubicBezTo>
                    <a:cubicBezTo>
                      <a:pt x="11" y="13"/>
                      <a:pt x="11" y="15"/>
                      <a:pt x="11" y="17"/>
                    </a:cubicBezTo>
                    <a:cubicBezTo>
                      <a:pt x="11" y="32"/>
                      <a:pt x="11" y="32"/>
                      <a:pt x="11" y="32"/>
                    </a:cubicBezTo>
                    <a:cubicBezTo>
                      <a:pt x="9" y="32"/>
                      <a:pt x="9" y="32"/>
                      <a:pt x="9" y="32"/>
                    </a:cubicBezTo>
                    <a:cubicBezTo>
                      <a:pt x="9" y="17"/>
                      <a:pt x="9" y="17"/>
                      <a:pt x="9" y="17"/>
                    </a:cubicBezTo>
                    <a:cubicBezTo>
                      <a:pt x="9" y="15"/>
                      <a:pt x="8" y="14"/>
                      <a:pt x="8" y="13"/>
                    </a:cubicBezTo>
                    <a:cubicBezTo>
                      <a:pt x="7" y="12"/>
                      <a:pt x="7" y="11"/>
                      <a:pt x="6" y="11"/>
                    </a:cubicBezTo>
                    <a:cubicBezTo>
                      <a:pt x="5" y="11"/>
                      <a:pt x="5" y="12"/>
                      <a:pt x="4" y="12"/>
                    </a:cubicBezTo>
                    <a:cubicBezTo>
                      <a:pt x="4" y="13"/>
                      <a:pt x="3" y="14"/>
                      <a:pt x="3" y="15"/>
                    </a:cubicBezTo>
                    <a:cubicBezTo>
                      <a:pt x="3" y="16"/>
                      <a:pt x="3" y="17"/>
                      <a:pt x="3" y="19"/>
                    </a:cubicBezTo>
                    <a:cubicBezTo>
                      <a:pt x="3" y="32"/>
                      <a:pt x="3" y="32"/>
                      <a:pt x="3" y="32"/>
                    </a:cubicBezTo>
                    <a:lnTo>
                      <a:pt x="0" y="3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68">
                <a:extLst>
                  <a:ext uri="{FF2B5EF4-FFF2-40B4-BE49-F238E27FC236}">
                    <a16:creationId xmlns:a16="http://schemas.microsoft.com/office/drawing/2014/main" xmlns="" id="{0F811B1E-0DAD-47C3-A65E-F059B005FB26}"/>
                  </a:ext>
                </a:extLst>
              </p:cNvPr>
              <p:cNvSpPr>
                <a:spLocks noEditPoints="1"/>
              </p:cNvSpPr>
              <p:nvPr/>
            </p:nvSpPr>
            <p:spPr bwMode="auto">
              <a:xfrm>
                <a:off x="6049" y="1577"/>
                <a:ext cx="11" cy="21"/>
              </a:xfrm>
              <a:custGeom>
                <a:avLst/>
                <a:gdLst>
                  <a:gd name="T0" fmla="*/ 10 w 12"/>
                  <a:gd name="T1" fmla="*/ 24 h 24"/>
                  <a:gd name="T2" fmla="*/ 9 w 12"/>
                  <a:gd name="T3" fmla="*/ 21 h 24"/>
                  <a:gd name="T4" fmla="*/ 7 w 12"/>
                  <a:gd name="T5" fmla="*/ 24 h 24"/>
                  <a:gd name="T6" fmla="*/ 5 w 12"/>
                  <a:gd name="T7" fmla="*/ 24 h 24"/>
                  <a:gd name="T8" fmla="*/ 1 w 12"/>
                  <a:gd name="T9" fmla="*/ 23 h 24"/>
                  <a:gd name="T10" fmla="*/ 0 w 12"/>
                  <a:gd name="T11" fmla="*/ 18 h 24"/>
                  <a:gd name="T12" fmla="*/ 1 w 12"/>
                  <a:gd name="T13" fmla="*/ 15 h 24"/>
                  <a:gd name="T14" fmla="*/ 2 w 12"/>
                  <a:gd name="T15" fmla="*/ 12 h 24"/>
                  <a:gd name="T16" fmla="*/ 3 w 12"/>
                  <a:gd name="T17" fmla="*/ 11 h 24"/>
                  <a:gd name="T18" fmla="*/ 5 w 12"/>
                  <a:gd name="T19" fmla="*/ 10 h 24"/>
                  <a:gd name="T20" fmla="*/ 9 w 12"/>
                  <a:gd name="T21" fmla="*/ 9 h 24"/>
                  <a:gd name="T22" fmla="*/ 9 w 12"/>
                  <a:gd name="T23" fmla="*/ 8 h 24"/>
                  <a:gd name="T24" fmla="*/ 8 w 12"/>
                  <a:gd name="T25" fmla="*/ 5 h 24"/>
                  <a:gd name="T26" fmla="*/ 6 w 12"/>
                  <a:gd name="T27" fmla="*/ 3 h 24"/>
                  <a:gd name="T28" fmla="*/ 4 w 12"/>
                  <a:gd name="T29" fmla="*/ 4 h 24"/>
                  <a:gd name="T30" fmla="*/ 3 w 12"/>
                  <a:gd name="T31" fmla="*/ 8 h 24"/>
                  <a:gd name="T32" fmla="*/ 0 w 12"/>
                  <a:gd name="T33" fmla="*/ 7 h 24"/>
                  <a:gd name="T34" fmla="*/ 1 w 12"/>
                  <a:gd name="T35" fmla="*/ 3 h 24"/>
                  <a:gd name="T36" fmla="*/ 3 w 12"/>
                  <a:gd name="T37" fmla="*/ 1 h 24"/>
                  <a:gd name="T38" fmla="*/ 6 w 12"/>
                  <a:gd name="T39" fmla="*/ 0 h 24"/>
                  <a:gd name="T40" fmla="*/ 9 w 12"/>
                  <a:gd name="T41" fmla="*/ 1 h 24"/>
                  <a:gd name="T42" fmla="*/ 10 w 12"/>
                  <a:gd name="T43" fmla="*/ 2 h 24"/>
                  <a:gd name="T44" fmla="*/ 11 w 12"/>
                  <a:gd name="T45" fmla="*/ 5 h 24"/>
                  <a:gd name="T46" fmla="*/ 11 w 12"/>
                  <a:gd name="T47" fmla="*/ 9 h 24"/>
                  <a:gd name="T48" fmla="*/ 11 w 12"/>
                  <a:gd name="T49" fmla="*/ 14 h 24"/>
                  <a:gd name="T50" fmla="*/ 11 w 12"/>
                  <a:gd name="T51" fmla="*/ 21 h 24"/>
                  <a:gd name="T52" fmla="*/ 12 w 12"/>
                  <a:gd name="T53" fmla="*/ 24 h 24"/>
                  <a:gd name="T54" fmla="*/ 10 w 12"/>
                  <a:gd name="T55" fmla="*/ 24 h 24"/>
                  <a:gd name="T56" fmla="*/ 9 w 12"/>
                  <a:gd name="T57" fmla="*/ 12 h 24"/>
                  <a:gd name="T58" fmla="*/ 6 w 12"/>
                  <a:gd name="T59" fmla="*/ 14 h 24"/>
                  <a:gd name="T60" fmla="*/ 4 w 12"/>
                  <a:gd name="T61" fmla="*/ 14 h 24"/>
                  <a:gd name="T62" fmla="*/ 3 w 12"/>
                  <a:gd name="T63" fmla="*/ 16 h 24"/>
                  <a:gd name="T64" fmla="*/ 2 w 12"/>
                  <a:gd name="T65" fmla="*/ 18 h 24"/>
                  <a:gd name="T66" fmla="*/ 3 w 12"/>
                  <a:gd name="T67" fmla="*/ 20 h 24"/>
                  <a:gd name="T68" fmla="*/ 5 w 12"/>
                  <a:gd name="T69" fmla="*/ 21 h 24"/>
                  <a:gd name="T70" fmla="*/ 7 w 12"/>
                  <a:gd name="T71" fmla="*/ 20 h 24"/>
                  <a:gd name="T72" fmla="*/ 9 w 12"/>
                  <a:gd name="T73" fmla="*/ 18 h 24"/>
                  <a:gd name="T74" fmla="*/ 9 w 12"/>
                  <a:gd name="T75" fmla="*/ 14 h 24"/>
                  <a:gd name="T76" fmla="*/ 9 w 12"/>
                  <a:gd name="T7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 h="24">
                    <a:moveTo>
                      <a:pt x="10" y="24"/>
                    </a:moveTo>
                    <a:cubicBezTo>
                      <a:pt x="9" y="23"/>
                      <a:pt x="9" y="22"/>
                      <a:pt x="9" y="21"/>
                    </a:cubicBezTo>
                    <a:cubicBezTo>
                      <a:pt x="8" y="22"/>
                      <a:pt x="8" y="23"/>
                      <a:pt x="7" y="24"/>
                    </a:cubicBezTo>
                    <a:cubicBezTo>
                      <a:pt x="6" y="24"/>
                      <a:pt x="5" y="24"/>
                      <a:pt x="5" y="24"/>
                    </a:cubicBezTo>
                    <a:cubicBezTo>
                      <a:pt x="3" y="24"/>
                      <a:pt x="2" y="24"/>
                      <a:pt x="1" y="23"/>
                    </a:cubicBezTo>
                    <a:cubicBezTo>
                      <a:pt x="1" y="21"/>
                      <a:pt x="0" y="20"/>
                      <a:pt x="0" y="18"/>
                    </a:cubicBezTo>
                    <a:cubicBezTo>
                      <a:pt x="0" y="17"/>
                      <a:pt x="0" y="16"/>
                      <a:pt x="1" y="15"/>
                    </a:cubicBezTo>
                    <a:cubicBezTo>
                      <a:pt x="1" y="14"/>
                      <a:pt x="1" y="13"/>
                      <a:pt x="2" y="12"/>
                    </a:cubicBezTo>
                    <a:cubicBezTo>
                      <a:pt x="2" y="12"/>
                      <a:pt x="3" y="11"/>
                      <a:pt x="3" y="11"/>
                    </a:cubicBezTo>
                    <a:cubicBezTo>
                      <a:pt x="4" y="11"/>
                      <a:pt x="4" y="11"/>
                      <a:pt x="5" y="10"/>
                    </a:cubicBezTo>
                    <a:cubicBezTo>
                      <a:pt x="7" y="10"/>
                      <a:pt x="8" y="10"/>
                      <a:pt x="9" y="9"/>
                    </a:cubicBezTo>
                    <a:cubicBezTo>
                      <a:pt x="9" y="9"/>
                      <a:pt x="9" y="8"/>
                      <a:pt x="9" y="8"/>
                    </a:cubicBezTo>
                    <a:cubicBezTo>
                      <a:pt x="9" y="6"/>
                      <a:pt x="9" y="5"/>
                      <a:pt x="8" y="5"/>
                    </a:cubicBezTo>
                    <a:cubicBezTo>
                      <a:pt x="8" y="4"/>
                      <a:pt x="7" y="3"/>
                      <a:pt x="6" y="3"/>
                    </a:cubicBezTo>
                    <a:cubicBezTo>
                      <a:pt x="5" y="3"/>
                      <a:pt x="4" y="4"/>
                      <a:pt x="4" y="4"/>
                    </a:cubicBezTo>
                    <a:cubicBezTo>
                      <a:pt x="3" y="5"/>
                      <a:pt x="3" y="6"/>
                      <a:pt x="3" y="8"/>
                    </a:cubicBezTo>
                    <a:cubicBezTo>
                      <a:pt x="0" y="7"/>
                      <a:pt x="0" y="7"/>
                      <a:pt x="0" y="7"/>
                    </a:cubicBezTo>
                    <a:cubicBezTo>
                      <a:pt x="1" y="6"/>
                      <a:pt x="1" y="4"/>
                      <a:pt x="1" y="3"/>
                    </a:cubicBezTo>
                    <a:cubicBezTo>
                      <a:pt x="2" y="2"/>
                      <a:pt x="3" y="1"/>
                      <a:pt x="3" y="1"/>
                    </a:cubicBezTo>
                    <a:cubicBezTo>
                      <a:pt x="4" y="0"/>
                      <a:pt x="5" y="0"/>
                      <a:pt x="6" y="0"/>
                    </a:cubicBezTo>
                    <a:cubicBezTo>
                      <a:pt x="7" y="0"/>
                      <a:pt x="8" y="0"/>
                      <a:pt x="9" y="1"/>
                    </a:cubicBezTo>
                    <a:cubicBezTo>
                      <a:pt x="10" y="1"/>
                      <a:pt x="10" y="2"/>
                      <a:pt x="10" y="2"/>
                    </a:cubicBezTo>
                    <a:cubicBezTo>
                      <a:pt x="11" y="3"/>
                      <a:pt x="11" y="4"/>
                      <a:pt x="11" y="5"/>
                    </a:cubicBezTo>
                    <a:cubicBezTo>
                      <a:pt x="11" y="6"/>
                      <a:pt x="11" y="7"/>
                      <a:pt x="11" y="9"/>
                    </a:cubicBezTo>
                    <a:cubicBezTo>
                      <a:pt x="11" y="14"/>
                      <a:pt x="11" y="14"/>
                      <a:pt x="11" y="14"/>
                    </a:cubicBezTo>
                    <a:cubicBezTo>
                      <a:pt x="11" y="18"/>
                      <a:pt x="11" y="20"/>
                      <a:pt x="11" y="21"/>
                    </a:cubicBezTo>
                    <a:cubicBezTo>
                      <a:pt x="12" y="22"/>
                      <a:pt x="12" y="23"/>
                      <a:pt x="12" y="24"/>
                    </a:cubicBezTo>
                    <a:cubicBezTo>
                      <a:pt x="10" y="24"/>
                      <a:pt x="10" y="24"/>
                      <a:pt x="10" y="24"/>
                    </a:cubicBezTo>
                    <a:close/>
                    <a:moveTo>
                      <a:pt x="9" y="12"/>
                    </a:moveTo>
                    <a:cubicBezTo>
                      <a:pt x="8" y="13"/>
                      <a:pt x="7" y="13"/>
                      <a:pt x="6" y="14"/>
                    </a:cubicBezTo>
                    <a:cubicBezTo>
                      <a:pt x="5" y="14"/>
                      <a:pt x="4" y="14"/>
                      <a:pt x="4" y="14"/>
                    </a:cubicBezTo>
                    <a:cubicBezTo>
                      <a:pt x="3" y="15"/>
                      <a:pt x="3" y="15"/>
                      <a:pt x="3" y="16"/>
                    </a:cubicBezTo>
                    <a:cubicBezTo>
                      <a:pt x="3" y="16"/>
                      <a:pt x="2" y="17"/>
                      <a:pt x="2" y="18"/>
                    </a:cubicBezTo>
                    <a:cubicBezTo>
                      <a:pt x="2" y="19"/>
                      <a:pt x="3" y="20"/>
                      <a:pt x="3" y="20"/>
                    </a:cubicBezTo>
                    <a:cubicBezTo>
                      <a:pt x="4" y="21"/>
                      <a:pt x="4" y="21"/>
                      <a:pt x="5" y="21"/>
                    </a:cubicBezTo>
                    <a:cubicBezTo>
                      <a:pt x="6" y="21"/>
                      <a:pt x="7" y="21"/>
                      <a:pt x="7" y="20"/>
                    </a:cubicBezTo>
                    <a:cubicBezTo>
                      <a:pt x="8" y="20"/>
                      <a:pt x="8" y="19"/>
                      <a:pt x="9" y="18"/>
                    </a:cubicBezTo>
                    <a:cubicBezTo>
                      <a:pt x="9" y="17"/>
                      <a:pt x="9" y="15"/>
                      <a:pt x="9" y="14"/>
                    </a:cubicBezTo>
                    <a:lnTo>
                      <a:pt x="9" y="1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69">
                <a:extLst>
                  <a:ext uri="{FF2B5EF4-FFF2-40B4-BE49-F238E27FC236}">
                    <a16:creationId xmlns:a16="http://schemas.microsoft.com/office/drawing/2014/main" xmlns="" id="{96283590-FFB9-42E1-92DA-A40B300E4F5C}"/>
                  </a:ext>
                </a:extLst>
              </p:cNvPr>
              <p:cNvSpPr>
                <a:spLocks/>
              </p:cNvSpPr>
              <p:nvPr/>
            </p:nvSpPr>
            <p:spPr bwMode="auto">
              <a:xfrm>
                <a:off x="6062" y="1577"/>
                <a:ext cx="10" cy="21"/>
              </a:xfrm>
              <a:custGeom>
                <a:avLst/>
                <a:gdLst>
                  <a:gd name="T0" fmla="*/ 0 w 11"/>
                  <a:gd name="T1" fmla="*/ 24 h 24"/>
                  <a:gd name="T2" fmla="*/ 0 w 11"/>
                  <a:gd name="T3" fmla="*/ 1 h 24"/>
                  <a:gd name="T4" fmla="*/ 2 w 11"/>
                  <a:gd name="T5" fmla="*/ 1 h 24"/>
                  <a:gd name="T6" fmla="*/ 2 w 11"/>
                  <a:gd name="T7" fmla="*/ 4 h 24"/>
                  <a:gd name="T8" fmla="*/ 6 w 11"/>
                  <a:gd name="T9" fmla="*/ 0 h 24"/>
                  <a:gd name="T10" fmla="*/ 9 w 11"/>
                  <a:gd name="T11" fmla="*/ 1 h 24"/>
                  <a:gd name="T12" fmla="*/ 10 w 11"/>
                  <a:gd name="T13" fmla="*/ 3 h 24"/>
                  <a:gd name="T14" fmla="*/ 11 w 11"/>
                  <a:gd name="T15" fmla="*/ 6 h 24"/>
                  <a:gd name="T16" fmla="*/ 11 w 11"/>
                  <a:gd name="T17" fmla="*/ 10 h 24"/>
                  <a:gd name="T18" fmla="*/ 11 w 11"/>
                  <a:gd name="T19" fmla="*/ 24 h 24"/>
                  <a:gd name="T20" fmla="*/ 9 w 11"/>
                  <a:gd name="T21" fmla="*/ 24 h 24"/>
                  <a:gd name="T22" fmla="*/ 9 w 11"/>
                  <a:gd name="T23" fmla="*/ 10 h 24"/>
                  <a:gd name="T24" fmla="*/ 8 w 11"/>
                  <a:gd name="T25" fmla="*/ 6 h 24"/>
                  <a:gd name="T26" fmla="*/ 7 w 11"/>
                  <a:gd name="T27" fmla="*/ 4 h 24"/>
                  <a:gd name="T28" fmla="*/ 6 w 11"/>
                  <a:gd name="T29" fmla="*/ 3 h 24"/>
                  <a:gd name="T30" fmla="*/ 4 w 11"/>
                  <a:gd name="T31" fmla="*/ 5 h 24"/>
                  <a:gd name="T32" fmla="*/ 3 w 11"/>
                  <a:gd name="T33" fmla="*/ 11 h 24"/>
                  <a:gd name="T34" fmla="*/ 3 w 11"/>
                  <a:gd name="T35" fmla="*/ 24 h 24"/>
                  <a:gd name="T36" fmla="*/ 0 w 11"/>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24">
                    <a:moveTo>
                      <a:pt x="0" y="24"/>
                    </a:moveTo>
                    <a:cubicBezTo>
                      <a:pt x="0" y="1"/>
                      <a:pt x="0" y="1"/>
                      <a:pt x="0" y="1"/>
                    </a:cubicBezTo>
                    <a:cubicBezTo>
                      <a:pt x="2" y="1"/>
                      <a:pt x="2" y="1"/>
                      <a:pt x="2" y="1"/>
                    </a:cubicBezTo>
                    <a:cubicBezTo>
                      <a:pt x="2" y="4"/>
                      <a:pt x="2" y="4"/>
                      <a:pt x="2" y="4"/>
                    </a:cubicBezTo>
                    <a:cubicBezTo>
                      <a:pt x="3" y="1"/>
                      <a:pt x="5" y="0"/>
                      <a:pt x="6" y="0"/>
                    </a:cubicBezTo>
                    <a:cubicBezTo>
                      <a:pt x="7" y="0"/>
                      <a:pt x="8" y="0"/>
                      <a:pt x="9" y="1"/>
                    </a:cubicBezTo>
                    <a:cubicBezTo>
                      <a:pt x="9" y="1"/>
                      <a:pt x="10" y="2"/>
                      <a:pt x="10" y="3"/>
                    </a:cubicBezTo>
                    <a:cubicBezTo>
                      <a:pt x="10" y="4"/>
                      <a:pt x="11" y="5"/>
                      <a:pt x="11" y="6"/>
                    </a:cubicBezTo>
                    <a:cubicBezTo>
                      <a:pt x="11" y="6"/>
                      <a:pt x="11" y="8"/>
                      <a:pt x="11" y="10"/>
                    </a:cubicBezTo>
                    <a:cubicBezTo>
                      <a:pt x="11" y="24"/>
                      <a:pt x="11" y="24"/>
                      <a:pt x="11" y="24"/>
                    </a:cubicBezTo>
                    <a:cubicBezTo>
                      <a:pt x="9" y="24"/>
                      <a:pt x="9" y="24"/>
                      <a:pt x="9" y="24"/>
                    </a:cubicBezTo>
                    <a:cubicBezTo>
                      <a:pt x="9" y="10"/>
                      <a:pt x="9" y="10"/>
                      <a:pt x="9" y="10"/>
                    </a:cubicBezTo>
                    <a:cubicBezTo>
                      <a:pt x="9" y="8"/>
                      <a:pt x="9" y="7"/>
                      <a:pt x="8" y="6"/>
                    </a:cubicBezTo>
                    <a:cubicBezTo>
                      <a:pt x="8" y="5"/>
                      <a:pt x="8" y="5"/>
                      <a:pt x="7" y="4"/>
                    </a:cubicBezTo>
                    <a:cubicBezTo>
                      <a:pt x="7" y="4"/>
                      <a:pt x="7" y="3"/>
                      <a:pt x="6" y="3"/>
                    </a:cubicBezTo>
                    <a:cubicBezTo>
                      <a:pt x="5" y="3"/>
                      <a:pt x="4" y="4"/>
                      <a:pt x="4" y="5"/>
                    </a:cubicBezTo>
                    <a:cubicBezTo>
                      <a:pt x="3" y="6"/>
                      <a:pt x="3" y="8"/>
                      <a:pt x="3" y="11"/>
                    </a:cubicBezTo>
                    <a:cubicBezTo>
                      <a:pt x="3" y="24"/>
                      <a:pt x="3" y="24"/>
                      <a:pt x="3"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70">
                <a:extLst>
                  <a:ext uri="{FF2B5EF4-FFF2-40B4-BE49-F238E27FC236}">
                    <a16:creationId xmlns:a16="http://schemas.microsoft.com/office/drawing/2014/main" xmlns="" id="{4B635A97-D609-4E48-B660-73DF2CA0A134}"/>
                  </a:ext>
                </a:extLst>
              </p:cNvPr>
              <p:cNvSpPr>
                <a:spLocks noEditPoints="1"/>
              </p:cNvSpPr>
              <p:nvPr/>
            </p:nvSpPr>
            <p:spPr bwMode="auto">
              <a:xfrm>
                <a:off x="6075" y="1577"/>
                <a:ext cx="9" cy="29"/>
              </a:xfrm>
              <a:custGeom>
                <a:avLst/>
                <a:gdLst>
                  <a:gd name="T0" fmla="*/ 1 w 11"/>
                  <a:gd name="T1" fmla="*/ 26 h 33"/>
                  <a:gd name="T2" fmla="*/ 3 w 11"/>
                  <a:gd name="T3" fmla="*/ 26 h 33"/>
                  <a:gd name="T4" fmla="*/ 3 w 11"/>
                  <a:gd name="T5" fmla="*/ 29 h 33"/>
                  <a:gd name="T6" fmla="*/ 6 w 11"/>
                  <a:gd name="T7" fmla="*/ 30 h 33"/>
                  <a:gd name="T8" fmla="*/ 8 w 11"/>
                  <a:gd name="T9" fmla="*/ 29 h 33"/>
                  <a:gd name="T10" fmla="*/ 9 w 11"/>
                  <a:gd name="T11" fmla="*/ 26 h 33"/>
                  <a:gd name="T12" fmla="*/ 9 w 11"/>
                  <a:gd name="T13" fmla="*/ 21 h 33"/>
                  <a:gd name="T14" fmla="*/ 6 w 11"/>
                  <a:gd name="T15" fmla="*/ 24 h 33"/>
                  <a:gd name="T16" fmla="*/ 2 w 11"/>
                  <a:gd name="T17" fmla="*/ 20 h 33"/>
                  <a:gd name="T18" fmla="*/ 0 w 11"/>
                  <a:gd name="T19" fmla="*/ 12 h 33"/>
                  <a:gd name="T20" fmla="*/ 1 w 11"/>
                  <a:gd name="T21" fmla="*/ 6 h 33"/>
                  <a:gd name="T22" fmla="*/ 3 w 11"/>
                  <a:gd name="T23" fmla="*/ 2 h 33"/>
                  <a:gd name="T24" fmla="*/ 6 w 11"/>
                  <a:gd name="T25" fmla="*/ 0 h 33"/>
                  <a:gd name="T26" fmla="*/ 9 w 11"/>
                  <a:gd name="T27" fmla="*/ 3 h 33"/>
                  <a:gd name="T28" fmla="*/ 9 w 11"/>
                  <a:gd name="T29" fmla="*/ 1 h 33"/>
                  <a:gd name="T30" fmla="*/ 11 w 11"/>
                  <a:gd name="T31" fmla="*/ 1 h 33"/>
                  <a:gd name="T32" fmla="*/ 11 w 11"/>
                  <a:gd name="T33" fmla="*/ 21 h 33"/>
                  <a:gd name="T34" fmla="*/ 11 w 11"/>
                  <a:gd name="T35" fmla="*/ 29 h 33"/>
                  <a:gd name="T36" fmla="*/ 9 w 11"/>
                  <a:gd name="T37" fmla="*/ 32 h 33"/>
                  <a:gd name="T38" fmla="*/ 6 w 11"/>
                  <a:gd name="T39" fmla="*/ 33 h 33"/>
                  <a:gd name="T40" fmla="*/ 2 w 11"/>
                  <a:gd name="T41" fmla="*/ 32 h 33"/>
                  <a:gd name="T42" fmla="*/ 1 w 11"/>
                  <a:gd name="T43" fmla="*/ 26 h 33"/>
                  <a:gd name="T44" fmla="*/ 2 w 11"/>
                  <a:gd name="T45" fmla="*/ 12 h 33"/>
                  <a:gd name="T46" fmla="*/ 3 w 11"/>
                  <a:gd name="T47" fmla="*/ 19 h 33"/>
                  <a:gd name="T48" fmla="*/ 6 w 11"/>
                  <a:gd name="T49" fmla="*/ 21 h 33"/>
                  <a:gd name="T50" fmla="*/ 8 w 11"/>
                  <a:gd name="T51" fmla="*/ 19 h 33"/>
                  <a:gd name="T52" fmla="*/ 9 w 11"/>
                  <a:gd name="T53" fmla="*/ 12 h 33"/>
                  <a:gd name="T54" fmla="*/ 8 w 11"/>
                  <a:gd name="T55" fmla="*/ 5 h 33"/>
                  <a:gd name="T56" fmla="*/ 6 w 11"/>
                  <a:gd name="T57" fmla="*/ 3 h 33"/>
                  <a:gd name="T58" fmla="*/ 3 w 11"/>
                  <a:gd name="T59" fmla="*/ 5 h 33"/>
                  <a:gd name="T60" fmla="*/ 2 w 11"/>
                  <a:gd name="T61"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33">
                    <a:moveTo>
                      <a:pt x="1" y="26"/>
                    </a:moveTo>
                    <a:cubicBezTo>
                      <a:pt x="3" y="26"/>
                      <a:pt x="3" y="26"/>
                      <a:pt x="3" y="26"/>
                    </a:cubicBezTo>
                    <a:cubicBezTo>
                      <a:pt x="3" y="28"/>
                      <a:pt x="3" y="29"/>
                      <a:pt x="3" y="29"/>
                    </a:cubicBezTo>
                    <a:cubicBezTo>
                      <a:pt x="4" y="30"/>
                      <a:pt x="5" y="30"/>
                      <a:pt x="6" y="30"/>
                    </a:cubicBezTo>
                    <a:cubicBezTo>
                      <a:pt x="7" y="30"/>
                      <a:pt x="7" y="30"/>
                      <a:pt x="8" y="29"/>
                    </a:cubicBezTo>
                    <a:cubicBezTo>
                      <a:pt x="8" y="28"/>
                      <a:pt x="9" y="27"/>
                      <a:pt x="9" y="26"/>
                    </a:cubicBezTo>
                    <a:cubicBezTo>
                      <a:pt x="9" y="25"/>
                      <a:pt x="9" y="23"/>
                      <a:pt x="9" y="21"/>
                    </a:cubicBezTo>
                    <a:cubicBezTo>
                      <a:pt x="8" y="23"/>
                      <a:pt x="7" y="24"/>
                      <a:pt x="6" y="24"/>
                    </a:cubicBezTo>
                    <a:cubicBezTo>
                      <a:pt x="4" y="24"/>
                      <a:pt x="2" y="23"/>
                      <a:pt x="2" y="20"/>
                    </a:cubicBezTo>
                    <a:cubicBezTo>
                      <a:pt x="1" y="18"/>
                      <a:pt x="0" y="15"/>
                      <a:pt x="0" y="12"/>
                    </a:cubicBezTo>
                    <a:cubicBezTo>
                      <a:pt x="0" y="10"/>
                      <a:pt x="0" y="8"/>
                      <a:pt x="1" y="6"/>
                    </a:cubicBezTo>
                    <a:cubicBezTo>
                      <a:pt x="1" y="4"/>
                      <a:pt x="2" y="3"/>
                      <a:pt x="3" y="2"/>
                    </a:cubicBezTo>
                    <a:cubicBezTo>
                      <a:pt x="3" y="0"/>
                      <a:pt x="4" y="0"/>
                      <a:pt x="6" y="0"/>
                    </a:cubicBezTo>
                    <a:cubicBezTo>
                      <a:pt x="7" y="0"/>
                      <a:pt x="8" y="1"/>
                      <a:pt x="9" y="3"/>
                    </a:cubicBezTo>
                    <a:cubicBezTo>
                      <a:pt x="9" y="1"/>
                      <a:pt x="9" y="1"/>
                      <a:pt x="9" y="1"/>
                    </a:cubicBezTo>
                    <a:cubicBezTo>
                      <a:pt x="11" y="1"/>
                      <a:pt x="11" y="1"/>
                      <a:pt x="11" y="1"/>
                    </a:cubicBezTo>
                    <a:cubicBezTo>
                      <a:pt x="11" y="21"/>
                      <a:pt x="11" y="21"/>
                      <a:pt x="11" y="21"/>
                    </a:cubicBezTo>
                    <a:cubicBezTo>
                      <a:pt x="11" y="24"/>
                      <a:pt x="11" y="27"/>
                      <a:pt x="11" y="29"/>
                    </a:cubicBezTo>
                    <a:cubicBezTo>
                      <a:pt x="10" y="30"/>
                      <a:pt x="10" y="31"/>
                      <a:pt x="9" y="32"/>
                    </a:cubicBezTo>
                    <a:cubicBezTo>
                      <a:pt x="8" y="33"/>
                      <a:pt x="7" y="33"/>
                      <a:pt x="6" y="33"/>
                    </a:cubicBezTo>
                    <a:cubicBezTo>
                      <a:pt x="4" y="33"/>
                      <a:pt x="3" y="33"/>
                      <a:pt x="2" y="32"/>
                    </a:cubicBezTo>
                    <a:cubicBezTo>
                      <a:pt x="1" y="30"/>
                      <a:pt x="0" y="28"/>
                      <a:pt x="1" y="26"/>
                    </a:cubicBezTo>
                    <a:close/>
                    <a:moveTo>
                      <a:pt x="2" y="12"/>
                    </a:moveTo>
                    <a:cubicBezTo>
                      <a:pt x="2" y="15"/>
                      <a:pt x="3" y="17"/>
                      <a:pt x="3" y="19"/>
                    </a:cubicBezTo>
                    <a:cubicBezTo>
                      <a:pt x="4" y="20"/>
                      <a:pt x="5" y="21"/>
                      <a:pt x="6" y="21"/>
                    </a:cubicBezTo>
                    <a:cubicBezTo>
                      <a:pt x="7" y="21"/>
                      <a:pt x="8" y="20"/>
                      <a:pt x="8" y="19"/>
                    </a:cubicBezTo>
                    <a:cubicBezTo>
                      <a:pt x="9" y="17"/>
                      <a:pt x="9" y="15"/>
                      <a:pt x="9" y="12"/>
                    </a:cubicBezTo>
                    <a:cubicBezTo>
                      <a:pt x="9" y="9"/>
                      <a:pt x="9" y="7"/>
                      <a:pt x="8" y="5"/>
                    </a:cubicBezTo>
                    <a:cubicBezTo>
                      <a:pt x="8" y="4"/>
                      <a:pt x="7" y="3"/>
                      <a:pt x="6" y="3"/>
                    </a:cubicBezTo>
                    <a:cubicBezTo>
                      <a:pt x="5" y="3"/>
                      <a:pt x="4" y="4"/>
                      <a:pt x="3" y="5"/>
                    </a:cubicBezTo>
                    <a:cubicBezTo>
                      <a:pt x="3"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71">
                <a:extLst>
                  <a:ext uri="{FF2B5EF4-FFF2-40B4-BE49-F238E27FC236}">
                    <a16:creationId xmlns:a16="http://schemas.microsoft.com/office/drawing/2014/main" xmlns="" id="{C84084AE-16A6-4405-A675-7F4E1E720E19}"/>
                  </a:ext>
                </a:extLst>
              </p:cNvPr>
              <p:cNvSpPr>
                <a:spLocks/>
              </p:cNvSpPr>
              <p:nvPr/>
            </p:nvSpPr>
            <p:spPr bwMode="auto">
              <a:xfrm>
                <a:off x="6088" y="1570"/>
                <a:ext cx="9" cy="28"/>
              </a:xfrm>
              <a:custGeom>
                <a:avLst/>
                <a:gdLst>
                  <a:gd name="T0" fmla="*/ 0 w 11"/>
                  <a:gd name="T1" fmla="*/ 32 h 32"/>
                  <a:gd name="T2" fmla="*/ 0 w 11"/>
                  <a:gd name="T3" fmla="*/ 0 h 32"/>
                  <a:gd name="T4" fmla="*/ 3 w 11"/>
                  <a:gd name="T5" fmla="*/ 0 h 32"/>
                  <a:gd name="T6" fmla="*/ 3 w 11"/>
                  <a:gd name="T7" fmla="*/ 11 h 32"/>
                  <a:gd name="T8" fmla="*/ 6 w 11"/>
                  <a:gd name="T9" fmla="*/ 8 h 32"/>
                  <a:gd name="T10" fmla="*/ 9 w 11"/>
                  <a:gd name="T11" fmla="*/ 9 h 32"/>
                  <a:gd name="T12" fmla="*/ 10 w 11"/>
                  <a:gd name="T13" fmla="*/ 12 h 32"/>
                  <a:gd name="T14" fmla="*/ 11 w 11"/>
                  <a:gd name="T15" fmla="*/ 17 h 32"/>
                  <a:gd name="T16" fmla="*/ 11 w 11"/>
                  <a:gd name="T17" fmla="*/ 32 h 32"/>
                  <a:gd name="T18" fmla="*/ 9 w 11"/>
                  <a:gd name="T19" fmla="*/ 32 h 32"/>
                  <a:gd name="T20" fmla="*/ 9 w 11"/>
                  <a:gd name="T21" fmla="*/ 17 h 32"/>
                  <a:gd name="T22" fmla="*/ 8 w 11"/>
                  <a:gd name="T23" fmla="*/ 13 h 32"/>
                  <a:gd name="T24" fmla="*/ 6 w 11"/>
                  <a:gd name="T25" fmla="*/ 11 h 32"/>
                  <a:gd name="T26" fmla="*/ 4 w 11"/>
                  <a:gd name="T27" fmla="*/ 12 h 32"/>
                  <a:gd name="T28" fmla="*/ 3 w 11"/>
                  <a:gd name="T29" fmla="*/ 15 h 32"/>
                  <a:gd name="T30" fmla="*/ 3 w 11"/>
                  <a:gd name="T31" fmla="*/ 19 h 32"/>
                  <a:gd name="T32" fmla="*/ 3 w 11"/>
                  <a:gd name="T33" fmla="*/ 32 h 32"/>
                  <a:gd name="T34" fmla="*/ 0 w 11"/>
                  <a:gd name="T3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2">
                    <a:moveTo>
                      <a:pt x="0" y="32"/>
                    </a:moveTo>
                    <a:cubicBezTo>
                      <a:pt x="0" y="0"/>
                      <a:pt x="0" y="0"/>
                      <a:pt x="0" y="0"/>
                    </a:cubicBezTo>
                    <a:cubicBezTo>
                      <a:pt x="3" y="0"/>
                      <a:pt x="3" y="0"/>
                      <a:pt x="3" y="0"/>
                    </a:cubicBezTo>
                    <a:cubicBezTo>
                      <a:pt x="3" y="11"/>
                      <a:pt x="3" y="11"/>
                      <a:pt x="3" y="11"/>
                    </a:cubicBezTo>
                    <a:cubicBezTo>
                      <a:pt x="4" y="9"/>
                      <a:pt x="5" y="8"/>
                      <a:pt x="6" y="8"/>
                    </a:cubicBezTo>
                    <a:cubicBezTo>
                      <a:pt x="7" y="8"/>
                      <a:pt x="8" y="8"/>
                      <a:pt x="9" y="9"/>
                    </a:cubicBezTo>
                    <a:cubicBezTo>
                      <a:pt x="10" y="10"/>
                      <a:pt x="10" y="11"/>
                      <a:pt x="10" y="12"/>
                    </a:cubicBezTo>
                    <a:cubicBezTo>
                      <a:pt x="11" y="13"/>
                      <a:pt x="11" y="15"/>
                      <a:pt x="11" y="17"/>
                    </a:cubicBezTo>
                    <a:cubicBezTo>
                      <a:pt x="11" y="32"/>
                      <a:pt x="11" y="32"/>
                      <a:pt x="11" y="32"/>
                    </a:cubicBezTo>
                    <a:cubicBezTo>
                      <a:pt x="9" y="32"/>
                      <a:pt x="9" y="32"/>
                      <a:pt x="9" y="32"/>
                    </a:cubicBezTo>
                    <a:cubicBezTo>
                      <a:pt x="9" y="17"/>
                      <a:pt x="9" y="17"/>
                      <a:pt x="9" y="17"/>
                    </a:cubicBezTo>
                    <a:cubicBezTo>
                      <a:pt x="9" y="15"/>
                      <a:pt x="8" y="14"/>
                      <a:pt x="8" y="13"/>
                    </a:cubicBezTo>
                    <a:cubicBezTo>
                      <a:pt x="8" y="12"/>
                      <a:pt x="7" y="11"/>
                      <a:pt x="6" y="11"/>
                    </a:cubicBezTo>
                    <a:cubicBezTo>
                      <a:pt x="5" y="11"/>
                      <a:pt x="5" y="12"/>
                      <a:pt x="4" y="12"/>
                    </a:cubicBezTo>
                    <a:cubicBezTo>
                      <a:pt x="4" y="13"/>
                      <a:pt x="3" y="14"/>
                      <a:pt x="3" y="15"/>
                    </a:cubicBezTo>
                    <a:cubicBezTo>
                      <a:pt x="3" y="16"/>
                      <a:pt x="3" y="17"/>
                      <a:pt x="3" y="19"/>
                    </a:cubicBezTo>
                    <a:cubicBezTo>
                      <a:pt x="3" y="32"/>
                      <a:pt x="3" y="32"/>
                      <a:pt x="3" y="32"/>
                    </a:cubicBezTo>
                    <a:lnTo>
                      <a:pt x="0" y="3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72">
                <a:extLst>
                  <a:ext uri="{FF2B5EF4-FFF2-40B4-BE49-F238E27FC236}">
                    <a16:creationId xmlns:a16="http://schemas.microsoft.com/office/drawing/2014/main" xmlns="" id="{41C16B38-185B-465A-A6A2-51D2C4D28DBA}"/>
                  </a:ext>
                </a:extLst>
              </p:cNvPr>
              <p:cNvSpPr>
                <a:spLocks noEditPoints="1"/>
              </p:cNvSpPr>
              <p:nvPr/>
            </p:nvSpPr>
            <p:spPr bwMode="auto">
              <a:xfrm>
                <a:off x="6100" y="1577"/>
                <a:ext cx="11" cy="21"/>
              </a:xfrm>
              <a:custGeom>
                <a:avLst/>
                <a:gdLst>
                  <a:gd name="T0" fmla="*/ 10 w 12"/>
                  <a:gd name="T1" fmla="*/ 24 h 24"/>
                  <a:gd name="T2" fmla="*/ 9 w 12"/>
                  <a:gd name="T3" fmla="*/ 21 h 24"/>
                  <a:gd name="T4" fmla="*/ 7 w 12"/>
                  <a:gd name="T5" fmla="*/ 24 h 24"/>
                  <a:gd name="T6" fmla="*/ 5 w 12"/>
                  <a:gd name="T7" fmla="*/ 24 h 24"/>
                  <a:gd name="T8" fmla="*/ 1 w 12"/>
                  <a:gd name="T9" fmla="*/ 23 h 24"/>
                  <a:gd name="T10" fmla="*/ 0 w 12"/>
                  <a:gd name="T11" fmla="*/ 18 h 24"/>
                  <a:gd name="T12" fmla="*/ 1 w 12"/>
                  <a:gd name="T13" fmla="*/ 15 h 24"/>
                  <a:gd name="T14" fmla="*/ 2 w 12"/>
                  <a:gd name="T15" fmla="*/ 12 h 24"/>
                  <a:gd name="T16" fmla="*/ 3 w 12"/>
                  <a:gd name="T17" fmla="*/ 11 h 24"/>
                  <a:gd name="T18" fmla="*/ 5 w 12"/>
                  <a:gd name="T19" fmla="*/ 10 h 24"/>
                  <a:gd name="T20" fmla="*/ 9 w 12"/>
                  <a:gd name="T21" fmla="*/ 9 h 24"/>
                  <a:gd name="T22" fmla="*/ 9 w 12"/>
                  <a:gd name="T23" fmla="*/ 8 h 24"/>
                  <a:gd name="T24" fmla="*/ 9 w 12"/>
                  <a:gd name="T25" fmla="*/ 5 h 24"/>
                  <a:gd name="T26" fmla="*/ 6 w 12"/>
                  <a:gd name="T27" fmla="*/ 3 h 24"/>
                  <a:gd name="T28" fmla="*/ 4 w 12"/>
                  <a:gd name="T29" fmla="*/ 4 h 24"/>
                  <a:gd name="T30" fmla="*/ 3 w 12"/>
                  <a:gd name="T31" fmla="*/ 8 h 24"/>
                  <a:gd name="T32" fmla="*/ 1 w 12"/>
                  <a:gd name="T33" fmla="*/ 7 h 24"/>
                  <a:gd name="T34" fmla="*/ 2 w 12"/>
                  <a:gd name="T35" fmla="*/ 3 h 24"/>
                  <a:gd name="T36" fmla="*/ 3 w 12"/>
                  <a:gd name="T37" fmla="*/ 1 h 24"/>
                  <a:gd name="T38" fmla="*/ 6 w 12"/>
                  <a:gd name="T39" fmla="*/ 0 h 24"/>
                  <a:gd name="T40" fmla="*/ 9 w 12"/>
                  <a:gd name="T41" fmla="*/ 1 h 24"/>
                  <a:gd name="T42" fmla="*/ 11 w 12"/>
                  <a:gd name="T43" fmla="*/ 2 h 24"/>
                  <a:gd name="T44" fmla="*/ 11 w 12"/>
                  <a:gd name="T45" fmla="*/ 5 h 24"/>
                  <a:gd name="T46" fmla="*/ 11 w 12"/>
                  <a:gd name="T47" fmla="*/ 9 h 24"/>
                  <a:gd name="T48" fmla="*/ 11 w 12"/>
                  <a:gd name="T49" fmla="*/ 14 h 24"/>
                  <a:gd name="T50" fmla="*/ 11 w 12"/>
                  <a:gd name="T51" fmla="*/ 21 h 24"/>
                  <a:gd name="T52" fmla="*/ 12 w 12"/>
                  <a:gd name="T53" fmla="*/ 24 h 24"/>
                  <a:gd name="T54" fmla="*/ 10 w 12"/>
                  <a:gd name="T55" fmla="*/ 24 h 24"/>
                  <a:gd name="T56" fmla="*/ 9 w 12"/>
                  <a:gd name="T57" fmla="*/ 12 h 24"/>
                  <a:gd name="T58" fmla="*/ 6 w 12"/>
                  <a:gd name="T59" fmla="*/ 14 h 24"/>
                  <a:gd name="T60" fmla="*/ 4 w 12"/>
                  <a:gd name="T61" fmla="*/ 14 h 24"/>
                  <a:gd name="T62" fmla="*/ 3 w 12"/>
                  <a:gd name="T63" fmla="*/ 16 h 24"/>
                  <a:gd name="T64" fmla="*/ 3 w 12"/>
                  <a:gd name="T65" fmla="*/ 18 h 24"/>
                  <a:gd name="T66" fmla="*/ 3 w 12"/>
                  <a:gd name="T67" fmla="*/ 20 h 24"/>
                  <a:gd name="T68" fmla="*/ 5 w 12"/>
                  <a:gd name="T69" fmla="*/ 21 h 24"/>
                  <a:gd name="T70" fmla="*/ 7 w 12"/>
                  <a:gd name="T71" fmla="*/ 20 h 24"/>
                  <a:gd name="T72" fmla="*/ 9 w 12"/>
                  <a:gd name="T73" fmla="*/ 18 h 24"/>
                  <a:gd name="T74" fmla="*/ 9 w 12"/>
                  <a:gd name="T75" fmla="*/ 14 h 24"/>
                  <a:gd name="T76" fmla="*/ 9 w 12"/>
                  <a:gd name="T7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 h="24">
                    <a:moveTo>
                      <a:pt x="10" y="24"/>
                    </a:moveTo>
                    <a:cubicBezTo>
                      <a:pt x="10" y="23"/>
                      <a:pt x="9" y="22"/>
                      <a:pt x="9" y="21"/>
                    </a:cubicBezTo>
                    <a:cubicBezTo>
                      <a:pt x="9" y="22"/>
                      <a:pt x="8" y="23"/>
                      <a:pt x="7" y="24"/>
                    </a:cubicBezTo>
                    <a:cubicBezTo>
                      <a:pt x="6" y="24"/>
                      <a:pt x="5" y="24"/>
                      <a:pt x="5" y="24"/>
                    </a:cubicBezTo>
                    <a:cubicBezTo>
                      <a:pt x="3" y="24"/>
                      <a:pt x="2" y="24"/>
                      <a:pt x="1" y="23"/>
                    </a:cubicBezTo>
                    <a:cubicBezTo>
                      <a:pt x="1" y="21"/>
                      <a:pt x="0" y="20"/>
                      <a:pt x="0" y="18"/>
                    </a:cubicBezTo>
                    <a:cubicBezTo>
                      <a:pt x="0" y="17"/>
                      <a:pt x="0" y="16"/>
                      <a:pt x="1" y="15"/>
                    </a:cubicBezTo>
                    <a:cubicBezTo>
                      <a:pt x="1" y="14"/>
                      <a:pt x="1" y="13"/>
                      <a:pt x="2" y="12"/>
                    </a:cubicBezTo>
                    <a:cubicBezTo>
                      <a:pt x="2" y="12"/>
                      <a:pt x="3" y="11"/>
                      <a:pt x="3" y="11"/>
                    </a:cubicBezTo>
                    <a:cubicBezTo>
                      <a:pt x="4" y="11"/>
                      <a:pt x="4" y="11"/>
                      <a:pt x="5" y="10"/>
                    </a:cubicBezTo>
                    <a:cubicBezTo>
                      <a:pt x="7" y="10"/>
                      <a:pt x="8" y="10"/>
                      <a:pt x="9" y="9"/>
                    </a:cubicBezTo>
                    <a:cubicBezTo>
                      <a:pt x="9" y="9"/>
                      <a:pt x="9" y="8"/>
                      <a:pt x="9" y="8"/>
                    </a:cubicBezTo>
                    <a:cubicBezTo>
                      <a:pt x="9" y="6"/>
                      <a:pt x="9" y="5"/>
                      <a:pt x="9" y="5"/>
                    </a:cubicBezTo>
                    <a:cubicBezTo>
                      <a:pt x="8" y="4"/>
                      <a:pt x="7" y="3"/>
                      <a:pt x="6" y="3"/>
                    </a:cubicBezTo>
                    <a:cubicBezTo>
                      <a:pt x="5" y="3"/>
                      <a:pt x="4" y="4"/>
                      <a:pt x="4" y="4"/>
                    </a:cubicBezTo>
                    <a:cubicBezTo>
                      <a:pt x="3" y="5"/>
                      <a:pt x="3" y="6"/>
                      <a:pt x="3" y="8"/>
                    </a:cubicBezTo>
                    <a:cubicBezTo>
                      <a:pt x="1" y="7"/>
                      <a:pt x="1" y="7"/>
                      <a:pt x="1" y="7"/>
                    </a:cubicBezTo>
                    <a:cubicBezTo>
                      <a:pt x="1" y="6"/>
                      <a:pt x="1" y="4"/>
                      <a:pt x="2" y="3"/>
                    </a:cubicBezTo>
                    <a:cubicBezTo>
                      <a:pt x="2" y="2"/>
                      <a:pt x="3" y="1"/>
                      <a:pt x="3" y="1"/>
                    </a:cubicBezTo>
                    <a:cubicBezTo>
                      <a:pt x="4" y="0"/>
                      <a:pt x="5" y="0"/>
                      <a:pt x="6" y="0"/>
                    </a:cubicBezTo>
                    <a:cubicBezTo>
                      <a:pt x="7" y="0"/>
                      <a:pt x="8" y="0"/>
                      <a:pt x="9" y="1"/>
                    </a:cubicBezTo>
                    <a:cubicBezTo>
                      <a:pt x="10" y="1"/>
                      <a:pt x="10" y="2"/>
                      <a:pt x="11" y="2"/>
                    </a:cubicBezTo>
                    <a:cubicBezTo>
                      <a:pt x="11" y="3"/>
                      <a:pt x="11" y="4"/>
                      <a:pt x="11" y="5"/>
                    </a:cubicBezTo>
                    <a:cubicBezTo>
                      <a:pt x="11" y="6"/>
                      <a:pt x="11" y="7"/>
                      <a:pt x="11" y="9"/>
                    </a:cubicBezTo>
                    <a:cubicBezTo>
                      <a:pt x="11" y="14"/>
                      <a:pt x="11" y="14"/>
                      <a:pt x="11" y="14"/>
                    </a:cubicBezTo>
                    <a:cubicBezTo>
                      <a:pt x="11" y="18"/>
                      <a:pt x="11" y="20"/>
                      <a:pt x="11" y="21"/>
                    </a:cubicBezTo>
                    <a:cubicBezTo>
                      <a:pt x="12" y="22"/>
                      <a:pt x="12" y="23"/>
                      <a:pt x="12" y="24"/>
                    </a:cubicBezTo>
                    <a:cubicBezTo>
                      <a:pt x="10" y="24"/>
                      <a:pt x="10" y="24"/>
                      <a:pt x="10" y="24"/>
                    </a:cubicBezTo>
                    <a:close/>
                    <a:moveTo>
                      <a:pt x="9" y="12"/>
                    </a:moveTo>
                    <a:cubicBezTo>
                      <a:pt x="8" y="13"/>
                      <a:pt x="7" y="13"/>
                      <a:pt x="6" y="14"/>
                    </a:cubicBezTo>
                    <a:cubicBezTo>
                      <a:pt x="5" y="14"/>
                      <a:pt x="4" y="14"/>
                      <a:pt x="4" y="14"/>
                    </a:cubicBezTo>
                    <a:cubicBezTo>
                      <a:pt x="3" y="15"/>
                      <a:pt x="3" y="15"/>
                      <a:pt x="3" y="16"/>
                    </a:cubicBezTo>
                    <a:cubicBezTo>
                      <a:pt x="3" y="16"/>
                      <a:pt x="3" y="17"/>
                      <a:pt x="3" y="18"/>
                    </a:cubicBezTo>
                    <a:cubicBezTo>
                      <a:pt x="3" y="19"/>
                      <a:pt x="3" y="20"/>
                      <a:pt x="3" y="20"/>
                    </a:cubicBezTo>
                    <a:cubicBezTo>
                      <a:pt x="4" y="21"/>
                      <a:pt x="4" y="21"/>
                      <a:pt x="5" y="21"/>
                    </a:cubicBezTo>
                    <a:cubicBezTo>
                      <a:pt x="6" y="21"/>
                      <a:pt x="7" y="21"/>
                      <a:pt x="7" y="20"/>
                    </a:cubicBezTo>
                    <a:cubicBezTo>
                      <a:pt x="8" y="20"/>
                      <a:pt x="8" y="19"/>
                      <a:pt x="9" y="18"/>
                    </a:cubicBezTo>
                    <a:cubicBezTo>
                      <a:pt x="9" y="17"/>
                      <a:pt x="9" y="15"/>
                      <a:pt x="9" y="14"/>
                    </a:cubicBezTo>
                    <a:lnTo>
                      <a:pt x="9" y="1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973">
                <a:extLst>
                  <a:ext uri="{FF2B5EF4-FFF2-40B4-BE49-F238E27FC236}">
                    <a16:creationId xmlns:a16="http://schemas.microsoft.com/office/drawing/2014/main" xmlns="" id="{1029F0A6-7ACA-4590-A79E-17AD2A87202F}"/>
                  </a:ext>
                </a:extLst>
              </p:cNvPr>
              <p:cNvSpPr>
                <a:spLocks noEditPoints="1"/>
              </p:cNvSpPr>
              <p:nvPr/>
            </p:nvSpPr>
            <p:spPr bwMode="auto">
              <a:xfrm>
                <a:off x="6113" y="1570"/>
                <a:ext cx="3" cy="28"/>
              </a:xfrm>
              <a:custGeom>
                <a:avLst/>
                <a:gdLst>
                  <a:gd name="T0" fmla="*/ 0 w 3"/>
                  <a:gd name="T1" fmla="*/ 4 h 28"/>
                  <a:gd name="T2" fmla="*/ 0 w 3"/>
                  <a:gd name="T3" fmla="*/ 0 h 28"/>
                  <a:gd name="T4" fmla="*/ 3 w 3"/>
                  <a:gd name="T5" fmla="*/ 0 h 28"/>
                  <a:gd name="T6" fmla="*/ 3 w 3"/>
                  <a:gd name="T7" fmla="*/ 4 h 28"/>
                  <a:gd name="T8" fmla="*/ 0 w 3"/>
                  <a:gd name="T9" fmla="*/ 4 h 28"/>
                  <a:gd name="T10" fmla="*/ 0 w 3"/>
                  <a:gd name="T11" fmla="*/ 28 h 28"/>
                  <a:gd name="T12" fmla="*/ 0 w 3"/>
                  <a:gd name="T13" fmla="*/ 8 h 28"/>
                  <a:gd name="T14" fmla="*/ 3 w 3"/>
                  <a:gd name="T15" fmla="*/ 8 h 28"/>
                  <a:gd name="T16" fmla="*/ 3 w 3"/>
                  <a:gd name="T17" fmla="*/ 28 h 28"/>
                  <a:gd name="T18" fmla="*/ 0 w 3"/>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8">
                    <a:moveTo>
                      <a:pt x="0" y="4"/>
                    </a:moveTo>
                    <a:lnTo>
                      <a:pt x="0" y="0"/>
                    </a:lnTo>
                    <a:lnTo>
                      <a:pt x="3" y="0"/>
                    </a:lnTo>
                    <a:lnTo>
                      <a:pt x="3" y="4"/>
                    </a:lnTo>
                    <a:lnTo>
                      <a:pt x="0" y="4"/>
                    </a:lnTo>
                    <a:close/>
                    <a:moveTo>
                      <a:pt x="0" y="28"/>
                    </a:moveTo>
                    <a:lnTo>
                      <a:pt x="0" y="8"/>
                    </a:lnTo>
                    <a:lnTo>
                      <a:pt x="3" y="8"/>
                    </a:lnTo>
                    <a:lnTo>
                      <a:pt x="3"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974">
                <a:extLst>
                  <a:ext uri="{FF2B5EF4-FFF2-40B4-BE49-F238E27FC236}">
                    <a16:creationId xmlns:a16="http://schemas.microsoft.com/office/drawing/2014/main" xmlns="" id="{C839BB31-DDEA-4521-AE45-61D3D3A56FB0}"/>
                  </a:ext>
                </a:extLst>
              </p:cNvPr>
              <p:cNvSpPr>
                <a:spLocks/>
              </p:cNvSpPr>
              <p:nvPr/>
            </p:nvSpPr>
            <p:spPr bwMode="auto">
              <a:xfrm>
                <a:off x="6125" y="1570"/>
                <a:ext cx="8" cy="29"/>
              </a:xfrm>
              <a:custGeom>
                <a:avLst/>
                <a:gdLst>
                  <a:gd name="T0" fmla="*/ 0 w 10"/>
                  <a:gd name="T1" fmla="*/ 23 h 33"/>
                  <a:gd name="T2" fmla="*/ 2 w 10"/>
                  <a:gd name="T3" fmla="*/ 22 h 33"/>
                  <a:gd name="T4" fmla="*/ 3 w 10"/>
                  <a:gd name="T5" fmla="*/ 27 h 33"/>
                  <a:gd name="T6" fmla="*/ 5 w 10"/>
                  <a:gd name="T7" fmla="*/ 29 h 33"/>
                  <a:gd name="T8" fmla="*/ 6 w 10"/>
                  <a:gd name="T9" fmla="*/ 28 h 33"/>
                  <a:gd name="T10" fmla="*/ 7 w 10"/>
                  <a:gd name="T11" fmla="*/ 26 h 33"/>
                  <a:gd name="T12" fmla="*/ 7 w 10"/>
                  <a:gd name="T13" fmla="*/ 22 h 33"/>
                  <a:gd name="T14" fmla="*/ 7 w 10"/>
                  <a:gd name="T15" fmla="*/ 0 h 33"/>
                  <a:gd name="T16" fmla="*/ 10 w 10"/>
                  <a:gd name="T17" fmla="*/ 0 h 33"/>
                  <a:gd name="T18" fmla="*/ 10 w 10"/>
                  <a:gd name="T19" fmla="*/ 22 h 33"/>
                  <a:gd name="T20" fmla="*/ 9 w 10"/>
                  <a:gd name="T21" fmla="*/ 28 h 33"/>
                  <a:gd name="T22" fmla="*/ 7 w 10"/>
                  <a:gd name="T23" fmla="*/ 31 h 33"/>
                  <a:gd name="T24" fmla="*/ 5 w 10"/>
                  <a:gd name="T25" fmla="*/ 33 h 33"/>
                  <a:gd name="T26" fmla="*/ 1 w 10"/>
                  <a:gd name="T27" fmla="*/ 30 h 33"/>
                  <a:gd name="T28" fmla="*/ 0 w 10"/>
                  <a:gd name="T29" fmla="*/ 2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33">
                    <a:moveTo>
                      <a:pt x="0" y="23"/>
                    </a:moveTo>
                    <a:cubicBezTo>
                      <a:pt x="2" y="22"/>
                      <a:pt x="2" y="22"/>
                      <a:pt x="2" y="22"/>
                    </a:cubicBezTo>
                    <a:cubicBezTo>
                      <a:pt x="2" y="25"/>
                      <a:pt x="2" y="26"/>
                      <a:pt x="3" y="27"/>
                    </a:cubicBezTo>
                    <a:cubicBezTo>
                      <a:pt x="3" y="28"/>
                      <a:pt x="4" y="29"/>
                      <a:pt x="5" y="29"/>
                    </a:cubicBezTo>
                    <a:cubicBezTo>
                      <a:pt x="5" y="29"/>
                      <a:pt x="6" y="28"/>
                      <a:pt x="6" y="28"/>
                    </a:cubicBezTo>
                    <a:cubicBezTo>
                      <a:pt x="7" y="27"/>
                      <a:pt x="7" y="27"/>
                      <a:pt x="7" y="26"/>
                    </a:cubicBezTo>
                    <a:cubicBezTo>
                      <a:pt x="7" y="25"/>
                      <a:pt x="7" y="24"/>
                      <a:pt x="7" y="22"/>
                    </a:cubicBezTo>
                    <a:cubicBezTo>
                      <a:pt x="7" y="0"/>
                      <a:pt x="7" y="0"/>
                      <a:pt x="7" y="0"/>
                    </a:cubicBezTo>
                    <a:cubicBezTo>
                      <a:pt x="10" y="0"/>
                      <a:pt x="10" y="0"/>
                      <a:pt x="10" y="0"/>
                    </a:cubicBezTo>
                    <a:cubicBezTo>
                      <a:pt x="10" y="22"/>
                      <a:pt x="10" y="22"/>
                      <a:pt x="10" y="22"/>
                    </a:cubicBezTo>
                    <a:cubicBezTo>
                      <a:pt x="10" y="24"/>
                      <a:pt x="9" y="26"/>
                      <a:pt x="9" y="28"/>
                    </a:cubicBezTo>
                    <a:cubicBezTo>
                      <a:pt x="9" y="29"/>
                      <a:pt x="8" y="31"/>
                      <a:pt x="7" y="31"/>
                    </a:cubicBezTo>
                    <a:cubicBezTo>
                      <a:pt x="7" y="32"/>
                      <a:pt x="6" y="33"/>
                      <a:pt x="5" y="33"/>
                    </a:cubicBezTo>
                    <a:cubicBezTo>
                      <a:pt x="3" y="33"/>
                      <a:pt x="2" y="32"/>
                      <a:pt x="1" y="30"/>
                    </a:cubicBezTo>
                    <a:cubicBezTo>
                      <a:pt x="0" y="28"/>
                      <a:pt x="0" y="26"/>
                      <a:pt x="0" y="23"/>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975">
                <a:extLst>
                  <a:ext uri="{FF2B5EF4-FFF2-40B4-BE49-F238E27FC236}">
                    <a16:creationId xmlns:a16="http://schemas.microsoft.com/office/drawing/2014/main" xmlns="" id="{8E987A19-41D2-4547-9EB4-4571056A76E2}"/>
                  </a:ext>
                </a:extLst>
              </p:cNvPr>
              <p:cNvSpPr>
                <a:spLocks noEditPoints="1"/>
              </p:cNvSpPr>
              <p:nvPr/>
            </p:nvSpPr>
            <p:spPr bwMode="auto">
              <a:xfrm>
                <a:off x="6137" y="1570"/>
                <a:ext cx="2" cy="28"/>
              </a:xfrm>
              <a:custGeom>
                <a:avLst/>
                <a:gdLst>
                  <a:gd name="T0" fmla="*/ 0 w 2"/>
                  <a:gd name="T1" fmla="*/ 4 h 28"/>
                  <a:gd name="T2" fmla="*/ 0 w 2"/>
                  <a:gd name="T3" fmla="*/ 0 h 28"/>
                  <a:gd name="T4" fmla="*/ 2 w 2"/>
                  <a:gd name="T5" fmla="*/ 0 h 28"/>
                  <a:gd name="T6" fmla="*/ 2 w 2"/>
                  <a:gd name="T7" fmla="*/ 4 h 28"/>
                  <a:gd name="T8" fmla="*/ 0 w 2"/>
                  <a:gd name="T9" fmla="*/ 4 h 28"/>
                  <a:gd name="T10" fmla="*/ 0 w 2"/>
                  <a:gd name="T11" fmla="*/ 28 h 28"/>
                  <a:gd name="T12" fmla="*/ 0 w 2"/>
                  <a:gd name="T13" fmla="*/ 8 h 28"/>
                  <a:gd name="T14" fmla="*/ 2 w 2"/>
                  <a:gd name="T15" fmla="*/ 8 h 28"/>
                  <a:gd name="T16" fmla="*/ 2 w 2"/>
                  <a:gd name="T17" fmla="*/ 28 h 28"/>
                  <a:gd name="T18" fmla="*/ 0 w 2"/>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8">
                    <a:moveTo>
                      <a:pt x="0" y="4"/>
                    </a:moveTo>
                    <a:lnTo>
                      <a:pt x="0" y="0"/>
                    </a:lnTo>
                    <a:lnTo>
                      <a:pt x="2" y="0"/>
                    </a:lnTo>
                    <a:lnTo>
                      <a:pt x="2" y="4"/>
                    </a:lnTo>
                    <a:lnTo>
                      <a:pt x="0" y="4"/>
                    </a:lnTo>
                    <a:close/>
                    <a:moveTo>
                      <a:pt x="0" y="28"/>
                    </a:moveTo>
                    <a:lnTo>
                      <a:pt x="0" y="8"/>
                    </a:lnTo>
                    <a:lnTo>
                      <a:pt x="2" y="8"/>
                    </a:lnTo>
                    <a:lnTo>
                      <a:pt x="2"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976">
                <a:extLst>
                  <a:ext uri="{FF2B5EF4-FFF2-40B4-BE49-F238E27FC236}">
                    <a16:creationId xmlns:a16="http://schemas.microsoft.com/office/drawing/2014/main" xmlns="" id="{9CBD69AA-F83B-42F0-96B0-BC3FEEFDCD11}"/>
                  </a:ext>
                </a:extLst>
              </p:cNvPr>
              <p:cNvSpPr>
                <a:spLocks noEditPoints="1"/>
              </p:cNvSpPr>
              <p:nvPr/>
            </p:nvSpPr>
            <p:spPr bwMode="auto">
              <a:xfrm>
                <a:off x="6141" y="1577"/>
                <a:ext cx="11" cy="21"/>
              </a:xfrm>
              <a:custGeom>
                <a:avLst/>
                <a:gdLst>
                  <a:gd name="T0" fmla="*/ 10 w 12"/>
                  <a:gd name="T1" fmla="*/ 24 h 24"/>
                  <a:gd name="T2" fmla="*/ 9 w 12"/>
                  <a:gd name="T3" fmla="*/ 21 h 24"/>
                  <a:gd name="T4" fmla="*/ 7 w 12"/>
                  <a:gd name="T5" fmla="*/ 24 h 24"/>
                  <a:gd name="T6" fmla="*/ 5 w 12"/>
                  <a:gd name="T7" fmla="*/ 24 h 24"/>
                  <a:gd name="T8" fmla="*/ 1 w 12"/>
                  <a:gd name="T9" fmla="*/ 23 h 24"/>
                  <a:gd name="T10" fmla="*/ 0 w 12"/>
                  <a:gd name="T11" fmla="*/ 18 h 24"/>
                  <a:gd name="T12" fmla="*/ 1 w 12"/>
                  <a:gd name="T13" fmla="*/ 15 h 24"/>
                  <a:gd name="T14" fmla="*/ 2 w 12"/>
                  <a:gd name="T15" fmla="*/ 12 h 24"/>
                  <a:gd name="T16" fmla="*/ 3 w 12"/>
                  <a:gd name="T17" fmla="*/ 11 h 24"/>
                  <a:gd name="T18" fmla="*/ 5 w 12"/>
                  <a:gd name="T19" fmla="*/ 10 h 24"/>
                  <a:gd name="T20" fmla="*/ 9 w 12"/>
                  <a:gd name="T21" fmla="*/ 9 h 24"/>
                  <a:gd name="T22" fmla="*/ 9 w 12"/>
                  <a:gd name="T23" fmla="*/ 8 h 24"/>
                  <a:gd name="T24" fmla="*/ 9 w 12"/>
                  <a:gd name="T25" fmla="*/ 5 h 24"/>
                  <a:gd name="T26" fmla="*/ 6 w 12"/>
                  <a:gd name="T27" fmla="*/ 3 h 24"/>
                  <a:gd name="T28" fmla="*/ 4 w 12"/>
                  <a:gd name="T29" fmla="*/ 4 h 24"/>
                  <a:gd name="T30" fmla="*/ 3 w 12"/>
                  <a:gd name="T31" fmla="*/ 8 h 24"/>
                  <a:gd name="T32" fmla="*/ 1 w 12"/>
                  <a:gd name="T33" fmla="*/ 7 h 24"/>
                  <a:gd name="T34" fmla="*/ 2 w 12"/>
                  <a:gd name="T35" fmla="*/ 3 h 24"/>
                  <a:gd name="T36" fmla="*/ 4 w 12"/>
                  <a:gd name="T37" fmla="*/ 1 h 24"/>
                  <a:gd name="T38" fmla="*/ 6 w 12"/>
                  <a:gd name="T39" fmla="*/ 0 h 24"/>
                  <a:gd name="T40" fmla="*/ 9 w 12"/>
                  <a:gd name="T41" fmla="*/ 1 h 24"/>
                  <a:gd name="T42" fmla="*/ 11 w 12"/>
                  <a:gd name="T43" fmla="*/ 2 h 24"/>
                  <a:gd name="T44" fmla="*/ 11 w 12"/>
                  <a:gd name="T45" fmla="*/ 5 h 24"/>
                  <a:gd name="T46" fmla="*/ 11 w 12"/>
                  <a:gd name="T47" fmla="*/ 9 h 24"/>
                  <a:gd name="T48" fmla="*/ 11 w 12"/>
                  <a:gd name="T49" fmla="*/ 14 h 24"/>
                  <a:gd name="T50" fmla="*/ 12 w 12"/>
                  <a:gd name="T51" fmla="*/ 21 h 24"/>
                  <a:gd name="T52" fmla="*/ 12 w 12"/>
                  <a:gd name="T53" fmla="*/ 24 h 24"/>
                  <a:gd name="T54" fmla="*/ 10 w 12"/>
                  <a:gd name="T55" fmla="*/ 24 h 24"/>
                  <a:gd name="T56" fmla="*/ 9 w 12"/>
                  <a:gd name="T57" fmla="*/ 12 h 24"/>
                  <a:gd name="T58" fmla="*/ 6 w 12"/>
                  <a:gd name="T59" fmla="*/ 14 h 24"/>
                  <a:gd name="T60" fmla="*/ 4 w 12"/>
                  <a:gd name="T61" fmla="*/ 14 h 24"/>
                  <a:gd name="T62" fmla="*/ 3 w 12"/>
                  <a:gd name="T63" fmla="*/ 16 h 24"/>
                  <a:gd name="T64" fmla="*/ 3 w 12"/>
                  <a:gd name="T65" fmla="*/ 18 h 24"/>
                  <a:gd name="T66" fmla="*/ 3 w 12"/>
                  <a:gd name="T67" fmla="*/ 20 h 24"/>
                  <a:gd name="T68" fmla="*/ 5 w 12"/>
                  <a:gd name="T69" fmla="*/ 21 h 24"/>
                  <a:gd name="T70" fmla="*/ 7 w 12"/>
                  <a:gd name="T71" fmla="*/ 20 h 24"/>
                  <a:gd name="T72" fmla="*/ 9 w 12"/>
                  <a:gd name="T73" fmla="*/ 18 h 24"/>
                  <a:gd name="T74" fmla="*/ 9 w 12"/>
                  <a:gd name="T75" fmla="*/ 14 h 24"/>
                  <a:gd name="T76" fmla="*/ 9 w 12"/>
                  <a:gd name="T7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 h="24">
                    <a:moveTo>
                      <a:pt x="10" y="24"/>
                    </a:moveTo>
                    <a:cubicBezTo>
                      <a:pt x="10" y="23"/>
                      <a:pt x="9" y="22"/>
                      <a:pt x="9" y="21"/>
                    </a:cubicBezTo>
                    <a:cubicBezTo>
                      <a:pt x="9" y="22"/>
                      <a:pt x="8" y="23"/>
                      <a:pt x="7" y="24"/>
                    </a:cubicBezTo>
                    <a:cubicBezTo>
                      <a:pt x="6" y="24"/>
                      <a:pt x="6" y="24"/>
                      <a:pt x="5" y="24"/>
                    </a:cubicBezTo>
                    <a:cubicBezTo>
                      <a:pt x="3" y="24"/>
                      <a:pt x="2" y="24"/>
                      <a:pt x="1" y="23"/>
                    </a:cubicBezTo>
                    <a:cubicBezTo>
                      <a:pt x="1" y="21"/>
                      <a:pt x="0" y="20"/>
                      <a:pt x="0" y="18"/>
                    </a:cubicBezTo>
                    <a:cubicBezTo>
                      <a:pt x="0" y="17"/>
                      <a:pt x="0" y="16"/>
                      <a:pt x="1" y="15"/>
                    </a:cubicBezTo>
                    <a:cubicBezTo>
                      <a:pt x="1" y="14"/>
                      <a:pt x="1" y="13"/>
                      <a:pt x="2" y="12"/>
                    </a:cubicBezTo>
                    <a:cubicBezTo>
                      <a:pt x="2" y="12"/>
                      <a:pt x="3" y="11"/>
                      <a:pt x="3" y="11"/>
                    </a:cubicBezTo>
                    <a:cubicBezTo>
                      <a:pt x="4" y="11"/>
                      <a:pt x="4" y="11"/>
                      <a:pt x="5" y="10"/>
                    </a:cubicBezTo>
                    <a:cubicBezTo>
                      <a:pt x="7" y="10"/>
                      <a:pt x="8" y="10"/>
                      <a:pt x="9" y="9"/>
                    </a:cubicBezTo>
                    <a:cubicBezTo>
                      <a:pt x="9" y="9"/>
                      <a:pt x="9" y="8"/>
                      <a:pt x="9" y="8"/>
                    </a:cubicBezTo>
                    <a:cubicBezTo>
                      <a:pt x="9" y="6"/>
                      <a:pt x="9" y="5"/>
                      <a:pt x="9" y="5"/>
                    </a:cubicBezTo>
                    <a:cubicBezTo>
                      <a:pt x="8" y="4"/>
                      <a:pt x="7" y="3"/>
                      <a:pt x="6" y="3"/>
                    </a:cubicBezTo>
                    <a:cubicBezTo>
                      <a:pt x="5" y="3"/>
                      <a:pt x="4" y="4"/>
                      <a:pt x="4" y="4"/>
                    </a:cubicBezTo>
                    <a:cubicBezTo>
                      <a:pt x="3" y="5"/>
                      <a:pt x="3" y="6"/>
                      <a:pt x="3" y="8"/>
                    </a:cubicBezTo>
                    <a:cubicBezTo>
                      <a:pt x="1" y="7"/>
                      <a:pt x="1" y="7"/>
                      <a:pt x="1" y="7"/>
                    </a:cubicBezTo>
                    <a:cubicBezTo>
                      <a:pt x="1" y="6"/>
                      <a:pt x="1" y="4"/>
                      <a:pt x="2" y="3"/>
                    </a:cubicBezTo>
                    <a:cubicBezTo>
                      <a:pt x="2" y="2"/>
                      <a:pt x="3" y="1"/>
                      <a:pt x="4" y="1"/>
                    </a:cubicBezTo>
                    <a:cubicBezTo>
                      <a:pt x="4" y="0"/>
                      <a:pt x="5" y="0"/>
                      <a:pt x="6" y="0"/>
                    </a:cubicBezTo>
                    <a:cubicBezTo>
                      <a:pt x="8" y="0"/>
                      <a:pt x="8" y="0"/>
                      <a:pt x="9" y="1"/>
                    </a:cubicBezTo>
                    <a:cubicBezTo>
                      <a:pt x="10" y="1"/>
                      <a:pt x="10" y="2"/>
                      <a:pt x="11" y="2"/>
                    </a:cubicBezTo>
                    <a:cubicBezTo>
                      <a:pt x="11" y="3"/>
                      <a:pt x="11" y="4"/>
                      <a:pt x="11" y="5"/>
                    </a:cubicBezTo>
                    <a:cubicBezTo>
                      <a:pt x="11" y="6"/>
                      <a:pt x="11" y="7"/>
                      <a:pt x="11" y="9"/>
                    </a:cubicBezTo>
                    <a:cubicBezTo>
                      <a:pt x="11" y="14"/>
                      <a:pt x="11" y="14"/>
                      <a:pt x="11" y="14"/>
                    </a:cubicBezTo>
                    <a:cubicBezTo>
                      <a:pt x="11" y="18"/>
                      <a:pt x="11" y="20"/>
                      <a:pt x="12" y="21"/>
                    </a:cubicBezTo>
                    <a:cubicBezTo>
                      <a:pt x="12" y="22"/>
                      <a:pt x="12" y="23"/>
                      <a:pt x="12" y="24"/>
                    </a:cubicBezTo>
                    <a:cubicBezTo>
                      <a:pt x="10" y="24"/>
                      <a:pt x="10" y="24"/>
                      <a:pt x="10" y="24"/>
                    </a:cubicBezTo>
                    <a:close/>
                    <a:moveTo>
                      <a:pt x="9" y="12"/>
                    </a:moveTo>
                    <a:cubicBezTo>
                      <a:pt x="8" y="13"/>
                      <a:pt x="7" y="13"/>
                      <a:pt x="6" y="14"/>
                    </a:cubicBezTo>
                    <a:cubicBezTo>
                      <a:pt x="5" y="14"/>
                      <a:pt x="4" y="14"/>
                      <a:pt x="4" y="14"/>
                    </a:cubicBezTo>
                    <a:cubicBezTo>
                      <a:pt x="3" y="15"/>
                      <a:pt x="3" y="15"/>
                      <a:pt x="3" y="16"/>
                    </a:cubicBezTo>
                    <a:cubicBezTo>
                      <a:pt x="3" y="16"/>
                      <a:pt x="3" y="17"/>
                      <a:pt x="3" y="18"/>
                    </a:cubicBezTo>
                    <a:cubicBezTo>
                      <a:pt x="3" y="19"/>
                      <a:pt x="3" y="20"/>
                      <a:pt x="3" y="20"/>
                    </a:cubicBezTo>
                    <a:cubicBezTo>
                      <a:pt x="4" y="21"/>
                      <a:pt x="4" y="21"/>
                      <a:pt x="5" y="21"/>
                    </a:cubicBezTo>
                    <a:cubicBezTo>
                      <a:pt x="6" y="21"/>
                      <a:pt x="7" y="21"/>
                      <a:pt x="7" y="20"/>
                    </a:cubicBezTo>
                    <a:cubicBezTo>
                      <a:pt x="8" y="20"/>
                      <a:pt x="9" y="19"/>
                      <a:pt x="9" y="18"/>
                    </a:cubicBezTo>
                    <a:cubicBezTo>
                      <a:pt x="9" y="17"/>
                      <a:pt x="9" y="15"/>
                      <a:pt x="9" y="14"/>
                    </a:cubicBezTo>
                    <a:lnTo>
                      <a:pt x="9" y="12"/>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977">
                <a:extLst>
                  <a:ext uri="{FF2B5EF4-FFF2-40B4-BE49-F238E27FC236}">
                    <a16:creationId xmlns:a16="http://schemas.microsoft.com/office/drawing/2014/main" xmlns="" id="{6CDE200B-26C4-4308-850F-7BB976C251F7}"/>
                  </a:ext>
                </a:extLst>
              </p:cNvPr>
              <p:cNvSpPr>
                <a:spLocks noEditPoints="1"/>
              </p:cNvSpPr>
              <p:nvPr/>
            </p:nvSpPr>
            <p:spPr bwMode="auto">
              <a:xfrm>
                <a:off x="6155" y="1577"/>
                <a:ext cx="10" cy="21"/>
              </a:xfrm>
              <a:custGeom>
                <a:avLst/>
                <a:gdLst>
                  <a:gd name="T0" fmla="*/ 0 w 12"/>
                  <a:gd name="T1" fmla="*/ 12 h 24"/>
                  <a:gd name="T2" fmla="*/ 2 w 12"/>
                  <a:gd name="T3" fmla="*/ 3 h 24"/>
                  <a:gd name="T4" fmla="*/ 6 w 12"/>
                  <a:gd name="T5" fmla="*/ 0 h 24"/>
                  <a:gd name="T6" fmla="*/ 10 w 12"/>
                  <a:gd name="T7" fmla="*/ 3 h 24"/>
                  <a:gd name="T8" fmla="*/ 12 w 12"/>
                  <a:gd name="T9" fmla="*/ 12 h 24"/>
                  <a:gd name="T10" fmla="*/ 11 w 12"/>
                  <a:gd name="T11" fmla="*/ 19 h 24"/>
                  <a:gd name="T12" fmla="*/ 9 w 12"/>
                  <a:gd name="T13" fmla="*/ 23 h 24"/>
                  <a:gd name="T14" fmla="*/ 6 w 12"/>
                  <a:gd name="T15" fmla="*/ 24 h 24"/>
                  <a:gd name="T16" fmla="*/ 1 w 12"/>
                  <a:gd name="T17" fmla="*/ 21 h 24"/>
                  <a:gd name="T18" fmla="*/ 0 w 12"/>
                  <a:gd name="T19" fmla="*/ 12 h 24"/>
                  <a:gd name="T20" fmla="*/ 2 w 12"/>
                  <a:gd name="T21" fmla="*/ 12 h 24"/>
                  <a:gd name="T22" fmla="*/ 3 w 12"/>
                  <a:gd name="T23" fmla="*/ 19 h 24"/>
                  <a:gd name="T24" fmla="*/ 6 w 12"/>
                  <a:gd name="T25" fmla="*/ 21 h 24"/>
                  <a:gd name="T26" fmla="*/ 8 w 12"/>
                  <a:gd name="T27" fmla="*/ 19 h 24"/>
                  <a:gd name="T28" fmla="*/ 9 w 12"/>
                  <a:gd name="T29" fmla="*/ 12 h 24"/>
                  <a:gd name="T30" fmla="*/ 8 w 12"/>
                  <a:gd name="T31" fmla="*/ 6 h 24"/>
                  <a:gd name="T32" fmla="*/ 6 w 12"/>
                  <a:gd name="T33" fmla="*/ 3 h 24"/>
                  <a:gd name="T34" fmla="*/ 3 w 12"/>
                  <a:gd name="T35" fmla="*/ 6 h 24"/>
                  <a:gd name="T36" fmla="*/ 2 w 12"/>
                  <a:gd name="T3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4">
                    <a:moveTo>
                      <a:pt x="0" y="12"/>
                    </a:moveTo>
                    <a:cubicBezTo>
                      <a:pt x="0" y="8"/>
                      <a:pt x="0" y="5"/>
                      <a:pt x="2" y="3"/>
                    </a:cubicBezTo>
                    <a:cubicBezTo>
                      <a:pt x="3" y="1"/>
                      <a:pt x="4" y="0"/>
                      <a:pt x="6" y="0"/>
                    </a:cubicBezTo>
                    <a:cubicBezTo>
                      <a:pt x="7" y="0"/>
                      <a:pt x="9" y="1"/>
                      <a:pt x="10" y="3"/>
                    </a:cubicBezTo>
                    <a:cubicBezTo>
                      <a:pt x="11" y="5"/>
                      <a:pt x="12" y="8"/>
                      <a:pt x="12" y="12"/>
                    </a:cubicBezTo>
                    <a:cubicBezTo>
                      <a:pt x="12" y="15"/>
                      <a:pt x="11" y="17"/>
                      <a:pt x="11" y="19"/>
                    </a:cubicBezTo>
                    <a:cubicBezTo>
                      <a:pt x="10" y="21"/>
                      <a:pt x="10" y="22"/>
                      <a:pt x="9" y="23"/>
                    </a:cubicBezTo>
                    <a:cubicBezTo>
                      <a:pt x="8" y="24"/>
                      <a:pt x="7" y="24"/>
                      <a:pt x="6" y="24"/>
                    </a:cubicBezTo>
                    <a:cubicBezTo>
                      <a:pt x="4" y="24"/>
                      <a:pt x="2" y="23"/>
                      <a:pt x="1" y="21"/>
                    </a:cubicBezTo>
                    <a:cubicBezTo>
                      <a:pt x="0" y="19"/>
                      <a:pt x="0" y="16"/>
                      <a:pt x="0" y="12"/>
                    </a:cubicBezTo>
                    <a:close/>
                    <a:moveTo>
                      <a:pt x="2" y="12"/>
                    </a:moveTo>
                    <a:cubicBezTo>
                      <a:pt x="2" y="15"/>
                      <a:pt x="2" y="17"/>
                      <a:pt x="3" y="19"/>
                    </a:cubicBezTo>
                    <a:cubicBezTo>
                      <a:pt x="4" y="20"/>
                      <a:pt x="5" y="21"/>
                      <a:pt x="6" y="21"/>
                    </a:cubicBezTo>
                    <a:cubicBezTo>
                      <a:pt x="7" y="21"/>
                      <a:pt x="8" y="20"/>
                      <a:pt x="8" y="19"/>
                    </a:cubicBezTo>
                    <a:cubicBezTo>
                      <a:pt x="9" y="17"/>
                      <a:pt x="9" y="15"/>
                      <a:pt x="9" y="12"/>
                    </a:cubicBezTo>
                    <a:cubicBezTo>
                      <a:pt x="9" y="9"/>
                      <a:pt x="9" y="7"/>
                      <a:pt x="8" y="6"/>
                    </a:cubicBezTo>
                    <a:cubicBezTo>
                      <a:pt x="8" y="4"/>
                      <a:pt x="7" y="3"/>
                      <a:pt x="6" y="3"/>
                    </a:cubicBezTo>
                    <a:cubicBezTo>
                      <a:pt x="5" y="3"/>
                      <a:pt x="4" y="4"/>
                      <a:pt x="3" y="6"/>
                    </a:cubicBezTo>
                    <a:cubicBezTo>
                      <a:pt x="2"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978">
                <a:extLst>
                  <a:ext uri="{FF2B5EF4-FFF2-40B4-BE49-F238E27FC236}">
                    <a16:creationId xmlns:a16="http://schemas.microsoft.com/office/drawing/2014/main" xmlns="" id="{0958B13B-358D-4E7F-BECA-0C76A29F0912}"/>
                  </a:ext>
                </a:extLst>
              </p:cNvPr>
              <p:cNvSpPr>
                <a:spLocks/>
              </p:cNvSpPr>
              <p:nvPr/>
            </p:nvSpPr>
            <p:spPr bwMode="auto">
              <a:xfrm>
                <a:off x="6167" y="1570"/>
                <a:ext cx="5" cy="28"/>
              </a:xfrm>
              <a:custGeom>
                <a:avLst/>
                <a:gdLst>
                  <a:gd name="T0" fmla="*/ 5 w 6"/>
                  <a:gd name="T1" fmla="*/ 29 h 32"/>
                  <a:gd name="T2" fmla="*/ 6 w 6"/>
                  <a:gd name="T3" fmla="*/ 28 h 32"/>
                  <a:gd name="T4" fmla="*/ 6 w 6"/>
                  <a:gd name="T5" fmla="*/ 32 h 32"/>
                  <a:gd name="T6" fmla="*/ 4 w 6"/>
                  <a:gd name="T7" fmla="*/ 32 h 32"/>
                  <a:gd name="T8" fmla="*/ 3 w 6"/>
                  <a:gd name="T9" fmla="*/ 32 h 32"/>
                  <a:gd name="T10" fmla="*/ 2 w 6"/>
                  <a:gd name="T11" fmla="*/ 30 h 32"/>
                  <a:gd name="T12" fmla="*/ 1 w 6"/>
                  <a:gd name="T13" fmla="*/ 25 h 32"/>
                  <a:gd name="T14" fmla="*/ 1 w 6"/>
                  <a:gd name="T15" fmla="*/ 12 h 32"/>
                  <a:gd name="T16" fmla="*/ 0 w 6"/>
                  <a:gd name="T17" fmla="*/ 12 h 32"/>
                  <a:gd name="T18" fmla="*/ 0 w 6"/>
                  <a:gd name="T19" fmla="*/ 8 h 32"/>
                  <a:gd name="T20" fmla="*/ 1 w 6"/>
                  <a:gd name="T21" fmla="*/ 8 h 32"/>
                  <a:gd name="T22" fmla="*/ 1 w 6"/>
                  <a:gd name="T23" fmla="*/ 3 h 32"/>
                  <a:gd name="T24" fmla="*/ 4 w 6"/>
                  <a:gd name="T25" fmla="*/ 0 h 32"/>
                  <a:gd name="T26" fmla="*/ 4 w 6"/>
                  <a:gd name="T27" fmla="*/ 8 h 32"/>
                  <a:gd name="T28" fmla="*/ 6 w 6"/>
                  <a:gd name="T29" fmla="*/ 8 h 32"/>
                  <a:gd name="T30" fmla="*/ 6 w 6"/>
                  <a:gd name="T31" fmla="*/ 12 h 32"/>
                  <a:gd name="T32" fmla="*/ 4 w 6"/>
                  <a:gd name="T33" fmla="*/ 12 h 32"/>
                  <a:gd name="T34" fmla="*/ 4 w 6"/>
                  <a:gd name="T35" fmla="*/ 25 h 32"/>
                  <a:gd name="T36" fmla="*/ 4 w 6"/>
                  <a:gd name="T37" fmla="*/ 27 h 32"/>
                  <a:gd name="T38" fmla="*/ 4 w 6"/>
                  <a:gd name="T39" fmla="*/ 28 h 32"/>
                  <a:gd name="T40" fmla="*/ 5 w 6"/>
                  <a:gd name="T41"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32">
                    <a:moveTo>
                      <a:pt x="5" y="29"/>
                    </a:moveTo>
                    <a:cubicBezTo>
                      <a:pt x="5" y="29"/>
                      <a:pt x="5" y="28"/>
                      <a:pt x="6" y="28"/>
                    </a:cubicBezTo>
                    <a:cubicBezTo>
                      <a:pt x="6" y="32"/>
                      <a:pt x="6" y="32"/>
                      <a:pt x="6" y="32"/>
                    </a:cubicBezTo>
                    <a:cubicBezTo>
                      <a:pt x="5" y="32"/>
                      <a:pt x="5" y="32"/>
                      <a:pt x="4" y="32"/>
                    </a:cubicBezTo>
                    <a:cubicBezTo>
                      <a:pt x="4" y="32"/>
                      <a:pt x="3" y="32"/>
                      <a:pt x="3" y="32"/>
                    </a:cubicBezTo>
                    <a:cubicBezTo>
                      <a:pt x="2" y="31"/>
                      <a:pt x="2" y="31"/>
                      <a:pt x="2" y="30"/>
                    </a:cubicBezTo>
                    <a:cubicBezTo>
                      <a:pt x="2" y="29"/>
                      <a:pt x="1" y="27"/>
                      <a:pt x="1" y="25"/>
                    </a:cubicBezTo>
                    <a:cubicBezTo>
                      <a:pt x="1" y="12"/>
                      <a:pt x="1" y="12"/>
                      <a:pt x="1" y="12"/>
                    </a:cubicBezTo>
                    <a:cubicBezTo>
                      <a:pt x="0" y="12"/>
                      <a:pt x="0" y="12"/>
                      <a:pt x="0" y="12"/>
                    </a:cubicBezTo>
                    <a:cubicBezTo>
                      <a:pt x="0" y="8"/>
                      <a:pt x="0" y="8"/>
                      <a:pt x="0" y="8"/>
                    </a:cubicBezTo>
                    <a:cubicBezTo>
                      <a:pt x="1" y="8"/>
                      <a:pt x="1" y="8"/>
                      <a:pt x="1" y="8"/>
                    </a:cubicBezTo>
                    <a:cubicBezTo>
                      <a:pt x="1" y="3"/>
                      <a:pt x="1" y="3"/>
                      <a:pt x="1" y="3"/>
                    </a:cubicBezTo>
                    <a:cubicBezTo>
                      <a:pt x="4" y="0"/>
                      <a:pt x="4" y="0"/>
                      <a:pt x="4" y="0"/>
                    </a:cubicBezTo>
                    <a:cubicBezTo>
                      <a:pt x="4" y="8"/>
                      <a:pt x="4" y="8"/>
                      <a:pt x="4" y="8"/>
                    </a:cubicBezTo>
                    <a:cubicBezTo>
                      <a:pt x="6" y="8"/>
                      <a:pt x="6" y="8"/>
                      <a:pt x="6" y="8"/>
                    </a:cubicBezTo>
                    <a:cubicBezTo>
                      <a:pt x="6" y="12"/>
                      <a:pt x="6" y="12"/>
                      <a:pt x="6" y="12"/>
                    </a:cubicBezTo>
                    <a:cubicBezTo>
                      <a:pt x="4" y="12"/>
                      <a:pt x="4" y="12"/>
                      <a:pt x="4" y="12"/>
                    </a:cubicBezTo>
                    <a:cubicBezTo>
                      <a:pt x="4" y="25"/>
                      <a:pt x="4" y="25"/>
                      <a:pt x="4" y="25"/>
                    </a:cubicBezTo>
                    <a:cubicBezTo>
                      <a:pt x="4" y="26"/>
                      <a:pt x="4" y="27"/>
                      <a:pt x="4" y="27"/>
                    </a:cubicBezTo>
                    <a:cubicBezTo>
                      <a:pt x="4" y="28"/>
                      <a:pt x="4" y="28"/>
                      <a:pt x="4" y="28"/>
                    </a:cubicBezTo>
                    <a:cubicBezTo>
                      <a:pt x="4" y="28"/>
                      <a:pt x="5" y="29"/>
                      <a:pt x="5" y="2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979">
                <a:extLst>
                  <a:ext uri="{FF2B5EF4-FFF2-40B4-BE49-F238E27FC236}">
                    <a16:creationId xmlns:a16="http://schemas.microsoft.com/office/drawing/2014/main" xmlns="" id="{0606EE50-4226-4FD3-A668-1AE3DA5E3CB0}"/>
                  </a:ext>
                </a:extLst>
              </p:cNvPr>
              <p:cNvSpPr>
                <a:spLocks noEditPoints="1"/>
              </p:cNvSpPr>
              <p:nvPr/>
            </p:nvSpPr>
            <p:spPr bwMode="auto">
              <a:xfrm>
                <a:off x="6174" y="1577"/>
                <a:ext cx="11" cy="21"/>
              </a:xfrm>
              <a:custGeom>
                <a:avLst/>
                <a:gdLst>
                  <a:gd name="T0" fmla="*/ 0 w 12"/>
                  <a:gd name="T1" fmla="*/ 12 h 24"/>
                  <a:gd name="T2" fmla="*/ 2 w 12"/>
                  <a:gd name="T3" fmla="*/ 3 h 24"/>
                  <a:gd name="T4" fmla="*/ 6 w 12"/>
                  <a:gd name="T5" fmla="*/ 0 h 24"/>
                  <a:gd name="T6" fmla="*/ 10 w 12"/>
                  <a:gd name="T7" fmla="*/ 3 h 24"/>
                  <a:gd name="T8" fmla="*/ 12 w 12"/>
                  <a:gd name="T9" fmla="*/ 12 h 24"/>
                  <a:gd name="T10" fmla="*/ 11 w 12"/>
                  <a:gd name="T11" fmla="*/ 19 h 24"/>
                  <a:gd name="T12" fmla="*/ 9 w 12"/>
                  <a:gd name="T13" fmla="*/ 23 h 24"/>
                  <a:gd name="T14" fmla="*/ 6 w 12"/>
                  <a:gd name="T15" fmla="*/ 24 h 24"/>
                  <a:gd name="T16" fmla="*/ 1 w 12"/>
                  <a:gd name="T17" fmla="*/ 21 h 24"/>
                  <a:gd name="T18" fmla="*/ 0 w 12"/>
                  <a:gd name="T19" fmla="*/ 12 h 24"/>
                  <a:gd name="T20" fmla="*/ 2 w 12"/>
                  <a:gd name="T21" fmla="*/ 12 h 24"/>
                  <a:gd name="T22" fmla="*/ 3 w 12"/>
                  <a:gd name="T23" fmla="*/ 19 h 24"/>
                  <a:gd name="T24" fmla="*/ 6 w 12"/>
                  <a:gd name="T25" fmla="*/ 21 h 24"/>
                  <a:gd name="T26" fmla="*/ 8 w 12"/>
                  <a:gd name="T27" fmla="*/ 19 h 24"/>
                  <a:gd name="T28" fmla="*/ 10 w 12"/>
                  <a:gd name="T29" fmla="*/ 12 h 24"/>
                  <a:gd name="T30" fmla="*/ 8 w 12"/>
                  <a:gd name="T31" fmla="*/ 6 h 24"/>
                  <a:gd name="T32" fmla="*/ 6 w 12"/>
                  <a:gd name="T33" fmla="*/ 3 h 24"/>
                  <a:gd name="T34" fmla="*/ 3 w 12"/>
                  <a:gd name="T35" fmla="*/ 6 h 24"/>
                  <a:gd name="T36" fmla="*/ 2 w 12"/>
                  <a:gd name="T3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24">
                    <a:moveTo>
                      <a:pt x="0" y="12"/>
                    </a:moveTo>
                    <a:cubicBezTo>
                      <a:pt x="0" y="8"/>
                      <a:pt x="0" y="5"/>
                      <a:pt x="2" y="3"/>
                    </a:cubicBezTo>
                    <a:cubicBezTo>
                      <a:pt x="3" y="1"/>
                      <a:pt x="4" y="0"/>
                      <a:pt x="6" y="0"/>
                    </a:cubicBezTo>
                    <a:cubicBezTo>
                      <a:pt x="8" y="0"/>
                      <a:pt x="9" y="1"/>
                      <a:pt x="10" y="3"/>
                    </a:cubicBezTo>
                    <a:cubicBezTo>
                      <a:pt x="11" y="5"/>
                      <a:pt x="12" y="8"/>
                      <a:pt x="12" y="12"/>
                    </a:cubicBezTo>
                    <a:cubicBezTo>
                      <a:pt x="12" y="15"/>
                      <a:pt x="12" y="17"/>
                      <a:pt x="11" y="19"/>
                    </a:cubicBezTo>
                    <a:cubicBezTo>
                      <a:pt x="11" y="21"/>
                      <a:pt x="10" y="22"/>
                      <a:pt x="9" y="23"/>
                    </a:cubicBezTo>
                    <a:cubicBezTo>
                      <a:pt x="8" y="24"/>
                      <a:pt x="7" y="24"/>
                      <a:pt x="6" y="24"/>
                    </a:cubicBezTo>
                    <a:cubicBezTo>
                      <a:pt x="4" y="24"/>
                      <a:pt x="3" y="23"/>
                      <a:pt x="1" y="21"/>
                    </a:cubicBezTo>
                    <a:cubicBezTo>
                      <a:pt x="0" y="19"/>
                      <a:pt x="0" y="16"/>
                      <a:pt x="0" y="12"/>
                    </a:cubicBezTo>
                    <a:close/>
                    <a:moveTo>
                      <a:pt x="2" y="12"/>
                    </a:moveTo>
                    <a:cubicBezTo>
                      <a:pt x="2" y="15"/>
                      <a:pt x="2" y="17"/>
                      <a:pt x="3" y="19"/>
                    </a:cubicBezTo>
                    <a:cubicBezTo>
                      <a:pt x="4" y="20"/>
                      <a:pt x="5" y="21"/>
                      <a:pt x="6" y="21"/>
                    </a:cubicBezTo>
                    <a:cubicBezTo>
                      <a:pt x="7" y="21"/>
                      <a:pt x="8" y="20"/>
                      <a:pt x="8" y="19"/>
                    </a:cubicBezTo>
                    <a:cubicBezTo>
                      <a:pt x="9" y="17"/>
                      <a:pt x="10" y="15"/>
                      <a:pt x="10" y="12"/>
                    </a:cubicBezTo>
                    <a:cubicBezTo>
                      <a:pt x="10" y="9"/>
                      <a:pt x="9" y="7"/>
                      <a:pt x="8" y="6"/>
                    </a:cubicBezTo>
                    <a:cubicBezTo>
                      <a:pt x="8" y="4"/>
                      <a:pt x="7" y="3"/>
                      <a:pt x="6" y="3"/>
                    </a:cubicBezTo>
                    <a:cubicBezTo>
                      <a:pt x="5" y="3"/>
                      <a:pt x="4" y="4"/>
                      <a:pt x="3" y="6"/>
                    </a:cubicBezTo>
                    <a:cubicBezTo>
                      <a:pt x="2"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980">
                <a:extLst>
                  <a:ext uri="{FF2B5EF4-FFF2-40B4-BE49-F238E27FC236}">
                    <a16:creationId xmlns:a16="http://schemas.microsoft.com/office/drawing/2014/main" xmlns="" id="{74B9DE22-55F6-46BC-98E4-EED4C7D4B013}"/>
                  </a:ext>
                </a:extLst>
              </p:cNvPr>
              <p:cNvSpPr>
                <a:spLocks/>
              </p:cNvSpPr>
              <p:nvPr/>
            </p:nvSpPr>
            <p:spPr bwMode="auto">
              <a:xfrm>
                <a:off x="6187" y="1577"/>
                <a:ext cx="10" cy="21"/>
              </a:xfrm>
              <a:custGeom>
                <a:avLst/>
                <a:gdLst>
                  <a:gd name="T0" fmla="*/ 0 w 11"/>
                  <a:gd name="T1" fmla="*/ 24 h 24"/>
                  <a:gd name="T2" fmla="*/ 0 w 11"/>
                  <a:gd name="T3" fmla="*/ 1 h 24"/>
                  <a:gd name="T4" fmla="*/ 2 w 11"/>
                  <a:gd name="T5" fmla="*/ 1 h 24"/>
                  <a:gd name="T6" fmla="*/ 2 w 11"/>
                  <a:gd name="T7" fmla="*/ 4 h 24"/>
                  <a:gd name="T8" fmla="*/ 6 w 11"/>
                  <a:gd name="T9" fmla="*/ 0 h 24"/>
                  <a:gd name="T10" fmla="*/ 8 w 11"/>
                  <a:gd name="T11" fmla="*/ 1 h 24"/>
                  <a:gd name="T12" fmla="*/ 10 w 11"/>
                  <a:gd name="T13" fmla="*/ 3 h 24"/>
                  <a:gd name="T14" fmla="*/ 10 w 11"/>
                  <a:gd name="T15" fmla="*/ 6 h 24"/>
                  <a:gd name="T16" fmla="*/ 11 w 11"/>
                  <a:gd name="T17" fmla="*/ 10 h 24"/>
                  <a:gd name="T18" fmla="*/ 11 w 11"/>
                  <a:gd name="T19" fmla="*/ 24 h 24"/>
                  <a:gd name="T20" fmla="*/ 8 w 11"/>
                  <a:gd name="T21" fmla="*/ 24 h 24"/>
                  <a:gd name="T22" fmla="*/ 8 w 11"/>
                  <a:gd name="T23" fmla="*/ 10 h 24"/>
                  <a:gd name="T24" fmla="*/ 8 w 11"/>
                  <a:gd name="T25" fmla="*/ 6 h 24"/>
                  <a:gd name="T26" fmla="*/ 7 w 11"/>
                  <a:gd name="T27" fmla="*/ 4 h 24"/>
                  <a:gd name="T28" fmla="*/ 6 w 11"/>
                  <a:gd name="T29" fmla="*/ 3 h 24"/>
                  <a:gd name="T30" fmla="*/ 3 w 11"/>
                  <a:gd name="T31" fmla="*/ 5 h 24"/>
                  <a:gd name="T32" fmla="*/ 2 w 11"/>
                  <a:gd name="T33" fmla="*/ 11 h 24"/>
                  <a:gd name="T34" fmla="*/ 2 w 11"/>
                  <a:gd name="T35" fmla="*/ 24 h 24"/>
                  <a:gd name="T36" fmla="*/ 0 w 11"/>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24">
                    <a:moveTo>
                      <a:pt x="0" y="24"/>
                    </a:moveTo>
                    <a:cubicBezTo>
                      <a:pt x="0" y="1"/>
                      <a:pt x="0" y="1"/>
                      <a:pt x="0" y="1"/>
                    </a:cubicBezTo>
                    <a:cubicBezTo>
                      <a:pt x="2" y="1"/>
                      <a:pt x="2" y="1"/>
                      <a:pt x="2" y="1"/>
                    </a:cubicBezTo>
                    <a:cubicBezTo>
                      <a:pt x="2" y="4"/>
                      <a:pt x="2" y="4"/>
                      <a:pt x="2" y="4"/>
                    </a:cubicBezTo>
                    <a:cubicBezTo>
                      <a:pt x="3" y="1"/>
                      <a:pt x="4" y="0"/>
                      <a:pt x="6" y="0"/>
                    </a:cubicBezTo>
                    <a:cubicBezTo>
                      <a:pt x="7" y="0"/>
                      <a:pt x="8" y="0"/>
                      <a:pt x="8" y="1"/>
                    </a:cubicBezTo>
                    <a:cubicBezTo>
                      <a:pt x="9" y="1"/>
                      <a:pt x="9" y="2"/>
                      <a:pt x="10" y="3"/>
                    </a:cubicBezTo>
                    <a:cubicBezTo>
                      <a:pt x="10" y="4"/>
                      <a:pt x="10" y="5"/>
                      <a:pt x="10" y="6"/>
                    </a:cubicBezTo>
                    <a:cubicBezTo>
                      <a:pt x="10" y="6"/>
                      <a:pt x="11" y="8"/>
                      <a:pt x="11" y="10"/>
                    </a:cubicBezTo>
                    <a:cubicBezTo>
                      <a:pt x="11" y="24"/>
                      <a:pt x="11" y="24"/>
                      <a:pt x="11" y="24"/>
                    </a:cubicBezTo>
                    <a:cubicBezTo>
                      <a:pt x="8" y="24"/>
                      <a:pt x="8" y="24"/>
                      <a:pt x="8" y="24"/>
                    </a:cubicBezTo>
                    <a:cubicBezTo>
                      <a:pt x="8" y="10"/>
                      <a:pt x="8" y="10"/>
                      <a:pt x="8" y="10"/>
                    </a:cubicBezTo>
                    <a:cubicBezTo>
                      <a:pt x="8" y="8"/>
                      <a:pt x="8" y="7"/>
                      <a:pt x="8" y="6"/>
                    </a:cubicBezTo>
                    <a:cubicBezTo>
                      <a:pt x="8" y="5"/>
                      <a:pt x="8" y="5"/>
                      <a:pt x="7" y="4"/>
                    </a:cubicBezTo>
                    <a:cubicBezTo>
                      <a:pt x="7" y="4"/>
                      <a:pt x="6" y="3"/>
                      <a:pt x="6" y="3"/>
                    </a:cubicBezTo>
                    <a:cubicBezTo>
                      <a:pt x="5" y="3"/>
                      <a:pt x="4" y="4"/>
                      <a:pt x="3" y="5"/>
                    </a:cubicBezTo>
                    <a:cubicBezTo>
                      <a:pt x="3" y="6"/>
                      <a:pt x="2" y="8"/>
                      <a:pt x="2" y="11"/>
                    </a:cubicBezTo>
                    <a:cubicBezTo>
                      <a:pt x="2" y="24"/>
                      <a:pt x="2" y="24"/>
                      <a:pt x="2"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981">
                <a:extLst>
                  <a:ext uri="{FF2B5EF4-FFF2-40B4-BE49-F238E27FC236}">
                    <a16:creationId xmlns:a16="http://schemas.microsoft.com/office/drawing/2014/main" xmlns="" id="{44389F8B-73AD-45C5-AC5F-CB1C1F877CF2}"/>
                  </a:ext>
                </a:extLst>
              </p:cNvPr>
              <p:cNvSpPr>
                <a:spLocks noEditPoints="1"/>
              </p:cNvSpPr>
              <p:nvPr/>
            </p:nvSpPr>
            <p:spPr bwMode="auto">
              <a:xfrm>
                <a:off x="6200" y="1577"/>
                <a:ext cx="9" cy="29"/>
              </a:xfrm>
              <a:custGeom>
                <a:avLst/>
                <a:gdLst>
                  <a:gd name="T0" fmla="*/ 0 w 11"/>
                  <a:gd name="T1" fmla="*/ 26 h 33"/>
                  <a:gd name="T2" fmla="*/ 2 w 11"/>
                  <a:gd name="T3" fmla="*/ 26 h 33"/>
                  <a:gd name="T4" fmla="*/ 3 w 11"/>
                  <a:gd name="T5" fmla="*/ 29 h 33"/>
                  <a:gd name="T6" fmla="*/ 5 w 11"/>
                  <a:gd name="T7" fmla="*/ 30 h 33"/>
                  <a:gd name="T8" fmla="*/ 8 w 11"/>
                  <a:gd name="T9" fmla="*/ 29 h 33"/>
                  <a:gd name="T10" fmla="*/ 9 w 11"/>
                  <a:gd name="T11" fmla="*/ 26 h 33"/>
                  <a:gd name="T12" fmla="*/ 9 w 11"/>
                  <a:gd name="T13" fmla="*/ 21 h 33"/>
                  <a:gd name="T14" fmla="*/ 5 w 11"/>
                  <a:gd name="T15" fmla="*/ 24 h 33"/>
                  <a:gd name="T16" fmla="*/ 1 w 11"/>
                  <a:gd name="T17" fmla="*/ 20 h 33"/>
                  <a:gd name="T18" fmla="*/ 0 w 11"/>
                  <a:gd name="T19" fmla="*/ 12 h 33"/>
                  <a:gd name="T20" fmla="*/ 0 w 11"/>
                  <a:gd name="T21" fmla="*/ 6 h 33"/>
                  <a:gd name="T22" fmla="*/ 2 w 11"/>
                  <a:gd name="T23" fmla="*/ 2 h 33"/>
                  <a:gd name="T24" fmla="*/ 5 w 11"/>
                  <a:gd name="T25" fmla="*/ 0 h 33"/>
                  <a:gd name="T26" fmla="*/ 9 w 11"/>
                  <a:gd name="T27" fmla="*/ 3 h 33"/>
                  <a:gd name="T28" fmla="*/ 9 w 11"/>
                  <a:gd name="T29" fmla="*/ 1 h 33"/>
                  <a:gd name="T30" fmla="*/ 11 w 11"/>
                  <a:gd name="T31" fmla="*/ 1 h 33"/>
                  <a:gd name="T32" fmla="*/ 11 w 11"/>
                  <a:gd name="T33" fmla="*/ 21 h 33"/>
                  <a:gd name="T34" fmla="*/ 10 w 11"/>
                  <a:gd name="T35" fmla="*/ 29 h 33"/>
                  <a:gd name="T36" fmla="*/ 9 w 11"/>
                  <a:gd name="T37" fmla="*/ 32 h 33"/>
                  <a:gd name="T38" fmla="*/ 5 w 11"/>
                  <a:gd name="T39" fmla="*/ 33 h 33"/>
                  <a:gd name="T40" fmla="*/ 2 w 11"/>
                  <a:gd name="T41" fmla="*/ 32 h 33"/>
                  <a:gd name="T42" fmla="*/ 0 w 11"/>
                  <a:gd name="T43" fmla="*/ 26 h 33"/>
                  <a:gd name="T44" fmla="*/ 2 w 11"/>
                  <a:gd name="T45" fmla="*/ 12 h 33"/>
                  <a:gd name="T46" fmla="*/ 3 w 11"/>
                  <a:gd name="T47" fmla="*/ 19 h 33"/>
                  <a:gd name="T48" fmla="*/ 6 w 11"/>
                  <a:gd name="T49" fmla="*/ 21 h 33"/>
                  <a:gd name="T50" fmla="*/ 8 w 11"/>
                  <a:gd name="T51" fmla="*/ 19 h 33"/>
                  <a:gd name="T52" fmla="*/ 9 w 11"/>
                  <a:gd name="T53" fmla="*/ 12 h 33"/>
                  <a:gd name="T54" fmla="*/ 8 w 11"/>
                  <a:gd name="T55" fmla="*/ 5 h 33"/>
                  <a:gd name="T56" fmla="*/ 5 w 11"/>
                  <a:gd name="T57" fmla="*/ 3 h 33"/>
                  <a:gd name="T58" fmla="*/ 3 w 11"/>
                  <a:gd name="T59" fmla="*/ 5 h 33"/>
                  <a:gd name="T60" fmla="*/ 2 w 11"/>
                  <a:gd name="T61" fmla="*/ 1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 h="33">
                    <a:moveTo>
                      <a:pt x="0" y="26"/>
                    </a:moveTo>
                    <a:cubicBezTo>
                      <a:pt x="2" y="26"/>
                      <a:pt x="2" y="26"/>
                      <a:pt x="2" y="26"/>
                    </a:cubicBezTo>
                    <a:cubicBezTo>
                      <a:pt x="2" y="28"/>
                      <a:pt x="3" y="29"/>
                      <a:pt x="3" y="29"/>
                    </a:cubicBezTo>
                    <a:cubicBezTo>
                      <a:pt x="4" y="30"/>
                      <a:pt x="4" y="30"/>
                      <a:pt x="5" y="30"/>
                    </a:cubicBezTo>
                    <a:cubicBezTo>
                      <a:pt x="6" y="30"/>
                      <a:pt x="7" y="30"/>
                      <a:pt x="8" y="29"/>
                    </a:cubicBezTo>
                    <a:cubicBezTo>
                      <a:pt x="8" y="28"/>
                      <a:pt x="9" y="27"/>
                      <a:pt x="9" y="26"/>
                    </a:cubicBezTo>
                    <a:cubicBezTo>
                      <a:pt x="9" y="25"/>
                      <a:pt x="9" y="23"/>
                      <a:pt x="9" y="21"/>
                    </a:cubicBezTo>
                    <a:cubicBezTo>
                      <a:pt x="8" y="23"/>
                      <a:pt x="7" y="24"/>
                      <a:pt x="5" y="24"/>
                    </a:cubicBezTo>
                    <a:cubicBezTo>
                      <a:pt x="4" y="24"/>
                      <a:pt x="2" y="23"/>
                      <a:pt x="1" y="20"/>
                    </a:cubicBezTo>
                    <a:cubicBezTo>
                      <a:pt x="0" y="18"/>
                      <a:pt x="0" y="15"/>
                      <a:pt x="0" y="12"/>
                    </a:cubicBezTo>
                    <a:cubicBezTo>
                      <a:pt x="0" y="10"/>
                      <a:pt x="0" y="8"/>
                      <a:pt x="0" y="6"/>
                    </a:cubicBezTo>
                    <a:cubicBezTo>
                      <a:pt x="1" y="4"/>
                      <a:pt x="2" y="3"/>
                      <a:pt x="2" y="2"/>
                    </a:cubicBezTo>
                    <a:cubicBezTo>
                      <a:pt x="3" y="0"/>
                      <a:pt x="4" y="0"/>
                      <a:pt x="5" y="0"/>
                    </a:cubicBezTo>
                    <a:cubicBezTo>
                      <a:pt x="7" y="0"/>
                      <a:pt x="8" y="1"/>
                      <a:pt x="9" y="3"/>
                    </a:cubicBezTo>
                    <a:cubicBezTo>
                      <a:pt x="9" y="1"/>
                      <a:pt x="9" y="1"/>
                      <a:pt x="9" y="1"/>
                    </a:cubicBezTo>
                    <a:cubicBezTo>
                      <a:pt x="11" y="1"/>
                      <a:pt x="11" y="1"/>
                      <a:pt x="11" y="1"/>
                    </a:cubicBezTo>
                    <a:cubicBezTo>
                      <a:pt x="11" y="21"/>
                      <a:pt x="11" y="21"/>
                      <a:pt x="11" y="21"/>
                    </a:cubicBezTo>
                    <a:cubicBezTo>
                      <a:pt x="11" y="24"/>
                      <a:pt x="11" y="27"/>
                      <a:pt x="10" y="29"/>
                    </a:cubicBezTo>
                    <a:cubicBezTo>
                      <a:pt x="10" y="30"/>
                      <a:pt x="9" y="31"/>
                      <a:pt x="9" y="32"/>
                    </a:cubicBezTo>
                    <a:cubicBezTo>
                      <a:pt x="8" y="33"/>
                      <a:pt x="7" y="33"/>
                      <a:pt x="5" y="33"/>
                    </a:cubicBezTo>
                    <a:cubicBezTo>
                      <a:pt x="4" y="33"/>
                      <a:pt x="3" y="33"/>
                      <a:pt x="2" y="32"/>
                    </a:cubicBezTo>
                    <a:cubicBezTo>
                      <a:pt x="1" y="30"/>
                      <a:pt x="0" y="28"/>
                      <a:pt x="0" y="26"/>
                    </a:cubicBezTo>
                    <a:close/>
                    <a:moveTo>
                      <a:pt x="2" y="12"/>
                    </a:moveTo>
                    <a:cubicBezTo>
                      <a:pt x="2" y="15"/>
                      <a:pt x="2" y="17"/>
                      <a:pt x="3" y="19"/>
                    </a:cubicBezTo>
                    <a:cubicBezTo>
                      <a:pt x="4" y="20"/>
                      <a:pt x="5" y="21"/>
                      <a:pt x="6" y="21"/>
                    </a:cubicBezTo>
                    <a:cubicBezTo>
                      <a:pt x="7" y="21"/>
                      <a:pt x="7" y="20"/>
                      <a:pt x="8" y="19"/>
                    </a:cubicBezTo>
                    <a:cubicBezTo>
                      <a:pt x="9" y="17"/>
                      <a:pt x="9" y="15"/>
                      <a:pt x="9" y="12"/>
                    </a:cubicBezTo>
                    <a:cubicBezTo>
                      <a:pt x="9" y="9"/>
                      <a:pt x="9" y="7"/>
                      <a:pt x="8" y="5"/>
                    </a:cubicBezTo>
                    <a:cubicBezTo>
                      <a:pt x="7" y="4"/>
                      <a:pt x="6" y="3"/>
                      <a:pt x="5" y="3"/>
                    </a:cubicBezTo>
                    <a:cubicBezTo>
                      <a:pt x="5" y="3"/>
                      <a:pt x="4" y="4"/>
                      <a:pt x="3" y="5"/>
                    </a:cubicBezTo>
                    <a:cubicBezTo>
                      <a:pt x="2" y="7"/>
                      <a:pt x="2" y="9"/>
                      <a:pt x="2" y="1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982">
                <a:extLst>
                  <a:ext uri="{FF2B5EF4-FFF2-40B4-BE49-F238E27FC236}">
                    <a16:creationId xmlns:a16="http://schemas.microsoft.com/office/drawing/2014/main" xmlns="" id="{9F5DBC5D-2207-4141-A934-441B308AD52F}"/>
                  </a:ext>
                </a:extLst>
              </p:cNvPr>
              <p:cNvSpPr>
                <a:spLocks/>
              </p:cNvSpPr>
              <p:nvPr/>
            </p:nvSpPr>
            <p:spPr bwMode="auto">
              <a:xfrm>
                <a:off x="6219" y="1570"/>
                <a:ext cx="12" cy="29"/>
              </a:xfrm>
              <a:custGeom>
                <a:avLst/>
                <a:gdLst>
                  <a:gd name="T0" fmla="*/ 12 w 14"/>
                  <a:gd name="T1" fmla="*/ 0 h 33"/>
                  <a:gd name="T2" fmla="*/ 14 w 14"/>
                  <a:gd name="T3" fmla="*/ 0 h 33"/>
                  <a:gd name="T4" fmla="*/ 14 w 14"/>
                  <a:gd name="T5" fmla="*/ 18 h 33"/>
                  <a:gd name="T6" fmla="*/ 14 w 14"/>
                  <a:gd name="T7" fmla="*/ 26 h 33"/>
                  <a:gd name="T8" fmla="*/ 12 w 14"/>
                  <a:gd name="T9" fmla="*/ 31 h 33"/>
                  <a:gd name="T10" fmla="*/ 7 w 14"/>
                  <a:gd name="T11" fmla="*/ 33 h 33"/>
                  <a:gd name="T12" fmla="*/ 3 w 14"/>
                  <a:gd name="T13" fmla="*/ 31 h 33"/>
                  <a:gd name="T14" fmla="*/ 1 w 14"/>
                  <a:gd name="T15" fmla="*/ 26 h 33"/>
                  <a:gd name="T16" fmla="*/ 0 w 14"/>
                  <a:gd name="T17" fmla="*/ 18 h 33"/>
                  <a:gd name="T18" fmla="*/ 0 w 14"/>
                  <a:gd name="T19" fmla="*/ 0 h 33"/>
                  <a:gd name="T20" fmla="*/ 3 w 14"/>
                  <a:gd name="T21" fmla="*/ 0 h 33"/>
                  <a:gd name="T22" fmla="*/ 3 w 14"/>
                  <a:gd name="T23" fmla="*/ 18 h 33"/>
                  <a:gd name="T24" fmla="*/ 3 w 14"/>
                  <a:gd name="T25" fmla="*/ 24 h 33"/>
                  <a:gd name="T26" fmla="*/ 5 w 14"/>
                  <a:gd name="T27" fmla="*/ 28 h 33"/>
                  <a:gd name="T28" fmla="*/ 7 w 14"/>
                  <a:gd name="T29" fmla="*/ 29 h 33"/>
                  <a:gd name="T30" fmla="*/ 11 w 14"/>
                  <a:gd name="T31" fmla="*/ 27 h 33"/>
                  <a:gd name="T32" fmla="*/ 12 w 14"/>
                  <a:gd name="T33" fmla="*/ 18 h 33"/>
                  <a:gd name="T34" fmla="*/ 12 w 14"/>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33">
                    <a:moveTo>
                      <a:pt x="12" y="0"/>
                    </a:moveTo>
                    <a:cubicBezTo>
                      <a:pt x="14" y="0"/>
                      <a:pt x="14" y="0"/>
                      <a:pt x="14" y="0"/>
                    </a:cubicBezTo>
                    <a:cubicBezTo>
                      <a:pt x="14" y="18"/>
                      <a:pt x="14" y="18"/>
                      <a:pt x="14" y="18"/>
                    </a:cubicBezTo>
                    <a:cubicBezTo>
                      <a:pt x="14" y="22"/>
                      <a:pt x="14" y="24"/>
                      <a:pt x="14" y="26"/>
                    </a:cubicBezTo>
                    <a:cubicBezTo>
                      <a:pt x="13" y="28"/>
                      <a:pt x="13" y="30"/>
                      <a:pt x="12" y="31"/>
                    </a:cubicBezTo>
                    <a:cubicBezTo>
                      <a:pt x="11" y="32"/>
                      <a:pt x="9" y="33"/>
                      <a:pt x="7" y="33"/>
                    </a:cubicBezTo>
                    <a:cubicBezTo>
                      <a:pt x="6" y="33"/>
                      <a:pt x="4" y="32"/>
                      <a:pt x="3" y="31"/>
                    </a:cubicBezTo>
                    <a:cubicBezTo>
                      <a:pt x="2" y="30"/>
                      <a:pt x="2" y="28"/>
                      <a:pt x="1" y="26"/>
                    </a:cubicBezTo>
                    <a:cubicBezTo>
                      <a:pt x="1" y="24"/>
                      <a:pt x="0" y="22"/>
                      <a:pt x="0" y="18"/>
                    </a:cubicBezTo>
                    <a:cubicBezTo>
                      <a:pt x="0" y="0"/>
                      <a:pt x="0" y="0"/>
                      <a:pt x="0" y="0"/>
                    </a:cubicBezTo>
                    <a:cubicBezTo>
                      <a:pt x="3" y="0"/>
                      <a:pt x="3" y="0"/>
                      <a:pt x="3" y="0"/>
                    </a:cubicBezTo>
                    <a:cubicBezTo>
                      <a:pt x="3" y="18"/>
                      <a:pt x="3" y="18"/>
                      <a:pt x="3" y="18"/>
                    </a:cubicBezTo>
                    <a:cubicBezTo>
                      <a:pt x="3" y="21"/>
                      <a:pt x="3" y="23"/>
                      <a:pt x="3" y="24"/>
                    </a:cubicBezTo>
                    <a:cubicBezTo>
                      <a:pt x="3" y="26"/>
                      <a:pt x="4" y="27"/>
                      <a:pt x="5" y="28"/>
                    </a:cubicBezTo>
                    <a:cubicBezTo>
                      <a:pt x="5" y="28"/>
                      <a:pt x="6" y="29"/>
                      <a:pt x="7" y="29"/>
                    </a:cubicBezTo>
                    <a:cubicBezTo>
                      <a:pt x="9" y="29"/>
                      <a:pt x="10" y="28"/>
                      <a:pt x="11" y="27"/>
                    </a:cubicBezTo>
                    <a:cubicBezTo>
                      <a:pt x="12" y="25"/>
                      <a:pt x="12" y="22"/>
                      <a:pt x="12" y="18"/>
                    </a:cubicBezTo>
                    <a:lnTo>
                      <a:pt x="12" y="0"/>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983">
                <a:extLst>
                  <a:ext uri="{FF2B5EF4-FFF2-40B4-BE49-F238E27FC236}">
                    <a16:creationId xmlns:a16="http://schemas.microsoft.com/office/drawing/2014/main" xmlns="" id="{C95BA0BD-6C03-499D-B069-29EE87BAF83A}"/>
                  </a:ext>
                </a:extLst>
              </p:cNvPr>
              <p:cNvSpPr>
                <a:spLocks/>
              </p:cNvSpPr>
              <p:nvPr/>
            </p:nvSpPr>
            <p:spPr bwMode="auto">
              <a:xfrm>
                <a:off x="6236" y="1577"/>
                <a:ext cx="8" cy="21"/>
              </a:xfrm>
              <a:custGeom>
                <a:avLst/>
                <a:gdLst>
                  <a:gd name="T0" fmla="*/ 0 w 10"/>
                  <a:gd name="T1" fmla="*/ 24 h 24"/>
                  <a:gd name="T2" fmla="*/ 0 w 10"/>
                  <a:gd name="T3" fmla="*/ 1 h 24"/>
                  <a:gd name="T4" fmla="*/ 2 w 10"/>
                  <a:gd name="T5" fmla="*/ 1 h 24"/>
                  <a:gd name="T6" fmla="*/ 2 w 10"/>
                  <a:gd name="T7" fmla="*/ 4 h 24"/>
                  <a:gd name="T8" fmla="*/ 6 w 10"/>
                  <a:gd name="T9" fmla="*/ 0 h 24"/>
                  <a:gd name="T10" fmla="*/ 8 w 10"/>
                  <a:gd name="T11" fmla="*/ 1 h 24"/>
                  <a:gd name="T12" fmla="*/ 9 w 10"/>
                  <a:gd name="T13" fmla="*/ 3 h 24"/>
                  <a:gd name="T14" fmla="*/ 10 w 10"/>
                  <a:gd name="T15" fmla="*/ 6 h 24"/>
                  <a:gd name="T16" fmla="*/ 10 w 10"/>
                  <a:gd name="T17" fmla="*/ 10 h 24"/>
                  <a:gd name="T18" fmla="*/ 10 w 10"/>
                  <a:gd name="T19" fmla="*/ 24 h 24"/>
                  <a:gd name="T20" fmla="*/ 8 w 10"/>
                  <a:gd name="T21" fmla="*/ 24 h 24"/>
                  <a:gd name="T22" fmla="*/ 8 w 10"/>
                  <a:gd name="T23" fmla="*/ 10 h 24"/>
                  <a:gd name="T24" fmla="*/ 8 w 10"/>
                  <a:gd name="T25" fmla="*/ 6 h 24"/>
                  <a:gd name="T26" fmla="*/ 7 w 10"/>
                  <a:gd name="T27" fmla="*/ 4 h 24"/>
                  <a:gd name="T28" fmla="*/ 5 w 10"/>
                  <a:gd name="T29" fmla="*/ 3 h 24"/>
                  <a:gd name="T30" fmla="*/ 3 w 10"/>
                  <a:gd name="T31" fmla="*/ 5 h 24"/>
                  <a:gd name="T32" fmla="*/ 2 w 10"/>
                  <a:gd name="T33" fmla="*/ 11 h 24"/>
                  <a:gd name="T34" fmla="*/ 2 w 10"/>
                  <a:gd name="T35" fmla="*/ 24 h 24"/>
                  <a:gd name="T36" fmla="*/ 0 w 10"/>
                  <a:gd name="T3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24">
                    <a:moveTo>
                      <a:pt x="0" y="24"/>
                    </a:moveTo>
                    <a:cubicBezTo>
                      <a:pt x="0" y="1"/>
                      <a:pt x="0" y="1"/>
                      <a:pt x="0" y="1"/>
                    </a:cubicBezTo>
                    <a:cubicBezTo>
                      <a:pt x="2" y="1"/>
                      <a:pt x="2" y="1"/>
                      <a:pt x="2" y="1"/>
                    </a:cubicBezTo>
                    <a:cubicBezTo>
                      <a:pt x="2" y="4"/>
                      <a:pt x="2" y="4"/>
                      <a:pt x="2" y="4"/>
                    </a:cubicBezTo>
                    <a:cubicBezTo>
                      <a:pt x="3" y="1"/>
                      <a:pt x="4" y="0"/>
                      <a:pt x="6" y="0"/>
                    </a:cubicBezTo>
                    <a:cubicBezTo>
                      <a:pt x="7" y="0"/>
                      <a:pt x="7" y="0"/>
                      <a:pt x="8" y="1"/>
                    </a:cubicBezTo>
                    <a:cubicBezTo>
                      <a:pt x="9" y="1"/>
                      <a:pt x="9" y="2"/>
                      <a:pt x="9" y="3"/>
                    </a:cubicBezTo>
                    <a:cubicBezTo>
                      <a:pt x="10" y="4"/>
                      <a:pt x="10" y="5"/>
                      <a:pt x="10" y="6"/>
                    </a:cubicBezTo>
                    <a:cubicBezTo>
                      <a:pt x="10" y="6"/>
                      <a:pt x="10" y="8"/>
                      <a:pt x="10" y="10"/>
                    </a:cubicBezTo>
                    <a:cubicBezTo>
                      <a:pt x="10" y="24"/>
                      <a:pt x="10" y="24"/>
                      <a:pt x="10" y="24"/>
                    </a:cubicBezTo>
                    <a:cubicBezTo>
                      <a:pt x="8" y="24"/>
                      <a:pt x="8" y="24"/>
                      <a:pt x="8" y="24"/>
                    </a:cubicBezTo>
                    <a:cubicBezTo>
                      <a:pt x="8" y="10"/>
                      <a:pt x="8" y="10"/>
                      <a:pt x="8" y="10"/>
                    </a:cubicBezTo>
                    <a:cubicBezTo>
                      <a:pt x="8" y="8"/>
                      <a:pt x="8" y="7"/>
                      <a:pt x="8" y="6"/>
                    </a:cubicBezTo>
                    <a:cubicBezTo>
                      <a:pt x="8" y="5"/>
                      <a:pt x="7" y="5"/>
                      <a:pt x="7" y="4"/>
                    </a:cubicBezTo>
                    <a:cubicBezTo>
                      <a:pt x="6" y="4"/>
                      <a:pt x="6" y="3"/>
                      <a:pt x="5" y="3"/>
                    </a:cubicBezTo>
                    <a:cubicBezTo>
                      <a:pt x="4" y="3"/>
                      <a:pt x="4" y="4"/>
                      <a:pt x="3" y="5"/>
                    </a:cubicBezTo>
                    <a:cubicBezTo>
                      <a:pt x="2" y="6"/>
                      <a:pt x="2" y="8"/>
                      <a:pt x="2" y="11"/>
                    </a:cubicBezTo>
                    <a:cubicBezTo>
                      <a:pt x="2" y="24"/>
                      <a:pt x="2" y="24"/>
                      <a:pt x="2"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984">
                <a:extLst>
                  <a:ext uri="{FF2B5EF4-FFF2-40B4-BE49-F238E27FC236}">
                    <a16:creationId xmlns:a16="http://schemas.microsoft.com/office/drawing/2014/main" xmlns="" id="{6DB745C9-B32B-413D-AECF-546AB96E4903}"/>
                  </a:ext>
                </a:extLst>
              </p:cNvPr>
              <p:cNvSpPr>
                <a:spLocks noEditPoints="1"/>
              </p:cNvSpPr>
              <p:nvPr/>
            </p:nvSpPr>
            <p:spPr bwMode="auto">
              <a:xfrm>
                <a:off x="6248" y="1570"/>
                <a:ext cx="2" cy="28"/>
              </a:xfrm>
              <a:custGeom>
                <a:avLst/>
                <a:gdLst>
                  <a:gd name="T0" fmla="*/ 0 w 2"/>
                  <a:gd name="T1" fmla="*/ 4 h 28"/>
                  <a:gd name="T2" fmla="*/ 0 w 2"/>
                  <a:gd name="T3" fmla="*/ 0 h 28"/>
                  <a:gd name="T4" fmla="*/ 2 w 2"/>
                  <a:gd name="T5" fmla="*/ 0 h 28"/>
                  <a:gd name="T6" fmla="*/ 2 w 2"/>
                  <a:gd name="T7" fmla="*/ 4 h 28"/>
                  <a:gd name="T8" fmla="*/ 0 w 2"/>
                  <a:gd name="T9" fmla="*/ 4 h 28"/>
                  <a:gd name="T10" fmla="*/ 0 w 2"/>
                  <a:gd name="T11" fmla="*/ 28 h 28"/>
                  <a:gd name="T12" fmla="*/ 0 w 2"/>
                  <a:gd name="T13" fmla="*/ 8 h 28"/>
                  <a:gd name="T14" fmla="*/ 2 w 2"/>
                  <a:gd name="T15" fmla="*/ 8 h 28"/>
                  <a:gd name="T16" fmla="*/ 2 w 2"/>
                  <a:gd name="T17" fmla="*/ 28 h 28"/>
                  <a:gd name="T18" fmla="*/ 0 w 2"/>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8">
                    <a:moveTo>
                      <a:pt x="0" y="4"/>
                    </a:moveTo>
                    <a:lnTo>
                      <a:pt x="0" y="0"/>
                    </a:lnTo>
                    <a:lnTo>
                      <a:pt x="2" y="0"/>
                    </a:lnTo>
                    <a:lnTo>
                      <a:pt x="2" y="4"/>
                    </a:lnTo>
                    <a:lnTo>
                      <a:pt x="0" y="4"/>
                    </a:lnTo>
                    <a:close/>
                    <a:moveTo>
                      <a:pt x="0" y="28"/>
                    </a:moveTo>
                    <a:lnTo>
                      <a:pt x="0" y="8"/>
                    </a:lnTo>
                    <a:lnTo>
                      <a:pt x="2" y="8"/>
                    </a:lnTo>
                    <a:lnTo>
                      <a:pt x="2"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985">
                <a:extLst>
                  <a:ext uri="{FF2B5EF4-FFF2-40B4-BE49-F238E27FC236}">
                    <a16:creationId xmlns:a16="http://schemas.microsoft.com/office/drawing/2014/main" xmlns="" id="{DABCA8DD-06A5-4152-90C7-7262B4094D04}"/>
                  </a:ext>
                </a:extLst>
              </p:cNvPr>
              <p:cNvSpPr>
                <a:spLocks/>
              </p:cNvSpPr>
              <p:nvPr/>
            </p:nvSpPr>
            <p:spPr bwMode="auto">
              <a:xfrm>
                <a:off x="6252" y="1578"/>
                <a:ext cx="11" cy="20"/>
              </a:xfrm>
              <a:custGeom>
                <a:avLst/>
                <a:gdLst>
                  <a:gd name="T0" fmla="*/ 5 w 12"/>
                  <a:gd name="T1" fmla="*/ 23 h 23"/>
                  <a:gd name="T2" fmla="*/ 0 w 12"/>
                  <a:gd name="T3" fmla="*/ 0 h 23"/>
                  <a:gd name="T4" fmla="*/ 3 w 12"/>
                  <a:gd name="T5" fmla="*/ 0 h 23"/>
                  <a:gd name="T6" fmla="*/ 5 w 12"/>
                  <a:gd name="T7" fmla="*/ 14 h 23"/>
                  <a:gd name="T8" fmla="*/ 6 w 12"/>
                  <a:gd name="T9" fmla="*/ 18 h 23"/>
                  <a:gd name="T10" fmla="*/ 7 w 12"/>
                  <a:gd name="T11" fmla="*/ 14 h 23"/>
                  <a:gd name="T12" fmla="*/ 10 w 12"/>
                  <a:gd name="T13" fmla="*/ 0 h 23"/>
                  <a:gd name="T14" fmla="*/ 12 w 12"/>
                  <a:gd name="T15" fmla="*/ 0 h 23"/>
                  <a:gd name="T16" fmla="*/ 7 w 12"/>
                  <a:gd name="T17" fmla="*/ 23 h 23"/>
                  <a:gd name="T18" fmla="*/ 5 w 12"/>
                  <a:gd name="T1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23">
                    <a:moveTo>
                      <a:pt x="5" y="23"/>
                    </a:moveTo>
                    <a:cubicBezTo>
                      <a:pt x="0" y="0"/>
                      <a:pt x="0" y="0"/>
                      <a:pt x="0" y="0"/>
                    </a:cubicBezTo>
                    <a:cubicBezTo>
                      <a:pt x="3" y="0"/>
                      <a:pt x="3" y="0"/>
                      <a:pt x="3" y="0"/>
                    </a:cubicBezTo>
                    <a:cubicBezTo>
                      <a:pt x="5" y="14"/>
                      <a:pt x="5" y="14"/>
                      <a:pt x="5" y="14"/>
                    </a:cubicBezTo>
                    <a:cubicBezTo>
                      <a:pt x="6" y="15"/>
                      <a:pt x="6" y="17"/>
                      <a:pt x="6" y="18"/>
                    </a:cubicBezTo>
                    <a:cubicBezTo>
                      <a:pt x="6" y="17"/>
                      <a:pt x="7" y="16"/>
                      <a:pt x="7" y="14"/>
                    </a:cubicBezTo>
                    <a:cubicBezTo>
                      <a:pt x="10" y="0"/>
                      <a:pt x="10" y="0"/>
                      <a:pt x="10" y="0"/>
                    </a:cubicBezTo>
                    <a:cubicBezTo>
                      <a:pt x="12" y="0"/>
                      <a:pt x="12" y="0"/>
                      <a:pt x="12" y="0"/>
                    </a:cubicBezTo>
                    <a:cubicBezTo>
                      <a:pt x="7" y="23"/>
                      <a:pt x="7" y="23"/>
                      <a:pt x="7" y="23"/>
                    </a:cubicBezTo>
                    <a:lnTo>
                      <a:pt x="5" y="23"/>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986">
                <a:extLst>
                  <a:ext uri="{FF2B5EF4-FFF2-40B4-BE49-F238E27FC236}">
                    <a16:creationId xmlns:a16="http://schemas.microsoft.com/office/drawing/2014/main" xmlns="" id="{693B67A3-A7FC-41C9-A1F2-E4A737D98BDF}"/>
                  </a:ext>
                </a:extLst>
              </p:cNvPr>
              <p:cNvSpPr>
                <a:spLocks noEditPoints="1"/>
              </p:cNvSpPr>
              <p:nvPr/>
            </p:nvSpPr>
            <p:spPr bwMode="auto">
              <a:xfrm>
                <a:off x="6265" y="1577"/>
                <a:ext cx="10" cy="21"/>
              </a:xfrm>
              <a:custGeom>
                <a:avLst/>
                <a:gdLst>
                  <a:gd name="T0" fmla="*/ 10 w 12"/>
                  <a:gd name="T1" fmla="*/ 16 h 24"/>
                  <a:gd name="T2" fmla="*/ 12 w 12"/>
                  <a:gd name="T3" fmla="*/ 17 h 24"/>
                  <a:gd name="T4" fmla="*/ 10 w 12"/>
                  <a:gd name="T5" fmla="*/ 22 h 24"/>
                  <a:gd name="T6" fmla="*/ 6 w 12"/>
                  <a:gd name="T7" fmla="*/ 24 h 24"/>
                  <a:gd name="T8" fmla="*/ 2 w 12"/>
                  <a:gd name="T9" fmla="*/ 21 h 24"/>
                  <a:gd name="T10" fmla="*/ 0 w 12"/>
                  <a:gd name="T11" fmla="*/ 12 h 24"/>
                  <a:gd name="T12" fmla="*/ 2 w 12"/>
                  <a:gd name="T13" fmla="*/ 3 h 24"/>
                  <a:gd name="T14" fmla="*/ 6 w 12"/>
                  <a:gd name="T15" fmla="*/ 0 h 24"/>
                  <a:gd name="T16" fmla="*/ 10 w 12"/>
                  <a:gd name="T17" fmla="*/ 3 h 24"/>
                  <a:gd name="T18" fmla="*/ 12 w 12"/>
                  <a:gd name="T19" fmla="*/ 12 h 24"/>
                  <a:gd name="T20" fmla="*/ 12 w 12"/>
                  <a:gd name="T21" fmla="*/ 13 h 24"/>
                  <a:gd name="T22" fmla="*/ 2 w 12"/>
                  <a:gd name="T23" fmla="*/ 13 h 24"/>
                  <a:gd name="T24" fmla="*/ 4 w 12"/>
                  <a:gd name="T25" fmla="*/ 19 h 24"/>
                  <a:gd name="T26" fmla="*/ 6 w 12"/>
                  <a:gd name="T27" fmla="*/ 21 h 24"/>
                  <a:gd name="T28" fmla="*/ 8 w 12"/>
                  <a:gd name="T29" fmla="*/ 20 h 24"/>
                  <a:gd name="T30" fmla="*/ 10 w 12"/>
                  <a:gd name="T31" fmla="*/ 16 h 24"/>
                  <a:gd name="T32" fmla="*/ 3 w 12"/>
                  <a:gd name="T33" fmla="*/ 10 h 24"/>
                  <a:gd name="T34" fmla="*/ 10 w 12"/>
                  <a:gd name="T35" fmla="*/ 10 h 24"/>
                  <a:gd name="T36" fmla="*/ 9 w 12"/>
                  <a:gd name="T37" fmla="*/ 6 h 24"/>
                  <a:gd name="T38" fmla="*/ 6 w 12"/>
                  <a:gd name="T39" fmla="*/ 3 h 24"/>
                  <a:gd name="T40" fmla="*/ 4 w 12"/>
                  <a:gd name="T41" fmla="*/ 5 h 24"/>
                  <a:gd name="T42" fmla="*/ 3 w 12"/>
                  <a:gd name="T4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4">
                    <a:moveTo>
                      <a:pt x="10" y="16"/>
                    </a:moveTo>
                    <a:cubicBezTo>
                      <a:pt x="12" y="17"/>
                      <a:pt x="12" y="17"/>
                      <a:pt x="12" y="17"/>
                    </a:cubicBezTo>
                    <a:cubicBezTo>
                      <a:pt x="12" y="19"/>
                      <a:pt x="11" y="21"/>
                      <a:pt x="10" y="22"/>
                    </a:cubicBezTo>
                    <a:cubicBezTo>
                      <a:pt x="9" y="24"/>
                      <a:pt x="8" y="24"/>
                      <a:pt x="6" y="24"/>
                    </a:cubicBezTo>
                    <a:cubicBezTo>
                      <a:pt x="4" y="24"/>
                      <a:pt x="3" y="23"/>
                      <a:pt x="2" y="21"/>
                    </a:cubicBezTo>
                    <a:cubicBezTo>
                      <a:pt x="1" y="19"/>
                      <a:pt x="0" y="16"/>
                      <a:pt x="0" y="12"/>
                    </a:cubicBezTo>
                    <a:cubicBezTo>
                      <a:pt x="0" y="8"/>
                      <a:pt x="1" y="5"/>
                      <a:pt x="2" y="3"/>
                    </a:cubicBezTo>
                    <a:cubicBezTo>
                      <a:pt x="3" y="1"/>
                      <a:pt x="4" y="0"/>
                      <a:pt x="6" y="0"/>
                    </a:cubicBezTo>
                    <a:cubicBezTo>
                      <a:pt x="8" y="0"/>
                      <a:pt x="9" y="1"/>
                      <a:pt x="10" y="3"/>
                    </a:cubicBezTo>
                    <a:cubicBezTo>
                      <a:pt x="11" y="5"/>
                      <a:pt x="12" y="8"/>
                      <a:pt x="12" y="12"/>
                    </a:cubicBezTo>
                    <a:cubicBezTo>
                      <a:pt x="12" y="12"/>
                      <a:pt x="12" y="13"/>
                      <a:pt x="12" y="13"/>
                    </a:cubicBezTo>
                    <a:cubicBezTo>
                      <a:pt x="2" y="13"/>
                      <a:pt x="2" y="13"/>
                      <a:pt x="2" y="13"/>
                    </a:cubicBezTo>
                    <a:cubicBezTo>
                      <a:pt x="3" y="16"/>
                      <a:pt x="3" y="18"/>
                      <a:pt x="4" y="19"/>
                    </a:cubicBezTo>
                    <a:cubicBezTo>
                      <a:pt x="4" y="21"/>
                      <a:pt x="5" y="21"/>
                      <a:pt x="6" y="21"/>
                    </a:cubicBezTo>
                    <a:cubicBezTo>
                      <a:pt x="7" y="21"/>
                      <a:pt x="8" y="21"/>
                      <a:pt x="8" y="20"/>
                    </a:cubicBezTo>
                    <a:cubicBezTo>
                      <a:pt x="9" y="19"/>
                      <a:pt x="9" y="18"/>
                      <a:pt x="10" y="16"/>
                    </a:cubicBezTo>
                    <a:close/>
                    <a:moveTo>
                      <a:pt x="3" y="10"/>
                    </a:moveTo>
                    <a:cubicBezTo>
                      <a:pt x="10" y="10"/>
                      <a:pt x="10" y="10"/>
                      <a:pt x="10" y="10"/>
                    </a:cubicBezTo>
                    <a:cubicBezTo>
                      <a:pt x="10" y="8"/>
                      <a:pt x="9" y="7"/>
                      <a:pt x="9" y="6"/>
                    </a:cubicBezTo>
                    <a:cubicBezTo>
                      <a:pt x="8" y="4"/>
                      <a:pt x="7" y="3"/>
                      <a:pt x="6" y="3"/>
                    </a:cubicBezTo>
                    <a:cubicBezTo>
                      <a:pt x="5" y="3"/>
                      <a:pt x="4" y="4"/>
                      <a:pt x="4" y="5"/>
                    </a:cubicBezTo>
                    <a:cubicBezTo>
                      <a:pt x="3" y="6"/>
                      <a:pt x="3" y="8"/>
                      <a:pt x="3" y="1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987">
                <a:extLst>
                  <a:ext uri="{FF2B5EF4-FFF2-40B4-BE49-F238E27FC236}">
                    <a16:creationId xmlns:a16="http://schemas.microsoft.com/office/drawing/2014/main" xmlns="" id="{D7344A2C-AD02-4D21-81FA-6A848FF94596}"/>
                  </a:ext>
                </a:extLst>
              </p:cNvPr>
              <p:cNvSpPr>
                <a:spLocks/>
              </p:cNvSpPr>
              <p:nvPr/>
            </p:nvSpPr>
            <p:spPr bwMode="auto">
              <a:xfrm>
                <a:off x="6278" y="1577"/>
                <a:ext cx="6" cy="21"/>
              </a:xfrm>
              <a:custGeom>
                <a:avLst/>
                <a:gdLst>
                  <a:gd name="T0" fmla="*/ 0 w 7"/>
                  <a:gd name="T1" fmla="*/ 24 h 24"/>
                  <a:gd name="T2" fmla="*/ 0 w 7"/>
                  <a:gd name="T3" fmla="*/ 1 h 24"/>
                  <a:gd name="T4" fmla="*/ 2 w 7"/>
                  <a:gd name="T5" fmla="*/ 1 h 24"/>
                  <a:gd name="T6" fmla="*/ 2 w 7"/>
                  <a:gd name="T7" fmla="*/ 4 h 24"/>
                  <a:gd name="T8" fmla="*/ 4 w 7"/>
                  <a:gd name="T9" fmla="*/ 1 h 24"/>
                  <a:gd name="T10" fmla="*/ 5 w 7"/>
                  <a:gd name="T11" fmla="*/ 0 h 24"/>
                  <a:gd name="T12" fmla="*/ 7 w 7"/>
                  <a:gd name="T13" fmla="*/ 1 h 24"/>
                  <a:gd name="T14" fmla="*/ 7 w 7"/>
                  <a:gd name="T15" fmla="*/ 5 h 24"/>
                  <a:gd name="T16" fmla="*/ 5 w 7"/>
                  <a:gd name="T17" fmla="*/ 4 h 24"/>
                  <a:gd name="T18" fmla="*/ 4 w 7"/>
                  <a:gd name="T19" fmla="*/ 5 h 24"/>
                  <a:gd name="T20" fmla="*/ 3 w 7"/>
                  <a:gd name="T21" fmla="*/ 7 h 24"/>
                  <a:gd name="T22" fmla="*/ 3 w 7"/>
                  <a:gd name="T23" fmla="*/ 12 h 24"/>
                  <a:gd name="T24" fmla="*/ 3 w 7"/>
                  <a:gd name="T25" fmla="*/ 24 h 24"/>
                  <a:gd name="T26" fmla="*/ 0 w 7"/>
                  <a:gd name="T2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24">
                    <a:moveTo>
                      <a:pt x="0" y="24"/>
                    </a:moveTo>
                    <a:cubicBezTo>
                      <a:pt x="0" y="1"/>
                      <a:pt x="0" y="1"/>
                      <a:pt x="0" y="1"/>
                    </a:cubicBezTo>
                    <a:cubicBezTo>
                      <a:pt x="2" y="1"/>
                      <a:pt x="2" y="1"/>
                      <a:pt x="2" y="1"/>
                    </a:cubicBezTo>
                    <a:cubicBezTo>
                      <a:pt x="2" y="4"/>
                      <a:pt x="2" y="4"/>
                      <a:pt x="2" y="4"/>
                    </a:cubicBezTo>
                    <a:cubicBezTo>
                      <a:pt x="3" y="2"/>
                      <a:pt x="3" y="1"/>
                      <a:pt x="4" y="1"/>
                    </a:cubicBezTo>
                    <a:cubicBezTo>
                      <a:pt x="4" y="0"/>
                      <a:pt x="5" y="0"/>
                      <a:pt x="5" y="0"/>
                    </a:cubicBezTo>
                    <a:cubicBezTo>
                      <a:pt x="6" y="0"/>
                      <a:pt x="7" y="0"/>
                      <a:pt x="7" y="1"/>
                    </a:cubicBezTo>
                    <a:cubicBezTo>
                      <a:pt x="7" y="5"/>
                      <a:pt x="7" y="5"/>
                      <a:pt x="7" y="5"/>
                    </a:cubicBezTo>
                    <a:cubicBezTo>
                      <a:pt x="6" y="4"/>
                      <a:pt x="6" y="4"/>
                      <a:pt x="5" y="4"/>
                    </a:cubicBezTo>
                    <a:cubicBezTo>
                      <a:pt x="5" y="4"/>
                      <a:pt x="4" y="4"/>
                      <a:pt x="4" y="5"/>
                    </a:cubicBezTo>
                    <a:cubicBezTo>
                      <a:pt x="3" y="5"/>
                      <a:pt x="3" y="6"/>
                      <a:pt x="3" y="7"/>
                    </a:cubicBezTo>
                    <a:cubicBezTo>
                      <a:pt x="3" y="8"/>
                      <a:pt x="3" y="10"/>
                      <a:pt x="3" y="12"/>
                    </a:cubicBezTo>
                    <a:cubicBezTo>
                      <a:pt x="3" y="24"/>
                      <a:pt x="3" y="24"/>
                      <a:pt x="3" y="24"/>
                    </a:cubicBezTo>
                    <a:lnTo>
                      <a:pt x="0" y="24"/>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988">
                <a:extLst>
                  <a:ext uri="{FF2B5EF4-FFF2-40B4-BE49-F238E27FC236}">
                    <a16:creationId xmlns:a16="http://schemas.microsoft.com/office/drawing/2014/main" xmlns="" id="{50DBAD73-FBB8-4858-9CB7-A84E4F1BDE77}"/>
                  </a:ext>
                </a:extLst>
              </p:cNvPr>
              <p:cNvSpPr>
                <a:spLocks/>
              </p:cNvSpPr>
              <p:nvPr/>
            </p:nvSpPr>
            <p:spPr bwMode="auto">
              <a:xfrm>
                <a:off x="6285" y="1577"/>
                <a:ext cx="10" cy="21"/>
              </a:xfrm>
              <a:custGeom>
                <a:avLst/>
                <a:gdLst>
                  <a:gd name="T0" fmla="*/ 0 w 11"/>
                  <a:gd name="T1" fmla="*/ 17 h 24"/>
                  <a:gd name="T2" fmla="*/ 2 w 11"/>
                  <a:gd name="T3" fmla="*/ 16 h 24"/>
                  <a:gd name="T4" fmla="*/ 3 w 11"/>
                  <a:gd name="T5" fmla="*/ 20 h 24"/>
                  <a:gd name="T6" fmla="*/ 6 w 11"/>
                  <a:gd name="T7" fmla="*/ 21 h 24"/>
                  <a:gd name="T8" fmla="*/ 8 w 11"/>
                  <a:gd name="T9" fmla="*/ 20 h 24"/>
                  <a:gd name="T10" fmla="*/ 9 w 11"/>
                  <a:gd name="T11" fmla="*/ 17 h 24"/>
                  <a:gd name="T12" fmla="*/ 8 w 11"/>
                  <a:gd name="T13" fmla="*/ 15 h 24"/>
                  <a:gd name="T14" fmla="*/ 6 w 11"/>
                  <a:gd name="T15" fmla="*/ 14 h 24"/>
                  <a:gd name="T16" fmla="*/ 3 w 11"/>
                  <a:gd name="T17" fmla="*/ 12 h 24"/>
                  <a:gd name="T18" fmla="*/ 1 w 11"/>
                  <a:gd name="T19" fmla="*/ 10 h 24"/>
                  <a:gd name="T20" fmla="*/ 1 w 11"/>
                  <a:gd name="T21" fmla="*/ 7 h 24"/>
                  <a:gd name="T22" fmla="*/ 1 w 11"/>
                  <a:gd name="T23" fmla="*/ 4 h 24"/>
                  <a:gd name="T24" fmla="*/ 2 w 11"/>
                  <a:gd name="T25" fmla="*/ 2 h 24"/>
                  <a:gd name="T26" fmla="*/ 4 w 11"/>
                  <a:gd name="T27" fmla="*/ 0 h 24"/>
                  <a:gd name="T28" fmla="*/ 5 w 11"/>
                  <a:gd name="T29" fmla="*/ 0 h 24"/>
                  <a:gd name="T30" fmla="*/ 8 w 11"/>
                  <a:gd name="T31" fmla="*/ 1 h 24"/>
                  <a:gd name="T32" fmla="*/ 10 w 11"/>
                  <a:gd name="T33" fmla="*/ 3 h 24"/>
                  <a:gd name="T34" fmla="*/ 10 w 11"/>
                  <a:gd name="T35" fmla="*/ 7 h 24"/>
                  <a:gd name="T36" fmla="*/ 8 w 11"/>
                  <a:gd name="T37" fmla="*/ 7 h 24"/>
                  <a:gd name="T38" fmla="*/ 8 w 11"/>
                  <a:gd name="T39" fmla="*/ 4 h 24"/>
                  <a:gd name="T40" fmla="*/ 6 w 11"/>
                  <a:gd name="T41" fmla="*/ 3 h 24"/>
                  <a:gd name="T42" fmla="*/ 3 w 11"/>
                  <a:gd name="T43" fmla="*/ 4 h 24"/>
                  <a:gd name="T44" fmla="*/ 3 w 11"/>
                  <a:gd name="T45" fmla="*/ 6 h 24"/>
                  <a:gd name="T46" fmla="*/ 3 w 11"/>
                  <a:gd name="T47" fmla="*/ 8 h 24"/>
                  <a:gd name="T48" fmla="*/ 4 w 11"/>
                  <a:gd name="T49" fmla="*/ 9 h 24"/>
                  <a:gd name="T50" fmla="*/ 6 w 11"/>
                  <a:gd name="T51" fmla="*/ 10 h 24"/>
                  <a:gd name="T52" fmla="*/ 9 w 11"/>
                  <a:gd name="T53" fmla="*/ 12 h 24"/>
                  <a:gd name="T54" fmla="*/ 10 w 11"/>
                  <a:gd name="T55" fmla="*/ 14 h 24"/>
                  <a:gd name="T56" fmla="*/ 11 w 11"/>
                  <a:gd name="T57" fmla="*/ 17 h 24"/>
                  <a:gd name="T58" fmla="*/ 10 w 11"/>
                  <a:gd name="T59" fmla="*/ 21 h 24"/>
                  <a:gd name="T60" fmla="*/ 9 w 11"/>
                  <a:gd name="T61" fmla="*/ 24 h 24"/>
                  <a:gd name="T62" fmla="*/ 6 w 11"/>
                  <a:gd name="T63" fmla="*/ 24 h 24"/>
                  <a:gd name="T64" fmla="*/ 2 w 11"/>
                  <a:gd name="T65" fmla="*/ 23 h 24"/>
                  <a:gd name="T66" fmla="*/ 0 w 11"/>
                  <a:gd name="T67"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 h="24">
                    <a:moveTo>
                      <a:pt x="0" y="17"/>
                    </a:moveTo>
                    <a:cubicBezTo>
                      <a:pt x="2" y="16"/>
                      <a:pt x="2" y="16"/>
                      <a:pt x="2" y="16"/>
                    </a:cubicBezTo>
                    <a:cubicBezTo>
                      <a:pt x="3" y="18"/>
                      <a:pt x="3" y="19"/>
                      <a:pt x="3" y="20"/>
                    </a:cubicBezTo>
                    <a:cubicBezTo>
                      <a:pt x="4" y="21"/>
                      <a:pt x="5" y="21"/>
                      <a:pt x="6" y="21"/>
                    </a:cubicBezTo>
                    <a:cubicBezTo>
                      <a:pt x="7" y="21"/>
                      <a:pt x="8" y="21"/>
                      <a:pt x="8" y="20"/>
                    </a:cubicBezTo>
                    <a:cubicBezTo>
                      <a:pt x="8" y="19"/>
                      <a:pt x="9" y="18"/>
                      <a:pt x="9" y="17"/>
                    </a:cubicBezTo>
                    <a:cubicBezTo>
                      <a:pt x="9" y="17"/>
                      <a:pt x="9" y="16"/>
                      <a:pt x="8" y="15"/>
                    </a:cubicBezTo>
                    <a:cubicBezTo>
                      <a:pt x="8" y="15"/>
                      <a:pt x="7" y="15"/>
                      <a:pt x="6" y="14"/>
                    </a:cubicBezTo>
                    <a:cubicBezTo>
                      <a:pt x="4" y="13"/>
                      <a:pt x="3" y="13"/>
                      <a:pt x="3" y="12"/>
                    </a:cubicBezTo>
                    <a:cubicBezTo>
                      <a:pt x="2" y="12"/>
                      <a:pt x="1" y="11"/>
                      <a:pt x="1" y="10"/>
                    </a:cubicBezTo>
                    <a:cubicBezTo>
                      <a:pt x="1" y="9"/>
                      <a:pt x="1" y="8"/>
                      <a:pt x="1" y="7"/>
                    </a:cubicBezTo>
                    <a:cubicBezTo>
                      <a:pt x="1" y="6"/>
                      <a:pt x="1" y="5"/>
                      <a:pt x="1" y="4"/>
                    </a:cubicBezTo>
                    <a:cubicBezTo>
                      <a:pt x="1" y="3"/>
                      <a:pt x="2" y="2"/>
                      <a:pt x="2" y="2"/>
                    </a:cubicBezTo>
                    <a:cubicBezTo>
                      <a:pt x="2" y="1"/>
                      <a:pt x="3" y="1"/>
                      <a:pt x="4" y="0"/>
                    </a:cubicBezTo>
                    <a:cubicBezTo>
                      <a:pt x="4" y="0"/>
                      <a:pt x="5" y="0"/>
                      <a:pt x="5" y="0"/>
                    </a:cubicBezTo>
                    <a:cubicBezTo>
                      <a:pt x="6" y="0"/>
                      <a:pt x="7" y="0"/>
                      <a:pt x="8" y="1"/>
                    </a:cubicBezTo>
                    <a:cubicBezTo>
                      <a:pt x="9" y="1"/>
                      <a:pt x="9" y="2"/>
                      <a:pt x="10" y="3"/>
                    </a:cubicBezTo>
                    <a:cubicBezTo>
                      <a:pt x="10" y="4"/>
                      <a:pt x="10" y="5"/>
                      <a:pt x="10" y="7"/>
                    </a:cubicBezTo>
                    <a:cubicBezTo>
                      <a:pt x="8" y="7"/>
                      <a:pt x="8" y="7"/>
                      <a:pt x="8" y="7"/>
                    </a:cubicBezTo>
                    <a:cubicBezTo>
                      <a:pt x="8" y="6"/>
                      <a:pt x="8" y="5"/>
                      <a:pt x="8" y="4"/>
                    </a:cubicBezTo>
                    <a:cubicBezTo>
                      <a:pt x="7" y="4"/>
                      <a:pt x="6" y="3"/>
                      <a:pt x="6" y="3"/>
                    </a:cubicBezTo>
                    <a:cubicBezTo>
                      <a:pt x="5" y="3"/>
                      <a:pt x="4" y="4"/>
                      <a:pt x="3" y="4"/>
                    </a:cubicBezTo>
                    <a:cubicBezTo>
                      <a:pt x="3" y="5"/>
                      <a:pt x="3" y="5"/>
                      <a:pt x="3" y="6"/>
                    </a:cubicBezTo>
                    <a:cubicBezTo>
                      <a:pt x="3" y="7"/>
                      <a:pt x="3" y="7"/>
                      <a:pt x="3" y="8"/>
                    </a:cubicBezTo>
                    <a:cubicBezTo>
                      <a:pt x="3" y="8"/>
                      <a:pt x="4" y="8"/>
                      <a:pt x="4" y="9"/>
                    </a:cubicBezTo>
                    <a:cubicBezTo>
                      <a:pt x="4" y="9"/>
                      <a:pt x="5" y="9"/>
                      <a:pt x="6" y="10"/>
                    </a:cubicBezTo>
                    <a:cubicBezTo>
                      <a:pt x="7" y="10"/>
                      <a:pt x="8" y="11"/>
                      <a:pt x="9" y="12"/>
                    </a:cubicBezTo>
                    <a:cubicBezTo>
                      <a:pt x="10" y="12"/>
                      <a:pt x="10" y="13"/>
                      <a:pt x="10" y="14"/>
                    </a:cubicBezTo>
                    <a:cubicBezTo>
                      <a:pt x="11" y="15"/>
                      <a:pt x="11" y="16"/>
                      <a:pt x="11" y="17"/>
                    </a:cubicBezTo>
                    <a:cubicBezTo>
                      <a:pt x="11" y="18"/>
                      <a:pt x="11" y="20"/>
                      <a:pt x="10" y="21"/>
                    </a:cubicBezTo>
                    <a:cubicBezTo>
                      <a:pt x="10" y="22"/>
                      <a:pt x="9" y="23"/>
                      <a:pt x="9" y="24"/>
                    </a:cubicBezTo>
                    <a:cubicBezTo>
                      <a:pt x="8" y="24"/>
                      <a:pt x="7" y="24"/>
                      <a:pt x="6" y="24"/>
                    </a:cubicBezTo>
                    <a:cubicBezTo>
                      <a:pt x="4" y="24"/>
                      <a:pt x="3" y="24"/>
                      <a:pt x="2" y="23"/>
                    </a:cubicBezTo>
                    <a:cubicBezTo>
                      <a:pt x="1" y="21"/>
                      <a:pt x="1" y="19"/>
                      <a:pt x="0" y="17"/>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989">
                <a:extLst>
                  <a:ext uri="{FF2B5EF4-FFF2-40B4-BE49-F238E27FC236}">
                    <a16:creationId xmlns:a16="http://schemas.microsoft.com/office/drawing/2014/main" xmlns="" id="{24D9DE52-93E4-4FD6-819D-0F590BA4CBE9}"/>
                  </a:ext>
                </a:extLst>
              </p:cNvPr>
              <p:cNvSpPr>
                <a:spLocks noEditPoints="1"/>
              </p:cNvSpPr>
              <p:nvPr/>
            </p:nvSpPr>
            <p:spPr bwMode="auto">
              <a:xfrm>
                <a:off x="6298" y="1570"/>
                <a:ext cx="2" cy="28"/>
              </a:xfrm>
              <a:custGeom>
                <a:avLst/>
                <a:gdLst>
                  <a:gd name="T0" fmla="*/ 0 w 2"/>
                  <a:gd name="T1" fmla="*/ 4 h 28"/>
                  <a:gd name="T2" fmla="*/ 0 w 2"/>
                  <a:gd name="T3" fmla="*/ 0 h 28"/>
                  <a:gd name="T4" fmla="*/ 2 w 2"/>
                  <a:gd name="T5" fmla="*/ 0 h 28"/>
                  <a:gd name="T6" fmla="*/ 2 w 2"/>
                  <a:gd name="T7" fmla="*/ 4 h 28"/>
                  <a:gd name="T8" fmla="*/ 0 w 2"/>
                  <a:gd name="T9" fmla="*/ 4 h 28"/>
                  <a:gd name="T10" fmla="*/ 0 w 2"/>
                  <a:gd name="T11" fmla="*/ 28 h 28"/>
                  <a:gd name="T12" fmla="*/ 0 w 2"/>
                  <a:gd name="T13" fmla="*/ 8 h 28"/>
                  <a:gd name="T14" fmla="*/ 2 w 2"/>
                  <a:gd name="T15" fmla="*/ 8 h 28"/>
                  <a:gd name="T16" fmla="*/ 2 w 2"/>
                  <a:gd name="T17" fmla="*/ 28 h 28"/>
                  <a:gd name="T18" fmla="*/ 0 w 2"/>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8">
                    <a:moveTo>
                      <a:pt x="0" y="4"/>
                    </a:moveTo>
                    <a:lnTo>
                      <a:pt x="0" y="0"/>
                    </a:lnTo>
                    <a:lnTo>
                      <a:pt x="2" y="0"/>
                    </a:lnTo>
                    <a:lnTo>
                      <a:pt x="2" y="4"/>
                    </a:lnTo>
                    <a:lnTo>
                      <a:pt x="0" y="4"/>
                    </a:lnTo>
                    <a:close/>
                    <a:moveTo>
                      <a:pt x="0" y="28"/>
                    </a:moveTo>
                    <a:lnTo>
                      <a:pt x="0" y="8"/>
                    </a:lnTo>
                    <a:lnTo>
                      <a:pt x="2" y="8"/>
                    </a:lnTo>
                    <a:lnTo>
                      <a:pt x="2" y="28"/>
                    </a:lnTo>
                    <a:lnTo>
                      <a:pt x="0" y="28"/>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990">
                <a:extLst>
                  <a:ext uri="{FF2B5EF4-FFF2-40B4-BE49-F238E27FC236}">
                    <a16:creationId xmlns:a16="http://schemas.microsoft.com/office/drawing/2014/main" xmlns="" id="{372ED78F-7885-44F8-A13B-AF4428B0465D}"/>
                  </a:ext>
                </a:extLst>
              </p:cNvPr>
              <p:cNvSpPr>
                <a:spLocks/>
              </p:cNvSpPr>
              <p:nvPr/>
            </p:nvSpPr>
            <p:spPr bwMode="auto">
              <a:xfrm>
                <a:off x="6302" y="1570"/>
                <a:ext cx="5" cy="28"/>
              </a:xfrm>
              <a:custGeom>
                <a:avLst/>
                <a:gdLst>
                  <a:gd name="T0" fmla="*/ 5 w 6"/>
                  <a:gd name="T1" fmla="*/ 29 h 32"/>
                  <a:gd name="T2" fmla="*/ 6 w 6"/>
                  <a:gd name="T3" fmla="*/ 28 h 32"/>
                  <a:gd name="T4" fmla="*/ 6 w 6"/>
                  <a:gd name="T5" fmla="*/ 32 h 32"/>
                  <a:gd name="T6" fmla="*/ 5 w 6"/>
                  <a:gd name="T7" fmla="*/ 32 h 32"/>
                  <a:gd name="T8" fmla="*/ 3 w 6"/>
                  <a:gd name="T9" fmla="*/ 32 h 32"/>
                  <a:gd name="T10" fmla="*/ 2 w 6"/>
                  <a:gd name="T11" fmla="*/ 30 h 32"/>
                  <a:gd name="T12" fmla="*/ 2 w 6"/>
                  <a:gd name="T13" fmla="*/ 25 h 32"/>
                  <a:gd name="T14" fmla="*/ 2 w 6"/>
                  <a:gd name="T15" fmla="*/ 12 h 32"/>
                  <a:gd name="T16" fmla="*/ 0 w 6"/>
                  <a:gd name="T17" fmla="*/ 12 h 32"/>
                  <a:gd name="T18" fmla="*/ 0 w 6"/>
                  <a:gd name="T19" fmla="*/ 8 h 32"/>
                  <a:gd name="T20" fmla="*/ 2 w 6"/>
                  <a:gd name="T21" fmla="*/ 8 h 32"/>
                  <a:gd name="T22" fmla="*/ 2 w 6"/>
                  <a:gd name="T23" fmla="*/ 3 h 32"/>
                  <a:gd name="T24" fmla="*/ 4 w 6"/>
                  <a:gd name="T25" fmla="*/ 0 h 32"/>
                  <a:gd name="T26" fmla="*/ 4 w 6"/>
                  <a:gd name="T27" fmla="*/ 8 h 32"/>
                  <a:gd name="T28" fmla="*/ 6 w 6"/>
                  <a:gd name="T29" fmla="*/ 8 h 32"/>
                  <a:gd name="T30" fmla="*/ 6 w 6"/>
                  <a:gd name="T31" fmla="*/ 12 h 32"/>
                  <a:gd name="T32" fmla="*/ 4 w 6"/>
                  <a:gd name="T33" fmla="*/ 12 h 32"/>
                  <a:gd name="T34" fmla="*/ 4 w 6"/>
                  <a:gd name="T35" fmla="*/ 25 h 32"/>
                  <a:gd name="T36" fmla="*/ 4 w 6"/>
                  <a:gd name="T37" fmla="*/ 27 h 32"/>
                  <a:gd name="T38" fmla="*/ 4 w 6"/>
                  <a:gd name="T39" fmla="*/ 28 h 32"/>
                  <a:gd name="T40" fmla="*/ 5 w 6"/>
                  <a:gd name="T41" fmla="*/ 2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32">
                    <a:moveTo>
                      <a:pt x="5" y="29"/>
                    </a:moveTo>
                    <a:cubicBezTo>
                      <a:pt x="5" y="29"/>
                      <a:pt x="6" y="28"/>
                      <a:pt x="6" y="28"/>
                    </a:cubicBezTo>
                    <a:cubicBezTo>
                      <a:pt x="6" y="32"/>
                      <a:pt x="6" y="32"/>
                      <a:pt x="6" y="32"/>
                    </a:cubicBezTo>
                    <a:cubicBezTo>
                      <a:pt x="6" y="32"/>
                      <a:pt x="5" y="32"/>
                      <a:pt x="5" y="32"/>
                    </a:cubicBezTo>
                    <a:cubicBezTo>
                      <a:pt x="4" y="32"/>
                      <a:pt x="3" y="32"/>
                      <a:pt x="3" y="32"/>
                    </a:cubicBezTo>
                    <a:cubicBezTo>
                      <a:pt x="2" y="31"/>
                      <a:pt x="2" y="31"/>
                      <a:pt x="2" y="30"/>
                    </a:cubicBezTo>
                    <a:cubicBezTo>
                      <a:pt x="2" y="29"/>
                      <a:pt x="2" y="27"/>
                      <a:pt x="2" y="25"/>
                    </a:cubicBezTo>
                    <a:cubicBezTo>
                      <a:pt x="2" y="12"/>
                      <a:pt x="2" y="12"/>
                      <a:pt x="2" y="12"/>
                    </a:cubicBezTo>
                    <a:cubicBezTo>
                      <a:pt x="0" y="12"/>
                      <a:pt x="0" y="12"/>
                      <a:pt x="0" y="12"/>
                    </a:cubicBezTo>
                    <a:cubicBezTo>
                      <a:pt x="0" y="8"/>
                      <a:pt x="0" y="8"/>
                      <a:pt x="0" y="8"/>
                    </a:cubicBezTo>
                    <a:cubicBezTo>
                      <a:pt x="2" y="8"/>
                      <a:pt x="2" y="8"/>
                      <a:pt x="2" y="8"/>
                    </a:cubicBezTo>
                    <a:cubicBezTo>
                      <a:pt x="2" y="3"/>
                      <a:pt x="2" y="3"/>
                      <a:pt x="2" y="3"/>
                    </a:cubicBezTo>
                    <a:cubicBezTo>
                      <a:pt x="4" y="0"/>
                      <a:pt x="4" y="0"/>
                      <a:pt x="4" y="0"/>
                    </a:cubicBezTo>
                    <a:cubicBezTo>
                      <a:pt x="4" y="8"/>
                      <a:pt x="4" y="8"/>
                      <a:pt x="4" y="8"/>
                    </a:cubicBezTo>
                    <a:cubicBezTo>
                      <a:pt x="6" y="8"/>
                      <a:pt x="6" y="8"/>
                      <a:pt x="6" y="8"/>
                    </a:cubicBezTo>
                    <a:cubicBezTo>
                      <a:pt x="6" y="12"/>
                      <a:pt x="6" y="12"/>
                      <a:pt x="6" y="12"/>
                    </a:cubicBezTo>
                    <a:cubicBezTo>
                      <a:pt x="4" y="12"/>
                      <a:pt x="4" y="12"/>
                      <a:pt x="4" y="12"/>
                    </a:cubicBezTo>
                    <a:cubicBezTo>
                      <a:pt x="4" y="25"/>
                      <a:pt x="4" y="25"/>
                      <a:pt x="4" y="25"/>
                    </a:cubicBezTo>
                    <a:cubicBezTo>
                      <a:pt x="4" y="26"/>
                      <a:pt x="4" y="27"/>
                      <a:pt x="4" y="27"/>
                    </a:cubicBezTo>
                    <a:cubicBezTo>
                      <a:pt x="4" y="28"/>
                      <a:pt x="4" y="28"/>
                      <a:pt x="4" y="28"/>
                    </a:cubicBezTo>
                    <a:cubicBezTo>
                      <a:pt x="5" y="28"/>
                      <a:pt x="5" y="29"/>
                      <a:pt x="5" y="2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991">
                <a:extLst>
                  <a:ext uri="{FF2B5EF4-FFF2-40B4-BE49-F238E27FC236}">
                    <a16:creationId xmlns:a16="http://schemas.microsoft.com/office/drawing/2014/main" xmlns="" id="{EFA47291-1CCA-4807-9C5C-276406B40ED4}"/>
                  </a:ext>
                </a:extLst>
              </p:cNvPr>
              <p:cNvSpPr>
                <a:spLocks/>
              </p:cNvSpPr>
              <p:nvPr/>
            </p:nvSpPr>
            <p:spPr bwMode="auto">
              <a:xfrm>
                <a:off x="6309" y="1578"/>
                <a:ext cx="10" cy="28"/>
              </a:xfrm>
              <a:custGeom>
                <a:avLst/>
                <a:gdLst>
                  <a:gd name="T0" fmla="*/ 3 w 12"/>
                  <a:gd name="T1" fmla="*/ 32 h 32"/>
                  <a:gd name="T2" fmla="*/ 1 w 12"/>
                  <a:gd name="T3" fmla="*/ 32 h 32"/>
                  <a:gd name="T4" fmla="*/ 1 w 12"/>
                  <a:gd name="T5" fmla="*/ 28 h 32"/>
                  <a:gd name="T6" fmla="*/ 2 w 12"/>
                  <a:gd name="T7" fmla="*/ 29 h 32"/>
                  <a:gd name="T8" fmla="*/ 4 w 12"/>
                  <a:gd name="T9" fmla="*/ 28 h 32"/>
                  <a:gd name="T10" fmla="*/ 4 w 12"/>
                  <a:gd name="T11" fmla="*/ 27 h 32"/>
                  <a:gd name="T12" fmla="*/ 5 w 12"/>
                  <a:gd name="T13" fmla="*/ 24 h 32"/>
                  <a:gd name="T14" fmla="*/ 5 w 12"/>
                  <a:gd name="T15" fmla="*/ 23 h 32"/>
                  <a:gd name="T16" fmla="*/ 0 w 12"/>
                  <a:gd name="T17" fmla="*/ 0 h 32"/>
                  <a:gd name="T18" fmla="*/ 3 w 12"/>
                  <a:gd name="T19" fmla="*/ 0 h 32"/>
                  <a:gd name="T20" fmla="*/ 5 w 12"/>
                  <a:gd name="T21" fmla="*/ 13 h 32"/>
                  <a:gd name="T22" fmla="*/ 6 w 12"/>
                  <a:gd name="T23" fmla="*/ 18 h 32"/>
                  <a:gd name="T24" fmla="*/ 7 w 12"/>
                  <a:gd name="T25" fmla="*/ 13 h 32"/>
                  <a:gd name="T26" fmla="*/ 10 w 12"/>
                  <a:gd name="T27" fmla="*/ 0 h 32"/>
                  <a:gd name="T28" fmla="*/ 12 w 12"/>
                  <a:gd name="T29" fmla="*/ 0 h 32"/>
                  <a:gd name="T30" fmla="*/ 7 w 12"/>
                  <a:gd name="T31" fmla="*/ 23 h 32"/>
                  <a:gd name="T32" fmla="*/ 6 w 12"/>
                  <a:gd name="T33" fmla="*/ 29 h 32"/>
                  <a:gd name="T34" fmla="*/ 5 w 12"/>
                  <a:gd name="T35" fmla="*/ 32 h 32"/>
                  <a:gd name="T36" fmla="*/ 3 w 1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32">
                    <a:moveTo>
                      <a:pt x="3" y="32"/>
                    </a:moveTo>
                    <a:cubicBezTo>
                      <a:pt x="2" y="32"/>
                      <a:pt x="2" y="32"/>
                      <a:pt x="1" y="32"/>
                    </a:cubicBezTo>
                    <a:cubicBezTo>
                      <a:pt x="1" y="28"/>
                      <a:pt x="1" y="28"/>
                      <a:pt x="1" y="28"/>
                    </a:cubicBezTo>
                    <a:cubicBezTo>
                      <a:pt x="2" y="28"/>
                      <a:pt x="2" y="29"/>
                      <a:pt x="2" y="29"/>
                    </a:cubicBezTo>
                    <a:cubicBezTo>
                      <a:pt x="3" y="29"/>
                      <a:pt x="3" y="28"/>
                      <a:pt x="4" y="28"/>
                    </a:cubicBezTo>
                    <a:cubicBezTo>
                      <a:pt x="4" y="28"/>
                      <a:pt x="4" y="27"/>
                      <a:pt x="4" y="27"/>
                    </a:cubicBezTo>
                    <a:cubicBezTo>
                      <a:pt x="4" y="27"/>
                      <a:pt x="5" y="26"/>
                      <a:pt x="5" y="24"/>
                    </a:cubicBezTo>
                    <a:cubicBezTo>
                      <a:pt x="5" y="24"/>
                      <a:pt x="5" y="23"/>
                      <a:pt x="5" y="23"/>
                    </a:cubicBezTo>
                    <a:cubicBezTo>
                      <a:pt x="0" y="0"/>
                      <a:pt x="0" y="0"/>
                      <a:pt x="0" y="0"/>
                    </a:cubicBezTo>
                    <a:cubicBezTo>
                      <a:pt x="3" y="0"/>
                      <a:pt x="3" y="0"/>
                      <a:pt x="3" y="0"/>
                    </a:cubicBezTo>
                    <a:cubicBezTo>
                      <a:pt x="5" y="13"/>
                      <a:pt x="5" y="13"/>
                      <a:pt x="5" y="13"/>
                    </a:cubicBezTo>
                    <a:cubicBezTo>
                      <a:pt x="6" y="15"/>
                      <a:pt x="6" y="17"/>
                      <a:pt x="6" y="18"/>
                    </a:cubicBezTo>
                    <a:cubicBezTo>
                      <a:pt x="6" y="17"/>
                      <a:pt x="7" y="15"/>
                      <a:pt x="7" y="13"/>
                    </a:cubicBezTo>
                    <a:cubicBezTo>
                      <a:pt x="10" y="0"/>
                      <a:pt x="10" y="0"/>
                      <a:pt x="10" y="0"/>
                    </a:cubicBezTo>
                    <a:cubicBezTo>
                      <a:pt x="12" y="0"/>
                      <a:pt x="12" y="0"/>
                      <a:pt x="12" y="0"/>
                    </a:cubicBezTo>
                    <a:cubicBezTo>
                      <a:pt x="7" y="23"/>
                      <a:pt x="7" y="23"/>
                      <a:pt x="7" y="23"/>
                    </a:cubicBezTo>
                    <a:cubicBezTo>
                      <a:pt x="7" y="26"/>
                      <a:pt x="6" y="28"/>
                      <a:pt x="6" y="29"/>
                    </a:cubicBezTo>
                    <a:cubicBezTo>
                      <a:pt x="6" y="30"/>
                      <a:pt x="5" y="31"/>
                      <a:pt x="5" y="32"/>
                    </a:cubicBezTo>
                    <a:cubicBezTo>
                      <a:pt x="4" y="32"/>
                      <a:pt x="3" y="32"/>
                      <a:pt x="3" y="32"/>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992">
                <a:extLst>
                  <a:ext uri="{FF2B5EF4-FFF2-40B4-BE49-F238E27FC236}">
                    <a16:creationId xmlns:a16="http://schemas.microsoft.com/office/drawing/2014/main" xmlns="" id="{C89ADA39-635A-4385-A4C4-3FC76ABAAD25}"/>
                  </a:ext>
                </a:extLst>
              </p:cNvPr>
              <p:cNvSpPr>
                <a:spLocks noEditPoints="1"/>
              </p:cNvSpPr>
              <p:nvPr/>
            </p:nvSpPr>
            <p:spPr bwMode="auto">
              <a:xfrm>
                <a:off x="5459" y="1364"/>
                <a:ext cx="244" cy="244"/>
              </a:xfrm>
              <a:custGeom>
                <a:avLst/>
                <a:gdLst>
                  <a:gd name="T0" fmla="*/ 139 w 277"/>
                  <a:gd name="T1" fmla="*/ 0 h 277"/>
                  <a:gd name="T2" fmla="*/ 139 w 277"/>
                  <a:gd name="T3" fmla="*/ 0 h 277"/>
                  <a:gd name="T4" fmla="*/ 139 w 277"/>
                  <a:gd name="T5" fmla="*/ 3 h 277"/>
                  <a:gd name="T6" fmla="*/ 139 w 277"/>
                  <a:gd name="T7" fmla="*/ 3 h 277"/>
                  <a:gd name="T8" fmla="*/ 274 w 277"/>
                  <a:gd name="T9" fmla="*/ 139 h 277"/>
                  <a:gd name="T10" fmla="*/ 139 w 277"/>
                  <a:gd name="T11" fmla="*/ 274 h 277"/>
                  <a:gd name="T12" fmla="*/ 139 w 277"/>
                  <a:gd name="T13" fmla="*/ 274 h 277"/>
                  <a:gd name="T14" fmla="*/ 139 w 277"/>
                  <a:gd name="T15" fmla="*/ 277 h 277"/>
                  <a:gd name="T16" fmla="*/ 139 w 277"/>
                  <a:gd name="T17" fmla="*/ 277 h 277"/>
                  <a:gd name="T18" fmla="*/ 277 w 277"/>
                  <a:gd name="T19" fmla="*/ 139 h 277"/>
                  <a:gd name="T20" fmla="*/ 139 w 277"/>
                  <a:gd name="T21" fmla="*/ 0 h 277"/>
                  <a:gd name="T22" fmla="*/ 139 w 277"/>
                  <a:gd name="T23" fmla="*/ 0 h 277"/>
                  <a:gd name="T24" fmla="*/ 0 w 277"/>
                  <a:gd name="T25" fmla="*/ 139 h 277"/>
                  <a:gd name="T26" fmla="*/ 139 w 277"/>
                  <a:gd name="T27" fmla="*/ 277 h 277"/>
                  <a:gd name="T28" fmla="*/ 139 w 277"/>
                  <a:gd name="T29" fmla="*/ 274 h 277"/>
                  <a:gd name="T30" fmla="*/ 4 w 277"/>
                  <a:gd name="T31" fmla="*/ 139 h 277"/>
                  <a:gd name="T32" fmla="*/ 139 w 277"/>
                  <a:gd name="T33" fmla="*/ 3 h 277"/>
                  <a:gd name="T34" fmla="*/ 139 w 277"/>
                  <a:gd name="T35"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277">
                    <a:moveTo>
                      <a:pt x="139" y="0"/>
                    </a:moveTo>
                    <a:cubicBezTo>
                      <a:pt x="139" y="0"/>
                      <a:pt x="139" y="0"/>
                      <a:pt x="139" y="0"/>
                    </a:cubicBezTo>
                    <a:cubicBezTo>
                      <a:pt x="139" y="3"/>
                      <a:pt x="139" y="3"/>
                      <a:pt x="139" y="3"/>
                    </a:cubicBezTo>
                    <a:cubicBezTo>
                      <a:pt x="139" y="3"/>
                      <a:pt x="139" y="3"/>
                      <a:pt x="139" y="3"/>
                    </a:cubicBezTo>
                    <a:cubicBezTo>
                      <a:pt x="213" y="3"/>
                      <a:pt x="274" y="64"/>
                      <a:pt x="274" y="139"/>
                    </a:cubicBezTo>
                    <a:cubicBezTo>
                      <a:pt x="274" y="213"/>
                      <a:pt x="213" y="274"/>
                      <a:pt x="139" y="274"/>
                    </a:cubicBezTo>
                    <a:cubicBezTo>
                      <a:pt x="139" y="274"/>
                      <a:pt x="139" y="274"/>
                      <a:pt x="139" y="274"/>
                    </a:cubicBezTo>
                    <a:cubicBezTo>
                      <a:pt x="139" y="277"/>
                      <a:pt x="139" y="277"/>
                      <a:pt x="139" y="277"/>
                    </a:cubicBezTo>
                    <a:cubicBezTo>
                      <a:pt x="139" y="277"/>
                      <a:pt x="139" y="277"/>
                      <a:pt x="139" y="277"/>
                    </a:cubicBezTo>
                    <a:cubicBezTo>
                      <a:pt x="215" y="277"/>
                      <a:pt x="277" y="215"/>
                      <a:pt x="277" y="139"/>
                    </a:cubicBezTo>
                    <a:cubicBezTo>
                      <a:pt x="277" y="62"/>
                      <a:pt x="215" y="0"/>
                      <a:pt x="139" y="0"/>
                    </a:cubicBezTo>
                    <a:close/>
                    <a:moveTo>
                      <a:pt x="139" y="0"/>
                    </a:moveTo>
                    <a:cubicBezTo>
                      <a:pt x="62" y="0"/>
                      <a:pt x="0" y="62"/>
                      <a:pt x="0" y="139"/>
                    </a:cubicBezTo>
                    <a:cubicBezTo>
                      <a:pt x="0" y="215"/>
                      <a:pt x="62" y="277"/>
                      <a:pt x="139" y="277"/>
                    </a:cubicBezTo>
                    <a:cubicBezTo>
                      <a:pt x="139" y="274"/>
                      <a:pt x="139" y="274"/>
                      <a:pt x="139" y="274"/>
                    </a:cubicBezTo>
                    <a:cubicBezTo>
                      <a:pt x="64" y="274"/>
                      <a:pt x="4" y="213"/>
                      <a:pt x="4" y="139"/>
                    </a:cubicBezTo>
                    <a:cubicBezTo>
                      <a:pt x="4" y="64"/>
                      <a:pt x="64" y="3"/>
                      <a:pt x="139" y="3"/>
                    </a:cubicBezTo>
                    <a:lnTo>
                      <a:pt x="139" y="0"/>
                    </a:ln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993">
                <a:extLst>
                  <a:ext uri="{FF2B5EF4-FFF2-40B4-BE49-F238E27FC236}">
                    <a16:creationId xmlns:a16="http://schemas.microsoft.com/office/drawing/2014/main" xmlns="" id="{FBD1B367-0893-494F-BBFC-3BE44316F6B3}"/>
                  </a:ext>
                </a:extLst>
              </p:cNvPr>
              <p:cNvSpPr>
                <a:spLocks noEditPoints="1"/>
              </p:cNvSpPr>
              <p:nvPr/>
            </p:nvSpPr>
            <p:spPr bwMode="auto">
              <a:xfrm>
                <a:off x="5464" y="1369"/>
                <a:ext cx="235" cy="235"/>
              </a:xfrm>
              <a:custGeom>
                <a:avLst/>
                <a:gdLst>
                  <a:gd name="T0" fmla="*/ 134 w 267"/>
                  <a:gd name="T1" fmla="*/ 267 h 267"/>
                  <a:gd name="T2" fmla="*/ 267 w 267"/>
                  <a:gd name="T3" fmla="*/ 134 h 267"/>
                  <a:gd name="T4" fmla="*/ 134 w 267"/>
                  <a:gd name="T5" fmla="*/ 0 h 267"/>
                  <a:gd name="T6" fmla="*/ 134 w 267"/>
                  <a:gd name="T7" fmla="*/ 2 h 267"/>
                  <a:gd name="T8" fmla="*/ 266 w 267"/>
                  <a:gd name="T9" fmla="*/ 134 h 267"/>
                  <a:gd name="T10" fmla="*/ 134 w 267"/>
                  <a:gd name="T11" fmla="*/ 266 h 267"/>
                  <a:gd name="T12" fmla="*/ 134 w 267"/>
                  <a:gd name="T13" fmla="*/ 267 h 267"/>
                  <a:gd name="T14" fmla="*/ 134 w 267"/>
                  <a:gd name="T15" fmla="*/ 0 h 267"/>
                  <a:gd name="T16" fmla="*/ 0 w 267"/>
                  <a:gd name="T17" fmla="*/ 134 h 267"/>
                  <a:gd name="T18" fmla="*/ 134 w 267"/>
                  <a:gd name="T19" fmla="*/ 267 h 267"/>
                  <a:gd name="T20" fmla="*/ 134 w 267"/>
                  <a:gd name="T21" fmla="*/ 267 h 267"/>
                  <a:gd name="T22" fmla="*/ 134 w 267"/>
                  <a:gd name="T23" fmla="*/ 266 h 267"/>
                  <a:gd name="T24" fmla="*/ 134 w 267"/>
                  <a:gd name="T25" fmla="*/ 266 h 267"/>
                  <a:gd name="T26" fmla="*/ 2 w 267"/>
                  <a:gd name="T27" fmla="*/ 134 h 267"/>
                  <a:gd name="T28" fmla="*/ 134 w 267"/>
                  <a:gd name="T29" fmla="*/ 2 h 267"/>
                  <a:gd name="T30" fmla="*/ 134 w 267"/>
                  <a:gd name="T31" fmla="*/ 2 h 267"/>
                  <a:gd name="T32" fmla="*/ 134 w 267"/>
                  <a:gd name="T33"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7" h="267">
                    <a:moveTo>
                      <a:pt x="134" y="267"/>
                    </a:moveTo>
                    <a:cubicBezTo>
                      <a:pt x="207" y="267"/>
                      <a:pt x="267" y="207"/>
                      <a:pt x="267" y="134"/>
                    </a:cubicBezTo>
                    <a:cubicBezTo>
                      <a:pt x="267" y="60"/>
                      <a:pt x="207" y="0"/>
                      <a:pt x="134" y="0"/>
                    </a:cubicBezTo>
                    <a:cubicBezTo>
                      <a:pt x="134" y="2"/>
                      <a:pt x="134" y="2"/>
                      <a:pt x="134" y="2"/>
                    </a:cubicBezTo>
                    <a:cubicBezTo>
                      <a:pt x="207" y="2"/>
                      <a:pt x="266" y="61"/>
                      <a:pt x="266" y="134"/>
                    </a:cubicBezTo>
                    <a:cubicBezTo>
                      <a:pt x="266" y="207"/>
                      <a:pt x="207" y="266"/>
                      <a:pt x="134" y="266"/>
                    </a:cubicBezTo>
                    <a:lnTo>
                      <a:pt x="134" y="267"/>
                    </a:lnTo>
                    <a:close/>
                    <a:moveTo>
                      <a:pt x="134" y="0"/>
                    </a:moveTo>
                    <a:cubicBezTo>
                      <a:pt x="60" y="0"/>
                      <a:pt x="0" y="60"/>
                      <a:pt x="0" y="134"/>
                    </a:cubicBezTo>
                    <a:cubicBezTo>
                      <a:pt x="0" y="207"/>
                      <a:pt x="60" y="267"/>
                      <a:pt x="134" y="267"/>
                    </a:cubicBezTo>
                    <a:cubicBezTo>
                      <a:pt x="134" y="267"/>
                      <a:pt x="134" y="267"/>
                      <a:pt x="134" y="267"/>
                    </a:cubicBezTo>
                    <a:cubicBezTo>
                      <a:pt x="134" y="266"/>
                      <a:pt x="134" y="266"/>
                      <a:pt x="134" y="266"/>
                    </a:cubicBezTo>
                    <a:cubicBezTo>
                      <a:pt x="134" y="266"/>
                      <a:pt x="134" y="266"/>
                      <a:pt x="134" y="266"/>
                    </a:cubicBezTo>
                    <a:cubicBezTo>
                      <a:pt x="61" y="266"/>
                      <a:pt x="2" y="207"/>
                      <a:pt x="2" y="134"/>
                    </a:cubicBezTo>
                    <a:cubicBezTo>
                      <a:pt x="2" y="61"/>
                      <a:pt x="61" y="2"/>
                      <a:pt x="134" y="2"/>
                    </a:cubicBezTo>
                    <a:cubicBezTo>
                      <a:pt x="134" y="2"/>
                      <a:pt x="134" y="2"/>
                      <a:pt x="134" y="2"/>
                    </a:cubicBezTo>
                    <a:cubicBezTo>
                      <a:pt x="134" y="0"/>
                      <a:pt x="134" y="0"/>
                      <a:pt x="134" y="0"/>
                    </a:cubicBez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Rectangle 994">
                <a:extLst>
                  <a:ext uri="{FF2B5EF4-FFF2-40B4-BE49-F238E27FC236}">
                    <a16:creationId xmlns:a16="http://schemas.microsoft.com/office/drawing/2014/main" xmlns="" id="{ACB1D116-7D47-4A79-B020-69975B1C7F49}"/>
                  </a:ext>
                </a:extLst>
              </p:cNvPr>
              <p:cNvSpPr>
                <a:spLocks noChangeArrowheads="1"/>
              </p:cNvSpPr>
              <p:nvPr/>
            </p:nvSpPr>
            <p:spPr bwMode="auto">
              <a:xfrm>
                <a:off x="5530" y="1483"/>
                <a:ext cx="32"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Rectangle 995">
                <a:extLst>
                  <a:ext uri="{FF2B5EF4-FFF2-40B4-BE49-F238E27FC236}">
                    <a16:creationId xmlns:a16="http://schemas.microsoft.com/office/drawing/2014/main" xmlns="" id="{6F62A860-57D6-46BF-A3EA-17AE4924E06C}"/>
                  </a:ext>
                </a:extLst>
              </p:cNvPr>
              <p:cNvSpPr>
                <a:spLocks noChangeArrowheads="1"/>
              </p:cNvSpPr>
              <p:nvPr/>
            </p:nvSpPr>
            <p:spPr bwMode="auto">
              <a:xfrm>
                <a:off x="5530" y="1494"/>
                <a:ext cx="32"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Rectangle 996">
                <a:extLst>
                  <a:ext uri="{FF2B5EF4-FFF2-40B4-BE49-F238E27FC236}">
                    <a16:creationId xmlns:a16="http://schemas.microsoft.com/office/drawing/2014/main" xmlns="" id="{3603D4E5-930F-4299-9786-A5404CA0EEF2}"/>
                  </a:ext>
                </a:extLst>
              </p:cNvPr>
              <p:cNvSpPr>
                <a:spLocks noChangeArrowheads="1"/>
              </p:cNvSpPr>
              <p:nvPr/>
            </p:nvSpPr>
            <p:spPr bwMode="auto">
              <a:xfrm>
                <a:off x="5530" y="1505"/>
                <a:ext cx="32"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Rectangle 997">
                <a:extLst>
                  <a:ext uri="{FF2B5EF4-FFF2-40B4-BE49-F238E27FC236}">
                    <a16:creationId xmlns:a16="http://schemas.microsoft.com/office/drawing/2014/main" xmlns="" id="{F2236C76-DA1C-4EDA-8BC3-31D19BAD2DA7}"/>
                  </a:ext>
                </a:extLst>
              </p:cNvPr>
              <p:cNvSpPr>
                <a:spLocks noChangeArrowheads="1"/>
              </p:cNvSpPr>
              <p:nvPr/>
            </p:nvSpPr>
            <p:spPr bwMode="auto">
              <a:xfrm>
                <a:off x="5565" y="1483"/>
                <a:ext cx="5"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998">
                <a:extLst>
                  <a:ext uri="{FF2B5EF4-FFF2-40B4-BE49-F238E27FC236}">
                    <a16:creationId xmlns:a16="http://schemas.microsoft.com/office/drawing/2014/main" xmlns="" id="{7AFB29BD-DF13-473D-B46C-6CEF6220671C}"/>
                  </a:ext>
                </a:extLst>
              </p:cNvPr>
              <p:cNvSpPr>
                <a:spLocks/>
              </p:cNvSpPr>
              <p:nvPr/>
            </p:nvSpPr>
            <p:spPr bwMode="auto">
              <a:xfrm>
                <a:off x="5533" y="1468"/>
                <a:ext cx="34" cy="15"/>
              </a:xfrm>
              <a:custGeom>
                <a:avLst/>
                <a:gdLst>
                  <a:gd name="T0" fmla="*/ 0 w 38"/>
                  <a:gd name="T1" fmla="*/ 10 h 17"/>
                  <a:gd name="T2" fmla="*/ 35 w 38"/>
                  <a:gd name="T3" fmla="*/ 0 h 17"/>
                  <a:gd name="T4" fmla="*/ 38 w 38"/>
                  <a:gd name="T5" fmla="*/ 7 h 17"/>
                  <a:gd name="T6" fmla="*/ 2 w 38"/>
                  <a:gd name="T7" fmla="*/ 17 h 17"/>
                  <a:gd name="T8" fmla="*/ 0 w 38"/>
                  <a:gd name="T9" fmla="*/ 10 h 17"/>
                </a:gdLst>
                <a:ahLst/>
                <a:cxnLst>
                  <a:cxn ang="0">
                    <a:pos x="T0" y="T1"/>
                  </a:cxn>
                  <a:cxn ang="0">
                    <a:pos x="T2" y="T3"/>
                  </a:cxn>
                  <a:cxn ang="0">
                    <a:pos x="T4" y="T5"/>
                  </a:cxn>
                  <a:cxn ang="0">
                    <a:pos x="T6" y="T7"/>
                  </a:cxn>
                  <a:cxn ang="0">
                    <a:pos x="T8" y="T9"/>
                  </a:cxn>
                </a:cxnLst>
                <a:rect l="0" t="0" r="r" b="b"/>
                <a:pathLst>
                  <a:path w="38" h="17">
                    <a:moveTo>
                      <a:pt x="0" y="10"/>
                    </a:moveTo>
                    <a:cubicBezTo>
                      <a:pt x="12" y="9"/>
                      <a:pt x="24" y="5"/>
                      <a:pt x="35" y="0"/>
                    </a:cubicBezTo>
                    <a:cubicBezTo>
                      <a:pt x="38" y="7"/>
                      <a:pt x="38" y="7"/>
                      <a:pt x="38" y="7"/>
                    </a:cubicBezTo>
                    <a:cubicBezTo>
                      <a:pt x="26" y="13"/>
                      <a:pt x="13" y="17"/>
                      <a:pt x="2" y="17"/>
                    </a:cubicBezTo>
                    <a:lnTo>
                      <a:pt x="0" y="10"/>
                    </a:ln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999">
                <a:extLst>
                  <a:ext uri="{FF2B5EF4-FFF2-40B4-BE49-F238E27FC236}">
                    <a16:creationId xmlns:a16="http://schemas.microsoft.com/office/drawing/2014/main" xmlns="" id="{A9C52514-1B33-4961-90B7-A886AE6161F8}"/>
                  </a:ext>
                </a:extLst>
              </p:cNvPr>
              <p:cNvSpPr>
                <a:spLocks/>
              </p:cNvSpPr>
              <p:nvPr/>
            </p:nvSpPr>
            <p:spPr bwMode="auto">
              <a:xfrm>
                <a:off x="5566" y="1465"/>
                <a:ext cx="9" cy="8"/>
              </a:xfrm>
              <a:custGeom>
                <a:avLst/>
                <a:gdLst>
                  <a:gd name="T0" fmla="*/ 5 w 9"/>
                  <a:gd name="T1" fmla="*/ 0 h 8"/>
                  <a:gd name="T2" fmla="*/ 0 w 9"/>
                  <a:gd name="T3" fmla="*/ 2 h 8"/>
                  <a:gd name="T4" fmla="*/ 3 w 9"/>
                  <a:gd name="T5" fmla="*/ 8 h 8"/>
                  <a:gd name="T6" fmla="*/ 9 w 9"/>
                  <a:gd name="T7" fmla="*/ 6 h 8"/>
                  <a:gd name="T8" fmla="*/ 5 w 9"/>
                  <a:gd name="T9" fmla="*/ 0 h 8"/>
                  <a:gd name="T10" fmla="*/ 5 w 9"/>
                  <a:gd name="T11" fmla="*/ 0 h 8"/>
                </a:gdLst>
                <a:ahLst/>
                <a:cxnLst>
                  <a:cxn ang="0">
                    <a:pos x="T0" y="T1"/>
                  </a:cxn>
                  <a:cxn ang="0">
                    <a:pos x="T2" y="T3"/>
                  </a:cxn>
                  <a:cxn ang="0">
                    <a:pos x="T4" y="T5"/>
                  </a:cxn>
                  <a:cxn ang="0">
                    <a:pos x="T6" y="T7"/>
                  </a:cxn>
                  <a:cxn ang="0">
                    <a:pos x="T8" y="T9"/>
                  </a:cxn>
                  <a:cxn ang="0">
                    <a:pos x="T10" y="T11"/>
                  </a:cxn>
                </a:cxnLst>
                <a:rect l="0" t="0" r="r" b="b"/>
                <a:pathLst>
                  <a:path w="9" h="8">
                    <a:moveTo>
                      <a:pt x="5" y="0"/>
                    </a:moveTo>
                    <a:lnTo>
                      <a:pt x="0" y="2"/>
                    </a:lnTo>
                    <a:lnTo>
                      <a:pt x="3" y="8"/>
                    </a:lnTo>
                    <a:lnTo>
                      <a:pt x="9" y="6"/>
                    </a:lnTo>
                    <a:lnTo>
                      <a:pt x="5" y="0"/>
                    </a:lnTo>
                    <a:lnTo>
                      <a:pt x="5" y="0"/>
                    </a:ln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Rectangle 1000">
                <a:extLst>
                  <a:ext uri="{FF2B5EF4-FFF2-40B4-BE49-F238E27FC236}">
                    <a16:creationId xmlns:a16="http://schemas.microsoft.com/office/drawing/2014/main" xmlns="" id="{A5C2F366-210F-4353-B7D9-23B8D84020D3}"/>
                  </a:ext>
                </a:extLst>
              </p:cNvPr>
              <p:cNvSpPr>
                <a:spLocks noChangeArrowheads="1"/>
              </p:cNvSpPr>
              <p:nvPr/>
            </p:nvSpPr>
            <p:spPr bwMode="auto">
              <a:xfrm>
                <a:off x="5565" y="1494"/>
                <a:ext cx="5"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Rectangle 1001">
                <a:extLst>
                  <a:ext uri="{FF2B5EF4-FFF2-40B4-BE49-F238E27FC236}">
                    <a16:creationId xmlns:a16="http://schemas.microsoft.com/office/drawing/2014/main" xmlns="" id="{DB6EDC65-11CB-450C-A963-BDB586B3B2FA}"/>
                  </a:ext>
                </a:extLst>
              </p:cNvPr>
              <p:cNvSpPr>
                <a:spLocks noChangeArrowheads="1"/>
              </p:cNvSpPr>
              <p:nvPr/>
            </p:nvSpPr>
            <p:spPr bwMode="auto">
              <a:xfrm>
                <a:off x="5565" y="1505"/>
                <a:ext cx="5" cy="7"/>
              </a:xfrm>
              <a:prstGeom prst="rect">
                <a:avLst/>
              </a:prstGeom>
              <a:solidFill>
                <a:srgbClr val="A8293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002">
                <a:extLst>
                  <a:ext uri="{FF2B5EF4-FFF2-40B4-BE49-F238E27FC236}">
                    <a16:creationId xmlns:a16="http://schemas.microsoft.com/office/drawing/2014/main" xmlns="" id="{9ADDAF7C-2FF1-4508-B767-AF1A71DD0E9E}"/>
                  </a:ext>
                </a:extLst>
              </p:cNvPr>
              <p:cNvSpPr>
                <a:spLocks noEditPoints="1"/>
              </p:cNvSpPr>
              <p:nvPr/>
            </p:nvSpPr>
            <p:spPr bwMode="auto">
              <a:xfrm>
                <a:off x="5604" y="1467"/>
                <a:ext cx="32" cy="45"/>
              </a:xfrm>
              <a:custGeom>
                <a:avLst/>
                <a:gdLst>
                  <a:gd name="T0" fmla="*/ 9 w 32"/>
                  <a:gd name="T1" fmla="*/ 0 h 45"/>
                  <a:gd name="T2" fmla="*/ 10 w 32"/>
                  <a:gd name="T3" fmla="*/ 0 h 45"/>
                  <a:gd name="T4" fmla="*/ 32 w 32"/>
                  <a:gd name="T5" fmla="*/ 39 h 45"/>
                  <a:gd name="T6" fmla="*/ 22 w 32"/>
                  <a:gd name="T7" fmla="*/ 45 h 45"/>
                  <a:gd name="T8" fmla="*/ 9 w 32"/>
                  <a:gd name="T9" fmla="*/ 23 h 45"/>
                  <a:gd name="T10" fmla="*/ 9 w 32"/>
                  <a:gd name="T11" fmla="*/ 16 h 45"/>
                  <a:gd name="T12" fmla="*/ 10 w 32"/>
                  <a:gd name="T13" fmla="*/ 18 h 45"/>
                  <a:gd name="T14" fmla="*/ 15 w 32"/>
                  <a:gd name="T15" fmla="*/ 15 h 45"/>
                  <a:gd name="T16" fmla="*/ 14 w 32"/>
                  <a:gd name="T17" fmla="*/ 13 h 45"/>
                  <a:gd name="T18" fmla="*/ 9 w 32"/>
                  <a:gd name="T19" fmla="*/ 16 h 45"/>
                  <a:gd name="T20" fmla="*/ 9 w 32"/>
                  <a:gd name="T21" fmla="*/ 13 h 45"/>
                  <a:gd name="T22" fmla="*/ 13 w 32"/>
                  <a:gd name="T23" fmla="*/ 11 h 45"/>
                  <a:gd name="T24" fmla="*/ 11 w 32"/>
                  <a:gd name="T25" fmla="*/ 8 h 45"/>
                  <a:gd name="T26" fmla="*/ 9 w 32"/>
                  <a:gd name="T27" fmla="*/ 9 h 45"/>
                  <a:gd name="T28" fmla="*/ 9 w 32"/>
                  <a:gd name="T29" fmla="*/ 0 h 45"/>
                  <a:gd name="T30" fmla="*/ 0 w 32"/>
                  <a:gd name="T31" fmla="*/ 6 h 45"/>
                  <a:gd name="T32" fmla="*/ 9 w 32"/>
                  <a:gd name="T33" fmla="*/ 0 h 45"/>
                  <a:gd name="T34" fmla="*/ 9 w 32"/>
                  <a:gd name="T35" fmla="*/ 9 h 45"/>
                  <a:gd name="T36" fmla="*/ 7 w 32"/>
                  <a:gd name="T37" fmla="*/ 11 h 45"/>
                  <a:gd name="T38" fmla="*/ 8 w 32"/>
                  <a:gd name="T39" fmla="*/ 13 h 45"/>
                  <a:gd name="T40" fmla="*/ 9 w 32"/>
                  <a:gd name="T41" fmla="*/ 13 h 45"/>
                  <a:gd name="T42" fmla="*/ 9 w 32"/>
                  <a:gd name="T43" fmla="*/ 16 h 45"/>
                  <a:gd name="T44" fmla="*/ 9 w 32"/>
                  <a:gd name="T45" fmla="*/ 16 h 45"/>
                  <a:gd name="T46" fmla="*/ 9 w 32"/>
                  <a:gd name="T47" fmla="*/ 16 h 45"/>
                  <a:gd name="T48" fmla="*/ 9 w 32"/>
                  <a:gd name="T49" fmla="*/ 23 h 45"/>
                  <a:gd name="T50" fmla="*/ 0 w 32"/>
                  <a:gd name="T51" fmla="*/ 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5">
                    <a:moveTo>
                      <a:pt x="9" y="0"/>
                    </a:moveTo>
                    <a:lnTo>
                      <a:pt x="10" y="0"/>
                    </a:lnTo>
                    <a:lnTo>
                      <a:pt x="32" y="39"/>
                    </a:lnTo>
                    <a:lnTo>
                      <a:pt x="22" y="45"/>
                    </a:lnTo>
                    <a:lnTo>
                      <a:pt x="9" y="23"/>
                    </a:lnTo>
                    <a:lnTo>
                      <a:pt x="9" y="16"/>
                    </a:lnTo>
                    <a:lnTo>
                      <a:pt x="10" y="18"/>
                    </a:lnTo>
                    <a:lnTo>
                      <a:pt x="15" y="15"/>
                    </a:lnTo>
                    <a:lnTo>
                      <a:pt x="14" y="13"/>
                    </a:lnTo>
                    <a:lnTo>
                      <a:pt x="9" y="16"/>
                    </a:lnTo>
                    <a:lnTo>
                      <a:pt x="9" y="13"/>
                    </a:lnTo>
                    <a:lnTo>
                      <a:pt x="13" y="11"/>
                    </a:lnTo>
                    <a:lnTo>
                      <a:pt x="11" y="8"/>
                    </a:lnTo>
                    <a:lnTo>
                      <a:pt x="9" y="9"/>
                    </a:lnTo>
                    <a:lnTo>
                      <a:pt x="9" y="0"/>
                    </a:lnTo>
                    <a:close/>
                    <a:moveTo>
                      <a:pt x="0" y="6"/>
                    </a:moveTo>
                    <a:lnTo>
                      <a:pt x="9" y="0"/>
                    </a:lnTo>
                    <a:lnTo>
                      <a:pt x="9" y="9"/>
                    </a:lnTo>
                    <a:lnTo>
                      <a:pt x="7" y="11"/>
                    </a:lnTo>
                    <a:lnTo>
                      <a:pt x="8" y="13"/>
                    </a:lnTo>
                    <a:lnTo>
                      <a:pt x="9" y="13"/>
                    </a:lnTo>
                    <a:lnTo>
                      <a:pt x="9" y="16"/>
                    </a:lnTo>
                    <a:lnTo>
                      <a:pt x="9" y="16"/>
                    </a:lnTo>
                    <a:lnTo>
                      <a:pt x="9" y="16"/>
                    </a:lnTo>
                    <a:lnTo>
                      <a:pt x="9" y="23"/>
                    </a:lnTo>
                    <a:lnTo>
                      <a:pt x="0" y="6"/>
                    </a:ln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003">
                <a:extLst>
                  <a:ext uri="{FF2B5EF4-FFF2-40B4-BE49-F238E27FC236}">
                    <a16:creationId xmlns:a16="http://schemas.microsoft.com/office/drawing/2014/main" xmlns="" id="{5E0D47C1-EC47-49A1-B579-A64F293BDE45}"/>
                  </a:ext>
                </a:extLst>
              </p:cNvPr>
              <p:cNvSpPr>
                <a:spLocks noEditPoints="1"/>
              </p:cNvSpPr>
              <p:nvPr/>
            </p:nvSpPr>
            <p:spPr bwMode="auto">
              <a:xfrm>
                <a:off x="5575" y="1458"/>
                <a:ext cx="29" cy="54"/>
              </a:xfrm>
              <a:custGeom>
                <a:avLst/>
                <a:gdLst>
                  <a:gd name="T0" fmla="*/ 29 w 29"/>
                  <a:gd name="T1" fmla="*/ 4 h 54"/>
                  <a:gd name="T2" fmla="*/ 23 w 29"/>
                  <a:gd name="T3" fmla="*/ 54 h 54"/>
                  <a:gd name="T4" fmla="*/ 26 w 29"/>
                  <a:gd name="T5" fmla="*/ 25 h 54"/>
                  <a:gd name="T6" fmla="*/ 23 w 29"/>
                  <a:gd name="T7" fmla="*/ 22 h 54"/>
                  <a:gd name="T8" fmla="*/ 26 w 29"/>
                  <a:gd name="T9" fmla="*/ 20 h 54"/>
                  <a:gd name="T10" fmla="*/ 23 w 29"/>
                  <a:gd name="T11" fmla="*/ 17 h 54"/>
                  <a:gd name="T12" fmla="*/ 26 w 29"/>
                  <a:gd name="T13" fmla="*/ 15 h 54"/>
                  <a:gd name="T14" fmla="*/ 23 w 29"/>
                  <a:gd name="T15" fmla="*/ 12 h 54"/>
                  <a:gd name="T16" fmla="*/ 17 w 29"/>
                  <a:gd name="T17" fmla="*/ 4 h 54"/>
                  <a:gd name="T18" fmla="*/ 23 w 29"/>
                  <a:gd name="T19" fmla="*/ 12 h 54"/>
                  <a:gd name="T20" fmla="*/ 21 w 29"/>
                  <a:gd name="T21" fmla="*/ 15 h 54"/>
                  <a:gd name="T22" fmla="*/ 23 w 29"/>
                  <a:gd name="T23" fmla="*/ 17 h 54"/>
                  <a:gd name="T24" fmla="*/ 21 w 29"/>
                  <a:gd name="T25" fmla="*/ 20 h 54"/>
                  <a:gd name="T26" fmla="*/ 23 w 29"/>
                  <a:gd name="T27" fmla="*/ 22 h 54"/>
                  <a:gd name="T28" fmla="*/ 21 w 29"/>
                  <a:gd name="T29" fmla="*/ 25 h 54"/>
                  <a:gd name="T30" fmla="*/ 23 w 29"/>
                  <a:gd name="T31" fmla="*/ 54 h 54"/>
                  <a:gd name="T32" fmla="*/ 17 w 29"/>
                  <a:gd name="T33" fmla="*/ 4 h 54"/>
                  <a:gd name="T34" fmla="*/ 6 w 29"/>
                  <a:gd name="T35" fmla="*/ 54 h 54"/>
                  <a:gd name="T36" fmla="*/ 8 w 29"/>
                  <a:gd name="T37" fmla="*/ 25 h 54"/>
                  <a:gd name="T38" fmla="*/ 6 w 29"/>
                  <a:gd name="T39" fmla="*/ 22 h 54"/>
                  <a:gd name="T40" fmla="*/ 8 w 29"/>
                  <a:gd name="T41" fmla="*/ 20 h 54"/>
                  <a:gd name="T42" fmla="*/ 6 w 29"/>
                  <a:gd name="T43" fmla="*/ 17 h 54"/>
                  <a:gd name="T44" fmla="*/ 8 w 29"/>
                  <a:gd name="T45" fmla="*/ 15 h 54"/>
                  <a:gd name="T46" fmla="*/ 6 w 29"/>
                  <a:gd name="T47" fmla="*/ 12 h 54"/>
                  <a:gd name="T48" fmla="*/ 8 w 29"/>
                  <a:gd name="T49" fmla="*/ 9 h 54"/>
                  <a:gd name="T50" fmla="*/ 6 w 29"/>
                  <a:gd name="T51" fmla="*/ 7 h 54"/>
                  <a:gd name="T52" fmla="*/ 13 w 29"/>
                  <a:gd name="T53" fmla="*/ 0 h 54"/>
                  <a:gd name="T54" fmla="*/ 6 w 29"/>
                  <a:gd name="T55" fmla="*/ 54 h 54"/>
                  <a:gd name="T56" fmla="*/ 6 w 29"/>
                  <a:gd name="T57" fmla="*/ 7 h 54"/>
                  <a:gd name="T58" fmla="*/ 3 w 29"/>
                  <a:gd name="T59" fmla="*/ 9 h 54"/>
                  <a:gd name="T60" fmla="*/ 6 w 29"/>
                  <a:gd name="T61" fmla="*/ 12 h 54"/>
                  <a:gd name="T62" fmla="*/ 3 w 29"/>
                  <a:gd name="T63" fmla="*/ 15 h 54"/>
                  <a:gd name="T64" fmla="*/ 6 w 29"/>
                  <a:gd name="T65" fmla="*/ 17 h 54"/>
                  <a:gd name="T66" fmla="*/ 3 w 29"/>
                  <a:gd name="T67" fmla="*/ 20 h 54"/>
                  <a:gd name="T68" fmla="*/ 6 w 29"/>
                  <a:gd name="T69" fmla="*/ 22 h 54"/>
                  <a:gd name="T70" fmla="*/ 3 w 29"/>
                  <a:gd name="T71" fmla="*/ 25 h 54"/>
                  <a:gd name="T72" fmla="*/ 6 w 29"/>
                  <a:gd name="T73" fmla="*/ 54 h 54"/>
                  <a:gd name="T74" fmla="*/ 0 w 29"/>
                  <a:gd name="T7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 h="54">
                    <a:moveTo>
                      <a:pt x="23" y="4"/>
                    </a:moveTo>
                    <a:lnTo>
                      <a:pt x="29" y="4"/>
                    </a:lnTo>
                    <a:lnTo>
                      <a:pt x="29" y="54"/>
                    </a:lnTo>
                    <a:lnTo>
                      <a:pt x="23" y="54"/>
                    </a:lnTo>
                    <a:lnTo>
                      <a:pt x="23" y="25"/>
                    </a:lnTo>
                    <a:lnTo>
                      <a:pt x="26" y="25"/>
                    </a:lnTo>
                    <a:lnTo>
                      <a:pt x="26" y="22"/>
                    </a:lnTo>
                    <a:lnTo>
                      <a:pt x="23" y="22"/>
                    </a:lnTo>
                    <a:lnTo>
                      <a:pt x="23" y="20"/>
                    </a:lnTo>
                    <a:lnTo>
                      <a:pt x="26" y="20"/>
                    </a:lnTo>
                    <a:lnTo>
                      <a:pt x="26" y="17"/>
                    </a:lnTo>
                    <a:lnTo>
                      <a:pt x="23" y="17"/>
                    </a:lnTo>
                    <a:lnTo>
                      <a:pt x="23" y="15"/>
                    </a:lnTo>
                    <a:lnTo>
                      <a:pt x="26" y="15"/>
                    </a:lnTo>
                    <a:lnTo>
                      <a:pt x="26" y="12"/>
                    </a:lnTo>
                    <a:lnTo>
                      <a:pt x="23" y="12"/>
                    </a:lnTo>
                    <a:lnTo>
                      <a:pt x="23" y="4"/>
                    </a:lnTo>
                    <a:close/>
                    <a:moveTo>
                      <a:pt x="17" y="4"/>
                    </a:moveTo>
                    <a:lnTo>
                      <a:pt x="23" y="4"/>
                    </a:lnTo>
                    <a:lnTo>
                      <a:pt x="23" y="12"/>
                    </a:lnTo>
                    <a:lnTo>
                      <a:pt x="21" y="12"/>
                    </a:lnTo>
                    <a:lnTo>
                      <a:pt x="21" y="15"/>
                    </a:lnTo>
                    <a:lnTo>
                      <a:pt x="23" y="15"/>
                    </a:lnTo>
                    <a:lnTo>
                      <a:pt x="23" y="17"/>
                    </a:lnTo>
                    <a:lnTo>
                      <a:pt x="21" y="17"/>
                    </a:lnTo>
                    <a:lnTo>
                      <a:pt x="21" y="20"/>
                    </a:lnTo>
                    <a:lnTo>
                      <a:pt x="23" y="20"/>
                    </a:lnTo>
                    <a:lnTo>
                      <a:pt x="23" y="22"/>
                    </a:lnTo>
                    <a:lnTo>
                      <a:pt x="21" y="22"/>
                    </a:lnTo>
                    <a:lnTo>
                      <a:pt x="21" y="25"/>
                    </a:lnTo>
                    <a:lnTo>
                      <a:pt x="23" y="25"/>
                    </a:lnTo>
                    <a:lnTo>
                      <a:pt x="23" y="54"/>
                    </a:lnTo>
                    <a:lnTo>
                      <a:pt x="17" y="54"/>
                    </a:lnTo>
                    <a:lnTo>
                      <a:pt x="17" y="4"/>
                    </a:lnTo>
                    <a:lnTo>
                      <a:pt x="17" y="4"/>
                    </a:lnTo>
                    <a:close/>
                    <a:moveTo>
                      <a:pt x="6" y="54"/>
                    </a:moveTo>
                    <a:lnTo>
                      <a:pt x="6" y="25"/>
                    </a:lnTo>
                    <a:lnTo>
                      <a:pt x="8" y="25"/>
                    </a:lnTo>
                    <a:lnTo>
                      <a:pt x="8" y="22"/>
                    </a:lnTo>
                    <a:lnTo>
                      <a:pt x="6" y="22"/>
                    </a:lnTo>
                    <a:lnTo>
                      <a:pt x="6" y="20"/>
                    </a:lnTo>
                    <a:lnTo>
                      <a:pt x="8" y="20"/>
                    </a:lnTo>
                    <a:lnTo>
                      <a:pt x="8" y="17"/>
                    </a:lnTo>
                    <a:lnTo>
                      <a:pt x="6" y="17"/>
                    </a:lnTo>
                    <a:lnTo>
                      <a:pt x="6" y="15"/>
                    </a:lnTo>
                    <a:lnTo>
                      <a:pt x="8" y="15"/>
                    </a:lnTo>
                    <a:lnTo>
                      <a:pt x="8" y="12"/>
                    </a:lnTo>
                    <a:lnTo>
                      <a:pt x="6" y="12"/>
                    </a:lnTo>
                    <a:lnTo>
                      <a:pt x="6" y="9"/>
                    </a:lnTo>
                    <a:lnTo>
                      <a:pt x="8" y="9"/>
                    </a:lnTo>
                    <a:lnTo>
                      <a:pt x="8" y="7"/>
                    </a:lnTo>
                    <a:lnTo>
                      <a:pt x="6" y="7"/>
                    </a:lnTo>
                    <a:lnTo>
                      <a:pt x="6" y="0"/>
                    </a:lnTo>
                    <a:lnTo>
                      <a:pt x="13" y="0"/>
                    </a:lnTo>
                    <a:lnTo>
                      <a:pt x="13" y="54"/>
                    </a:lnTo>
                    <a:lnTo>
                      <a:pt x="6" y="54"/>
                    </a:lnTo>
                    <a:close/>
                    <a:moveTo>
                      <a:pt x="6" y="0"/>
                    </a:moveTo>
                    <a:lnTo>
                      <a:pt x="6" y="7"/>
                    </a:lnTo>
                    <a:lnTo>
                      <a:pt x="3" y="7"/>
                    </a:lnTo>
                    <a:lnTo>
                      <a:pt x="3" y="9"/>
                    </a:lnTo>
                    <a:lnTo>
                      <a:pt x="6" y="9"/>
                    </a:lnTo>
                    <a:lnTo>
                      <a:pt x="6" y="12"/>
                    </a:lnTo>
                    <a:lnTo>
                      <a:pt x="3" y="12"/>
                    </a:lnTo>
                    <a:lnTo>
                      <a:pt x="3" y="15"/>
                    </a:lnTo>
                    <a:lnTo>
                      <a:pt x="6" y="15"/>
                    </a:lnTo>
                    <a:lnTo>
                      <a:pt x="6" y="17"/>
                    </a:lnTo>
                    <a:lnTo>
                      <a:pt x="3" y="17"/>
                    </a:lnTo>
                    <a:lnTo>
                      <a:pt x="3" y="20"/>
                    </a:lnTo>
                    <a:lnTo>
                      <a:pt x="6" y="20"/>
                    </a:lnTo>
                    <a:lnTo>
                      <a:pt x="6" y="22"/>
                    </a:lnTo>
                    <a:lnTo>
                      <a:pt x="3" y="22"/>
                    </a:lnTo>
                    <a:lnTo>
                      <a:pt x="3" y="25"/>
                    </a:lnTo>
                    <a:lnTo>
                      <a:pt x="6" y="25"/>
                    </a:lnTo>
                    <a:lnTo>
                      <a:pt x="6" y="54"/>
                    </a:lnTo>
                    <a:lnTo>
                      <a:pt x="0" y="54"/>
                    </a:lnTo>
                    <a:lnTo>
                      <a:pt x="0" y="0"/>
                    </a:lnTo>
                    <a:lnTo>
                      <a:pt x="6" y="0"/>
                    </a:ln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004">
                <a:extLst>
                  <a:ext uri="{FF2B5EF4-FFF2-40B4-BE49-F238E27FC236}">
                    <a16:creationId xmlns:a16="http://schemas.microsoft.com/office/drawing/2014/main" xmlns="" id="{5C00C594-2F76-4C8C-A704-FCAEF43EDED7}"/>
                  </a:ext>
                </a:extLst>
              </p:cNvPr>
              <p:cNvSpPr>
                <a:spLocks noEditPoints="1"/>
              </p:cNvSpPr>
              <p:nvPr/>
            </p:nvSpPr>
            <p:spPr bwMode="auto">
              <a:xfrm>
                <a:off x="5496" y="1401"/>
                <a:ext cx="170" cy="170"/>
              </a:xfrm>
              <a:custGeom>
                <a:avLst/>
                <a:gdLst>
                  <a:gd name="T0" fmla="*/ 97 w 193"/>
                  <a:gd name="T1" fmla="*/ 193 h 193"/>
                  <a:gd name="T2" fmla="*/ 98 w 193"/>
                  <a:gd name="T3" fmla="*/ 193 h 193"/>
                  <a:gd name="T4" fmla="*/ 101 w 193"/>
                  <a:gd name="T5" fmla="*/ 184 h 193"/>
                  <a:gd name="T6" fmla="*/ 112 w 193"/>
                  <a:gd name="T7" fmla="*/ 184 h 193"/>
                  <a:gd name="T8" fmla="*/ 124 w 193"/>
                  <a:gd name="T9" fmla="*/ 189 h 193"/>
                  <a:gd name="T10" fmla="*/ 136 w 193"/>
                  <a:gd name="T11" fmla="*/ 185 h 193"/>
                  <a:gd name="T12" fmla="*/ 145 w 193"/>
                  <a:gd name="T13" fmla="*/ 180 h 193"/>
                  <a:gd name="T14" fmla="*/ 155 w 193"/>
                  <a:gd name="T15" fmla="*/ 173 h 193"/>
                  <a:gd name="T16" fmla="*/ 163 w 193"/>
                  <a:gd name="T17" fmla="*/ 166 h 193"/>
                  <a:gd name="T18" fmla="*/ 165 w 193"/>
                  <a:gd name="T19" fmla="*/ 153 h 193"/>
                  <a:gd name="T20" fmla="*/ 171 w 193"/>
                  <a:gd name="T21" fmla="*/ 144 h 193"/>
                  <a:gd name="T22" fmla="*/ 175 w 193"/>
                  <a:gd name="T23" fmla="*/ 138 h 193"/>
                  <a:gd name="T24" fmla="*/ 186 w 193"/>
                  <a:gd name="T25" fmla="*/ 131 h 193"/>
                  <a:gd name="T26" fmla="*/ 190 w 193"/>
                  <a:gd name="T27" fmla="*/ 119 h 193"/>
                  <a:gd name="T28" fmla="*/ 192 w 193"/>
                  <a:gd name="T29" fmla="*/ 109 h 193"/>
                  <a:gd name="T30" fmla="*/ 193 w 193"/>
                  <a:gd name="T31" fmla="*/ 97 h 193"/>
                  <a:gd name="T32" fmla="*/ 192 w 193"/>
                  <a:gd name="T33" fmla="*/ 87 h 193"/>
                  <a:gd name="T34" fmla="*/ 183 w 193"/>
                  <a:gd name="T35" fmla="*/ 77 h 193"/>
                  <a:gd name="T36" fmla="*/ 179 w 193"/>
                  <a:gd name="T37" fmla="*/ 67 h 193"/>
                  <a:gd name="T38" fmla="*/ 176 w 193"/>
                  <a:gd name="T39" fmla="*/ 59 h 193"/>
                  <a:gd name="T40" fmla="*/ 172 w 193"/>
                  <a:gd name="T41" fmla="*/ 49 h 193"/>
                  <a:gd name="T42" fmla="*/ 172 w 193"/>
                  <a:gd name="T43" fmla="*/ 36 h 193"/>
                  <a:gd name="T44" fmla="*/ 165 w 193"/>
                  <a:gd name="T45" fmla="*/ 29 h 193"/>
                  <a:gd name="T46" fmla="*/ 157 w 193"/>
                  <a:gd name="T47" fmla="*/ 22 h 193"/>
                  <a:gd name="T48" fmla="*/ 144 w 193"/>
                  <a:gd name="T49" fmla="*/ 22 h 193"/>
                  <a:gd name="T50" fmla="*/ 134 w 193"/>
                  <a:gd name="T51" fmla="*/ 17 h 193"/>
                  <a:gd name="T52" fmla="*/ 127 w 193"/>
                  <a:gd name="T53" fmla="*/ 14 h 193"/>
                  <a:gd name="T54" fmla="*/ 119 w 193"/>
                  <a:gd name="T55" fmla="*/ 3 h 193"/>
                  <a:gd name="T56" fmla="*/ 107 w 193"/>
                  <a:gd name="T57" fmla="*/ 1 h 193"/>
                  <a:gd name="T58" fmla="*/ 98 w 193"/>
                  <a:gd name="T59" fmla="*/ 0 h 193"/>
                  <a:gd name="T60" fmla="*/ 97 w 193"/>
                  <a:gd name="T61" fmla="*/ 0 h 193"/>
                  <a:gd name="T62" fmla="*/ 18 w 193"/>
                  <a:gd name="T63" fmla="*/ 97 h 193"/>
                  <a:gd name="T64" fmla="*/ 96 w 193"/>
                  <a:gd name="T65" fmla="*/ 0 h 193"/>
                  <a:gd name="T66" fmla="*/ 96 w 193"/>
                  <a:gd name="T67" fmla="*/ 0 h 193"/>
                  <a:gd name="T68" fmla="*/ 87 w 193"/>
                  <a:gd name="T69" fmla="*/ 1 h 193"/>
                  <a:gd name="T70" fmla="*/ 77 w 193"/>
                  <a:gd name="T71" fmla="*/ 10 h 193"/>
                  <a:gd name="T72" fmla="*/ 67 w 193"/>
                  <a:gd name="T73" fmla="*/ 14 h 193"/>
                  <a:gd name="T74" fmla="*/ 60 w 193"/>
                  <a:gd name="T75" fmla="*/ 17 h 193"/>
                  <a:gd name="T76" fmla="*/ 47 w 193"/>
                  <a:gd name="T77" fmla="*/ 15 h 193"/>
                  <a:gd name="T78" fmla="*/ 38 w 193"/>
                  <a:gd name="T79" fmla="*/ 20 h 193"/>
                  <a:gd name="T80" fmla="*/ 29 w 193"/>
                  <a:gd name="T81" fmla="*/ 29 h 193"/>
                  <a:gd name="T82" fmla="*/ 20 w 193"/>
                  <a:gd name="T83" fmla="*/ 38 h 193"/>
                  <a:gd name="T84" fmla="*/ 15 w 193"/>
                  <a:gd name="T85" fmla="*/ 47 h 193"/>
                  <a:gd name="T86" fmla="*/ 16 w 193"/>
                  <a:gd name="T87" fmla="*/ 60 h 193"/>
                  <a:gd name="T88" fmla="*/ 14 w 193"/>
                  <a:gd name="T89" fmla="*/ 67 h 193"/>
                  <a:gd name="T90" fmla="*/ 3 w 193"/>
                  <a:gd name="T91" fmla="*/ 74 h 193"/>
                  <a:gd name="T92" fmla="*/ 1 w 193"/>
                  <a:gd name="T93" fmla="*/ 86 h 193"/>
                  <a:gd name="T94" fmla="*/ 0 w 193"/>
                  <a:gd name="T95" fmla="*/ 97 h 193"/>
                  <a:gd name="T96" fmla="*/ 1 w 193"/>
                  <a:gd name="T97" fmla="*/ 109 h 193"/>
                  <a:gd name="T98" fmla="*/ 3 w 193"/>
                  <a:gd name="T99" fmla="*/ 119 h 193"/>
                  <a:gd name="T100" fmla="*/ 14 w 193"/>
                  <a:gd name="T101" fmla="*/ 127 h 193"/>
                  <a:gd name="T102" fmla="*/ 17 w 193"/>
                  <a:gd name="T103" fmla="*/ 134 h 193"/>
                  <a:gd name="T104" fmla="*/ 15 w 193"/>
                  <a:gd name="T105" fmla="*/ 147 h 193"/>
                  <a:gd name="T106" fmla="*/ 20 w 193"/>
                  <a:gd name="T107" fmla="*/ 155 h 193"/>
                  <a:gd name="T108" fmla="*/ 29 w 193"/>
                  <a:gd name="T109" fmla="*/ 165 h 193"/>
                  <a:gd name="T110" fmla="*/ 36 w 193"/>
                  <a:gd name="T111" fmla="*/ 172 h 193"/>
                  <a:gd name="T112" fmla="*/ 49 w 193"/>
                  <a:gd name="T113" fmla="*/ 171 h 193"/>
                  <a:gd name="T114" fmla="*/ 59 w 193"/>
                  <a:gd name="T115" fmla="*/ 176 h 193"/>
                  <a:gd name="T116" fmla="*/ 67 w 193"/>
                  <a:gd name="T117" fmla="*/ 179 h 193"/>
                  <a:gd name="T118" fmla="*/ 77 w 193"/>
                  <a:gd name="T119" fmla="*/ 183 h 193"/>
                  <a:gd name="T120" fmla="*/ 86 w 193"/>
                  <a:gd name="T121" fmla="*/ 192 h 193"/>
                  <a:gd name="T122" fmla="*/ 96 w 193"/>
                  <a:gd name="T123" fmla="*/ 193 h 193"/>
                  <a:gd name="T124" fmla="*/ 96 w 193"/>
                  <a:gd name="T125"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3" h="193">
                    <a:moveTo>
                      <a:pt x="97" y="18"/>
                    </a:moveTo>
                    <a:cubicBezTo>
                      <a:pt x="140" y="18"/>
                      <a:pt x="176" y="53"/>
                      <a:pt x="176" y="97"/>
                    </a:cubicBezTo>
                    <a:cubicBezTo>
                      <a:pt x="176" y="140"/>
                      <a:pt x="140" y="175"/>
                      <a:pt x="97" y="175"/>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8" y="193"/>
                      <a:pt x="98" y="193"/>
                      <a:pt x="98" y="193"/>
                    </a:cubicBezTo>
                    <a:cubicBezTo>
                      <a:pt x="98" y="193"/>
                      <a:pt x="98" y="193"/>
                      <a:pt x="98" y="193"/>
                    </a:cubicBezTo>
                    <a:cubicBezTo>
                      <a:pt x="98" y="193"/>
                      <a:pt x="98" y="193"/>
                      <a:pt x="98" y="193"/>
                    </a:cubicBezTo>
                    <a:cubicBezTo>
                      <a:pt x="98" y="193"/>
                      <a:pt x="98" y="193"/>
                      <a:pt x="98" y="193"/>
                    </a:cubicBezTo>
                    <a:cubicBezTo>
                      <a:pt x="98" y="193"/>
                      <a:pt x="98" y="193"/>
                      <a:pt x="98" y="193"/>
                    </a:cubicBezTo>
                    <a:cubicBezTo>
                      <a:pt x="98" y="193"/>
                      <a:pt x="98" y="193"/>
                      <a:pt x="98" y="193"/>
                    </a:cubicBezTo>
                    <a:cubicBezTo>
                      <a:pt x="98" y="193"/>
                      <a:pt x="98" y="193"/>
                      <a:pt x="98" y="193"/>
                    </a:cubicBezTo>
                    <a:cubicBezTo>
                      <a:pt x="99" y="193"/>
                      <a:pt x="99" y="193"/>
                      <a:pt x="99" y="193"/>
                    </a:cubicBezTo>
                    <a:cubicBezTo>
                      <a:pt x="99" y="193"/>
                      <a:pt x="99" y="193"/>
                      <a:pt x="99" y="193"/>
                    </a:cubicBezTo>
                    <a:cubicBezTo>
                      <a:pt x="99" y="193"/>
                      <a:pt x="99" y="193"/>
                      <a:pt x="99" y="193"/>
                    </a:cubicBezTo>
                    <a:cubicBezTo>
                      <a:pt x="99" y="193"/>
                      <a:pt x="99" y="193"/>
                      <a:pt x="99" y="193"/>
                    </a:cubicBezTo>
                    <a:cubicBezTo>
                      <a:pt x="99" y="193"/>
                      <a:pt x="99" y="193"/>
                      <a:pt x="99" y="193"/>
                    </a:cubicBezTo>
                    <a:cubicBezTo>
                      <a:pt x="100" y="185"/>
                      <a:pt x="100" y="185"/>
                      <a:pt x="100" y="185"/>
                    </a:cubicBezTo>
                    <a:cubicBezTo>
                      <a:pt x="100" y="185"/>
                      <a:pt x="100" y="185"/>
                      <a:pt x="101" y="184"/>
                    </a:cubicBezTo>
                    <a:cubicBezTo>
                      <a:pt x="102" y="184"/>
                      <a:pt x="103" y="184"/>
                      <a:pt x="104" y="184"/>
                    </a:cubicBezTo>
                    <a:cubicBezTo>
                      <a:pt x="104" y="184"/>
                      <a:pt x="105" y="184"/>
                      <a:pt x="105" y="185"/>
                    </a:cubicBezTo>
                    <a:cubicBezTo>
                      <a:pt x="107" y="192"/>
                      <a:pt x="107" y="192"/>
                      <a:pt x="107" y="192"/>
                    </a:cubicBezTo>
                    <a:cubicBezTo>
                      <a:pt x="107" y="192"/>
                      <a:pt x="107" y="192"/>
                      <a:pt x="107" y="192"/>
                    </a:cubicBezTo>
                    <a:cubicBezTo>
                      <a:pt x="108" y="192"/>
                      <a:pt x="108" y="192"/>
                      <a:pt x="109" y="192"/>
                    </a:cubicBezTo>
                    <a:cubicBezTo>
                      <a:pt x="109" y="192"/>
                      <a:pt x="109" y="192"/>
                      <a:pt x="109" y="192"/>
                    </a:cubicBezTo>
                    <a:cubicBezTo>
                      <a:pt x="109" y="192"/>
                      <a:pt x="109" y="192"/>
                      <a:pt x="109" y="192"/>
                    </a:cubicBezTo>
                    <a:cubicBezTo>
                      <a:pt x="110" y="192"/>
                      <a:pt x="111" y="192"/>
                      <a:pt x="112" y="192"/>
                    </a:cubicBezTo>
                    <a:cubicBezTo>
                      <a:pt x="112" y="192"/>
                      <a:pt x="112" y="192"/>
                      <a:pt x="112" y="191"/>
                    </a:cubicBezTo>
                    <a:cubicBezTo>
                      <a:pt x="112" y="184"/>
                      <a:pt x="112" y="184"/>
                      <a:pt x="112" y="184"/>
                    </a:cubicBezTo>
                    <a:cubicBezTo>
                      <a:pt x="112" y="184"/>
                      <a:pt x="112" y="183"/>
                      <a:pt x="112" y="183"/>
                    </a:cubicBezTo>
                    <a:cubicBezTo>
                      <a:pt x="113" y="183"/>
                      <a:pt x="114" y="183"/>
                      <a:pt x="116" y="182"/>
                    </a:cubicBezTo>
                    <a:cubicBezTo>
                      <a:pt x="116" y="183"/>
                      <a:pt x="116" y="183"/>
                      <a:pt x="116" y="183"/>
                    </a:cubicBezTo>
                    <a:cubicBezTo>
                      <a:pt x="119" y="190"/>
                      <a:pt x="119" y="190"/>
                      <a:pt x="119" y="190"/>
                    </a:cubicBezTo>
                    <a:cubicBezTo>
                      <a:pt x="119" y="190"/>
                      <a:pt x="119" y="190"/>
                      <a:pt x="119" y="190"/>
                    </a:cubicBezTo>
                    <a:cubicBezTo>
                      <a:pt x="120" y="190"/>
                      <a:pt x="121" y="190"/>
                      <a:pt x="122" y="190"/>
                    </a:cubicBezTo>
                    <a:cubicBezTo>
                      <a:pt x="122" y="190"/>
                      <a:pt x="122" y="190"/>
                      <a:pt x="122" y="190"/>
                    </a:cubicBezTo>
                    <a:cubicBezTo>
                      <a:pt x="122" y="190"/>
                      <a:pt x="122" y="190"/>
                      <a:pt x="122" y="190"/>
                    </a:cubicBezTo>
                    <a:cubicBezTo>
                      <a:pt x="122" y="189"/>
                      <a:pt x="123" y="189"/>
                      <a:pt x="124" y="189"/>
                    </a:cubicBezTo>
                    <a:cubicBezTo>
                      <a:pt x="124" y="189"/>
                      <a:pt x="124" y="189"/>
                      <a:pt x="124" y="189"/>
                    </a:cubicBezTo>
                    <a:cubicBezTo>
                      <a:pt x="123" y="181"/>
                      <a:pt x="123" y="181"/>
                      <a:pt x="123" y="181"/>
                    </a:cubicBezTo>
                    <a:cubicBezTo>
                      <a:pt x="123" y="181"/>
                      <a:pt x="123" y="181"/>
                      <a:pt x="123" y="180"/>
                    </a:cubicBezTo>
                    <a:cubicBezTo>
                      <a:pt x="124" y="180"/>
                      <a:pt x="126" y="180"/>
                      <a:pt x="127" y="179"/>
                    </a:cubicBezTo>
                    <a:cubicBezTo>
                      <a:pt x="127" y="179"/>
                      <a:pt x="127" y="179"/>
                      <a:pt x="127" y="180"/>
                    </a:cubicBezTo>
                    <a:cubicBezTo>
                      <a:pt x="131" y="186"/>
                      <a:pt x="131" y="186"/>
                      <a:pt x="131" y="186"/>
                    </a:cubicBezTo>
                    <a:cubicBezTo>
                      <a:pt x="131" y="186"/>
                      <a:pt x="131" y="186"/>
                      <a:pt x="131" y="186"/>
                    </a:cubicBezTo>
                    <a:cubicBezTo>
                      <a:pt x="132" y="186"/>
                      <a:pt x="133" y="186"/>
                      <a:pt x="134" y="186"/>
                    </a:cubicBezTo>
                    <a:cubicBezTo>
                      <a:pt x="134" y="186"/>
                      <a:pt x="134" y="186"/>
                      <a:pt x="134" y="186"/>
                    </a:cubicBezTo>
                    <a:cubicBezTo>
                      <a:pt x="134" y="186"/>
                      <a:pt x="134" y="186"/>
                      <a:pt x="134" y="186"/>
                    </a:cubicBezTo>
                    <a:cubicBezTo>
                      <a:pt x="134" y="185"/>
                      <a:pt x="135" y="185"/>
                      <a:pt x="136" y="185"/>
                    </a:cubicBezTo>
                    <a:cubicBezTo>
                      <a:pt x="136" y="185"/>
                      <a:pt x="136" y="184"/>
                      <a:pt x="136" y="184"/>
                    </a:cubicBezTo>
                    <a:cubicBezTo>
                      <a:pt x="134" y="177"/>
                      <a:pt x="134" y="177"/>
                      <a:pt x="134" y="177"/>
                    </a:cubicBezTo>
                    <a:cubicBezTo>
                      <a:pt x="134" y="177"/>
                      <a:pt x="134" y="176"/>
                      <a:pt x="134" y="176"/>
                    </a:cubicBezTo>
                    <a:cubicBezTo>
                      <a:pt x="135" y="176"/>
                      <a:pt x="136" y="175"/>
                      <a:pt x="137" y="175"/>
                    </a:cubicBezTo>
                    <a:cubicBezTo>
                      <a:pt x="137" y="175"/>
                      <a:pt x="138" y="175"/>
                      <a:pt x="138" y="175"/>
                    </a:cubicBezTo>
                    <a:cubicBezTo>
                      <a:pt x="142" y="181"/>
                      <a:pt x="142" y="181"/>
                      <a:pt x="142" y="181"/>
                    </a:cubicBezTo>
                    <a:cubicBezTo>
                      <a:pt x="143" y="181"/>
                      <a:pt x="143" y="181"/>
                      <a:pt x="143" y="181"/>
                    </a:cubicBezTo>
                    <a:cubicBezTo>
                      <a:pt x="143" y="181"/>
                      <a:pt x="144" y="180"/>
                      <a:pt x="145" y="180"/>
                    </a:cubicBezTo>
                    <a:cubicBezTo>
                      <a:pt x="145" y="180"/>
                      <a:pt x="145" y="180"/>
                      <a:pt x="145" y="180"/>
                    </a:cubicBezTo>
                    <a:cubicBezTo>
                      <a:pt x="145" y="180"/>
                      <a:pt x="145" y="180"/>
                      <a:pt x="145" y="180"/>
                    </a:cubicBezTo>
                    <a:cubicBezTo>
                      <a:pt x="146" y="180"/>
                      <a:pt x="146" y="179"/>
                      <a:pt x="147" y="179"/>
                    </a:cubicBezTo>
                    <a:cubicBezTo>
                      <a:pt x="147" y="179"/>
                      <a:pt x="147" y="179"/>
                      <a:pt x="147" y="178"/>
                    </a:cubicBezTo>
                    <a:cubicBezTo>
                      <a:pt x="144" y="171"/>
                      <a:pt x="144" y="171"/>
                      <a:pt x="144" y="171"/>
                    </a:cubicBezTo>
                    <a:cubicBezTo>
                      <a:pt x="144" y="171"/>
                      <a:pt x="144" y="171"/>
                      <a:pt x="144" y="171"/>
                    </a:cubicBezTo>
                    <a:cubicBezTo>
                      <a:pt x="145" y="170"/>
                      <a:pt x="146" y="169"/>
                      <a:pt x="147" y="169"/>
                    </a:cubicBezTo>
                    <a:cubicBezTo>
                      <a:pt x="147" y="169"/>
                      <a:pt x="148" y="169"/>
                      <a:pt x="148" y="169"/>
                    </a:cubicBezTo>
                    <a:cubicBezTo>
                      <a:pt x="153" y="174"/>
                      <a:pt x="153" y="174"/>
                      <a:pt x="153" y="174"/>
                    </a:cubicBezTo>
                    <a:cubicBezTo>
                      <a:pt x="153" y="174"/>
                      <a:pt x="153" y="175"/>
                      <a:pt x="154" y="174"/>
                    </a:cubicBezTo>
                    <a:cubicBezTo>
                      <a:pt x="154" y="174"/>
                      <a:pt x="155" y="174"/>
                      <a:pt x="155" y="173"/>
                    </a:cubicBezTo>
                    <a:cubicBezTo>
                      <a:pt x="155" y="173"/>
                      <a:pt x="155" y="173"/>
                      <a:pt x="155" y="173"/>
                    </a:cubicBezTo>
                    <a:cubicBezTo>
                      <a:pt x="155" y="173"/>
                      <a:pt x="155" y="173"/>
                      <a:pt x="155" y="173"/>
                    </a:cubicBezTo>
                    <a:cubicBezTo>
                      <a:pt x="155" y="173"/>
                      <a:pt x="155" y="173"/>
                      <a:pt x="155" y="173"/>
                    </a:cubicBezTo>
                    <a:cubicBezTo>
                      <a:pt x="156" y="173"/>
                      <a:pt x="157" y="172"/>
                      <a:pt x="157" y="172"/>
                    </a:cubicBezTo>
                    <a:cubicBezTo>
                      <a:pt x="157" y="171"/>
                      <a:pt x="157" y="171"/>
                      <a:pt x="157" y="171"/>
                    </a:cubicBezTo>
                    <a:cubicBezTo>
                      <a:pt x="153" y="165"/>
                      <a:pt x="153" y="165"/>
                      <a:pt x="153" y="165"/>
                    </a:cubicBezTo>
                    <a:cubicBezTo>
                      <a:pt x="153" y="164"/>
                      <a:pt x="153" y="164"/>
                      <a:pt x="153" y="164"/>
                    </a:cubicBezTo>
                    <a:cubicBezTo>
                      <a:pt x="154" y="163"/>
                      <a:pt x="155" y="162"/>
                      <a:pt x="156" y="162"/>
                    </a:cubicBezTo>
                    <a:cubicBezTo>
                      <a:pt x="156" y="161"/>
                      <a:pt x="156" y="162"/>
                      <a:pt x="157" y="162"/>
                    </a:cubicBezTo>
                    <a:cubicBezTo>
                      <a:pt x="163" y="166"/>
                      <a:pt x="163" y="166"/>
                      <a:pt x="163" y="166"/>
                    </a:cubicBezTo>
                    <a:cubicBezTo>
                      <a:pt x="163" y="166"/>
                      <a:pt x="163" y="166"/>
                      <a:pt x="163" y="166"/>
                    </a:cubicBezTo>
                    <a:cubicBezTo>
                      <a:pt x="164" y="166"/>
                      <a:pt x="164" y="165"/>
                      <a:pt x="165" y="165"/>
                    </a:cubicBezTo>
                    <a:cubicBezTo>
                      <a:pt x="165" y="165"/>
                      <a:pt x="165" y="165"/>
                      <a:pt x="165" y="165"/>
                    </a:cubicBezTo>
                    <a:cubicBezTo>
                      <a:pt x="165" y="165"/>
                      <a:pt x="165" y="165"/>
                      <a:pt x="165" y="165"/>
                    </a:cubicBezTo>
                    <a:cubicBezTo>
                      <a:pt x="165" y="165"/>
                      <a:pt x="165" y="165"/>
                      <a:pt x="165" y="165"/>
                    </a:cubicBezTo>
                    <a:cubicBezTo>
                      <a:pt x="165" y="164"/>
                      <a:pt x="166" y="164"/>
                      <a:pt x="166" y="163"/>
                    </a:cubicBezTo>
                    <a:cubicBezTo>
                      <a:pt x="167" y="163"/>
                      <a:pt x="166" y="163"/>
                      <a:pt x="166" y="163"/>
                    </a:cubicBezTo>
                    <a:cubicBezTo>
                      <a:pt x="162" y="157"/>
                      <a:pt x="162" y="157"/>
                      <a:pt x="162" y="157"/>
                    </a:cubicBezTo>
                    <a:cubicBezTo>
                      <a:pt x="162" y="156"/>
                      <a:pt x="162" y="156"/>
                      <a:pt x="162" y="156"/>
                    </a:cubicBezTo>
                    <a:cubicBezTo>
                      <a:pt x="162" y="155"/>
                      <a:pt x="163" y="154"/>
                      <a:pt x="164" y="153"/>
                    </a:cubicBezTo>
                    <a:cubicBezTo>
                      <a:pt x="164" y="153"/>
                      <a:pt x="164" y="153"/>
                      <a:pt x="165" y="153"/>
                    </a:cubicBezTo>
                    <a:cubicBezTo>
                      <a:pt x="171" y="157"/>
                      <a:pt x="171" y="157"/>
                      <a:pt x="171" y="157"/>
                    </a:cubicBezTo>
                    <a:cubicBezTo>
                      <a:pt x="171" y="157"/>
                      <a:pt x="172" y="157"/>
                      <a:pt x="172" y="157"/>
                    </a:cubicBezTo>
                    <a:cubicBezTo>
                      <a:pt x="172" y="157"/>
                      <a:pt x="173" y="156"/>
                      <a:pt x="173" y="155"/>
                    </a:cubicBezTo>
                    <a:cubicBezTo>
                      <a:pt x="173" y="155"/>
                      <a:pt x="173" y="155"/>
                      <a:pt x="173" y="155"/>
                    </a:cubicBezTo>
                    <a:cubicBezTo>
                      <a:pt x="173" y="155"/>
                      <a:pt x="173" y="155"/>
                      <a:pt x="173" y="155"/>
                    </a:cubicBezTo>
                    <a:cubicBezTo>
                      <a:pt x="174" y="155"/>
                      <a:pt x="174" y="154"/>
                      <a:pt x="174" y="153"/>
                    </a:cubicBezTo>
                    <a:cubicBezTo>
                      <a:pt x="175" y="153"/>
                      <a:pt x="175" y="153"/>
                      <a:pt x="174" y="153"/>
                    </a:cubicBezTo>
                    <a:cubicBezTo>
                      <a:pt x="169" y="148"/>
                      <a:pt x="169" y="148"/>
                      <a:pt x="169" y="148"/>
                    </a:cubicBezTo>
                    <a:cubicBezTo>
                      <a:pt x="169" y="147"/>
                      <a:pt x="169" y="147"/>
                      <a:pt x="169" y="147"/>
                    </a:cubicBezTo>
                    <a:cubicBezTo>
                      <a:pt x="169" y="146"/>
                      <a:pt x="170" y="145"/>
                      <a:pt x="171" y="144"/>
                    </a:cubicBezTo>
                    <a:cubicBezTo>
                      <a:pt x="171" y="144"/>
                      <a:pt x="171" y="144"/>
                      <a:pt x="172" y="144"/>
                    </a:cubicBezTo>
                    <a:cubicBezTo>
                      <a:pt x="179" y="147"/>
                      <a:pt x="179" y="147"/>
                      <a:pt x="179" y="147"/>
                    </a:cubicBezTo>
                    <a:cubicBezTo>
                      <a:pt x="179" y="147"/>
                      <a:pt x="179" y="147"/>
                      <a:pt x="179" y="147"/>
                    </a:cubicBezTo>
                    <a:cubicBezTo>
                      <a:pt x="179" y="146"/>
                      <a:pt x="180" y="146"/>
                      <a:pt x="180" y="145"/>
                    </a:cubicBezTo>
                    <a:cubicBezTo>
                      <a:pt x="180" y="145"/>
                      <a:pt x="180" y="145"/>
                      <a:pt x="180" y="145"/>
                    </a:cubicBezTo>
                    <a:cubicBezTo>
                      <a:pt x="180" y="145"/>
                      <a:pt x="180" y="145"/>
                      <a:pt x="180" y="145"/>
                    </a:cubicBezTo>
                    <a:cubicBezTo>
                      <a:pt x="180" y="145"/>
                      <a:pt x="180" y="145"/>
                      <a:pt x="180" y="145"/>
                    </a:cubicBezTo>
                    <a:cubicBezTo>
                      <a:pt x="181" y="144"/>
                      <a:pt x="181" y="143"/>
                      <a:pt x="181" y="143"/>
                    </a:cubicBezTo>
                    <a:cubicBezTo>
                      <a:pt x="181" y="143"/>
                      <a:pt x="181" y="142"/>
                      <a:pt x="181" y="142"/>
                    </a:cubicBezTo>
                    <a:cubicBezTo>
                      <a:pt x="175" y="138"/>
                      <a:pt x="175" y="138"/>
                      <a:pt x="175" y="138"/>
                    </a:cubicBezTo>
                    <a:cubicBezTo>
                      <a:pt x="175" y="138"/>
                      <a:pt x="175" y="137"/>
                      <a:pt x="175" y="137"/>
                    </a:cubicBezTo>
                    <a:cubicBezTo>
                      <a:pt x="175" y="136"/>
                      <a:pt x="176" y="135"/>
                      <a:pt x="176" y="134"/>
                    </a:cubicBezTo>
                    <a:cubicBezTo>
                      <a:pt x="177" y="134"/>
                      <a:pt x="177" y="134"/>
                      <a:pt x="177" y="134"/>
                    </a:cubicBezTo>
                    <a:cubicBezTo>
                      <a:pt x="184" y="136"/>
                      <a:pt x="184" y="136"/>
                      <a:pt x="184" y="136"/>
                    </a:cubicBezTo>
                    <a:cubicBezTo>
                      <a:pt x="185" y="136"/>
                      <a:pt x="185" y="136"/>
                      <a:pt x="185" y="136"/>
                    </a:cubicBezTo>
                    <a:cubicBezTo>
                      <a:pt x="185" y="135"/>
                      <a:pt x="185" y="134"/>
                      <a:pt x="186" y="134"/>
                    </a:cubicBezTo>
                    <a:cubicBezTo>
                      <a:pt x="186" y="134"/>
                      <a:pt x="186" y="134"/>
                      <a:pt x="186" y="134"/>
                    </a:cubicBezTo>
                    <a:cubicBezTo>
                      <a:pt x="186" y="133"/>
                      <a:pt x="186" y="133"/>
                      <a:pt x="186" y="133"/>
                    </a:cubicBezTo>
                    <a:cubicBezTo>
                      <a:pt x="186" y="133"/>
                      <a:pt x="186" y="132"/>
                      <a:pt x="187" y="131"/>
                    </a:cubicBezTo>
                    <a:cubicBezTo>
                      <a:pt x="187" y="131"/>
                      <a:pt x="187" y="131"/>
                      <a:pt x="186" y="131"/>
                    </a:cubicBezTo>
                    <a:cubicBezTo>
                      <a:pt x="180" y="127"/>
                      <a:pt x="180" y="127"/>
                      <a:pt x="180" y="127"/>
                    </a:cubicBezTo>
                    <a:cubicBezTo>
                      <a:pt x="180" y="127"/>
                      <a:pt x="179" y="127"/>
                      <a:pt x="179" y="127"/>
                    </a:cubicBezTo>
                    <a:cubicBezTo>
                      <a:pt x="180" y="125"/>
                      <a:pt x="180" y="124"/>
                      <a:pt x="180" y="123"/>
                    </a:cubicBezTo>
                    <a:cubicBezTo>
                      <a:pt x="181" y="123"/>
                      <a:pt x="181" y="123"/>
                      <a:pt x="181" y="123"/>
                    </a:cubicBezTo>
                    <a:cubicBezTo>
                      <a:pt x="189" y="124"/>
                      <a:pt x="189" y="124"/>
                      <a:pt x="189" y="124"/>
                    </a:cubicBezTo>
                    <a:cubicBezTo>
                      <a:pt x="189" y="124"/>
                      <a:pt x="189" y="124"/>
                      <a:pt x="189" y="124"/>
                    </a:cubicBezTo>
                    <a:cubicBezTo>
                      <a:pt x="189" y="123"/>
                      <a:pt x="189" y="122"/>
                      <a:pt x="190" y="122"/>
                    </a:cubicBezTo>
                    <a:cubicBezTo>
                      <a:pt x="190" y="122"/>
                      <a:pt x="190" y="122"/>
                      <a:pt x="190" y="122"/>
                    </a:cubicBezTo>
                    <a:cubicBezTo>
                      <a:pt x="190" y="122"/>
                      <a:pt x="190" y="122"/>
                      <a:pt x="190" y="122"/>
                    </a:cubicBezTo>
                    <a:cubicBezTo>
                      <a:pt x="190" y="121"/>
                      <a:pt x="190" y="120"/>
                      <a:pt x="190" y="119"/>
                    </a:cubicBezTo>
                    <a:cubicBezTo>
                      <a:pt x="190" y="119"/>
                      <a:pt x="190" y="119"/>
                      <a:pt x="190" y="119"/>
                    </a:cubicBezTo>
                    <a:cubicBezTo>
                      <a:pt x="183" y="116"/>
                      <a:pt x="183" y="116"/>
                      <a:pt x="183" y="116"/>
                    </a:cubicBezTo>
                    <a:cubicBezTo>
                      <a:pt x="183" y="116"/>
                      <a:pt x="183" y="116"/>
                      <a:pt x="183" y="116"/>
                    </a:cubicBezTo>
                    <a:cubicBezTo>
                      <a:pt x="183" y="114"/>
                      <a:pt x="183" y="113"/>
                      <a:pt x="183" y="112"/>
                    </a:cubicBezTo>
                    <a:cubicBezTo>
                      <a:pt x="183" y="112"/>
                      <a:pt x="184" y="112"/>
                      <a:pt x="184" y="112"/>
                    </a:cubicBezTo>
                    <a:cubicBezTo>
                      <a:pt x="192" y="112"/>
                      <a:pt x="192" y="112"/>
                      <a:pt x="192" y="112"/>
                    </a:cubicBezTo>
                    <a:cubicBezTo>
                      <a:pt x="192" y="112"/>
                      <a:pt x="192" y="112"/>
                      <a:pt x="192" y="111"/>
                    </a:cubicBezTo>
                    <a:cubicBezTo>
                      <a:pt x="192" y="111"/>
                      <a:pt x="192" y="110"/>
                      <a:pt x="192" y="109"/>
                    </a:cubicBezTo>
                    <a:cubicBezTo>
                      <a:pt x="192" y="109"/>
                      <a:pt x="192" y="109"/>
                      <a:pt x="192" y="109"/>
                    </a:cubicBezTo>
                    <a:cubicBezTo>
                      <a:pt x="192" y="109"/>
                      <a:pt x="192" y="109"/>
                      <a:pt x="192" y="109"/>
                    </a:cubicBezTo>
                    <a:cubicBezTo>
                      <a:pt x="192" y="109"/>
                      <a:pt x="192" y="109"/>
                      <a:pt x="192" y="109"/>
                    </a:cubicBezTo>
                    <a:cubicBezTo>
                      <a:pt x="192" y="108"/>
                      <a:pt x="192" y="108"/>
                      <a:pt x="192" y="107"/>
                    </a:cubicBezTo>
                    <a:cubicBezTo>
                      <a:pt x="192" y="107"/>
                      <a:pt x="192" y="107"/>
                      <a:pt x="192" y="107"/>
                    </a:cubicBezTo>
                    <a:cubicBezTo>
                      <a:pt x="185" y="105"/>
                      <a:pt x="185" y="105"/>
                      <a:pt x="185" y="105"/>
                    </a:cubicBezTo>
                    <a:cubicBezTo>
                      <a:pt x="185" y="105"/>
                      <a:pt x="184" y="104"/>
                      <a:pt x="184" y="104"/>
                    </a:cubicBezTo>
                    <a:cubicBezTo>
                      <a:pt x="184" y="103"/>
                      <a:pt x="184" y="102"/>
                      <a:pt x="185" y="101"/>
                    </a:cubicBezTo>
                    <a:cubicBezTo>
                      <a:pt x="185" y="100"/>
                      <a:pt x="185" y="100"/>
                      <a:pt x="185" y="100"/>
                    </a:cubicBezTo>
                    <a:cubicBezTo>
                      <a:pt x="193" y="99"/>
                      <a:pt x="193" y="99"/>
                      <a:pt x="193" y="99"/>
                    </a:cubicBezTo>
                    <a:cubicBezTo>
                      <a:pt x="193" y="99"/>
                      <a:pt x="193" y="99"/>
                      <a:pt x="193" y="99"/>
                    </a:cubicBezTo>
                    <a:cubicBezTo>
                      <a:pt x="193" y="97"/>
                      <a:pt x="193" y="97"/>
                      <a:pt x="193" y="97"/>
                    </a:cubicBezTo>
                    <a:cubicBezTo>
                      <a:pt x="193" y="97"/>
                      <a:pt x="193" y="97"/>
                      <a:pt x="193" y="97"/>
                    </a:cubicBezTo>
                    <a:cubicBezTo>
                      <a:pt x="193" y="97"/>
                      <a:pt x="193" y="97"/>
                      <a:pt x="193" y="97"/>
                    </a:cubicBezTo>
                    <a:cubicBezTo>
                      <a:pt x="193" y="97"/>
                      <a:pt x="193" y="97"/>
                      <a:pt x="193" y="97"/>
                    </a:cubicBezTo>
                    <a:cubicBezTo>
                      <a:pt x="193" y="94"/>
                      <a:pt x="193" y="94"/>
                      <a:pt x="193" y="94"/>
                    </a:cubicBezTo>
                    <a:cubicBezTo>
                      <a:pt x="193" y="94"/>
                      <a:pt x="193" y="94"/>
                      <a:pt x="193" y="94"/>
                    </a:cubicBezTo>
                    <a:cubicBezTo>
                      <a:pt x="185" y="93"/>
                      <a:pt x="185" y="93"/>
                      <a:pt x="185" y="93"/>
                    </a:cubicBezTo>
                    <a:cubicBezTo>
                      <a:pt x="185" y="93"/>
                      <a:pt x="185" y="93"/>
                      <a:pt x="185" y="93"/>
                    </a:cubicBezTo>
                    <a:cubicBezTo>
                      <a:pt x="184" y="92"/>
                      <a:pt x="184" y="90"/>
                      <a:pt x="184" y="89"/>
                    </a:cubicBezTo>
                    <a:cubicBezTo>
                      <a:pt x="184" y="89"/>
                      <a:pt x="185" y="89"/>
                      <a:pt x="185" y="89"/>
                    </a:cubicBezTo>
                    <a:cubicBezTo>
                      <a:pt x="192" y="87"/>
                      <a:pt x="192" y="87"/>
                      <a:pt x="192" y="87"/>
                    </a:cubicBezTo>
                    <a:cubicBezTo>
                      <a:pt x="192" y="87"/>
                      <a:pt x="192" y="87"/>
                      <a:pt x="192" y="86"/>
                    </a:cubicBezTo>
                    <a:cubicBezTo>
                      <a:pt x="192" y="86"/>
                      <a:pt x="192" y="85"/>
                      <a:pt x="192" y="84"/>
                    </a:cubicBezTo>
                    <a:cubicBezTo>
                      <a:pt x="192" y="84"/>
                      <a:pt x="192" y="84"/>
                      <a:pt x="192" y="84"/>
                    </a:cubicBezTo>
                    <a:cubicBezTo>
                      <a:pt x="192" y="84"/>
                      <a:pt x="192" y="84"/>
                      <a:pt x="192" y="84"/>
                    </a:cubicBezTo>
                    <a:cubicBezTo>
                      <a:pt x="192" y="83"/>
                      <a:pt x="192" y="83"/>
                      <a:pt x="192" y="82"/>
                    </a:cubicBezTo>
                    <a:cubicBezTo>
                      <a:pt x="192" y="82"/>
                      <a:pt x="192" y="82"/>
                      <a:pt x="192" y="82"/>
                    </a:cubicBezTo>
                    <a:cubicBezTo>
                      <a:pt x="184" y="82"/>
                      <a:pt x="184" y="82"/>
                      <a:pt x="184" y="82"/>
                    </a:cubicBezTo>
                    <a:cubicBezTo>
                      <a:pt x="184" y="82"/>
                      <a:pt x="183" y="82"/>
                      <a:pt x="183" y="81"/>
                    </a:cubicBezTo>
                    <a:cubicBezTo>
                      <a:pt x="183" y="80"/>
                      <a:pt x="183" y="79"/>
                      <a:pt x="183" y="78"/>
                    </a:cubicBezTo>
                    <a:cubicBezTo>
                      <a:pt x="183" y="78"/>
                      <a:pt x="183" y="77"/>
                      <a:pt x="183" y="77"/>
                    </a:cubicBezTo>
                    <a:cubicBezTo>
                      <a:pt x="190" y="74"/>
                      <a:pt x="190" y="74"/>
                      <a:pt x="190" y="74"/>
                    </a:cubicBezTo>
                    <a:cubicBezTo>
                      <a:pt x="190" y="74"/>
                      <a:pt x="190" y="74"/>
                      <a:pt x="190" y="74"/>
                    </a:cubicBezTo>
                    <a:cubicBezTo>
                      <a:pt x="190" y="73"/>
                      <a:pt x="190" y="73"/>
                      <a:pt x="190" y="72"/>
                    </a:cubicBezTo>
                    <a:cubicBezTo>
                      <a:pt x="190" y="72"/>
                      <a:pt x="190" y="72"/>
                      <a:pt x="190" y="72"/>
                    </a:cubicBezTo>
                    <a:cubicBezTo>
                      <a:pt x="190" y="72"/>
                      <a:pt x="190" y="72"/>
                      <a:pt x="190" y="72"/>
                    </a:cubicBezTo>
                    <a:cubicBezTo>
                      <a:pt x="189" y="71"/>
                      <a:pt x="189" y="70"/>
                      <a:pt x="189" y="70"/>
                    </a:cubicBezTo>
                    <a:cubicBezTo>
                      <a:pt x="189" y="69"/>
                      <a:pt x="189" y="69"/>
                      <a:pt x="189" y="69"/>
                    </a:cubicBezTo>
                    <a:cubicBezTo>
                      <a:pt x="181" y="70"/>
                      <a:pt x="181" y="70"/>
                      <a:pt x="181" y="70"/>
                    </a:cubicBezTo>
                    <a:cubicBezTo>
                      <a:pt x="181" y="70"/>
                      <a:pt x="181" y="70"/>
                      <a:pt x="180" y="70"/>
                    </a:cubicBezTo>
                    <a:cubicBezTo>
                      <a:pt x="180" y="69"/>
                      <a:pt x="180" y="68"/>
                      <a:pt x="179" y="67"/>
                    </a:cubicBezTo>
                    <a:cubicBezTo>
                      <a:pt x="179" y="66"/>
                      <a:pt x="180" y="66"/>
                      <a:pt x="180" y="66"/>
                    </a:cubicBezTo>
                    <a:cubicBezTo>
                      <a:pt x="186" y="62"/>
                      <a:pt x="186" y="62"/>
                      <a:pt x="186" y="62"/>
                    </a:cubicBezTo>
                    <a:cubicBezTo>
                      <a:pt x="187" y="62"/>
                      <a:pt x="187" y="62"/>
                      <a:pt x="187" y="62"/>
                    </a:cubicBezTo>
                    <a:cubicBezTo>
                      <a:pt x="186" y="61"/>
                      <a:pt x="186" y="61"/>
                      <a:pt x="186" y="60"/>
                    </a:cubicBezTo>
                    <a:cubicBezTo>
                      <a:pt x="186" y="60"/>
                      <a:pt x="186" y="60"/>
                      <a:pt x="186" y="60"/>
                    </a:cubicBezTo>
                    <a:cubicBezTo>
                      <a:pt x="186" y="60"/>
                      <a:pt x="186" y="60"/>
                      <a:pt x="186" y="60"/>
                    </a:cubicBezTo>
                    <a:cubicBezTo>
                      <a:pt x="185" y="59"/>
                      <a:pt x="185" y="58"/>
                      <a:pt x="185" y="58"/>
                    </a:cubicBezTo>
                    <a:cubicBezTo>
                      <a:pt x="185" y="58"/>
                      <a:pt x="185" y="58"/>
                      <a:pt x="184" y="58"/>
                    </a:cubicBezTo>
                    <a:cubicBezTo>
                      <a:pt x="177" y="60"/>
                      <a:pt x="177" y="60"/>
                      <a:pt x="177" y="60"/>
                    </a:cubicBezTo>
                    <a:cubicBezTo>
                      <a:pt x="177" y="60"/>
                      <a:pt x="177" y="60"/>
                      <a:pt x="176" y="59"/>
                    </a:cubicBezTo>
                    <a:cubicBezTo>
                      <a:pt x="176" y="58"/>
                      <a:pt x="175" y="57"/>
                      <a:pt x="175" y="56"/>
                    </a:cubicBezTo>
                    <a:cubicBezTo>
                      <a:pt x="175" y="56"/>
                      <a:pt x="175" y="56"/>
                      <a:pt x="175" y="56"/>
                    </a:cubicBezTo>
                    <a:cubicBezTo>
                      <a:pt x="181" y="51"/>
                      <a:pt x="181" y="51"/>
                      <a:pt x="181" y="51"/>
                    </a:cubicBezTo>
                    <a:cubicBezTo>
                      <a:pt x="181" y="51"/>
                      <a:pt x="181" y="51"/>
                      <a:pt x="181" y="51"/>
                    </a:cubicBezTo>
                    <a:cubicBezTo>
                      <a:pt x="181" y="50"/>
                      <a:pt x="181" y="49"/>
                      <a:pt x="180" y="49"/>
                    </a:cubicBezTo>
                    <a:cubicBezTo>
                      <a:pt x="180" y="49"/>
                      <a:pt x="180" y="49"/>
                      <a:pt x="180" y="49"/>
                    </a:cubicBezTo>
                    <a:cubicBezTo>
                      <a:pt x="180" y="49"/>
                      <a:pt x="180" y="49"/>
                      <a:pt x="180" y="49"/>
                    </a:cubicBezTo>
                    <a:cubicBezTo>
                      <a:pt x="180" y="48"/>
                      <a:pt x="179" y="47"/>
                      <a:pt x="179" y="47"/>
                    </a:cubicBezTo>
                    <a:cubicBezTo>
                      <a:pt x="179" y="46"/>
                      <a:pt x="179" y="46"/>
                      <a:pt x="179" y="46"/>
                    </a:cubicBezTo>
                    <a:cubicBezTo>
                      <a:pt x="172" y="49"/>
                      <a:pt x="172" y="49"/>
                      <a:pt x="172" y="49"/>
                    </a:cubicBezTo>
                    <a:cubicBezTo>
                      <a:pt x="171" y="50"/>
                      <a:pt x="171" y="50"/>
                      <a:pt x="171" y="49"/>
                    </a:cubicBezTo>
                    <a:cubicBezTo>
                      <a:pt x="170" y="48"/>
                      <a:pt x="169" y="47"/>
                      <a:pt x="169" y="47"/>
                    </a:cubicBezTo>
                    <a:cubicBezTo>
                      <a:pt x="169" y="46"/>
                      <a:pt x="169" y="46"/>
                      <a:pt x="169" y="46"/>
                    </a:cubicBezTo>
                    <a:cubicBezTo>
                      <a:pt x="174" y="40"/>
                      <a:pt x="174" y="40"/>
                      <a:pt x="174" y="40"/>
                    </a:cubicBezTo>
                    <a:cubicBezTo>
                      <a:pt x="175" y="40"/>
                      <a:pt x="175" y="40"/>
                      <a:pt x="174" y="40"/>
                    </a:cubicBezTo>
                    <a:cubicBezTo>
                      <a:pt x="174" y="39"/>
                      <a:pt x="174" y="39"/>
                      <a:pt x="173" y="38"/>
                    </a:cubicBezTo>
                    <a:cubicBezTo>
                      <a:pt x="173" y="38"/>
                      <a:pt x="173" y="38"/>
                      <a:pt x="173" y="38"/>
                    </a:cubicBezTo>
                    <a:cubicBezTo>
                      <a:pt x="173" y="38"/>
                      <a:pt x="173" y="38"/>
                      <a:pt x="173" y="38"/>
                    </a:cubicBezTo>
                    <a:cubicBezTo>
                      <a:pt x="173" y="38"/>
                      <a:pt x="173" y="38"/>
                      <a:pt x="173" y="38"/>
                    </a:cubicBezTo>
                    <a:cubicBezTo>
                      <a:pt x="173" y="37"/>
                      <a:pt x="172" y="37"/>
                      <a:pt x="172" y="36"/>
                    </a:cubicBezTo>
                    <a:cubicBezTo>
                      <a:pt x="172" y="36"/>
                      <a:pt x="171" y="36"/>
                      <a:pt x="171" y="36"/>
                    </a:cubicBezTo>
                    <a:cubicBezTo>
                      <a:pt x="165" y="40"/>
                      <a:pt x="165" y="40"/>
                      <a:pt x="165" y="40"/>
                    </a:cubicBezTo>
                    <a:cubicBezTo>
                      <a:pt x="164" y="40"/>
                      <a:pt x="164" y="40"/>
                      <a:pt x="164" y="40"/>
                    </a:cubicBezTo>
                    <a:cubicBezTo>
                      <a:pt x="163" y="39"/>
                      <a:pt x="162" y="38"/>
                      <a:pt x="162" y="38"/>
                    </a:cubicBezTo>
                    <a:cubicBezTo>
                      <a:pt x="162" y="37"/>
                      <a:pt x="162" y="37"/>
                      <a:pt x="162" y="37"/>
                    </a:cubicBezTo>
                    <a:cubicBezTo>
                      <a:pt x="166" y="31"/>
                      <a:pt x="166" y="31"/>
                      <a:pt x="166" y="31"/>
                    </a:cubicBezTo>
                    <a:cubicBezTo>
                      <a:pt x="166" y="31"/>
                      <a:pt x="167" y="30"/>
                      <a:pt x="166" y="30"/>
                    </a:cubicBezTo>
                    <a:cubicBezTo>
                      <a:pt x="166" y="30"/>
                      <a:pt x="165" y="29"/>
                      <a:pt x="165" y="29"/>
                    </a:cubicBezTo>
                    <a:cubicBezTo>
                      <a:pt x="165" y="29"/>
                      <a:pt x="165" y="29"/>
                      <a:pt x="165" y="29"/>
                    </a:cubicBezTo>
                    <a:cubicBezTo>
                      <a:pt x="165" y="29"/>
                      <a:pt x="165" y="29"/>
                      <a:pt x="165" y="29"/>
                    </a:cubicBezTo>
                    <a:cubicBezTo>
                      <a:pt x="165" y="29"/>
                      <a:pt x="165" y="29"/>
                      <a:pt x="165" y="29"/>
                    </a:cubicBezTo>
                    <a:cubicBezTo>
                      <a:pt x="165" y="29"/>
                      <a:pt x="165" y="29"/>
                      <a:pt x="165" y="29"/>
                    </a:cubicBezTo>
                    <a:cubicBezTo>
                      <a:pt x="164" y="28"/>
                      <a:pt x="164" y="28"/>
                      <a:pt x="163" y="27"/>
                    </a:cubicBezTo>
                    <a:cubicBezTo>
                      <a:pt x="163" y="27"/>
                      <a:pt x="163" y="27"/>
                      <a:pt x="163" y="27"/>
                    </a:cubicBezTo>
                    <a:cubicBezTo>
                      <a:pt x="157" y="32"/>
                      <a:pt x="157" y="32"/>
                      <a:pt x="157" y="32"/>
                    </a:cubicBezTo>
                    <a:cubicBezTo>
                      <a:pt x="156" y="32"/>
                      <a:pt x="156" y="32"/>
                      <a:pt x="156" y="32"/>
                    </a:cubicBezTo>
                    <a:cubicBezTo>
                      <a:pt x="155" y="31"/>
                      <a:pt x="154" y="30"/>
                      <a:pt x="153" y="30"/>
                    </a:cubicBezTo>
                    <a:cubicBezTo>
                      <a:pt x="153" y="29"/>
                      <a:pt x="153" y="29"/>
                      <a:pt x="153" y="29"/>
                    </a:cubicBezTo>
                    <a:cubicBezTo>
                      <a:pt x="157" y="22"/>
                      <a:pt x="157" y="22"/>
                      <a:pt x="157" y="22"/>
                    </a:cubicBezTo>
                    <a:cubicBezTo>
                      <a:pt x="157" y="22"/>
                      <a:pt x="157" y="22"/>
                      <a:pt x="157" y="22"/>
                    </a:cubicBezTo>
                    <a:cubicBezTo>
                      <a:pt x="157" y="21"/>
                      <a:pt x="156" y="21"/>
                      <a:pt x="155" y="20"/>
                    </a:cubicBezTo>
                    <a:cubicBezTo>
                      <a:pt x="155" y="20"/>
                      <a:pt x="155" y="20"/>
                      <a:pt x="155" y="20"/>
                    </a:cubicBezTo>
                    <a:cubicBezTo>
                      <a:pt x="155" y="20"/>
                      <a:pt x="155" y="20"/>
                      <a:pt x="155" y="20"/>
                    </a:cubicBezTo>
                    <a:cubicBezTo>
                      <a:pt x="155" y="20"/>
                      <a:pt x="155" y="20"/>
                      <a:pt x="155" y="20"/>
                    </a:cubicBezTo>
                    <a:cubicBezTo>
                      <a:pt x="155" y="20"/>
                      <a:pt x="154" y="19"/>
                      <a:pt x="154" y="19"/>
                    </a:cubicBezTo>
                    <a:cubicBezTo>
                      <a:pt x="153" y="19"/>
                      <a:pt x="153" y="19"/>
                      <a:pt x="153" y="19"/>
                    </a:cubicBezTo>
                    <a:cubicBezTo>
                      <a:pt x="148" y="24"/>
                      <a:pt x="148" y="24"/>
                      <a:pt x="148" y="24"/>
                    </a:cubicBezTo>
                    <a:cubicBezTo>
                      <a:pt x="147" y="25"/>
                      <a:pt x="147" y="25"/>
                      <a:pt x="147" y="25"/>
                    </a:cubicBezTo>
                    <a:cubicBezTo>
                      <a:pt x="146" y="24"/>
                      <a:pt x="145" y="23"/>
                      <a:pt x="144" y="23"/>
                    </a:cubicBezTo>
                    <a:cubicBezTo>
                      <a:pt x="144" y="22"/>
                      <a:pt x="144" y="22"/>
                      <a:pt x="144" y="22"/>
                    </a:cubicBezTo>
                    <a:cubicBezTo>
                      <a:pt x="147" y="15"/>
                      <a:pt x="147" y="15"/>
                      <a:pt x="147" y="15"/>
                    </a:cubicBezTo>
                    <a:cubicBezTo>
                      <a:pt x="147" y="15"/>
                      <a:pt x="147" y="15"/>
                      <a:pt x="147" y="14"/>
                    </a:cubicBezTo>
                    <a:cubicBezTo>
                      <a:pt x="146" y="14"/>
                      <a:pt x="146" y="14"/>
                      <a:pt x="145" y="13"/>
                    </a:cubicBezTo>
                    <a:cubicBezTo>
                      <a:pt x="145" y="13"/>
                      <a:pt x="145" y="13"/>
                      <a:pt x="145" y="13"/>
                    </a:cubicBezTo>
                    <a:cubicBezTo>
                      <a:pt x="145" y="13"/>
                      <a:pt x="145" y="13"/>
                      <a:pt x="145" y="13"/>
                    </a:cubicBezTo>
                    <a:cubicBezTo>
                      <a:pt x="144" y="13"/>
                      <a:pt x="143" y="13"/>
                      <a:pt x="143" y="12"/>
                    </a:cubicBezTo>
                    <a:cubicBezTo>
                      <a:pt x="143" y="12"/>
                      <a:pt x="143" y="12"/>
                      <a:pt x="142" y="12"/>
                    </a:cubicBezTo>
                    <a:cubicBezTo>
                      <a:pt x="138" y="18"/>
                      <a:pt x="138" y="18"/>
                      <a:pt x="138" y="18"/>
                    </a:cubicBezTo>
                    <a:cubicBezTo>
                      <a:pt x="138" y="19"/>
                      <a:pt x="137" y="19"/>
                      <a:pt x="137" y="19"/>
                    </a:cubicBezTo>
                    <a:cubicBezTo>
                      <a:pt x="136" y="18"/>
                      <a:pt x="135" y="18"/>
                      <a:pt x="134" y="17"/>
                    </a:cubicBezTo>
                    <a:cubicBezTo>
                      <a:pt x="134" y="17"/>
                      <a:pt x="134" y="17"/>
                      <a:pt x="134" y="16"/>
                    </a:cubicBezTo>
                    <a:cubicBezTo>
                      <a:pt x="136" y="9"/>
                      <a:pt x="136" y="9"/>
                      <a:pt x="136" y="9"/>
                    </a:cubicBezTo>
                    <a:cubicBezTo>
                      <a:pt x="136" y="9"/>
                      <a:pt x="136" y="9"/>
                      <a:pt x="136" y="9"/>
                    </a:cubicBezTo>
                    <a:cubicBezTo>
                      <a:pt x="135" y="8"/>
                      <a:pt x="134" y="8"/>
                      <a:pt x="134" y="8"/>
                    </a:cubicBezTo>
                    <a:cubicBezTo>
                      <a:pt x="134" y="8"/>
                      <a:pt x="134" y="8"/>
                      <a:pt x="134" y="8"/>
                    </a:cubicBezTo>
                    <a:cubicBezTo>
                      <a:pt x="133" y="8"/>
                      <a:pt x="133" y="8"/>
                      <a:pt x="133" y="8"/>
                    </a:cubicBezTo>
                    <a:cubicBezTo>
                      <a:pt x="133" y="7"/>
                      <a:pt x="132" y="7"/>
                      <a:pt x="131" y="7"/>
                    </a:cubicBezTo>
                    <a:cubicBezTo>
                      <a:pt x="131" y="7"/>
                      <a:pt x="131" y="7"/>
                      <a:pt x="131" y="7"/>
                    </a:cubicBezTo>
                    <a:cubicBezTo>
                      <a:pt x="127" y="14"/>
                      <a:pt x="127" y="14"/>
                      <a:pt x="127" y="14"/>
                    </a:cubicBezTo>
                    <a:cubicBezTo>
                      <a:pt x="127" y="14"/>
                      <a:pt x="127" y="14"/>
                      <a:pt x="127" y="14"/>
                    </a:cubicBezTo>
                    <a:cubicBezTo>
                      <a:pt x="126" y="14"/>
                      <a:pt x="124" y="13"/>
                      <a:pt x="123" y="13"/>
                    </a:cubicBezTo>
                    <a:cubicBezTo>
                      <a:pt x="123" y="13"/>
                      <a:pt x="123" y="13"/>
                      <a:pt x="123" y="12"/>
                    </a:cubicBezTo>
                    <a:cubicBezTo>
                      <a:pt x="124" y="5"/>
                      <a:pt x="124" y="5"/>
                      <a:pt x="124" y="5"/>
                    </a:cubicBezTo>
                    <a:cubicBezTo>
                      <a:pt x="124" y="5"/>
                      <a:pt x="124" y="4"/>
                      <a:pt x="124" y="4"/>
                    </a:cubicBezTo>
                    <a:cubicBezTo>
                      <a:pt x="123" y="4"/>
                      <a:pt x="122" y="4"/>
                      <a:pt x="122" y="4"/>
                    </a:cubicBezTo>
                    <a:cubicBezTo>
                      <a:pt x="122" y="4"/>
                      <a:pt x="122" y="4"/>
                      <a:pt x="122" y="4"/>
                    </a:cubicBezTo>
                    <a:cubicBezTo>
                      <a:pt x="122" y="4"/>
                      <a:pt x="122" y="4"/>
                      <a:pt x="122" y="4"/>
                    </a:cubicBezTo>
                    <a:cubicBezTo>
                      <a:pt x="122" y="4"/>
                      <a:pt x="122" y="4"/>
                      <a:pt x="122" y="4"/>
                    </a:cubicBezTo>
                    <a:cubicBezTo>
                      <a:pt x="121" y="4"/>
                      <a:pt x="120" y="3"/>
                      <a:pt x="119" y="3"/>
                    </a:cubicBezTo>
                    <a:cubicBezTo>
                      <a:pt x="119" y="3"/>
                      <a:pt x="119" y="3"/>
                      <a:pt x="119" y="3"/>
                    </a:cubicBezTo>
                    <a:cubicBezTo>
                      <a:pt x="116" y="10"/>
                      <a:pt x="116" y="10"/>
                      <a:pt x="116" y="10"/>
                    </a:cubicBezTo>
                    <a:cubicBezTo>
                      <a:pt x="116" y="11"/>
                      <a:pt x="116" y="11"/>
                      <a:pt x="116" y="11"/>
                    </a:cubicBezTo>
                    <a:cubicBezTo>
                      <a:pt x="114" y="11"/>
                      <a:pt x="113" y="10"/>
                      <a:pt x="112" y="10"/>
                    </a:cubicBezTo>
                    <a:cubicBezTo>
                      <a:pt x="112" y="10"/>
                      <a:pt x="112" y="10"/>
                      <a:pt x="112" y="9"/>
                    </a:cubicBezTo>
                    <a:cubicBezTo>
                      <a:pt x="112" y="2"/>
                      <a:pt x="112" y="2"/>
                      <a:pt x="112" y="2"/>
                    </a:cubicBezTo>
                    <a:cubicBezTo>
                      <a:pt x="112" y="2"/>
                      <a:pt x="112" y="2"/>
                      <a:pt x="111" y="2"/>
                    </a:cubicBezTo>
                    <a:cubicBezTo>
                      <a:pt x="111" y="1"/>
                      <a:pt x="110" y="1"/>
                      <a:pt x="109" y="1"/>
                    </a:cubicBezTo>
                    <a:cubicBezTo>
                      <a:pt x="109" y="1"/>
                      <a:pt x="109" y="1"/>
                      <a:pt x="109" y="1"/>
                    </a:cubicBezTo>
                    <a:cubicBezTo>
                      <a:pt x="109" y="1"/>
                      <a:pt x="109" y="1"/>
                      <a:pt x="109" y="1"/>
                    </a:cubicBezTo>
                    <a:cubicBezTo>
                      <a:pt x="108" y="1"/>
                      <a:pt x="108" y="1"/>
                      <a:pt x="107" y="1"/>
                    </a:cubicBezTo>
                    <a:cubicBezTo>
                      <a:pt x="107" y="1"/>
                      <a:pt x="107" y="1"/>
                      <a:pt x="107" y="1"/>
                    </a:cubicBezTo>
                    <a:cubicBezTo>
                      <a:pt x="105" y="9"/>
                      <a:pt x="105" y="9"/>
                      <a:pt x="105" y="9"/>
                    </a:cubicBezTo>
                    <a:cubicBezTo>
                      <a:pt x="105" y="9"/>
                      <a:pt x="104" y="9"/>
                      <a:pt x="104" y="9"/>
                    </a:cubicBezTo>
                    <a:cubicBezTo>
                      <a:pt x="103" y="9"/>
                      <a:pt x="102" y="9"/>
                      <a:pt x="101" y="9"/>
                    </a:cubicBezTo>
                    <a:cubicBezTo>
                      <a:pt x="100" y="9"/>
                      <a:pt x="100" y="9"/>
                      <a:pt x="100" y="8"/>
                    </a:cubicBezTo>
                    <a:cubicBezTo>
                      <a:pt x="99" y="1"/>
                      <a:pt x="99" y="1"/>
                      <a:pt x="99" y="1"/>
                    </a:cubicBezTo>
                    <a:cubicBezTo>
                      <a:pt x="99" y="1"/>
                      <a:pt x="99" y="1"/>
                      <a:pt x="99" y="1"/>
                    </a:cubicBezTo>
                    <a:cubicBezTo>
                      <a:pt x="99"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lnTo>
                      <a:pt x="97" y="18"/>
                    </a:lnTo>
                    <a:close/>
                    <a:moveTo>
                      <a:pt x="97" y="175"/>
                    </a:moveTo>
                    <a:cubicBezTo>
                      <a:pt x="53" y="175"/>
                      <a:pt x="18" y="140"/>
                      <a:pt x="18" y="97"/>
                    </a:cubicBezTo>
                    <a:cubicBezTo>
                      <a:pt x="18" y="53"/>
                      <a:pt x="53" y="18"/>
                      <a:pt x="97" y="18"/>
                    </a:cubicBezTo>
                    <a:cubicBezTo>
                      <a:pt x="97" y="18"/>
                      <a:pt x="97" y="18"/>
                      <a:pt x="97" y="18"/>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5" y="0"/>
                      <a:pt x="95" y="0"/>
                      <a:pt x="95" y="0"/>
                    </a:cubicBezTo>
                    <a:cubicBezTo>
                      <a:pt x="95" y="0"/>
                      <a:pt x="95" y="0"/>
                      <a:pt x="94" y="1"/>
                    </a:cubicBezTo>
                    <a:cubicBezTo>
                      <a:pt x="94" y="1"/>
                      <a:pt x="94" y="1"/>
                      <a:pt x="94" y="1"/>
                    </a:cubicBezTo>
                    <a:cubicBezTo>
                      <a:pt x="93" y="8"/>
                      <a:pt x="93" y="8"/>
                      <a:pt x="93" y="8"/>
                    </a:cubicBezTo>
                    <a:cubicBezTo>
                      <a:pt x="93" y="9"/>
                      <a:pt x="93" y="9"/>
                      <a:pt x="93" y="9"/>
                    </a:cubicBezTo>
                    <a:cubicBezTo>
                      <a:pt x="92" y="9"/>
                      <a:pt x="90" y="9"/>
                      <a:pt x="89" y="9"/>
                    </a:cubicBezTo>
                    <a:cubicBezTo>
                      <a:pt x="89" y="9"/>
                      <a:pt x="89" y="9"/>
                      <a:pt x="89" y="9"/>
                    </a:cubicBezTo>
                    <a:cubicBezTo>
                      <a:pt x="87" y="1"/>
                      <a:pt x="87" y="1"/>
                      <a:pt x="87" y="1"/>
                    </a:cubicBezTo>
                    <a:cubicBezTo>
                      <a:pt x="87" y="1"/>
                      <a:pt x="87" y="1"/>
                      <a:pt x="86" y="1"/>
                    </a:cubicBezTo>
                    <a:cubicBezTo>
                      <a:pt x="86" y="1"/>
                      <a:pt x="85" y="1"/>
                      <a:pt x="84" y="1"/>
                    </a:cubicBezTo>
                    <a:cubicBezTo>
                      <a:pt x="84" y="1"/>
                      <a:pt x="84" y="1"/>
                      <a:pt x="84" y="1"/>
                    </a:cubicBezTo>
                    <a:cubicBezTo>
                      <a:pt x="84" y="1"/>
                      <a:pt x="84" y="1"/>
                      <a:pt x="84" y="1"/>
                    </a:cubicBezTo>
                    <a:cubicBezTo>
                      <a:pt x="83" y="1"/>
                      <a:pt x="83" y="1"/>
                      <a:pt x="82" y="2"/>
                    </a:cubicBezTo>
                    <a:cubicBezTo>
                      <a:pt x="82" y="2"/>
                      <a:pt x="82" y="2"/>
                      <a:pt x="82" y="2"/>
                    </a:cubicBezTo>
                    <a:cubicBezTo>
                      <a:pt x="82" y="9"/>
                      <a:pt x="82" y="9"/>
                      <a:pt x="82" y="9"/>
                    </a:cubicBezTo>
                    <a:cubicBezTo>
                      <a:pt x="82" y="10"/>
                      <a:pt x="82" y="10"/>
                      <a:pt x="81" y="10"/>
                    </a:cubicBezTo>
                    <a:cubicBezTo>
                      <a:pt x="80" y="10"/>
                      <a:pt x="79" y="11"/>
                      <a:pt x="78" y="11"/>
                    </a:cubicBezTo>
                    <a:cubicBezTo>
                      <a:pt x="78" y="11"/>
                      <a:pt x="77" y="11"/>
                      <a:pt x="77" y="10"/>
                    </a:cubicBezTo>
                    <a:cubicBezTo>
                      <a:pt x="74" y="3"/>
                      <a:pt x="74" y="3"/>
                      <a:pt x="74" y="3"/>
                    </a:cubicBezTo>
                    <a:cubicBezTo>
                      <a:pt x="74" y="3"/>
                      <a:pt x="74" y="3"/>
                      <a:pt x="74" y="3"/>
                    </a:cubicBezTo>
                    <a:cubicBezTo>
                      <a:pt x="73" y="3"/>
                      <a:pt x="73" y="4"/>
                      <a:pt x="72" y="4"/>
                    </a:cubicBezTo>
                    <a:cubicBezTo>
                      <a:pt x="72" y="4"/>
                      <a:pt x="72" y="4"/>
                      <a:pt x="72" y="4"/>
                    </a:cubicBezTo>
                    <a:cubicBezTo>
                      <a:pt x="72" y="4"/>
                      <a:pt x="72" y="4"/>
                      <a:pt x="72" y="4"/>
                    </a:cubicBezTo>
                    <a:cubicBezTo>
                      <a:pt x="71" y="4"/>
                      <a:pt x="70" y="4"/>
                      <a:pt x="70" y="4"/>
                    </a:cubicBezTo>
                    <a:cubicBezTo>
                      <a:pt x="69" y="4"/>
                      <a:pt x="69" y="5"/>
                      <a:pt x="69" y="5"/>
                    </a:cubicBezTo>
                    <a:cubicBezTo>
                      <a:pt x="70" y="12"/>
                      <a:pt x="70" y="12"/>
                      <a:pt x="70" y="12"/>
                    </a:cubicBezTo>
                    <a:cubicBezTo>
                      <a:pt x="70" y="13"/>
                      <a:pt x="70" y="13"/>
                      <a:pt x="70" y="13"/>
                    </a:cubicBezTo>
                    <a:cubicBezTo>
                      <a:pt x="69" y="13"/>
                      <a:pt x="68" y="14"/>
                      <a:pt x="67" y="14"/>
                    </a:cubicBezTo>
                    <a:cubicBezTo>
                      <a:pt x="67" y="14"/>
                      <a:pt x="66" y="14"/>
                      <a:pt x="66" y="14"/>
                    </a:cubicBezTo>
                    <a:cubicBezTo>
                      <a:pt x="62" y="7"/>
                      <a:pt x="62" y="7"/>
                      <a:pt x="62" y="7"/>
                    </a:cubicBezTo>
                    <a:cubicBezTo>
                      <a:pt x="62" y="7"/>
                      <a:pt x="62" y="7"/>
                      <a:pt x="62" y="7"/>
                    </a:cubicBezTo>
                    <a:cubicBezTo>
                      <a:pt x="61" y="7"/>
                      <a:pt x="61" y="7"/>
                      <a:pt x="60" y="8"/>
                    </a:cubicBezTo>
                    <a:cubicBezTo>
                      <a:pt x="60" y="8"/>
                      <a:pt x="60" y="8"/>
                      <a:pt x="60" y="8"/>
                    </a:cubicBezTo>
                    <a:cubicBezTo>
                      <a:pt x="60" y="8"/>
                      <a:pt x="60" y="8"/>
                      <a:pt x="60" y="8"/>
                    </a:cubicBezTo>
                    <a:cubicBezTo>
                      <a:pt x="59" y="8"/>
                      <a:pt x="58" y="8"/>
                      <a:pt x="58" y="9"/>
                    </a:cubicBezTo>
                    <a:cubicBezTo>
                      <a:pt x="58" y="9"/>
                      <a:pt x="58" y="9"/>
                      <a:pt x="58" y="9"/>
                    </a:cubicBezTo>
                    <a:cubicBezTo>
                      <a:pt x="60" y="16"/>
                      <a:pt x="60" y="16"/>
                      <a:pt x="60" y="16"/>
                    </a:cubicBezTo>
                    <a:cubicBezTo>
                      <a:pt x="60" y="17"/>
                      <a:pt x="60" y="17"/>
                      <a:pt x="60" y="17"/>
                    </a:cubicBezTo>
                    <a:cubicBezTo>
                      <a:pt x="58" y="18"/>
                      <a:pt x="57" y="18"/>
                      <a:pt x="56" y="19"/>
                    </a:cubicBezTo>
                    <a:cubicBezTo>
                      <a:pt x="56" y="19"/>
                      <a:pt x="56" y="19"/>
                      <a:pt x="56" y="18"/>
                    </a:cubicBezTo>
                    <a:cubicBezTo>
                      <a:pt x="51" y="12"/>
                      <a:pt x="51" y="12"/>
                      <a:pt x="51" y="12"/>
                    </a:cubicBezTo>
                    <a:cubicBezTo>
                      <a:pt x="51" y="12"/>
                      <a:pt x="51" y="12"/>
                      <a:pt x="51" y="12"/>
                    </a:cubicBezTo>
                    <a:cubicBezTo>
                      <a:pt x="50" y="13"/>
                      <a:pt x="49" y="13"/>
                      <a:pt x="49" y="13"/>
                    </a:cubicBezTo>
                    <a:cubicBezTo>
                      <a:pt x="49" y="13"/>
                      <a:pt x="49" y="13"/>
                      <a:pt x="49" y="13"/>
                    </a:cubicBezTo>
                    <a:cubicBezTo>
                      <a:pt x="49" y="13"/>
                      <a:pt x="49" y="13"/>
                      <a:pt x="49" y="13"/>
                    </a:cubicBezTo>
                    <a:cubicBezTo>
                      <a:pt x="49" y="13"/>
                      <a:pt x="49" y="13"/>
                      <a:pt x="49" y="13"/>
                    </a:cubicBezTo>
                    <a:cubicBezTo>
                      <a:pt x="48" y="14"/>
                      <a:pt x="47" y="14"/>
                      <a:pt x="47" y="14"/>
                    </a:cubicBezTo>
                    <a:cubicBezTo>
                      <a:pt x="46" y="15"/>
                      <a:pt x="47" y="15"/>
                      <a:pt x="47" y="15"/>
                    </a:cubicBezTo>
                    <a:cubicBezTo>
                      <a:pt x="49" y="22"/>
                      <a:pt x="49" y="22"/>
                      <a:pt x="49" y="22"/>
                    </a:cubicBezTo>
                    <a:cubicBezTo>
                      <a:pt x="50" y="22"/>
                      <a:pt x="50" y="22"/>
                      <a:pt x="49" y="23"/>
                    </a:cubicBezTo>
                    <a:cubicBezTo>
                      <a:pt x="49" y="23"/>
                      <a:pt x="48" y="24"/>
                      <a:pt x="47" y="25"/>
                    </a:cubicBezTo>
                    <a:cubicBezTo>
                      <a:pt x="46" y="25"/>
                      <a:pt x="46" y="25"/>
                      <a:pt x="46" y="24"/>
                    </a:cubicBezTo>
                    <a:cubicBezTo>
                      <a:pt x="40" y="19"/>
                      <a:pt x="40" y="19"/>
                      <a:pt x="40" y="19"/>
                    </a:cubicBezTo>
                    <a:cubicBezTo>
                      <a:pt x="40" y="19"/>
                      <a:pt x="40" y="19"/>
                      <a:pt x="40" y="19"/>
                    </a:cubicBezTo>
                    <a:cubicBezTo>
                      <a:pt x="39" y="19"/>
                      <a:pt x="39" y="20"/>
                      <a:pt x="38" y="20"/>
                    </a:cubicBezTo>
                    <a:cubicBezTo>
                      <a:pt x="38" y="20"/>
                      <a:pt x="38" y="20"/>
                      <a:pt x="38" y="20"/>
                    </a:cubicBezTo>
                    <a:cubicBezTo>
                      <a:pt x="38" y="20"/>
                      <a:pt x="38" y="20"/>
                      <a:pt x="38" y="20"/>
                    </a:cubicBezTo>
                    <a:cubicBezTo>
                      <a:pt x="38" y="20"/>
                      <a:pt x="38" y="20"/>
                      <a:pt x="38" y="20"/>
                    </a:cubicBezTo>
                    <a:cubicBezTo>
                      <a:pt x="37" y="21"/>
                      <a:pt x="37" y="21"/>
                      <a:pt x="36" y="22"/>
                    </a:cubicBezTo>
                    <a:cubicBezTo>
                      <a:pt x="36" y="22"/>
                      <a:pt x="36" y="22"/>
                      <a:pt x="36" y="22"/>
                    </a:cubicBezTo>
                    <a:cubicBezTo>
                      <a:pt x="40" y="29"/>
                      <a:pt x="40" y="29"/>
                      <a:pt x="40" y="29"/>
                    </a:cubicBezTo>
                    <a:cubicBezTo>
                      <a:pt x="40" y="29"/>
                      <a:pt x="40" y="29"/>
                      <a:pt x="40" y="30"/>
                    </a:cubicBezTo>
                    <a:cubicBezTo>
                      <a:pt x="39" y="30"/>
                      <a:pt x="38" y="31"/>
                      <a:pt x="38" y="32"/>
                    </a:cubicBezTo>
                    <a:cubicBezTo>
                      <a:pt x="37" y="32"/>
                      <a:pt x="37" y="32"/>
                      <a:pt x="37" y="32"/>
                    </a:cubicBezTo>
                    <a:cubicBezTo>
                      <a:pt x="31" y="27"/>
                      <a:pt x="31" y="27"/>
                      <a:pt x="31" y="27"/>
                    </a:cubicBezTo>
                    <a:cubicBezTo>
                      <a:pt x="31" y="27"/>
                      <a:pt x="31" y="27"/>
                      <a:pt x="30" y="27"/>
                    </a:cubicBezTo>
                    <a:cubicBezTo>
                      <a:pt x="30" y="28"/>
                      <a:pt x="29" y="28"/>
                      <a:pt x="29" y="29"/>
                    </a:cubicBezTo>
                    <a:cubicBezTo>
                      <a:pt x="29" y="29"/>
                      <a:pt x="29" y="29"/>
                      <a:pt x="29" y="29"/>
                    </a:cubicBezTo>
                    <a:cubicBezTo>
                      <a:pt x="29" y="29"/>
                      <a:pt x="29" y="29"/>
                      <a:pt x="29" y="29"/>
                    </a:cubicBezTo>
                    <a:cubicBezTo>
                      <a:pt x="28" y="29"/>
                      <a:pt x="28" y="30"/>
                      <a:pt x="27" y="30"/>
                    </a:cubicBezTo>
                    <a:cubicBezTo>
                      <a:pt x="27" y="30"/>
                      <a:pt x="27" y="31"/>
                      <a:pt x="27" y="31"/>
                    </a:cubicBezTo>
                    <a:cubicBezTo>
                      <a:pt x="32" y="37"/>
                      <a:pt x="32" y="37"/>
                      <a:pt x="32" y="37"/>
                    </a:cubicBezTo>
                    <a:cubicBezTo>
                      <a:pt x="32" y="37"/>
                      <a:pt x="32" y="37"/>
                      <a:pt x="32" y="38"/>
                    </a:cubicBezTo>
                    <a:cubicBezTo>
                      <a:pt x="31" y="38"/>
                      <a:pt x="30" y="39"/>
                      <a:pt x="30" y="40"/>
                    </a:cubicBezTo>
                    <a:cubicBezTo>
                      <a:pt x="29" y="40"/>
                      <a:pt x="29" y="40"/>
                      <a:pt x="29" y="40"/>
                    </a:cubicBezTo>
                    <a:cubicBezTo>
                      <a:pt x="22" y="36"/>
                      <a:pt x="22" y="36"/>
                      <a:pt x="22" y="36"/>
                    </a:cubicBezTo>
                    <a:cubicBezTo>
                      <a:pt x="22" y="36"/>
                      <a:pt x="22" y="36"/>
                      <a:pt x="22" y="36"/>
                    </a:cubicBezTo>
                    <a:cubicBezTo>
                      <a:pt x="21" y="37"/>
                      <a:pt x="21" y="37"/>
                      <a:pt x="20" y="38"/>
                    </a:cubicBezTo>
                    <a:cubicBezTo>
                      <a:pt x="20" y="38"/>
                      <a:pt x="20" y="38"/>
                      <a:pt x="20" y="38"/>
                    </a:cubicBezTo>
                    <a:cubicBezTo>
                      <a:pt x="20" y="38"/>
                      <a:pt x="20" y="38"/>
                      <a:pt x="20" y="38"/>
                    </a:cubicBezTo>
                    <a:cubicBezTo>
                      <a:pt x="20" y="39"/>
                      <a:pt x="19" y="39"/>
                      <a:pt x="19" y="40"/>
                    </a:cubicBezTo>
                    <a:cubicBezTo>
                      <a:pt x="19" y="40"/>
                      <a:pt x="19" y="40"/>
                      <a:pt x="19" y="40"/>
                    </a:cubicBezTo>
                    <a:cubicBezTo>
                      <a:pt x="24" y="46"/>
                      <a:pt x="24" y="46"/>
                      <a:pt x="24" y="46"/>
                    </a:cubicBezTo>
                    <a:cubicBezTo>
                      <a:pt x="25" y="46"/>
                      <a:pt x="25" y="46"/>
                      <a:pt x="25" y="47"/>
                    </a:cubicBezTo>
                    <a:cubicBezTo>
                      <a:pt x="24" y="47"/>
                      <a:pt x="23" y="48"/>
                      <a:pt x="23" y="49"/>
                    </a:cubicBezTo>
                    <a:cubicBezTo>
                      <a:pt x="23" y="50"/>
                      <a:pt x="22" y="50"/>
                      <a:pt x="22" y="49"/>
                    </a:cubicBezTo>
                    <a:cubicBezTo>
                      <a:pt x="15" y="46"/>
                      <a:pt x="15" y="46"/>
                      <a:pt x="15" y="46"/>
                    </a:cubicBezTo>
                    <a:cubicBezTo>
                      <a:pt x="15" y="46"/>
                      <a:pt x="15" y="46"/>
                      <a:pt x="15" y="47"/>
                    </a:cubicBezTo>
                    <a:cubicBezTo>
                      <a:pt x="14" y="47"/>
                      <a:pt x="14" y="48"/>
                      <a:pt x="13" y="49"/>
                    </a:cubicBezTo>
                    <a:cubicBezTo>
                      <a:pt x="13" y="49"/>
                      <a:pt x="13" y="49"/>
                      <a:pt x="13" y="49"/>
                    </a:cubicBezTo>
                    <a:cubicBezTo>
                      <a:pt x="13" y="49"/>
                      <a:pt x="13" y="49"/>
                      <a:pt x="13" y="49"/>
                    </a:cubicBezTo>
                    <a:cubicBezTo>
                      <a:pt x="13" y="49"/>
                      <a:pt x="13" y="49"/>
                      <a:pt x="13" y="49"/>
                    </a:cubicBezTo>
                    <a:cubicBezTo>
                      <a:pt x="13" y="49"/>
                      <a:pt x="13" y="50"/>
                      <a:pt x="12" y="51"/>
                    </a:cubicBezTo>
                    <a:cubicBezTo>
                      <a:pt x="12" y="51"/>
                      <a:pt x="12" y="51"/>
                      <a:pt x="12" y="51"/>
                    </a:cubicBezTo>
                    <a:cubicBezTo>
                      <a:pt x="18" y="56"/>
                      <a:pt x="18" y="56"/>
                      <a:pt x="18" y="56"/>
                    </a:cubicBezTo>
                    <a:cubicBezTo>
                      <a:pt x="19" y="56"/>
                      <a:pt x="19" y="56"/>
                      <a:pt x="19" y="56"/>
                    </a:cubicBezTo>
                    <a:cubicBezTo>
                      <a:pt x="18" y="57"/>
                      <a:pt x="18" y="58"/>
                      <a:pt x="17" y="59"/>
                    </a:cubicBezTo>
                    <a:cubicBezTo>
                      <a:pt x="17" y="60"/>
                      <a:pt x="17" y="60"/>
                      <a:pt x="16" y="60"/>
                    </a:cubicBezTo>
                    <a:cubicBezTo>
                      <a:pt x="9" y="58"/>
                      <a:pt x="9" y="58"/>
                      <a:pt x="9" y="58"/>
                    </a:cubicBezTo>
                    <a:cubicBezTo>
                      <a:pt x="9" y="58"/>
                      <a:pt x="9" y="58"/>
                      <a:pt x="9" y="58"/>
                    </a:cubicBezTo>
                    <a:cubicBezTo>
                      <a:pt x="8" y="58"/>
                      <a:pt x="8" y="59"/>
                      <a:pt x="8" y="60"/>
                    </a:cubicBezTo>
                    <a:cubicBezTo>
                      <a:pt x="8" y="60"/>
                      <a:pt x="8" y="60"/>
                      <a:pt x="8" y="60"/>
                    </a:cubicBezTo>
                    <a:cubicBezTo>
                      <a:pt x="8" y="60"/>
                      <a:pt x="8" y="60"/>
                      <a:pt x="8" y="60"/>
                    </a:cubicBezTo>
                    <a:cubicBezTo>
                      <a:pt x="8" y="60"/>
                      <a:pt x="8" y="60"/>
                      <a:pt x="8" y="60"/>
                    </a:cubicBezTo>
                    <a:cubicBezTo>
                      <a:pt x="7" y="61"/>
                      <a:pt x="7" y="61"/>
                      <a:pt x="7" y="62"/>
                    </a:cubicBezTo>
                    <a:cubicBezTo>
                      <a:pt x="7" y="62"/>
                      <a:pt x="7" y="62"/>
                      <a:pt x="7" y="62"/>
                    </a:cubicBezTo>
                    <a:cubicBezTo>
                      <a:pt x="14" y="66"/>
                      <a:pt x="14" y="66"/>
                      <a:pt x="14" y="66"/>
                    </a:cubicBezTo>
                    <a:cubicBezTo>
                      <a:pt x="14" y="66"/>
                      <a:pt x="14" y="66"/>
                      <a:pt x="14" y="67"/>
                    </a:cubicBezTo>
                    <a:cubicBezTo>
                      <a:pt x="14" y="68"/>
                      <a:pt x="13" y="69"/>
                      <a:pt x="13" y="70"/>
                    </a:cubicBezTo>
                    <a:cubicBezTo>
                      <a:pt x="13" y="70"/>
                      <a:pt x="13" y="70"/>
                      <a:pt x="12" y="70"/>
                    </a:cubicBezTo>
                    <a:cubicBezTo>
                      <a:pt x="5" y="69"/>
                      <a:pt x="5" y="69"/>
                      <a:pt x="5" y="69"/>
                    </a:cubicBezTo>
                    <a:cubicBezTo>
                      <a:pt x="5" y="69"/>
                      <a:pt x="4" y="69"/>
                      <a:pt x="4" y="70"/>
                    </a:cubicBezTo>
                    <a:cubicBezTo>
                      <a:pt x="4" y="70"/>
                      <a:pt x="4" y="71"/>
                      <a:pt x="4" y="72"/>
                    </a:cubicBezTo>
                    <a:cubicBezTo>
                      <a:pt x="4" y="72"/>
                      <a:pt x="4" y="72"/>
                      <a:pt x="4" y="72"/>
                    </a:cubicBezTo>
                    <a:cubicBezTo>
                      <a:pt x="4" y="72"/>
                      <a:pt x="4" y="72"/>
                      <a:pt x="4" y="72"/>
                    </a:cubicBezTo>
                    <a:cubicBezTo>
                      <a:pt x="4" y="72"/>
                      <a:pt x="4" y="72"/>
                      <a:pt x="4" y="72"/>
                    </a:cubicBezTo>
                    <a:cubicBezTo>
                      <a:pt x="4" y="73"/>
                      <a:pt x="3" y="73"/>
                      <a:pt x="3" y="74"/>
                    </a:cubicBezTo>
                    <a:cubicBezTo>
                      <a:pt x="3" y="74"/>
                      <a:pt x="3" y="74"/>
                      <a:pt x="3" y="74"/>
                    </a:cubicBezTo>
                    <a:cubicBezTo>
                      <a:pt x="10" y="77"/>
                      <a:pt x="10" y="77"/>
                      <a:pt x="10" y="77"/>
                    </a:cubicBezTo>
                    <a:cubicBezTo>
                      <a:pt x="11" y="77"/>
                      <a:pt x="11" y="78"/>
                      <a:pt x="11" y="78"/>
                    </a:cubicBezTo>
                    <a:cubicBezTo>
                      <a:pt x="11" y="79"/>
                      <a:pt x="10" y="80"/>
                      <a:pt x="10" y="81"/>
                    </a:cubicBezTo>
                    <a:cubicBezTo>
                      <a:pt x="10" y="82"/>
                      <a:pt x="10" y="82"/>
                      <a:pt x="10" y="82"/>
                    </a:cubicBezTo>
                    <a:cubicBezTo>
                      <a:pt x="2" y="82"/>
                      <a:pt x="2" y="82"/>
                      <a:pt x="2" y="82"/>
                    </a:cubicBezTo>
                    <a:cubicBezTo>
                      <a:pt x="2" y="82"/>
                      <a:pt x="2" y="82"/>
                      <a:pt x="2" y="82"/>
                    </a:cubicBezTo>
                    <a:cubicBezTo>
                      <a:pt x="2" y="83"/>
                      <a:pt x="1" y="83"/>
                      <a:pt x="1" y="84"/>
                    </a:cubicBezTo>
                    <a:cubicBezTo>
                      <a:pt x="1" y="84"/>
                      <a:pt x="1" y="84"/>
                      <a:pt x="1" y="84"/>
                    </a:cubicBezTo>
                    <a:cubicBezTo>
                      <a:pt x="1" y="84"/>
                      <a:pt x="1" y="84"/>
                      <a:pt x="1" y="84"/>
                    </a:cubicBezTo>
                    <a:cubicBezTo>
                      <a:pt x="1" y="85"/>
                      <a:pt x="1" y="86"/>
                      <a:pt x="1" y="86"/>
                    </a:cubicBezTo>
                    <a:cubicBezTo>
                      <a:pt x="1" y="87"/>
                      <a:pt x="1" y="87"/>
                      <a:pt x="1" y="87"/>
                    </a:cubicBezTo>
                    <a:cubicBezTo>
                      <a:pt x="9" y="89"/>
                      <a:pt x="9" y="89"/>
                      <a:pt x="9" y="89"/>
                    </a:cubicBezTo>
                    <a:cubicBezTo>
                      <a:pt x="9" y="89"/>
                      <a:pt x="9" y="89"/>
                      <a:pt x="9" y="89"/>
                    </a:cubicBezTo>
                    <a:cubicBezTo>
                      <a:pt x="9" y="90"/>
                      <a:pt x="9" y="92"/>
                      <a:pt x="9" y="93"/>
                    </a:cubicBezTo>
                    <a:cubicBezTo>
                      <a:pt x="9" y="93"/>
                      <a:pt x="9" y="93"/>
                      <a:pt x="8" y="93"/>
                    </a:cubicBezTo>
                    <a:cubicBezTo>
                      <a:pt x="1" y="94"/>
                      <a:pt x="1" y="94"/>
                      <a:pt x="1" y="94"/>
                    </a:cubicBezTo>
                    <a:cubicBezTo>
                      <a:pt x="1" y="94"/>
                      <a:pt x="1" y="94"/>
                      <a:pt x="1" y="94"/>
                    </a:cubicBezTo>
                    <a:cubicBezTo>
                      <a:pt x="0" y="95"/>
                      <a:pt x="0" y="96"/>
                      <a:pt x="0" y="97"/>
                    </a:cubicBezTo>
                    <a:cubicBezTo>
                      <a:pt x="0" y="97"/>
                      <a:pt x="0" y="97"/>
                      <a:pt x="0" y="97"/>
                    </a:cubicBezTo>
                    <a:cubicBezTo>
                      <a:pt x="0" y="97"/>
                      <a:pt x="0" y="97"/>
                      <a:pt x="0" y="97"/>
                    </a:cubicBezTo>
                    <a:cubicBezTo>
                      <a:pt x="0" y="97"/>
                      <a:pt x="0" y="97"/>
                      <a:pt x="0" y="97"/>
                    </a:cubicBezTo>
                    <a:cubicBezTo>
                      <a:pt x="0" y="98"/>
                      <a:pt x="0" y="98"/>
                      <a:pt x="1" y="99"/>
                    </a:cubicBezTo>
                    <a:cubicBezTo>
                      <a:pt x="1" y="99"/>
                      <a:pt x="1" y="99"/>
                      <a:pt x="1" y="99"/>
                    </a:cubicBezTo>
                    <a:cubicBezTo>
                      <a:pt x="8" y="100"/>
                      <a:pt x="8" y="100"/>
                      <a:pt x="8" y="100"/>
                    </a:cubicBezTo>
                    <a:cubicBezTo>
                      <a:pt x="9" y="100"/>
                      <a:pt x="9" y="100"/>
                      <a:pt x="9" y="101"/>
                    </a:cubicBezTo>
                    <a:cubicBezTo>
                      <a:pt x="9" y="102"/>
                      <a:pt x="9" y="103"/>
                      <a:pt x="9" y="104"/>
                    </a:cubicBezTo>
                    <a:cubicBezTo>
                      <a:pt x="9" y="104"/>
                      <a:pt x="9" y="105"/>
                      <a:pt x="9" y="105"/>
                    </a:cubicBezTo>
                    <a:cubicBezTo>
                      <a:pt x="1" y="107"/>
                      <a:pt x="1" y="107"/>
                      <a:pt x="1" y="107"/>
                    </a:cubicBezTo>
                    <a:cubicBezTo>
                      <a:pt x="1" y="107"/>
                      <a:pt x="1" y="107"/>
                      <a:pt x="1" y="107"/>
                    </a:cubicBezTo>
                    <a:cubicBezTo>
                      <a:pt x="1" y="108"/>
                      <a:pt x="1" y="108"/>
                      <a:pt x="1" y="109"/>
                    </a:cubicBezTo>
                    <a:cubicBezTo>
                      <a:pt x="1" y="109"/>
                      <a:pt x="1" y="109"/>
                      <a:pt x="1" y="109"/>
                    </a:cubicBezTo>
                    <a:cubicBezTo>
                      <a:pt x="1" y="109"/>
                      <a:pt x="1" y="109"/>
                      <a:pt x="1" y="109"/>
                    </a:cubicBezTo>
                    <a:cubicBezTo>
                      <a:pt x="1" y="109"/>
                      <a:pt x="1" y="109"/>
                      <a:pt x="1" y="109"/>
                    </a:cubicBezTo>
                    <a:cubicBezTo>
                      <a:pt x="1" y="110"/>
                      <a:pt x="2" y="111"/>
                      <a:pt x="2" y="111"/>
                    </a:cubicBezTo>
                    <a:cubicBezTo>
                      <a:pt x="2" y="112"/>
                      <a:pt x="2" y="112"/>
                      <a:pt x="2" y="112"/>
                    </a:cubicBezTo>
                    <a:cubicBezTo>
                      <a:pt x="10" y="112"/>
                      <a:pt x="10" y="112"/>
                      <a:pt x="10" y="112"/>
                    </a:cubicBezTo>
                    <a:cubicBezTo>
                      <a:pt x="10" y="112"/>
                      <a:pt x="10" y="112"/>
                      <a:pt x="10" y="112"/>
                    </a:cubicBezTo>
                    <a:cubicBezTo>
                      <a:pt x="10" y="113"/>
                      <a:pt x="11" y="114"/>
                      <a:pt x="11" y="116"/>
                    </a:cubicBezTo>
                    <a:cubicBezTo>
                      <a:pt x="11" y="116"/>
                      <a:pt x="11" y="116"/>
                      <a:pt x="10" y="116"/>
                    </a:cubicBezTo>
                    <a:cubicBezTo>
                      <a:pt x="3" y="119"/>
                      <a:pt x="3" y="119"/>
                      <a:pt x="3" y="119"/>
                    </a:cubicBezTo>
                    <a:cubicBezTo>
                      <a:pt x="3" y="119"/>
                      <a:pt x="3" y="119"/>
                      <a:pt x="3" y="119"/>
                    </a:cubicBezTo>
                    <a:cubicBezTo>
                      <a:pt x="3" y="120"/>
                      <a:pt x="4" y="121"/>
                      <a:pt x="4" y="122"/>
                    </a:cubicBezTo>
                    <a:cubicBezTo>
                      <a:pt x="4" y="122"/>
                      <a:pt x="4" y="122"/>
                      <a:pt x="4" y="122"/>
                    </a:cubicBezTo>
                    <a:cubicBezTo>
                      <a:pt x="4" y="122"/>
                      <a:pt x="4" y="122"/>
                      <a:pt x="4" y="122"/>
                    </a:cubicBezTo>
                    <a:cubicBezTo>
                      <a:pt x="4" y="122"/>
                      <a:pt x="4" y="122"/>
                      <a:pt x="4" y="122"/>
                    </a:cubicBezTo>
                    <a:cubicBezTo>
                      <a:pt x="4" y="122"/>
                      <a:pt x="4" y="123"/>
                      <a:pt x="4" y="124"/>
                    </a:cubicBezTo>
                    <a:cubicBezTo>
                      <a:pt x="4" y="124"/>
                      <a:pt x="5" y="124"/>
                      <a:pt x="5" y="124"/>
                    </a:cubicBezTo>
                    <a:cubicBezTo>
                      <a:pt x="12" y="123"/>
                      <a:pt x="12" y="123"/>
                      <a:pt x="12" y="123"/>
                    </a:cubicBezTo>
                    <a:cubicBezTo>
                      <a:pt x="13" y="123"/>
                      <a:pt x="13" y="123"/>
                      <a:pt x="13" y="123"/>
                    </a:cubicBezTo>
                    <a:cubicBezTo>
                      <a:pt x="13" y="124"/>
                      <a:pt x="14" y="125"/>
                      <a:pt x="14" y="127"/>
                    </a:cubicBezTo>
                    <a:cubicBezTo>
                      <a:pt x="14" y="127"/>
                      <a:pt x="14" y="127"/>
                      <a:pt x="14" y="127"/>
                    </a:cubicBezTo>
                    <a:cubicBezTo>
                      <a:pt x="7" y="131"/>
                      <a:pt x="7" y="131"/>
                      <a:pt x="7" y="131"/>
                    </a:cubicBezTo>
                    <a:cubicBezTo>
                      <a:pt x="7" y="131"/>
                      <a:pt x="7" y="131"/>
                      <a:pt x="7" y="131"/>
                    </a:cubicBezTo>
                    <a:cubicBezTo>
                      <a:pt x="7" y="132"/>
                      <a:pt x="7" y="133"/>
                      <a:pt x="8" y="133"/>
                    </a:cubicBezTo>
                    <a:cubicBezTo>
                      <a:pt x="8" y="134"/>
                      <a:pt x="8" y="134"/>
                      <a:pt x="8" y="134"/>
                    </a:cubicBezTo>
                    <a:cubicBezTo>
                      <a:pt x="8" y="134"/>
                      <a:pt x="8" y="134"/>
                      <a:pt x="8" y="134"/>
                    </a:cubicBezTo>
                    <a:cubicBezTo>
                      <a:pt x="8" y="134"/>
                      <a:pt x="8" y="135"/>
                      <a:pt x="9" y="136"/>
                    </a:cubicBezTo>
                    <a:cubicBezTo>
                      <a:pt x="9" y="136"/>
                      <a:pt x="9" y="136"/>
                      <a:pt x="9" y="136"/>
                    </a:cubicBezTo>
                    <a:cubicBezTo>
                      <a:pt x="16" y="134"/>
                      <a:pt x="16" y="134"/>
                      <a:pt x="16" y="134"/>
                    </a:cubicBezTo>
                    <a:cubicBezTo>
                      <a:pt x="17" y="134"/>
                      <a:pt x="17" y="134"/>
                      <a:pt x="17" y="134"/>
                    </a:cubicBezTo>
                    <a:cubicBezTo>
                      <a:pt x="18" y="135"/>
                      <a:pt x="18" y="136"/>
                      <a:pt x="19" y="137"/>
                    </a:cubicBezTo>
                    <a:cubicBezTo>
                      <a:pt x="19" y="137"/>
                      <a:pt x="19" y="138"/>
                      <a:pt x="18" y="138"/>
                    </a:cubicBezTo>
                    <a:cubicBezTo>
                      <a:pt x="12" y="142"/>
                      <a:pt x="12" y="142"/>
                      <a:pt x="12" y="142"/>
                    </a:cubicBezTo>
                    <a:cubicBezTo>
                      <a:pt x="12" y="142"/>
                      <a:pt x="12" y="143"/>
                      <a:pt x="12" y="143"/>
                    </a:cubicBezTo>
                    <a:cubicBezTo>
                      <a:pt x="13" y="143"/>
                      <a:pt x="13" y="144"/>
                      <a:pt x="13" y="145"/>
                    </a:cubicBezTo>
                    <a:cubicBezTo>
                      <a:pt x="13" y="145"/>
                      <a:pt x="13" y="145"/>
                      <a:pt x="13" y="145"/>
                    </a:cubicBezTo>
                    <a:cubicBezTo>
                      <a:pt x="13" y="145"/>
                      <a:pt x="13" y="145"/>
                      <a:pt x="13" y="145"/>
                    </a:cubicBezTo>
                    <a:cubicBezTo>
                      <a:pt x="13" y="145"/>
                      <a:pt x="13" y="145"/>
                      <a:pt x="13" y="145"/>
                    </a:cubicBezTo>
                    <a:cubicBezTo>
                      <a:pt x="14" y="146"/>
                      <a:pt x="14" y="146"/>
                      <a:pt x="15" y="147"/>
                    </a:cubicBezTo>
                    <a:cubicBezTo>
                      <a:pt x="15" y="147"/>
                      <a:pt x="15" y="147"/>
                      <a:pt x="15" y="147"/>
                    </a:cubicBezTo>
                    <a:cubicBezTo>
                      <a:pt x="22" y="144"/>
                      <a:pt x="22" y="144"/>
                      <a:pt x="22" y="144"/>
                    </a:cubicBezTo>
                    <a:cubicBezTo>
                      <a:pt x="22" y="144"/>
                      <a:pt x="23" y="144"/>
                      <a:pt x="23" y="144"/>
                    </a:cubicBezTo>
                    <a:cubicBezTo>
                      <a:pt x="23" y="145"/>
                      <a:pt x="24" y="146"/>
                      <a:pt x="25" y="147"/>
                    </a:cubicBezTo>
                    <a:cubicBezTo>
                      <a:pt x="25" y="147"/>
                      <a:pt x="25" y="147"/>
                      <a:pt x="24" y="148"/>
                    </a:cubicBezTo>
                    <a:cubicBezTo>
                      <a:pt x="19" y="153"/>
                      <a:pt x="19" y="153"/>
                      <a:pt x="19" y="153"/>
                    </a:cubicBezTo>
                    <a:cubicBezTo>
                      <a:pt x="19" y="153"/>
                      <a:pt x="19" y="153"/>
                      <a:pt x="19" y="153"/>
                    </a:cubicBezTo>
                    <a:cubicBezTo>
                      <a:pt x="19" y="154"/>
                      <a:pt x="20" y="155"/>
                      <a:pt x="20" y="155"/>
                    </a:cubicBezTo>
                    <a:cubicBezTo>
                      <a:pt x="20" y="155"/>
                      <a:pt x="20" y="155"/>
                      <a:pt x="20" y="155"/>
                    </a:cubicBezTo>
                    <a:cubicBezTo>
                      <a:pt x="20" y="155"/>
                      <a:pt x="20" y="155"/>
                      <a:pt x="20" y="155"/>
                    </a:cubicBezTo>
                    <a:cubicBezTo>
                      <a:pt x="20" y="155"/>
                      <a:pt x="20" y="155"/>
                      <a:pt x="20" y="155"/>
                    </a:cubicBezTo>
                    <a:cubicBezTo>
                      <a:pt x="21" y="156"/>
                      <a:pt x="21" y="157"/>
                      <a:pt x="22" y="157"/>
                    </a:cubicBezTo>
                    <a:cubicBezTo>
                      <a:pt x="22" y="157"/>
                      <a:pt x="22" y="157"/>
                      <a:pt x="22" y="157"/>
                    </a:cubicBezTo>
                    <a:cubicBezTo>
                      <a:pt x="29" y="153"/>
                      <a:pt x="29" y="153"/>
                      <a:pt x="29" y="153"/>
                    </a:cubicBezTo>
                    <a:cubicBezTo>
                      <a:pt x="29" y="153"/>
                      <a:pt x="29" y="153"/>
                      <a:pt x="30" y="153"/>
                    </a:cubicBezTo>
                    <a:cubicBezTo>
                      <a:pt x="30" y="154"/>
                      <a:pt x="31" y="155"/>
                      <a:pt x="32" y="156"/>
                    </a:cubicBezTo>
                    <a:cubicBezTo>
                      <a:pt x="32" y="156"/>
                      <a:pt x="32" y="156"/>
                      <a:pt x="32" y="157"/>
                    </a:cubicBezTo>
                    <a:cubicBezTo>
                      <a:pt x="27" y="163"/>
                      <a:pt x="27" y="163"/>
                      <a:pt x="27" y="163"/>
                    </a:cubicBezTo>
                    <a:cubicBezTo>
                      <a:pt x="27" y="163"/>
                      <a:pt x="27" y="163"/>
                      <a:pt x="27" y="163"/>
                    </a:cubicBezTo>
                    <a:cubicBezTo>
                      <a:pt x="28" y="164"/>
                      <a:pt x="28" y="164"/>
                      <a:pt x="29" y="165"/>
                    </a:cubicBezTo>
                    <a:cubicBezTo>
                      <a:pt x="29" y="165"/>
                      <a:pt x="29" y="165"/>
                      <a:pt x="29" y="165"/>
                    </a:cubicBezTo>
                    <a:cubicBezTo>
                      <a:pt x="29" y="165"/>
                      <a:pt x="29" y="165"/>
                      <a:pt x="29" y="165"/>
                    </a:cubicBezTo>
                    <a:cubicBezTo>
                      <a:pt x="29" y="165"/>
                      <a:pt x="29" y="165"/>
                      <a:pt x="29" y="165"/>
                    </a:cubicBezTo>
                    <a:cubicBezTo>
                      <a:pt x="29" y="165"/>
                      <a:pt x="30" y="166"/>
                      <a:pt x="30" y="166"/>
                    </a:cubicBezTo>
                    <a:cubicBezTo>
                      <a:pt x="31" y="166"/>
                      <a:pt x="31" y="166"/>
                      <a:pt x="31" y="166"/>
                    </a:cubicBezTo>
                    <a:cubicBezTo>
                      <a:pt x="37" y="162"/>
                      <a:pt x="37" y="162"/>
                      <a:pt x="37" y="162"/>
                    </a:cubicBezTo>
                    <a:cubicBezTo>
                      <a:pt x="37" y="162"/>
                      <a:pt x="37" y="161"/>
                      <a:pt x="38" y="162"/>
                    </a:cubicBezTo>
                    <a:cubicBezTo>
                      <a:pt x="38" y="162"/>
                      <a:pt x="39" y="163"/>
                      <a:pt x="40" y="164"/>
                    </a:cubicBezTo>
                    <a:cubicBezTo>
                      <a:pt x="40" y="164"/>
                      <a:pt x="40" y="164"/>
                      <a:pt x="40" y="165"/>
                    </a:cubicBezTo>
                    <a:cubicBezTo>
                      <a:pt x="36" y="171"/>
                      <a:pt x="36" y="171"/>
                      <a:pt x="36" y="171"/>
                    </a:cubicBezTo>
                    <a:cubicBezTo>
                      <a:pt x="36" y="171"/>
                      <a:pt x="36" y="171"/>
                      <a:pt x="36" y="172"/>
                    </a:cubicBezTo>
                    <a:cubicBezTo>
                      <a:pt x="37" y="172"/>
                      <a:pt x="37" y="173"/>
                      <a:pt x="38" y="173"/>
                    </a:cubicBezTo>
                    <a:cubicBezTo>
                      <a:pt x="38" y="173"/>
                      <a:pt x="38" y="173"/>
                      <a:pt x="38" y="173"/>
                    </a:cubicBezTo>
                    <a:cubicBezTo>
                      <a:pt x="38" y="173"/>
                      <a:pt x="38" y="173"/>
                      <a:pt x="38" y="173"/>
                    </a:cubicBezTo>
                    <a:cubicBezTo>
                      <a:pt x="38" y="173"/>
                      <a:pt x="38" y="173"/>
                      <a:pt x="38" y="173"/>
                    </a:cubicBezTo>
                    <a:cubicBezTo>
                      <a:pt x="39" y="174"/>
                      <a:pt x="39" y="174"/>
                      <a:pt x="40" y="174"/>
                    </a:cubicBezTo>
                    <a:cubicBezTo>
                      <a:pt x="40" y="175"/>
                      <a:pt x="40" y="174"/>
                      <a:pt x="40" y="174"/>
                    </a:cubicBezTo>
                    <a:cubicBezTo>
                      <a:pt x="46" y="169"/>
                      <a:pt x="46" y="169"/>
                      <a:pt x="46" y="169"/>
                    </a:cubicBezTo>
                    <a:cubicBezTo>
                      <a:pt x="46" y="169"/>
                      <a:pt x="46" y="169"/>
                      <a:pt x="47" y="169"/>
                    </a:cubicBezTo>
                    <a:cubicBezTo>
                      <a:pt x="48" y="169"/>
                      <a:pt x="48" y="170"/>
                      <a:pt x="49" y="171"/>
                    </a:cubicBezTo>
                    <a:cubicBezTo>
                      <a:pt x="50" y="171"/>
                      <a:pt x="50" y="171"/>
                      <a:pt x="49" y="171"/>
                    </a:cubicBezTo>
                    <a:cubicBezTo>
                      <a:pt x="47" y="178"/>
                      <a:pt x="47" y="178"/>
                      <a:pt x="47" y="178"/>
                    </a:cubicBezTo>
                    <a:cubicBezTo>
                      <a:pt x="46" y="179"/>
                      <a:pt x="46" y="179"/>
                      <a:pt x="47" y="179"/>
                    </a:cubicBezTo>
                    <a:cubicBezTo>
                      <a:pt x="47" y="179"/>
                      <a:pt x="48" y="180"/>
                      <a:pt x="49" y="180"/>
                    </a:cubicBezTo>
                    <a:cubicBezTo>
                      <a:pt x="49" y="180"/>
                      <a:pt x="49" y="180"/>
                      <a:pt x="49" y="180"/>
                    </a:cubicBezTo>
                    <a:cubicBezTo>
                      <a:pt x="49" y="180"/>
                      <a:pt x="49" y="180"/>
                      <a:pt x="49" y="180"/>
                    </a:cubicBezTo>
                    <a:cubicBezTo>
                      <a:pt x="49" y="180"/>
                      <a:pt x="50" y="181"/>
                      <a:pt x="51" y="181"/>
                    </a:cubicBezTo>
                    <a:cubicBezTo>
                      <a:pt x="51" y="181"/>
                      <a:pt x="51" y="181"/>
                      <a:pt x="51" y="181"/>
                    </a:cubicBezTo>
                    <a:cubicBezTo>
                      <a:pt x="56" y="175"/>
                      <a:pt x="56" y="175"/>
                      <a:pt x="56" y="175"/>
                    </a:cubicBezTo>
                    <a:cubicBezTo>
                      <a:pt x="56" y="175"/>
                      <a:pt x="56" y="175"/>
                      <a:pt x="56" y="175"/>
                    </a:cubicBezTo>
                    <a:cubicBezTo>
                      <a:pt x="57" y="175"/>
                      <a:pt x="58" y="176"/>
                      <a:pt x="59" y="176"/>
                    </a:cubicBezTo>
                    <a:cubicBezTo>
                      <a:pt x="60" y="176"/>
                      <a:pt x="60" y="177"/>
                      <a:pt x="60" y="177"/>
                    </a:cubicBezTo>
                    <a:cubicBezTo>
                      <a:pt x="58" y="184"/>
                      <a:pt x="58" y="184"/>
                      <a:pt x="58" y="184"/>
                    </a:cubicBezTo>
                    <a:cubicBezTo>
                      <a:pt x="58" y="184"/>
                      <a:pt x="58" y="185"/>
                      <a:pt x="58" y="185"/>
                    </a:cubicBezTo>
                    <a:cubicBezTo>
                      <a:pt x="58" y="185"/>
                      <a:pt x="59" y="185"/>
                      <a:pt x="60" y="186"/>
                    </a:cubicBezTo>
                    <a:cubicBezTo>
                      <a:pt x="60" y="186"/>
                      <a:pt x="60" y="186"/>
                      <a:pt x="60" y="186"/>
                    </a:cubicBezTo>
                    <a:cubicBezTo>
                      <a:pt x="60" y="186"/>
                      <a:pt x="60" y="186"/>
                      <a:pt x="60" y="186"/>
                    </a:cubicBezTo>
                    <a:cubicBezTo>
                      <a:pt x="61" y="186"/>
                      <a:pt x="61" y="186"/>
                      <a:pt x="62" y="186"/>
                    </a:cubicBezTo>
                    <a:cubicBezTo>
                      <a:pt x="62" y="186"/>
                      <a:pt x="62" y="186"/>
                      <a:pt x="62" y="186"/>
                    </a:cubicBezTo>
                    <a:cubicBezTo>
                      <a:pt x="66" y="180"/>
                      <a:pt x="66" y="180"/>
                      <a:pt x="66" y="180"/>
                    </a:cubicBezTo>
                    <a:cubicBezTo>
                      <a:pt x="66" y="179"/>
                      <a:pt x="66" y="179"/>
                      <a:pt x="67" y="179"/>
                    </a:cubicBezTo>
                    <a:cubicBezTo>
                      <a:pt x="68" y="180"/>
                      <a:pt x="69" y="180"/>
                      <a:pt x="70" y="180"/>
                    </a:cubicBezTo>
                    <a:cubicBezTo>
                      <a:pt x="70" y="181"/>
                      <a:pt x="70" y="181"/>
                      <a:pt x="70" y="181"/>
                    </a:cubicBezTo>
                    <a:cubicBezTo>
                      <a:pt x="69" y="189"/>
                      <a:pt x="69" y="189"/>
                      <a:pt x="69" y="189"/>
                    </a:cubicBezTo>
                    <a:cubicBezTo>
                      <a:pt x="69" y="189"/>
                      <a:pt x="69" y="189"/>
                      <a:pt x="70" y="189"/>
                    </a:cubicBezTo>
                    <a:cubicBezTo>
                      <a:pt x="70" y="189"/>
                      <a:pt x="71" y="189"/>
                      <a:pt x="72" y="190"/>
                    </a:cubicBezTo>
                    <a:cubicBezTo>
                      <a:pt x="72" y="190"/>
                      <a:pt x="72" y="190"/>
                      <a:pt x="72" y="190"/>
                    </a:cubicBezTo>
                    <a:cubicBezTo>
                      <a:pt x="72" y="190"/>
                      <a:pt x="72" y="190"/>
                      <a:pt x="72" y="190"/>
                    </a:cubicBezTo>
                    <a:cubicBezTo>
                      <a:pt x="73" y="190"/>
                      <a:pt x="73" y="190"/>
                      <a:pt x="74" y="190"/>
                    </a:cubicBezTo>
                    <a:cubicBezTo>
                      <a:pt x="74" y="190"/>
                      <a:pt x="74" y="190"/>
                      <a:pt x="74" y="190"/>
                    </a:cubicBezTo>
                    <a:cubicBezTo>
                      <a:pt x="77" y="183"/>
                      <a:pt x="77" y="183"/>
                      <a:pt x="77" y="183"/>
                    </a:cubicBezTo>
                    <a:cubicBezTo>
                      <a:pt x="77" y="183"/>
                      <a:pt x="78" y="183"/>
                      <a:pt x="78" y="182"/>
                    </a:cubicBezTo>
                    <a:cubicBezTo>
                      <a:pt x="79" y="183"/>
                      <a:pt x="80" y="183"/>
                      <a:pt x="81" y="183"/>
                    </a:cubicBezTo>
                    <a:cubicBezTo>
                      <a:pt x="82" y="183"/>
                      <a:pt x="82" y="184"/>
                      <a:pt x="82" y="184"/>
                    </a:cubicBezTo>
                    <a:cubicBezTo>
                      <a:pt x="82" y="191"/>
                      <a:pt x="82" y="191"/>
                      <a:pt x="82" y="191"/>
                    </a:cubicBezTo>
                    <a:cubicBezTo>
                      <a:pt x="82" y="192"/>
                      <a:pt x="82" y="192"/>
                      <a:pt x="82" y="192"/>
                    </a:cubicBezTo>
                    <a:cubicBezTo>
                      <a:pt x="83" y="192"/>
                      <a:pt x="83" y="192"/>
                      <a:pt x="84" y="192"/>
                    </a:cubicBezTo>
                    <a:cubicBezTo>
                      <a:pt x="84" y="192"/>
                      <a:pt x="84" y="192"/>
                      <a:pt x="84" y="192"/>
                    </a:cubicBezTo>
                    <a:cubicBezTo>
                      <a:pt x="84" y="192"/>
                      <a:pt x="84" y="192"/>
                      <a:pt x="84" y="192"/>
                    </a:cubicBezTo>
                    <a:cubicBezTo>
                      <a:pt x="84" y="192"/>
                      <a:pt x="84" y="192"/>
                      <a:pt x="84" y="192"/>
                    </a:cubicBezTo>
                    <a:cubicBezTo>
                      <a:pt x="85" y="192"/>
                      <a:pt x="86" y="192"/>
                      <a:pt x="86" y="192"/>
                    </a:cubicBezTo>
                    <a:cubicBezTo>
                      <a:pt x="87" y="192"/>
                      <a:pt x="87" y="192"/>
                      <a:pt x="87" y="192"/>
                    </a:cubicBezTo>
                    <a:cubicBezTo>
                      <a:pt x="89" y="185"/>
                      <a:pt x="89" y="185"/>
                      <a:pt x="89" y="185"/>
                    </a:cubicBezTo>
                    <a:cubicBezTo>
                      <a:pt x="89" y="184"/>
                      <a:pt x="89" y="184"/>
                      <a:pt x="89" y="184"/>
                    </a:cubicBezTo>
                    <a:cubicBezTo>
                      <a:pt x="90" y="184"/>
                      <a:pt x="92" y="184"/>
                      <a:pt x="93" y="184"/>
                    </a:cubicBezTo>
                    <a:cubicBezTo>
                      <a:pt x="93" y="185"/>
                      <a:pt x="93" y="185"/>
                      <a:pt x="93" y="185"/>
                    </a:cubicBezTo>
                    <a:cubicBezTo>
                      <a:pt x="94" y="193"/>
                      <a:pt x="94" y="193"/>
                      <a:pt x="94" y="193"/>
                    </a:cubicBezTo>
                    <a:cubicBezTo>
                      <a:pt x="94" y="193"/>
                      <a:pt x="94" y="193"/>
                      <a:pt x="94"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6" y="193"/>
                      <a:pt x="96" y="193"/>
                      <a:pt x="96"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93"/>
                      <a:pt x="97" y="193"/>
                      <a:pt x="97" y="193"/>
                    </a:cubicBezTo>
                    <a:cubicBezTo>
                      <a:pt x="97" y="175"/>
                      <a:pt x="97" y="175"/>
                      <a:pt x="97" y="175"/>
                    </a:cubicBezTo>
                    <a:close/>
                  </a:path>
                </a:pathLst>
              </a:custGeom>
              <a:solidFill>
                <a:srgbClr val="A829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005">
                <a:extLst>
                  <a:ext uri="{FF2B5EF4-FFF2-40B4-BE49-F238E27FC236}">
                    <a16:creationId xmlns:a16="http://schemas.microsoft.com/office/drawing/2014/main" xmlns="" id="{8B5C0283-B7DE-467D-858A-AA0F2DD1EA70}"/>
                  </a:ext>
                </a:extLst>
              </p:cNvPr>
              <p:cNvSpPr>
                <a:spLocks noEditPoints="1"/>
              </p:cNvSpPr>
              <p:nvPr/>
            </p:nvSpPr>
            <p:spPr bwMode="auto">
              <a:xfrm>
                <a:off x="5733" y="2197"/>
                <a:ext cx="94" cy="82"/>
              </a:xfrm>
              <a:custGeom>
                <a:avLst/>
                <a:gdLst>
                  <a:gd name="T0" fmla="*/ 80 w 107"/>
                  <a:gd name="T1" fmla="*/ 8 h 93"/>
                  <a:gd name="T2" fmla="*/ 86 w 107"/>
                  <a:gd name="T3" fmla="*/ 23 h 93"/>
                  <a:gd name="T4" fmla="*/ 107 w 107"/>
                  <a:gd name="T5" fmla="*/ 27 h 93"/>
                  <a:gd name="T6" fmla="*/ 56 w 107"/>
                  <a:gd name="T7" fmla="*/ 31 h 93"/>
                  <a:gd name="T8" fmla="*/ 2 w 107"/>
                  <a:gd name="T9" fmla="*/ 32 h 93"/>
                  <a:gd name="T10" fmla="*/ 69 w 107"/>
                  <a:gd name="T11" fmla="*/ 3 h 93"/>
                  <a:gd name="T12" fmla="*/ 73 w 107"/>
                  <a:gd name="T13" fmla="*/ 0 h 93"/>
                  <a:gd name="T14" fmla="*/ 41 w 107"/>
                  <a:gd name="T15" fmla="*/ 82 h 93"/>
                  <a:gd name="T16" fmla="*/ 50 w 107"/>
                  <a:gd name="T17" fmla="*/ 83 h 93"/>
                  <a:gd name="T18" fmla="*/ 42 w 107"/>
                  <a:gd name="T19" fmla="*/ 84 h 93"/>
                  <a:gd name="T20" fmla="*/ 14 w 107"/>
                  <a:gd name="T21" fmla="*/ 85 h 93"/>
                  <a:gd name="T22" fmla="*/ 17 w 107"/>
                  <a:gd name="T23" fmla="*/ 65 h 93"/>
                  <a:gd name="T24" fmla="*/ 28 w 107"/>
                  <a:gd name="T25" fmla="*/ 48 h 93"/>
                  <a:gd name="T26" fmla="*/ 30 w 107"/>
                  <a:gd name="T27" fmla="*/ 36 h 93"/>
                  <a:gd name="T28" fmla="*/ 39 w 107"/>
                  <a:gd name="T29" fmla="*/ 43 h 93"/>
                  <a:gd name="T30" fmla="*/ 24 w 107"/>
                  <a:gd name="T31" fmla="*/ 60 h 93"/>
                  <a:gd name="T32" fmla="*/ 39 w 107"/>
                  <a:gd name="T33" fmla="*/ 60 h 93"/>
                  <a:gd name="T34" fmla="*/ 48 w 107"/>
                  <a:gd name="T35" fmla="*/ 46 h 93"/>
                  <a:gd name="T36" fmla="*/ 45 w 107"/>
                  <a:gd name="T37" fmla="*/ 61 h 93"/>
                  <a:gd name="T38" fmla="*/ 33 w 107"/>
                  <a:gd name="T39" fmla="*/ 8 h 93"/>
                  <a:gd name="T40" fmla="*/ 41 w 107"/>
                  <a:gd name="T41" fmla="*/ 23 h 93"/>
                  <a:gd name="T42" fmla="*/ 68 w 107"/>
                  <a:gd name="T43" fmla="*/ 33 h 93"/>
                  <a:gd name="T44" fmla="*/ 71 w 107"/>
                  <a:gd name="T45" fmla="*/ 43 h 93"/>
                  <a:gd name="T46" fmla="*/ 61 w 107"/>
                  <a:gd name="T47" fmla="*/ 58 h 93"/>
                  <a:gd name="T48" fmla="*/ 82 w 107"/>
                  <a:gd name="T49" fmla="*/ 42 h 93"/>
                  <a:gd name="T50" fmla="*/ 90 w 107"/>
                  <a:gd name="T51" fmla="*/ 49 h 93"/>
                  <a:gd name="T52" fmla="*/ 61 w 107"/>
                  <a:gd name="T53" fmla="*/ 82 h 93"/>
                  <a:gd name="T54" fmla="*/ 83 w 107"/>
                  <a:gd name="T55" fmla="*/ 70 h 93"/>
                  <a:gd name="T56" fmla="*/ 93 w 107"/>
                  <a:gd name="T57" fmla="*/ 91 h 93"/>
                  <a:gd name="T58" fmla="*/ 86 w 107"/>
                  <a:gd name="T59" fmla="*/ 85 h 93"/>
                  <a:gd name="T60" fmla="*/ 56 w 107"/>
                  <a:gd name="T61" fmla="*/ 89 h 93"/>
                  <a:gd name="T62" fmla="*/ 74 w 107"/>
                  <a:gd name="T63" fmla="*/ 61 h 93"/>
                  <a:gd name="T64" fmla="*/ 54 w 107"/>
                  <a:gd name="T65" fmla="*/ 57 h 93"/>
                  <a:gd name="T66" fmla="*/ 64 w 107"/>
                  <a:gd name="T67" fmla="*/ 36 h 93"/>
                  <a:gd name="T68" fmla="*/ 68 w 107"/>
                  <a:gd name="T69" fmla="*/ 3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 h="93">
                    <a:moveTo>
                      <a:pt x="73" y="0"/>
                    </a:moveTo>
                    <a:cubicBezTo>
                      <a:pt x="79" y="4"/>
                      <a:pt x="81" y="7"/>
                      <a:pt x="80" y="8"/>
                    </a:cubicBezTo>
                    <a:cubicBezTo>
                      <a:pt x="74" y="13"/>
                      <a:pt x="67" y="19"/>
                      <a:pt x="58" y="26"/>
                    </a:cubicBezTo>
                    <a:cubicBezTo>
                      <a:pt x="68" y="26"/>
                      <a:pt x="77" y="25"/>
                      <a:pt x="86" y="23"/>
                    </a:cubicBezTo>
                    <a:cubicBezTo>
                      <a:pt x="90" y="23"/>
                      <a:pt x="93" y="22"/>
                      <a:pt x="94" y="22"/>
                    </a:cubicBezTo>
                    <a:cubicBezTo>
                      <a:pt x="100" y="23"/>
                      <a:pt x="104" y="24"/>
                      <a:pt x="107" y="27"/>
                    </a:cubicBezTo>
                    <a:cubicBezTo>
                      <a:pt x="107" y="30"/>
                      <a:pt x="104" y="31"/>
                      <a:pt x="96" y="30"/>
                    </a:cubicBezTo>
                    <a:cubicBezTo>
                      <a:pt x="88" y="29"/>
                      <a:pt x="75" y="29"/>
                      <a:pt x="56" y="31"/>
                    </a:cubicBezTo>
                    <a:cubicBezTo>
                      <a:pt x="37" y="33"/>
                      <a:pt x="21" y="35"/>
                      <a:pt x="9" y="37"/>
                    </a:cubicBezTo>
                    <a:cubicBezTo>
                      <a:pt x="2" y="36"/>
                      <a:pt x="0" y="34"/>
                      <a:pt x="2" y="32"/>
                    </a:cubicBezTo>
                    <a:cubicBezTo>
                      <a:pt x="17" y="31"/>
                      <a:pt x="34" y="29"/>
                      <a:pt x="53" y="27"/>
                    </a:cubicBezTo>
                    <a:cubicBezTo>
                      <a:pt x="65" y="16"/>
                      <a:pt x="70" y="8"/>
                      <a:pt x="69" y="3"/>
                    </a:cubicBezTo>
                    <a:cubicBezTo>
                      <a:pt x="68" y="1"/>
                      <a:pt x="68" y="0"/>
                      <a:pt x="69" y="0"/>
                    </a:cubicBezTo>
                    <a:cubicBezTo>
                      <a:pt x="70" y="0"/>
                      <a:pt x="71" y="0"/>
                      <a:pt x="73" y="0"/>
                    </a:cubicBezTo>
                    <a:close/>
                    <a:moveTo>
                      <a:pt x="23" y="85"/>
                    </a:moveTo>
                    <a:cubicBezTo>
                      <a:pt x="41" y="82"/>
                      <a:pt x="41" y="82"/>
                      <a:pt x="41" y="82"/>
                    </a:cubicBezTo>
                    <a:cubicBezTo>
                      <a:pt x="38" y="76"/>
                      <a:pt x="38" y="74"/>
                      <a:pt x="40" y="74"/>
                    </a:cubicBezTo>
                    <a:cubicBezTo>
                      <a:pt x="45" y="76"/>
                      <a:pt x="48" y="79"/>
                      <a:pt x="50" y="83"/>
                    </a:cubicBezTo>
                    <a:cubicBezTo>
                      <a:pt x="49" y="89"/>
                      <a:pt x="48" y="91"/>
                      <a:pt x="46" y="89"/>
                    </a:cubicBezTo>
                    <a:cubicBezTo>
                      <a:pt x="44" y="88"/>
                      <a:pt x="43" y="87"/>
                      <a:pt x="42" y="84"/>
                    </a:cubicBezTo>
                    <a:cubicBezTo>
                      <a:pt x="29" y="88"/>
                      <a:pt x="21" y="90"/>
                      <a:pt x="17" y="93"/>
                    </a:cubicBezTo>
                    <a:cubicBezTo>
                      <a:pt x="14" y="92"/>
                      <a:pt x="13" y="90"/>
                      <a:pt x="14" y="85"/>
                    </a:cubicBezTo>
                    <a:cubicBezTo>
                      <a:pt x="21" y="83"/>
                      <a:pt x="28" y="76"/>
                      <a:pt x="36" y="64"/>
                    </a:cubicBezTo>
                    <a:cubicBezTo>
                      <a:pt x="27" y="64"/>
                      <a:pt x="21" y="64"/>
                      <a:pt x="17" y="65"/>
                    </a:cubicBezTo>
                    <a:cubicBezTo>
                      <a:pt x="15" y="64"/>
                      <a:pt x="15" y="61"/>
                      <a:pt x="17" y="57"/>
                    </a:cubicBezTo>
                    <a:cubicBezTo>
                      <a:pt x="22" y="56"/>
                      <a:pt x="26" y="53"/>
                      <a:pt x="28" y="48"/>
                    </a:cubicBezTo>
                    <a:cubicBezTo>
                      <a:pt x="30" y="43"/>
                      <a:pt x="31" y="40"/>
                      <a:pt x="30" y="38"/>
                    </a:cubicBezTo>
                    <a:cubicBezTo>
                      <a:pt x="29" y="37"/>
                      <a:pt x="29" y="36"/>
                      <a:pt x="30" y="36"/>
                    </a:cubicBezTo>
                    <a:cubicBezTo>
                      <a:pt x="30" y="35"/>
                      <a:pt x="31" y="36"/>
                      <a:pt x="33" y="36"/>
                    </a:cubicBezTo>
                    <a:cubicBezTo>
                      <a:pt x="38" y="39"/>
                      <a:pt x="40" y="41"/>
                      <a:pt x="39" y="43"/>
                    </a:cubicBezTo>
                    <a:cubicBezTo>
                      <a:pt x="37" y="45"/>
                      <a:pt x="34" y="48"/>
                      <a:pt x="30" y="53"/>
                    </a:cubicBezTo>
                    <a:cubicBezTo>
                      <a:pt x="28" y="55"/>
                      <a:pt x="26" y="58"/>
                      <a:pt x="24" y="60"/>
                    </a:cubicBezTo>
                    <a:cubicBezTo>
                      <a:pt x="24" y="60"/>
                      <a:pt x="28" y="60"/>
                      <a:pt x="35" y="60"/>
                    </a:cubicBezTo>
                    <a:cubicBezTo>
                      <a:pt x="38" y="60"/>
                      <a:pt x="39" y="60"/>
                      <a:pt x="39" y="60"/>
                    </a:cubicBezTo>
                    <a:cubicBezTo>
                      <a:pt x="43" y="55"/>
                      <a:pt x="44" y="50"/>
                      <a:pt x="44" y="46"/>
                    </a:cubicBezTo>
                    <a:cubicBezTo>
                      <a:pt x="44" y="44"/>
                      <a:pt x="45" y="44"/>
                      <a:pt x="48" y="46"/>
                    </a:cubicBezTo>
                    <a:cubicBezTo>
                      <a:pt x="51" y="49"/>
                      <a:pt x="52" y="51"/>
                      <a:pt x="52" y="52"/>
                    </a:cubicBezTo>
                    <a:cubicBezTo>
                      <a:pt x="50" y="54"/>
                      <a:pt x="47" y="57"/>
                      <a:pt x="45" y="61"/>
                    </a:cubicBezTo>
                    <a:cubicBezTo>
                      <a:pt x="38" y="70"/>
                      <a:pt x="31" y="78"/>
                      <a:pt x="23" y="85"/>
                    </a:cubicBezTo>
                    <a:close/>
                    <a:moveTo>
                      <a:pt x="33" y="8"/>
                    </a:moveTo>
                    <a:cubicBezTo>
                      <a:pt x="38" y="9"/>
                      <a:pt x="42" y="10"/>
                      <a:pt x="44" y="13"/>
                    </a:cubicBezTo>
                    <a:cubicBezTo>
                      <a:pt x="46" y="21"/>
                      <a:pt x="45" y="24"/>
                      <a:pt x="41" y="23"/>
                    </a:cubicBezTo>
                    <a:cubicBezTo>
                      <a:pt x="32" y="13"/>
                      <a:pt x="29" y="8"/>
                      <a:pt x="33" y="8"/>
                    </a:cubicBezTo>
                    <a:close/>
                    <a:moveTo>
                      <a:pt x="68" y="33"/>
                    </a:moveTo>
                    <a:cubicBezTo>
                      <a:pt x="73" y="35"/>
                      <a:pt x="75" y="38"/>
                      <a:pt x="74" y="39"/>
                    </a:cubicBezTo>
                    <a:cubicBezTo>
                      <a:pt x="74" y="40"/>
                      <a:pt x="72" y="41"/>
                      <a:pt x="71" y="43"/>
                    </a:cubicBezTo>
                    <a:cubicBezTo>
                      <a:pt x="67" y="49"/>
                      <a:pt x="64" y="53"/>
                      <a:pt x="60" y="58"/>
                    </a:cubicBezTo>
                    <a:cubicBezTo>
                      <a:pt x="61" y="58"/>
                      <a:pt x="61" y="58"/>
                      <a:pt x="61" y="58"/>
                    </a:cubicBezTo>
                    <a:cubicBezTo>
                      <a:pt x="71" y="58"/>
                      <a:pt x="76" y="58"/>
                      <a:pt x="76" y="58"/>
                    </a:cubicBezTo>
                    <a:cubicBezTo>
                      <a:pt x="80" y="52"/>
                      <a:pt x="82" y="46"/>
                      <a:pt x="82" y="42"/>
                    </a:cubicBezTo>
                    <a:cubicBezTo>
                      <a:pt x="82" y="41"/>
                      <a:pt x="83" y="40"/>
                      <a:pt x="86" y="41"/>
                    </a:cubicBezTo>
                    <a:cubicBezTo>
                      <a:pt x="90" y="45"/>
                      <a:pt x="91" y="48"/>
                      <a:pt x="90" y="49"/>
                    </a:cubicBezTo>
                    <a:cubicBezTo>
                      <a:pt x="89" y="51"/>
                      <a:pt x="87" y="53"/>
                      <a:pt x="83" y="57"/>
                    </a:cubicBezTo>
                    <a:cubicBezTo>
                      <a:pt x="74" y="69"/>
                      <a:pt x="67" y="77"/>
                      <a:pt x="61" y="82"/>
                    </a:cubicBezTo>
                    <a:cubicBezTo>
                      <a:pt x="72" y="81"/>
                      <a:pt x="79" y="80"/>
                      <a:pt x="83" y="79"/>
                    </a:cubicBezTo>
                    <a:cubicBezTo>
                      <a:pt x="79" y="71"/>
                      <a:pt x="79" y="68"/>
                      <a:pt x="83" y="70"/>
                    </a:cubicBezTo>
                    <a:cubicBezTo>
                      <a:pt x="87" y="73"/>
                      <a:pt x="90" y="76"/>
                      <a:pt x="94" y="81"/>
                    </a:cubicBezTo>
                    <a:cubicBezTo>
                      <a:pt x="95" y="84"/>
                      <a:pt x="95" y="87"/>
                      <a:pt x="93" y="91"/>
                    </a:cubicBezTo>
                    <a:cubicBezTo>
                      <a:pt x="92" y="93"/>
                      <a:pt x="90" y="93"/>
                      <a:pt x="89" y="91"/>
                    </a:cubicBezTo>
                    <a:cubicBezTo>
                      <a:pt x="88" y="90"/>
                      <a:pt x="87" y="88"/>
                      <a:pt x="86" y="85"/>
                    </a:cubicBezTo>
                    <a:cubicBezTo>
                      <a:pt x="85" y="83"/>
                      <a:pt x="84" y="82"/>
                      <a:pt x="84" y="81"/>
                    </a:cubicBezTo>
                    <a:cubicBezTo>
                      <a:pt x="71" y="84"/>
                      <a:pt x="61" y="87"/>
                      <a:pt x="56" y="89"/>
                    </a:cubicBezTo>
                    <a:cubicBezTo>
                      <a:pt x="53" y="87"/>
                      <a:pt x="52" y="85"/>
                      <a:pt x="54" y="81"/>
                    </a:cubicBezTo>
                    <a:cubicBezTo>
                      <a:pt x="59" y="78"/>
                      <a:pt x="66" y="72"/>
                      <a:pt x="74" y="61"/>
                    </a:cubicBezTo>
                    <a:cubicBezTo>
                      <a:pt x="64" y="62"/>
                      <a:pt x="58" y="63"/>
                      <a:pt x="55" y="63"/>
                    </a:cubicBezTo>
                    <a:cubicBezTo>
                      <a:pt x="52" y="62"/>
                      <a:pt x="52" y="60"/>
                      <a:pt x="54" y="57"/>
                    </a:cubicBezTo>
                    <a:cubicBezTo>
                      <a:pt x="58" y="54"/>
                      <a:pt x="60" y="51"/>
                      <a:pt x="62" y="48"/>
                    </a:cubicBezTo>
                    <a:cubicBezTo>
                      <a:pt x="64" y="43"/>
                      <a:pt x="65" y="39"/>
                      <a:pt x="64" y="36"/>
                    </a:cubicBezTo>
                    <a:cubicBezTo>
                      <a:pt x="64" y="35"/>
                      <a:pt x="64" y="34"/>
                      <a:pt x="65" y="33"/>
                    </a:cubicBezTo>
                    <a:cubicBezTo>
                      <a:pt x="65" y="33"/>
                      <a:pt x="66" y="33"/>
                      <a:pt x="68" y="3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006">
                <a:extLst>
                  <a:ext uri="{FF2B5EF4-FFF2-40B4-BE49-F238E27FC236}">
                    <a16:creationId xmlns:a16="http://schemas.microsoft.com/office/drawing/2014/main" xmlns="" id="{9BAD40CD-5F6D-485E-919B-20D87B7E2D0E}"/>
                  </a:ext>
                </a:extLst>
              </p:cNvPr>
              <p:cNvSpPr>
                <a:spLocks noEditPoints="1"/>
              </p:cNvSpPr>
              <p:nvPr/>
            </p:nvSpPr>
            <p:spPr bwMode="auto">
              <a:xfrm>
                <a:off x="5833" y="2196"/>
                <a:ext cx="102" cy="87"/>
              </a:xfrm>
              <a:custGeom>
                <a:avLst/>
                <a:gdLst>
                  <a:gd name="T0" fmla="*/ 34 w 116"/>
                  <a:gd name="T1" fmla="*/ 51 h 99"/>
                  <a:gd name="T2" fmla="*/ 42 w 116"/>
                  <a:gd name="T3" fmla="*/ 47 h 99"/>
                  <a:gd name="T4" fmla="*/ 34 w 116"/>
                  <a:gd name="T5" fmla="*/ 73 h 99"/>
                  <a:gd name="T6" fmla="*/ 31 w 116"/>
                  <a:gd name="T7" fmla="*/ 99 h 99"/>
                  <a:gd name="T8" fmla="*/ 20 w 116"/>
                  <a:gd name="T9" fmla="*/ 88 h 99"/>
                  <a:gd name="T10" fmla="*/ 27 w 116"/>
                  <a:gd name="T11" fmla="*/ 87 h 99"/>
                  <a:gd name="T12" fmla="*/ 29 w 116"/>
                  <a:gd name="T13" fmla="*/ 61 h 99"/>
                  <a:gd name="T14" fmla="*/ 8 w 116"/>
                  <a:gd name="T15" fmla="*/ 81 h 99"/>
                  <a:gd name="T16" fmla="*/ 3 w 116"/>
                  <a:gd name="T17" fmla="*/ 74 h 99"/>
                  <a:gd name="T18" fmla="*/ 12 w 116"/>
                  <a:gd name="T19" fmla="*/ 69 h 99"/>
                  <a:gd name="T20" fmla="*/ 30 w 116"/>
                  <a:gd name="T21" fmla="*/ 40 h 99"/>
                  <a:gd name="T22" fmla="*/ 11 w 116"/>
                  <a:gd name="T23" fmla="*/ 39 h 99"/>
                  <a:gd name="T24" fmla="*/ 30 w 116"/>
                  <a:gd name="T25" fmla="*/ 34 h 99"/>
                  <a:gd name="T26" fmla="*/ 26 w 116"/>
                  <a:gd name="T27" fmla="*/ 4 h 99"/>
                  <a:gd name="T28" fmla="*/ 39 w 116"/>
                  <a:gd name="T29" fmla="*/ 4 h 99"/>
                  <a:gd name="T30" fmla="*/ 34 w 116"/>
                  <a:gd name="T31" fmla="*/ 33 h 99"/>
                  <a:gd name="T32" fmla="*/ 44 w 116"/>
                  <a:gd name="T33" fmla="*/ 31 h 99"/>
                  <a:gd name="T34" fmla="*/ 37 w 116"/>
                  <a:gd name="T35" fmla="*/ 38 h 99"/>
                  <a:gd name="T36" fmla="*/ 77 w 116"/>
                  <a:gd name="T37" fmla="*/ 48 h 99"/>
                  <a:gd name="T38" fmla="*/ 85 w 116"/>
                  <a:gd name="T39" fmla="*/ 57 h 99"/>
                  <a:gd name="T40" fmla="*/ 77 w 116"/>
                  <a:gd name="T41" fmla="*/ 74 h 99"/>
                  <a:gd name="T42" fmla="*/ 92 w 116"/>
                  <a:gd name="T43" fmla="*/ 86 h 99"/>
                  <a:gd name="T44" fmla="*/ 116 w 116"/>
                  <a:gd name="T45" fmla="*/ 93 h 99"/>
                  <a:gd name="T46" fmla="*/ 109 w 116"/>
                  <a:gd name="T47" fmla="*/ 94 h 99"/>
                  <a:gd name="T48" fmla="*/ 77 w 116"/>
                  <a:gd name="T49" fmla="*/ 85 h 99"/>
                  <a:gd name="T50" fmla="*/ 59 w 116"/>
                  <a:gd name="T51" fmla="*/ 87 h 99"/>
                  <a:gd name="T52" fmla="*/ 45 w 116"/>
                  <a:gd name="T53" fmla="*/ 87 h 99"/>
                  <a:gd name="T54" fmla="*/ 58 w 116"/>
                  <a:gd name="T55" fmla="*/ 64 h 99"/>
                  <a:gd name="T56" fmla="*/ 60 w 116"/>
                  <a:gd name="T57" fmla="*/ 61 h 99"/>
                  <a:gd name="T58" fmla="*/ 72 w 116"/>
                  <a:gd name="T59" fmla="*/ 72 h 99"/>
                  <a:gd name="T60" fmla="*/ 63 w 116"/>
                  <a:gd name="T61" fmla="*/ 58 h 99"/>
                  <a:gd name="T62" fmla="*/ 54 w 116"/>
                  <a:gd name="T63" fmla="*/ 56 h 99"/>
                  <a:gd name="T64" fmla="*/ 74 w 116"/>
                  <a:gd name="T65" fmla="*/ 49 h 99"/>
                  <a:gd name="T66" fmla="*/ 96 w 116"/>
                  <a:gd name="T67" fmla="*/ 31 h 99"/>
                  <a:gd name="T68" fmla="*/ 104 w 116"/>
                  <a:gd name="T69" fmla="*/ 41 h 99"/>
                  <a:gd name="T70" fmla="*/ 92 w 116"/>
                  <a:gd name="T71" fmla="*/ 41 h 99"/>
                  <a:gd name="T72" fmla="*/ 79 w 116"/>
                  <a:gd name="T73" fmla="*/ 40 h 99"/>
                  <a:gd name="T74" fmla="*/ 45 w 116"/>
                  <a:gd name="T75" fmla="*/ 56 h 99"/>
                  <a:gd name="T76" fmla="*/ 47 w 116"/>
                  <a:gd name="T77" fmla="*/ 39 h 99"/>
                  <a:gd name="T78" fmla="*/ 50 w 116"/>
                  <a:gd name="T79" fmla="*/ 38 h 99"/>
                  <a:gd name="T80" fmla="*/ 95 w 116"/>
                  <a:gd name="T81" fmla="*/ 31 h 99"/>
                  <a:gd name="T82" fmla="*/ 53 w 116"/>
                  <a:gd name="T83" fmla="*/ 26 h 99"/>
                  <a:gd name="T84" fmla="*/ 61 w 116"/>
                  <a:gd name="T85" fmla="*/ 34 h 99"/>
                  <a:gd name="T86" fmla="*/ 53 w 116"/>
                  <a:gd name="T87" fmla="*/ 26 h 99"/>
                  <a:gd name="T88" fmla="*/ 87 w 116"/>
                  <a:gd name="T89" fmla="*/ 7 h 99"/>
                  <a:gd name="T90" fmla="*/ 80 w 116"/>
                  <a:gd name="T91" fmla="*/ 11 h 99"/>
                  <a:gd name="T92" fmla="*/ 56 w 116"/>
                  <a:gd name="T93" fmla="*/ 15 h 99"/>
                  <a:gd name="T94" fmla="*/ 72 w 116"/>
                  <a:gd name="T95" fmla="*/ 4 h 99"/>
                  <a:gd name="T96" fmla="*/ 67 w 116"/>
                  <a:gd name="T97" fmla="*/ 23 h 99"/>
                  <a:gd name="T98" fmla="*/ 72 w 116"/>
                  <a:gd name="T99" fmla="*/ 31 h 99"/>
                  <a:gd name="T100" fmla="*/ 91 w 116"/>
                  <a:gd name="T101" fmla="*/ 14 h 99"/>
                  <a:gd name="T102" fmla="*/ 97 w 116"/>
                  <a:gd name="T103" fmla="*/ 21 h 99"/>
                  <a:gd name="T104" fmla="*/ 83 w 116"/>
                  <a:gd name="T105" fmla="*/ 28 h 99"/>
                  <a:gd name="T106" fmla="*/ 85 w 116"/>
                  <a:gd name="T107" fmla="*/ 23 h 99"/>
                  <a:gd name="T108" fmla="*/ 90 w 116"/>
                  <a:gd name="T109" fmla="*/ 1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6" h="99">
                    <a:moveTo>
                      <a:pt x="34" y="39"/>
                    </a:moveTo>
                    <a:cubicBezTo>
                      <a:pt x="34" y="51"/>
                      <a:pt x="34" y="51"/>
                      <a:pt x="34" y="51"/>
                    </a:cubicBezTo>
                    <a:cubicBezTo>
                      <a:pt x="35" y="51"/>
                      <a:pt x="35" y="51"/>
                      <a:pt x="35" y="51"/>
                    </a:cubicBezTo>
                    <a:cubicBezTo>
                      <a:pt x="39" y="47"/>
                      <a:pt x="42" y="46"/>
                      <a:pt x="42" y="47"/>
                    </a:cubicBezTo>
                    <a:cubicBezTo>
                      <a:pt x="43" y="48"/>
                      <a:pt x="40" y="51"/>
                      <a:pt x="34" y="56"/>
                    </a:cubicBezTo>
                    <a:cubicBezTo>
                      <a:pt x="34" y="63"/>
                      <a:pt x="34" y="69"/>
                      <a:pt x="34" y="73"/>
                    </a:cubicBezTo>
                    <a:cubicBezTo>
                      <a:pt x="35" y="77"/>
                      <a:pt x="35" y="81"/>
                      <a:pt x="35" y="86"/>
                    </a:cubicBezTo>
                    <a:cubicBezTo>
                      <a:pt x="34" y="93"/>
                      <a:pt x="33" y="97"/>
                      <a:pt x="31" y="99"/>
                    </a:cubicBezTo>
                    <a:cubicBezTo>
                      <a:pt x="29" y="99"/>
                      <a:pt x="28" y="98"/>
                      <a:pt x="26" y="95"/>
                    </a:cubicBezTo>
                    <a:cubicBezTo>
                      <a:pt x="24" y="92"/>
                      <a:pt x="22" y="90"/>
                      <a:pt x="20" y="88"/>
                    </a:cubicBezTo>
                    <a:cubicBezTo>
                      <a:pt x="18" y="86"/>
                      <a:pt x="19" y="86"/>
                      <a:pt x="23" y="87"/>
                    </a:cubicBezTo>
                    <a:cubicBezTo>
                      <a:pt x="26" y="87"/>
                      <a:pt x="27" y="87"/>
                      <a:pt x="27" y="87"/>
                    </a:cubicBezTo>
                    <a:cubicBezTo>
                      <a:pt x="28" y="85"/>
                      <a:pt x="28" y="78"/>
                      <a:pt x="29" y="66"/>
                    </a:cubicBezTo>
                    <a:cubicBezTo>
                      <a:pt x="29" y="64"/>
                      <a:pt x="29" y="63"/>
                      <a:pt x="29" y="61"/>
                    </a:cubicBezTo>
                    <a:cubicBezTo>
                      <a:pt x="22" y="68"/>
                      <a:pt x="15" y="74"/>
                      <a:pt x="11" y="79"/>
                    </a:cubicBezTo>
                    <a:cubicBezTo>
                      <a:pt x="10" y="81"/>
                      <a:pt x="9" y="82"/>
                      <a:pt x="8" y="81"/>
                    </a:cubicBezTo>
                    <a:cubicBezTo>
                      <a:pt x="4" y="80"/>
                      <a:pt x="2" y="79"/>
                      <a:pt x="0" y="76"/>
                    </a:cubicBezTo>
                    <a:cubicBezTo>
                      <a:pt x="0" y="75"/>
                      <a:pt x="1" y="75"/>
                      <a:pt x="3" y="74"/>
                    </a:cubicBezTo>
                    <a:cubicBezTo>
                      <a:pt x="5" y="74"/>
                      <a:pt x="7" y="73"/>
                      <a:pt x="9" y="71"/>
                    </a:cubicBezTo>
                    <a:cubicBezTo>
                      <a:pt x="10" y="71"/>
                      <a:pt x="10" y="70"/>
                      <a:pt x="12" y="69"/>
                    </a:cubicBezTo>
                    <a:cubicBezTo>
                      <a:pt x="20" y="62"/>
                      <a:pt x="26" y="57"/>
                      <a:pt x="30" y="55"/>
                    </a:cubicBezTo>
                    <a:cubicBezTo>
                      <a:pt x="30" y="40"/>
                      <a:pt x="30" y="40"/>
                      <a:pt x="30" y="40"/>
                    </a:cubicBezTo>
                    <a:cubicBezTo>
                      <a:pt x="24" y="42"/>
                      <a:pt x="18" y="43"/>
                      <a:pt x="14" y="43"/>
                    </a:cubicBezTo>
                    <a:cubicBezTo>
                      <a:pt x="9" y="42"/>
                      <a:pt x="8" y="41"/>
                      <a:pt x="11" y="39"/>
                    </a:cubicBezTo>
                    <a:cubicBezTo>
                      <a:pt x="15" y="39"/>
                      <a:pt x="20" y="37"/>
                      <a:pt x="25" y="35"/>
                    </a:cubicBezTo>
                    <a:cubicBezTo>
                      <a:pt x="27" y="35"/>
                      <a:pt x="29" y="34"/>
                      <a:pt x="30" y="34"/>
                    </a:cubicBezTo>
                    <a:cubicBezTo>
                      <a:pt x="30" y="15"/>
                      <a:pt x="30" y="15"/>
                      <a:pt x="30" y="15"/>
                    </a:cubicBezTo>
                    <a:cubicBezTo>
                      <a:pt x="29" y="12"/>
                      <a:pt x="28" y="8"/>
                      <a:pt x="26" y="4"/>
                    </a:cubicBezTo>
                    <a:cubicBezTo>
                      <a:pt x="25" y="3"/>
                      <a:pt x="25" y="1"/>
                      <a:pt x="26" y="0"/>
                    </a:cubicBezTo>
                    <a:cubicBezTo>
                      <a:pt x="30" y="0"/>
                      <a:pt x="34" y="1"/>
                      <a:pt x="39" y="4"/>
                    </a:cubicBezTo>
                    <a:cubicBezTo>
                      <a:pt x="39" y="5"/>
                      <a:pt x="39" y="6"/>
                      <a:pt x="38" y="6"/>
                    </a:cubicBezTo>
                    <a:cubicBezTo>
                      <a:pt x="36" y="11"/>
                      <a:pt x="35" y="20"/>
                      <a:pt x="34" y="33"/>
                    </a:cubicBezTo>
                    <a:cubicBezTo>
                      <a:pt x="37" y="31"/>
                      <a:pt x="39" y="31"/>
                      <a:pt x="40" y="30"/>
                    </a:cubicBezTo>
                    <a:cubicBezTo>
                      <a:pt x="42" y="30"/>
                      <a:pt x="43" y="30"/>
                      <a:pt x="44" y="31"/>
                    </a:cubicBezTo>
                    <a:cubicBezTo>
                      <a:pt x="44" y="32"/>
                      <a:pt x="43" y="34"/>
                      <a:pt x="42" y="34"/>
                    </a:cubicBezTo>
                    <a:cubicBezTo>
                      <a:pt x="41" y="35"/>
                      <a:pt x="39" y="36"/>
                      <a:pt x="37" y="38"/>
                    </a:cubicBezTo>
                    <a:cubicBezTo>
                      <a:pt x="36" y="38"/>
                      <a:pt x="35" y="39"/>
                      <a:pt x="34" y="39"/>
                    </a:cubicBezTo>
                    <a:close/>
                    <a:moveTo>
                      <a:pt x="77" y="48"/>
                    </a:moveTo>
                    <a:cubicBezTo>
                      <a:pt x="83" y="50"/>
                      <a:pt x="86" y="51"/>
                      <a:pt x="87" y="54"/>
                    </a:cubicBezTo>
                    <a:cubicBezTo>
                      <a:pt x="87" y="55"/>
                      <a:pt x="86" y="56"/>
                      <a:pt x="85" y="57"/>
                    </a:cubicBezTo>
                    <a:cubicBezTo>
                      <a:pt x="83" y="60"/>
                      <a:pt x="82" y="62"/>
                      <a:pt x="82" y="64"/>
                    </a:cubicBezTo>
                    <a:cubicBezTo>
                      <a:pt x="81" y="66"/>
                      <a:pt x="79" y="70"/>
                      <a:pt x="77" y="74"/>
                    </a:cubicBezTo>
                    <a:cubicBezTo>
                      <a:pt x="77" y="74"/>
                      <a:pt x="76" y="75"/>
                      <a:pt x="76" y="75"/>
                    </a:cubicBezTo>
                    <a:cubicBezTo>
                      <a:pt x="81" y="81"/>
                      <a:pt x="87" y="84"/>
                      <a:pt x="92" y="86"/>
                    </a:cubicBezTo>
                    <a:cubicBezTo>
                      <a:pt x="96" y="88"/>
                      <a:pt x="103" y="90"/>
                      <a:pt x="113" y="92"/>
                    </a:cubicBezTo>
                    <a:cubicBezTo>
                      <a:pt x="115" y="92"/>
                      <a:pt x="116" y="92"/>
                      <a:pt x="116" y="93"/>
                    </a:cubicBezTo>
                    <a:cubicBezTo>
                      <a:pt x="116" y="93"/>
                      <a:pt x="116" y="93"/>
                      <a:pt x="115" y="94"/>
                    </a:cubicBezTo>
                    <a:cubicBezTo>
                      <a:pt x="113" y="94"/>
                      <a:pt x="111" y="94"/>
                      <a:pt x="109" y="94"/>
                    </a:cubicBezTo>
                    <a:cubicBezTo>
                      <a:pt x="96" y="98"/>
                      <a:pt x="89" y="97"/>
                      <a:pt x="88" y="94"/>
                    </a:cubicBezTo>
                    <a:cubicBezTo>
                      <a:pt x="84" y="91"/>
                      <a:pt x="81" y="88"/>
                      <a:pt x="77" y="85"/>
                    </a:cubicBezTo>
                    <a:cubicBezTo>
                      <a:pt x="75" y="82"/>
                      <a:pt x="73" y="80"/>
                      <a:pt x="73" y="79"/>
                    </a:cubicBezTo>
                    <a:cubicBezTo>
                      <a:pt x="68" y="83"/>
                      <a:pt x="64" y="85"/>
                      <a:pt x="59" y="87"/>
                    </a:cubicBezTo>
                    <a:cubicBezTo>
                      <a:pt x="54" y="89"/>
                      <a:pt x="49" y="89"/>
                      <a:pt x="45" y="89"/>
                    </a:cubicBezTo>
                    <a:cubicBezTo>
                      <a:pt x="42" y="89"/>
                      <a:pt x="41" y="88"/>
                      <a:pt x="45" y="87"/>
                    </a:cubicBezTo>
                    <a:cubicBezTo>
                      <a:pt x="55" y="85"/>
                      <a:pt x="63" y="81"/>
                      <a:pt x="69" y="75"/>
                    </a:cubicBezTo>
                    <a:cubicBezTo>
                      <a:pt x="65" y="71"/>
                      <a:pt x="62" y="67"/>
                      <a:pt x="58" y="64"/>
                    </a:cubicBezTo>
                    <a:cubicBezTo>
                      <a:pt x="56" y="63"/>
                      <a:pt x="56" y="63"/>
                      <a:pt x="56" y="62"/>
                    </a:cubicBezTo>
                    <a:cubicBezTo>
                      <a:pt x="57" y="61"/>
                      <a:pt x="58" y="61"/>
                      <a:pt x="60" y="61"/>
                    </a:cubicBezTo>
                    <a:cubicBezTo>
                      <a:pt x="61" y="62"/>
                      <a:pt x="64" y="64"/>
                      <a:pt x="66" y="66"/>
                    </a:cubicBezTo>
                    <a:cubicBezTo>
                      <a:pt x="67" y="68"/>
                      <a:pt x="69" y="70"/>
                      <a:pt x="72" y="72"/>
                    </a:cubicBezTo>
                    <a:cubicBezTo>
                      <a:pt x="76" y="63"/>
                      <a:pt x="78" y="57"/>
                      <a:pt x="76" y="55"/>
                    </a:cubicBezTo>
                    <a:cubicBezTo>
                      <a:pt x="75" y="54"/>
                      <a:pt x="70" y="55"/>
                      <a:pt x="63" y="58"/>
                    </a:cubicBezTo>
                    <a:cubicBezTo>
                      <a:pt x="61" y="58"/>
                      <a:pt x="61" y="58"/>
                      <a:pt x="61" y="58"/>
                    </a:cubicBezTo>
                    <a:cubicBezTo>
                      <a:pt x="57" y="58"/>
                      <a:pt x="55" y="57"/>
                      <a:pt x="54" y="56"/>
                    </a:cubicBezTo>
                    <a:cubicBezTo>
                      <a:pt x="53" y="56"/>
                      <a:pt x="54" y="55"/>
                      <a:pt x="57" y="55"/>
                    </a:cubicBezTo>
                    <a:cubicBezTo>
                      <a:pt x="64" y="54"/>
                      <a:pt x="70" y="52"/>
                      <a:pt x="74" y="49"/>
                    </a:cubicBezTo>
                    <a:cubicBezTo>
                      <a:pt x="75" y="49"/>
                      <a:pt x="76" y="48"/>
                      <a:pt x="77" y="48"/>
                    </a:cubicBezTo>
                    <a:close/>
                    <a:moveTo>
                      <a:pt x="96" y="31"/>
                    </a:moveTo>
                    <a:cubicBezTo>
                      <a:pt x="102" y="33"/>
                      <a:pt x="106" y="36"/>
                      <a:pt x="108" y="39"/>
                    </a:cubicBezTo>
                    <a:cubicBezTo>
                      <a:pt x="108" y="39"/>
                      <a:pt x="107" y="40"/>
                      <a:pt x="104" y="41"/>
                    </a:cubicBezTo>
                    <a:cubicBezTo>
                      <a:pt x="99" y="42"/>
                      <a:pt x="96" y="43"/>
                      <a:pt x="93" y="45"/>
                    </a:cubicBezTo>
                    <a:cubicBezTo>
                      <a:pt x="90" y="47"/>
                      <a:pt x="90" y="46"/>
                      <a:pt x="92" y="41"/>
                    </a:cubicBezTo>
                    <a:cubicBezTo>
                      <a:pt x="93" y="39"/>
                      <a:pt x="93" y="38"/>
                      <a:pt x="93" y="37"/>
                    </a:cubicBezTo>
                    <a:cubicBezTo>
                      <a:pt x="93" y="37"/>
                      <a:pt x="88" y="37"/>
                      <a:pt x="79" y="40"/>
                    </a:cubicBezTo>
                    <a:cubicBezTo>
                      <a:pt x="71" y="41"/>
                      <a:pt x="62" y="43"/>
                      <a:pt x="53" y="44"/>
                    </a:cubicBezTo>
                    <a:cubicBezTo>
                      <a:pt x="50" y="53"/>
                      <a:pt x="48" y="57"/>
                      <a:pt x="45" y="56"/>
                    </a:cubicBezTo>
                    <a:cubicBezTo>
                      <a:pt x="43" y="56"/>
                      <a:pt x="43" y="52"/>
                      <a:pt x="47" y="44"/>
                    </a:cubicBezTo>
                    <a:cubicBezTo>
                      <a:pt x="47" y="43"/>
                      <a:pt x="47" y="41"/>
                      <a:pt x="47" y="39"/>
                    </a:cubicBezTo>
                    <a:cubicBezTo>
                      <a:pt x="47" y="38"/>
                      <a:pt x="48" y="37"/>
                      <a:pt x="48" y="37"/>
                    </a:cubicBezTo>
                    <a:cubicBezTo>
                      <a:pt x="48" y="37"/>
                      <a:pt x="49" y="37"/>
                      <a:pt x="50" y="38"/>
                    </a:cubicBezTo>
                    <a:cubicBezTo>
                      <a:pt x="52" y="39"/>
                      <a:pt x="53" y="40"/>
                      <a:pt x="54" y="41"/>
                    </a:cubicBezTo>
                    <a:cubicBezTo>
                      <a:pt x="72" y="39"/>
                      <a:pt x="85" y="36"/>
                      <a:pt x="95" y="31"/>
                    </a:cubicBezTo>
                    <a:cubicBezTo>
                      <a:pt x="95" y="31"/>
                      <a:pt x="95" y="31"/>
                      <a:pt x="96" y="31"/>
                    </a:cubicBezTo>
                    <a:close/>
                    <a:moveTo>
                      <a:pt x="53" y="26"/>
                    </a:moveTo>
                    <a:cubicBezTo>
                      <a:pt x="52" y="23"/>
                      <a:pt x="55" y="24"/>
                      <a:pt x="62" y="28"/>
                    </a:cubicBezTo>
                    <a:cubicBezTo>
                      <a:pt x="62" y="31"/>
                      <a:pt x="62" y="32"/>
                      <a:pt x="61" y="34"/>
                    </a:cubicBezTo>
                    <a:cubicBezTo>
                      <a:pt x="60" y="35"/>
                      <a:pt x="59" y="35"/>
                      <a:pt x="58" y="34"/>
                    </a:cubicBezTo>
                    <a:cubicBezTo>
                      <a:pt x="56" y="32"/>
                      <a:pt x="54" y="29"/>
                      <a:pt x="53" y="26"/>
                    </a:cubicBezTo>
                    <a:close/>
                    <a:moveTo>
                      <a:pt x="75" y="2"/>
                    </a:moveTo>
                    <a:cubicBezTo>
                      <a:pt x="80" y="3"/>
                      <a:pt x="85" y="5"/>
                      <a:pt x="87" y="7"/>
                    </a:cubicBezTo>
                    <a:cubicBezTo>
                      <a:pt x="87" y="8"/>
                      <a:pt x="85" y="9"/>
                      <a:pt x="83" y="10"/>
                    </a:cubicBezTo>
                    <a:cubicBezTo>
                      <a:pt x="81" y="10"/>
                      <a:pt x="80" y="10"/>
                      <a:pt x="80" y="11"/>
                    </a:cubicBezTo>
                    <a:cubicBezTo>
                      <a:pt x="73" y="14"/>
                      <a:pt x="66" y="16"/>
                      <a:pt x="60" y="17"/>
                    </a:cubicBezTo>
                    <a:cubicBezTo>
                      <a:pt x="53" y="18"/>
                      <a:pt x="52" y="18"/>
                      <a:pt x="56" y="15"/>
                    </a:cubicBezTo>
                    <a:cubicBezTo>
                      <a:pt x="63" y="12"/>
                      <a:pt x="68" y="10"/>
                      <a:pt x="70" y="8"/>
                    </a:cubicBezTo>
                    <a:cubicBezTo>
                      <a:pt x="71" y="7"/>
                      <a:pt x="72" y="6"/>
                      <a:pt x="72" y="4"/>
                    </a:cubicBezTo>
                    <a:cubicBezTo>
                      <a:pt x="73" y="3"/>
                      <a:pt x="73" y="2"/>
                      <a:pt x="75" y="2"/>
                    </a:cubicBezTo>
                    <a:close/>
                    <a:moveTo>
                      <a:pt x="67" y="23"/>
                    </a:moveTo>
                    <a:cubicBezTo>
                      <a:pt x="66" y="19"/>
                      <a:pt x="69" y="19"/>
                      <a:pt x="75" y="24"/>
                    </a:cubicBezTo>
                    <a:cubicBezTo>
                      <a:pt x="75" y="30"/>
                      <a:pt x="74" y="32"/>
                      <a:pt x="72" y="31"/>
                    </a:cubicBezTo>
                    <a:cubicBezTo>
                      <a:pt x="70" y="29"/>
                      <a:pt x="69" y="27"/>
                      <a:pt x="67" y="23"/>
                    </a:cubicBezTo>
                    <a:close/>
                    <a:moveTo>
                      <a:pt x="91" y="14"/>
                    </a:moveTo>
                    <a:cubicBezTo>
                      <a:pt x="95" y="15"/>
                      <a:pt x="98" y="17"/>
                      <a:pt x="99" y="19"/>
                    </a:cubicBezTo>
                    <a:cubicBezTo>
                      <a:pt x="99" y="20"/>
                      <a:pt x="99" y="21"/>
                      <a:pt x="97" y="21"/>
                    </a:cubicBezTo>
                    <a:cubicBezTo>
                      <a:pt x="95" y="22"/>
                      <a:pt x="94" y="22"/>
                      <a:pt x="94" y="23"/>
                    </a:cubicBezTo>
                    <a:cubicBezTo>
                      <a:pt x="91" y="25"/>
                      <a:pt x="87" y="27"/>
                      <a:pt x="83" y="28"/>
                    </a:cubicBezTo>
                    <a:cubicBezTo>
                      <a:pt x="79" y="30"/>
                      <a:pt x="79" y="29"/>
                      <a:pt x="82" y="27"/>
                    </a:cubicBezTo>
                    <a:cubicBezTo>
                      <a:pt x="83" y="26"/>
                      <a:pt x="84" y="25"/>
                      <a:pt x="85" y="23"/>
                    </a:cubicBezTo>
                    <a:cubicBezTo>
                      <a:pt x="87" y="22"/>
                      <a:pt x="88" y="21"/>
                      <a:pt x="89" y="20"/>
                    </a:cubicBezTo>
                    <a:cubicBezTo>
                      <a:pt x="89" y="19"/>
                      <a:pt x="90" y="19"/>
                      <a:pt x="90" y="18"/>
                    </a:cubicBezTo>
                    <a:cubicBezTo>
                      <a:pt x="90" y="16"/>
                      <a:pt x="90" y="15"/>
                      <a:pt x="91"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007">
                <a:extLst>
                  <a:ext uri="{FF2B5EF4-FFF2-40B4-BE49-F238E27FC236}">
                    <a16:creationId xmlns:a16="http://schemas.microsoft.com/office/drawing/2014/main" xmlns="" id="{8E5C696D-CC15-4ED4-84E5-CC88D6CA3C90}"/>
                  </a:ext>
                </a:extLst>
              </p:cNvPr>
              <p:cNvSpPr>
                <a:spLocks noEditPoints="1"/>
              </p:cNvSpPr>
              <p:nvPr/>
            </p:nvSpPr>
            <p:spPr bwMode="auto">
              <a:xfrm>
                <a:off x="5942" y="2194"/>
                <a:ext cx="100" cy="89"/>
              </a:xfrm>
              <a:custGeom>
                <a:avLst/>
                <a:gdLst>
                  <a:gd name="T0" fmla="*/ 34 w 114"/>
                  <a:gd name="T1" fmla="*/ 43 h 101"/>
                  <a:gd name="T2" fmla="*/ 33 w 114"/>
                  <a:gd name="T3" fmla="*/ 57 h 101"/>
                  <a:gd name="T4" fmla="*/ 44 w 114"/>
                  <a:gd name="T5" fmla="*/ 58 h 101"/>
                  <a:gd name="T6" fmla="*/ 45 w 114"/>
                  <a:gd name="T7" fmla="*/ 67 h 101"/>
                  <a:gd name="T8" fmla="*/ 36 w 114"/>
                  <a:gd name="T9" fmla="*/ 61 h 101"/>
                  <a:gd name="T10" fmla="*/ 33 w 114"/>
                  <a:gd name="T11" fmla="*/ 58 h 101"/>
                  <a:gd name="T12" fmla="*/ 33 w 114"/>
                  <a:gd name="T13" fmla="*/ 85 h 101"/>
                  <a:gd name="T14" fmla="*/ 33 w 114"/>
                  <a:gd name="T15" fmla="*/ 91 h 101"/>
                  <a:gd name="T16" fmla="*/ 29 w 114"/>
                  <a:gd name="T17" fmla="*/ 101 h 101"/>
                  <a:gd name="T18" fmla="*/ 25 w 114"/>
                  <a:gd name="T19" fmla="*/ 93 h 101"/>
                  <a:gd name="T20" fmla="*/ 26 w 114"/>
                  <a:gd name="T21" fmla="*/ 89 h 101"/>
                  <a:gd name="T22" fmla="*/ 28 w 114"/>
                  <a:gd name="T23" fmla="*/ 55 h 101"/>
                  <a:gd name="T24" fmla="*/ 5 w 114"/>
                  <a:gd name="T25" fmla="*/ 85 h 101"/>
                  <a:gd name="T26" fmla="*/ 0 w 114"/>
                  <a:gd name="T27" fmla="*/ 88 h 101"/>
                  <a:gd name="T28" fmla="*/ 3 w 114"/>
                  <a:gd name="T29" fmla="*/ 83 h 101"/>
                  <a:gd name="T30" fmla="*/ 27 w 114"/>
                  <a:gd name="T31" fmla="*/ 45 h 101"/>
                  <a:gd name="T32" fmla="*/ 11 w 114"/>
                  <a:gd name="T33" fmla="*/ 47 h 101"/>
                  <a:gd name="T34" fmla="*/ 9 w 114"/>
                  <a:gd name="T35" fmla="*/ 43 h 101"/>
                  <a:gd name="T36" fmla="*/ 29 w 114"/>
                  <a:gd name="T37" fmla="*/ 38 h 101"/>
                  <a:gd name="T38" fmla="*/ 25 w 114"/>
                  <a:gd name="T39" fmla="*/ 4 h 101"/>
                  <a:gd name="T40" fmla="*/ 25 w 114"/>
                  <a:gd name="T41" fmla="*/ 1 h 101"/>
                  <a:gd name="T42" fmla="*/ 38 w 114"/>
                  <a:gd name="T43" fmla="*/ 6 h 101"/>
                  <a:gd name="T44" fmla="*/ 37 w 114"/>
                  <a:gd name="T45" fmla="*/ 9 h 101"/>
                  <a:gd name="T46" fmla="*/ 34 w 114"/>
                  <a:gd name="T47" fmla="*/ 37 h 101"/>
                  <a:gd name="T48" fmla="*/ 48 w 114"/>
                  <a:gd name="T49" fmla="*/ 37 h 101"/>
                  <a:gd name="T50" fmla="*/ 34 w 114"/>
                  <a:gd name="T51" fmla="*/ 43 h 101"/>
                  <a:gd name="T52" fmla="*/ 82 w 114"/>
                  <a:gd name="T53" fmla="*/ 21 h 101"/>
                  <a:gd name="T54" fmla="*/ 93 w 114"/>
                  <a:gd name="T55" fmla="*/ 29 h 101"/>
                  <a:gd name="T56" fmla="*/ 92 w 114"/>
                  <a:gd name="T57" fmla="*/ 30 h 101"/>
                  <a:gd name="T58" fmla="*/ 87 w 114"/>
                  <a:gd name="T59" fmla="*/ 38 h 101"/>
                  <a:gd name="T60" fmla="*/ 78 w 114"/>
                  <a:gd name="T61" fmla="*/ 66 h 101"/>
                  <a:gd name="T62" fmla="*/ 108 w 114"/>
                  <a:gd name="T63" fmla="*/ 87 h 101"/>
                  <a:gd name="T64" fmla="*/ 114 w 114"/>
                  <a:gd name="T65" fmla="*/ 90 h 101"/>
                  <a:gd name="T66" fmla="*/ 111 w 114"/>
                  <a:gd name="T67" fmla="*/ 92 h 101"/>
                  <a:gd name="T68" fmla="*/ 91 w 114"/>
                  <a:gd name="T69" fmla="*/ 92 h 101"/>
                  <a:gd name="T70" fmla="*/ 74 w 114"/>
                  <a:gd name="T71" fmla="*/ 71 h 101"/>
                  <a:gd name="T72" fmla="*/ 46 w 114"/>
                  <a:gd name="T73" fmla="*/ 88 h 101"/>
                  <a:gd name="T74" fmla="*/ 41 w 114"/>
                  <a:gd name="T75" fmla="*/ 88 h 101"/>
                  <a:gd name="T76" fmla="*/ 45 w 114"/>
                  <a:gd name="T77" fmla="*/ 86 h 101"/>
                  <a:gd name="T78" fmla="*/ 70 w 114"/>
                  <a:gd name="T79" fmla="*/ 65 h 101"/>
                  <a:gd name="T80" fmla="*/ 51 w 114"/>
                  <a:gd name="T81" fmla="*/ 43 h 101"/>
                  <a:gd name="T82" fmla="*/ 50 w 114"/>
                  <a:gd name="T83" fmla="*/ 42 h 101"/>
                  <a:gd name="T84" fmla="*/ 60 w 114"/>
                  <a:gd name="T85" fmla="*/ 42 h 101"/>
                  <a:gd name="T86" fmla="*/ 70 w 114"/>
                  <a:gd name="T87" fmla="*/ 56 h 101"/>
                  <a:gd name="T88" fmla="*/ 73 w 114"/>
                  <a:gd name="T89" fmla="*/ 59 h 101"/>
                  <a:gd name="T90" fmla="*/ 79 w 114"/>
                  <a:gd name="T91" fmla="*/ 29 h 101"/>
                  <a:gd name="T92" fmla="*/ 62 w 114"/>
                  <a:gd name="T93" fmla="*/ 35 h 101"/>
                  <a:gd name="T94" fmla="*/ 51 w 114"/>
                  <a:gd name="T95" fmla="*/ 33 h 101"/>
                  <a:gd name="T96" fmla="*/ 55 w 114"/>
                  <a:gd name="T97" fmla="*/ 30 h 101"/>
                  <a:gd name="T98" fmla="*/ 79 w 114"/>
                  <a:gd name="T99" fmla="*/ 22 h 101"/>
                  <a:gd name="T100" fmla="*/ 82 w 114"/>
                  <a:gd name="T101" fmla="*/ 2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4" h="101">
                    <a:moveTo>
                      <a:pt x="34" y="43"/>
                    </a:moveTo>
                    <a:cubicBezTo>
                      <a:pt x="33" y="57"/>
                      <a:pt x="33" y="57"/>
                      <a:pt x="33" y="57"/>
                    </a:cubicBezTo>
                    <a:cubicBezTo>
                      <a:pt x="37" y="56"/>
                      <a:pt x="41" y="57"/>
                      <a:pt x="44" y="58"/>
                    </a:cubicBezTo>
                    <a:cubicBezTo>
                      <a:pt x="48" y="63"/>
                      <a:pt x="48" y="66"/>
                      <a:pt x="45" y="67"/>
                    </a:cubicBezTo>
                    <a:cubicBezTo>
                      <a:pt x="43" y="68"/>
                      <a:pt x="40" y="66"/>
                      <a:pt x="36" y="61"/>
                    </a:cubicBezTo>
                    <a:cubicBezTo>
                      <a:pt x="35" y="60"/>
                      <a:pt x="34" y="59"/>
                      <a:pt x="33" y="58"/>
                    </a:cubicBezTo>
                    <a:cubicBezTo>
                      <a:pt x="32" y="69"/>
                      <a:pt x="32" y="78"/>
                      <a:pt x="33" y="85"/>
                    </a:cubicBezTo>
                    <a:cubicBezTo>
                      <a:pt x="33" y="88"/>
                      <a:pt x="33" y="90"/>
                      <a:pt x="33" y="91"/>
                    </a:cubicBezTo>
                    <a:cubicBezTo>
                      <a:pt x="32" y="97"/>
                      <a:pt x="31" y="100"/>
                      <a:pt x="29" y="101"/>
                    </a:cubicBezTo>
                    <a:cubicBezTo>
                      <a:pt x="26" y="100"/>
                      <a:pt x="25" y="97"/>
                      <a:pt x="25" y="93"/>
                    </a:cubicBezTo>
                    <a:cubicBezTo>
                      <a:pt x="25" y="92"/>
                      <a:pt x="25" y="91"/>
                      <a:pt x="26" y="89"/>
                    </a:cubicBezTo>
                    <a:cubicBezTo>
                      <a:pt x="27" y="84"/>
                      <a:pt x="28" y="73"/>
                      <a:pt x="28" y="55"/>
                    </a:cubicBezTo>
                    <a:cubicBezTo>
                      <a:pt x="22" y="68"/>
                      <a:pt x="14" y="78"/>
                      <a:pt x="5" y="85"/>
                    </a:cubicBezTo>
                    <a:cubicBezTo>
                      <a:pt x="2" y="87"/>
                      <a:pt x="1" y="88"/>
                      <a:pt x="0" y="88"/>
                    </a:cubicBezTo>
                    <a:cubicBezTo>
                      <a:pt x="0" y="87"/>
                      <a:pt x="0" y="86"/>
                      <a:pt x="3" y="83"/>
                    </a:cubicBezTo>
                    <a:cubicBezTo>
                      <a:pt x="12" y="71"/>
                      <a:pt x="20" y="59"/>
                      <a:pt x="27" y="45"/>
                    </a:cubicBezTo>
                    <a:cubicBezTo>
                      <a:pt x="22" y="47"/>
                      <a:pt x="17" y="48"/>
                      <a:pt x="11" y="47"/>
                    </a:cubicBezTo>
                    <a:cubicBezTo>
                      <a:pt x="5" y="47"/>
                      <a:pt x="4" y="45"/>
                      <a:pt x="9" y="43"/>
                    </a:cubicBezTo>
                    <a:cubicBezTo>
                      <a:pt x="16" y="42"/>
                      <a:pt x="23" y="40"/>
                      <a:pt x="29" y="38"/>
                    </a:cubicBezTo>
                    <a:cubicBezTo>
                      <a:pt x="30" y="21"/>
                      <a:pt x="28" y="10"/>
                      <a:pt x="25" y="4"/>
                    </a:cubicBezTo>
                    <a:cubicBezTo>
                      <a:pt x="25" y="3"/>
                      <a:pt x="24" y="2"/>
                      <a:pt x="25" y="1"/>
                    </a:cubicBezTo>
                    <a:cubicBezTo>
                      <a:pt x="29" y="0"/>
                      <a:pt x="34" y="2"/>
                      <a:pt x="38" y="6"/>
                    </a:cubicBezTo>
                    <a:cubicBezTo>
                      <a:pt x="38" y="7"/>
                      <a:pt x="38" y="8"/>
                      <a:pt x="37" y="9"/>
                    </a:cubicBezTo>
                    <a:cubicBezTo>
                      <a:pt x="36" y="14"/>
                      <a:pt x="35" y="23"/>
                      <a:pt x="34" y="37"/>
                    </a:cubicBezTo>
                    <a:cubicBezTo>
                      <a:pt x="42" y="34"/>
                      <a:pt x="47" y="34"/>
                      <a:pt x="48" y="37"/>
                    </a:cubicBezTo>
                    <a:cubicBezTo>
                      <a:pt x="49" y="39"/>
                      <a:pt x="44" y="41"/>
                      <a:pt x="34" y="43"/>
                    </a:cubicBezTo>
                    <a:close/>
                    <a:moveTo>
                      <a:pt x="82" y="21"/>
                    </a:moveTo>
                    <a:cubicBezTo>
                      <a:pt x="87" y="23"/>
                      <a:pt x="91" y="25"/>
                      <a:pt x="93" y="29"/>
                    </a:cubicBezTo>
                    <a:cubicBezTo>
                      <a:pt x="93" y="29"/>
                      <a:pt x="92" y="30"/>
                      <a:pt x="92" y="30"/>
                    </a:cubicBezTo>
                    <a:cubicBezTo>
                      <a:pt x="90" y="32"/>
                      <a:pt x="88" y="34"/>
                      <a:pt x="87" y="38"/>
                    </a:cubicBezTo>
                    <a:cubicBezTo>
                      <a:pt x="85" y="46"/>
                      <a:pt x="82" y="55"/>
                      <a:pt x="78" y="66"/>
                    </a:cubicBezTo>
                    <a:cubicBezTo>
                      <a:pt x="89" y="76"/>
                      <a:pt x="99" y="84"/>
                      <a:pt x="108" y="87"/>
                    </a:cubicBezTo>
                    <a:cubicBezTo>
                      <a:pt x="111" y="89"/>
                      <a:pt x="113" y="90"/>
                      <a:pt x="114" y="90"/>
                    </a:cubicBezTo>
                    <a:cubicBezTo>
                      <a:pt x="114" y="91"/>
                      <a:pt x="113" y="91"/>
                      <a:pt x="111" y="92"/>
                    </a:cubicBezTo>
                    <a:cubicBezTo>
                      <a:pt x="101" y="93"/>
                      <a:pt x="95" y="93"/>
                      <a:pt x="91" y="92"/>
                    </a:cubicBezTo>
                    <a:cubicBezTo>
                      <a:pt x="87" y="90"/>
                      <a:pt x="81" y="83"/>
                      <a:pt x="74" y="71"/>
                    </a:cubicBezTo>
                    <a:cubicBezTo>
                      <a:pt x="68" y="80"/>
                      <a:pt x="59" y="86"/>
                      <a:pt x="46" y="88"/>
                    </a:cubicBezTo>
                    <a:cubicBezTo>
                      <a:pt x="43" y="89"/>
                      <a:pt x="41" y="89"/>
                      <a:pt x="41" y="88"/>
                    </a:cubicBezTo>
                    <a:cubicBezTo>
                      <a:pt x="41" y="88"/>
                      <a:pt x="42" y="87"/>
                      <a:pt x="45" y="86"/>
                    </a:cubicBezTo>
                    <a:cubicBezTo>
                      <a:pt x="57" y="80"/>
                      <a:pt x="65" y="73"/>
                      <a:pt x="70" y="65"/>
                    </a:cubicBezTo>
                    <a:cubicBezTo>
                      <a:pt x="64" y="53"/>
                      <a:pt x="58" y="46"/>
                      <a:pt x="51" y="43"/>
                    </a:cubicBezTo>
                    <a:cubicBezTo>
                      <a:pt x="51" y="43"/>
                      <a:pt x="50" y="42"/>
                      <a:pt x="50" y="42"/>
                    </a:cubicBezTo>
                    <a:cubicBezTo>
                      <a:pt x="52" y="40"/>
                      <a:pt x="55" y="40"/>
                      <a:pt x="60" y="42"/>
                    </a:cubicBezTo>
                    <a:cubicBezTo>
                      <a:pt x="61" y="43"/>
                      <a:pt x="65" y="48"/>
                      <a:pt x="70" y="56"/>
                    </a:cubicBezTo>
                    <a:cubicBezTo>
                      <a:pt x="71" y="57"/>
                      <a:pt x="72" y="58"/>
                      <a:pt x="73" y="59"/>
                    </a:cubicBezTo>
                    <a:cubicBezTo>
                      <a:pt x="77" y="47"/>
                      <a:pt x="79" y="37"/>
                      <a:pt x="79" y="29"/>
                    </a:cubicBezTo>
                    <a:cubicBezTo>
                      <a:pt x="72" y="33"/>
                      <a:pt x="66" y="34"/>
                      <a:pt x="62" y="35"/>
                    </a:cubicBezTo>
                    <a:cubicBezTo>
                      <a:pt x="57" y="35"/>
                      <a:pt x="54" y="34"/>
                      <a:pt x="51" y="33"/>
                    </a:cubicBezTo>
                    <a:cubicBezTo>
                      <a:pt x="50" y="32"/>
                      <a:pt x="51" y="31"/>
                      <a:pt x="55" y="30"/>
                    </a:cubicBezTo>
                    <a:cubicBezTo>
                      <a:pt x="65" y="28"/>
                      <a:pt x="73" y="26"/>
                      <a:pt x="79" y="22"/>
                    </a:cubicBezTo>
                    <a:cubicBezTo>
                      <a:pt x="80" y="21"/>
                      <a:pt x="81" y="21"/>
                      <a:pt x="8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Line 1008">
                <a:extLst>
                  <a:ext uri="{FF2B5EF4-FFF2-40B4-BE49-F238E27FC236}">
                    <a16:creationId xmlns:a16="http://schemas.microsoft.com/office/drawing/2014/main" xmlns="" id="{F5B4340D-2B11-48E7-9EA2-5278E0A97BE0}"/>
                  </a:ext>
                </a:extLst>
              </p:cNvPr>
              <p:cNvSpPr>
                <a:spLocks noChangeShapeType="1"/>
              </p:cNvSpPr>
              <p:nvPr/>
            </p:nvSpPr>
            <p:spPr bwMode="auto">
              <a:xfrm>
                <a:off x="5119" y="2443"/>
                <a:ext cx="353" cy="0"/>
              </a:xfrm>
              <a:prstGeom prst="line">
                <a:avLst/>
              </a:prstGeom>
              <a:noFill/>
              <a:ln w="1588" cap="flat">
                <a:solidFill>
                  <a:srgbClr val="231F2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Line 1010">
              <a:extLst>
                <a:ext uri="{FF2B5EF4-FFF2-40B4-BE49-F238E27FC236}">
                  <a16:creationId xmlns:a16="http://schemas.microsoft.com/office/drawing/2014/main" xmlns="" id="{2EF7E573-D962-4449-9E32-9A6E4D5B040A}"/>
                </a:ext>
              </a:extLst>
            </p:cNvPr>
            <p:cNvSpPr>
              <a:spLocks noChangeShapeType="1"/>
            </p:cNvSpPr>
            <p:nvPr/>
          </p:nvSpPr>
          <p:spPr bwMode="auto">
            <a:xfrm>
              <a:off x="6260" y="2443"/>
              <a:ext cx="180" cy="0"/>
            </a:xfrm>
            <a:prstGeom prst="line">
              <a:avLst/>
            </a:prstGeom>
            <a:noFill/>
            <a:ln w="1588" cap="flat">
              <a:solidFill>
                <a:srgbClr val="231F2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011">
              <a:extLst>
                <a:ext uri="{FF2B5EF4-FFF2-40B4-BE49-F238E27FC236}">
                  <a16:creationId xmlns:a16="http://schemas.microsoft.com/office/drawing/2014/main" xmlns="" id="{753659CE-881F-4E8B-9066-04E18EE8585C}"/>
                </a:ext>
              </a:extLst>
            </p:cNvPr>
            <p:cNvSpPr>
              <a:spLocks noEditPoints="1"/>
            </p:cNvSpPr>
            <p:nvPr/>
          </p:nvSpPr>
          <p:spPr bwMode="auto">
            <a:xfrm>
              <a:off x="5552" y="3218"/>
              <a:ext cx="41" cy="40"/>
            </a:xfrm>
            <a:custGeom>
              <a:avLst/>
              <a:gdLst>
                <a:gd name="T0" fmla="*/ 5 w 47"/>
                <a:gd name="T1" fmla="*/ 6 h 46"/>
                <a:gd name="T2" fmla="*/ 5 w 47"/>
                <a:gd name="T3" fmla="*/ 26 h 46"/>
                <a:gd name="T4" fmla="*/ 4 w 47"/>
                <a:gd name="T5" fmla="*/ 42 h 46"/>
                <a:gd name="T6" fmla="*/ 2 w 47"/>
                <a:gd name="T7" fmla="*/ 43 h 46"/>
                <a:gd name="T8" fmla="*/ 0 w 47"/>
                <a:gd name="T9" fmla="*/ 39 h 46"/>
                <a:gd name="T10" fmla="*/ 2 w 47"/>
                <a:gd name="T11" fmla="*/ 34 h 46"/>
                <a:gd name="T12" fmla="*/ 2 w 47"/>
                <a:gd name="T13" fmla="*/ 14 h 46"/>
                <a:gd name="T14" fmla="*/ 1 w 47"/>
                <a:gd name="T15" fmla="*/ 4 h 46"/>
                <a:gd name="T16" fmla="*/ 5 w 47"/>
                <a:gd name="T17" fmla="*/ 4 h 46"/>
                <a:gd name="T18" fmla="*/ 11 w 47"/>
                <a:gd name="T19" fmla="*/ 1 h 46"/>
                <a:gd name="T20" fmla="*/ 16 w 47"/>
                <a:gd name="T21" fmla="*/ 2 h 46"/>
                <a:gd name="T22" fmla="*/ 15 w 47"/>
                <a:gd name="T23" fmla="*/ 4 h 46"/>
                <a:gd name="T24" fmla="*/ 12 w 47"/>
                <a:gd name="T25" fmla="*/ 12 h 46"/>
                <a:gd name="T26" fmla="*/ 14 w 47"/>
                <a:gd name="T27" fmla="*/ 20 h 46"/>
                <a:gd name="T28" fmla="*/ 13 w 47"/>
                <a:gd name="T29" fmla="*/ 24 h 46"/>
                <a:gd name="T30" fmla="*/ 7 w 47"/>
                <a:gd name="T31" fmla="*/ 20 h 46"/>
                <a:gd name="T32" fmla="*/ 6 w 47"/>
                <a:gd name="T33" fmla="*/ 19 h 46"/>
                <a:gd name="T34" fmla="*/ 10 w 47"/>
                <a:gd name="T35" fmla="*/ 18 h 46"/>
                <a:gd name="T36" fmla="*/ 10 w 47"/>
                <a:gd name="T37" fmla="*/ 14 h 46"/>
                <a:gd name="T38" fmla="*/ 10 w 47"/>
                <a:gd name="T39" fmla="*/ 12 h 46"/>
                <a:gd name="T40" fmla="*/ 11 w 47"/>
                <a:gd name="T41" fmla="*/ 5 h 46"/>
                <a:gd name="T42" fmla="*/ 20 w 47"/>
                <a:gd name="T43" fmla="*/ 28 h 46"/>
                <a:gd name="T44" fmla="*/ 16 w 47"/>
                <a:gd name="T45" fmla="*/ 26 h 46"/>
                <a:gd name="T46" fmla="*/ 30 w 47"/>
                <a:gd name="T47" fmla="*/ 23 h 46"/>
                <a:gd name="T48" fmla="*/ 37 w 47"/>
                <a:gd name="T49" fmla="*/ 23 h 46"/>
                <a:gd name="T50" fmla="*/ 31 w 47"/>
                <a:gd name="T51" fmla="*/ 27 h 46"/>
                <a:gd name="T52" fmla="*/ 31 w 47"/>
                <a:gd name="T53" fmla="*/ 31 h 46"/>
                <a:gd name="T54" fmla="*/ 30 w 47"/>
                <a:gd name="T55" fmla="*/ 38 h 46"/>
                <a:gd name="T56" fmla="*/ 42 w 47"/>
                <a:gd name="T57" fmla="*/ 40 h 46"/>
                <a:gd name="T58" fmla="*/ 45 w 47"/>
                <a:gd name="T59" fmla="*/ 32 h 46"/>
                <a:gd name="T60" fmla="*/ 46 w 47"/>
                <a:gd name="T61" fmla="*/ 36 h 46"/>
                <a:gd name="T62" fmla="*/ 47 w 47"/>
                <a:gd name="T63" fmla="*/ 42 h 46"/>
                <a:gd name="T64" fmla="*/ 45 w 47"/>
                <a:gd name="T65" fmla="*/ 44 h 46"/>
                <a:gd name="T66" fmla="*/ 27 w 47"/>
                <a:gd name="T67" fmla="*/ 39 h 46"/>
                <a:gd name="T68" fmla="*/ 28 w 47"/>
                <a:gd name="T69" fmla="*/ 27 h 46"/>
                <a:gd name="T70" fmla="*/ 26 w 47"/>
                <a:gd name="T71" fmla="*/ 29 h 46"/>
                <a:gd name="T72" fmla="*/ 21 w 47"/>
                <a:gd name="T73" fmla="*/ 36 h 46"/>
                <a:gd name="T74" fmla="*/ 11 w 47"/>
                <a:gd name="T75" fmla="*/ 43 h 46"/>
                <a:gd name="T76" fmla="*/ 11 w 47"/>
                <a:gd name="T77" fmla="*/ 42 h 46"/>
                <a:gd name="T78" fmla="*/ 22 w 47"/>
                <a:gd name="T79" fmla="*/ 28 h 46"/>
                <a:gd name="T80" fmla="*/ 19 w 47"/>
                <a:gd name="T81" fmla="*/ 17 h 46"/>
                <a:gd name="T82" fmla="*/ 16 w 47"/>
                <a:gd name="T83" fmla="*/ 15 h 46"/>
                <a:gd name="T84" fmla="*/ 17 w 47"/>
                <a:gd name="T85" fmla="*/ 11 h 46"/>
                <a:gd name="T86" fmla="*/ 20 w 47"/>
                <a:gd name="T87" fmla="*/ 9 h 46"/>
                <a:gd name="T88" fmla="*/ 37 w 47"/>
                <a:gd name="T89" fmla="*/ 6 h 46"/>
                <a:gd name="T90" fmla="*/ 43 w 47"/>
                <a:gd name="T91" fmla="*/ 10 h 46"/>
                <a:gd name="T92" fmla="*/ 41 w 47"/>
                <a:gd name="T93" fmla="*/ 11 h 46"/>
                <a:gd name="T94" fmla="*/ 35 w 47"/>
                <a:gd name="T95" fmla="*/ 14 h 46"/>
                <a:gd name="T96" fmla="*/ 35 w 47"/>
                <a:gd name="T97" fmla="*/ 12 h 46"/>
                <a:gd name="T98" fmla="*/ 37 w 47"/>
                <a:gd name="T99" fmla="*/ 9 h 46"/>
                <a:gd name="T100" fmla="*/ 29 w 47"/>
                <a:gd name="T101" fmla="*/ 16 h 46"/>
                <a:gd name="T102" fmla="*/ 30 w 47"/>
                <a:gd name="T103" fmla="*/ 19 h 46"/>
                <a:gd name="T104" fmla="*/ 20 w 47"/>
                <a:gd name="T105" fmla="*/ 19 h 46"/>
                <a:gd name="T106" fmla="*/ 22 w 47"/>
                <a:gd name="T107" fmla="*/ 1 h 46"/>
                <a:gd name="T108" fmla="*/ 26 w 47"/>
                <a:gd name="T109" fmla="*/ 0 h 46"/>
                <a:gd name="T110" fmla="*/ 31 w 47"/>
                <a:gd name="T111" fmla="*/ 5 h 46"/>
                <a:gd name="T112" fmla="*/ 22 w 47"/>
                <a:gd name="T11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7" h="46">
                  <a:moveTo>
                    <a:pt x="8" y="6"/>
                  </a:moveTo>
                  <a:cubicBezTo>
                    <a:pt x="6" y="6"/>
                    <a:pt x="6" y="6"/>
                    <a:pt x="6" y="6"/>
                  </a:cubicBezTo>
                  <a:cubicBezTo>
                    <a:pt x="5" y="6"/>
                    <a:pt x="5" y="6"/>
                    <a:pt x="5" y="6"/>
                  </a:cubicBezTo>
                  <a:cubicBezTo>
                    <a:pt x="5" y="8"/>
                    <a:pt x="5" y="9"/>
                    <a:pt x="5" y="10"/>
                  </a:cubicBezTo>
                  <a:cubicBezTo>
                    <a:pt x="5" y="11"/>
                    <a:pt x="5" y="14"/>
                    <a:pt x="5" y="17"/>
                  </a:cubicBezTo>
                  <a:cubicBezTo>
                    <a:pt x="5" y="21"/>
                    <a:pt x="5" y="24"/>
                    <a:pt x="5" y="26"/>
                  </a:cubicBezTo>
                  <a:cubicBezTo>
                    <a:pt x="5" y="29"/>
                    <a:pt x="5" y="31"/>
                    <a:pt x="5" y="33"/>
                  </a:cubicBezTo>
                  <a:cubicBezTo>
                    <a:pt x="5" y="35"/>
                    <a:pt x="5" y="37"/>
                    <a:pt x="5" y="38"/>
                  </a:cubicBezTo>
                  <a:cubicBezTo>
                    <a:pt x="5" y="40"/>
                    <a:pt x="4" y="41"/>
                    <a:pt x="4" y="42"/>
                  </a:cubicBezTo>
                  <a:cubicBezTo>
                    <a:pt x="4" y="43"/>
                    <a:pt x="4" y="44"/>
                    <a:pt x="3" y="44"/>
                  </a:cubicBezTo>
                  <a:cubicBezTo>
                    <a:pt x="3" y="45"/>
                    <a:pt x="3" y="45"/>
                    <a:pt x="3" y="45"/>
                  </a:cubicBezTo>
                  <a:cubicBezTo>
                    <a:pt x="2" y="45"/>
                    <a:pt x="2" y="44"/>
                    <a:pt x="2" y="43"/>
                  </a:cubicBezTo>
                  <a:cubicBezTo>
                    <a:pt x="1" y="41"/>
                    <a:pt x="1" y="41"/>
                    <a:pt x="1" y="41"/>
                  </a:cubicBezTo>
                  <a:cubicBezTo>
                    <a:pt x="0" y="40"/>
                    <a:pt x="0" y="40"/>
                    <a:pt x="0" y="39"/>
                  </a:cubicBezTo>
                  <a:cubicBezTo>
                    <a:pt x="0" y="39"/>
                    <a:pt x="0" y="39"/>
                    <a:pt x="0" y="39"/>
                  </a:cubicBezTo>
                  <a:cubicBezTo>
                    <a:pt x="0" y="39"/>
                    <a:pt x="0" y="39"/>
                    <a:pt x="0" y="38"/>
                  </a:cubicBezTo>
                  <a:cubicBezTo>
                    <a:pt x="0" y="38"/>
                    <a:pt x="1" y="38"/>
                    <a:pt x="1" y="37"/>
                  </a:cubicBezTo>
                  <a:cubicBezTo>
                    <a:pt x="1" y="37"/>
                    <a:pt x="1" y="36"/>
                    <a:pt x="2" y="34"/>
                  </a:cubicBezTo>
                  <a:cubicBezTo>
                    <a:pt x="2" y="33"/>
                    <a:pt x="2" y="32"/>
                    <a:pt x="2" y="30"/>
                  </a:cubicBezTo>
                  <a:cubicBezTo>
                    <a:pt x="2" y="28"/>
                    <a:pt x="2" y="26"/>
                    <a:pt x="2" y="23"/>
                  </a:cubicBezTo>
                  <a:cubicBezTo>
                    <a:pt x="2" y="14"/>
                    <a:pt x="2" y="14"/>
                    <a:pt x="2" y="14"/>
                  </a:cubicBezTo>
                  <a:cubicBezTo>
                    <a:pt x="2" y="12"/>
                    <a:pt x="2" y="10"/>
                    <a:pt x="2" y="9"/>
                  </a:cubicBezTo>
                  <a:cubicBezTo>
                    <a:pt x="2" y="8"/>
                    <a:pt x="2" y="7"/>
                    <a:pt x="1" y="6"/>
                  </a:cubicBezTo>
                  <a:cubicBezTo>
                    <a:pt x="1" y="5"/>
                    <a:pt x="1" y="4"/>
                    <a:pt x="1" y="4"/>
                  </a:cubicBezTo>
                  <a:cubicBezTo>
                    <a:pt x="1" y="4"/>
                    <a:pt x="1" y="3"/>
                    <a:pt x="2" y="3"/>
                  </a:cubicBezTo>
                  <a:cubicBezTo>
                    <a:pt x="2" y="3"/>
                    <a:pt x="2" y="3"/>
                    <a:pt x="3" y="4"/>
                  </a:cubicBezTo>
                  <a:cubicBezTo>
                    <a:pt x="4" y="4"/>
                    <a:pt x="5" y="4"/>
                    <a:pt x="5" y="4"/>
                  </a:cubicBezTo>
                  <a:cubicBezTo>
                    <a:pt x="6" y="4"/>
                    <a:pt x="6" y="4"/>
                    <a:pt x="7" y="4"/>
                  </a:cubicBezTo>
                  <a:cubicBezTo>
                    <a:pt x="8" y="3"/>
                    <a:pt x="8" y="3"/>
                    <a:pt x="9" y="3"/>
                  </a:cubicBezTo>
                  <a:cubicBezTo>
                    <a:pt x="10" y="2"/>
                    <a:pt x="10" y="2"/>
                    <a:pt x="11" y="1"/>
                  </a:cubicBezTo>
                  <a:cubicBezTo>
                    <a:pt x="11" y="1"/>
                    <a:pt x="11" y="1"/>
                    <a:pt x="12" y="1"/>
                  </a:cubicBezTo>
                  <a:cubicBezTo>
                    <a:pt x="12" y="1"/>
                    <a:pt x="13" y="1"/>
                    <a:pt x="14" y="1"/>
                  </a:cubicBezTo>
                  <a:cubicBezTo>
                    <a:pt x="15" y="2"/>
                    <a:pt x="16" y="2"/>
                    <a:pt x="16" y="2"/>
                  </a:cubicBezTo>
                  <a:cubicBezTo>
                    <a:pt x="16" y="3"/>
                    <a:pt x="16" y="3"/>
                    <a:pt x="16" y="3"/>
                  </a:cubicBezTo>
                  <a:cubicBezTo>
                    <a:pt x="16" y="3"/>
                    <a:pt x="16" y="3"/>
                    <a:pt x="16" y="3"/>
                  </a:cubicBezTo>
                  <a:cubicBezTo>
                    <a:pt x="16" y="4"/>
                    <a:pt x="16" y="4"/>
                    <a:pt x="15" y="4"/>
                  </a:cubicBezTo>
                  <a:cubicBezTo>
                    <a:pt x="15" y="4"/>
                    <a:pt x="14" y="5"/>
                    <a:pt x="14" y="6"/>
                  </a:cubicBezTo>
                  <a:cubicBezTo>
                    <a:pt x="13" y="8"/>
                    <a:pt x="12" y="9"/>
                    <a:pt x="12" y="10"/>
                  </a:cubicBezTo>
                  <a:cubicBezTo>
                    <a:pt x="12" y="11"/>
                    <a:pt x="12" y="11"/>
                    <a:pt x="12" y="12"/>
                  </a:cubicBezTo>
                  <a:cubicBezTo>
                    <a:pt x="12" y="12"/>
                    <a:pt x="12" y="13"/>
                    <a:pt x="12" y="14"/>
                  </a:cubicBezTo>
                  <a:cubicBezTo>
                    <a:pt x="12" y="14"/>
                    <a:pt x="13" y="15"/>
                    <a:pt x="13" y="17"/>
                  </a:cubicBezTo>
                  <a:cubicBezTo>
                    <a:pt x="14" y="18"/>
                    <a:pt x="14" y="19"/>
                    <a:pt x="14" y="20"/>
                  </a:cubicBezTo>
                  <a:cubicBezTo>
                    <a:pt x="15" y="21"/>
                    <a:pt x="15" y="21"/>
                    <a:pt x="15" y="22"/>
                  </a:cubicBezTo>
                  <a:cubicBezTo>
                    <a:pt x="15" y="23"/>
                    <a:pt x="15" y="23"/>
                    <a:pt x="14" y="24"/>
                  </a:cubicBezTo>
                  <a:cubicBezTo>
                    <a:pt x="14" y="24"/>
                    <a:pt x="14" y="24"/>
                    <a:pt x="13" y="24"/>
                  </a:cubicBezTo>
                  <a:cubicBezTo>
                    <a:pt x="13" y="24"/>
                    <a:pt x="13" y="24"/>
                    <a:pt x="13" y="24"/>
                  </a:cubicBezTo>
                  <a:cubicBezTo>
                    <a:pt x="12" y="24"/>
                    <a:pt x="12" y="23"/>
                    <a:pt x="11" y="22"/>
                  </a:cubicBezTo>
                  <a:cubicBezTo>
                    <a:pt x="10" y="21"/>
                    <a:pt x="9" y="20"/>
                    <a:pt x="7" y="20"/>
                  </a:cubicBezTo>
                  <a:cubicBezTo>
                    <a:pt x="6" y="19"/>
                    <a:pt x="6" y="19"/>
                    <a:pt x="6" y="19"/>
                  </a:cubicBezTo>
                  <a:cubicBezTo>
                    <a:pt x="6" y="19"/>
                    <a:pt x="6" y="19"/>
                    <a:pt x="6" y="19"/>
                  </a:cubicBezTo>
                  <a:cubicBezTo>
                    <a:pt x="6" y="19"/>
                    <a:pt x="6" y="19"/>
                    <a:pt x="6" y="19"/>
                  </a:cubicBezTo>
                  <a:cubicBezTo>
                    <a:pt x="6" y="19"/>
                    <a:pt x="6" y="19"/>
                    <a:pt x="7" y="18"/>
                  </a:cubicBezTo>
                  <a:cubicBezTo>
                    <a:pt x="8" y="18"/>
                    <a:pt x="8" y="18"/>
                    <a:pt x="8" y="18"/>
                  </a:cubicBezTo>
                  <a:cubicBezTo>
                    <a:pt x="9" y="18"/>
                    <a:pt x="10" y="18"/>
                    <a:pt x="10" y="18"/>
                  </a:cubicBezTo>
                  <a:cubicBezTo>
                    <a:pt x="10" y="18"/>
                    <a:pt x="11" y="18"/>
                    <a:pt x="11" y="17"/>
                  </a:cubicBezTo>
                  <a:cubicBezTo>
                    <a:pt x="10" y="17"/>
                    <a:pt x="10" y="16"/>
                    <a:pt x="10" y="16"/>
                  </a:cubicBezTo>
                  <a:cubicBezTo>
                    <a:pt x="10" y="15"/>
                    <a:pt x="10" y="14"/>
                    <a:pt x="10" y="14"/>
                  </a:cubicBezTo>
                  <a:cubicBezTo>
                    <a:pt x="10" y="13"/>
                    <a:pt x="10" y="13"/>
                    <a:pt x="10" y="13"/>
                  </a:cubicBezTo>
                  <a:cubicBezTo>
                    <a:pt x="10" y="13"/>
                    <a:pt x="10" y="12"/>
                    <a:pt x="10" y="12"/>
                  </a:cubicBezTo>
                  <a:cubicBezTo>
                    <a:pt x="10" y="12"/>
                    <a:pt x="10" y="12"/>
                    <a:pt x="10" y="12"/>
                  </a:cubicBezTo>
                  <a:cubicBezTo>
                    <a:pt x="10" y="12"/>
                    <a:pt x="10" y="11"/>
                    <a:pt x="10" y="10"/>
                  </a:cubicBezTo>
                  <a:cubicBezTo>
                    <a:pt x="10" y="8"/>
                    <a:pt x="10" y="8"/>
                    <a:pt x="10" y="8"/>
                  </a:cubicBezTo>
                  <a:cubicBezTo>
                    <a:pt x="11" y="5"/>
                    <a:pt x="11" y="5"/>
                    <a:pt x="11" y="5"/>
                  </a:cubicBezTo>
                  <a:cubicBezTo>
                    <a:pt x="9" y="5"/>
                    <a:pt x="8" y="5"/>
                    <a:pt x="8" y="6"/>
                  </a:cubicBezTo>
                  <a:close/>
                  <a:moveTo>
                    <a:pt x="22" y="28"/>
                  </a:moveTo>
                  <a:cubicBezTo>
                    <a:pt x="22" y="28"/>
                    <a:pt x="21" y="28"/>
                    <a:pt x="20" y="28"/>
                  </a:cubicBezTo>
                  <a:cubicBezTo>
                    <a:pt x="19" y="28"/>
                    <a:pt x="18" y="28"/>
                    <a:pt x="17" y="27"/>
                  </a:cubicBezTo>
                  <a:cubicBezTo>
                    <a:pt x="15" y="27"/>
                    <a:pt x="15" y="27"/>
                    <a:pt x="15" y="27"/>
                  </a:cubicBezTo>
                  <a:cubicBezTo>
                    <a:pt x="15" y="26"/>
                    <a:pt x="15" y="26"/>
                    <a:pt x="16" y="26"/>
                  </a:cubicBezTo>
                  <a:cubicBezTo>
                    <a:pt x="18" y="26"/>
                    <a:pt x="18" y="26"/>
                    <a:pt x="18" y="26"/>
                  </a:cubicBezTo>
                  <a:cubicBezTo>
                    <a:pt x="19" y="25"/>
                    <a:pt x="21" y="25"/>
                    <a:pt x="24" y="24"/>
                  </a:cubicBezTo>
                  <a:cubicBezTo>
                    <a:pt x="26" y="24"/>
                    <a:pt x="28" y="23"/>
                    <a:pt x="30" y="23"/>
                  </a:cubicBezTo>
                  <a:cubicBezTo>
                    <a:pt x="32" y="22"/>
                    <a:pt x="33" y="22"/>
                    <a:pt x="34" y="22"/>
                  </a:cubicBezTo>
                  <a:cubicBezTo>
                    <a:pt x="35" y="22"/>
                    <a:pt x="36" y="22"/>
                    <a:pt x="36" y="22"/>
                  </a:cubicBezTo>
                  <a:cubicBezTo>
                    <a:pt x="37" y="22"/>
                    <a:pt x="37" y="23"/>
                    <a:pt x="37" y="23"/>
                  </a:cubicBezTo>
                  <a:cubicBezTo>
                    <a:pt x="37" y="23"/>
                    <a:pt x="37" y="24"/>
                    <a:pt x="37" y="24"/>
                  </a:cubicBezTo>
                  <a:cubicBezTo>
                    <a:pt x="36" y="24"/>
                    <a:pt x="34" y="25"/>
                    <a:pt x="30" y="26"/>
                  </a:cubicBezTo>
                  <a:cubicBezTo>
                    <a:pt x="31" y="26"/>
                    <a:pt x="31" y="27"/>
                    <a:pt x="31" y="27"/>
                  </a:cubicBezTo>
                  <a:cubicBezTo>
                    <a:pt x="31" y="27"/>
                    <a:pt x="32" y="28"/>
                    <a:pt x="32" y="28"/>
                  </a:cubicBezTo>
                  <a:cubicBezTo>
                    <a:pt x="32" y="28"/>
                    <a:pt x="32" y="28"/>
                    <a:pt x="31" y="29"/>
                  </a:cubicBezTo>
                  <a:cubicBezTo>
                    <a:pt x="31" y="29"/>
                    <a:pt x="31" y="30"/>
                    <a:pt x="31" y="31"/>
                  </a:cubicBezTo>
                  <a:cubicBezTo>
                    <a:pt x="30" y="32"/>
                    <a:pt x="30" y="33"/>
                    <a:pt x="30" y="34"/>
                  </a:cubicBezTo>
                  <a:cubicBezTo>
                    <a:pt x="30" y="35"/>
                    <a:pt x="30" y="35"/>
                    <a:pt x="30" y="36"/>
                  </a:cubicBezTo>
                  <a:cubicBezTo>
                    <a:pt x="30" y="37"/>
                    <a:pt x="30" y="38"/>
                    <a:pt x="30" y="38"/>
                  </a:cubicBezTo>
                  <a:cubicBezTo>
                    <a:pt x="30" y="40"/>
                    <a:pt x="31" y="40"/>
                    <a:pt x="31" y="41"/>
                  </a:cubicBezTo>
                  <a:cubicBezTo>
                    <a:pt x="32" y="41"/>
                    <a:pt x="33" y="41"/>
                    <a:pt x="36" y="41"/>
                  </a:cubicBezTo>
                  <a:cubicBezTo>
                    <a:pt x="39" y="41"/>
                    <a:pt x="41" y="41"/>
                    <a:pt x="42" y="40"/>
                  </a:cubicBezTo>
                  <a:cubicBezTo>
                    <a:pt x="42" y="40"/>
                    <a:pt x="43" y="39"/>
                    <a:pt x="43" y="38"/>
                  </a:cubicBezTo>
                  <a:cubicBezTo>
                    <a:pt x="44" y="36"/>
                    <a:pt x="44" y="36"/>
                    <a:pt x="44" y="36"/>
                  </a:cubicBezTo>
                  <a:cubicBezTo>
                    <a:pt x="45" y="32"/>
                    <a:pt x="45" y="32"/>
                    <a:pt x="45" y="32"/>
                  </a:cubicBezTo>
                  <a:cubicBezTo>
                    <a:pt x="45" y="32"/>
                    <a:pt x="45" y="32"/>
                    <a:pt x="45" y="32"/>
                  </a:cubicBezTo>
                  <a:cubicBezTo>
                    <a:pt x="46" y="32"/>
                    <a:pt x="46" y="32"/>
                    <a:pt x="46" y="32"/>
                  </a:cubicBezTo>
                  <a:cubicBezTo>
                    <a:pt x="46" y="36"/>
                    <a:pt x="46" y="36"/>
                    <a:pt x="46" y="36"/>
                  </a:cubicBezTo>
                  <a:cubicBezTo>
                    <a:pt x="46" y="36"/>
                    <a:pt x="46" y="37"/>
                    <a:pt x="46" y="38"/>
                  </a:cubicBezTo>
                  <a:cubicBezTo>
                    <a:pt x="46" y="39"/>
                    <a:pt x="46" y="40"/>
                    <a:pt x="47" y="40"/>
                  </a:cubicBezTo>
                  <a:cubicBezTo>
                    <a:pt x="47" y="42"/>
                    <a:pt x="47" y="42"/>
                    <a:pt x="47" y="42"/>
                  </a:cubicBezTo>
                  <a:cubicBezTo>
                    <a:pt x="47" y="42"/>
                    <a:pt x="47" y="42"/>
                    <a:pt x="47" y="42"/>
                  </a:cubicBezTo>
                  <a:cubicBezTo>
                    <a:pt x="47" y="42"/>
                    <a:pt x="47" y="42"/>
                    <a:pt x="47" y="42"/>
                  </a:cubicBezTo>
                  <a:cubicBezTo>
                    <a:pt x="47" y="43"/>
                    <a:pt x="47" y="43"/>
                    <a:pt x="45" y="44"/>
                  </a:cubicBezTo>
                  <a:cubicBezTo>
                    <a:pt x="44" y="45"/>
                    <a:pt x="41" y="46"/>
                    <a:pt x="37" y="46"/>
                  </a:cubicBezTo>
                  <a:cubicBezTo>
                    <a:pt x="31" y="46"/>
                    <a:pt x="28" y="45"/>
                    <a:pt x="28" y="43"/>
                  </a:cubicBezTo>
                  <a:cubicBezTo>
                    <a:pt x="28" y="41"/>
                    <a:pt x="27" y="40"/>
                    <a:pt x="27" y="39"/>
                  </a:cubicBezTo>
                  <a:cubicBezTo>
                    <a:pt x="27" y="38"/>
                    <a:pt x="27" y="36"/>
                    <a:pt x="28" y="34"/>
                  </a:cubicBezTo>
                  <a:cubicBezTo>
                    <a:pt x="28" y="31"/>
                    <a:pt x="28" y="29"/>
                    <a:pt x="28" y="28"/>
                  </a:cubicBezTo>
                  <a:cubicBezTo>
                    <a:pt x="28" y="28"/>
                    <a:pt x="28" y="27"/>
                    <a:pt x="28" y="27"/>
                  </a:cubicBezTo>
                  <a:cubicBezTo>
                    <a:pt x="25" y="27"/>
                    <a:pt x="25" y="27"/>
                    <a:pt x="25" y="27"/>
                  </a:cubicBezTo>
                  <a:cubicBezTo>
                    <a:pt x="25" y="29"/>
                    <a:pt x="26" y="29"/>
                    <a:pt x="26" y="29"/>
                  </a:cubicBezTo>
                  <a:cubicBezTo>
                    <a:pt x="26" y="29"/>
                    <a:pt x="26" y="29"/>
                    <a:pt x="26" y="29"/>
                  </a:cubicBezTo>
                  <a:cubicBezTo>
                    <a:pt x="26" y="30"/>
                    <a:pt x="26" y="30"/>
                    <a:pt x="26" y="30"/>
                  </a:cubicBezTo>
                  <a:cubicBezTo>
                    <a:pt x="26" y="30"/>
                    <a:pt x="25" y="31"/>
                    <a:pt x="25" y="31"/>
                  </a:cubicBezTo>
                  <a:cubicBezTo>
                    <a:pt x="24" y="32"/>
                    <a:pt x="23" y="33"/>
                    <a:pt x="21" y="36"/>
                  </a:cubicBezTo>
                  <a:cubicBezTo>
                    <a:pt x="19" y="39"/>
                    <a:pt x="16" y="41"/>
                    <a:pt x="14" y="42"/>
                  </a:cubicBezTo>
                  <a:cubicBezTo>
                    <a:pt x="12" y="43"/>
                    <a:pt x="12" y="43"/>
                    <a:pt x="12" y="43"/>
                  </a:cubicBezTo>
                  <a:cubicBezTo>
                    <a:pt x="11" y="43"/>
                    <a:pt x="11" y="43"/>
                    <a:pt x="11" y="43"/>
                  </a:cubicBezTo>
                  <a:cubicBezTo>
                    <a:pt x="11" y="43"/>
                    <a:pt x="11" y="43"/>
                    <a:pt x="11" y="43"/>
                  </a:cubicBezTo>
                  <a:cubicBezTo>
                    <a:pt x="11" y="43"/>
                    <a:pt x="11" y="43"/>
                    <a:pt x="11" y="43"/>
                  </a:cubicBezTo>
                  <a:cubicBezTo>
                    <a:pt x="11" y="42"/>
                    <a:pt x="11" y="42"/>
                    <a:pt x="11" y="42"/>
                  </a:cubicBezTo>
                  <a:cubicBezTo>
                    <a:pt x="14" y="40"/>
                    <a:pt x="14" y="40"/>
                    <a:pt x="14" y="40"/>
                  </a:cubicBezTo>
                  <a:cubicBezTo>
                    <a:pt x="15" y="39"/>
                    <a:pt x="16" y="37"/>
                    <a:pt x="18" y="35"/>
                  </a:cubicBezTo>
                  <a:cubicBezTo>
                    <a:pt x="20" y="32"/>
                    <a:pt x="21" y="30"/>
                    <a:pt x="22" y="28"/>
                  </a:cubicBezTo>
                  <a:close/>
                  <a:moveTo>
                    <a:pt x="27" y="10"/>
                  </a:moveTo>
                  <a:cubicBezTo>
                    <a:pt x="24" y="11"/>
                    <a:pt x="22" y="11"/>
                    <a:pt x="21" y="11"/>
                  </a:cubicBezTo>
                  <a:cubicBezTo>
                    <a:pt x="20" y="14"/>
                    <a:pt x="19" y="16"/>
                    <a:pt x="19" y="17"/>
                  </a:cubicBezTo>
                  <a:cubicBezTo>
                    <a:pt x="18" y="18"/>
                    <a:pt x="17" y="18"/>
                    <a:pt x="17" y="18"/>
                  </a:cubicBezTo>
                  <a:cubicBezTo>
                    <a:pt x="16" y="18"/>
                    <a:pt x="16" y="17"/>
                    <a:pt x="16" y="17"/>
                  </a:cubicBezTo>
                  <a:cubicBezTo>
                    <a:pt x="16" y="16"/>
                    <a:pt x="16" y="16"/>
                    <a:pt x="16" y="15"/>
                  </a:cubicBezTo>
                  <a:cubicBezTo>
                    <a:pt x="15" y="15"/>
                    <a:pt x="16" y="15"/>
                    <a:pt x="16" y="15"/>
                  </a:cubicBezTo>
                  <a:cubicBezTo>
                    <a:pt x="16" y="14"/>
                    <a:pt x="16" y="14"/>
                    <a:pt x="16" y="13"/>
                  </a:cubicBezTo>
                  <a:cubicBezTo>
                    <a:pt x="16" y="13"/>
                    <a:pt x="17" y="12"/>
                    <a:pt x="17" y="11"/>
                  </a:cubicBezTo>
                  <a:cubicBezTo>
                    <a:pt x="17" y="10"/>
                    <a:pt x="17" y="9"/>
                    <a:pt x="17" y="8"/>
                  </a:cubicBezTo>
                  <a:cubicBezTo>
                    <a:pt x="18" y="6"/>
                    <a:pt x="18" y="6"/>
                    <a:pt x="19" y="7"/>
                  </a:cubicBezTo>
                  <a:cubicBezTo>
                    <a:pt x="19" y="8"/>
                    <a:pt x="20" y="9"/>
                    <a:pt x="20" y="9"/>
                  </a:cubicBezTo>
                  <a:cubicBezTo>
                    <a:pt x="24" y="9"/>
                    <a:pt x="27" y="8"/>
                    <a:pt x="29" y="8"/>
                  </a:cubicBezTo>
                  <a:cubicBezTo>
                    <a:pt x="32" y="7"/>
                    <a:pt x="34" y="7"/>
                    <a:pt x="35" y="7"/>
                  </a:cubicBezTo>
                  <a:cubicBezTo>
                    <a:pt x="35" y="6"/>
                    <a:pt x="36" y="6"/>
                    <a:pt x="37" y="6"/>
                  </a:cubicBezTo>
                  <a:cubicBezTo>
                    <a:pt x="37" y="6"/>
                    <a:pt x="38" y="5"/>
                    <a:pt x="38" y="5"/>
                  </a:cubicBezTo>
                  <a:cubicBezTo>
                    <a:pt x="39" y="6"/>
                    <a:pt x="40" y="6"/>
                    <a:pt x="41" y="7"/>
                  </a:cubicBezTo>
                  <a:cubicBezTo>
                    <a:pt x="43" y="9"/>
                    <a:pt x="43" y="9"/>
                    <a:pt x="43" y="10"/>
                  </a:cubicBezTo>
                  <a:cubicBezTo>
                    <a:pt x="43" y="10"/>
                    <a:pt x="43" y="10"/>
                    <a:pt x="43" y="10"/>
                  </a:cubicBezTo>
                  <a:cubicBezTo>
                    <a:pt x="43" y="10"/>
                    <a:pt x="43" y="10"/>
                    <a:pt x="43" y="10"/>
                  </a:cubicBezTo>
                  <a:cubicBezTo>
                    <a:pt x="43" y="11"/>
                    <a:pt x="43" y="11"/>
                    <a:pt x="41" y="11"/>
                  </a:cubicBezTo>
                  <a:cubicBezTo>
                    <a:pt x="39" y="12"/>
                    <a:pt x="38" y="12"/>
                    <a:pt x="37" y="13"/>
                  </a:cubicBezTo>
                  <a:cubicBezTo>
                    <a:pt x="35" y="14"/>
                    <a:pt x="35" y="14"/>
                    <a:pt x="35" y="14"/>
                  </a:cubicBezTo>
                  <a:cubicBezTo>
                    <a:pt x="35" y="14"/>
                    <a:pt x="35" y="14"/>
                    <a:pt x="35" y="14"/>
                  </a:cubicBezTo>
                  <a:cubicBezTo>
                    <a:pt x="35" y="14"/>
                    <a:pt x="35" y="14"/>
                    <a:pt x="34" y="14"/>
                  </a:cubicBezTo>
                  <a:cubicBezTo>
                    <a:pt x="34" y="13"/>
                    <a:pt x="35" y="13"/>
                    <a:pt x="35" y="13"/>
                  </a:cubicBezTo>
                  <a:cubicBezTo>
                    <a:pt x="35" y="12"/>
                    <a:pt x="35" y="12"/>
                    <a:pt x="35" y="12"/>
                  </a:cubicBezTo>
                  <a:cubicBezTo>
                    <a:pt x="35" y="12"/>
                    <a:pt x="35" y="12"/>
                    <a:pt x="36" y="11"/>
                  </a:cubicBezTo>
                  <a:cubicBezTo>
                    <a:pt x="36" y="10"/>
                    <a:pt x="36" y="10"/>
                    <a:pt x="36" y="10"/>
                  </a:cubicBezTo>
                  <a:cubicBezTo>
                    <a:pt x="37" y="9"/>
                    <a:pt x="37" y="9"/>
                    <a:pt x="37" y="9"/>
                  </a:cubicBezTo>
                  <a:cubicBezTo>
                    <a:pt x="33" y="9"/>
                    <a:pt x="30" y="10"/>
                    <a:pt x="27" y="10"/>
                  </a:cubicBezTo>
                  <a:close/>
                  <a:moveTo>
                    <a:pt x="21" y="18"/>
                  </a:moveTo>
                  <a:cubicBezTo>
                    <a:pt x="29" y="16"/>
                    <a:pt x="29" y="16"/>
                    <a:pt x="29" y="16"/>
                  </a:cubicBezTo>
                  <a:cubicBezTo>
                    <a:pt x="31" y="15"/>
                    <a:pt x="32" y="15"/>
                    <a:pt x="33" y="16"/>
                  </a:cubicBezTo>
                  <a:cubicBezTo>
                    <a:pt x="33" y="16"/>
                    <a:pt x="34" y="16"/>
                    <a:pt x="34" y="17"/>
                  </a:cubicBezTo>
                  <a:cubicBezTo>
                    <a:pt x="34" y="17"/>
                    <a:pt x="32" y="18"/>
                    <a:pt x="30" y="19"/>
                  </a:cubicBezTo>
                  <a:cubicBezTo>
                    <a:pt x="28" y="20"/>
                    <a:pt x="26" y="20"/>
                    <a:pt x="24" y="20"/>
                  </a:cubicBezTo>
                  <a:cubicBezTo>
                    <a:pt x="22" y="20"/>
                    <a:pt x="22" y="20"/>
                    <a:pt x="21" y="20"/>
                  </a:cubicBezTo>
                  <a:cubicBezTo>
                    <a:pt x="20" y="20"/>
                    <a:pt x="20" y="19"/>
                    <a:pt x="20" y="19"/>
                  </a:cubicBezTo>
                  <a:cubicBezTo>
                    <a:pt x="20" y="19"/>
                    <a:pt x="19" y="19"/>
                    <a:pt x="19" y="19"/>
                  </a:cubicBezTo>
                  <a:cubicBezTo>
                    <a:pt x="19" y="19"/>
                    <a:pt x="20" y="18"/>
                    <a:pt x="21" y="18"/>
                  </a:cubicBezTo>
                  <a:close/>
                  <a:moveTo>
                    <a:pt x="22" y="1"/>
                  </a:moveTo>
                  <a:cubicBezTo>
                    <a:pt x="22" y="1"/>
                    <a:pt x="22" y="1"/>
                    <a:pt x="22" y="0"/>
                  </a:cubicBezTo>
                  <a:cubicBezTo>
                    <a:pt x="22" y="0"/>
                    <a:pt x="22" y="0"/>
                    <a:pt x="24" y="0"/>
                  </a:cubicBezTo>
                  <a:cubicBezTo>
                    <a:pt x="25" y="0"/>
                    <a:pt x="26" y="0"/>
                    <a:pt x="26" y="0"/>
                  </a:cubicBezTo>
                  <a:cubicBezTo>
                    <a:pt x="28" y="0"/>
                    <a:pt x="30" y="0"/>
                    <a:pt x="30" y="1"/>
                  </a:cubicBezTo>
                  <a:cubicBezTo>
                    <a:pt x="31" y="2"/>
                    <a:pt x="31" y="3"/>
                    <a:pt x="31" y="3"/>
                  </a:cubicBezTo>
                  <a:cubicBezTo>
                    <a:pt x="31" y="4"/>
                    <a:pt x="31" y="4"/>
                    <a:pt x="31" y="5"/>
                  </a:cubicBezTo>
                  <a:cubicBezTo>
                    <a:pt x="31" y="5"/>
                    <a:pt x="30" y="5"/>
                    <a:pt x="29" y="5"/>
                  </a:cubicBezTo>
                  <a:cubicBezTo>
                    <a:pt x="28" y="5"/>
                    <a:pt x="27" y="5"/>
                    <a:pt x="25" y="3"/>
                  </a:cubicBezTo>
                  <a:cubicBezTo>
                    <a:pt x="23" y="2"/>
                    <a:pt x="22" y="1"/>
                    <a:pt x="22" y="1"/>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12">
              <a:extLst>
                <a:ext uri="{FF2B5EF4-FFF2-40B4-BE49-F238E27FC236}">
                  <a16:creationId xmlns:a16="http://schemas.microsoft.com/office/drawing/2014/main" xmlns="" id="{369C71C2-B4DF-4FF4-A403-9F9594D44DA7}"/>
                </a:ext>
              </a:extLst>
            </p:cNvPr>
            <p:cNvSpPr>
              <a:spLocks/>
            </p:cNvSpPr>
            <p:nvPr/>
          </p:nvSpPr>
          <p:spPr bwMode="auto">
            <a:xfrm>
              <a:off x="5605" y="3216"/>
              <a:ext cx="44" cy="44"/>
            </a:xfrm>
            <a:custGeom>
              <a:avLst/>
              <a:gdLst>
                <a:gd name="T0" fmla="*/ 14 w 50"/>
                <a:gd name="T1" fmla="*/ 8 h 50"/>
                <a:gd name="T2" fmla="*/ 12 w 50"/>
                <a:gd name="T3" fmla="*/ 1 h 50"/>
                <a:gd name="T4" fmla="*/ 11 w 50"/>
                <a:gd name="T5" fmla="*/ 0 h 50"/>
                <a:gd name="T6" fmla="*/ 15 w 50"/>
                <a:gd name="T7" fmla="*/ 0 h 50"/>
                <a:gd name="T8" fmla="*/ 18 w 50"/>
                <a:gd name="T9" fmla="*/ 2 h 50"/>
                <a:gd name="T10" fmla="*/ 18 w 50"/>
                <a:gd name="T11" fmla="*/ 4 h 50"/>
                <a:gd name="T12" fmla="*/ 17 w 50"/>
                <a:gd name="T13" fmla="*/ 15 h 50"/>
                <a:gd name="T14" fmla="*/ 27 w 50"/>
                <a:gd name="T15" fmla="*/ 6 h 50"/>
                <a:gd name="T16" fmla="*/ 28 w 50"/>
                <a:gd name="T17" fmla="*/ 2 h 50"/>
                <a:gd name="T18" fmla="*/ 29 w 50"/>
                <a:gd name="T19" fmla="*/ 1 h 50"/>
                <a:gd name="T20" fmla="*/ 35 w 50"/>
                <a:gd name="T21" fmla="*/ 4 h 50"/>
                <a:gd name="T22" fmla="*/ 33 w 50"/>
                <a:gd name="T23" fmla="*/ 6 h 50"/>
                <a:gd name="T24" fmla="*/ 17 w 50"/>
                <a:gd name="T25" fmla="*/ 20 h 50"/>
                <a:gd name="T26" fmla="*/ 30 w 50"/>
                <a:gd name="T27" fmla="*/ 18 h 50"/>
                <a:gd name="T28" fmla="*/ 41 w 50"/>
                <a:gd name="T29" fmla="*/ 18 h 50"/>
                <a:gd name="T30" fmla="*/ 41 w 50"/>
                <a:gd name="T31" fmla="*/ 20 h 50"/>
                <a:gd name="T32" fmla="*/ 21 w 50"/>
                <a:gd name="T33" fmla="*/ 22 h 50"/>
                <a:gd name="T34" fmla="*/ 41 w 50"/>
                <a:gd name="T35" fmla="*/ 38 h 50"/>
                <a:gd name="T36" fmla="*/ 49 w 50"/>
                <a:gd name="T37" fmla="*/ 40 h 50"/>
                <a:gd name="T38" fmla="*/ 49 w 50"/>
                <a:gd name="T39" fmla="*/ 41 h 50"/>
                <a:gd name="T40" fmla="*/ 44 w 50"/>
                <a:gd name="T41" fmla="*/ 42 h 50"/>
                <a:gd name="T42" fmla="*/ 35 w 50"/>
                <a:gd name="T43" fmla="*/ 41 h 50"/>
                <a:gd name="T44" fmla="*/ 27 w 50"/>
                <a:gd name="T45" fmla="*/ 33 h 50"/>
                <a:gd name="T46" fmla="*/ 17 w 50"/>
                <a:gd name="T47" fmla="*/ 23 h 50"/>
                <a:gd name="T48" fmla="*/ 16 w 50"/>
                <a:gd name="T49" fmla="*/ 41 h 50"/>
                <a:gd name="T50" fmla="*/ 23 w 50"/>
                <a:gd name="T51" fmla="*/ 38 h 50"/>
                <a:gd name="T52" fmla="*/ 26 w 50"/>
                <a:gd name="T53" fmla="*/ 37 h 50"/>
                <a:gd name="T54" fmla="*/ 24 w 50"/>
                <a:gd name="T55" fmla="*/ 40 h 50"/>
                <a:gd name="T56" fmla="*/ 17 w 50"/>
                <a:gd name="T57" fmla="*/ 46 h 50"/>
                <a:gd name="T58" fmla="*/ 14 w 50"/>
                <a:gd name="T59" fmla="*/ 50 h 50"/>
                <a:gd name="T60" fmla="*/ 12 w 50"/>
                <a:gd name="T61" fmla="*/ 49 h 50"/>
                <a:gd name="T62" fmla="*/ 10 w 50"/>
                <a:gd name="T63" fmla="*/ 46 h 50"/>
                <a:gd name="T64" fmla="*/ 11 w 50"/>
                <a:gd name="T65" fmla="*/ 44 h 50"/>
                <a:gd name="T66" fmla="*/ 13 w 50"/>
                <a:gd name="T67" fmla="*/ 35 h 50"/>
                <a:gd name="T68" fmla="*/ 14 w 50"/>
                <a:gd name="T69" fmla="*/ 28 h 50"/>
                <a:gd name="T70" fmla="*/ 7 w 50"/>
                <a:gd name="T71" fmla="*/ 25 h 50"/>
                <a:gd name="T72" fmla="*/ 1 w 50"/>
                <a:gd name="T73" fmla="*/ 25 h 50"/>
                <a:gd name="T74" fmla="*/ 0 w 50"/>
                <a:gd name="T75" fmla="*/ 23 h 50"/>
                <a:gd name="T76" fmla="*/ 2 w 50"/>
                <a:gd name="T77" fmla="*/ 23 h 50"/>
                <a:gd name="T78" fmla="*/ 8 w 50"/>
                <a:gd name="T79" fmla="*/ 22 h 50"/>
                <a:gd name="T80" fmla="*/ 14 w 50"/>
                <a:gd name="T81"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 h="50">
                  <a:moveTo>
                    <a:pt x="14" y="14"/>
                  </a:moveTo>
                  <a:cubicBezTo>
                    <a:pt x="14" y="12"/>
                    <a:pt x="14" y="10"/>
                    <a:pt x="14" y="8"/>
                  </a:cubicBezTo>
                  <a:cubicBezTo>
                    <a:pt x="14" y="5"/>
                    <a:pt x="13" y="4"/>
                    <a:pt x="13" y="3"/>
                  </a:cubicBezTo>
                  <a:cubicBezTo>
                    <a:pt x="12" y="2"/>
                    <a:pt x="12" y="1"/>
                    <a:pt x="12" y="1"/>
                  </a:cubicBezTo>
                  <a:cubicBezTo>
                    <a:pt x="11" y="1"/>
                    <a:pt x="11" y="1"/>
                    <a:pt x="11" y="0"/>
                  </a:cubicBezTo>
                  <a:cubicBezTo>
                    <a:pt x="11" y="0"/>
                    <a:pt x="11" y="0"/>
                    <a:pt x="11" y="0"/>
                  </a:cubicBezTo>
                  <a:cubicBezTo>
                    <a:pt x="11" y="0"/>
                    <a:pt x="12" y="0"/>
                    <a:pt x="12" y="0"/>
                  </a:cubicBezTo>
                  <a:cubicBezTo>
                    <a:pt x="13" y="0"/>
                    <a:pt x="14" y="0"/>
                    <a:pt x="15" y="0"/>
                  </a:cubicBezTo>
                  <a:cubicBezTo>
                    <a:pt x="17" y="1"/>
                    <a:pt x="18" y="1"/>
                    <a:pt x="18" y="2"/>
                  </a:cubicBezTo>
                  <a:cubicBezTo>
                    <a:pt x="18" y="2"/>
                    <a:pt x="18" y="2"/>
                    <a:pt x="18" y="2"/>
                  </a:cubicBezTo>
                  <a:cubicBezTo>
                    <a:pt x="18" y="3"/>
                    <a:pt x="18" y="3"/>
                    <a:pt x="18" y="3"/>
                  </a:cubicBezTo>
                  <a:cubicBezTo>
                    <a:pt x="18" y="4"/>
                    <a:pt x="18" y="4"/>
                    <a:pt x="18" y="4"/>
                  </a:cubicBezTo>
                  <a:cubicBezTo>
                    <a:pt x="17" y="8"/>
                    <a:pt x="17" y="8"/>
                    <a:pt x="17" y="8"/>
                  </a:cubicBezTo>
                  <a:cubicBezTo>
                    <a:pt x="17" y="8"/>
                    <a:pt x="17" y="11"/>
                    <a:pt x="17" y="15"/>
                  </a:cubicBezTo>
                  <a:cubicBezTo>
                    <a:pt x="17" y="18"/>
                    <a:pt x="17" y="18"/>
                    <a:pt x="17" y="18"/>
                  </a:cubicBezTo>
                  <a:cubicBezTo>
                    <a:pt x="23" y="12"/>
                    <a:pt x="26" y="8"/>
                    <a:pt x="27" y="6"/>
                  </a:cubicBezTo>
                  <a:cubicBezTo>
                    <a:pt x="28" y="5"/>
                    <a:pt x="29" y="3"/>
                    <a:pt x="29" y="3"/>
                  </a:cubicBezTo>
                  <a:cubicBezTo>
                    <a:pt x="28" y="2"/>
                    <a:pt x="28" y="2"/>
                    <a:pt x="28" y="2"/>
                  </a:cubicBezTo>
                  <a:cubicBezTo>
                    <a:pt x="28" y="2"/>
                    <a:pt x="28" y="2"/>
                    <a:pt x="28" y="2"/>
                  </a:cubicBezTo>
                  <a:cubicBezTo>
                    <a:pt x="29" y="1"/>
                    <a:pt x="29" y="1"/>
                    <a:pt x="29" y="1"/>
                  </a:cubicBezTo>
                  <a:cubicBezTo>
                    <a:pt x="30" y="1"/>
                    <a:pt x="31" y="1"/>
                    <a:pt x="32" y="2"/>
                  </a:cubicBezTo>
                  <a:cubicBezTo>
                    <a:pt x="34" y="3"/>
                    <a:pt x="35" y="4"/>
                    <a:pt x="35" y="4"/>
                  </a:cubicBezTo>
                  <a:cubicBezTo>
                    <a:pt x="35" y="5"/>
                    <a:pt x="35" y="5"/>
                    <a:pt x="34" y="5"/>
                  </a:cubicBezTo>
                  <a:cubicBezTo>
                    <a:pt x="33" y="6"/>
                    <a:pt x="33" y="6"/>
                    <a:pt x="33" y="6"/>
                  </a:cubicBezTo>
                  <a:cubicBezTo>
                    <a:pt x="33" y="6"/>
                    <a:pt x="31" y="7"/>
                    <a:pt x="29" y="10"/>
                  </a:cubicBezTo>
                  <a:cubicBezTo>
                    <a:pt x="26" y="13"/>
                    <a:pt x="22" y="16"/>
                    <a:pt x="17" y="20"/>
                  </a:cubicBezTo>
                  <a:cubicBezTo>
                    <a:pt x="17" y="20"/>
                    <a:pt x="17" y="20"/>
                    <a:pt x="17" y="20"/>
                  </a:cubicBezTo>
                  <a:cubicBezTo>
                    <a:pt x="22" y="20"/>
                    <a:pt x="26" y="19"/>
                    <a:pt x="30" y="18"/>
                  </a:cubicBezTo>
                  <a:cubicBezTo>
                    <a:pt x="33" y="17"/>
                    <a:pt x="36" y="16"/>
                    <a:pt x="37" y="16"/>
                  </a:cubicBezTo>
                  <a:cubicBezTo>
                    <a:pt x="39" y="16"/>
                    <a:pt x="41" y="17"/>
                    <a:pt x="41" y="18"/>
                  </a:cubicBezTo>
                  <a:cubicBezTo>
                    <a:pt x="42" y="18"/>
                    <a:pt x="42" y="19"/>
                    <a:pt x="42" y="19"/>
                  </a:cubicBezTo>
                  <a:cubicBezTo>
                    <a:pt x="42" y="20"/>
                    <a:pt x="42" y="20"/>
                    <a:pt x="41" y="20"/>
                  </a:cubicBezTo>
                  <a:cubicBezTo>
                    <a:pt x="40" y="20"/>
                    <a:pt x="39" y="20"/>
                    <a:pt x="36" y="21"/>
                  </a:cubicBezTo>
                  <a:cubicBezTo>
                    <a:pt x="34" y="21"/>
                    <a:pt x="28" y="21"/>
                    <a:pt x="21" y="22"/>
                  </a:cubicBezTo>
                  <a:cubicBezTo>
                    <a:pt x="26" y="28"/>
                    <a:pt x="30" y="32"/>
                    <a:pt x="33" y="34"/>
                  </a:cubicBezTo>
                  <a:cubicBezTo>
                    <a:pt x="36" y="35"/>
                    <a:pt x="39" y="37"/>
                    <a:pt x="41" y="38"/>
                  </a:cubicBezTo>
                  <a:cubicBezTo>
                    <a:pt x="44" y="39"/>
                    <a:pt x="46" y="39"/>
                    <a:pt x="47" y="40"/>
                  </a:cubicBezTo>
                  <a:cubicBezTo>
                    <a:pt x="49" y="40"/>
                    <a:pt x="49" y="40"/>
                    <a:pt x="49" y="40"/>
                  </a:cubicBezTo>
                  <a:cubicBezTo>
                    <a:pt x="50" y="40"/>
                    <a:pt x="50" y="41"/>
                    <a:pt x="50" y="41"/>
                  </a:cubicBezTo>
                  <a:cubicBezTo>
                    <a:pt x="50" y="41"/>
                    <a:pt x="50" y="41"/>
                    <a:pt x="49" y="41"/>
                  </a:cubicBezTo>
                  <a:cubicBezTo>
                    <a:pt x="48" y="42"/>
                    <a:pt x="48" y="42"/>
                    <a:pt x="48" y="42"/>
                  </a:cubicBezTo>
                  <a:cubicBezTo>
                    <a:pt x="47" y="42"/>
                    <a:pt x="46" y="42"/>
                    <a:pt x="44" y="42"/>
                  </a:cubicBezTo>
                  <a:cubicBezTo>
                    <a:pt x="41" y="42"/>
                    <a:pt x="40" y="42"/>
                    <a:pt x="39" y="42"/>
                  </a:cubicBezTo>
                  <a:cubicBezTo>
                    <a:pt x="37" y="42"/>
                    <a:pt x="36" y="42"/>
                    <a:pt x="35" y="41"/>
                  </a:cubicBezTo>
                  <a:cubicBezTo>
                    <a:pt x="34" y="40"/>
                    <a:pt x="33" y="39"/>
                    <a:pt x="31" y="38"/>
                  </a:cubicBezTo>
                  <a:cubicBezTo>
                    <a:pt x="27" y="33"/>
                    <a:pt x="27" y="33"/>
                    <a:pt x="27" y="33"/>
                  </a:cubicBezTo>
                  <a:cubicBezTo>
                    <a:pt x="23" y="28"/>
                    <a:pt x="20" y="25"/>
                    <a:pt x="18" y="23"/>
                  </a:cubicBezTo>
                  <a:cubicBezTo>
                    <a:pt x="17" y="23"/>
                    <a:pt x="17" y="23"/>
                    <a:pt x="17" y="23"/>
                  </a:cubicBezTo>
                  <a:cubicBezTo>
                    <a:pt x="17" y="29"/>
                    <a:pt x="16" y="33"/>
                    <a:pt x="16" y="35"/>
                  </a:cubicBezTo>
                  <a:cubicBezTo>
                    <a:pt x="16" y="41"/>
                    <a:pt x="16" y="41"/>
                    <a:pt x="16" y="41"/>
                  </a:cubicBezTo>
                  <a:cubicBezTo>
                    <a:pt x="17" y="41"/>
                    <a:pt x="19" y="40"/>
                    <a:pt x="20" y="40"/>
                  </a:cubicBezTo>
                  <a:cubicBezTo>
                    <a:pt x="21" y="39"/>
                    <a:pt x="22" y="39"/>
                    <a:pt x="23" y="38"/>
                  </a:cubicBezTo>
                  <a:cubicBezTo>
                    <a:pt x="24" y="37"/>
                    <a:pt x="24" y="37"/>
                    <a:pt x="24" y="37"/>
                  </a:cubicBezTo>
                  <a:cubicBezTo>
                    <a:pt x="25" y="37"/>
                    <a:pt x="25" y="37"/>
                    <a:pt x="26" y="37"/>
                  </a:cubicBezTo>
                  <a:cubicBezTo>
                    <a:pt x="26" y="38"/>
                    <a:pt x="25" y="38"/>
                    <a:pt x="25" y="39"/>
                  </a:cubicBezTo>
                  <a:cubicBezTo>
                    <a:pt x="24" y="40"/>
                    <a:pt x="24" y="40"/>
                    <a:pt x="24" y="40"/>
                  </a:cubicBezTo>
                  <a:cubicBezTo>
                    <a:pt x="24" y="40"/>
                    <a:pt x="23" y="41"/>
                    <a:pt x="21" y="43"/>
                  </a:cubicBezTo>
                  <a:cubicBezTo>
                    <a:pt x="19" y="44"/>
                    <a:pt x="18" y="45"/>
                    <a:pt x="17" y="46"/>
                  </a:cubicBezTo>
                  <a:cubicBezTo>
                    <a:pt x="17" y="47"/>
                    <a:pt x="16" y="47"/>
                    <a:pt x="16" y="48"/>
                  </a:cubicBezTo>
                  <a:cubicBezTo>
                    <a:pt x="15" y="49"/>
                    <a:pt x="15" y="50"/>
                    <a:pt x="14" y="50"/>
                  </a:cubicBezTo>
                  <a:cubicBezTo>
                    <a:pt x="14" y="50"/>
                    <a:pt x="14" y="50"/>
                    <a:pt x="14" y="50"/>
                  </a:cubicBezTo>
                  <a:cubicBezTo>
                    <a:pt x="13" y="50"/>
                    <a:pt x="12" y="50"/>
                    <a:pt x="12" y="49"/>
                  </a:cubicBezTo>
                  <a:cubicBezTo>
                    <a:pt x="11" y="48"/>
                    <a:pt x="11" y="47"/>
                    <a:pt x="10" y="47"/>
                  </a:cubicBezTo>
                  <a:cubicBezTo>
                    <a:pt x="10" y="46"/>
                    <a:pt x="10" y="46"/>
                    <a:pt x="10" y="46"/>
                  </a:cubicBezTo>
                  <a:cubicBezTo>
                    <a:pt x="10" y="46"/>
                    <a:pt x="10" y="46"/>
                    <a:pt x="10" y="46"/>
                  </a:cubicBezTo>
                  <a:cubicBezTo>
                    <a:pt x="11" y="45"/>
                    <a:pt x="11" y="45"/>
                    <a:pt x="11" y="44"/>
                  </a:cubicBezTo>
                  <a:cubicBezTo>
                    <a:pt x="12" y="43"/>
                    <a:pt x="12" y="42"/>
                    <a:pt x="12" y="41"/>
                  </a:cubicBezTo>
                  <a:cubicBezTo>
                    <a:pt x="13" y="40"/>
                    <a:pt x="13" y="38"/>
                    <a:pt x="13" y="35"/>
                  </a:cubicBezTo>
                  <a:cubicBezTo>
                    <a:pt x="14" y="32"/>
                    <a:pt x="14" y="32"/>
                    <a:pt x="14" y="32"/>
                  </a:cubicBezTo>
                  <a:cubicBezTo>
                    <a:pt x="14" y="30"/>
                    <a:pt x="14" y="29"/>
                    <a:pt x="14" y="28"/>
                  </a:cubicBezTo>
                  <a:cubicBezTo>
                    <a:pt x="14" y="23"/>
                    <a:pt x="14" y="23"/>
                    <a:pt x="14" y="23"/>
                  </a:cubicBezTo>
                  <a:cubicBezTo>
                    <a:pt x="11" y="24"/>
                    <a:pt x="9" y="25"/>
                    <a:pt x="7" y="25"/>
                  </a:cubicBezTo>
                  <a:cubicBezTo>
                    <a:pt x="5" y="26"/>
                    <a:pt x="4" y="26"/>
                    <a:pt x="4" y="26"/>
                  </a:cubicBezTo>
                  <a:cubicBezTo>
                    <a:pt x="3" y="26"/>
                    <a:pt x="2" y="25"/>
                    <a:pt x="1" y="25"/>
                  </a:cubicBezTo>
                  <a:cubicBezTo>
                    <a:pt x="0" y="24"/>
                    <a:pt x="0" y="24"/>
                    <a:pt x="0" y="24"/>
                  </a:cubicBezTo>
                  <a:cubicBezTo>
                    <a:pt x="0" y="24"/>
                    <a:pt x="0" y="24"/>
                    <a:pt x="0" y="23"/>
                  </a:cubicBezTo>
                  <a:cubicBezTo>
                    <a:pt x="0" y="23"/>
                    <a:pt x="0" y="23"/>
                    <a:pt x="0" y="23"/>
                  </a:cubicBezTo>
                  <a:cubicBezTo>
                    <a:pt x="1" y="23"/>
                    <a:pt x="1" y="23"/>
                    <a:pt x="2" y="23"/>
                  </a:cubicBezTo>
                  <a:cubicBezTo>
                    <a:pt x="2" y="23"/>
                    <a:pt x="3" y="23"/>
                    <a:pt x="4" y="23"/>
                  </a:cubicBezTo>
                  <a:cubicBezTo>
                    <a:pt x="8" y="22"/>
                    <a:pt x="8" y="22"/>
                    <a:pt x="8" y="22"/>
                  </a:cubicBezTo>
                  <a:cubicBezTo>
                    <a:pt x="14" y="21"/>
                    <a:pt x="14" y="21"/>
                    <a:pt x="14" y="21"/>
                  </a:cubicBezTo>
                  <a:cubicBezTo>
                    <a:pt x="14" y="18"/>
                    <a:pt x="14" y="16"/>
                    <a:pt x="14" y="14"/>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013">
              <a:extLst>
                <a:ext uri="{FF2B5EF4-FFF2-40B4-BE49-F238E27FC236}">
                  <a16:creationId xmlns:a16="http://schemas.microsoft.com/office/drawing/2014/main" xmlns="" id="{ECAFCD64-4421-49B7-9A3D-161BEE851F52}"/>
                </a:ext>
              </a:extLst>
            </p:cNvPr>
            <p:cNvSpPr>
              <a:spLocks noEditPoints="1"/>
            </p:cNvSpPr>
            <p:nvPr/>
          </p:nvSpPr>
          <p:spPr bwMode="auto">
            <a:xfrm>
              <a:off x="5208" y="3287"/>
              <a:ext cx="36" cy="35"/>
            </a:xfrm>
            <a:custGeom>
              <a:avLst/>
              <a:gdLst>
                <a:gd name="T0" fmla="*/ 0 w 41"/>
                <a:gd name="T1" fmla="*/ 40 h 40"/>
                <a:gd name="T2" fmla="*/ 0 w 41"/>
                <a:gd name="T3" fmla="*/ 39 h 40"/>
                <a:gd name="T4" fmla="*/ 2 w 41"/>
                <a:gd name="T5" fmla="*/ 39 h 40"/>
                <a:gd name="T6" fmla="*/ 6 w 41"/>
                <a:gd name="T7" fmla="*/ 37 h 40"/>
                <a:gd name="T8" fmla="*/ 6 w 41"/>
                <a:gd name="T9" fmla="*/ 33 h 40"/>
                <a:gd name="T10" fmla="*/ 6 w 41"/>
                <a:gd name="T11" fmla="*/ 7 h 40"/>
                <a:gd name="T12" fmla="*/ 5 w 41"/>
                <a:gd name="T13" fmla="*/ 3 h 40"/>
                <a:gd name="T14" fmla="*/ 2 w 41"/>
                <a:gd name="T15" fmla="*/ 1 h 40"/>
                <a:gd name="T16" fmla="*/ 0 w 41"/>
                <a:gd name="T17" fmla="*/ 1 h 40"/>
                <a:gd name="T18" fmla="*/ 0 w 41"/>
                <a:gd name="T19" fmla="*/ 0 h 40"/>
                <a:gd name="T20" fmla="*/ 17 w 41"/>
                <a:gd name="T21" fmla="*/ 0 h 40"/>
                <a:gd name="T22" fmla="*/ 30 w 41"/>
                <a:gd name="T23" fmla="*/ 2 h 40"/>
                <a:gd name="T24" fmla="*/ 38 w 41"/>
                <a:gd name="T25" fmla="*/ 9 h 40"/>
                <a:gd name="T26" fmla="*/ 41 w 41"/>
                <a:gd name="T27" fmla="*/ 20 h 40"/>
                <a:gd name="T28" fmla="*/ 35 w 41"/>
                <a:gd name="T29" fmla="*/ 34 h 40"/>
                <a:gd name="T30" fmla="*/ 18 w 41"/>
                <a:gd name="T31" fmla="*/ 40 h 40"/>
                <a:gd name="T32" fmla="*/ 0 w 41"/>
                <a:gd name="T33" fmla="*/ 40 h 40"/>
                <a:gd name="T34" fmla="*/ 12 w 41"/>
                <a:gd name="T35" fmla="*/ 37 h 40"/>
                <a:gd name="T36" fmla="*/ 18 w 41"/>
                <a:gd name="T37" fmla="*/ 38 h 40"/>
                <a:gd name="T38" fmla="*/ 29 w 41"/>
                <a:gd name="T39" fmla="*/ 33 h 40"/>
                <a:gd name="T40" fmla="*/ 34 w 41"/>
                <a:gd name="T41" fmla="*/ 20 h 40"/>
                <a:gd name="T42" fmla="*/ 29 w 41"/>
                <a:gd name="T43" fmla="*/ 7 h 40"/>
                <a:gd name="T44" fmla="*/ 18 w 41"/>
                <a:gd name="T45" fmla="*/ 2 h 40"/>
                <a:gd name="T46" fmla="*/ 12 w 41"/>
                <a:gd name="T47" fmla="*/ 3 h 40"/>
                <a:gd name="T48" fmla="*/ 12 w 41"/>
                <a:gd name="T49" fmla="*/ 3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0">
                  <a:moveTo>
                    <a:pt x="0" y="40"/>
                  </a:moveTo>
                  <a:cubicBezTo>
                    <a:pt x="0" y="39"/>
                    <a:pt x="0" y="39"/>
                    <a:pt x="0" y="39"/>
                  </a:cubicBezTo>
                  <a:cubicBezTo>
                    <a:pt x="2" y="39"/>
                    <a:pt x="2" y="39"/>
                    <a:pt x="2" y="39"/>
                  </a:cubicBezTo>
                  <a:cubicBezTo>
                    <a:pt x="4" y="39"/>
                    <a:pt x="5" y="38"/>
                    <a:pt x="6" y="37"/>
                  </a:cubicBezTo>
                  <a:cubicBezTo>
                    <a:pt x="6" y="37"/>
                    <a:pt x="6" y="35"/>
                    <a:pt x="6" y="33"/>
                  </a:cubicBezTo>
                  <a:cubicBezTo>
                    <a:pt x="6" y="7"/>
                    <a:pt x="6" y="7"/>
                    <a:pt x="6" y="7"/>
                  </a:cubicBezTo>
                  <a:cubicBezTo>
                    <a:pt x="6" y="5"/>
                    <a:pt x="6" y="3"/>
                    <a:pt x="5" y="3"/>
                  </a:cubicBezTo>
                  <a:cubicBezTo>
                    <a:pt x="5" y="2"/>
                    <a:pt x="3" y="1"/>
                    <a:pt x="2" y="1"/>
                  </a:cubicBezTo>
                  <a:cubicBezTo>
                    <a:pt x="0" y="1"/>
                    <a:pt x="0" y="1"/>
                    <a:pt x="0" y="1"/>
                  </a:cubicBezTo>
                  <a:cubicBezTo>
                    <a:pt x="0" y="0"/>
                    <a:pt x="0" y="0"/>
                    <a:pt x="0" y="0"/>
                  </a:cubicBezTo>
                  <a:cubicBezTo>
                    <a:pt x="17" y="0"/>
                    <a:pt x="17" y="0"/>
                    <a:pt x="17" y="0"/>
                  </a:cubicBezTo>
                  <a:cubicBezTo>
                    <a:pt x="23" y="0"/>
                    <a:pt x="27" y="1"/>
                    <a:pt x="30" y="2"/>
                  </a:cubicBezTo>
                  <a:cubicBezTo>
                    <a:pt x="33" y="4"/>
                    <a:pt x="36" y="6"/>
                    <a:pt x="38" y="9"/>
                  </a:cubicBezTo>
                  <a:cubicBezTo>
                    <a:pt x="40" y="12"/>
                    <a:pt x="41" y="16"/>
                    <a:pt x="41" y="20"/>
                  </a:cubicBezTo>
                  <a:cubicBezTo>
                    <a:pt x="41" y="25"/>
                    <a:pt x="39" y="30"/>
                    <a:pt x="35" y="34"/>
                  </a:cubicBezTo>
                  <a:cubicBezTo>
                    <a:pt x="32" y="38"/>
                    <a:pt x="26" y="40"/>
                    <a:pt x="18" y="40"/>
                  </a:cubicBezTo>
                  <a:lnTo>
                    <a:pt x="0" y="40"/>
                  </a:lnTo>
                  <a:close/>
                  <a:moveTo>
                    <a:pt x="12" y="37"/>
                  </a:moveTo>
                  <a:cubicBezTo>
                    <a:pt x="14" y="38"/>
                    <a:pt x="16" y="38"/>
                    <a:pt x="18" y="38"/>
                  </a:cubicBezTo>
                  <a:cubicBezTo>
                    <a:pt x="23" y="38"/>
                    <a:pt x="26" y="36"/>
                    <a:pt x="29" y="33"/>
                  </a:cubicBezTo>
                  <a:cubicBezTo>
                    <a:pt x="32" y="30"/>
                    <a:pt x="34" y="26"/>
                    <a:pt x="34" y="20"/>
                  </a:cubicBezTo>
                  <a:cubicBezTo>
                    <a:pt x="34" y="15"/>
                    <a:pt x="32" y="10"/>
                    <a:pt x="29" y="7"/>
                  </a:cubicBezTo>
                  <a:cubicBezTo>
                    <a:pt x="26" y="4"/>
                    <a:pt x="23" y="2"/>
                    <a:pt x="18" y="2"/>
                  </a:cubicBezTo>
                  <a:cubicBezTo>
                    <a:pt x="16" y="2"/>
                    <a:pt x="14" y="3"/>
                    <a:pt x="12" y="3"/>
                  </a:cubicBezTo>
                  <a:lnTo>
                    <a:pt x="12" y="37"/>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014">
              <a:extLst>
                <a:ext uri="{FF2B5EF4-FFF2-40B4-BE49-F238E27FC236}">
                  <a16:creationId xmlns:a16="http://schemas.microsoft.com/office/drawing/2014/main" xmlns="" id="{DAD46F77-CE9F-40BF-9311-4D6CD97DFF21}"/>
                </a:ext>
              </a:extLst>
            </p:cNvPr>
            <p:cNvSpPr>
              <a:spLocks noEditPoints="1"/>
            </p:cNvSpPr>
            <p:nvPr/>
          </p:nvSpPr>
          <p:spPr bwMode="auto">
            <a:xfrm>
              <a:off x="5248" y="3298"/>
              <a:ext cx="20" cy="25"/>
            </a:xfrm>
            <a:custGeom>
              <a:avLst/>
              <a:gdLst>
                <a:gd name="T0" fmla="*/ 4 w 23"/>
                <a:gd name="T1" fmla="*/ 11 h 29"/>
                <a:gd name="T2" fmla="*/ 7 w 23"/>
                <a:gd name="T3" fmla="*/ 21 h 29"/>
                <a:gd name="T4" fmla="*/ 14 w 23"/>
                <a:gd name="T5" fmla="*/ 24 h 29"/>
                <a:gd name="T6" fmla="*/ 19 w 23"/>
                <a:gd name="T7" fmla="*/ 23 h 29"/>
                <a:gd name="T8" fmla="*/ 22 w 23"/>
                <a:gd name="T9" fmla="*/ 18 h 29"/>
                <a:gd name="T10" fmla="*/ 23 w 23"/>
                <a:gd name="T11" fmla="*/ 18 h 29"/>
                <a:gd name="T12" fmla="*/ 19 w 23"/>
                <a:gd name="T13" fmla="*/ 25 h 29"/>
                <a:gd name="T14" fmla="*/ 12 w 23"/>
                <a:gd name="T15" fmla="*/ 29 h 29"/>
                <a:gd name="T16" fmla="*/ 3 w 23"/>
                <a:gd name="T17" fmla="*/ 25 h 29"/>
                <a:gd name="T18" fmla="*/ 0 w 23"/>
                <a:gd name="T19" fmla="*/ 15 h 29"/>
                <a:gd name="T20" fmla="*/ 4 w 23"/>
                <a:gd name="T21" fmla="*/ 4 h 29"/>
                <a:gd name="T22" fmla="*/ 12 w 23"/>
                <a:gd name="T23" fmla="*/ 0 h 29"/>
                <a:gd name="T24" fmla="*/ 20 w 23"/>
                <a:gd name="T25" fmla="*/ 3 h 29"/>
                <a:gd name="T26" fmla="*/ 23 w 23"/>
                <a:gd name="T27" fmla="*/ 11 h 29"/>
                <a:gd name="T28" fmla="*/ 4 w 23"/>
                <a:gd name="T29" fmla="*/ 11 h 29"/>
                <a:gd name="T30" fmla="*/ 4 w 23"/>
                <a:gd name="T31" fmla="*/ 10 h 29"/>
                <a:gd name="T32" fmla="*/ 17 w 23"/>
                <a:gd name="T33" fmla="*/ 10 h 29"/>
                <a:gd name="T34" fmla="*/ 16 w 23"/>
                <a:gd name="T35" fmla="*/ 6 h 29"/>
                <a:gd name="T36" fmla="*/ 14 w 23"/>
                <a:gd name="T37" fmla="*/ 3 h 29"/>
                <a:gd name="T38" fmla="*/ 11 w 23"/>
                <a:gd name="T39" fmla="*/ 2 h 29"/>
                <a:gd name="T40" fmla="*/ 6 w 23"/>
                <a:gd name="T41" fmla="*/ 4 h 29"/>
                <a:gd name="T42" fmla="*/ 4 w 23"/>
                <a:gd name="T4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9">
                  <a:moveTo>
                    <a:pt x="4" y="11"/>
                  </a:moveTo>
                  <a:cubicBezTo>
                    <a:pt x="4" y="15"/>
                    <a:pt x="5" y="18"/>
                    <a:pt x="7" y="21"/>
                  </a:cubicBezTo>
                  <a:cubicBezTo>
                    <a:pt x="9" y="23"/>
                    <a:pt x="11" y="24"/>
                    <a:pt x="14" y="24"/>
                  </a:cubicBezTo>
                  <a:cubicBezTo>
                    <a:pt x="16" y="24"/>
                    <a:pt x="17" y="24"/>
                    <a:pt x="19" y="23"/>
                  </a:cubicBezTo>
                  <a:cubicBezTo>
                    <a:pt x="20" y="22"/>
                    <a:pt x="21" y="20"/>
                    <a:pt x="22" y="18"/>
                  </a:cubicBezTo>
                  <a:cubicBezTo>
                    <a:pt x="23" y="18"/>
                    <a:pt x="23" y="18"/>
                    <a:pt x="23" y="18"/>
                  </a:cubicBezTo>
                  <a:cubicBezTo>
                    <a:pt x="22" y="21"/>
                    <a:pt x="21" y="23"/>
                    <a:pt x="19" y="25"/>
                  </a:cubicBezTo>
                  <a:cubicBezTo>
                    <a:pt x="17" y="28"/>
                    <a:pt x="15" y="29"/>
                    <a:pt x="12" y="29"/>
                  </a:cubicBezTo>
                  <a:cubicBezTo>
                    <a:pt x="9" y="29"/>
                    <a:pt x="6" y="28"/>
                    <a:pt x="3" y="25"/>
                  </a:cubicBezTo>
                  <a:cubicBezTo>
                    <a:pt x="1" y="23"/>
                    <a:pt x="0" y="19"/>
                    <a:pt x="0" y="15"/>
                  </a:cubicBezTo>
                  <a:cubicBezTo>
                    <a:pt x="0" y="10"/>
                    <a:pt x="1" y="7"/>
                    <a:pt x="4" y="4"/>
                  </a:cubicBezTo>
                  <a:cubicBezTo>
                    <a:pt x="6" y="2"/>
                    <a:pt x="9" y="0"/>
                    <a:pt x="12" y="0"/>
                  </a:cubicBezTo>
                  <a:cubicBezTo>
                    <a:pt x="15" y="0"/>
                    <a:pt x="18" y="1"/>
                    <a:pt x="20" y="3"/>
                  </a:cubicBezTo>
                  <a:cubicBezTo>
                    <a:pt x="22" y="5"/>
                    <a:pt x="23" y="8"/>
                    <a:pt x="23" y="11"/>
                  </a:cubicBezTo>
                  <a:lnTo>
                    <a:pt x="4" y="11"/>
                  </a:lnTo>
                  <a:close/>
                  <a:moveTo>
                    <a:pt x="4" y="10"/>
                  </a:moveTo>
                  <a:cubicBezTo>
                    <a:pt x="17" y="10"/>
                    <a:pt x="17" y="10"/>
                    <a:pt x="17" y="10"/>
                  </a:cubicBezTo>
                  <a:cubicBezTo>
                    <a:pt x="17" y="8"/>
                    <a:pt x="16" y="7"/>
                    <a:pt x="16" y="6"/>
                  </a:cubicBezTo>
                  <a:cubicBezTo>
                    <a:pt x="16" y="5"/>
                    <a:pt x="15" y="4"/>
                    <a:pt x="14" y="3"/>
                  </a:cubicBezTo>
                  <a:cubicBezTo>
                    <a:pt x="13" y="3"/>
                    <a:pt x="12" y="2"/>
                    <a:pt x="11" y="2"/>
                  </a:cubicBezTo>
                  <a:cubicBezTo>
                    <a:pt x="9" y="2"/>
                    <a:pt x="8" y="3"/>
                    <a:pt x="6" y="4"/>
                  </a:cubicBezTo>
                  <a:cubicBezTo>
                    <a:pt x="5" y="6"/>
                    <a:pt x="4" y="7"/>
                    <a:pt x="4" y="1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015">
              <a:extLst>
                <a:ext uri="{FF2B5EF4-FFF2-40B4-BE49-F238E27FC236}">
                  <a16:creationId xmlns:a16="http://schemas.microsoft.com/office/drawing/2014/main" xmlns="" id="{274BC10B-D0B2-411F-A5DF-5F4E61AB7204}"/>
                </a:ext>
              </a:extLst>
            </p:cNvPr>
            <p:cNvSpPr>
              <a:spLocks noEditPoints="1"/>
            </p:cNvSpPr>
            <p:nvPr/>
          </p:nvSpPr>
          <p:spPr bwMode="auto">
            <a:xfrm>
              <a:off x="5272" y="3298"/>
              <a:ext cx="21" cy="25"/>
            </a:xfrm>
            <a:custGeom>
              <a:avLst/>
              <a:gdLst>
                <a:gd name="T0" fmla="*/ 15 w 24"/>
                <a:gd name="T1" fmla="*/ 24 h 29"/>
                <a:gd name="T2" fmla="*/ 9 w 24"/>
                <a:gd name="T3" fmla="*/ 28 h 29"/>
                <a:gd name="T4" fmla="*/ 6 w 24"/>
                <a:gd name="T5" fmla="*/ 29 h 29"/>
                <a:gd name="T6" fmla="*/ 1 w 24"/>
                <a:gd name="T7" fmla="*/ 27 h 29"/>
                <a:gd name="T8" fmla="*/ 0 w 24"/>
                <a:gd name="T9" fmla="*/ 22 h 29"/>
                <a:gd name="T10" fmla="*/ 0 w 24"/>
                <a:gd name="T11" fmla="*/ 18 h 29"/>
                <a:gd name="T12" fmla="*/ 5 w 24"/>
                <a:gd name="T13" fmla="*/ 14 h 29"/>
                <a:gd name="T14" fmla="*/ 15 w 24"/>
                <a:gd name="T15" fmla="*/ 10 h 29"/>
                <a:gd name="T16" fmla="*/ 15 w 24"/>
                <a:gd name="T17" fmla="*/ 9 h 29"/>
                <a:gd name="T18" fmla="*/ 13 w 24"/>
                <a:gd name="T19" fmla="*/ 4 h 29"/>
                <a:gd name="T20" fmla="*/ 10 w 24"/>
                <a:gd name="T21" fmla="*/ 2 h 29"/>
                <a:gd name="T22" fmla="*/ 7 w 24"/>
                <a:gd name="T23" fmla="*/ 3 h 29"/>
                <a:gd name="T24" fmla="*/ 5 w 24"/>
                <a:gd name="T25" fmla="*/ 5 h 29"/>
                <a:gd name="T26" fmla="*/ 6 w 24"/>
                <a:gd name="T27" fmla="*/ 7 h 29"/>
                <a:gd name="T28" fmla="*/ 5 w 24"/>
                <a:gd name="T29" fmla="*/ 9 h 29"/>
                <a:gd name="T30" fmla="*/ 3 w 24"/>
                <a:gd name="T31" fmla="*/ 10 h 29"/>
                <a:gd name="T32" fmla="*/ 1 w 24"/>
                <a:gd name="T33" fmla="*/ 9 h 29"/>
                <a:gd name="T34" fmla="*/ 1 w 24"/>
                <a:gd name="T35" fmla="*/ 7 h 29"/>
                <a:gd name="T36" fmla="*/ 3 w 24"/>
                <a:gd name="T37" fmla="*/ 2 h 29"/>
                <a:gd name="T38" fmla="*/ 10 w 24"/>
                <a:gd name="T39" fmla="*/ 0 h 29"/>
                <a:gd name="T40" fmla="*/ 16 w 24"/>
                <a:gd name="T41" fmla="*/ 2 h 29"/>
                <a:gd name="T42" fmla="*/ 19 w 24"/>
                <a:gd name="T43" fmla="*/ 4 h 29"/>
                <a:gd name="T44" fmla="*/ 19 w 24"/>
                <a:gd name="T45" fmla="*/ 10 h 29"/>
                <a:gd name="T46" fmla="*/ 19 w 24"/>
                <a:gd name="T47" fmla="*/ 19 h 29"/>
                <a:gd name="T48" fmla="*/ 19 w 24"/>
                <a:gd name="T49" fmla="*/ 23 h 29"/>
                <a:gd name="T50" fmla="*/ 20 w 24"/>
                <a:gd name="T51" fmla="*/ 24 h 29"/>
                <a:gd name="T52" fmla="*/ 21 w 24"/>
                <a:gd name="T53" fmla="*/ 25 h 29"/>
                <a:gd name="T54" fmla="*/ 22 w 24"/>
                <a:gd name="T55" fmla="*/ 25 h 29"/>
                <a:gd name="T56" fmla="*/ 24 w 24"/>
                <a:gd name="T57" fmla="*/ 22 h 29"/>
                <a:gd name="T58" fmla="*/ 24 w 24"/>
                <a:gd name="T59" fmla="*/ 24 h 29"/>
                <a:gd name="T60" fmla="*/ 18 w 24"/>
                <a:gd name="T61" fmla="*/ 28 h 29"/>
                <a:gd name="T62" fmla="*/ 15 w 24"/>
                <a:gd name="T63" fmla="*/ 27 h 29"/>
                <a:gd name="T64" fmla="*/ 15 w 24"/>
                <a:gd name="T65" fmla="*/ 24 h 29"/>
                <a:gd name="T66" fmla="*/ 15 w 24"/>
                <a:gd name="T67" fmla="*/ 22 h 29"/>
                <a:gd name="T68" fmla="*/ 15 w 24"/>
                <a:gd name="T69" fmla="*/ 12 h 29"/>
                <a:gd name="T70" fmla="*/ 9 w 24"/>
                <a:gd name="T71" fmla="*/ 14 h 29"/>
                <a:gd name="T72" fmla="*/ 5 w 24"/>
                <a:gd name="T73" fmla="*/ 17 h 29"/>
                <a:gd name="T74" fmla="*/ 4 w 24"/>
                <a:gd name="T75" fmla="*/ 20 h 29"/>
                <a:gd name="T76" fmla="*/ 6 w 24"/>
                <a:gd name="T77" fmla="*/ 24 h 29"/>
                <a:gd name="T78" fmla="*/ 9 w 24"/>
                <a:gd name="T79" fmla="*/ 25 h 29"/>
                <a:gd name="T80" fmla="*/ 15 w 24"/>
                <a:gd name="T8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9">
                  <a:moveTo>
                    <a:pt x="15" y="24"/>
                  </a:moveTo>
                  <a:cubicBezTo>
                    <a:pt x="12" y="26"/>
                    <a:pt x="10" y="27"/>
                    <a:pt x="9" y="28"/>
                  </a:cubicBezTo>
                  <a:cubicBezTo>
                    <a:pt x="8" y="28"/>
                    <a:pt x="7" y="29"/>
                    <a:pt x="6" y="29"/>
                  </a:cubicBezTo>
                  <a:cubicBezTo>
                    <a:pt x="4" y="29"/>
                    <a:pt x="3" y="28"/>
                    <a:pt x="1" y="27"/>
                  </a:cubicBezTo>
                  <a:cubicBezTo>
                    <a:pt x="0" y="25"/>
                    <a:pt x="0" y="24"/>
                    <a:pt x="0" y="22"/>
                  </a:cubicBezTo>
                  <a:cubicBezTo>
                    <a:pt x="0" y="20"/>
                    <a:pt x="0" y="19"/>
                    <a:pt x="0" y="18"/>
                  </a:cubicBezTo>
                  <a:cubicBezTo>
                    <a:pt x="1" y="17"/>
                    <a:pt x="3" y="16"/>
                    <a:pt x="5" y="14"/>
                  </a:cubicBezTo>
                  <a:cubicBezTo>
                    <a:pt x="7" y="13"/>
                    <a:pt x="10" y="12"/>
                    <a:pt x="15" y="10"/>
                  </a:cubicBezTo>
                  <a:cubicBezTo>
                    <a:pt x="15" y="9"/>
                    <a:pt x="15" y="9"/>
                    <a:pt x="15" y="9"/>
                  </a:cubicBezTo>
                  <a:cubicBezTo>
                    <a:pt x="15" y="6"/>
                    <a:pt x="14" y="5"/>
                    <a:pt x="13" y="4"/>
                  </a:cubicBezTo>
                  <a:cubicBezTo>
                    <a:pt x="12" y="3"/>
                    <a:pt x="11" y="2"/>
                    <a:pt x="10" y="2"/>
                  </a:cubicBezTo>
                  <a:cubicBezTo>
                    <a:pt x="8" y="2"/>
                    <a:pt x="7" y="2"/>
                    <a:pt x="7" y="3"/>
                  </a:cubicBezTo>
                  <a:cubicBezTo>
                    <a:pt x="6" y="4"/>
                    <a:pt x="5" y="5"/>
                    <a:pt x="5" y="5"/>
                  </a:cubicBezTo>
                  <a:cubicBezTo>
                    <a:pt x="6" y="7"/>
                    <a:pt x="6" y="7"/>
                    <a:pt x="6" y="7"/>
                  </a:cubicBezTo>
                  <a:cubicBezTo>
                    <a:pt x="6" y="8"/>
                    <a:pt x="5" y="9"/>
                    <a:pt x="5" y="9"/>
                  </a:cubicBezTo>
                  <a:cubicBezTo>
                    <a:pt x="4" y="10"/>
                    <a:pt x="4" y="10"/>
                    <a:pt x="3" y="10"/>
                  </a:cubicBezTo>
                  <a:cubicBezTo>
                    <a:pt x="2" y="10"/>
                    <a:pt x="2" y="10"/>
                    <a:pt x="1" y="9"/>
                  </a:cubicBezTo>
                  <a:cubicBezTo>
                    <a:pt x="1" y="9"/>
                    <a:pt x="1" y="8"/>
                    <a:pt x="1" y="7"/>
                  </a:cubicBezTo>
                  <a:cubicBezTo>
                    <a:pt x="1" y="5"/>
                    <a:pt x="1" y="4"/>
                    <a:pt x="3" y="2"/>
                  </a:cubicBezTo>
                  <a:cubicBezTo>
                    <a:pt x="5" y="1"/>
                    <a:pt x="7" y="0"/>
                    <a:pt x="10" y="0"/>
                  </a:cubicBezTo>
                  <a:cubicBezTo>
                    <a:pt x="13" y="0"/>
                    <a:pt x="15" y="1"/>
                    <a:pt x="16" y="2"/>
                  </a:cubicBezTo>
                  <a:cubicBezTo>
                    <a:pt x="17" y="2"/>
                    <a:pt x="18" y="3"/>
                    <a:pt x="19" y="4"/>
                  </a:cubicBezTo>
                  <a:cubicBezTo>
                    <a:pt x="19" y="5"/>
                    <a:pt x="19" y="7"/>
                    <a:pt x="19" y="10"/>
                  </a:cubicBezTo>
                  <a:cubicBezTo>
                    <a:pt x="19" y="19"/>
                    <a:pt x="19" y="19"/>
                    <a:pt x="19" y="19"/>
                  </a:cubicBezTo>
                  <a:cubicBezTo>
                    <a:pt x="19" y="21"/>
                    <a:pt x="19" y="23"/>
                    <a:pt x="19" y="23"/>
                  </a:cubicBezTo>
                  <a:cubicBezTo>
                    <a:pt x="20" y="24"/>
                    <a:pt x="20" y="24"/>
                    <a:pt x="20" y="24"/>
                  </a:cubicBezTo>
                  <a:cubicBezTo>
                    <a:pt x="20" y="25"/>
                    <a:pt x="20" y="25"/>
                    <a:pt x="21" y="25"/>
                  </a:cubicBezTo>
                  <a:cubicBezTo>
                    <a:pt x="21" y="25"/>
                    <a:pt x="21" y="25"/>
                    <a:pt x="22" y="25"/>
                  </a:cubicBezTo>
                  <a:cubicBezTo>
                    <a:pt x="22" y="24"/>
                    <a:pt x="23" y="24"/>
                    <a:pt x="24" y="22"/>
                  </a:cubicBezTo>
                  <a:cubicBezTo>
                    <a:pt x="24" y="24"/>
                    <a:pt x="24" y="24"/>
                    <a:pt x="24" y="24"/>
                  </a:cubicBezTo>
                  <a:cubicBezTo>
                    <a:pt x="22" y="27"/>
                    <a:pt x="20" y="28"/>
                    <a:pt x="18" y="28"/>
                  </a:cubicBezTo>
                  <a:cubicBezTo>
                    <a:pt x="17" y="28"/>
                    <a:pt x="16" y="28"/>
                    <a:pt x="15" y="27"/>
                  </a:cubicBezTo>
                  <a:cubicBezTo>
                    <a:pt x="15" y="27"/>
                    <a:pt x="15" y="26"/>
                    <a:pt x="15" y="24"/>
                  </a:cubicBezTo>
                  <a:close/>
                  <a:moveTo>
                    <a:pt x="15" y="22"/>
                  </a:moveTo>
                  <a:cubicBezTo>
                    <a:pt x="15" y="12"/>
                    <a:pt x="15" y="12"/>
                    <a:pt x="15" y="12"/>
                  </a:cubicBezTo>
                  <a:cubicBezTo>
                    <a:pt x="12" y="13"/>
                    <a:pt x="10" y="14"/>
                    <a:pt x="9" y="14"/>
                  </a:cubicBezTo>
                  <a:cubicBezTo>
                    <a:pt x="7" y="15"/>
                    <a:pt x="6" y="16"/>
                    <a:pt x="5" y="17"/>
                  </a:cubicBezTo>
                  <a:cubicBezTo>
                    <a:pt x="5" y="18"/>
                    <a:pt x="4" y="19"/>
                    <a:pt x="4" y="20"/>
                  </a:cubicBezTo>
                  <a:cubicBezTo>
                    <a:pt x="4" y="22"/>
                    <a:pt x="5" y="23"/>
                    <a:pt x="6" y="24"/>
                  </a:cubicBezTo>
                  <a:cubicBezTo>
                    <a:pt x="7" y="25"/>
                    <a:pt x="8" y="25"/>
                    <a:pt x="9" y="25"/>
                  </a:cubicBezTo>
                  <a:cubicBezTo>
                    <a:pt x="10" y="25"/>
                    <a:pt x="12" y="24"/>
                    <a:pt x="15" y="2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016">
              <a:extLst>
                <a:ext uri="{FF2B5EF4-FFF2-40B4-BE49-F238E27FC236}">
                  <a16:creationId xmlns:a16="http://schemas.microsoft.com/office/drawing/2014/main" xmlns="" id="{6CC5B52D-20A2-462F-9459-C7B5BEEAFAD8}"/>
                </a:ext>
              </a:extLst>
            </p:cNvPr>
            <p:cNvSpPr>
              <a:spLocks/>
            </p:cNvSpPr>
            <p:nvPr/>
          </p:nvSpPr>
          <p:spPr bwMode="auto">
            <a:xfrm>
              <a:off x="5293" y="3298"/>
              <a:ext cx="26" cy="24"/>
            </a:xfrm>
            <a:custGeom>
              <a:avLst/>
              <a:gdLst>
                <a:gd name="T0" fmla="*/ 10 w 30"/>
                <a:gd name="T1" fmla="*/ 6 h 28"/>
                <a:gd name="T2" fmla="*/ 19 w 30"/>
                <a:gd name="T3" fmla="*/ 0 h 28"/>
                <a:gd name="T4" fmla="*/ 23 w 30"/>
                <a:gd name="T5" fmla="*/ 1 h 28"/>
                <a:gd name="T6" fmla="*/ 25 w 30"/>
                <a:gd name="T7" fmla="*/ 5 h 28"/>
                <a:gd name="T8" fmla="*/ 26 w 30"/>
                <a:gd name="T9" fmla="*/ 10 h 28"/>
                <a:gd name="T10" fmla="*/ 26 w 30"/>
                <a:gd name="T11" fmla="*/ 22 h 28"/>
                <a:gd name="T12" fmla="*/ 26 w 30"/>
                <a:gd name="T13" fmla="*/ 25 h 28"/>
                <a:gd name="T14" fmla="*/ 27 w 30"/>
                <a:gd name="T15" fmla="*/ 26 h 28"/>
                <a:gd name="T16" fmla="*/ 30 w 30"/>
                <a:gd name="T17" fmla="*/ 27 h 28"/>
                <a:gd name="T18" fmla="*/ 30 w 30"/>
                <a:gd name="T19" fmla="*/ 28 h 28"/>
                <a:gd name="T20" fmla="*/ 17 w 30"/>
                <a:gd name="T21" fmla="*/ 28 h 28"/>
                <a:gd name="T22" fmla="*/ 17 w 30"/>
                <a:gd name="T23" fmla="*/ 27 h 28"/>
                <a:gd name="T24" fmla="*/ 17 w 30"/>
                <a:gd name="T25" fmla="*/ 27 h 28"/>
                <a:gd name="T26" fmla="*/ 20 w 30"/>
                <a:gd name="T27" fmla="*/ 26 h 28"/>
                <a:gd name="T28" fmla="*/ 21 w 30"/>
                <a:gd name="T29" fmla="*/ 25 h 28"/>
                <a:gd name="T30" fmla="*/ 21 w 30"/>
                <a:gd name="T31" fmla="*/ 22 h 28"/>
                <a:gd name="T32" fmla="*/ 21 w 30"/>
                <a:gd name="T33" fmla="*/ 11 h 28"/>
                <a:gd name="T34" fmla="*/ 20 w 30"/>
                <a:gd name="T35" fmla="*/ 6 h 28"/>
                <a:gd name="T36" fmla="*/ 17 w 30"/>
                <a:gd name="T37" fmla="*/ 4 h 28"/>
                <a:gd name="T38" fmla="*/ 10 w 30"/>
                <a:gd name="T39" fmla="*/ 8 h 28"/>
                <a:gd name="T40" fmla="*/ 10 w 30"/>
                <a:gd name="T41" fmla="*/ 22 h 28"/>
                <a:gd name="T42" fmla="*/ 10 w 30"/>
                <a:gd name="T43" fmla="*/ 25 h 28"/>
                <a:gd name="T44" fmla="*/ 11 w 30"/>
                <a:gd name="T45" fmla="*/ 27 h 28"/>
                <a:gd name="T46" fmla="*/ 14 w 30"/>
                <a:gd name="T47" fmla="*/ 27 h 28"/>
                <a:gd name="T48" fmla="*/ 14 w 30"/>
                <a:gd name="T49" fmla="*/ 28 h 28"/>
                <a:gd name="T50" fmla="*/ 1 w 30"/>
                <a:gd name="T51" fmla="*/ 28 h 28"/>
                <a:gd name="T52" fmla="*/ 1 w 30"/>
                <a:gd name="T53" fmla="*/ 27 h 28"/>
                <a:gd name="T54" fmla="*/ 1 w 30"/>
                <a:gd name="T55" fmla="*/ 27 h 28"/>
                <a:gd name="T56" fmla="*/ 4 w 30"/>
                <a:gd name="T57" fmla="*/ 26 h 28"/>
                <a:gd name="T58" fmla="*/ 5 w 30"/>
                <a:gd name="T59" fmla="*/ 22 h 28"/>
                <a:gd name="T60" fmla="*/ 5 w 30"/>
                <a:gd name="T61" fmla="*/ 12 h 28"/>
                <a:gd name="T62" fmla="*/ 5 w 30"/>
                <a:gd name="T63" fmla="*/ 6 h 28"/>
                <a:gd name="T64" fmla="*/ 4 w 30"/>
                <a:gd name="T65" fmla="*/ 5 h 28"/>
                <a:gd name="T66" fmla="*/ 3 w 30"/>
                <a:gd name="T67" fmla="*/ 4 h 28"/>
                <a:gd name="T68" fmla="*/ 1 w 30"/>
                <a:gd name="T69" fmla="*/ 5 h 28"/>
                <a:gd name="T70" fmla="*/ 0 w 30"/>
                <a:gd name="T71" fmla="*/ 4 h 28"/>
                <a:gd name="T72" fmla="*/ 8 w 30"/>
                <a:gd name="T73" fmla="*/ 0 h 28"/>
                <a:gd name="T74" fmla="*/ 10 w 30"/>
                <a:gd name="T75" fmla="*/ 0 h 28"/>
                <a:gd name="T76" fmla="*/ 10 w 30"/>
                <a:gd name="T7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 h="28">
                  <a:moveTo>
                    <a:pt x="10" y="6"/>
                  </a:moveTo>
                  <a:cubicBezTo>
                    <a:pt x="13" y="2"/>
                    <a:pt x="16" y="0"/>
                    <a:pt x="19" y="0"/>
                  </a:cubicBezTo>
                  <a:cubicBezTo>
                    <a:pt x="20" y="0"/>
                    <a:pt x="21" y="1"/>
                    <a:pt x="23" y="1"/>
                  </a:cubicBezTo>
                  <a:cubicBezTo>
                    <a:pt x="24" y="2"/>
                    <a:pt x="24" y="3"/>
                    <a:pt x="25" y="5"/>
                  </a:cubicBezTo>
                  <a:cubicBezTo>
                    <a:pt x="25" y="6"/>
                    <a:pt x="26" y="8"/>
                    <a:pt x="26" y="10"/>
                  </a:cubicBezTo>
                  <a:cubicBezTo>
                    <a:pt x="26" y="22"/>
                    <a:pt x="26" y="22"/>
                    <a:pt x="26" y="22"/>
                  </a:cubicBezTo>
                  <a:cubicBezTo>
                    <a:pt x="26" y="24"/>
                    <a:pt x="26" y="25"/>
                    <a:pt x="26" y="25"/>
                  </a:cubicBezTo>
                  <a:cubicBezTo>
                    <a:pt x="26" y="26"/>
                    <a:pt x="27" y="26"/>
                    <a:pt x="27" y="26"/>
                  </a:cubicBezTo>
                  <a:cubicBezTo>
                    <a:pt x="28" y="27"/>
                    <a:pt x="29" y="27"/>
                    <a:pt x="30" y="27"/>
                  </a:cubicBezTo>
                  <a:cubicBezTo>
                    <a:pt x="30" y="28"/>
                    <a:pt x="30" y="28"/>
                    <a:pt x="30" y="28"/>
                  </a:cubicBezTo>
                  <a:cubicBezTo>
                    <a:pt x="17" y="28"/>
                    <a:pt x="17" y="28"/>
                    <a:pt x="17" y="28"/>
                  </a:cubicBezTo>
                  <a:cubicBezTo>
                    <a:pt x="17" y="27"/>
                    <a:pt x="17" y="27"/>
                    <a:pt x="17" y="27"/>
                  </a:cubicBezTo>
                  <a:cubicBezTo>
                    <a:pt x="17" y="27"/>
                    <a:pt x="17" y="27"/>
                    <a:pt x="17" y="27"/>
                  </a:cubicBezTo>
                  <a:cubicBezTo>
                    <a:pt x="18" y="27"/>
                    <a:pt x="19" y="27"/>
                    <a:pt x="20" y="26"/>
                  </a:cubicBezTo>
                  <a:cubicBezTo>
                    <a:pt x="20" y="26"/>
                    <a:pt x="21" y="25"/>
                    <a:pt x="21" y="25"/>
                  </a:cubicBezTo>
                  <a:cubicBezTo>
                    <a:pt x="21" y="24"/>
                    <a:pt x="21" y="23"/>
                    <a:pt x="21" y="22"/>
                  </a:cubicBezTo>
                  <a:cubicBezTo>
                    <a:pt x="21" y="11"/>
                    <a:pt x="21" y="11"/>
                    <a:pt x="21" y="11"/>
                  </a:cubicBezTo>
                  <a:cubicBezTo>
                    <a:pt x="21" y="8"/>
                    <a:pt x="21" y="7"/>
                    <a:pt x="20" y="6"/>
                  </a:cubicBezTo>
                  <a:cubicBezTo>
                    <a:pt x="19" y="4"/>
                    <a:pt x="18" y="4"/>
                    <a:pt x="17" y="4"/>
                  </a:cubicBezTo>
                  <a:cubicBezTo>
                    <a:pt x="14" y="4"/>
                    <a:pt x="12" y="5"/>
                    <a:pt x="10" y="8"/>
                  </a:cubicBezTo>
                  <a:cubicBezTo>
                    <a:pt x="10" y="22"/>
                    <a:pt x="10" y="22"/>
                    <a:pt x="10" y="22"/>
                  </a:cubicBezTo>
                  <a:cubicBezTo>
                    <a:pt x="10" y="24"/>
                    <a:pt x="10" y="25"/>
                    <a:pt x="10" y="25"/>
                  </a:cubicBezTo>
                  <a:cubicBezTo>
                    <a:pt x="10" y="26"/>
                    <a:pt x="11" y="26"/>
                    <a:pt x="11" y="27"/>
                  </a:cubicBezTo>
                  <a:cubicBezTo>
                    <a:pt x="12" y="27"/>
                    <a:pt x="13" y="27"/>
                    <a:pt x="14" y="27"/>
                  </a:cubicBezTo>
                  <a:cubicBezTo>
                    <a:pt x="14" y="28"/>
                    <a:pt x="14" y="28"/>
                    <a:pt x="14" y="28"/>
                  </a:cubicBezTo>
                  <a:cubicBezTo>
                    <a:pt x="1" y="28"/>
                    <a:pt x="1" y="28"/>
                    <a:pt x="1" y="28"/>
                  </a:cubicBezTo>
                  <a:cubicBezTo>
                    <a:pt x="1" y="27"/>
                    <a:pt x="1" y="27"/>
                    <a:pt x="1" y="27"/>
                  </a:cubicBezTo>
                  <a:cubicBezTo>
                    <a:pt x="1" y="27"/>
                    <a:pt x="1" y="27"/>
                    <a:pt x="1" y="27"/>
                  </a:cubicBezTo>
                  <a:cubicBezTo>
                    <a:pt x="3" y="27"/>
                    <a:pt x="4" y="27"/>
                    <a:pt x="4" y="26"/>
                  </a:cubicBezTo>
                  <a:cubicBezTo>
                    <a:pt x="5" y="25"/>
                    <a:pt x="5" y="24"/>
                    <a:pt x="5" y="22"/>
                  </a:cubicBezTo>
                  <a:cubicBezTo>
                    <a:pt x="5" y="12"/>
                    <a:pt x="5" y="12"/>
                    <a:pt x="5" y="12"/>
                  </a:cubicBezTo>
                  <a:cubicBezTo>
                    <a:pt x="5" y="9"/>
                    <a:pt x="5" y="7"/>
                    <a:pt x="5" y="6"/>
                  </a:cubicBezTo>
                  <a:cubicBezTo>
                    <a:pt x="5" y="5"/>
                    <a:pt x="4" y="5"/>
                    <a:pt x="4" y="5"/>
                  </a:cubicBezTo>
                  <a:cubicBezTo>
                    <a:pt x="4" y="4"/>
                    <a:pt x="3" y="4"/>
                    <a:pt x="3" y="4"/>
                  </a:cubicBezTo>
                  <a:cubicBezTo>
                    <a:pt x="2" y="4"/>
                    <a:pt x="2" y="4"/>
                    <a:pt x="1" y="5"/>
                  </a:cubicBezTo>
                  <a:cubicBezTo>
                    <a:pt x="0" y="4"/>
                    <a:pt x="0" y="4"/>
                    <a:pt x="0" y="4"/>
                  </a:cubicBezTo>
                  <a:cubicBezTo>
                    <a:pt x="8" y="0"/>
                    <a:pt x="8" y="0"/>
                    <a:pt x="8" y="0"/>
                  </a:cubicBezTo>
                  <a:cubicBezTo>
                    <a:pt x="10" y="0"/>
                    <a:pt x="10" y="0"/>
                    <a:pt x="10" y="0"/>
                  </a:cubicBezTo>
                  <a:lnTo>
                    <a:pt x="10" y="6"/>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017">
              <a:extLst>
                <a:ext uri="{FF2B5EF4-FFF2-40B4-BE49-F238E27FC236}">
                  <a16:creationId xmlns:a16="http://schemas.microsoft.com/office/drawing/2014/main" xmlns="" id="{4038A8B8-7AB3-4E00-BB29-8A653A0F2418}"/>
                </a:ext>
              </a:extLst>
            </p:cNvPr>
            <p:cNvSpPr>
              <a:spLocks noEditPoints="1"/>
            </p:cNvSpPr>
            <p:nvPr/>
          </p:nvSpPr>
          <p:spPr bwMode="auto">
            <a:xfrm>
              <a:off x="5334" y="3298"/>
              <a:ext cx="23" cy="25"/>
            </a:xfrm>
            <a:custGeom>
              <a:avLst/>
              <a:gdLst>
                <a:gd name="T0" fmla="*/ 13 w 26"/>
                <a:gd name="T1" fmla="*/ 0 h 29"/>
                <a:gd name="T2" fmla="*/ 23 w 26"/>
                <a:gd name="T3" fmla="*/ 5 h 29"/>
                <a:gd name="T4" fmla="*/ 26 w 26"/>
                <a:gd name="T5" fmla="*/ 14 h 29"/>
                <a:gd name="T6" fmla="*/ 24 w 26"/>
                <a:gd name="T7" fmla="*/ 21 h 29"/>
                <a:gd name="T8" fmla="*/ 19 w 26"/>
                <a:gd name="T9" fmla="*/ 27 h 29"/>
                <a:gd name="T10" fmla="*/ 13 w 26"/>
                <a:gd name="T11" fmla="*/ 29 h 29"/>
                <a:gd name="T12" fmla="*/ 3 w 26"/>
                <a:gd name="T13" fmla="*/ 24 h 29"/>
                <a:gd name="T14" fmla="*/ 0 w 26"/>
                <a:gd name="T15" fmla="*/ 15 h 29"/>
                <a:gd name="T16" fmla="*/ 2 w 26"/>
                <a:gd name="T17" fmla="*/ 7 h 29"/>
                <a:gd name="T18" fmla="*/ 7 w 26"/>
                <a:gd name="T19" fmla="*/ 2 h 29"/>
                <a:gd name="T20" fmla="*/ 13 w 26"/>
                <a:gd name="T21" fmla="*/ 0 h 29"/>
                <a:gd name="T22" fmla="*/ 12 w 26"/>
                <a:gd name="T23" fmla="*/ 2 h 29"/>
                <a:gd name="T24" fmla="*/ 9 w 26"/>
                <a:gd name="T25" fmla="*/ 3 h 29"/>
                <a:gd name="T26" fmla="*/ 6 w 26"/>
                <a:gd name="T27" fmla="*/ 6 h 29"/>
                <a:gd name="T28" fmla="*/ 6 w 26"/>
                <a:gd name="T29" fmla="*/ 12 h 29"/>
                <a:gd name="T30" fmla="*/ 8 w 26"/>
                <a:gd name="T31" fmla="*/ 22 h 29"/>
                <a:gd name="T32" fmla="*/ 14 w 26"/>
                <a:gd name="T33" fmla="*/ 27 h 29"/>
                <a:gd name="T34" fmla="*/ 19 w 26"/>
                <a:gd name="T35" fmla="*/ 24 h 29"/>
                <a:gd name="T36" fmla="*/ 21 w 26"/>
                <a:gd name="T37" fmla="*/ 16 h 29"/>
                <a:gd name="T38" fmla="*/ 17 w 26"/>
                <a:gd name="T39" fmla="*/ 5 h 29"/>
                <a:gd name="T40" fmla="*/ 12 w 26"/>
                <a:gd name="T41"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9">
                  <a:moveTo>
                    <a:pt x="13" y="0"/>
                  </a:moveTo>
                  <a:cubicBezTo>
                    <a:pt x="17" y="0"/>
                    <a:pt x="20" y="2"/>
                    <a:pt x="23" y="5"/>
                  </a:cubicBezTo>
                  <a:cubicBezTo>
                    <a:pt x="25" y="8"/>
                    <a:pt x="26" y="11"/>
                    <a:pt x="26" y="14"/>
                  </a:cubicBezTo>
                  <a:cubicBezTo>
                    <a:pt x="26" y="16"/>
                    <a:pt x="25" y="19"/>
                    <a:pt x="24" y="21"/>
                  </a:cubicBezTo>
                  <a:cubicBezTo>
                    <a:pt x="23" y="24"/>
                    <a:pt x="22" y="26"/>
                    <a:pt x="19" y="27"/>
                  </a:cubicBezTo>
                  <a:cubicBezTo>
                    <a:pt x="17" y="28"/>
                    <a:pt x="15" y="29"/>
                    <a:pt x="13" y="29"/>
                  </a:cubicBezTo>
                  <a:cubicBezTo>
                    <a:pt x="9" y="29"/>
                    <a:pt x="5" y="27"/>
                    <a:pt x="3" y="24"/>
                  </a:cubicBezTo>
                  <a:cubicBezTo>
                    <a:pt x="1" y="21"/>
                    <a:pt x="0" y="18"/>
                    <a:pt x="0" y="15"/>
                  </a:cubicBezTo>
                  <a:cubicBezTo>
                    <a:pt x="0" y="12"/>
                    <a:pt x="1" y="10"/>
                    <a:pt x="2" y="7"/>
                  </a:cubicBezTo>
                  <a:cubicBezTo>
                    <a:pt x="3" y="5"/>
                    <a:pt x="5" y="3"/>
                    <a:pt x="7" y="2"/>
                  </a:cubicBezTo>
                  <a:cubicBezTo>
                    <a:pt x="9" y="1"/>
                    <a:pt x="11" y="0"/>
                    <a:pt x="13" y="0"/>
                  </a:cubicBezTo>
                  <a:close/>
                  <a:moveTo>
                    <a:pt x="12" y="2"/>
                  </a:moveTo>
                  <a:cubicBezTo>
                    <a:pt x="11" y="2"/>
                    <a:pt x="10" y="3"/>
                    <a:pt x="9" y="3"/>
                  </a:cubicBezTo>
                  <a:cubicBezTo>
                    <a:pt x="8" y="4"/>
                    <a:pt x="7" y="5"/>
                    <a:pt x="6" y="6"/>
                  </a:cubicBezTo>
                  <a:cubicBezTo>
                    <a:pt x="6" y="8"/>
                    <a:pt x="6" y="10"/>
                    <a:pt x="6" y="12"/>
                  </a:cubicBezTo>
                  <a:cubicBezTo>
                    <a:pt x="6" y="16"/>
                    <a:pt x="6" y="20"/>
                    <a:pt x="8" y="22"/>
                  </a:cubicBezTo>
                  <a:cubicBezTo>
                    <a:pt x="9" y="25"/>
                    <a:pt x="11" y="27"/>
                    <a:pt x="14" y="27"/>
                  </a:cubicBezTo>
                  <a:cubicBezTo>
                    <a:pt x="16" y="27"/>
                    <a:pt x="17" y="26"/>
                    <a:pt x="19" y="24"/>
                  </a:cubicBezTo>
                  <a:cubicBezTo>
                    <a:pt x="20" y="23"/>
                    <a:pt x="21" y="20"/>
                    <a:pt x="21" y="16"/>
                  </a:cubicBezTo>
                  <a:cubicBezTo>
                    <a:pt x="21" y="12"/>
                    <a:pt x="20" y="8"/>
                    <a:pt x="17" y="5"/>
                  </a:cubicBezTo>
                  <a:cubicBezTo>
                    <a:pt x="16" y="3"/>
                    <a:pt x="14" y="2"/>
                    <a:pt x="12" y="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18">
              <a:extLst>
                <a:ext uri="{FF2B5EF4-FFF2-40B4-BE49-F238E27FC236}">
                  <a16:creationId xmlns:a16="http://schemas.microsoft.com/office/drawing/2014/main" xmlns="" id="{B49C0369-579F-4543-88F0-3A02345F4079}"/>
                </a:ext>
              </a:extLst>
            </p:cNvPr>
            <p:cNvSpPr>
              <a:spLocks/>
            </p:cNvSpPr>
            <p:nvPr/>
          </p:nvSpPr>
          <p:spPr bwMode="auto">
            <a:xfrm>
              <a:off x="5361" y="3285"/>
              <a:ext cx="21" cy="37"/>
            </a:xfrm>
            <a:custGeom>
              <a:avLst/>
              <a:gdLst>
                <a:gd name="T0" fmla="*/ 10 w 24"/>
                <a:gd name="T1" fmla="*/ 17 h 42"/>
                <a:gd name="T2" fmla="*/ 10 w 24"/>
                <a:gd name="T3" fmla="*/ 35 h 42"/>
                <a:gd name="T4" fmla="*/ 11 w 24"/>
                <a:gd name="T5" fmla="*/ 40 h 42"/>
                <a:gd name="T6" fmla="*/ 14 w 24"/>
                <a:gd name="T7" fmla="*/ 41 h 42"/>
                <a:gd name="T8" fmla="*/ 17 w 24"/>
                <a:gd name="T9" fmla="*/ 41 h 42"/>
                <a:gd name="T10" fmla="*/ 17 w 24"/>
                <a:gd name="T11" fmla="*/ 42 h 42"/>
                <a:gd name="T12" fmla="*/ 1 w 24"/>
                <a:gd name="T13" fmla="*/ 42 h 42"/>
                <a:gd name="T14" fmla="*/ 1 w 24"/>
                <a:gd name="T15" fmla="*/ 41 h 42"/>
                <a:gd name="T16" fmla="*/ 2 w 24"/>
                <a:gd name="T17" fmla="*/ 41 h 42"/>
                <a:gd name="T18" fmla="*/ 4 w 24"/>
                <a:gd name="T19" fmla="*/ 40 h 42"/>
                <a:gd name="T20" fmla="*/ 5 w 24"/>
                <a:gd name="T21" fmla="*/ 39 h 42"/>
                <a:gd name="T22" fmla="*/ 6 w 24"/>
                <a:gd name="T23" fmla="*/ 35 h 42"/>
                <a:gd name="T24" fmla="*/ 6 w 24"/>
                <a:gd name="T25" fmla="*/ 17 h 42"/>
                <a:gd name="T26" fmla="*/ 0 w 24"/>
                <a:gd name="T27" fmla="*/ 17 h 42"/>
                <a:gd name="T28" fmla="*/ 0 w 24"/>
                <a:gd name="T29" fmla="*/ 15 h 42"/>
                <a:gd name="T30" fmla="*/ 6 w 24"/>
                <a:gd name="T31" fmla="*/ 15 h 42"/>
                <a:gd name="T32" fmla="*/ 6 w 24"/>
                <a:gd name="T33" fmla="*/ 13 h 42"/>
                <a:gd name="T34" fmla="*/ 7 w 24"/>
                <a:gd name="T35" fmla="*/ 7 h 42"/>
                <a:gd name="T36" fmla="*/ 11 w 24"/>
                <a:gd name="T37" fmla="*/ 2 h 42"/>
                <a:gd name="T38" fmla="*/ 17 w 24"/>
                <a:gd name="T39" fmla="*/ 0 h 42"/>
                <a:gd name="T40" fmla="*/ 22 w 24"/>
                <a:gd name="T41" fmla="*/ 2 h 42"/>
                <a:gd name="T42" fmla="*/ 24 w 24"/>
                <a:gd name="T43" fmla="*/ 5 h 42"/>
                <a:gd name="T44" fmla="*/ 23 w 24"/>
                <a:gd name="T45" fmla="*/ 7 h 42"/>
                <a:gd name="T46" fmla="*/ 22 w 24"/>
                <a:gd name="T47" fmla="*/ 8 h 42"/>
                <a:gd name="T48" fmla="*/ 20 w 24"/>
                <a:gd name="T49" fmla="*/ 7 h 42"/>
                <a:gd name="T50" fmla="*/ 18 w 24"/>
                <a:gd name="T51" fmla="*/ 5 h 42"/>
                <a:gd name="T52" fmla="*/ 16 w 24"/>
                <a:gd name="T53" fmla="*/ 3 h 42"/>
                <a:gd name="T54" fmla="*/ 14 w 24"/>
                <a:gd name="T55" fmla="*/ 2 h 42"/>
                <a:gd name="T56" fmla="*/ 12 w 24"/>
                <a:gd name="T57" fmla="*/ 3 h 42"/>
                <a:gd name="T58" fmla="*/ 11 w 24"/>
                <a:gd name="T59" fmla="*/ 5 h 42"/>
                <a:gd name="T60" fmla="*/ 10 w 24"/>
                <a:gd name="T61" fmla="*/ 13 h 42"/>
                <a:gd name="T62" fmla="*/ 10 w 24"/>
                <a:gd name="T63" fmla="*/ 15 h 42"/>
                <a:gd name="T64" fmla="*/ 17 w 24"/>
                <a:gd name="T65" fmla="*/ 15 h 42"/>
                <a:gd name="T66" fmla="*/ 17 w 24"/>
                <a:gd name="T67" fmla="*/ 17 h 42"/>
                <a:gd name="T68" fmla="*/ 10 w 24"/>
                <a:gd name="T69"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 h="42">
                  <a:moveTo>
                    <a:pt x="10" y="17"/>
                  </a:moveTo>
                  <a:cubicBezTo>
                    <a:pt x="10" y="35"/>
                    <a:pt x="10" y="35"/>
                    <a:pt x="10" y="35"/>
                  </a:cubicBezTo>
                  <a:cubicBezTo>
                    <a:pt x="10" y="37"/>
                    <a:pt x="11" y="39"/>
                    <a:pt x="11" y="40"/>
                  </a:cubicBezTo>
                  <a:cubicBezTo>
                    <a:pt x="12" y="40"/>
                    <a:pt x="13" y="41"/>
                    <a:pt x="14" y="41"/>
                  </a:cubicBezTo>
                  <a:cubicBezTo>
                    <a:pt x="17" y="41"/>
                    <a:pt x="17" y="41"/>
                    <a:pt x="17" y="41"/>
                  </a:cubicBezTo>
                  <a:cubicBezTo>
                    <a:pt x="17" y="42"/>
                    <a:pt x="17" y="42"/>
                    <a:pt x="17" y="42"/>
                  </a:cubicBezTo>
                  <a:cubicBezTo>
                    <a:pt x="1" y="42"/>
                    <a:pt x="1" y="42"/>
                    <a:pt x="1" y="42"/>
                  </a:cubicBezTo>
                  <a:cubicBezTo>
                    <a:pt x="1" y="41"/>
                    <a:pt x="1" y="41"/>
                    <a:pt x="1" y="41"/>
                  </a:cubicBezTo>
                  <a:cubicBezTo>
                    <a:pt x="2" y="41"/>
                    <a:pt x="2" y="41"/>
                    <a:pt x="2" y="41"/>
                  </a:cubicBezTo>
                  <a:cubicBezTo>
                    <a:pt x="3" y="41"/>
                    <a:pt x="3" y="41"/>
                    <a:pt x="4" y="40"/>
                  </a:cubicBezTo>
                  <a:cubicBezTo>
                    <a:pt x="5" y="40"/>
                    <a:pt x="5" y="39"/>
                    <a:pt x="5" y="39"/>
                  </a:cubicBezTo>
                  <a:cubicBezTo>
                    <a:pt x="5" y="38"/>
                    <a:pt x="6" y="37"/>
                    <a:pt x="6" y="35"/>
                  </a:cubicBezTo>
                  <a:cubicBezTo>
                    <a:pt x="6" y="17"/>
                    <a:pt x="6" y="17"/>
                    <a:pt x="6" y="17"/>
                  </a:cubicBezTo>
                  <a:cubicBezTo>
                    <a:pt x="0" y="17"/>
                    <a:pt x="0" y="17"/>
                    <a:pt x="0" y="17"/>
                  </a:cubicBezTo>
                  <a:cubicBezTo>
                    <a:pt x="0" y="15"/>
                    <a:pt x="0" y="15"/>
                    <a:pt x="0" y="15"/>
                  </a:cubicBezTo>
                  <a:cubicBezTo>
                    <a:pt x="6" y="15"/>
                    <a:pt x="6" y="15"/>
                    <a:pt x="6" y="15"/>
                  </a:cubicBezTo>
                  <a:cubicBezTo>
                    <a:pt x="6" y="13"/>
                    <a:pt x="6" y="13"/>
                    <a:pt x="6" y="13"/>
                  </a:cubicBezTo>
                  <a:cubicBezTo>
                    <a:pt x="6" y="11"/>
                    <a:pt x="6" y="8"/>
                    <a:pt x="7" y="7"/>
                  </a:cubicBezTo>
                  <a:cubicBezTo>
                    <a:pt x="8" y="5"/>
                    <a:pt x="9" y="3"/>
                    <a:pt x="11" y="2"/>
                  </a:cubicBezTo>
                  <a:cubicBezTo>
                    <a:pt x="13" y="1"/>
                    <a:pt x="15" y="0"/>
                    <a:pt x="17" y="0"/>
                  </a:cubicBezTo>
                  <a:cubicBezTo>
                    <a:pt x="19" y="0"/>
                    <a:pt x="21" y="1"/>
                    <a:pt x="22" y="2"/>
                  </a:cubicBezTo>
                  <a:cubicBezTo>
                    <a:pt x="24" y="3"/>
                    <a:pt x="24" y="4"/>
                    <a:pt x="24" y="5"/>
                  </a:cubicBezTo>
                  <a:cubicBezTo>
                    <a:pt x="24" y="6"/>
                    <a:pt x="24" y="6"/>
                    <a:pt x="23" y="7"/>
                  </a:cubicBezTo>
                  <a:cubicBezTo>
                    <a:pt x="23" y="7"/>
                    <a:pt x="22" y="8"/>
                    <a:pt x="22" y="8"/>
                  </a:cubicBezTo>
                  <a:cubicBezTo>
                    <a:pt x="21" y="8"/>
                    <a:pt x="21" y="8"/>
                    <a:pt x="20" y="7"/>
                  </a:cubicBezTo>
                  <a:cubicBezTo>
                    <a:pt x="20" y="7"/>
                    <a:pt x="19" y="6"/>
                    <a:pt x="18" y="5"/>
                  </a:cubicBezTo>
                  <a:cubicBezTo>
                    <a:pt x="18" y="4"/>
                    <a:pt x="17" y="3"/>
                    <a:pt x="16" y="3"/>
                  </a:cubicBezTo>
                  <a:cubicBezTo>
                    <a:pt x="16" y="3"/>
                    <a:pt x="15" y="2"/>
                    <a:pt x="14" y="2"/>
                  </a:cubicBezTo>
                  <a:cubicBezTo>
                    <a:pt x="14" y="2"/>
                    <a:pt x="13" y="3"/>
                    <a:pt x="12" y="3"/>
                  </a:cubicBezTo>
                  <a:cubicBezTo>
                    <a:pt x="12" y="4"/>
                    <a:pt x="11" y="4"/>
                    <a:pt x="11" y="5"/>
                  </a:cubicBezTo>
                  <a:cubicBezTo>
                    <a:pt x="11" y="6"/>
                    <a:pt x="10" y="9"/>
                    <a:pt x="10" y="13"/>
                  </a:cubicBezTo>
                  <a:cubicBezTo>
                    <a:pt x="10" y="15"/>
                    <a:pt x="10" y="15"/>
                    <a:pt x="10" y="15"/>
                  </a:cubicBezTo>
                  <a:cubicBezTo>
                    <a:pt x="17" y="15"/>
                    <a:pt x="17" y="15"/>
                    <a:pt x="17" y="15"/>
                  </a:cubicBezTo>
                  <a:cubicBezTo>
                    <a:pt x="17" y="17"/>
                    <a:pt x="17" y="17"/>
                    <a:pt x="17" y="17"/>
                  </a:cubicBezTo>
                  <a:lnTo>
                    <a:pt x="10" y="17"/>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019">
              <a:extLst>
                <a:ext uri="{FF2B5EF4-FFF2-40B4-BE49-F238E27FC236}">
                  <a16:creationId xmlns:a16="http://schemas.microsoft.com/office/drawing/2014/main" xmlns="" id="{D427953C-B2CB-4A5B-B0FE-C2974F1F0C6E}"/>
                </a:ext>
              </a:extLst>
            </p:cNvPr>
            <p:cNvSpPr>
              <a:spLocks noEditPoints="1"/>
            </p:cNvSpPr>
            <p:nvPr/>
          </p:nvSpPr>
          <p:spPr bwMode="auto">
            <a:xfrm>
              <a:off x="5391" y="3286"/>
              <a:ext cx="35" cy="37"/>
            </a:xfrm>
            <a:custGeom>
              <a:avLst/>
              <a:gdLst>
                <a:gd name="T0" fmla="*/ 20 w 39"/>
                <a:gd name="T1" fmla="*/ 0 h 42"/>
                <a:gd name="T2" fmla="*/ 33 w 39"/>
                <a:gd name="T3" fmla="*/ 6 h 42"/>
                <a:gd name="T4" fmla="*/ 39 w 39"/>
                <a:gd name="T5" fmla="*/ 21 h 42"/>
                <a:gd name="T6" fmla="*/ 33 w 39"/>
                <a:gd name="T7" fmla="*/ 36 h 42"/>
                <a:gd name="T8" fmla="*/ 20 w 39"/>
                <a:gd name="T9" fmla="*/ 42 h 42"/>
                <a:gd name="T10" fmla="*/ 6 w 39"/>
                <a:gd name="T11" fmla="*/ 36 h 42"/>
                <a:gd name="T12" fmla="*/ 0 w 39"/>
                <a:gd name="T13" fmla="*/ 21 h 42"/>
                <a:gd name="T14" fmla="*/ 7 w 39"/>
                <a:gd name="T15" fmla="*/ 6 h 42"/>
                <a:gd name="T16" fmla="*/ 20 w 39"/>
                <a:gd name="T17" fmla="*/ 0 h 42"/>
                <a:gd name="T18" fmla="*/ 19 w 39"/>
                <a:gd name="T19" fmla="*/ 2 h 42"/>
                <a:gd name="T20" fmla="*/ 11 w 39"/>
                <a:gd name="T21" fmla="*/ 6 h 42"/>
                <a:gd name="T22" fmla="*/ 7 w 39"/>
                <a:gd name="T23" fmla="*/ 21 h 42"/>
                <a:gd name="T24" fmla="*/ 11 w 39"/>
                <a:gd name="T25" fmla="*/ 36 h 42"/>
                <a:gd name="T26" fmla="*/ 19 w 39"/>
                <a:gd name="T27" fmla="*/ 40 h 42"/>
                <a:gd name="T28" fmla="*/ 29 w 39"/>
                <a:gd name="T29" fmla="*/ 35 h 42"/>
                <a:gd name="T30" fmla="*/ 32 w 39"/>
                <a:gd name="T31" fmla="*/ 22 h 42"/>
                <a:gd name="T32" fmla="*/ 28 w 39"/>
                <a:gd name="T33" fmla="*/ 6 h 42"/>
                <a:gd name="T34" fmla="*/ 19 w 39"/>
                <a:gd name="T35"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42">
                  <a:moveTo>
                    <a:pt x="20" y="0"/>
                  </a:moveTo>
                  <a:cubicBezTo>
                    <a:pt x="25" y="0"/>
                    <a:pt x="30" y="2"/>
                    <a:pt x="33" y="6"/>
                  </a:cubicBezTo>
                  <a:cubicBezTo>
                    <a:pt x="37" y="10"/>
                    <a:pt x="39" y="15"/>
                    <a:pt x="39" y="21"/>
                  </a:cubicBezTo>
                  <a:cubicBezTo>
                    <a:pt x="39" y="27"/>
                    <a:pt x="37" y="32"/>
                    <a:pt x="33" y="36"/>
                  </a:cubicBezTo>
                  <a:cubicBezTo>
                    <a:pt x="30" y="40"/>
                    <a:pt x="25" y="42"/>
                    <a:pt x="20" y="42"/>
                  </a:cubicBezTo>
                  <a:cubicBezTo>
                    <a:pt x="14" y="42"/>
                    <a:pt x="9" y="40"/>
                    <a:pt x="6" y="36"/>
                  </a:cubicBezTo>
                  <a:cubicBezTo>
                    <a:pt x="2" y="32"/>
                    <a:pt x="0" y="27"/>
                    <a:pt x="0" y="21"/>
                  </a:cubicBezTo>
                  <a:cubicBezTo>
                    <a:pt x="0" y="15"/>
                    <a:pt x="2" y="9"/>
                    <a:pt x="7" y="6"/>
                  </a:cubicBezTo>
                  <a:cubicBezTo>
                    <a:pt x="10" y="2"/>
                    <a:pt x="15" y="0"/>
                    <a:pt x="20" y="0"/>
                  </a:cubicBezTo>
                  <a:close/>
                  <a:moveTo>
                    <a:pt x="19" y="2"/>
                  </a:moveTo>
                  <a:cubicBezTo>
                    <a:pt x="16" y="2"/>
                    <a:pt x="13" y="4"/>
                    <a:pt x="11" y="6"/>
                  </a:cubicBezTo>
                  <a:cubicBezTo>
                    <a:pt x="8" y="10"/>
                    <a:pt x="7" y="15"/>
                    <a:pt x="7" y="21"/>
                  </a:cubicBezTo>
                  <a:cubicBezTo>
                    <a:pt x="7" y="27"/>
                    <a:pt x="8" y="32"/>
                    <a:pt x="11" y="36"/>
                  </a:cubicBezTo>
                  <a:cubicBezTo>
                    <a:pt x="13" y="38"/>
                    <a:pt x="16" y="40"/>
                    <a:pt x="19" y="40"/>
                  </a:cubicBezTo>
                  <a:cubicBezTo>
                    <a:pt x="23" y="40"/>
                    <a:pt x="26" y="38"/>
                    <a:pt x="29" y="35"/>
                  </a:cubicBezTo>
                  <a:cubicBezTo>
                    <a:pt x="31" y="33"/>
                    <a:pt x="32" y="28"/>
                    <a:pt x="32" y="22"/>
                  </a:cubicBezTo>
                  <a:cubicBezTo>
                    <a:pt x="32" y="15"/>
                    <a:pt x="31" y="10"/>
                    <a:pt x="28" y="6"/>
                  </a:cubicBezTo>
                  <a:cubicBezTo>
                    <a:pt x="26" y="4"/>
                    <a:pt x="23" y="2"/>
                    <a:pt x="19" y="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20">
              <a:extLst>
                <a:ext uri="{FF2B5EF4-FFF2-40B4-BE49-F238E27FC236}">
                  <a16:creationId xmlns:a16="http://schemas.microsoft.com/office/drawing/2014/main" xmlns="" id="{C3953E45-02C3-42FE-810C-0E280C2E96F1}"/>
                </a:ext>
              </a:extLst>
            </p:cNvPr>
            <p:cNvSpPr>
              <a:spLocks/>
            </p:cNvSpPr>
            <p:nvPr/>
          </p:nvSpPr>
          <p:spPr bwMode="auto">
            <a:xfrm>
              <a:off x="5428" y="3298"/>
              <a:ext cx="26" cy="25"/>
            </a:xfrm>
            <a:custGeom>
              <a:avLst/>
              <a:gdLst>
                <a:gd name="T0" fmla="*/ 0 w 29"/>
                <a:gd name="T1" fmla="*/ 0 h 28"/>
                <a:gd name="T2" fmla="*/ 12 w 29"/>
                <a:gd name="T3" fmla="*/ 0 h 28"/>
                <a:gd name="T4" fmla="*/ 12 w 29"/>
                <a:gd name="T5" fmla="*/ 1 h 28"/>
                <a:gd name="T6" fmla="*/ 12 w 29"/>
                <a:gd name="T7" fmla="*/ 1 h 28"/>
                <a:gd name="T8" fmla="*/ 10 w 29"/>
                <a:gd name="T9" fmla="*/ 2 h 28"/>
                <a:gd name="T10" fmla="*/ 9 w 29"/>
                <a:gd name="T11" fmla="*/ 3 h 28"/>
                <a:gd name="T12" fmla="*/ 10 w 29"/>
                <a:gd name="T13" fmla="*/ 6 h 28"/>
                <a:gd name="T14" fmla="*/ 16 w 29"/>
                <a:gd name="T15" fmla="*/ 21 h 28"/>
                <a:gd name="T16" fmla="*/ 22 w 29"/>
                <a:gd name="T17" fmla="*/ 5 h 28"/>
                <a:gd name="T18" fmla="*/ 23 w 29"/>
                <a:gd name="T19" fmla="*/ 3 h 28"/>
                <a:gd name="T20" fmla="*/ 23 w 29"/>
                <a:gd name="T21" fmla="*/ 2 h 28"/>
                <a:gd name="T22" fmla="*/ 22 w 29"/>
                <a:gd name="T23" fmla="*/ 1 h 28"/>
                <a:gd name="T24" fmla="*/ 20 w 29"/>
                <a:gd name="T25" fmla="*/ 1 h 28"/>
                <a:gd name="T26" fmla="*/ 20 w 29"/>
                <a:gd name="T27" fmla="*/ 0 h 28"/>
                <a:gd name="T28" fmla="*/ 29 w 29"/>
                <a:gd name="T29" fmla="*/ 0 h 28"/>
                <a:gd name="T30" fmla="*/ 29 w 29"/>
                <a:gd name="T31" fmla="*/ 1 h 28"/>
                <a:gd name="T32" fmla="*/ 27 w 29"/>
                <a:gd name="T33" fmla="*/ 2 h 28"/>
                <a:gd name="T34" fmla="*/ 25 w 29"/>
                <a:gd name="T35" fmla="*/ 5 h 28"/>
                <a:gd name="T36" fmla="*/ 15 w 29"/>
                <a:gd name="T37" fmla="*/ 28 h 28"/>
                <a:gd name="T38" fmla="*/ 14 w 29"/>
                <a:gd name="T39" fmla="*/ 28 h 28"/>
                <a:gd name="T40" fmla="*/ 5 w 29"/>
                <a:gd name="T41" fmla="*/ 5 h 28"/>
                <a:gd name="T42" fmla="*/ 3 w 29"/>
                <a:gd name="T43" fmla="*/ 3 h 28"/>
                <a:gd name="T44" fmla="*/ 2 w 29"/>
                <a:gd name="T45" fmla="*/ 2 h 28"/>
                <a:gd name="T46" fmla="*/ 0 w 29"/>
                <a:gd name="T47" fmla="*/ 1 h 28"/>
                <a:gd name="T48" fmla="*/ 0 w 29"/>
                <a:gd name="T4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28">
                  <a:moveTo>
                    <a:pt x="0" y="0"/>
                  </a:moveTo>
                  <a:cubicBezTo>
                    <a:pt x="12" y="0"/>
                    <a:pt x="12" y="0"/>
                    <a:pt x="12" y="0"/>
                  </a:cubicBezTo>
                  <a:cubicBezTo>
                    <a:pt x="12" y="1"/>
                    <a:pt x="12" y="1"/>
                    <a:pt x="12" y="1"/>
                  </a:cubicBezTo>
                  <a:cubicBezTo>
                    <a:pt x="12" y="1"/>
                    <a:pt x="12" y="1"/>
                    <a:pt x="12" y="1"/>
                  </a:cubicBezTo>
                  <a:cubicBezTo>
                    <a:pt x="11" y="1"/>
                    <a:pt x="10" y="1"/>
                    <a:pt x="10" y="2"/>
                  </a:cubicBezTo>
                  <a:cubicBezTo>
                    <a:pt x="10" y="2"/>
                    <a:pt x="9" y="3"/>
                    <a:pt x="9" y="3"/>
                  </a:cubicBezTo>
                  <a:cubicBezTo>
                    <a:pt x="9" y="4"/>
                    <a:pt x="10" y="5"/>
                    <a:pt x="10" y="6"/>
                  </a:cubicBezTo>
                  <a:cubicBezTo>
                    <a:pt x="16" y="21"/>
                    <a:pt x="16" y="21"/>
                    <a:pt x="16" y="21"/>
                  </a:cubicBezTo>
                  <a:cubicBezTo>
                    <a:pt x="22" y="5"/>
                    <a:pt x="22" y="5"/>
                    <a:pt x="22" y="5"/>
                  </a:cubicBezTo>
                  <a:cubicBezTo>
                    <a:pt x="23" y="4"/>
                    <a:pt x="23" y="3"/>
                    <a:pt x="23" y="3"/>
                  </a:cubicBezTo>
                  <a:cubicBezTo>
                    <a:pt x="23" y="2"/>
                    <a:pt x="23" y="2"/>
                    <a:pt x="23" y="2"/>
                  </a:cubicBezTo>
                  <a:cubicBezTo>
                    <a:pt x="23" y="2"/>
                    <a:pt x="22" y="1"/>
                    <a:pt x="22" y="1"/>
                  </a:cubicBezTo>
                  <a:cubicBezTo>
                    <a:pt x="22" y="1"/>
                    <a:pt x="21" y="1"/>
                    <a:pt x="20" y="1"/>
                  </a:cubicBezTo>
                  <a:cubicBezTo>
                    <a:pt x="20" y="0"/>
                    <a:pt x="20" y="0"/>
                    <a:pt x="20" y="0"/>
                  </a:cubicBezTo>
                  <a:cubicBezTo>
                    <a:pt x="29" y="0"/>
                    <a:pt x="29" y="0"/>
                    <a:pt x="29" y="0"/>
                  </a:cubicBezTo>
                  <a:cubicBezTo>
                    <a:pt x="29" y="1"/>
                    <a:pt x="29" y="1"/>
                    <a:pt x="29" y="1"/>
                  </a:cubicBezTo>
                  <a:cubicBezTo>
                    <a:pt x="28" y="1"/>
                    <a:pt x="27" y="1"/>
                    <a:pt x="27" y="2"/>
                  </a:cubicBezTo>
                  <a:cubicBezTo>
                    <a:pt x="26" y="2"/>
                    <a:pt x="25" y="3"/>
                    <a:pt x="25" y="5"/>
                  </a:cubicBezTo>
                  <a:cubicBezTo>
                    <a:pt x="15" y="28"/>
                    <a:pt x="15" y="28"/>
                    <a:pt x="15" y="28"/>
                  </a:cubicBezTo>
                  <a:cubicBezTo>
                    <a:pt x="14" y="28"/>
                    <a:pt x="14" y="28"/>
                    <a:pt x="14" y="28"/>
                  </a:cubicBezTo>
                  <a:cubicBezTo>
                    <a:pt x="5" y="5"/>
                    <a:pt x="5" y="5"/>
                    <a:pt x="5" y="5"/>
                  </a:cubicBezTo>
                  <a:cubicBezTo>
                    <a:pt x="4" y="4"/>
                    <a:pt x="4" y="3"/>
                    <a:pt x="3" y="3"/>
                  </a:cubicBezTo>
                  <a:cubicBezTo>
                    <a:pt x="3" y="2"/>
                    <a:pt x="2" y="2"/>
                    <a:pt x="2" y="2"/>
                  </a:cubicBezTo>
                  <a:cubicBezTo>
                    <a:pt x="2" y="2"/>
                    <a:pt x="1" y="1"/>
                    <a:pt x="0" y="1"/>
                  </a:cubicBezTo>
                  <a:lnTo>
                    <a:pt x="0"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021">
              <a:extLst>
                <a:ext uri="{FF2B5EF4-FFF2-40B4-BE49-F238E27FC236}">
                  <a16:creationId xmlns:a16="http://schemas.microsoft.com/office/drawing/2014/main" xmlns="" id="{AB212B61-7D5C-4516-B931-7194F66FBD1E}"/>
                </a:ext>
              </a:extLst>
            </p:cNvPr>
            <p:cNvSpPr>
              <a:spLocks noEditPoints="1"/>
            </p:cNvSpPr>
            <p:nvPr/>
          </p:nvSpPr>
          <p:spPr bwMode="auto">
            <a:xfrm>
              <a:off x="5457" y="3298"/>
              <a:ext cx="19" cy="25"/>
            </a:xfrm>
            <a:custGeom>
              <a:avLst/>
              <a:gdLst>
                <a:gd name="T0" fmla="*/ 4 w 22"/>
                <a:gd name="T1" fmla="*/ 11 h 29"/>
                <a:gd name="T2" fmla="*/ 7 w 22"/>
                <a:gd name="T3" fmla="*/ 21 h 29"/>
                <a:gd name="T4" fmla="*/ 14 w 22"/>
                <a:gd name="T5" fmla="*/ 24 h 29"/>
                <a:gd name="T6" fmla="*/ 18 w 22"/>
                <a:gd name="T7" fmla="*/ 23 h 29"/>
                <a:gd name="T8" fmla="*/ 21 w 22"/>
                <a:gd name="T9" fmla="*/ 18 h 29"/>
                <a:gd name="T10" fmla="*/ 22 w 22"/>
                <a:gd name="T11" fmla="*/ 18 h 29"/>
                <a:gd name="T12" fmla="*/ 19 w 22"/>
                <a:gd name="T13" fmla="*/ 25 h 29"/>
                <a:gd name="T14" fmla="*/ 11 w 22"/>
                <a:gd name="T15" fmla="*/ 29 h 29"/>
                <a:gd name="T16" fmla="*/ 3 w 22"/>
                <a:gd name="T17" fmla="*/ 25 h 29"/>
                <a:gd name="T18" fmla="*/ 0 w 22"/>
                <a:gd name="T19" fmla="*/ 15 h 29"/>
                <a:gd name="T20" fmla="*/ 3 w 22"/>
                <a:gd name="T21" fmla="*/ 4 h 29"/>
                <a:gd name="T22" fmla="*/ 12 w 22"/>
                <a:gd name="T23" fmla="*/ 0 h 29"/>
                <a:gd name="T24" fmla="*/ 19 w 22"/>
                <a:gd name="T25" fmla="*/ 3 h 29"/>
                <a:gd name="T26" fmla="*/ 22 w 22"/>
                <a:gd name="T27" fmla="*/ 11 h 29"/>
                <a:gd name="T28" fmla="*/ 4 w 22"/>
                <a:gd name="T29" fmla="*/ 11 h 29"/>
                <a:gd name="T30" fmla="*/ 4 w 22"/>
                <a:gd name="T31" fmla="*/ 10 h 29"/>
                <a:gd name="T32" fmla="*/ 16 w 22"/>
                <a:gd name="T33" fmla="*/ 10 h 29"/>
                <a:gd name="T34" fmla="*/ 16 w 22"/>
                <a:gd name="T35" fmla="*/ 6 h 29"/>
                <a:gd name="T36" fmla="*/ 13 w 22"/>
                <a:gd name="T37" fmla="*/ 3 h 29"/>
                <a:gd name="T38" fmla="*/ 10 w 22"/>
                <a:gd name="T39" fmla="*/ 2 h 29"/>
                <a:gd name="T40" fmla="*/ 6 w 22"/>
                <a:gd name="T41" fmla="*/ 4 h 29"/>
                <a:gd name="T42" fmla="*/ 4 w 22"/>
                <a:gd name="T4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9">
                  <a:moveTo>
                    <a:pt x="4" y="11"/>
                  </a:moveTo>
                  <a:cubicBezTo>
                    <a:pt x="4" y="15"/>
                    <a:pt x="5" y="18"/>
                    <a:pt x="7" y="21"/>
                  </a:cubicBezTo>
                  <a:cubicBezTo>
                    <a:pt x="9" y="23"/>
                    <a:pt x="11" y="24"/>
                    <a:pt x="14" y="24"/>
                  </a:cubicBezTo>
                  <a:cubicBezTo>
                    <a:pt x="15" y="24"/>
                    <a:pt x="17" y="24"/>
                    <a:pt x="18" y="23"/>
                  </a:cubicBezTo>
                  <a:cubicBezTo>
                    <a:pt x="19" y="22"/>
                    <a:pt x="21" y="20"/>
                    <a:pt x="21" y="18"/>
                  </a:cubicBezTo>
                  <a:cubicBezTo>
                    <a:pt x="22" y="18"/>
                    <a:pt x="22" y="18"/>
                    <a:pt x="22" y="18"/>
                  </a:cubicBezTo>
                  <a:cubicBezTo>
                    <a:pt x="22" y="21"/>
                    <a:pt x="21" y="23"/>
                    <a:pt x="19" y="25"/>
                  </a:cubicBezTo>
                  <a:cubicBezTo>
                    <a:pt x="17" y="28"/>
                    <a:pt x="14" y="29"/>
                    <a:pt x="11" y="29"/>
                  </a:cubicBezTo>
                  <a:cubicBezTo>
                    <a:pt x="8" y="29"/>
                    <a:pt x="5" y="28"/>
                    <a:pt x="3" y="25"/>
                  </a:cubicBezTo>
                  <a:cubicBezTo>
                    <a:pt x="1" y="23"/>
                    <a:pt x="0" y="19"/>
                    <a:pt x="0" y="15"/>
                  </a:cubicBezTo>
                  <a:cubicBezTo>
                    <a:pt x="0" y="10"/>
                    <a:pt x="1" y="7"/>
                    <a:pt x="3" y="4"/>
                  </a:cubicBezTo>
                  <a:cubicBezTo>
                    <a:pt x="5" y="2"/>
                    <a:pt x="8" y="0"/>
                    <a:pt x="12" y="0"/>
                  </a:cubicBezTo>
                  <a:cubicBezTo>
                    <a:pt x="15" y="0"/>
                    <a:pt x="17" y="1"/>
                    <a:pt x="19" y="3"/>
                  </a:cubicBezTo>
                  <a:cubicBezTo>
                    <a:pt x="21" y="5"/>
                    <a:pt x="22" y="8"/>
                    <a:pt x="22" y="11"/>
                  </a:cubicBezTo>
                  <a:lnTo>
                    <a:pt x="4" y="11"/>
                  </a:lnTo>
                  <a:close/>
                  <a:moveTo>
                    <a:pt x="4" y="10"/>
                  </a:moveTo>
                  <a:cubicBezTo>
                    <a:pt x="16" y="10"/>
                    <a:pt x="16" y="10"/>
                    <a:pt x="16" y="10"/>
                  </a:cubicBezTo>
                  <a:cubicBezTo>
                    <a:pt x="16" y="8"/>
                    <a:pt x="16" y="7"/>
                    <a:pt x="16" y="6"/>
                  </a:cubicBezTo>
                  <a:cubicBezTo>
                    <a:pt x="15" y="5"/>
                    <a:pt x="14" y="4"/>
                    <a:pt x="13" y="3"/>
                  </a:cubicBezTo>
                  <a:cubicBezTo>
                    <a:pt x="12" y="3"/>
                    <a:pt x="11" y="2"/>
                    <a:pt x="10" y="2"/>
                  </a:cubicBezTo>
                  <a:cubicBezTo>
                    <a:pt x="9" y="2"/>
                    <a:pt x="7" y="3"/>
                    <a:pt x="6" y="4"/>
                  </a:cubicBezTo>
                  <a:cubicBezTo>
                    <a:pt x="5" y="6"/>
                    <a:pt x="4" y="7"/>
                    <a:pt x="4" y="1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022">
              <a:extLst>
                <a:ext uri="{FF2B5EF4-FFF2-40B4-BE49-F238E27FC236}">
                  <a16:creationId xmlns:a16="http://schemas.microsoft.com/office/drawing/2014/main" xmlns="" id="{8FF3E466-408C-40D7-8AD2-B36858D01B5B}"/>
                </a:ext>
              </a:extLst>
            </p:cNvPr>
            <p:cNvSpPr>
              <a:spLocks/>
            </p:cNvSpPr>
            <p:nvPr/>
          </p:nvSpPr>
          <p:spPr bwMode="auto">
            <a:xfrm>
              <a:off x="5478" y="3298"/>
              <a:ext cx="17" cy="24"/>
            </a:xfrm>
            <a:custGeom>
              <a:avLst/>
              <a:gdLst>
                <a:gd name="T0" fmla="*/ 10 w 20"/>
                <a:gd name="T1" fmla="*/ 0 h 28"/>
                <a:gd name="T2" fmla="*/ 10 w 20"/>
                <a:gd name="T3" fmla="*/ 6 h 28"/>
                <a:gd name="T4" fmla="*/ 17 w 20"/>
                <a:gd name="T5" fmla="*/ 0 h 28"/>
                <a:gd name="T6" fmla="*/ 19 w 20"/>
                <a:gd name="T7" fmla="*/ 1 h 28"/>
                <a:gd name="T8" fmla="*/ 20 w 20"/>
                <a:gd name="T9" fmla="*/ 4 h 28"/>
                <a:gd name="T10" fmla="*/ 20 w 20"/>
                <a:gd name="T11" fmla="*/ 6 h 28"/>
                <a:gd name="T12" fmla="*/ 18 w 20"/>
                <a:gd name="T13" fmla="*/ 6 h 28"/>
                <a:gd name="T14" fmla="*/ 15 w 20"/>
                <a:gd name="T15" fmla="*/ 5 h 28"/>
                <a:gd name="T16" fmla="*/ 14 w 20"/>
                <a:gd name="T17" fmla="*/ 4 h 28"/>
                <a:gd name="T18" fmla="*/ 12 w 20"/>
                <a:gd name="T19" fmla="*/ 5 h 28"/>
                <a:gd name="T20" fmla="*/ 10 w 20"/>
                <a:gd name="T21" fmla="*/ 9 h 28"/>
                <a:gd name="T22" fmla="*/ 10 w 20"/>
                <a:gd name="T23" fmla="*/ 22 h 28"/>
                <a:gd name="T24" fmla="*/ 10 w 20"/>
                <a:gd name="T25" fmla="*/ 25 h 28"/>
                <a:gd name="T26" fmla="*/ 12 w 20"/>
                <a:gd name="T27" fmla="*/ 26 h 28"/>
                <a:gd name="T28" fmla="*/ 14 w 20"/>
                <a:gd name="T29" fmla="*/ 27 h 28"/>
                <a:gd name="T30" fmla="*/ 14 w 20"/>
                <a:gd name="T31" fmla="*/ 28 h 28"/>
                <a:gd name="T32" fmla="*/ 1 w 20"/>
                <a:gd name="T33" fmla="*/ 28 h 28"/>
                <a:gd name="T34" fmla="*/ 1 w 20"/>
                <a:gd name="T35" fmla="*/ 27 h 28"/>
                <a:gd name="T36" fmla="*/ 4 w 20"/>
                <a:gd name="T37" fmla="*/ 26 h 28"/>
                <a:gd name="T38" fmla="*/ 5 w 20"/>
                <a:gd name="T39" fmla="*/ 25 h 28"/>
                <a:gd name="T40" fmla="*/ 5 w 20"/>
                <a:gd name="T41" fmla="*/ 22 h 28"/>
                <a:gd name="T42" fmla="*/ 5 w 20"/>
                <a:gd name="T43" fmla="*/ 12 h 28"/>
                <a:gd name="T44" fmla="*/ 5 w 20"/>
                <a:gd name="T45" fmla="*/ 6 h 28"/>
                <a:gd name="T46" fmla="*/ 4 w 20"/>
                <a:gd name="T47" fmla="*/ 5 h 28"/>
                <a:gd name="T48" fmla="*/ 3 w 20"/>
                <a:gd name="T49" fmla="*/ 4 h 28"/>
                <a:gd name="T50" fmla="*/ 1 w 20"/>
                <a:gd name="T51" fmla="*/ 5 h 28"/>
                <a:gd name="T52" fmla="*/ 0 w 20"/>
                <a:gd name="T53" fmla="*/ 4 h 28"/>
                <a:gd name="T54" fmla="*/ 8 w 20"/>
                <a:gd name="T55" fmla="*/ 0 h 28"/>
                <a:gd name="T56" fmla="*/ 10 w 20"/>
                <a:gd name="T5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28">
                  <a:moveTo>
                    <a:pt x="10" y="0"/>
                  </a:moveTo>
                  <a:cubicBezTo>
                    <a:pt x="10" y="6"/>
                    <a:pt x="10" y="6"/>
                    <a:pt x="10" y="6"/>
                  </a:cubicBezTo>
                  <a:cubicBezTo>
                    <a:pt x="12" y="2"/>
                    <a:pt x="14" y="0"/>
                    <a:pt x="17" y="0"/>
                  </a:cubicBezTo>
                  <a:cubicBezTo>
                    <a:pt x="18" y="0"/>
                    <a:pt x="19" y="1"/>
                    <a:pt x="19" y="1"/>
                  </a:cubicBezTo>
                  <a:cubicBezTo>
                    <a:pt x="20" y="2"/>
                    <a:pt x="20" y="3"/>
                    <a:pt x="20" y="4"/>
                  </a:cubicBezTo>
                  <a:cubicBezTo>
                    <a:pt x="20" y="4"/>
                    <a:pt x="20" y="5"/>
                    <a:pt x="20" y="6"/>
                  </a:cubicBezTo>
                  <a:cubicBezTo>
                    <a:pt x="19" y="6"/>
                    <a:pt x="18" y="6"/>
                    <a:pt x="18" y="6"/>
                  </a:cubicBezTo>
                  <a:cubicBezTo>
                    <a:pt x="17" y="6"/>
                    <a:pt x="16" y="6"/>
                    <a:pt x="15" y="5"/>
                  </a:cubicBezTo>
                  <a:cubicBezTo>
                    <a:pt x="15" y="5"/>
                    <a:pt x="14" y="4"/>
                    <a:pt x="14" y="4"/>
                  </a:cubicBezTo>
                  <a:cubicBezTo>
                    <a:pt x="13" y="4"/>
                    <a:pt x="13" y="4"/>
                    <a:pt x="12" y="5"/>
                  </a:cubicBezTo>
                  <a:cubicBezTo>
                    <a:pt x="12" y="6"/>
                    <a:pt x="11" y="7"/>
                    <a:pt x="10" y="9"/>
                  </a:cubicBezTo>
                  <a:cubicBezTo>
                    <a:pt x="10" y="22"/>
                    <a:pt x="10" y="22"/>
                    <a:pt x="10" y="22"/>
                  </a:cubicBezTo>
                  <a:cubicBezTo>
                    <a:pt x="10" y="23"/>
                    <a:pt x="10" y="24"/>
                    <a:pt x="10" y="25"/>
                  </a:cubicBezTo>
                  <a:cubicBezTo>
                    <a:pt x="11" y="26"/>
                    <a:pt x="11" y="26"/>
                    <a:pt x="12" y="26"/>
                  </a:cubicBezTo>
                  <a:cubicBezTo>
                    <a:pt x="12" y="27"/>
                    <a:pt x="13" y="27"/>
                    <a:pt x="14" y="27"/>
                  </a:cubicBezTo>
                  <a:cubicBezTo>
                    <a:pt x="14" y="28"/>
                    <a:pt x="14" y="28"/>
                    <a:pt x="14" y="28"/>
                  </a:cubicBezTo>
                  <a:cubicBezTo>
                    <a:pt x="1" y="28"/>
                    <a:pt x="1" y="28"/>
                    <a:pt x="1" y="28"/>
                  </a:cubicBezTo>
                  <a:cubicBezTo>
                    <a:pt x="1" y="27"/>
                    <a:pt x="1" y="27"/>
                    <a:pt x="1" y="27"/>
                  </a:cubicBezTo>
                  <a:cubicBezTo>
                    <a:pt x="2" y="27"/>
                    <a:pt x="3" y="27"/>
                    <a:pt x="4" y="26"/>
                  </a:cubicBezTo>
                  <a:cubicBezTo>
                    <a:pt x="4" y="26"/>
                    <a:pt x="5" y="25"/>
                    <a:pt x="5" y="25"/>
                  </a:cubicBezTo>
                  <a:cubicBezTo>
                    <a:pt x="5" y="24"/>
                    <a:pt x="5" y="23"/>
                    <a:pt x="5" y="22"/>
                  </a:cubicBezTo>
                  <a:cubicBezTo>
                    <a:pt x="5" y="12"/>
                    <a:pt x="5" y="12"/>
                    <a:pt x="5" y="12"/>
                  </a:cubicBezTo>
                  <a:cubicBezTo>
                    <a:pt x="5" y="8"/>
                    <a:pt x="5" y="7"/>
                    <a:pt x="5" y="6"/>
                  </a:cubicBezTo>
                  <a:cubicBezTo>
                    <a:pt x="5" y="5"/>
                    <a:pt x="4" y="5"/>
                    <a:pt x="4" y="5"/>
                  </a:cubicBezTo>
                  <a:cubicBezTo>
                    <a:pt x="4" y="4"/>
                    <a:pt x="3" y="4"/>
                    <a:pt x="3" y="4"/>
                  </a:cubicBezTo>
                  <a:cubicBezTo>
                    <a:pt x="2" y="4"/>
                    <a:pt x="1" y="4"/>
                    <a:pt x="1" y="5"/>
                  </a:cubicBezTo>
                  <a:cubicBezTo>
                    <a:pt x="0" y="4"/>
                    <a:pt x="0" y="4"/>
                    <a:pt x="0" y="4"/>
                  </a:cubicBezTo>
                  <a:cubicBezTo>
                    <a:pt x="8" y="0"/>
                    <a:pt x="8" y="0"/>
                    <a:pt x="8" y="0"/>
                  </a:cubicBezTo>
                  <a:lnTo>
                    <a:pt x="10"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023">
              <a:extLst>
                <a:ext uri="{FF2B5EF4-FFF2-40B4-BE49-F238E27FC236}">
                  <a16:creationId xmlns:a16="http://schemas.microsoft.com/office/drawing/2014/main" xmlns="" id="{D6AEE8D0-9711-4E2D-A826-FAE6E143243E}"/>
                </a:ext>
              </a:extLst>
            </p:cNvPr>
            <p:cNvSpPr>
              <a:spLocks/>
            </p:cNvSpPr>
            <p:nvPr/>
          </p:nvSpPr>
          <p:spPr bwMode="auto">
            <a:xfrm>
              <a:off x="5498" y="3298"/>
              <a:ext cx="16" cy="25"/>
            </a:xfrm>
            <a:custGeom>
              <a:avLst/>
              <a:gdLst>
                <a:gd name="T0" fmla="*/ 16 w 18"/>
                <a:gd name="T1" fmla="*/ 0 h 29"/>
                <a:gd name="T2" fmla="*/ 16 w 18"/>
                <a:gd name="T3" fmla="*/ 9 h 29"/>
                <a:gd name="T4" fmla="*/ 15 w 18"/>
                <a:gd name="T5" fmla="*/ 9 h 29"/>
                <a:gd name="T6" fmla="*/ 12 w 18"/>
                <a:gd name="T7" fmla="*/ 4 h 29"/>
                <a:gd name="T8" fmla="*/ 8 w 18"/>
                <a:gd name="T9" fmla="*/ 2 h 29"/>
                <a:gd name="T10" fmla="*/ 5 w 18"/>
                <a:gd name="T11" fmla="*/ 3 h 29"/>
                <a:gd name="T12" fmla="*/ 3 w 18"/>
                <a:gd name="T13" fmla="*/ 6 h 29"/>
                <a:gd name="T14" fmla="*/ 4 w 18"/>
                <a:gd name="T15" fmla="*/ 8 h 29"/>
                <a:gd name="T16" fmla="*/ 8 w 18"/>
                <a:gd name="T17" fmla="*/ 11 h 29"/>
                <a:gd name="T18" fmla="*/ 12 w 18"/>
                <a:gd name="T19" fmla="*/ 13 h 29"/>
                <a:gd name="T20" fmla="*/ 18 w 18"/>
                <a:gd name="T21" fmla="*/ 21 h 29"/>
                <a:gd name="T22" fmla="*/ 15 w 18"/>
                <a:gd name="T23" fmla="*/ 27 h 29"/>
                <a:gd name="T24" fmla="*/ 9 w 18"/>
                <a:gd name="T25" fmla="*/ 29 h 29"/>
                <a:gd name="T26" fmla="*/ 4 w 18"/>
                <a:gd name="T27" fmla="*/ 28 h 29"/>
                <a:gd name="T28" fmla="*/ 2 w 18"/>
                <a:gd name="T29" fmla="*/ 28 h 29"/>
                <a:gd name="T30" fmla="*/ 1 w 18"/>
                <a:gd name="T31" fmla="*/ 28 h 29"/>
                <a:gd name="T32" fmla="*/ 0 w 18"/>
                <a:gd name="T33" fmla="*/ 28 h 29"/>
                <a:gd name="T34" fmla="*/ 0 w 18"/>
                <a:gd name="T35" fmla="*/ 19 h 29"/>
                <a:gd name="T36" fmla="*/ 1 w 18"/>
                <a:gd name="T37" fmla="*/ 19 h 29"/>
                <a:gd name="T38" fmla="*/ 4 w 18"/>
                <a:gd name="T39" fmla="*/ 25 h 29"/>
                <a:gd name="T40" fmla="*/ 9 w 18"/>
                <a:gd name="T41" fmla="*/ 27 h 29"/>
                <a:gd name="T42" fmla="*/ 13 w 18"/>
                <a:gd name="T43" fmla="*/ 26 h 29"/>
                <a:gd name="T44" fmla="*/ 14 w 18"/>
                <a:gd name="T45" fmla="*/ 23 h 29"/>
                <a:gd name="T46" fmla="*/ 12 w 18"/>
                <a:gd name="T47" fmla="*/ 20 h 29"/>
                <a:gd name="T48" fmla="*/ 7 w 18"/>
                <a:gd name="T49" fmla="*/ 16 h 29"/>
                <a:gd name="T50" fmla="*/ 1 w 18"/>
                <a:gd name="T51" fmla="*/ 12 h 29"/>
                <a:gd name="T52" fmla="*/ 0 w 18"/>
                <a:gd name="T53" fmla="*/ 8 h 29"/>
                <a:gd name="T54" fmla="*/ 2 w 18"/>
                <a:gd name="T55" fmla="*/ 3 h 29"/>
                <a:gd name="T56" fmla="*/ 8 w 18"/>
                <a:gd name="T57" fmla="*/ 0 h 29"/>
                <a:gd name="T58" fmla="*/ 12 w 18"/>
                <a:gd name="T59" fmla="*/ 1 h 29"/>
                <a:gd name="T60" fmla="*/ 14 w 18"/>
                <a:gd name="T61" fmla="*/ 1 h 29"/>
                <a:gd name="T62" fmla="*/ 15 w 18"/>
                <a:gd name="T63" fmla="*/ 1 h 29"/>
                <a:gd name="T64" fmla="*/ 15 w 18"/>
                <a:gd name="T65" fmla="*/ 0 h 29"/>
                <a:gd name="T66" fmla="*/ 16 w 18"/>
                <a:gd name="T6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29">
                  <a:moveTo>
                    <a:pt x="16" y="0"/>
                  </a:moveTo>
                  <a:cubicBezTo>
                    <a:pt x="16" y="9"/>
                    <a:pt x="16" y="9"/>
                    <a:pt x="16" y="9"/>
                  </a:cubicBezTo>
                  <a:cubicBezTo>
                    <a:pt x="15" y="9"/>
                    <a:pt x="15" y="9"/>
                    <a:pt x="15" y="9"/>
                  </a:cubicBezTo>
                  <a:cubicBezTo>
                    <a:pt x="14" y="7"/>
                    <a:pt x="14" y="5"/>
                    <a:pt x="12" y="4"/>
                  </a:cubicBezTo>
                  <a:cubicBezTo>
                    <a:pt x="11" y="3"/>
                    <a:pt x="10" y="2"/>
                    <a:pt x="8" y="2"/>
                  </a:cubicBezTo>
                  <a:cubicBezTo>
                    <a:pt x="7" y="2"/>
                    <a:pt x="5" y="2"/>
                    <a:pt x="5" y="3"/>
                  </a:cubicBezTo>
                  <a:cubicBezTo>
                    <a:pt x="4" y="4"/>
                    <a:pt x="3" y="5"/>
                    <a:pt x="3" y="6"/>
                  </a:cubicBezTo>
                  <a:cubicBezTo>
                    <a:pt x="3" y="7"/>
                    <a:pt x="4" y="8"/>
                    <a:pt x="4" y="8"/>
                  </a:cubicBezTo>
                  <a:cubicBezTo>
                    <a:pt x="5" y="9"/>
                    <a:pt x="6" y="10"/>
                    <a:pt x="8" y="11"/>
                  </a:cubicBezTo>
                  <a:cubicBezTo>
                    <a:pt x="12" y="13"/>
                    <a:pt x="12" y="13"/>
                    <a:pt x="12" y="13"/>
                  </a:cubicBezTo>
                  <a:cubicBezTo>
                    <a:pt x="16" y="15"/>
                    <a:pt x="18" y="17"/>
                    <a:pt x="18" y="21"/>
                  </a:cubicBezTo>
                  <a:cubicBezTo>
                    <a:pt x="18" y="23"/>
                    <a:pt x="17" y="25"/>
                    <a:pt x="15" y="27"/>
                  </a:cubicBezTo>
                  <a:cubicBezTo>
                    <a:pt x="14" y="28"/>
                    <a:pt x="12" y="29"/>
                    <a:pt x="9" y="29"/>
                  </a:cubicBezTo>
                  <a:cubicBezTo>
                    <a:pt x="8" y="29"/>
                    <a:pt x="6" y="28"/>
                    <a:pt x="4" y="28"/>
                  </a:cubicBezTo>
                  <a:cubicBezTo>
                    <a:pt x="3" y="28"/>
                    <a:pt x="2" y="28"/>
                    <a:pt x="2" y="28"/>
                  </a:cubicBezTo>
                  <a:cubicBezTo>
                    <a:pt x="2" y="28"/>
                    <a:pt x="1" y="28"/>
                    <a:pt x="1" y="28"/>
                  </a:cubicBezTo>
                  <a:cubicBezTo>
                    <a:pt x="0" y="28"/>
                    <a:pt x="0" y="28"/>
                    <a:pt x="0" y="28"/>
                  </a:cubicBezTo>
                  <a:cubicBezTo>
                    <a:pt x="0" y="19"/>
                    <a:pt x="0" y="19"/>
                    <a:pt x="0" y="19"/>
                  </a:cubicBezTo>
                  <a:cubicBezTo>
                    <a:pt x="1" y="19"/>
                    <a:pt x="1" y="19"/>
                    <a:pt x="1" y="19"/>
                  </a:cubicBezTo>
                  <a:cubicBezTo>
                    <a:pt x="2" y="22"/>
                    <a:pt x="3" y="24"/>
                    <a:pt x="4" y="25"/>
                  </a:cubicBezTo>
                  <a:cubicBezTo>
                    <a:pt x="6" y="26"/>
                    <a:pt x="7" y="27"/>
                    <a:pt x="9" y="27"/>
                  </a:cubicBezTo>
                  <a:cubicBezTo>
                    <a:pt x="11" y="27"/>
                    <a:pt x="12" y="27"/>
                    <a:pt x="13" y="26"/>
                  </a:cubicBezTo>
                  <a:cubicBezTo>
                    <a:pt x="13" y="25"/>
                    <a:pt x="14" y="24"/>
                    <a:pt x="14" y="23"/>
                  </a:cubicBezTo>
                  <a:cubicBezTo>
                    <a:pt x="14" y="22"/>
                    <a:pt x="13" y="21"/>
                    <a:pt x="12" y="20"/>
                  </a:cubicBezTo>
                  <a:cubicBezTo>
                    <a:pt x="12" y="19"/>
                    <a:pt x="10" y="18"/>
                    <a:pt x="7" y="16"/>
                  </a:cubicBezTo>
                  <a:cubicBezTo>
                    <a:pt x="4" y="15"/>
                    <a:pt x="2" y="13"/>
                    <a:pt x="1" y="12"/>
                  </a:cubicBezTo>
                  <a:cubicBezTo>
                    <a:pt x="0" y="11"/>
                    <a:pt x="0" y="10"/>
                    <a:pt x="0" y="8"/>
                  </a:cubicBezTo>
                  <a:cubicBezTo>
                    <a:pt x="0" y="6"/>
                    <a:pt x="1" y="4"/>
                    <a:pt x="2" y="3"/>
                  </a:cubicBezTo>
                  <a:cubicBezTo>
                    <a:pt x="4" y="1"/>
                    <a:pt x="6" y="0"/>
                    <a:pt x="8" y="0"/>
                  </a:cubicBezTo>
                  <a:cubicBezTo>
                    <a:pt x="9" y="0"/>
                    <a:pt x="10" y="1"/>
                    <a:pt x="12" y="1"/>
                  </a:cubicBezTo>
                  <a:cubicBezTo>
                    <a:pt x="13" y="1"/>
                    <a:pt x="14" y="1"/>
                    <a:pt x="14" y="1"/>
                  </a:cubicBezTo>
                  <a:cubicBezTo>
                    <a:pt x="14" y="1"/>
                    <a:pt x="14" y="1"/>
                    <a:pt x="15" y="1"/>
                  </a:cubicBezTo>
                  <a:cubicBezTo>
                    <a:pt x="15" y="1"/>
                    <a:pt x="15" y="1"/>
                    <a:pt x="15" y="0"/>
                  </a:cubicBezTo>
                  <a:lnTo>
                    <a:pt x="16"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024">
              <a:extLst>
                <a:ext uri="{FF2B5EF4-FFF2-40B4-BE49-F238E27FC236}">
                  <a16:creationId xmlns:a16="http://schemas.microsoft.com/office/drawing/2014/main" xmlns="" id="{F2CE96AF-CD81-465C-8061-97DA65D5281C}"/>
                </a:ext>
              </a:extLst>
            </p:cNvPr>
            <p:cNvSpPr>
              <a:spLocks noEditPoints="1"/>
            </p:cNvSpPr>
            <p:nvPr/>
          </p:nvSpPr>
          <p:spPr bwMode="auto">
            <a:xfrm>
              <a:off x="5518" y="3298"/>
              <a:ext cx="20" cy="25"/>
            </a:xfrm>
            <a:custGeom>
              <a:avLst/>
              <a:gdLst>
                <a:gd name="T0" fmla="*/ 4 w 22"/>
                <a:gd name="T1" fmla="*/ 11 h 29"/>
                <a:gd name="T2" fmla="*/ 7 w 22"/>
                <a:gd name="T3" fmla="*/ 21 h 29"/>
                <a:gd name="T4" fmla="*/ 14 w 22"/>
                <a:gd name="T5" fmla="*/ 24 h 29"/>
                <a:gd name="T6" fmla="*/ 18 w 22"/>
                <a:gd name="T7" fmla="*/ 23 h 29"/>
                <a:gd name="T8" fmla="*/ 21 w 22"/>
                <a:gd name="T9" fmla="*/ 18 h 29"/>
                <a:gd name="T10" fmla="*/ 22 w 22"/>
                <a:gd name="T11" fmla="*/ 18 h 29"/>
                <a:gd name="T12" fmla="*/ 19 w 22"/>
                <a:gd name="T13" fmla="*/ 25 h 29"/>
                <a:gd name="T14" fmla="*/ 11 w 22"/>
                <a:gd name="T15" fmla="*/ 29 h 29"/>
                <a:gd name="T16" fmla="*/ 3 w 22"/>
                <a:gd name="T17" fmla="*/ 25 h 29"/>
                <a:gd name="T18" fmla="*/ 0 w 22"/>
                <a:gd name="T19" fmla="*/ 15 h 29"/>
                <a:gd name="T20" fmla="*/ 3 w 22"/>
                <a:gd name="T21" fmla="*/ 4 h 29"/>
                <a:gd name="T22" fmla="*/ 12 w 22"/>
                <a:gd name="T23" fmla="*/ 0 h 29"/>
                <a:gd name="T24" fmla="*/ 19 w 22"/>
                <a:gd name="T25" fmla="*/ 3 h 29"/>
                <a:gd name="T26" fmla="*/ 22 w 22"/>
                <a:gd name="T27" fmla="*/ 11 h 29"/>
                <a:gd name="T28" fmla="*/ 4 w 22"/>
                <a:gd name="T29" fmla="*/ 11 h 29"/>
                <a:gd name="T30" fmla="*/ 4 w 22"/>
                <a:gd name="T31" fmla="*/ 10 h 29"/>
                <a:gd name="T32" fmla="*/ 16 w 22"/>
                <a:gd name="T33" fmla="*/ 10 h 29"/>
                <a:gd name="T34" fmla="*/ 16 w 22"/>
                <a:gd name="T35" fmla="*/ 6 h 29"/>
                <a:gd name="T36" fmla="*/ 13 w 22"/>
                <a:gd name="T37" fmla="*/ 3 h 29"/>
                <a:gd name="T38" fmla="*/ 10 w 22"/>
                <a:gd name="T39" fmla="*/ 2 h 29"/>
                <a:gd name="T40" fmla="*/ 6 w 22"/>
                <a:gd name="T41" fmla="*/ 4 h 29"/>
                <a:gd name="T42" fmla="*/ 4 w 22"/>
                <a:gd name="T4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9">
                  <a:moveTo>
                    <a:pt x="4" y="11"/>
                  </a:moveTo>
                  <a:cubicBezTo>
                    <a:pt x="4" y="15"/>
                    <a:pt x="5" y="18"/>
                    <a:pt x="7" y="21"/>
                  </a:cubicBezTo>
                  <a:cubicBezTo>
                    <a:pt x="9" y="23"/>
                    <a:pt x="11" y="24"/>
                    <a:pt x="14" y="24"/>
                  </a:cubicBezTo>
                  <a:cubicBezTo>
                    <a:pt x="15" y="24"/>
                    <a:pt x="17" y="24"/>
                    <a:pt x="18" y="23"/>
                  </a:cubicBezTo>
                  <a:cubicBezTo>
                    <a:pt x="19" y="22"/>
                    <a:pt x="20" y="20"/>
                    <a:pt x="21" y="18"/>
                  </a:cubicBezTo>
                  <a:cubicBezTo>
                    <a:pt x="22" y="18"/>
                    <a:pt x="22" y="18"/>
                    <a:pt x="22" y="18"/>
                  </a:cubicBezTo>
                  <a:cubicBezTo>
                    <a:pt x="22" y="21"/>
                    <a:pt x="21" y="23"/>
                    <a:pt x="19" y="25"/>
                  </a:cubicBezTo>
                  <a:cubicBezTo>
                    <a:pt x="17" y="28"/>
                    <a:pt x="14" y="29"/>
                    <a:pt x="11" y="29"/>
                  </a:cubicBezTo>
                  <a:cubicBezTo>
                    <a:pt x="8" y="29"/>
                    <a:pt x="5" y="28"/>
                    <a:pt x="3" y="25"/>
                  </a:cubicBezTo>
                  <a:cubicBezTo>
                    <a:pt x="1" y="23"/>
                    <a:pt x="0" y="19"/>
                    <a:pt x="0" y="15"/>
                  </a:cubicBezTo>
                  <a:cubicBezTo>
                    <a:pt x="0" y="10"/>
                    <a:pt x="1" y="7"/>
                    <a:pt x="3" y="4"/>
                  </a:cubicBezTo>
                  <a:cubicBezTo>
                    <a:pt x="5" y="2"/>
                    <a:pt x="8" y="0"/>
                    <a:pt x="12" y="0"/>
                  </a:cubicBezTo>
                  <a:cubicBezTo>
                    <a:pt x="15" y="0"/>
                    <a:pt x="17" y="1"/>
                    <a:pt x="19" y="3"/>
                  </a:cubicBezTo>
                  <a:cubicBezTo>
                    <a:pt x="21" y="5"/>
                    <a:pt x="22" y="8"/>
                    <a:pt x="22" y="11"/>
                  </a:cubicBezTo>
                  <a:lnTo>
                    <a:pt x="4" y="11"/>
                  </a:lnTo>
                  <a:close/>
                  <a:moveTo>
                    <a:pt x="4" y="10"/>
                  </a:moveTo>
                  <a:cubicBezTo>
                    <a:pt x="16" y="10"/>
                    <a:pt x="16" y="10"/>
                    <a:pt x="16" y="10"/>
                  </a:cubicBezTo>
                  <a:cubicBezTo>
                    <a:pt x="16" y="8"/>
                    <a:pt x="16" y="7"/>
                    <a:pt x="16" y="6"/>
                  </a:cubicBezTo>
                  <a:cubicBezTo>
                    <a:pt x="15" y="5"/>
                    <a:pt x="14" y="4"/>
                    <a:pt x="13" y="3"/>
                  </a:cubicBezTo>
                  <a:cubicBezTo>
                    <a:pt x="12" y="3"/>
                    <a:pt x="11" y="2"/>
                    <a:pt x="10" y="2"/>
                  </a:cubicBezTo>
                  <a:cubicBezTo>
                    <a:pt x="9" y="2"/>
                    <a:pt x="7" y="3"/>
                    <a:pt x="6" y="4"/>
                  </a:cubicBezTo>
                  <a:cubicBezTo>
                    <a:pt x="5" y="6"/>
                    <a:pt x="4" y="7"/>
                    <a:pt x="4" y="1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25">
              <a:extLst>
                <a:ext uri="{FF2B5EF4-FFF2-40B4-BE49-F238E27FC236}">
                  <a16:creationId xmlns:a16="http://schemas.microsoft.com/office/drawing/2014/main" xmlns="" id="{12DFD60B-4B00-498B-8CC7-EF5FBE4BE16D}"/>
                </a:ext>
              </a:extLst>
            </p:cNvPr>
            <p:cNvSpPr>
              <a:spLocks noEditPoints="1"/>
            </p:cNvSpPr>
            <p:nvPr/>
          </p:nvSpPr>
          <p:spPr bwMode="auto">
            <a:xfrm>
              <a:off x="5541" y="3298"/>
              <a:ext cx="21" cy="25"/>
            </a:xfrm>
            <a:custGeom>
              <a:avLst/>
              <a:gdLst>
                <a:gd name="T0" fmla="*/ 15 w 24"/>
                <a:gd name="T1" fmla="*/ 24 h 29"/>
                <a:gd name="T2" fmla="*/ 10 w 24"/>
                <a:gd name="T3" fmla="*/ 28 h 29"/>
                <a:gd name="T4" fmla="*/ 6 w 24"/>
                <a:gd name="T5" fmla="*/ 29 h 29"/>
                <a:gd name="T6" fmla="*/ 2 w 24"/>
                <a:gd name="T7" fmla="*/ 27 h 29"/>
                <a:gd name="T8" fmla="*/ 0 w 24"/>
                <a:gd name="T9" fmla="*/ 22 h 29"/>
                <a:gd name="T10" fmla="*/ 1 w 24"/>
                <a:gd name="T11" fmla="*/ 18 h 29"/>
                <a:gd name="T12" fmla="*/ 5 w 24"/>
                <a:gd name="T13" fmla="*/ 14 h 29"/>
                <a:gd name="T14" fmla="*/ 15 w 24"/>
                <a:gd name="T15" fmla="*/ 10 h 29"/>
                <a:gd name="T16" fmla="*/ 15 w 24"/>
                <a:gd name="T17" fmla="*/ 9 h 29"/>
                <a:gd name="T18" fmla="*/ 14 w 24"/>
                <a:gd name="T19" fmla="*/ 4 h 29"/>
                <a:gd name="T20" fmla="*/ 10 w 24"/>
                <a:gd name="T21" fmla="*/ 2 h 29"/>
                <a:gd name="T22" fmla="*/ 7 w 24"/>
                <a:gd name="T23" fmla="*/ 3 h 29"/>
                <a:gd name="T24" fmla="*/ 6 w 24"/>
                <a:gd name="T25" fmla="*/ 5 h 29"/>
                <a:gd name="T26" fmla="*/ 6 w 24"/>
                <a:gd name="T27" fmla="*/ 7 h 29"/>
                <a:gd name="T28" fmla="*/ 5 w 24"/>
                <a:gd name="T29" fmla="*/ 9 h 29"/>
                <a:gd name="T30" fmla="*/ 4 w 24"/>
                <a:gd name="T31" fmla="*/ 10 h 29"/>
                <a:gd name="T32" fmla="*/ 2 w 24"/>
                <a:gd name="T33" fmla="*/ 9 h 29"/>
                <a:gd name="T34" fmla="*/ 1 w 24"/>
                <a:gd name="T35" fmla="*/ 7 h 29"/>
                <a:gd name="T36" fmla="*/ 4 w 24"/>
                <a:gd name="T37" fmla="*/ 2 h 29"/>
                <a:gd name="T38" fmla="*/ 11 w 24"/>
                <a:gd name="T39" fmla="*/ 0 h 29"/>
                <a:gd name="T40" fmla="*/ 17 w 24"/>
                <a:gd name="T41" fmla="*/ 2 h 29"/>
                <a:gd name="T42" fmla="*/ 19 w 24"/>
                <a:gd name="T43" fmla="*/ 4 h 29"/>
                <a:gd name="T44" fmla="*/ 20 w 24"/>
                <a:gd name="T45" fmla="*/ 10 h 29"/>
                <a:gd name="T46" fmla="*/ 20 w 24"/>
                <a:gd name="T47" fmla="*/ 19 h 29"/>
                <a:gd name="T48" fmla="*/ 20 w 24"/>
                <a:gd name="T49" fmla="*/ 23 h 29"/>
                <a:gd name="T50" fmla="*/ 21 w 24"/>
                <a:gd name="T51" fmla="*/ 24 h 29"/>
                <a:gd name="T52" fmla="*/ 21 w 24"/>
                <a:gd name="T53" fmla="*/ 25 h 29"/>
                <a:gd name="T54" fmla="*/ 22 w 24"/>
                <a:gd name="T55" fmla="*/ 25 h 29"/>
                <a:gd name="T56" fmla="*/ 24 w 24"/>
                <a:gd name="T57" fmla="*/ 22 h 29"/>
                <a:gd name="T58" fmla="*/ 24 w 24"/>
                <a:gd name="T59" fmla="*/ 24 h 29"/>
                <a:gd name="T60" fmla="*/ 18 w 24"/>
                <a:gd name="T61" fmla="*/ 28 h 29"/>
                <a:gd name="T62" fmla="*/ 16 w 24"/>
                <a:gd name="T63" fmla="*/ 27 h 29"/>
                <a:gd name="T64" fmla="*/ 15 w 24"/>
                <a:gd name="T65" fmla="*/ 24 h 29"/>
                <a:gd name="T66" fmla="*/ 15 w 24"/>
                <a:gd name="T67" fmla="*/ 22 h 29"/>
                <a:gd name="T68" fmla="*/ 15 w 24"/>
                <a:gd name="T69" fmla="*/ 12 h 29"/>
                <a:gd name="T70" fmla="*/ 9 w 24"/>
                <a:gd name="T71" fmla="*/ 14 h 29"/>
                <a:gd name="T72" fmla="*/ 6 w 24"/>
                <a:gd name="T73" fmla="*/ 17 h 29"/>
                <a:gd name="T74" fmla="*/ 5 w 24"/>
                <a:gd name="T75" fmla="*/ 20 h 29"/>
                <a:gd name="T76" fmla="*/ 6 w 24"/>
                <a:gd name="T77" fmla="*/ 24 h 29"/>
                <a:gd name="T78" fmla="*/ 9 w 24"/>
                <a:gd name="T79" fmla="*/ 25 h 29"/>
                <a:gd name="T80" fmla="*/ 15 w 24"/>
                <a:gd name="T8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 h="29">
                  <a:moveTo>
                    <a:pt x="15" y="24"/>
                  </a:moveTo>
                  <a:cubicBezTo>
                    <a:pt x="12" y="26"/>
                    <a:pt x="11" y="27"/>
                    <a:pt x="10" y="28"/>
                  </a:cubicBezTo>
                  <a:cubicBezTo>
                    <a:pt x="9" y="28"/>
                    <a:pt x="8" y="29"/>
                    <a:pt x="6" y="29"/>
                  </a:cubicBezTo>
                  <a:cubicBezTo>
                    <a:pt x="5" y="29"/>
                    <a:pt x="3" y="28"/>
                    <a:pt x="2" y="27"/>
                  </a:cubicBezTo>
                  <a:cubicBezTo>
                    <a:pt x="1" y="25"/>
                    <a:pt x="0" y="24"/>
                    <a:pt x="0" y="22"/>
                  </a:cubicBezTo>
                  <a:cubicBezTo>
                    <a:pt x="0" y="20"/>
                    <a:pt x="0" y="19"/>
                    <a:pt x="1" y="18"/>
                  </a:cubicBezTo>
                  <a:cubicBezTo>
                    <a:pt x="2" y="17"/>
                    <a:pt x="3" y="16"/>
                    <a:pt x="5" y="14"/>
                  </a:cubicBezTo>
                  <a:cubicBezTo>
                    <a:pt x="7" y="13"/>
                    <a:pt x="10" y="12"/>
                    <a:pt x="15" y="10"/>
                  </a:cubicBezTo>
                  <a:cubicBezTo>
                    <a:pt x="15" y="9"/>
                    <a:pt x="15" y="9"/>
                    <a:pt x="15" y="9"/>
                  </a:cubicBezTo>
                  <a:cubicBezTo>
                    <a:pt x="15" y="6"/>
                    <a:pt x="15" y="5"/>
                    <a:pt x="14" y="4"/>
                  </a:cubicBezTo>
                  <a:cubicBezTo>
                    <a:pt x="13" y="3"/>
                    <a:pt x="12" y="2"/>
                    <a:pt x="10" y="2"/>
                  </a:cubicBezTo>
                  <a:cubicBezTo>
                    <a:pt x="9" y="2"/>
                    <a:pt x="8" y="2"/>
                    <a:pt x="7" y="3"/>
                  </a:cubicBezTo>
                  <a:cubicBezTo>
                    <a:pt x="6" y="4"/>
                    <a:pt x="6" y="5"/>
                    <a:pt x="6" y="5"/>
                  </a:cubicBezTo>
                  <a:cubicBezTo>
                    <a:pt x="6" y="7"/>
                    <a:pt x="6" y="7"/>
                    <a:pt x="6" y="7"/>
                  </a:cubicBezTo>
                  <a:cubicBezTo>
                    <a:pt x="6" y="8"/>
                    <a:pt x="6" y="9"/>
                    <a:pt x="5" y="9"/>
                  </a:cubicBezTo>
                  <a:cubicBezTo>
                    <a:pt x="5" y="10"/>
                    <a:pt x="4" y="10"/>
                    <a:pt x="4" y="10"/>
                  </a:cubicBezTo>
                  <a:cubicBezTo>
                    <a:pt x="3" y="10"/>
                    <a:pt x="2" y="10"/>
                    <a:pt x="2" y="9"/>
                  </a:cubicBezTo>
                  <a:cubicBezTo>
                    <a:pt x="1" y="9"/>
                    <a:pt x="1" y="8"/>
                    <a:pt x="1" y="7"/>
                  </a:cubicBezTo>
                  <a:cubicBezTo>
                    <a:pt x="1" y="5"/>
                    <a:pt x="2" y="4"/>
                    <a:pt x="4" y="2"/>
                  </a:cubicBezTo>
                  <a:cubicBezTo>
                    <a:pt x="5" y="1"/>
                    <a:pt x="8" y="0"/>
                    <a:pt x="11" y="0"/>
                  </a:cubicBezTo>
                  <a:cubicBezTo>
                    <a:pt x="13" y="0"/>
                    <a:pt x="15" y="1"/>
                    <a:pt x="17" y="2"/>
                  </a:cubicBezTo>
                  <a:cubicBezTo>
                    <a:pt x="18" y="2"/>
                    <a:pt x="19" y="3"/>
                    <a:pt x="19" y="4"/>
                  </a:cubicBezTo>
                  <a:cubicBezTo>
                    <a:pt x="20" y="5"/>
                    <a:pt x="20" y="7"/>
                    <a:pt x="20" y="10"/>
                  </a:cubicBezTo>
                  <a:cubicBezTo>
                    <a:pt x="20" y="19"/>
                    <a:pt x="20" y="19"/>
                    <a:pt x="20" y="19"/>
                  </a:cubicBezTo>
                  <a:cubicBezTo>
                    <a:pt x="20" y="21"/>
                    <a:pt x="20" y="23"/>
                    <a:pt x="20" y="23"/>
                  </a:cubicBezTo>
                  <a:cubicBezTo>
                    <a:pt x="20" y="24"/>
                    <a:pt x="20" y="24"/>
                    <a:pt x="21" y="24"/>
                  </a:cubicBezTo>
                  <a:cubicBezTo>
                    <a:pt x="21" y="25"/>
                    <a:pt x="21" y="25"/>
                    <a:pt x="21" y="25"/>
                  </a:cubicBezTo>
                  <a:cubicBezTo>
                    <a:pt x="22" y="25"/>
                    <a:pt x="22" y="25"/>
                    <a:pt x="22" y="25"/>
                  </a:cubicBezTo>
                  <a:cubicBezTo>
                    <a:pt x="23" y="24"/>
                    <a:pt x="23" y="24"/>
                    <a:pt x="24" y="22"/>
                  </a:cubicBezTo>
                  <a:cubicBezTo>
                    <a:pt x="24" y="24"/>
                    <a:pt x="24" y="24"/>
                    <a:pt x="24" y="24"/>
                  </a:cubicBezTo>
                  <a:cubicBezTo>
                    <a:pt x="22" y="27"/>
                    <a:pt x="20" y="28"/>
                    <a:pt x="18" y="28"/>
                  </a:cubicBezTo>
                  <a:cubicBezTo>
                    <a:pt x="17" y="28"/>
                    <a:pt x="16" y="28"/>
                    <a:pt x="16" y="27"/>
                  </a:cubicBezTo>
                  <a:cubicBezTo>
                    <a:pt x="15" y="27"/>
                    <a:pt x="15" y="26"/>
                    <a:pt x="15" y="24"/>
                  </a:cubicBezTo>
                  <a:close/>
                  <a:moveTo>
                    <a:pt x="15" y="22"/>
                  </a:moveTo>
                  <a:cubicBezTo>
                    <a:pt x="15" y="12"/>
                    <a:pt x="15" y="12"/>
                    <a:pt x="15" y="12"/>
                  </a:cubicBezTo>
                  <a:cubicBezTo>
                    <a:pt x="12" y="13"/>
                    <a:pt x="10" y="14"/>
                    <a:pt x="9" y="14"/>
                  </a:cubicBezTo>
                  <a:cubicBezTo>
                    <a:pt x="8" y="15"/>
                    <a:pt x="7" y="16"/>
                    <a:pt x="6" y="17"/>
                  </a:cubicBezTo>
                  <a:cubicBezTo>
                    <a:pt x="5" y="18"/>
                    <a:pt x="5" y="19"/>
                    <a:pt x="5" y="20"/>
                  </a:cubicBezTo>
                  <a:cubicBezTo>
                    <a:pt x="5" y="22"/>
                    <a:pt x="5" y="23"/>
                    <a:pt x="6" y="24"/>
                  </a:cubicBezTo>
                  <a:cubicBezTo>
                    <a:pt x="7" y="25"/>
                    <a:pt x="8" y="25"/>
                    <a:pt x="9" y="25"/>
                  </a:cubicBezTo>
                  <a:cubicBezTo>
                    <a:pt x="11" y="25"/>
                    <a:pt x="13" y="24"/>
                    <a:pt x="15" y="2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026">
              <a:extLst>
                <a:ext uri="{FF2B5EF4-FFF2-40B4-BE49-F238E27FC236}">
                  <a16:creationId xmlns:a16="http://schemas.microsoft.com/office/drawing/2014/main" xmlns="" id="{153220D8-6043-47F9-B3D1-E256193D628B}"/>
                </a:ext>
              </a:extLst>
            </p:cNvPr>
            <p:cNvSpPr>
              <a:spLocks/>
            </p:cNvSpPr>
            <p:nvPr/>
          </p:nvSpPr>
          <p:spPr bwMode="auto">
            <a:xfrm>
              <a:off x="5566" y="3298"/>
              <a:ext cx="16" cy="25"/>
            </a:xfrm>
            <a:custGeom>
              <a:avLst/>
              <a:gdLst>
                <a:gd name="T0" fmla="*/ 16 w 18"/>
                <a:gd name="T1" fmla="*/ 0 h 29"/>
                <a:gd name="T2" fmla="*/ 16 w 18"/>
                <a:gd name="T3" fmla="*/ 9 h 29"/>
                <a:gd name="T4" fmla="*/ 15 w 18"/>
                <a:gd name="T5" fmla="*/ 9 h 29"/>
                <a:gd name="T6" fmla="*/ 12 w 18"/>
                <a:gd name="T7" fmla="*/ 4 h 29"/>
                <a:gd name="T8" fmla="*/ 8 w 18"/>
                <a:gd name="T9" fmla="*/ 2 h 29"/>
                <a:gd name="T10" fmla="*/ 4 w 18"/>
                <a:gd name="T11" fmla="*/ 3 h 29"/>
                <a:gd name="T12" fmla="*/ 3 w 18"/>
                <a:gd name="T13" fmla="*/ 6 h 29"/>
                <a:gd name="T14" fmla="*/ 4 w 18"/>
                <a:gd name="T15" fmla="*/ 8 h 29"/>
                <a:gd name="T16" fmla="*/ 8 w 18"/>
                <a:gd name="T17" fmla="*/ 11 h 29"/>
                <a:gd name="T18" fmla="*/ 12 w 18"/>
                <a:gd name="T19" fmla="*/ 13 h 29"/>
                <a:gd name="T20" fmla="*/ 18 w 18"/>
                <a:gd name="T21" fmla="*/ 21 h 29"/>
                <a:gd name="T22" fmla="*/ 15 w 18"/>
                <a:gd name="T23" fmla="*/ 27 h 29"/>
                <a:gd name="T24" fmla="*/ 9 w 18"/>
                <a:gd name="T25" fmla="*/ 29 h 29"/>
                <a:gd name="T26" fmla="*/ 3 w 18"/>
                <a:gd name="T27" fmla="*/ 28 h 29"/>
                <a:gd name="T28" fmla="*/ 2 w 18"/>
                <a:gd name="T29" fmla="*/ 28 h 29"/>
                <a:gd name="T30" fmla="*/ 1 w 18"/>
                <a:gd name="T31" fmla="*/ 28 h 29"/>
                <a:gd name="T32" fmla="*/ 0 w 18"/>
                <a:gd name="T33" fmla="*/ 28 h 29"/>
                <a:gd name="T34" fmla="*/ 0 w 18"/>
                <a:gd name="T35" fmla="*/ 19 h 29"/>
                <a:gd name="T36" fmla="*/ 1 w 18"/>
                <a:gd name="T37" fmla="*/ 19 h 29"/>
                <a:gd name="T38" fmla="*/ 4 w 18"/>
                <a:gd name="T39" fmla="*/ 25 h 29"/>
                <a:gd name="T40" fmla="*/ 9 w 18"/>
                <a:gd name="T41" fmla="*/ 27 h 29"/>
                <a:gd name="T42" fmla="*/ 12 w 18"/>
                <a:gd name="T43" fmla="*/ 26 h 29"/>
                <a:gd name="T44" fmla="*/ 13 w 18"/>
                <a:gd name="T45" fmla="*/ 23 h 29"/>
                <a:gd name="T46" fmla="*/ 12 w 18"/>
                <a:gd name="T47" fmla="*/ 20 h 29"/>
                <a:gd name="T48" fmla="*/ 6 w 18"/>
                <a:gd name="T49" fmla="*/ 16 h 29"/>
                <a:gd name="T50" fmla="*/ 1 w 18"/>
                <a:gd name="T51" fmla="*/ 12 h 29"/>
                <a:gd name="T52" fmla="*/ 0 w 18"/>
                <a:gd name="T53" fmla="*/ 8 h 29"/>
                <a:gd name="T54" fmla="*/ 2 w 18"/>
                <a:gd name="T55" fmla="*/ 3 h 29"/>
                <a:gd name="T56" fmla="*/ 8 w 18"/>
                <a:gd name="T57" fmla="*/ 0 h 29"/>
                <a:gd name="T58" fmla="*/ 12 w 18"/>
                <a:gd name="T59" fmla="*/ 1 h 29"/>
                <a:gd name="T60" fmla="*/ 13 w 18"/>
                <a:gd name="T61" fmla="*/ 1 h 29"/>
                <a:gd name="T62" fmla="*/ 14 w 18"/>
                <a:gd name="T63" fmla="*/ 1 h 29"/>
                <a:gd name="T64" fmla="*/ 15 w 18"/>
                <a:gd name="T65" fmla="*/ 0 h 29"/>
                <a:gd name="T66" fmla="*/ 16 w 18"/>
                <a:gd name="T6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29">
                  <a:moveTo>
                    <a:pt x="16" y="0"/>
                  </a:moveTo>
                  <a:cubicBezTo>
                    <a:pt x="16" y="9"/>
                    <a:pt x="16" y="9"/>
                    <a:pt x="16" y="9"/>
                  </a:cubicBezTo>
                  <a:cubicBezTo>
                    <a:pt x="15" y="9"/>
                    <a:pt x="15" y="9"/>
                    <a:pt x="15" y="9"/>
                  </a:cubicBezTo>
                  <a:cubicBezTo>
                    <a:pt x="14" y="7"/>
                    <a:pt x="13" y="5"/>
                    <a:pt x="12" y="4"/>
                  </a:cubicBezTo>
                  <a:cubicBezTo>
                    <a:pt x="11" y="3"/>
                    <a:pt x="9" y="2"/>
                    <a:pt x="8" y="2"/>
                  </a:cubicBezTo>
                  <a:cubicBezTo>
                    <a:pt x="6" y="2"/>
                    <a:pt x="5" y="2"/>
                    <a:pt x="4" y="3"/>
                  </a:cubicBezTo>
                  <a:cubicBezTo>
                    <a:pt x="3" y="4"/>
                    <a:pt x="3" y="5"/>
                    <a:pt x="3" y="6"/>
                  </a:cubicBezTo>
                  <a:cubicBezTo>
                    <a:pt x="3" y="7"/>
                    <a:pt x="3" y="8"/>
                    <a:pt x="4" y="8"/>
                  </a:cubicBezTo>
                  <a:cubicBezTo>
                    <a:pt x="5" y="9"/>
                    <a:pt x="6" y="10"/>
                    <a:pt x="8" y="11"/>
                  </a:cubicBezTo>
                  <a:cubicBezTo>
                    <a:pt x="12" y="13"/>
                    <a:pt x="12" y="13"/>
                    <a:pt x="12" y="13"/>
                  </a:cubicBezTo>
                  <a:cubicBezTo>
                    <a:pt x="16" y="15"/>
                    <a:pt x="18" y="17"/>
                    <a:pt x="18" y="21"/>
                  </a:cubicBezTo>
                  <a:cubicBezTo>
                    <a:pt x="18" y="23"/>
                    <a:pt x="17" y="25"/>
                    <a:pt x="15" y="27"/>
                  </a:cubicBezTo>
                  <a:cubicBezTo>
                    <a:pt x="13" y="28"/>
                    <a:pt x="11" y="29"/>
                    <a:pt x="9" y="29"/>
                  </a:cubicBezTo>
                  <a:cubicBezTo>
                    <a:pt x="7" y="29"/>
                    <a:pt x="5" y="28"/>
                    <a:pt x="3" y="28"/>
                  </a:cubicBezTo>
                  <a:cubicBezTo>
                    <a:pt x="3" y="28"/>
                    <a:pt x="2" y="28"/>
                    <a:pt x="2" y="28"/>
                  </a:cubicBezTo>
                  <a:cubicBezTo>
                    <a:pt x="1" y="28"/>
                    <a:pt x="1" y="28"/>
                    <a:pt x="1" y="28"/>
                  </a:cubicBezTo>
                  <a:cubicBezTo>
                    <a:pt x="0" y="28"/>
                    <a:pt x="0" y="28"/>
                    <a:pt x="0" y="28"/>
                  </a:cubicBezTo>
                  <a:cubicBezTo>
                    <a:pt x="0" y="19"/>
                    <a:pt x="0" y="19"/>
                    <a:pt x="0" y="19"/>
                  </a:cubicBezTo>
                  <a:cubicBezTo>
                    <a:pt x="1" y="19"/>
                    <a:pt x="1" y="19"/>
                    <a:pt x="1" y="19"/>
                  </a:cubicBezTo>
                  <a:cubicBezTo>
                    <a:pt x="1" y="22"/>
                    <a:pt x="2" y="24"/>
                    <a:pt x="4" y="25"/>
                  </a:cubicBezTo>
                  <a:cubicBezTo>
                    <a:pt x="5" y="26"/>
                    <a:pt x="7" y="27"/>
                    <a:pt x="9" y="27"/>
                  </a:cubicBezTo>
                  <a:cubicBezTo>
                    <a:pt x="10" y="27"/>
                    <a:pt x="11" y="27"/>
                    <a:pt x="12" y="26"/>
                  </a:cubicBezTo>
                  <a:cubicBezTo>
                    <a:pt x="13" y="25"/>
                    <a:pt x="13" y="24"/>
                    <a:pt x="13" y="23"/>
                  </a:cubicBezTo>
                  <a:cubicBezTo>
                    <a:pt x="13" y="22"/>
                    <a:pt x="13" y="21"/>
                    <a:pt x="12" y="20"/>
                  </a:cubicBezTo>
                  <a:cubicBezTo>
                    <a:pt x="11" y="19"/>
                    <a:pt x="9" y="18"/>
                    <a:pt x="6" y="16"/>
                  </a:cubicBezTo>
                  <a:cubicBezTo>
                    <a:pt x="4" y="15"/>
                    <a:pt x="2" y="13"/>
                    <a:pt x="1" y="12"/>
                  </a:cubicBezTo>
                  <a:cubicBezTo>
                    <a:pt x="0" y="11"/>
                    <a:pt x="0" y="10"/>
                    <a:pt x="0" y="8"/>
                  </a:cubicBezTo>
                  <a:cubicBezTo>
                    <a:pt x="0" y="6"/>
                    <a:pt x="0" y="4"/>
                    <a:pt x="2" y="3"/>
                  </a:cubicBezTo>
                  <a:cubicBezTo>
                    <a:pt x="3" y="1"/>
                    <a:pt x="5" y="0"/>
                    <a:pt x="8" y="0"/>
                  </a:cubicBezTo>
                  <a:cubicBezTo>
                    <a:pt x="9" y="0"/>
                    <a:pt x="10" y="1"/>
                    <a:pt x="12" y="1"/>
                  </a:cubicBezTo>
                  <a:cubicBezTo>
                    <a:pt x="13" y="1"/>
                    <a:pt x="13" y="1"/>
                    <a:pt x="13" y="1"/>
                  </a:cubicBezTo>
                  <a:cubicBezTo>
                    <a:pt x="14" y="1"/>
                    <a:pt x="14" y="1"/>
                    <a:pt x="14" y="1"/>
                  </a:cubicBezTo>
                  <a:cubicBezTo>
                    <a:pt x="14" y="1"/>
                    <a:pt x="15" y="1"/>
                    <a:pt x="15" y="0"/>
                  </a:cubicBezTo>
                  <a:lnTo>
                    <a:pt x="16"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027">
              <a:extLst>
                <a:ext uri="{FF2B5EF4-FFF2-40B4-BE49-F238E27FC236}">
                  <a16:creationId xmlns:a16="http://schemas.microsoft.com/office/drawing/2014/main" xmlns="" id="{9BAF8341-6CE9-4CA4-B219-BB1717BD397E}"/>
                </a:ext>
              </a:extLst>
            </p:cNvPr>
            <p:cNvSpPr>
              <a:spLocks/>
            </p:cNvSpPr>
            <p:nvPr/>
          </p:nvSpPr>
          <p:spPr bwMode="auto">
            <a:xfrm>
              <a:off x="5597" y="3287"/>
              <a:ext cx="30" cy="35"/>
            </a:xfrm>
            <a:custGeom>
              <a:avLst/>
              <a:gdLst>
                <a:gd name="T0" fmla="*/ 11 w 34"/>
                <a:gd name="T1" fmla="*/ 2 h 40"/>
                <a:gd name="T2" fmla="*/ 11 w 34"/>
                <a:gd name="T3" fmla="*/ 18 h 40"/>
                <a:gd name="T4" fmla="*/ 20 w 34"/>
                <a:gd name="T5" fmla="*/ 18 h 40"/>
                <a:gd name="T6" fmla="*/ 25 w 34"/>
                <a:gd name="T7" fmla="*/ 17 h 40"/>
                <a:gd name="T8" fmla="*/ 26 w 34"/>
                <a:gd name="T9" fmla="*/ 12 h 40"/>
                <a:gd name="T10" fmla="*/ 28 w 34"/>
                <a:gd name="T11" fmla="*/ 12 h 40"/>
                <a:gd name="T12" fmla="*/ 28 w 34"/>
                <a:gd name="T13" fmla="*/ 26 h 40"/>
                <a:gd name="T14" fmla="*/ 26 w 34"/>
                <a:gd name="T15" fmla="*/ 26 h 40"/>
                <a:gd name="T16" fmla="*/ 26 w 34"/>
                <a:gd name="T17" fmla="*/ 22 h 40"/>
                <a:gd name="T18" fmla="*/ 24 w 34"/>
                <a:gd name="T19" fmla="*/ 21 h 40"/>
                <a:gd name="T20" fmla="*/ 20 w 34"/>
                <a:gd name="T21" fmla="*/ 20 h 40"/>
                <a:gd name="T22" fmla="*/ 11 w 34"/>
                <a:gd name="T23" fmla="*/ 20 h 40"/>
                <a:gd name="T24" fmla="*/ 11 w 34"/>
                <a:gd name="T25" fmla="*/ 33 h 40"/>
                <a:gd name="T26" fmla="*/ 12 w 34"/>
                <a:gd name="T27" fmla="*/ 37 h 40"/>
                <a:gd name="T28" fmla="*/ 13 w 34"/>
                <a:gd name="T29" fmla="*/ 37 h 40"/>
                <a:gd name="T30" fmla="*/ 15 w 34"/>
                <a:gd name="T31" fmla="*/ 38 h 40"/>
                <a:gd name="T32" fmla="*/ 22 w 34"/>
                <a:gd name="T33" fmla="*/ 38 h 40"/>
                <a:gd name="T34" fmla="*/ 26 w 34"/>
                <a:gd name="T35" fmla="*/ 37 h 40"/>
                <a:gd name="T36" fmla="*/ 29 w 34"/>
                <a:gd name="T37" fmla="*/ 35 h 40"/>
                <a:gd name="T38" fmla="*/ 33 w 34"/>
                <a:gd name="T39" fmla="*/ 30 h 40"/>
                <a:gd name="T40" fmla="*/ 34 w 34"/>
                <a:gd name="T41" fmla="*/ 30 h 40"/>
                <a:gd name="T42" fmla="*/ 31 w 34"/>
                <a:gd name="T43" fmla="*/ 40 h 40"/>
                <a:gd name="T44" fmla="*/ 0 w 34"/>
                <a:gd name="T45" fmla="*/ 40 h 40"/>
                <a:gd name="T46" fmla="*/ 0 w 34"/>
                <a:gd name="T47" fmla="*/ 39 h 40"/>
                <a:gd name="T48" fmla="*/ 2 w 34"/>
                <a:gd name="T49" fmla="*/ 39 h 40"/>
                <a:gd name="T50" fmla="*/ 4 w 34"/>
                <a:gd name="T51" fmla="*/ 38 h 40"/>
                <a:gd name="T52" fmla="*/ 6 w 34"/>
                <a:gd name="T53" fmla="*/ 37 h 40"/>
                <a:gd name="T54" fmla="*/ 6 w 34"/>
                <a:gd name="T55" fmla="*/ 33 h 40"/>
                <a:gd name="T56" fmla="*/ 6 w 34"/>
                <a:gd name="T57" fmla="*/ 7 h 40"/>
                <a:gd name="T58" fmla="*/ 5 w 34"/>
                <a:gd name="T59" fmla="*/ 2 h 40"/>
                <a:gd name="T60" fmla="*/ 2 w 34"/>
                <a:gd name="T61" fmla="*/ 1 h 40"/>
                <a:gd name="T62" fmla="*/ 0 w 34"/>
                <a:gd name="T63" fmla="*/ 1 h 40"/>
                <a:gd name="T64" fmla="*/ 0 w 34"/>
                <a:gd name="T65" fmla="*/ 0 h 40"/>
                <a:gd name="T66" fmla="*/ 31 w 34"/>
                <a:gd name="T67" fmla="*/ 0 h 40"/>
                <a:gd name="T68" fmla="*/ 31 w 34"/>
                <a:gd name="T69" fmla="*/ 9 h 40"/>
                <a:gd name="T70" fmla="*/ 30 w 34"/>
                <a:gd name="T71" fmla="*/ 9 h 40"/>
                <a:gd name="T72" fmla="*/ 29 w 34"/>
                <a:gd name="T73" fmla="*/ 5 h 40"/>
                <a:gd name="T74" fmla="*/ 27 w 34"/>
                <a:gd name="T75" fmla="*/ 3 h 40"/>
                <a:gd name="T76" fmla="*/ 22 w 34"/>
                <a:gd name="T77" fmla="*/ 2 h 40"/>
                <a:gd name="T78" fmla="*/ 11 w 34"/>
                <a:gd name="T79"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 h="40">
                  <a:moveTo>
                    <a:pt x="11" y="2"/>
                  </a:moveTo>
                  <a:cubicBezTo>
                    <a:pt x="11" y="18"/>
                    <a:pt x="11" y="18"/>
                    <a:pt x="11" y="18"/>
                  </a:cubicBezTo>
                  <a:cubicBezTo>
                    <a:pt x="20" y="18"/>
                    <a:pt x="20" y="18"/>
                    <a:pt x="20" y="18"/>
                  </a:cubicBezTo>
                  <a:cubicBezTo>
                    <a:pt x="22" y="18"/>
                    <a:pt x="24" y="18"/>
                    <a:pt x="25" y="17"/>
                  </a:cubicBezTo>
                  <a:cubicBezTo>
                    <a:pt x="26" y="16"/>
                    <a:pt x="26" y="15"/>
                    <a:pt x="26" y="12"/>
                  </a:cubicBezTo>
                  <a:cubicBezTo>
                    <a:pt x="28" y="12"/>
                    <a:pt x="28" y="12"/>
                    <a:pt x="28" y="12"/>
                  </a:cubicBezTo>
                  <a:cubicBezTo>
                    <a:pt x="28" y="26"/>
                    <a:pt x="28" y="26"/>
                    <a:pt x="28" y="26"/>
                  </a:cubicBezTo>
                  <a:cubicBezTo>
                    <a:pt x="26" y="26"/>
                    <a:pt x="26" y="26"/>
                    <a:pt x="26" y="26"/>
                  </a:cubicBezTo>
                  <a:cubicBezTo>
                    <a:pt x="26" y="24"/>
                    <a:pt x="26" y="23"/>
                    <a:pt x="26" y="22"/>
                  </a:cubicBezTo>
                  <a:cubicBezTo>
                    <a:pt x="25" y="22"/>
                    <a:pt x="25" y="21"/>
                    <a:pt x="24" y="21"/>
                  </a:cubicBezTo>
                  <a:cubicBezTo>
                    <a:pt x="23" y="20"/>
                    <a:pt x="22" y="20"/>
                    <a:pt x="20" y="20"/>
                  </a:cubicBezTo>
                  <a:cubicBezTo>
                    <a:pt x="11" y="20"/>
                    <a:pt x="11" y="20"/>
                    <a:pt x="11" y="20"/>
                  </a:cubicBezTo>
                  <a:cubicBezTo>
                    <a:pt x="11" y="33"/>
                    <a:pt x="11" y="33"/>
                    <a:pt x="11" y="33"/>
                  </a:cubicBezTo>
                  <a:cubicBezTo>
                    <a:pt x="11" y="35"/>
                    <a:pt x="12" y="36"/>
                    <a:pt x="12" y="37"/>
                  </a:cubicBezTo>
                  <a:cubicBezTo>
                    <a:pt x="12" y="37"/>
                    <a:pt x="12" y="37"/>
                    <a:pt x="13" y="37"/>
                  </a:cubicBezTo>
                  <a:cubicBezTo>
                    <a:pt x="13" y="38"/>
                    <a:pt x="14" y="38"/>
                    <a:pt x="15" y="38"/>
                  </a:cubicBezTo>
                  <a:cubicBezTo>
                    <a:pt x="22" y="38"/>
                    <a:pt x="22" y="38"/>
                    <a:pt x="22" y="38"/>
                  </a:cubicBezTo>
                  <a:cubicBezTo>
                    <a:pt x="24" y="38"/>
                    <a:pt x="25" y="38"/>
                    <a:pt x="26" y="37"/>
                  </a:cubicBezTo>
                  <a:cubicBezTo>
                    <a:pt x="27" y="37"/>
                    <a:pt x="28" y="36"/>
                    <a:pt x="29" y="35"/>
                  </a:cubicBezTo>
                  <a:cubicBezTo>
                    <a:pt x="31" y="34"/>
                    <a:pt x="32" y="32"/>
                    <a:pt x="33" y="30"/>
                  </a:cubicBezTo>
                  <a:cubicBezTo>
                    <a:pt x="34" y="30"/>
                    <a:pt x="34" y="30"/>
                    <a:pt x="34" y="30"/>
                  </a:cubicBezTo>
                  <a:cubicBezTo>
                    <a:pt x="31" y="40"/>
                    <a:pt x="31" y="40"/>
                    <a:pt x="31" y="40"/>
                  </a:cubicBezTo>
                  <a:cubicBezTo>
                    <a:pt x="0" y="40"/>
                    <a:pt x="0" y="40"/>
                    <a:pt x="0" y="40"/>
                  </a:cubicBezTo>
                  <a:cubicBezTo>
                    <a:pt x="0" y="39"/>
                    <a:pt x="0" y="39"/>
                    <a:pt x="0" y="39"/>
                  </a:cubicBezTo>
                  <a:cubicBezTo>
                    <a:pt x="2" y="39"/>
                    <a:pt x="2" y="39"/>
                    <a:pt x="2" y="39"/>
                  </a:cubicBezTo>
                  <a:cubicBezTo>
                    <a:pt x="3" y="39"/>
                    <a:pt x="3" y="39"/>
                    <a:pt x="4" y="38"/>
                  </a:cubicBezTo>
                  <a:cubicBezTo>
                    <a:pt x="5" y="38"/>
                    <a:pt x="5" y="37"/>
                    <a:pt x="6" y="37"/>
                  </a:cubicBezTo>
                  <a:cubicBezTo>
                    <a:pt x="6" y="36"/>
                    <a:pt x="6" y="35"/>
                    <a:pt x="6" y="33"/>
                  </a:cubicBezTo>
                  <a:cubicBezTo>
                    <a:pt x="6" y="7"/>
                    <a:pt x="6" y="7"/>
                    <a:pt x="6" y="7"/>
                  </a:cubicBezTo>
                  <a:cubicBezTo>
                    <a:pt x="6" y="5"/>
                    <a:pt x="6" y="3"/>
                    <a:pt x="5" y="2"/>
                  </a:cubicBezTo>
                  <a:cubicBezTo>
                    <a:pt x="4" y="2"/>
                    <a:pt x="3" y="1"/>
                    <a:pt x="2" y="1"/>
                  </a:cubicBezTo>
                  <a:cubicBezTo>
                    <a:pt x="0" y="1"/>
                    <a:pt x="0" y="1"/>
                    <a:pt x="0" y="1"/>
                  </a:cubicBezTo>
                  <a:cubicBezTo>
                    <a:pt x="0" y="0"/>
                    <a:pt x="0" y="0"/>
                    <a:pt x="0" y="0"/>
                  </a:cubicBezTo>
                  <a:cubicBezTo>
                    <a:pt x="31" y="0"/>
                    <a:pt x="31" y="0"/>
                    <a:pt x="31" y="0"/>
                  </a:cubicBezTo>
                  <a:cubicBezTo>
                    <a:pt x="31" y="9"/>
                    <a:pt x="31" y="9"/>
                    <a:pt x="31" y="9"/>
                  </a:cubicBezTo>
                  <a:cubicBezTo>
                    <a:pt x="30" y="9"/>
                    <a:pt x="30" y="9"/>
                    <a:pt x="30" y="9"/>
                  </a:cubicBezTo>
                  <a:cubicBezTo>
                    <a:pt x="30" y="7"/>
                    <a:pt x="29" y="5"/>
                    <a:pt x="29" y="5"/>
                  </a:cubicBezTo>
                  <a:cubicBezTo>
                    <a:pt x="28" y="4"/>
                    <a:pt x="27" y="3"/>
                    <a:pt x="27" y="3"/>
                  </a:cubicBezTo>
                  <a:cubicBezTo>
                    <a:pt x="26" y="3"/>
                    <a:pt x="24" y="2"/>
                    <a:pt x="22" y="2"/>
                  </a:cubicBezTo>
                  <a:lnTo>
                    <a:pt x="11" y="2"/>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028">
              <a:extLst>
                <a:ext uri="{FF2B5EF4-FFF2-40B4-BE49-F238E27FC236}">
                  <a16:creationId xmlns:a16="http://schemas.microsoft.com/office/drawing/2014/main" xmlns="" id="{177C5C67-E0D3-4038-B253-1BF4015153FC}"/>
                </a:ext>
              </a:extLst>
            </p:cNvPr>
            <p:cNvSpPr>
              <a:spLocks noEditPoints="1"/>
            </p:cNvSpPr>
            <p:nvPr/>
          </p:nvSpPr>
          <p:spPr bwMode="auto">
            <a:xfrm>
              <a:off x="5631" y="3285"/>
              <a:ext cx="25" cy="38"/>
            </a:xfrm>
            <a:custGeom>
              <a:avLst/>
              <a:gdLst>
                <a:gd name="T0" fmla="*/ 18 w 28"/>
                <a:gd name="T1" fmla="*/ 39 h 43"/>
                <a:gd name="T2" fmla="*/ 15 w 28"/>
                <a:gd name="T3" fmla="*/ 42 h 43"/>
                <a:gd name="T4" fmla="*/ 11 w 28"/>
                <a:gd name="T5" fmla="*/ 43 h 43"/>
                <a:gd name="T6" fmla="*/ 3 w 28"/>
                <a:gd name="T7" fmla="*/ 39 h 43"/>
                <a:gd name="T8" fmla="*/ 0 w 28"/>
                <a:gd name="T9" fmla="*/ 30 h 43"/>
                <a:gd name="T10" fmla="*/ 3 w 28"/>
                <a:gd name="T11" fmla="*/ 19 h 43"/>
                <a:gd name="T12" fmla="*/ 13 w 28"/>
                <a:gd name="T13" fmla="*/ 14 h 43"/>
                <a:gd name="T14" fmla="*/ 18 w 28"/>
                <a:gd name="T15" fmla="*/ 17 h 43"/>
                <a:gd name="T16" fmla="*/ 18 w 28"/>
                <a:gd name="T17" fmla="*/ 12 h 43"/>
                <a:gd name="T18" fmla="*/ 18 w 28"/>
                <a:gd name="T19" fmla="*/ 6 h 43"/>
                <a:gd name="T20" fmla="*/ 18 w 28"/>
                <a:gd name="T21" fmla="*/ 5 h 43"/>
                <a:gd name="T22" fmla="*/ 16 w 28"/>
                <a:gd name="T23" fmla="*/ 4 h 43"/>
                <a:gd name="T24" fmla="*/ 14 w 28"/>
                <a:gd name="T25" fmla="*/ 5 h 43"/>
                <a:gd name="T26" fmla="*/ 14 w 28"/>
                <a:gd name="T27" fmla="*/ 4 h 43"/>
                <a:gd name="T28" fmla="*/ 22 w 28"/>
                <a:gd name="T29" fmla="*/ 0 h 43"/>
                <a:gd name="T30" fmla="*/ 23 w 28"/>
                <a:gd name="T31" fmla="*/ 0 h 43"/>
                <a:gd name="T32" fmla="*/ 23 w 28"/>
                <a:gd name="T33" fmla="*/ 31 h 43"/>
                <a:gd name="T34" fmla="*/ 23 w 28"/>
                <a:gd name="T35" fmla="*/ 37 h 43"/>
                <a:gd name="T36" fmla="*/ 24 w 28"/>
                <a:gd name="T37" fmla="*/ 39 h 43"/>
                <a:gd name="T38" fmla="*/ 25 w 28"/>
                <a:gd name="T39" fmla="*/ 39 h 43"/>
                <a:gd name="T40" fmla="*/ 27 w 28"/>
                <a:gd name="T41" fmla="*/ 38 h 43"/>
                <a:gd name="T42" fmla="*/ 28 w 28"/>
                <a:gd name="T43" fmla="*/ 39 h 43"/>
                <a:gd name="T44" fmla="*/ 20 w 28"/>
                <a:gd name="T45" fmla="*/ 43 h 43"/>
                <a:gd name="T46" fmla="*/ 18 w 28"/>
                <a:gd name="T47" fmla="*/ 43 h 43"/>
                <a:gd name="T48" fmla="*/ 18 w 28"/>
                <a:gd name="T49" fmla="*/ 39 h 43"/>
                <a:gd name="T50" fmla="*/ 18 w 28"/>
                <a:gd name="T51" fmla="*/ 37 h 43"/>
                <a:gd name="T52" fmla="*/ 18 w 28"/>
                <a:gd name="T53" fmla="*/ 23 h 43"/>
                <a:gd name="T54" fmla="*/ 17 w 28"/>
                <a:gd name="T55" fmla="*/ 19 h 43"/>
                <a:gd name="T56" fmla="*/ 15 w 28"/>
                <a:gd name="T57" fmla="*/ 17 h 43"/>
                <a:gd name="T58" fmla="*/ 12 w 28"/>
                <a:gd name="T59" fmla="*/ 16 h 43"/>
                <a:gd name="T60" fmla="*/ 8 w 28"/>
                <a:gd name="T61" fmla="*/ 18 h 43"/>
                <a:gd name="T62" fmla="*/ 5 w 28"/>
                <a:gd name="T63" fmla="*/ 27 h 43"/>
                <a:gd name="T64" fmla="*/ 8 w 28"/>
                <a:gd name="T65" fmla="*/ 36 h 43"/>
                <a:gd name="T66" fmla="*/ 13 w 28"/>
                <a:gd name="T67" fmla="*/ 40 h 43"/>
                <a:gd name="T68" fmla="*/ 18 w 28"/>
                <a:gd name="T69" fmla="*/ 3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 h="43">
                  <a:moveTo>
                    <a:pt x="18" y="39"/>
                  </a:moveTo>
                  <a:cubicBezTo>
                    <a:pt x="17" y="40"/>
                    <a:pt x="16" y="41"/>
                    <a:pt x="15" y="42"/>
                  </a:cubicBezTo>
                  <a:cubicBezTo>
                    <a:pt x="13" y="42"/>
                    <a:pt x="12" y="43"/>
                    <a:pt x="11" y="43"/>
                  </a:cubicBezTo>
                  <a:cubicBezTo>
                    <a:pt x="8" y="43"/>
                    <a:pt x="5" y="42"/>
                    <a:pt x="3" y="39"/>
                  </a:cubicBezTo>
                  <a:cubicBezTo>
                    <a:pt x="1" y="37"/>
                    <a:pt x="0" y="33"/>
                    <a:pt x="0" y="30"/>
                  </a:cubicBezTo>
                  <a:cubicBezTo>
                    <a:pt x="0" y="26"/>
                    <a:pt x="1" y="22"/>
                    <a:pt x="3" y="19"/>
                  </a:cubicBezTo>
                  <a:cubicBezTo>
                    <a:pt x="6" y="16"/>
                    <a:pt x="9" y="14"/>
                    <a:pt x="13" y="14"/>
                  </a:cubicBezTo>
                  <a:cubicBezTo>
                    <a:pt x="15" y="14"/>
                    <a:pt x="17" y="15"/>
                    <a:pt x="18" y="17"/>
                  </a:cubicBezTo>
                  <a:cubicBezTo>
                    <a:pt x="18" y="12"/>
                    <a:pt x="18" y="12"/>
                    <a:pt x="18" y="12"/>
                  </a:cubicBezTo>
                  <a:cubicBezTo>
                    <a:pt x="18" y="9"/>
                    <a:pt x="18" y="7"/>
                    <a:pt x="18" y="6"/>
                  </a:cubicBezTo>
                  <a:cubicBezTo>
                    <a:pt x="18" y="5"/>
                    <a:pt x="18" y="5"/>
                    <a:pt x="18" y="5"/>
                  </a:cubicBezTo>
                  <a:cubicBezTo>
                    <a:pt x="17" y="4"/>
                    <a:pt x="17" y="4"/>
                    <a:pt x="16" y="4"/>
                  </a:cubicBezTo>
                  <a:cubicBezTo>
                    <a:pt x="16" y="4"/>
                    <a:pt x="15" y="4"/>
                    <a:pt x="14" y="5"/>
                  </a:cubicBezTo>
                  <a:cubicBezTo>
                    <a:pt x="14" y="4"/>
                    <a:pt x="14" y="4"/>
                    <a:pt x="14" y="4"/>
                  </a:cubicBezTo>
                  <a:cubicBezTo>
                    <a:pt x="22" y="0"/>
                    <a:pt x="22" y="0"/>
                    <a:pt x="22" y="0"/>
                  </a:cubicBezTo>
                  <a:cubicBezTo>
                    <a:pt x="23" y="0"/>
                    <a:pt x="23" y="0"/>
                    <a:pt x="23" y="0"/>
                  </a:cubicBezTo>
                  <a:cubicBezTo>
                    <a:pt x="23" y="31"/>
                    <a:pt x="23" y="31"/>
                    <a:pt x="23" y="31"/>
                  </a:cubicBezTo>
                  <a:cubicBezTo>
                    <a:pt x="23" y="34"/>
                    <a:pt x="23" y="36"/>
                    <a:pt x="23" y="37"/>
                  </a:cubicBezTo>
                  <a:cubicBezTo>
                    <a:pt x="24" y="38"/>
                    <a:pt x="24" y="38"/>
                    <a:pt x="24" y="39"/>
                  </a:cubicBezTo>
                  <a:cubicBezTo>
                    <a:pt x="25" y="39"/>
                    <a:pt x="25" y="39"/>
                    <a:pt x="25" y="39"/>
                  </a:cubicBezTo>
                  <a:cubicBezTo>
                    <a:pt x="26" y="39"/>
                    <a:pt x="27" y="39"/>
                    <a:pt x="27" y="38"/>
                  </a:cubicBezTo>
                  <a:cubicBezTo>
                    <a:pt x="28" y="39"/>
                    <a:pt x="28" y="39"/>
                    <a:pt x="28" y="39"/>
                  </a:cubicBezTo>
                  <a:cubicBezTo>
                    <a:pt x="20" y="43"/>
                    <a:pt x="20" y="43"/>
                    <a:pt x="20" y="43"/>
                  </a:cubicBezTo>
                  <a:cubicBezTo>
                    <a:pt x="18" y="43"/>
                    <a:pt x="18" y="43"/>
                    <a:pt x="18" y="43"/>
                  </a:cubicBezTo>
                  <a:lnTo>
                    <a:pt x="18" y="39"/>
                  </a:lnTo>
                  <a:close/>
                  <a:moveTo>
                    <a:pt x="18" y="37"/>
                  </a:moveTo>
                  <a:cubicBezTo>
                    <a:pt x="18" y="23"/>
                    <a:pt x="18" y="23"/>
                    <a:pt x="18" y="23"/>
                  </a:cubicBezTo>
                  <a:cubicBezTo>
                    <a:pt x="18" y="22"/>
                    <a:pt x="18" y="21"/>
                    <a:pt x="17" y="19"/>
                  </a:cubicBezTo>
                  <a:cubicBezTo>
                    <a:pt x="17" y="18"/>
                    <a:pt x="16" y="18"/>
                    <a:pt x="15" y="17"/>
                  </a:cubicBezTo>
                  <a:cubicBezTo>
                    <a:pt x="14" y="16"/>
                    <a:pt x="13" y="16"/>
                    <a:pt x="12" y="16"/>
                  </a:cubicBezTo>
                  <a:cubicBezTo>
                    <a:pt x="10" y="16"/>
                    <a:pt x="9" y="17"/>
                    <a:pt x="8" y="18"/>
                  </a:cubicBezTo>
                  <a:cubicBezTo>
                    <a:pt x="6" y="20"/>
                    <a:pt x="5" y="23"/>
                    <a:pt x="5" y="27"/>
                  </a:cubicBezTo>
                  <a:cubicBezTo>
                    <a:pt x="5" y="31"/>
                    <a:pt x="6" y="34"/>
                    <a:pt x="8" y="36"/>
                  </a:cubicBezTo>
                  <a:cubicBezTo>
                    <a:pt x="9" y="39"/>
                    <a:pt x="11" y="40"/>
                    <a:pt x="13" y="40"/>
                  </a:cubicBezTo>
                  <a:cubicBezTo>
                    <a:pt x="15" y="40"/>
                    <a:pt x="17" y="39"/>
                    <a:pt x="18" y="37"/>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029">
              <a:extLst>
                <a:ext uri="{FF2B5EF4-FFF2-40B4-BE49-F238E27FC236}">
                  <a16:creationId xmlns:a16="http://schemas.microsoft.com/office/drawing/2014/main" xmlns="" id="{556DC3B3-1F17-4844-8641-D519F978203C}"/>
                </a:ext>
              </a:extLst>
            </p:cNvPr>
            <p:cNvSpPr>
              <a:spLocks/>
            </p:cNvSpPr>
            <p:nvPr/>
          </p:nvSpPr>
          <p:spPr bwMode="auto">
            <a:xfrm>
              <a:off x="5656" y="3298"/>
              <a:ext cx="26" cy="25"/>
            </a:xfrm>
            <a:custGeom>
              <a:avLst/>
              <a:gdLst>
                <a:gd name="T0" fmla="*/ 25 w 30"/>
                <a:gd name="T1" fmla="*/ 0 h 28"/>
                <a:gd name="T2" fmla="*/ 25 w 30"/>
                <a:gd name="T3" fmla="*/ 16 h 28"/>
                <a:gd name="T4" fmla="*/ 25 w 30"/>
                <a:gd name="T5" fmla="*/ 22 h 28"/>
                <a:gd name="T6" fmla="*/ 26 w 30"/>
                <a:gd name="T7" fmla="*/ 24 h 28"/>
                <a:gd name="T8" fmla="*/ 27 w 30"/>
                <a:gd name="T9" fmla="*/ 24 h 28"/>
                <a:gd name="T10" fmla="*/ 29 w 30"/>
                <a:gd name="T11" fmla="*/ 23 h 28"/>
                <a:gd name="T12" fmla="*/ 30 w 30"/>
                <a:gd name="T13" fmla="*/ 24 h 28"/>
                <a:gd name="T14" fmla="*/ 21 w 30"/>
                <a:gd name="T15" fmla="*/ 28 h 28"/>
                <a:gd name="T16" fmla="*/ 20 w 30"/>
                <a:gd name="T17" fmla="*/ 28 h 28"/>
                <a:gd name="T18" fmla="*/ 20 w 30"/>
                <a:gd name="T19" fmla="*/ 22 h 28"/>
                <a:gd name="T20" fmla="*/ 15 w 30"/>
                <a:gd name="T21" fmla="*/ 27 h 28"/>
                <a:gd name="T22" fmla="*/ 11 w 30"/>
                <a:gd name="T23" fmla="*/ 28 h 28"/>
                <a:gd name="T24" fmla="*/ 7 w 30"/>
                <a:gd name="T25" fmla="*/ 26 h 28"/>
                <a:gd name="T26" fmla="*/ 5 w 30"/>
                <a:gd name="T27" fmla="*/ 23 h 28"/>
                <a:gd name="T28" fmla="*/ 4 w 30"/>
                <a:gd name="T29" fmla="*/ 17 h 28"/>
                <a:gd name="T30" fmla="*/ 4 w 30"/>
                <a:gd name="T31" fmla="*/ 5 h 28"/>
                <a:gd name="T32" fmla="*/ 4 w 30"/>
                <a:gd name="T33" fmla="*/ 3 h 28"/>
                <a:gd name="T34" fmla="*/ 3 w 30"/>
                <a:gd name="T35" fmla="*/ 2 h 28"/>
                <a:gd name="T36" fmla="*/ 0 w 30"/>
                <a:gd name="T37" fmla="*/ 1 h 28"/>
                <a:gd name="T38" fmla="*/ 0 w 30"/>
                <a:gd name="T39" fmla="*/ 0 h 28"/>
                <a:gd name="T40" fmla="*/ 9 w 30"/>
                <a:gd name="T41" fmla="*/ 0 h 28"/>
                <a:gd name="T42" fmla="*/ 9 w 30"/>
                <a:gd name="T43" fmla="*/ 18 h 28"/>
                <a:gd name="T44" fmla="*/ 10 w 30"/>
                <a:gd name="T45" fmla="*/ 23 h 28"/>
                <a:gd name="T46" fmla="*/ 14 w 30"/>
                <a:gd name="T47" fmla="*/ 24 h 28"/>
                <a:gd name="T48" fmla="*/ 16 w 30"/>
                <a:gd name="T49" fmla="*/ 23 h 28"/>
                <a:gd name="T50" fmla="*/ 20 w 30"/>
                <a:gd name="T51" fmla="*/ 20 h 28"/>
                <a:gd name="T52" fmla="*/ 20 w 30"/>
                <a:gd name="T53" fmla="*/ 5 h 28"/>
                <a:gd name="T54" fmla="*/ 19 w 30"/>
                <a:gd name="T55" fmla="*/ 2 h 28"/>
                <a:gd name="T56" fmla="*/ 16 w 30"/>
                <a:gd name="T57" fmla="*/ 1 h 28"/>
                <a:gd name="T58" fmla="*/ 16 w 30"/>
                <a:gd name="T59" fmla="*/ 0 h 28"/>
                <a:gd name="T60" fmla="*/ 25 w 30"/>
                <a:gd name="T6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 h="28">
                  <a:moveTo>
                    <a:pt x="25" y="0"/>
                  </a:moveTo>
                  <a:cubicBezTo>
                    <a:pt x="25" y="16"/>
                    <a:pt x="25" y="16"/>
                    <a:pt x="25" y="16"/>
                  </a:cubicBezTo>
                  <a:cubicBezTo>
                    <a:pt x="25" y="19"/>
                    <a:pt x="25" y="21"/>
                    <a:pt x="25" y="22"/>
                  </a:cubicBezTo>
                  <a:cubicBezTo>
                    <a:pt x="25" y="23"/>
                    <a:pt x="26" y="23"/>
                    <a:pt x="26" y="24"/>
                  </a:cubicBezTo>
                  <a:cubicBezTo>
                    <a:pt x="26" y="24"/>
                    <a:pt x="27" y="24"/>
                    <a:pt x="27" y="24"/>
                  </a:cubicBezTo>
                  <a:cubicBezTo>
                    <a:pt x="28" y="24"/>
                    <a:pt x="28" y="24"/>
                    <a:pt x="29" y="23"/>
                  </a:cubicBezTo>
                  <a:cubicBezTo>
                    <a:pt x="30" y="24"/>
                    <a:pt x="30" y="24"/>
                    <a:pt x="30" y="24"/>
                  </a:cubicBezTo>
                  <a:cubicBezTo>
                    <a:pt x="21" y="28"/>
                    <a:pt x="21" y="28"/>
                    <a:pt x="21" y="28"/>
                  </a:cubicBezTo>
                  <a:cubicBezTo>
                    <a:pt x="20" y="28"/>
                    <a:pt x="20" y="28"/>
                    <a:pt x="20" y="28"/>
                  </a:cubicBezTo>
                  <a:cubicBezTo>
                    <a:pt x="20" y="22"/>
                    <a:pt x="20" y="22"/>
                    <a:pt x="20" y="22"/>
                  </a:cubicBezTo>
                  <a:cubicBezTo>
                    <a:pt x="18" y="25"/>
                    <a:pt x="16" y="26"/>
                    <a:pt x="15" y="27"/>
                  </a:cubicBezTo>
                  <a:cubicBezTo>
                    <a:pt x="14" y="27"/>
                    <a:pt x="12" y="28"/>
                    <a:pt x="11" y="28"/>
                  </a:cubicBezTo>
                  <a:cubicBezTo>
                    <a:pt x="10" y="28"/>
                    <a:pt x="8" y="27"/>
                    <a:pt x="7" y="26"/>
                  </a:cubicBezTo>
                  <a:cubicBezTo>
                    <a:pt x="6" y="26"/>
                    <a:pt x="5" y="24"/>
                    <a:pt x="5" y="23"/>
                  </a:cubicBezTo>
                  <a:cubicBezTo>
                    <a:pt x="4" y="22"/>
                    <a:pt x="4" y="20"/>
                    <a:pt x="4" y="17"/>
                  </a:cubicBezTo>
                  <a:cubicBezTo>
                    <a:pt x="4" y="5"/>
                    <a:pt x="4" y="5"/>
                    <a:pt x="4" y="5"/>
                  </a:cubicBezTo>
                  <a:cubicBezTo>
                    <a:pt x="4" y="4"/>
                    <a:pt x="4" y="3"/>
                    <a:pt x="4" y="3"/>
                  </a:cubicBezTo>
                  <a:cubicBezTo>
                    <a:pt x="4" y="2"/>
                    <a:pt x="3" y="2"/>
                    <a:pt x="3" y="2"/>
                  </a:cubicBezTo>
                  <a:cubicBezTo>
                    <a:pt x="2" y="1"/>
                    <a:pt x="1" y="1"/>
                    <a:pt x="0" y="1"/>
                  </a:cubicBezTo>
                  <a:cubicBezTo>
                    <a:pt x="0" y="0"/>
                    <a:pt x="0" y="0"/>
                    <a:pt x="0" y="0"/>
                  </a:cubicBezTo>
                  <a:cubicBezTo>
                    <a:pt x="9" y="0"/>
                    <a:pt x="9" y="0"/>
                    <a:pt x="9" y="0"/>
                  </a:cubicBezTo>
                  <a:cubicBezTo>
                    <a:pt x="9" y="18"/>
                    <a:pt x="9" y="18"/>
                    <a:pt x="9" y="18"/>
                  </a:cubicBezTo>
                  <a:cubicBezTo>
                    <a:pt x="9" y="21"/>
                    <a:pt x="9" y="22"/>
                    <a:pt x="10" y="23"/>
                  </a:cubicBezTo>
                  <a:cubicBezTo>
                    <a:pt x="11" y="24"/>
                    <a:pt x="12" y="24"/>
                    <a:pt x="14" y="24"/>
                  </a:cubicBezTo>
                  <a:cubicBezTo>
                    <a:pt x="14" y="24"/>
                    <a:pt x="15" y="24"/>
                    <a:pt x="16" y="23"/>
                  </a:cubicBezTo>
                  <a:cubicBezTo>
                    <a:pt x="17" y="23"/>
                    <a:pt x="19" y="22"/>
                    <a:pt x="20" y="20"/>
                  </a:cubicBezTo>
                  <a:cubicBezTo>
                    <a:pt x="20" y="5"/>
                    <a:pt x="20" y="5"/>
                    <a:pt x="20" y="5"/>
                  </a:cubicBezTo>
                  <a:cubicBezTo>
                    <a:pt x="20" y="4"/>
                    <a:pt x="20" y="3"/>
                    <a:pt x="19" y="2"/>
                  </a:cubicBezTo>
                  <a:cubicBezTo>
                    <a:pt x="19" y="2"/>
                    <a:pt x="18" y="1"/>
                    <a:pt x="16" y="1"/>
                  </a:cubicBezTo>
                  <a:cubicBezTo>
                    <a:pt x="16" y="0"/>
                    <a:pt x="16" y="0"/>
                    <a:pt x="16" y="0"/>
                  </a:cubicBezTo>
                  <a:lnTo>
                    <a:pt x="25"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030">
              <a:extLst>
                <a:ext uri="{FF2B5EF4-FFF2-40B4-BE49-F238E27FC236}">
                  <a16:creationId xmlns:a16="http://schemas.microsoft.com/office/drawing/2014/main" xmlns="" id="{9F8615A8-BC46-4E34-9B38-8925BC0EA8B8}"/>
                </a:ext>
              </a:extLst>
            </p:cNvPr>
            <p:cNvSpPr>
              <a:spLocks/>
            </p:cNvSpPr>
            <p:nvPr/>
          </p:nvSpPr>
          <p:spPr bwMode="auto">
            <a:xfrm>
              <a:off x="5684" y="3298"/>
              <a:ext cx="19" cy="25"/>
            </a:xfrm>
            <a:custGeom>
              <a:avLst/>
              <a:gdLst>
                <a:gd name="T0" fmla="*/ 22 w 22"/>
                <a:gd name="T1" fmla="*/ 18 h 29"/>
                <a:gd name="T2" fmla="*/ 18 w 22"/>
                <a:gd name="T3" fmla="*/ 26 h 29"/>
                <a:gd name="T4" fmla="*/ 11 w 22"/>
                <a:gd name="T5" fmla="*/ 29 h 29"/>
                <a:gd name="T6" fmla="*/ 3 w 22"/>
                <a:gd name="T7" fmla="*/ 25 h 29"/>
                <a:gd name="T8" fmla="*/ 0 w 22"/>
                <a:gd name="T9" fmla="*/ 15 h 29"/>
                <a:gd name="T10" fmla="*/ 3 w 22"/>
                <a:gd name="T11" fmla="*/ 4 h 29"/>
                <a:gd name="T12" fmla="*/ 12 w 22"/>
                <a:gd name="T13" fmla="*/ 0 h 29"/>
                <a:gd name="T14" fmla="*/ 19 w 22"/>
                <a:gd name="T15" fmla="*/ 2 h 29"/>
                <a:gd name="T16" fmla="*/ 22 w 22"/>
                <a:gd name="T17" fmla="*/ 7 h 29"/>
                <a:gd name="T18" fmla="*/ 21 w 22"/>
                <a:gd name="T19" fmla="*/ 9 h 29"/>
                <a:gd name="T20" fmla="*/ 19 w 22"/>
                <a:gd name="T21" fmla="*/ 9 h 29"/>
                <a:gd name="T22" fmla="*/ 16 w 22"/>
                <a:gd name="T23" fmla="*/ 8 h 29"/>
                <a:gd name="T24" fmla="*/ 16 w 22"/>
                <a:gd name="T25" fmla="*/ 6 h 29"/>
                <a:gd name="T26" fmla="*/ 14 w 22"/>
                <a:gd name="T27" fmla="*/ 3 h 29"/>
                <a:gd name="T28" fmla="*/ 11 w 22"/>
                <a:gd name="T29" fmla="*/ 2 h 29"/>
                <a:gd name="T30" fmla="*/ 7 w 22"/>
                <a:gd name="T31" fmla="*/ 4 h 29"/>
                <a:gd name="T32" fmla="*/ 4 w 22"/>
                <a:gd name="T33" fmla="*/ 12 h 29"/>
                <a:gd name="T34" fmla="*/ 7 w 22"/>
                <a:gd name="T35" fmla="*/ 21 h 29"/>
                <a:gd name="T36" fmla="*/ 13 w 22"/>
                <a:gd name="T37" fmla="*/ 24 h 29"/>
                <a:gd name="T38" fmla="*/ 18 w 22"/>
                <a:gd name="T39" fmla="*/ 22 h 29"/>
                <a:gd name="T40" fmla="*/ 21 w 22"/>
                <a:gd name="T41" fmla="*/ 17 h 29"/>
                <a:gd name="T42" fmla="*/ 22 w 22"/>
                <a:gd name="T43" fmla="*/ 1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9">
                  <a:moveTo>
                    <a:pt x="22" y="18"/>
                  </a:moveTo>
                  <a:cubicBezTo>
                    <a:pt x="22" y="21"/>
                    <a:pt x="20" y="24"/>
                    <a:pt x="18" y="26"/>
                  </a:cubicBezTo>
                  <a:cubicBezTo>
                    <a:pt x="16" y="28"/>
                    <a:pt x="14" y="29"/>
                    <a:pt x="11" y="29"/>
                  </a:cubicBezTo>
                  <a:cubicBezTo>
                    <a:pt x="8" y="29"/>
                    <a:pt x="5" y="27"/>
                    <a:pt x="3" y="25"/>
                  </a:cubicBezTo>
                  <a:cubicBezTo>
                    <a:pt x="1" y="22"/>
                    <a:pt x="0" y="19"/>
                    <a:pt x="0" y="15"/>
                  </a:cubicBezTo>
                  <a:cubicBezTo>
                    <a:pt x="0" y="10"/>
                    <a:pt x="1" y="7"/>
                    <a:pt x="3" y="4"/>
                  </a:cubicBezTo>
                  <a:cubicBezTo>
                    <a:pt x="6" y="2"/>
                    <a:pt x="9" y="0"/>
                    <a:pt x="12" y="0"/>
                  </a:cubicBezTo>
                  <a:cubicBezTo>
                    <a:pt x="15" y="0"/>
                    <a:pt x="17" y="1"/>
                    <a:pt x="19" y="2"/>
                  </a:cubicBezTo>
                  <a:cubicBezTo>
                    <a:pt x="21" y="4"/>
                    <a:pt x="22" y="5"/>
                    <a:pt x="22" y="7"/>
                  </a:cubicBezTo>
                  <a:cubicBezTo>
                    <a:pt x="22" y="8"/>
                    <a:pt x="21" y="8"/>
                    <a:pt x="21" y="9"/>
                  </a:cubicBezTo>
                  <a:cubicBezTo>
                    <a:pt x="20" y="9"/>
                    <a:pt x="20" y="9"/>
                    <a:pt x="19" y="9"/>
                  </a:cubicBezTo>
                  <a:cubicBezTo>
                    <a:pt x="18" y="9"/>
                    <a:pt x="17" y="9"/>
                    <a:pt x="16" y="8"/>
                  </a:cubicBezTo>
                  <a:cubicBezTo>
                    <a:pt x="16" y="8"/>
                    <a:pt x="16" y="7"/>
                    <a:pt x="16" y="6"/>
                  </a:cubicBezTo>
                  <a:cubicBezTo>
                    <a:pt x="15" y="5"/>
                    <a:pt x="15" y="4"/>
                    <a:pt x="14" y="3"/>
                  </a:cubicBezTo>
                  <a:cubicBezTo>
                    <a:pt x="14" y="3"/>
                    <a:pt x="13" y="2"/>
                    <a:pt x="11" y="2"/>
                  </a:cubicBezTo>
                  <a:cubicBezTo>
                    <a:pt x="10" y="2"/>
                    <a:pt x="8" y="3"/>
                    <a:pt x="7" y="4"/>
                  </a:cubicBezTo>
                  <a:cubicBezTo>
                    <a:pt x="5" y="6"/>
                    <a:pt x="4" y="9"/>
                    <a:pt x="4" y="12"/>
                  </a:cubicBezTo>
                  <a:cubicBezTo>
                    <a:pt x="4" y="15"/>
                    <a:pt x="5" y="18"/>
                    <a:pt x="7" y="21"/>
                  </a:cubicBezTo>
                  <a:cubicBezTo>
                    <a:pt x="8" y="23"/>
                    <a:pt x="10" y="24"/>
                    <a:pt x="13" y="24"/>
                  </a:cubicBezTo>
                  <a:cubicBezTo>
                    <a:pt x="15" y="24"/>
                    <a:pt x="17" y="24"/>
                    <a:pt x="18" y="22"/>
                  </a:cubicBezTo>
                  <a:cubicBezTo>
                    <a:pt x="19" y="21"/>
                    <a:pt x="20" y="20"/>
                    <a:pt x="21" y="17"/>
                  </a:cubicBezTo>
                  <a:lnTo>
                    <a:pt x="22" y="18"/>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031">
              <a:extLst>
                <a:ext uri="{FF2B5EF4-FFF2-40B4-BE49-F238E27FC236}">
                  <a16:creationId xmlns:a16="http://schemas.microsoft.com/office/drawing/2014/main" xmlns="" id="{25EE3B2C-87A5-4A69-9100-726099FA0B08}"/>
                </a:ext>
              </a:extLst>
            </p:cNvPr>
            <p:cNvSpPr>
              <a:spLocks noEditPoints="1"/>
            </p:cNvSpPr>
            <p:nvPr/>
          </p:nvSpPr>
          <p:spPr bwMode="auto">
            <a:xfrm>
              <a:off x="5707" y="3298"/>
              <a:ext cx="22" cy="25"/>
            </a:xfrm>
            <a:custGeom>
              <a:avLst/>
              <a:gdLst>
                <a:gd name="T0" fmla="*/ 15 w 25"/>
                <a:gd name="T1" fmla="*/ 24 h 29"/>
                <a:gd name="T2" fmla="*/ 10 w 25"/>
                <a:gd name="T3" fmla="*/ 28 h 29"/>
                <a:gd name="T4" fmla="*/ 7 w 25"/>
                <a:gd name="T5" fmla="*/ 29 h 29"/>
                <a:gd name="T6" fmla="*/ 2 w 25"/>
                <a:gd name="T7" fmla="*/ 27 h 29"/>
                <a:gd name="T8" fmla="*/ 0 w 25"/>
                <a:gd name="T9" fmla="*/ 22 h 29"/>
                <a:gd name="T10" fmla="*/ 1 w 25"/>
                <a:gd name="T11" fmla="*/ 18 h 29"/>
                <a:gd name="T12" fmla="*/ 5 w 25"/>
                <a:gd name="T13" fmla="*/ 14 h 29"/>
                <a:gd name="T14" fmla="*/ 15 w 25"/>
                <a:gd name="T15" fmla="*/ 10 h 29"/>
                <a:gd name="T16" fmla="*/ 15 w 25"/>
                <a:gd name="T17" fmla="*/ 9 h 29"/>
                <a:gd name="T18" fmla="*/ 14 w 25"/>
                <a:gd name="T19" fmla="*/ 4 h 29"/>
                <a:gd name="T20" fmla="*/ 10 w 25"/>
                <a:gd name="T21" fmla="*/ 2 h 29"/>
                <a:gd name="T22" fmla="*/ 7 w 25"/>
                <a:gd name="T23" fmla="*/ 3 h 29"/>
                <a:gd name="T24" fmla="*/ 6 w 25"/>
                <a:gd name="T25" fmla="*/ 5 h 29"/>
                <a:gd name="T26" fmla="*/ 6 w 25"/>
                <a:gd name="T27" fmla="*/ 7 h 29"/>
                <a:gd name="T28" fmla="*/ 6 w 25"/>
                <a:gd name="T29" fmla="*/ 9 h 29"/>
                <a:gd name="T30" fmla="*/ 4 w 25"/>
                <a:gd name="T31" fmla="*/ 10 h 29"/>
                <a:gd name="T32" fmla="*/ 2 w 25"/>
                <a:gd name="T33" fmla="*/ 9 h 29"/>
                <a:gd name="T34" fmla="*/ 1 w 25"/>
                <a:gd name="T35" fmla="*/ 7 h 29"/>
                <a:gd name="T36" fmla="*/ 4 w 25"/>
                <a:gd name="T37" fmla="*/ 2 h 29"/>
                <a:gd name="T38" fmla="*/ 11 w 25"/>
                <a:gd name="T39" fmla="*/ 0 h 29"/>
                <a:gd name="T40" fmla="*/ 17 w 25"/>
                <a:gd name="T41" fmla="*/ 2 h 29"/>
                <a:gd name="T42" fmla="*/ 20 w 25"/>
                <a:gd name="T43" fmla="*/ 4 h 29"/>
                <a:gd name="T44" fmla="*/ 20 w 25"/>
                <a:gd name="T45" fmla="*/ 10 h 29"/>
                <a:gd name="T46" fmla="*/ 20 w 25"/>
                <a:gd name="T47" fmla="*/ 19 h 29"/>
                <a:gd name="T48" fmla="*/ 20 w 25"/>
                <a:gd name="T49" fmla="*/ 23 h 29"/>
                <a:gd name="T50" fmla="*/ 21 w 25"/>
                <a:gd name="T51" fmla="*/ 24 h 29"/>
                <a:gd name="T52" fmla="*/ 22 w 25"/>
                <a:gd name="T53" fmla="*/ 25 h 29"/>
                <a:gd name="T54" fmla="*/ 22 w 25"/>
                <a:gd name="T55" fmla="*/ 25 h 29"/>
                <a:gd name="T56" fmla="*/ 25 w 25"/>
                <a:gd name="T57" fmla="*/ 22 h 29"/>
                <a:gd name="T58" fmla="*/ 25 w 25"/>
                <a:gd name="T59" fmla="*/ 24 h 29"/>
                <a:gd name="T60" fmla="*/ 18 w 25"/>
                <a:gd name="T61" fmla="*/ 28 h 29"/>
                <a:gd name="T62" fmla="*/ 16 w 25"/>
                <a:gd name="T63" fmla="*/ 27 h 29"/>
                <a:gd name="T64" fmla="*/ 15 w 25"/>
                <a:gd name="T65" fmla="*/ 24 h 29"/>
                <a:gd name="T66" fmla="*/ 15 w 25"/>
                <a:gd name="T67" fmla="*/ 22 h 29"/>
                <a:gd name="T68" fmla="*/ 15 w 25"/>
                <a:gd name="T69" fmla="*/ 12 h 29"/>
                <a:gd name="T70" fmla="*/ 10 w 25"/>
                <a:gd name="T71" fmla="*/ 14 h 29"/>
                <a:gd name="T72" fmla="*/ 6 w 25"/>
                <a:gd name="T73" fmla="*/ 17 h 29"/>
                <a:gd name="T74" fmla="*/ 5 w 25"/>
                <a:gd name="T75" fmla="*/ 20 h 29"/>
                <a:gd name="T76" fmla="*/ 7 w 25"/>
                <a:gd name="T77" fmla="*/ 24 h 29"/>
                <a:gd name="T78" fmla="*/ 9 w 25"/>
                <a:gd name="T79" fmla="*/ 25 h 29"/>
                <a:gd name="T80" fmla="*/ 15 w 25"/>
                <a:gd name="T8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 h="29">
                  <a:moveTo>
                    <a:pt x="15" y="24"/>
                  </a:moveTo>
                  <a:cubicBezTo>
                    <a:pt x="13" y="26"/>
                    <a:pt x="11" y="27"/>
                    <a:pt x="10" y="28"/>
                  </a:cubicBezTo>
                  <a:cubicBezTo>
                    <a:pt x="9" y="28"/>
                    <a:pt x="8" y="29"/>
                    <a:pt x="7" y="29"/>
                  </a:cubicBezTo>
                  <a:cubicBezTo>
                    <a:pt x="5" y="29"/>
                    <a:pt x="3" y="28"/>
                    <a:pt x="2" y="27"/>
                  </a:cubicBezTo>
                  <a:cubicBezTo>
                    <a:pt x="1" y="25"/>
                    <a:pt x="0" y="24"/>
                    <a:pt x="0" y="22"/>
                  </a:cubicBezTo>
                  <a:cubicBezTo>
                    <a:pt x="0" y="20"/>
                    <a:pt x="1" y="19"/>
                    <a:pt x="1" y="18"/>
                  </a:cubicBezTo>
                  <a:cubicBezTo>
                    <a:pt x="2" y="17"/>
                    <a:pt x="3" y="16"/>
                    <a:pt x="5" y="14"/>
                  </a:cubicBezTo>
                  <a:cubicBezTo>
                    <a:pt x="7" y="13"/>
                    <a:pt x="11" y="12"/>
                    <a:pt x="15" y="10"/>
                  </a:cubicBezTo>
                  <a:cubicBezTo>
                    <a:pt x="15" y="9"/>
                    <a:pt x="15" y="9"/>
                    <a:pt x="15" y="9"/>
                  </a:cubicBezTo>
                  <a:cubicBezTo>
                    <a:pt x="15" y="6"/>
                    <a:pt x="15" y="5"/>
                    <a:pt x="14" y="4"/>
                  </a:cubicBezTo>
                  <a:cubicBezTo>
                    <a:pt x="13" y="3"/>
                    <a:pt x="12" y="2"/>
                    <a:pt x="10" y="2"/>
                  </a:cubicBezTo>
                  <a:cubicBezTo>
                    <a:pt x="9" y="2"/>
                    <a:pt x="8" y="2"/>
                    <a:pt x="7" y="3"/>
                  </a:cubicBezTo>
                  <a:cubicBezTo>
                    <a:pt x="7" y="4"/>
                    <a:pt x="6" y="5"/>
                    <a:pt x="6" y="5"/>
                  </a:cubicBezTo>
                  <a:cubicBezTo>
                    <a:pt x="6" y="7"/>
                    <a:pt x="6" y="7"/>
                    <a:pt x="6" y="7"/>
                  </a:cubicBezTo>
                  <a:cubicBezTo>
                    <a:pt x="6" y="8"/>
                    <a:pt x="6" y="9"/>
                    <a:pt x="6" y="9"/>
                  </a:cubicBezTo>
                  <a:cubicBezTo>
                    <a:pt x="5" y="10"/>
                    <a:pt x="5" y="10"/>
                    <a:pt x="4" y="10"/>
                  </a:cubicBezTo>
                  <a:cubicBezTo>
                    <a:pt x="3" y="10"/>
                    <a:pt x="3" y="10"/>
                    <a:pt x="2" y="9"/>
                  </a:cubicBezTo>
                  <a:cubicBezTo>
                    <a:pt x="2" y="9"/>
                    <a:pt x="1" y="8"/>
                    <a:pt x="1" y="7"/>
                  </a:cubicBezTo>
                  <a:cubicBezTo>
                    <a:pt x="1" y="5"/>
                    <a:pt x="2" y="4"/>
                    <a:pt x="4" y="2"/>
                  </a:cubicBezTo>
                  <a:cubicBezTo>
                    <a:pt x="6" y="1"/>
                    <a:pt x="8" y="0"/>
                    <a:pt x="11" y="0"/>
                  </a:cubicBezTo>
                  <a:cubicBezTo>
                    <a:pt x="14" y="0"/>
                    <a:pt x="16" y="1"/>
                    <a:pt x="17" y="2"/>
                  </a:cubicBezTo>
                  <a:cubicBezTo>
                    <a:pt x="18" y="2"/>
                    <a:pt x="19" y="3"/>
                    <a:pt x="20" y="4"/>
                  </a:cubicBezTo>
                  <a:cubicBezTo>
                    <a:pt x="20" y="5"/>
                    <a:pt x="20" y="7"/>
                    <a:pt x="20" y="10"/>
                  </a:cubicBezTo>
                  <a:cubicBezTo>
                    <a:pt x="20" y="19"/>
                    <a:pt x="20" y="19"/>
                    <a:pt x="20" y="19"/>
                  </a:cubicBezTo>
                  <a:cubicBezTo>
                    <a:pt x="20" y="21"/>
                    <a:pt x="20" y="23"/>
                    <a:pt x="20" y="23"/>
                  </a:cubicBezTo>
                  <a:cubicBezTo>
                    <a:pt x="20" y="24"/>
                    <a:pt x="21" y="24"/>
                    <a:pt x="21" y="24"/>
                  </a:cubicBezTo>
                  <a:cubicBezTo>
                    <a:pt x="21" y="25"/>
                    <a:pt x="21" y="25"/>
                    <a:pt x="22" y="25"/>
                  </a:cubicBezTo>
                  <a:cubicBezTo>
                    <a:pt x="22" y="25"/>
                    <a:pt x="22" y="25"/>
                    <a:pt x="22" y="25"/>
                  </a:cubicBezTo>
                  <a:cubicBezTo>
                    <a:pt x="23" y="24"/>
                    <a:pt x="24" y="24"/>
                    <a:pt x="25" y="22"/>
                  </a:cubicBezTo>
                  <a:cubicBezTo>
                    <a:pt x="25" y="24"/>
                    <a:pt x="25" y="24"/>
                    <a:pt x="25" y="24"/>
                  </a:cubicBezTo>
                  <a:cubicBezTo>
                    <a:pt x="23" y="27"/>
                    <a:pt x="20" y="28"/>
                    <a:pt x="18" y="28"/>
                  </a:cubicBezTo>
                  <a:cubicBezTo>
                    <a:pt x="18" y="28"/>
                    <a:pt x="17" y="28"/>
                    <a:pt x="16" y="27"/>
                  </a:cubicBezTo>
                  <a:cubicBezTo>
                    <a:pt x="16" y="27"/>
                    <a:pt x="15" y="26"/>
                    <a:pt x="15" y="24"/>
                  </a:cubicBezTo>
                  <a:close/>
                  <a:moveTo>
                    <a:pt x="15" y="22"/>
                  </a:moveTo>
                  <a:cubicBezTo>
                    <a:pt x="15" y="12"/>
                    <a:pt x="15" y="12"/>
                    <a:pt x="15" y="12"/>
                  </a:cubicBezTo>
                  <a:cubicBezTo>
                    <a:pt x="12" y="13"/>
                    <a:pt x="10" y="14"/>
                    <a:pt x="10" y="14"/>
                  </a:cubicBezTo>
                  <a:cubicBezTo>
                    <a:pt x="8" y="15"/>
                    <a:pt x="7" y="16"/>
                    <a:pt x="6" y="17"/>
                  </a:cubicBezTo>
                  <a:cubicBezTo>
                    <a:pt x="6" y="18"/>
                    <a:pt x="5" y="19"/>
                    <a:pt x="5" y="20"/>
                  </a:cubicBezTo>
                  <a:cubicBezTo>
                    <a:pt x="5" y="22"/>
                    <a:pt x="6" y="23"/>
                    <a:pt x="7" y="24"/>
                  </a:cubicBezTo>
                  <a:cubicBezTo>
                    <a:pt x="7" y="25"/>
                    <a:pt x="8" y="25"/>
                    <a:pt x="9" y="25"/>
                  </a:cubicBezTo>
                  <a:cubicBezTo>
                    <a:pt x="11" y="25"/>
                    <a:pt x="13" y="24"/>
                    <a:pt x="15" y="2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032">
              <a:extLst>
                <a:ext uri="{FF2B5EF4-FFF2-40B4-BE49-F238E27FC236}">
                  <a16:creationId xmlns:a16="http://schemas.microsoft.com/office/drawing/2014/main" xmlns="" id="{90088BC9-A81E-4152-9768-C213D4904820}"/>
                </a:ext>
              </a:extLst>
            </p:cNvPr>
            <p:cNvSpPr>
              <a:spLocks/>
            </p:cNvSpPr>
            <p:nvPr/>
          </p:nvSpPr>
          <p:spPr bwMode="auto">
            <a:xfrm>
              <a:off x="5729" y="3291"/>
              <a:ext cx="15" cy="31"/>
            </a:xfrm>
            <a:custGeom>
              <a:avLst/>
              <a:gdLst>
                <a:gd name="T0" fmla="*/ 10 w 17"/>
                <a:gd name="T1" fmla="*/ 0 h 36"/>
                <a:gd name="T2" fmla="*/ 10 w 17"/>
                <a:gd name="T3" fmla="*/ 9 h 36"/>
                <a:gd name="T4" fmla="*/ 16 w 17"/>
                <a:gd name="T5" fmla="*/ 9 h 36"/>
                <a:gd name="T6" fmla="*/ 16 w 17"/>
                <a:gd name="T7" fmla="*/ 11 h 36"/>
                <a:gd name="T8" fmla="*/ 10 w 17"/>
                <a:gd name="T9" fmla="*/ 11 h 36"/>
                <a:gd name="T10" fmla="*/ 10 w 17"/>
                <a:gd name="T11" fmla="*/ 29 h 36"/>
                <a:gd name="T12" fmla="*/ 10 w 17"/>
                <a:gd name="T13" fmla="*/ 32 h 36"/>
                <a:gd name="T14" fmla="*/ 12 w 17"/>
                <a:gd name="T15" fmla="*/ 33 h 36"/>
                <a:gd name="T16" fmla="*/ 14 w 17"/>
                <a:gd name="T17" fmla="*/ 32 h 36"/>
                <a:gd name="T18" fmla="*/ 15 w 17"/>
                <a:gd name="T19" fmla="*/ 31 h 36"/>
                <a:gd name="T20" fmla="*/ 17 w 17"/>
                <a:gd name="T21" fmla="*/ 31 h 36"/>
                <a:gd name="T22" fmla="*/ 14 w 17"/>
                <a:gd name="T23" fmla="*/ 35 h 36"/>
                <a:gd name="T24" fmla="*/ 10 w 17"/>
                <a:gd name="T25" fmla="*/ 36 h 36"/>
                <a:gd name="T26" fmla="*/ 7 w 17"/>
                <a:gd name="T27" fmla="*/ 36 h 36"/>
                <a:gd name="T28" fmla="*/ 5 w 17"/>
                <a:gd name="T29" fmla="*/ 34 h 36"/>
                <a:gd name="T30" fmla="*/ 5 w 17"/>
                <a:gd name="T31" fmla="*/ 29 h 36"/>
                <a:gd name="T32" fmla="*/ 5 w 17"/>
                <a:gd name="T33" fmla="*/ 11 h 36"/>
                <a:gd name="T34" fmla="*/ 0 w 17"/>
                <a:gd name="T35" fmla="*/ 11 h 36"/>
                <a:gd name="T36" fmla="*/ 0 w 17"/>
                <a:gd name="T37" fmla="*/ 10 h 36"/>
                <a:gd name="T38" fmla="*/ 4 w 17"/>
                <a:gd name="T39" fmla="*/ 8 h 36"/>
                <a:gd name="T40" fmla="*/ 7 w 17"/>
                <a:gd name="T41" fmla="*/ 4 h 36"/>
                <a:gd name="T42" fmla="*/ 9 w 17"/>
                <a:gd name="T43" fmla="*/ 0 h 36"/>
                <a:gd name="T44" fmla="*/ 10 w 17"/>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36">
                  <a:moveTo>
                    <a:pt x="10" y="0"/>
                  </a:moveTo>
                  <a:cubicBezTo>
                    <a:pt x="10" y="9"/>
                    <a:pt x="10" y="9"/>
                    <a:pt x="10" y="9"/>
                  </a:cubicBezTo>
                  <a:cubicBezTo>
                    <a:pt x="16" y="9"/>
                    <a:pt x="16" y="9"/>
                    <a:pt x="16" y="9"/>
                  </a:cubicBezTo>
                  <a:cubicBezTo>
                    <a:pt x="16" y="11"/>
                    <a:pt x="16" y="11"/>
                    <a:pt x="16" y="11"/>
                  </a:cubicBezTo>
                  <a:cubicBezTo>
                    <a:pt x="10" y="11"/>
                    <a:pt x="10" y="11"/>
                    <a:pt x="10" y="11"/>
                  </a:cubicBezTo>
                  <a:cubicBezTo>
                    <a:pt x="10" y="29"/>
                    <a:pt x="10" y="29"/>
                    <a:pt x="10" y="29"/>
                  </a:cubicBezTo>
                  <a:cubicBezTo>
                    <a:pt x="10" y="30"/>
                    <a:pt x="10" y="31"/>
                    <a:pt x="10" y="32"/>
                  </a:cubicBezTo>
                  <a:cubicBezTo>
                    <a:pt x="11" y="33"/>
                    <a:pt x="11" y="33"/>
                    <a:pt x="12" y="33"/>
                  </a:cubicBezTo>
                  <a:cubicBezTo>
                    <a:pt x="13" y="33"/>
                    <a:pt x="13" y="33"/>
                    <a:pt x="14" y="32"/>
                  </a:cubicBezTo>
                  <a:cubicBezTo>
                    <a:pt x="15" y="32"/>
                    <a:pt x="15" y="31"/>
                    <a:pt x="15" y="31"/>
                  </a:cubicBezTo>
                  <a:cubicBezTo>
                    <a:pt x="17" y="31"/>
                    <a:pt x="17" y="31"/>
                    <a:pt x="17" y="31"/>
                  </a:cubicBezTo>
                  <a:cubicBezTo>
                    <a:pt x="16" y="33"/>
                    <a:pt x="15" y="34"/>
                    <a:pt x="14" y="35"/>
                  </a:cubicBezTo>
                  <a:cubicBezTo>
                    <a:pt x="12" y="36"/>
                    <a:pt x="11" y="36"/>
                    <a:pt x="10" y="36"/>
                  </a:cubicBezTo>
                  <a:cubicBezTo>
                    <a:pt x="9" y="36"/>
                    <a:pt x="8" y="36"/>
                    <a:pt x="7" y="36"/>
                  </a:cubicBezTo>
                  <a:cubicBezTo>
                    <a:pt x="6" y="35"/>
                    <a:pt x="6" y="34"/>
                    <a:pt x="5" y="34"/>
                  </a:cubicBezTo>
                  <a:cubicBezTo>
                    <a:pt x="5" y="33"/>
                    <a:pt x="5" y="31"/>
                    <a:pt x="5" y="29"/>
                  </a:cubicBezTo>
                  <a:cubicBezTo>
                    <a:pt x="5" y="11"/>
                    <a:pt x="5" y="11"/>
                    <a:pt x="5" y="11"/>
                  </a:cubicBezTo>
                  <a:cubicBezTo>
                    <a:pt x="0" y="11"/>
                    <a:pt x="0" y="11"/>
                    <a:pt x="0" y="11"/>
                  </a:cubicBezTo>
                  <a:cubicBezTo>
                    <a:pt x="0" y="10"/>
                    <a:pt x="0" y="10"/>
                    <a:pt x="0" y="10"/>
                  </a:cubicBezTo>
                  <a:cubicBezTo>
                    <a:pt x="2" y="10"/>
                    <a:pt x="3" y="9"/>
                    <a:pt x="4" y="8"/>
                  </a:cubicBezTo>
                  <a:cubicBezTo>
                    <a:pt x="5" y="7"/>
                    <a:pt x="6" y="6"/>
                    <a:pt x="7" y="4"/>
                  </a:cubicBezTo>
                  <a:cubicBezTo>
                    <a:pt x="7" y="4"/>
                    <a:pt x="8" y="2"/>
                    <a:pt x="9" y="0"/>
                  </a:cubicBezTo>
                  <a:lnTo>
                    <a:pt x="10"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1033">
              <a:extLst>
                <a:ext uri="{FF2B5EF4-FFF2-40B4-BE49-F238E27FC236}">
                  <a16:creationId xmlns:a16="http://schemas.microsoft.com/office/drawing/2014/main" xmlns="" id="{E7739167-1055-4C33-B494-DAB9D20F6DF0}"/>
                </a:ext>
              </a:extLst>
            </p:cNvPr>
            <p:cNvSpPr>
              <a:spLocks noEditPoints="1"/>
            </p:cNvSpPr>
            <p:nvPr/>
          </p:nvSpPr>
          <p:spPr bwMode="auto">
            <a:xfrm>
              <a:off x="5744" y="3285"/>
              <a:ext cx="13" cy="37"/>
            </a:xfrm>
            <a:custGeom>
              <a:avLst/>
              <a:gdLst>
                <a:gd name="T0" fmla="*/ 10 w 14"/>
                <a:gd name="T1" fmla="*/ 14 h 42"/>
                <a:gd name="T2" fmla="*/ 10 w 14"/>
                <a:gd name="T3" fmla="*/ 36 h 42"/>
                <a:gd name="T4" fmla="*/ 10 w 14"/>
                <a:gd name="T5" fmla="*/ 39 h 42"/>
                <a:gd name="T6" fmla="*/ 11 w 14"/>
                <a:gd name="T7" fmla="*/ 40 h 42"/>
                <a:gd name="T8" fmla="*/ 14 w 14"/>
                <a:gd name="T9" fmla="*/ 41 h 42"/>
                <a:gd name="T10" fmla="*/ 14 w 14"/>
                <a:gd name="T11" fmla="*/ 42 h 42"/>
                <a:gd name="T12" fmla="*/ 1 w 14"/>
                <a:gd name="T13" fmla="*/ 42 h 42"/>
                <a:gd name="T14" fmla="*/ 1 w 14"/>
                <a:gd name="T15" fmla="*/ 41 h 42"/>
                <a:gd name="T16" fmla="*/ 3 w 14"/>
                <a:gd name="T17" fmla="*/ 41 h 42"/>
                <a:gd name="T18" fmla="*/ 4 w 14"/>
                <a:gd name="T19" fmla="*/ 39 h 42"/>
                <a:gd name="T20" fmla="*/ 5 w 14"/>
                <a:gd name="T21" fmla="*/ 36 h 42"/>
                <a:gd name="T22" fmla="*/ 5 w 14"/>
                <a:gd name="T23" fmla="*/ 26 h 42"/>
                <a:gd name="T24" fmla="*/ 5 w 14"/>
                <a:gd name="T25" fmla="*/ 20 h 42"/>
                <a:gd name="T26" fmla="*/ 4 w 14"/>
                <a:gd name="T27" fmla="*/ 19 h 42"/>
                <a:gd name="T28" fmla="*/ 3 w 14"/>
                <a:gd name="T29" fmla="*/ 18 h 42"/>
                <a:gd name="T30" fmla="*/ 1 w 14"/>
                <a:gd name="T31" fmla="*/ 19 h 42"/>
                <a:gd name="T32" fmla="*/ 0 w 14"/>
                <a:gd name="T33" fmla="*/ 18 h 42"/>
                <a:gd name="T34" fmla="*/ 8 w 14"/>
                <a:gd name="T35" fmla="*/ 14 h 42"/>
                <a:gd name="T36" fmla="*/ 10 w 14"/>
                <a:gd name="T37" fmla="*/ 14 h 42"/>
                <a:gd name="T38" fmla="*/ 7 w 14"/>
                <a:gd name="T39" fmla="*/ 0 h 42"/>
                <a:gd name="T40" fmla="*/ 9 w 14"/>
                <a:gd name="T41" fmla="*/ 1 h 42"/>
                <a:gd name="T42" fmla="*/ 10 w 14"/>
                <a:gd name="T43" fmla="*/ 3 h 42"/>
                <a:gd name="T44" fmla="*/ 9 w 14"/>
                <a:gd name="T45" fmla="*/ 5 h 42"/>
                <a:gd name="T46" fmla="*/ 7 w 14"/>
                <a:gd name="T47" fmla="*/ 6 h 42"/>
                <a:gd name="T48" fmla="*/ 5 w 14"/>
                <a:gd name="T49" fmla="*/ 5 h 42"/>
                <a:gd name="T50" fmla="*/ 4 w 14"/>
                <a:gd name="T51" fmla="*/ 3 h 42"/>
                <a:gd name="T52" fmla="*/ 5 w 14"/>
                <a:gd name="T53" fmla="*/ 1 h 42"/>
                <a:gd name="T54" fmla="*/ 7 w 14"/>
                <a:gd name="T5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2">
                  <a:moveTo>
                    <a:pt x="10" y="14"/>
                  </a:moveTo>
                  <a:cubicBezTo>
                    <a:pt x="10" y="36"/>
                    <a:pt x="10" y="36"/>
                    <a:pt x="10" y="36"/>
                  </a:cubicBezTo>
                  <a:cubicBezTo>
                    <a:pt x="10" y="38"/>
                    <a:pt x="10" y="39"/>
                    <a:pt x="10" y="39"/>
                  </a:cubicBezTo>
                  <a:cubicBezTo>
                    <a:pt x="10" y="40"/>
                    <a:pt x="11" y="40"/>
                    <a:pt x="11" y="40"/>
                  </a:cubicBezTo>
                  <a:cubicBezTo>
                    <a:pt x="12" y="41"/>
                    <a:pt x="12" y="41"/>
                    <a:pt x="14" y="41"/>
                  </a:cubicBezTo>
                  <a:cubicBezTo>
                    <a:pt x="14" y="42"/>
                    <a:pt x="14" y="42"/>
                    <a:pt x="14" y="42"/>
                  </a:cubicBezTo>
                  <a:cubicBezTo>
                    <a:pt x="1" y="42"/>
                    <a:pt x="1" y="42"/>
                    <a:pt x="1" y="42"/>
                  </a:cubicBezTo>
                  <a:cubicBezTo>
                    <a:pt x="1" y="41"/>
                    <a:pt x="1" y="41"/>
                    <a:pt x="1" y="41"/>
                  </a:cubicBezTo>
                  <a:cubicBezTo>
                    <a:pt x="2" y="41"/>
                    <a:pt x="3" y="41"/>
                    <a:pt x="3" y="41"/>
                  </a:cubicBezTo>
                  <a:cubicBezTo>
                    <a:pt x="4" y="40"/>
                    <a:pt x="4" y="40"/>
                    <a:pt x="4" y="39"/>
                  </a:cubicBezTo>
                  <a:cubicBezTo>
                    <a:pt x="5" y="39"/>
                    <a:pt x="5" y="38"/>
                    <a:pt x="5" y="36"/>
                  </a:cubicBezTo>
                  <a:cubicBezTo>
                    <a:pt x="5" y="26"/>
                    <a:pt x="5" y="26"/>
                    <a:pt x="5" y="26"/>
                  </a:cubicBezTo>
                  <a:cubicBezTo>
                    <a:pt x="5" y="23"/>
                    <a:pt x="5" y="21"/>
                    <a:pt x="5" y="20"/>
                  </a:cubicBezTo>
                  <a:cubicBezTo>
                    <a:pt x="4" y="19"/>
                    <a:pt x="4" y="19"/>
                    <a:pt x="4" y="19"/>
                  </a:cubicBezTo>
                  <a:cubicBezTo>
                    <a:pt x="4" y="18"/>
                    <a:pt x="3" y="18"/>
                    <a:pt x="3" y="18"/>
                  </a:cubicBezTo>
                  <a:cubicBezTo>
                    <a:pt x="2" y="18"/>
                    <a:pt x="1" y="18"/>
                    <a:pt x="1" y="19"/>
                  </a:cubicBezTo>
                  <a:cubicBezTo>
                    <a:pt x="0" y="18"/>
                    <a:pt x="0" y="18"/>
                    <a:pt x="0" y="18"/>
                  </a:cubicBezTo>
                  <a:cubicBezTo>
                    <a:pt x="8" y="14"/>
                    <a:pt x="8" y="14"/>
                    <a:pt x="8" y="14"/>
                  </a:cubicBezTo>
                  <a:lnTo>
                    <a:pt x="10" y="14"/>
                  </a:lnTo>
                  <a:close/>
                  <a:moveTo>
                    <a:pt x="7" y="0"/>
                  </a:moveTo>
                  <a:cubicBezTo>
                    <a:pt x="8" y="0"/>
                    <a:pt x="9" y="1"/>
                    <a:pt x="9" y="1"/>
                  </a:cubicBezTo>
                  <a:cubicBezTo>
                    <a:pt x="10" y="2"/>
                    <a:pt x="10" y="2"/>
                    <a:pt x="10" y="3"/>
                  </a:cubicBezTo>
                  <a:cubicBezTo>
                    <a:pt x="10" y="4"/>
                    <a:pt x="10" y="5"/>
                    <a:pt x="9" y="5"/>
                  </a:cubicBezTo>
                  <a:cubicBezTo>
                    <a:pt x="9" y="6"/>
                    <a:pt x="8" y="6"/>
                    <a:pt x="7" y="6"/>
                  </a:cubicBezTo>
                  <a:cubicBezTo>
                    <a:pt x="6" y="6"/>
                    <a:pt x="6" y="6"/>
                    <a:pt x="5" y="5"/>
                  </a:cubicBezTo>
                  <a:cubicBezTo>
                    <a:pt x="5" y="5"/>
                    <a:pt x="4" y="4"/>
                    <a:pt x="4" y="3"/>
                  </a:cubicBezTo>
                  <a:cubicBezTo>
                    <a:pt x="4" y="2"/>
                    <a:pt x="5" y="2"/>
                    <a:pt x="5" y="1"/>
                  </a:cubicBezTo>
                  <a:cubicBezTo>
                    <a:pt x="6" y="1"/>
                    <a:pt x="6" y="0"/>
                    <a:pt x="7" y="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1034">
              <a:extLst>
                <a:ext uri="{FF2B5EF4-FFF2-40B4-BE49-F238E27FC236}">
                  <a16:creationId xmlns:a16="http://schemas.microsoft.com/office/drawing/2014/main" xmlns="" id="{0014167B-26E2-4153-B07D-BFE7D9BBEA2E}"/>
                </a:ext>
              </a:extLst>
            </p:cNvPr>
            <p:cNvSpPr>
              <a:spLocks noEditPoints="1"/>
            </p:cNvSpPr>
            <p:nvPr/>
          </p:nvSpPr>
          <p:spPr bwMode="auto">
            <a:xfrm>
              <a:off x="5759" y="3298"/>
              <a:ext cx="23" cy="25"/>
            </a:xfrm>
            <a:custGeom>
              <a:avLst/>
              <a:gdLst>
                <a:gd name="T0" fmla="*/ 13 w 26"/>
                <a:gd name="T1" fmla="*/ 0 h 29"/>
                <a:gd name="T2" fmla="*/ 23 w 26"/>
                <a:gd name="T3" fmla="*/ 5 h 29"/>
                <a:gd name="T4" fmla="*/ 26 w 26"/>
                <a:gd name="T5" fmla="*/ 14 h 29"/>
                <a:gd name="T6" fmla="*/ 24 w 26"/>
                <a:gd name="T7" fmla="*/ 21 h 29"/>
                <a:gd name="T8" fmla="*/ 20 w 26"/>
                <a:gd name="T9" fmla="*/ 27 h 29"/>
                <a:gd name="T10" fmla="*/ 13 w 26"/>
                <a:gd name="T11" fmla="*/ 29 h 29"/>
                <a:gd name="T12" fmla="*/ 3 w 26"/>
                <a:gd name="T13" fmla="*/ 24 h 29"/>
                <a:gd name="T14" fmla="*/ 0 w 26"/>
                <a:gd name="T15" fmla="*/ 15 h 29"/>
                <a:gd name="T16" fmla="*/ 2 w 26"/>
                <a:gd name="T17" fmla="*/ 7 h 29"/>
                <a:gd name="T18" fmla="*/ 7 w 26"/>
                <a:gd name="T19" fmla="*/ 2 h 29"/>
                <a:gd name="T20" fmla="*/ 13 w 26"/>
                <a:gd name="T21" fmla="*/ 0 h 29"/>
                <a:gd name="T22" fmla="*/ 12 w 26"/>
                <a:gd name="T23" fmla="*/ 2 h 29"/>
                <a:gd name="T24" fmla="*/ 9 w 26"/>
                <a:gd name="T25" fmla="*/ 3 h 29"/>
                <a:gd name="T26" fmla="*/ 7 w 26"/>
                <a:gd name="T27" fmla="*/ 6 h 29"/>
                <a:gd name="T28" fmla="*/ 6 w 26"/>
                <a:gd name="T29" fmla="*/ 12 h 29"/>
                <a:gd name="T30" fmla="*/ 8 w 26"/>
                <a:gd name="T31" fmla="*/ 22 h 29"/>
                <a:gd name="T32" fmla="*/ 14 w 26"/>
                <a:gd name="T33" fmla="*/ 27 h 29"/>
                <a:gd name="T34" fmla="*/ 19 w 26"/>
                <a:gd name="T35" fmla="*/ 24 h 29"/>
                <a:gd name="T36" fmla="*/ 21 w 26"/>
                <a:gd name="T37" fmla="*/ 16 h 29"/>
                <a:gd name="T38" fmla="*/ 18 w 26"/>
                <a:gd name="T39" fmla="*/ 5 h 29"/>
                <a:gd name="T40" fmla="*/ 12 w 26"/>
                <a:gd name="T41"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9">
                  <a:moveTo>
                    <a:pt x="13" y="0"/>
                  </a:moveTo>
                  <a:cubicBezTo>
                    <a:pt x="17" y="0"/>
                    <a:pt x="21" y="2"/>
                    <a:pt x="23" y="5"/>
                  </a:cubicBezTo>
                  <a:cubicBezTo>
                    <a:pt x="25" y="8"/>
                    <a:pt x="26" y="11"/>
                    <a:pt x="26" y="14"/>
                  </a:cubicBezTo>
                  <a:cubicBezTo>
                    <a:pt x="26" y="16"/>
                    <a:pt x="26" y="19"/>
                    <a:pt x="24" y="21"/>
                  </a:cubicBezTo>
                  <a:cubicBezTo>
                    <a:pt x="23" y="24"/>
                    <a:pt x="22" y="26"/>
                    <a:pt x="20" y="27"/>
                  </a:cubicBezTo>
                  <a:cubicBezTo>
                    <a:pt x="18" y="28"/>
                    <a:pt x="15" y="29"/>
                    <a:pt x="13" y="29"/>
                  </a:cubicBezTo>
                  <a:cubicBezTo>
                    <a:pt x="9" y="29"/>
                    <a:pt x="6" y="27"/>
                    <a:pt x="3" y="24"/>
                  </a:cubicBezTo>
                  <a:cubicBezTo>
                    <a:pt x="1" y="21"/>
                    <a:pt x="0" y="18"/>
                    <a:pt x="0" y="15"/>
                  </a:cubicBezTo>
                  <a:cubicBezTo>
                    <a:pt x="0" y="12"/>
                    <a:pt x="1" y="10"/>
                    <a:pt x="2" y="7"/>
                  </a:cubicBezTo>
                  <a:cubicBezTo>
                    <a:pt x="3" y="5"/>
                    <a:pt x="5" y="3"/>
                    <a:pt x="7" y="2"/>
                  </a:cubicBezTo>
                  <a:cubicBezTo>
                    <a:pt x="9" y="1"/>
                    <a:pt x="11" y="0"/>
                    <a:pt x="13" y="0"/>
                  </a:cubicBezTo>
                  <a:close/>
                  <a:moveTo>
                    <a:pt x="12" y="2"/>
                  </a:moveTo>
                  <a:cubicBezTo>
                    <a:pt x="11" y="2"/>
                    <a:pt x="10" y="3"/>
                    <a:pt x="9" y="3"/>
                  </a:cubicBezTo>
                  <a:cubicBezTo>
                    <a:pt x="8" y="4"/>
                    <a:pt x="7" y="5"/>
                    <a:pt x="7" y="6"/>
                  </a:cubicBezTo>
                  <a:cubicBezTo>
                    <a:pt x="6" y="8"/>
                    <a:pt x="6" y="10"/>
                    <a:pt x="6" y="12"/>
                  </a:cubicBezTo>
                  <a:cubicBezTo>
                    <a:pt x="6" y="16"/>
                    <a:pt x="6" y="20"/>
                    <a:pt x="8" y="22"/>
                  </a:cubicBezTo>
                  <a:cubicBezTo>
                    <a:pt x="10" y="25"/>
                    <a:pt x="12" y="27"/>
                    <a:pt x="14" y="27"/>
                  </a:cubicBezTo>
                  <a:cubicBezTo>
                    <a:pt x="16" y="27"/>
                    <a:pt x="18" y="26"/>
                    <a:pt x="19" y="24"/>
                  </a:cubicBezTo>
                  <a:cubicBezTo>
                    <a:pt x="20" y="23"/>
                    <a:pt x="21" y="20"/>
                    <a:pt x="21" y="16"/>
                  </a:cubicBezTo>
                  <a:cubicBezTo>
                    <a:pt x="21" y="12"/>
                    <a:pt x="20" y="8"/>
                    <a:pt x="18" y="5"/>
                  </a:cubicBezTo>
                  <a:cubicBezTo>
                    <a:pt x="16" y="3"/>
                    <a:pt x="14" y="2"/>
                    <a:pt x="12" y="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35">
              <a:extLst>
                <a:ext uri="{FF2B5EF4-FFF2-40B4-BE49-F238E27FC236}">
                  <a16:creationId xmlns:a16="http://schemas.microsoft.com/office/drawing/2014/main" xmlns="" id="{4DC3938C-3D0F-4A06-B58A-D631E7C031C6}"/>
                </a:ext>
              </a:extLst>
            </p:cNvPr>
            <p:cNvSpPr>
              <a:spLocks/>
            </p:cNvSpPr>
            <p:nvPr/>
          </p:nvSpPr>
          <p:spPr bwMode="auto">
            <a:xfrm>
              <a:off x="5785" y="3298"/>
              <a:ext cx="25" cy="24"/>
            </a:xfrm>
            <a:custGeom>
              <a:avLst/>
              <a:gdLst>
                <a:gd name="T0" fmla="*/ 9 w 29"/>
                <a:gd name="T1" fmla="*/ 6 h 28"/>
                <a:gd name="T2" fmla="*/ 18 w 29"/>
                <a:gd name="T3" fmla="*/ 0 h 28"/>
                <a:gd name="T4" fmla="*/ 22 w 29"/>
                <a:gd name="T5" fmla="*/ 1 h 28"/>
                <a:gd name="T6" fmla="*/ 24 w 29"/>
                <a:gd name="T7" fmla="*/ 5 h 28"/>
                <a:gd name="T8" fmla="*/ 25 w 29"/>
                <a:gd name="T9" fmla="*/ 10 h 28"/>
                <a:gd name="T10" fmla="*/ 25 w 29"/>
                <a:gd name="T11" fmla="*/ 22 h 28"/>
                <a:gd name="T12" fmla="*/ 25 w 29"/>
                <a:gd name="T13" fmla="*/ 25 h 28"/>
                <a:gd name="T14" fmla="*/ 26 w 29"/>
                <a:gd name="T15" fmla="*/ 26 h 28"/>
                <a:gd name="T16" fmla="*/ 29 w 29"/>
                <a:gd name="T17" fmla="*/ 27 h 28"/>
                <a:gd name="T18" fmla="*/ 29 w 29"/>
                <a:gd name="T19" fmla="*/ 28 h 28"/>
                <a:gd name="T20" fmla="*/ 16 w 29"/>
                <a:gd name="T21" fmla="*/ 28 h 28"/>
                <a:gd name="T22" fmla="*/ 16 w 29"/>
                <a:gd name="T23" fmla="*/ 27 h 28"/>
                <a:gd name="T24" fmla="*/ 16 w 29"/>
                <a:gd name="T25" fmla="*/ 27 h 28"/>
                <a:gd name="T26" fmla="*/ 19 w 29"/>
                <a:gd name="T27" fmla="*/ 26 h 28"/>
                <a:gd name="T28" fmla="*/ 20 w 29"/>
                <a:gd name="T29" fmla="*/ 25 h 28"/>
                <a:gd name="T30" fmla="*/ 20 w 29"/>
                <a:gd name="T31" fmla="*/ 22 h 28"/>
                <a:gd name="T32" fmla="*/ 20 w 29"/>
                <a:gd name="T33" fmla="*/ 11 h 28"/>
                <a:gd name="T34" fmla="*/ 19 w 29"/>
                <a:gd name="T35" fmla="*/ 6 h 28"/>
                <a:gd name="T36" fmla="*/ 16 w 29"/>
                <a:gd name="T37" fmla="*/ 4 h 28"/>
                <a:gd name="T38" fmla="*/ 9 w 29"/>
                <a:gd name="T39" fmla="*/ 8 h 28"/>
                <a:gd name="T40" fmla="*/ 9 w 29"/>
                <a:gd name="T41" fmla="*/ 22 h 28"/>
                <a:gd name="T42" fmla="*/ 9 w 29"/>
                <a:gd name="T43" fmla="*/ 25 h 28"/>
                <a:gd name="T44" fmla="*/ 10 w 29"/>
                <a:gd name="T45" fmla="*/ 27 h 28"/>
                <a:gd name="T46" fmla="*/ 13 w 29"/>
                <a:gd name="T47" fmla="*/ 27 h 28"/>
                <a:gd name="T48" fmla="*/ 13 w 29"/>
                <a:gd name="T49" fmla="*/ 28 h 28"/>
                <a:gd name="T50" fmla="*/ 0 w 29"/>
                <a:gd name="T51" fmla="*/ 28 h 28"/>
                <a:gd name="T52" fmla="*/ 0 w 29"/>
                <a:gd name="T53" fmla="*/ 27 h 28"/>
                <a:gd name="T54" fmla="*/ 1 w 29"/>
                <a:gd name="T55" fmla="*/ 27 h 28"/>
                <a:gd name="T56" fmla="*/ 3 w 29"/>
                <a:gd name="T57" fmla="*/ 26 h 28"/>
                <a:gd name="T58" fmla="*/ 4 w 29"/>
                <a:gd name="T59" fmla="*/ 22 h 28"/>
                <a:gd name="T60" fmla="*/ 4 w 29"/>
                <a:gd name="T61" fmla="*/ 12 h 28"/>
                <a:gd name="T62" fmla="*/ 4 w 29"/>
                <a:gd name="T63" fmla="*/ 6 h 28"/>
                <a:gd name="T64" fmla="*/ 3 w 29"/>
                <a:gd name="T65" fmla="*/ 5 h 28"/>
                <a:gd name="T66" fmla="*/ 2 w 29"/>
                <a:gd name="T67" fmla="*/ 4 h 28"/>
                <a:gd name="T68" fmla="*/ 0 w 29"/>
                <a:gd name="T69" fmla="*/ 5 h 28"/>
                <a:gd name="T70" fmla="*/ 0 w 29"/>
                <a:gd name="T71" fmla="*/ 4 h 28"/>
                <a:gd name="T72" fmla="*/ 8 w 29"/>
                <a:gd name="T73" fmla="*/ 0 h 28"/>
                <a:gd name="T74" fmla="*/ 9 w 29"/>
                <a:gd name="T75" fmla="*/ 0 h 28"/>
                <a:gd name="T76" fmla="*/ 9 w 29"/>
                <a:gd name="T7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28">
                  <a:moveTo>
                    <a:pt x="9" y="6"/>
                  </a:moveTo>
                  <a:cubicBezTo>
                    <a:pt x="12" y="2"/>
                    <a:pt x="15" y="0"/>
                    <a:pt x="18" y="0"/>
                  </a:cubicBezTo>
                  <a:cubicBezTo>
                    <a:pt x="19" y="0"/>
                    <a:pt x="21" y="1"/>
                    <a:pt x="22" y="1"/>
                  </a:cubicBezTo>
                  <a:cubicBezTo>
                    <a:pt x="23" y="2"/>
                    <a:pt x="24" y="3"/>
                    <a:pt x="24" y="5"/>
                  </a:cubicBezTo>
                  <a:cubicBezTo>
                    <a:pt x="25" y="6"/>
                    <a:pt x="25" y="8"/>
                    <a:pt x="25" y="10"/>
                  </a:cubicBezTo>
                  <a:cubicBezTo>
                    <a:pt x="25" y="22"/>
                    <a:pt x="25" y="22"/>
                    <a:pt x="25" y="22"/>
                  </a:cubicBezTo>
                  <a:cubicBezTo>
                    <a:pt x="25" y="24"/>
                    <a:pt x="25" y="25"/>
                    <a:pt x="25" y="25"/>
                  </a:cubicBezTo>
                  <a:cubicBezTo>
                    <a:pt x="25" y="26"/>
                    <a:pt x="26" y="26"/>
                    <a:pt x="26" y="26"/>
                  </a:cubicBezTo>
                  <a:cubicBezTo>
                    <a:pt x="27" y="27"/>
                    <a:pt x="28" y="27"/>
                    <a:pt x="29" y="27"/>
                  </a:cubicBezTo>
                  <a:cubicBezTo>
                    <a:pt x="29" y="28"/>
                    <a:pt x="29" y="28"/>
                    <a:pt x="29" y="28"/>
                  </a:cubicBezTo>
                  <a:cubicBezTo>
                    <a:pt x="16" y="28"/>
                    <a:pt x="16" y="28"/>
                    <a:pt x="16" y="28"/>
                  </a:cubicBezTo>
                  <a:cubicBezTo>
                    <a:pt x="16" y="27"/>
                    <a:pt x="16" y="27"/>
                    <a:pt x="16" y="27"/>
                  </a:cubicBezTo>
                  <a:cubicBezTo>
                    <a:pt x="16" y="27"/>
                    <a:pt x="16" y="27"/>
                    <a:pt x="16" y="27"/>
                  </a:cubicBezTo>
                  <a:cubicBezTo>
                    <a:pt x="17" y="27"/>
                    <a:pt x="18" y="27"/>
                    <a:pt x="19" y="26"/>
                  </a:cubicBezTo>
                  <a:cubicBezTo>
                    <a:pt x="19" y="26"/>
                    <a:pt x="20" y="25"/>
                    <a:pt x="20" y="25"/>
                  </a:cubicBezTo>
                  <a:cubicBezTo>
                    <a:pt x="20" y="24"/>
                    <a:pt x="20" y="23"/>
                    <a:pt x="20" y="22"/>
                  </a:cubicBezTo>
                  <a:cubicBezTo>
                    <a:pt x="20" y="11"/>
                    <a:pt x="20" y="11"/>
                    <a:pt x="20" y="11"/>
                  </a:cubicBezTo>
                  <a:cubicBezTo>
                    <a:pt x="20" y="8"/>
                    <a:pt x="20" y="7"/>
                    <a:pt x="19" y="6"/>
                  </a:cubicBezTo>
                  <a:cubicBezTo>
                    <a:pt x="18" y="4"/>
                    <a:pt x="17" y="4"/>
                    <a:pt x="16" y="4"/>
                  </a:cubicBezTo>
                  <a:cubicBezTo>
                    <a:pt x="14" y="4"/>
                    <a:pt x="11" y="5"/>
                    <a:pt x="9" y="8"/>
                  </a:cubicBezTo>
                  <a:cubicBezTo>
                    <a:pt x="9" y="22"/>
                    <a:pt x="9" y="22"/>
                    <a:pt x="9" y="22"/>
                  </a:cubicBezTo>
                  <a:cubicBezTo>
                    <a:pt x="9" y="24"/>
                    <a:pt x="9" y="25"/>
                    <a:pt x="9" y="25"/>
                  </a:cubicBezTo>
                  <a:cubicBezTo>
                    <a:pt x="9" y="26"/>
                    <a:pt x="10" y="26"/>
                    <a:pt x="10" y="27"/>
                  </a:cubicBezTo>
                  <a:cubicBezTo>
                    <a:pt x="11" y="27"/>
                    <a:pt x="12" y="27"/>
                    <a:pt x="13" y="27"/>
                  </a:cubicBezTo>
                  <a:cubicBezTo>
                    <a:pt x="13" y="28"/>
                    <a:pt x="13" y="28"/>
                    <a:pt x="13" y="28"/>
                  </a:cubicBezTo>
                  <a:cubicBezTo>
                    <a:pt x="0" y="28"/>
                    <a:pt x="0" y="28"/>
                    <a:pt x="0" y="28"/>
                  </a:cubicBezTo>
                  <a:cubicBezTo>
                    <a:pt x="0" y="27"/>
                    <a:pt x="0" y="27"/>
                    <a:pt x="0" y="27"/>
                  </a:cubicBezTo>
                  <a:cubicBezTo>
                    <a:pt x="1" y="27"/>
                    <a:pt x="1" y="27"/>
                    <a:pt x="1" y="27"/>
                  </a:cubicBezTo>
                  <a:cubicBezTo>
                    <a:pt x="2" y="27"/>
                    <a:pt x="3" y="27"/>
                    <a:pt x="3" y="26"/>
                  </a:cubicBezTo>
                  <a:cubicBezTo>
                    <a:pt x="4" y="25"/>
                    <a:pt x="4" y="24"/>
                    <a:pt x="4" y="22"/>
                  </a:cubicBezTo>
                  <a:cubicBezTo>
                    <a:pt x="4" y="12"/>
                    <a:pt x="4" y="12"/>
                    <a:pt x="4" y="12"/>
                  </a:cubicBezTo>
                  <a:cubicBezTo>
                    <a:pt x="4" y="9"/>
                    <a:pt x="4" y="7"/>
                    <a:pt x="4" y="6"/>
                  </a:cubicBezTo>
                  <a:cubicBezTo>
                    <a:pt x="4" y="5"/>
                    <a:pt x="3" y="5"/>
                    <a:pt x="3" y="5"/>
                  </a:cubicBezTo>
                  <a:cubicBezTo>
                    <a:pt x="3" y="4"/>
                    <a:pt x="2" y="4"/>
                    <a:pt x="2" y="4"/>
                  </a:cubicBezTo>
                  <a:cubicBezTo>
                    <a:pt x="1" y="4"/>
                    <a:pt x="1" y="4"/>
                    <a:pt x="0" y="5"/>
                  </a:cubicBezTo>
                  <a:cubicBezTo>
                    <a:pt x="0" y="4"/>
                    <a:pt x="0" y="4"/>
                    <a:pt x="0" y="4"/>
                  </a:cubicBezTo>
                  <a:cubicBezTo>
                    <a:pt x="8" y="0"/>
                    <a:pt x="8" y="0"/>
                    <a:pt x="8" y="0"/>
                  </a:cubicBezTo>
                  <a:cubicBezTo>
                    <a:pt x="9" y="0"/>
                    <a:pt x="9" y="0"/>
                    <a:pt x="9" y="0"/>
                  </a:cubicBezTo>
                  <a:lnTo>
                    <a:pt x="9" y="6"/>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036">
              <a:extLst>
                <a:ext uri="{FF2B5EF4-FFF2-40B4-BE49-F238E27FC236}">
                  <a16:creationId xmlns:a16="http://schemas.microsoft.com/office/drawing/2014/main" xmlns="" id="{83C8B534-A6C4-44CE-A932-36EC34BD03E9}"/>
                </a:ext>
              </a:extLst>
            </p:cNvPr>
            <p:cNvSpPr>
              <a:spLocks/>
            </p:cNvSpPr>
            <p:nvPr/>
          </p:nvSpPr>
          <p:spPr bwMode="auto">
            <a:xfrm>
              <a:off x="5825" y="3286"/>
              <a:ext cx="32" cy="37"/>
            </a:xfrm>
            <a:custGeom>
              <a:avLst/>
              <a:gdLst>
                <a:gd name="T0" fmla="*/ 34 w 36"/>
                <a:gd name="T1" fmla="*/ 0 h 42"/>
                <a:gd name="T2" fmla="*/ 35 w 36"/>
                <a:gd name="T3" fmla="*/ 14 h 42"/>
                <a:gd name="T4" fmla="*/ 34 w 36"/>
                <a:gd name="T5" fmla="*/ 14 h 42"/>
                <a:gd name="T6" fmla="*/ 29 w 36"/>
                <a:gd name="T7" fmla="*/ 5 h 42"/>
                <a:gd name="T8" fmla="*/ 21 w 36"/>
                <a:gd name="T9" fmla="*/ 2 h 42"/>
                <a:gd name="T10" fmla="*/ 14 w 36"/>
                <a:gd name="T11" fmla="*/ 4 h 42"/>
                <a:gd name="T12" fmla="*/ 9 w 36"/>
                <a:gd name="T13" fmla="*/ 11 h 42"/>
                <a:gd name="T14" fmla="*/ 7 w 36"/>
                <a:gd name="T15" fmla="*/ 22 h 42"/>
                <a:gd name="T16" fmla="*/ 9 w 36"/>
                <a:gd name="T17" fmla="*/ 31 h 42"/>
                <a:gd name="T18" fmla="*/ 14 w 36"/>
                <a:gd name="T19" fmla="*/ 37 h 42"/>
                <a:gd name="T20" fmla="*/ 22 w 36"/>
                <a:gd name="T21" fmla="*/ 39 h 42"/>
                <a:gd name="T22" fmla="*/ 29 w 36"/>
                <a:gd name="T23" fmla="*/ 38 h 42"/>
                <a:gd name="T24" fmla="*/ 35 w 36"/>
                <a:gd name="T25" fmla="*/ 31 h 42"/>
                <a:gd name="T26" fmla="*/ 36 w 36"/>
                <a:gd name="T27" fmla="*/ 32 h 42"/>
                <a:gd name="T28" fmla="*/ 29 w 36"/>
                <a:gd name="T29" fmla="*/ 39 h 42"/>
                <a:gd name="T30" fmla="*/ 20 w 36"/>
                <a:gd name="T31" fmla="*/ 42 h 42"/>
                <a:gd name="T32" fmla="*/ 4 w 36"/>
                <a:gd name="T33" fmla="*/ 35 h 42"/>
                <a:gd name="T34" fmla="*/ 0 w 36"/>
                <a:gd name="T35" fmla="*/ 22 h 42"/>
                <a:gd name="T36" fmla="*/ 3 w 36"/>
                <a:gd name="T37" fmla="*/ 11 h 42"/>
                <a:gd name="T38" fmla="*/ 10 w 36"/>
                <a:gd name="T39" fmla="*/ 3 h 42"/>
                <a:gd name="T40" fmla="*/ 21 w 36"/>
                <a:gd name="T41" fmla="*/ 0 h 42"/>
                <a:gd name="T42" fmla="*/ 29 w 36"/>
                <a:gd name="T43" fmla="*/ 2 h 42"/>
                <a:gd name="T44" fmla="*/ 31 w 36"/>
                <a:gd name="T45" fmla="*/ 3 h 42"/>
                <a:gd name="T46" fmla="*/ 32 w 36"/>
                <a:gd name="T47" fmla="*/ 3 h 42"/>
                <a:gd name="T48" fmla="*/ 33 w 36"/>
                <a:gd name="T49" fmla="*/ 0 h 42"/>
                <a:gd name="T50" fmla="*/ 34 w 36"/>
                <a:gd name="T5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42">
                  <a:moveTo>
                    <a:pt x="34" y="0"/>
                  </a:moveTo>
                  <a:cubicBezTo>
                    <a:pt x="35" y="14"/>
                    <a:pt x="35" y="14"/>
                    <a:pt x="35" y="14"/>
                  </a:cubicBezTo>
                  <a:cubicBezTo>
                    <a:pt x="34" y="14"/>
                    <a:pt x="34" y="14"/>
                    <a:pt x="34" y="14"/>
                  </a:cubicBezTo>
                  <a:cubicBezTo>
                    <a:pt x="33" y="10"/>
                    <a:pt x="31" y="7"/>
                    <a:pt x="29" y="5"/>
                  </a:cubicBezTo>
                  <a:cubicBezTo>
                    <a:pt x="27" y="3"/>
                    <a:pt x="24" y="2"/>
                    <a:pt x="21" y="2"/>
                  </a:cubicBezTo>
                  <a:cubicBezTo>
                    <a:pt x="18" y="2"/>
                    <a:pt x="16" y="3"/>
                    <a:pt x="14" y="4"/>
                  </a:cubicBezTo>
                  <a:cubicBezTo>
                    <a:pt x="12" y="6"/>
                    <a:pt x="10" y="8"/>
                    <a:pt x="9" y="11"/>
                  </a:cubicBezTo>
                  <a:cubicBezTo>
                    <a:pt x="8" y="14"/>
                    <a:pt x="7" y="17"/>
                    <a:pt x="7" y="22"/>
                  </a:cubicBezTo>
                  <a:cubicBezTo>
                    <a:pt x="7" y="25"/>
                    <a:pt x="8" y="28"/>
                    <a:pt x="9" y="31"/>
                  </a:cubicBezTo>
                  <a:cubicBezTo>
                    <a:pt x="10" y="34"/>
                    <a:pt x="12" y="36"/>
                    <a:pt x="14" y="37"/>
                  </a:cubicBezTo>
                  <a:cubicBezTo>
                    <a:pt x="16" y="39"/>
                    <a:pt x="19" y="39"/>
                    <a:pt x="22" y="39"/>
                  </a:cubicBezTo>
                  <a:cubicBezTo>
                    <a:pt x="24" y="39"/>
                    <a:pt x="27" y="39"/>
                    <a:pt x="29" y="38"/>
                  </a:cubicBezTo>
                  <a:cubicBezTo>
                    <a:pt x="31" y="37"/>
                    <a:pt x="33" y="34"/>
                    <a:pt x="35" y="31"/>
                  </a:cubicBezTo>
                  <a:cubicBezTo>
                    <a:pt x="36" y="32"/>
                    <a:pt x="36" y="32"/>
                    <a:pt x="36" y="32"/>
                  </a:cubicBezTo>
                  <a:cubicBezTo>
                    <a:pt x="34" y="35"/>
                    <a:pt x="32" y="38"/>
                    <a:pt x="29" y="39"/>
                  </a:cubicBezTo>
                  <a:cubicBezTo>
                    <a:pt x="27" y="41"/>
                    <a:pt x="23" y="42"/>
                    <a:pt x="20" y="42"/>
                  </a:cubicBezTo>
                  <a:cubicBezTo>
                    <a:pt x="13" y="42"/>
                    <a:pt x="8" y="39"/>
                    <a:pt x="4" y="35"/>
                  </a:cubicBezTo>
                  <a:cubicBezTo>
                    <a:pt x="2" y="31"/>
                    <a:pt x="0" y="27"/>
                    <a:pt x="0" y="22"/>
                  </a:cubicBezTo>
                  <a:cubicBezTo>
                    <a:pt x="0" y="18"/>
                    <a:pt x="1" y="14"/>
                    <a:pt x="3" y="11"/>
                  </a:cubicBezTo>
                  <a:cubicBezTo>
                    <a:pt x="5" y="7"/>
                    <a:pt x="7" y="5"/>
                    <a:pt x="10" y="3"/>
                  </a:cubicBezTo>
                  <a:cubicBezTo>
                    <a:pt x="13" y="1"/>
                    <a:pt x="17" y="0"/>
                    <a:pt x="21" y="0"/>
                  </a:cubicBezTo>
                  <a:cubicBezTo>
                    <a:pt x="23" y="0"/>
                    <a:pt x="26" y="1"/>
                    <a:pt x="29" y="2"/>
                  </a:cubicBezTo>
                  <a:cubicBezTo>
                    <a:pt x="30" y="3"/>
                    <a:pt x="30" y="3"/>
                    <a:pt x="31" y="3"/>
                  </a:cubicBezTo>
                  <a:cubicBezTo>
                    <a:pt x="31" y="3"/>
                    <a:pt x="32" y="3"/>
                    <a:pt x="32" y="3"/>
                  </a:cubicBezTo>
                  <a:cubicBezTo>
                    <a:pt x="33" y="2"/>
                    <a:pt x="33" y="1"/>
                    <a:pt x="33" y="0"/>
                  </a:cubicBezTo>
                  <a:lnTo>
                    <a:pt x="34"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037">
              <a:extLst>
                <a:ext uri="{FF2B5EF4-FFF2-40B4-BE49-F238E27FC236}">
                  <a16:creationId xmlns:a16="http://schemas.microsoft.com/office/drawing/2014/main" xmlns="" id="{027F7DE1-1DCB-4CD2-831A-58D3093496F9}"/>
                </a:ext>
              </a:extLst>
            </p:cNvPr>
            <p:cNvSpPr>
              <a:spLocks noEditPoints="1"/>
            </p:cNvSpPr>
            <p:nvPr/>
          </p:nvSpPr>
          <p:spPr bwMode="auto">
            <a:xfrm>
              <a:off x="5861" y="3298"/>
              <a:ext cx="23" cy="25"/>
            </a:xfrm>
            <a:custGeom>
              <a:avLst/>
              <a:gdLst>
                <a:gd name="T0" fmla="*/ 13 w 26"/>
                <a:gd name="T1" fmla="*/ 0 h 29"/>
                <a:gd name="T2" fmla="*/ 23 w 26"/>
                <a:gd name="T3" fmla="*/ 5 h 29"/>
                <a:gd name="T4" fmla="*/ 26 w 26"/>
                <a:gd name="T5" fmla="*/ 14 h 29"/>
                <a:gd name="T6" fmla="*/ 24 w 26"/>
                <a:gd name="T7" fmla="*/ 21 h 29"/>
                <a:gd name="T8" fmla="*/ 20 w 26"/>
                <a:gd name="T9" fmla="*/ 27 h 29"/>
                <a:gd name="T10" fmla="*/ 13 w 26"/>
                <a:gd name="T11" fmla="*/ 29 h 29"/>
                <a:gd name="T12" fmla="*/ 3 w 26"/>
                <a:gd name="T13" fmla="*/ 24 h 29"/>
                <a:gd name="T14" fmla="*/ 0 w 26"/>
                <a:gd name="T15" fmla="*/ 15 h 29"/>
                <a:gd name="T16" fmla="*/ 2 w 26"/>
                <a:gd name="T17" fmla="*/ 7 h 29"/>
                <a:gd name="T18" fmla="*/ 7 w 26"/>
                <a:gd name="T19" fmla="*/ 2 h 29"/>
                <a:gd name="T20" fmla="*/ 13 w 26"/>
                <a:gd name="T21" fmla="*/ 0 h 29"/>
                <a:gd name="T22" fmla="*/ 12 w 26"/>
                <a:gd name="T23" fmla="*/ 2 h 29"/>
                <a:gd name="T24" fmla="*/ 9 w 26"/>
                <a:gd name="T25" fmla="*/ 3 h 29"/>
                <a:gd name="T26" fmla="*/ 7 w 26"/>
                <a:gd name="T27" fmla="*/ 6 h 29"/>
                <a:gd name="T28" fmla="*/ 6 w 26"/>
                <a:gd name="T29" fmla="*/ 12 h 29"/>
                <a:gd name="T30" fmla="*/ 8 w 26"/>
                <a:gd name="T31" fmla="*/ 22 h 29"/>
                <a:gd name="T32" fmla="*/ 14 w 26"/>
                <a:gd name="T33" fmla="*/ 27 h 29"/>
                <a:gd name="T34" fmla="*/ 19 w 26"/>
                <a:gd name="T35" fmla="*/ 24 h 29"/>
                <a:gd name="T36" fmla="*/ 21 w 26"/>
                <a:gd name="T37" fmla="*/ 16 h 29"/>
                <a:gd name="T38" fmla="*/ 18 w 26"/>
                <a:gd name="T39" fmla="*/ 5 h 29"/>
                <a:gd name="T40" fmla="*/ 12 w 26"/>
                <a:gd name="T41"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29">
                  <a:moveTo>
                    <a:pt x="13" y="0"/>
                  </a:moveTo>
                  <a:cubicBezTo>
                    <a:pt x="17" y="0"/>
                    <a:pt x="21" y="2"/>
                    <a:pt x="23" y="5"/>
                  </a:cubicBezTo>
                  <a:cubicBezTo>
                    <a:pt x="25" y="8"/>
                    <a:pt x="26" y="11"/>
                    <a:pt x="26" y="14"/>
                  </a:cubicBezTo>
                  <a:cubicBezTo>
                    <a:pt x="26" y="16"/>
                    <a:pt x="26" y="19"/>
                    <a:pt x="24" y="21"/>
                  </a:cubicBezTo>
                  <a:cubicBezTo>
                    <a:pt x="23" y="24"/>
                    <a:pt x="22" y="26"/>
                    <a:pt x="20" y="27"/>
                  </a:cubicBezTo>
                  <a:cubicBezTo>
                    <a:pt x="18" y="28"/>
                    <a:pt x="15" y="29"/>
                    <a:pt x="13" y="29"/>
                  </a:cubicBezTo>
                  <a:cubicBezTo>
                    <a:pt x="9" y="29"/>
                    <a:pt x="6" y="27"/>
                    <a:pt x="3" y="24"/>
                  </a:cubicBezTo>
                  <a:cubicBezTo>
                    <a:pt x="1" y="21"/>
                    <a:pt x="0" y="18"/>
                    <a:pt x="0" y="15"/>
                  </a:cubicBezTo>
                  <a:cubicBezTo>
                    <a:pt x="0" y="12"/>
                    <a:pt x="1" y="10"/>
                    <a:pt x="2" y="7"/>
                  </a:cubicBezTo>
                  <a:cubicBezTo>
                    <a:pt x="3" y="5"/>
                    <a:pt x="5" y="3"/>
                    <a:pt x="7" y="2"/>
                  </a:cubicBezTo>
                  <a:cubicBezTo>
                    <a:pt x="9" y="1"/>
                    <a:pt x="11" y="0"/>
                    <a:pt x="13" y="0"/>
                  </a:cubicBezTo>
                  <a:close/>
                  <a:moveTo>
                    <a:pt x="12" y="2"/>
                  </a:moveTo>
                  <a:cubicBezTo>
                    <a:pt x="11" y="2"/>
                    <a:pt x="10" y="3"/>
                    <a:pt x="9" y="3"/>
                  </a:cubicBezTo>
                  <a:cubicBezTo>
                    <a:pt x="8" y="4"/>
                    <a:pt x="7" y="5"/>
                    <a:pt x="7" y="6"/>
                  </a:cubicBezTo>
                  <a:cubicBezTo>
                    <a:pt x="6" y="8"/>
                    <a:pt x="6" y="10"/>
                    <a:pt x="6" y="12"/>
                  </a:cubicBezTo>
                  <a:cubicBezTo>
                    <a:pt x="6" y="16"/>
                    <a:pt x="6" y="20"/>
                    <a:pt x="8" y="22"/>
                  </a:cubicBezTo>
                  <a:cubicBezTo>
                    <a:pt x="10" y="25"/>
                    <a:pt x="12" y="27"/>
                    <a:pt x="14" y="27"/>
                  </a:cubicBezTo>
                  <a:cubicBezTo>
                    <a:pt x="16" y="27"/>
                    <a:pt x="18" y="26"/>
                    <a:pt x="19" y="24"/>
                  </a:cubicBezTo>
                  <a:cubicBezTo>
                    <a:pt x="20" y="23"/>
                    <a:pt x="21" y="20"/>
                    <a:pt x="21" y="16"/>
                  </a:cubicBezTo>
                  <a:cubicBezTo>
                    <a:pt x="21" y="12"/>
                    <a:pt x="20" y="8"/>
                    <a:pt x="18" y="5"/>
                  </a:cubicBezTo>
                  <a:cubicBezTo>
                    <a:pt x="16" y="3"/>
                    <a:pt x="14" y="2"/>
                    <a:pt x="12" y="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038">
              <a:extLst>
                <a:ext uri="{FF2B5EF4-FFF2-40B4-BE49-F238E27FC236}">
                  <a16:creationId xmlns:a16="http://schemas.microsoft.com/office/drawing/2014/main" xmlns="" id="{81DDB014-DDE4-47F5-A867-203556FE1756}"/>
                </a:ext>
              </a:extLst>
            </p:cNvPr>
            <p:cNvSpPr>
              <a:spLocks/>
            </p:cNvSpPr>
            <p:nvPr/>
          </p:nvSpPr>
          <p:spPr bwMode="auto">
            <a:xfrm>
              <a:off x="5887" y="3285"/>
              <a:ext cx="12" cy="37"/>
            </a:xfrm>
            <a:custGeom>
              <a:avLst/>
              <a:gdLst>
                <a:gd name="T0" fmla="*/ 9 w 14"/>
                <a:gd name="T1" fmla="*/ 0 h 42"/>
                <a:gd name="T2" fmla="*/ 9 w 14"/>
                <a:gd name="T3" fmla="*/ 36 h 42"/>
                <a:gd name="T4" fmla="*/ 10 w 14"/>
                <a:gd name="T5" fmla="*/ 39 h 42"/>
                <a:gd name="T6" fmla="*/ 11 w 14"/>
                <a:gd name="T7" fmla="*/ 40 h 42"/>
                <a:gd name="T8" fmla="*/ 14 w 14"/>
                <a:gd name="T9" fmla="*/ 41 h 42"/>
                <a:gd name="T10" fmla="*/ 14 w 14"/>
                <a:gd name="T11" fmla="*/ 42 h 42"/>
                <a:gd name="T12" fmla="*/ 1 w 14"/>
                <a:gd name="T13" fmla="*/ 42 h 42"/>
                <a:gd name="T14" fmla="*/ 1 w 14"/>
                <a:gd name="T15" fmla="*/ 41 h 42"/>
                <a:gd name="T16" fmla="*/ 3 w 14"/>
                <a:gd name="T17" fmla="*/ 41 h 42"/>
                <a:gd name="T18" fmla="*/ 4 w 14"/>
                <a:gd name="T19" fmla="*/ 39 h 42"/>
                <a:gd name="T20" fmla="*/ 4 w 14"/>
                <a:gd name="T21" fmla="*/ 36 h 42"/>
                <a:gd name="T22" fmla="*/ 4 w 14"/>
                <a:gd name="T23" fmla="*/ 12 h 42"/>
                <a:gd name="T24" fmla="*/ 4 w 14"/>
                <a:gd name="T25" fmla="*/ 6 h 42"/>
                <a:gd name="T26" fmla="*/ 4 w 14"/>
                <a:gd name="T27" fmla="*/ 5 h 42"/>
                <a:gd name="T28" fmla="*/ 2 w 14"/>
                <a:gd name="T29" fmla="*/ 4 h 42"/>
                <a:gd name="T30" fmla="*/ 1 w 14"/>
                <a:gd name="T31" fmla="*/ 5 h 42"/>
                <a:gd name="T32" fmla="*/ 0 w 14"/>
                <a:gd name="T33" fmla="*/ 4 h 42"/>
                <a:gd name="T34" fmla="*/ 8 w 14"/>
                <a:gd name="T35" fmla="*/ 0 h 42"/>
                <a:gd name="T36" fmla="*/ 9 w 14"/>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42">
                  <a:moveTo>
                    <a:pt x="9" y="0"/>
                  </a:moveTo>
                  <a:cubicBezTo>
                    <a:pt x="9" y="36"/>
                    <a:pt x="9" y="36"/>
                    <a:pt x="9" y="36"/>
                  </a:cubicBezTo>
                  <a:cubicBezTo>
                    <a:pt x="9" y="38"/>
                    <a:pt x="9" y="39"/>
                    <a:pt x="10" y="39"/>
                  </a:cubicBezTo>
                  <a:cubicBezTo>
                    <a:pt x="10" y="40"/>
                    <a:pt x="10" y="40"/>
                    <a:pt x="11" y="40"/>
                  </a:cubicBezTo>
                  <a:cubicBezTo>
                    <a:pt x="11" y="41"/>
                    <a:pt x="12" y="41"/>
                    <a:pt x="14" y="41"/>
                  </a:cubicBezTo>
                  <a:cubicBezTo>
                    <a:pt x="14" y="42"/>
                    <a:pt x="14" y="42"/>
                    <a:pt x="14" y="42"/>
                  </a:cubicBezTo>
                  <a:cubicBezTo>
                    <a:pt x="1" y="42"/>
                    <a:pt x="1" y="42"/>
                    <a:pt x="1" y="42"/>
                  </a:cubicBezTo>
                  <a:cubicBezTo>
                    <a:pt x="1" y="41"/>
                    <a:pt x="1" y="41"/>
                    <a:pt x="1" y="41"/>
                  </a:cubicBezTo>
                  <a:cubicBezTo>
                    <a:pt x="2" y="41"/>
                    <a:pt x="3" y="41"/>
                    <a:pt x="3" y="41"/>
                  </a:cubicBezTo>
                  <a:cubicBezTo>
                    <a:pt x="3" y="40"/>
                    <a:pt x="4" y="40"/>
                    <a:pt x="4" y="39"/>
                  </a:cubicBezTo>
                  <a:cubicBezTo>
                    <a:pt x="4" y="39"/>
                    <a:pt x="4" y="38"/>
                    <a:pt x="4" y="36"/>
                  </a:cubicBezTo>
                  <a:cubicBezTo>
                    <a:pt x="4" y="12"/>
                    <a:pt x="4" y="12"/>
                    <a:pt x="4" y="12"/>
                  </a:cubicBezTo>
                  <a:cubicBezTo>
                    <a:pt x="4" y="8"/>
                    <a:pt x="4" y="7"/>
                    <a:pt x="4" y="6"/>
                  </a:cubicBezTo>
                  <a:cubicBezTo>
                    <a:pt x="4" y="5"/>
                    <a:pt x="4" y="5"/>
                    <a:pt x="4" y="5"/>
                  </a:cubicBezTo>
                  <a:cubicBezTo>
                    <a:pt x="3" y="4"/>
                    <a:pt x="3" y="4"/>
                    <a:pt x="2" y="4"/>
                  </a:cubicBezTo>
                  <a:cubicBezTo>
                    <a:pt x="2" y="4"/>
                    <a:pt x="1" y="4"/>
                    <a:pt x="1" y="5"/>
                  </a:cubicBezTo>
                  <a:cubicBezTo>
                    <a:pt x="0" y="4"/>
                    <a:pt x="0" y="4"/>
                    <a:pt x="0" y="4"/>
                  </a:cubicBezTo>
                  <a:cubicBezTo>
                    <a:pt x="8" y="0"/>
                    <a:pt x="8" y="0"/>
                    <a:pt x="8" y="0"/>
                  </a:cubicBezTo>
                  <a:lnTo>
                    <a:pt x="9"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039">
              <a:extLst>
                <a:ext uri="{FF2B5EF4-FFF2-40B4-BE49-F238E27FC236}">
                  <a16:creationId xmlns:a16="http://schemas.microsoft.com/office/drawing/2014/main" xmlns="" id="{C5069F72-39D7-4BC3-8364-C2E7D5F0D6BD}"/>
                </a:ext>
              </a:extLst>
            </p:cNvPr>
            <p:cNvSpPr>
              <a:spLocks/>
            </p:cNvSpPr>
            <p:nvPr/>
          </p:nvSpPr>
          <p:spPr bwMode="auto">
            <a:xfrm>
              <a:off x="5902" y="3285"/>
              <a:ext cx="11" cy="37"/>
            </a:xfrm>
            <a:custGeom>
              <a:avLst/>
              <a:gdLst>
                <a:gd name="T0" fmla="*/ 9 w 13"/>
                <a:gd name="T1" fmla="*/ 0 h 42"/>
                <a:gd name="T2" fmla="*/ 9 w 13"/>
                <a:gd name="T3" fmla="*/ 36 h 42"/>
                <a:gd name="T4" fmla="*/ 9 w 13"/>
                <a:gd name="T5" fmla="*/ 39 h 42"/>
                <a:gd name="T6" fmla="*/ 10 w 13"/>
                <a:gd name="T7" fmla="*/ 40 h 42"/>
                <a:gd name="T8" fmla="*/ 13 w 13"/>
                <a:gd name="T9" fmla="*/ 41 h 42"/>
                <a:gd name="T10" fmla="*/ 13 w 13"/>
                <a:gd name="T11" fmla="*/ 42 h 42"/>
                <a:gd name="T12" fmla="*/ 0 w 13"/>
                <a:gd name="T13" fmla="*/ 42 h 42"/>
                <a:gd name="T14" fmla="*/ 0 w 13"/>
                <a:gd name="T15" fmla="*/ 41 h 42"/>
                <a:gd name="T16" fmla="*/ 3 w 13"/>
                <a:gd name="T17" fmla="*/ 41 h 42"/>
                <a:gd name="T18" fmla="*/ 4 w 13"/>
                <a:gd name="T19" fmla="*/ 39 h 42"/>
                <a:gd name="T20" fmla="*/ 4 w 13"/>
                <a:gd name="T21" fmla="*/ 36 h 42"/>
                <a:gd name="T22" fmla="*/ 4 w 13"/>
                <a:gd name="T23" fmla="*/ 12 h 42"/>
                <a:gd name="T24" fmla="*/ 4 w 13"/>
                <a:gd name="T25" fmla="*/ 6 h 42"/>
                <a:gd name="T26" fmla="*/ 3 w 13"/>
                <a:gd name="T27" fmla="*/ 5 h 42"/>
                <a:gd name="T28" fmla="*/ 2 w 13"/>
                <a:gd name="T29" fmla="*/ 4 h 42"/>
                <a:gd name="T30" fmla="*/ 0 w 13"/>
                <a:gd name="T31" fmla="*/ 5 h 42"/>
                <a:gd name="T32" fmla="*/ 0 w 13"/>
                <a:gd name="T33" fmla="*/ 4 h 42"/>
                <a:gd name="T34" fmla="*/ 8 w 13"/>
                <a:gd name="T35" fmla="*/ 0 h 42"/>
                <a:gd name="T36" fmla="*/ 9 w 13"/>
                <a:gd name="T3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42">
                  <a:moveTo>
                    <a:pt x="9" y="0"/>
                  </a:moveTo>
                  <a:cubicBezTo>
                    <a:pt x="9" y="36"/>
                    <a:pt x="9" y="36"/>
                    <a:pt x="9" y="36"/>
                  </a:cubicBezTo>
                  <a:cubicBezTo>
                    <a:pt x="9" y="38"/>
                    <a:pt x="9" y="39"/>
                    <a:pt x="9" y="39"/>
                  </a:cubicBezTo>
                  <a:cubicBezTo>
                    <a:pt x="10" y="40"/>
                    <a:pt x="10" y="40"/>
                    <a:pt x="10" y="40"/>
                  </a:cubicBezTo>
                  <a:cubicBezTo>
                    <a:pt x="11" y="41"/>
                    <a:pt x="12" y="41"/>
                    <a:pt x="13" y="41"/>
                  </a:cubicBezTo>
                  <a:cubicBezTo>
                    <a:pt x="13" y="42"/>
                    <a:pt x="13" y="42"/>
                    <a:pt x="13" y="42"/>
                  </a:cubicBezTo>
                  <a:cubicBezTo>
                    <a:pt x="0" y="42"/>
                    <a:pt x="0" y="42"/>
                    <a:pt x="0" y="42"/>
                  </a:cubicBezTo>
                  <a:cubicBezTo>
                    <a:pt x="0" y="41"/>
                    <a:pt x="0" y="41"/>
                    <a:pt x="0" y="41"/>
                  </a:cubicBezTo>
                  <a:cubicBezTo>
                    <a:pt x="1" y="41"/>
                    <a:pt x="2" y="41"/>
                    <a:pt x="3" y="41"/>
                  </a:cubicBezTo>
                  <a:cubicBezTo>
                    <a:pt x="3" y="40"/>
                    <a:pt x="3" y="40"/>
                    <a:pt x="4" y="39"/>
                  </a:cubicBezTo>
                  <a:cubicBezTo>
                    <a:pt x="4" y="39"/>
                    <a:pt x="4" y="38"/>
                    <a:pt x="4" y="36"/>
                  </a:cubicBezTo>
                  <a:cubicBezTo>
                    <a:pt x="4" y="12"/>
                    <a:pt x="4" y="12"/>
                    <a:pt x="4" y="12"/>
                  </a:cubicBezTo>
                  <a:cubicBezTo>
                    <a:pt x="4" y="8"/>
                    <a:pt x="4" y="7"/>
                    <a:pt x="4" y="6"/>
                  </a:cubicBezTo>
                  <a:cubicBezTo>
                    <a:pt x="4" y="5"/>
                    <a:pt x="4" y="5"/>
                    <a:pt x="3" y="5"/>
                  </a:cubicBezTo>
                  <a:cubicBezTo>
                    <a:pt x="3" y="4"/>
                    <a:pt x="3" y="4"/>
                    <a:pt x="2" y="4"/>
                  </a:cubicBezTo>
                  <a:cubicBezTo>
                    <a:pt x="2" y="4"/>
                    <a:pt x="1" y="4"/>
                    <a:pt x="0" y="5"/>
                  </a:cubicBezTo>
                  <a:cubicBezTo>
                    <a:pt x="0" y="4"/>
                    <a:pt x="0" y="4"/>
                    <a:pt x="0" y="4"/>
                  </a:cubicBezTo>
                  <a:cubicBezTo>
                    <a:pt x="8" y="0"/>
                    <a:pt x="8" y="0"/>
                    <a:pt x="8" y="0"/>
                  </a:cubicBezTo>
                  <a:lnTo>
                    <a:pt x="9" y="0"/>
                  </a:ln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040">
              <a:extLst>
                <a:ext uri="{FF2B5EF4-FFF2-40B4-BE49-F238E27FC236}">
                  <a16:creationId xmlns:a16="http://schemas.microsoft.com/office/drawing/2014/main" xmlns="" id="{D9675F0B-C0B6-4890-AAA4-037756AFC388}"/>
                </a:ext>
              </a:extLst>
            </p:cNvPr>
            <p:cNvSpPr>
              <a:spLocks noEditPoints="1"/>
            </p:cNvSpPr>
            <p:nvPr/>
          </p:nvSpPr>
          <p:spPr bwMode="auto">
            <a:xfrm>
              <a:off x="5917" y="3298"/>
              <a:ext cx="19" cy="25"/>
            </a:xfrm>
            <a:custGeom>
              <a:avLst/>
              <a:gdLst>
                <a:gd name="T0" fmla="*/ 4 w 22"/>
                <a:gd name="T1" fmla="*/ 11 h 29"/>
                <a:gd name="T2" fmla="*/ 7 w 22"/>
                <a:gd name="T3" fmla="*/ 21 h 29"/>
                <a:gd name="T4" fmla="*/ 14 w 22"/>
                <a:gd name="T5" fmla="*/ 24 h 29"/>
                <a:gd name="T6" fmla="*/ 18 w 22"/>
                <a:gd name="T7" fmla="*/ 23 h 29"/>
                <a:gd name="T8" fmla="*/ 22 w 22"/>
                <a:gd name="T9" fmla="*/ 18 h 29"/>
                <a:gd name="T10" fmla="*/ 22 w 22"/>
                <a:gd name="T11" fmla="*/ 18 h 29"/>
                <a:gd name="T12" fmla="*/ 19 w 22"/>
                <a:gd name="T13" fmla="*/ 25 h 29"/>
                <a:gd name="T14" fmla="*/ 12 w 22"/>
                <a:gd name="T15" fmla="*/ 29 h 29"/>
                <a:gd name="T16" fmla="*/ 3 w 22"/>
                <a:gd name="T17" fmla="*/ 25 h 29"/>
                <a:gd name="T18" fmla="*/ 0 w 22"/>
                <a:gd name="T19" fmla="*/ 15 h 29"/>
                <a:gd name="T20" fmla="*/ 3 w 22"/>
                <a:gd name="T21" fmla="*/ 4 h 29"/>
                <a:gd name="T22" fmla="*/ 12 w 22"/>
                <a:gd name="T23" fmla="*/ 0 h 29"/>
                <a:gd name="T24" fmla="*/ 20 w 22"/>
                <a:gd name="T25" fmla="*/ 3 h 29"/>
                <a:gd name="T26" fmla="*/ 22 w 22"/>
                <a:gd name="T27" fmla="*/ 11 h 29"/>
                <a:gd name="T28" fmla="*/ 4 w 22"/>
                <a:gd name="T29" fmla="*/ 11 h 29"/>
                <a:gd name="T30" fmla="*/ 4 w 22"/>
                <a:gd name="T31" fmla="*/ 10 h 29"/>
                <a:gd name="T32" fmla="*/ 16 w 22"/>
                <a:gd name="T33" fmla="*/ 10 h 29"/>
                <a:gd name="T34" fmla="*/ 16 w 22"/>
                <a:gd name="T35" fmla="*/ 6 h 29"/>
                <a:gd name="T36" fmla="*/ 14 w 22"/>
                <a:gd name="T37" fmla="*/ 3 h 29"/>
                <a:gd name="T38" fmla="*/ 11 w 22"/>
                <a:gd name="T39" fmla="*/ 2 h 29"/>
                <a:gd name="T40" fmla="*/ 6 w 22"/>
                <a:gd name="T41" fmla="*/ 4 h 29"/>
                <a:gd name="T42" fmla="*/ 4 w 22"/>
                <a:gd name="T4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9">
                  <a:moveTo>
                    <a:pt x="4" y="11"/>
                  </a:moveTo>
                  <a:cubicBezTo>
                    <a:pt x="4" y="15"/>
                    <a:pt x="5" y="18"/>
                    <a:pt x="7" y="21"/>
                  </a:cubicBezTo>
                  <a:cubicBezTo>
                    <a:pt x="9" y="23"/>
                    <a:pt x="11" y="24"/>
                    <a:pt x="14" y="24"/>
                  </a:cubicBezTo>
                  <a:cubicBezTo>
                    <a:pt x="15" y="24"/>
                    <a:pt x="17" y="24"/>
                    <a:pt x="18" y="23"/>
                  </a:cubicBezTo>
                  <a:cubicBezTo>
                    <a:pt x="20" y="22"/>
                    <a:pt x="21" y="20"/>
                    <a:pt x="22" y="18"/>
                  </a:cubicBezTo>
                  <a:cubicBezTo>
                    <a:pt x="22" y="18"/>
                    <a:pt x="22" y="18"/>
                    <a:pt x="22" y="18"/>
                  </a:cubicBezTo>
                  <a:cubicBezTo>
                    <a:pt x="22" y="21"/>
                    <a:pt x="21" y="23"/>
                    <a:pt x="19" y="25"/>
                  </a:cubicBezTo>
                  <a:cubicBezTo>
                    <a:pt x="17" y="28"/>
                    <a:pt x="14" y="29"/>
                    <a:pt x="12" y="29"/>
                  </a:cubicBezTo>
                  <a:cubicBezTo>
                    <a:pt x="8" y="29"/>
                    <a:pt x="6" y="28"/>
                    <a:pt x="3" y="25"/>
                  </a:cubicBezTo>
                  <a:cubicBezTo>
                    <a:pt x="1" y="23"/>
                    <a:pt x="0" y="19"/>
                    <a:pt x="0" y="15"/>
                  </a:cubicBezTo>
                  <a:cubicBezTo>
                    <a:pt x="0" y="10"/>
                    <a:pt x="1" y="7"/>
                    <a:pt x="3" y="4"/>
                  </a:cubicBezTo>
                  <a:cubicBezTo>
                    <a:pt x="6" y="2"/>
                    <a:pt x="9" y="0"/>
                    <a:pt x="12" y="0"/>
                  </a:cubicBezTo>
                  <a:cubicBezTo>
                    <a:pt x="15" y="0"/>
                    <a:pt x="18" y="1"/>
                    <a:pt x="20" y="3"/>
                  </a:cubicBezTo>
                  <a:cubicBezTo>
                    <a:pt x="22" y="5"/>
                    <a:pt x="22" y="8"/>
                    <a:pt x="22" y="11"/>
                  </a:cubicBezTo>
                  <a:lnTo>
                    <a:pt x="4" y="11"/>
                  </a:lnTo>
                  <a:close/>
                  <a:moveTo>
                    <a:pt x="4" y="10"/>
                  </a:moveTo>
                  <a:cubicBezTo>
                    <a:pt x="16" y="10"/>
                    <a:pt x="16" y="10"/>
                    <a:pt x="16" y="10"/>
                  </a:cubicBezTo>
                  <a:cubicBezTo>
                    <a:pt x="16" y="8"/>
                    <a:pt x="16" y="7"/>
                    <a:pt x="16" y="6"/>
                  </a:cubicBezTo>
                  <a:cubicBezTo>
                    <a:pt x="15" y="5"/>
                    <a:pt x="15" y="4"/>
                    <a:pt x="14" y="3"/>
                  </a:cubicBezTo>
                  <a:cubicBezTo>
                    <a:pt x="13" y="3"/>
                    <a:pt x="12" y="2"/>
                    <a:pt x="11" y="2"/>
                  </a:cubicBezTo>
                  <a:cubicBezTo>
                    <a:pt x="9" y="2"/>
                    <a:pt x="7" y="3"/>
                    <a:pt x="6" y="4"/>
                  </a:cubicBezTo>
                  <a:cubicBezTo>
                    <a:pt x="5" y="6"/>
                    <a:pt x="4" y="7"/>
                    <a:pt x="4" y="1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041">
              <a:extLst>
                <a:ext uri="{FF2B5EF4-FFF2-40B4-BE49-F238E27FC236}">
                  <a16:creationId xmlns:a16="http://schemas.microsoft.com/office/drawing/2014/main" xmlns="" id="{54E58089-357B-4A9B-98FE-E9E9D43179DE}"/>
                </a:ext>
              </a:extLst>
            </p:cNvPr>
            <p:cNvSpPr>
              <a:spLocks noEditPoints="1"/>
            </p:cNvSpPr>
            <p:nvPr/>
          </p:nvSpPr>
          <p:spPr bwMode="auto">
            <a:xfrm>
              <a:off x="5940" y="3298"/>
              <a:ext cx="24" cy="36"/>
            </a:xfrm>
            <a:custGeom>
              <a:avLst/>
              <a:gdLst>
                <a:gd name="T0" fmla="*/ 7 w 27"/>
                <a:gd name="T1" fmla="*/ 18 h 41"/>
                <a:gd name="T2" fmla="*/ 3 w 27"/>
                <a:gd name="T3" fmla="*/ 15 h 41"/>
                <a:gd name="T4" fmla="*/ 2 w 27"/>
                <a:gd name="T5" fmla="*/ 10 h 41"/>
                <a:gd name="T6" fmla="*/ 5 w 27"/>
                <a:gd name="T7" fmla="*/ 3 h 41"/>
                <a:gd name="T8" fmla="*/ 13 w 27"/>
                <a:gd name="T9" fmla="*/ 0 h 41"/>
                <a:gd name="T10" fmla="*/ 19 w 27"/>
                <a:gd name="T11" fmla="*/ 2 h 41"/>
                <a:gd name="T12" fmla="*/ 25 w 27"/>
                <a:gd name="T13" fmla="*/ 2 h 41"/>
                <a:gd name="T14" fmla="*/ 27 w 27"/>
                <a:gd name="T15" fmla="*/ 2 h 41"/>
                <a:gd name="T16" fmla="*/ 27 w 27"/>
                <a:gd name="T17" fmla="*/ 3 h 41"/>
                <a:gd name="T18" fmla="*/ 27 w 27"/>
                <a:gd name="T19" fmla="*/ 3 h 41"/>
                <a:gd name="T20" fmla="*/ 27 w 27"/>
                <a:gd name="T21" fmla="*/ 5 h 41"/>
                <a:gd name="T22" fmla="*/ 27 w 27"/>
                <a:gd name="T23" fmla="*/ 5 h 41"/>
                <a:gd name="T24" fmla="*/ 25 w 27"/>
                <a:gd name="T25" fmla="*/ 5 h 41"/>
                <a:gd name="T26" fmla="*/ 22 w 27"/>
                <a:gd name="T27" fmla="*/ 5 h 41"/>
                <a:gd name="T28" fmla="*/ 23 w 27"/>
                <a:gd name="T29" fmla="*/ 10 h 41"/>
                <a:gd name="T30" fmla="*/ 20 w 27"/>
                <a:gd name="T31" fmla="*/ 17 h 41"/>
                <a:gd name="T32" fmla="*/ 13 w 27"/>
                <a:gd name="T33" fmla="*/ 19 h 41"/>
                <a:gd name="T34" fmla="*/ 9 w 27"/>
                <a:gd name="T35" fmla="*/ 19 h 41"/>
                <a:gd name="T36" fmla="*/ 7 w 27"/>
                <a:gd name="T37" fmla="*/ 21 h 41"/>
                <a:gd name="T38" fmla="*/ 6 w 27"/>
                <a:gd name="T39" fmla="*/ 22 h 41"/>
                <a:gd name="T40" fmla="*/ 7 w 27"/>
                <a:gd name="T41" fmla="*/ 23 h 41"/>
                <a:gd name="T42" fmla="*/ 9 w 27"/>
                <a:gd name="T43" fmla="*/ 24 h 41"/>
                <a:gd name="T44" fmla="*/ 13 w 27"/>
                <a:gd name="T45" fmla="*/ 24 h 41"/>
                <a:gd name="T46" fmla="*/ 21 w 27"/>
                <a:gd name="T47" fmla="*/ 24 h 41"/>
                <a:gd name="T48" fmla="*/ 25 w 27"/>
                <a:gd name="T49" fmla="*/ 26 h 41"/>
                <a:gd name="T50" fmla="*/ 27 w 27"/>
                <a:gd name="T51" fmla="*/ 30 h 41"/>
                <a:gd name="T52" fmla="*/ 24 w 27"/>
                <a:gd name="T53" fmla="*/ 37 h 41"/>
                <a:gd name="T54" fmla="*/ 12 w 27"/>
                <a:gd name="T55" fmla="*/ 41 h 41"/>
                <a:gd name="T56" fmla="*/ 2 w 27"/>
                <a:gd name="T57" fmla="*/ 38 h 41"/>
                <a:gd name="T58" fmla="*/ 0 w 27"/>
                <a:gd name="T59" fmla="*/ 35 h 41"/>
                <a:gd name="T60" fmla="*/ 0 w 27"/>
                <a:gd name="T61" fmla="*/ 34 h 41"/>
                <a:gd name="T62" fmla="*/ 2 w 27"/>
                <a:gd name="T63" fmla="*/ 31 h 41"/>
                <a:gd name="T64" fmla="*/ 5 w 27"/>
                <a:gd name="T65" fmla="*/ 28 h 41"/>
                <a:gd name="T66" fmla="*/ 3 w 27"/>
                <a:gd name="T67" fmla="*/ 26 h 41"/>
                <a:gd name="T68" fmla="*/ 3 w 27"/>
                <a:gd name="T69" fmla="*/ 24 h 41"/>
                <a:gd name="T70" fmla="*/ 3 w 27"/>
                <a:gd name="T71" fmla="*/ 22 h 41"/>
                <a:gd name="T72" fmla="*/ 7 w 27"/>
                <a:gd name="T73" fmla="*/ 18 h 41"/>
                <a:gd name="T74" fmla="*/ 7 w 27"/>
                <a:gd name="T75" fmla="*/ 28 h 41"/>
                <a:gd name="T76" fmla="*/ 5 w 27"/>
                <a:gd name="T77" fmla="*/ 31 h 41"/>
                <a:gd name="T78" fmla="*/ 4 w 27"/>
                <a:gd name="T79" fmla="*/ 33 h 41"/>
                <a:gd name="T80" fmla="*/ 6 w 27"/>
                <a:gd name="T81" fmla="*/ 36 h 41"/>
                <a:gd name="T82" fmla="*/ 14 w 27"/>
                <a:gd name="T83" fmla="*/ 37 h 41"/>
                <a:gd name="T84" fmla="*/ 22 w 27"/>
                <a:gd name="T85" fmla="*/ 36 h 41"/>
                <a:gd name="T86" fmla="*/ 25 w 27"/>
                <a:gd name="T87" fmla="*/ 32 h 41"/>
                <a:gd name="T88" fmla="*/ 23 w 27"/>
                <a:gd name="T89" fmla="*/ 29 h 41"/>
                <a:gd name="T90" fmla="*/ 17 w 27"/>
                <a:gd name="T91" fmla="*/ 29 h 41"/>
                <a:gd name="T92" fmla="*/ 7 w 27"/>
                <a:gd name="T93" fmla="*/ 28 h 41"/>
                <a:gd name="T94" fmla="*/ 12 w 27"/>
                <a:gd name="T95" fmla="*/ 2 h 41"/>
                <a:gd name="T96" fmla="*/ 9 w 27"/>
                <a:gd name="T97" fmla="*/ 3 h 41"/>
                <a:gd name="T98" fmla="*/ 7 w 27"/>
                <a:gd name="T99" fmla="*/ 9 h 41"/>
                <a:gd name="T100" fmla="*/ 9 w 27"/>
                <a:gd name="T101" fmla="*/ 16 h 41"/>
                <a:gd name="T102" fmla="*/ 13 w 27"/>
                <a:gd name="T103" fmla="*/ 18 h 41"/>
                <a:gd name="T104" fmla="*/ 17 w 27"/>
                <a:gd name="T105" fmla="*/ 16 h 41"/>
                <a:gd name="T106" fmla="*/ 18 w 27"/>
                <a:gd name="T107" fmla="*/ 11 h 41"/>
                <a:gd name="T108" fmla="*/ 16 w 27"/>
                <a:gd name="T109" fmla="*/ 4 h 41"/>
                <a:gd name="T110" fmla="*/ 12 w 27"/>
                <a:gd name="T111"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 h="41">
                  <a:moveTo>
                    <a:pt x="7" y="18"/>
                  </a:moveTo>
                  <a:cubicBezTo>
                    <a:pt x="6" y="17"/>
                    <a:pt x="4" y="16"/>
                    <a:pt x="3" y="15"/>
                  </a:cubicBezTo>
                  <a:cubicBezTo>
                    <a:pt x="3" y="13"/>
                    <a:pt x="2" y="12"/>
                    <a:pt x="2" y="10"/>
                  </a:cubicBezTo>
                  <a:cubicBezTo>
                    <a:pt x="2" y="7"/>
                    <a:pt x="3" y="5"/>
                    <a:pt x="5" y="3"/>
                  </a:cubicBezTo>
                  <a:cubicBezTo>
                    <a:pt x="7" y="1"/>
                    <a:pt x="10" y="0"/>
                    <a:pt x="13" y="0"/>
                  </a:cubicBezTo>
                  <a:cubicBezTo>
                    <a:pt x="15" y="0"/>
                    <a:pt x="18" y="1"/>
                    <a:pt x="19" y="2"/>
                  </a:cubicBezTo>
                  <a:cubicBezTo>
                    <a:pt x="25" y="2"/>
                    <a:pt x="25" y="2"/>
                    <a:pt x="25" y="2"/>
                  </a:cubicBezTo>
                  <a:cubicBezTo>
                    <a:pt x="26" y="2"/>
                    <a:pt x="26" y="2"/>
                    <a:pt x="27" y="2"/>
                  </a:cubicBezTo>
                  <a:cubicBezTo>
                    <a:pt x="27" y="2"/>
                    <a:pt x="27" y="2"/>
                    <a:pt x="27" y="3"/>
                  </a:cubicBezTo>
                  <a:cubicBezTo>
                    <a:pt x="27" y="3"/>
                    <a:pt x="27" y="3"/>
                    <a:pt x="27" y="3"/>
                  </a:cubicBezTo>
                  <a:cubicBezTo>
                    <a:pt x="27" y="4"/>
                    <a:pt x="27" y="4"/>
                    <a:pt x="27" y="5"/>
                  </a:cubicBezTo>
                  <a:cubicBezTo>
                    <a:pt x="27" y="5"/>
                    <a:pt x="27" y="5"/>
                    <a:pt x="27" y="5"/>
                  </a:cubicBezTo>
                  <a:cubicBezTo>
                    <a:pt x="27" y="5"/>
                    <a:pt x="26" y="5"/>
                    <a:pt x="25" y="5"/>
                  </a:cubicBezTo>
                  <a:cubicBezTo>
                    <a:pt x="22" y="5"/>
                    <a:pt x="22" y="5"/>
                    <a:pt x="22" y="5"/>
                  </a:cubicBezTo>
                  <a:cubicBezTo>
                    <a:pt x="23" y="6"/>
                    <a:pt x="23" y="8"/>
                    <a:pt x="23" y="10"/>
                  </a:cubicBezTo>
                  <a:cubicBezTo>
                    <a:pt x="23" y="13"/>
                    <a:pt x="22" y="15"/>
                    <a:pt x="20" y="17"/>
                  </a:cubicBezTo>
                  <a:cubicBezTo>
                    <a:pt x="19" y="18"/>
                    <a:pt x="16" y="19"/>
                    <a:pt x="13" y="19"/>
                  </a:cubicBezTo>
                  <a:cubicBezTo>
                    <a:pt x="11" y="19"/>
                    <a:pt x="10" y="19"/>
                    <a:pt x="9" y="19"/>
                  </a:cubicBezTo>
                  <a:cubicBezTo>
                    <a:pt x="8" y="19"/>
                    <a:pt x="7" y="20"/>
                    <a:pt x="7" y="21"/>
                  </a:cubicBezTo>
                  <a:cubicBezTo>
                    <a:pt x="7" y="21"/>
                    <a:pt x="6" y="22"/>
                    <a:pt x="6" y="22"/>
                  </a:cubicBezTo>
                  <a:cubicBezTo>
                    <a:pt x="6" y="22"/>
                    <a:pt x="7" y="23"/>
                    <a:pt x="7" y="23"/>
                  </a:cubicBezTo>
                  <a:cubicBezTo>
                    <a:pt x="7" y="23"/>
                    <a:pt x="8" y="24"/>
                    <a:pt x="9" y="24"/>
                  </a:cubicBezTo>
                  <a:cubicBezTo>
                    <a:pt x="9" y="24"/>
                    <a:pt x="11" y="24"/>
                    <a:pt x="13" y="24"/>
                  </a:cubicBezTo>
                  <a:cubicBezTo>
                    <a:pt x="17" y="24"/>
                    <a:pt x="20" y="24"/>
                    <a:pt x="21" y="24"/>
                  </a:cubicBezTo>
                  <a:cubicBezTo>
                    <a:pt x="23" y="25"/>
                    <a:pt x="24" y="25"/>
                    <a:pt x="25" y="26"/>
                  </a:cubicBezTo>
                  <a:cubicBezTo>
                    <a:pt x="26" y="27"/>
                    <a:pt x="27" y="29"/>
                    <a:pt x="27" y="30"/>
                  </a:cubicBezTo>
                  <a:cubicBezTo>
                    <a:pt x="27" y="33"/>
                    <a:pt x="26" y="35"/>
                    <a:pt x="24" y="37"/>
                  </a:cubicBezTo>
                  <a:cubicBezTo>
                    <a:pt x="21" y="39"/>
                    <a:pt x="17" y="41"/>
                    <a:pt x="12" y="41"/>
                  </a:cubicBezTo>
                  <a:cubicBezTo>
                    <a:pt x="8" y="41"/>
                    <a:pt x="5" y="40"/>
                    <a:pt x="2" y="38"/>
                  </a:cubicBezTo>
                  <a:cubicBezTo>
                    <a:pt x="1" y="37"/>
                    <a:pt x="0" y="36"/>
                    <a:pt x="0" y="35"/>
                  </a:cubicBezTo>
                  <a:cubicBezTo>
                    <a:pt x="0" y="35"/>
                    <a:pt x="0" y="34"/>
                    <a:pt x="0" y="34"/>
                  </a:cubicBezTo>
                  <a:cubicBezTo>
                    <a:pt x="1" y="33"/>
                    <a:pt x="1" y="32"/>
                    <a:pt x="2" y="31"/>
                  </a:cubicBezTo>
                  <a:cubicBezTo>
                    <a:pt x="2" y="31"/>
                    <a:pt x="3" y="30"/>
                    <a:pt x="5" y="28"/>
                  </a:cubicBezTo>
                  <a:cubicBezTo>
                    <a:pt x="4" y="27"/>
                    <a:pt x="4" y="27"/>
                    <a:pt x="3" y="26"/>
                  </a:cubicBezTo>
                  <a:cubicBezTo>
                    <a:pt x="3" y="26"/>
                    <a:pt x="3" y="25"/>
                    <a:pt x="3" y="24"/>
                  </a:cubicBezTo>
                  <a:cubicBezTo>
                    <a:pt x="3" y="24"/>
                    <a:pt x="3" y="23"/>
                    <a:pt x="3" y="22"/>
                  </a:cubicBezTo>
                  <a:cubicBezTo>
                    <a:pt x="4" y="21"/>
                    <a:pt x="5" y="20"/>
                    <a:pt x="7" y="18"/>
                  </a:cubicBezTo>
                  <a:close/>
                  <a:moveTo>
                    <a:pt x="7" y="28"/>
                  </a:moveTo>
                  <a:cubicBezTo>
                    <a:pt x="6" y="29"/>
                    <a:pt x="5" y="30"/>
                    <a:pt x="5" y="31"/>
                  </a:cubicBezTo>
                  <a:cubicBezTo>
                    <a:pt x="4" y="32"/>
                    <a:pt x="4" y="32"/>
                    <a:pt x="4" y="33"/>
                  </a:cubicBezTo>
                  <a:cubicBezTo>
                    <a:pt x="4" y="34"/>
                    <a:pt x="5" y="35"/>
                    <a:pt x="6" y="36"/>
                  </a:cubicBezTo>
                  <a:cubicBezTo>
                    <a:pt x="8" y="37"/>
                    <a:pt x="11" y="37"/>
                    <a:pt x="14" y="37"/>
                  </a:cubicBezTo>
                  <a:cubicBezTo>
                    <a:pt x="18" y="37"/>
                    <a:pt x="20" y="37"/>
                    <a:pt x="22" y="36"/>
                  </a:cubicBezTo>
                  <a:cubicBezTo>
                    <a:pt x="24" y="34"/>
                    <a:pt x="25" y="33"/>
                    <a:pt x="25" y="32"/>
                  </a:cubicBezTo>
                  <a:cubicBezTo>
                    <a:pt x="25" y="31"/>
                    <a:pt x="24" y="30"/>
                    <a:pt x="23" y="29"/>
                  </a:cubicBezTo>
                  <a:cubicBezTo>
                    <a:pt x="22" y="29"/>
                    <a:pt x="20" y="29"/>
                    <a:pt x="17" y="29"/>
                  </a:cubicBezTo>
                  <a:cubicBezTo>
                    <a:pt x="13" y="29"/>
                    <a:pt x="9" y="28"/>
                    <a:pt x="7" y="28"/>
                  </a:cubicBezTo>
                  <a:close/>
                  <a:moveTo>
                    <a:pt x="12" y="2"/>
                  </a:moveTo>
                  <a:cubicBezTo>
                    <a:pt x="11" y="2"/>
                    <a:pt x="10" y="2"/>
                    <a:pt x="9" y="3"/>
                  </a:cubicBezTo>
                  <a:cubicBezTo>
                    <a:pt x="8" y="5"/>
                    <a:pt x="7" y="6"/>
                    <a:pt x="7" y="9"/>
                  </a:cubicBezTo>
                  <a:cubicBezTo>
                    <a:pt x="7" y="12"/>
                    <a:pt x="8" y="14"/>
                    <a:pt x="9" y="16"/>
                  </a:cubicBezTo>
                  <a:cubicBezTo>
                    <a:pt x="10" y="17"/>
                    <a:pt x="12" y="18"/>
                    <a:pt x="13" y="18"/>
                  </a:cubicBezTo>
                  <a:cubicBezTo>
                    <a:pt x="15" y="18"/>
                    <a:pt x="16" y="17"/>
                    <a:pt x="17" y="16"/>
                  </a:cubicBezTo>
                  <a:cubicBezTo>
                    <a:pt x="18" y="15"/>
                    <a:pt x="18" y="13"/>
                    <a:pt x="18" y="11"/>
                  </a:cubicBezTo>
                  <a:cubicBezTo>
                    <a:pt x="18" y="8"/>
                    <a:pt x="18" y="5"/>
                    <a:pt x="16" y="4"/>
                  </a:cubicBezTo>
                  <a:cubicBezTo>
                    <a:pt x="15" y="2"/>
                    <a:pt x="14" y="2"/>
                    <a:pt x="12" y="2"/>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042">
              <a:extLst>
                <a:ext uri="{FF2B5EF4-FFF2-40B4-BE49-F238E27FC236}">
                  <a16:creationId xmlns:a16="http://schemas.microsoft.com/office/drawing/2014/main" xmlns="" id="{5D702D4E-E469-43D0-8EA9-13F4A02F6780}"/>
                </a:ext>
              </a:extLst>
            </p:cNvPr>
            <p:cNvSpPr>
              <a:spLocks noEditPoints="1"/>
            </p:cNvSpPr>
            <p:nvPr/>
          </p:nvSpPr>
          <p:spPr bwMode="auto">
            <a:xfrm>
              <a:off x="5966" y="3298"/>
              <a:ext cx="20" cy="25"/>
            </a:xfrm>
            <a:custGeom>
              <a:avLst/>
              <a:gdLst>
                <a:gd name="T0" fmla="*/ 5 w 23"/>
                <a:gd name="T1" fmla="*/ 11 h 29"/>
                <a:gd name="T2" fmla="*/ 7 w 23"/>
                <a:gd name="T3" fmla="*/ 21 h 29"/>
                <a:gd name="T4" fmla="*/ 14 w 23"/>
                <a:gd name="T5" fmla="*/ 24 h 29"/>
                <a:gd name="T6" fmla="*/ 19 w 23"/>
                <a:gd name="T7" fmla="*/ 23 h 29"/>
                <a:gd name="T8" fmla="*/ 22 w 23"/>
                <a:gd name="T9" fmla="*/ 18 h 29"/>
                <a:gd name="T10" fmla="*/ 23 w 23"/>
                <a:gd name="T11" fmla="*/ 18 h 29"/>
                <a:gd name="T12" fmla="*/ 20 w 23"/>
                <a:gd name="T13" fmla="*/ 25 h 29"/>
                <a:gd name="T14" fmla="*/ 12 w 23"/>
                <a:gd name="T15" fmla="*/ 29 h 29"/>
                <a:gd name="T16" fmla="*/ 4 w 23"/>
                <a:gd name="T17" fmla="*/ 25 h 29"/>
                <a:gd name="T18" fmla="*/ 0 w 23"/>
                <a:gd name="T19" fmla="*/ 15 h 29"/>
                <a:gd name="T20" fmla="*/ 4 w 23"/>
                <a:gd name="T21" fmla="*/ 4 h 29"/>
                <a:gd name="T22" fmla="*/ 13 w 23"/>
                <a:gd name="T23" fmla="*/ 0 h 29"/>
                <a:gd name="T24" fmla="*/ 20 w 23"/>
                <a:gd name="T25" fmla="*/ 3 h 29"/>
                <a:gd name="T26" fmla="*/ 23 w 23"/>
                <a:gd name="T27" fmla="*/ 11 h 29"/>
                <a:gd name="T28" fmla="*/ 5 w 23"/>
                <a:gd name="T29" fmla="*/ 11 h 29"/>
                <a:gd name="T30" fmla="*/ 5 w 23"/>
                <a:gd name="T31" fmla="*/ 10 h 29"/>
                <a:gd name="T32" fmla="*/ 17 w 23"/>
                <a:gd name="T33" fmla="*/ 10 h 29"/>
                <a:gd name="T34" fmla="*/ 16 w 23"/>
                <a:gd name="T35" fmla="*/ 6 h 29"/>
                <a:gd name="T36" fmla="*/ 14 w 23"/>
                <a:gd name="T37" fmla="*/ 3 h 29"/>
                <a:gd name="T38" fmla="*/ 11 w 23"/>
                <a:gd name="T39" fmla="*/ 2 h 29"/>
                <a:gd name="T40" fmla="*/ 7 w 23"/>
                <a:gd name="T41" fmla="*/ 4 h 29"/>
                <a:gd name="T42" fmla="*/ 5 w 23"/>
                <a:gd name="T43"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9">
                  <a:moveTo>
                    <a:pt x="5" y="11"/>
                  </a:moveTo>
                  <a:cubicBezTo>
                    <a:pt x="5" y="15"/>
                    <a:pt x="6" y="18"/>
                    <a:pt x="7" y="21"/>
                  </a:cubicBezTo>
                  <a:cubicBezTo>
                    <a:pt x="9" y="23"/>
                    <a:pt x="12" y="24"/>
                    <a:pt x="14" y="24"/>
                  </a:cubicBezTo>
                  <a:cubicBezTo>
                    <a:pt x="16" y="24"/>
                    <a:pt x="18" y="24"/>
                    <a:pt x="19" y="23"/>
                  </a:cubicBezTo>
                  <a:cubicBezTo>
                    <a:pt x="20" y="22"/>
                    <a:pt x="21" y="20"/>
                    <a:pt x="22" y="18"/>
                  </a:cubicBezTo>
                  <a:cubicBezTo>
                    <a:pt x="23" y="18"/>
                    <a:pt x="23" y="18"/>
                    <a:pt x="23" y="18"/>
                  </a:cubicBezTo>
                  <a:cubicBezTo>
                    <a:pt x="23" y="21"/>
                    <a:pt x="22" y="23"/>
                    <a:pt x="20" y="25"/>
                  </a:cubicBezTo>
                  <a:cubicBezTo>
                    <a:pt x="18" y="28"/>
                    <a:pt x="15" y="29"/>
                    <a:pt x="12" y="29"/>
                  </a:cubicBezTo>
                  <a:cubicBezTo>
                    <a:pt x="9" y="29"/>
                    <a:pt x="6" y="28"/>
                    <a:pt x="4" y="25"/>
                  </a:cubicBezTo>
                  <a:cubicBezTo>
                    <a:pt x="2" y="23"/>
                    <a:pt x="0" y="19"/>
                    <a:pt x="0" y="15"/>
                  </a:cubicBezTo>
                  <a:cubicBezTo>
                    <a:pt x="0" y="10"/>
                    <a:pt x="2" y="7"/>
                    <a:pt x="4" y="4"/>
                  </a:cubicBezTo>
                  <a:cubicBezTo>
                    <a:pt x="6" y="2"/>
                    <a:pt x="9" y="0"/>
                    <a:pt x="13" y="0"/>
                  </a:cubicBezTo>
                  <a:cubicBezTo>
                    <a:pt x="16" y="0"/>
                    <a:pt x="18" y="1"/>
                    <a:pt x="20" y="3"/>
                  </a:cubicBezTo>
                  <a:cubicBezTo>
                    <a:pt x="22" y="5"/>
                    <a:pt x="23" y="8"/>
                    <a:pt x="23" y="11"/>
                  </a:cubicBezTo>
                  <a:lnTo>
                    <a:pt x="5" y="11"/>
                  </a:lnTo>
                  <a:close/>
                  <a:moveTo>
                    <a:pt x="5" y="10"/>
                  </a:moveTo>
                  <a:cubicBezTo>
                    <a:pt x="17" y="10"/>
                    <a:pt x="17" y="10"/>
                    <a:pt x="17" y="10"/>
                  </a:cubicBezTo>
                  <a:cubicBezTo>
                    <a:pt x="17" y="8"/>
                    <a:pt x="17" y="7"/>
                    <a:pt x="16" y="6"/>
                  </a:cubicBezTo>
                  <a:cubicBezTo>
                    <a:pt x="16" y="5"/>
                    <a:pt x="15" y="4"/>
                    <a:pt x="14" y="3"/>
                  </a:cubicBezTo>
                  <a:cubicBezTo>
                    <a:pt x="13" y="3"/>
                    <a:pt x="12" y="2"/>
                    <a:pt x="11" y="2"/>
                  </a:cubicBezTo>
                  <a:cubicBezTo>
                    <a:pt x="10" y="2"/>
                    <a:pt x="8" y="3"/>
                    <a:pt x="7" y="4"/>
                  </a:cubicBezTo>
                  <a:cubicBezTo>
                    <a:pt x="6" y="6"/>
                    <a:pt x="5" y="7"/>
                    <a:pt x="5" y="10"/>
                  </a:cubicBezTo>
                  <a:close/>
                </a:path>
              </a:pathLst>
            </a:custGeom>
            <a:solidFill>
              <a:srgbClr val="2319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1043">
              <a:extLst>
                <a:ext uri="{FF2B5EF4-FFF2-40B4-BE49-F238E27FC236}">
                  <a16:creationId xmlns:a16="http://schemas.microsoft.com/office/drawing/2014/main" xmlns="" id="{7DB17B38-84D7-4A0A-887E-F7107028347A}"/>
                </a:ext>
              </a:extLst>
            </p:cNvPr>
            <p:cNvSpPr>
              <a:spLocks noChangeShapeType="1"/>
            </p:cNvSpPr>
            <p:nvPr/>
          </p:nvSpPr>
          <p:spPr bwMode="auto">
            <a:xfrm>
              <a:off x="5270" y="3171"/>
              <a:ext cx="656" cy="0"/>
            </a:xfrm>
            <a:prstGeom prst="line">
              <a:avLst/>
            </a:prstGeom>
            <a:noFill/>
            <a:ln w="3175" cap="flat">
              <a:solidFill>
                <a:srgbClr val="231916"/>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045">
              <a:extLst>
                <a:ext uri="{FF2B5EF4-FFF2-40B4-BE49-F238E27FC236}">
                  <a16:creationId xmlns:a16="http://schemas.microsoft.com/office/drawing/2014/main" xmlns="" id="{5898D6A7-3C36-4D89-B27F-2F6390ADE333}"/>
                </a:ext>
              </a:extLst>
            </p:cNvPr>
            <p:cNvSpPr>
              <a:spLocks noChangeArrowheads="1"/>
            </p:cNvSpPr>
            <p:nvPr/>
          </p:nvSpPr>
          <p:spPr bwMode="auto">
            <a:xfrm>
              <a:off x="5822" y="1184"/>
              <a:ext cx="788"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500" b="0" i="0" u="none" strike="noStrike" cap="none" normalizeH="0" baseline="0" dirty="0">
                  <a:ln>
                    <a:noFill/>
                  </a:ln>
                  <a:solidFill>
                    <a:srgbClr val="000000"/>
                  </a:solidFill>
                  <a:effectLst/>
                  <a:latin typeface="黑体" panose="02010609060101010101" pitchFamily="49" charset="-122"/>
                  <a:ea typeface="黑体" panose="02010609060101010101" pitchFamily="49" charset="-122"/>
                </a:rPr>
                <a:t>某某某某大学海外教育学院   授权书    号</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48" name="Rectangle 1046">
              <a:extLst>
                <a:ext uri="{FF2B5EF4-FFF2-40B4-BE49-F238E27FC236}">
                  <a16:creationId xmlns:a16="http://schemas.microsoft.com/office/drawing/2014/main" xmlns="" id="{EE3CDE4C-2CCD-43D5-B244-EA41DBD2DBF4}"/>
                </a:ext>
              </a:extLst>
            </p:cNvPr>
            <p:cNvSpPr>
              <a:spLocks noChangeArrowheads="1"/>
            </p:cNvSpPr>
            <p:nvPr/>
          </p:nvSpPr>
          <p:spPr bwMode="auto">
            <a:xfrm>
              <a:off x="5776" y="1392"/>
              <a:ext cx="48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0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某某某某大学</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49" name="Rectangle 1047">
              <a:extLst>
                <a:ext uri="{FF2B5EF4-FFF2-40B4-BE49-F238E27FC236}">
                  <a16:creationId xmlns:a16="http://schemas.microsoft.com/office/drawing/2014/main" xmlns="" id="{B7DF060F-18BC-480C-9AE3-387630E63558}"/>
                </a:ext>
              </a:extLst>
            </p:cNvPr>
            <p:cNvSpPr>
              <a:spLocks noChangeArrowheads="1"/>
            </p:cNvSpPr>
            <p:nvPr/>
          </p:nvSpPr>
          <p:spPr bwMode="auto">
            <a:xfrm>
              <a:off x="5508" y="2403"/>
              <a:ext cx="775"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6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单位为某某某某大学海外教育学院在</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0" name="Rectangle 1048">
              <a:extLst>
                <a:ext uri="{FF2B5EF4-FFF2-40B4-BE49-F238E27FC236}">
                  <a16:creationId xmlns:a16="http://schemas.microsoft.com/office/drawing/2014/main" xmlns="" id="{3B5BB4B4-B687-4481-A806-35443818A04B}"/>
                </a:ext>
              </a:extLst>
            </p:cNvPr>
            <p:cNvSpPr>
              <a:spLocks noChangeArrowheads="1"/>
            </p:cNvSpPr>
            <p:nvPr/>
          </p:nvSpPr>
          <p:spPr bwMode="auto">
            <a:xfrm>
              <a:off x="6459" y="2403"/>
              <a:ext cx="194"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6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地区代理</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1" name="Rectangle 1049">
              <a:extLst>
                <a:ext uri="{FF2B5EF4-FFF2-40B4-BE49-F238E27FC236}">
                  <a16:creationId xmlns:a16="http://schemas.microsoft.com/office/drawing/2014/main" xmlns="" id="{0A3E2CE1-4F10-44C3-937B-868E4C2B77D0}"/>
                </a:ext>
              </a:extLst>
            </p:cNvPr>
            <p:cNvSpPr>
              <a:spLocks noChangeArrowheads="1"/>
            </p:cNvSpPr>
            <p:nvPr/>
          </p:nvSpPr>
          <p:spPr bwMode="auto">
            <a:xfrm>
              <a:off x="5119" y="2517"/>
              <a:ext cx="106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6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招生单位（非学历项目），接受项目咨询、报名。</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2" name="Rectangle 1050">
              <a:extLst>
                <a:ext uri="{FF2B5EF4-FFF2-40B4-BE49-F238E27FC236}">
                  <a16:creationId xmlns:a16="http://schemas.microsoft.com/office/drawing/2014/main" xmlns="" id="{208B6A68-C887-4262-A2AC-BA64EF987E8A}"/>
                </a:ext>
              </a:extLst>
            </p:cNvPr>
            <p:cNvSpPr>
              <a:spLocks noChangeArrowheads="1"/>
            </p:cNvSpPr>
            <p:nvPr/>
          </p:nvSpPr>
          <p:spPr bwMode="auto">
            <a:xfrm>
              <a:off x="5119" y="2642"/>
              <a:ext cx="524"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6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项目：中国科技IT研修班</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3" name="Rectangle 1051">
              <a:extLst>
                <a:ext uri="{FF2B5EF4-FFF2-40B4-BE49-F238E27FC236}">
                  <a16:creationId xmlns:a16="http://schemas.microsoft.com/office/drawing/2014/main" xmlns="" id="{43C62579-7600-411A-9AB0-E62170370828}"/>
                </a:ext>
              </a:extLst>
            </p:cNvPr>
            <p:cNvSpPr>
              <a:spLocks noChangeArrowheads="1"/>
            </p:cNvSpPr>
            <p:nvPr/>
          </p:nvSpPr>
          <p:spPr bwMode="auto">
            <a:xfrm>
              <a:off x="5119" y="2760"/>
              <a:ext cx="800"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6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授权期限为：2016年10月—2017年9月</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4" name="Rectangle 1052">
              <a:extLst>
                <a:ext uri="{FF2B5EF4-FFF2-40B4-BE49-F238E27FC236}">
                  <a16:creationId xmlns:a16="http://schemas.microsoft.com/office/drawing/2014/main" xmlns="" id="{91E8E17A-617B-423E-BF76-6DC5C835E656}"/>
                </a:ext>
              </a:extLst>
            </p:cNvPr>
            <p:cNvSpPr>
              <a:spLocks noChangeArrowheads="1"/>
            </p:cNvSpPr>
            <p:nvPr/>
          </p:nvSpPr>
          <p:spPr bwMode="auto">
            <a:xfrm>
              <a:off x="5505" y="3064"/>
              <a:ext cx="178"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1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签名</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5" name="Rectangle 1053">
              <a:extLst>
                <a:ext uri="{FF2B5EF4-FFF2-40B4-BE49-F238E27FC236}">
                  <a16:creationId xmlns:a16="http://schemas.microsoft.com/office/drawing/2014/main" xmlns="" id="{6844F963-E214-4B2B-AAC5-EBF335C62E0A}"/>
                </a:ext>
              </a:extLst>
            </p:cNvPr>
            <p:cNvSpPr>
              <a:spLocks noChangeArrowheads="1"/>
            </p:cNvSpPr>
            <p:nvPr/>
          </p:nvSpPr>
          <p:spPr bwMode="auto">
            <a:xfrm>
              <a:off x="5519" y="3466"/>
              <a:ext cx="46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5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发证日期：2016年9月31日</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6" name="Rectangle 1054">
              <a:extLst>
                <a:ext uri="{FF2B5EF4-FFF2-40B4-BE49-F238E27FC236}">
                  <a16:creationId xmlns:a16="http://schemas.microsoft.com/office/drawing/2014/main" xmlns="" id="{5043CA00-3FAE-42B0-982A-30E6A94A0849}"/>
                </a:ext>
              </a:extLst>
            </p:cNvPr>
            <p:cNvSpPr>
              <a:spLocks noChangeArrowheads="1"/>
            </p:cNvSpPr>
            <p:nvPr/>
          </p:nvSpPr>
          <p:spPr bwMode="auto">
            <a:xfrm>
              <a:off x="5519" y="3539"/>
              <a:ext cx="444" cy="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500" b="0" i="0" u="none" strike="noStrike" cap="none" normalizeH="0" baseline="0" dirty="0">
                  <a:ln>
                    <a:noFill/>
                  </a:ln>
                  <a:solidFill>
                    <a:srgbClr val="000000"/>
                  </a:solidFill>
                  <a:effectLst/>
                  <a:latin typeface="仓耳羽辰体-谷力 W04" panose="02020400000000000000" pitchFamily="18" charset="-122"/>
                  <a:ea typeface="仓耳羽辰体-谷力 W04" panose="02020400000000000000" pitchFamily="18" charset="-122"/>
                </a:rPr>
                <a:t>授权机构：某某某某大学</a:t>
              </a:r>
              <a:endParaRPr kumimoji="0" lang="zh-CN" altLang="zh-CN" sz="1800" b="0" i="0" u="none" strike="noStrike" cap="none" normalizeH="0" baseline="0" dirty="0">
                <a:ln>
                  <a:noFill/>
                </a:ln>
                <a:solidFill>
                  <a:schemeClr val="tx1"/>
                </a:solidFill>
                <a:effectLst/>
                <a:latin typeface="仓耳羽辰体-谷力 W04" panose="02020400000000000000" pitchFamily="18" charset="-122"/>
              </a:endParaRPr>
            </a:p>
          </p:txBody>
        </p:sp>
        <p:sp>
          <p:nvSpPr>
            <p:cNvPr id="57" name="Freeform 1055">
              <a:extLst>
                <a:ext uri="{FF2B5EF4-FFF2-40B4-BE49-F238E27FC236}">
                  <a16:creationId xmlns:a16="http://schemas.microsoft.com/office/drawing/2014/main" xmlns="" id="{A1D8E448-AFD0-4A07-8364-8A338998E7B3}"/>
                </a:ext>
              </a:extLst>
            </p:cNvPr>
            <p:cNvSpPr>
              <a:spLocks noEditPoints="1"/>
            </p:cNvSpPr>
            <p:nvPr/>
          </p:nvSpPr>
          <p:spPr bwMode="auto">
            <a:xfrm>
              <a:off x="6122" y="2946"/>
              <a:ext cx="473" cy="473"/>
            </a:xfrm>
            <a:custGeom>
              <a:avLst/>
              <a:gdLst>
                <a:gd name="T0" fmla="*/ 537 w 537"/>
                <a:gd name="T1" fmla="*/ 269 h 538"/>
                <a:gd name="T2" fmla="*/ 533 w 537"/>
                <a:gd name="T3" fmla="*/ 222 h 538"/>
                <a:gd name="T4" fmla="*/ 521 w 537"/>
                <a:gd name="T5" fmla="*/ 177 h 538"/>
                <a:gd name="T6" fmla="*/ 501 w 537"/>
                <a:gd name="T7" fmla="*/ 134 h 538"/>
                <a:gd name="T8" fmla="*/ 474 w 537"/>
                <a:gd name="T9" fmla="*/ 96 h 538"/>
                <a:gd name="T10" fmla="*/ 441 w 537"/>
                <a:gd name="T11" fmla="*/ 63 h 538"/>
                <a:gd name="T12" fmla="*/ 403 w 537"/>
                <a:gd name="T13" fmla="*/ 36 h 538"/>
                <a:gd name="T14" fmla="*/ 360 w 537"/>
                <a:gd name="T15" fmla="*/ 16 h 538"/>
                <a:gd name="T16" fmla="*/ 315 w 537"/>
                <a:gd name="T17" fmla="*/ 4 h 538"/>
                <a:gd name="T18" fmla="*/ 268 w 537"/>
                <a:gd name="T19" fmla="*/ 0 h 538"/>
                <a:gd name="T20" fmla="*/ 222 w 537"/>
                <a:gd name="T21" fmla="*/ 4 h 538"/>
                <a:gd name="T22" fmla="*/ 176 w 537"/>
                <a:gd name="T23" fmla="*/ 16 h 538"/>
                <a:gd name="T24" fmla="*/ 134 w 537"/>
                <a:gd name="T25" fmla="*/ 36 h 538"/>
                <a:gd name="T26" fmla="*/ 96 w 537"/>
                <a:gd name="T27" fmla="*/ 63 h 538"/>
                <a:gd name="T28" fmla="*/ 62 w 537"/>
                <a:gd name="T29" fmla="*/ 96 h 538"/>
                <a:gd name="T30" fmla="*/ 35 w 537"/>
                <a:gd name="T31" fmla="*/ 135 h 538"/>
                <a:gd name="T32" fmla="*/ 16 w 537"/>
                <a:gd name="T33" fmla="*/ 177 h 538"/>
                <a:gd name="T34" fmla="*/ 4 w 537"/>
                <a:gd name="T35" fmla="*/ 223 h 538"/>
                <a:gd name="T36" fmla="*/ 0 w 537"/>
                <a:gd name="T37" fmla="*/ 269 h 538"/>
                <a:gd name="T38" fmla="*/ 4 w 537"/>
                <a:gd name="T39" fmla="*/ 316 h 538"/>
                <a:gd name="T40" fmla="*/ 16 w 537"/>
                <a:gd name="T41" fmla="*/ 361 h 538"/>
                <a:gd name="T42" fmla="*/ 36 w 537"/>
                <a:gd name="T43" fmla="*/ 404 h 538"/>
                <a:gd name="T44" fmla="*/ 63 w 537"/>
                <a:gd name="T45" fmla="*/ 442 h 538"/>
                <a:gd name="T46" fmla="*/ 96 w 537"/>
                <a:gd name="T47" fmla="*/ 475 h 538"/>
                <a:gd name="T48" fmla="*/ 134 w 537"/>
                <a:gd name="T49" fmla="*/ 502 h 538"/>
                <a:gd name="T50" fmla="*/ 177 w 537"/>
                <a:gd name="T51" fmla="*/ 522 h 538"/>
                <a:gd name="T52" fmla="*/ 222 w 537"/>
                <a:gd name="T53" fmla="*/ 534 h 538"/>
                <a:gd name="T54" fmla="*/ 269 w 537"/>
                <a:gd name="T55" fmla="*/ 538 h 538"/>
                <a:gd name="T56" fmla="*/ 315 w 537"/>
                <a:gd name="T57" fmla="*/ 534 h 538"/>
                <a:gd name="T58" fmla="*/ 361 w 537"/>
                <a:gd name="T59" fmla="*/ 522 h 538"/>
                <a:gd name="T60" fmla="*/ 403 w 537"/>
                <a:gd name="T61" fmla="*/ 502 h 538"/>
                <a:gd name="T62" fmla="*/ 441 w 537"/>
                <a:gd name="T63" fmla="*/ 475 h 538"/>
                <a:gd name="T64" fmla="*/ 475 w 537"/>
                <a:gd name="T65" fmla="*/ 442 h 538"/>
                <a:gd name="T66" fmla="*/ 502 w 537"/>
                <a:gd name="T67" fmla="*/ 403 h 538"/>
                <a:gd name="T68" fmla="*/ 521 w 537"/>
                <a:gd name="T69" fmla="*/ 361 h 538"/>
                <a:gd name="T70" fmla="*/ 533 w 537"/>
                <a:gd name="T71" fmla="*/ 316 h 538"/>
                <a:gd name="T72" fmla="*/ 268 w 537"/>
                <a:gd name="T73" fmla="*/ 490 h 538"/>
                <a:gd name="T74" fmla="*/ 268 w 537"/>
                <a:gd name="T75" fmla="*/ 48 h 538"/>
                <a:gd name="T76" fmla="*/ 268 w 537"/>
                <a:gd name="T77" fmla="*/ 49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37" h="538">
                  <a:moveTo>
                    <a:pt x="512" y="290"/>
                  </a:moveTo>
                  <a:cubicBezTo>
                    <a:pt x="537" y="269"/>
                    <a:pt x="537" y="269"/>
                    <a:pt x="537" y="269"/>
                  </a:cubicBezTo>
                  <a:cubicBezTo>
                    <a:pt x="512" y="248"/>
                    <a:pt x="512" y="248"/>
                    <a:pt x="512" y="248"/>
                  </a:cubicBezTo>
                  <a:cubicBezTo>
                    <a:pt x="533" y="222"/>
                    <a:pt x="533" y="222"/>
                    <a:pt x="533" y="222"/>
                  </a:cubicBezTo>
                  <a:cubicBezTo>
                    <a:pt x="505" y="206"/>
                    <a:pt x="505" y="206"/>
                    <a:pt x="505" y="206"/>
                  </a:cubicBezTo>
                  <a:cubicBezTo>
                    <a:pt x="521" y="177"/>
                    <a:pt x="521" y="177"/>
                    <a:pt x="521" y="177"/>
                  </a:cubicBezTo>
                  <a:cubicBezTo>
                    <a:pt x="490" y="166"/>
                    <a:pt x="490" y="166"/>
                    <a:pt x="490" y="166"/>
                  </a:cubicBezTo>
                  <a:cubicBezTo>
                    <a:pt x="501" y="134"/>
                    <a:pt x="501" y="134"/>
                    <a:pt x="501" y="134"/>
                  </a:cubicBezTo>
                  <a:cubicBezTo>
                    <a:pt x="469" y="129"/>
                    <a:pt x="469" y="129"/>
                    <a:pt x="469" y="129"/>
                  </a:cubicBezTo>
                  <a:cubicBezTo>
                    <a:pt x="474" y="96"/>
                    <a:pt x="474" y="96"/>
                    <a:pt x="474" y="96"/>
                  </a:cubicBezTo>
                  <a:cubicBezTo>
                    <a:pt x="441" y="96"/>
                    <a:pt x="441" y="96"/>
                    <a:pt x="441" y="96"/>
                  </a:cubicBezTo>
                  <a:cubicBezTo>
                    <a:pt x="441" y="63"/>
                    <a:pt x="441" y="63"/>
                    <a:pt x="441" y="63"/>
                  </a:cubicBezTo>
                  <a:cubicBezTo>
                    <a:pt x="409" y="69"/>
                    <a:pt x="409" y="69"/>
                    <a:pt x="409" y="69"/>
                  </a:cubicBezTo>
                  <a:cubicBezTo>
                    <a:pt x="403" y="36"/>
                    <a:pt x="403" y="36"/>
                    <a:pt x="403" y="36"/>
                  </a:cubicBezTo>
                  <a:cubicBezTo>
                    <a:pt x="372" y="47"/>
                    <a:pt x="372" y="47"/>
                    <a:pt x="372" y="47"/>
                  </a:cubicBezTo>
                  <a:cubicBezTo>
                    <a:pt x="360" y="16"/>
                    <a:pt x="360" y="16"/>
                    <a:pt x="360" y="16"/>
                  </a:cubicBezTo>
                  <a:cubicBezTo>
                    <a:pt x="332" y="33"/>
                    <a:pt x="332" y="33"/>
                    <a:pt x="332" y="33"/>
                  </a:cubicBezTo>
                  <a:cubicBezTo>
                    <a:pt x="315" y="4"/>
                    <a:pt x="315" y="4"/>
                    <a:pt x="315" y="4"/>
                  </a:cubicBezTo>
                  <a:cubicBezTo>
                    <a:pt x="290" y="25"/>
                    <a:pt x="290" y="25"/>
                    <a:pt x="290" y="25"/>
                  </a:cubicBezTo>
                  <a:cubicBezTo>
                    <a:pt x="268" y="0"/>
                    <a:pt x="268" y="0"/>
                    <a:pt x="268" y="0"/>
                  </a:cubicBezTo>
                  <a:cubicBezTo>
                    <a:pt x="247" y="25"/>
                    <a:pt x="247" y="25"/>
                    <a:pt x="247" y="25"/>
                  </a:cubicBezTo>
                  <a:cubicBezTo>
                    <a:pt x="222" y="4"/>
                    <a:pt x="222" y="4"/>
                    <a:pt x="222" y="4"/>
                  </a:cubicBezTo>
                  <a:cubicBezTo>
                    <a:pt x="205" y="33"/>
                    <a:pt x="205" y="33"/>
                    <a:pt x="205" y="33"/>
                  </a:cubicBezTo>
                  <a:cubicBezTo>
                    <a:pt x="176" y="16"/>
                    <a:pt x="176" y="16"/>
                    <a:pt x="176" y="16"/>
                  </a:cubicBezTo>
                  <a:cubicBezTo>
                    <a:pt x="165" y="48"/>
                    <a:pt x="165" y="48"/>
                    <a:pt x="165" y="48"/>
                  </a:cubicBezTo>
                  <a:cubicBezTo>
                    <a:pt x="134" y="36"/>
                    <a:pt x="134" y="36"/>
                    <a:pt x="134" y="36"/>
                  </a:cubicBezTo>
                  <a:cubicBezTo>
                    <a:pt x="128" y="69"/>
                    <a:pt x="128" y="69"/>
                    <a:pt x="128" y="69"/>
                  </a:cubicBezTo>
                  <a:cubicBezTo>
                    <a:pt x="96" y="63"/>
                    <a:pt x="96" y="63"/>
                    <a:pt x="96" y="63"/>
                  </a:cubicBezTo>
                  <a:cubicBezTo>
                    <a:pt x="95" y="96"/>
                    <a:pt x="95" y="96"/>
                    <a:pt x="95" y="96"/>
                  </a:cubicBezTo>
                  <a:cubicBezTo>
                    <a:pt x="62" y="96"/>
                    <a:pt x="62" y="96"/>
                    <a:pt x="62" y="96"/>
                  </a:cubicBezTo>
                  <a:cubicBezTo>
                    <a:pt x="68" y="129"/>
                    <a:pt x="68" y="129"/>
                    <a:pt x="68" y="129"/>
                  </a:cubicBezTo>
                  <a:cubicBezTo>
                    <a:pt x="35" y="135"/>
                    <a:pt x="35" y="135"/>
                    <a:pt x="35" y="135"/>
                  </a:cubicBezTo>
                  <a:cubicBezTo>
                    <a:pt x="47" y="166"/>
                    <a:pt x="47" y="166"/>
                    <a:pt x="47" y="166"/>
                  </a:cubicBezTo>
                  <a:cubicBezTo>
                    <a:pt x="16" y="177"/>
                    <a:pt x="16" y="177"/>
                    <a:pt x="16" y="177"/>
                  </a:cubicBezTo>
                  <a:cubicBezTo>
                    <a:pt x="32" y="206"/>
                    <a:pt x="32" y="206"/>
                    <a:pt x="32" y="206"/>
                  </a:cubicBezTo>
                  <a:cubicBezTo>
                    <a:pt x="4" y="223"/>
                    <a:pt x="4" y="223"/>
                    <a:pt x="4" y="223"/>
                  </a:cubicBezTo>
                  <a:cubicBezTo>
                    <a:pt x="25" y="248"/>
                    <a:pt x="25" y="248"/>
                    <a:pt x="25" y="248"/>
                  </a:cubicBezTo>
                  <a:cubicBezTo>
                    <a:pt x="0" y="269"/>
                    <a:pt x="0" y="269"/>
                    <a:pt x="0" y="269"/>
                  </a:cubicBezTo>
                  <a:cubicBezTo>
                    <a:pt x="25" y="291"/>
                    <a:pt x="25" y="291"/>
                    <a:pt x="25" y="291"/>
                  </a:cubicBezTo>
                  <a:cubicBezTo>
                    <a:pt x="4" y="316"/>
                    <a:pt x="4" y="316"/>
                    <a:pt x="4" y="316"/>
                  </a:cubicBezTo>
                  <a:cubicBezTo>
                    <a:pt x="32" y="332"/>
                    <a:pt x="32" y="332"/>
                    <a:pt x="32" y="332"/>
                  </a:cubicBezTo>
                  <a:cubicBezTo>
                    <a:pt x="16" y="361"/>
                    <a:pt x="16" y="361"/>
                    <a:pt x="16" y="361"/>
                  </a:cubicBezTo>
                  <a:cubicBezTo>
                    <a:pt x="47" y="373"/>
                    <a:pt x="47" y="373"/>
                    <a:pt x="47" y="373"/>
                  </a:cubicBezTo>
                  <a:cubicBezTo>
                    <a:pt x="36" y="404"/>
                    <a:pt x="36" y="404"/>
                    <a:pt x="36" y="404"/>
                  </a:cubicBezTo>
                  <a:cubicBezTo>
                    <a:pt x="68" y="409"/>
                    <a:pt x="68" y="409"/>
                    <a:pt x="68" y="409"/>
                  </a:cubicBezTo>
                  <a:cubicBezTo>
                    <a:pt x="63" y="442"/>
                    <a:pt x="63" y="442"/>
                    <a:pt x="63" y="442"/>
                  </a:cubicBezTo>
                  <a:cubicBezTo>
                    <a:pt x="96" y="442"/>
                    <a:pt x="96" y="442"/>
                    <a:pt x="96" y="442"/>
                  </a:cubicBezTo>
                  <a:cubicBezTo>
                    <a:pt x="96" y="475"/>
                    <a:pt x="96" y="475"/>
                    <a:pt x="96" y="475"/>
                  </a:cubicBezTo>
                  <a:cubicBezTo>
                    <a:pt x="128" y="469"/>
                    <a:pt x="128" y="469"/>
                    <a:pt x="128" y="469"/>
                  </a:cubicBezTo>
                  <a:cubicBezTo>
                    <a:pt x="134" y="502"/>
                    <a:pt x="134" y="502"/>
                    <a:pt x="134" y="502"/>
                  </a:cubicBezTo>
                  <a:cubicBezTo>
                    <a:pt x="165" y="491"/>
                    <a:pt x="165" y="491"/>
                    <a:pt x="165" y="491"/>
                  </a:cubicBezTo>
                  <a:cubicBezTo>
                    <a:pt x="177" y="522"/>
                    <a:pt x="177" y="522"/>
                    <a:pt x="177" y="522"/>
                  </a:cubicBezTo>
                  <a:cubicBezTo>
                    <a:pt x="205" y="505"/>
                    <a:pt x="205" y="505"/>
                    <a:pt x="205" y="505"/>
                  </a:cubicBezTo>
                  <a:cubicBezTo>
                    <a:pt x="222" y="534"/>
                    <a:pt x="222" y="534"/>
                    <a:pt x="222" y="534"/>
                  </a:cubicBezTo>
                  <a:cubicBezTo>
                    <a:pt x="247" y="513"/>
                    <a:pt x="247" y="513"/>
                    <a:pt x="247" y="513"/>
                  </a:cubicBezTo>
                  <a:cubicBezTo>
                    <a:pt x="269" y="538"/>
                    <a:pt x="269" y="538"/>
                    <a:pt x="269" y="538"/>
                  </a:cubicBezTo>
                  <a:cubicBezTo>
                    <a:pt x="290" y="513"/>
                    <a:pt x="290" y="513"/>
                    <a:pt x="290" y="513"/>
                  </a:cubicBezTo>
                  <a:cubicBezTo>
                    <a:pt x="315" y="534"/>
                    <a:pt x="315" y="534"/>
                    <a:pt x="315" y="534"/>
                  </a:cubicBezTo>
                  <a:cubicBezTo>
                    <a:pt x="332" y="505"/>
                    <a:pt x="332" y="505"/>
                    <a:pt x="332" y="505"/>
                  </a:cubicBezTo>
                  <a:cubicBezTo>
                    <a:pt x="361" y="522"/>
                    <a:pt x="361" y="522"/>
                    <a:pt x="361" y="522"/>
                  </a:cubicBezTo>
                  <a:cubicBezTo>
                    <a:pt x="372" y="491"/>
                    <a:pt x="372" y="491"/>
                    <a:pt x="372" y="491"/>
                  </a:cubicBezTo>
                  <a:cubicBezTo>
                    <a:pt x="403" y="502"/>
                    <a:pt x="403" y="502"/>
                    <a:pt x="403" y="502"/>
                  </a:cubicBezTo>
                  <a:cubicBezTo>
                    <a:pt x="409" y="469"/>
                    <a:pt x="409" y="469"/>
                    <a:pt x="409" y="469"/>
                  </a:cubicBezTo>
                  <a:cubicBezTo>
                    <a:pt x="441" y="475"/>
                    <a:pt x="441" y="475"/>
                    <a:pt x="441" y="475"/>
                  </a:cubicBezTo>
                  <a:cubicBezTo>
                    <a:pt x="441" y="442"/>
                    <a:pt x="441" y="442"/>
                    <a:pt x="441" y="442"/>
                  </a:cubicBezTo>
                  <a:cubicBezTo>
                    <a:pt x="475" y="442"/>
                    <a:pt x="475" y="442"/>
                    <a:pt x="475" y="442"/>
                  </a:cubicBezTo>
                  <a:cubicBezTo>
                    <a:pt x="469" y="409"/>
                    <a:pt x="469" y="409"/>
                    <a:pt x="469" y="409"/>
                  </a:cubicBezTo>
                  <a:cubicBezTo>
                    <a:pt x="502" y="403"/>
                    <a:pt x="502" y="403"/>
                    <a:pt x="502" y="403"/>
                  </a:cubicBezTo>
                  <a:cubicBezTo>
                    <a:pt x="490" y="372"/>
                    <a:pt x="490" y="372"/>
                    <a:pt x="490" y="372"/>
                  </a:cubicBezTo>
                  <a:cubicBezTo>
                    <a:pt x="521" y="361"/>
                    <a:pt x="521" y="361"/>
                    <a:pt x="521" y="361"/>
                  </a:cubicBezTo>
                  <a:cubicBezTo>
                    <a:pt x="505" y="332"/>
                    <a:pt x="505" y="332"/>
                    <a:pt x="505" y="332"/>
                  </a:cubicBezTo>
                  <a:cubicBezTo>
                    <a:pt x="533" y="316"/>
                    <a:pt x="533" y="316"/>
                    <a:pt x="533" y="316"/>
                  </a:cubicBezTo>
                  <a:lnTo>
                    <a:pt x="512" y="290"/>
                  </a:lnTo>
                  <a:close/>
                  <a:moveTo>
                    <a:pt x="268" y="490"/>
                  </a:moveTo>
                  <a:cubicBezTo>
                    <a:pt x="146" y="490"/>
                    <a:pt x="48" y="391"/>
                    <a:pt x="48" y="269"/>
                  </a:cubicBezTo>
                  <a:cubicBezTo>
                    <a:pt x="48" y="147"/>
                    <a:pt x="146" y="48"/>
                    <a:pt x="268" y="48"/>
                  </a:cubicBezTo>
                  <a:cubicBezTo>
                    <a:pt x="391" y="48"/>
                    <a:pt x="489" y="147"/>
                    <a:pt x="489" y="269"/>
                  </a:cubicBezTo>
                  <a:cubicBezTo>
                    <a:pt x="489" y="391"/>
                    <a:pt x="391" y="490"/>
                    <a:pt x="268" y="490"/>
                  </a:cubicBezTo>
                  <a:close/>
                </a:path>
              </a:pathLst>
            </a:custGeom>
            <a:solidFill>
              <a:srgbClr val="971F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422961073"/>
      </p:ext>
    </p:extLst>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72543C0-C89A-478A-A381-555607427747}"/>
              </a:ext>
            </a:extLst>
          </p:cNvPr>
          <p:cNvPicPr>
            <a:picLocks noChangeAspect="1"/>
          </p:cNvPicPr>
          <p:nvPr/>
        </p:nvPicPr>
        <p:blipFill rotWithShape="1">
          <a:blip r:embed="rId3"/>
          <a:srcRect r="52019"/>
          <a:stretch/>
        </p:blipFill>
        <p:spPr>
          <a:xfrm>
            <a:off x="1406525" y="1504949"/>
            <a:ext cx="3519671" cy="4505493"/>
          </a:xfrm>
          <a:prstGeom prst="rect">
            <a:avLst/>
          </a:prstGeom>
        </p:spPr>
      </p:pic>
      <p:sp>
        <p:nvSpPr>
          <p:cNvPr id="3" name="文本框 2">
            <a:extLst>
              <a:ext uri="{FF2B5EF4-FFF2-40B4-BE49-F238E27FC236}">
                <a16:creationId xmlns:a16="http://schemas.microsoft.com/office/drawing/2014/main" xmlns="" id="{35CE2CF8-9A93-46A0-A2B3-7C4B68A34458}"/>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荣誉证书</a:t>
            </a:r>
          </a:p>
        </p:txBody>
      </p:sp>
      <p:sp>
        <p:nvSpPr>
          <p:cNvPr id="4" name="文本框 3">
            <a:extLst>
              <a:ext uri="{FF2B5EF4-FFF2-40B4-BE49-F238E27FC236}">
                <a16:creationId xmlns:a16="http://schemas.microsoft.com/office/drawing/2014/main" xmlns="" id="{EE3AC1B9-9C43-4528-9C6E-91F87AD27EDF}"/>
              </a:ext>
            </a:extLst>
          </p:cNvPr>
          <p:cNvSpPr txBox="1"/>
          <p:nvPr/>
        </p:nvSpPr>
        <p:spPr>
          <a:xfrm>
            <a:off x="5886450" y="2418867"/>
            <a:ext cx="4362757" cy="2677656"/>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spTree>
    <p:extLst>
      <p:ext uri="{BB962C8B-B14F-4D97-AF65-F5344CB8AC3E}">
        <p14:creationId xmlns:p14="http://schemas.microsoft.com/office/powerpoint/2010/main" val="3083487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F606B15-2BAB-4957-9AEB-61B661D6B6F8}"/>
              </a:ext>
            </a:extLst>
          </p:cNvPr>
          <p:cNvSpPr txBox="1"/>
          <p:nvPr/>
        </p:nvSpPr>
        <p:spPr>
          <a:xfrm rot="5400000">
            <a:off x="-391126" y="2705725"/>
            <a:ext cx="5046574" cy="1446550"/>
          </a:xfrm>
          <a:prstGeom prst="rect">
            <a:avLst/>
          </a:prstGeom>
          <a:noFill/>
        </p:spPr>
        <p:txBody>
          <a:bodyPr wrap="none" rtlCol="0">
            <a:spAutoFit/>
          </a:bodyPr>
          <a:lstStyle/>
          <a:p>
            <a:r>
              <a:rPr lang="en-US" altLang="zh-CN" sz="8800" dirty="0">
                <a:latin typeface="南构日漫风" panose="03000509000000000000" pitchFamily="65" charset="-122"/>
                <a:ea typeface="南构日漫风" panose="03000509000000000000" pitchFamily="65" charset="-122"/>
              </a:rPr>
              <a:t>PART 02</a:t>
            </a:r>
            <a:endParaRPr lang="zh-CN" altLang="en-US" sz="8800" dirty="0">
              <a:latin typeface="南构日漫风" panose="03000509000000000000" pitchFamily="65" charset="-122"/>
              <a:ea typeface="南构日漫风" panose="03000509000000000000" pitchFamily="65" charset="-122"/>
            </a:endParaRPr>
          </a:p>
        </p:txBody>
      </p:sp>
      <p:sp>
        <p:nvSpPr>
          <p:cNvPr id="3" name="文本框 2">
            <a:extLst>
              <a:ext uri="{FF2B5EF4-FFF2-40B4-BE49-F238E27FC236}">
                <a16:creationId xmlns:a16="http://schemas.microsoft.com/office/drawing/2014/main" xmlns="" id="{0E2D51A2-E686-4974-907A-8EAF3BAD6AC8}"/>
              </a:ext>
            </a:extLst>
          </p:cNvPr>
          <p:cNvSpPr txBox="1"/>
          <p:nvPr/>
        </p:nvSpPr>
        <p:spPr>
          <a:xfrm>
            <a:off x="4772560" y="1638232"/>
            <a:ext cx="2646878" cy="830997"/>
          </a:xfrm>
          <a:prstGeom prst="rect">
            <a:avLst/>
          </a:prstGeom>
          <a:noFill/>
        </p:spPr>
        <p:txBody>
          <a:bodyPr wrap="none" rtlCol="0">
            <a:spAutoFit/>
          </a:bodyPr>
          <a:lstStyle/>
          <a:p>
            <a:r>
              <a:rPr lang="zh-CN" altLang="en-US" sz="4800" b="1" dirty="0">
                <a:latin typeface="仓耳羽辰体-谷力 W04" panose="02020400000000000000" pitchFamily="18" charset="-122"/>
                <a:ea typeface="仓耳羽辰体-谷力 W04" panose="02020400000000000000" pitchFamily="18" charset="-122"/>
              </a:rPr>
              <a:t>岗位认知</a:t>
            </a:r>
          </a:p>
        </p:txBody>
      </p:sp>
      <p:sp>
        <p:nvSpPr>
          <p:cNvPr id="4" name="文本框 3">
            <a:extLst>
              <a:ext uri="{FF2B5EF4-FFF2-40B4-BE49-F238E27FC236}">
                <a16:creationId xmlns:a16="http://schemas.microsoft.com/office/drawing/2014/main" xmlns="" id="{B81156FB-F36A-4741-928C-C9E2EEF5BE4D}"/>
              </a:ext>
            </a:extLst>
          </p:cNvPr>
          <p:cNvSpPr txBox="1"/>
          <p:nvPr/>
        </p:nvSpPr>
        <p:spPr>
          <a:xfrm>
            <a:off x="3271836" y="3185404"/>
            <a:ext cx="5648326" cy="1889620"/>
          </a:xfrm>
          <a:prstGeom prst="rect">
            <a:avLst/>
          </a:prstGeom>
          <a:noFill/>
        </p:spPr>
        <p:txBody>
          <a:bodyPr wrap="square" rtlCol="0">
            <a:spAutoFit/>
          </a:bodyPr>
          <a:lstStyle/>
          <a:p>
            <a:pPr algn="just">
              <a:lnSpc>
                <a:spcPct val="150000"/>
              </a:lnSpc>
            </a:pPr>
            <a:r>
              <a:rPr lang="zh-CN" altLang="en-US" sz="20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000" spc="300" dirty="0">
              <a:latin typeface="仓耳羽辰体-谷力 W04" panose="02020400000000000000" pitchFamily="18" charset="-122"/>
              <a:ea typeface="仓耳羽辰体-谷力 W04" panose="02020400000000000000" pitchFamily="18" charset="-122"/>
              <a:cs typeface="+mn-ea"/>
              <a:sym typeface="+mn-lt"/>
            </a:endParaRPr>
          </a:p>
        </p:txBody>
      </p:sp>
      <p:cxnSp>
        <p:nvCxnSpPr>
          <p:cNvPr id="5" name="直接连接符 4">
            <a:extLst>
              <a:ext uri="{FF2B5EF4-FFF2-40B4-BE49-F238E27FC236}">
                <a16:creationId xmlns:a16="http://schemas.microsoft.com/office/drawing/2014/main" xmlns="" id="{0B2DC9EE-DBD9-430A-9EE6-14850A1AA900}"/>
              </a:ext>
            </a:extLst>
          </p:cNvPr>
          <p:cNvCxnSpPr/>
          <p:nvPr/>
        </p:nvCxnSpPr>
        <p:spPr>
          <a:xfrm>
            <a:off x="3848100" y="2831179"/>
            <a:ext cx="4495800" cy="0"/>
          </a:xfrm>
          <a:prstGeom prst="line">
            <a:avLst/>
          </a:prstGeom>
          <a:ln w="2857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708902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1EBF815-573C-48B9-B4B5-1A8E9E7DF7CE}"/>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3" name="MH_Other_1">
            <a:extLst>
              <a:ext uri="{FF2B5EF4-FFF2-40B4-BE49-F238E27FC236}">
                <a16:creationId xmlns:a16="http://schemas.microsoft.com/office/drawing/2014/main" xmlns="" id="{14C1DFD7-B795-4EEF-BAC0-7A97686F20E6}"/>
              </a:ext>
            </a:extLst>
          </p:cNvPr>
          <p:cNvSpPr/>
          <p:nvPr>
            <p:custDataLst>
              <p:tags r:id="rId1"/>
            </p:custDataLst>
          </p:nvPr>
        </p:nvSpPr>
        <p:spPr>
          <a:xfrm>
            <a:off x="7061596" y="2546315"/>
            <a:ext cx="1015364" cy="26098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AF382F"/>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97280">
              <a:defRPr/>
            </a:pPr>
            <a:endParaRPr lang="zh-CN" altLang="en-US" sz="2160">
              <a:solidFill>
                <a:schemeClr val="tx1"/>
              </a:solidFill>
              <a:latin typeface="仓耳羽辰体-谷力 W04" panose="02020400000000000000" pitchFamily="18" charset="-122"/>
              <a:ea typeface="仓耳羽辰体-谷力 W04" panose="02020400000000000000" pitchFamily="18" charset="-122"/>
            </a:endParaRPr>
          </a:p>
        </p:txBody>
      </p:sp>
      <p:sp>
        <p:nvSpPr>
          <p:cNvPr id="4" name="MH_SubTitle_4">
            <a:extLst>
              <a:ext uri="{FF2B5EF4-FFF2-40B4-BE49-F238E27FC236}">
                <a16:creationId xmlns:a16="http://schemas.microsoft.com/office/drawing/2014/main" xmlns="" id="{40A895EA-2B17-4FD0-9ADA-D0A51BFB35E5}"/>
              </a:ext>
            </a:extLst>
          </p:cNvPr>
          <p:cNvSpPr txBox="1">
            <a:spLocks noChangeArrowheads="1"/>
          </p:cNvSpPr>
          <p:nvPr>
            <p:custDataLst>
              <p:tags r:id="rId2"/>
            </p:custDataLst>
          </p:nvPr>
        </p:nvSpPr>
        <p:spPr bwMode="auto">
          <a:xfrm>
            <a:off x="8289704" y="2349729"/>
            <a:ext cx="2644522" cy="35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1119554"/>
            <a:r>
              <a:rPr lang="zh-CN" altLang="en-US" sz="2400" b="1" dirty="0">
                <a:latin typeface="仓耳羽辰体-谷力 W04" panose="02020400000000000000" pitchFamily="18" charset="-122"/>
                <a:ea typeface="仓耳羽辰体-谷力 W04" panose="02020400000000000000" pitchFamily="18" charset="-122"/>
                <a:cs typeface="宋体" pitchFamily="2" charset="-122"/>
              </a:rPr>
              <a:t>单击此处添加标题</a:t>
            </a:r>
            <a:endParaRPr lang="zh-CN" altLang="en-US" sz="2400" dirty="0">
              <a:latin typeface="仓耳羽辰体-谷力 W04" panose="02020400000000000000" pitchFamily="18" charset="-122"/>
              <a:ea typeface="仓耳羽辰体-谷力 W04" panose="02020400000000000000" pitchFamily="18" charset="-122"/>
              <a:cs typeface="宋体" pitchFamily="2" charset="-122"/>
            </a:endParaRPr>
          </a:p>
        </p:txBody>
      </p:sp>
      <p:sp>
        <p:nvSpPr>
          <p:cNvPr id="5" name="MH_Other_2">
            <a:extLst>
              <a:ext uri="{FF2B5EF4-FFF2-40B4-BE49-F238E27FC236}">
                <a16:creationId xmlns:a16="http://schemas.microsoft.com/office/drawing/2014/main" xmlns="" id="{9A8513FE-DB2C-4C2B-8C91-7C426105F75F}"/>
              </a:ext>
            </a:extLst>
          </p:cNvPr>
          <p:cNvSpPr/>
          <p:nvPr>
            <p:custDataLst>
              <p:tags r:id="rId3"/>
            </p:custDataLst>
          </p:nvPr>
        </p:nvSpPr>
        <p:spPr>
          <a:xfrm flipH="1">
            <a:off x="4120276" y="2546315"/>
            <a:ext cx="1013460" cy="26098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AF382F"/>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defTabSz="1097280">
              <a:defRPr/>
            </a:pPr>
            <a:endParaRPr lang="zh-CN" altLang="en-US" sz="2160">
              <a:solidFill>
                <a:schemeClr val="tx1"/>
              </a:solidFill>
              <a:latin typeface="仓耳羽辰体-谷力 W04" panose="02020400000000000000" pitchFamily="18" charset="-122"/>
              <a:ea typeface="仓耳羽辰体-谷力 W04" panose="02020400000000000000" pitchFamily="18" charset="-122"/>
            </a:endParaRPr>
          </a:p>
        </p:txBody>
      </p:sp>
      <p:sp>
        <p:nvSpPr>
          <p:cNvPr id="6" name="MH_SubTitle_1">
            <a:extLst>
              <a:ext uri="{FF2B5EF4-FFF2-40B4-BE49-F238E27FC236}">
                <a16:creationId xmlns:a16="http://schemas.microsoft.com/office/drawing/2014/main" xmlns="" id="{537DD5DD-D2ED-4911-BF84-3C37A06780D9}"/>
              </a:ext>
            </a:extLst>
          </p:cNvPr>
          <p:cNvSpPr txBox="1">
            <a:spLocks noChangeArrowheads="1"/>
          </p:cNvSpPr>
          <p:nvPr>
            <p:custDataLst>
              <p:tags r:id="rId4"/>
            </p:custDataLst>
          </p:nvPr>
        </p:nvSpPr>
        <p:spPr bwMode="auto">
          <a:xfrm flipH="1">
            <a:off x="1378490" y="2349729"/>
            <a:ext cx="2804829" cy="39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1119554"/>
            <a:r>
              <a:rPr lang="zh-CN" altLang="en-US" sz="2400" b="1" dirty="0">
                <a:latin typeface="仓耳羽辰体-谷力 W04" panose="02020400000000000000" pitchFamily="18" charset="-122"/>
                <a:ea typeface="仓耳羽辰体-谷力 W04" panose="02020400000000000000" pitchFamily="18" charset="-122"/>
                <a:cs typeface="宋体" pitchFamily="2" charset="-122"/>
              </a:rPr>
              <a:t>单击此处添加标题</a:t>
            </a:r>
            <a:endParaRPr lang="zh-CN" altLang="en-US" sz="2400" dirty="0">
              <a:latin typeface="仓耳羽辰体-谷力 W04" panose="02020400000000000000" pitchFamily="18" charset="-122"/>
              <a:ea typeface="仓耳羽辰体-谷力 W04" panose="02020400000000000000" pitchFamily="18" charset="-122"/>
              <a:cs typeface="宋体" pitchFamily="2" charset="-122"/>
            </a:endParaRPr>
          </a:p>
        </p:txBody>
      </p:sp>
      <p:sp>
        <p:nvSpPr>
          <p:cNvPr id="7" name="MH_Other_3">
            <a:extLst>
              <a:ext uri="{FF2B5EF4-FFF2-40B4-BE49-F238E27FC236}">
                <a16:creationId xmlns:a16="http://schemas.microsoft.com/office/drawing/2014/main" xmlns="" id="{10BF0006-A2EC-46D3-9F27-B8461CD65BF4}"/>
              </a:ext>
            </a:extLst>
          </p:cNvPr>
          <p:cNvSpPr/>
          <p:nvPr>
            <p:custDataLst>
              <p:tags r:id="rId5"/>
            </p:custDataLst>
          </p:nvPr>
        </p:nvSpPr>
        <p:spPr>
          <a:xfrm flipV="1">
            <a:off x="7061596" y="4321775"/>
            <a:ext cx="1015364" cy="26098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AF382F"/>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97280">
              <a:defRPr/>
            </a:pPr>
            <a:endParaRPr lang="zh-CN" altLang="en-US" sz="2160">
              <a:solidFill>
                <a:schemeClr val="tx1"/>
              </a:solidFill>
              <a:latin typeface="仓耳羽辰体-谷力 W04" panose="02020400000000000000" pitchFamily="18" charset="-122"/>
              <a:ea typeface="仓耳羽辰体-谷力 W04" panose="02020400000000000000" pitchFamily="18" charset="-122"/>
            </a:endParaRPr>
          </a:p>
        </p:txBody>
      </p:sp>
      <p:sp>
        <p:nvSpPr>
          <p:cNvPr id="8" name="MH_Other_4">
            <a:extLst>
              <a:ext uri="{FF2B5EF4-FFF2-40B4-BE49-F238E27FC236}">
                <a16:creationId xmlns:a16="http://schemas.microsoft.com/office/drawing/2014/main" xmlns="" id="{97611D99-6FE9-4FD6-80EC-80E6F1E7F166}"/>
              </a:ext>
            </a:extLst>
          </p:cNvPr>
          <p:cNvSpPr/>
          <p:nvPr>
            <p:custDataLst>
              <p:tags r:id="rId6"/>
            </p:custDataLst>
          </p:nvPr>
        </p:nvSpPr>
        <p:spPr>
          <a:xfrm flipH="1" flipV="1">
            <a:off x="4120276" y="4321775"/>
            <a:ext cx="1013460" cy="260984"/>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12700">
            <a:solidFill>
              <a:srgbClr val="AF382F"/>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defTabSz="1097280">
              <a:defRPr/>
            </a:pPr>
            <a:endParaRPr lang="zh-CN" altLang="en-US" sz="2160">
              <a:solidFill>
                <a:schemeClr val="tx1"/>
              </a:solidFill>
              <a:latin typeface="仓耳羽辰体-谷力 W04" panose="02020400000000000000" pitchFamily="18" charset="-122"/>
              <a:ea typeface="仓耳羽辰体-谷力 W04" panose="02020400000000000000" pitchFamily="18" charset="-122"/>
            </a:endParaRPr>
          </a:p>
        </p:txBody>
      </p:sp>
      <p:sp>
        <p:nvSpPr>
          <p:cNvPr id="15" name="TextBox 15">
            <a:extLst>
              <a:ext uri="{FF2B5EF4-FFF2-40B4-BE49-F238E27FC236}">
                <a16:creationId xmlns:a16="http://schemas.microsoft.com/office/drawing/2014/main" xmlns="" id="{3C767F4D-7941-476B-A62D-39737C31DF64}"/>
              </a:ext>
            </a:extLst>
          </p:cNvPr>
          <p:cNvSpPr txBox="1"/>
          <p:nvPr/>
        </p:nvSpPr>
        <p:spPr bwMode="auto">
          <a:xfrm>
            <a:off x="1291336" y="2746785"/>
            <a:ext cx="2926126" cy="762138"/>
          </a:xfrm>
          <a:prstGeom prst="rect">
            <a:avLst/>
          </a:prstGeom>
          <a:noFill/>
        </p:spPr>
        <p:txBody>
          <a:bodyPr vert="horz" wrap="square" lIns="111955" tIns="55978" rIns="111955" bIns="55978" numCol="1" anchor="t" anchorCtr="0" compatLnSpc="1">
            <a:prstTxWarp prst="textNoShape">
              <a:avLst/>
            </a:prstTxWarp>
            <a:spAutoFit/>
          </a:bodyPr>
          <a:lstStyle/>
          <a:p>
            <a:pPr defTabSz="1119554">
              <a:lnSpc>
                <a:spcPct val="120000"/>
              </a:lnSpc>
              <a:defRPr/>
            </a:pPr>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单击此处添加段落文本单击此处添加段落文本单击此处添加段落文本单击此处添加段落文本</a:t>
            </a:r>
          </a:p>
        </p:txBody>
      </p:sp>
      <p:sp>
        <p:nvSpPr>
          <p:cNvPr id="16" name="TextBox 16">
            <a:extLst>
              <a:ext uri="{FF2B5EF4-FFF2-40B4-BE49-F238E27FC236}">
                <a16:creationId xmlns:a16="http://schemas.microsoft.com/office/drawing/2014/main" xmlns="" id="{CE198F74-8DDA-4843-9475-ACA87657BA1C}"/>
              </a:ext>
            </a:extLst>
          </p:cNvPr>
          <p:cNvSpPr txBox="1"/>
          <p:nvPr/>
        </p:nvSpPr>
        <p:spPr bwMode="auto">
          <a:xfrm>
            <a:off x="8091752" y="2723181"/>
            <a:ext cx="2926126" cy="762138"/>
          </a:xfrm>
          <a:prstGeom prst="rect">
            <a:avLst/>
          </a:prstGeom>
          <a:noFill/>
        </p:spPr>
        <p:txBody>
          <a:bodyPr vert="horz" wrap="square" lIns="111955" tIns="55978" rIns="111955" bIns="55978" numCol="1" anchor="t" anchorCtr="0" compatLnSpc="1">
            <a:prstTxWarp prst="textNoShape">
              <a:avLst/>
            </a:prstTxWarp>
            <a:spAutoFit/>
          </a:bodyPr>
          <a:lstStyle/>
          <a:p>
            <a:pPr defTabSz="1119554">
              <a:lnSpc>
                <a:spcPct val="120000"/>
              </a:lnSpc>
              <a:defRPr/>
            </a:pPr>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单击此处添加段落文本单击此处添加段落文本单击此处添加段落文本单击此处添加段落文本</a:t>
            </a:r>
          </a:p>
        </p:txBody>
      </p:sp>
      <p:sp>
        <p:nvSpPr>
          <p:cNvPr id="17" name="MH_SubTitle_4">
            <a:extLst>
              <a:ext uri="{FF2B5EF4-FFF2-40B4-BE49-F238E27FC236}">
                <a16:creationId xmlns:a16="http://schemas.microsoft.com/office/drawing/2014/main" xmlns="" id="{4D17B0A5-CF26-4323-ACD2-7C7A26BD2673}"/>
              </a:ext>
            </a:extLst>
          </p:cNvPr>
          <p:cNvSpPr txBox="1">
            <a:spLocks noChangeArrowheads="1"/>
          </p:cNvSpPr>
          <p:nvPr>
            <p:custDataLst>
              <p:tags r:id="rId7"/>
            </p:custDataLst>
          </p:nvPr>
        </p:nvSpPr>
        <p:spPr bwMode="auto">
          <a:xfrm>
            <a:off x="8289704" y="4347053"/>
            <a:ext cx="2644522" cy="359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1119554"/>
            <a:r>
              <a:rPr lang="zh-CN" altLang="en-US" sz="2400" b="1" dirty="0">
                <a:latin typeface="仓耳羽辰体-谷力 W04" panose="02020400000000000000" pitchFamily="18" charset="-122"/>
                <a:ea typeface="仓耳羽辰体-谷力 W04" panose="02020400000000000000" pitchFamily="18" charset="-122"/>
                <a:cs typeface="宋体" pitchFamily="2" charset="-122"/>
              </a:rPr>
              <a:t>单击此处添加标题</a:t>
            </a:r>
            <a:endParaRPr lang="zh-CN" altLang="en-US" sz="2400" dirty="0">
              <a:latin typeface="仓耳羽辰体-谷力 W04" panose="02020400000000000000" pitchFamily="18" charset="-122"/>
              <a:ea typeface="仓耳羽辰体-谷力 W04" panose="02020400000000000000" pitchFamily="18" charset="-122"/>
              <a:cs typeface="宋体" pitchFamily="2" charset="-122"/>
            </a:endParaRPr>
          </a:p>
        </p:txBody>
      </p:sp>
      <p:sp>
        <p:nvSpPr>
          <p:cNvPr id="18" name="MH_SubTitle_1">
            <a:extLst>
              <a:ext uri="{FF2B5EF4-FFF2-40B4-BE49-F238E27FC236}">
                <a16:creationId xmlns:a16="http://schemas.microsoft.com/office/drawing/2014/main" xmlns="" id="{AC7E28D9-085D-476E-8AEA-C96F001EA699}"/>
              </a:ext>
            </a:extLst>
          </p:cNvPr>
          <p:cNvSpPr txBox="1">
            <a:spLocks noChangeArrowheads="1"/>
          </p:cNvSpPr>
          <p:nvPr>
            <p:custDataLst>
              <p:tags r:id="rId8"/>
            </p:custDataLst>
          </p:nvPr>
        </p:nvSpPr>
        <p:spPr bwMode="auto">
          <a:xfrm flipH="1">
            <a:off x="1378490" y="4347052"/>
            <a:ext cx="2804829" cy="397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1119554"/>
            <a:r>
              <a:rPr lang="zh-CN" altLang="en-US" sz="2400" b="1" dirty="0">
                <a:latin typeface="仓耳羽辰体-谷力 W04" panose="02020400000000000000" pitchFamily="18" charset="-122"/>
                <a:ea typeface="仓耳羽辰体-谷力 W04" panose="02020400000000000000" pitchFamily="18" charset="-122"/>
                <a:cs typeface="宋体" pitchFamily="2" charset="-122"/>
              </a:rPr>
              <a:t>单击此处添加标题</a:t>
            </a:r>
            <a:endParaRPr lang="zh-CN" altLang="en-US" sz="2400" dirty="0">
              <a:latin typeface="仓耳羽辰体-谷力 W04" panose="02020400000000000000" pitchFamily="18" charset="-122"/>
              <a:ea typeface="仓耳羽辰体-谷力 W04" panose="02020400000000000000" pitchFamily="18" charset="-122"/>
              <a:cs typeface="宋体" pitchFamily="2" charset="-122"/>
            </a:endParaRPr>
          </a:p>
        </p:txBody>
      </p:sp>
      <p:sp>
        <p:nvSpPr>
          <p:cNvPr id="19" name="TextBox 19">
            <a:extLst>
              <a:ext uri="{FF2B5EF4-FFF2-40B4-BE49-F238E27FC236}">
                <a16:creationId xmlns:a16="http://schemas.microsoft.com/office/drawing/2014/main" xmlns="" id="{D3CA6139-16E3-4A87-9170-65FD92827D36}"/>
              </a:ext>
            </a:extLst>
          </p:cNvPr>
          <p:cNvSpPr txBox="1"/>
          <p:nvPr/>
        </p:nvSpPr>
        <p:spPr bwMode="auto">
          <a:xfrm>
            <a:off x="1291336" y="4744108"/>
            <a:ext cx="2926126" cy="762138"/>
          </a:xfrm>
          <a:prstGeom prst="rect">
            <a:avLst/>
          </a:prstGeom>
          <a:noFill/>
        </p:spPr>
        <p:txBody>
          <a:bodyPr vert="horz" wrap="square" lIns="111955" tIns="55978" rIns="111955" bIns="55978" numCol="1" anchor="t" anchorCtr="0" compatLnSpc="1">
            <a:prstTxWarp prst="textNoShape">
              <a:avLst/>
            </a:prstTxWarp>
            <a:spAutoFit/>
          </a:bodyPr>
          <a:lstStyle/>
          <a:p>
            <a:pPr defTabSz="1119554">
              <a:lnSpc>
                <a:spcPct val="120000"/>
              </a:lnSpc>
              <a:defRPr/>
            </a:pPr>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单击此处添加段落文本单击此处添加段落文本单击此处添加段落文本单击此处添加段落文本</a:t>
            </a:r>
          </a:p>
        </p:txBody>
      </p:sp>
      <p:sp>
        <p:nvSpPr>
          <p:cNvPr id="20" name="TextBox 20">
            <a:extLst>
              <a:ext uri="{FF2B5EF4-FFF2-40B4-BE49-F238E27FC236}">
                <a16:creationId xmlns:a16="http://schemas.microsoft.com/office/drawing/2014/main" xmlns="" id="{1F6F3871-F1C3-437B-8550-9E8750BDC312}"/>
              </a:ext>
            </a:extLst>
          </p:cNvPr>
          <p:cNvSpPr txBox="1"/>
          <p:nvPr/>
        </p:nvSpPr>
        <p:spPr bwMode="auto">
          <a:xfrm>
            <a:off x="8091752" y="4720504"/>
            <a:ext cx="2926126" cy="762138"/>
          </a:xfrm>
          <a:prstGeom prst="rect">
            <a:avLst/>
          </a:prstGeom>
          <a:noFill/>
        </p:spPr>
        <p:txBody>
          <a:bodyPr vert="horz" wrap="square" lIns="111955" tIns="55978" rIns="111955" bIns="55978" numCol="1" anchor="t" anchorCtr="0" compatLnSpc="1">
            <a:prstTxWarp prst="textNoShape">
              <a:avLst/>
            </a:prstTxWarp>
            <a:spAutoFit/>
          </a:bodyPr>
          <a:lstStyle/>
          <a:p>
            <a:pPr defTabSz="1119554">
              <a:lnSpc>
                <a:spcPct val="120000"/>
              </a:lnSpc>
              <a:defRPr/>
            </a:pPr>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单击此处添加段落文本单击此处添加段落文本单击此处添加段落文本单击此处添加段落文本</a:t>
            </a:r>
          </a:p>
        </p:txBody>
      </p:sp>
      <p:grpSp>
        <p:nvGrpSpPr>
          <p:cNvPr id="22" name="组合 21">
            <a:extLst>
              <a:ext uri="{FF2B5EF4-FFF2-40B4-BE49-F238E27FC236}">
                <a16:creationId xmlns:a16="http://schemas.microsoft.com/office/drawing/2014/main" xmlns="" id="{4F82C208-2BDE-4CD2-A28F-CB0CF587E596}"/>
              </a:ext>
            </a:extLst>
          </p:cNvPr>
          <p:cNvGrpSpPr/>
          <p:nvPr/>
        </p:nvGrpSpPr>
        <p:grpSpPr>
          <a:xfrm rot="1542680">
            <a:off x="4324700" y="2428782"/>
            <a:ext cx="3352468" cy="2721951"/>
            <a:chOff x="7569023" y="4066494"/>
            <a:chExt cx="3891952" cy="2788937"/>
          </a:xfrm>
          <a:blipFill dpi="0" rotWithShape="1">
            <a:blip r:embed="rId11">
              <a:alphaModFix amt="96000"/>
            </a:blip>
            <a:srcRect/>
            <a:tile tx="-1397000" ty="0" sx="100000" sy="100000" flip="none" algn="tl"/>
          </a:blipFill>
        </p:grpSpPr>
        <p:sp>
          <p:nvSpPr>
            <p:cNvPr id="23" name="任意多边形: 形状 22">
              <a:extLst>
                <a:ext uri="{FF2B5EF4-FFF2-40B4-BE49-F238E27FC236}">
                  <a16:creationId xmlns:a16="http://schemas.microsoft.com/office/drawing/2014/main" xmlns="" id="{6D6FECFC-74C7-4748-A967-5D360C6A4543}"/>
                </a:ext>
              </a:extLst>
            </p:cNvPr>
            <p:cNvSpPr/>
            <p:nvPr/>
          </p:nvSpPr>
          <p:spPr>
            <a:xfrm>
              <a:off x="7569023" y="4877162"/>
              <a:ext cx="2382715" cy="1978269"/>
            </a:xfrm>
            <a:custGeom>
              <a:avLst/>
              <a:gdLst>
                <a:gd name="connsiteX0" fmla="*/ 2176664 w 2382715"/>
                <a:gd name="connsiteY0" fmla="*/ 1420768 h 1978269"/>
                <a:gd name="connsiteX1" fmla="*/ 1906740 w 2382715"/>
                <a:gd name="connsiteY1" fmla="*/ 1317019 h 1978269"/>
                <a:gd name="connsiteX2" fmla="*/ 1976199 w 2382715"/>
                <a:gd name="connsiteY2" fmla="*/ 1517484 h 1978269"/>
                <a:gd name="connsiteX3" fmla="*/ 2003456 w 2382715"/>
                <a:gd name="connsiteY3" fmla="*/ 1469126 h 1978269"/>
                <a:gd name="connsiteX4" fmla="*/ 1982354 w 2382715"/>
                <a:gd name="connsiteY4" fmla="*/ 1572875 h 1978269"/>
                <a:gd name="connsiteX5" fmla="*/ 1781889 w 2382715"/>
                <a:gd name="connsiteY5" fmla="*/ 1406701 h 1978269"/>
                <a:gd name="connsiteX6" fmla="*/ 2010489 w 2382715"/>
                <a:gd name="connsiteY6" fmla="*/ 1247560 h 1978269"/>
                <a:gd name="connsiteX7" fmla="*/ 1983233 w 2382715"/>
                <a:gd name="connsiteY7" fmla="*/ 1054129 h 1978269"/>
                <a:gd name="connsiteX8" fmla="*/ 1768701 w 2382715"/>
                <a:gd name="connsiteY8" fmla="*/ 659355 h 1978269"/>
                <a:gd name="connsiteX9" fmla="*/ 1450419 w 2382715"/>
                <a:gd name="connsiteY9" fmla="*/ 535383 h 1978269"/>
                <a:gd name="connsiteX10" fmla="*/ 1042456 w 2382715"/>
                <a:gd name="connsiteY10" fmla="*/ 272493 h 1978269"/>
                <a:gd name="connsiteX11" fmla="*/ 772533 w 2382715"/>
                <a:gd name="connsiteY11" fmla="*/ 2569 h 1978269"/>
                <a:gd name="connsiteX12" fmla="*/ 475352 w 2382715"/>
                <a:gd name="connsiteY12" fmla="*/ 210067 h 1978269"/>
                <a:gd name="connsiteX13" fmla="*/ 219496 w 2382715"/>
                <a:gd name="connsiteY13" fmla="*/ 383276 h 1978269"/>
                <a:gd name="connsiteX14" fmla="*/ 350502 w 2382715"/>
                <a:gd name="connsiteY14" fmla="*/ 701558 h 1978269"/>
                <a:gd name="connsiteX15" fmla="*/ 433149 w 2382715"/>
                <a:gd name="connsiteY15" fmla="*/ 1040061 h 1978269"/>
                <a:gd name="connsiteX16" fmla="*/ 758464 w 2382715"/>
                <a:gd name="connsiteY16" fmla="*/ 1047095 h 1978269"/>
                <a:gd name="connsiteX17" fmla="*/ 1083780 w 2382715"/>
                <a:gd name="connsiteY17" fmla="*/ 1019839 h 1978269"/>
                <a:gd name="connsiteX18" fmla="*/ 862214 w 2382715"/>
                <a:gd name="connsiteY18" fmla="*/ 632978 h 1978269"/>
                <a:gd name="connsiteX19" fmla="*/ 827924 w 2382715"/>
                <a:gd name="connsiteY19" fmla="*/ 799152 h 1978269"/>
                <a:gd name="connsiteX20" fmla="*/ 897383 w 2382715"/>
                <a:gd name="connsiteY20" fmla="*/ 771896 h 1978269"/>
                <a:gd name="connsiteX21" fmla="*/ 807702 w 2382715"/>
                <a:gd name="connsiteY21" fmla="*/ 847510 h 1978269"/>
                <a:gd name="connsiteX22" fmla="*/ 786600 w 2382715"/>
                <a:gd name="connsiteY22" fmla="*/ 612755 h 1978269"/>
                <a:gd name="connsiteX23" fmla="*/ 1153239 w 2382715"/>
                <a:gd name="connsiteY23" fmla="*/ 778930 h 1978269"/>
                <a:gd name="connsiteX24" fmla="*/ 1533946 w 2382715"/>
                <a:gd name="connsiteY24" fmla="*/ 896747 h 1978269"/>
                <a:gd name="connsiteX25" fmla="*/ 1457453 w 2382715"/>
                <a:gd name="connsiteY25" fmla="*/ 1429561 h 1978269"/>
                <a:gd name="connsiteX26" fmla="*/ 965963 w 2382715"/>
                <a:gd name="connsiteY26" fmla="*/ 1422527 h 1978269"/>
                <a:gd name="connsiteX27" fmla="*/ 654715 w 2382715"/>
                <a:gd name="connsiteY27" fmla="*/ 1422527 h 1978269"/>
                <a:gd name="connsiteX28" fmla="*/ 440183 w 2382715"/>
                <a:gd name="connsiteY28" fmla="*/ 1353067 h 1978269"/>
                <a:gd name="connsiteX29" fmla="*/ 454251 w 2382715"/>
                <a:gd name="connsiteY29" fmla="*/ 1297676 h 1978269"/>
                <a:gd name="connsiteX30" fmla="*/ 675817 w 2382715"/>
                <a:gd name="connsiteY30" fmla="*/ 1387358 h 1978269"/>
                <a:gd name="connsiteX31" fmla="*/ 958929 w 2382715"/>
                <a:gd name="connsiteY31" fmla="*/ 1373290 h 1978269"/>
                <a:gd name="connsiteX32" fmla="*/ 1359859 w 2382715"/>
                <a:gd name="connsiteY32" fmla="*/ 1421648 h 1978269"/>
                <a:gd name="connsiteX33" fmla="*/ 1518999 w 2382715"/>
                <a:gd name="connsiteY33" fmla="*/ 972361 h 1978269"/>
                <a:gd name="connsiteX34" fmla="*/ 1166428 w 2382715"/>
                <a:gd name="connsiteY34" fmla="*/ 827287 h 1978269"/>
                <a:gd name="connsiteX35" fmla="*/ 1173462 w 2382715"/>
                <a:gd name="connsiteY35" fmla="*/ 882679 h 1978269"/>
                <a:gd name="connsiteX36" fmla="*/ 1463608 w 2382715"/>
                <a:gd name="connsiteY36" fmla="*/ 1118313 h 1978269"/>
                <a:gd name="connsiteX37" fmla="*/ 930794 w 2382715"/>
                <a:gd name="connsiteY37" fmla="*/ 1270420 h 1978269"/>
                <a:gd name="connsiteX38" fmla="*/ 778687 w 2382715"/>
                <a:gd name="connsiteY38" fmla="*/ 1360102 h 1978269"/>
                <a:gd name="connsiteX39" fmla="*/ 522831 w 2382715"/>
                <a:gd name="connsiteY39" fmla="*/ 1229096 h 1978269"/>
                <a:gd name="connsiteX40" fmla="*/ 274009 w 2382715"/>
                <a:gd name="connsiteY40" fmla="*/ 1305589 h 1978269"/>
                <a:gd name="connsiteX41" fmla="*/ 4085 w 2382715"/>
                <a:gd name="connsiteY41" fmla="*/ 1305589 h 1978269"/>
                <a:gd name="connsiteX42" fmla="*/ 245873 w 2382715"/>
                <a:gd name="connsiteY42" fmla="*/ 1568479 h 1978269"/>
                <a:gd name="connsiteX43" fmla="*/ 626580 w 2382715"/>
                <a:gd name="connsiteY43" fmla="*/ 1672229 h 1978269"/>
                <a:gd name="connsiteX44" fmla="*/ 923760 w 2382715"/>
                <a:gd name="connsiteY44" fmla="*/ 1831369 h 1978269"/>
                <a:gd name="connsiteX45" fmla="*/ 1227974 w 2382715"/>
                <a:gd name="connsiteY45" fmla="*/ 1976442 h 1978269"/>
                <a:gd name="connsiteX46" fmla="*/ 1566478 w 2382715"/>
                <a:gd name="connsiteY46" fmla="*/ 1817302 h 1978269"/>
                <a:gd name="connsiteX47" fmla="*/ 1801233 w 2382715"/>
                <a:gd name="connsiteY47" fmla="*/ 1948307 h 1978269"/>
                <a:gd name="connsiteX48" fmla="*/ 1967407 w 2382715"/>
                <a:gd name="connsiteY48" fmla="*/ 1837524 h 1978269"/>
                <a:gd name="connsiteX49" fmla="*/ 2341080 w 2382715"/>
                <a:gd name="connsiteY49" fmla="*/ 1768064 h 1978269"/>
                <a:gd name="connsiteX50" fmla="*/ 2176664 w 2382715"/>
                <a:gd name="connsiteY50" fmla="*/ 1420768 h 1978269"/>
                <a:gd name="connsiteX51" fmla="*/ 579102 w 2382715"/>
                <a:gd name="connsiteY51" fmla="*/ 529229 h 1978269"/>
                <a:gd name="connsiteX52" fmla="*/ 593169 w 2382715"/>
                <a:gd name="connsiteY52" fmla="*/ 729693 h 1978269"/>
                <a:gd name="connsiteX53" fmla="*/ 641527 w 2382715"/>
                <a:gd name="connsiteY53" fmla="*/ 411411 h 1978269"/>
                <a:gd name="connsiteX54" fmla="*/ 938707 w 2382715"/>
                <a:gd name="connsiteY54" fmla="*/ 466803 h 1978269"/>
                <a:gd name="connsiteX55" fmla="*/ 579102 w 2382715"/>
                <a:gd name="connsiteY55" fmla="*/ 529229 h 1978269"/>
                <a:gd name="connsiteX56" fmla="*/ 1755512 w 2382715"/>
                <a:gd name="connsiteY56" fmla="*/ 1690692 h 1978269"/>
                <a:gd name="connsiteX57" fmla="*/ 1728256 w 2382715"/>
                <a:gd name="connsiteY57" fmla="*/ 1338121 h 1978269"/>
                <a:gd name="connsiteX58" fmla="*/ 1714188 w 2382715"/>
                <a:gd name="connsiteY58" fmla="*/ 1579909 h 1978269"/>
                <a:gd name="connsiteX59" fmla="*/ 2011368 w 2382715"/>
                <a:gd name="connsiteY59" fmla="*/ 1649368 h 1978269"/>
                <a:gd name="connsiteX60" fmla="*/ 1755512 w 2382715"/>
                <a:gd name="connsiteY60" fmla="*/ 1690692 h 197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382715" h="1978269">
                  <a:moveTo>
                    <a:pt x="2176664" y="1420768"/>
                  </a:moveTo>
                  <a:cubicBezTo>
                    <a:pt x="2176664" y="1420768"/>
                    <a:pt x="2072915" y="1241406"/>
                    <a:pt x="1906740" y="1317019"/>
                  </a:cubicBezTo>
                  <a:cubicBezTo>
                    <a:pt x="1740565" y="1393512"/>
                    <a:pt x="1913774" y="1601011"/>
                    <a:pt x="1976199" y="1517484"/>
                  </a:cubicBezTo>
                  <a:cubicBezTo>
                    <a:pt x="1976199" y="1517484"/>
                    <a:pt x="1941909" y="1455058"/>
                    <a:pt x="2003456" y="1469126"/>
                  </a:cubicBezTo>
                  <a:cubicBezTo>
                    <a:pt x="2003456" y="1469126"/>
                    <a:pt x="2058846" y="1538585"/>
                    <a:pt x="1982354" y="1572875"/>
                  </a:cubicBezTo>
                  <a:cubicBezTo>
                    <a:pt x="1905861" y="1607165"/>
                    <a:pt x="1809145" y="1572875"/>
                    <a:pt x="1781889" y="1406701"/>
                  </a:cubicBezTo>
                  <a:cubicBezTo>
                    <a:pt x="1781889" y="1406701"/>
                    <a:pt x="1781889" y="1240526"/>
                    <a:pt x="2010489" y="1247560"/>
                  </a:cubicBezTo>
                  <a:cubicBezTo>
                    <a:pt x="2010489" y="1247560"/>
                    <a:pt x="1962132" y="1150844"/>
                    <a:pt x="1983233" y="1054129"/>
                  </a:cubicBezTo>
                  <a:cubicBezTo>
                    <a:pt x="1983233" y="1054129"/>
                    <a:pt x="1754633" y="1054129"/>
                    <a:pt x="1768701" y="659355"/>
                  </a:cubicBezTo>
                  <a:cubicBezTo>
                    <a:pt x="1768701" y="659355"/>
                    <a:pt x="1554168" y="742002"/>
                    <a:pt x="1450419" y="535383"/>
                  </a:cubicBezTo>
                  <a:cubicBezTo>
                    <a:pt x="1450419" y="535383"/>
                    <a:pt x="1139171" y="583740"/>
                    <a:pt x="1042456" y="272493"/>
                  </a:cubicBezTo>
                  <a:cubicBezTo>
                    <a:pt x="1042456" y="272493"/>
                    <a:pt x="786600" y="272493"/>
                    <a:pt x="772533" y="2569"/>
                  </a:cubicBezTo>
                  <a:cubicBezTo>
                    <a:pt x="772533" y="2569"/>
                    <a:pt x="516676" y="-38755"/>
                    <a:pt x="475352" y="210067"/>
                  </a:cubicBezTo>
                  <a:cubicBezTo>
                    <a:pt x="475352" y="210067"/>
                    <a:pt x="295110" y="217102"/>
                    <a:pt x="219496" y="383276"/>
                  </a:cubicBezTo>
                  <a:cubicBezTo>
                    <a:pt x="143882" y="549451"/>
                    <a:pt x="281921" y="715625"/>
                    <a:pt x="350502" y="701558"/>
                  </a:cubicBezTo>
                  <a:cubicBezTo>
                    <a:pt x="350502" y="701558"/>
                    <a:pt x="266975" y="950380"/>
                    <a:pt x="433149" y="1040061"/>
                  </a:cubicBezTo>
                  <a:cubicBezTo>
                    <a:pt x="599324" y="1129743"/>
                    <a:pt x="716262" y="1088419"/>
                    <a:pt x="758464" y="1047095"/>
                  </a:cubicBezTo>
                  <a:cubicBezTo>
                    <a:pt x="758464" y="1047095"/>
                    <a:pt x="944862" y="1199202"/>
                    <a:pt x="1083780" y="1019839"/>
                  </a:cubicBezTo>
                  <a:cubicBezTo>
                    <a:pt x="1221819" y="840476"/>
                    <a:pt x="1007287" y="577586"/>
                    <a:pt x="862214" y="632978"/>
                  </a:cubicBezTo>
                  <a:cubicBezTo>
                    <a:pt x="717141" y="688369"/>
                    <a:pt x="744397" y="812340"/>
                    <a:pt x="827924" y="799152"/>
                  </a:cubicBezTo>
                  <a:cubicBezTo>
                    <a:pt x="827924" y="799152"/>
                    <a:pt x="849025" y="729693"/>
                    <a:pt x="897383" y="771896"/>
                  </a:cubicBezTo>
                  <a:cubicBezTo>
                    <a:pt x="897383" y="771896"/>
                    <a:pt x="897383" y="882679"/>
                    <a:pt x="807702" y="847510"/>
                  </a:cubicBezTo>
                  <a:cubicBezTo>
                    <a:pt x="718020" y="813220"/>
                    <a:pt x="676696" y="709471"/>
                    <a:pt x="786600" y="612755"/>
                  </a:cubicBezTo>
                  <a:cubicBezTo>
                    <a:pt x="897383" y="516040"/>
                    <a:pt x="1160273" y="661113"/>
                    <a:pt x="1153239" y="778930"/>
                  </a:cubicBezTo>
                  <a:cubicBezTo>
                    <a:pt x="1153239" y="778930"/>
                    <a:pt x="1409095" y="757829"/>
                    <a:pt x="1533946" y="896747"/>
                  </a:cubicBezTo>
                  <a:cubicBezTo>
                    <a:pt x="1658797" y="1034786"/>
                    <a:pt x="1630662" y="1346034"/>
                    <a:pt x="1457453" y="1429561"/>
                  </a:cubicBezTo>
                  <a:cubicBezTo>
                    <a:pt x="1457453" y="1429561"/>
                    <a:pt x="1222698" y="1595735"/>
                    <a:pt x="965963" y="1422527"/>
                  </a:cubicBezTo>
                  <a:cubicBezTo>
                    <a:pt x="965963" y="1422527"/>
                    <a:pt x="786600" y="1540344"/>
                    <a:pt x="654715" y="1422527"/>
                  </a:cubicBezTo>
                  <a:cubicBezTo>
                    <a:pt x="654715" y="1422527"/>
                    <a:pt x="550966" y="1332845"/>
                    <a:pt x="440183" y="1353067"/>
                  </a:cubicBezTo>
                  <a:cubicBezTo>
                    <a:pt x="440183" y="1353067"/>
                    <a:pt x="405014" y="1297676"/>
                    <a:pt x="454251" y="1297676"/>
                  </a:cubicBezTo>
                  <a:cubicBezTo>
                    <a:pt x="502609" y="1297676"/>
                    <a:pt x="627459" y="1311744"/>
                    <a:pt x="675817" y="1387358"/>
                  </a:cubicBezTo>
                  <a:cubicBezTo>
                    <a:pt x="675817" y="1387358"/>
                    <a:pt x="834958" y="1470006"/>
                    <a:pt x="958929" y="1373290"/>
                  </a:cubicBezTo>
                  <a:cubicBezTo>
                    <a:pt x="958929" y="1373290"/>
                    <a:pt x="1207752" y="1511329"/>
                    <a:pt x="1359859" y="1421648"/>
                  </a:cubicBezTo>
                  <a:cubicBezTo>
                    <a:pt x="1511965" y="1331966"/>
                    <a:pt x="1615715" y="1262507"/>
                    <a:pt x="1518999" y="972361"/>
                  </a:cubicBezTo>
                  <a:cubicBezTo>
                    <a:pt x="1518999" y="972361"/>
                    <a:pt x="1449540" y="820254"/>
                    <a:pt x="1166428" y="827287"/>
                  </a:cubicBezTo>
                  <a:lnTo>
                    <a:pt x="1173462" y="882679"/>
                  </a:lnTo>
                  <a:cubicBezTo>
                    <a:pt x="1173462" y="882679"/>
                    <a:pt x="1484709" y="882679"/>
                    <a:pt x="1463608" y="1118313"/>
                  </a:cubicBezTo>
                  <a:cubicBezTo>
                    <a:pt x="1442506" y="1353067"/>
                    <a:pt x="1166428" y="1463851"/>
                    <a:pt x="930794" y="1270420"/>
                  </a:cubicBezTo>
                  <a:cubicBezTo>
                    <a:pt x="930794" y="1270420"/>
                    <a:pt x="855180" y="1388237"/>
                    <a:pt x="778687" y="1360102"/>
                  </a:cubicBezTo>
                  <a:cubicBezTo>
                    <a:pt x="702194" y="1332845"/>
                    <a:pt x="626580" y="1249318"/>
                    <a:pt x="522831" y="1229096"/>
                  </a:cubicBezTo>
                  <a:cubicBezTo>
                    <a:pt x="419082" y="1208874"/>
                    <a:pt x="315332" y="1263386"/>
                    <a:pt x="274009" y="1305589"/>
                  </a:cubicBezTo>
                  <a:cubicBezTo>
                    <a:pt x="232685" y="1346913"/>
                    <a:pt x="107834" y="1416372"/>
                    <a:pt x="4085" y="1305589"/>
                  </a:cubicBezTo>
                  <a:cubicBezTo>
                    <a:pt x="4085" y="1305589"/>
                    <a:pt x="-51307" y="1457696"/>
                    <a:pt x="245873" y="1568479"/>
                  </a:cubicBezTo>
                  <a:cubicBezTo>
                    <a:pt x="245873" y="1568479"/>
                    <a:pt x="474473" y="1478798"/>
                    <a:pt x="626580" y="1672229"/>
                  </a:cubicBezTo>
                  <a:cubicBezTo>
                    <a:pt x="778687" y="1865659"/>
                    <a:pt x="923760" y="1831369"/>
                    <a:pt x="923760" y="1831369"/>
                  </a:cubicBezTo>
                  <a:cubicBezTo>
                    <a:pt x="923760" y="1831369"/>
                    <a:pt x="1006408" y="2024800"/>
                    <a:pt x="1227974" y="1976442"/>
                  </a:cubicBezTo>
                  <a:cubicBezTo>
                    <a:pt x="1449540" y="1928085"/>
                    <a:pt x="1304467" y="1761910"/>
                    <a:pt x="1566478" y="1817302"/>
                  </a:cubicBezTo>
                  <a:cubicBezTo>
                    <a:pt x="1566478" y="1817302"/>
                    <a:pt x="1691329" y="1955340"/>
                    <a:pt x="1801233" y="1948307"/>
                  </a:cubicBezTo>
                  <a:cubicBezTo>
                    <a:pt x="1912015" y="1941273"/>
                    <a:pt x="1967407" y="1837524"/>
                    <a:pt x="1967407" y="1837524"/>
                  </a:cubicBezTo>
                  <a:cubicBezTo>
                    <a:pt x="1967407" y="1837524"/>
                    <a:pt x="2244365" y="1899949"/>
                    <a:pt x="2341080" y="1768064"/>
                  </a:cubicBezTo>
                  <a:cubicBezTo>
                    <a:pt x="2439554" y="1635301"/>
                    <a:pt x="2370973" y="1455937"/>
                    <a:pt x="2176664" y="1420768"/>
                  </a:cubicBezTo>
                  <a:close/>
                  <a:moveTo>
                    <a:pt x="579102" y="529229"/>
                  </a:moveTo>
                  <a:cubicBezTo>
                    <a:pt x="530744" y="591654"/>
                    <a:pt x="593169" y="729693"/>
                    <a:pt x="593169" y="729693"/>
                  </a:cubicBezTo>
                  <a:cubicBezTo>
                    <a:pt x="503488" y="729693"/>
                    <a:pt x="434029" y="494938"/>
                    <a:pt x="641527" y="411411"/>
                  </a:cubicBezTo>
                  <a:cubicBezTo>
                    <a:pt x="849025" y="328763"/>
                    <a:pt x="938707" y="466803"/>
                    <a:pt x="938707" y="466803"/>
                  </a:cubicBezTo>
                  <a:cubicBezTo>
                    <a:pt x="718020" y="376242"/>
                    <a:pt x="627459" y="466803"/>
                    <a:pt x="579102" y="529229"/>
                  </a:cubicBezTo>
                  <a:close/>
                  <a:moveTo>
                    <a:pt x="1755512" y="1690692"/>
                  </a:moveTo>
                  <a:cubicBezTo>
                    <a:pt x="1630662" y="1608044"/>
                    <a:pt x="1617473" y="1448904"/>
                    <a:pt x="1728256" y="1338121"/>
                  </a:cubicBezTo>
                  <a:cubicBezTo>
                    <a:pt x="1728256" y="1338121"/>
                    <a:pt x="1645609" y="1497261"/>
                    <a:pt x="1714188" y="1579909"/>
                  </a:cubicBezTo>
                  <a:cubicBezTo>
                    <a:pt x="1783648" y="1663436"/>
                    <a:pt x="1832006" y="1704760"/>
                    <a:pt x="2011368" y="1649368"/>
                  </a:cubicBezTo>
                  <a:cubicBezTo>
                    <a:pt x="2011368" y="1649368"/>
                    <a:pt x="1879484" y="1774219"/>
                    <a:pt x="1755512" y="1690692"/>
                  </a:cubicBezTo>
                  <a:close/>
                </a:path>
              </a:pathLst>
            </a:custGeom>
            <a:grpFill/>
            <a:ln w="34925" cap="flat">
              <a:solidFill>
                <a:srgbClr val="AF382F"/>
              </a:solidFill>
              <a:prstDash val="solid"/>
              <a:miter/>
            </a:ln>
          </p:spPr>
          <p:txBody>
            <a:bodyPr rtlCol="0" anchor="ctr"/>
            <a:lstStyle/>
            <a:p>
              <a:endParaRPr lang="zh-CN" altLang="en-US"/>
            </a:p>
          </p:txBody>
        </p:sp>
        <p:sp>
          <p:nvSpPr>
            <p:cNvPr id="24" name="任意多边形: 形状 23">
              <a:extLst>
                <a:ext uri="{FF2B5EF4-FFF2-40B4-BE49-F238E27FC236}">
                  <a16:creationId xmlns:a16="http://schemas.microsoft.com/office/drawing/2014/main" xmlns="" id="{9E919631-B8F3-436E-BF05-02E35FEE143E}"/>
                </a:ext>
              </a:extLst>
            </p:cNvPr>
            <p:cNvSpPr/>
            <p:nvPr/>
          </p:nvSpPr>
          <p:spPr>
            <a:xfrm>
              <a:off x="8377004" y="4376873"/>
              <a:ext cx="1705708" cy="1019908"/>
            </a:xfrm>
            <a:custGeom>
              <a:avLst/>
              <a:gdLst>
                <a:gd name="connsiteX0" fmla="*/ 262611 w 1705707"/>
                <a:gd name="connsiteY0" fmla="*/ 738492 h 1019907"/>
                <a:gd name="connsiteX1" fmla="*/ 532535 w 1705707"/>
                <a:gd name="connsiteY1" fmla="*/ 987314 h 1019907"/>
                <a:gd name="connsiteX2" fmla="*/ 878072 w 1705707"/>
                <a:gd name="connsiteY2" fmla="*/ 654965 h 1019907"/>
                <a:gd name="connsiteX3" fmla="*/ 518467 w 1705707"/>
                <a:gd name="connsiteY3" fmla="*/ 551215 h 1019907"/>
                <a:gd name="connsiteX4" fmla="*/ 470110 w 1705707"/>
                <a:gd name="connsiteY4" fmla="*/ 654965 h 1019907"/>
                <a:gd name="connsiteX5" fmla="*/ 559791 w 1705707"/>
                <a:gd name="connsiteY5" fmla="*/ 703322 h 1019907"/>
                <a:gd name="connsiteX6" fmla="*/ 622216 w 1705707"/>
                <a:gd name="connsiteY6" fmla="*/ 668153 h 1019907"/>
                <a:gd name="connsiteX7" fmla="*/ 559791 w 1705707"/>
                <a:gd name="connsiteY7" fmla="*/ 757835 h 1019907"/>
                <a:gd name="connsiteX8" fmla="*/ 421752 w 1705707"/>
                <a:gd name="connsiteY8" fmla="*/ 654086 h 1019907"/>
                <a:gd name="connsiteX9" fmla="*/ 622216 w 1705707"/>
                <a:gd name="connsiteY9" fmla="*/ 460655 h 1019907"/>
                <a:gd name="connsiteX10" fmla="*/ 781357 w 1705707"/>
                <a:gd name="connsiteY10" fmla="*/ 301514 h 1019907"/>
                <a:gd name="connsiteX11" fmla="*/ 1155030 w 1705707"/>
                <a:gd name="connsiteY11" fmla="*/ 494944 h 1019907"/>
                <a:gd name="connsiteX12" fmla="*/ 1314171 w 1705707"/>
                <a:gd name="connsiteY12" fmla="*/ 584626 h 1019907"/>
                <a:gd name="connsiteX13" fmla="*/ 1231523 w 1705707"/>
                <a:gd name="connsiteY13" fmla="*/ 743767 h 1019907"/>
                <a:gd name="connsiteX14" fmla="*/ 1217456 w 1705707"/>
                <a:gd name="connsiteY14" fmla="*/ 681342 h 1019907"/>
                <a:gd name="connsiteX15" fmla="*/ 1272847 w 1705707"/>
                <a:gd name="connsiteY15" fmla="*/ 688375 h 1019907"/>
                <a:gd name="connsiteX16" fmla="*/ 1197233 w 1705707"/>
                <a:gd name="connsiteY16" fmla="*/ 557370 h 1019907"/>
                <a:gd name="connsiteX17" fmla="*/ 914121 w 1705707"/>
                <a:gd name="connsiteY17" fmla="*/ 737613 h 1019907"/>
                <a:gd name="connsiteX18" fmla="*/ 1218335 w 1705707"/>
                <a:gd name="connsiteY18" fmla="*/ 1020725 h 1019907"/>
                <a:gd name="connsiteX19" fmla="*/ 1404731 w 1705707"/>
                <a:gd name="connsiteY19" fmla="*/ 868618 h 1019907"/>
                <a:gd name="connsiteX20" fmla="*/ 1653554 w 1705707"/>
                <a:gd name="connsiteY20" fmla="*/ 737613 h 1019907"/>
                <a:gd name="connsiteX21" fmla="*/ 1667621 w 1705707"/>
                <a:gd name="connsiteY21" fmla="*/ 412297 h 1019907"/>
                <a:gd name="connsiteX22" fmla="*/ 1404731 w 1705707"/>
                <a:gd name="connsiteY22" fmla="*/ 267224 h 1019907"/>
                <a:gd name="connsiteX23" fmla="*/ 1279881 w 1705707"/>
                <a:gd name="connsiteY23" fmla="*/ 101049 h 1019907"/>
                <a:gd name="connsiteX24" fmla="*/ 885986 w 1705707"/>
                <a:gd name="connsiteY24" fmla="*/ 86982 h 1019907"/>
                <a:gd name="connsiteX25" fmla="*/ 360206 w 1705707"/>
                <a:gd name="connsiteY25" fmla="*/ 142373 h 1019907"/>
                <a:gd name="connsiteX26" fmla="*/ 27856 w 1705707"/>
                <a:gd name="connsiteY26" fmla="*/ 280412 h 1019907"/>
                <a:gd name="connsiteX27" fmla="*/ 262611 w 1705707"/>
                <a:gd name="connsiteY27" fmla="*/ 738492 h 10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05707" h="1019907">
                  <a:moveTo>
                    <a:pt x="262611" y="738492"/>
                  </a:moveTo>
                  <a:cubicBezTo>
                    <a:pt x="262611" y="738492"/>
                    <a:pt x="325036" y="960058"/>
                    <a:pt x="532535" y="987314"/>
                  </a:cubicBezTo>
                  <a:cubicBezTo>
                    <a:pt x="740033" y="1014570"/>
                    <a:pt x="926430" y="960058"/>
                    <a:pt x="878072" y="654965"/>
                  </a:cubicBezTo>
                  <a:cubicBezTo>
                    <a:pt x="878072" y="654965"/>
                    <a:pt x="788391" y="433398"/>
                    <a:pt x="518467" y="551215"/>
                  </a:cubicBezTo>
                  <a:cubicBezTo>
                    <a:pt x="518467" y="551215"/>
                    <a:pt x="463075" y="599573"/>
                    <a:pt x="470110" y="654965"/>
                  </a:cubicBezTo>
                  <a:cubicBezTo>
                    <a:pt x="477143" y="710356"/>
                    <a:pt x="518467" y="744646"/>
                    <a:pt x="559791" y="703322"/>
                  </a:cubicBezTo>
                  <a:cubicBezTo>
                    <a:pt x="559791" y="703322"/>
                    <a:pt x="587047" y="640897"/>
                    <a:pt x="622216" y="668153"/>
                  </a:cubicBezTo>
                  <a:cubicBezTo>
                    <a:pt x="622216" y="668153"/>
                    <a:pt x="643318" y="757835"/>
                    <a:pt x="559791" y="757835"/>
                  </a:cubicBezTo>
                  <a:cubicBezTo>
                    <a:pt x="559791" y="757835"/>
                    <a:pt x="449008" y="799159"/>
                    <a:pt x="421752" y="654086"/>
                  </a:cubicBezTo>
                  <a:cubicBezTo>
                    <a:pt x="421752" y="654086"/>
                    <a:pt x="380428" y="516046"/>
                    <a:pt x="622216" y="460655"/>
                  </a:cubicBezTo>
                  <a:cubicBezTo>
                    <a:pt x="622216" y="460655"/>
                    <a:pt x="663540" y="335804"/>
                    <a:pt x="781357" y="301514"/>
                  </a:cubicBezTo>
                  <a:cubicBezTo>
                    <a:pt x="899174" y="267224"/>
                    <a:pt x="1106672" y="322615"/>
                    <a:pt x="1155030" y="494944"/>
                  </a:cubicBezTo>
                  <a:cubicBezTo>
                    <a:pt x="1155030" y="494944"/>
                    <a:pt x="1265813" y="516046"/>
                    <a:pt x="1314171" y="584626"/>
                  </a:cubicBezTo>
                  <a:cubicBezTo>
                    <a:pt x="1362529" y="654086"/>
                    <a:pt x="1314171" y="771023"/>
                    <a:pt x="1231523" y="743767"/>
                  </a:cubicBezTo>
                  <a:cubicBezTo>
                    <a:pt x="1231523" y="743767"/>
                    <a:pt x="1148875" y="716511"/>
                    <a:pt x="1217456" y="681342"/>
                  </a:cubicBezTo>
                  <a:lnTo>
                    <a:pt x="1272847" y="688375"/>
                  </a:lnTo>
                  <a:cubicBezTo>
                    <a:pt x="1272847" y="688375"/>
                    <a:pt x="1307137" y="598694"/>
                    <a:pt x="1197233" y="557370"/>
                  </a:cubicBezTo>
                  <a:cubicBezTo>
                    <a:pt x="1086450" y="516046"/>
                    <a:pt x="920275" y="585506"/>
                    <a:pt x="914121" y="737613"/>
                  </a:cubicBezTo>
                  <a:cubicBezTo>
                    <a:pt x="907087" y="889719"/>
                    <a:pt x="1024904" y="1055894"/>
                    <a:pt x="1218335" y="1020725"/>
                  </a:cubicBezTo>
                  <a:cubicBezTo>
                    <a:pt x="1218335" y="1020725"/>
                    <a:pt x="1370442" y="1020725"/>
                    <a:pt x="1404731" y="868618"/>
                  </a:cubicBezTo>
                  <a:cubicBezTo>
                    <a:pt x="1404731" y="868618"/>
                    <a:pt x="1591129" y="847516"/>
                    <a:pt x="1653554" y="737613"/>
                  </a:cubicBezTo>
                  <a:cubicBezTo>
                    <a:pt x="1715979" y="626829"/>
                    <a:pt x="1736202" y="537148"/>
                    <a:pt x="1667621" y="412297"/>
                  </a:cubicBezTo>
                  <a:cubicBezTo>
                    <a:pt x="1598162" y="287446"/>
                    <a:pt x="1404731" y="267224"/>
                    <a:pt x="1404731" y="267224"/>
                  </a:cubicBezTo>
                  <a:cubicBezTo>
                    <a:pt x="1404731" y="267224"/>
                    <a:pt x="1397698" y="142373"/>
                    <a:pt x="1279881" y="101049"/>
                  </a:cubicBezTo>
                  <a:cubicBezTo>
                    <a:pt x="1162064" y="59725"/>
                    <a:pt x="1065348" y="11368"/>
                    <a:pt x="885986" y="86982"/>
                  </a:cubicBezTo>
                  <a:cubicBezTo>
                    <a:pt x="885986" y="86982"/>
                    <a:pt x="616062" y="-141618"/>
                    <a:pt x="360206" y="142373"/>
                  </a:cubicBezTo>
                  <a:cubicBezTo>
                    <a:pt x="360206" y="142373"/>
                    <a:pt x="173809" y="94015"/>
                    <a:pt x="27856" y="280412"/>
                  </a:cubicBezTo>
                  <a:cubicBezTo>
                    <a:pt x="26977" y="282171"/>
                    <a:pt x="-118096" y="697168"/>
                    <a:pt x="262611" y="738492"/>
                  </a:cubicBezTo>
                  <a:close/>
                </a:path>
              </a:pathLst>
            </a:custGeom>
            <a:grpFill/>
            <a:ln w="34925" cap="flat">
              <a:solidFill>
                <a:srgbClr val="AF382F"/>
              </a:solidFill>
              <a:prstDash val="solid"/>
              <a:miter/>
            </a:ln>
          </p:spPr>
          <p:txBody>
            <a:bodyPr rtlCol="0" anchor="ctr"/>
            <a:lstStyle/>
            <a:p>
              <a:endParaRPr lang="zh-CN" altLang="en-US"/>
            </a:p>
          </p:txBody>
        </p:sp>
        <p:sp>
          <p:nvSpPr>
            <p:cNvPr id="25" name="任意多边形: 形状 24">
              <a:extLst>
                <a:ext uri="{FF2B5EF4-FFF2-40B4-BE49-F238E27FC236}">
                  <a16:creationId xmlns:a16="http://schemas.microsoft.com/office/drawing/2014/main" xmlns="" id="{5C3121BD-73B3-46D3-9E17-AE0F36EACD48}"/>
                </a:ext>
              </a:extLst>
            </p:cNvPr>
            <p:cNvSpPr/>
            <p:nvPr/>
          </p:nvSpPr>
          <p:spPr>
            <a:xfrm>
              <a:off x="9054611" y="4719417"/>
              <a:ext cx="422031" cy="254977"/>
            </a:xfrm>
            <a:custGeom>
              <a:avLst/>
              <a:gdLst>
                <a:gd name="connsiteX0" fmla="*/ 422031 w 422030"/>
                <a:gd name="connsiteY0" fmla="*/ 154159 h 254976"/>
                <a:gd name="connsiteX1" fmla="*/ 214533 w 422030"/>
                <a:gd name="connsiteY1" fmla="*/ 2052 h 254976"/>
                <a:gd name="connsiteX2" fmla="*/ 0 w 422030"/>
                <a:gd name="connsiteY2" fmla="*/ 126023 h 254976"/>
                <a:gd name="connsiteX3" fmla="*/ 228600 w 422030"/>
                <a:gd name="connsiteY3" fmla="*/ 257029 h 254976"/>
                <a:gd name="connsiteX4" fmla="*/ 422031 w 422030"/>
                <a:gd name="connsiteY4" fmla="*/ 154159 h 2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030" h="254976">
                  <a:moveTo>
                    <a:pt x="422031" y="154159"/>
                  </a:moveTo>
                  <a:cubicBezTo>
                    <a:pt x="422031" y="154159"/>
                    <a:pt x="380707" y="36342"/>
                    <a:pt x="214533" y="2052"/>
                  </a:cubicBezTo>
                  <a:cubicBezTo>
                    <a:pt x="214533" y="2052"/>
                    <a:pt x="62425" y="-26084"/>
                    <a:pt x="0" y="126023"/>
                  </a:cubicBezTo>
                  <a:cubicBezTo>
                    <a:pt x="0" y="126023"/>
                    <a:pt x="152107" y="126023"/>
                    <a:pt x="228600" y="257029"/>
                  </a:cubicBezTo>
                  <a:cubicBezTo>
                    <a:pt x="227721" y="257908"/>
                    <a:pt x="318282" y="161192"/>
                    <a:pt x="422031" y="154159"/>
                  </a:cubicBezTo>
                  <a:close/>
                </a:path>
              </a:pathLst>
            </a:custGeom>
            <a:grpFill/>
            <a:ln w="34925" cap="flat">
              <a:solidFill>
                <a:srgbClr val="AF382F"/>
              </a:solid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xmlns="" id="{E0314A97-687B-4510-9188-C592F2D5291D}"/>
                </a:ext>
              </a:extLst>
            </p:cNvPr>
            <p:cNvSpPr/>
            <p:nvPr/>
          </p:nvSpPr>
          <p:spPr>
            <a:xfrm>
              <a:off x="9081867" y="5267471"/>
              <a:ext cx="351692" cy="228600"/>
            </a:xfrm>
            <a:custGeom>
              <a:avLst/>
              <a:gdLst>
                <a:gd name="connsiteX0" fmla="*/ 0 w 351692"/>
                <a:gd name="connsiteY0" fmla="*/ 131885 h 228599"/>
                <a:gd name="connsiteX1" fmla="*/ 159141 w 351692"/>
                <a:gd name="connsiteY1" fmla="*/ 235634 h 228599"/>
                <a:gd name="connsiteX2" fmla="*/ 359606 w 351692"/>
                <a:gd name="connsiteY2" fmla="*/ 159141 h 228599"/>
                <a:gd name="connsiteX3" fmla="*/ 193431 w 351692"/>
                <a:gd name="connsiteY3" fmla="*/ 0 h 228599"/>
                <a:gd name="connsiteX4" fmla="*/ 0 w 351692"/>
                <a:gd name="connsiteY4" fmla="*/ 131885 h 228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228599">
                  <a:moveTo>
                    <a:pt x="0" y="131885"/>
                  </a:moveTo>
                  <a:cubicBezTo>
                    <a:pt x="0" y="131885"/>
                    <a:pt x="7034" y="221566"/>
                    <a:pt x="159141" y="235634"/>
                  </a:cubicBezTo>
                  <a:cubicBezTo>
                    <a:pt x="311248" y="249702"/>
                    <a:pt x="359606" y="159141"/>
                    <a:pt x="359606" y="159141"/>
                  </a:cubicBezTo>
                  <a:cubicBezTo>
                    <a:pt x="359606" y="159141"/>
                    <a:pt x="234755" y="138039"/>
                    <a:pt x="193431" y="0"/>
                  </a:cubicBezTo>
                  <a:cubicBezTo>
                    <a:pt x="194310" y="0"/>
                    <a:pt x="124851" y="145953"/>
                    <a:pt x="0" y="131885"/>
                  </a:cubicBezTo>
                  <a:close/>
                </a:path>
              </a:pathLst>
            </a:custGeom>
            <a:grpFill/>
            <a:ln w="34925" cap="flat">
              <a:solidFill>
                <a:srgbClr val="AF382F"/>
              </a:solid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xmlns="" id="{59A0AE9C-83BF-45FB-8C2D-67794625120C}"/>
                </a:ext>
              </a:extLst>
            </p:cNvPr>
            <p:cNvSpPr/>
            <p:nvPr/>
          </p:nvSpPr>
          <p:spPr>
            <a:xfrm>
              <a:off x="9544252" y="4066494"/>
              <a:ext cx="1916723" cy="1160585"/>
            </a:xfrm>
            <a:custGeom>
              <a:avLst/>
              <a:gdLst>
                <a:gd name="connsiteX0" fmla="*/ 1709316 w 1916723"/>
                <a:gd name="connsiteY0" fmla="*/ 295370 h 1160584"/>
                <a:gd name="connsiteX1" fmla="*/ 1916814 w 1916723"/>
                <a:gd name="connsiteY1" fmla="*/ 143263 h 1160584"/>
                <a:gd name="connsiteX2" fmla="*/ 1494783 w 1916723"/>
                <a:gd name="connsiteY2" fmla="*/ 94905 h 1160584"/>
                <a:gd name="connsiteX3" fmla="*/ 1176502 w 1916723"/>
                <a:gd name="connsiteY3" fmla="*/ 80838 h 1160584"/>
                <a:gd name="connsiteX4" fmla="*/ 1128145 w 1916723"/>
                <a:gd name="connsiteY4" fmla="*/ 322626 h 1160584"/>
                <a:gd name="connsiteX5" fmla="*/ 1176502 w 1916723"/>
                <a:gd name="connsiteY5" fmla="*/ 440443 h 1160584"/>
                <a:gd name="connsiteX6" fmla="*/ 961970 w 1916723"/>
                <a:gd name="connsiteY6" fmla="*/ 495835 h 1160584"/>
                <a:gd name="connsiteX7" fmla="*/ 885477 w 1916723"/>
                <a:gd name="connsiteY7" fmla="*/ 370984 h 1160584"/>
                <a:gd name="connsiteX8" fmla="*/ 892510 w 1916723"/>
                <a:gd name="connsiteY8" fmla="*/ 190742 h 1160584"/>
                <a:gd name="connsiteX9" fmla="*/ 677979 w 1916723"/>
                <a:gd name="connsiteY9" fmla="*/ 135350 h 1160584"/>
                <a:gd name="connsiteX10" fmla="*/ 518837 w 1916723"/>
                <a:gd name="connsiteY10" fmla="*/ 4345 h 1160584"/>
                <a:gd name="connsiteX11" fmla="*/ 277049 w 1916723"/>
                <a:gd name="connsiteY11" fmla="*/ 86992 h 1160584"/>
                <a:gd name="connsiteX12" fmla="*/ 92 w 1916723"/>
                <a:gd name="connsiteY12" fmla="*/ 321747 h 1160584"/>
                <a:gd name="connsiteX13" fmla="*/ 262981 w 1916723"/>
                <a:gd name="connsiteY13" fmla="*/ 473854 h 1160584"/>
                <a:gd name="connsiteX14" fmla="*/ 497737 w 1916723"/>
                <a:gd name="connsiteY14" fmla="*/ 363071 h 1160584"/>
                <a:gd name="connsiteX15" fmla="*/ 366731 w 1916723"/>
                <a:gd name="connsiteY15" fmla="*/ 266355 h 1160584"/>
                <a:gd name="connsiteX16" fmla="*/ 332441 w 1916723"/>
                <a:gd name="connsiteY16" fmla="*/ 356037 h 1160584"/>
                <a:gd name="connsiteX17" fmla="*/ 373764 w 1916723"/>
                <a:gd name="connsiteY17" fmla="*/ 349003 h 1160584"/>
                <a:gd name="connsiteX18" fmla="*/ 346508 w 1916723"/>
                <a:gd name="connsiteY18" fmla="*/ 411428 h 1160584"/>
                <a:gd name="connsiteX19" fmla="*/ 270895 w 1916723"/>
                <a:gd name="connsiteY19" fmla="*/ 293611 h 1160584"/>
                <a:gd name="connsiteX20" fmla="*/ 512683 w 1916723"/>
                <a:gd name="connsiteY20" fmla="*/ 238220 h 1160584"/>
                <a:gd name="connsiteX21" fmla="*/ 533785 w 1916723"/>
                <a:gd name="connsiteY21" fmla="*/ 445718 h 1160584"/>
                <a:gd name="connsiteX22" fmla="*/ 284962 w 1916723"/>
                <a:gd name="connsiteY22" fmla="*/ 528366 h 1160584"/>
                <a:gd name="connsiteX23" fmla="*/ 589176 w 1916723"/>
                <a:gd name="connsiteY23" fmla="*/ 839614 h 1160584"/>
                <a:gd name="connsiteX24" fmla="*/ 533785 w 1916723"/>
                <a:gd name="connsiteY24" fmla="*/ 1075248 h 1160584"/>
                <a:gd name="connsiteX25" fmla="*/ 623466 w 1916723"/>
                <a:gd name="connsiteY25" fmla="*/ 1116572 h 1160584"/>
                <a:gd name="connsiteX26" fmla="*/ 720181 w 1916723"/>
                <a:gd name="connsiteY26" fmla="*/ 1150862 h 1160584"/>
                <a:gd name="connsiteX27" fmla="*/ 1045497 w 1916723"/>
                <a:gd name="connsiteY27" fmla="*/ 1033045 h 1160584"/>
                <a:gd name="connsiteX28" fmla="*/ 1176502 w 1916723"/>
                <a:gd name="connsiteY28" fmla="*/ 694541 h 1160584"/>
                <a:gd name="connsiteX29" fmla="*/ 1301353 w 1916723"/>
                <a:gd name="connsiteY29" fmla="*/ 860716 h 1160584"/>
                <a:gd name="connsiteX30" fmla="*/ 1218706 w 1916723"/>
                <a:gd name="connsiteY30" fmla="*/ 895005 h 1160584"/>
                <a:gd name="connsiteX31" fmla="*/ 1252995 w 1916723"/>
                <a:gd name="connsiteY31" fmla="*/ 832580 h 1160584"/>
                <a:gd name="connsiteX32" fmla="*/ 1107922 w 1916723"/>
                <a:gd name="connsiteY32" fmla="*/ 735865 h 1160584"/>
                <a:gd name="connsiteX33" fmla="*/ 1121990 w 1916723"/>
                <a:gd name="connsiteY33" fmla="*/ 1040078 h 1160584"/>
                <a:gd name="connsiteX34" fmla="*/ 1377846 w 1916723"/>
                <a:gd name="connsiteY34" fmla="*/ 998754 h 1160584"/>
                <a:gd name="connsiteX35" fmla="*/ 1716350 w 1916723"/>
                <a:gd name="connsiteY35" fmla="*/ 902039 h 1160584"/>
                <a:gd name="connsiteX36" fmla="*/ 1682060 w 1916723"/>
                <a:gd name="connsiteY36" fmla="*/ 680473 h 1160584"/>
                <a:gd name="connsiteX37" fmla="*/ 1619635 w 1916723"/>
                <a:gd name="connsiteY37" fmla="*/ 480008 h 1160584"/>
                <a:gd name="connsiteX38" fmla="*/ 1487750 w 1916723"/>
                <a:gd name="connsiteY38" fmla="*/ 403515 h 1160584"/>
                <a:gd name="connsiteX39" fmla="*/ 1709316 w 1916723"/>
                <a:gd name="connsiteY39" fmla="*/ 295370 h 1160584"/>
                <a:gd name="connsiteX40" fmla="*/ 893390 w 1916723"/>
                <a:gd name="connsiteY40" fmla="*/ 1021615 h 1160584"/>
                <a:gd name="connsiteX41" fmla="*/ 782606 w 1916723"/>
                <a:gd name="connsiteY41" fmla="*/ 779826 h 1160584"/>
                <a:gd name="connsiteX42" fmla="*/ 1065719 w 1916723"/>
                <a:gd name="connsiteY42" fmla="*/ 606618 h 1160584"/>
                <a:gd name="connsiteX43" fmla="*/ 893390 w 1916723"/>
                <a:gd name="connsiteY43" fmla="*/ 1021615 h 116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16723" h="1160584">
                  <a:moveTo>
                    <a:pt x="1709316" y="295370"/>
                  </a:moveTo>
                  <a:cubicBezTo>
                    <a:pt x="1909781" y="302404"/>
                    <a:pt x="1916814" y="143263"/>
                    <a:pt x="1916814" y="143263"/>
                  </a:cubicBezTo>
                  <a:cubicBezTo>
                    <a:pt x="1716350" y="254046"/>
                    <a:pt x="1557210" y="136229"/>
                    <a:pt x="1494783" y="94905"/>
                  </a:cubicBezTo>
                  <a:cubicBezTo>
                    <a:pt x="1432358" y="53581"/>
                    <a:pt x="1260029" y="39514"/>
                    <a:pt x="1176502" y="80838"/>
                  </a:cubicBezTo>
                  <a:cubicBezTo>
                    <a:pt x="1093854" y="122161"/>
                    <a:pt x="1079787" y="281302"/>
                    <a:pt x="1128145" y="322626"/>
                  </a:cubicBezTo>
                  <a:cubicBezTo>
                    <a:pt x="1176502" y="363950"/>
                    <a:pt x="1176502" y="440443"/>
                    <a:pt x="1176502" y="440443"/>
                  </a:cubicBezTo>
                  <a:cubicBezTo>
                    <a:pt x="1142212" y="523091"/>
                    <a:pt x="1038463" y="509902"/>
                    <a:pt x="961970" y="495835"/>
                  </a:cubicBezTo>
                  <a:cubicBezTo>
                    <a:pt x="885477" y="481767"/>
                    <a:pt x="865254" y="413187"/>
                    <a:pt x="885477" y="370984"/>
                  </a:cubicBezTo>
                  <a:cubicBezTo>
                    <a:pt x="906579" y="329660"/>
                    <a:pt x="975158" y="295370"/>
                    <a:pt x="892510" y="190742"/>
                  </a:cubicBezTo>
                  <a:cubicBezTo>
                    <a:pt x="809863" y="86992"/>
                    <a:pt x="677979" y="135350"/>
                    <a:pt x="677979" y="135350"/>
                  </a:cubicBezTo>
                  <a:cubicBezTo>
                    <a:pt x="649843" y="45668"/>
                    <a:pt x="518837" y="4345"/>
                    <a:pt x="518837" y="4345"/>
                  </a:cubicBezTo>
                  <a:cubicBezTo>
                    <a:pt x="359697" y="-22912"/>
                    <a:pt x="277049" y="86992"/>
                    <a:pt x="277049" y="86992"/>
                  </a:cubicBezTo>
                  <a:cubicBezTo>
                    <a:pt x="-13097" y="94026"/>
                    <a:pt x="92" y="321747"/>
                    <a:pt x="92" y="321747"/>
                  </a:cubicBezTo>
                  <a:cubicBezTo>
                    <a:pt x="221658" y="321747"/>
                    <a:pt x="262981" y="473854"/>
                    <a:pt x="262981" y="473854"/>
                  </a:cubicBezTo>
                  <a:cubicBezTo>
                    <a:pt x="352663" y="494955"/>
                    <a:pt x="484548" y="466820"/>
                    <a:pt x="497737" y="363071"/>
                  </a:cubicBezTo>
                  <a:cubicBezTo>
                    <a:pt x="511804" y="259321"/>
                    <a:pt x="421243" y="245254"/>
                    <a:pt x="366731" y="266355"/>
                  </a:cubicBezTo>
                  <a:cubicBezTo>
                    <a:pt x="311339" y="287457"/>
                    <a:pt x="332441" y="356037"/>
                    <a:pt x="332441" y="356037"/>
                  </a:cubicBezTo>
                  <a:cubicBezTo>
                    <a:pt x="353542" y="334935"/>
                    <a:pt x="373764" y="349003"/>
                    <a:pt x="373764" y="349003"/>
                  </a:cubicBezTo>
                  <a:cubicBezTo>
                    <a:pt x="401900" y="390327"/>
                    <a:pt x="346508" y="411428"/>
                    <a:pt x="346508" y="411428"/>
                  </a:cubicBezTo>
                  <a:cubicBezTo>
                    <a:pt x="235725" y="418462"/>
                    <a:pt x="270895" y="293611"/>
                    <a:pt x="270895" y="293611"/>
                  </a:cubicBezTo>
                  <a:cubicBezTo>
                    <a:pt x="284962" y="217118"/>
                    <a:pt x="408933" y="155572"/>
                    <a:pt x="512683" y="238220"/>
                  </a:cubicBezTo>
                  <a:cubicBezTo>
                    <a:pt x="616433" y="320868"/>
                    <a:pt x="533785" y="445718"/>
                    <a:pt x="533785" y="445718"/>
                  </a:cubicBezTo>
                  <a:cubicBezTo>
                    <a:pt x="444103" y="556501"/>
                    <a:pt x="284962" y="528366"/>
                    <a:pt x="284962" y="528366"/>
                  </a:cubicBezTo>
                  <a:cubicBezTo>
                    <a:pt x="471360" y="576724"/>
                    <a:pt x="568954" y="701574"/>
                    <a:pt x="589176" y="839614"/>
                  </a:cubicBezTo>
                  <a:cubicBezTo>
                    <a:pt x="610277" y="977653"/>
                    <a:pt x="533785" y="1075248"/>
                    <a:pt x="533785" y="1075248"/>
                  </a:cubicBezTo>
                  <a:cubicBezTo>
                    <a:pt x="582142" y="1054146"/>
                    <a:pt x="610277" y="1089316"/>
                    <a:pt x="623466" y="1116572"/>
                  </a:cubicBezTo>
                  <a:cubicBezTo>
                    <a:pt x="637533" y="1143827"/>
                    <a:pt x="720181" y="1150862"/>
                    <a:pt x="720181" y="1150862"/>
                  </a:cubicBezTo>
                  <a:cubicBezTo>
                    <a:pt x="976037" y="1206253"/>
                    <a:pt x="1045497" y="1033045"/>
                    <a:pt x="1045497" y="1033045"/>
                  </a:cubicBezTo>
                  <a:cubicBezTo>
                    <a:pt x="852066" y="777189"/>
                    <a:pt x="1079787" y="680473"/>
                    <a:pt x="1176502" y="694541"/>
                  </a:cubicBezTo>
                  <a:cubicBezTo>
                    <a:pt x="1273218" y="708608"/>
                    <a:pt x="1321575" y="784222"/>
                    <a:pt x="1301353" y="860716"/>
                  </a:cubicBezTo>
                  <a:cubicBezTo>
                    <a:pt x="1280252" y="937208"/>
                    <a:pt x="1218706" y="895005"/>
                    <a:pt x="1218706" y="895005"/>
                  </a:cubicBezTo>
                  <a:cubicBezTo>
                    <a:pt x="1184416" y="860716"/>
                    <a:pt x="1252995" y="832580"/>
                    <a:pt x="1252995" y="832580"/>
                  </a:cubicBezTo>
                  <a:cubicBezTo>
                    <a:pt x="1274097" y="749932"/>
                    <a:pt x="1204637" y="728831"/>
                    <a:pt x="1107922" y="735865"/>
                  </a:cubicBezTo>
                  <a:cubicBezTo>
                    <a:pt x="1011206" y="742898"/>
                    <a:pt x="962849" y="950397"/>
                    <a:pt x="1121990" y="1040078"/>
                  </a:cubicBezTo>
                  <a:cubicBezTo>
                    <a:pt x="1281131" y="1129760"/>
                    <a:pt x="1377846" y="998754"/>
                    <a:pt x="1377846" y="998754"/>
                  </a:cubicBezTo>
                  <a:cubicBezTo>
                    <a:pt x="1599412" y="1075248"/>
                    <a:pt x="1660958" y="998754"/>
                    <a:pt x="1716350" y="902039"/>
                  </a:cubicBezTo>
                  <a:cubicBezTo>
                    <a:pt x="1771741" y="805324"/>
                    <a:pt x="1682060" y="680473"/>
                    <a:pt x="1682060" y="680473"/>
                  </a:cubicBezTo>
                  <a:cubicBezTo>
                    <a:pt x="1758553" y="639149"/>
                    <a:pt x="1716350" y="494076"/>
                    <a:pt x="1619635" y="480008"/>
                  </a:cubicBezTo>
                  <a:cubicBezTo>
                    <a:pt x="1522919" y="465941"/>
                    <a:pt x="1487750" y="403515"/>
                    <a:pt x="1487750" y="403515"/>
                  </a:cubicBezTo>
                  <a:cubicBezTo>
                    <a:pt x="1453460" y="322626"/>
                    <a:pt x="1508852" y="288336"/>
                    <a:pt x="1709316" y="295370"/>
                  </a:cubicBezTo>
                  <a:close/>
                  <a:moveTo>
                    <a:pt x="893390" y="1021615"/>
                  </a:moveTo>
                  <a:cubicBezTo>
                    <a:pt x="741283" y="980291"/>
                    <a:pt x="782606" y="779826"/>
                    <a:pt x="782606" y="779826"/>
                  </a:cubicBezTo>
                  <a:cubicBezTo>
                    <a:pt x="852066" y="565294"/>
                    <a:pt x="1065719" y="606618"/>
                    <a:pt x="1065719" y="606618"/>
                  </a:cubicBezTo>
                  <a:cubicBezTo>
                    <a:pt x="671824" y="710367"/>
                    <a:pt x="893390" y="1021615"/>
                    <a:pt x="893390" y="1021615"/>
                  </a:cubicBezTo>
                  <a:close/>
                </a:path>
              </a:pathLst>
            </a:custGeom>
            <a:grpFill/>
            <a:ln w="34925" cap="flat">
              <a:solidFill>
                <a:srgbClr val="AF382F"/>
              </a:solid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xmlns="" id="{3157D316-CF33-4FAD-9C84-CB543B875CBA}"/>
                </a:ext>
              </a:extLst>
            </p:cNvPr>
            <p:cNvSpPr/>
            <p:nvPr/>
          </p:nvSpPr>
          <p:spPr>
            <a:xfrm>
              <a:off x="9382764" y="5201958"/>
              <a:ext cx="1591408" cy="1195754"/>
            </a:xfrm>
            <a:custGeom>
              <a:avLst/>
              <a:gdLst>
                <a:gd name="connsiteX0" fmla="*/ 1428551 w 1591407"/>
                <a:gd name="connsiteY0" fmla="*/ 453255 h 1195753"/>
                <a:gd name="connsiteX1" fmla="*/ 1179729 w 1591407"/>
                <a:gd name="connsiteY1" fmla="*/ 176297 h 1195753"/>
                <a:gd name="connsiteX2" fmla="*/ 834190 w 1591407"/>
                <a:gd name="connsiteY2" fmla="*/ 432153 h 1195753"/>
                <a:gd name="connsiteX3" fmla="*/ 1041690 w 1591407"/>
                <a:gd name="connsiteY3" fmla="*/ 605362 h 1195753"/>
                <a:gd name="connsiteX4" fmla="*/ 1172694 w 1591407"/>
                <a:gd name="connsiteY4" fmla="*/ 487545 h 1195753"/>
                <a:gd name="connsiteX5" fmla="*/ 1090047 w 1591407"/>
                <a:gd name="connsiteY5" fmla="*/ 425119 h 1195753"/>
                <a:gd name="connsiteX6" fmla="*/ 1020588 w 1591407"/>
                <a:gd name="connsiteY6" fmla="*/ 418086 h 1195753"/>
                <a:gd name="connsiteX7" fmla="*/ 1117303 w 1591407"/>
                <a:gd name="connsiteY7" fmla="*/ 376762 h 1195753"/>
                <a:gd name="connsiteX8" fmla="*/ 1206984 w 1591407"/>
                <a:gd name="connsiteY8" fmla="*/ 563159 h 1195753"/>
                <a:gd name="connsiteX9" fmla="*/ 777920 w 1591407"/>
                <a:gd name="connsiteY9" fmla="*/ 411052 h 1195753"/>
                <a:gd name="connsiteX10" fmla="*/ 536132 w 1591407"/>
                <a:gd name="connsiteY10" fmla="*/ 493699 h 1195753"/>
                <a:gd name="connsiteX11" fmla="*/ 460517 w 1591407"/>
                <a:gd name="connsiteY11" fmla="*/ 189486 h 1195753"/>
                <a:gd name="connsiteX12" fmla="*/ 571301 w 1591407"/>
                <a:gd name="connsiteY12" fmla="*/ 189486 h 1195753"/>
                <a:gd name="connsiteX13" fmla="*/ 564267 w 1591407"/>
                <a:gd name="connsiteY13" fmla="*/ 293235 h 1195753"/>
                <a:gd name="connsiteX14" fmla="*/ 529977 w 1591407"/>
                <a:gd name="connsiteY14" fmla="*/ 244877 h 1195753"/>
                <a:gd name="connsiteX15" fmla="*/ 440296 w 1591407"/>
                <a:gd name="connsiteY15" fmla="*/ 286201 h 1195753"/>
                <a:gd name="connsiteX16" fmla="*/ 585369 w 1591407"/>
                <a:gd name="connsiteY16" fmla="*/ 445342 h 1195753"/>
                <a:gd name="connsiteX17" fmla="*/ 785833 w 1591407"/>
                <a:gd name="connsiteY17" fmla="*/ 64635 h 1195753"/>
                <a:gd name="connsiteX18" fmla="*/ 599436 w 1591407"/>
                <a:gd name="connsiteY18" fmla="*/ 16277 h 1195753"/>
                <a:gd name="connsiteX19" fmla="*/ 440296 w 1591407"/>
                <a:gd name="connsiteY19" fmla="*/ 78702 h 1195753"/>
                <a:gd name="connsiteX20" fmla="*/ 129048 w 1591407"/>
                <a:gd name="connsiteY20" fmla="*/ 251911 h 1195753"/>
                <a:gd name="connsiteX21" fmla="*/ 11231 w 1591407"/>
                <a:gd name="connsiteY21" fmla="*/ 328404 h 1195753"/>
                <a:gd name="connsiteX22" fmla="*/ 211696 w 1591407"/>
                <a:gd name="connsiteY22" fmla="*/ 709111 h 1195753"/>
                <a:gd name="connsiteX23" fmla="*/ 349734 w 1591407"/>
                <a:gd name="connsiteY23" fmla="*/ 999257 h 1195753"/>
                <a:gd name="connsiteX24" fmla="*/ 557233 w 1591407"/>
                <a:gd name="connsiteY24" fmla="*/ 1006291 h 1195753"/>
                <a:gd name="connsiteX25" fmla="*/ 834190 w 1591407"/>
                <a:gd name="connsiteY25" fmla="*/ 1199722 h 1195753"/>
                <a:gd name="connsiteX26" fmla="*/ 1138405 w 1591407"/>
                <a:gd name="connsiteY26" fmla="*/ 1047615 h 1195753"/>
                <a:gd name="connsiteX27" fmla="*/ 1463720 w 1591407"/>
                <a:gd name="connsiteY27" fmla="*/ 1026513 h 1195753"/>
                <a:gd name="connsiteX28" fmla="*/ 1428551 w 1591407"/>
                <a:gd name="connsiteY28" fmla="*/ 453255 h 1195753"/>
                <a:gd name="connsiteX29" fmla="*/ 743630 w 1591407"/>
                <a:gd name="connsiteY29" fmla="*/ 764502 h 1195753"/>
                <a:gd name="connsiteX30" fmla="*/ 405126 w 1591407"/>
                <a:gd name="connsiteY30" fmla="*/ 487545 h 1195753"/>
                <a:gd name="connsiteX31" fmla="*/ 764732 w 1591407"/>
                <a:gd name="connsiteY31" fmla="*/ 688010 h 1195753"/>
                <a:gd name="connsiteX32" fmla="*/ 1276444 w 1591407"/>
                <a:gd name="connsiteY32" fmla="*/ 757469 h 1195753"/>
                <a:gd name="connsiteX33" fmla="*/ 743630 w 1591407"/>
                <a:gd name="connsiteY33" fmla="*/ 764502 h 119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91407" h="1195753">
                  <a:moveTo>
                    <a:pt x="1428551" y="453255"/>
                  </a:moveTo>
                  <a:cubicBezTo>
                    <a:pt x="1428551" y="453255"/>
                    <a:pt x="1428551" y="252790"/>
                    <a:pt x="1179729" y="176297"/>
                  </a:cubicBezTo>
                  <a:cubicBezTo>
                    <a:pt x="930906" y="99804"/>
                    <a:pt x="791988" y="301148"/>
                    <a:pt x="834190" y="432153"/>
                  </a:cubicBezTo>
                  <a:cubicBezTo>
                    <a:pt x="875515" y="563159"/>
                    <a:pt x="937940" y="605362"/>
                    <a:pt x="1041690" y="605362"/>
                  </a:cubicBezTo>
                  <a:cubicBezTo>
                    <a:pt x="1145438" y="605362"/>
                    <a:pt x="1166540" y="571072"/>
                    <a:pt x="1172694" y="487545"/>
                  </a:cubicBezTo>
                  <a:cubicBezTo>
                    <a:pt x="1179729" y="404897"/>
                    <a:pt x="1090047" y="425119"/>
                    <a:pt x="1090047" y="425119"/>
                  </a:cubicBezTo>
                  <a:cubicBezTo>
                    <a:pt x="1090047" y="425119"/>
                    <a:pt x="1048723" y="501613"/>
                    <a:pt x="1020588" y="418086"/>
                  </a:cubicBezTo>
                  <a:cubicBezTo>
                    <a:pt x="1020588" y="418086"/>
                    <a:pt x="1020588" y="348626"/>
                    <a:pt x="1117303" y="376762"/>
                  </a:cubicBezTo>
                  <a:cubicBezTo>
                    <a:pt x="1214019" y="404018"/>
                    <a:pt x="1242154" y="507767"/>
                    <a:pt x="1206984" y="563159"/>
                  </a:cubicBezTo>
                  <a:cubicBezTo>
                    <a:pt x="1172694" y="618550"/>
                    <a:pt x="902771" y="811981"/>
                    <a:pt x="777920" y="411052"/>
                  </a:cubicBezTo>
                  <a:cubicBezTo>
                    <a:pt x="777920" y="411052"/>
                    <a:pt x="688238" y="535023"/>
                    <a:pt x="536132" y="493699"/>
                  </a:cubicBezTo>
                  <a:cubicBezTo>
                    <a:pt x="384025" y="452375"/>
                    <a:pt x="321599" y="272133"/>
                    <a:pt x="460517" y="189486"/>
                  </a:cubicBezTo>
                  <a:cubicBezTo>
                    <a:pt x="460517" y="189486"/>
                    <a:pt x="522944" y="162229"/>
                    <a:pt x="571301" y="189486"/>
                  </a:cubicBezTo>
                  <a:cubicBezTo>
                    <a:pt x="619659" y="217621"/>
                    <a:pt x="592402" y="279167"/>
                    <a:pt x="564267" y="293235"/>
                  </a:cubicBezTo>
                  <a:cubicBezTo>
                    <a:pt x="564267" y="293235"/>
                    <a:pt x="508875" y="307302"/>
                    <a:pt x="529977" y="244877"/>
                  </a:cubicBezTo>
                  <a:cubicBezTo>
                    <a:pt x="529977" y="244877"/>
                    <a:pt x="488653" y="189486"/>
                    <a:pt x="440296" y="286201"/>
                  </a:cubicBezTo>
                  <a:cubicBezTo>
                    <a:pt x="391938" y="382916"/>
                    <a:pt x="516788" y="459410"/>
                    <a:pt x="585369" y="445342"/>
                  </a:cubicBezTo>
                  <a:cubicBezTo>
                    <a:pt x="654828" y="431274"/>
                    <a:pt x="903650" y="389950"/>
                    <a:pt x="785833" y="64635"/>
                  </a:cubicBezTo>
                  <a:cubicBezTo>
                    <a:pt x="785833" y="64635"/>
                    <a:pt x="730442" y="-39114"/>
                    <a:pt x="599436" y="16277"/>
                  </a:cubicBezTo>
                  <a:cubicBezTo>
                    <a:pt x="599436" y="16277"/>
                    <a:pt x="537011" y="64635"/>
                    <a:pt x="440296" y="78702"/>
                  </a:cubicBezTo>
                  <a:cubicBezTo>
                    <a:pt x="440296" y="78702"/>
                    <a:pt x="419194" y="279167"/>
                    <a:pt x="129048" y="251911"/>
                  </a:cubicBezTo>
                  <a:cubicBezTo>
                    <a:pt x="129048" y="251911"/>
                    <a:pt x="66623" y="321370"/>
                    <a:pt x="11231" y="328404"/>
                  </a:cubicBezTo>
                  <a:cubicBezTo>
                    <a:pt x="11231" y="328404"/>
                    <a:pt x="-71417" y="611516"/>
                    <a:pt x="211696" y="709111"/>
                  </a:cubicBezTo>
                  <a:cubicBezTo>
                    <a:pt x="211696" y="709111"/>
                    <a:pt x="190594" y="957933"/>
                    <a:pt x="349734" y="999257"/>
                  </a:cubicBezTo>
                  <a:cubicBezTo>
                    <a:pt x="349734" y="999257"/>
                    <a:pt x="426228" y="1054648"/>
                    <a:pt x="557233" y="1006291"/>
                  </a:cubicBezTo>
                  <a:cubicBezTo>
                    <a:pt x="557233" y="1006291"/>
                    <a:pt x="612625" y="1185654"/>
                    <a:pt x="834190" y="1199722"/>
                  </a:cubicBezTo>
                  <a:cubicBezTo>
                    <a:pt x="1055757" y="1213790"/>
                    <a:pt x="1138405" y="1047615"/>
                    <a:pt x="1138405" y="1047615"/>
                  </a:cubicBezTo>
                  <a:cubicBezTo>
                    <a:pt x="1138405" y="1047615"/>
                    <a:pt x="1338869" y="1144330"/>
                    <a:pt x="1463720" y="1026513"/>
                  </a:cubicBezTo>
                  <a:cubicBezTo>
                    <a:pt x="1587692" y="909575"/>
                    <a:pt x="1698475" y="584260"/>
                    <a:pt x="1428551" y="453255"/>
                  </a:cubicBezTo>
                  <a:close/>
                  <a:moveTo>
                    <a:pt x="743630" y="764502"/>
                  </a:moveTo>
                  <a:cubicBezTo>
                    <a:pt x="743630" y="764502"/>
                    <a:pt x="369957" y="840995"/>
                    <a:pt x="405126" y="487545"/>
                  </a:cubicBezTo>
                  <a:cubicBezTo>
                    <a:pt x="405126" y="487545"/>
                    <a:pt x="481619" y="826048"/>
                    <a:pt x="764732" y="688010"/>
                  </a:cubicBezTo>
                  <a:cubicBezTo>
                    <a:pt x="764732" y="688010"/>
                    <a:pt x="923873" y="950899"/>
                    <a:pt x="1276444" y="757469"/>
                  </a:cubicBezTo>
                  <a:cubicBezTo>
                    <a:pt x="1276444" y="757469"/>
                    <a:pt x="1033776" y="1013325"/>
                    <a:pt x="743630" y="764502"/>
                  </a:cubicBezTo>
                  <a:close/>
                </a:path>
              </a:pathLst>
            </a:custGeom>
            <a:grpFill/>
            <a:ln w="34925" cap="flat">
              <a:solidFill>
                <a:srgbClr val="AF382F"/>
              </a:solidFill>
              <a:prstDash val="solid"/>
              <a:miter/>
            </a:ln>
          </p:spPr>
          <p:txBody>
            <a:bodyPr rtlCol="0" anchor="ctr"/>
            <a:lstStyle/>
            <a:p>
              <a:endParaRPr lang="zh-CN" altLang="en-US"/>
            </a:p>
          </p:txBody>
        </p:sp>
      </p:grpSp>
    </p:spTree>
    <p:extLst>
      <p:ext uri="{BB962C8B-B14F-4D97-AF65-F5344CB8AC3E}">
        <p14:creationId xmlns:p14="http://schemas.microsoft.com/office/powerpoint/2010/main" val="4023972305"/>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right)">
                                      <p:cBhvr>
                                        <p:cTn id="16" dur="500"/>
                                        <p:tgtEl>
                                          <p:spTgt spid="8"/>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500" fill="hold"/>
                                        <p:tgtEl>
                                          <p:spTgt spid="15"/>
                                        </p:tgtEl>
                                        <p:attrNameLst>
                                          <p:attrName>ppt_w</p:attrName>
                                        </p:attrNameLst>
                                      </p:cBhvr>
                                      <p:tavLst>
                                        <p:tav tm="0">
                                          <p:val>
                                            <p:fltVal val="0"/>
                                          </p:val>
                                        </p:tav>
                                        <p:tav tm="100000">
                                          <p:val>
                                            <p:strVal val="#ppt_w"/>
                                          </p:val>
                                        </p:tav>
                                      </p:tavLst>
                                    </p:anim>
                                    <p:anim calcmode="lin" valueType="num">
                                      <p:cBhvr>
                                        <p:cTn id="34" dur="500" fill="hold"/>
                                        <p:tgtEl>
                                          <p:spTgt spid="15"/>
                                        </p:tgtEl>
                                        <p:attrNameLst>
                                          <p:attrName>ppt_h</p:attrName>
                                        </p:attrNameLst>
                                      </p:cBhvr>
                                      <p:tavLst>
                                        <p:tav tm="0">
                                          <p:val>
                                            <p:fltVal val="0"/>
                                          </p:val>
                                        </p:tav>
                                        <p:tav tm="100000">
                                          <p:val>
                                            <p:strVal val="#ppt_h"/>
                                          </p:val>
                                        </p:tav>
                                      </p:tavLst>
                                    </p:anim>
                                    <p:animEffect transition="in" filter="fade">
                                      <p:cBhvr>
                                        <p:cTn id="35" dur="500"/>
                                        <p:tgtEl>
                                          <p:spTgt spid="15"/>
                                        </p:tgtEl>
                                      </p:cBhvr>
                                    </p:animEffect>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p:cTn id="45" dur="500" fill="hold"/>
                                        <p:tgtEl>
                                          <p:spTgt spid="19"/>
                                        </p:tgtEl>
                                        <p:attrNameLst>
                                          <p:attrName>ppt_w</p:attrName>
                                        </p:attrNameLst>
                                      </p:cBhvr>
                                      <p:tavLst>
                                        <p:tav tm="0">
                                          <p:val>
                                            <p:fltVal val="0"/>
                                          </p:val>
                                        </p:tav>
                                        <p:tav tm="100000">
                                          <p:val>
                                            <p:strVal val="#ppt_w"/>
                                          </p:val>
                                        </p:tav>
                                      </p:tavLst>
                                    </p:anim>
                                    <p:anim calcmode="lin" valueType="num">
                                      <p:cBhvr>
                                        <p:cTn id="46" dur="500" fill="hold"/>
                                        <p:tgtEl>
                                          <p:spTgt spid="19"/>
                                        </p:tgtEl>
                                        <p:attrNameLst>
                                          <p:attrName>ppt_h</p:attrName>
                                        </p:attrNameLst>
                                      </p:cBhvr>
                                      <p:tavLst>
                                        <p:tav tm="0">
                                          <p:val>
                                            <p:fltVal val="0"/>
                                          </p:val>
                                        </p:tav>
                                        <p:tav tm="100000">
                                          <p:val>
                                            <p:strVal val="#ppt_h"/>
                                          </p:val>
                                        </p:tav>
                                      </p:tavLst>
                                    </p:anim>
                                    <p:animEffect transition="in" filter="fade">
                                      <p:cBhvr>
                                        <p:cTn id="47" dur="500"/>
                                        <p:tgtEl>
                                          <p:spTgt spid="19"/>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animBg="1"/>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7" name="Inhaltsplatzhalter 4">
            <a:extLst>
              <a:ext uri="{FF2B5EF4-FFF2-40B4-BE49-F238E27FC236}">
                <a16:creationId xmlns:a16="http://schemas.microsoft.com/office/drawing/2014/main" xmlns="" id="{913FD066-9CAC-4FA1-A442-4D69BD4A3677}"/>
              </a:ext>
            </a:extLst>
          </p:cNvPr>
          <p:cNvSpPr txBox="1">
            <a:spLocks/>
          </p:cNvSpPr>
          <p:nvPr/>
        </p:nvSpPr>
        <p:spPr>
          <a:xfrm>
            <a:off x="1574300" y="4061993"/>
            <a:ext cx="2238692"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8" name="Inhaltsplatzhalter 4">
            <a:extLst>
              <a:ext uri="{FF2B5EF4-FFF2-40B4-BE49-F238E27FC236}">
                <a16:creationId xmlns:a16="http://schemas.microsoft.com/office/drawing/2014/main" xmlns="" id="{AB38D460-E3BB-4D31-9BA5-C60CDF88A266}"/>
              </a:ext>
            </a:extLst>
          </p:cNvPr>
          <p:cNvSpPr txBox="1">
            <a:spLocks/>
          </p:cNvSpPr>
          <p:nvPr/>
        </p:nvSpPr>
        <p:spPr>
          <a:xfrm>
            <a:off x="8111579" y="4073922"/>
            <a:ext cx="2263743"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9" name="Inhaltsplatzhalter 4">
            <a:extLst>
              <a:ext uri="{FF2B5EF4-FFF2-40B4-BE49-F238E27FC236}">
                <a16:creationId xmlns:a16="http://schemas.microsoft.com/office/drawing/2014/main" xmlns="" id="{562E30E8-C6F1-4EF8-B249-29A527C2C910}"/>
              </a:ext>
            </a:extLst>
          </p:cNvPr>
          <p:cNvSpPr txBox="1">
            <a:spLocks/>
          </p:cNvSpPr>
          <p:nvPr/>
        </p:nvSpPr>
        <p:spPr>
          <a:xfrm>
            <a:off x="1574300" y="2269104"/>
            <a:ext cx="2263743" cy="1077218"/>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endParaRPr lang="en-US" altLang="zh-CN" sz="2400" b="1" dirty="0">
              <a:solidFill>
                <a:schemeClr val="tx1"/>
              </a:solidFill>
              <a:latin typeface="仓耳羽辰体-谷力 W04" panose="02020400000000000000" pitchFamily="18" charset="-122"/>
              <a:ea typeface="仓耳羽辰体-谷力 W04" panose="02020400000000000000" pitchFamily="18" charset="-122"/>
            </a:endParaRPr>
          </a:p>
          <a:p>
            <a:pPr marL="0" indent="0" algn="r">
              <a:lnSpc>
                <a:spcPct val="100000"/>
              </a:lnSpc>
              <a:spcAft>
                <a:spcPts val="1200"/>
              </a:spcAft>
              <a:buNone/>
            </a:pP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0" name="Inhaltsplatzhalter 4">
            <a:extLst>
              <a:ext uri="{FF2B5EF4-FFF2-40B4-BE49-F238E27FC236}">
                <a16:creationId xmlns:a16="http://schemas.microsoft.com/office/drawing/2014/main" xmlns="" id="{D62744AE-E91D-4A76-B961-96D7508784CD}"/>
              </a:ext>
            </a:extLst>
          </p:cNvPr>
          <p:cNvSpPr txBox="1">
            <a:spLocks/>
          </p:cNvSpPr>
          <p:nvPr/>
        </p:nvSpPr>
        <p:spPr>
          <a:xfrm>
            <a:off x="8111579" y="2261891"/>
            <a:ext cx="2263743"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zh-CN" alt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54" name="任意多边形: 形状 53">
            <a:extLst>
              <a:ext uri="{FF2B5EF4-FFF2-40B4-BE49-F238E27FC236}">
                <a16:creationId xmlns:a16="http://schemas.microsoft.com/office/drawing/2014/main" xmlns="" id="{C3F28A38-D428-4307-8624-BF96728FB611}"/>
              </a:ext>
            </a:extLst>
          </p:cNvPr>
          <p:cNvSpPr/>
          <p:nvPr/>
        </p:nvSpPr>
        <p:spPr>
          <a:xfrm rot="2325524">
            <a:off x="4114514" y="2723556"/>
            <a:ext cx="3720594" cy="2273696"/>
          </a:xfrm>
          <a:custGeom>
            <a:avLst/>
            <a:gdLst>
              <a:gd name="connsiteX0" fmla="*/ 3724551 w 3720594"/>
              <a:gd name="connsiteY0" fmla="*/ 340 h 2273696"/>
              <a:gd name="connsiteX1" fmla="*/ 2992244 w 3720594"/>
              <a:gd name="connsiteY1" fmla="*/ 499372 h 2273696"/>
              <a:gd name="connsiteX2" fmla="*/ 1680439 w 3720594"/>
              <a:gd name="connsiteY2" fmla="*/ 225495 h 2273696"/>
              <a:gd name="connsiteX3" fmla="*/ 590098 w 3720594"/>
              <a:gd name="connsiteY3" fmla="*/ 700904 h 2273696"/>
              <a:gd name="connsiteX4" fmla="*/ 266 w 3720594"/>
              <a:gd name="connsiteY4" fmla="*/ 1238324 h 2273696"/>
              <a:gd name="connsiteX5" fmla="*/ 384137 w 3720594"/>
              <a:gd name="connsiteY5" fmla="*/ 1664273 h 2273696"/>
              <a:gd name="connsiteX6" fmla="*/ 632915 w 3720594"/>
              <a:gd name="connsiteY6" fmla="*/ 2234173 h 2273696"/>
              <a:gd name="connsiteX7" fmla="*/ 1231606 w 3720594"/>
              <a:gd name="connsiteY7" fmla="*/ 2070290 h 2273696"/>
              <a:gd name="connsiteX8" fmla="*/ 1930694 w 3720594"/>
              <a:gd name="connsiteY8" fmla="*/ 2077672 h 2273696"/>
              <a:gd name="connsiteX9" fmla="*/ 1807412 w 3720594"/>
              <a:gd name="connsiteY9" fmla="*/ 1337982 h 2273696"/>
              <a:gd name="connsiteX10" fmla="*/ 1279589 w 3720594"/>
              <a:gd name="connsiteY10" fmla="*/ 1091419 h 2273696"/>
              <a:gd name="connsiteX11" fmla="*/ 1322406 w 3720594"/>
              <a:gd name="connsiteY11" fmla="*/ 1554279 h 2273696"/>
              <a:gd name="connsiteX12" fmla="*/ 1412468 w 3720594"/>
              <a:gd name="connsiteY12" fmla="*/ 1197722 h 2273696"/>
              <a:gd name="connsiteX13" fmla="*/ 1662722 w 3720594"/>
              <a:gd name="connsiteY13" fmla="*/ 1713733 h 2273696"/>
              <a:gd name="connsiteX14" fmla="*/ 524397 w 3720594"/>
              <a:gd name="connsiteY14" fmla="*/ 1569043 h 2273696"/>
              <a:gd name="connsiteX15" fmla="*/ 481581 w 3720594"/>
              <a:gd name="connsiteY15" fmla="*/ 1487840 h 2273696"/>
              <a:gd name="connsiteX16" fmla="*/ 456482 w 3720594"/>
              <a:gd name="connsiteY16" fmla="*/ 1341673 h 2273696"/>
              <a:gd name="connsiteX17" fmla="*/ 917127 w 3720594"/>
              <a:gd name="connsiteY17" fmla="*/ 723789 h 2273696"/>
              <a:gd name="connsiteX18" fmla="*/ 1938076 w 3720594"/>
              <a:gd name="connsiteY18" fmla="*/ 997666 h 2273696"/>
              <a:gd name="connsiteX19" fmla="*/ 3018820 w 3720594"/>
              <a:gd name="connsiteY19" fmla="*/ 779893 h 2273696"/>
              <a:gd name="connsiteX20" fmla="*/ 3724551 w 3720594"/>
              <a:gd name="connsiteY20" fmla="*/ 340 h 227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720594" h="2273696">
                <a:moveTo>
                  <a:pt x="3724551" y="340"/>
                </a:moveTo>
                <a:cubicBezTo>
                  <a:pt x="3724551" y="340"/>
                  <a:pt x="3458795" y="-30665"/>
                  <a:pt x="2992244" y="499372"/>
                </a:cubicBezTo>
                <a:cubicBezTo>
                  <a:pt x="2530123" y="1030886"/>
                  <a:pt x="2063572" y="599769"/>
                  <a:pt x="1680439" y="225495"/>
                </a:cubicBezTo>
                <a:cubicBezTo>
                  <a:pt x="1297307" y="-148041"/>
                  <a:pt x="582716" y="190799"/>
                  <a:pt x="590098" y="700904"/>
                </a:cubicBezTo>
                <a:cubicBezTo>
                  <a:pt x="590098" y="700904"/>
                  <a:pt x="-14498" y="633727"/>
                  <a:pt x="266" y="1238324"/>
                </a:cubicBezTo>
                <a:cubicBezTo>
                  <a:pt x="40868" y="1581593"/>
                  <a:pt x="384137" y="1664273"/>
                  <a:pt x="384137" y="1664273"/>
                </a:cubicBezTo>
                <a:cubicBezTo>
                  <a:pt x="384137" y="1664273"/>
                  <a:pt x="257164" y="2057002"/>
                  <a:pt x="632915" y="2234173"/>
                </a:cubicBezTo>
                <a:cubicBezTo>
                  <a:pt x="1031550" y="2386245"/>
                  <a:pt x="1231606" y="2070290"/>
                  <a:pt x="1231606" y="2070290"/>
                </a:cubicBezTo>
                <a:cubicBezTo>
                  <a:pt x="1231606" y="2070290"/>
                  <a:pt x="1647958" y="2369266"/>
                  <a:pt x="1930694" y="2077672"/>
                </a:cubicBezTo>
                <a:cubicBezTo>
                  <a:pt x="2273224" y="1645817"/>
                  <a:pt x="1807412" y="1337982"/>
                  <a:pt x="1807412" y="1337982"/>
                </a:cubicBezTo>
                <a:cubicBezTo>
                  <a:pt x="1807412" y="1337982"/>
                  <a:pt x="1797815" y="964447"/>
                  <a:pt x="1279589" y="1091419"/>
                </a:cubicBezTo>
                <a:cubicBezTo>
                  <a:pt x="872834" y="1264899"/>
                  <a:pt x="1072890" y="1603739"/>
                  <a:pt x="1322406" y="1554279"/>
                </a:cubicBezTo>
                <a:cubicBezTo>
                  <a:pt x="1322406" y="1554279"/>
                  <a:pt x="1056649" y="1298119"/>
                  <a:pt x="1412468" y="1197722"/>
                </a:cubicBezTo>
                <a:cubicBezTo>
                  <a:pt x="1768287" y="1097325"/>
                  <a:pt x="1838417" y="1536562"/>
                  <a:pt x="1662722" y="1713733"/>
                </a:cubicBezTo>
                <a:cubicBezTo>
                  <a:pt x="1495148" y="1879093"/>
                  <a:pt x="907530" y="2156661"/>
                  <a:pt x="524397" y="1569043"/>
                </a:cubicBezTo>
                <a:cubicBezTo>
                  <a:pt x="506680" y="1541729"/>
                  <a:pt x="497084" y="1516630"/>
                  <a:pt x="481581" y="1487840"/>
                </a:cubicBezTo>
                <a:cubicBezTo>
                  <a:pt x="469770" y="1436165"/>
                  <a:pt x="458696" y="1387443"/>
                  <a:pt x="456482" y="1341673"/>
                </a:cubicBezTo>
                <a:cubicBezTo>
                  <a:pt x="450576" y="906866"/>
                  <a:pt x="917127" y="723789"/>
                  <a:pt x="917127" y="723789"/>
                </a:cubicBezTo>
                <a:cubicBezTo>
                  <a:pt x="917127" y="723789"/>
                  <a:pt x="1379248" y="527424"/>
                  <a:pt x="1938076" y="997666"/>
                </a:cubicBezTo>
                <a:cubicBezTo>
                  <a:pt x="2313826" y="1313621"/>
                  <a:pt x="2845340" y="964447"/>
                  <a:pt x="3018820" y="779893"/>
                </a:cubicBezTo>
                <a:cubicBezTo>
                  <a:pt x="3194514" y="599031"/>
                  <a:pt x="3393094" y="136910"/>
                  <a:pt x="3724551" y="340"/>
                </a:cubicBezTo>
                <a:close/>
              </a:path>
            </a:pathLst>
          </a:custGeom>
          <a:blipFill dpi="0" rotWithShape="1">
            <a:blip r:embed="rId3"/>
            <a:srcRect/>
            <a:tile tx="-158750" ty="0" sx="91000" sy="72000" flip="none" algn="tl"/>
          </a:blipFill>
          <a:ln w="34925" cap="flat">
            <a:solidFill>
              <a:srgbClr val="AF382F"/>
            </a:solidFill>
            <a:prstDash val="solid"/>
            <a:miter/>
          </a:ln>
        </p:spPr>
        <p:txBody>
          <a:bodyPr rtlCol="0" anchor="ctr"/>
          <a:lstStyle/>
          <a:p>
            <a:endParaRPr lang="zh-CN" altLang="en-US"/>
          </a:p>
        </p:txBody>
      </p:sp>
    </p:spTree>
    <p:extLst>
      <p:ext uri="{BB962C8B-B14F-4D97-AF65-F5344CB8AC3E}">
        <p14:creationId xmlns:p14="http://schemas.microsoft.com/office/powerpoint/2010/main" val="298060668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righ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8E4A1E83-FDE5-41AB-892E-E286D9A158B7}"/>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5" name="文本框 4">
            <a:extLst>
              <a:ext uri="{FF2B5EF4-FFF2-40B4-BE49-F238E27FC236}">
                <a16:creationId xmlns:a16="http://schemas.microsoft.com/office/drawing/2014/main" xmlns="" id="{CB6B0EE8-78C3-4848-BC6B-42CAB1753D6E}"/>
              </a:ext>
            </a:extLst>
          </p:cNvPr>
          <p:cNvSpPr txBox="1"/>
          <p:nvPr/>
        </p:nvSpPr>
        <p:spPr>
          <a:xfrm>
            <a:off x="5485404" y="2356871"/>
            <a:ext cx="4726395" cy="2677656"/>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grpSp>
        <p:nvGrpSpPr>
          <p:cNvPr id="7" name="组合 6">
            <a:extLst>
              <a:ext uri="{FF2B5EF4-FFF2-40B4-BE49-F238E27FC236}">
                <a16:creationId xmlns:a16="http://schemas.microsoft.com/office/drawing/2014/main" xmlns="" id="{290A596D-8066-4D5B-ABD9-B44596DFE777}"/>
              </a:ext>
            </a:extLst>
          </p:cNvPr>
          <p:cNvGrpSpPr/>
          <p:nvPr/>
        </p:nvGrpSpPr>
        <p:grpSpPr>
          <a:xfrm>
            <a:off x="1314450" y="1413718"/>
            <a:ext cx="3028950" cy="4563963"/>
            <a:chOff x="1314450" y="1413718"/>
            <a:chExt cx="3028950" cy="4563963"/>
          </a:xfrm>
        </p:grpSpPr>
        <p:pic>
          <p:nvPicPr>
            <p:cNvPr id="3" name="图片 2">
              <a:extLst>
                <a:ext uri="{FF2B5EF4-FFF2-40B4-BE49-F238E27FC236}">
                  <a16:creationId xmlns:a16="http://schemas.microsoft.com/office/drawing/2014/main" xmlns="" id="{4776458D-810F-4797-8D47-079FE94EBF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4450" y="1413718"/>
              <a:ext cx="3028950" cy="4563963"/>
            </a:xfrm>
            <a:prstGeom prst="rect">
              <a:avLst/>
            </a:prstGeom>
          </p:spPr>
        </p:pic>
        <p:sp>
          <p:nvSpPr>
            <p:cNvPr id="6" name="矩形 5">
              <a:extLst>
                <a:ext uri="{FF2B5EF4-FFF2-40B4-BE49-F238E27FC236}">
                  <a16:creationId xmlns:a16="http://schemas.microsoft.com/office/drawing/2014/main" xmlns="" id="{EB57E2AA-964E-4E15-AA05-72CC639655E1}"/>
                </a:ext>
              </a:extLst>
            </p:cNvPr>
            <p:cNvSpPr/>
            <p:nvPr/>
          </p:nvSpPr>
          <p:spPr>
            <a:xfrm>
              <a:off x="1314450" y="1413718"/>
              <a:ext cx="3028950" cy="4563963"/>
            </a:xfrm>
            <a:prstGeom prst="rect">
              <a:avLst/>
            </a:prstGeom>
            <a:solidFill>
              <a:srgbClr val="AF382F">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6638991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10" name="Inhaltsplatzhalter 4">
            <a:extLst>
              <a:ext uri="{FF2B5EF4-FFF2-40B4-BE49-F238E27FC236}">
                <a16:creationId xmlns:a16="http://schemas.microsoft.com/office/drawing/2014/main" xmlns="" id="{26192862-CA8B-4198-A598-65B33A895A40}"/>
              </a:ext>
            </a:extLst>
          </p:cNvPr>
          <p:cNvSpPr txBox="1">
            <a:spLocks/>
          </p:cNvSpPr>
          <p:nvPr/>
        </p:nvSpPr>
        <p:spPr>
          <a:xfrm>
            <a:off x="1494916" y="4434963"/>
            <a:ext cx="2776940"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2400" b="1" dirty="0">
                <a:solidFill>
                  <a:schemeClr val="tx1"/>
                </a:solidFill>
                <a:latin typeface="仓耳羽辰体-谷力 W04" panose="02020400000000000000" pitchFamily="18" charset="-122"/>
                <a:ea typeface="仓耳羽辰体-谷力 W04" panose="02020400000000000000" pitchFamily="18" charset="-122"/>
              </a:rPr>
              <a:t/>
            </a:r>
            <a:br>
              <a:rPr lang="en-US" sz="2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1" name="Inhaltsplatzhalter 4">
            <a:extLst>
              <a:ext uri="{FF2B5EF4-FFF2-40B4-BE49-F238E27FC236}">
                <a16:creationId xmlns:a16="http://schemas.microsoft.com/office/drawing/2014/main" xmlns="" id="{221CD0D9-4C5C-4D64-A50E-DDAA6D8E6C78}"/>
              </a:ext>
            </a:extLst>
          </p:cNvPr>
          <p:cNvSpPr txBox="1">
            <a:spLocks/>
          </p:cNvSpPr>
          <p:nvPr/>
        </p:nvSpPr>
        <p:spPr>
          <a:xfrm>
            <a:off x="1494916" y="2673610"/>
            <a:ext cx="2776940"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altLang="zh-CN"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2" name="Inhaltsplatzhalter 4">
            <a:extLst>
              <a:ext uri="{FF2B5EF4-FFF2-40B4-BE49-F238E27FC236}">
                <a16:creationId xmlns:a16="http://schemas.microsoft.com/office/drawing/2014/main" xmlns="" id="{58B919B7-626F-4496-8171-52F93DFE0B33}"/>
              </a:ext>
            </a:extLst>
          </p:cNvPr>
          <p:cNvSpPr txBox="1">
            <a:spLocks/>
          </p:cNvSpPr>
          <p:nvPr/>
        </p:nvSpPr>
        <p:spPr>
          <a:xfrm>
            <a:off x="8066806" y="2670996"/>
            <a:ext cx="2630278"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prstClr val="black"/>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6" name="Inhaltsplatzhalter 4">
            <a:extLst>
              <a:ext uri="{FF2B5EF4-FFF2-40B4-BE49-F238E27FC236}">
                <a16:creationId xmlns:a16="http://schemas.microsoft.com/office/drawing/2014/main" xmlns="" id="{CF0951C8-9595-4B2D-94DA-FB0ABE121232}"/>
              </a:ext>
            </a:extLst>
          </p:cNvPr>
          <p:cNvSpPr txBox="1">
            <a:spLocks/>
          </p:cNvSpPr>
          <p:nvPr/>
        </p:nvSpPr>
        <p:spPr>
          <a:xfrm>
            <a:off x="8066805" y="4421660"/>
            <a:ext cx="2630279" cy="923330"/>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prstClr val="black"/>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7" name="任意多边形: 形状 16">
            <a:extLst>
              <a:ext uri="{FF2B5EF4-FFF2-40B4-BE49-F238E27FC236}">
                <a16:creationId xmlns:a16="http://schemas.microsoft.com/office/drawing/2014/main" xmlns="" id="{ECBDD12A-D59B-406E-881C-8708FDB117D2}"/>
              </a:ext>
            </a:extLst>
          </p:cNvPr>
          <p:cNvSpPr/>
          <p:nvPr/>
        </p:nvSpPr>
        <p:spPr>
          <a:xfrm>
            <a:off x="4517588" y="2847267"/>
            <a:ext cx="3941610" cy="2076891"/>
          </a:xfrm>
          <a:custGeom>
            <a:avLst/>
            <a:gdLst>
              <a:gd name="connsiteX0" fmla="*/ 433937 w 3692136"/>
              <a:gd name="connsiteY0" fmla="*/ 1261746 h 1710388"/>
              <a:gd name="connsiteX1" fmla="*/ 1732352 w 3692136"/>
              <a:gd name="connsiteY1" fmla="*/ 1399070 h 1710388"/>
              <a:gd name="connsiteX2" fmla="*/ 2004534 w 3692136"/>
              <a:gd name="connsiteY2" fmla="*/ 959139 h 1710388"/>
              <a:gd name="connsiteX3" fmla="*/ 3698476 w 3692136"/>
              <a:gd name="connsiteY3" fmla="*/ 845660 h 1710388"/>
              <a:gd name="connsiteX4" fmla="*/ 1633676 w 3692136"/>
              <a:gd name="connsiteY4" fmla="*/ 643374 h 1710388"/>
              <a:gd name="connsiteX5" fmla="*/ 1529243 w 3692136"/>
              <a:gd name="connsiteY5" fmla="*/ 1062748 h 1710388"/>
              <a:gd name="connsiteX6" fmla="*/ 1627920 w 3692136"/>
              <a:gd name="connsiteY6" fmla="*/ 944337 h 1710388"/>
              <a:gd name="connsiteX7" fmla="*/ 1470860 w 3692136"/>
              <a:gd name="connsiteY7" fmla="*/ 921312 h 1710388"/>
              <a:gd name="connsiteX8" fmla="*/ 1673969 w 3692136"/>
              <a:gd name="connsiteY8" fmla="*/ 840727 h 1710388"/>
              <a:gd name="connsiteX9" fmla="*/ 1702749 w 3692136"/>
              <a:gd name="connsiteY9" fmla="*/ 1054525 h 1710388"/>
              <a:gd name="connsiteX10" fmla="*/ 1280086 w 3692136"/>
              <a:gd name="connsiteY10" fmla="*/ 992853 h 1710388"/>
              <a:gd name="connsiteX11" fmla="*/ 1395208 w 3692136"/>
              <a:gd name="connsiteY11" fmla="*/ 646664 h 1710388"/>
              <a:gd name="connsiteX12" fmla="*/ 1526776 w 3692136"/>
              <a:gd name="connsiteY12" fmla="*/ 509339 h 1710388"/>
              <a:gd name="connsiteX13" fmla="*/ 176556 w 3692136"/>
              <a:gd name="connsiteY13" fmla="*/ 532364 h 1710388"/>
              <a:gd name="connsiteX14" fmla="*/ 433937 w 3692136"/>
              <a:gd name="connsiteY14" fmla="*/ 1261746 h 1710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92136" h="1710388">
                <a:moveTo>
                  <a:pt x="433937" y="1261746"/>
                </a:moveTo>
                <a:cubicBezTo>
                  <a:pt x="694607" y="1693454"/>
                  <a:pt x="1233215" y="1949190"/>
                  <a:pt x="1732352" y="1399070"/>
                </a:cubicBezTo>
                <a:cubicBezTo>
                  <a:pt x="1858164" y="1261746"/>
                  <a:pt x="1942861" y="1070971"/>
                  <a:pt x="2004534" y="959139"/>
                </a:cubicBezTo>
                <a:cubicBezTo>
                  <a:pt x="2190374" y="672977"/>
                  <a:pt x="2769275" y="469046"/>
                  <a:pt x="3698476" y="845660"/>
                </a:cubicBezTo>
                <a:cubicBezTo>
                  <a:pt x="2609748" y="382704"/>
                  <a:pt x="2555476" y="397506"/>
                  <a:pt x="1633676" y="643374"/>
                </a:cubicBezTo>
                <a:cubicBezTo>
                  <a:pt x="1215946" y="717382"/>
                  <a:pt x="1293243" y="1067682"/>
                  <a:pt x="1529243" y="1062748"/>
                </a:cubicBezTo>
                <a:cubicBezTo>
                  <a:pt x="1608184" y="1082484"/>
                  <a:pt x="1627920" y="1017522"/>
                  <a:pt x="1627920" y="944337"/>
                </a:cubicBezTo>
                <a:cubicBezTo>
                  <a:pt x="1591738" y="871152"/>
                  <a:pt x="1525132" y="857173"/>
                  <a:pt x="1470860" y="921312"/>
                </a:cubicBezTo>
                <a:cubicBezTo>
                  <a:pt x="1470860" y="804545"/>
                  <a:pt x="1590094" y="774121"/>
                  <a:pt x="1673969" y="840727"/>
                </a:cubicBezTo>
                <a:cubicBezTo>
                  <a:pt x="1722484" y="900755"/>
                  <a:pt x="1725773" y="978051"/>
                  <a:pt x="1702749" y="1054525"/>
                </a:cubicBezTo>
                <a:cubicBezTo>
                  <a:pt x="1650944" y="1143334"/>
                  <a:pt x="1403431" y="1216519"/>
                  <a:pt x="1280086" y="992853"/>
                </a:cubicBezTo>
                <a:cubicBezTo>
                  <a:pt x="1251305" y="941048"/>
                  <a:pt x="1246371" y="701758"/>
                  <a:pt x="1395208" y="646664"/>
                </a:cubicBezTo>
                <a:cubicBezTo>
                  <a:pt x="1461815" y="619527"/>
                  <a:pt x="1522665" y="580057"/>
                  <a:pt x="1526776" y="509339"/>
                </a:cubicBezTo>
                <a:cubicBezTo>
                  <a:pt x="1562958" y="-39136"/>
                  <a:pt x="392822" y="-298162"/>
                  <a:pt x="176556" y="532364"/>
                </a:cubicBezTo>
                <a:cubicBezTo>
                  <a:pt x="-174567" y="837437"/>
                  <a:pt x="43343" y="1431140"/>
                  <a:pt x="433937" y="1261746"/>
                </a:cubicBezTo>
                <a:close/>
              </a:path>
            </a:pathLst>
          </a:custGeom>
          <a:blipFill dpi="0" rotWithShape="1">
            <a:blip r:embed="rId3"/>
            <a:srcRect/>
            <a:stretch>
              <a:fillRect/>
            </a:stretch>
          </a:blipFill>
          <a:ln w="50800" cap="flat">
            <a:solidFill>
              <a:srgbClr val="AF382F"/>
            </a:solidFill>
            <a:prstDash val="solid"/>
            <a:miter/>
          </a:ln>
        </p:spPr>
        <p:txBody>
          <a:bodyPr rtlCol="0" anchor="ctr"/>
          <a:lstStyle/>
          <a:p>
            <a:endParaRPr lang="zh-CN" altLang="en-US"/>
          </a:p>
        </p:txBody>
      </p:sp>
    </p:spTree>
    <p:extLst>
      <p:ext uri="{BB962C8B-B14F-4D97-AF65-F5344CB8AC3E}">
        <p14:creationId xmlns:p14="http://schemas.microsoft.com/office/powerpoint/2010/main" val="84364380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6" grpId="0"/>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F606B15-2BAB-4957-9AEB-61B661D6B6F8}"/>
              </a:ext>
            </a:extLst>
          </p:cNvPr>
          <p:cNvSpPr txBox="1"/>
          <p:nvPr/>
        </p:nvSpPr>
        <p:spPr>
          <a:xfrm rot="5400000">
            <a:off x="-428796" y="2705725"/>
            <a:ext cx="5121915" cy="1446550"/>
          </a:xfrm>
          <a:prstGeom prst="rect">
            <a:avLst/>
          </a:prstGeom>
          <a:noFill/>
        </p:spPr>
        <p:txBody>
          <a:bodyPr wrap="none" rtlCol="0">
            <a:spAutoFit/>
          </a:bodyPr>
          <a:lstStyle/>
          <a:p>
            <a:r>
              <a:rPr lang="en-US" altLang="zh-CN" sz="8800" dirty="0">
                <a:latin typeface="南构日漫风" panose="03000509000000000000" pitchFamily="65" charset="-122"/>
                <a:ea typeface="南构日漫风" panose="03000509000000000000" pitchFamily="65" charset="-122"/>
              </a:rPr>
              <a:t>PART 03</a:t>
            </a:r>
            <a:endParaRPr lang="zh-CN" altLang="en-US" sz="8800" dirty="0">
              <a:latin typeface="南构日漫风" panose="03000509000000000000" pitchFamily="65" charset="-122"/>
              <a:ea typeface="南构日漫风" panose="03000509000000000000" pitchFamily="65" charset="-122"/>
            </a:endParaRPr>
          </a:p>
        </p:txBody>
      </p:sp>
      <p:sp>
        <p:nvSpPr>
          <p:cNvPr id="3" name="文本框 2">
            <a:extLst>
              <a:ext uri="{FF2B5EF4-FFF2-40B4-BE49-F238E27FC236}">
                <a16:creationId xmlns:a16="http://schemas.microsoft.com/office/drawing/2014/main" xmlns="" id="{0E2D51A2-E686-4974-907A-8EAF3BAD6AC8}"/>
              </a:ext>
            </a:extLst>
          </p:cNvPr>
          <p:cNvSpPr txBox="1"/>
          <p:nvPr/>
        </p:nvSpPr>
        <p:spPr>
          <a:xfrm>
            <a:off x="4772560" y="1638232"/>
            <a:ext cx="2646878" cy="830997"/>
          </a:xfrm>
          <a:prstGeom prst="rect">
            <a:avLst/>
          </a:prstGeom>
          <a:noFill/>
        </p:spPr>
        <p:txBody>
          <a:bodyPr wrap="none" rtlCol="0">
            <a:spAutoFit/>
          </a:bodyPr>
          <a:lstStyle/>
          <a:p>
            <a:r>
              <a:rPr lang="zh-CN" altLang="en-US" sz="4800" b="1" dirty="0">
                <a:latin typeface="仓耳羽辰体-谷力 W04" panose="02020400000000000000" pitchFamily="18" charset="-122"/>
                <a:ea typeface="仓耳羽辰体-谷力 W04" panose="02020400000000000000" pitchFamily="18" charset="-122"/>
              </a:rPr>
              <a:t>胜任能力</a:t>
            </a:r>
          </a:p>
        </p:txBody>
      </p:sp>
      <p:sp>
        <p:nvSpPr>
          <p:cNvPr id="4" name="文本框 3">
            <a:extLst>
              <a:ext uri="{FF2B5EF4-FFF2-40B4-BE49-F238E27FC236}">
                <a16:creationId xmlns:a16="http://schemas.microsoft.com/office/drawing/2014/main" xmlns="" id="{B81156FB-F36A-4741-928C-C9E2EEF5BE4D}"/>
              </a:ext>
            </a:extLst>
          </p:cNvPr>
          <p:cNvSpPr txBox="1"/>
          <p:nvPr/>
        </p:nvSpPr>
        <p:spPr>
          <a:xfrm>
            <a:off x="3271836" y="3185404"/>
            <a:ext cx="5648326" cy="1889620"/>
          </a:xfrm>
          <a:prstGeom prst="rect">
            <a:avLst/>
          </a:prstGeom>
          <a:noFill/>
        </p:spPr>
        <p:txBody>
          <a:bodyPr wrap="square" rtlCol="0">
            <a:spAutoFit/>
          </a:bodyPr>
          <a:lstStyle/>
          <a:p>
            <a:pPr algn="just">
              <a:lnSpc>
                <a:spcPct val="150000"/>
              </a:lnSpc>
            </a:pPr>
            <a:r>
              <a:rPr lang="zh-CN" altLang="en-US" sz="20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000" spc="300" dirty="0">
              <a:latin typeface="仓耳羽辰体-谷力 W04" panose="02020400000000000000" pitchFamily="18" charset="-122"/>
              <a:ea typeface="仓耳羽辰体-谷力 W04" panose="02020400000000000000" pitchFamily="18" charset="-122"/>
              <a:cs typeface="+mn-ea"/>
              <a:sym typeface="+mn-lt"/>
            </a:endParaRPr>
          </a:p>
        </p:txBody>
      </p:sp>
      <p:cxnSp>
        <p:nvCxnSpPr>
          <p:cNvPr id="5" name="直接连接符 4">
            <a:extLst>
              <a:ext uri="{FF2B5EF4-FFF2-40B4-BE49-F238E27FC236}">
                <a16:creationId xmlns:a16="http://schemas.microsoft.com/office/drawing/2014/main" xmlns="" id="{0B2DC9EE-DBD9-430A-9EE6-14850A1AA900}"/>
              </a:ext>
            </a:extLst>
          </p:cNvPr>
          <p:cNvCxnSpPr/>
          <p:nvPr/>
        </p:nvCxnSpPr>
        <p:spPr>
          <a:xfrm>
            <a:off x="3848100" y="2831179"/>
            <a:ext cx="4495800" cy="0"/>
          </a:xfrm>
          <a:prstGeom prst="line">
            <a:avLst/>
          </a:prstGeom>
          <a:ln w="2857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05689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xmlns="" id="{D0760D18-06E3-4D24-8A7B-C1CB69FCC5FD}"/>
              </a:ext>
            </a:extLst>
          </p:cNvPr>
          <p:cNvSpPr/>
          <p:nvPr/>
        </p:nvSpPr>
        <p:spPr>
          <a:xfrm>
            <a:off x="1669318" y="1701973"/>
            <a:ext cx="8853364" cy="4391272"/>
          </a:xfrm>
          <a:prstGeom prst="rect">
            <a:avLst/>
          </a:prstGeom>
          <a:blipFill dpi="0" rotWithShape="1">
            <a:blip r:embed="rId3">
              <a:alphaModFix amt="4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grpSp>
        <p:nvGrpSpPr>
          <p:cNvPr id="28" name="组合 27">
            <a:extLst>
              <a:ext uri="{FF2B5EF4-FFF2-40B4-BE49-F238E27FC236}">
                <a16:creationId xmlns:a16="http://schemas.microsoft.com/office/drawing/2014/main" xmlns="" id="{E8D98278-1868-4871-AAA7-1C4CA3BCA0C1}"/>
              </a:ext>
            </a:extLst>
          </p:cNvPr>
          <p:cNvGrpSpPr/>
          <p:nvPr/>
        </p:nvGrpSpPr>
        <p:grpSpPr>
          <a:xfrm>
            <a:off x="2659530" y="2266555"/>
            <a:ext cx="3643203" cy="1215708"/>
            <a:chOff x="820148" y="2216330"/>
            <a:chExt cx="2628697" cy="1215708"/>
          </a:xfrm>
        </p:grpSpPr>
        <p:sp>
          <p:nvSpPr>
            <p:cNvPr id="29" name="文本框 28">
              <a:extLst>
                <a:ext uri="{FF2B5EF4-FFF2-40B4-BE49-F238E27FC236}">
                  <a16:creationId xmlns:a16="http://schemas.microsoft.com/office/drawing/2014/main" xmlns="" id="{D1C7548E-2C05-443A-8F12-2D4E81AC6B63}"/>
                </a:ext>
              </a:extLst>
            </p:cNvPr>
            <p:cNvSpPr txBox="1"/>
            <p:nvPr/>
          </p:nvSpPr>
          <p:spPr>
            <a:xfrm>
              <a:off x="820148" y="2216330"/>
              <a:ext cx="1243600" cy="461665"/>
            </a:xfrm>
            <a:prstGeom prst="rect">
              <a:avLst/>
            </a:prstGeom>
            <a:noFill/>
          </p:spPr>
          <p:txBody>
            <a:bodyPr wrap="none" rtlCol="0">
              <a:spAutoFit/>
            </a:bodyPr>
            <a:lstStyle/>
            <a:p>
              <a:r>
                <a:rPr lang="zh-CN" altLang="en-US" sz="2400" b="1" dirty="0">
                  <a:latin typeface="仓耳羽辰体-谷力 W04" panose="02020400000000000000" pitchFamily="18" charset="-122"/>
                  <a:ea typeface="仓耳羽辰体-谷力 W04" panose="02020400000000000000" pitchFamily="18" charset="-122"/>
                </a:rPr>
                <a:t>标题在这里</a:t>
              </a:r>
              <a:endParaRPr lang="en-US" sz="2400" b="1" dirty="0">
                <a:latin typeface="仓耳羽辰体-谷力 W04" panose="02020400000000000000" pitchFamily="18" charset="-122"/>
                <a:ea typeface="仓耳羽辰体-谷力 W04" panose="02020400000000000000" pitchFamily="18" charset="-122"/>
              </a:endParaRPr>
            </a:p>
          </p:txBody>
        </p:sp>
        <p:sp>
          <p:nvSpPr>
            <p:cNvPr id="30" name="文本框 29">
              <a:extLst>
                <a:ext uri="{FF2B5EF4-FFF2-40B4-BE49-F238E27FC236}">
                  <a16:creationId xmlns:a16="http://schemas.microsoft.com/office/drawing/2014/main" xmlns="" id="{5F065257-1CFF-482E-977C-13E4997477A9}"/>
                </a:ext>
              </a:extLst>
            </p:cNvPr>
            <p:cNvSpPr txBox="1"/>
            <p:nvPr/>
          </p:nvSpPr>
          <p:spPr>
            <a:xfrm>
              <a:off x="820148" y="2785707"/>
              <a:ext cx="2628697" cy="646331"/>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标题在这里</a:t>
              </a:r>
              <a:r>
                <a:rPr lang="en-US" sz="1200" dirty="0">
                  <a:latin typeface="仓耳羽辰体-谷力 W04" panose="02020400000000000000" pitchFamily="18" charset="-122"/>
                  <a:ea typeface="仓耳羽辰体-谷力 W04" panose="02020400000000000000" pitchFamily="18" charset="-122"/>
                </a:rPr>
                <a:t> </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r>
                <a:rPr lang="en-US" sz="1200" dirty="0">
                  <a:latin typeface="仓耳羽辰体-谷力 W04" panose="02020400000000000000" pitchFamily="18" charset="-122"/>
                  <a:ea typeface="仓耳羽辰体-谷力 W04" panose="02020400000000000000" pitchFamily="18" charset="-122"/>
                </a:rPr>
                <a:t>. </a:t>
              </a:r>
              <a:r>
                <a:rPr lang="zh-CN" altLang="en-US" sz="1200" dirty="0">
                  <a:latin typeface="仓耳羽辰体-谷力 W04" panose="02020400000000000000" pitchFamily="18" charset="-122"/>
                  <a:ea typeface="仓耳羽辰体-谷力 W04" panose="02020400000000000000" pitchFamily="18" charset="-122"/>
                </a:rPr>
                <a:t>标题在</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endParaRPr lang="en-US" sz="1200" dirty="0">
                <a:latin typeface="仓耳羽辰体-谷力 W04" panose="02020400000000000000" pitchFamily="18" charset="-122"/>
                <a:ea typeface="仓耳羽辰体-谷力 W04" panose="02020400000000000000" pitchFamily="18" charset="-122"/>
              </a:endParaRPr>
            </a:p>
          </p:txBody>
        </p:sp>
      </p:grpSp>
      <p:grpSp>
        <p:nvGrpSpPr>
          <p:cNvPr id="31" name="组合 30">
            <a:extLst>
              <a:ext uri="{FF2B5EF4-FFF2-40B4-BE49-F238E27FC236}">
                <a16:creationId xmlns:a16="http://schemas.microsoft.com/office/drawing/2014/main" xmlns="" id="{192D981D-A1C7-4174-A0B1-7AE9C98CDF93}"/>
              </a:ext>
            </a:extLst>
          </p:cNvPr>
          <p:cNvGrpSpPr/>
          <p:nvPr/>
        </p:nvGrpSpPr>
        <p:grpSpPr>
          <a:xfrm>
            <a:off x="2659530" y="3946798"/>
            <a:ext cx="3643203" cy="1253510"/>
            <a:chOff x="820148" y="2334605"/>
            <a:chExt cx="2628697" cy="1253510"/>
          </a:xfrm>
        </p:grpSpPr>
        <p:sp>
          <p:nvSpPr>
            <p:cNvPr id="32" name="文本框 31">
              <a:extLst>
                <a:ext uri="{FF2B5EF4-FFF2-40B4-BE49-F238E27FC236}">
                  <a16:creationId xmlns:a16="http://schemas.microsoft.com/office/drawing/2014/main" xmlns="" id="{E4F714D4-411F-4297-B423-FBF5ED60A55A}"/>
                </a:ext>
              </a:extLst>
            </p:cNvPr>
            <p:cNvSpPr txBox="1"/>
            <p:nvPr/>
          </p:nvSpPr>
          <p:spPr>
            <a:xfrm>
              <a:off x="820148" y="2334605"/>
              <a:ext cx="1243600" cy="461665"/>
            </a:xfrm>
            <a:prstGeom prst="rect">
              <a:avLst/>
            </a:prstGeom>
            <a:noFill/>
          </p:spPr>
          <p:txBody>
            <a:bodyPr wrap="none" rtlCol="0">
              <a:spAutoFit/>
            </a:bodyPr>
            <a:lstStyle/>
            <a:p>
              <a:r>
                <a:rPr lang="zh-CN" altLang="en-US" sz="2400" b="1" dirty="0">
                  <a:latin typeface="仓耳羽辰体-谷力 W04" panose="02020400000000000000" pitchFamily="18" charset="-122"/>
                  <a:ea typeface="仓耳羽辰体-谷力 W04" panose="02020400000000000000" pitchFamily="18" charset="-122"/>
                </a:rPr>
                <a:t>标题在这里</a:t>
              </a:r>
              <a:endParaRPr lang="en-US" sz="2400" b="1" dirty="0">
                <a:latin typeface="仓耳羽辰体-谷力 W04" panose="02020400000000000000" pitchFamily="18" charset="-122"/>
                <a:ea typeface="仓耳羽辰体-谷力 W04" panose="02020400000000000000" pitchFamily="18" charset="-122"/>
              </a:endParaRPr>
            </a:p>
          </p:txBody>
        </p:sp>
        <p:sp>
          <p:nvSpPr>
            <p:cNvPr id="33" name="文本框 32">
              <a:extLst>
                <a:ext uri="{FF2B5EF4-FFF2-40B4-BE49-F238E27FC236}">
                  <a16:creationId xmlns:a16="http://schemas.microsoft.com/office/drawing/2014/main" xmlns="" id="{64BE0159-6B26-452B-9A3D-F657492E1745}"/>
                </a:ext>
              </a:extLst>
            </p:cNvPr>
            <p:cNvSpPr txBox="1"/>
            <p:nvPr/>
          </p:nvSpPr>
          <p:spPr>
            <a:xfrm>
              <a:off x="820148" y="2941784"/>
              <a:ext cx="2628697" cy="646331"/>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标题在这里</a:t>
              </a:r>
              <a:r>
                <a:rPr lang="en-US" sz="1200" dirty="0">
                  <a:latin typeface="仓耳羽辰体-谷力 W04" panose="02020400000000000000" pitchFamily="18" charset="-122"/>
                  <a:ea typeface="仓耳羽辰体-谷力 W04" panose="02020400000000000000" pitchFamily="18" charset="-122"/>
                </a:rPr>
                <a:t> </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r>
                <a:rPr lang="en-US" sz="1200" dirty="0">
                  <a:latin typeface="仓耳羽辰体-谷力 W04" panose="02020400000000000000" pitchFamily="18" charset="-122"/>
                  <a:ea typeface="仓耳羽辰体-谷力 W04" panose="02020400000000000000" pitchFamily="18" charset="-122"/>
                </a:rPr>
                <a:t>. </a:t>
              </a:r>
              <a:r>
                <a:rPr lang="zh-CN" altLang="en-US" sz="1200" dirty="0">
                  <a:latin typeface="仓耳羽辰体-谷力 W04" panose="02020400000000000000" pitchFamily="18" charset="-122"/>
                  <a:ea typeface="仓耳羽辰体-谷力 W04" panose="02020400000000000000" pitchFamily="18" charset="-122"/>
                </a:rPr>
                <a:t>标题在</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r>
                <a:rPr lang="en-US" altLang="zh-CN" sz="1200" dirty="0">
                  <a:latin typeface="仓耳羽辰体-谷力 W04" panose="02020400000000000000" pitchFamily="18" charset="-122"/>
                  <a:ea typeface="仓耳羽辰体-谷力 W04" panose="02020400000000000000" pitchFamily="18" charset="-122"/>
                </a:rPr>
                <a:t>40</a:t>
              </a:r>
              <a:r>
                <a:rPr lang="zh-CN" altLang="en-US" sz="1200" dirty="0">
                  <a:latin typeface="仓耳羽辰体-谷力 W04" panose="02020400000000000000" pitchFamily="18" charset="-122"/>
                  <a:ea typeface="仓耳羽辰体-谷力 W04" panose="02020400000000000000" pitchFamily="18" charset="-122"/>
                </a:rPr>
                <a:t>页炫彩商务汇报图表</a:t>
              </a:r>
              <a:endParaRPr lang="en-US" sz="1200" dirty="0">
                <a:latin typeface="仓耳羽辰体-谷力 W04" panose="02020400000000000000" pitchFamily="18" charset="-122"/>
                <a:ea typeface="仓耳羽辰体-谷力 W04" panose="02020400000000000000" pitchFamily="18" charset="-122"/>
              </a:endParaRPr>
            </a:p>
          </p:txBody>
        </p:sp>
      </p:grpSp>
      <p:sp>
        <p:nvSpPr>
          <p:cNvPr id="206" name="任意多边形: 形状 205">
            <a:extLst>
              <a:ext uri="{FF2B5EF4-FFF2-40B4-BE49-F238E27FC236}">
                <a16:creationId xmlns:a16="http://schemas.microsoft.com/office/drawing/2014/main" xmlns="" id="{451D087A-AA2B-4C21-9DCE-3D01AC3AA33E}"/>
              </a:ext>
            </a:extLst>
          </p:cNvPr>
          <p:cNvSpPr/>
          <p:nvPr/>
        </p:nvSpPr>
        <p:spPr>
          <a:xfrm rot="16200000">
            <a:off x="8418610" y="2840834"/>
            <a:ext cx="5384478" cy="1176331"/>
          </a:xfrm>
          <a:custGeom>
            <a:avLst/>
            <a:gdLst>
              <a:gd name="connsiteX0" fmla="*/ 1456006 w 4237892"/>
              <a:gd name="connsiteY0" fmla="*/ 311248 h 861646"/>
              <a:gd name="connsiteX1" fmla="*/ 1299503 w 4237892"/>
              <a:gd name="connsiteY1" fmla="*/ 451925 h 861646"/>
              <a:gd name="connsiteX2" fmla="*/ 1403252 w 4237892"/>
              <a:gd name="connsiteY2" fmla="*/ 486215 h 861646"/>
              <a:gd name="connsiteX3" fmla="*/ 1442818 w 4237892"/>
              <a:gd name="connsiteY3" fmla="*/ 490611 h 861646"/>
              <a:gd name="connsiteX4" fmla="*/ 1295107 w 4237892"/>
              <a:gd name="connsiteY4" fmla="*/ 546002 h 861646"/>
              <a:gd name="connsiteX5" fmla="*/ 1231802 w 4237892"/>
              <a:gd name="connsiteY5" fmla="*/ 406205 h 861646"/>
              <a:gd name="connsiteX6" fmla="*/ 921434 w 4237892"/>
              <a:gd name="connsiteY6" fmla="*/ 453683 h 861646"/>
              <a:gd name="connsiteX7" fmla="*/ 590843 w 4237892"/>
              <a:gd name="connsiteY7" fmla="*/ 298059 h 861646"/>
              <a:gd name="connsiteX8" fmla="*/ 387741 w 4237892"/>
              <a:gd name="connsiteY8" fmla="*/ 230358 h 861646"/>
              <a:gd name="connsiteX9" fmla="*/ 575017 w 4237892"/>
              <a:gd name="connsiteY9" fmla="*/ 363122 h 861646"/>
              <a:gd name="connsiteX10" fmla="*/ 949569 w 4237892"/>
              <a:gd name="connsiteY10" fmla="*/ 644476 h 861646"/>
              <a:gd name="connsiteX11" fmla="*/ 1324121 w 4237892"/>
              <a:gd name="connsiteY11" fmla="*/ 628650 h 861646"/>
              <a:gd name="connsiteX12" fmla="*/ 1523707 w 4237892"/>
              <a:gd name="connsiteY12" fmla="*/ 567104 h 861646"/>
              <a:gd name="connsiteX13" fmla="*/ 1456006 w 4237892"/>
              <a:gd name="connsiteY13" fmla="*/ 311248 h 861646"/>
              <a:gd name="connsiteX14" fmla="*/ 4238772 w 4237892"/>
              <a:gd name="connsiteY14" fmla="*/ 0 h 861646"/>
              <a:gd name="connsiteX15" fmla="*/ 3856306 w 4237892"/>
              <a:gd name="connsiteY15" fmla="*/ 76493 h 861646"/>
              <a:gd name="connsiteX16" fmla="*/ 3557368 w 4237892"/>
              <a:gd name="connsiteY16" fmla="*/ 211895 h 861646"/>
              <a:gd name="connsiteX17" fmla="*/ 3246999 w 4237892"/>
              <a:gd name="connsiteY17" fmla="*/ 255856 h 861646"/>
              <a:gd name="connsiteX18" fmla="*/ 3072033 w 4237892"/>
              <a:gd name="connsiteY18" fmla="*/ 263769 h 861646"/>
              <a:gd name="connsiteX19" fmla="*/ 2817056 w 4237892"/>
              <a:gd name="connsiteY19" fmla="*/ 92319 h 861646"/>
              <a:gd name="connsiteX20" fmla="*/ 2650002 w 4237892"/>
              <a:gd name="connsiteY20" fmla="*/ 211895 h 861646"/>
              <a:gd name="connsiteX21" fmla="*/ 2467121 w 4237892"/>
              <a:gd name="connsiteY21" fmla="*/ 323557 h 861646"/>
              <a:gd name="connsiteX22" fmla="*/ 2371285 w 4237892"/>
              <a:gd name="connsiteY22" fmla="*/ 291905 h 861646"/>
              <a:gd name="connsiteX23" fmla="*/ 2147961 w 4237892"/>
              <a:gd name="connsiteY23" fmla="*/ 8792 h 861646"/>
              <a:gd name="connsiteX24" fmla="*/ 1924636 w 4237892"/>
              <a:gd name="connsiteY24" fmla="*/ 175846 h 861646"/>
              <a:gd name="connsiteX25" fmla="*/ 1721534 w 4237892"/>
              <a:gd name="connsiteY25" fmla="*/ 283112 h 861646"/>
              <a:gd name="connsiteX26" fmla="*/ 1594045 w 4237892"/>
              <a:gd name="connsiteY26" fmla="*/ 223325 h 861646"/>
              <a:gd name="connsiteX27" fmla="*/ 1346981 w 4237892"/>
              <a:gd name="connsiteY27" fmla="*/ 111662 h 861646"/>
              <a:gd name="connsiteX28" fmla="*/ 1179927 w 4237892"/>
              <a:gd name="connsiteY28" fmla="*/ 275199 h 861646"/>
              <a:gd name="connsiteX29" fmla="*/ 976825 w 4237892"/>
              <a:gd name="connsiteY29" fmla="*/ 275199 h 861646"/>
              <a:gd name="connsiteX30" fmla="*/ 685800 w 4237892"/>
              <a:gd name="connsiteY30" fmla="*/ 239151 h 861646"/>
              <a:gd name="connsiteX31" fmla="*/ 350813 w 4237892"/>
              <a:gd name="connsiteY31" fmla="*/ 99353 h 861646"/>
              <a:gd name="connsiteX32" fmla="*/ 0 w 4237892"/>
              <a:gd name="connsiteY32" fmla="*/ 39565 h 861646"/>
              <a:gd name="connsiteX33" fmla="*/ 334987 w 4237892"/>
              <a:gd name="connsiteY33" fmla="*/ 354330 h 861646"/>
              <a:gd name="connsiteX34" fmla="*/ 542485 w 4237892"/>
              <a:gd name="connsiteY34" fmla="*/ 517867 h 861646"/>
              <a:gd name="connsiteX35" fmla="*/ 1403252 w 4237892"/>
              <a:gd name="connsiteY35" fmla="*/ 856371 h 861646"/>
              <a:gd name="connsiteX36" fmla="*/ 1694277 w 4237892"/>
              <a:gd name="connsiteY36" fmla="*/ 577655 h 861646"/>
              <a:gd name="connsiteX37" fmla="*/ 1725930 w 4237892"/>
              <a:gd name="connsiteY37" fmla="*/ 565345 h 861646"/>
              <a:gd name="connsiteX38" fmla="*/ 2116308 w 4237892"/>
              <a:gd name="connsiteY38" fmla="*/ 784274 h 861646"/>
              <a:gd name="connsiteX39" fmla="*/ 2546252 w 4237892"/>
              <a:gd name="connsiteY39" fmla="*/ 617220 h 861646"/>
              <a:gd name="connsiteX40" fmla="*/ 3043897 w 4237892"/>
              <a:gd name="connsiteY40" fmla="*/ 851975 h 861646"/>
              <a:gd name="connsiteX41" fmla="*/ 3701562 w 4237892"/>
              <a:gd name="connsiteY41" fmla="*/ 477422 h 861646"/>
              <a:gd name="connsiteX42" fmla="*/ 3932799 w 4237892"/>
              <a:gd name="connsiteY42" fmla="*/ 321798 h 861646"/>
              <a:gd name="connsiteX43" fmla="*/ 4238772 w 4237892"/>
              <a:gd name="connsiteY43" fmla="*/ 0 h 861646"/>
              <a:gd name="connsiteX44" fmla="*/ 1605475 w 4237892"/>
              <a:gd name="connsiteY44" fmla="*/ 546002 h 861646"/>
              <a:gd name="connsiteX45" fmla="*/ 1441939 w 4237892"/>
              <a:gd name="connsiteY45" fmla="*/ 757018 h 861646"/>
              <a:gd name="connsiteX46" fmla="*/ 585568 w 4237892"/>
              <a:gd name="connsiteY46" fmla="*/ 478302 h 861646"/>
              <a:gd name="connsiteX47" fmla="*/ 354330 w 4237892"/>
              <a:gd name="connsiteY47" fmla="*/ 287508 h 861646"/>
              <a:gd name="connsiteX48" fmla="*/ 103749 w 4237892"/>
              <a:gd name="connsiteY48" fmla="*/ 144194 h 861646"/>
              <a:gd name="connsiteX49" fmla="*/ 319161 w 4237892"/>
              <a:gd name="connsiteY49" fmla="*/ 172329 h 861646"/>
              <a:gd name="connsiteX50" fmla="*/ 649751 w 4237892"/>
              <a:gd name="connsiteY50" fmla="*/ 268165 h 861646"/>
              <a:gd name="connsiteX51" fmla="*/ 944294 w 4237892"/>
              <a:gd name="connsiteY51" fmla="*/ 359605 h 861646"/>
              <a:gd name="connsiteX52" fmla="*/ 1235319 w 4237892"/>
              <a:gd name="connsiteY52" fmla="*/ 356088 h 861646"/>
              <a:gd name="connsiteX53" fmla="*/ 1370720 w 4237892"/>
              <a:gd name="connsiteY53" fmla="*/ 173208 h 861646"/>
              <a:gd name="connsiteX54" fmla="*/ 1561514 w 4237892"/>
              <a:gd name="connsiteY54" fmla="*/ 261132 h 861646"/>
              <a:gd name="connsiteX55" fmla="*/ 1725050 w 4237892"/>
              <a:gd name="connsiteY55" fmla="*/ 412359 h 861646"/>
              <a:gd name="connsiteX56" fmla="*/ 1605475 w 4237892"/>
              <a:gd name="connsiteY56" fmla="*/ 546002 h 861646"/>
              <a:gd name="connsiteX57" fmla="*/ 2451295 w 4237892"/>
              <a:gd name="connsiteY57" fmla="*/ 534572 h 861646"/>
              <a:gd name="connsiteX58" fmla="*/ 2238521 w 4237892"/>
              <a:gd name="connsiteY58" fmla="*/ 664698 h 861646"/>
              <a:gd name="connsiteX59" fmla="*/ 2227971 w 4237892"/>
              <a:gd name="connsiteY59" fmla="*/ 375432 h 861646"/>
              <a:gd name="connsiteX60" fmla="*/ 1978269 w 4237892"/>
              <a:gd name="connsiteY60" fmla="*/ 444891 h 861646"/>
              <a:gd name="connsiteX61" fmla="*/ 2087294 w 4237892"/>
              <a:gd name="connsiteY61" fmla="*/ 598756 h 861646"/>
              <a:gd name="connsiteX62" fmla="*/ 2147961 w 4237892"/>
              <a:gd name="connsiteY62" fmla="*/ 535452 h 861646"/>
              <a:gd name="connsiteX63" fmla="*/ 2161149 w 4237892"/>
              <a:gd name="connsiteY63" fmla="*/ 477422 h 861646"/>
              <a:gd name="connsiteX64" fmla="*/ 2208627 w 4237892"/>
              <a:gd name="connsiteY64" fmla="*/ 565345 h 861646"/>
              <a:gd name="connsiteX65" fmla="*/ 2054762 w 4237892"/>
              <a:gd name="connsiteY65" fmla="*/ 674370 h 861646"/>
              <a:gd name="connsiteX66" fmla="*/ 1815612 w 4237892"/>
              <a:gd name="connsiteY66" fmla="*/ 414118 h 861646"/>
              <a:gd name="connsiteX67" fmla="*/ 1980027 w 4237892"/>
              <a:gd name="connsiteY67" fmla="*/ 244426 h 861646"/>
              <a:gd name="connsiteX68" fmla="*/ 2190164 w 4237892"/>
              <a:gd name="connsiteY68" fmla="*/ 145952 h 861646"/>
              <a:gd name="connsiteX69" fmla="*/ 2301826 w 4237892"/>
              <a:gd name="connsiteY69" fmla="*/ 328832 h 861646"/>
              <a:gd name="connsiteX70" fmla="*/ 2451295 w 4237892"/>
              <a:gd name="connsiteY70" fmla="*/ 534572 h 861646"/>
              <a:gd name="connsiteX71" fmla="*/ 3873891 w 4237892"/>
              <a:gd name="connsiteY71" fmla="*/ 275199 h 861646"/>
              <a:gd name="connsiteX72" fmla="*/ 3642653 w 4237892"/>
              <a:gd name="connsiteY72" fmla="*/ 466871 h 861646"/>
              <a:gd name="connsiteX73" fmla="*/ 2786283 w 4237892"/>
              <a:gd name="connsiteY73" fmla="*/ 745588 h 861646"/>
              <a:gd name="connsiteX74" fmla="*/ 2622745 w 4237892"/>
              <a:gd name="connsiteY74" fmla="*/ 534572 h 861646"/>
              <a:gd name="connsiteX75" fmla="*/ 2503170 w 4237892"/>
              <a:gd name="connsiteY75" fmla="*/ 399171 h 861646"/>
              <a:gd name="connsiteX76" fmla="*/ 2666706 w 4237892"/>
              <a:gd name="connsiteY76" fmla="*/ 247943 h 861646"/>
              <a:gd name="connsiteX77" fmla="*/ 2857500 w 4237892"/>
              <a:gd name="connsiteY77" fmla="*/ 160020 h 861646"/>
              <a:gd name="connsiteX78" fmla="*/ 2992902 w 4237892"/>
              <a:gd name="connsiteY78" fmla="*/ 342900 h 861646"/>
              <a:gd name="connsiteX79" fmla="*/ 3283927 w 4237892"/>
              <a:gd name="connsiteY79" fmla="*/ 347296 h 861646"/>
              <a:gd name="connsiteX80" fmla="*/ 3578469 w 4237892"/>
              <a:gd name="connsiteY80" fmla="*/ 255856 h 861646"/>
              <a:gd name="connsiteX81" fmla="*/ 3909060 w 4237892"/>
              <a:gd name="connsiteY81" fmla="*/ 160020 h 861646"/>
              <a:gd name="connsiteX82" fmla="*/ 4124471 w 4237892"/>
              <a:gd name="connsiteY82" fmla="*/ 131885 h 861646"/>
              <a:gd name="connsiteX83" fmla="*/ 3873891 w 4237892"/>
              <a:gd name="connsiteY83" fmla="*/ 275199 h 861646"/>
              <a:gd name="connsiteX84" fmla="*/ 3639136 w 4237892"/>
              <a:gd name="connsiteY84" fmla="*/ 287508 h 861646"/>
              <a:gd name="connsiteX85" fmla="*/ 3308545 w 4237892"/>
              <a:gd name="connsiteY85" fmla="*/ 443132 h 861646"/>
              <a:gd name="connsiteX86" fmla="*/ 2998177 w 4237892"/>
              <a:gd name="connsiteY86" fmla="*/ 395654 h 861646"/>
              <a:gd name="connsiteX87" fmla="*/ 2934872 w 4237892"/>
              <a:gd name="connsiteY87" fmla="*/ 535452 h 861646"/>
              <a:gd name="connsiteX88" fmla="*/ 2787162 w 4237892"/>
              <a:gd name="connsiteY88" fmla="*/ 480060 h 861646"/>
              <a:gd name="connsiteX89" fmla="*/ 2826727 w 4237892"/>
              <a:gd name="connsiteY89" fmla="*/ 475664 h 861646"/>
              <a:gd name="connsiteX90" fmla="*/ 2930476 w 4237892"/>
              <a:gd name="connsiteY90" fmla="*/ 441374 h 861646"/>
              <a:gd name="connsiteX91" fmla="*/ 2773973 w 4237892"/>
              <a:gd name="connsiteY91" fmla="*/ 300697 h 861646"/>
              <a:gd name="connsiteX92" fmla="*/ 2708031 w 4237892"/>
              <a:gd name="connsiteY92" fmla="*/ 558312 h 861646"/>
              <a:gd name="connsiteX93" fmla="*/ 2907616 w 4237892"/>
              <a:gd name="connsiteY93" fmla="*/ 618978 h 861646"/>
              <a:gd name="connsiteX94" fmla="*/ 3282168 w 4237892"/>
              <a:gd name="connsiteY94" fmla="*/ 634805 h 861646"/>
              <a:gd name="connsiteX95" fmla="*/ 3656721 w 4237892"/>
              <a:gd name="connsiteY95" fmla="*/ 353451 h 861646"/>
              <a:gd name="connsiteX96" fmla="*/ 3843997 w 4237892"/>
              <a:gd name="connsiteY96" fmla="*/ 220687 h 861646"/>
              <a:gd name="connsiteX97" fmla="*/ 3639136 w 4237892"/>
              <a:gd name="connsiteY97" fmla="*/ 287508 h 861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4237892" h="861646">
                <a:moveTo>
                  <a:pt x="1456006" y="311248"/>
                </a:moveTo>
                <a:cubicBezTo>
                  <a:pt x="1373358" y="298059"/>
                  <a:pt x="1283677" y="380707"/>
                  <a:pt x="1299503" y="451925"/>
                </a:cubicBezTo>
                <a:cubicBezTo>
                  <a:pt x="1315329" y="524021"/>
                  <a:pt x="1390064" y="502041"/>
                  <a:pt x="1403252" y="486215"/>
                </a:cubicBezTo>
                <a:cubicBezTo>
                  <a:pt x="1416441" y="470388"/>
                  <a:pt x="1442818" y="490611"/>
                  <a:pt x="1442818" y="490611"/>
                </a:cubicBezTo>
                <a:cubicBezTo>
                  <a:pt x="1447214" y="538089"/>
                  <a:pt x="1375117" y="589964"/>
                  <a:pt x="1295107" y="546002"/>
                </a:cubicBezTo>
                <a:cubicBezTo>
                  <a:pt x="1215097" y="502041"/>
                  <a:pt x="1231802" y="406205"/>
                  <a:pt x="1231802" y="406205"/>
                </a:cubicBezTo>
                <a:cubicBezTo>
                  <a:pt x="1179927" y="358726"/>
                  <a:pt x="1060352" y="393895"/>
                  <a:pt x="921434" y="453683"/>
                </a:cubicBezTo>
                <a:cubicBezTo>
                  <a:pt x="781636" y="513471"/>
                  <a:pt x="694592" y="398292"/>
                  <a:pt x="590843" y="298059"/>
                </a:cubicBezTo>
                <a:cubicBezTo>
                  <a:pt x="487094" y="198706"/>
                  <a:pt x="387741" y="230358"/>
                  <a:pt x="387741" y="230358"/>
                </a:cubicBezTo>
                <a:cubicBezTo>
                  <a:pt x="447528" y="240909"/>
                  <a:pt x="524900" y="298938"/>
                  <a:pt x="575017" y="363122"/>
                </a:cubicBezTo>
                <a:cubicBezTo>
                  <a:pt x="625133" y="427306"/>
                  <a:pt x="734158" y="591722"/>
                  <a:pt x="949569" y="644476"/>
                </a:cubicBezTo>
                <a:cubicBezTo>
                  <a:pt x="1164981" y="697230"/>
                  <a:pt x="1324121" y="628650"/>
                  <a:pt x="1324121" y="628650"/>
                </a:cubicBezTo>
                <a:cubicBezTo>
                  <a:pt x="1324121" y="628650"/>
                  <a:pt x="1464798" y="660302"/>
                  <a:pt x="1523707" y="567104"/>
                </a:cubicBezTo>
                <a:cubicBezTo>
                  <a:pt x="1580857" y="475664"/>
                  <a:pt x="1537774" y="324436"/>
                  <a:pt x="1456006" y="311248"/>
                </a:cubicBezTo>
                <a:close/>
                <a:moveTo>
                  <a:pt x="4238772" y="0"/>
                </a:moveTo>
                <a:cubicBezTo>
                  <a:pt x="4112162" y="179363"/>
                  <a:pt x="3856306" y="76493"/>
                  <a:pt x="3856306" y="76493"/>
                </a:cubicBezTo>
                <a:cubicBezTo>
                  <a:pt x="3613639" y="36928"/>
                  <a:pt x="3557368" y="211895"/>
                  <a:pt x="3557368" y="211895"/>
                </a:cubicBezTo>
                <a:cubicBezTo>
                  <a:pt x="3458014" y="399171"/>
                  <a:pt x="3322613" y="295422"/>
                  <a:pt x="3246999" y="255856"/>
                </a:cubicBezTo>
                <a:cubicBezTo>
                  <a:pt x="3171385" y="216291"/>
                  <a:pt x="3072033" y="263769"/>
                  <a:pt x="3072033" y="263769"/>
                </a:cubicBezTo>
                <a:cubicBezTo>
                  <a:pt x="3051810" y="188155"/>
                  <a:pt x="2932235" y="92319"/>
                  <a:pt x="2817056" y="92319"/>
                </a:cubicBezTo>
                <a:cubicBezTo>
                  <a:pt x="2701876" y="92319"/>
                  <a:pt x="2650002" y="211895"/>
                  <a:pt x="2650002" y="211895"/>
                </a:cubicBezTo>
                <a:cubicBezTo>
                  <a:pt x="2502291" y="196068"/>
                  <a:pt x="2467121" y="323557"/>
                  <a:pt x="2467121" y="323557"/>
                </a:cubicBezTo>
                <a:cubicBezTo>
                  <a:pt x="2431073" y="295422"/>
                  <a:pt x="2371285" y="291905"/>
                  <a:pt x="2371285" y="291905"/>
                </a:cubicBezTo>
                <a:cubicBezTo>
                  <a:pt x="2383594" y="216291"/>
                  <a:pt x="2351063" y="44841"/>
                  <a:pt x="2147961" y="8792"/>
                </a:cubicBezTo>
                <a:cubicBezTo>
                  <a:pt x="1944858" y="-27256"/>
                  <a:pt x="1924636" y="175846"/>
                  <a:pt x="1924636" y="175846"/>
                </a:cubicBezTo>
                <a:cubicBezTo>
                  <a:pt x="1761099" y="155624"/>
                  <a:pt x="1721534" y="283112"/>
                  <a:pt x="1721534" y="283112"/>
                </a:cubicBezTo>
                <a:cubicBezTo>
                  <a:pt x="1697794" y="199585"/>
                  <a:pt x="1594045" y="223325"/>
                  <a:pt x="1594045" y="223325"/>
                </a:cubicBezTo>
                <a:cubicBezTo>
                  <a:pt x="1573823" y="171450"/>
                  <a:pt x="1482383" y="72097"/>
                  <a:pt x="1346981" y="111662"/>
                </a:cubicBezTo>
                <a:cubicBezTo>
                  <a:pt x="1211580" y="151228"/>
                  <a:pt x="1179927" y="275199"/>
                  <a:pt x="1179927" y="275199"/>
                </a:cubicBezTo>
                <a:cubicBezTo>
                  <a:pt x="1092004" y="195189"/>
                  <a:pt x="976825" y="275199"/>
                  <a:pt x="976825" y="275199"/>
                </a:cubicBezTo>
                <a:cubicBezTo>
                  <a:pt x="753500" y="414997"/>
                  <a:pt x="685800" y="239151"/>
                  <a:pt x="685800" y="239151"/>
                </a:cubicBezTo>
                <a:cubicBezTo>
                  <a:pt x="589964" y="28135"/>
                  <a:pt x="350813" y="99353"/>
                  <a:pt x="350813" y="99353"/>
                </a:cubicBezTo>
                <a:cubicBezTo>
                  <a:pt x="179363" y="174967"/>
                  <a:pt x="0" y="39565"/>
                  <a:pt x="0" y="39565"/>
                </a:cubicBezTo>
                <a:cubicBezTo>
                  <a:pt x="12309" y="203102"/>
                  <a:pt x="159141" y="306852"/>
                  <a:pt x="334987" y="354330"/>
                </a:cubicBezTo>
                <a:cubicBezTo>
                  <a:pt x="509954" y="401808"/>
                  <a:pt x="542485" y="517867"/>
                  <a:pt x="542485" y="517867"/>
                </a:cubicBezTo>
                <a:cubicBezTo>
                  <a:pt x="709539" y="876593"/>
                  <a:pt x="1084091" y="876593"/>
                  <a:pt x="1403252" y="856371"/>
                </a:cubicBezTo>
                <a:cubicBezTo>
                  <a:pt x="1721534" y="836148"/>
                  <a:pt x="1694277" y="577655"/>
                  <a:pt x="1694277" y="577655"/>
                </a:cubicBezTo>
                <a:cubicBezTo>
                  <a:pt x="1706587" y="577655"/>
                  <a:pt x="1725930" y="565345"/>
                  <a:pt x="1725930" y="565345"/>
                </a:cubicBezTo>
                <a:cubicBezTo>
                  <a:pt x="1725930" y="565345"/>
                  <a:pt x="1789235" y="757018"/>
                  <a:pt x="2116308" y="784274"/>
                </a:cubicBezTo>
                <a:cubicBezTo>
                  <a:pt x="2443383" y="812409"/>
                  <a:pt x="2546252" y="617220"/>
                  <a:pt x="2546252" y="617220"/>
                </a:cubicBezTo>
                <a:cubicBezTo>
                  <a:pt x="2574387" y="732399"/>
                  <a:pt x="2562079" y="859888"/>
                  <a:pt x="3043897" y="851975"/>
                </a:cubicBezTo>
                <a:cubicBezTo>
                  <a:pt x="3525715" y="844062"/>
                  <a:pt x="3645291" y="604911"/>
                  <a:pt x="3701562" y="477422"/>
                </a:cubicBezTo>
                <a:cubicBezTo>
                  <a:pt x="3756953" y="349934"/>
                  <a:pt x="3932799" y="321798"/>
                  <a:pt x="3932799" y="321798"/>
                </a:cubicBezTo>
                <a:cubicBezTo>
                  <a:pt x="4263390" y="231238"/>
                  <a:pt x="4238772" y="0"/>
                  <a:pt x="4238772" y="0"/>
                </a:cubicBezTo>
                <a:close/>
                <a:moveTo>
                  <a:pt x="1605475" y="546002"/>
                </a:moveTo>
                <a:cubicBezTo>
                  <a:pt x="1605475" y="546002"/>
                  <a:pt x="1669659" y="728882"/>
                  <a:pt x="1441939" y="757018"/>
                </a:cubicBezTo>
                <a:cubicBezTo>
                  <a:pt x="1215097" y="785153"/>
                  <a:pt x="792187" y="808892"/>
                  <a:pt x="585568" y="478302"/>
                </a:cubicBezTo>
                <a:cubicBezTo>
                  <a:pt x="585568" y="478302"/>
                  <a:pt x="533693" y="330591"/>
                  <a:pt x="354330" y="287508"/>
                </a:cubicBezTo>
                <a:cubicBezTo>
                  <a:pt x="174967" y="243547"/>
                  <a:pt x="131005" y="207498"/>
                  <a:pt x="103749" y="144194"/>
                </a:cubicBezTo>
                <a:cubicBezTo>
                  <a:pt x="103749" y="144194"/>
                  <a:pt x="175846" y="207498"/>
                  <a:pt x="319161" y="172329"/>
                </a:cubicBezTo>
                <a:cubicBezTo>
                  <a:pt x="462475" y="136281"/>
                  <a:pt x="566224" y="152107"/>
                  <a:pt x="649751" y="268165"/>
                </a:cubicBezTo>
                <a:cubicBezTo>
                  <a:pt x="733278" y="383345"/>
                  <a:pt x="816805" y="419393"/>
                  <a:pt x="944294" y="359605"/>
                </a:cubicBezTo>
                <a:cubicBezTo>
                  <a:pt x="1071782" y="299818"/>
                  <a:pt x="1167618" y="283992"/>
                  <a:pt x="1235319" y="356088"/>
                </a:cubicBezTo>
                <a:cubicBezTo>
                  <a:pt x="1235319" y="356088"/>
                  <a:pt x="1247628" y="204861"/>
                  <a:pt x="1370720" y="173208"/>
                </a:cubicBezTo>
                <a:cubicBezTo>
                  <a:pt x="1493813" y="141556"/>
                  <a:pt x="1550084" y="232996"/>
                  <a:pt x="1561514" y="261132"/>
                </a:cubicBezTo>
                <a:cubicBezTo>
                  <a:pt x="1561514" y="261132"/>
                  <a:pt x="1725050" y="225083"/>
                  <a:pt x="1725050" y="412359"/>
                </a:cubicBezTo>
                <a:cubicBezTo>
                  <a:pt x="1725050" y="410601"/>
                  <a:pt x="1713620" y="534572"/>
                  <a:pt x="1605475" y="546002"/>
                </a:cubicBezTo>
                <a:close/>
                <a:moveTo>
                  <a:pt x="2451295" y="534572"/>
                </a:moveTo>
                <a:cubicBezTo>
                  <a:pt x="2427556" y="693713"/>
                  <a:pt x="2238521" y="664698"/>
                  <a:pt x="2238521" y="664698"/>
                </a:cubicBezTo>
                <a:cubicBezTo>
                  <a:pt x="2334358" y="600515"/>
                  <a:pt x="2326444" y="470388"/>
                  <a:pt x="2227971" y="375432"/>
                </a:cubicBezTo>
                <a:cubicBezTo>
                  <a:pt x="2129497" y="279595"/>
                  <a:pt x="1978269" y="341142"/>
                  <a:pt x="1978269" y="444891"/>
                </a:cubicBezTo>
                <a:cubicBezTo>
                  <a:pt x="1978269" y="548640"/>
                  <a:pt x="2053004" y="601394"/>
                  <a:pt x="2087294" y="598756"/>
                </a:cubicBezTo>
                <a:cubicBezTo>
                  <a:pt x="2121584" y="596119"/>
                  <a:pt x="2154115" y="559191"/>
                  <a:pt x="2147961" y="535452"/>
                </a:cubicBezTo>
                <a:cubicBezTo>
                  <a:pt x="2142685" y="511712"/>
                  <a:pt x="2140047" y="477422"/>
                  <a:pt x="2161149" y="477422"/>
                </a:cubicBezTo>
                <a:cubicBezTo>
                  <a:pt x="2182250" y="477422"/>
                  <a:pt x="2216541" y="509075"/>
                  <a:pt x="2208627" y="565345"/>
                </a:cubicBezTo>
                <a:cubicBezTo>
                  <a:pt x="2200715" y="620737"/>
                  <a:pt x="2140047" y="684921"/>
                  <a:pt x="2054762" y="674370"/>
                </a:cubicBezTo>
                <a:cubicBezTo>
                  <a:pt x="1969477" y="663819"/>
                  <a:pt x="1810336" y="583809"/>
                  <a:pt x="1815612" y="414118"/>
                </a:cubicBezTo>
                <a:cubicBezTo>
                  <a:pt x="1820887" y="244426"/>
                  <a:pt x="1980027" y="244426"/>
                  <a:pt x="1980027" y="244426"/>
                </a:cubicBezTo>
                <a:cubicBezTo>
                  <a:pt x="1980027" y="204861"/>
                  <a:pt x="2049487" y="90561"/>
                  <a:pt x="2190164" y="145952"/>
                </a:cubicBezTo>
                <a:cubicBezTo>
                  <a:pt x="2330841" y="201344"/>
                  <a:pt x="2301826" y="328832"/>
                  <a:pt x="2301826" y="328832"/>
                </a:cubicBezTo>
                <a:cubicBezTo>
                  <a:pt x="2340512" y="327074"/>
                  <a:pt x="2475914" y="374552"/>
                  <a:pt x="2451295" y="534572"/>
                </a:cubicBezTo>
                <a:close/>
                <a:moveTo>
                  <a:pt x="3873891" y="275199"/>
                </a:moveTo>
                <a:cubicBezTo>
                  <a:pt x="3694527" y="319161"/>
                  <a:pt x="3642653" y="466871"/>
                  <a:pt x="3642653" y="466871"/>
                </a:cubicBezTo>
                <a:cubicBezTo>
                  <a:pt x="3435154" y="797462"/>
                  <a:pt x="3013123" y="773723"/>
                  <a:pt x="2786283" y="745588"/>
                </a:cubicBezTo>
                <a:cubicBezTo>
                  <a:pt x="2559441" y="717452"/>
                  <a:pt x="2622745" y="534572"/>
                  <a:pt x="2622745" y="534572"/>
                </a:cubicBezTo>
                <a:cubicBezTo>
                  <a:pt x="2515479" y="522263"/>
                  <a:pt x="2503170" y="399171"/>
                  <a:pt x="2503170" y="399171"/>
                </a:cubicBezTo>
                <a:cubicBezTo>
                  <a:pt x="2503170" y="211895"/>
                  <a:pt x="2666706" y="247943"/>
                  <a:pt x="2666706" y="247943"/>
                </a:cubicBezTo>
                <a:cubicBezTo>
                  <a:pt x="2679016" y="219808"/>
                  <a:pt x="2734408" y="128368"/>
                  <a:pt x="2857500" y="160020"/>
                </a:cubicBezTo>
                <a:cubicBezTo>
                  <a:pt x="2980592" y="191672"/>
                  <a:pt x="2992902" y="342900"/>
                  <a:pt x="2992902" y="342900"/>
                </a:cubicBezTo>
                <a:cubicBezTo>
                  <a:pt x="3060602" y="270803"/>
                  <a:pt x="3156439" y="287508"/>
                  <a:pt x="3283927" y="347296"/>
                </a:cubicBezTo>
                <a:cubicBezTo>
                  <a:pt x="3411415" y="407084"/>
                  <a:pt x="3494942" y="371035"/>
                  <a:pt x="3578469" y="255856"/>
                </a:cubicBezTo>
                <a:cubicBezTo>
                  <a:pt x="3661996" y="140677"/>
                  <a:pt x="3765745" y="123972"/>
                  <a:pt x="3909060" y="160020"/>
                </a:cubicBezTo>
                <a:cubicBezTo>
                  <a:pt x="4052375" y="196068"/>
                  <a:pt x="4124471" y="131885"/>
                  <a:pt x="4124471" y="131885"/>
                </a:cubicBezTo>
                <a:cubicBezTo>
                  <a:pt x="4097215" y="195189"/>
                  <a:pt x="4053254" y="231238"/>
                  <a:pt x="3873891" y="275199"/>
                </a:cubicBezTo>
                <a:close/>
                <a:moveTo>
                  <a:pt x="3639136" y="287508"/>
                </a:moveTo>
                <a:cubicBezTo>
                  <a:pt x="3535387" y="386862"/>
                  <a:pt x="3447464" y="502920"/>
                  <a:pt x="3308545" y="443132"/>
                </a:cubicBezTo>
                <a:cubicBezTo>
                  <a:pt x="3168748" y="383345"/>
                  <a:pt x="3050052" y="347296"/>
                  <a:pt x="2998177" y="395654"/>
                </a:cubicBezTo>
                <a:cubicBezTo>
                  <a:pt x="2998177" y="395654"/>
                  <a:pt x="3014003" y="491490"/>
                  <a:pt x="2934872" y="535452"/>
                </a:cubicBezTo>
                <a:cubicBezTo>
                  <a:pt x="2854862" y="579413"/>
                  <a:pt x="2783644" y="527538"/>
                  <a:pt x="2787162" y="480060"/>
                </a:cubicBezTo>
                <a:cubicBezTo>
                  <a:pt x="2787162" y="480060"/>
                  <a:pt x="2813539" y="459838"/>
                  <a:pt x="2826727" y="475664"/>
                </a:cubicBezTo>
                <a:cubicBezTo>
                  <a:pt x="2839915" y="491490"/>
                  <a:pt x="2914650" y="512592"/>
                  <a:pt x="2930476" y="441374"/>
                </a:cubicBezTo>
                <a:cubicBezTo>
                  <a:pt x="2946302" y="369277"/>
                  <a:pt x="2855741" y="287508"/>
                  <a:pt x="2773973" y="300697"/>
                </a:cubicBezTo>
                <a:cubicBezTo>
                  <a:pt x="2691325" y="313885"/>
                  <a:pt x="2649122" y="465113"/>
                  <a:pt x="2708031" y="558312"/>
                </a:cubicBezTo>
                <a:cubicBezTo>
                  <a:pt x="2766060" y="651510"/>
                  <a:pt x="2907616" y="618978"/>
                  <a:pt x="2907616" y="618978"/>
                </a:cubicBezTo>
                <a:cubicBezTo>
                  <a:pt x="2907616" y="618978"/>
                  <a:pt x="3066756" y="688438"/>
                  <a:pt x="3282168" y="634805"/>
                </a:cubicBezTo>
                <a:cubicBezTo>
                  <a:pt x="3497579" y="582051"/>
                  <a:pt x="3605725" y="416755"/>
                  <a:pt x="3656721" y="353451"/>
                </a:cubicBezTo>
                <a:cubicBezTo>
                  <a:pt x="3706837" y="289267"/>
                  <a:pt x="3784210" y="231238"/>
                  <a:pt x="3843997" y="220687"/>
                </a:cubicBezTo>
                <a:cubicBezTo>
                  <a:pt x="3842239" y="219808"/>
                  <a:pt x="3742885" y="187276"/>
                  <a:pt x="3639136" y="287508"/>
                </a:cubicBezTo>
                <a:close/>
              </a:path>
            </a:pathLst>
          </a:custGeom>
          <a:blipFill dpi="0" rotWithShape="1">
            <a:blip r:embed="rId4"/>
            <a:srcRect/>
            <a:tile tx="0" ty="0" sx="100000" sy="100000" flip="none" algn="tl"/>
          </a:blipFill>
          <a:ln w="31750" cap="flat">
            <a:solidFill>
              <a:srgbClr val="AF382F"/>
            </a:solidFill>
            <a:prstDash val="solid"/>
            <a:miter/>
          </a:ln>
        </p:spPr>
        <p:txBody>
          <a:bodyPr rtlCol="0" anchor="ctr"/>
          <a:lstStyle/>
          <a:p>
            <a:endParaRPr lang="zh-CN" altLang="en-US" dirty="0"/>
          </a:p>
        </p:txBody>
      </p:sp>
      <p:pic>
        <p:nvPicPr>
          <p:cNvPr id="207" name="图片 206">
            <a:extLst>
              <a:ext uri="{FF2B5EF4-FFF2-40B4-BE49-F238E27FC236}">
                <a16:creationId xmlns:a16="http://schemas.microsoft.com/office/drawing/2014/main" xmlns="" id="{A3AFD306-25C5-4387-9D88-82B54D909D9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0108" y="0"/>
            <a:ext cx="4571570" cy="6858000"/>
          </a:xfrm>
          <a:prstGeom prst="rect">
            <a:avLst/>
          </a:prstGeom>
        </p:spPr>
      </p:pic>
      <p:cxnSp>
        <p:nvCxnSpPr>
          <p:cNvPr id="7" name="直接连接符 6">
            <a:extLst>
              <a:ext uri="{FF2B5EF4-FFF2-40B4-BE49-F238E27FC236}">
                <a16:creationId xmlns:a16="http://schemas.microsoft.com/office/drawing/2014/main" xmlns="" id="{E94E46CF-F885-41B9-A0D2-6B69F62F5C08}"/>
              </a:ext>
            </a:extLst>
          </p:cNvPr>
          <p:cNvCxnSpPr/>
          <p:nvPr/>
        </p:nvCxnSpPr>
        <p:spPr>
          <a:xfrm>
            <a:off x="2369127" y="2098964"/>
            <a:ext cx="0" cy="1330035"/>
          </a:xfrm>
          <a:prstGeom prst="line">
            <a:avLst/>
          </a:prstGeom>
          <a:ln w="34925">
            <a:solidFill>
              <a:srgbClr val="AF382F"/>
            </a:solidFill>
          </a:ln>
        </p:spPr>
        <p:style>
          <a:lnRef idx="1">
            <a:schemeClr val="accent1"/>
          </a:lnRef>
          <a:fillRef idx="0">
            <a:schemeClr val="accent1"/>
          </a:fillRef>
          <a:effectRef idx="0">
            <a:schemeClr val="accent1"/>
          </a:effectRef>
          <a:fontRef idx="minor">
            <a:schemeClr val="tx1"/>
          </a:fontRef>
        </p:style>
      </p:cxnSp>
      <p:cxnSp>
        <p:nvCxnSpPr>
          <p:cNvPr id="208" name="直接连接符 207">
            <a:extLst>
              <a:ext uri="{FF2B5EF4-FFF2-40B4-BE49-F238E27FC236}">
                <a16:creationId xmlns:a16="http://schemas.microsoft.com/office/drawing/2014/main" xmlns="" id="{D602E888-96A5-48D2-9C5A-2466818FDF84}"/>
              </a:ext>
            </a:extLst>
          </p:cNvPr>
          <p:cNvCxnSpPr/>
          <p:nvPr/>
        </p:nvCxnSpPr>
        <p:spPr>
          <a:xfrm>
            <a:off x="2369127" y="3870273"/>
            <a:ext cx="0" cy="1330035"/>
          </a:xfrm>
          <a:prstGeom prst="line">
            <a:avLst/>
          </a:prstGeom>
          <a:ln w="3492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884181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6"/>
                                        </p:tgtEl>
                                        <p:attrNameLst>
                                          <p:attrName>style.visibility</p:attrName>
                                        </p:attrNameLst>
                                      </p:cBhvr>
                                      <p:to>
                                        <p:strVal val="visible"/>
                                      </p:to>
                                    </p:set>
                                    <p:anim calcmode="lin" valueType="num">
                                      <p:cBhvr additive="base">
                                        <p:cTn id="7" dur="500" fill="hold"/>
                                        <p:tgtEl>
                                          <p:spTgt spid="206"/>
                                        </p:tgtEl>
                                        <p:attrNameLst>
                                          <p:attrName>ppt_x</p:attrName>
                                        </p:attrNameLst>
                                      </p:cBhvr>
                                      <p:tavLst>
                                        <p:tav tm="0">
                                          <p:val>
                                            <p:strVal val="0-#ppt_w/2"/>
                                          </p:val>
                                        </p:tav>
                                        <p:tav tm="100000">
                                          <p:val>
                                            <p:strVal val="#ppt_x"/>
                                          </p:val>
                                        </p:tav>
                                      </p:tavLst>
                                    </p:anim>
                                    <p:anim calcmode="lin" valueType="num">
                                      <p:cBhvr additive="base">
                                        <p:cTn id="8" dur="500" fill="hold"/>
                                        <p:tgtEl>
                                          <p:spTgt spid="20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par>
                                <p:cTn id="17" presetID="42"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208"/>
                                        </p:tgtEl>
                                        <p:attrNameLst>
                                          <p:attrName>style.visibility</p:attrName>
                                        </p:attrNameLst>
                                      </p:cBhvr>
                                      <p:to>
                                        <p:strVal val="visible"/>
                                      </p:to>
                                    </p:set>
                                    <p:animEffect transition="in" filter="wipe(up)">
                                      <p:cBhvr>
                                        <p:cTn id="25" dur="500"/>
                                        <p:tgtEl>
                                          <p:spTgt spid="208"/>
                                        </p:tgtEl>
                                      </p:cBhvr>
                                    </p:animEffect>
                                  </p:childTnLst>
                                </p:cTn>
                              </p:par>
                              <p:par>
                                <p:cTn id="26" presetID="42" presetClass="entr" presetSubtype="0"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0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14" name="Inhaltsplatzhalter 4">
            <a:extLst>
              <a:ext uri="{FF2B5EF4-FFF2-40B4-BE49-F238E27FC236}">
                <a16:creationId xmlns:a16="http://schemas.microsoft.com/office/drawing/2014/main" xmlns="" id="{24AB2F20-B48E-40BD-9479-A90AF743FCB0}"/>
              </a:ext>
            </a:extLst>
          </p:cNvPr>
          <p:cNvSpPr txBox="1">
            <a:spLocks/>
          </p:cNvSpPr>
          <p:nvPr/>
        </p:nvSpPr>
        <p:spPr>
          <a:xfrm>
            <a:off x="990382" y="2230375"/>
            <a:ext cx="2874183" cy="1292662"/>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endParaRPr lang="en-US" altLang="zh-CN" sz="1100" b="1" dirty="0">
              <a:solidFill>
                <a:schemeClr val="tx1"/>
              </a:solidFill>
              <a:latin typeface="仓耳羽辰体-谷力 W04" panose="02020400000000000000" pitchFamily="18" charset="-122"/>
              <a:ea typeface="仓耳羽辰体-谷力 W04" panose="02020400000000000000" pitchFamily="18" charset="-122"/>
            </a:endParaRPr>
          </a:p>
          <a:p>
            <a:pPr marL="0" indent="0" algn="r">
              <a:lnSpc>
                <a:spcPct val="100000"/>
              </a:lnSpc>
              <a:spcAft>
                <a:spcPts val="1200"/>
              </a:spcAft>
              <a:buNone/>
            </a:pP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5" name="Inhaltsplatzhalter 4">
            <a:extLst>
              <a:ext uri="{FF2B5EF4-FFF2-40B4-BE49-F238E27FC236}">
                <a16:creationId xmlns:a16="http://schemas.microsoft.com/office/drawing/2014/main" xmlns="" id="{86BC0789-2F16-413C-A08D-249E9CD3872D}"/>
              </a:ext>
            </a:extLst>
          </p:cNvPr>
          <p:cNvSpPr txBox="1">
            <a:spLocks/>
          </p:cNvSpPr>
          <p:nvPr/>
        </p:nvSpPr>
        <p:spPr>
          <a:xfrm>
            <a:off x="8454703" y="2270366"/>
            <a:ext cx="2856273" cy="113877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单击添加段落文本单击此此处添加段落文本单击此处添加段落文本单击此处单击此处处添加段落</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6" name="Inhaltsplatzhalter 4">
            <a:extLst>
              <a:ext uri="{FF2B5EF4-FFF2-40B4-BE49-F238E27FC236}">
                <a16:creationId xmlns:a16="http://schemas.microsoft.com/office/drawing/2014/main" xmlns="" id="{6D307066-9A2B-4D09-873E-4571F1BC42B8}"/>
              </a:ext>
            </a:extLst>
          </p:cNvPr>
          <p:cNvSpPr txBox="1">
            <a:spLocks/>
          </p:cNvSpPr>
          <p:nvPr/>
        </p:nvSpPr>
        <p:spPr>
          <a:xfrm>
            <a:off x="8454703" y="4294088"/>
            <a:ext cx="2856274" cy="113877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7" name="Inhaltsplatzhalter 4">
            <a:extLst>
              <a:ext uri="{FF2B5EF4-FFF2-40B4-BE49-F238E27FC236}">
                <a16:creationId xmlns:a16="http://schemas.microsoft.com/office/drawing/2014/main" xmlns="" id="{6FB36F1E-4122-4EE0-8D83-A2724A2306AB}"/>
              </a:ext>
            </a:extLst>
          </p:cNvPr>
          <p:cNvSpPr txBox="1">
            <a:spLocks/>
          </p:cNvSpPr>
          <p:nvPr/>
        </p:nvSpPr>
        <p:spPr>
          <a:xfrm>
            <a:off x="990382" y="4294088"/>
            <a:ext cx="2874183" cy="1138773"/>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grpSp>
        <p:nvGrpSpPr>
          <p:cNvPr id="182" name="组合 181">
            <a:extLst>
              <a:ext uri="{FF2B5EF4-FFF2-40B4-BE49-F238E27FC236}">
                <a16:creationId xmlns:a16="http://schemas.microsoft.com/office/drawing/2014/main" xmlns="" id="{4A588967-01F9-42AA-A11D-66C21A9B545A}"/>
              </a:ext>
            </a:extLst>
          </p:cNvPr>
          <p:cNvGrpSpPr/>
          <p:nvPr/>
        </p:nvGrpSpPr>
        <p:grpSpPr>
          <a:xfrm>
            <a:off x="3864565" y="2483417"/>
            <a:ext cx="4505488" cy="2079239"/>
            <a:chOff x="7535851" y="16281"/>
            <a:chExt cx="3644443" cy="1681875"/>
          </a:xfrm>
          <a:blipFill dpi="0" rotWithShape="1">
            <a:blip r:embed="rId3"/>
            <a:srcRect/>
            <a:stretch>
              <a:fillRect/>
            </a:stretch>
          </a:blipFill>
        </p:grpSpPr>
        <p:sp>
          <p:nvSpPr>
            <p:cNvPr id="183" name="任意多边形: 形状 182">
              <a:extLst>
                <a:ext uri="{FF2B5EF4-FFF2-40B4-BE49-F238E27FC236}">
                  <a16:creationId xmlns:a16="http://schemas.microsoft.com/office/drawing/2014/main" xmlns="" id="{CE069A01-0ADD-47E0-A2DE-C6D5CD832A95}"/>
                </a:ext>
              </a:extLst>
            </p:cNvPr>
            <p:cNvSpPr/>
            <p:nvPr/>
          </p:nvSpPr>
          <p:spPr>
            <a:xfrm>
              <a:off x="7535851" y="16281"/>
              <a:ext cx="2335338" cy="1439029"/>
            </a:xfrm>
            <a:custGeom>
              <a:avLst/>
              <a:gdLst>
                <a:gd name="connsiteX0" fmla="*/ 335500 w 2335338"/>
                <a:gd name="connsiteY0" fmla="*/ 1209772 h 1439028"/>
                <a:gd name="connsiteX1" fmla="*/ 0 w 2335338"/>
                <a:gd name="connsiteY1" fmla="*/ 1043667 h 1439028"/>
                <a:gd name="connsiteX2" fmla="*/ 282872 w 2335338"/>
                <a:gd name="connsiteY2" fmla="*/ 1079026 h 1439028"/>
                <a:gd name="connsiteX3" fmla="*/ 265604 w 2335338"/>
                <a:gd name="connsiteY3" fmla="*/ 829868 h 1439028"/>
                <a:gd name="connsiteX4" fmla="*/ 248335 w 2335338"/>
                <a:gd name="connsiteY4" fmla="*/ 991862 h 1439028"/>
                <a:gd name="connsiteX5" fmla="*/ 115122 w 2335338"/>
                <a:gd name="connsiteY5" fmla="*/ 976238 h 1439028"/>
                <a:gd name="connsiteX6" fmla="*/ 261492 w 2335338"/>
                <a:gd name="connsiteY6" fmla="*/ 678564 h 1439028"/>
                <a:gd name="connsiteX7" fmla="*/ 447333 w 2335338"/>
                <a:gd name="connsiteY7" fmla="*/ 768195 h 1439028"/>
                <a:gd name="connsiteX8" fmla="*/ 411974 w 2335338"/>
                <a:gd name="connsiteY8" fmla="*/ 909631 h 1439028"/>
                <a:gd name="connsiteX9" fmla="*/ 555054 w 2335338"/>
                <a:gd name="connsiteY9" fmla="*/ 768195 h 1439028"/>
                <a:gd name="connsiteX10" fmla="*/ 305897 w 2335338"/>
                <a:gd name="connsiteY10" fmla="*/ 565087 h 1439028"/>
                <a:gd name="connsiteX11" fmla="*/ 481869 w 2335338"/>
                <a:gd name="connsiteY11" fmla="*/ 440097 h 1439028"/>
                <a:gd name="connsiteX12" fmla="*/ 598636 w 2335338"/>
                <a:gd name="connsiteY12" fmla="*/ 609491 h 1439028"/>
                <a:gd name="connsiteX13" fmla="*/ 815724 w 2335338"/>
                <a:gd name="connsiteY13" fmla="*/ 515749 h 1439028"/>
                <a:gd name="connsiteX14" fmla="*/ 721982 w 2335338"/>
                <a:gd name="connsiteY14" fmla="*/ 346354 h 1439028"/>
                <a:gd name="connsiteX15" fmla="*/ 755696 w 2335338"/>
                <a:gd name="connsiteY15" fmla="*/ 417895 h 1439028"/>
                <a:gd name="connsiteX16" fmla="*/ 639752 w 2335338"/>
                <a:gd name="connsiteY16" fmla="*/ 490257 h 1439028"/>
                <a:gd name="connsiteX17" fmla="*/ 595347 w 2335338"/>
                <a:gd name="connsiteY17" fmla="*/ 247678 h 1439028"/>
                <a:gd name="connsiteX18" fmla="*/ 862595 w 2335338"/>
                <a:gd name="connsiteY18" fmla="*/ 251790 h 1439028"/>
                <a:gd name="connsiteX19" fmla="*/ 979362 w 2335338"/>
                <a:gd name="connsiteY19" fmla="*/ 339776 h 1439028"/>
                <a:gd name="connsiteX20" fmla="*/ 941536 w 2335338"/>
                <a:gd name="connsiteY20" fmla="*/ 236166 h 1439028"/>
                <a:gd name="connsiteX21" fmla="*/ 1076394 w 2335338"/>
                <a:gd name="connsiteY21" fmla="*/ 21545 h 1439028"/>
                <a:gd name="connsiteX22" fmla="*/ 1371600 w 2335338"/>
                <a:gd name="connsiteY22" fmla="*/ 88974 h 1439028"/>
                <a:gd name="connsiteX23" fmla="*/ 1273746 w 2335338"/>
                <a:gd name="connsiteY23" fmla="*/ 233699 h 1439028"/>
                <a:gd name="connsiteX24" fmla="*/ 1337064 w 2335338"/>
                <a:gd name="connsiteY24" fmla="*/ 315107 h 1439028"/>
                <a:gd name="connsiteX25" fmla="*/ 1549218 w 2335338"/>
                <a:gd name="connsiteY25" fmla="*/ 112821 h 1439028"/>
                <a:gd name="connsiteX26" fmla="*/ 1717789 w 2335338"/>
                <a:gd name="connsiteY26" fmla="*/ 334020 h 1439028"/>
                <a:gd name="connsiteX27" fmla="*/ 1525371 w 2335338"/>
                <a:gd name="connsiteY27" fmla="*/ 405560 h 1439028"/>
                <a:gd name="connsiteX28" fmla="*/ 1571420 w 2335338"/>
                <a:gd name="connsiteY28" fmla="*/ 528083 h 1439028"/>
                <a:gd name="connsiteX29" fmla="*/ 1888006 w 2335338"/>
                <a:gd name="connsiteY29" fmla="*/ 477923 h 1439028"/>
                <a:gd name="connsiteX30" fmla="*/ 1923365 w 2335338"/>
                <a:gd name="connsiteY30" fmla="*/ 759972 h 1439028"/>
                <a:gd name="connsiteX31" fmla="*/ 2204592 w 2335338"/>
                <a:gd name="connsiteY31" fmla="*/ 659651 h 1439028"/>
                <a:gd name="connsiteX32" fmla="*/ 2336160 w 2335338"/>
                <a:gd name="connsiteY32" fmla="*/ 886607 h 1439028"/>
                <a:gd name="connsiteX33" fmla="*/ 2152788 w 2335338"/>
                <a:gd name="connsiteY33" fmla="*/ 1011597 h 1439028"/>
                <a:gd name="connsiteX34" fmla="*/ 2063978 w 2335338"/>
                <a:gd name="connsiteY34" fmla="*/ 890718 h 1439028"/>
                <a:gd name="connsiteX35" fmla="*/ 2011351 w 2335338"/>
                <a:gd name="connsiteY35" fmla="*/ 1009952 h 1439028"/>
                <a:gd name="connsiteX36" fmla="*/ 2228439 w 2335338"/>
                <a:gd name="connsiteY36" fmla="*/ 1116029 h 1439028"/>
                <a:gd name="connsiteX37" fmla="*/ 2042599 w 2335338"/>
                <a:gd name="connsiteY37" fmla="*/ 1171123 h 1439028"/>
                <a:gd name="connsiteX38" fmla="*/ 1912675 w 2335338"/>
                <a:gd name="connsiteY38" fmla="*/ 996795 h 1439028"/>
                <a:gd name="connsiteX39" fmla="*/ 1876494 w 2335338"/>
                <a:gd name="connsiteY39" fmla="*/ 1046956 h 1439028"/>
                <a:gd name="connsiteX40" fmla="*/ 1675852 w 2335338"/>
                <a:gd name="connsiteY40" fmla="*/ 1155500 h 1439028"/>
                <a:gd name="connsiteX41" fmla="*/ 1495768 w 2335338"/>
                <a:gd name="connsiteY41" fmla="*/ 981994 h 1439028"/>
                <a:gd name="connsiteX42" fmla="*/ 1574709 w 2335338"/>
                <a:gd name="connsiteY42" fmla="*/ 864405 h 1439028"/>
                <a:gd name="connsiteX43" fmla="*/ 1630626 w 2335338"/>
                <a:gd name="connsiteY43" fmla="*/ 933478 h 1439028"/>
                <a:gd name="connsiteX44" fmla="*/ 1573064 w 2335338"/>
                <a:gd name="connsiteY44" fmla="*/ 983639 h 1439028"/>
                <a:gd name="connsiteX45" fmla="*/ 1642960 w 2335338"/>
                <a:gd name="connsiteY45" fmla="*/ 992684 h 1439028"/>
                <a:gd name="connsiteX46" fmla="*/ 1699699 w 2335338"/>
                <a:gd name="connsiteY46" fmla="*/ 823290 h 1439028"/>
                <a:gd name="connsiteX47" fmla="*/ 1503991 w 2335338"/>
                <a:gd name="connsiteY47" fmla="*/ 736126 h 1439028"/>
                <a:gd name="connsiteX48" fmla="*/ 1402848 w 2335338"/>
                <a:gd name="connsiteY48" fmla="*/ 1007485 h 1439028"/>
                <a:gd name="connsiteX49" fmla="*/ 1303349 w 2335338"/>
                <a:gd name="connsiteY49" fmla="*/ 1334762 h 1439028"/>
                <a:gd name="connsiteX50" fmla="*/ 821480 w 2335338"/>
                <a:gd name="connsiteY50" fmla="*/ 1393967 h 1439028"/>
                <a:gd name="connsiteX51" fmla="*/ 643040 w 2335338"/>
                <a:gd name="connsiteY51" fmla="*/ 1101228 h 1439028"/>
                <a:gd name="connsiteX52" fmla="*/ 769675 w 2335338"/>
                <a:gd name="connsiteY52" fmla="*/ 889896 h 1439028"/>
                <a:gd name="connsiteX53" fmla="*/ 998275 w 2335338"/>
                <a:gd name="connsiteY53" fmla="*/ 896475 h 1439028"/>
                <a:gd name="connsiteX54" fmla="*/ 952226 w 2335338"/>
                <a:gd name="connsiteY54" fmla="*/ 1048600 h 1439028"/>
                <a:gd name="connsiteX55" fmla="*/ 910289 w 2335338"/>
                <a:gd name="connsiteY55" fmla="*/ 940057 h 1439028"/>
                <a:gd name="connsiteX56" fmla="*/ 818191 w 2335338"/>
                <a:gd name="connsiteY56" fmla="*/ 989395 h 1439028"/>
                <a:gd name="connsiteX57" fmla="*/ 935780 w 2335338"/>
                <a:gd name="connsiteY57" fmla="*/ 1148099 h 1439028"/>
                <a:gd name="connsiteX58" fmla="*/ 1115042 w 2335338"/>
                <a:gd name="connsiteY58" fmla="*/ 1002552 h 1439028"/>
                <a:gd name="connsiteX59" fmla="*/ 979362 w 2335338"/>
                <a:gd name="connsiteY59" fmla="*/ 759972 h 1439028"/>
                <a:gd name="connsiteX60" fmla="*/ 587946 w 2335338"/>
                <a:gd name="connsiteY60" fmla="*/ 971304 h 1439028"/>
                <a:gd name="connsiteX61" fmla="*/ 335500 w 2335338"/>
                <a:gd name="connsiteY61" fmla="*/ 1209772 h 1439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335338" h="1439028">
                  <a:moveTo>
                    <a:pt x="335500" y="1209772"/>
                  </a:moveTo>
                  <a:cubicBezTo>
                    <a:pt x="214621" y="1277200"/>
                    <a:pt x="23025" y="1231152"/>
                    <a:pt x="0" y="1043667"/>
                  </a:cubicBezTo>
                  <a:cubicBezTo>
                    <a:pt x="0" y="1043667"/>
                    <a:pt x="143903" y="1154677"/>
                    <a:pt x="282872" y="1079026"/>
                  </a:cubicBezTo>
                  <a:cubicBezTo>
                    <a:pt x="409507" y="1009952"/>
                    <a:pt x="361813" y="841380"/>
                    <a:pt x="265604" y="829868"/>
                  </a:cubicBezTo>
                  <a:cubicBezTo>
                    <a:pt x="136502" y="814244"/>
                    <a:pt x="114300" y="976238"/>
                    <a:pt x="248335" y="991862"/>
                  </a:cubicBezTo>
                  <a:cubicBezTo>
                    <a:pt x="248335" y="991862"/>
                    <a:pt x="178440" y="1066691"/>
                    <a:pt x="115122" y="976238"/>
                  </a:cubicBezTo>
                  <a:cubicBezTo>
                    <a:pt x="53450" y="888251"/>
                    <a:pt x="112655" y="708990"/>
                    <a:pt x="261492" y="678564"/>
                  </a:cubicBezTo>
                  <a:cubicBezTo>
                    <a:pt x="379904" y="653895"/>
                    <a:pt x="434998" y="714746"/>
                    <a:pt x="447333" y="768195"/>
                  </a:cubicBezTo>
                  <a:cubicBezTo>
                    <a:pt x="455556" y="804377"/>
                    <a:pt x="434998" y="885785"/>
                    <a:pt x="411974" y="909631"/>
                  </a:cubicBezTo>
                  <a:cubicBezTo>
                    <a:pt x="411974" y="909631"/>
                    <a:pt x="537786" y="902231"/>
                    <a:pt x="555054" y="768195"/>
                  </a:cubicBezTo>
                  <a:cubicBezTo>
                    <a:pt x="571500" y="637449"/>
                    <a:pt x="407040" y="546174"/>
                    <a:pt x="305897" y="565087"/>
                  </a:cubicBezTo>
                  <a:cubicBezTo>
                    <a:pt x="305897" y="565087"/>
                    <a:pt x="349478" y="426118"/>
                    <a:pt x="481869" y="440097"/>
                  </a:cubicBezTo>
                  <a:cubicBezTo>
                    <a:pt x="481869" y="440097"/>
                    <a:pt x="472002" y="561798"/>
                    <a:pt x="598636" y="609491"/>
                  </a:cubicBezTo>
                  <a:cubicBezTo>
                    <a:pt x="725271" y="657185"/>
                    <a:pt x="803389" y="546996"/>
                    <a:pt x="815724" y="515749"/>
                  </a:cubicBezTo>
                  <a:cubicBezTo>
                    <a:pt x="827236" y="484501"/>
                    <a:pt x="862595" y="366090"/>
                    <a:pt x="721982" y="346354"/>
                  </a:cubicBezTo>
                  <a:cubicBezTo>
                    <a:pt x="721982" y="346354"/>
                    <a:pt x="721982" y="381713"/>
                    <a:pt x="755696" y="417895"/>
                  </a:cubicBezTo>
                  <a:cubicBezTo>
                    <a:pt x="755696" y="417895"/>
                    <a:pt x="709647" y="493546"/>
                    <a:pt x="639752" y="490257"/>
                  </a:cubicBezTo>
                  <a:cubicBezTo>
                    <a:pt x="553410" y="486146"/>
                    <a:pt x="497493" y="327441"/>
                    <a:pt x="595347" y="247678"/>
                  </a:cubicBezTo>
                  <a:cubicBezTo>
                    <a:pt x="698957" y="162981"/>
                    <a:pt x="815724" y="220542"/>
                    <a:pt x="862595" y="251790"/>
                  </a:cubicBezTo>
                  <a:cubicBezTo>
                    <a:pt x="909467" y="283037"/>
                    <a:pt x="961271" y="339776"/>
                    <a:pt x="979362" y="339776"/>
                  </a:cubicBezTo>
                  <a:cubicBezTo>
                    <a:pt x="998275" y="339776"/>
                    <a:pt x="971139" y="275636"/>
                    <a:pt x="941536" y="236166"/>
                  </a:cubicBezTo>
                  <a:cubicBezTo>
                    <a:pt x="909467" y="193406"/>
                    <a:pt x="944003" y="73350"/>
                    <a:pt x="1076394" y="21545"/>
                  </a:cubicBezTo>
                  <a:cubicBezTo>
                    <a:pt x="1204673" y="-28615"/>
                    <a:pt x="1360910" y="14967"/>
                    <a:pt x="1371600" y="88974"/>
                  </a:cubicBezTo>
                  <a:cubicBezTo>
                    <a:pt x="1371600" y="88974"/>
                    <a:pt x="1291014" y="140779"/>
                    <a:pt x="1273746" y="233699"/>
                  </a:cubicBezTo>
                  <a:cubicBezTo>
                    <a:pt x="1256478" y="326619"/>
                    <a:pt x="1318151" y="425295"/>
                    <a:pt x="1337064" y="315107"/>
                  </a:cubicBezTo>
                  <a:cubicBezTo>
                    <a:pt x="1355976" y="204918"/>
                    <a:pt x="1415182" y="103775"/>
                    <a:pt x="1549218" y="112821"/>
                  </a:cubicBezTo>
                  <a:cubicBezTo>
                    <a:pt x="1667629" y="121044"/>
                    <a:pt x="1726012" y="235344"/>
                    <a:pt x="1717789" y="334020"/>
                  </a:cubicBezTo>
                  <a:cubicBezTo>
                    <a:pt x="1717789" y="334020"/>
                    <a:pt x="1591977" y="311818"/>
                    <a:pt x="1525371" y="405560"/>
                  </a:cubicBezTo>
                  <a:cubicBezTo>
                    <a:pt x="1458764" y="499303"/>
                    <a:pt x="1530305" y="628404"/>
                    <a:pt x="1571420" y="528083"/>
                  </a:cubicBezTo>
                  <a:cubicBezTo>
                    <a:pt x="1612534" y="427762"/>
                    <a:pt x="1773706" y="385003"/>
                    <a:pt x="1888006" y="477923"/>
                  </a:cubicBezTo>
                  <a:cubicBezTo>
                    <a:pt x="1999839" y="569198"/>
                    <a:pt x="1958724" y="711457"/>
                    <a:pt x="1923365" y="759972"/>
                  </a:cubicBezTo>
                  <a:cubicBezTo>
                    <a:pt x="1923365" y="759972"/>
                    <a:pt x="2071379" y="631693"/>
                    <a:pt x="2204592" y="659651"/>
                  </a:cubicBezTo>
                  <a:cubicBezTo>
                    <a:pt x="2327937" y="685143"/>
                    <a:pt x="2353429" y="810133"/>
                    <a:pt x="2336160" y="886607"/>
                  </a:cubicBezTo>
                  <a:cubicBezTo>
                    <a:pt x="2322182" y="949924"/>
                    <a:pt x="2271199" y="1031332"/>
                    <a:pt x="2152788" y="1011597"/>
                  </a:cubicBezTo>
                  <a:cubicBezTo>
                    <a:pt x="2063156" y="996795"/>
                    <a:pt x="2063978" y="890718"/>
                    <a:pt x="2063978" y="890718"/>
                  </a:cubicBezTo>
                  <a:cubicBezTo>
                    <a:pt x="2063978" y="890718"/>
                    <a:pt x="1987505" y="905520"/>
                    <a:pt x="2011351" y="1009952"/>
                  </a:cubicBezTo>
                  <a:cubicBezTo>
                    <a:pt x="2035198" y="1114385"/>
                    <a:pt x="2170878" y="1140698"/>
                    <a:pt x="2228439" y="1116029"/>
                  </a:cubicBezTo>
                  <a:cubicBezTo>
                    <a:pt x="2228439" y="1116029"/>
                    <a:pt x="2176635" y="1217995"/>
                    <a:pt x="2042599" y="1171123"/>
                  </a:cubicBezTo>
                  <a:cubicBezTo>
                    <a:pt x="1908563" y="1124252"/>
                    <a:pt x="1912675" y="996795"/>
                    <a:pt x="1912675" y="996795"/>
                  </a:cubicBezTo>
                  <a:cubicBezTo>
                    <a:pt x="1912675" y="996795"/>
                    <a:pt x="1880606" y="982816"/>
                    <a:pt x="1876494" y="1046956"/>
                  </a:cubicBezTo>
                  <a:cubicBezTo>
                    <a:pt x="1872383" y="1111095"/>
                    <a:pt x="1763838" y="1163723"/>
                    <a:pt x="1675852" y="1155500"/>
                  </a:cubicBezTo>
                  <a:cubicBezTo>
                    <a:pt x="1601845" y="1148921"/>
                    <a:pt x="1526193" y="1092182"/>
                    <a:pt x="1495768" y="981994"/>
                  </a:cubicBezTo>
                  <a:cubicBezTo>
                    <a:pt x="1465343" y="871805"/>
                    <a:pt x="1539350" y="857826"/>
                    <a:pt x="1574709" y="864405"/>
                  </a:cubicBezTo>
                  <a:cubicBezTo>
                    <a:pt x="1610068" y="870983"/>
                    <a:pt x="1630626" y="892363"/>
                    <a:pt x="1630626" y="933478"/>
                  </a:cubicBezTo>
                  <a:cubicBezTo>
                    <a:pt x="1630626" y="974593"/>
                    <a:pt x="1573064" y="983639"/>
                    <a:pt x="1573064" y="983639"/>
                  </a:cubicBezTo>
                  <a:cubicBezTo>
                    <a:pt x="1573064" y="983639"/>
                    <a:pt x="1588688" y="1032977"/>
                    <a:pt x="1642960" y="992684"/>
                  </a:cubicBezTo>
                  <a:cubicBezTo>
                    <a:pt x="1688187" y="959792"/>
                    <a:pt x="1726835" y="923611"/>
                    <a:pt x="1699699" y="823290"/>
                  </a:cubicBezTo>
                  <a:cubicBezTo>
                    <a:pt x="1672563" y="722969"/>
                    <a:pt x="1562374" y="709812"/>
                    <a:pt x="1503991" y="736126"/>
                  </a:cubicBezTo>
                  <a:cubicBezTo>
                    <a:pt x="1455475" y="758328"/>
                    <a:pt x="1367489" y="838091"/>
                    <a:pt x="1402848" y="1007485"/>
                  </a:cubicBezTo>
                  <a:cubicBezTo>
                    <a:pt x="1438207" y="1174413"/>
                    <a:pt x="1358443" y="1275556"/>
                    <a:pt x="1303349" y="1334762"/>
                  </a:cubicBezTo>
                  <a:cubicBezTo>
                    <a:pt x="1248255" y="1393967"/>
                    <a:pt x="1048435" y="1503334"/>
                    <a:pt x="821480" y="1393967"/>
                  </a:cubicBezTo>
                  <a:cubicBezTo>
                    <a:pt x="657842" y="1315026"/>
                    <a:pt x="638107" y="1194970"/>
                    <a:pt x="643040" y="1101228"/>
                  </a:cubicBezTo>
                  <a:cubicBezTo>
                    <a:pt x="649619" y="986928"/>
                    <a:pt x="737605" y="914565"/>
                    <a:pt x="769675" y="889896"/>
                  </a:cubicBezTo>
                  <a:cubicBezTo>
                    <a:pt x="824769" y="847959"/>
                    <a:pt x="937424" y="820000"/>
                    <a:pt x="998275" y="896475"/>
                  </a:cubicBezTo>
                  <a:cubicBezTo>
                    <a:pt x="1054192" y="967192"/>
                    <a:pt x="1001564" y="1050245"/>
                    <a:pt x="952226" y="1048600"/>
                  </a:cubicBezTo>
                  <a:cubicBezTo>
                    <a:pt x="887264" y="1046133"/>
                    <a:pt x="875752" y="989395"/>
                    <a:pt x="910289" y="940057"/>
                  </a:cubicBezTo>
                  <a:cubicBezTo>
                    <a:pt x="910289" y="940057"/>
                    <a:pt x="838748" y="928544"/>
                    <a:pt x="818191" y="989395"/>
                  </a:cubicBezTo>
                  <a:cubicBezTo>
                    <a:pt x="797633" y="1049423"/>
                    <a:pt x="837926" y="1148099"/>
                    <a:pt x="935780" y="1148099"/>
                  </a:cubicBezTo>
                  <a:cubicBezTo>
                    <a:pt x="1019655" y="1148099"/>
                    <a:pt x="1097773" y="1097116"/>
                    <a:pt x="1115042" y="1002552"/>
                  </a:cubicBezTo>
                  <a:cubicBezTo>
                    <a:pt x="1132310" y="906342"/>
                    <a:pt x="1105996" y="795331"/>
                    <a:pt x="979362" y="759972"/>
                  </a:cubicBezTo>
                  <a:cubicBezTo>
                    <a:pt x="837926" y="720502"/>
                    <a:pt x="727737" y="796976"/>
                    <a:pt x="587946" y="971304"/>
                  </a:cubicBezTo>
                  <a:cubicBezTo>
                    <a:pt x="525451" y="1049423"/>
                    <a:pt x="435820" y="1154677"/>
                    <a:pt x="335500" y="1209772"/>
                  </a:cubicBezTo>
                  <a:close/>
                </a:path>
              </a:pathLst>
            </a:custGeom>
            <a:grpFill/>
            <a:ln w="38100" cap="flat">
              <a:solidFill>
                <a:srgbClr val="AF382F"/>
              </a:solidFill>
              <a:prstDash val="solid"/>
              <a:miter/>
            </a:ln>
          </p:spPr>
          <p:txBody>
            <a:bodyPr rtlCol="0" anchor="ctr"/>
            <a:lstStyle/>
            <a:p>
              <a:endParaRPr lang="zh-CN" altLang="en-US"/>
            </a:p>
          </p:txBody>
        </p:sp>
        <p:sp>
          <p:nvSpPr>
            <p:cNvPr id="184" name="任意多边形: 形状 183">
              <a:extLst>
                <a:ext uri="{FF2B5EF4-FFF2-40B4-BE49-F238E27FC236}">
                  <a16:creationId xmlns:a16="http://schemas.microsoft.com/office/drawing/2014/main" xmlns="" id="{89F1550B-F026-4A2C-926D-F24BD815B1BF}"/>
                </a:ext>
              </a:extLst>
            </p:cNvPr>
            <p:cNvSpPr/>
            <p:nvPr/>
          </p:nvSpPr>
          <p:spPr>
            <a:xfrm>
              <a:off x="8053079" y="428419"/>
              <a:ext cx="271360" cy="164460"/>
            </a:xfrm>
            <a:custGeom>
              <a:avLst/>
              <a:gdLst>
                <a:gd name="connsiteX0" fmla="*/ 0 w 271359"/>
                <a:gd name="connsiteY0" fmla="*/ 13157 h 164460"/>
                <a:gd name="connsiteX1" fmla="*/ 128279 w 271359"/>
                <a:gd name="connsiteY1" fmla="*/ 115122 h 164460"/>
                <a:gd name="connsiteX2" fmla="*/ 268893 w 271359"/>
                <a:gd name="connsiteY2" fmla="*/ 0 h 164460"/>
                <a:gd name="connsiteX3" fmla="*/ 196530 w 271359"/>
                <a:gd name="connsiteY3" fmla="*/ 155415 h 164460"/>
                <a:gd name="connsiteX4" fmla="*/ 0 w 271359"/>
                <a:gd name="connsiteY4" fmla="*/ 13157 h 164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59" h="164460">
                  <a:moveTo>
                    <a:pt x="0" y="13157"/>
                  </a:moveTo>
                  <a:cubicBezTo>
                    <a:pt x="0" y="13157"/>
                    <a:pt x="45227" y="115122"/>
                    <a:pt x="128279" y="115122"/>
                  </a:cubicBezTo>
                  <a:cubicBezTo>
                    <a:pt x="225311" y="115122"/>
                    <a:pt x="268893" y="30425"/>
                    <a:pt x="268893" y="0"/>
                  </a:cubicBezTo>
                  <a:cubicBezTo>
                    <a:pt x="268893" y="0"/>
                    <a:pt x="312475" y="111833"/>
                    <a:pt x="196530" y="155415"/>
                  </a:cubicBezTo>
                  <a:cubicBezTo>
                    <a:pt x="80586" y="198175"/>
                    <a:pt x="0" y="138147"/>
                    <a:pt x="0" y="13157"/>
                  </a:cubicBezTo>
                  <a:close/>
                </a:path>
              </a:pathLst>
            </a:custGeom>
            <a:grpFill/>
            <a:ln w="38100" cap="flat">
              <a:solidFill>
                <a:srgbClr val="AF382F"/>
              </a:solidFill>
              <a:prstDash val="solid"/>
              <a:miter/>
            </a:ln>
          </p:spPr>
          <p:txBody>
            <a:bodyPr rtlCol="0" anchor="ctr"/>
            <a:lstStyle/>
            <a:p>
              <a:endParaRPr lang="zh-CN" altLang="en-US"/>
            </a:p>
          </p:txBody>
        </p:sp>
        <p:sp>
          <p:nvSpPr>
            <p:cNvPr id="185" name="任意多边形: 形状 184">
              <a:extLst>
                <a:ext uri="{FF2B5EF4-FFF2-40B4-BE49-F238E27FC236}">
                  <a16:creationId xmlns:a16="http://schemas.microsoft.com/office/drawing/2014/main" xmlns="" id="{F3B625A5-5D8C-4CD2-8F0D-DF3760697770}"/>
                </a:ext>
              </a:extLst>
            </p:cNvPr>
            <p:cNvSpPr/>
            <p:nvPr/>
          </p:nvSpPr>
          <p:spPr>
            <a:xfrm>
              <a:off x="8902517" y="1189972"/>
              <a:ext cx="2277777" cy="312475"/>
            </a:xfrm>
            <a:custGeom>
              <a:avLst/>
              <a:gdLst>
                <a:gd name="connsiteX0" fmla="*/ 58384 w 2277776"/>
                <a:gd name="connsiteY0" fmla="*/ 42659 h 312474"/>
                <a:gd name="connsiteX1" fmla="*/ 532852 w 2277776"/>
                <a:gd name="connsiteY1" fmla="*/ 212053 h 312474"/>
                <a:gd name="connsiteX2" fmla="*/ 1255656 w 2277776"/>
                <a:gd name="connsiteY2" fmla="*/ 51704 h 312474"/>
                <a:gd name="connsiteX3" fmla="*/ 2285177 w 2277776"/>
                <a:gd name="connsiteY3" fmla="*/ 267970 h 312474"/>
                <a:gd name="connsiteX4" fmla="*/ 1535238 w 2277776"/>
                <a:gd name="connsiteY4" fmla="*/ 124067 h 312474"/>
                <a:gd name="connsiteX5" fmla="*/ 648796 w 2277776"/>
                <a:gd name="connsiteY5" fmla="*/ 318953 h 312474"/>
                <a:gd name="connsiteX6" fmla="*/ 0 w 2277776"/>
                <a:gd name="connsiteY6" fmla="*/ 142980 h 312474"/>
                <a:gd name="connsiteX7" fmla="*/ 58384 w 2277776"/>
                <a:gd name="connsiteY7" fmla="*/ 42659 h 31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7776" h="312474">
                  <a:moveTo>
                    <a:pt x="58384" y="42659"/>
                  </a:moveTo>
                  <a:cubicBezTo>
                    <a:pt x="58384" y="42659"/>
                    <a:pt x="241757" y="212053"/>
                    <a:pt x="532852" y="212053"/>
                  </a:cubicBezTo>
                  <a:cubicBezTo>
                    <a:pt x="802567" y="212053"/>
                    <a:pt x="1041857" y="125712"/>
                    <a:pt x="1255656" y="51704"/>
                  </a:cubicBezTo>
                  <a:cubicBezTo>
                    <a:pt x="1515503" y="-37927"/>
                    <a:pt x="1968591" y="-37104"/>
                    <a:pt x="2285177" y="267970"/>
                  </a:cubicBezTo>
                  <a:cubicBezTo>
                    <a:pt x="2285177" y="267970"/>
                    <a:pt x="1958724" y="28680"/>
                    <a:pt x="1535238" y="124067"/>
                  </a:cubicBezTo>
                  <a:cubicBezTo>
                    <a:pt x="1108463" y="220276"/>
                    <a:pt x="798456" y="318953"/>
                    <a:pt x="648796" y="318953"/>
                  </a:cubicBezTo>
                  <a:cubicBezTo>
                    <a:pt x="499138" y="318953"/>
                    <a:pt x="175150" y="350200"/>
                    <a:pt x="0" y="142980"/>
                  </a:cubicBezTo>
                  <a:lnTo>
                    <a:pt x="58384" y="42659"/>
                  </a:lnTo>
                  <a:close/>
                </a:path>
              </a:pathLst>
            </a:custGeom>
            <a:grpFill/>
            <a:ln w="38100" cap="flat">
              <a:solidFill>
                <a:srgbClr val="AF382F"/>
              </a:solidFill>
              <a:prstDash val="solid"/>
              <a:miter/>
            </a:ln>
          </p:spPr>
          <p:txBody>
            <a:bodyPr rtlCol="0" anchor="ctr"/>
            <a:lstStyle/>
            <a:p>
              <a:endParaRPr lang="zh-CN" altLang="en-US"/>
            </a:p>
          </p:txBody>
        </p:sp>
        <p:sp>
          <p:nvSpPr>
            <p:cNvPr id="186" name="任意多边形: 形状 185">
              <a:extLst>
                <a:ext uri="{FF2B5EF4-FFF2-40B4-BE49-F238E27FC236}">
                  <a16:creationId xmlns:a16="http://schemas.microsoft.com/office/drawing/2014/main" xmlns="" id="{3A2CABEE-0A30-4258-8E06-85392F92507D}"/>
                </a:ext>
              </a:extLst>
            </p:cNvPr>
            <p:cNvSpPr/>
            <p:nvPr/>
          </p:nvSpPr>
          <p:spPr>
            <a:xfrm>
              <a:off x="8585931" y="1319897"/>
              <a:ext cx="2540914" cy="378259"/>
            </a:xfrm>
            <a:custGeom>
              <a:avLst/>
              <a:gdLst>
                <a:gd name="connsiteX0" fmla="*/ 0 w 2540913"/>
                <a:gd name="connsiteY0" fmla="*/ 177515 h 378258"/>
                <a:gd name="connsiteX1" fmla="*/ 281227 w 2540913"/>
                <a:gd name="connsiteY1" fmla="*/ 44302 h 378258"/>
                <a:gd name="connsiteX2" fmla="*/ 699779 w 2540913"/>
                <a:gd name="connsiteY2" fmla="*/ 213697 h 378258"/>
                <a:gd name="connsiteX3" fmla="*/ 1360088 w 2540913"/>
                <a:gd name="connsiteY3" fmla="*/ 142156 h 378258"/>
                <a:gd name="connsiteX4" fmla="*/ 2068090 w 2540913"/>
                <a:gd name="connsiteY4" fmla="*/ 720 h 378258"/>
                <a:gd name="connsiteX5" fmla="*/ 2543381 w 2540913"/>
                <a:gd name="connsiteY5" fmla="*/ 146268 h 378258"/>
                <a:gd name="connsiteX6" fmla="*/ 2101805 w 2540913"/>
                <a:gd name="connsiteY6" fmla="*/ 101041 h 378258"/>
                <a:gd name="connsiteX7" fmla="*/ 1471921 w 2540913"/>
                <a:gd name="connsiteY7" fmla="*/ 252345 h 378258"/>
                <a:gd name="connsiteX8" fmla="*/ 736783 w 2540913"/>
                <a:gd name="connsiteY8" fmla="*/ 382269 h 378258"/>
                <a:gd name="connsiteX9" fmla="*/ 0 w 2540913"/>
                <a:gd name="connsiteY9" fmla="*/ 177515 h 37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40913" h="378258">
                  <a:moveTo>
                    <a:pt x="0" y="177515"/>
                  </a:moveTo>
                  <a:cubicBezTo>
                    <a:pt x="0" y="177515"/>
                    <a:pt x="180084" y="169292"/>
                    <a:pt x="281227" y="44302"/>
                  </a:cubicBezTo>
                  <a:cubicBezTo>
                    <a:pt x="281227" y="44302"/>
                    <a:pt x="425952" y="186561"/>
                    <a:pt x="699779" y="213697"/>
                  </a:cubicBezTo>
                  <a:cubicBezTo>
                    <a:pt x="973605" y="240010"/>
                    <a:pt x="1254833" y="165181"/>
                    <a:pt x="1360088" y="142156"/>
                  </a:cubicBezTo>
                  <a:cubicBezTo>
                    <a:pt x="1465343" y="119132"/>
                    <a:pt x="1846891" y="-10792"/>
                    <a:pt x="2068090" y="720"/>
                  </a:cubicBezTo>
                  <a:cubicBezTo>
                    <a:pt x="2289289" y="11410"/>
                    <a:pt x="2490753" y="91174"/>
                    <a:pt x="2543381" y="146268"/>
                  </a:cubicBezTo>
                  <a:cubicBezTo>
                    <a:pt x="2543381" y="146268"/>
                    <a:pt x="2305735" y="69794"/>
                    <a:pt x="2101805" y="101041"/>
                  </a:cubicBezTo>
                  <a:cubicBezTo>
                    <a:pt x="1898695" y="132289"/>
                    <a:pt x="1637204" y="203007"/>
                    <a:pt x="1471921" y="252345"/>
                  </a:cubicBezTo>
                  <a:cubicBezTo>
                    <a:pt x="1306638" y="301683"/>
                    <a:pt x="994163" y="382269"/>
                    <a:pt x="736783" y="382269"/>
                  </a:cubicBezTo>
                  <a:cubicBezTo>
                    <a:pt x="478580" y="382269"/>
                    <a:pt x="192419" y="287704"/>
                    <a:pt x="0" y="177515"/>
                  </a:cubicBezTo>
                  <a:close/>
                </a:path>
              </a:pathLst>
            </a:custGeom>
            <a:grpFill/>
            <a:ln w="38100" cap="flat">
              <a:solidFill>
                <a:srgbClr val="AF382F"/>
              </a:solidFill>
              <a:prstDash val="solid"/>
              <a:miter/>
            </a:ln>
          </p:spPr>
          <p:txBody>
            <a:bodyPr rtlCol="0" anchor="ctr"/>
            <a:lstStyle/>
            <a:p>
              <a:endParaRPr lang="zh-CN" altLang="en-US"/>
            </a:p>
          </p:txBody>
        </p:sp>
      </p:grpSp>
      <p:pic>
        <p:nvPicPr>
          <p:cNvPr id="187" name="图片 186">
            <a:extLst>
              <a:ext uri="{FF2B5EF4-FFF2-40B4-BE49-F238E27FC236}">
                <a16:creationId xmlns:a16="http://schemas.microsoft.com/office/drawing/2014/main" xmlns="" id="{6ABF9B32-542A-47AD-8AF7-C93ECB90D2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10108" y="0"/>
            <a:ext cx="4571570" cy="6858000"/>
          </a:xfrm>
          <a:prstGeom prst="rect">
            <a:avLst/>
          </a:prstGeom>
        </p:spPr>
      </p:pic>
    </p:spTree>
    <p:extLst>
      <p:ext uri="{BB962C8B-B14F-4D97-AF65-F5344CB8AC3E}">
        <p14:creationId xmlns:p14="http://schemas.microsoft.com/office/powerpoint/2010/main" val="417378624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82"/>
                                        </p:tgtEl>
                                        <p:attrNameLst>
                                          <p:attrName>style.visibility</p:attrName>
                                        </p:attrNameLst>
                                      </p:cBhvr>
                                      <p:to>
                                        <p:strVal val="visible"/>
                                      </p:to>
                                    </p:set>
                                    <p:animEffect transition="in" filter="wheel(1)">
                                      <p:cBhvr>
                                        <p:cTn id="7" dur="1250"/>
                                        <p:tgtEl>
                                          <p:spTgt spid="182"/>
                                        </p:tgtEl>
                                      </p:cBhvr>
                                    </p:animEffect>
                                  </p:childTnLst>
                                </p:cTn>
                              </p:par>
                            </p:childTnLst>
                          </p:cTn>
                        </p:par>
                        <p:par>
                          <p:cTn id="8" fill="hold">
                            <p:stCondLst>
                              <p:cond delay="1250"/>
                            </p:stCondLst>
                            <p:childTnLst>
                              <p:par>
                                <p:cTn id="9" presetID="2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right)">
                                      <p:cBhvr>
                                        <p:cTn id="14" dur="500"/>
                                        <p:tgtEl>
                                          <p:spTgt spid="17"/>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19" name="Inhaltsplatzhalter 4">
            <a:extLst>
              <a:ext uri="{FF2B5EF4-FFF2-40B4-BE49-F238E27FC236}">
                <a16:creationId xmlns:a16="http://schemas.microsoft.com/office/drawing/2014/main" xmlns="" id="{2D667AAC-4A14-4B9B-8892-3725F9BE86A9}"/>
              </a:ext>
            </a:extLst>
          </p:cNvPr>
          <p:cNvSpPr txBox="1">
            <a:spLocks/>
          </p:cNvSpPr>
          <p:nvPr/>
        </p:nvSpPr>
        <p:spPr>
          <a:xfrm>
            <a:off x="2618041" y="2806572"/>
            <a:ext cx="2709646" cy="738664"/>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21" name="Inhaltsplatzhalter 4">
            <a:extLst>
              <a:ext uri="{FF2B5EF4-FFF2-40B4-BE49-F238E27FC236}">
                <a16:creationId xmlns:a16="http://schemas.microsoft.com/office/drawing/2014/main" xmlns="" id="{7CD3282F-843F-4A40-8324-91A1009ECBD7}"/>
              </a:ext>
            </a:extLst>
          </p:cNvPr>
          <p:cNvSpPr txBox="1">
            <a:spLocks/>
          </p:cNvSpPr>
          <p:nvPr/>
        </p:nvSpPr>
        <p:spPr>
          <a:xfrm>
            <a:off x="6864314" y="2806572"/>
            <a:ext cx="2449361" cy="738664"/>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单击此处添加标题</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a:t>
            </a: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6" name="任意多边形: 形状 5">
            <a:extLst>
              <a:ext uri="{FF2B5EF4-FFF2-40B4-BE49-F238E27FC236}">
                <a16:creationId xmlns:a16="http://schemas.microsoft.com/office/drawing/2014/main" xmlns="" id="{E292AE57-A8F1-4DDA-86CC-EA51049A0C96}"/>
              </a:ext>
            </a:extLst>
          </p:cNvPr>
          <p:cNvSpPr/>
          <p:nvPr/>
        </p:nvSpPr>
        <p:spPr>
          <a:xfrm>
            <a:off x="4281061" y="4218209"/>
            <a:ext cx="7112826" cy="2143552"/>
          </a:xfrm>
          <a:custGeom>
            <a:avLst/>
            <a:gdLst>
              <a:gd name="connsiteX0" fmla="*/ 1471921 w 4127956"/>
              <a:gd name="connsiteY0" fmla="*/ 642815 h 1422582"/>
              <a:gd name="connsiteX1" fmla="*/ 1050902 w 4127956"/>
              <a:gd name="connsiteY1" fmla="*/ 452863 h 1422582"/>
              <a:gd name="connsiteX2" fmla="*/ 985940 w 4127956"/>
              <a:gd name="connsiteY2" fmla="*/ 798230 h 1422582"/>
              <a:gd name="connsiteX3" fmla="*/ 1166024 w 4127956"/>
              <a:gd name="connsiteY3" fmla="*/ 745603 h 1422582"/>
              <a:gd name="connsiteX4" fmla="*/ 1052547 w 4127956"/>
              <a:gd name="connsiteY4" fmla="*/ 696265 h 1422582"/>
              <a:gd name="connsiteX5" fmla="*/ 1092017 w 4127956"/>
              <a:gd name="connsiteY5" fmla="*/ 548250 h 1422582"/>
              <a:gd name="connsiteX6" fmla="*/ 1361732 w 4127956"/>
              <a:gd name="connsiteY6" fmla="*/ 617324 h 1422582"/>
              <a:gd name="connsiteX7" fmla="*/ 1138066 w 4127956"/>
              <a:gd name="connsiteY7" fmla="*/ 929799 h 1422582"/>
              <a:gd name="connsiteX8" fmla="*/ 845327 w 4127956"/>
              <a:gd name="connsiteY8" fmla="*/ 777673 h 1422582"/>
              <a:gd name="connsiteX9" fmla="*/ 588768 w 4127956"/>
              <a:gd name="connsiteY9" fmla="*/ 804809 h 1422582"/>
              <a:gd name="connsiteX10" fmla="*/ 226133 w 4127956"/>
              <a:gd name="connsiteY10" fmla="*/ 940488 h 1422582"/>
              <a:gd name="connsiteX11" fmla="*/ 0 w 4127956"/>
              <a:gd name="connsiteY11" fmla="*/ 850857 h 1422582"/>
              <a:gd name="connsiteX12" fmla="*/ 146370 w 4127956"/>
              <a:gd name="connsiteY12" fmla="*/ 997227 h 1422582"/>
              <a:gd name="connsiteX13" fmla="*/ 653730 w 4127956"/>
              <a:gd name="connsiteY13" fmla="*/ 868126 h 1422582"/>
              <a:gd name="connsiteX14" fmla="*/ 976895 w 4127956"/>
              <a:gd name="connsiteY14" fmla="*/ 984070 h 1422582"/>
              <a:gd name="connsiteX15" fmla="*/ 1471921 w 4127956"/>
              <a:gd name="connsiteY15" fmla="*/ 642815 h 1422582"/>
              <a:gd name="connsiteX16" fmla="*/ 3996389 w 4127956"/>
              <a:gd name="connsiteY16" fmla="*/ 490689 h 1422582"/>
              <a:gd name="connsiteX17" fmla="*/ 3893601 w 4127956"/>
              <a:gd name="connsiteY17" fmla="*/ 54869 h 1422582"/>
              <a:gd name="connsiteX18" fmla="*/ 3471759 w 4127956"/>
              <a:gd name="connsiteY18" fmla="*/ 109141 h 1422582"/>
              <a:gd name="connsiteX19" fmla="*/ 2933974 w 4127956"/>
              <a:gd name="connsiteY19" fmla="*/ 123120 h 1422582"/>
              <a:gd name="connsiteX20" fmla="*/ 2947953 w 4127956"/>
              <a:gd name="connsiteY20" fmla="*/ 554828 h 1422582"/>
              <a:gd name="connsiteX21" fmla="*/ 3036761 w 4127956"/>
              <a:gd name="connsiteY21" fmla="*/ 898551 h 1422582"/>
              <a:gd name="connsiteX22" fmla="*/ 3466004 w 4127956"/>
              <a:gd name="connsiteY22" fmla="*/ 675707 h 1422582"/>
              <a:gd name="connsiteX23" fmla="*/ 3286741 w 4127956"/>
              <a:gd name="connsiteY23" fmla="*/ 500557 h 1422582"/>
              <a:gd name="connsiteX24" fmla="*/ 3319633 w 4127956"/>
              <a:gd name="connsiteY24" fmla="*/ 568808 h 1422582"/>
              <a:gd name="connsiteX25" fmla="*/ 3146950 w 4127956"/>
              <a:gd name="connsiteY25" fmla="*/ 727512 h 1422582"/>
              <a:gd name="connsiteX26" fmla="*/ 3162574 w 4127956"/>
              <a:gd name="connsiteY26" fmla="*/ 321295 h 1422582"/>
              <a:gd name="connsiteX27" fmla="*/ 3747231 w 4127956"/>
              <a:gd name="connsiteY27" fmla="*/ 450396 h 1422582"/>
              <a:gd name="connsiteX28" fmla="*/ 3525209 w 4127956"/>
              <a:gd name="connsiteY28" fmla="*/ 1018607 h 1422582"/>
              <a:gd name="connsiteX29" fmla="*/ 2772803 w 4127956"/>
              <a:gd name="connsiteY29" fmla="*/ 854147 h 1422582"/>
              <a:gd name="connsiteX30" fmla="*/ 1606778 w 4127956"/>
              <a:gd name="connsiteY30" fmla="*/ 891972 h 1422582"/>
              <a:gd name="connsiteX31" fmla="*/ 801745 w 4127956"/>
              <a:gd name="connsiteY31" fmla="*/ 998050 h 1422582"/>
              <a:gd name="connsiteX32" fmla="*/ 1661050 w 4127956"/>
              <a:gd name="connsiteY32" fmla="*/ 1025185 h 1422582"/>
              <a:gd name="connsiteX33" fmla="*/ 2452105 w 4127956"/>
              <a:gd name="connsiteY33" fmla="*/ 998050 h 1422582"/>
              <a:gd name="connsiteX34" fmla="*/ 2745667 w 4127956"/>
              <a:gd name="connsiteY34" fmla="*/ 1220893 h 1422582"/>
              <a:gd name="connsiteX35" fmla="*/ 3439689 w 4127956"/>
              <a:gd name="connsiteY35" fmla="*/ 1424825 h 1422582"/>
              <a:gd name="connsiteX36" fmla="*/ 4128779 w 4127956"/>
              <a:gd name="connsiteY36" fmla="*/ 864836 h 1422582"/>
              <a:gd name="connsiteX37" fmla="*/ 3996389 w 4127956"/>
              <a:gd name="connsiteY37" fmla="*/ 490689 h 1422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127956" h="1422582">
                <a:moveTo>
                  <a:pt x="1471921" y="642815"/>
                </a:moveTo>
                <a:cubicBezTo>
                  <a:pt x="1450541" y="465198"/>
                  <a:pt x="1216185" y="328695"/>
                  <a:pt x="1050902" y="452863"/>
                </a:cubicBezTo>
                <a:cubicBezTo>
                  <a:pt x="884797" y="576209"/>
                  <a:pt x="946470" y="763693"/>
                  <a:pt x="985940" y="798230"/>
                </a:cubicBezTo>
                <a:cubicBezTo>
                  <a:pt x="1041856" y="854147"/>
                  <a:pt x="1169313" y="856613"/>
                  <a:pt x="1166024" y="745603"/>
                </a:cubicBezTo>
                <a:cubicBezTo>
                  <a:pt x="1145467" y="655972"/>
                  <a:pt x="1052547" y="696265"/>
                  <a:pt x="1052547" y="696265"/>
                </a:cubicBezTo>
                <a:cubicBezTo>
                  <a:pt x="1052547" y="696265"/>
                  <a:pt x="987585" y="637881"/>
                  <a:pt x="1092017" y="548250"/>
                </a:cubicBezTo>
                <a:cubicBezTo>
                  <a:pt x="1196450" y="460264"/>
                  <a:pt x="1325551" y="530982"/>
                  <a:pt x="1361732" y="617324"/>
                </a:cubicBezTo>
                <a:cubicBezTo>
                  <a:pt x="1388046" y="715177"/>
                  <a:pt x="1388046" y="869771"/>
                  <a:pt x="1138066" y="929799"/>
                </a:cubicBezTo>
                <a:cubicBezTo>
                  <a:pt x="877396" y="935555"/>
                  <a:pt x="845327" y="777673"/>
                  <a:pt x="845327" y="777673"/>
                </a:cubicBezTo>
                <a:cubicBezTo>
                  <a:pt x="777076" y="862370"/>
                  <a:pt x="710469" y="791652"/>
                  <a:pt x="588768" y="804809"/>
                </a:cubicBezTo>
                <a:cubicBezTo>
                  <a:pt x="492559" y="807275"/>
                  <a:pt x="330565" y="905129"/>
                  <a:pt x="226133" y="940488"/>
                </a:cubicBezTo>
                <a:cubicBezTo>
                  <a:pt x="120878" y="974203"/>
                  <a:pt x="0" y="850857"/>
                  <a:pt x="0" y="850857"/>
                </a:cubicBezTo>
                <a:cubicBezTo>
                  <a:pt x="0" y="850857"/>
                  <a:pt x="27958" y="958579"/>
                  <a:pt x="146370" y="997227"/>
                </a:cubicBezTo>
                <a:cubicBezTo>
                  <a:pt x="288628" y="1039165"/>
                  <a:pt x="542719" y="869771"/>
                  <a:pt x="653730" y="868126"/>
                </a:cubicBezTo>
                <a:cubicBezTo>
                  <a:pt x="763918" y="866481"/>
                  <a:pt x="976895" y="984070"/>
                  <a:pt x="976895" y="984070"/>
                </a:cubicBezTo>
                <a:cubicBezTo>
                  <a:pt x="1340353" y="1107416"/>
                  <a:pt x="1501524" y="834411"/>
                  <a:pt x="1471921" y="642815"/>
                </a:cubicBezTo>
                <a:close/>
                <a:moveTo>
                  <a:pt x="3996389" y="490689"/>
                </a:moveTo>
                <a:cubicBezTo>
                  <a:pt x="3996389" y="490689"/>
                  <a:pt x="4108221" y="234131"/>
                  <a:pt x="3893601" y="54869"/>
                </a:cubicBezTo>
                <a:cubicBezTo>
                  <a:pt x="3632108" y="-94790"/>
                  <a:pt x="3463536" y="109141"/>
                  <a:pt x="3471759" y="109141"/>
                </a:cubicBezTo>
                <a:cubicBezTo>
                  <a:pt x="3382951" y="57336"/>
                  <a:pt x="3137083" y="-75877"/>
                  <a:pt x="2933974" y="123120"/>
                </a:cubicBezTo>
                <a:cubicBezTo>
                  <a:pt x="2752245" y="323762"/>
                  <a:pt x="2947953" y="554828"/>
                  <a:pt x="2947953" y="554828"/>
                </a:cubicBezTo>
                <a:cubicBezTo>
                  <a:pt x="2947953" y="554828"/>
                  <a:pt x="2845166" y="775206"/>
                  <a:pt x="3036761" y="898551"/>
                </a:cubicBezTo>
                <a:cubicBezTo>
                  <a:pt x="3256317" y="1036698"/>
                  <a:pt x="3452024" y="886217"/>
                  <a:pt x="3466004" y="675707"/>
                </a:cubicBezTo>
                <a:cubicBezTo>
                  <a:pt x="3467648" y="557296"/>
                  <a:pt x="3294142" y="503024"/>
                  <a:pt x="3286741" y="500557"/>
                </a:cubicBezTo>
                <a:cubicBezTo>
                  <a:pt x="3294142" y="503024"/>
                  <a:pt x="3319633" y="568808"/>
                  <a:pt x="3319633" y="568808"/>
                </a:cubicBezTo>
                <a:cubicBezTo>
                  <a:pt x="3378017" y="693798"/>
                  <a:pt x="3254671" y="829478"/>
                  <a:pt x="3146950" y="727512"/>
                </a:cubicBezTo>
                <a:cubicBezTo>
                  <a:pt x="3036761" y="625547"/>
                  <a:pt x="3054030" y="456975"/>
                  <a:pt x="3162574" y="321295"/>
                </a:cubicBezTo>
                <a:cubicBezTo>
                  <a:pt x="3270295" y="185615"/>
                  <a:pt x="3631286" y="169169"/>
                  <a:pt x="3747231" y="450396"/>
                </a:cubicBezTo>
                <a:cubicBezTo>
                  <a:pt x="3861531" y="731623"/>
                  <a:pt x="3709405" y="968447"/>
                  <a:pt x="3525209" y="1018607"/>
                </a:cubicBezTo>
                <a:cubicBezTo>
                  <a:pt x="3341013" y="1068767"/>
                  <a:pt x="3210268" y="1112350"/>
                  <a:pt x="2772803" y="854147"/>
                </a:cubicBezTo>
                <a:cubicBezTo>
                  <a:pt x="2337805" y="595944"/>
                  <a:pt x="2095225" y="527693"/>
                  <a:pt x="1606778" y="891972"/>
                </a:cubicBezTo>
                <a:cubicBezTo>
                  <a:pt x="1163558" y="1239807"/>
                  <a:pt x="801745" y="998050"/>
                  <a:pt x="801745" y="998050"/>
                </a:cubicBezTo>
                <a:cubicBezTo>
                  <a:pt x="885619" y="1045743"/>
                  <a:pt x="1170136" y="1298190"/>
                  <a:pt x="1661050" y="1025185"/>
                </a:cubicBezTo>
                <a:cubicBezTo>
                  <a:pt x="2151964" y="753826"/>
                  <a:pt x="2452105" y="998050"/>
                  <a:pt x="2452105" y="998050"/>
                </a:cubicBezTo>
                <a:lnTo>
                  <a:pt x="2745667" y="1220893"/>
                </a:lnTo>
                <a:cubicBezTo>
                  <a:pt x="2862434" y="1326970"/>
                  <a:pt x="3114058" y="1427291"/>
                  <a:pt x="3439689" y="1424825"/>
                </a:cubicBezTo>
                <a:cubicBezTo>
                  <a:pt x="3781768" y="1431403"/>
                  <a:pt x="4085197" y="1067123"/>
                  <a:pt x="4128779" y="864836"/>
                </a:cubicBezTo>
                <a:cubicBezTo>
                  <a:pt x="4173184" y="663372"/>
                  <a:pt x="3996389" y="490689"/>
                  <a:pt x="3996389" y="490689"/>
                </a:cubicBezTo>
                <a:close/>
              </a:path>
            </a:pathLst>
          </a:custGeom>
          <a:blipFill>
            <a:blip r:embed="rId3"/>
            <a:stretch>
              <a:fillRect/>
            </a:stretch>
          </a:blipFill>
          <a:ln w="41275" cap="flat">
            <a:solidFill>
              <a:srgbClr val="AF382F"/>
            </a:solidFill>
            <a:prstDash val="solid"/>
            <a:miter/>
          </a:ln>
        </p:spPr>
        <p:txBody>
          <a:bodyPr rtlCol="0" anchor="ctr"/>
          <a:lstStyle/>
          <a:p>
            <a:endParaRPr lang="zh-CN" altLang="en-US"/>
          </a:p>
        </p:txBody>
      </p:sp>
      <p:cxnSp>
        <p:nvCxnSpPr>
          <p:cNvPr id="4" name="直接连接符 3">
            <a:extLst>
              <a:ext uri="{FF2B5EF4-FFF2-40B4-BE49-F238E27FC236}">
                <a16:creationId xmlns:a16="http://schemas.microsoft.com/office/drawing/2014/main" xmlns="" id="{C23C1A02-C107-486A-91D3-8CA79B682DFB}"/>
              </a:ext>
            </a:extLst>
          </p:cNvPr>
          <p:cNvCxnSpPr/>
          <p:nvPr/>
        </p:nvCxnSpPr>
        <p:spPr>
          <a:xfrm>
            <a:off x="6096000" y="1950993"/>
            <a:ext cx="0" cy="2449822"/>
          </a:xfrm>
          <a:prstGeom prst="line">
            <a:avLst/>
          </a:prstGeom>
          <a:ln w="4127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54425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1250"/>
                            </p:stCondLst>
                            <p:childTnLst>
                              <p:par>
                                <p:cTn id="15" presetID="2" presetClass="entr" presetSubtype="8" accel="20000" decel="8000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0-#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par>
                          <p:cTn id="19" fill="hold">
                            <p:stCondLst>
                              <p:cond delay="1750"/>
                            </p:stCondLst>
                            <p:childTnLst>
                              <p:par>
                                <p:cTn id="20" presetID="2" presetClass="entr" presetSubtype="2" accel="20000" decel="8000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21ED8FEC-2263-4D0D-AAC9-57CD909DDC98}"/>
              </a:ext>
            </a:extLst>
          </p:cNvPr>
          <p:cNvSpPr txBox="1"/>
          <p:nvPr/>
        </p:nvSpPr>
        <p:spPr>
          <a:xfrm>
            <a:off x="5409204" y="2490221"/>
            <a:ext cx="4726395" cy="2677656"/>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grpSp>
        <p:nvGrpSpPr>
          <p:cNvPr id="6" name="组合 5">
            <a:extLst>
              <a:ext uri="{FF2B5EF4-FFF2-40B4-BE49-F238E27FC236}">
                <a16:creationId xmlns:a16="http://schemas.microsoft.com/office/drawing/2014/main" xmlns="" id="{287243D6-13E6-4C8C-ADF7-9B0CF630B2C3}"/>
              </a:ext>
            </a:extLst>
          </p:cNvPr>
          <p:cNvGrpSpPr/>
          <p:nvPr/>
        </p:nvGrpSpPr>
        <p:grpSpPr>
          <a:xfrm>
            <a:off x="1392173" y="1311785"/>
            <a:ext cx="3164250" cy="4767828"/>
            <a:chOff x="1392173" y="1311785"/>
            <a:chExt cx="3164250" cy="4767828"/>
          </a:xfrm>
        </p:grpSpPr>
        <p:pic>
          <p:nvPicPr>
            <p:cNvPr id="4" name="图片 3">
              <a:extLst>
                <a:ext uri="{FF2B5EF4-FFF2-40B4-BE49-F238E27FC236}">
                  <a16:creationId xmlns:a16="http://schemas.microsoft.com/office/drawing/2014/main" xmlns="" id="{0B358053-552D-4D1D-8F14-56A3629C8C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92174" y="1311785"/>
              <a:ext cx="3164249" cy="4767828"/>
            </a:xfrm>
            <a:prstGeom prst="rect">
              <a:avLst/>
            </a:prstGeom>
          </p:spPr>
        </p:pic>
        <p:sp>
          <p:nvSpPr>
            <p:cNvPr id="5" name="矩形 4">
              <a:extLst>
                <a:ext uri="{FF2B5EF4-FFF2-40B4-BE49-F238E27FC236}">
                  <a16:creationId xmlns:a16="http://schemas.microsoft.com/office/drawing/2014/main" xmlns="" id="{3EC843BC-9450-44AC-B68F-0DD96C2856E7}"/>
                </a:ext>
              </a:extLst>
            </p:cNvPr>
            <p:cNvSpPr/>
            <p:nvPr/>
          </p:nvSpPr>
          <p:spPr>
            <a:xfrm>
              <a:off x="1392173" y="1311785"/>
              <a:ext cx="3164249" cy="4767828"/>
            </a:xfrm>
            <a:prstGeom prst="rect">
              <a:avLst/>
            </a:prstGeom>
            <a:solidFill>
              <a:srgbClr val="AF382F">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a:extLst>
              <a:ext uri="{FF2B5EF4-FFF2-40B4-BE49-F238E27FC236}">
                <a16:creationId xmlns:a16="http://schemas.microsoft.com/office/drawing/2014/main" xmlns="" id="{DD2BCC33-1F34-4843-80DA-0B6A10FE9269}"/>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Tree>
    <p:extLst>
      <p:ext uri="{BB962C8B-B14F-4D97-AF65-F5344CB8AC3E}">
        <p14:creationId xmlns:p14="http://schemas.microsoft.com/office/powerpoint/2010/main" val="784212663"/>
      </p:ext>
    </p:extLst>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3F606B15-2BAB-4957-9AEB-61B661D6B6F8}"/>
              </a:ext>
            </a:extLst>
          </p:cNvPr>
          <p:cNvSpPr txBox="1"/>
          <p:nvPr/>
        </p:nvSpPr>
        <p:spPr>
          <a:xfrm rot="5400000">
            <a:off x="-441620" y="2705725"/>
            <a:ext cx="5147563" cy="1446550"/>
          </a:xfrm>
          <a:prstGeom prst="rect">
            <a:avLst/>
          </a:prstGeom>
          <a:noFill/>
        </p:spPr>
        <p:txBody>
          <a:bodyPr wrap="none" rtlCol="0">
            <a:spAutoFit/>
          </a:bodyPr>
          <a:lstStyle/>
          <a:p>
            <a:r>
              <a:rPr lang="en-US" altLang="zh-CN" sz="8800" dirty="0">
                <a:latin typeface="南构日漫风" panose="03000509000000000000" pitchFamily="65" charset="-122"/>
                <a:ea typeface="南构日漫风" panose="03000509000000000000" pitchFamily="65" charset="-122"/>
              </a:rPr>
              <a:t>PART 04</a:t>
            </a:r>
            <a:endParaRPr lang="zh-CN" altLang="en-US" sz="8800" dirty="0">
              <a:latin typeface="南构日漫风" panose="03000509000000000000" pitchFamily="65" charset="-122"/>
              <a:ea typeface="南构日漫风" panose="03000509000000000000" pitchFamily="65" charset="-122"/>
            </a:endParaRPr>
          </a:p>
        </p:txBody>
      </p:sp>
      <p:sp>
        <p:nvSpPr>
          <p:cNvPr id="3" name="文本框 2">
            <a:extLst>
              <a:ext uri="{FF2B5EF4-FFF2-40B4-BE49-F238E27FC236}">
                <a16:creationId xmlns:a16="http://schemas.microsoft.com/office/drawing/2014/main" xmlns="" id="{0E2D51A2-E686-4974-907A-8EAF3BAD6AC8}"/>
              </a:ext>
            </a:extLst>
          </p:cNvPr>
          <p:cNvSpPr txBox="1"/>
          <p:nvPr/>
        </p:nvSpPr>
        <p:spPr>
          <a:xfrm>
            <a:off x="4772560" y="1638232"/>
            <a:ext cx="2646878" cy="830997"/>
          </a:xfrm>
          <a:prstGeom prst="rect">
            <a:avLst/>
          </a:prstGeom>
          <a:noFill/>
        </p:spPr>
        <p:txBody>
          <a:bodyPr wrap="none" rtlCol="0">
            <a:spAutoFit/>
          </a:bodyPr>
          <a:lstStyle/>
          <a:p>
            <a:r>
              <a:rPr lang="zh-CN" altLang="en-US" sz="4800" b="1" dirty="0">
                <a:latin typeface="仓耳羽辰体-谷力 W04" panose="02020400000000000000" pitchFamily="18" charset="-122"/>
                <a:ea typeface="仓耳羽辰体-谷力 W04" panose="02020400000000000000" pitchFamily="18" charset="-122"/>
              </a:rPr>
              <a:t>工作规划</a:t>
            </a:r>
          </a:p>
        </p:txBody>
      </p:sp>
      <p:sp>
        <p:nvSpPr>
          <p:cNvPr id="4" name="文本框 3">
            <a:extLst>
              <a:ext uri="{FF2B5EF4-FFF2-40B4-BE49-F238E27FC236}">
                <a16:creationId xmlns:a16="http://schemas.microsoft.com/office/drawing/2014/main" xmlns="" id="{B81156FB-F36A-4741-928C-C9E2EEF5BE4D}"/>
              </a:ext>
            </a:extLst>
          </p:cNvPr>
          <p:cNvSpPr txBox="1"/>
          <p:nvPr/>
        </p:nvSpPr>
        <p:spPr>
          <a:xfrm>
            <a:off x="3271836" y="3185404"/>
            <a:ext cx="5648326" cy="1889620"/>
          </a:xfrm>
          <a:prstGeom prst="rect">
            <a:avLst/>
          </a:prstGeom>
          <a:noFill/>
        </p:spPr>
        <p:txBody>
          <a:bodyPr wrap="square" rtlCol="0">
            <a:spAutoFit/>
          </a:bodyPr>
          <a:lstStyle/>
          <a:p>
            <a:pPr algn="just">
              <a:lnSpc>
                <a:spcPct val="150000"/>
              </a:lnSpc>
            </a:pPr>
            <a:r>
              <a:rPr lang="zh-CN" altLang="en-US" sz="20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000" spc="300" dirty="0">
              <a:latin typeface="仓耳羽辰体-谷力 W04" panose="02020400000000000000" pitchFamily="18" charset="-122"/>
              <a:ea typeface="仓耳羽辰体-谷力 W04" panose="02020400000000000000" pitchFamily="18" charset="-122"/>
              <a:cs typeface="+mn-ea"/>
              <a:sym typeface="+mn-lt"/>
            </a:endParaRPr>
          </a:p>
        </p:txBody>
      </p:sp>
      <p:cxnSp>
        <p:nvCxnSpPr>
          <p:cNvPr id="5" name="直接连接符 4">
            <a:extLst>
              <a:ext uri="{FF2B5EF4-FFF2-40B4-BE49-F238E27FC236}">
                <a16:creationId xmlns:a16="http://schemas.microsoft.com/office/drawing/2014/main" xmlns="" id="{0B2DC9EE-DBD9-430A-9EE6-14850A1AA900}"/>
              </a:ext>
            </a:extLst>
          </p:cNvPr>
          <p:cNvCxnSpPr/>
          <p:nvPr/>
        </p:nvCxnSpPr>
        <p:spPr>
          <a:xfrm>
            <a:off x="3848100" y="2831179"/>
            <a:ext cx="4495800" cy="0"/>
          </a:xfrm>
          <a:prstGeom prst="line">
            <a:avLst/>
          </a:prstGeom>
          <a:ln w="2857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493333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16" name="Inhaltsplatzhalter 4">
            <a:extLst>
              <a:ext uri="{FF2B5EF4-FFF2-40B4-BE49-F238E27FC236}">
                <a16:creationId xmlns:a16="http://schemas.microsoft.com/office/drawing/2014/main" xmlns="" id="{8F93B3FB-5289-4B97-8F16-7CC886A28AF7}"/>
              </a:ext>
            </a:extLst>
          </p:cNvPr>
          <p:cNvSpPr txBox="1">
            <a:spLocks/>
          </p:cNvSpPr>
          <p:nvPr/>
        </p:nvSpPr>
        <p:spPr>
          <a:xfrm>
            <a:off x="2478026" y="2909972"/>
            <a:ext cx="2405971" cy="1246495"/>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r>
              <a:rPr lang="en-US" sz="1400" b="1" dirty="0">
                <a:solidFill>
                  <a:schemeClr val="tx1"/>
                </a:solidFill>
                <a:latin typeface="仓耳羽辰体-谷力 W04" panose="02020400000000000000" pitchFamily="18" charset="-122"/>
                <a:ea typeface="仓耳羽辰体-谷力 W04" panose="02020400000000000000" pitchFamily="18" charset="-122"/>
              </a:rPr>
              <a:t/>
            </a:r>
            <a:br>
              <a:rPr lang="en-US" sz="1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p>
          <a:p>
            <a:pPr marL="0" indent="0" algn="r">
              <a:lnSpc>
                <a:spcPct val="100000"/>
              </a:lnSpc>
              <a:spcAft>
                <a:spcPts val="1200"/>
              </a:spcAft>
              <a:buNone/>
            </a:pPr>
            <a:endParaRPr lang="en-US" sz="1100" dirty="0">
              <a:solidFill>
                <a:schemeClr val="tx1"/>
              </a:solidFill>
              <a:latin typeface="仓耳羽辰体-谷力 W04" panose="02020400000000000000" pitchFamily="18" charset="-122"/>
              <a:ea typeface="仓耳羽辰体-谷力 W04" panose="02020400000000000000" pitchFamily="18" charset="-122"/>
            </a:endParaRPr>
          </a:p>
        </p:txBody>
      </p:sp>
      <p:sp>
        <p:nvSpPr>
          <p:cNvPr id="18" name="Inhaltsplatzhalter 4">
            <a:extLst>
              <a:ext uri="{FF2B5EF4-FFF2-40B4-BE49-F238E27FC236}">
                <a16:creationId xmlns:a16="http://schemas.microsoft.com/office/drawing/2014/main" xmlns="" id="{6F38A315-12C6-43D9-91D1-15ED0C238719}"/>
              </a:ext>
            </a:extLst>
          </p:cNvPr>
          <p:cNvSpPr txBox="1">
            <a:spLocks/>
          </p:cNvSpPr>
          <p:nvPr/>
        </p:nvSpPr>
        <p:spPr>
          <a:xfrm>
            <a:off x="7229597" y="2909972"/>
            <a:ext cx="2459202" cy="126188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2400" b="1" dirty="0">
                <a:solidFill>
                  <a:schemeClr val="tx1"/>
                </a:solidFill>
                <a:latin typeface="仓耳羽辰体-谷力 W04" panose="02020400000000000000" pitchFamily="18" charset="-122"/>
                <a:ea typeface="仓耳羽辰体-谷力 W04" panose="02020400000000000000" pitchFamily="18" charset="-122"/>
              </a:rPr>
              <a:t>标题在这里</a:t>
            </a:r>
            <a:r>
              <a:rPr lang="en-US" sz="2400" b="1" dirty="0">
                <a:solidFill>
                  <a:schemeClr val="tx1"/>
                </a:solidFill>
                <a:latin typeface="仓耳羽辰体-谷力 W04" panose="02020400000000000000" pitchFamily="18" charset="-122"/>
                <a:ea typeface="仓耳羽辰体-谷力 W04" panose="02020400000000000000" pitchFamily="18" charset="-122"/>
              </a:rPr>
              <a:t/>
            </a:r>
            <a:br>
              <a:rPr lang="en-US" sz="2400" b="1" dirty="0">
                <a:solidFill>
                  <a:schemeClr val="tx1"/>
                </a:solidFill>
                <a:latin typeface="仓耳羽辰体-谷力 W04" panose="02020400000000000000" pitchFamily="18" charset="-122"/>
                <a:ea typeface="仓耳羽辰体-谷力 W04" panose="02020400000000000000" pitchFamily="18" charset="-122"/>
              </a:rPr>
            </a:br>
            <a:r>
              <a:rPr lang="zh-CN" altLang="en-US" sz="1200" dirty="0">
                <a:solidFill>
                  <a:schemeClr val="tx1"/>
                </a:solidFill>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p>
          <a:p>
            <a:pPr marL="0" indent="0">
              <a:lnSpc>
                <a:spcPct val="100000"/>
              </a:lnSpc>
              <a:spcAft>
                <a:spcPts val="1200"/>
              </a:spcAft>
              <a:buNone/>
            </a:pPr>
            <a:endParaRPr lang="en-US" sz="1200" dirty="0">
              <a:solidFill>
                <a:schemeClr val="tx1"/>
              </a:solidFill>
              <a:latin typeface="仓耳羽辰体-谷力 W04" panose="02020400000000000000" pitchFamily="18" charset="-122"/>
              <a:ea typeface="仓耳羽辰体-谷力 W04" panose="02020400000000000000" pitchFamily="18" charset="-122"/>
            </a:endParaRPr>
          </a:p>
        </p:txBody>
      </p:sp>
      <p:grpSp>
        <p:nvGrpSpPr>
          <p:cNvPr id="3" name="组合 2">
            <a:extLst>
              <a:ext uri="{FF2B5EF4-FFF2-40B4-BE49-F238E27FC236}">
                <a16:creationId xmlns:a16="http://schemas.microsoft.com/office/drawing/2014/main" xmlns="" id="{B615F968-2714-4FDC-B01E-43A8BD50EA23}"/>
              </a:ext>
            </a:extLst>
          </p:cNvPr>
          <p:cNvGrpSpPr/>
          <p:nvPr/>
        </p:nvGrpSpPr>
        <p:grpSpPr>
          <a:xfrm>
            <a:off x="1207477" y="4915853"/>
            <a:ext cx="9777046" cy="1454935"/>
            <a:chOff x="1326832" y="4462857"/>
            <a:chExt cx="9777046" cy="1907932"/>
          </a:xfrm>
        </p:grpSpPr>
        <p:sp>
          <p:nvSpPr>
            <p:cNvPr id="6" name="任意多边形: 形状 5">
              <a:extLst>
                <a:ext uri="{FF2B5EF4-FFF2-40B4-BE49-F238E27FC236}">
                  <a16:creationId xmlns:a16="http://schemas.microsoft.com/office/drawing/2014/main" xmlns="" id="{83EC145B-D380-4780-9CAC-E2FD376298F5}"/>
                </a:ext>
              </a:extLst>
            </p:cNvPr>
            <p:cNvSpPr/>
            <p:nvPr/>
          </p:nvSpPr>
          <p:spPr>
            <a:xfrm>
              <a:off x="1326832" y="4462858"/>
              <a:ext cx="4888523" cy="1907931"/>
            </a:xfrm>
            <a:custGeom>
              <a:avLst/>
              <a:gdLst>
                <a:gd name="connsiteX0" fmla="*/ 3722129 w 4888523"/>
                <a:gd name="connsiteY0" fmla="*/ 1452860 h 1907930"/>
                <a:gd name="connsiteX1" fmla="*/ 3914680 w 4888523"/>
                <a:gd name="connsiteY1" fmla="*/ 1218984 h 1907930"/>
                <a:gd name="connsiteX2" fmla="*/ 3827636 w 4888523"/>
                <a:gd name="connsiteY2" fmla="*/ 975437 h 1907930"/>
                <a:gd name="connsiteX3" fmla="*/ 3785433 w 4888523"/>
                <a:gd name="connsiteY3" fmla="*/ 1147767 h 1907930"/>
                <a:gd name="connsiteX4" fmla="*/ 3607829 w 4888523"/>
                <a:gd name="connsiteY4" fmla="*/ 956974 h 1907930"/>
                <a:gd name="connsiteX5" fmla="*/ 4038652 w 4888523"/>
                <a:gd name="connsiteY5" fmla="*/ 1090617 h 1907930"/>
                <a:gd name="connsiteX6" fmla="*/ 3722129 w 4888523"/>
                <a:gd name="connsiteY6" fmla="*/ 1452860 h 1907930"/>
                <a:gd name="connsiteX7" fmla="*/ 4880076 w 4888523"/>
                <a:gd name="connsiteY7" fmla="*/ 922684 h 1907930"/>
                <a:gd name="connsiteX8" fmla="*/ 4656751 w 4888523"/>
                <a:gd name="connsiteY8" fmla="*/ 646605 h 1907930"/>
                <a:gd name="connsiteX9" fmla="*/ 4178449 w 4888523"/>
                <a:gd name="connsiteY9" fmla="*/ 732770 h 1907930"/>
                <a:gd name="connsiteX10" fmla="*/ 3684322 w 4888523"/>
                <a:gd name="connsiteY10" fmla="*/ 636054 h 1907930"/>
                <a:gd name="connsiteX11" fmla="*/ 3936661 w 4888523"/>
                <a:gd name="connsiteY11" fmla="*/ 305464 h 1907930"/>
                <a:gd name="connsiteX12" fmla="*/ 3958642 w 4888523"/>
                <a:gd name="connsiteY12" fmla="*/ 607040 h 1907930"/>
                <a:gd name="connsiteX13" fmla="*/ 3834670 w 4888523"/>
                <a:gd name="connsiteY13" fmla="*/ 525271 h 1907930"/>
                <a:gd name="connsiteX14" fmla="*/ 3932265 w 4888523"/>
                <a:gd name="connsiteY14" fmla="*/ 491861 h 1907930"/>
                <a:gd name="connsiteX15" fmla="*/ 3800380 w 4888523"/>
                <a:gd name="connsiteY15" fmla="*/ 468121 h 1907930"/>
                <a:gd name="connsiteX16" fmla="*/ 3834670 w 4888523"/>
                <a:gd name="connsiteY16" fmla="*/ 665069 h 1907930"/>
                <a:gd name="connsiteX17" fmla="*/ 4230324 w 4888523"/>
                <a:gd name="connsiteY17" fmla="*/ 510324 h 1907930"/>
                <a:gd name="connsiteX18" fmla="*/ 4004362 w 4888523"/>
                <a:gd name="connsiteY18" fmla="*/ 167424 h 1907930"/>
                <a:gd name="connsiteX19" fmla="*/ 3826757 w 4888523"/>
                <a:gd name="connsiteY19" fmla="*/ 14438 h 1907930"/>
                <a:gd name="connsiteX20" fmla="*/ 3449567 w 4888523"/>
                <a:gd name="connsiteY20" fmla="*/ 254468 h 1907930"/>
                <a:gd name="connsiteX21" fmla="*/ 3103150 w 4888523"/>
                <a:gd name="connsiteY21" fmla="*/ 422401 h 1907930"/>
                <a:gd name="connsiteX22" fmla="*/ 3446050 w 4888523"/>
                <a:gd name="connsiteY22" fmla="*/ 607919 h 1907930"/>
                <a:gd name="connsiteX23" fmla="*/ 3600795 w 4888523"/>
                <a:gd name="connsiteY23" fmla="*/ 752992 h 1907930"/>
                <a:gd name="connsiteX24" fmla="*/ 3427586 w 4888523"/>
                <a:gd name="connsiteY24" fmla="*/ 841794 h 1907930"/>
                <a:gd name="connsiteX25" fmla="*/ 3042483 w 4888523"/>
                <a:gd name="connsiteY25" fmla="*/ 651001 h 1907930"/>
                <a:gd name="connsiteX26" fmla="*/ 3012590 w 4888523"/>
                <a:gd name="connsiteY26" fmla="*/ 451416 h 1907930"/>
                <a:gd name="connsiteX27" fmla="*/ 2567699 w 4888523"/>
                <a:gd name="connsiteY27" fmla="*/ 298430 h 1907930"/>
                <a:gd name="connsiteX28" fmla="*/ 2623970 w 4888523"/>
                <a:gd name="connsiteY28" fmla="*/ 636054 h 1907930"/>
                <a:gd name="connsiteX29" fmla="*/ 2861362 w 4888523"/>
                <a:gd name="connsiteY29" fmla="*/ 479551 h 1907930"/>
                <a:gd name="connsiteX30" fmla="*/ 2813004 w 4888523"/>
                <a:gd name="connsiteY30" fmla="*/ 741562 h 1907930"/>
                <a:gd name="connsiteX31" fmla="*/ 2160615 w 4888523"/>
                <a:gd name="connsiteY31" fmla="*/ 674741 h 1907930"/>
                <a:gd name="connsiteX32" fmla="*/ 1553946 w 4888523"/>
                <a:gd name="connsiteY32" fmla="*/ 570112 h 1907930"/>
                <a:gd name="connsiteX33" fmla="*/ 2224799 w 4888523"/>
                <a:gd name="connsiteY33" fmla="*/ 803987 h 1907930"/>
                <a:gd name="connsiteX34" fmla="*/ 2718926 w 4888523"/>
                <a:gd name="connsiteY34" fmla="*/ 964887 h 1907930"/>
                <a:gd name="connsiteX35" fmla="*/ 3043363 w 4888523"/>
                <a:gd name="connsiteY35" fmla="*/ 1334164 h 1907930"/>
                <a:gd name="connsiteX36" fmla="*/ 3227122 w 4888523"/>
                <a:gd name="connsiteY36" fmla="*/ 1014124 h 1907930"/>
                <a:gd name="connsiteX37" fmla="*/ 3107546 w 4888523"/>
                <a:gd name="connsiteY37" fmla="*/ 1132820 h 1907930"/>
                <a:gd name="connsiteX38" fmla="*/ 3035449 w 4888523"/>
                <a:gd name="connsiteY38" fmla="*/ 895427 h 1907930"/>
                <a:gd name="connsiteX39" fmla="*/ 3325596 w 4888523"/>
                <a:gd name="connsiteY39" fmla="*/ 938510 h 1907930"/>
                <a:gd name="connsiteX40" fmla="*/ 3344059 w 4888523"/>
                <a:gd name="connsiteY40" fmla="*/ 1438792 h 1907930"/>
                <a:gd name="connsiteX41" fmla="*/ 2605506 w 4888523"/>
                <a:gd name="connsiteY41" fmla="*/ 1313941 h 1907930"/>
                <a:gd name="connsiteX42" fmla="*/ 1184669 w 4888523"/>
                <a:gd name="connsiteY42" fmla="*/ 651881 h 1907930"/>
                <a:gd name="connsiteX43" fmla="*/ 345 w 4888523"/>
                <a:gd name="connsiteY43" fmla="*/ 1372850 h 1907930"/>
                <a:gd name="connsiteX44" fmla="*/ 1074765 w 4888523"/>
                <a:gd name="connsiteY44" fmla="*/ 756509 h 1907930"/>
                <a:gd name="connsiteX45" fmla="*/ 2333823 w 4888523"/>
                <a:gd name="connsiteY45" fmla="*/ 1351748 h 1907930"/>
                <a:gd name="connsiteX46" fmla="*/ 3133923 w 4888523"/>
                <a:gd name="connsiteY46" fmla="*/ 1877528 h 1907930"/>
                <a:gd name="connsiteX47" fmla="*/ 4079976 w 4888523"/>
                <a:gd name="connsiteY47" fmla="*/ 1447584 h 1907930"/>
                <a:gd name="connsiteX48" fmla="*/ 4385948 w 4888523"/>
                <a:gd name="connsiteY48" fmla="*/ 945544 h 1907930"/>
                <a:gd name="connsiteX49" fmla="*/ 4747312 w 4888523"/>
                <a:gd name="connsiteY49" fmla="*/ 1025554 h 1907930"/>
                <a:gd name="connsiteX50" fmla="*/ 4555640 w 4888523"/>
                <a:gd name="connsiteY50" fmla="*/ 1132820 h 1907930"/>
                <a:gd name="connsiteX51" fmla="*/ 4616306 w 4888523"/>
                <a:gd name="connsiteY51" fmla="*/ 1004452 h 1907930"/>
                <a:gd name="connsiteX52" fmla="*/ 4453649 w 4888523"/>
                <a:gd name="connsiteY52" fmla="*/ 1042259 h 1907930"/>
                <a:gd name="connsiteX53" fmla="*/ 4676973 w 4888523"/>
                <a:gd name="connsiteY53" fmla="*/ 1334164 h 1907930"/>
                <a:gd name="connsiteX54" fmla="*/ 4857216 w 4888523"/>
                <a:gd name="connsiteY54" fmla="*/ 961370 h 1907930"/>
                <a:gd name="connsiteX55" fmla="*/ 4880076 w 4888523"/>
                <a:gd name="connsiteY55" fmla="*/ 922684 h 190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88523" h="1907930">
                  <a:moveTo>
                    <a:pt x="3722129" y="1452860"/>
                  </a:moveTo>
                  <a:cubicBezTo>
                    <a:pt x="3703665" y="1452860"/>
                    <a:pt x="3842583" y="1400985"/>
                    <a:pt x="3914680" y="1218984"/>
                  </a:cubicBezTo>
                  <a:cubicBezTo>
                    <a:pt x="3967434" y="1067757"/>
                    <a:pt x="3827636" y="975437"/>
                    <a:pt x="3827636" y="975437"/>
                  </a:cubicBezTo>
                  <a:cubicBezTo>
                    <a:pt x="3842583" y="993901"/>
                    <a:pt x="3827636" y="1100288"/>
                    <a:pt x="3785433" y="1147767"/>
                  </a:cubicBezTo>
                  <a:cubicBezTo>
                    <a:pt x="3740593" y="1196124"/>
                    <a:pt x="3551558" y="1141612"/>
                    <a:pt x="3607829" y="956974"/>
                  </a:cubicBezTo>
                  <a:cubicBezTo>
                    <a:pt x="3690476" y="783765"/>
                    <a:pt x="4038652" y="841794"/>
                    <a:pt x="4038652" y="1090617"/>
                  </a:cubicBezTo>
                  <a:cubicBezTo>
                    <a:pt x="4039531" y="1337681"/>
                    <a:pt x="3745868" y="1452860"/>
                    <a:pt x="3722129" y="1452860"/>
                  </a:cubicBezTo>
                  <a:close/>
                  <a:moveTo>
                    <a:pt x="4880076" y="922684"/>
                  </a:moveTo>
                  <a:cubicBezTo>
                    <a:pt x="4973274" y="617591"/>
                    <a:pt x="4656751" y="646605"/>
                    <a:pt x="4656751" y="646605"/>
                  </a:cubicBezTo>
                  <a:cubicBezTo>
                    <a:pt x="4502886" y="364372"/>
                    <a:pt x="4253184" y="646605"/>
                    <a:pt x="4178449" y="732770"/>
                  </a:cubicBezTo>
                  <a:cubicBezTo>
                    <a:pt x="4091406" y="816297"/>
                    <a:pt x="3755540" y="857621"/>
                    <a:pt x="3684322" y="636054"/>
                  </a:cubicBezTo>
                  <a:cubicBezTo>
                    <a:pt x="3612225" y="417126"/>
                    <a:pt x="3793346" y="245676"/>
                    <a:pt x="3936661" y="305464"/>
                  </a:cubicBezTo>
                  <a:cubicBezTo>
                    <a:pt x="4079976" y="367889"/>
                    <a:pt x="4109870" y="560441"/>
                    <a:pt x="3958642" y="607040"/>
                  </a:cubicBezTo>
                  <a:cubicBezTo>
                    <a:pt x="3811810" y="653639"/>
                    <a:pt x="3834670" y="525271"/>
                    <a:pt x="3834670" y="525271"/>
                  </a:cubicBezTo>
                  <a:cubicBezTo>
                    <a:pt x="3887424" y="581542"/>
                    <a:pt x="3924352" y="531426"/>
                    <a:pt x="3932265" y="491861"/>
                  </a:cubicBezTo>
                  <a:cubicBezTo>
                    <a:pt x="3943695" y="452295"/>
                    <a:pt x="3857530" y="388991"/>
                    <a:pt x="3800380" y="468121"/>
                  </a:cubicBezTo>
                  <a:cubicBezTo>
                    <a:pt x="3754660" y="581542"/>
                    <a:pt x="3834670" y="665069"/>
                    <a:pt x="3834670" y="665069"/>
                  </a:cubicBezTo>
                  <a:cubicBezTo>
                    <a:pt x="3834670" y="665069"/>
                    <a:pt x="4151193" y="802229"/>
                    <a:pt x="4230324" y="510324"/>
                  </a:cubicBezTo>
                  <a:cubicBezTo>
                    <a:pt x="4283078" y="133134"/>
                    <a:pt x="4004362" y="167424"/>
                    <a:pt x="4004362" y="167424"/>
                  </a:cubicBezTo>
                  <a:cubicBezTo>
                    <a:pt x="4004362" y="167424"/>
                    <a:pt x="3977985" y="68951"/>
                    <a:pt x="3826757" y="14438"/>
                  </a:cubicBezTo>
                  <a:cubicBezTo>
                    <a:pt x="3528698" y="-68209"/>
                    <a:pt x="3449567" y="229850"/>
                    <a:pt x="3449567" y="254468"/>
                  </a:cubicBezTo>
                  <a:cubicBezTo>
                    <a:pt x="3388900" y="211386"/>
                    <a:pt x="3103150" y="190284"/>
                    <a:pt x="3103150" y="422401"/>
                  </a:cubicBezTo>
                  <a:cubicBezTo>
                    <a:pt x="3103150" y="650122"/>
                    <a:pt x="3377470" y="607919"/>
                    <a:pt x="3446050" y="607919"/>
                  </a:cubicBezTo>
                  <a:cubicBezTo>
                    <a:pt x="3506717" y="607919"/>
                    <a:pt x="3600795" y="623745"/>
                    <a:pt x="3600795" y="752992"/>
                  </a:cubicBezTo>
                  <a:cubicBezTo>
                    <a:pt x="3600795" y="878722"/>
                    <a:pt x="3427586" y="841794"/>
                    <a:pt x="3427586" y="841794"/>
                  </a:cubicBezTo>
                  <a:cubicBezTo>
                    <a:pt x="3337026" y="692325"/>
                    <a:pt x="3042483" y="651001"/>
                    <a:pt x="3042483" y="651001"/>
                  </a:cubicBezTo>
                  <a:cubicBezTo>
                    <a:pt x="3053034" y="571871"/>
                    <a:pt x="3012590" y="451416"/>
                    <a:pt x="3012590" y="451416"/>
                  </a:cubicBezTo>
                  <a:cubicBezTo>
                    <a:pt x="2932580" y="199077"/>
                    <a:pt x="2635399" y="231608"/>
                    <a:pt x="2567699" y="298430"/>
                  </a:cubicBezTo>
                  <a:cubicBezTo>
                    <a:pt x="2492964" y="364372"/>
                    <a:pt x="2462191" y="557803"/>
                    <a:pt x="2623970" y="636054"/>
                  </a:cubicBezTo>
                  <a:cubicBezTo>
                    <a:pt x="2786627" y="718702"/>
                    <a:pt x="2861362" y="479551"/>
                    <a:pt x="2861362" y="479551"/>
                  </a:cubicBezTo>
                  <a:cubicBezTo>
                    <a:pt x="2861362" y="479551"/>
                    <a:pt x="2903565" y="651001"/>
                    <a:pt x="2813004" y="741562"/>
                  </a:cubicBezTo>
                  <a:cubicBezTo>
                    <a:pt x="2658259" y="894548"/>
                    <a:pt x="2466587" y="828606"/>
                    <a:pt x="2160615" y="674741"/>
                  </a:cubicBezTo>
                  <a:cubicBezTo>
                    <a:pt x="1855522" y="521754"/>
                    <a:pt x="1553946" y="570112"/>
                    <a:pt x="1553946" y="570112"/>
                  </a:cubicBezTo>
                  <a:cubicBezTo>
                    <a:pt x="1553946" y="570112"/>
                    <a:pt x="1915309" y="561320"/>
                    <a:pt x="2224799" y="803987"/>
                  </a:cubicBezTo>
                  <a:cubicBezTo>
                    <a:pt x="2394490" y="981592"/>
                    <a:pt x="2718926" y="964887"/>
                    <a:pt x="2718926" y="964887"/>
                  </a:cubicBezTo>
                  <a:cubicBezTo>
                    <a:pt x="2700463" y="1131941"/>
                    <a:pt x="2813004" y="1362299"/>
                    <a:pt x="3043363" y="1334164"/>
                  </a:cubicBezTo>
                  <a:cubicBezTo>
                    <a:pt x="3287789" y="1306028"/>
                    <a:pt x="3227122" y="1014124"/>
                    <a:pt x="3227122" y="1014124"/>
                  </a:cubicBezTo>
                  <a:cubicBezTo>
                    <a:pt x="3227122" y="1014124"/>
                    <a:pt x="3205141" y="1123148"/>
                    <a:pt x="3107546" y="1132820"/>
                  </a:cubicBezTo>
                  <a:cubicBezTo>
                    <a:pt x="3001159" y="1148646"/>
                    <a:pt x="2933459" y="990384"/>
                    <a:pt x="3035449" y="895427"/>
                  </a:cubicBezTo>
                  <a:cubicBezTo>
                    <a:pt x="3167334" y="834761"/>
                    <a:pt x="3325596" y="938510"/>
                    <a:pt x="3325596" y="938510"/>
                  </a:cubicBezTo>
                  <a:cubicBezTo>
                    <a:pt x="3325596" y="938510"/>
                    <a:pt x="3562988" y="1129303"/>
                    <a:pt x="3344059" y="1438792"/>
                  </a:cubicBezTo>
                  <a:cubicBezTo>
                    <a:pt x="3035449" y="1743885"/>
                    <a:pt x="2605506" y="1313941"/>
                    <a:pt x="2605506" y="1313941"/>
                  </a:cubicBezTo>
                  <a:cubicBezTo>
                    <a:pt x="2605506" y="1313941"/>
                    <a:pt x="1858159" y="605281"/>
                    <a:pt x="1184669" y="651881"/>
                  </a:cubicBezTo>
                  <a:cubicBezTo>
                    <a:pt x="709005" y="651881"/>
                    <a:pt x="-18119" y="1394831"/>
                    <a:pt x="345" y="1372850"/>
                  </a:cubicBezTo>
                  <a:cubicBezTo>
                    <a:pt x="407429" y="1036984"/>
                    <a:pt x="701971" y="834761"/>
                    <a:pt x="1074765" y="756509"/>
                  </a:cubicBezTo>
                  <a:cubicBezTo>
                    <a:pt x="1836179" y="662431"/>
                    <a:pt x="2333823" y="1351748"/>
                    <a:pt x="2333823" y="1351748"/>
                  </a:cubicBezTo>
                  <a:cubicBezTo>
                    <a:pt x="2759371" y="1817741"/>
                    <a:pt x="3133923" y="1877528"/>
                    <a:pt x="3133923" y="1877528"/>
                  </a:cubicBezTo>
                  <a:cubicBezTo>
                    <a:pt x="3724767" y="2052495"/>
                    <a:pt x="4079976" y="1447584"/>
                    <a:pt x="4079976" y="1447584"/>
                  </a:cubicBezTo>
                  <a:cubicBezTo>
                    <a:pt x="4079976" y="1447584"/>
                    <a:pt x="4269010" y="1070394"/>
                    <a:pt x="4385948" y="945544"/>
                  </a:cubicBezTo>
                  <a:cubicBezTo>
                    <a:pt x="4452770" y="873447"/>
                    <a:pt x="4725331" y="838277"/>
                    <a:pt x="4747312" y="1025554"/>
                  </a:cubicBezTo>
                  <a:cubicBezTo>
                    <a:pt x="4770172" y="1209313"/>
                    <a:pt x="4574103" y="1247999"/>
                    <a:pt x="4555640" y="1132820"/>
                  </a:cubicBezTo>
                  <a:cubicBezTo>
                    <a:pt x="4544210" y="1019399"/>
                    <a:pt x="4616306" y="1004452"/>
                    <a:pt x="4616306" y="1004452"/>
                  </a:cubicBezTo>
                  <a:cubicBezTo>
                    <a:pt x="4616306" y="1004452"/>
                    <a:pt x="4491456" y="942027"/>
                    <a:pt x="4453649" y="1042259"/>
                  </a:cubicBezTo>
                  <a:cubicBezTo>
                    <a:pt x="4443098" y="1136337"/>
                    <a:pt x="4430789" y="1350869"/>
                    <a:pt x="4676973" y="1334164"/>
                  </a:cubicBezTo>
                  <a:cubicBezTo>
                    <a:pt x="4940743" y="1313941"/>
                    <a:pt x="4857216" y="961370"/>
                    <a:pt x="4857216" y="961370"/>
                  </a:cubicBezTo>
                  <a:lnTo>
                    <a:pt x="4880076" y="922684"/>
                  </a:lnTo>
                  <a:close/>
                </a:path>
              </a:pathLst>
            </a:custGeom>
            <a:blipFill>
              <a:blip r:embed="rId3"/>
              <a:tile tx="0" ty="0" sx="100000" sy="100000" flip="none" algn="tl"/>
            </a:blipFill>
            <a:ln w="34925" cap="flat">
              <a:solidFill>
                <a:srgbClr val="AF382F"/>
              </a:solidFill>
              <a:prstDash val="solid"/>
              <a:miter/>
            </a:ln>
          </p:spPr>
          <p:txBody>
            <a:bodyPr rtlCol="0" anchor="ctr"/>
            <a:lstStyle/>
            <a:p>
              <a:endParaRPr lang="zh-CN" altLang="en-US"/>
            </a:p>
          </p:txBody>
        </p:sp>
        <p:sp>
          <p:nvSpPr>
            <p:cNvPr id="7" name="任意多边形: 形状 6">
              <a:extLst>
                <a:ext uri="{FF2B5EF4-FFF2-40B4-BE49-F238E27FC236}">
                  <a16:creationId xmlns:a16="http://schemas.microsoft.com/office/drawing/2014/main" xmlns="" id="{B0CD1858-7EBC-4E05-A153-7B1EDFB218EB}"/>
                </a:ext>
              </a:extLst>
            </p:cNvPr>
            <p:cNvSpPr/>
            <p:nvPr/>
          </p:nvSpPr>
          <p:spPr>
            <a:xfrm flipH="1">
              <a:off x="6215355" y="4462857"/>
              <a:ext cx="4888523" cy="1907931"/>
            </a:xfrm>
            <a:custGeom>
              <a:avLst/>
              <a:gdLst>
                <a:gd name="connsiteX0" fmla="*/ 3722129 w 4888523"/>
                <a:gd name="connsiteY0" fmla="*/ 1452860 h 1907930"/>
                <a:gd name="connsiteX1" fmla="*/ 3914680 w 4888523"/>
                <a:gd name="connsiteY1" fmla="*/ 1218984 h 1907930"/>
                <a:gd name="connsiteX2" fmla="*/ 3827636 w 4888523"/>
                <a:gd name="connsiteY2" fmla="*/ 975437 h 1907930"/>
                <a:gd name="connsiteX3" fmla="*/ 3785433 w 4888523"/>
                <a:gd name="connsiteY3" fmla="*/ 1147767 h 1907930"/>
                <a:gd name="connsiteX4" fmla="*/ 3607829 w 4888523"/>
                <a:gd name="connsiteY4" fmla="*/ 956974 h 1907930"/>
                <a:gd name="connsiteX5" fmla="*/ 4038652 w 4888523"/>
                <a:gd name="connsiteY5" fmla="*/ 1090617 h 1907930"/>
                <a:gd name="connsiteX6" fmla="*/ 3722129 w 4888523"/>
                <a:gd name="connsiteY6" fmla="*/ 1452860 h 1907930"/>
                <a:gd name="connsiteX7" fmla="*/ 4880076 w 4888523"/>
                <a:gd name="connsiteY7" fmla="*/ 922684 h 1907930"/>
                <a:gd name="connsiteX8" fmla="*/ 4656751 w 4888523"/>
                <a:gd name="connsiteY8" fmla="*/ 646605 h 1907930"/>
                <a:gd name="connsiteX9" fmla="*/ 4178449 w 4888523"/>
                <a:gd name="connsiteY9" fmla="*/ 732770 h 1907930"/>
                <a:gd name="connsiteX10" fmla="*/ 3684322 w 4888523"/>
                <a:gd name="connsiteY10" fmla="*/ 636054 h 1907930"/>
                <a:gd name="connsiteX11" fmla="*/ 3936661 w 4888523"/>
                <a:gd name="connsiteY11" fmla="*/ 305464 h 1907930"/>
                <a:gd name="connsiteX12" fmla="*/ 3958642 w 4888523"/>
                <a:gd name="connsiteY12" fmla="*/ 607040 h 1907930"/>
                <a:gd name="connsiteX13" fmla="*/ 3834670 w 4888523"/>
                <a:gd name="connsiteY13" fmla="*/ 525271 h 1907930"/>
                <a:gd name="connsiteX14" fmla="*/ 3932265 w 4888523"/>
                <a:gd name="connsiteY14" fmla="*/ 491861 h 1907930"/>
                <a:gd name="connsiteX15" fmla="*/ 3800380 w 4888523"/>
                <a:gd name="connsiteY15" fmla="*/ 468121 h 1907930"/>
                <a:gd name="connsiteX16" fmla="*/ 3834670 w 4888523"/>
                <a:gd name="connsiteY16" fmla="*/ 665069 h 1907930"/>
                <a:gd name="connsiteX17" fmla="*/ 4230324 w 4888523"/>
                <a:gd name="connsiteY17" fmla="*/ 510324 h 1907930"/>
                <a:gd name="connsiteX18" fmla="*/ 4004362 w 4888523"/>
                <a:gd name="connsiteY18" fmla="*/ 167424 h 1907930"/>
                <a:gd name="connsiteX19" fmla="*/ 3826757 w 4888523"/>
                <a:gd name="connsiteY19" fmla="*/ 14438 h 1907930"/>
                <a:gd name="connsiteX20" fmla="*/ 3449567 w 4888523"/>
                <a:gd name="connsiteY20" fmla="*/ 254468 h 1907930"/>
                <a:gd name="connsiteX21" fmla="*/ 3103150 w 4888523"/>
                <a:gd name="connsiteY21" fmla="*/ 422401 h 1907930"/>
                <a:gd name="connsiteX22" fmla="*/ 3446050 w 4888523"/>
                <a:gd name="connsiteY22" fmla="*/ 607919 h 1907930"/>
                <a:gd name="connsiteX23" fmla="*/ 3600795 w 4888523"/>
                <a:gd name="connsiteY23" fmla="*/ 752992 h 1907930"/>
                <a:gd name="connsiteX24" fmla="*/ 3427586 w 4888523"/>
                <a:gd name="connsiteY24" fmla="*/ 841794 h 1907930"/>
                <a:gd name="connsiteX25" fmla="*/ 3042483 w 4888523"/>
                <a:gd name="connsiteY25" fmla="*/ 651001 h 1907930"/>
                <a:gd name="connsiteX26" fmla="*/ 3012590 w 4888523"/>
                <a:gd name="connsiteY26" fmla="*/ 451416 h 1907930"/>
                <a:gd name="connsiteX27" fmla="*/ 2567699 w 4888523"/>
                <a:gd name="connsiteY27" fmla="*/ 298430 h 1907930"/>
                <a:gd name="connsiteX28" fmla="*/ 2623970 w 4888523"/>
                <a:gd name="connsiteY28" fmla="*/ 636054 h 1907930"/>
                <a:gd name="connsiteX29" fmla="*/ 2861362 w 4888523"/>
                <a:gd name="connsiteY29" fmla="*/ 479551 h 1907930"/>
                <a:gd name="connsiteX30" fmla="*/ 2813004 w 4888523"/>
                <a:gd name="connsiteY30" fmla="*/ 741562 h 1907930"/>
                <a:gd name="connsiteX31" fmla="*/ 2160615 w 4888523"/>
                <a:gd name="connsiteY31" fmla="*/ 674741 h 1907930"/>
                <a:gd name="connsiteX32" fmla="*/ 1553946 w 4888523"/>
                <a:gd name="connsiteY32" fmla="*/ 570112 h 1907930"/>
                <a:gd name="connsiteX33" fmla="*/ 2224799 w 4888523"/>
                <a:gd name="connsiteY33" fmla="*/ 803987 h 1907930"/>
                <a:gd name="connsiteX34" fmla="*/ 2718926 w 4888523"/>
                <a:gd name="connsiteY34" fmla="*/ 964887 h 1907930"/>
                <a:gd name="connsiteX35" fmla="*/ 3043363 w 4888523"/>
                <a:gd name="connsiteY35" fmla="*/ 1334164 h 1907930"/>
                <a:gd name="connsiteX36" fmla="*/ 3227122 w 4888523"/>
                <a:gd name="connsiteY36" fmla="*/ 1014124 h 1907930"/>
                <a:gd name="connsiteX37" fmla="*/ 3107546 w 4888523"/>
                <a:gd name="connsiteY37" fmla="*/ 1132820 h 1907930"/>
                <a:gd name="connsiteX38" fmla="*/ 3035449 w 4888523"/>
                <a:gd name="connsiteY38" fmla="*/ 895427 h 1907930"/>
                <a:gd name="connsiteX39" fmla="*/ 3325596 w 4888523"/>
                <a:gd name="connsiteY39" fmla="*/ 938510 h 1907930"/>
                <a:gd name="connsiteX40" fmla="*/ 3344059 w 4888523"/>
                <a:gd name="connsiteY40" fmla="*/ 1438792 h 1907930"/>
                <a:gd name="connsiteX41" fmla="*/ 2605506 w 4888523"/>
                <a:gd name="connsiteY41" fmla="*/ 1313941 h 1907930"/>
                <a:gd name="connsiteX42" fmla="*/ 1184669 w 4888523"/>
                <a:gd name="connsiteY42" fmla="*/ 651881 h 1907930"/>
                <a:gd name="connsiteX43" fmla="*/ 345 w 4888523"/>
                <a:gd name="connsiteY43" fmla="*/ 1372850 h 1907930"/>
                <a:gd name="connsiteX44" fmla="*/ 1074765 w 4888523"/>
                <a:gd name="connsiteY44" fmla="*/ 756509 h 1907930"/>
                <a:gd name="connsiteX45" fmla="*/ 2333823 w 4888523"/>
                <a:gd name="connsiteY45" fmla="*/ 1351748 h 1907930"/>
                <a:gd name="connsiteX46" fmla="*/ 3133923 w 4888523"/>
                <a:gd name="connsiteY46" fmla="*/ 1877528 h 1907930"/>
                <a:gd name="connsiteX47" fmla="*/ 4079976 w 4888523"/>
                <a:gd name="connsiteY47" fmla="*/ 1447584 h 1907930"/>
                <a:gd name="connsiteX48" fmla="*/ 4385948 w 4888523"/>
                <a:gd name="connsiteY48" fmla="*/ 945544 h 1907930"/>
                <a:gd name="connsiteX49" fmla="*/ 4747312 w 4888523"/>
                <a:gd name="connsiteY49" fmla="*/ 1025554 h 1907930"/>
                <a:gd name="connsiteX50" fmla="*/ 4555640 w 4888523"/>
                <a:gd name="connsiteY50" fmla="*/ 1132820 h 1907930"/>
                <a:gd name="connsiteX51" fmla="*/ 4616306 w 4888523"/>
                <a:gd name="connsiteY51" fmla="*/ 1004452 h 1907930"/>
                <a:gd name="connsiteX52" fmla="*/ 4453649 w 4888523"/>
                <a:gd name="connsiteY52" fmla="*/ 1042259 h 1907930"/>
                <a:gd name="connsiteX53" fmla="*/ 4676973 w 4888523"/>
                <a:gd name="connsiteY53" fmla="*/ 1334164 h 1907930"/>
                <a:gd name="connsiteX54" fmla="*/ 4857216 w 4888523"/>
                <a:gd name="connsiteY54" fmla="*/ 961370 h 1907930"/>
                <a:gd name="connsiteX55" fmla="*/ 4880076 w 4888523"/>
                <a:gd name="connsiteY55" fmla="*/ 922684 h 190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888523" h="1907930">
                  <a:moveTo>
                    <a:pt x="3722129" y="1452860"/>
                  </a:moveTo>
                  <a:cubicBezTo>
                    <a:pt x="3703665" y="1452860"/>
                    <a:pt x="3842583" y="1400985"/>
                    <a:pt x="3914680" y="1218984"/>
                  </a:cubicBezTo>
                  <a:cubicBezTo>
                    <a:pt x="3967434" y="1067757"/>
                    <a:pt x="3827636" y="975437"/>
                    <a:pt x="3827636" y="975437"/>
                  </a:cubicBezTo>
                  <a:cubicBezTo>
                    <a:pt x="3842583" y="993901"/>
                    <a:pt x="3827636" y="1100288"/>
                    <a:pt x="3785433" y="1147767"/>
                  </a:cubicBezTo>
                  <a:cubicBezTo>
                    <a:pt x="3740593" y="1196124"/>
                    <a:pt x="3551558" y="1141612"/>
                    <a:pt x="3607829" y="956974"/>
                  </a:cubicBezTo>
                  <a:cubicBezTo>
                    <a:pt x="3690476" y="783765"/>
                    <a:pt x="4038652" y="841794"/>
                    <a:pt x="4038652" y="1090617"/>
                  </a:cubicBezTo>
                  <a:cubicBezTo>
                    <a:pt x="4039531" y="1337681"/>
                    <a:pt x="3745868" y="1452860"/>
                    <a:pt x="3722129" y="1452860"/>
                  </a:cubicBezTo>
                  <a:close/>
                  <a:moveTo>
                    <a:pt x="4880076" y="922684"/>
                  </a:moveTo>
                  <a:cubicBezTo>
                    <a:pt x="4973274" y="617591"/>
                    <a:pt x="4656751" y="646605"/>
                    <a:pt x="4656751" y="646605"/>
                  </a:cubicBezTo>
                  <a:cubicBezTo>
                    <a:pt x="4502886" y="364372"/>
                    <a:pt x="4253184" y="646605"/>
                    <a:pt x="4178449" y="732770"/>
                  </a:cubicBezTo>
                  <a:cubicBezTo>
                    <a:pt x="4091406" y="816297"/>
                    <a:pt x="3755540" y="857621"/>
                    <a:pt x="3684322" y="636054"/>
                  </a:cubicBezTo>
                  <a:cubicBezTo>
                    <a:pt x="3612225" y="417126"/>
                    <a:pt x="3793346" y="245676"/>
                    <a:pt x="3936661" y="305464"/>
                  </a:cubicBezTo>
                  <a:cubicBezTo>
                    <a:pt x="4079976" y="367889"/>
                    <a:pt x="4109870" y="560441"/>
                    <a:pt x="3958642" y="607040"/>
                  </a:cubicBezTo>
                  <a:cubicBezTo>
                    <a:pt x="3811810" y="653639"/>
                    <a:pt x="3834670" y="525271"/>
                    <a:pt x="3834670" y="525271"/>
                  </a:cubicBezTo>
                  <a:cubicBezTo>
                    <a:pt x="3887424" y="581542"/>
                    <a:pt x="3924352" y="531426"/>
                    <a:pt x="3932265" y="491861"/>
                  </a:cubicBezTo>
                  <a:cubicBezTo>
                    <a:pt x="3943695" y="452295"/>
                    <a:pt x="3857530" y="388991"/>
                    <a:pt x="3800380" y="468121"/>
                  </a:cubicBezTo>
                  <a:cubicBezTo>
                    <a:pt x="3754660" y="581542"/>
                    <a:pt x="3834670" y="665069"/>
                    <a:pt x="3834670" y="665069"/>
                  </a:cubicBezTo>
                  <a:cubicBezTo>
                    <a:pt x="3834670" y="665069"/>
                    <a:pt x="4151193" y="802229"/>
                    <a:pt x="4230324" y="510324"/>
                  </a:cubicBezTo>
                  <a:cubicBezTo>
                    <a:pt x="4283078" y="133134"/>
                    <a:pt x="4004362" y="167424"/>
                    <a:pt x="4004362" y="167424"/>
                  </a:cubicBezTo>
                  <a:cubicBezTo>
                    <a:pt x="4004362" y="167424"/>
                    <a:pt x="3977985" y="68951"/>
                    <a:pt x="3826757" y="14438"/>
                  </a:cubicBezTo>
                  <a:cubicBezTo>
                    <a:pt x="3528698" y="-68209"/>
                    <a:pt x="3449567" y="229850"/>
                    <a:pt x="3449567" y="254468"/>
                  </a:cubicBezTo>
                  <a:cubicBezTo>
                    <a:pt x="3388900" y="211386"/>
                    <a:pt x="3103150" y="190284"/>
                    <a:pt x="3103150" y="422401"/>
                  </a:cubicBezTo>
                  <a:cubicBezTo>
                    <a:pt x="3103150" y="650122"/>
                    <a:pt x="3377470" y="607919"/>
                    <a:pt x="3446050" y="607919"/>
                  </a:cubicBezTo>
                  <a:cubicBezTo>
                    <a:pt x="3506717" y="607919"/>
                    <a:pt x="3600795" y="623745"/>
                    <a:pt x="3600795" y="752992"/>
                  </a:cubicBezTo>
                  <a:cubicBezTo>
                    <a:pt x="3600795" y="878722"/>
                    <a:pt x="3427586" y="841794"/>
                    <a:pt x="3427586" y="841794"/>
                  </a:cubicBezTo>
                  <a:cubicBezTo>
                    <a:pt x="3337026" y="692325"/>
                    <a:pt x="3042483" y="651001"/>
                    <a:pt x="3042483" y="651001"/>
                  </a:cubicBezTo>
                  <a:cubicBezTo>
                    <a:pt x="3053034" y="571871"/>
                    <a:pt x="3012590" y="451416"/>
                    <a:pt x="3012590" y="451416"/>
                  </a:cubicBezTo>
                  <a:cubicBezTo>
                    <a:pt x="2932580" y="199077"/>
                    <a:pt x="2635399" y="231608"/>
                    <a:pt x="2567699" y="298430"/>
                  </a:cubicBezTo>
                  <a:cubicBezTo>
                    <a:pt x="2492964" y="364372"/>
                    <a:pt x="2462191" y="557803"/>
                    <a:pt x="2623970" y="636054"/>
                  </a:cubicBezTo>
                  <a:cubicBezTo>
                    <a:pt x="2786627" y="718702"/>
                    <a:pt x="2861362" y="479551"/>
                    <a:pt x="2861362" y="479551"/>
                  </a:cubicBezTo>
                  <a:cubicBezTo>
                    <a:pt x="2861362" y="479551"/>
                    <a:pt x="2903565" y="651001"/>
                    <a:pt x="2813004" y="741562"/>
                  </a:cubicBezTo>
                  <a:cubicBezTo>
                    <a:pt x="2658259" y="894548"/>
                    <a:pt x="2466587" y="828606"/>
                    <a:pt x="2160615" y="674741"/>
                  </a:cubicBezTo>
                  <a:cubicBezTo>
                    <a:pt x="1855522" y="521754"/>
                    <a:pt x="1553946" y="570112"/>
                    <a:pt x="1553946" y="570112"/>
                  </a:cubicBezTo>
                  <a:cubicBezTo>
                    <a:pt x="1553946" y="570112"/>
                    <a:pt x="1915309" y="561320"/>
                    <a:pt x="2224799" y="803987"/>
                  </a:cubicBezTo>
                  <a:cubicBezTo>
                    <a:pt x="2394490" y="981592"/>
                    <a:pt x="2718926" y="964887"/>
                    <a:pt x="2718926" y="964887"/>
                  </a:cubicBezTo>
                  <a:cubicBezTo>
                    <a:pt x="2700463" y="1131941"/>
                    <a:pt x="2813004" y="1362299"/>
                    <a:pt x="3043363" y="1334164"/>
                  </a:cubicBezTo>
                  <a:cubicBezTo>
                    <a:pt x="3287789" y="1306028"/>
                    <a:pt x="3227122" y="1014124"/>
                    <a:pt x="3227122" y="1014124"/>
                  </a:cubicBezTo>
                  <a:cubicBezTo>
                    <a:pt x="3227122" y="1014124"/>
                    <a:pt x="3205141" y="1123148"/>
                    <a:pt x="3107546" y="1132820"/>
                  </a:cubicBezTo>
                  <a:cubicBezTo>
                    <a:pt x="3001159" y="1148646"/>
                    <a:pt x="2933459" y="990384"/>
                    <a:pt x="3035449" y="895427"/>
                  </a:cubicBezTo>
                  <a:cubicBezTo>
                    <a:pt x="3167334" y="834761"/>
                    <a:pt x="3325596" y="938510"/>
                    <a:pt x="3325596" y="938510"/>
                  </a:cubicBezTo>
                  <a:cubicBezTo>
                    <a:pt x="3325596" y="938510"/>
                    <a:pt x="3562988" y="1129303"/>
                    <a:pt x="3344059" y="1438792"/>
                  </a:cubicBezTo>
                  <a:cubicBezTo>
                    <a:pt x="3035449" y="1743885"/>
                    <a:pt x="2605506" y="1313941"/>
                    <a:pt x="2605506" y="1313941"/>
                  </a:cubicBezTo>
                  <a:cubicBezTo>
                    <a:pt x="2605506" y="1313941"/>
                    <a:pt x="1858159" y="605281"/>
                    <a:pt x="1184669" y="651881"/>
                  </a:cubicBezTo>
                  <a:cubicBezTo>
                    <a:pt x="709005" y="651881"/>
                    <a:pt x="-18119" y="1394831"/>
                    <a:pt x="345" y="1372850"/>
                  </a:cubicBezTo>
                  <a:cubicBezTo>
                    <a:pt x="407429" y="1036984"/>
                    <a:pt x="701971" y="834761"/>
                    <a:pt x="1074765" y="756509"/>
                  </a:cubicBezTo>
                  <a:cubicBezTo>
                    <a:pt x="1836179" y="662431"/>
                    <a:pt x="2333823" y="1351748"/>
                    <a:pt x="2333823" y="1351748"/>
                  </a:cubicBezTo>
                  <a:cubicBezTo>
                    <a:pt x="2759371" y="1817741"/>
                    <a:pt x="3133923" y="1877528"/>
                    <a:pt x="3133923" y="1877528"/>
                  </a:cubicBezTo>
                  <a:cubicBezTo>
                    <a:pt x="3724767" y="2052495"/>
                    <a:pt x="4079976" y="1447584"/>
                    <a:pt x="4079976" y="1447584"/>
                  </a:cubicBezTo>
                  <a:cubicBezTo>
                    <a:pt x="4079976" y="1447584"/>
                    <a:pt x="4269010" y="1070394"/>
                    <a:pt x="4385948" y="945544"/>
                  </a:cubicBezTo>
                  <a:cubicBezTo>
                    <a:pt x="4452770" y="873447"/>
                    <a:pt x="4725331" y="838277"/>
                    <a:pt x="4747312" y="1025554"/>
                  </a:cubicBezTo>
                  <a:cubicBezTo>
                    <a:pt x="4770172" y="1209313"/>
                    <a:pt x="4574103" y="1247999"/>
                    <a:pt x="4555640" y="1132820"/>
                  </a:cubicBezTo>
                  <a:cubicBezTo>
                    <a:pt x="4544210" y="1019399"/>
                    <a:pt x="4616306" y="1004452"/>
                    <a:pt x="4616306" y="1004452"/>
                  </a:cubicBezTo>
                  <a:cubicBezTo>
                    <a:pt x="4616306" y="1004452"/>
                    <a:pt x="4491456" y="942027"/>
                    <a:pt x="4453649" y="1042259"/>
                  </a:cubicBezTo>
                  <a:cubicBezTo>
                    <a:pt x="4443098" y="1136337"/>
                    <a:pt x="4430789" y="1350869"/>
                    <a:pt x="4676973" y="1334164"/>
                  </a:cubicBezTo>
                  <a:cubicBezTo>
                    <a:pt x="4940743" y="1313941"/>
                    <a:pt x="4857216" y="961370"/>
                    <a:pt x="4857216" y="961370"/>
                  </a:cubicBezTo>
                  <a:lnTo>
                    <a:pt x="4880076" y="922684"/>
                  </a:lnTo>
                  <a:close/>
                </a:path>
              </a:pathLst>
            </a:custGeom>
            <a:blipFill>
              <a:blip r:embed="rId3"/>
              <a:tile tx="0" ty="0" sx="100000" sy="100000" flip="none" algn="tl"/>
            </a:blipFill>
            <a:ln w="34925" cap="flat">
              <a:solidFill>
                <a:srgbClr val="AF382F"/>
              </a:solidFill>
              <a:prstDash val="solid"/>
              <a:miter/>
            </a:ln>
          </p:spPr>
          <p:txBody>
            <a:bodyPr rtlCol="0" anchor="ctr"/>
            <a:lstStyle/>
            <a:p>
              <a:endParaRPr lang="zh-CN" altLang="en-US"/>
            </a:p>
          </p:txBody>
        </p:sp>
      </p:grpSp>
      <p:cxnSp>
        <p:nvCxnSpPr>
          <p:cNvPr id="5" name="直接连接符 4">
            <a:extLst>
              <a:ext uri="{FF2B5EF4-FFF2-40B4-BE49-F238E27FC236}">
                <a16:creationId xmlns:a16="http://schemas.microsoft.com/office/drawing/2014/main" xmlns="" id="{1977C28C-5A7F-4A51-99A4-C26D8A3DF37D}"/>
              </a:ext>
            </a:extLst>
          </p:cNvPr>
          <p:cNvCxnSpPr>
            <a:cxnSpLocks/>
          </p:cNvCxnSpPr>
          <p:nvPr/>
        </p:nvCxnSpPr>
        <p:spPr>
          <a:xfrm>
            <a:off x="5224431" y="2701533"/>
            <a:ext cx="0" cy="1454934"/>
          </a:xfrm>
          <a:prstGeom prst="line">
            <a:avLst/>
          </a:prstGeom>
          <a:ln w="38100">
            <a:solidFill>
              <a:srgbClr val="AF382F"/>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DE9F24EA-AD13-4D89-BB3D-92D28CDA0276}"/>
              </a:ext>
            </a:extLst>
          </p:cNvPr>
          <p:cNvCxnSpPr>
            <a:cxnSpLocks/>
          </p:cNvCxnSpPr>
          <p:nvPr/>
        </p:nvCxnSpPr>
        <p:spPr>
          <a:xfrm>
            <a:off x="6886977" y="2701533"/>
            <a:ext cx="0" cy="1454934"/>
          </a:xfrm>
          <a:prstGeom prst="line">
            <a:avLst/>
          </a:prstGeom>
          <a:ln w="38100">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239766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right)">
                                      <p:cBhvr>
                                        <p:cTn id="14" dur="500"/>
                                        <p:tgtEl>
                                          <p:spTgt spid="1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40" name="文本框 39">
            <a:extLst>
              <a:ext uri="{FF2B5EF4-FFF2-40B4-BE49-F238E27FC236}">
                <a16:creationId xmlns:a16="http://schemas.microsoft.com/office/drawing/2014/main" xmlns="" id="{5A0FB675-568C-446C-96E9-07A2D4345BF5}"/>
              </a:ext>
            </a:extLst>
          </p:cNvPr>
          <p:cNvSpPr txBox="1"/>
          <p:nvPr/>
        </p:nvSpPr>
        <p:spPr>
          <a:xfrm>
            <a:off x="1984648" y="4776237"/>
            <a:ext cx="4891777" cy="461665"/>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latin typeface="仓耳羽辰体-谷力 W04" panose="02020400000000000000" pitchFamily="18" charset="-122"/>
              <a:ea typeface="仓耳羽辰体-谷力 W04" panose="02020400000000000000" pitchFamily="18" charset="-122"/>
            </a:endParaRPr>
          </a:p>
        </p:txBody>
      </p:sp>
      <p:sp>
        <p:nvSpPr>
          <p:cNvPr id="41" name="文本框 40">
            <a:extLst>
              <a:ext uri="{FF2B5EF4-FFF2-40B4-BE49-F238E27FC236}">
                <a16:creationId xmlns:a16="http://schemas.microsoft.com/office/drawing/2014/main" xmlns="" id="{CBC43460-0AAE-4BE2-9FDF-24CCE3F631EF}"/>
              </a:ext>
            </a:extLst>
          </p:cNvPr>
          <p:cNvSpPr txBox="1"/>
          <p:nvPr/>
        </p:nvSpPr>
        <p:spPr>
          <a:xfrm>
            <a:off x="1980985" y="2921284"/>
            <a:ext cx="4891777" cy="461665"/>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latin typeface="仓耳羽辰体-谷力 W04" panose="02020400000000000000" pitchFamily="18" charset="-122"/>
              <a:ea typeface="仓耳羽辰体-谷力 W04" panose="02020400000000000000" pitchFamily="18" charset="-122"/>
            </a:endParaRPr>
          </a:p>
        </p:txBody>
      </p:sp>
      <p:sp>
        <p:nvSpPr>
          <p:cNvPr id="42" name="Shape 497">
            <a:extLst>
              <a:ext uri="{FF2B5EF4-FFF2-40B4-BE49-F238E27FC236}">
                <a16:creationId xmlns:a16="http://schemas.microsoft.com/office/drawing/2014/main" xmlns="" id="{98EE365A-C0A2-402F-9D45-9E4308658974}"/>
              </a:ext>
            </a:extLst>
          </p:cNvPr>
          <p:cNvSpPr txBox="1"/>
          <p:nvPr/>
        </p:nvSpPr>
        <p:spPr>
          <a:xfrm>
            <a:off x="2831197" y="4094931"/>
            <a:ext cx="2946639"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zh-CN" altLang="en-US" sz="2800" dirty="0">
                <a:latin typeface="仓耳羽辰体-谷力 W04" panose="02020400000000000000" pitchFamily="18" charset="-122"/>
                <a:ea typeface="仓耳羽辰体-谷力 W04" panose="02020400000000000000" pitchFamily="18" charset="-122"/>
                <a:cs typeface="Montserrat"/>
                <a:sym typeface="Montserrat"/>
              </a:rPr>
              <a:t>标题在这里</a:t>
            </a:r>
            <a:endParaRPr lang="en-US" sz="2800" dirty="0">
              <a:latin typeface="仓耳羽辰体-谷力 W04" panose="02020400000000000000" pitchFamily="18" charset="-122"/>
              <a:ea typeface="仓耳羽辰体-谷力 W04" panose="02020400000000000000" pitchFamily="18" charset="-122"/>
              <a:cs typeface="Montserrat"/>
              <a:sym typeface="Montserrat"/>
            </a:endParaRPr>
          </a:p>
        </p:txBody>
      </p:sp>
      <p:sp>
        <p:nvSpPr>
          <p:cNvPr id="43" name="Shape 497">
            <a:extLst>
              <a:ext uri="{FF2B5EF4-FFF2-40B4-BE49-F238E27FC236}">
                <a16:creationId xmlns:a16="http://schemas.microsoft.com/office/drawing/2014/main" xmlns="" id="{1EABF8CC-A6FB-4B56-8FC1-A1AEDA31D599}"/>
              </a:ext>
            </a:extLst>
          </p:cNvPr>
          <p:cNvSpPr txBox="1"/>
          <p:nvPr/>
        </p:nvSpPr>
        <p:spPr>
          <a:xfrm>
            <a:off x="2775835" y="2239978"/>
            <a:ext cx="2946639" cy="400109"/>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zh-CN" altLang="en-US" sz="2800" dirty="0">
                <a:latin typeface="仓耳羽辰体-谷力 W04" panose="02020400000000000000" pitchFamily="18" charset="-122"/>
                <a:ea typeface="仓耳羽辰体-谷力 W04" panose="02020400000000000000" pitchFamily="18" charset="-122"/>
                <a:cs typeface="Montserrat"/>
                <a:sym typeface="Montserrat"/>
              </a:rPr>
              <a:t>标题在这里</a:t>
            </a:r>
            <a:endParaRPr lang="en-US" sz="2800" dirty="0">
              <a:latin typeface="仓耳羽辰体-谷力 W04" panose="02020400000000000000" pitchFamily="18" charset="-122"/>
              <a:ea typeface="仓耳羽辰体-谷力 W04" panose="02020400000000000000" pitchFamily="18" charset="-122"/>
              <a:cs typeface="Montserrat"/>
              <a:sym typeface="Montserrat"/>
            </a:endParaRPr>
          </a:p>
        </p:txBody>
      </p:sp>
      <p:grpSp>
        <p:nvGrpSpPr>
          <p:cNvPr id="18" name="组合 17">
            <a:extLst>
              <a:ext uri="{FF2B5EF4-FFF2-40B4-BE49-F238E27FC236}">
                <a16:creationId xmlns:a16="http://schemas.microsoft.com/office/drawing/2014/main" xmlns="" id="{DBC72825-4799-454F-B3E5-350F6BB493D6}"/>
              </a:ext>
            </a:extLst>
          </p:cNvPr>
          <p:cNvGrpSpPr/>
          <p:nvPr/>
        </p:nvGrpSpPr>
        <p:grpSpPr>
          <a:xfrm rot="16200000">
            <a:off x="6905403" y="1603343"/>
            <a:ext cx="7247591" cy="2336791"/>
            <a:chOff x="1189672" y="4785360"/>
            <a:chExt cx="3676650" cy="1046797"/>
          </a:xfrm>
          <a:blipFill>
            <a:blip r:embed="rId3"/>
            <a:tile tx="0" ty="0" sx="100000" sy="100000" flip="none" algn="tl"/>
          </a:blipFill>
        </p:grpSpPr>
        <p:sp>
          <p:nvSpPr>
            <p:cNvPr id="19" name="任意多边形: 形状 18">
              <a:extLst>
                <a:ext uri="{FF2B5EF4-FFF2-40B4-BE49-F238E27FC236}">
                  <a16:creationId xmlns:a16="http://schemas.microsoft.com/office/drawing/2014/main" xmlns="" id="{DA8607BF-19EA-437A-B50C-ED1BE4B2F7E1}"/>
                </a:ext>
              </a:extLst>
            </p:cNvPr>
            <p:cNvSpPr/>
            <p:nvPr/>
          </p:nvSpPr>
          <p:spPr>
            <a:xfrm>
              <a:off x="2533650" y="5250180"/>
              <a:ext cx="1171575" cy="571500"/>
            </a:xfrm>
            <a:custGeom>
              <a:avLst/>
              <a:gdLst>
                <a:gd name="connsiteX0" fmla="*/ 588645 w 1171575"/>
                <a:gd name="connsiteY0" fmla="*/ 43815 h 571500"/>
                <a:gd name="connsiteX1" fmla="*/ 44767 w 1171575"/>
                <a:gd name="connsiteY1" fmla="*/ 579120 h 571500"/>
                <a:gd name="connsiteX2" fmla="*/ 0 w 1171575"/>
                <a:gd name="connsiteY2" fmla="*/ 579120 h 571500"/>
                <a:gd name="connsiteX3" fmla="*/ 588645 w 1171575"/>
                <a:gd name="connsiteY3" fmla="*/ 0 h 571500"/>
                <a:gd name="connsiteX4" fmla="*/ 1177290 w 1171575"/>
                <a:gd name="connsiteY4" fmla="*/ 579120 h 571500"/>
                <a:gd name="connsiteX5" fmla="*/ 1132523 w 1171575"/>
                <a:gd name="connsiteY5" fmla="*/ 579120 h 571500"/>
                <a:gd name="connsiteX6" fmla="*/ 588645 w 1171575"/>
                <a:gd name="connsiteY6" fmla="*/ 4381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575" h="571500">
                  <a:moveTo>
                    <a:pt x="588645" y="43815"/>
                  </a:moveTo>
                  <a:cubicBezTo>
                    <a:pt x="291465" y="43815"/>
                    <a:pt x="49530" y="282892"/>
                    <a:pt x="44767" y="579120"/>
                  </a:cubicBezTo>
                  <a:lnTo>
                    <a:pt x="0" y="579120"/>
                  </a:lnTo>
                  <a:cubicBezTo>
                    <a:pt x="4763" y="259080"/>
                    <a:pt x="267653" y="0"/>
                    <a:pt x="588645" y="0"/>
                  </a:cubicBezTo>
                  <a:cubicBezTo>
                    <a:pt x="909638" y="0"/>
                    <a:pt x="1172528" y="259080"/>
                    <a:pt x="1177290" y="579120"/>
                  </a:cubicBezTo>
                  <a:lnTo>
                    <a:pt x="1132523" y="579120"/>
                  </a:lnTo>
                  <a:cubicBezTo>
                    <a:pt x="1127760" y="282892"/>
                    <a:pt x="885825" y="43815"/>
                    <a:pt x="588645" y="43815"/>
                  </a:cubicBezTo>
                  <a:close/>
                </a:path>
              </a:pathLst>
            </a:custGeom>
            <a:grpFill/>
            <a:ln w="9525" cap="flat">
              <a:solidFill>
                <a:srgbClr val="AF382F"/>
              </a:solidFill>
              <a:prstDash val="solid"/>
              <a:miter/>
            </a:ln>
          </p:spPr>
          <p:txBody>
            <a:bodyPr rtlCol="0" anchor="ctr"/>
            <a:lstStyle/>
            <a:p>
              <a:endParaRPr lang="zh-CN" altLang="en-US"/>
            </a:p>
          </p:txBody>
        </p:sp>
        <p:sp>
          <p:nvSpPr>
            <p:cNvPr id="20" name="任意多边形: 形状 19">
              <a:extLst>
                <a:ext uri="{FF2B5EF4-FFF2-40B4-BE49-F238E27FC236}">
                  <a16:creationId xmlns:a16="http://schemas.microsoft.com/office/drawing/2014/main" xmlns="" id="{7E756669-2223-4EFC-94ED-2BAF6B186FDC}"/>
                </a:ext>
              </a:extLst>
            </p:cNvPr>
            <p:cNvSpPr/>
            <p:nvPr/>
          </p:nvSpPr>
          <p:spPr>
            <a:xfrm>
              <a:off x="2576512" y="5293995"/>
              <a:ext cx="1085850" cy="533400"/>
            </a:xfrm>
            <a:custGeom>
              <a:avLst/>
              <a:gdLst>
                <a:gd name="connsiteX0" fmla="*/ 545783 w 1085850"/>
                <a:gd name="connsiteY0" fmla="*/ 0 h 533400"/>
                <a:gd name="connsiteX1" fmla="*/ 1089660 w 1085850"/>
                <a:gd name="connsiteY1" fmla="*/ 535305 h 533400"/>
                <a:gd name="connsiteX2" fmla="*/ 1053465 w 1085850"/>
                <a:gd name="connsiteY2" fmla="*/ 535305 h 533400"/>
                <a:gd name="connsiteX3" fmla="*/ 544830 w 1085850"/>
                <a:gd name="connsiteY3" fmla="*/ 36195 h 533400"/>
                <a:gd name="connsiteX4" fmla="*/ 36195 w 1085850"/>
                <a:gd name="connsiteY4" fmla="*/ 535305 h 533400"/>
                <a:gd name="connsiteX5" fmla="*/ 0 w 1085850"/>
                <a:gd name="connsiteY5" fmla="*/ 535305 h 533400"/>
                <a:gd name="connsiteX6" fmla="*/ 545783 w 108585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33400">
                  <a:moveTo>
                    <a:pt x="545783" y="0"/>
                  </a:moveTo>
                  <a:cubicBezTo>
                    <a:pt x="842963" y="0"/>
                    <a:pt x="1084898" y="239078"/>
                    <a:pt x="1089660" y="535305"/>
                  </a:cubicBezTo>
                  <a:lnTo>
                    <a:pt x="1053465" y="535305"/>
                  </a:lnTo>
                  <a:cubicBezTo>
                    <a:pt x="1048703" y="259080"/>
                    <a:pt x="822008" y="36195"/>
                    <a:pt x="544830" y="36195"/>
                  </a:cubicBezTo>
                  <a:cubicBezTo>
                    <a:pt x="267653" y="36195"/>
                    <a:pt x="40958" y="259080"/>
                    <a:pt x="36195" y="535305"/>
                  </a:cubicBezTo>
                  <a:lnTo>
                    <a:pt x="0" y="535305"/>
                  </a:lnTo>
                  <a:cubicBezTo>
                    <a:pt x="6667" y="239078"/>
                    <a:pt x="248603" y="0"/>
                    <a:pt x="545783" y="0"/>
                  </a:cubicBezTo>
                  <a:close/>
                </a:path>
              </a:pathLst>
            </a:custGeom>
            <a:grpFill/>
            <a:ln w="9525" cap="flat">
              <a:solidFill>
                <a:srgbClr val="AF382F"/>
              </a:solidFill>
              <a:prstDash val="solid"/>
              <a:miter/>
            </a:ln>
          </p:spPr>
          <p:txBody>
            <a:bodyPr rtlCol="0" anchor="ctr"/>
            <a:lstStyle/>
            <a:p>
              <a:endParaRPr lang="zh-CN" altLang="en-US"/>
            </a:p>
          </p:txBody>
        </p:sp>
        <p:sp>
          <p:nvSpPr>
            <p:cNvPr id="21" name="任意多边形: 形状 20">
              <a:extLst>
                <a:ext uri="{FF2B5EF4-FFF2-40B4-BE49-F238E27FC236}">
                  <a16:creationId xmlns:a16="http://schemas.microsoft.com/office/drawing/2014/main" xmlns="" id="{9F2E9158-186D-4ACA-A1FE-07881192E729}"/>
                </a:ext>
              </a:extLst>
            </p:cNvPr>
            <p:cNvSpPr/>
            <p:nvPr/>
          </p:nvSpPr>
          <p:spPr>
            <a:xfrm>
              <a:off x="2712720" y="5428297"/>
              <a:ext cx="819150" cy="400050"/>
            </a:xfrm>
            <a:custGeom>
              <a:avLst/>
              <a:gdLst>
                <a:gd name="connsiteX0" fmla="*/ 409575 w 819150"/>
                <a:gd name="connsiteY0" fmla="*/ 0 h 400050"/>
                <a:gd name="connsiteX1" fmla="*/ 820102 w 819150"/>
                <a:gd name="connsiteY1" fmla="*/ 401003 h 400050"/>
                <a:gd name="connsiteX2" fmla="*/ 740093 w 819150"/>
                <a:gd name="connsiteY2" fmla="*/ 401003 h 400050"/>
                <a:gd name="connsiteX3" fmla="*/ 409575 w 819150"/>
                <a:gd name="connsiteY3" fmla="*/ 80010 h 400050"/>
                <a:gd name="connsiteX4" fmla="*/ 79058 w 819150"/>
                <a:gd name="connsiteY4" fmla="*/ 401003 h 400050"/>
                <a:gd name="connsiteX5" fmla="*/ 0 w 819150"/>
                <a:gd name="connsiteY5" fmla="*/ 401003 h 400050"/>
                <a:gd name="connsiteX6" fmla="*/ 409575 w 819150"/>
                <a:gd name="connsiteY6" fmla="*/ 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150" h="400050">
                  <a:moveTo>
                    <a:pt x="409575" y="0"/>
                  </a:moveTo>
                  <a:cubicBezTo>
                    <a:pt x="632460" y="0"/>
                    <a:pt x="814387" y="179070"/>
                    <a:pt x="820102" y="401003"/>
                  </a:cubicBezTo>
                  <a:lnTo>
                    <a:pt x="740093" y="401003"/>
                  </a:lnTo>
                  <a:cubicBezTo>
                    <a:pt x="735330" y="222885"/>
                    <a:pt x="588645" y="80010"/>
                    <a:pt x="409575" y="80010"/>
                  </a:cubicBezTo>
                  <a:cubicBezTo>
                    <a:pt x="230505" y="80010"/>
                    <a:pt x="83820" y="223838"/>
                    <a:pt x="79058" y="401003"/>
                  </a:cubicBezTo>
                  <a:lnTo>
                    <a:pt x="0" y="401003"/>
                  </a:lnTo>
                  <a:cubicBezTo>
                    <a:pt x="3810" y="179070"/>
                    <a:pt x="185738" y="0"/>
                    <a:pt x="409575" y="0"/>
                  </a:cubicBezTo>
                  <a:close/>
                </a:path>
              </a:pathLst>
            </a:custGeom>
            <a:grpFill/>
            <a:ln w="9525" cap="flat">
              <a:solidFill>
                <a:srgbClr val="AF382F"/>
              </a:solidFill>
              <a:prstDash val="solid"/>
              <a:miter/>
            </a:ln>
          </p:spPr>
          <p:txBody>
            <a:bodyPr rtlCol="0" anchor="ctr"/>
            <a:lstStyle/>
            <a:p>
              <a:endParaRPr lang="zh-CN" altLang="en-US"/>
            </a:p>
          </p:txBody>
        </p:sp>
        <p:sp>
          <p:nvSpPr>
            <p:cNvPr id="22" name="任意多边形: 形状 21">
              <a:extLst>
                <a:ext uri="{FF2B5EF4-FFF2-40B4-BE49-F238E27FC236}">
                  <a16:creationId xmlns:a16="http://schemas.microsoft.com/office/drawing/2014/main" xmlns="" id="{0D864304-F574-4CF4-A006-9A07B45F0AC4}"/>
                </a:ext>
              </a:extLst>
            </p:cNvPr>
            <p:cNvSpPr/>
            <p:nvPr/>
          </p:nvSpPr>
          <p:spPr>
            <a:xfrm>
              <a:off x="2646997" y="5362575"/>
              <a:ext cx="942975" cy="457200"/>
            </a:xfrm>
            <a:custGeom>
              <a:avLst/>
              <a:gdLst>
                <a:gd name="connsiteX0" fmla="*/ 475298 w 942975"/>
                <a:gd name="connsiteY0" fmla="*/ 0 h 457200"/>
                <a:gd name="connsiteX1" fmla="*/ 950595 w 942975"/>
                <a:gd name="connsiteY1" fmla="*/ 465772 h 457200"/>
                <a:gd name="connsiteX2" fmla="*/ 907733 w 942975"/>
                <a:gd name="connsiteY2" fmla="*/ 465772 h 457200"/>
                <a:gd name="connsiteX3" fmla="*/ 475298 w 942975"/>
                <a:gd name="connsiteY3" fmla="*/ 42863 h 457200"/>
                <a:gd name="connsiteX4" fmla="*/ 42863 w 942975"/>
                <a:gd name="connsiteY4" fmla="*/ 465772 h 457200"/>
                <a:gd name="connsiteX5" fmla="*/ 0 w 942975"/>
                <a:gd name="connsiteY5" fmla="*/ 465772 h 457200"/>
                <a:gd name="connsiteX6" fmla="*/ 475298 w 942975"/>
                <a:gd name="connsiteY6"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2975" h="457200">
                  <a:moveTo>
                    <a:pt x="475298" y="0"/>
                  </a:moveTo>
                  <a:cubicBezTo>
                    <a:pt x="734378" y="0"/>
                    <a:pt x="945833" y="208597"/>
                    <a:pt x="950595" y="465772"/>
                  </a:cubicBezTo>
                  <a:lnTo>
                    <a:pt x="907733" y="465772"/>
                  </a:lnTo>
                  <a:cubicBezTo>
                    <a:pt x="902970" y="231457"/>
                    <a:pt x="710565" y="42863"/>
                    <a:pt x="475298" y="42863"/>
                  </a:cubicBezTo>
                  <a:cubicBezTo>
                    <a:pt x="240030" y="42863"/>
                    <a:pt x="47625" y="231457"/>
                    <a:pt x="42863" y="465772"/>
                  </a:cubicBezTo>
                  <a:lnTo>
                    <a:pt x="0" y="465772"/>
                  </a:lnTo>
                  <a:cubicBezTo>
                    <a:pt x="4763" y="208597"/>
                    <a:pt x="216218" y="0"/>
                    <a:pt x="475298" y="0"/>
                  </a:cubicBezTo>
                  <a:close/>
                </a:path>
              </a:pathLst>
            </a:custGeom>
            <a:grpFill/>
            <a:ln w="9525" cap="flat">
              <a:solidFill>
                <a:srgbClr val="AF382F"/>
              </a:solidFill>
              <a:prstDash val="solid"/>
              <a:miter/>
            </a:ln>
          </p:spPr>
          <p:txBody>
            <a:bodyPr rtlCol="0" anchor="ctr"/>
            <a:lstStyle/>
            <a:p>
              <a:endParaRPr lang="zh-CN" altLang="en-US"/>
            </a:p>
          </p:txBody>
        </p:sp>
        <p:sp>
          <p:nvSpPr>
            <p:cNvPr id="23" name="任意多边形: 形状 22">
              <a:extLst>
                <a:ext uri="{FF2B5EF4-FFF2-40B4-BE49-F238E27FC236}">
                  <a16:creationId xmlns:a16="http://schemas.microsoft.com/office/drawing/2014/main" xmlns="" id="{27A38505-234B-42FC-8709-0440754A5306}"/>
                </a:ext>
              </a:extLst>
            </p:cNvPr>
            <p:cNvSpPr/>
            <p:nvPr/>
          </p:nvSpPr>
          <p:spPr>
            <a:xfrm>
              <a:off x="2815590" y="5529263"/>
              <a:ext cx="609600" cy="295275"/>
            </a:xfrm>
            <a:custGeom>
              <a:avLst/>
              <a:gdLst>
                <a:gd name="connsiteX0" fmla="*/ 306705 w 609600"/>
                <a:gd name="connsiteY0" fmla="*/ 0 h 295275"/>
                <a:gd name="connsiteX1" fmla="*/ 615315 w 609600"/>
                <a:gd name="connsiteY1" fmla="*/ 299085 h 295275"/>
                <a:gd name="connsiteX2" fmla="*/ 528638 w 609600"/>
                <a:gd name="connsiteY2" fmla="*/ 299085 h 295275"/>
                <a:gd name="connsiteX3" fmla="*/ 307657 w 609600"/>
                <a:gd name="connsiteY3" fmla="*/ 86678 h 295275"/>
                <a:gd name="connsiteX4" fmla="*/ 86677 w 609600"/>
                <a:gd name="connsiteY4" fmla="*/ 299085 h 295275"/>
                <a:gd name="connsiteX5" fmla="*/ 0 w 609600"/>
                <a:gd name="connsiteY5" fmla="*/ 299085 h 295275"/>
                <a:gd name="connsiteX6" fmla="*/ 306705 w 609600"/>
                <a:gd name="connsiteY6"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 h="295275">
                  <a:moveTo>
                    <a:pt x="306705" y="0"/>
                  </a:moveTo>
                  <a:cubicBezTo>
                    <a:pt x="473392" y="0"/>
                    <a:pt x="610552" y="133350"/>
                    <a:pt x="615315" y="299085"/>
                  </a:cubicBezTo>
                  <a:lnTo>
                    <a:pt x="528638" y="299085"/>
                  </a:lnTo>
                  <a:cubicBezTo>
                    <a:pt x="523875" y="180975"/>
                    <a:pt x="426720" y="86678"/>
                    <a:pt x="307657" y="86678"/>
                  </a:cubicBezTo>
                  <a:cubicBezTo>
                    <a:pt x="188595" y="86678"/>
                    <a:pt x="91440" y="180975"/>
                    <a:pt x="86677" y="299085"/>
                  </a:cubicBezTo>
                  <a:lnTo>
                    <a:pt x="0" y="299085"/>
                  </a:lnTo>
                  <a:cubicBezTo>
                    <a:pt x="2857" y="133350"/>
                    <a:pt x="139065" y="0"/>
                    <a:pt x="306705" y="0"/>
                  </a:cubicBezTo>
                  <a:close/>
                </a:path>
              </a:pathLst>
            </a:custGeom>
            <a:grpFill/>
            <a:ln w="9525" cap="flat">
              <a:solidFill>
                <a:srgbClr val="AF382F"/>
              </a:solidFill>
              <a:prstDash val="solid"/>
              <a:miter/>
            </a:ln>
          </p:spPr>
          <p:txBody>
            <a:bodyPr rtlCol="0" anchor="ctr"/>
            <a:lstStyle/>
            <a:p>
              <a:endParaRPr lang="zh-CN" altLang="en-US"/>
            </a:p>
          </p:txBody>
        </p:sp>
        <p:sp>
          <p:nvSpPr>
            <p:cNvPr id="24" name="任意多边形: 形状 23">
              <a:extLst>
                <a:ext uri="{FF2B5EF4-FFF2-40B4-BE49-F238E27FC236}">
                  <a16:creationId xmlns:a16="http://schemas.microsoft.com/office/drawing/2014/main" xmlns="" id="{47C59C67-8837-466E-A265-575D6450A564}"/>
                </a:ext>
              </a:extLst>
            </p:cNvPr>
            <p:cNvSpPr/>
            <p:nvPr/>
          </p:nvSpPr>
          <p:spPr>
            <a:xfrm>
              <a:off x="2923222" y="5638800"/>
              <a:ext cx="390525" cy="180975"/>
            </a:xfrm>
            <a:custGeom>
              <a:avLst/>
              <a:gdLst>
                <a:gd name="connsiteX0" fmla="*/ 199073 w 390525"/>
                <a:gd name="connsiteY0" fmla="*/ 0 h 180975"/>
                <a:gd name="connsiteX1" fmla="*/ 398145 w 390525"/>
                <a:gd name="connsiteY1" fmla="*/ 189547 h 180975"/>
                <a:gd name="connsiteX2" fmla="*/ 0 w 390525"/>
                <a:gd name="connsiteY2" fmla="*/ 189547 h 180975"/>
                <a:gd name="connsiteX3" fmla="*/ 199073 w 390525"/>
                <a:gd name="connsiteY3" fmla="*/ 0 h 180975"/>
              </a:gdLst>
              <a:ahLst/>
              <a:cxnLst>
                <a:cxn ang="0">
                  <a:pos x="connsiteX0" y="connsiteY0"/>
                </a:cxn>
                <a:cxn ang="0">
                  <a:pos x="connsiteX1" y="connsiteY1"/>
                </a:cxn>
                <a:cxn ang="0">
                  <a:pos x="connsiteX2" y="connsiteY2"/>
                </a:cxn>
                <a:cxn ang="0">
                  <a:pos x="connsiteX3" y="connsiteY3"/>
                </a:cxn>
              </a:cxnLst>
              <a:rect l="l" t="t" r="r" b="b"/>
              <a:pathLst>
                <a:path w="390525" h="180975">
                  <a:moveTo>
                    <a:pt x="199073" y="0"/>
                  </a:moveTo>
                  <a:cubicBezTo>
                    <a:pt x="305753" y="0"/>
                    <a:pt x="393383" y="84772"/>
                    <a:pt x="398145" y="189547"/>
                  </a:cubicBezTo>
                  <a:lnTo>
                    <a:pt x="0" y="189547"/>
                  </a:lnTo>
                  <a:cubicBezTo>
                    <a:pt x="4763" y="84772"/>
                    <a:pt x="92393" y="0"/>
                    <a:pt x="199073" y="0"/>
                  </a:cubicBezTo>
                  <a:close/>
                </a:path>
              </a:pathLst>
            </a:custGeom>
            <a:grpFill/>
            <a:ln w="9525" cap="flat">
              <a:solidFill>
                <a:srgbClr val="AF382F"/>
              </a:solidFill>
              <a:prstDash val="solid"/>
              <a:miter/>
            </a:ln>
          </p:spPr>
          <p:txBody>
            <a:bodyPr rtlCol="0" anchor="ctr"/>
            <a:lstStyle/>
            <a:p>
              <a:endParaRPr lang="zh-CN" altLang="en-US"/>
            </a:p>
          </p:txBody>
        </p:sp>
        <p:sp>
          <p:nvSpPr>
            <p:cNvPr id="25" name="任意多边形: 形状 24">
              <a:extLst>
                <a:ext uri="{FF2B5EF4-FFF2-40B4-BE49-F238E27FC236}">
                  <a16:creationId xmlns:a16="http://schemas.microsoft.com/office/drawing/2014/main" xmlns="" id="{4A5EF9DF-C406-4541-B4E0-762133D15BA5}"/>
                </a:ext>
              </a:extLst>
            </p:cNvPr>
            <p:cNvSpPr/>
            <p:nvPr/>
          </p:nvSpPr>
          <p:spPr>
            <a:xfrm>
              <a:off x="2533650" y="5250180"/>
              <a:ext cx="1171575" cy="571500"/>
            </a:xfrm>
            <a:custGeom>
              <a:avLst/>
              <a:gdLst>
                <a:gd name="connsiteX0" fmla="*/ 588645 w 1171575"/>
                <a:gd name="connsiteY0" fmla="*/ 43815 h 571500"/>
                <a:gd name="connsiteX1" fmla="*/ 44767 w 1171575"/>
                <a:gd name="connsiteY1" fmla="*/ 579120 h 571500"/>
                <a:gd name="connsiteX2" fmla="*/ 0 w 1171575"/>
                <a:gd name="connsiteY2" fmla="*/ 579120 h 571500"/>
                <a:gd name="connsiteX3" fmla="*/ 588645 w 1171575"/>
                <a:gd name="connsiteY3" fmla="*/ 0 h 571500"/>
                <a:gd name="connsiteX4" fmla="*/ 1177290 w 1171575"/>
                <a:gd name="connsiteY4" fmla="*/ 579120 h 571500"/>
                <a:gd name="connsiteX5" fmla="*/ 1132523 w 1171575"/>
                <a:gd name="connsiteY5" fmla="*/ 579120 h 571500"/>
                <a:gd name="connsiteX6" fmla="*/ 588645 w 1171575"/>
                <a:gd name="connsiteY6" fmla="*/ 4381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575" h="571500">
                  <a:moveTo>
                    <a:pt x="588645" y="43815"/>
                  </a:moveTo>
                  <a:cubicBezTo>
                    <a:pt x="291465" y="43815"/>
                    <a:pt x="49530" y="282892"/>
                    <a:pt x="44767" y="579120"/>
                  </a:cubicBezTo>
                  <a:lnTo>
                    <a:pt x="0" y="579120"/>
                  </a:lnTo>
                  <a:cubicBezTo>
                    <a:pt x="4763" y="259080"/>
                    <a:pt x="267653" y="0"/>
                    <a:pt x="588645" y="0"/>
                  </a:cubicBezTo>
                  <a:cubicBezTo>
                    <a:pt x="909638" y="0"/>
                    <a:pt x="1172528" y="259080"/>
                    <a:pt x="1177290" y="579120"/>
                  </a:cubicBezTo>
                  <a:lnTo>
                    <a:pt x="1132523" y="579120"/>
                  </a:lnTo>
                  <a:cubicBezTo>
                    <a:pt x="1127760" y="282892"/>
                    <a:pt x="885825" y="43815"/>
                    <a:pt x="588645" y="43815"/>
                  </a:cubicBezTo>
                  <a:close/>
                </a:path>
              </a:pathLst>
            </a:custGeom>
            <a:grpFill/>
            <a:ln w="9525" cap="flat">
              <a:solidFill>
                <a:srgbClr val="AF382F"/>
              </a:solidFill>
              <a:prstDash val="solid"/>
              <a:miter/>
            </a:ln>
          </p:spPr>
          <p:txBody>
            <a:bodyPr rtlCol="0" anchor="ctr"/>
            <a:lstStyle/>
            <a:p>
              <a:endParaRPr lang="zh-CN" altLang="en-US"/>
            </a:p>
          </p:txBody>
        </p:sp>
        <p:sp>
          <p:nvSpPr>
            <p:cNvPr id="26" name="任意多边形: 形状 25">
              <a:extLst>
                <a:ext uri="{FF2B5EF4-FFF2-40B4-BE49-F238E27FC236}">
                  <a16:creationId xmlns:a16="http://schemas.microsoft.com/office/drawing/2014/main" xmlns="" id="{5D99B31E-A7E8-44CF-8087-DFE8E67E3ED9}"/>
                </a:ext>
              </a:extLst>
            </p:cNvPr>
            <p:cNvSpPr/>
            <p:nvPr/>
          </p:nvSpPr>
          <p:spPr>
            <a:xfrm>
              <a:off x="2613659" y="5329238"/>
              <a:ext cx="1009650" cy="495300"/>
            </a:xfrm>
            <a:custGeom>
              <a:avLst/>
              <a:gdLst>
                <a:gd name="connsiteX0" fmla="*/ 508635 w 1009650"/>
                <a:gd name="connsiteY0" fmla="*/ 0 h 495300"/>
                <a:gd name="connsiteX1" fmla="*/ 1017270 w 1009650"/>
                <a:gd name="connsiteY1" fmla="*/ 499110 h 495300"/>
                <a:gd name="connsiteX2" fmla="*/ 983933 w 1009650"/>
                <a:gd name="connsiteY2" fmla="*/ 499110 h 495300"/>
                <a:gd name="connsiteX3" fmla="*/ 508635 w 1009650"/>
                <a:gd name="connsiteY3" fmla="*/ 33338 h 495300"/>
                <a:gd name="connsiteX4" fmla="*/ 33338 w 1009650"/>
                <a:gd name="connsiteY4" fmla="*/ 499110 h 495300"/>
                <a:gd name="connsiteX5" fmla="*/ 0 w 1009650"/>
                <a:gd name="connsiteY5" fmla="*/ 499110 h 495300"/>
                <a:gd name="connsiteX6" fmla="*/ 508635 w 1009650"/>
                <a:gd name="connsiteY6"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9650" h="495300">
                  <a:moveTo>
                    <a:pt x="508635" y="0"/>
                  </a:moveTo>
                  <a:cubicBezTo>
                    <a:pt x="785813" y="0"/>
                    <a:pt x="1012508" y="222885"/>
                    <a:pt x="1017270" y="499110"/>
                  </a:cubicBezTo>
                  <a:lnTo>
                    <a:pt x="983933" y="499110"/>
                  </a:lnTo>
                  <a:cubicBezTo>
                    <a:pt x="979170" y="240982"/>
                    <a:pt x="767715" y="33338"/>
                    <a:pt x="508635" y="33338"/>
                  </a:cubicBezTo>
                  <a:cubicBezTo>
                    <a:pt x="249555" y="33338"/>
                    <a:pt x="38100" y="241935"/>
                    <a:pt x="33338" y="499110"/>
                  </a:cubicBezTo>
                  <a:lnTo>
                    <a:pt x="0" y="499110"/>
                  </a:lnTo>
                  <a:cubicBezTo>
                    <a:pt x="4763" y="223838"/>
                    <a:pt x="230505" y="0"/>
                    <a:pt x="508635" y="0"/>
                  </a:cubicBezTo>
                  <a:close/>
                </a:path>
              </a:pathLst>
            </a:custGeom>
            <a:grpFill/>
            <a:ln w="9525" cap="flat">
              <a:solidFill>
                <a:srgbClr val="AF382F"/>
              </a:solidFill>
              <a:prstDash val="solid"/>
              <a:miter/>
            </a:ln>
          </p:spPr>
          <p:txBody>
            <a:bodyPr rtlCol="0" anchor="ctr"/>
            <a:lstStyle/>
            <a:p>
              <a:endParaRPr lang="zh-CN" altLang="en-US"/>
            </a:p>
          </p:txBody>
        </p:sp>
        <p:sp>
          <p:nvSpPr>
            <p:cNvPr id="27" name="任意多边形: 形状 26">
              <a:extLst>
                <a:ext uri="{FF2B5EF4-FFF2-40B4-BE49-F238E27FC236}">
                  <a16:creationId xmlns:a16="http://schemas.microsoft.com/office/drawing/2014/main" xmlns="" id="{A2E9A1A0-35E4-4E08-A2EE-868B096E2C86}"/>
                </a:ext>
              </a:extLst>
            </p:cNvPr>
            <p:cNvSpPr/>
            <p:nvPr/>
          </p:nvSpPr>
          <p:spPr>
            <a:xfrm>
              <a:off x="2613659" y="5329238"/>
              <a:ext cx="1009650" cy="495300"/>
            </a:xfrm>
            <a:custGeom>
              <a:avLst/>
              <a:gdLst>
                <a:gd name="connsiteX0" fmla="*/ 508635 w 1009650"/>
                <a:gd name="connsiteY0" fmla="*/ 0 h 495300"/>
                <a:gd name="connsiteX1" fmla="*/ 1017270 w 1009650"/>
                <a:gd name="connsiteY1" fmla="*/ 499110 h 495300"/>
                <a:gd name="connsiteX2" fmla="*/ 983933 w 1009650"/>
                <a:gd name="connsiteY2" fmla="*/ 499110 h 495300"/>
                <a:gd name="connsiteX3" fmla="*/ 508635 w 1009650"/>
                <a:gd name="connsiteY3" fmla="*/ 33338 h 495300"/>
                <a:gd name="connsiteX4" fmla="*/ 33338 w 1009650"/>
                <a:gd name="connsiteY4" fmla="*/ 499110 h 495300"/>
                <a:gd name="connsiteX5" fmla="*/ 0 w 1009650"/>
                <a:gd name="connsiteY5" fmla="*/ 499110 h 495300"/>
                <a:gd name="connsiteX6" fmla="*/ 508635 w 1009650"/>
                <a:gd name="connsiteY6"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9650" h="495300">
                  <a:moveTo>
                    <a:pt x="508635" y="0"/>
                  </a:moveTo>
                  <a:cubicBezTo>
                    <a:pt x="785813" y="0"/>
                    <a:pt x="1012508" y="222885"/>
                    <a:pt x="1017270" y="499110"/>
                  </a:cubicBezTo>
                  <a:lnTo>
                    <a:pt x="983933" y="499110"/>
                  </a:lnTo>
                  <a:cubicBezTo>
                    <a:pt x="979170" y="240982"/>
                    <a:pt x="767715" y="33338"/>
                    <a:pt x="508635" y="33338"/>
                  </a:cubicBezTo>
                  <a:cubicBezTo>
                    <a:pt x="249555" y="33338"/>
                    <a:pt x="38100" y="241935"/>
                    <a:pt x="33338" y="499110"/>
                  </a:cubicBezTo>
                  <a:lnTo>
                    <a:pt x="0" y="499110"/>
                  </a:lnTo>
                  <a:cubicBezTo>
                    <a:pt x="4763" y="223838"/>
                    <a:pt x="230505" y="0"/>
                    <a:pt x="508635" y="0"/>
                  </a:cubicBezTo>
                  <a:close/>
                </a:path>
              </a:pathLst>
            </a:custGeom>
            <a:grpFill/>
            <a:ln w="9525" cap="flat">
              <a:solidFill>
                <a:srgbClr val="AF382F"/>
              </a:solidFill>
              <a:prstDash val="solid"/>
              <a:miter/>
            </a:ln>
          </p:spPr>
          <p:txBody>
            <a:bodyPr rtlCol="0" anchor="ctr"/>
            <a:lstStyle/>
            <a:p>
              <a:endParaRPr lang="zh-CN" altLang="en-US"/>
            </a:p>
          </p:txBody>
        </p:sp>
        <p:sp>
          <p:nvSpPr>
            <p:cNvPr id="28" name="任意多边形: 形状 27">
              <a:extLst>
                <a:ext uri="{FF2B5EF4-FFF2-40B4-BE49-F238E27FC236}">
                  <a16:creationId xmlns:a16="http://schemas.microsoft.com/office/drawing/2014/main" xmlns="" id="{222BBEAF-37D0-4E5B-BD15-C3D7B702C21A}"/>
                </a:ext>
              </a:extLst>
            </p:cNvPr>
            <p:cNvSpPr/>
            <p:nvPr/>
          </p:nvSpPr>
          <p:spPr>
            <a:xfrm>
              <a:off x="2689859" y="5405438"/>
              <a:ext cx="857250" cy="419100"/>
            </a:xfrm>
            <a:custGeom>
              <a:avLst/>
              <a:gdLst>
                <a:gd name="connsiteX0" fmla="*/ 432435 w 857250"/>
                <a:gd name="connsiteY0" fmla="*/ 0 h 419100"/>
                <a:gd name="connsiteX1" fmla="*/ 864870 w 857250"/>
                <a:gd name="connsiteY1" fmla="*/ 422910 h 419100"/>
                <a:gd name="connsiteX2" fmla="*/ 842963 w 857250"/>
                <a:gd name="connsiteY2" fmla="*/ 422910 h 419100"/>
                <a:gd name="connsiteX3" fmla="*/ 432435 w 857250"/>
                <a:gd name="connsiteY3" fmla="*/ 21907 h 419100"/>
                <a:gd name="connsiteX4" fmla="*/ 21908 w 857250"/>
                <a:gd name="connsiteY4" fmla="*/ 422910 h 419100"/>
                <a:gd name="connsiteX5" fmla="*/ 0 w 857250"/>
                <a:gd name="connsiteY5" fmla="*/ 422910 h 419100"/>
                <a:gd name="connsiteX6" fmla="*/ 432435 w 857250"/>
                <a:gd name="connsiteY6"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0" h="419100">
                  <a:moveTo>
                    <a:pt x="432435" y="0"/>
                  </a:moveTo>
                  <a:cubicBezTo>
                    <a:pt x="667703" y="0"/>
                    <a:pt x="860108" y="188595"/>
                    <a:pt x="864870" y="422910"/>
                  </a:cubicBezTo>
                  <a:lnTo>
                    <a:pt x="842963" y="422910"/>
                  </a:lnTo>
                  <a:cubicBezTo>
                    <a:pt x="838200" y="200978"/>
                    <a:pt x="656273" y="21907"/>
                    <a:pt x="432435" y="21907"/>
                  </a:cubicBezTo>
                  <a:cubicBezTo>
                    <a:pt x="208598" y="21907"/>
                    <a:pt x="27623" y="200978"/>
                    <a:pt x="21908" y="422910"/>
                  </a:cubicBezTo>
                  <a:lnTo>
                    <a:pt x="0" y="422910"/>
                  </a:lnTo>
                  <a:cubicBezTo>
                    <a:pt x="4763" y="189547"/>
                    <a:pt x="197168" y="0"/>
                    <a:pt x="432435" y="0"/>
                  </a:cubicBezTo>
                  <a:close/>
                </a:path>
              </a:pathLst>
            </a:custGeom>
            <a:grpFill/>
            <a:ln w="9525" cap="flat">
              <a:solidFill>
                <a:srgbClr val="AF382F"/>
              </a:solidFill>
              <a:prstDash val="solid"/>
              <a:miter/>
            </a:ln>
          </p:spPr>
          <p:txBody>
            <a:bodyPr rtlCol="0" anchor="ctr"/>
            <a:lstStyle/>
            <a:p>
              <a:endParaRPr lang="zh-CN" altLang="en-US"/>
            </a:p>
          </p:txBody>
        </p:sp>
        <p:sp>
          <p:nvSpPr>
            <p:cNvPr id="29" name="任意多边形: 形状 28">
              <a:extLst>
                <a:ext uri="{FF2B5EF4-FFF2-40B4-BE49-F238E27FC236}">
                  <a16:creationId xmlns:a16="http://schemas.microsoft.com/office/drawing/2014/main" xmlns="" id="{2FC68ED4-350D-476F-8A3F-B5CB51E2DEC8}"/>
                </a:ext>
              </a:extLst>
            </p:cNvPr>
            <p:cNvSpPr/>
            <p:nvPr/>
          </p:nvSpPr>
          <p:spPr>
            <a:xfrm>
              <a:off x="2689859" y="5405438"/>
              <a:ext cx="857250" cy="419100"/>
            </a:xfrm>
            <a:custGeom>
              <a:avLst/>
              <a:gdLst>
                <a:gd name="connsiteX0" fmla="*/ 432435 w 857250"/>
                <a:gd name="connsiteY0" fmla="*/ 0 h 419100"/>
                <a:gd name="connsiteX1" fmla="*/ 864870 w 857250"/>
                <a:gd name="connsiteY1" fmla="*/ 422910 h 419100"/>
                <a:gd name="connsiteX2" fmla="*/ 842963 w 857250"/>
                <a:gd name="connsiteY2" fmla="*/ 422910 h 419100"/>
                <a:gd name="connsiteX3" fmla="*/ 432435 w 857250"/>
                <a:gd name="connsiteY3" fmla="*/ 21907 h 419100"/>
                <a:gd name="connsiteX4" fmla="*/ 21908 w 857250"/>
                <a:gd name="connsiteY4" fmla="*/ 422910 h 419100"/>
                <a:gd name="connsiteX5" fmla="*/ 0 w 857250"/>
                <a:gd name="connsiteY5" fmla="*/ 422910 h 419100"/>
                <a:gd name="connsiteX6" fmla="*/ 432435 w 857250"/>
                <a:gd name="connsiteY6"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0" h="419100">
                  <a:moveTo>
                    <a:pt x="432435" y="0"/>
                  </a:moveTo>
                  <a:cubicBezTo>
                    <a:pt x="667703" y="0"/>
                    <a:pt x="860108" y="188595"/>
                    <a:pt x="864870" y="422910"/>
                  </a:cubicBezTo>
                  <a:lnTo>
                    <a:pt x="842963" y="422910"/>
                  </a:lnTo>
                  <a:cubicBezTo>
                    <a:pt x="838200" y="200978"/>
                    <a:pt x="656273" y="21907"/>
                    <a:pt x="432435" y="21907"/>
                  </a:cubicBezTo>
                  <a:cubicBezTo>
                    <a:pt x="208598" y="21907"/>
                    <a:pt x="27623" y="200978"/>
                    <a:pt x="21908" y="422910"/>
                  </a:cubicBezTo>
                  <a:lnTo>
                    <a:pt x="0" y="422910"/>
                  </a:lnTo>
                  <a:cubicBezTo>
                    <a:pt x="4763" y="189547"/>
                    <a:pt x="197168" y="0"/>
                    <a:pt x="432435" y="0"/>
                  </a:cubicBezTo>
                  <a:close/>
                </a:path>
              </a:pathLst>
            </a:custGeom>
            <a:grpFill/>
            <a:ln w="9525" cap="flat">
              <a:solidFill>
                <a:srgbClr val="AF382F"/>
              </a:solidFill>
              <a:prstDash val="solid"/>
              <a:miter/>
            </a:ln>
          </p:spPr>
          <p:txBody>
            <a:bodyPr rtlCol="0" anchor="ctr"/>
            <a:lstStyle/>
            <a:p>
              <a:endParaRPr lang="zh-CN" altLang="en-US"/>
            </a:p>
          </p:txBody>
        </p:sp>
        <p:sp>
          <p:nvSpPr>
            <p:cNvPr id="30" name="任意多边形: 形状 29">
              <a:extLst>
                <a:ext uri="{FF2B5EF4-FFF2-40B4-BE49-F238E27FC236}">
                  <a16:creationId xmlns:a16="http://schemas.microsoft.com/office/drawing/2014/main" xmlns="" id="{CEC8FDC0-5C1F-4EA2-8A56-4369651D2651}"/>
                </a:ext>
              </a:extLst>
            </p:cNvPr>
            <p:cNvSpPr/>
            <p:nvPr/>
          </p:nvSpPr>
          <p:spPr>
            <a:xfrm>
              <a:off x="2791777" y="5507355"/>
              <a:ext cx="657225" cy="314325"/>
            </a:xfrm>
            <a:custGeom>
              <a:avLst/>
              <a:gdLst>
                <a:gd name="connsiteX0" fmla="*/ 330517 w 657225"/>
                <a:gd name="connsiteY0" fmla="*/ 0 h 314325"/>
                <a:gd name="connsiteX1" fmla="*/ 661035 w 657225"/>
                <a:gd name="connsiteY1" fmla="*/ 320992 h 314325"/>
                <a:gd name="connsiteX2" fmla="*/ 639127 w 657225"/>
                <a:gd name="connsiteY2" fmla="*/ 320992 h 314325"/>
                <a:gd name="connsiteX3" fmla="*/ 330517 w 657225"/>
                <a:gd name="connsiteY3" fmla="*/ 21907 h 314325"/>
                <a:gd name="connsiteX4" fmla="*/ 21907 w 657225"/>
                <a:gd name="connsiteY4" fmla="*/ 320992 h 314325"/>
                <a:gd name="connsiteX5" fmla="*/ 0 w 657225"/>
                <a:gd name="connsiteY5" fmla="*/ 320992 h 314325"/>
                <a:gd name="connsiteX6" fmla="*/ 330517 w 657225"/>
                <a:gd name="connsiteY6"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314325">
                  <a:moveTo>
                    <a:pt x="330517" y="0"/>
                  </a:moveTo>
                  <a:cubicBezTo>
                    <a:pt x="509588" y="0"/>
                    <a:pt x="656272" y="143827"/>
                    <a:pt x="661035" y="320992"/>
                  </a:cubicBezTo>
                  <a:lnTo>
                    <a:pt x="639127" y="320992"/>
                  </a:lnTo>
                  <a:cubicBezTo>
                    <a:pt x="634365" y="155257"/>
                    <a:pt x="498157" y="21907"/>
                    <a:pt x="330517" y="21907"/>
                  </a:cubicBezTo>
                  <a:cubicBezTo>
                    <a:pt x="163830" y="21907"/>
                    <a:pt x="26670" y="155257"/>
                    <a:pt x="21907" y="320992"/>
                  </a:cubicBezTo>
                  <a:lnTo>
                    <a:pt x="0" y="320992"/>
                  </a:lnTo>
                  <a:cubicBezTo>
                    <a:pt x="4763" y="143827"/>
                    <a:pt x="150495" y="0"/>
                    <a:pt x="330517" y="0"/>
                  </a:cubicBezTo>
                  <a:close/>
                </a:path>
              </a:pathLst>
            </a:custGeom>
            <a:grpFill/>
            <a:ln w="9525" cap="flat">
              <a:solidFill>
                <a:srgbClr val="AF382F"/>
              </a:solidFill>
              <a:prstDash val="solid"/>
              <a:miter/>
            </a:ln>
          </p:spPr>
          <p:txBody>
            <a:bodyPr rtlCol="0" anchor="ctr"/>
            <a:lstStyle/>
            <a:p>
              <a:endParaRPr lang="zh-CN" altLang="en-US"/>
            </a:p>
          </p:txBody>
        </p:sp>
        <p:sp>
          <p:nvSpPr>
            <p:cNvPr id="31" name="任意多边形: 形状 30">
              <a:extLst>
                <a:ext uri="{FF2B5EF4-FFF2-40B4-BE49-F238E27FC236}">
                  <a16:creationId xmlns:a16="http://schemas.microsoft.com/office/drawing/2014/main" xmlns="" id="{B3F6C866-4C6C-46CD-9CFB-13680E1B35D1}"/>
                </a:ext>
              </a:extLst>
            </p:cNvPr>
            <p:cNvSpPr/>
            <p:nvPr/>
          </p:nvSpPr>
          <p:spPr>
            <a:xfrm>
              <a:off x="2791777" y="5507355"/>
              <a:ext cx="657225" cy="314325"/>
            </a:xfrm>
            <a:custGeom>
              <a:avLst/>
              <a:gdLst>
                <a:gd name="connsiteX0" fmla="*/ 330517 w 657225"/>
                <a:gd name="connsiteY0" fmla="*/ 0 h 314325"/>
                <a:gd name="connsiteX1" fmla="*/ 661035 w 657225"/>
                <a:gd name="connsiteY1" fmla="*/ 320992 h 314325"/>
                <a:gd name="connsiteX2" fmla="*/ 639127 w 657225"/>
                <a:gd name="connsiteY2" fmla="*/ 320992 h 314325"/>
                <a:gd name="connsiteX3" fmla="*/ 330517 w 657225"/>
                <a:gd name="connsiteY3" fmla="*/ 21907 h 314325"/>
                <a:gd name="connsiteX4" fmla="*/ 21907 w 657225"/>
                <a:gd name="connsiteY4" fmla="*/ 320992 h 314325"/>
                <a:gd name="connsiteX5" fmla="*/ 0 w 657225"/>
                <a:gd name="connsiteY5" fmla="*/ 320992 h 314325"/>
                <a:gd name="connsiteX6" fmla="*/ 330517 w 657225"/>
                <a:gd name="connsiteY6"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314325">
                  <a:moveTo>
                    <a:pt x="330517" y="0"/>
                  </a:moveTo>
                  <a:cubicBezTo>
                    <a:pt x="509588" y="0"/>
                    <a:pt x="656272" y="143827"/>
                    <a:pt x="661035" y="320992"/>
                  </a:cubicBezTo>
                  <a:lnTo>
                    <a:pt x="639127" y="320992"/>
                  </a:lnTo>
                  <a:cubicBezTo>
                    <a:pt x="634365" y="155257"/>
                    <a:pt x="498157" y="21907"/>
                    <a:pt x="330517" y="21907"/>
                  </a:cubicBezTo>
                  <a:cubicBezTo>
                    <a:pt x="163830" y="21907"/>
                    <a:pt x="26670" y="155257"/>
                    <a:pt x="21907" y="320992"/>
                  </a:cubicBezTo>
                  <a:lnTo>
                    <a:pt x="0" y="320992"/>
                  </a:lnTo>
                  <a:cubicBezTo>
                    <a:pt x="4763" y="143827"/>
                    <a:pt x="150495" y="0"/>
                    <a:pt x="330517" y="0"/>
                  </a:cubicBezTo>
                  <a:close/>
                </a:path>
              </a:pathLst>
            </a:custGeom>
            <a:grpFill/>
            <a:ln w="9525" cap="flat">
              <a:solidFill>
                <a:srgbClr val="AF382F"/>
              </a:solidFill>
              <a:prstDash val="solid"/>
              <a:miter/>
            </a:ln>
          </p:spPr>
          <p:txBody>
            <a:bodyPr rtlCol="0" anchor="ctr"/>
            <a:lstStyle/>
            <a:p>
              <a:endParaRPr lang="zh-CN" altLang="en-US"/>
            </a:p>
          </p:txBody>
        </p:sp>
        <p:sp>
          <p:nvSpPr>
            <p:cNvPr id="32" name="任意多边形: 形状 31">
              <a:extLst>
                <a:ext uri="{FF2B5EF4-FFF2-40B4-BE49-F238E27FC236}">
                  <a16:creationId xmlns:a16="http://schemas.microsoft.com/office/drawing/2014/main" xmlns="" id="{F2FF70BD-AF2D-445A-AA55-D8C8DA1462CA}"/>
                </a:ext>
              </a:extLst>
            </p:cNvPr>
            <p:cNvSpPr/>
            <p:nvPr/>
          </p:nvSpPr>
          <p:spPr>
            <a:xfrm>
              <a:off x="2900362" y="5616893"/>
              <a:ext cx="438150" cy="209550"/>
            </a:xfrm>
            <a:custGeom>
              <a:avLst/>
              <a:gdLst>
                <a:gd name="connsiteX0" fmla="*/ 221933 w 438150"/>
                <a:gd name="connsiteY0" fmla="*/ 0 h 209550"/>
                <a:gd name="connsiteX1" fmla="*/ 442913 w 438150"/>
                <a:gd name="connsiteY1" fmla="*/ 212407 h 209550"/>
                <a:gd name="connsiteX2" fmla="*/ 421005 w 438150"/>
                <a:gd name="connsiteY2" fmla="*/ 212407 h 209550"/>
                <a:gd name="connsiteX3" fmla="*/ 221933 w 438150"/>
                <a:gd name="connsiteY3" fmla="*/ 22860 h 209550"/>
                <a:gd name="connsiteX4" fmla="*/ 22860 w 438150"/>
                <a:gd name="connsiteY4" fmla="*/ 212407 h 209550"/>
                <a:gd name="connsiteX5" fmla="*/ 0 w 438150"/>
                <a:gd name="connsiteY5" fmla="*/ 212407 h 209550"/>
                <a:gd name="connsiteX6" fmla="*/ 221933 w 438150"/>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209550">
                  <a:moveTo>
                    <a:pt x="221933" y="0"/>
                  </a:moveTo>
                  <a:cubicBezTo>
                    <a:pt x="340995" y="0"/>
                    <a:pt x="438150" y="94297"/>
                    <a:pt x="442913" y="212407"/>
                  </a:cubicBezTo>
                  <a:lnTo>
                    <a:pt x="421005" y="212407"/>
                  </a:lnTo>
                  <a:cubicBezTo>
                    <a:pt x="416242" y="106680"/>
                    <a:pt x="328613" y="22860"/>
                    <a:pt x="221933" y="22860"/>
                  </a:cubicBezTo>
                  <a:cubicBezTo>
                    <a:pt x="115253" y="22860"/>
                    <a:pt x="27622" y="107632"/>
                    <a:pt x="22860" y="212407"/>
                  </a:cubicBezTo>
                  <a:lnTo>
                    <a:pt x="0" y="212407"/>
                  </a:lnTo>
                  <a:cubicBezTo>
                    <a:pt x="4763" y="94297"/>
                    <a:pt x="102870" y="0"/>
                    <a:pt x="221933" y="0"/>
                  </a:cubicBezTo>
                  <a:close/>
                </a:path>
              </a:pathLst>
            </a:custGeom>
            <a:grpFill/>
            <a:ln w="9525" cap="flat">
              <a:solidFill>
                <a:srgbClr val="AF382F"/>
              </a:solidFill>
              <a:prstDash val="solid"/>
              <a:miter/>
            </a:ln>
          </p:spPr>
          <p:txBody>
            <a:bodyPr rtlCol="0" anchor="ctr"/>
            <a:lstStyle/>
            <a:p>
              <a:endParaRPr lang="zh-CN" altLang="en-US"/>
            </a:p>
          </p:txBody>
        </p:sp>
        <p:sp>
          <p:nvSpPr>
            <p:cNvPr id="33" name="任意多边形: 形状 32">
              <a:extLst>
                <a:ext uri="{FF2B5EF4-FFF2-40B4-BE49-F238E27FC236}">
                  <a16:creationId xmlns:a16="http://schemas.microsoft.com/office/drawing/2014/main" xmlns="" id="{29CFAD0D-63E3-43A5-A9D0-AAE9296AD657}"/>
                </a:ext>
              </a:extLst>
            </p:cNvPr>
            <p:cNvSpPr/>
            <p:nvPr/>
          </p:nvSpPr>
          <p:spPr>
            <a:xfrm>
              <a:off x="2900362" y="5616893"/>
              <a:ext cx="438150" cy="209550"/>
            </a:xfrm>
            <a:custGeom>
              <a:avLst/>
              <a:gdLst>
                <a:gd name="connsiteX0" fmla="*/ 221933 w 438150"/>
                <a:gd name="connsiteY0" fmla="*/ 0 h 209550"/>
                <a:gd name="connsiteX1" fmla="*/ 442913 w 438150"/>
                <a:gd name="connsiteY1" fmla="*/ 212407 h 209550"/>
                <a:gd name="connsiteX2" fmla="*/ 421005 w 438150"/>
                <a:gd name="connsiteY2" fmla="*/ 212407 h 209550"/>
                <a:gd name="connsiteX3" fmla="*/ 221933 w 438150"/>
                <a:gd name="connsiteY3" fmla="*/ 22860 h 209550"/>
                <a:gd name="connsiteX4" fmla="*/ 22860 w 438150"/>
                <a:gd name="connsiteY4" fmla="*/ 212407 h 209550"/>
                <a:gd name="connsiteX5" fmla="*/ 0 w 438150"/>
                <a:gd name="connsiteY5" fmla="*/ 212407 h 209550"/>
                <a:gd name="connsiteX6" fmla="*/ 221933 w 438150"/>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209550">
                  <a:moveTo>
                    <a:pt x="221933" y="0"/>
                  </a:moveTo>
                  <a:cubicBezTo>
                    <a:pt x="340995" y="0"/>
                    <a:pt x="438150" y="94297"/>
                    <a:pt x="442913" y="212407"/>
                  </a:cubicBezTo>
                  <a:lnTo>
                    <a:pt x="421005" y="212407"/>
                  </a:lnTo>
                  <a:cubicBezTo>
                    <a:pt x="416242" y="106680"/>
                    <a:pt x="328613" y="22860"/>
                    <a:pt x="221933" y="22860"/>
                  </a:cubicBezTo>
                  <a:cubicBezTo>
                    <a:pt x="115253" y="22860"/>
                    <a:pt x="27622" y="107632"/>
                    <a:pt x="22860" y="212407"/>
                  </a:cubicBezTo>
                  <a:lnTo>
                    <a:pt x="0" y="212407"/>
                  </a:lnTo>
                  <a:cubicBezTo>
                    <a:pt x="4763" y="94297"/>
                    <a:pt x="102870" y="0"/>
                    <a:pt x="221933" y="0"/>
                  </a:cubicBezTo>
                  <a:close/>
                </a:path>
              </a:pathLst>
            </a:custGeom>
            <a:grpFill/>
            <a:ln w="9525" cap="flat">
              <a:solidFill>
                <a:srgbClr val="AF382F"/>
              </a:solidFill>
              <a:prstDash val="solid"/>
              <a:miter/>
            </a:ln>
          </p:spPr>
          <p:txBody>
            <a:bodyPr rtlCol="0" anchor="ctr"/>
            <a:lstStyle/>
            <a:p>
              <a:endParaRPr lang="zh-CN" altLang="en-US"/>
            </a:p>
          </p:txBody>
        </p:sp>
        <p:sp>
          <p:nvSpPr>
            <p:cNvPr id="34" name="任意多边形: 形状 33">
              <a:extLst>
                <a:ext uri="{FF2B5EF4-FFF2-40B4-BE49-F238E27FC236}">
                  <a16:creationId xmlns:a16="http://schemas.microsoft.com/office/drawing/2014/main" xmlns="" id="{79F4726F-240B-40CE-8475-A99B685F7E00}"/>
                </a:ext>
              </a:extLst>
            </p:cNvPr>
            <p:cNvSpPr/>
            <p:nvPr/>
          </p:nvSpPr>
          <p:spPr>
            <a:xfrm>
              <a:off x="1383982" y="5293995"/>
              <a:ext cx="1085850" cy="533400"/>
            </a:xfrm>
            <a:custGeom>
              <a:avLst/>
              <a:gdLst>
                <a:gd name="connsiteX0" fmla="*/ 545783 w 1085850"/>
                <a:gd name="connsiteY0" fmla="*/ 0 h 533400"/>
                <a:gd name="connsiteX1" fmla="*/ 1089660 w 1085850"/>
                <a:gd name="connsiteY1" fmla="*/ 535305 h 533400"/>
                <a:gd name="connsiteX2" fmla="*/ 1053465 w 1085850"/>
                <a:gd name="connsiteY2" fmla="*/ 535305 h 533400"/>
                <a:gd name="connsiteX3" fmla="*/ 544830 w 1085850"/>
                <a:gd name="connsiteY3" fmla="*/ 36195 h 533400"/>
                <a:gd name="connsiteX4" fmla="*/ 36195 w 1085850"/>
                <a:gd name="connsiteY4" fmla="*/ 535305 h 533400"/>
                <a:gd name="connsiteX5" fmla="*/ 0 w 1085850"/>
                <a:gd name="connsiteY5" fmla="*/ 535305 h 533400"/>
                <a:gd name="connsiteX6" fmla="*/ 545783 w 1085850"/>
                <a:gd name="connsiteY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5850" h="533400">
                  <a:moveTo>
                    <a:pt x="545783" y="0"/>
                  </a:moveTo>
                  <a:cubicBezTo>
                    <a:pt x="842963" y="0"/>
                    <a:pt x="1084898" y="239078"/>
                    <a:pt x="1089660" y="535305"/>
                  </a:cubicBezTo>
                  <a:lnTo>
                    <a:pt x="1053465" y="535305"/>
                  </a:lnTo>
                  <a:cubicBezTo>
                    <a:pt x="1048703" y="259080"/>
                    <a:pt x="822008" y="36195"/>
                    <a:pt x="544830" y="36195"/>
                  </a:cubicBezTo>
                  <a:cubicBezTo>
                    <a:pt x="267653" y="36195"/>
                    <a:pt x="40957" y="259080"/>
                    <a:pt x="36195" y="535305"/>
                  </a:cubicBezTo>
                  <a:lnTo>
                    <a:pt x="0" y="535305"/>
                  </a:lnTo>
                  <a:cubicBezTo>
                    <a:pt x="6668" y="239078"/>
                    <a:pt x="248603" y="0"/>
                    <a:pt x="545783" y="0"/>
                  </a:cubicBezTo>
                  <a:close/>
                </a:path>
              </a:pathLst>
            </a:custGeom>
            <a:grpFill/>
            <a:ln w="9525" cap="flat">
              <a:solidFill>
                <a:srgbClr val="AF382F"/>
              </a:solidFill>
              <a:prstDash val="solid"/>
              <a:miter/>
            </a:ln>
          </p:spPr>
          <p:txBody>
            <a:bodyPr rtlCol="0" anchor="ctr"/>
            <a:lstStyle/>
            <a:p>
              <a:endParaRPr lang="zh-CN" altLang="en-US"/>
            </a:p>
          </p:txBody>
        </p:sp>
        <p:sp>
          <p:nvSpPr>
            <p:cNvPr id="50" name="任意多边形: 形状 49">
              <a:extLst>
                <a:ext uri="{FF2B5EF4-FFF2-40B4-BE49-F238E27FC236}">
                  <a16:creationId xmlns:a16="http://schemas.microsoft.com/office/drawing/2014/main" xmlns="" id="{303779D6-0076-49E6-A38C-FF736E69F656}"/>
                </a:ext>
              </a:extLst>
            </p:cNvPr>
            <p:cNvSpPr/>
            <p:nvPr/>
          </p:nvSpPr>
          <p:spPr>
            <a:xfrm>
              <a:off x="1341119" y="5250180"/>
              <a:ext cx="1171575" cy="571500"/>
            </a:xfrm>
            <a:custGeom>
              <a:avLst/>
              <a:gdLst>
                <a:gd name="connsiteX0" fmla="*/ 588645 w 1171575"/>
                <a:gd name="connsiteY0" fmla="*/ 43815 h 571500"/>
                <a:gd name="connsiteX1" fmla="*/ 44768 w 1171575"/>
                <a:gd name="connsiteY1" fmla="*/ 579120 h 571500"/>
                <a:gd name="connsiteX2" fmla="*/ 0 w 1171575"/>
                <a:gd name="connsiteY2" fmla="*/ 579120 h 571500"/>
                <a:gd name="connsiteX3" fmla="*/ 588645 w 1171575"/>
                <a:gd name="connsiteY3" fmla="*/ 0 h 571500"/>
                <a:gd name="connsiteX4" fmla="*/ 1177290 w 1171575"/>
                <a:gd name="connsiteY4" fmla="*/ 579120 h 571500"/>
                <a:gd name="connsiteX5" fmla="*/ 1132523 w 1171575"/>
                <a:gd name="connsiteY5" fmla="*/ 579120 h 571500"/>
                <a:gd name="connsiteX6" fmla="*/ 588645 w 1171575"/>
                <a:gd name="connsiteY6" fmla="*/ 43815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575" h="571500">
                  <a:moveTo>
                    <a:pt x="588645" y="43815"/>
                  </a:moveTo>
                  <a:cubicBezTo>
                    <a:pt x="291465" y="43815"/>
                    <a:pt x="49530" y="282892"/>
                    <a:pt x="44768" y="579120"/>
                  </a:cubicBezTo>
                  <a:lnTo>
                    <a:pt x="0" y="579120"/>
                  </a:lnTo>
                  <a:cubicBezTo>
                    <a:pt x="4763" y="259080"/>
                    <a:pt x="267653" y="0"/>
                    <a:pt x="588645" y="0"/>
                  </a:cubicBezTo>
                  <a:cubicBezTo>
                    <a:pt x="909638" y="0"/>
                    <a:pt x="1172528" y="259080"/>
                    <a:pt x="1177290" y="579120"/>
                  </a:cubicBezTo>
                  <a:lnTo>
                    <a:pt x="1132523" y="579120"/>
                  </a:lnTo>
                  <a:cubicBezTo>
                    <a:pt x="1127760" y="282892"/>
                    <a:pt x="885825" y="43815"/>
                    <a:pt x="588645" y="43815"/>
                  </a:cubicBezTo>
                  <a:close/>
                </a:path>
              </a:pathLst>
            </a:custGeom>
            <a:grpFill/>
            <a:ln w="9525" cap="flat">
              <a:solidFill>
                <a:srgbClr val="AF382F"/>
              </a:solidFill>
              <a:prstDash val="solid"/>
              <a:miter/>
            </a:ln>
          </p:spPr>
          <p:txBody>
            <a:bodyPr rtlCol="0" anchor="ctr"/>
            <a:lstStyle/>
            <a:p>
              <a:endParaRPr lang="zh-CN" altLang="en-US"/>
            </a:p>
          </p:txBody>
        </p:sp>
        <p:sp>
          <p:nvSpPr>
            <p:cNvPr id="51" name="任意多边形: 形状 50">
              <a:extLst>
                <a:ext uri="{FF2B5EF4-FFF2-40B4-BE49-F238E27FC236}">
                  <a16:creationId xmlns:a16="http://schemas.microsoft.com/office/drawing/2014/main" xmlns="" id="{C4071A56-8BBA-4B35-9F39-C8BD7D0B2073}"/>
                </a:ext>
              </a:extLst>
            </p:cNvPr>
            <p:cNvSpPr/>
            <p:nvPr/>
          </p:nvSpPr>
          <p:spPr>
            <a:xfrm>
              <a:off x="1421130" y="5329238"/>
              <a:ext cx="1009650" cy="495300"/>
            </a:xfrm>
            <a:custGeom>
              <a:avLst/>
              <a:gdLst>
                <a:gd name="connsiteX0" fmla="*/ 508635 w 1009650"/>
                <a:gd name="connsiteY0" fmla="*/ 0 h 495300"/>
                <a:gd name="connsiteX1" fmla="*/ 1017270 w 1009650"/>
                <a:gd name="connsiteY1" fmla="*/ 499110 h 495300"/>
                <a:gd name="connsiteX2" fmla="*/ 983933 w 1009650"/>
                <a:gd name="connsiteY2" fmla="*/ 499110 h 495300"/>
                <a:gd name="connsiteX3" fmla="*/ 508635 w 1009650"/>
                <a:gd name="connsiteY3" fmla="*/ 33338 h 495300"/>
                <a:gd name="connsiteX4" fmla="*/ 33338 w 1009650"/>
                <a:gd name="connsiteY4" fmla="*/ 499110 h 495300"/>
                <a:gd name="connsiteX5" fmla="*/ 0 w 1009650"/>
                <a:gd name="connsiteY5" fmla="*/ 499110 h 495300"/>
                <a:gd name="connsiteX6" fmla="*/ 508635 w 1009650"/>
                <a:gd name="connsiteY6"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9650" h="495300">
                  <a:moveTo>
                    <a:pt x="508635" y="0"/>
                  </a:moveTo>
                  <a:cubicBezTo>
                    <a:pt x="785812" y="0"/>
                    <a:pt x="1012508" y="222885"/>
                    <a:pt x="1017270" y="499110"/>
                  </a:cubicBezTo>
                  <a:lnTo>
                    <a:pt x="983933" y="499110"/>
                  </a:lnTo>
                  <a:cubicBezTo>
                    <a:pt x="979170" y="240982"/>
                    <a:pt x="767715" y="33338"/>
                    <a:pt x="508635" y="33338"/>
                  </a:cubicBezTo>
                  <a:cubicBezTo>
                    <a:pt x="249555" y="33338"/>
                    <a:pt x="38100" y="241935"/>
                    <a:pt x="33338" y="499110"/>
                  </a:cubicBezTo>
                  <a:lnTo>
                    <a:pt x="0" y="499110"/>
                  </a:lnTo>
                  <a:cubicBezTo>
                    <a:pt x="4763" y="223838"/>
                    <a:pt x="231458" y="0"/>
                    <a:pt x="508635" y="0"/>
                  </a:cubicBezTo>
                  <a:close/>
                </a:path>
              </a:pathLst>
            </a:custGeom>
            <a:grpFill/>
            <a:ln w="9525" cap="flat">
              <a:solidFill>
                <a:srgbClr val="AF382F"/>
              </a:solidFill>
              <a:prstDash val="solid"/>
              <a:miter/>
            </a:ln>
          </p:spPr>
          <p:txBody>
            <a:bodyPr rtlCol="0" anchor="ctr"/>
            <a:lstStyle/>
            <a:p>
              <a:endParaRPr lang="zh-CN" altLang="en-US"/>
            </a:p>
          </p:txBody>
        </p:sp>
        <p:sp>
          <p:nvSpPr>
            <p:cNvPr id="52" name="任意多边形: 形状 51">
              <a:extLst>
                <a:ext uri="{FF2B5EF4-FFF2-40B4-BE49-F238E27FC236}">
                  <a16:creationId xmlns:a16="http://schemas.microsoft.com/office/drawing/2014/main" xmlns="" id="{58CB77AB-3ABD-41B9-994B-59A38B73BF98}"/>
                </a:ext>
              </a:extLst>
            </p:cNvPr>
            <p:cNvSpPr/>
            <p:nvPr/>
          </p:nvSpPr>
          <p:spPr>
            <a:xfrm>
              <a:off x="1497330" y="5405438"/>
              <a:ext cx="857250" cy="419100"/>
            </a:xfrm>
            <a:custGeom>
              <a:avLst/>
              <a:gdLst>
                <a:gd name="connsiteX0" fmla="*/ 432435 w 857250"/>
                <a:gd name="connsiteY0" fmla="*/ 0 h 419100"/>
                <a:gd name="connsiteX1" fmla="*/ 864870 w 857250"/>
                <a:gd name="connsiteY1" fmla="*/ 422910 h 419100"/>
                <a:gd name="connsiteX2" fmla="*/ 842962 w 857250"/>
                <a:gd name="connsiteY2" fmla="*/ 422910 h 419100"/>
                <a:gd name="connsiteX3" fmla="*/ 432435 w 857250"/>
                <a:gd name="connsiteY3" fmla="*/ 21907 h 419100"/>
                <a:gd name="connsiteX4" fmla="*/ 21907 w 857250"/>
                <a:gd name="connsiteY4" fmla="*/ 422910 h 419100"/>
                <a:gd name="connsiteX5" fmla="*/ 0 w 857250"/>
                <a:gd name="connsiteY5" fmla="*/ 422910 h 419100"/>
                <a:gd name="connsiteX6" fmla="*/ 432435 w 857250"/>
                <a:gd name="connsiteY6"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0" h="419100">
                  <a:moveTo>
                    <a:pt x="432435" y="0"/>
                  </a:moveTo>
                  <a:cubicBezTo>
                    <a:pt x="667703" y="0"/>
                    <a:pt x="860108" y="188595"/>
                    <a:pt x="864870" y="422910"/>
                  </a:cubicBezTo>
                  <a:lnTo>
                    <a:pt x="842962" y="422910"/>
                  </a:lnTo>
                  <a:cubicBezTo>
                    <a:pt x="838200" y="200978"/>
                    <a:pt x="656273" y="21907"/>
                    <a:pt x="432435" y="21907"/>
                  </a:cubicBezTo>
                  <a:cubicBezTo>
                    <a:pt x="208597" y="21907"/>
                    <a:pt x="26670" y="201930"/>
                    <a:pt x="21907" y="422910"/>
                  </a:cubicBezTo>
                  <a:lnTo>
                    <a:pt x="0" y="422910"/>
                  </a:lnTo>
                  <a:cubicBezTo>
                    <a:pt x="4763" y="189547"/>
                    <a:pt x="197168" y="0"/>
                    <a:pt x="432435" y="0"/>
                  </a:cubicBezTo>
                  <a:close/>
                </a:path>
              </a:pathLst>
            </a:custGeom>
            <a:grpFill/>
            <a:ln w="9525" cap="flat">
              <a:solidFill>
                <a:srgbClr val="AF382F"/>
              </a:solidFill>
              <a:prstDash val="solid"/>
              <a:miter/>
            </a:ln>
          </p:spPr>
          <p:txBody>
            <a:bodyPr rtlCol="0" anchor="ctr"/>
            <a:lstStyle/>
            <a:p>
              <a:endParaRPr lang="zh-CN" altLang="en-US"/>
            </a:p>
          </p:txBody>
        </p:sp>
        <p:sp>
          <p:nvSpPr>
            <p:cNvPr id="53" name="任意多边形: 形状 52">
              <a:extLst>
                <a:ext uri="{FF2B5EF4-FFF2-40B4-BE49-F238E27FC236}">
                  <a16:creationId xmlns:a16="http://schemas.microsoft.com/office/drawing/2014/main" xmlns="" id="{2D5A6137-ADE0-43CA-BDCB-B80C806D03DF}"/>
                </a:ext>
              </a:extLst>
            </p:cNvPr>
            <p:cNvSpPr/>
            <p:nvPr/>
          </p:nvSpPr>
          <p:spPr>
            <a:xfrm>
              <a:off x="1599247" y="5507355"/>
              <a:ext cx="657225" cy="314325"/>
            </a:xfrm>
            <a:custGeom>
              <a:avLst/>
              <a:gdLst>
                <a:gd name="connsiteX0" fmla="*/ 330517 w 657225"/>
                <a:gd name="connsiteY0" fmla="*/ 0 h 314325"/>
                <a:gd name="connsiteX1" fmla="*/ 661035 w 657225"/>
                <a:gd name="connsiteY1" fmla="*/ 320992 h 314325"/>
                <a:gd name="connsiteX2" fmla="*/ 639128 w 657225"/>
                <a:gd name="connsiteY2" fmla="*/ 320992 h 314325"/>
                <a:gd name="connsiteX3" fmla="*/ 330517 w 657225"/>
                <a:gd name="connsiteY3" fmla="*/ 21907 h 314325"/>
                <a:gd name="connsiteX4" fmla="*/ 21907 w 657225"/>
                <a:gd name="connsiteY4" fmla="*/ 320992 h 314325"/>
                <a:gd name="connsiteX5" fmla="*/ 0 w 657225"/>
                <a:gd name="connsiteY5" fmla="*/ 320992 h 314325"/>
                <a:gd name="connsiteX6" fmla="*/ 330517 w 657225"/>
                <a:gd name="connsiteY6" fmla="*/ 0 h 314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7225" h="314325">
                  <a:moveTo>
                    <a:pt x="330517" y="0"/>
                  </a:moveTo>
                  <a:cubicBezTo>
                    <a:pt x="509588" y="0"/>
                    <a:pt x="656273" y="143827"/>
                    <a:pt x="661035" y="320992"/>
                  </a:cubicBezTo>
                  <a:lnTo>
                    <a:pt x="639128" y="320992"/>
                  </a:lnTo>
                  <a:cubicBezTo>
                    <a:pt x="634365" y="155257"/>
                    <a:pt x="498157" y="21907"/>
                    <a:pt x="330517" y="21907"/>
                  </a:cubicBezTo>
                  <a:cubicBezTo>
                    <a:pt x="163830" y="21907"/>
                    <a:pt x="26670" y="155257"/>
                    <a:pt x="21907" y="320992"/>
                  </a:cubicBezTo>
                  <a:lnTo>
                    <a:pt x="0" y="320992"/>
                  </a:lnTo>
                  <a:cubicBezTo>
                    <a:pt x="4763" y="143827"/>
                    <a:pt x="150495" y="0"/>
                    <a:pt x="330517" y="0"/>
                  </a:cubicBezTo>
                  <a:close/>
                </a:path>
              </a:pathLst>
            </a:custGeom>
            <a:grpFill/>
            <a:ln w="9525" cap="flat">
              <a:solidFill>
                <a:srgbClr val="AF382F"/>
              </a:solidFill>
              <a:prstDash val="solid"/>
              <a:miter/>
            </a:ln>
          </p:spPr>
          <p:txBody>
            <a:bodyPr rtlCol="0" anchor="ctr"/>
            <a:lstStyle/>
            <a:p>
              <a:endParaRPr lang="zh-CN" altLang="en-US"/>
            </a:p>
          </p:txBody>
        </p:sp>
        <p:sp>
          <p:nvSpPr>
            <p:cNvPr id="54" name="任意多边形: 形状 53">
              <a:extLst>
                <a:ext uri="{FF2B5EF4-FFF2-40B4-BE49-F238E27FC236}">
                  <a16:creationId xmlns:a16="http://schemas.microsoft.com/office/drawing/2014/main" xmlns="" id="{4E9611FF-4C39-4C68-8B59-A9DC66FAC5A0}"/>
                </a:ext>
              </a:extLst>
            </p:cNvPr>
            <p:cNvSpPr/>
            <p:nvPr/>
          </p:nvSpPr>
          <p:spPr>
            <a:xfrm>
              <a:off x="2901315" y="5616893"/>
              <a:ext cx="438150" cy="209550"/>
            </a:xfrm>
            <a:custGeom>
              <a:avLst/>
              <a:gdLst>
                <a:gd name="connsiteX0" fmla="*/ 220980 w 438150"/>
                <a:gd name="connsiteY0" fmla="*/ 0 h 209550"/>
                <a:gd name="connsiteX1" fmla="*/ 0 w 438150"/>
                <a:gd name="connsiteY1" fmla="*/ 212407 h 209550"/>
                <a:gd name="connsiteX2" fmla="*/ 21907 w 438150"/>
                <a:gd name="connsiteY2" fmla="*/ 212407 h 209550"/>
                <a:gd name="connsiteX3" fmla="*/ 220980 w 438150"/>
                <a:gd name="connsiteY3" fmla="*/ 22860 h 209550"/>
                <a:gd name="connsiteX4" fmla="*/ 420052 w 438150"/>
                <a:gd name="connsiteY4" fmla="*/ 212407 h 209550"/>
                <a:gd name="connsiteX5" fmla="*/ 441960 w 438150"/>
                <a:gd name="connsiteY5" fmla="*/ 212407 h 209550"/>
                <a:gd name="connsiteX6" fmla="*/ 220980 w 438150"/>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209550">
                  <a:moveTo>
                    <a:pt x="220980" y="0"/>
                  </a:moveTo>
                  <a:cubicBezTo>
                    <a:pt x="101917" y="0"/>
                    <a:pt x="4763" y="94297"/>
                    <a:pt x="0" y="212407"/>
                  </a:cubicBezTo>
                  <a:lnTo>
                    <a:pt x="21907" y="212407"/>
                  </a:lnTo>
                  <a:cubicBezTo>
                    <a:pt x="26670" y="106680"/>
                    <a:pt x="114300" y="22860"/>
                    <a:pt x="220980" y="22860"/>
                  </a:cubicBezTo>
                  <a:cubicBezTo>
                    <a:pt x="327660" y="22860"/>
                    <a:pt x="415290" y="107632"/>
                    <a:pt x="420052" y="212407"/>
                  </a:cubicBezTo>
                  <a:lnTo>
                    <a:pt x="441960" y="212407"/>
                  </a:lnTo>
                  <a:cubicBezTo>
                    <a:pt x="437197" y="94297"/>
                    <a:pt x="340042" y="0"/>
                    <a:pt x="220980" y="0"/>
                  </a:cubicBezTo>
                  <a:close/>
                </a:path>
              </a:pathLst>
            </a:custGeom>
            <a:grpFill/>
            <a:ln w="9525" cap="flat">
              <a:solidFill>
                <a:srgbClr val="AF382F"/>
              </a:solidFill>
              <a:prstDash val="solid"/>
              <a:miter/>
            </a:ln>
          </p:spPr>
          <p:txBody>
            <a:bodyPr rtlCol="0" anchor="ctr"/>
            <a:lstStyle/>
            <a:p>
              <a:endParaRPr lang="zh-CN" altLang="en-US"/>
            </a:p>
          </p:txBody>
        </p:sp>
        <p:sp>
          <p:nvSpPr>
            <p:cNvPr id="55" name="任意多边形: 形状 54">
              <a:extLst>
                <a:ext uri="{FF2B5EF4-FFF2-40B4-BE49-F238E27FC236}">
                  <a16:creationId xmlns:a16="http://schemas.microsoft.com/office/drawing/2014/main" xmlns="" id="{BB8FC70F-8D8A-46D3-9279-A578C507926F}"/>
                </a:ext>
              </a:extLst>
            </p:cNvPr>
            <p:cNvSpPr/>
            <p:nvPr/>
          </p:nvSpPr>
          <p:spPr>
            <a:xfrm>
              <a:off x="2901315" y="5616893"/>
              <a:ext cx="438150" cy="209550"/>
            </a:xfrm>
            <a:custGeom>
              <a:avLst/>
              <a:gdLst>
                <a:gd name="connsiteX0" fmla="*/ 220980 w 438150"/>
                <a:gd name="connsiteY0" fmla="*/ 0 h 209550"/>
                <a:gd name="connsiteX1" fmla="*/ 0 w 438150"/>
                <a:gd name="connsiteY1" fmla="*/ 212407 h 209550"/>
                <a:gd name="connsiteX2" fmla="*/ 21907 w 438150"/>
                <a:gd name="connsiteY2" fmla="*/ 212407 h 209550"/>
                <a:gd name="connsiteX3" fmla="*/ 220980 w 438150"/>
                <a:gd name="connsiteY3" fmla="*/ 22860 h 209550"/>
                <a:gd name="connsiteX4" fmla="*/ 420052 w 438150"/>
                <a:gd name="connsiteY4" fmla="*/ 212407 h 209550"/>
                <a:gd name="connsiteX5" fmla="*/ 441960 w 438150"/>
                <a:gd name="connsiteY5" fmla="*/ 212407 h 209550"/>
                <a:gd name="connsiteX6" fmla="*/ 220980 w 438150"/>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209550">
                  <a:moveTo>
                    <a:pt x="220980" y="0"/>
                  </a:moveTo>
                  <a:cubicBezTo>
                    <a:pt x="101917" y="0"/>
                    <a:pt x="4763" y="94297"/>
                    <a:pt x="0" y="212407"/>
                  </a:cubicBezTo>
                  <a:lnTo>
                    <a:pt x="21907" y="212407"/>
                  </a:lnTo>
                  <a:cubicBezTo>
                    <a:pt x="26670" y="106680"/>
                    <a:pt x="114300" y="22860"/>
                    <a:pt x="220980" y="22860"/>
                  </a:cubicBezTo>
                  <a:cubicBezTo>
                    <a:pt x="327660" y="22860"/>
                    <a:pt x="415290" y="107632"/>
                    <a:pt x="420052" y="212407"/>
                  </a:cubicBezTo>
                  <a:lnTo>
                    <a:pt x="441960" y="212407"/>
                  </a:lnTo>
                  <a:cubicBezTo>
                    <a:pt x="437197" y="94297"/>
                    <a:pt x="340042" y="0"/>
                    <a:pt x="220980" y="0"/>
                  </a:cubicBezTo>
                  <a:close/>
                </a:path>
              </a:pathLst>
            </a:custGeom>
            <a:grpFill/>
            <a:ln w="9525" cap="flat">
              <a:solidFill>
                <a:srgbClr val="AF382F"/>
              </a:solidFill>
              <a:prstDash val="solid"/>
              <a:miter/>
            </a:ln>
          </p:spPr>
          <p:txBody>
            <a:bodyPr rtlCol="0" anchor="ctr"/>
            <a:lstStyle/>
            <a:p>
              <a:endParaRPr lang="zh-CN" altLang="en-US"/>
            </a:p>
          </p:txBody>
        </p:sp>
        <p:sp>
          <p:nvSpPr>
            <p:cNvPr id="56" name="任意多边形: 形状 55">
              <a:extLst>
                <a:ext uri="{FF2B5EF4-FFF2-40B4-BE49-F238E27FC236}">
                  <a16:creationId xmlns:a16="http://schemas.microsoft.com/office/drawing/2014/main" xmlns="" id="{59CEEE0F-B876-485F-B169-9AE57DC61172}"/>
                </a:ext>
              </a:extLst>
            </p:cNvPr>
            <p:cNvSpPr/>
            <p:nvPr/>
          </p:nvSpPr>
          <p:spPr>
            <a:xfrm>
              <a:off x="1708785" y="5616893"/>
              <a:ext cx="438150" cy="209550"/>
            </a:xfrm>
            <a:custGeom>
              <a:avLst/>
              <a:gdLst>
                <a:gd name="connsiteX0" fmla="*/ 220980 w 438150"/>
                <a:gd name="connsiteY0" fmla="*/ 0 h 209550"/>
                <a:gd name="connsiteX1" fmla="*/ 0 w 438150"/>
                <a:gd name="connsiteY1" fmla="*/ 212407 h 209550"/>
                <a:gd name="connsiteX2" fmla="*/ 21907 w 438150"/>
                <a:gd name="connsiteY2" fmla="*/ 212407 h 209550"/>
                <a:gd name="connsiteX3" fmla="*/ 220980 w 438150"/>
                <a:gd name="connsiteY3" fmla="*/ 22860 h 209550"/>
                <a:gd name="connsiteX4" fmla="*/ 420053 w 438150"/>
                <a:gd name="connsiteY4" fmla="*/ 212407 h 209550"/>
                <a:gd name="connsiteX5" fmla="*/ 441960 w 438150"/>
                <a:gd name="connsiteY5" fmla="*/ 212407 h 209550"/>
                <a:gd name="connsiteX6" fmla="*/ 220980 w 438150"/>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150" h="209550">
                  <a:moveTo>
                    <a:pt x="220980" y="0"/>
                  </a:moveTo>
                  <a:cubicBezTo>
                    <a:pt x="101917" y="0"/>
                    <a:pt x="4763" y="94297"/>
                    <a:pt x="0" y="212407"/>
                  </a:cubicBezTo>
                  <a:lnTo>
                    <a:pt x="21907" y="212407"/>
                  </a:lnTo>
                  <a:cubicBezTo>
                    <a:pt x="26670" y="106680"/>
                    <a:pt x="114300" y="22860"/>
                    <a:pt x="220980" y="22860"/>
                  </a:cubicBezTo>
                  <a:cubicBezTo>
                    <a:pt x="327660" y="22860"/>
                    <a:pt x="415290" y="107632"/>
                    <a:pt x="420053" y="212407"/>
                  </a:cubicBezTo>
                  <a:lnTo>
                    <a:pt x="441960" y="212407"/>
                  </a:lnTo>
                  <a:cubicBezTo>
                    <a:pt x="437198" y="94297"/>
                    <a:pt x="340042" y="0"/>
                    <a:pt x="220980" y="0"/>
                  </a:cubicBezTo>
                  <a:close/>
                </a:path>
              </a:pathLst>
            </a:custGeom>
            <a:grpFill/>
            <a:ln w="9525" cap="flat">
              <a:solidFill>
                <a:srgbClr val="AF382F"/>
              </a:solidFill>
              <a:prstDash val="solid"/>
              <a:miter/>
            </a:ln>
          </p:spPr>
          <p:txBody>
            <a:bodyPr rtlCol="0" anchor="ctr"/>
            <a:lstStyle/>
            <a:p>
              <a:endParaRPr lang="zh-CN" altLang="en-US"/>
            </a:p>
          </p:txBody>
        </p:sp>
        <p:sp>
          <p:nvSpPr>
            <p:cNvPr id="57" name="任意多边形: 形状 56">
              <a:extLst>
                <a:ext uri="{FF2B5EF4-FFF2-40B4-BE49-F238E27FC236}">
                  <a16:creationId xmlns:a16="http://schemas.microsoft.com/office/drawing/2014/main" xmlns="" id="{2A89190B-12E7-416F-BEE6-3EC043FE00CA}"/>
                </a:ext>
              </a:extLst>
            </p:cNvPr>
            <p:cNvSpPr/>
            <p:nvPr/>
          </p:nvSpPr>
          <p:spPr>
            <a:xfrm>
              <a:off x="2128837" y="4959668"/>
              <a:ext cx="781050" cy="352425"/>
            </a:xfrm>
            <a:custGeom>
              <a:avLst/>
              <a:gdLst>
                <a:gd name="connsiteX0" fmla="*/ 391478 w 781050"/>
                <a:gd name="connsiteY0" fmla="*/ 0 h 352425"/>
                <a:gd name="connsiteX1" fmla="*/ 786765 w 781050"/>
                <a:gd name="connsiteY1" fmla="*/ 326707 h 352425"/>
                <a:gd name="connsiteX2" fmla="*/ 712470 w 781050"/>
                <a:gd name="connsiteY2" fmla="*/ 352425 h 352425"/>
                <a:gd name="connsiteX3" fmla="*/ 391478 w 781050"/>
                <a:gd name="connsiteY3" fmla="*/ 77152 h 352425"/>
                <a:gd name="connsiteX4" fmla="*/ 73342 w 781050"/>
                <a:gd name="connsiteY4" fmla="*/ 337185 h 352425"/>
                <a:gd name="connsiteX5" fmla="*/ 0 w 781050"/>
                <a:gd name="connsiteY5" fmla="*/ 307657 h 352425"/>
                <a:gd name="connsiteX6" fmla="*/ 391478 w 781050"/>
                <a:gd name="connsiteY6" fmla="*/ 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1050" h="352425">
                  <a:moveTo>
                    <a:pt x="391478" y="0"/>
                  </a:moveTo>
                  <a:cubicBezTo>
                    <a:pt x="587693" y="0"/>
                    <a:pt x="751522" y="140970"/>
                    <a:pt x="786765" y="326707"/>
                  </a:cubicBezTo>
                  <a:lnTo>
                    <a:pt x="712470" y="352425"/>
                  </a:lnTo>
                  <a:cubicBezTo>
                    <a:pt x="688658" y="197167"/>
                    <a:pt x="553403" y="77152"/>
                    <a:pt x="391478" y="77152"/>
                  </a:cubicBezTo>
                  <a:cubicBezTo>
                    <a:pt x="234315" y="77152"/>
                    <a:pt x="102870" y="189547"/>
                    <a:pt x="73342" y="337185"/>
                  </a:cubicBezTo>
                  <a:lnTo>
                    <a:pt x="0" y="307657"/>
                  </a:lnTo>
                  <a:cubicBezTo>
                    <a:pt x="42863" y="132397"/>
                    <a:pt x="201930" y="0"/>
                    <a:pt x="391478" y="0"/>
                  </a:cubicBezTo>
                  <a:close/>
                </a:path>
              </a:pathLst>
            </a:custGeom>
            <a:grpFill/>
            <a:ln w="9525" cap="flat">
              <a:solidFill>
                <a:srgbClr val="AF382F"/>
              </a:solidFill>
              <a:prstDash val="solid"/>
              <a:miter/>
            </a:ln>
          </p:spPr>
          <p:txBody>
            <a:bodyPr rtlCol="0" anchor="ctr"/>
            <a:lstStyle/>
            <a:p>
              <a:endParaRPr lang="zh-CN" altLang="en-US"/>
            </a:p>
          </p:txBody>
        </p:sp>
        <p:sp>
          <p:nvSpPr>
            <p:cNvPr id="58" name="任意多边形: 形状 57">
              <a:extLst>
                <a:ext uri="{FF2B5EF4-FFF2-40B4-BE49-F238E27FC236}">
                  <a16:creationId xmlns:a16="http://schemas.microsoft.com/office/drawing/2014/main" xmlns="" id="{080826FB-B534-44C9-A67E-2A03E7369A60}"/>
                </a:ext>
              </a:extLst>
            </p:cNvPr>
            <p:cNvSpPr/>
            <p:nvPr/>
          </p:nvSpPr>
          <p:spPr>
            <a:xfrm>
              <a:off x="2068829" y="4895850"/>
              <a:ext cx="904875" cy="381000"/>
            </a:xfrm>
            <a:custGeom>
              <a:avLst/>
              <a:gdLst>
                <a:gd name="connsiteX0" fmla="*/ 451485 w 904875"/>
                <a:gd name="connsiteY0" fmla="*/ 0 h 381000"/>
                <a:gd name="connsiteX1" fmla="*/ 907733 w 904875"/>
                <a:gd name="connsiteY1" fmla="*/ 369570 h 381000"/>
                <a:gd name="connsiteX2" fmla="*/ 867728 w 904875"/>
                <a:gd name="connsiteY2" fmla="*/ 383857 h 381000"/>
                <a:gd name="connsiteX3" fmla="*/ 451485 w 904875"/>
                <a:gd name="connsiteY3" fmla="*/ 41910 h 381000"/>
                <a:gd name="connsiteX4" fmla="*/ 39053 w 904875"/>
                <a:gd name="connsiteY4" fmla="*/ 363855 h 381000"/>
                <a:gd name="connsiteX5" fmla="*/ 0 w 904875"/>
                <a:gd name="connsiteY5" fmla="*/ 347663 h 381000"/>
                <a:gd name="connsiteX6" fmla="*/ 451485 w 904875"/>
                <a:gd name="connsiteY6" fmla="*/ 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875" h="381000">
                  <a:moveTo>
                    <a:pt x="451485" y="0"/>
                  </a:moveTo>
                  <a:cubicBezTo>
                    <a:pt x="675323" y="0"/>
                    <a:pt x="862965" y="159068"/>
                    <a:pt x="907733" y="369570"/>
                  </a:cubicBezTo>
                  <a:lnTo>
                    <a:pt x="867728" y="383857"/>
                  </a:lnTo>
                  <a:cubicBezTo>
                    <a:pt x="828675" y="189547"/>
                    <a:pt x="657225" y="41910"/>
                    <a:pt x="451485" y="41910"/>
                  </a:cubicBezTo>
                  <a:cubicBezTo>
                    <a:pt x="252413" y="41910"/>
                    <a:pt x="85725" y="179070"/>
                    <a:pt x="39053" y="363855"/>
                  </a:cubicBezTo>
                  <a:lnTo>
                    <a:pt x="0" y="347663"/>
                  </a:lnTo>
                  <a:cubicBezTo>
                    <a:pt x="53340" y="148590"/>
                    <a:pt x="235267" y="0"/>
                    <a:pt x="451485" y="0"/>
                  </a:cubicBezTo>
                  <a:close/>
                </a:path>
              </a:pathLst>
            </a:custGeom>
            <a:grpFill/>
            <a:ln w="9525" cap="flat">
              <a:solidFill>
                <a:srgbClr val="AF382F"/>
              </a:solidFill>
              <a:prstDash val="solid"/>
              <a:miter/>
            </a:ln>
          </p:spPr>
          <p:txBody>
            <a:bodyPr rtlCol="0" anchor="ctr"/>
            <a:lstStyle/>
            <a:p>
              <a:endParaRPr lang="zh-CN" altLang="en-US"/>
            </a:p>
          </p:txBody>
        </p:sp>
        <p:sp>
          <p:nvSpPr>
            <p:cNvPr id="59" name="任意多边形: 形状 58">
              <a:extLst>
                <a:ext uri="{FF2B5EF4-FFF2-40B4-BE49-F238E27FC236}">
                  <a16:creationId xmlns:a16="http://schemas.microsoft.com/office/drawing/2014/main" xmlns="" id="{5A8D74CE-57DB-4893-B2CD-456C0CE8C018}"/>
                </a:ext>
              </a:extLst>
            </p:cNvPr>
            <p:cNvSpPr/>
            <p:nvPr/>
          </p:nvSpPr>
          <p:spPr>
            <a:xfrm>
              <a:off x="2005964" y="4828222"/>
              <a:ext cx="1028700" cy="419100"/>
            </a:xfrm>
            <a:custGeom>
              <a:avLst/>
              <a:gdLst>
                <a:gd name="connsiteX0" fmla="*/ 514350 w 1028700"/>
                <a:gd name="connsiteY0" fmla="*/ 0 h 419100"/>
                <a:gd name="connsiteX1" fmla="*/ 1035368 w 1028700"/>
                <a:gd name="connsiteY1" fmla="*/ 415290 h 419100"/>
                <a:gd name="connsiteX2" fmla="*/ 1002030 w 1028700"/>
                <a:gd name="connsiteY2" fmla="*/ 426720 h 419100"/>
                <a:gd name="connsiteX3" fmla="*/ 514350 w 1028700"/>
                <a:gd name="connsiteY3" fmla="*/ 35243 h 419100"/>
                <a:gd name="connsiteX4" fmla="*/ 32385 w 1028700"/>
                <a:gd name="connsiteY4" fmla="*/ 403860 h 419100"/>
                <a:gd name="connsiteX5" fmla="*/ 0 w 1028700"/>
                <a:gd name="connsiteY5" fmla="*/ 390525 h 419100"/>
                <a:gd name="connsiteX6" fmla="*/ 514350 w 1028700"/>
                <a:gd name="connsiteY6" fmla="*/ 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8700" h="419100">
                  <a:moveTo>
                    <a:pt x="514350" y="0"/>
                  </a:moveTo>
                  <a:cubicBezTo>
                    <a:pt x="767715" y="0"/>
                    <a:pt x="981075" y="178118"/>
                    <a:pt x="1035368" y="415290"/>
                  </a:cubicBezTo>
                  <a:lnTo>
                    <a:pt x="1002030" y="426720"/>
                  </a:lnTo>
                  <a:cubicBezTo>
                    <a:pt x="952500" y="202883"/>
                    <a:pt x="752475" y="35243"/>
                    <a:pt x="514350" y="35243"/>
                  </a:cubicBezTo>
                  <a:cubicBezTo>
                    <a:pt x="283845" y="35243"/>
                    <a:pt x="89535" y="191453"/>
                    <a:pt x="32385" y="403860"/>
                  </a:cubicBezTo>
                  <a:lnTo>
                    <a:pt x="0" y="390525"/>
                  </a:lnTo>
                  <a:cubicBezTo>
                    <a:pt x="62865" y="165735"/>
                    <a:pt x="269558" y="0"/>
                    <a:pt x="514350" y="0"/>
                  </a:cubicBezTo>
                  <a:close/>
                </a:path>
              </a:pathLst>
            </a:custGeom>
            <a:grpFill/>
            <a:ln w="9525" cap="flat">
              <a:solidFill>
                <a:srgbClr val="AF382F"/>
              </a:solidFill>
              <a:prstDash val="solid"/>
              <a:miter/>
            </a:ln>
          </p:spPr>
          <p:txBody>
            <a:bodyPr rtlCol="0" anchor="ctr"/>
            <a:lstStyle/>
            <a:p>
              <a:endParaRPr lang="zh-CN" altLang="en-US"/>
            </a:p>
          </p:txBody>
        </p:sp>
        <p:sp>
          <p:nvSpPr>
            <p:cNvPr id="60" name="任意多边形: 形状 59">
              <a:extLst>
                <a:ext uri="{FF2B5EF4-FFF2-40B4-BE49-F238E27FC236}">
                  <a16:creationId xmlns:a16="http://schemas.microsoft.com/office/drawing/2014/main" xmlns="" id="{C74E2E8E-71B9-42C0-8643-0E4D684B3AC2}"/>
                </a:ext>
              </a:extLst>
            </p:cNvPr>
            <p:cNvSpPr/>
            <p:nvPr/>
          </p:nvSpPr>
          <p:spPr>
            <a:xfrm>
              <a:off x="2223135" y="5059680"/>
              <a:ext cx="590550" cy="285750"/>
            </a:xfrm>
            <a:custGeom>
              <a:avLst/>
              <a:gdLst>
                <a:gd name="connsiteX0" fmla="*/ 297180 w 590550"/>
                <a:gd name="connsiteY0" fmla="*/ 0 h 285750"/>
                <a:gd name="connsiteX1" fmla="*/ 597218 w 590550"/>
                <a:gd name="connsiteY1" fmla="*/ 260032 h 285750"/>
                <a:gd name="connsiteX2" fmla="*/ 514350 w 590550"/>
                <a:gd name="connsiteY2" fmla="*/ 288607 h 285750"/>
                <a:gd name="connsiteX3" fmla="*/ 297180 w 590550"/>
                <a:gd name="connsiteY3" fmla="*/ 84772 h 285750"/>
                <a:gd name="connsiteX4" fmla="*/ 80962 w 590550"/>
                <a:gd name="connsiteY4" fmla="*/ 279082 h 285750"/>
                <a:gd name="connsiteX5" fmla="*/ 0 w 590550"/>
                <a:gd name="connsiteY5" fmla="*/ 245745 h 285750"/>
                <a:gd name="connsiteX6" fmla="*/ 297180 w 590550"/>
                <a:gd name="connsiteY6"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0550" h="285750">
                  <a:moveTo>
                    <a:pt x="297180" y="0"/>
                  </a:moveTo>
                  <a:cubicBezTo>
                    <a:pt x="449580" y="0"/>
                    <a:pt x="576262" y="113347"/>
                    <a:pt x="597218" y="260032"/>
                  </a:cubicBezTo>
                  <a:lnTo>
                    <a:pt x="514350" y="288607"/>
                  </a:lnTo>
                  <a:cubicBezTo>
                    <a:pt x="506730" y="175260"/>
                    <a:pt x="412432" y="84772"/>
                    <a:pt x="297180" y="84772"/>
                  </a:cubicBezTo>
                  <a:cubicBezTo>
                    <a:pt x="184785" y="84772"/>
                    <a:pt x="92393" y="170497"/>
                    <a:pt x="80962" y="279082"/>
                  </a:cubicBezTo>
                  <a:lnTo>
                    <a:pt x="0" y="245745"/>
                  </a:lnTo>
                  <a:cubicBezTo>
                    <a:pt x="26670" y="106680"/>
                    <a:pt x="149543" y="0"/>
                    <a:pt x="297180" y="0"/>
                  </a:cubicBezTo>
                  <a:close/>
                </a:path>
              </a:pathLst>
            </a:custGeom>
            <a:grpFill/>
            <a:ln w="9525" cap="flat">
              <a:solidFill>
                <a:srgbClr val="AF382F"/>
              </a:solidFill>
              <a:prstDash val="solid"/>
              <a:miter/>
            </a:ln>
          </p:spPr>
          <p:txBody>
            <a:bodyPr rtlCol="0" anchor="ctr"/>
            <a:lstStyle/>
            <a:p>
              <a:endParaRPr lang="zh-CN" altLang="en-US"/>
            </a:p>
          </p:txBody>
        </p:sp>
        <p:sp>
          <p:nvSpPr>
            <p:cNvPr id="61" name="任意多边形: 形状 60">
              <a:extLst>
                <a:ext uri="{FF2B5EF4-FFF2-40B4-BE49-F238E27FC236}">
                  <a16:creationId xmlns:a16="http://schemas.microsoft.com/office/drawing/2014/main" xmlns="" id="{AEB531B3-4F74-49EF-8F4F-39558DD657AB}"/>
                </a:ext>
              </a:extLst>
            </p:cNvPr>
            <p:cNvSpPr/>
            <p:nvPr/>
          </p:nvSpPr>
          <p:spPr>
            <a:xfrm>
              <a:off x="1965007" y="4785360"/>
              <a:ext cx="1114425" cy="457200"/>
            </a:xfrm>
            <a:custGeom>
              <a:avLst/>
              <a:gdLst>
                <a:gd name="connsiteX0" fmla="*/ 555308 w 1114425"/>
                <a:gd name="connsiteY0" fmla="*/ 42863 h 457200"/>
                <a:gd name="connsiteX1" fmla="*/ 40957 w 1114425"/>
                <a:gd name="connsiteY1" fmla="*/ 433388 h 457200"/>
                <a:gd name="connsiteX2" fmla="*/ 0 w 1114425"/>
                <a:gd name="connsiteY2" fmla="*/ 417195 h 457200"/>
                <a:gd name="connsiteX3" fmla="*/ 555308 w 1114425"/>
                <a:gd name="connsiteY3" fmla="*/ 0 h 457200"/>
                <a:gd name="connsiteX4" fmla="*/ 1117283 w 1114425"/>
                <a:gd name="connsiteY4" fmla="*/ 444818 h 457200"/>
                <a:gd name="connsiteX5" fmla="*/ 1075373 w 1114425"/>
                <a:gd name="connsiteY5" fmla="*/ 459105 h 457200"/>
                <a:gd name="connsiteX6" fmla="*/ 555308 w 1114425"/>
                <a:gd name="connsiteY6" fmla="*/ 4286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425" h="457200">
                  <a:moveTo>
                    <a:pt x="555308" y="42863"/>
                  </a:moveTo>
                  <a:cubicBezTo>
                    <a:pt x="310515" y="42863"/>
                    <a:pt x="103822" y="208597"/>
                    <a:pt x="40957" y="433388"/>
                  </a:cubicBezTo>
                  <a:lnTo>
                    <a:pt x="0" y="417195"/>
                  </a:lnTo>
                  <a:cubicBezTo>
                    <a:pt x="69532" y="176213"/>
                    <a:pt x="292417" y="0"/>
                    <a:pt x="555308" y="0"/>
                  </a:cubicBezTo>
                  <a:cubicBezTo>
                    <a:pt x="827722" y="0"/>
                    <a:pt x="1057275" y="189547"/>
                    <a:pt x="1117283" y="444818"/>
                  </a:cubicBezTo>
                  <a:lnTo>
                    <a:pt x="1075373" y="459105"/>
                  </a:lnTo>
                  <a:cubicBezTo>
                    <a:pt x="1022033" y="220028"/>
                    <a:pt x="809625" y="42863"/>
                    <a:pt x="555308" y="42863"/>
                  </a:cubicBezTo>
                  <a:close/>
                </a:path>
              </a:pathLst>
            </a:custGeom>
            <a:grpFill/>
            <a:ln w="9525" cap="flat">
              <a:solidFill>
                <a:srgbClr val="AF382F"/>
              </a:solidFill>
              <a:prstDash val="solid"/>
              <a:miter/>
            </a:ln>
          </p:spPr>
          <p:txBody>
            <a:bodyPr rtlCol="0" anchor="ctr"/>
            <a:lstStyle/>
            <a:p>
              <a:endParaRPr lang="zh-CN" altLang="en-US"/>
            </a:p>
          </p:txBody>
        </p:sp>
        <p:sp>
          <p:nvSpPr>
            <p:cNvPr id="62" name="任意多边形: 形状 61">
              <a:extLst>
                <a:ext uri="{FF2B5EF4-FFF2-40B4-BE49-F238E27FC236}">
                  <a16:creationId xmlns:a16="http://schemas.microsoft.com/office/drawing/2014/main" xmlns="" id="{48067281-21CA-415A-A712-F3E5D15E8FEC}"/>
                </a:ext>
              </a:extLst>
            </p:cNvPr>
            <p:cNvSpPr/>
            <p:nvPr/>
          </p:nvSpPr>
          <p:spPr>
            <a:xfrm>
              <a:off x="1965007" y="4785360"/>
              <a:ext cx="1114425" cy="457200"/>
            </a:xfrm>
            <a:custGeom>
              <a:avLst/>
              <a:gdLst>
                <a:gd name="connsiteX0" fmla="*/ 555308 w 1114425"/>
                <a:gd name="connsiteY0" fmla="*/ 42863 h 457200"/>
                <a:gd name="connsiteX1" fmla="*/ 40957 w 1114425"/>
                <a:gd name="connsiteY1" fmla="*/ 433388 h 457200"/>
                <a:gd name="connsiteX2" fmla="*/ 0 w 1114425"/>
                <a:gd name="connsiteY2" fmla="*/ 417195 h 457200"/>
                <a:gd name="connsiteX3" fmla="*/ 555308 w 1114425"/>
                <a:gd name="connsiteY3" fmla="*/ 0 h 457200"/>
                <a:gd name="connsiteX4" fmla="*/ 1117283 w 1114425"/>
                <a:gd name="connsiteY4" fmla="*/ 444818 h 457200"/>
                <a:gd name="connsiteX5" fmla="*/ 1075373 w 1114425"/>
                <a:gd name="connsiteY5" fmla="*/ 459105 h 457200"/>
                <a:gd name="connsiteX6" fmla="*/ 555308 w 1114425"/>
                <a:gd name="connsiteY6" fmla="*/ 42863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425" h="457200">
                  <a:moveTo>
                    <a:pt x="555308" y="42863"/>
                  </a:moveTo>
                  <a:cubicBezTo>
                    <a:pt x="310515" y="42863"/>
                    <a:pt x="103822" y="208597"/>
                    <a:pt x="40957" y="433388"/>
                  </a:cubicBezTo>
                  <a:lnTo>
                    <a:pt x="0" y="417195"/>
                  </a:lnTo>
                  <a:cubicBezTo>
                    <a:pt x="69532" y="176213"/>
                    <a:pt x="292417" y="0"/>
                    <a:pt x="555308" y="0"/>
                  </a:cubicBezTo>
                  <a:cubicBezTo>
                    <a:pt x="827722" y="0"/>
                    <a:pt x="1057275" y="189547"/>
                    <a:pt x="1117283" y="444818"/>
                  </a:cubicBezTo>
                  <a:lnTo>
                    <a:pt x="1075373" y="459105"/>
                  </a:lnTo>
                  <a:cubicBezTo>
                    <a:pt x="1022033" y="220028"/>
                    <a:pt x="809625" y="42863"/>
                    <a:pt x="555308" y="42863"/>
                  </a:cubicBezTo>
                  <a:close/>
                </a:path>
              </a:pathLst>
            </a:custGeom>
            <a:grpFill/>
            <a:ln w="9525" cap="flat">
              <a:solidFill>
                <a:srgbClr val="AF382F"/>
              </a:solidFill>
              <a:prstDash val="solid"/>
              <a:miter/>
            </a:ln>
          </p:spPr>
          <p:txBody>
            <a:bodyPr rtlCol="0" anchor="ctr"/>
            <a:lstStyle/>
            <a:p>
              <a:endParaRPr lang="zh-CN" altLang="en-US"/>
            </a:p>
          </p:txBody>
        </p:sp>
        <p:sp>
          <p:nvSpPr>
            <p:cNvPr id="63" name="任意多边形: 形状 62">
              <a:extLst>
                <a:ext uri="{FF2B5EF4-FFF2-40B4-BE49-F238E27FC236}">
                  <a16:creationId xmlns:a16="http://schemas.microsoft.com/office/drawing/2014/main" xmlns="" id="{E9E07B50-2E63-448C-8851-CF15F0A88FB2}"/>
                </a:ext>
              </a:extLst>
            </p:cNvPr>
            <p:cNvSpPr/>
            <p:nvPr/>
          </p:nvSpPr>
          <p:spPr>
            <a:xfrm>
              <a:off x="2038350" y="4863465"/>
              <a:ext cx="962025" cy="400050"/>
            </a:xfrm>
            <a:custGeom>
              <a:avLst/>
              <a:gdLst>
                <a:gd name="connsiteX0" fmla="*/ 481965 w 962025"/>
                <a:gd name="connsiteY0" fmla="*/ 0 h 400050"/>
                <a:gd name="connsiteX1" fmla="*/ 969645 w 962025"/>
                <a:gd name="connsiteY1" fmla="*/ 391478 h 400050"/>
                <a:gd name="connsiteX2" fmla="*/ 938213 w 962025"/>
                <a:gd name="connsiteY2" fmla="*/ 401955 h 400050"/>
                <a:gd name="connsiteX3" fmla="*/ 481965 w 962025"/>
                <a:gd name="connsiteY3" fmla="*/ 32385 h 400050"/>
                <a:gd name="connsiteX4" fmla="*/ 30480 w 962025"/>
                <a:gd name="connsiteY4" fmla="*/ 381000 h 400050"/>
                <a:gd name="connsiteX5" fmla="*/ 0 w 962025"/>
                <a:gd name="connsiteY5" fmla="*/ 368617 h 400050"/>
                <a:gd name="connsiteX6" fmla="*/ 481965 w 962025"/>
                <a:gd name="connsiteY6" fmla="*/ 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400050">
                  <a:moveTo>
                    <a:pt x="481965" y="0"/>
                  </a:moveTo>
                  <a:cubicBezTo>
                    <a:pt x="720090" y="0"/>
                    <a:pt x="920115" y="167640"/>
                    <a:pt x="969645" y="391478"/>
                  </a:cubicBezTo>
                  <a:lnTo>
                    <a:pt x="938213" y="401955"/>
                  </a:lnTo>
                  <a:cubicBezTo>
                    <a:pt x="893445" y="191453"/>
                    <a:pt x="705803" y="32385"/>
                    <a:pt x="481965" y="32385"/>
                  </a:cubicBezTo>
                  <a:cubicBezTo>
                    <a:pt x="265747" y="32385"/>
                    <a:pt x="82867" y="180975"/>
                    <a:pt x="30480" y="381000"/>
                  </a:cubicBezTo>
                  <a:lnTo>
                    <a:pt x="0" y="368617"/>
                  </a:lnTo>
                  <a:cubicBezTo>
                    <a:pt x="58102" y="156210"/>
                    <a:pt x="252413" y="0"/>
                    <a:pt x="481965" y="0"/>
                  </a:cubicBezTo>
                  <a:close/>
                </a:path>
              </a:pathLst>
            </a:custGeom>
            <a:grpFill/>
            <a:ln w="9525" cap="flat">
              <a:solidFill>
                <a:srgbClr val="AF382F"/>
              </a:solidFill>
              <a:prstDash val="solid"/>
              <a:miter/>
            </a:ln>
          </p:spPr>
          <p:txBody>
            <a:bodyPr rtlCol="0" anchor="ctr"/>
            <a:lstStyle/>
            <a:p>
              <a:endParaRPr lang="zh-CN" altLang="en-US"/>
            </a:p>
          </p:txBody>
        </p:sp>
        <p:sp>
          <p:nvSpPr>
            <p:cNvPr id="64" name="任意多边形: 形状 63">
              <a:extLst>
                <a:ext uri="{FF2B5EF4-FFF2-40B4-BE49-F238E27FC236}">
                  <a16:creationId xmlns:a16="http://schemas.microsoft.com/office/drawing/2014/main" xmlns="" id="{80191EAF-9BBC-4A8C-BC90-7D0E24A68E70}"/>
                </a:ext>
              </a:extLst>
            </p:cNvPr>
            <p:cNvSpPr/>
            <p:nvPr/>
          </p:nvSpPr>
          <p:spPr>
            <a:xfrm>
              <a:off x="2038350" y="4863465"/>
              <a:ext cx="962025" cy="400050"/>
            </a:xfrm>
            <a:custGeom>
              <a:avLst/>
              <a:gdLst>
                <a:gd name="connsiteX0" fmla="*/ 481965 w 962025"/>
                <a:gd name="connsiteY0" fmla="*/ 0 h 400050"/>
                <a:gd name="connsiteX1" fmla="*/ 969645 w 962025"/>
                <a:gd name="connsiteY1" fmla="*/ 391478 h 400050"/>
                <a:gd name="connsiteX2" fmla="*/ 938213 w 962025"/>
                <a:gd name="connsiteY2" fmla="*/ 401955 h 400050"/>
                <a:gd name="connsiteX3" fmla="*/ 481965 w 962025"/>
                <a:gd name="connsiteY3" fmla="*/ 32385 h 400050"/>
                <a:gd name="connsiteX4" fmla="*/ 30480 w 962025"/>
                <a:gd name="connsiteY4" fmla="*/ 381000 h 400050"/>
                <a:gd name="connsiteX5" fmla="*/ 0 w 962025"/>
                <a:gd name="connsiteY5" fmla="*/ 368617 h 400050"/>
                <a:gd name="connsiteX6" fmla="*/ 481965 w 962025"/>
                <a:gd name="connsiteY6" fmla="*/ 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2025" h="400050">
                  <a:moveTo>
                    <a:pt x="481965" y="0"/>
                  </a:moveTo>
                  <a:cubicBezTo>
                    <a:pt x="720090" y="0"/>
                    <a:pt x="920115" y="167640"/>
                    <a:pt x="969645" y="391478"/>
                  </a:cubicBezTo>
                  <a:lnTo>
                    <a:pt x="938213" y="401955"/>
                  </a:lnTo>
                  <a:cubicBezTo>
                    <a:pt x="893445" y="191453"/>
                    <a:pt x="705803" y="32385"/>
                    <a:pt x="481965" y="32385"/>
                  </a:cubicBezTo>
                  <a:cubicBezTo>
                    <a:pt x="265747" y="32385"/>
                    <a:pt x="82867" y="180975"/>
                    <a:pt x="30480" y="381000"/>
                  </a:cubicBezTo>
                  <a:lnTo>
                    <a:pt x="0" y="368617"/>
                  </a:lnTo>
                  <a:cubicBezTo>
                    <a:pt x="58102" y="156210"/>
                    <a:pt x="252413" y="0"/>
                    <a:pt x="481965" y="0"/>
                  </a:cubicBezTo>
                  <a:close/>
                </a:path>
              </a:pathLst>
            </a:custGeom>
            <a:grpFill/>
            <a:ln w="9525" cap="flat">
              <a:solidFill>
                <a:srgbClr val="AF382F"/>
              </a:solidFill>
              <a:prstDash val="solid"/>
              <a:miter/>
            </a:ln>
          </p:spPr>
          <p:txBody>
            <a:bodyPr rtlCol="0" anchor="ctr"/>
            <a:lstStyle/>
            <a:p>
              <a:endParaRPr lang="zh-CN" altLang="en-US"/>
            </a:p>
          </p:txBody>
        </p:sp>
        <p:sp>
          <p:nvSpPr>
            <p:cNvPr id="65" name="任意多边形: 形状 64">
              <a:extLst>
                <a:ext uri="{FF2B5EF4-FFF2-40B4-BE49-F238E27FC236}">
                  <a16:creationId xmlns:a16="http://schemas.microsoft.com/office/drawing/2014/main" xmlns="" id="{A66B95D4-329C-46E3-8563-342288D0E83F}"/>
                </a:ext>
              </a:extLst>
            </p:cNvPr>
            <p:cNvSpPr/>
            <p:nvPr/>
          </p:nvSpPr>
          <p:spPr>
            <a:xfrm>
              <a:off x="2108835" y="4937760"/>
              <a:ext cx="819150" cy="342900"/>
            </a:xfrm>
            <a:custGeom>
              <a:avLst/>
              <a:gdLst>
                <a:gd name="connsiteX0" fmla="*/ 411480 w 819150"/>
                <a:gd name="connsiteY0" fmla="*/ 0 h 342900"/>
                <a:gd name="connsiteX1" fmla="*/ 827723 w 819150"/>
                <a:gd name="connsiteY1" fmla="*/ 341947 h 342900"/>
                <a:gd name="connsiteX2" fmla="*/ 806768 w 819150"/>
                <a:gd name="connsiteY2" fmla="*/ 349568 h 342900"/>
                <a:gd name="connsiteX3" fmla="*/ 411480 w 819150"/>
                <a:gd name="connsiteY3" fmla="*/ 22860 h 342900"/>
                <a:gd name="connsiteX4" fmla="*/ 20002 w 819150"/>
                <a:gd name="connsiteY4" fmla="*/ 331470 h 342900"/>
                <a:gd name="connsiteX5" fmla="*/ 0 w 819150"/>
                <a:gd name="connsiteY5" fmla="*/ 322897 h 342900"/>
                <a:gd name="connsiteX6" fmla="*/ 411480 w 819150"/>
                <a:gd name="connsiteY6"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150" h="342900">
                  <a:moveTo>
                    <a:pt x="411480" y="0"/>
                  </a:moveTo>
                  <a:cubicBezTo>
                    <a:pt x="617220" y="0"/>
                    <a:pt x="789623" y="146685"/>
                    <a:pt x="827723" y="341947"/>
                  </a:cubicBezTo>
                  <a:lnTo>
                    <a:pt x="806768" y="349568"/>
                  </a:lnTo>
                  <a:cubicBezTo>
                    <a:pt x="771525" y="163830"/>
                    <a:pt x="607695" y="22860"/>
                    <a:pt x="411480" y="22860"/>
                  </a:cubicBezTo>
                  <a:cubicBezTo>
                    <a:pt x="221932" y="22860"/>
                    <a:pt x="61913" y="154305"/>
                    <a:pt x="20002" y="331470"/>
                  </a:cubicBezTo>
                  <a:lnTo>
                    <a:pt x="0" y="322897"/>
                  </a:lnTo>
                  <a:cubicBezTo>
                    <a:pt x="45720" y="137160"/>
                    <a:pt x="213360" y="0"/>
                    <a:pt x="411480" y="0"/>
                  </a:cubicBezTo>
                  <a:close/>
                </a:path>
              </a:pathLst>
            </a:custGeom>
            <a:grpFill/>
            <a:ln w="9525" cap="flat">
              <a:solidFill>
                <a:srgbClr val="AF382F"/>
              </a:solidFill>
              <a:prstDash val="solid"/>
              <a:miter/>
            </a:ln>
          </p:spPr>
          <p:txBody>
            <a:bodyPr rtlCol="0" anchor="ctr"/>
            <a:lstStyle/>
            <a:p>
              <a:endParaRPr lang="zh-CN" altLang="en-US"/>
            </a:p>
          </p:txBody>
        </p:sp>
        <p:sp>
          <p:nvSpPr>
            <p:cNvPr id="66" name="任意多边形: 形状 65">
              <a:extLst>
                <a:ext uri="{FF2B5EF4-FFF2-40B4-BE49-F238E27FC236}">
                  <a16:creationId xmlns:a16="http://schemas.microsoft.com/office/drawing/2014/main" xmlns="" id="{082C398B-10AD-48D1-8BC3-7DB5FF0F4F93}"/>
                </a:ext>
              </a:extLst>
            </p:cNvPr>
            <p:cNvSpPr/>
            <p:nvPr/>
          </p:nvSpPr>
          <p:spPr>
            <a:xfrm>
              <a:off x="2108835" y="4937760"/>
              <a:ext cx="819150" cy="342900"/>
            </a:xfrm>
            <a:custGeom>
              <a:avLst/>
              <a:gdLst>
                <a:gd name="connsiteX0" fmla="*/ 411480 w 819150"/>
                <a:gd name="connsiteY0" fmla="*/ 0 h 342900"/>
                <a:gd name="connsiteX1" fmla="*/ 827723 w 819150"/>
                <a:gd name="connsiteY1" fmla="*/ 341947 h 342900"/>
                <a:gd name="connsiteX2" fmla="*/ 806768 w 819150"/>
                <a:gd name="connsiteY2" fmla="*/ 349568 h 342900"/>
                <a:gd name="connsiteX3" fmla="*/ 411480 w 819150"/>
                <a:gd name="connsiteY3" fmla="*/ 22860 h 342900"/>
                <a:gd name="connsiteX4" fmla="*/ 20002 w 819150"/>
                <a:gd name="connsiteY4" fmla="*/ 331470 h 342900"/>
                <a:gd name="connsiteX5" fmla="*/ 0 w 819150"/>
                <a:gd name="connsiteY5" fmla="*/ 322897 h 342900"/>
                <a:gd name="connsiteX6" fmla="*/ 411480 w 819150"/>
                <a:gd name="connsiteY6"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9150" h="342900">
                  <a:moveTo>
                    <a:pt x="411480" y="0"/>
                  </a:moveTo>
                  <a:cubicBezTo>
                    <a:pt x="617220" y="0"/>
                    <a:pt x="789623" y="146685"/>
                    <a:pt x="827723" y="341947"/>
                  </a:cubicBezTo>
                  <a:lnTo>
                    <a:pt x="806768" y="349568"/>
                  </a:lnTo>
                  <a:cubicBezTo>
                    <a:pt x="771525" y="163830"/>
                    <a:pt x="607695" y="22860"/>
                    <a:pt x="411480" y="22860"/>
                  </a:cubicBezTo>
                  <a:cubicBezTo>
                    <a:pt x="221932" y="22860"/>
                    <a:pt x="61913" y="154305"/>
                    <a:pt x="20002" y="331470"/>
                  </a:cubicBezTo>
                  <a:lnTo>
                    <a:pt x="0" y="322897"/>
                  </a:lnTo>
                  <a:cubicBezTo>
                    <a:pt x="45720" y="137160"/>
                    <a:pt x="213360" y="0"/>
                    <a:pt x="411480" y="0"/>
                  </a:cubicBezTo>
                  <a:close/>
                </a:path>
              </a:pathLst>
            </a:custGeom>
            <a:grpFill/>
            <a:ln w="9525" cap="flat">
              <a:solidFill>
                <a:srgbClr val="AF382F"/>
              </a:solidFill>
              <a:prstDash val="solid"/>
              <a:miter/>
            </a:ln>
          </p:spPr>
          <p:txBody>
            <a:bodyPr rtlCol="0" anchor="ctr"/>
            <a:lstStyle/>
            <a:p>
              <a:endParaRPr lang="zh-CN" altLang="en-US"/>
            </a:p>
          </p:txBody>
        </p:sp>
        <p:sp>
          <p:nvSpPr>
            <p:cNvPr id="67" name="任意多边形: 形状 66">
              <a:extLst>
                <a:ext uri="{FF2B5EF4-FFF2-40B4-BE49-F238E27FC236}">
                  <a16:creationId xmlns:a16="http://schemas.microsoft.com/office/drawing/2014/main" xmlns="" id="{708428F1-6349-4905-B317-0630E08E4698}"/>
                </a:ext>
              </a:extLst>
            </p:cNvPr>
            <p:cNvSpPr/>
            <p:nvPr/>
          </p:nvSpPr>
          <p:spPr>
            <a:xfrm>
              <a:off x="2201227" y="5037772"/>
              <a:ext cx="638175" cy="276225"/>
            </a:xfrm>
            <a:custGeom>
              <a:avLst/>
              <a:gdLst>
                <a:gd name="connsiteX0" fmla="*/ 319088 w 638175"/>
                <a:gd name="connsiteY0" fmla="*/ 0 h 276225"/>
                <a:gd name="connsiteX1" fmla="*/ 640080 w 638175"/>
                <a:gd name="connsiteY1" fmla="*/ 275272 h 276225"/>
                <a:gd name="connsiteX2" fmla="*/ 619125 w 638175"/>
                <a:gd name="connsiteY2" fmla="*/ 282893 h 276225"/>
                <a:gd name="connsiteX3" fmla="*/ 319088 w 638175"/>
                <a:gd name="connsiteY3" fmla="*/ 22860 h 276225"/>
                <a:gd name="connsiteX4" fmla="*/ 20955 w 638175"/>
                <a:gd name="connsiteY4" fmla="*/ 269558 h 276225"/>
                <a:gd name="connsiteX5" fmla="*/ 0 w 638175"/>
                <a:gd name="connsiteY5" fmla="*/ 260985 h 276225"/>
                <a:gd name="connsiteX6" fmla="*/ 319088 w 638175"/>
                <a:gd name="connsiteY6"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276225">
                  <a:moveTo>
                    <a:pt x="319088" y="0"/>
                  </a:moveTo>
                  <a:cubicBezTo>
                    <a:pt x="481013" y="0"/>
                    <a:pt x="616268" y="119063"/>
                    <a:pt x="640080" y="275272"/>
                  </a:cubicBezTo>
                  <a:lnTo>
                    <a:pt x="619125" y="282893"/>
                  </a:lnTo>
                  <a:cubicBezTo>
                    <a:pt x="598170" y="136208"/>
                    <a:pt x="471488" y="22860"/>
                    <a:pt x="319088" y="22860"/>
                  </a:cubicBezTo>
                  <a:cubicBezTo>
                    <a:pt x="171450" y="22860"/>
                    <a:pt x="47625" y="129540"/>
                    <a:pt x="20955" y="269558"/>
                  </a:cubicBezTo>
                  <a:lnTo>
                    <a:pt x="0" y="260985"/>
                  </a:lnTo>
                  <a:cubicBezTo>
                    <a:pt x="31433" y="112395"/>
                    <a:pt x="162877" y="0"/>
                    <a:pt x="319088" y="0"/>
                  </a:cubicBezTo>
                  <a:close/>
                </a:path>
              </a:pathLst>
            </a:custGeom>
            <a:grpFill/>
            <a:ln w="9525" cap="flat">
              <a:solidFill>
                <a:srgbClr val="AF382F"/>
              </a:solidFill>
              <a:prstDash val="solid"/>
              <a:miter/>
            </a:ln>
          </p:spPr>
          <p:txBody>
            <a:bodyPr rtlCol="0" anchor="ctr"/>
            <a:lstStyle/>
            <a:p>
              <a:endParaRPr lang="zh-CN" altLang="en-US"/>
            </a:p>
          </p:txBody>
        </p:sp>
        <p:sp>
          <p:nvSpPr>
            <p:cNvPr id="68" name="任意多边形: 形状 67">
              <a:extLst>
                <a:ext uri="{FF2B5EF4-FFF2-40B4-BE49-F238E27FC236}">
                  <a16:creationId xmlns:a16="http://schemas.microsoft.com/office/drawing/2014/main" xmlns="" id="{765C9D32-BF58-41EE-BA36-16DFA0B3F31D}"/>
                </a:ext>
              </a:extLst>
            </p:cNvPr>
            <p:cNvSpPr/>
            <p:nvPr/>
          </p:nvSpPr>
          <p:spPr>
            <a:xfrm>
              <a:off x="2201227" y="5037772"/>
              <a:ext cx="638175" cy="276225"/>
            </a:xfrm>
            <a:custGeom>
              <a:avLst/>
              <a:gdLst>
                <a:gd name="connsiteX0" fmla="*/ 319088 w 638175"/>
                <a:gd name="connsiteY0" fmla="*/ 0 h 276225"/>
                <a:gd name="connsiteX1" fmla="*/ 640080 w 638175"/>
                <a:gd name="connsiteY1" fmla="*/ 275272 h 276225"/>
                <a:gd name="connsiteX2" fmla="*/ 619125 w 638175"/>
                <a:gd name="connsiteY2" fmla="*/ 282893 h 276225"/>
                <a:gd name="connsiteX3" fmla="*/ 319088 w 638175"/>
                <a:gd name="connsiteY3" fmla="*/ 22860 h 276225"/>
                <a:gd name="connsiteX4" fmla="*/ 20955 w 638175"/>
                <a:gd name="connsiteY4" fmla="*/ 269558 h 276225"/>
                <a:gd name="connsiteX5" fmla="*/ 0 w 638175"/>
                <a:gd name="connsiteY5" fmla="*/ 260985 h 276225"/>
                <a:gd name="connsiteX6" fmla="*/ 319088 w 638175"/>
                <a:gd name="connsiteY6" fmla="*/ 0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8175" h="276225">
                  <a:moveTo>
                    <a:pt x="319088" y="0"/>
                  </a:moveTo>
                  <a:cubicBezTo>
                    <a:pt x="481013" y="0"/>
                    <a:pt x="616268" y="119063"/>
                    <a:pt x="640080" y="275272"/>
                  </a:cubicBezTo>
                  <a:lnTo>
                    <a:pt x="619125" y="282893"/>
                  </a:lnTo>
                  <a:cubicBezTo>
                    <a:pt x="598170" y="136208"/>
                    <a:pt x="471488" y="22860"/>
                    <a:pt x="319088" y="22860"/>
                  </a:cubicBezTo>
                  <a:cubicBezTo>
                    <a:pt x="171450" y="22860"/>
                    <a:pt x="47625" y="129540"/>
                    <a:pt x="20955" y="269558"/>
                  </a:cubicBezTo>
                  <a:lnTo>
                    <a:pt x="0" y="260985"/>
                  </a:lnTo>
                  <a:cubicBezTo>
                    <a:pt x="31433" y="112395"/>
                    <a:pt x="162877" y="0"/>
                    <a:pt x="319088" y="0"/>
                  </a:cubicBezTo>
                  <a:close/>
                </a:path>
              </a:pathLst>
            </a:custGeom>
            <a:grpFill/>
            <a:ln w="9525" cap="flat">
              <a:solidFill>
                <a:srgbClr val="AF382F"/>
              </a:solidFill>
              <a:prstDash val="solid"/>
              <a:miter/>
            </a:ln>
          </p:spPr>
          <p:txBody>
            <a:bodyPr rtlCol="0" anchor="ctr"/>
            <a:lstStyle/>
            <a:p>
              <a:endParaRPr lang="zh-CN" altLang="en-US"/>
            </a:p>
          </p:txBody>
        </p:sp>
        <p:sp>
          <p:nvSpPr>
            <p:cNvPr id="69" name="任意多边形: 形状 68">
              <a:extLst>
                <a:ext uri="{FF2B5EF4-FFF2-40B4-BE49-F238E27FC236}">
                  <a16:creationId xmlns:a16="http://schemas.microsoft.com/office/drawing/2014/main" xmlns="" id="{CE136742-9729-49A9-8601-9AA0895346C5}"/>
                </a:ext>
              </a:extLst>
            </p:cNvPr>
            <p:cNvSpPr/>
            <p:nvPr/>
          </p:nvSpPr>
          <p:spPr>
            <a:xfrm>
              <a:off x="2304097" y="5145405"/>
              <a:ext cx="428625" cy="209550"/>
            </a:xfrm>
            <a:custGeom>
              <a:avLst/>
              <a:gdLst>
                <a:gd name="connsiteX0" fmla="*/ 216218 w 428625"/>
                <a:gd name="connsiteY0" fmla="*/ 0 h 209550"/>
                <a:gd name="connsiteX1" fmla="*/ 433388 w 428625"/>
                <a:gd name="connsiteY1" fmla="*/ 203835 h 209550"/>
                <a:gd name="connsiteX2" fmla="*/ 411480 w 428625"/>
                <a:gd name="connsiteY2" fmla="*/ 211455 h 209550"/>
                <a:gd name="connsiteX3" fmla="*/ 216218 w 428625"/>
                <a:gd name="connsiteY3" fmla="*/ 21907 h 209550"/>
                <a:gd name="connsiteX4" fmla="*/ 20955 w 428625"/>
                <a:gd name="connsiteY4" fmla="*/ 202882 h 209550"/>
                <a:gd name="connsiteX5" fmla="*/ 0 w 428625"/>
                <a:gd name="connsiteY5" fmla="*/ 194310 h 209550"/>
                <a:gd name="connsiteX6" fmla="*/ 216218 w 428625"/>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625" h="209550">
                  <a:moveTo>
                    <a:pt x="216218" y="0"/>
                  </a:moveTo>
                  <a:cubicBezTo>
                    <a:pt x="331470" y="0"/>
                    <a:pt x="425768" y="90488"/>
                    <a:pt x="433388" y="203835"/>
                  </a:cubicBezTo>
                  <a:lnTo>
                    <a:pt x="411480" y="211455"/>
                  </a:lnTo>
                  <a:cubicBezTo>
                    <a:pt x="407670" y="106680"/>
                    <a:pt x="321945" y="21907"/>
                    <a:pt x="216218" y="21907"/>
                  </a:cubicBezTo>
                  <a:cubicBezTo>
                    <a:pt x="113348" y="21907"/>
                    <a:pt x="28575" y="101917"/>
                    <a:pt x="20955" y="202882"/>
                  </a:cubicBezTo>
                  <a:lnTo>
                    <a:pt x="0" y="194310"/>
                  </a:lnTo>
                  <a:cubicBezTo>
                    <a:pt x="11430" y="84772"/>
                    <a:pt x="104775" y="0"/>
                    <a:pt x="216218" y="0"/>
                  </a:cubicBezTo>
                  <a:close/>
                </a:path>
              </a:pathLst>
            </a:custGeom>
            <a:grpFill/>
            <a:ln w="9525" cap="flat">
              <a:solidFill>
                <a:srgbClr val="AF382F"/>
              </a:solidFill>
              <a:prstDash val="solid"/>
              <a:miter/>
            </a:ln>
          </p:spPr>
          <p:txBody>
            <a:bodyPr rtlCol="0" anchor="ctr"/>
            <a:lstStyle/>
            <a:p>
              <a:endParaRPr lang="zh-CN" altLang="en-US"/>
            </a:p>
          </p:txBody>
        </p:sp>
        <p:sp>
          <p:nvSpPr>
            <p:cNvPr id="70" name="任意多边形: 形状 69">
              <a:extLst>
                <a:ext uri="{FF2B5EF4-FFF2-40B4-BE49-F238E27FC236}">
                  <a16:creationId xmlns:a16="http://schemas.microsoft.com/office/drawing/2014/main" xmlns="" id="{A3600894-4B1D-4245-907D-96A8F2D1394D}"/>
                </a:ext>
              </a:extLst>
            </p:cNvPr>
            <p:cNvSpPr/>
            <p:nvPr/>
          </p:nvSpPr>
          <p:spPr>
            <a:xfrm>
              <a:off x="2304097" y="5145405"/>
              <a:ext cx="428625" cy="209550"/>
            </a:xfrm>
            <a:custGeom>
              <a:avLst/>
              <a:gdLst>
                <a:gd name="connsiteX0" fmla="*/ 216218 w 428625"/>
                <a:gd name="connsiteY0" fmla="*/ 0 h 209550"/>
                <a:gd name="connsiteX1" fmla="*/ 433388 w 428625"/>
                <a:gd name="connsiteY1" fmla="*/ 203835 h 209550"/>
                <a:gd name="connsiteX2" fmla="*/ 411480 w 428625"/>
                <a:gd name="connsiteY2" fmla="*/ 211455 h 209550"/>
                <a:gd name="connsiteX3" fmla="*/ 216218 w 428625"/>
                <a:gd name="connsiteY3" fmla="*/ 21907 h 209550"/>
                <a:gd name="connsiteX4" fmla="*/ 20955 w 428625"/>
                <a:gd name="connsiteY4" fmla="*/ 202882 h 209550"/>
                <a:gd name="connsiteX5" fmla="*/ 0 w 428625"/>
                <a:gd name="connsiteY5" fmla="*/ 194310 h 209550"/>
                <a:gd name="connsiteX6" fmla="*/ 216218 w 428625"/>
                <a:gd name="connsiteY6"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625" h="209550">
                  <a:moveTo>
                    <a:pt x="216218" y="0"/>
                  </a:moveTo>
                  <a:cubicBezTo>
                    <a:pt x="331470" y="0"/>
                    <a:pt x="425768" y="90488"/>
                    <a:pt x="433388" y="203835"/>
                  </a:cubicBezTo>
                  <a:lnTo>
                    <a:pt x="411480" y="211455"/>
                  </a:lnTo>
                  <a:cubicBezTo>
                    <a:pt x="407670" y="106680"/>
                    <a:pt x="321945" y="21907"/>
                    <a:pt x="216218" y="21907"/>
                  </a:cubicBezTo>
                  <a:cubicBezTo>
                    <a:pt x="113348" y="21907"/>
                    <a:pt x="28575" y="101917"/>
                    <a:pt x="20955" y="202882"/>
                  </a:cubicBezTo>
                  <a:lnTo>
                    <a:pt x="0" y="194310"/>
                  </a:lnTo>
                  <a:cubicBezTo>
                    <a:pt x="11430" y="84772"/>
                    <a:pt x="104775" y="0"/>
                    <a:pt x="216218" y="0"/>
                  </a:cubicBezTo>
                  <a:close/>
                </a:path>
              </a:pathLst>
            </a:custGeom>
            <a:grpFill/>
            <a:ln w="9525" cap="flat">
              <a:solidFill>
                <a:srgbClr val="AF382F"/>
              </a:solidFill>
              <a:prstDash val="solid"/>
              <a:miter/>
            </a:ln>
          </p:spPr>
          <p:txBody>
            <a:bodyPr rtlCol="0" anchor="ctr"/>
            <a:lstStyle/>
            <a:p>
              <a:endParaRPr lang="zh-CN" altLang="en-US"/>
            </a:p>
          </p:txBody>
        </p:sp>
        <p:sp>
          <p:nvSpPr>
            <p:cNvPr id="71" name="任意多边形: 形状 70">
              <a:extLst>
                <a:ext uri="{FF2B5EF4-FFF2-40B4-BE49-F238E27FC236}">
                  <a16:creationId xmlns:a16="http://schemas.microsoft.com/office/drawing/2014/main" xmlns="" id="{B7EE5B44-3804-4DBA-86B3-5D1E1AC9C61C}"/>
                </a:ext>
              </a:extLst>
            </p:cNvPr>
            <p:cNvSpPr/>
            <p:nvPr/>
          </p:nvSpPr>
          <p:spPr>
            <a:xfrm>
              <a:off x="1189672" y="5822632"/>
              <a:ext cx="3676650" cy="9525"/>
            </a:xfrm>
            <a:custGeom>
              <a:avLst/>
              <a:gdLst>
                <a:gd name="connsiteX0" fmla="*/ 0 w 3676650"/>
                <a:gd name="connsiteY0" fmla="*/ 0 h 0"/>
                <a:gd name="connsiteX1" fmla="*/ 105728 w 3676650"/>
                <a:gd name="connsiteY1" fmla="*/ 0 h 0"/>
                <a:gd name="connsiteX2" fmla="*/ 3686175 w 3676650"/>
                <a:gd name="connsiteY2" fmla="*/ 0 h 0"/>
              </a:gdLst>
              <a:ahLst/>
              <a:cxnLst>
                <a:cxn ang="0">
                  <a:pos x="connsiteX0" y="connsiteY0"/>
                </a:cxn>
                <a:cxn ang="0">
                  <a:pos x="connsiteX1" y="connsiteY1"/>
                </a:cxn>
                <a:cxn ang="0">
                  <a:pos x="connsiteX2" y="connsiteY2"/>
                </a:cxn>
              </a:cxnLst>
              <a:rect l="l" t="t" r="r" b="b"/>
              <a:pathLst>
                <a:path w="3676650">
                  <a:moveTo>
                    <a:pt x="0" y="0"/>
                  </a:moveTo>
                  <a:lnTo>
                    <a:pt x="105728" y="0"/>
                  </a:lnTo>
                  <a:lnTo>
                    <a:pt x="3686175" y="0"/>
                  </a:lnTo>
                </a:path>
              </a:pathLst>
            </a:custGeom>
            <a:grpFill/>
            <a:ln w="47625" cap="flat">
              <a:solidFill>
                <a:srgbClr val="AF382F"/>
              </a:solidFill>
              <a:prstDash val="solid"/>
              <a:miter/>
            </a:ln>
          </p:spPr>
          <p:txBody>
            <a:bodyPr rtlCol="0" anchor="ctr"/>
            <a:lstStyle/>
            <a:p>
              <a:endParaRPr lang="zh-CN" altLang="en-US"/>
            </a:p>
          </p:txBody>
        </p:sp>
      </p:grpSp>
      <p:cxnSp>
        <p:nvCxnSpPr>
          <p:cNvPr id="4" name="直接连接符 3">
            <a:extLst>
              <a:ext uri="{FF2B5EF4-FFF2-40B4-BE49-F238E27FC236}">
                <a16:creationId xmlns:a16="http://schemas.microsoft.com/office/drawing/2014/main" xmlns="" id="{7BB1BB49-E6DB-4132-A176-EF85F0E8B317}"/>
              </a:ext>
            </a:extLst>
          </p:cNvPr>
          <p:cNvCxnSpPr/>
          <p:nvPr/>
        </p:nvCxnSpPr>
        <p:spPr>
          <a:xfrm>
            <a:off x="1598901" y="3654387"/>
            <a:ext cx="5518691" cy="0"/>
          </a:xfrm>
          <a:prstGeom prst="line">
            <a:avLst/>
          </a:prstGeom>
          <a:ln w="38100">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184003"/>
      </p:ext>
    </p:extLst>
  </p:cSld>
  <p:clrMapOvr>
    <a:masterClrMapping/>
  </p:clrMapOvr>
  <mc:AlternateContent xmlns:mc="http://schemas.openxmlformats.org/markup-compatibility/2006" xmlns:p14="http://schemas.microsoft.com/office/powerpoint/2010/main">
    <mc:Choice Requires="p14">
      <p:transition spd="slow" p14:dur="4400" advTm="0">
        <p14:honeycomb/>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750"/>
                                        <p:tgtEl>
                                          <p:spTgt spid="43"/>
                                        </p:tgtEl>
                                      </p:cBhvr>
                                    </p:animEffect>
                                    <p:anim calcmode="lin" valueType="num">
                                      <p:cBhvr>
                                        <p:cTn id="13" dur="750" fill="hold"/>
                                        <p:tgtEl>
                                          <p:spTgt spid="43"/>
                                        </p:tgtEl>
                                        <p:attrNameLst>
                                          <p:attrName>ppt_x</p:attrName>
                                        </p:attrNameLst>
                                      </p:cBhvr>
                                      <p:tavLst>
                                        <p:tav tm="0">
                                          <p:val>
                                            <p:strVal val="#ppt_x"/>
                                          </p:val>
                                        </p:tav>
                                        <p:tav tm="100000">
                                          <p:val>
                                            <p:strVal val="#ppt_x"/>
                                          </p:val>
                                        </p:tav>
                                      </p:tavLst>
                                    </p:anim>
                                    <p:anim calcmode="lin" valueType="num">
                                      <p:cBhvr>
                                        <p:cTn id="14" dur="750" fill="hold"/>
                                        <p:tgtEl>
                                          <p:spTgt spid="4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750"/>
                                        <p:tgtEl>
                                          <p:spTgt spid="41"/>
                                        </p:tgtEl>
                                      </p:cBhvr>
                                    </p:animEffect>
                                    <p:anim calcmode="lin" valueType="num">
                                      <p:cBhvr>
                                        <p:cTn id="18" dur="750" fill="hold"/>
                                        <p:tgtEl>
                                          <p:spTgt spid="41"/>
                                        </p:tgtEl>
                                        <p:attrNameLst>
                                          <p:attrName>ppt_x</p:attrName>
                                        </p:attrNameLst>
                                      </p:cBhvr>
                                      <p:tavLst>
                                        <p:tav tm="0">
                                          <p:val>
                                            <p:strVal val="#ppt_x"/>
                                          </p:val>
                                        </p:tav>
                                        <p:tav tm="100000">
                                          <p:val>
                                            <p:strVal val="#ppt_x"/>
                                          </p:val>
                                        </p:tav>
                                      </p:tavLst>
                                    </p:anim>
                                    <p:anim calcmode="lin" valueType="num">
                                      <p:cBhvr>
                                        <p:cTn id="19" dur="750" fill="hold"/>
                                        <p:tgtEl>
                                          <p:spTgt spid="41"/>
                                        </p:tgtEl>
                                        <p:attrNameLst>
                                          <p:attrName>ppt_y</p:attrName>
                                        </p:attrNameLst>
                                      </p:cBhvr>
                                      <p:tavLst>
                                        <p:tav tm="0">
                                          <p:val>
                                            <p:strVal val="#ppt_y+.1"/>
                                          </p:val>
                                        </p:tav>
                                        <p:tav tm="100000">
                                          <p:val>
                                            <p:strVal val="#ppt_y"/>
                                          </p:val>
                                        </p:tav>
                                      </p:tavLst>
                                    </p:anim>
                                  </p:childTnLst>
                                </p:cTn>
                              </p:par>
                            </p:childTnLst>
                          </p:cTn>
                        </p:par>
                        <p:par>
                          <p:cTn id="20" fill="hold">
                            <p:stCondLst>
                              <p:cond delay="125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1750"/>
                            </p:stCondLst>
                            <p:childTnLst>
                              <p:par>
                                <p:cTn id="25" presetID="42"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750"/>
                                        <p:tgtEl>
                                          <p:spTgt spid="42"/>
                                        </p:tgtEl>
                                      </p:cBhvr>
                                    </p:animEffect>
                                    <p:anim calcmode="lin" valueType="num">
                                      <p:cBhvr>
                                        <p:cTn id="28" dur="750" fill="hold"/>
                                        <p:tgtEl>
                                          <p:spTgt spid="42"/>
                                        </p:tgtEl>
                                        <p:attrNameLst>
                                          <p:attrName>ppt_x</p:attrName>
                                        </p:attrNameLst>
                                      </p:cBhvr>
                                      <p:tavLst>
                                        <p:tav tm="0">
                                          <p:val>
                                            <p:strVal val="#ppt_x"/>
                                          </p:val>
                                        </p:tav>
                                        <p:tav tm="100000">
                                          <p:val>
                                            <p:strVal val="#ppt_x"/>
                                          </p:val>
                                        </p:tav>
                                      </p:tavLst>
                                    </p:anim>
                                    <p:anim calcmode="lin" valueType="num">
                                      <p:cBhvr>
                                        <p:cTn id="29" dur="750" fill="hold"/>
                                        <p:tgtEl>
                                          <p:spTgt spid="4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750"/>
                                        <p:tgtEl>
                                          <p:spTgt spid="40"/>
                                        </p:tgtEl>
                                      </p:cBhvr>
                                    </p:animEffect>
                                    <p:anim calcmode="lin" valueType="num">
                                      <p:cBhvr>
                                        <p:cTn id="33" dur="750" fill="hold"/>
                                        <p:tgtEl>
                                          <p:spTgt spid="40"/>
                                        </p:tgtEl>
                                        <p:attrNameLst>
                                          <p:attrName>ppt_x</p:attrName>
                                        </p:attrNameLst>
                                      </p:cBhvr>
                                      <p:tavLst>
                                        <p:tav tm="0">
                                          <p:val>
                                            <p:strVal val="#ppt_x"/>
                                          </p:val>
                                        </p:tav>
                                        <p:tav tm="100000">
                                          <p:val>
                                            <p:strVal val="#ppt_x"/>
                                          </p:val>
                                        </p:tav>
                                      </p:tavLst>
                                    </p:anim>
                                    <p:anim calcmode="lin" valueType="num">
                                      <p:cBhvr>
                                        <p:cTn id="34" dur="7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45" name="Shape 497">
            <a:extLst>
              <a:ext uri="{FF2B5EF4-FFF2-40B4-BE49-F238E27FC236}">
                <a16:creationId xmlns:a16="http://schemas.microsoft.com/office/drawing/2014/main" xmlns="" id="{3C99E294-7A6E-4856-82D4-AD32D048883F}"/>
              </a:ext>
            </a:extLst>
          </p:cNvPr>
          <p:cNvSpPr txBox="1"/>
          <p:nvPr/>
        </p:nvSpPr>
        <p:spPr>
          <a:xfrm>
            <a:off x="2166421" y="2182109"/>
            <a:ext cx="2946639"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zh-CN" altLang="en-US" sz="2400" dirty="0">
                <a:latin typeface="仓耳羽辰体-谷力 W04" panose="02020400000000000000" pitchFamily="18" charset="-122"/>
                <a:ea typeface="仓耳羽辰体-谷力 W04" panose="02020400000000000000" pitchFamily="18" charset="-122"/>
                <a:cs typeface="Montserrat"/>
                <a:sym typeface="Montserrat"/>
              </a:rPr>
              <a:t>标题在这里</a:t>
            </a:r>
            <a:endParaRPr lang="en-US" sz="2400" dirty="0">
              <a:latin typeface="仓耳羽辰体-谷力 W04" panose="02020400000000000000" pitchFamily="18" charset="-122"/>
              <a:ea typeface="仓耳羽辰体-谷力 W04" panose="02020400000000000000" pitchFamily="18" charset="-122"/>
              <a:cs typeface="Montserrat"/>
              <a:sym typeface="Montserrat"/>
            </a:endParaRPr>
          </a:p>
        </p:txBody>
      </p:sp>
      <p:sp>
        <p:nvSpPr>
          <p:cNvPr id="46" name="文本框 45">
            <a:extLst>
              <a:ext uri="{FF2B5EF4-FFF2-40B4-BE49-F238E27FC236}">
                <a16:creationId xmlns:a16="http://schemas.microsoft.com/office/drawing/2014/main" xmlns="" id="{8CD5A63A-DBF7-415F-862F-CDD8037256A5}"/>
              </a:ext>
            </a:extLst>
          </p:cNvPr>
          <p:cNvSpPr txBox="1"/>
          <p:nvPr/>
        </p:nvSpPr>
        <p:spPr>
          <a:xfrm>
            <a:off x="2172898" y="2782669"/>
            <a:ext cx="3324755" cy="646331"/>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latin typeface="仓耳羽辰体-谷力 W04" panose="02020400000000000000" pitchFamily="18" charset="-122"/>
              <a:ea typeface="仓耳羽辰体-谷力 W04" panose="02020400000000000000" pitchFamily="18" charset="-122"/>
            </a:endParaRPr>
          </a:p>
        </p:txBody>
      </p:sp>
      <p:sp>
        <p:nvSpPr>
          <p:cNvPr id="50" name="Shape 497">
            <a:extLst>
              <a:ext uri="{FF2B5EF4-FFF2-40B4-BE49-F238E27FC236}">
                <a16:creationId xmlns:a16="http://schemas.microsoft.com/office/drawing/2014/main" xmlns="" id="{46129888-3D85-4EAA-A863-18A16F7016AD}"/>
              </a:ext>
            </a:extLst>
          </p:cNvPr>
          <p:cNvSpPr txBox="1"/>
          <p:nvPr/>
        </p:nvSpPr>
        <p:spPr>
          <a:xfrm>
            <a:off x="2166421" y="4184549"/>
            <a:ext cx="2946639" cy="400109"/>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zh-CN" altLang="en-US" sz="2400" dirty="0">
                <a:latin typeface="仓耳羽辰体-谷力 W04" panose="02020400000000000000" pitchFamily="18" charset="-122"/>
                <a:ea typeface="仓耳羽辰体-谷力 W04" panose="02020400000000000000" pitchFamily="18" charset="-122"/>
                <a:cs typeface="Montserrat"/>
                <a:sym typeface="Montserrat"/>
              </a:rPr>
              <a:t>标题在这里</a:t>
            </a:r>
            <a:endParaRPr lang="en-US" sz="2400" dirty="0">
              <a:latin typeface="仓耳羽辰体-谷力 W04" panose="02020400000000000000" pitchFamily="18" charset="-122"/>
              <a:ea typeface="仓耳羽辰体-谷力 W04" panose="02020400000000000000" pitchFamily="18" charset="-122"/>
              <a:cs typeface="Montserrat"/>
              <a:sym typeface="Montserrat"/>
            </a:endParaRPr>
          </a:p>
        </p:txBody>
      </p:sp>
      <p:sp>
        <p:nvSpPr>
          <p:cNvPr id="51" name="文本框 50">
            <a:extLst>
              <a:ext uri="{FF2B5EF4-FFF2-40B4-BE49-F238E27FC236}">
                <a16:creationId xmlns:a16="http://schemas.microsoft.com/office/drawing/2014/main" xmlns="" id="{8286F548-1713-40F0-87FC-7A811E44BD3C}"/>
              </a:ext>
            </a:extLst>
          </p:cNvPr>
          <p:cNvSpPr txBox="1"/>
          <p:nvPr/>
        </p:nvSpPr>
        <p:spPr>
          <a:xfrm>
            <a:off x="2172898" y="4785109"/>
            <a:ext cx="3324755" cy="646331"/>
          </a:xfrm>
          <a:prstGeom prst="rect">
            <a:avLst/>
          </a:prstGeom>
          <a:noFill/>
        </p:spPr>
        <p:txBody>
          <a:bodyPr wrap="square" rtlCol="0">
            <a:spAutoFit/>
          </a:bodyPr>
          <a:lstStyle/>
          <a:p>
            <a:r>
              <a:rPr lang="zh-CN" altLang="en-US" sz="1200" dirty="0">
                <a:latin typeface="仓耳羽辰体-谷力 W04" panose="02020400000000000000" pitchFamily="18" charset="-122"/>
                <a:ea typeface="仓耳羽辰体-谷力 W04" panose="02020400000000000000" pitchFamily="18" charset="-122"/>
              </a:rPr>
              <a:t>单击此处添加段落文本单击此处添加段落文本单击此处单击此处添加段落文本单击此处添加段落</a:t>
            </a:r>
            <a:endParaRPr lang="en-US" sz="1200" dirty="0">
              <a:latin typeface="仓耳羽辰体-谷力 W04" panose="02020400000000000000" pitchFamily="18" charset="-122"/>
              <a:ea typeface="仓耳羽辰体-谷力 W04" panose="02020400000000000000" pitchFamily="18" charset="-122"/>
            </a:endParaRPr>
          </a:p>
        </p:txBody>
      </p:sp>
      <p:grpSp>
        <p:nvGrpSpPr>
          <p:cNvPr id="8" name="组合 7">
            <a:extLst>
              <a:ext uri="{FF2B5EF4-FFF2-40B4-BE49-F238E27FC236}">
                <a16:creationId xmlns:a16="http://schemas.microsoft.com/office/drawing/2014/main" xmlns="" id="{F4F28C04-D727-4136-98A5-113E270D15B6}"/>
              </a:ext>
            </a:extLst>
          </p:cNvPr>
          <p:cNvGrpSpPr/>
          <p:nvPr/>
        </p:nvGrpSpPr>
        <p:grpSpPr>
          <a:xfrm>
            <a:off x="6348191" y="2017949"/>
            <a:ext cx="4824465" cy="3457167"/>
            <a:chOff x="7569023" y="4066494"/>
            <a:chExt cx="3891952" cy="2788937"/>
          </a:xfrm>
          <a:blipFill>
            <a:blip r:embed="rId3"/>
            <a:tile tx="0" ty="0" sx="100000" sy="100000" flip="none" algn="tl"/>
          </a:blipFill>
        </p:grpSpPr>
        <p:sp>
          <p:nvSpPr>
            <p:cNvPr id="9" name="任意多边形: 形状 8">
              <a:extLst>
                <a:ext uri="{FF2B5EF4-FFF2-40B4-BE49-F238E27FC236}">
                  <a16:creationId xmlns:a16="http://schemas.microsoft.com/office/drawing/2014/main" xmlns="" id="{6E004158-D370-418A-BBD6-829865E9B0F3}"/>
                </a:ext>
              </a:extLst>
            </p:cNvPr>
            <p:cNvSpPr/>
            <p:nvPr/>
          </p:nvSpPr>
          <p:spPr>
            <a:xfrm>
              <a:off x="7569023" y="4877162"/>
              <a:ext cx="2382715" cy="1978269"/>
            </a:xfrm>
            <a:custGeom>
              <a:avLst/>
              <a:gdLst>
                <a:gd name="connsiteX0" fmla="*/ 2176664 w 2382715"/>
                <a:gd name="connsiteY0" fmla="*/ 1420768 h 1978269"/>
                <a:gd name="connsiteX1" fmla="*/ 1906740 w 2382715"/>
                <a:gd name="connsiteY1" fmla="*/ 1317019 h 1978269"/>
                <a:gd name="connsiteX2" fmla="*/ 1976199 w 2382715"/>
                <a:gd name="connsiteY2" fmla="*/ 1517484 h 1978269"/>
                <a:gd name="connsiteX3" fmla="*/ 2003456 w 2382715"/>
                <a:gd name="connsiteY3" fmla="*/ 1469126 h 1978269"/>
                <a:gd name="connsiteX4" fmla="*/ 1982354 w 2382715"/>
                <a:gd name="connsiteY4" fmla="*/ 1572875 h 1978269"/>
                <a:gd name="connsiteX5" fmla="*/ 1781889 w 2382715"/>
                <a:gd name="connsiteY5" fmla="*/ 1406701 h 1978269"/>
                <a:gd name="connsiteX6" fmla="*/ 2010489 w 2382715"/>
                <a:gd name="connsiteY6" fmla="*/ 1247560 h 1978269"/>
                <a:gd name="connsiteX7" fmla="*/ 1983233 w 2382715"/>
                <a:gd name="connsiteY7" fmla="*/ 1054129 h 1978269"/>
                <a:gd name="connsiteX8" fmla="*/ 1768701 w 2382715"/>
                <a:gd name="connsiteY8" fmla="*/ 659355 h 1978269"/>
                <a:gd name="connsiteX9" fmla="*/ 1450419 w 2382715"/>
                <a:gd name="connsiteY9" fmla="*/ 535383 h 1978269"/>
                <a:gd name="connsiteX10" fmla="*/ 1042456 w 2382715"/>
                <a:gd name="connsiteY10" fmla="*/ 272493 h 1978269"/>
                <a:gd name="connsiteX11" fmla="*/ 772533 w 2382715"/>
                <a:gd name="connsiteY11" fmla="*/ 2569 h 1978269"/>
                <a:gd name="connsiteX12" fmla="*/ 475352 w 2382715"/>
                <a:gd name="connsiteY12" fmla="*/ 210067 h 1978269"/>
                <a:gd name="connsiteX13" fmla="*/ 219496 w 2382715"/>
                <a:gd name="connsiteY13" fmla="*/ 383276 h 1978269"/>
                <a:gd name="connsiteX14" fmla="*/ 350502 w 2382715"/>
                <a:gd name="connsiteY14" fmla="*/ 701558 h 1978269"/>
                <a:gd name="connsiteX15" fmla="*/ 433149 w 2382715"/>
                <a:gd name="connsiteY15" fmla="*/ 1040061 h 1978269"/>
                <a:gd name="connsiteX16" fmla="*/ 758464 w 2382715"/>
                <a:gd name="connsiteY16" fmla="*/ 1047095 h 1978269"/>
                <a:gd name="connsiteX17" fmla="*/ 1083780 w 2382715"/>
                <a:gd name="connsiteY17" fmla="*/ 1019839 h 1978269"/>
                <a:gd name="connsiteX18" fmla="*/ 862214 w 2382715"/>
                <a:gd name="connsiteY18" fmla="*/ 632978 h 1978269"/>
                <a:gd name="connsiteX19" fmla="*/ 827924 w 2382715"/>
                <a:gd name="connsiteY19" fmla="*/ 799152 h 1978269"/>
                <a:gd name="connsiteX20" fmla="*/ 897383 w 2382715"/>
                <a:gd name="connsiteY20" fmla="*/ 771896 h 1978269"/>
                <a:gd name="connsiteX21" fmla="*/ 807702 w 2382715"/>
                <a:gd name="connsiteY21" fmla="*/ 847510 h 1978269"/>
                <a:gd name="connsiteX22" fmla="*/ 786600 w 2382715"/>
                <a:gd name="connsiteY22" fmla="*/ 612755 h 1978269"/>
                <a:gd name="connsiteX23" fmla="*/ 1153239 w 2382715"/>
                <a:gd name="connsiteY23" fmla="*/ 778930 h 1978269"/>
                <a:gd name="connsiteX24" fmla="*/ 1533946 w 2382715"/>
                <a:gd name="connsiteY24" fmla="*/ 896747 h 1978269"/>
                <a:gd name="connsiteX25" fmla="*/ 1457453 w 2382715"/>
                <a:gd name="connsiteY25" fmla="*/ 1429561 h 1978269"/>
                <a:gd name="connsiteX26" fmla="*/ 965963 w 2382715"/>
                <a:gd name="connsiteY26" fmla="*/ 1422527 h 1978269"/>
                <a:gd name="connsiteX27" fmla="*/ 654715 w 2382715"/>
                <a:gd name="connsiteY27" fmla="*/ 1422527 h 1978269"/>
                <a:gd name="connsiteX28" fmla="*/ 440183 w 2382715"/>
                <a:gd name="connsiteY28" fmla="*/ 1353067 h 1978269"/>
                <a:gd name="connsiteX29" fmla="*/ 454251 w 2382715"/>
                <a:gd name="connsiteY29" fmla="*/ 1297676 h 1978269"/>
                <a:gd name="connsiteX30" fmla="*/ 675817 w 2382715"/>
                <a:gd name="connsiteY30" fmla="*/ 1387358 h 1978269"/>
                <a:gd name="connsiteX31" fmla="*/ 958929 w 2382715"/>
                <a:gd name="connsiteY31" fmla="*/ 1373290 h 1978269"/>
                <a:gd name="connsiteX32" fmla="*/ 1359859 w 2382715"/>
                <a:gd name="connsiteY32" fmla="*/ 1421648 h 1978269"/>
                <a:gd name="connsiteX33" fmla="*/ 1518999 w 2382715"/>
                <a:gd name="connsiteY33" fmla="*/ 972361 h 1978269"/>
                <a:gd name="connsiteX34" fmla="*/ 1166428 w 2382715"/>
                <a:gd name="connsiteY34" fmla="*/ 827287 h 1978269"/>
                <a:gd name="connsiteX35" fmla="*/ 1173462 w 2382715"/>
                <a:gd name="connsiteY35" fmla="*/ 882679 h 1978269"/>
                <a:gd name="connsiteX36" fmla="*/ 1463608 w 2382715"/>
                <a:gd name="connsiteY36" fmla="*/ 1118313 h 1978269"/>
                <a:gd name="connsiteX37" fmla="*/ 930794 w 2382715"/>
                <a:gd name="connsiteY37" fmla="*/ 1270420 h 1978269"/>
                <a:gd name="connsiteX38" fmla="*/ 778687 w 2382715"/>
                <a:gd name="connsiteY38" fmla="*/ 1360102 h 1978269"/>
                <a:gd name="connsiteX39" fmla="*/ 522831 w 2382715"/>
                <a:gd name="connsiteY39" fmla="*/ 1229096 h 1978269"/>
                <a:gd name="connsiteX40" fmla="*/ 274009 w 2382715"/>
                <a:gd name="connsiteY40" fmla="*/ 1305589 h 1978269"/>
                <a:gd name="connsiteX41" fmla="*/ 4085 w 2382715"/>
                <a:gd name="connsiteY41" fmla="*/ 1305589 h 1978269"/>
                <a:gd name="connsiteX42" fmla="*/ 245873 w 2382715"/>
                <a:gd name="connsiteY42" fmla="*/ 1568479 h 1978269"/>
                <a:gd name="connsiteX43" fmla="*/ 626580 w 2382715"/>
                <a:gd name="connsiteY43" fmla="*/ 1672229 h 1978269"/>
                <a:gd name="connsiteX44" fmla="*/ 923760 w 2382715"/>
                <a:gd name="connsiteY44" fmla="*/ 1831369 h 1978269"/>
                <a:gd name="connsiteX45" fmla="*/ 1227974 w 2382715"/>
                <a:gd name="connsiteY45" fmla="*/ 1976442 h 1978269"/>
                <a:gd name="connsiteX46" fmla="*/ 1566478 w 2382715"/>
                <a:gd name="connsiteY46" fmla="*/ 1817302 h 1978269"/>
                <a:gd name="connsiteX47" fmla="*/ 1801233 w 2382715"/>
                <a:gd name="connsiteY47" fmla="*/ 1948307 h 1978269"/>
                <a:gd name="connsiteX48" fmla="*/ 1967407 w 2382715"/>
                <a:gd name="connsiteY48" fmla="*/ 1837524 h 1978269"/>
                <a:gd name="connsiteX49" fmla="*/ 2341080 w 2382715"/>
                <a:gd name="connsiteY49" fmla="*/ 1768064 h 1978269"/>
                <a:gd name="connsiteX50" fmla="*/ 2176664 w 2382715"/>
                <a:gd name="connsiteY50" fmla="*/ 1420768 h 1978269"/>
                <a:gd name="connsiteX51" fmla="*/ 579102 w 2382715"/>
                <a:gd name="connsiteY51" fmla="*/ 529229 h 1978269"/>
                <a:gd name="connsiteX52" fmla="*/ 593169 w 2382715"/>
                <a:gd name="connsiteY52" fmla="*/ 729693 h 1978269"/>
                <a:gd name="connsiteX53" fmla="*/ 641527 w 2382715"/>
                <a:gd name="connsiteY53" fmla="*/ 411411 h 1978269"/>
                <a:gd name="connsiteX54" fmla="*/ 938707 w 2382715"/>
                <a:gd name="connsiteY54" fmla="*/ 466803 h 1978269"/>
                <a:gd name="connsiteX55" fmla="*/ 579102 w 2382715"/>
                <a:gd name="connsiteY55" fmla="*/ 529229 h 1978269"/>
                <a:gd name="connsiteX56" fmla="*/ 1755512 w 2382715"/>
                <a:gd name="connsiteY56" fmla="*/ 1690692 h 1978269"/>
                <a:gd name="connsiteX57" fmla="*/ 1728256 w 2382715"/>
                <a:gd name="connsiteY57" fmla="*/ 1338121 h 1978269"/>
                <a:gd name="connsiteX58" fmla="*/ 1714188 w 2382715"/>
                <a:gd name="connsiteY58" fmla="*/ 1579909 h 1978269"/>
                <a:gd name="connsiteX59" fmla="*/ 2011368 w 2382715"/>
                <a:gd name="connsiteY59" fmla="*/ 1649368 h 1978269"/>
                <a:gd name="connsiteX60" fmla="*/ 1755512 w 2382715"/>
                <a:gd name="connsiteY60" fmla="*/ 1690692 h 197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382715" h="1978269">
                  <a:moveTo>
                    <a:pt x="2176664" y="1420768"/>
                  </a:moveTo>
                  <a:cubicBezTo>
                    <a:pt x="2176664" y="1420768"/>
                    <a:pt x="2072915" y="1241406"/>
                    <a:pt x="1906740" y="1317019"/>
                  </a:cubicBezTo>
                  <a:cubicBezTo>
                    <a:pt x="1740565" y="1393512"/>
                    <a:pt x="1913774" y="1601011"/>
                    <a:pt x="1976199" y="1517484"/>
                  </a:cubicBezTo>
                  <a:cubicBezTo>
                    <a:pt x="1976199" y="1517484"/>
                    <a:pt x="1941909" y="1455058"/>
                    <a:pt x="2003456" y="1469126"/>
                  </a:cubicBezTo>
                  <a:cubicBezTo>
                    <a:pt x="2003456" y="1469126"/>
                    <a:pt x="2058846" y="1538585"/>
                    <a:pt x="1982354" y="1572875"/>
                  </a:cubicBezTo>
                  <a:cubicBezTo>
                    <a:pt x="1905861" y="1607165"/>
                    <a:pt x="1809145" y="1572875"/>
                    <a:pt x="1781889" y="1406701"/>
                  </a:cubicBezTo>
                  <a:cubicBezTo>
                    <a:pt x="1781889" y="1406701"/>
                    <a:pt x="1781889" y="1240526"/>
                    <a:pt x="2010489" y="1247560"/>
                  </a:cubicBezTo>
                  <a:cubicBezTo>
                    <a:pt x="2010489" y="1247560"/>
                    <a:pt x="1962132" y="1150844"/>
                    <a:pt x="1983233" y="1054129"/>
                  </a:cubicBezTo>
                  <a:cubicBezTo>
                    <a:pt x="1983233" y="1054129"/>
                    <a:pt x="1754633" y="1054129"/>
                    <a:pt x="1768701" y="659355"/>
                  </a:cubicBezTo>
                  <a:cubicBezTo>
                    <a:pt x="1768701" y="659355"/>
                    <a:pt x="1554168" y="742002"/>
                    <a:pt x="1450419" y="535383"/>
                  </a:cubicBezTo>
                  <a:cubicBezTo>
                    <a:pt x="1450419" y="535383"/>
                    <a:pt x="1139171" y="583740"/>
                    <a:pt x="1042456" y="272493"/>
                  </a:cubicBezTo>
                  <a:cubicBezTo>
                    <a:pt x="1042456" y="272493"/>
                    <a:pt x="786600" y="272493"/>
                    <a:pt x="772533" y="2569"/>
                  </a:cubicBezTo>
                  <a:cubicBezTo>
                    <a:pt x="772533" y="2569"/>
                    <a:pt x="516676" y="-38755"/>
                    <a:pt x="475352" y="210067"/>
                  </a:cubicBezTo>
                  <a:cubicBezTo>
                    <a:pt x="475352" y="210067"/>
                    <a:pt x="295110" y="217102"/>
                    <a:pt x="219496" y="383276"/>
                  </a:cubicBezTo>
                  <a:cubicBezTo>
                    <a:pt x="143882" y="549451"/>
                    <a:pt x="281921" y="715625"/>
                    <a:pt x="350502" y="701558"/>
                  </a:cubicBezTo>
                  <a:cubicBezTo>
                    <a:pt x="350502" y="701558"/>
                    <a:pt x="266975" y="950380"/>
                    <a:pt x="433149" y="1040061"/>
                  </a:cubicBezTo>
                  <a:cubicBezTo>
                    <a:pt x="599324" y="1129743"/>
                    <a:pt x="716262" y="1088419"/>
                    <a:pt x="758464" y="1047095"/>
                  </a:cubicBezTo>
                  <a:cubicBezTo>
                    <a:pt x="758464" y="1047095"/>
                    <a:pt x="944862" y="1199202"/>
                    <a:pt x="1083780" y="1019839"/>
                  </a:cubicBezTo>
                  <a:cubicBezTo>
                    <a:pt x="1221819" y="840476"/>
                    <a:pt x="1007287" y="577586"/>
                    <a:pt x="862214" y="632978"/>
                  </a:cubicBezTo>
                  <a:cubicBezTo>
                    <a:pt x="717141" y="688369"/>
                    <a:pt x="744397" y="812340"/>
                    <a:pt x="827924" y="799152"/>
                  </a:cubicBezTo>
                  <a:cubicBezTo>
                    <a:pt x="827924" y="799152"/>
                    <a:pt x="849025" y="729693"/>
                    <a:pt x="897383" y="771896"/>
                  </a:cubicBezTo>
                  <a:cubicBezTo>
                    <a:pt x="897383" y="771896"/>
                    <a:pt x="897383" y="882679"/>
                    <a:pt x="807702" y="847510"/>
                  </a:cubicBezTo>
                  <a:cubicBezTo>
                    <a:pt x="718020" y="813220"/>
                    <a:pt x="676696" y="709471"/>
                    <a:pt x="786600" y="612755"/>
                  </a:cubicBezTo>
                  <a:cubicBezTo>
                    <a:pt x="897383" y="516040"/>
                    <a:pt x="1160273" y="661113"/>
                    <a:pt x="1153239" y="778930"/>
                  </a:cubicBezTo>
                  <a:cubicBezTo>
                    <a:pt x="1153239" y="778930"/>
                    <a:pt x="1409095" y="757829"/>
                    <a:pt x="1533946" y="896747"/>
                  </a:cubicBezTo>
                  <a:cubicBezTo>
                    <a:pt x="1658797" y="1034786"/>
                    <a:pt x="1630662" y="1346034"/>
                    <a:pt x="1457453" y="1429561"/>
                  </a:cubicBezTo>
                  <a:cubicBezTo>
                    <a:pt x="1457453" y="1429561"/>
                    <a:pt x="1222698" y="1595735"/>
                    <a:pt x="965963" y="1422527"/>
                  </a:cubicBezTo>
                  <a:cubicBezTo>
                    <a:pt x="965963" y="1422527"/>
                    <a:pt x="786600" y="1540344"/>
                    <a:pt x="654715" y="1422527"/>
                  </a:cubicBezTo>
                  <a:cubicBezTo>
                    <a:pt x="654715" y="1422527"/>
                    <a:pt x="550966" y="1332845"/>
                    <a:pt x="440183" y="1353067"/>
                  </a:cubicBezTo>
                  <a:cubicBezTo>
                    <a:pt x="440183" y="1353067"/>
                    <a:pt x="405014" y="1297676"/>
                    <a:pt x="454251" y="1297676"/>
                  </a:cubicBezTo>
                  <a:cubicBezTo>
                    <a:pt x="502609" y="1297676"/>
                    <a:pt x="627459" y="1311744"/>
                    <a:pt x="675817" y="1387358"/>
                  </a:cubicBezTo>
                  <a:cubicBezTo>
                    <a:pt x="675817" y="1387358"/>
                    <a:pt x="834958" y="1470006"/>
                    <a:pt x="958929" y="1373290"/>
                  </a:cubicBezTo>
                  <a:cubicBezTo>
                    <a:pt x="958929" y="1373290"/>
                    <a:pt x="1207752" y="1511329"/>
                    <a:pt x="1359859" y="1421648"/>
                  </a:cubicBezTo>
                  <a:cubicBezTo>
                    <a:pt x="1511965" y="1331966"/>
                    <a:pt x="1615715" y="1262507"/>
                    <a:pt x="1518999" y="972361"/>
                  </a:cubicBezTo>
                  <a:cubicBezTo>
                    <a:pt x="1518999" y="972361"/>
                    <a:pt x="1449540" y="820254"/>
                    <a:pt x="1166428" y="827287"/>
                  </a:cubicBezTo>
                  <a:lnTo>
                    <a:pt x="1173462" y="882679"/>
                  </a:lnTo>
                  <a:cubicBezTo>
                    <a:pt x="1173462" y="882679"/>
                    <a:pt x="1484709" y="882679"/>
                    <a:pt x="1463608" y="1118313"/>
                  </a:cubicBezTo>
                  <a:cubicBezTo>
                    <a:pt x="1442506" y="1353067"/>
                    <a:pt x="1166428" y="1463851"/>
                    <a:pt x="930794" y="1270420"/>
                  </a:cubicBezTo>
                  <a:cubicBezTo>
                    <a:pt x="930794" y="1270420"/>
                    <a:pt x="855180" y="1388237"/>
                    <a:pt x="778687" y="1360102"/>
                  </a:cubicBezTo>
                  <a:cubicBezTo>
                    <a:pt x="702194" y="1332845"/>
                    <a:pt x="626580" y="1249318"/>
                    <a:pt x="522831" y="1229096"/>
                  </a:cubicBezTo>
                  <a:cubicBezTo>
                    <a:pt x="419082" y="1208874"/>
                    <a:pt x="315332" y="1263386"/>
                    <a:pt x="274009" y="1305589"/>
                  </a:cubicBezTo>
                  <a:cubicBezTo>
                    <a:pt x="232685" y="1346913"/>
                    <a:pt x="107834" y="1416372"/>
                    <a:pt x="4085" y="1305589"/>
                  </a:cubicBezTo>
                  <a:cubicBezTo>
                    <a:pt x="4085" y="1305589"/>
                    <a:pt x="-51307" y="1457696"/>
                    <a:pt x="245873" y="1568479"/>
                  </a:cubicBezTo>
                  <a:cubicBezTo>
                    <a:pt x="245873" y="1568479"/>
                    <a:pt x="474473" y="1478798"/>
                    <a:pt x="626580" y="1672229"/>
                  </a:cubicBezTo>
                  <a:cubicBezTo>
                    <a:pt x="778687" y="1865659"/>
                    <a:pt x="923760" y="1831369"/>
                    <a:pt x="923760" y="1831369"/>
                  </a:cubicBezTo>
                  <a:cubicBezTo>
                    <a:pt x="923760" y="1831369"/>
                    <a:pt x="1006408" y="2024800"/>
                    <a:pt x="1227974" y="1976442"/>
                  </a:cubicBezTo>
                  <a:cubicBezTo>
                    <a:pt x="1449540" y="1928085"/>
                    <a:pt x="1304467" y="1761910"/>
                    <a:pt x="1566478" y="1817302"/>
                  </a:cubicBezTo>
                  <a:cubicBezTo>
                    <a:pt x="1566478" y="1817302"/>
                    <a:pt x="1691329" y="1955340"/>
                    <a:pt x="1801233" y="1948307"/>
                  </a:cubicBezTo>
                  <a:cubicBezTo>
                    <a:pt x="1912015" y="1941273"/>
                    <a:pt x="1967407" y="1837524"/>
                    <a:pt x="1967407" y="1837524"/>
                  </a:cubicBezTo>
                  <a:cubicBezTo>
                    <a:pt x="1967407" y="1837524"/>
                    <a:pt x="2244365" y="1899949"/>
                    <a:pt x="2341080" y="1768064"/>
                  </a:cubicBezTo>
                  <a:cubicBezTo>
                    <a:pt x="2439554" y="1635301"/>
                    <a:pt x="2370973" y="1455937"/>
                    <a:pt x="2176664" y="1420768"/>
                  </a:cubicBezTo>
                  <a:close/>
                  <a:moveTo>
                    <a:pt x="579102" y="529229"/>
                  </a:moveTo>
                  <a:cubicBezTo>
                    <a:pt x="530744" y="591654"/>
                    <a:pt x="593169" y="729693"/>
                    <a:pt x="593169" y="729693"/>
                  </a:cubicBezTo>
                  <a:cubicBezTo>
                    <a:pt x="503488" y="729693"/>
                    <a:pt x="434029" y="494938"/>
                    <a:pt x="641527" y="411411"/>
                  </a:cubicBezTo>
                  <a:cubicBezTo>
                    <a:pt x="849025" y="328763"/>
                    <a:pt x="938707" y="466803"/>
                    <a:pt x="938707" y="466803"/>
                  </a:cubicBezTo>
                  <a:cubicBezTo>
                    <a:pt x="718020" y="376242"/>
                    <a:pt x="627459" y="466803"/>
                    <a:pt x="579102" y="529229"/>
                  </a:cubicBezTo>
                  <a:close/>
                  <a:moveTo>
                    <a:pt x="1755512" y="1690692"/>
                  </a:moveTo>
                  <a:cubicBezTo>
                    <a:pt x="1630662" y="1608044"/>
                    <a:pt x="1617473" y="1448904"/>
                    <a:pt x="1728256" y="1338121"/>
                  </a:cubicBezTo>
                  <a:cubicBezTo>
                    <a:pt x="1728256" y="1338121"/>
                    <a:pt x="1645609" y="1497261"/>
                    <a:pt x="1714188" y="1579909"/>
                  </a:cubicBezTo>
                  <a:cubicBezTo>
                    <a:pt x="1783648" y="1663436"/>
                    <a:pt x="1832006" y="1704760"/>
                    <a:pt x="2011368" y="1649368"/>
                  </a:cubicBezTo>
                  <a:cubicBezTo>
                    <a:pt x="2011368" y="1649368"/>
                    <a:pt x="1879484" y="1774219"/>
                    <a:pt x="1755512" y="1690692"/>
                  </a:cubicBezTo>
                  <a:close/>
                </a:path>
              </a:pathLst>
            </a:custGeom>
            <a:grpFill/>
            <a:ln w="34925" cap="flat">
              <a:solidFill>
                <a:srgbClr val="AF382F"/>
              </a:solidFill>
              <a:prstDash val="solid"/>
              <a:miter/>
            </a:ln>
          </p:spPr>
          <p:txBody>
            <a:bodyPr rtlCol="0" anchor="ctr"/>
            <a:lstStyle/>
            <a:p>
              <a:endParaRPr lang="zh-CN" altLang="en-US"/>
            </a:p>
          </p:txBody>
        </p:sp>
        <p:sp>
          <p:nvSpPr>
            <p:cNvPr id="10" name="任意多边形: 形状 9">
              <a:extLst>
                <a:ext uri="{FF2B5EF4-FFF2-40B4-BE49-F238E27FC236}">
                  <a16:creationId xmlns:a16="http://schemas.microsoft.com/office/drawing/2014/main" xmlns="" id="{7AB32645-04E1-4779-B86D-639019AB572F}"/>
                </a:ext>
              </a:extLst>
            </p:cNvPr>
            <p:cNvSpPr/>
            <p:nvPr/>
          </p:nvSpPr>
          <p:spPr>
            <a:xfrm>
              <a:off x="8377004" y="4376873"/>
              <a:ext cx="1705708" cy="1019908"/>
            </a:xfrm>
            <a:custGeom>
              <a:avLst/>
              <a:gdLst>
                <a:gd name="connsiteX0" fmla="*/ 262611 w 1705707"/>
                <a:gd name="connsiteY0" fmla="*/ 738492 h 1019907"/>
                <a:gd name="connsiteX1" fmla="*/ 532535 w 1705707"/>
                <a:gd name="connsiteY1" fmla="*/ 987314 h 1019907"/>
                <a:gd name="connsiteX2" fmla="*/ 878072 w 1705707"/>
                <a:gd name="connsiteY2" fmla="*/ 654965 h 1019907"/>
                <a:gd name="connsiteX3" fmla="*/ 518467 w 1705707"/>
                <a:gd name="connsiteY3" fmla="*/ 551215 h 1019907"/>
                <a:gd name="connsiteX4" fmla="*/ 470110 w 1705707"/>
                <a:gd name="connsiteY4" fmla="*/ 654965 h 1019907"/>
                <a:gd name="connsiteX5" fmla="*/ 559791 w 1705707"/>
                <a:gd name="connsiteY5" fmla="*/ 703322 h 1019907"/>
                <a:gd name="connsiteX6" fmla="*/ 622216 w 1705707"/>
                <a:gd name="connsiteY6" fmla="*/ 668153 h 1019907"/>
                <a:gd name="connsiteX7" fmla="*/ 559791 w 1705707"/>
                <a:gd name="connsiteY7" fmla="*/ 757835 h 1019907"/>
                <a:gd name="connsiteX8" fmla="*/ 421752 w 1705707"/>
                <a:gd name="connsiteY8" fmla="*/ 654086 h 1019907"/>
                <a:gd name="connsiteX9" fmla="*/ 622216 w 1705707"/>
                <a:gd name="connsiteY9" fmla="*/ 460655 h 1019907"/>
                <a:gd name="connsiteX10" fmla="*/ 781357 w 1705707"/>
                <a:gd name="connsiteY10" fmla="*/ 301514 h 1019907"/>
                <a:gd name="connsiteX11" fmla="*/ 1155030 w 1705707"/>
                <a:gd name="connsiteY11" fmla="*/ 494944 h 1019907"/>
                <a:gd name="connsiteX12" fmla="*/ 1314171 w 1705707"/>
                <a:gd name="connsiteY12" fmla="*/ 584626 h 1019907"/>
                <a:gd name="connsiteX13" fmla="*/ 1231523 w 1705707"/>
                <a:gd name="connsiteY13" fmla="*/ 743767 h 1019907"/>
                <a:gd name="connsiteX14" fmla="*/ 1217456 w 1705707"/>
                <a:gd name="connsiteY14" fmla="*/ 681342 h 1019907"/>
                <a:gd name="connsiteX15" fmla="*/ 1272847 w 1705707"/>
                <a:gd name="connsiteY15" fmla="*/ 688375 h 1019907"/>
                <a:gd name="connsiteX16" fmla="*/ 1197233 w 1705707"/>
                <a:gd name="connsiteY16" fmla="*/ 557370 h 1019907"/>
                <a:gd name="connsiteX17" fmla="*/ 914121 w 1705707"/>
                <a:gd name="connsiteY17" fmla="*/ 737613 h 1019907"/>
                <a:gd name="connsiteX18" fmla="*/ 1218335 w 1705707"/>
                <a:gd name="connsiteY18" fmla="*/ 1020725 h 1019907"/>
                <a:gd name="connsiteX19" fmla="*/ 1404731 w 1705707"/>
                <a:gd name="connsiteY19" fmla="*/ 868618 h 1019907"/>
                <a:gd name="connsiteX20" fmla="*/ 1653554 w 1705707"/>
                <a:gd name="connsiteY20" fmla="*/ 737613 h 1019907"/>
                <a:gd name="connsiteX21" fmla="*/ 1667621 w 1705707"/>
                <a:gd name="connsiteY21" fmla="*/ 412297 h 1019907"/>
                <a:gd name="connsiteX22" fmla="*/ 1404731 w 1705707"/>
                <a:gd name="connsiteY22" fmla="*/ 267224 h 1019907"/>
                <a:gd name="connsiteX23" fmla="*/ 1279881 w 1705707"/>
                <a:gd name="connsiteY23" fmla="*/ 101049 h 1019907"/>
                <a:gd name="connsiteX24" fmla="*/ 885986 w 1705707"/>
                <a:gd name="connsiteY24" fmla="*/ 86982 h 1019907"/>
                <a:gd name="connsiteX25" fmla="*/ 360206 w 1705707"/>
                <a:gd name="connsiteY25" fmla="*/ 142373 h 1019907"/>
                <a:gd name="connsiteX26" fmla="*/ 27856 w 1705707"/>
                <a:gd name="connsiteY26" fmla="*/ 280412 h 1019907"/>
                <a:gd name="connsiteX27" fmla="*/ 262611 w 1705707"/>
                <a:gd name="connsiteY27" fmla="*/ 738492 h 10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705707" h="1019907">
                  <a:moveTo>
                    <a:pt x="262611" y="738492"/>
                  </a:moveTo>
                  <a:cubicBezTo>
                    <a:pt x="262611" y="738492"/>
                    <a:pt x="325036" y="960058"/>
                    <a:pt x="532535" y="987314"/>
                  </a:cubicBezTo>
                  <a:cubicBezTo>
                    <a:pt x="740033" y="1014570"/>
                    <a:pt x="926430" y="960058"/>
                    <a:pt x="878072" y="654965"/>
                  </a:cubicBezTo>
                  <a:cubicBezTo>
                    <a:pt x="878072" y="654965"/>
                    <a:pt x="788391" y="433398"/>
                    <a:pt x="518467" y="551215"/>
                  </a:cubicBezTo>
                  <a:cubicBezTo>
                    <a:pt x="518467" y="551215"/>
                    <a:pt x="463075" y="599573"/>
                    <a:pt x="470110" y="654965"/>
                  </a:cubicBezTo>
                  <a:cubicBezTo>
                    <a:pt x="477143" y="710356"/>
                    <a:pt x="518467" y="744646"/>
                    <a:pt x="559791" y="703322"/>
                  </a:cubicBezTo>
                  <a:cubicBezTo>
                    <a:pt x="559791" y="703322"/>
                    <a:pt x="587047" y="640897"/>
                    <a:pt x="622216" y="668153"/>
                  </a:cubicBezTo>
                  <a:cubicBezTo>
                    <a:pt x="622216" y="668153"/>
                    <a:pt x="643318" y="757835"/>
                    <a:pt x="559791" y="757835"/>
                  </a:cubicBezTo>
                  <a:cubicBezTo>
                    <a:pt x="559791" y="757835"/>
                    <a:pt x="449008" y="799159"/>
                    <a:pt x="421752" y="654086"/>
                  </a:cubicBezTo>
                  <a:cubicBezTo>
                    <a:pt x="421752" y="654086"/>
                    <a:pt x="380428" y="516046"/>
                    <a:pt x="622216" y="460655"/>
                  </a:cubicBezTo>
                  <a:cubicBezTo>
                    <a:pt x="622216" y="460655"/>
                    <a:pt x="663540" y="335804"/>
                    <a:pt x="781357" y="301514"/>
                  </a:cubicBezTo>
                  <a:cubicBezTo>
                    <a:pt x="899174" y="267224"/>
                    <a:pt x="1106672" y="322615"/>
                    <a:pt x="1155030" y="494944"/>
                  </a:cubicBezTo>
                  <a:cubicBezTo>
                    <a:pt x="1155030" y="494944"/>
                    <a:pt x="1265813" y="516046"/>
                    <a:pt x="1314171" y="584626"/>
                  </a:cubicBezTo>
                  <a:cubicBezTo>
                    <a:pt x="1362529" y="654086"/>
                    <a:pt x="1314171" y="771023"/>
                    <a:pt x="1231523" y="743767"/>
                  </a:cubicBezTo>
                  <a:cubicBezTo>
                    <a:pt x="1231523" y="743767"/>
                    <a:pt x="1148875" y="716511"/>
                    <a:pt x="1217456" y="681342"/>
                  </a:cubicBezTo>
                  <a:lnTo>
                    <a:pt x="1272847" y="688375"/>
                  </a:lnTo>
                  <a:cubicBezTo>
                    <a:pt x="1272847" y="688375"/>
                    <a:pt x="1307137" y="598694"/>
                    <a:pt x="1197233" y="557370"/>
                  </a:cubicBezTo>
                  <a:cubicBezTo>
                    <a:pt x="1086450" y="516046"/>
                    <a:pt x="920275" y="585506"/>
                    <a:pt x="914121" y="737613"/>
                  </a:cubicBezTo>
                  <a:cubicBezTo>
                    <a:pt x="907087" y="889719"/>
                    <a:pt x="1024904" y="1055894"/>
                    <a:pt x="1218335" y="1020725"/>
                  </a:cubicBezTo>
                  <a:cubicBezTo>
                    <a:pt x="1218335" y="1020725"/>
                    <a:pt x="1370442" y="1020725"/>
                    <a:pt x="1404731" y="868618"/>
                  </a:cubicBezTo>
                  <a:cubicBezTo>
                    <a:pt x="1404731" y="868618"/>
                    <a:pt x="1591129" y="847516"/>
                    <a:pt x="1653554" y="737613"/>
                  </a:cubicBezTo>
                  <a:cubicBezTo>
                    <a:pt x="1715979" y="626829"/>
                    <a:pt x="1736202" y="537148"/>
                    <a:pt x="1667621" y="412297"/>
                  </a:cubicBezTo>
                  <a:cubicBezTo>
                    <a:pt x="1598162" y="287446"/>
                    <a:pt x="1404731" y="267224"/>
                    <a:pt x="1404731" y="267224"/>
                  </a:cubicBezTo>
                  <a:cubicBezTo>
                    <a:pt x="1404731" y="267224"/>
                    <a:pt x="1397698" y="142373"/>
                    <a:pt x="1279881" y="101049"/>
                  </a:cubicBezTo>
                  <a:cubicBezTo>
                    <a:pt x="1162064" y="59725"/>
                    <a:pt x="1065348" y="11368"/>
                    <a:pt x="885986" y="86982"/>
                  </a:cubicBezTo>
                  <a:cubicBezTo>
                    <a:pt x="885986" y="86982"/>
                    <a:pt x="616062" y="-141618"/>
                    <a:pt x="360206" y="142373"/>
                  </a:cubicBezTo>
                  <a:cubicBezTo>
                    <a:pt x="360206" y="142373"/>
                    <a:pt x="173809" y="94015"/>
                    <a:pt x="27856" y="280412"/>
                  </a:cubicBezTo>
                  <a:cubicBezTo>
                    <a:pt x="26977" y="282171"/>
                    <a:pt x="-118096" y="697168"/>
                    <a:pt x="262611" y="738492"/>
                  </a:cubicBezTo>
                  <a:close/>
                </a:path>
              </a:pathLst>
            </a:custGeom>
            <a:grpFill/>
            <a:ln w="34925" cap="flat">
              <a:solidFill>
                <a:srgbClr val="AF382F"/>
              </a:solidFill>
              <a:prstDash val="solid"/>
              <a:miter/>
            </a:ln>
          </p:spPr>
          <p:txBody>
            <a:bodyPr rtlCol="0" anchor="ctr"/>
            <a:lstStyle/>
            <a:p>
              <a:endParaRPr lang="zh-CN" altLang="en-US"/>
            </a:p>
          </p:txBody>
        </p:sp>
        <p:sp>
          <p:nvSpPr>
            <p:cNvPr id="11" name="任意多边形: 形状 10">
              <a:extLst>
                <a:ext uri="{FF2B5EF4-FFF2-40B4-BE49-F238E27FC236}">
                  <a16:creationId xmlns:a16="http://schemas.microsoft.com/office/drawing/2014/main" xmlns="" id="{BF6AC882-992B-4947-8FC5-C1D706975A70}"/>
                </a:ext>
              </a:extLst>
            </p:cNvPr>
            <p:cNvSpPr/>
            <p:nvPr/>
          </p:nvSpPr>
          <p:spPr>
            <a:xfrm>
              <a:off x="9054611" y="4719417"/>
              <a:ext cx="422031" cy="254977"/>
            </a:xfrm>
            <a:custGeom>
              <a:avLst/>
              <a:gdLst>
                <a:gd name="connsiteX0" fmla="*/ 422031 w 422030"/>
                <a:gd name="connsiteY0" fmla="*/ 154159 h 254976"/>
                <a:gd name="connsiteX1" fmla="*/ 214533 w 422030"/>
                <a:gd name="connsiteY1" fmla="*/ 2052 h 254976"/>
                <a:gd name="connsiteX2" fmla="*/ 0 w 422030"/>
                <a:gd name="connsiteY2" fmla="*/ 126023 h 254976"/>
                <a:gd name="connsiteX3" fmla="*/ 228600 w 422030"/>
                <a:gd name="connsiteY3" fmla="*/ 257029 h 254976"/>
                <a:gd name="connsiteX4" fmla="*/ 422031 w 422030"/>
                <a:gd name="connsiteY4" fmla="*/ 154159 h 2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030" h="254976">
                  <a:moveTo>
                    <a:pt x="422031" y="154159"/>
                  </a:moveTo>
                  <a:cubicBezTo>
                    <a:pt x="422031" y="154159"/>
                    <a:pt x="380707" y="36342"/>
                    <a:pt x="214533" y="2052"/>
                  </a:cubicBezTo>
                  <a:cubicBezTo>
                    <a:pt x="214533" y="2052"/>
                    <a:pt x="62425" y="-26084"/>
                    <a:pt x="0" y="126023"/>
                  </a:cubicBezTo>
                  <a:cubicBezTo>
                    <a:pt x="0" y="126023"/>
                    <a:pt x="152107" y="126023"/>
                    <a:pt x="228600" y="257029"/>
                  </a:cubicBezTo>
                  <a:cubicBezTo>
                    <a:pt x="227721" y="257908"/>
                    <a:pt x="318282" y="161192"/>
                    <a:pt x="422031" y="154159"/>
                  </a:cubicBezTo>
                  <a:close/>
                </a:path>
              </a:pathLst>
            </a:custGeom>
            <a:grpFill/>
            <a:ln w="34925" cap="flat">
              <a:solidFill>
                <a:srgbClr val="AF382F"/>
              </a:solidFill>
              <a:prstDash val="solid"/>
              <a:miter/>
            </a:ln>
          </p:spPr>
          <p:txBody>
            <a:bodyPr rtlCol="0" anchor="ctr"/>
            <a:lstStyle/>
            <a:p>
              <a:endParaRPr lang="zh-CN" altLang="en-US"/>
            </a:p>
          </p:txBody>
        </p:sp>
        <p:sp>
          <p:nvSpPr>
            <p:cNvPr id="12" name="任意多边形: 形状 11">
              <a:extLst>
                <a:ext uri="{FF2B5EF4-FFF2-40B4-BE49-F238E27FC236}">
                  <a16:creationId xmlns:a16="http://schemas.microsoft.com/office/drawing/2014/main" xmlns="" id="{BD855D06-6F34-4448-9B77-88BE904EA14B}"/>
                </a:ext>
              </a:extLst>
            </p:cNvPr>
            <p:cNvSpPr/>
            <p:nvPr/>
          </p:nvSpPr>
          <p:spPr>
            <a:xfrm>
              <a:off x="9081867" y="5267471"/>
              <a:ext cx="351692" cy="228600"/>
            </a:xfrm>
            <a:custGeom>
              <a:avLst/>
              <a:gdLst>
                <a:gd name="connsiteX0" fmla="*/ 0 w 351692"/>
                <a:gd name="connsiteY0" fmla="*/ 131885 h 228599"/>
                <a:gd name="connsiteX1" fmla="*/ 159141 w 351692"/>
                <a:gd name="connsiteY1" fmla="*/ 235634 h 228599"/>
                <a:gd name="connsiteX2" fmla="*/ 359606 w 351692"/>
                <a:gd name="connsiteY2" fmla="*/ 159141 h 228599"/>
                <a:gd name="connsiteX3" fmla="*/ 193431 w 351692"/>
                <a:gd name="connsiteY3" fmla="*/ 0 h 228599"/>
                <a:gd name="connsiteX4" fmla="*/ 0 w 351692"/>
                <a:gd name="connsiteY4" fmla="*/ 131885 h 2285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228599">
                  <a:moveTo>
                    <a:pt x="0" y="131885"/>
                  </a:moveTo>
                  <a:cubicBezTo>
                    <a:pt x="0" y="131885"/>
                    <a:pt x="7034" y="221566"/>
                    <a:pt x="159141" y="235634"/>
                  </a:cubicBezTo>
                  <a:cubicBezTo>
                    <a:pt x="311248" y="249702"/>
                    <a:pt x="359606" y="159141"/>
                    <a:pt x="359606" y="159141"/>
                  </a:cubicBezTo>
                  <a:cubicBezTo>
                    <a:pt x="359606" y="159141"/>
                    <a:pt x="234755" y="138039"/>
                    <a:pt x="193431" y="0"/>
                  </a:cubicBezTo>
                  <a:cubicBezTo>
                    <a:pt x="194310" y="0"/>
                    <a:pt x="124851" y="145953"/>
                    <a:pt x="0" y="131885"/>
                  </a:cubicBezTo>
                  <a:close/>
                </a:path>
              </a:pathLst>
            </a:custGeom>
            <a:grpFill/>
            <a:ln w="34925" cap="flat">
              <a:solidFill>
                <a:srgbClr val="AF382F"/>
              </a:solidFill>
              <a:prstDash val="solid"/>
              <a:miter/>
            </a:ln>
          </p:spPr>
          <p:txBody>
            <a:bodyPr rtlCol="0" anchor="ctr"/>
            <a:lstStyle/>
            <a:p>
              <a:endParaRPr lang="zh-CN" altLang="en-US"/>
            </a:p>
          </p:txBody>
        </p:sp>
        <p:sp>
          <p:nvSpPr>
            <p:cNvPr id="13" name="任意多边形: 形状 12">
              <a:extLst>
                <a:ext uri="{FF2B5EF4-FFF2-40B4-BE49-F238E27FC236}">
                  <a16:creationId xmlns:a16="http://schemas.microsoft.com/office/drawing/2014/main" xmlns="" id="{94884757-A3C5-4888-8CAD-0D73F9C1B18C}"/>
                </a:ext>
              </a:extLst>
            </p:cNvPr>
            <p:cNvSpPr/>
            <p:nvPr/>
          </p:nvSpPr>
          <p:spPr>
            <a:xfrm>
              <a:off x="9544252" y="4066494"/>
              <a:ext cx="1916723" cy="1160585"/>
            </a:xfrm>
            <a:custGeom>
              <a:avLst/>
              <a:gdLst>
                <a:gd name="connsiteX0" fmla="*/ 1709316 w 1916723"/>
                <a:gd name="connsiteY0" fmla="*/ 295370 h 1160584"/>
                <a:gd name="connsiteX1" fmla="*/ 1916814 w 1916723"/>
                <a:gd name="connsiteY1" fmla="*/ 143263 h 1160584"/>
                <a:gd name="connsiteX2" fmla="*/ 1494783 w 1916723"/>
                <a:gd name="connsiteY2" fmla="*/ 94905 h 1160584"/>
                <a:gd name="connsiteX3" fmla="*/ 1176502 w 1916723"/>
                <a:gd name="connsiteY3" fmla="*/ 80838 h 1160584"/>
                <a:gd name="connsiteX4" fmla="*/ 1128145 w 1916723"/>
                <a:gd name="connsiteY4" fmla="*/ 322626 h 1160584"/>
                <a:gd name="connsiteX5" fmla="*/ 1176502 w 1916723"/>
                <a:gd name="connsiteY5" fmla="*/ 440443 h 1160584"/>
                <a:gd name="connsiteX6" fmla="*/ 961970 w 1916723"/>
                <a:gd name="connsiteY6" fmla="*/ 495835 h 1160584"/>
                <a:gd name="connsiteX7" fmla="*/ 885477 w 1916723"/>
                <a:gd name="connsiteY7" fmla="*/ 370984 h 1160584"/>
                <a:gd name="connsiteX8" fmla="*/ 892510 w 1916723"/>
                <a:gd name="connsiteY8" fmla="*/ 190742 h 1160584"/>
                <a:gd name="connsiteX9" fmla="*/ 677979 w 1916723"/>
                <a:gd name="connsiteY9" fmla="*/ 135350 h 1160584"/>
                <a:gd name="connsiteX10" fmla="*/ 518837 w 1916723"/>
                <a:gd name="connsiteY10" fmla="*/ 4345 h 1160584"/>
                <a:gd name="connsiteX11" fmla="*/ 277049 w 1916723"/>
                <a:gd name="connsiteY11" fmla="*/ 86992 h 1160584"/>
                <a:gd name="connsiteX12" fmla="*/ 92 w 1916723"/>
                <a:gd name="connsiteY12" fmla="*/ 321747 h 1160584"/>
                <a:gd name="connsiteX13" fmla="*/ 262981 w 1916723"/>
                <a:gd name="connsiteY13" fmla="*/ 473854 h 1160584"/>
                <a:gd name="connsiteX14" fmla="*/ 497737 w 1916723"/>
                <a:gd name="connsiteY14" fmla="*/ 363071 h 1160584"/>
                <a:gd name="connsiteX15" fmla="*/ 366731 w 1916723"/>
                <a:gd name="connsiteY15" fmla="*/ 266355 h 1160584"/>
                <a:gd name="connsiteX16" fmla="*/ 332441 w 1916723"/>
                <a:gd name="connsiteY16" fmla="*/ 356037 h 1160584"/>
                <a:gd name="connsiteX17" fmla="*/ 373764 w 1916723"/>
                <a:gd name="connsiteY17" fmla="*/ 349003 h 1160584"/>
                <a:gd name="connsiteX18" fmla="*/ 346508 w 1916723"/>
                <a:gd name="connsiteY18" fmla="*/ 411428 h 1160584"/>
                <a:gd name="connsiteX19" fmla="*/ 270895 w 1916723"/>
                <a:gd name="connsiteY19" fmla="*/ 293611 h 1160584"/>
                <a:gd name="connsiteX20" fmla="*/ 512683 w 1916723"/>
                <a:gd name="connsiteY20" fmla="*/ 238220 h 1160584"/>
                <a:gd name="connsiteX21" fmla="*/ 533785 w 1916723"/>
                <a:gd name="connsiteY21" fmla="*/ 445718 h 1160584"/>
                <a:gd name="connsiteX22" fmla="*/ 284962 w 1916723"/>
                <a:gd name="connsiteY22" fmla="*/ 528366 h 1160584"/>
                <a:gd name="connsiteX23" fmla="*/ 589176 w 1916723"/>
                <a:gd name="connsiteY23" fmla="*/ 839614 h 1160584"/>
                <a:gd name="connsiteX24" fmla="*/ 533785 w 1916723"/>
                <a:gd name="connsiteY24" fmla="*/ 1075248 h 1160584"/>
                <a:gd name="connsiteX25" fmla="*/ 623466 w 1916723"/>
                <a:gd name="connsiteY25" fmla="*/ 1116572 h 1160584"/>
                <a:gd name="connsiteX26" fmla="*/ 720181 w 1916723"/>
                <a:gd name="connsiteY26" fmla="*/ 1150862 h 1160584"/>
                <a:gd name="connsiteX27" fmla="*/ 1045497 w 1916723"/>
                <a:gd name="connsiteY27" fmla="*/ 1033045 h 1160584"/>
                <a:gd name="connsiteX28" fmla="*/ 1176502 w 1916723"/>
                <a:gd name="connsiteY28" fmla="*/ 694541 h 1160584"/>
                <a:gd name="connsiteX29" fmla="*/ 1301353 w 1916723"/>
                <a:gd name="connsiteY29" fmla="*/ 860716 h 1160584"/>
                <a:gd name="connsiteX30" fmla="*/ 1218706 w 1916723"/>
                <a:gd name="connsiteY30" fmla="*/ 895005 h 1160584"/>
                <a:gd name="connsiteX31" fmla="*/ 1252995 w 1916723"/>
                <a:gd name="connsiteY31" fmla="*/ 832580 h 1160584"/>
                <a:gd name="connsiteX32" fmla="*/ 1107922 w 1916723"/>
                <a:gd name="connsiteY32" fmla="*/ 735865 h 1160584"/>
                <a:gd name="connsiteX33" fmla="*/ 1121990 w 1916723"/>
                <a:gd name="connsiteY33" fmla="*/ 1040078 h 1160584"/>
                <a:gd name="connsiteX34" fmla="*/ 1377846 w 1916723"/>
                <a:gd name="connsiteY34" fmla="*/ 998754 h 1160584"/>
                <a:gd name="connsiteX35" fmla="*/ 1716350 w 1916723"/>
                <a:gd name="connsiteY35" fmla="*/ 902039 h 1160584"/>
                <a:gd name="connsiteX36" fmla="*/ 1682060 w 1916723"/>
                <a:gd name="connsiteY36" fmla="*/ 680473 h 1160584"/>
                <a:gd name="connsiteX37" fmla="*/ 1619635 w 1916723"/>
                <a:gd name="connsiteY37" fmla="*/ 480008 h 1160584"/>
                <a:gd name="connsiteX38" fmla="*/ 1487750 w 1916723"/>
                <a:gd name="connsiteY38" fmla="*/ 403515 h 1160584"/>
                <a:gd name="connsiteX39" fmla="*/ 1709316 w 1916723"/>
                <a:gd name="connsiteY39" fmla="*/ 295370 h 1160584"/>
                <a:gd name="connsiteX40" fmla="*/ 893390 w 1916723"/>
                <a:gd name="connsiteY40" fmla="*/ 1021615 h 1160584"/>
                <a:gd name="connsiteX41" fmla="*/ 782606 w 1916723"/>
                <a:gd name="connsiteY41" fmla="*/ 779826 h 1160584"/>
                <a:gd name="connsiteX42" fmla="*/ 1065719 w 1916723"/>
                <a:gd name="connsiteY42" fmla="*/ 606618 h 1160584"/>
                <a:gd name="connsiteX43" fmla="*/ 893390 w 1916723"/>
                <a:gd name="connsiteY43" fmla="*/ 1021615 h 116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916723" h="1160584">
                  <a:moveTo>
                    <a:pt x="1709316" y="295370"/>
                  </a:moveTo>
                  <a:cubicBezTo>
                    <a:pt x="1909781" y="302404"/>
                    <a:pt x="1916814" y="143263"/>
                    <a:pt x="1916814" y="143263"/>
                  </a:cubicBezTo>
                  <a:cubicBezTo>
                    <a:pt x="1716350" y="254046"/>
                    <a:pt x="1557210" y="136229"/>
                    <a:pt x="1494783" y="94905"/>
                  </a:cubicBezTo>
                  <a:cubicBezTo>
                    <a:pt x="1432358" y="53581"/>
                    <a:pt x="1260029" y="39514"/>
                    <a:pt x="1176502" y="80838"/>
                  </a:cubicBezTo>
                  <a:cubicBezTo>
                    <a:pt x="1093854" y="122161"/>
                    <a:pt x="1079787" y="281302"/>
                    <a:pt x="1128145" y="322626"/>
                  </a:cubicBezTo>
                  <a:cubicBezTo>
                    <a:pt x="1176502" y="363950"/>
                    <a:pt x="1176502" y="440443"/>
                    <a:pt x="1176502" y="440443"/>
                  </a:cubicBezTo>
                  <a:cubicBezTo>
                    <a:pt x="1142212" y="523091"/>
                    <a:pt x="1038463" y="509902"/>
                    <a:pt x="961970" y="495835"/>
                  </a:cubicBezTo>
                  <a:cubicBezTo>
                    <a:pt x="885477" y="481767"/>
                    <a:pt x="865254" y="413187"/>
                    <a:pt x="885477" y="370984"/>
                  </a:cubicBezTo>
                  <a:cubicBezTo>
                    <a:pt x="906579" y="329660"/>
                    <a:pt x="975158" y="295370"/>
                    <a:pt x="892510" y="190742"/>
                  </a:cubicBezTo>
                  <a:cubicBezTo>
                    <a:pt x="809863" y="86992"/>
                    <a:pt x="677979" y="135350"/>
                    <a:pt x="677979" y="135350"/>
                  </a:cubicBezTo>
                  <a:cubicBezTo>
                    <a:pt x="649843" y="45668"/>
                    <a:pt x="518837" y="4345"/>
                    <a:pt x="518837" y="4345"/>
                  </a:cubicBezTo>
                  <a:cubicBezTo>
                    <a:pt x="359697" y="-22912"/>
                    <a:pt x="277049" y="86992"/>
                    <a:pt x="277049" y="86992"/>
                  </a:cubicBezTo>
                  <a:cubicBezTo>
                    <a:pt x="-13097" y="94026"/>
                    <a:pt x="92" y="321747"/>
                    <a:pt x="92" y="321747"/>
                  </a:cubicBezTo>
                  <a:cubicBezTo>
                    <a:pt x="221658" y="321747"/>
                    <a:pt x="262981" y="473854"/>
                    <a:pt x="262981" y="473854"/>
                  </a:cubicBezTo>
                  <a:cubicBezTo>
                    <a:pt x="352663" y="494955"/>
                    <a:pt x="484548" y="466820"/>
                    <a:pt x="497737" y="363071"/>
                  </a:cubicBezTo>
                  <a:cubicBezTo>
                    <a:pt x="511804" y="259321"/>
                    <a:pt x="421243" y="245254"/>
                    <a:pt x="366731" y="266355"/>
                  </a:cubicBezTo>
                  <a:cubicBezTo>
                    <a:pt x="311339" y="287457"/>
                    <a:pt x="332441" y="356037"/>
                    <a:pt x="332441" y="356037"/>
                  </a:cubicBezTo>
                  <a:cubicBezTo>
                    <a:pt x="353542" y="334935"/>
                    <a:pt x="373764" y="349003"/>
                    <a:pt x="373764" y="349003"/>
                  </a:cubicBezTo>
                  <a:cubicBezTo>
                    <a:pt x="401900" y="390327"/>
                    <a:pt x="346508" y="411428"/>
                    <a:pt x="346508" y="411428"/>
                  </a:cubicBezTo>
                  <a:cubicBezTo>
                    <a:pt x="235725" y="418462"/>
                    <a:pt x="270895" y="293611"/>
                    <a:pt x="270895" y="293611"/>
                  </a:cubicBezTo>
                  <a:cubicBezTo>
                    <a:pt x="284962" y="217118"/>
                    <a:pt x="408933" y="155572"/>
                    <a:pt x="512683" y="238220"/>
                  </a:cubicBezTo>
                  <a:cubicBezTo>
                    <a:pt x="616433" y="320868"/>
                    <a:pt x="533785" y="445718"/>
                    <a:pt x="533785" y="445718"/>
                  </a:cubicBezTo>
                  <a:cubicBezTo>
                    <a:pt x="444103" y="556501"/>
                    <a:pt x="284962" y="528366"/>
                    <a:pt x="284962" y="528366"/>
                  </a:cubicBezTo>
                  <a:cubicBezTo>
                    <a:pt x="471360" y="576724"/>
                    <a:pt x="568954" y="701574"/>
                    <a:pt x="589176" y="839614"/>
                  </a:cubicBezTo>
                  <a:cubicBezTo>
                    <a:pt x="610277" y="977653"/>
                    <a:pt x="533785" y="1075248"/>
                    <a:pt x="533785" y="1075248"/>
                  </a:cubicBezTo>
                  <a:cubicBezTo>
                    <a:pt x="582142" y="1054146"/>
                    <a:pt x="610277" y="1089316"/>
                    <a:pt x="623466" y="1116572"/>
                  </a:cubicBezTo>
                  <a:cubicBezTo>
                    <a:pt x="637533" y="1143827"/>
                    <a:pt x="720181" y="1150862"/>
                    <a:pt x="720181" y="1150862"/>
                  </a:cubicBezTo>
                  <a:cubicBezTo>
                    <a:pt x="976037" y="1206253"/>
                    <a:pt x="1045497" y="1033045"/>
                    <a:pt x="1045497" y="1033045"/>
                  </a:cubicBezTo>
                  <a:cubicBezTo>
                    <a:pt x="852066" y="777189"/>
                    <a:pt x="1079787" y="680473"/>
                    <a:pt x="1176502" y="694541"/>
                  </a:cubicBezTo>
                  <a:cubicBezTo>
                    <a:pt x="1273218" y="708608"/>
                    <a:pt x="1321575" y="784222"/>
                    <a:pt x="1301353" y="860716"/>
                  </a:cubicBezTo>
                  <a:cubicBezTo>
                    <a:pt x="1280252" y="937208"/>
                    <a:pt x="1218706" y="895005"/>
                    <a:pt x="1218706" y="895005"/>
                  </a:cubicBezTo>
                  <a:cubicBezTo>
                    <a:pt x="1184416" y="860716"/>
                    <a:pt x="1252995" y="832580"/>
                    <a:pt x="1252995" y="832580"/>
                  </a:cubicBezTo>
                  <a:cubicBezTo>
                    <a:pt x="1274097" y="749932"/>
                    <a:pt x="1204637" y="728831"/>
                    <a:pt x="1107922" y="735865"/>
                  </a:cubicBezTo>
                  <a:cubicBezTo>
                    <a:pt x="1011206" y="742898"/>
                    <a:pt x="962849" y="950397"/>
                    <a:pt x="1121990" y="1040078"/>
                  </a:cubicBezTo>
                  <a:cubicBezTo>
                    <a:pt x="1281131" y="1129760"/>
                    <a:pt x="1377846" y="998754"/>
                    <a:pt x="1377846" y="998754"/>
                  </a:cubicBezTo>
                  <a:cubicBezTo>
                    <a:pt x="1599412" y="1075248"/>
                    <a:pt x="1660958" y="998754"/>
                    <a:pt x="1716350" y="902039"/>
                  </a:cubicBezTo>
                  <a:cubicBezTo>
                    <a:pt x="1771741" y="805324"/>
                    <a:pt x="1682060" y="680473"/>
                    <a:pt x="1682060" y="680473"/>
                  </a:cubicBezTo>
                  <a:cubicBezTo>
                    <a:pt x="1758553" y="639149"/>
                    <a:pt x="1716350" y="494076"/>
                    <a:pt x="1619635" y="480008"/>
                  </a:cubicBezTo>
                  <a:cubicBezTo>
                    <a:pt x="1522919" y="465941"/>
                    <a:pt x="1487750" y="403515"/>
                    <a:pt x="1487750" y="403515"/>
                  </a:cubicBezTo>
                  <a:cubicBezTo>
                    <a:pt x="1453460" y="322626"/>
                    <a:pt x="1508852" y="288336"/>
                    <a:pt x="1709316" y="295370"/>
                  </a:cubicBezTo>
                  <a:close/>
                  <a:moveTo>
                    <a:pt x="893390" y="1021615"/>
                  </a:moveTo>
                  <a:cubicBezTo>
                    <a:pt x="741283" y="980291"/>
                    <a:pt x="782606" y="779826"/>
                    <a:pt x="782606" y="779826"/>
                  </a:cubicBezTo>
                  <a:cubicBezTo>
                    <a:pt x="852066" y="565294"/>
                    <a:pt x="1065719" y="606618"/>
                    <a:pt x="1065719" y="606618"/>
                  </a:cubicBezTo>
                  <a:cubicBezTo>
                    <a:pt x="671824" y="710367"/>
                    <a:pt x="893390" y="1021615"/>
                    <a:pt x="893390" y="1021615"/>
                  </a:cubicBezTo>
                  <a:close/>
                </a:path>
              </a:pathLst>
            </a:custGeom>
            <a:grpFill/>
            <a:ln w="34925" cap="flat">
              <a:solidFill>
                <a:srgbClr val="AF382F"/>
              </a:solidFill>
              <a:prstDash val="solid"/>
              <a:miter/>
            </a:ln>
          </p:spPr>
          <p:txBody>
            <a:bodyPr rtlCol="0" anchor="ctr"/>
            <a:lstStyle/>
            <a:p>
              <a:endParaRPr lang="zh-CN" altLang="en-US"/>
            </a:p>
          </p:txBody>
        </p:sp>
        <p:sp>
          <p:nvSpPr>
            <p:cNvPr id="14" name="任意多边形: 形状 13">
              <a:extLst>
                <a:ext uri="{FF2B5EF4-FFF2-40B4-BE49-F238E27FC236}">
                  <a16:creationId xmlns:a16="http://schemas.microsoft.com/office/drawing/2014/main" xmlns="" id="{0980E1B5-16FD-41D2-B78F-C5625A60758B}"/>
                </a:ext>
              </a:extLst>
            </p:cNvPr>
            <p:cNvSpPr/>
            <p:nvPr/>
          </p:nvSpPr>
          <p:spPr>
            <a:xfrm>
              <a:off x="9382764" y="5201958"/>
              <a:ext cx="1591408" cy="1195754"/>
            </a:xfrm>
            <a:custGeom>
              <a:avLst/>
              <a:gdLst>
                <a:gd name="connsiteX0" fmla="*/ 1428551 w 1591407"/>
                <a:gd name="connsiteY0" fmla="*/ 453255 h 1195753"/>
                <a:gd name="connsiteX1" fmla="*/ 1179729 w 1591407"/>
                <a:gd name="connsiteY1" fmla="*/ 176297 h 1195753"/>
                <a:gd name="connsiteX2" fmla="*/ 834190 w 1591407"/>
                <a:gd name="connsiteY2" fmla="*/ 432153 h 1195753"/>
                <a:gd name="connsiteX3" fmla="*/ 1041690 w 1591407"/>
                <a:gd name="connsiteY3" fmla="*/ 605362 h 1195753"/>
                <a:gd name="connsiteX4" fmla="*/ 1172694 w 1591407"/>
                <a:gd name="connsiteY4" fmla="*/ 487545 h 1195753"/>
                <a:gd name="connsiteX5" fmla="*/ 1090047 w 1591407"/>
                <a:gd name="connsiteY5" fmla="*/ 425119 h 1195753"/>
                <a:gd name="connsiteX6" fmla="*/ 1020588 w 1591407"/>
                <a:gd name="connsiteY6" fmla="*/ 418086 h 1195753"/>
                <a:gd name="connsiteX7" fmla="*/ 1117303 w 1591407"/>
                <a:gd name="connsiteY7" fmla="*/ 376762 h 1195753"/>
                <a:gd name="connsiteX8" fmla="*/ 1206984 w 1591407"/>
                <a:gd name="connsiteY8" fmla="*/ 563159 h 1195753"/>
                <a:gd name="connsiteX9" fmla="*/ 777920 w 1591407"/>
                <a:gd name="connsiteY9" fmla="*/ 411052 h 1195753"/>
                <a:gd name="connsiteX10" fmla="*/ 536132 w 1591407"/>
                <a:gd name="connsiteY10" fmla="*/ 493699 h 1195753"/>
                <a:gd name="connsiteX11" fmla="*/ 460517 w 1591407"/>
                <a:gd name="connsiteY11" fmla="*/ 189486 h 1195753"/>
                <a:gd name="connsiteX12" fmla="*/ 571301 w 1591407"/>
                <a:gd name="connsiteY12" fmla="*/ 189486 h 1195753"/>
                <a:gd name="connsiteX13" fmla="*/ 564267 w 1591407"/>
                <a:gd name="connsiteY13" fmla="*/ 293235 h 1195753"/>
                <a:gd name="connsiteX14" fmla="*/ 529977 w 1591407"/>
                <a:gd name="connsiteY14" fmla="*/ 244877 h 1195753"/>
                <a:gd name="connsiteX15" fmla="*/ 440296 w 1591407"/>
                <a:gd name="connsiteY15" fmla="*/ 286201 h 1195753"/>
                <a:gd name="connsiteX16" fmla="*/ 585369 w 1591407"/>
                <a:gd name="connsiteY16" fmla="*/ 445342 h 1195753"/>
                <a:gd name="connsiteX17" fmla="*/ 785833 w 1591407"/>
                <a:gd name="connsiteY17" fmla="*/ 64635 h 1195753"/>
                <a:gd name="connsiteX18" fmla="*/ 599436 w 1591407"/>
                <a:gd name="connsiteY18" fmla="*/ 16277 h 1195753"/>
                <a:gd name="connsiteX19" fmla="*/ 440296 w 1591407"/>
                <a:gd name="connsiteY19" fmla="*/ 78702 h 1195753"/>
                <a:gd name="connsiteX20" fmla="*/ 129048 w 1591407"/>
                <a:gd name="connsiteY20" fmla="*/ 251911 h 1195753"/>
                <a:gd name="connsiteX21" fmla="*/ 11231 w 1591407"/>
                <a:gd name="connsiteY21" fmla="*/ 328404 h 1195753"/>
                <a:gd name="connsiteX22" fmla="*/ 211696 w 1591407"/>
                <a:gd name="connsiteY22" fmla="*/ 709111 h 1195753"/>
                <a:gd name="connsiteX23" fmla="*/ 349734 w 1591407"/>
                <a:gd name="connsiteY23" fmla="*/ 999257 h 1195753"/>
                <a:gd name="connsiteX24" fmla="*/ 557233 w 1591407"/>
                <a:gd name="connsiteY24" fmla="*/ 1006291 h 1195753"/>
                <a:gd name="connsiteX25" fmla="*/ 834190 w 1591407"/>
                <a:gd name="connsiteY25" fmla="*/ 1199722 h 1195753"/>
                <a:gd name="connsiteX26" fmla="*/ 1138405 w 1591407"/>
                <a:gd name="connsiteY26" fmla="*/ 1047615 h 1195753"/>
                <a:gd name="connsiteX27" fmla="*/ 1463720 w 1591407"/>
                <a:gd name="connsiteY27" fmla="*/ 1026513 h 1195753"/>
                <a:gd name="connsiteX28" fmla="*/ 1428551 w 1591407"/>
                <a:gd name="connsiteY28" fmla="*/ 453255 h 1195753"/>
                <a:gd name="connsiteX29" fmla="*/ 743630 w 1591407"/>
                <a:gd name="connsiteY29" fmla="*/ 764502 h 1195753"/>
                <a:gd name="connsiteX30" fmla="*/ 405126 w 1591407"/>
                <a:gd name="connsiteY30" fmla="*/ 487545 h 1195753"/>
                <a:gd name="connsiteX31" fmla="*/ 764732 w 1591407"/>
                <a:gd name="connsiteY31" fmla="*/ 688010 h 1195753"/>
                <a:gd name="connsiteX32" fmla="*/ 1276444 w 1591407"/>
                <a:gd name="connsiteY32" fmla="*/ 757469 h 1195753"/>
                <a:gd name="connsiteX33" fmla="*/ 743630 w 1591407"/>
                <a:gd name="connsiteY33" fmla="*/ 764502 h 119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91407" h="1195753">
                  <a:moveTo>
                    <a:pt x="1428551" y="453255"/>
                  </a:moveTo>
                  <a:cubicBezTo>
                    <a:pt x="1428551" y="453255"/>
                    <a:pt x="1428551" y="252790"/>
                    <a:pt x="1179729" y="176297"/>
                  </a:cubicBezTo>
                  <a:cubicBezTo>
                    <a:pt x="930906" y="99804"/>
                    <a:pt x="791988" y="301148"/>
                    <a:pt x="834190" y="432153"/>
                  </a:cubicBezTo>
                  <a:cubicBezTo>
                    <a:pt x="875515" y="563159"/>
                    <a:pt x="937940" y="605362"/>
                    <a:pt x="1041690" y="605362"/>
                  </a:cubicBezTo>
                  <a:cubicBezTo>
                    <a:pt x="1145438" y="605362"/>
                    <a:pt x="1166540" y="571072"/>
                    <a:pt x="1172694" y="487545"/>
                  </a:cubicBezTo>
                  <a:cubicBezTo>
                    <a:pt x="1179729" y="404897"/>
                    <a:pt x="1090047" y="425119"/>
                    <a:pt x="1090047" y="425119"/>
                  </a:cubicBezTo>
                  <a:cubicBezTo>
                    <a:pt x="1090047" y="425119"/>
                    <a:pt x="1048723" y="501613"/>
                    <a:pt x="1020588" y="418086"/>
                  </a:cubicBezTo>
                  <a:cubicBezTo>
                    <a:pt x="1020588" y="418086"/>
                    <a:pt x="1020588" y="348626"/>
                    <a:pt x="1117303" y="376762"/>
                  </a:cubicBezTo>
                  <a:cubicBezTo>
                    <a:pt x="1214019" y="404018"/>
                    <a:pt x="1242154" y="507767"/>
                    <a:pt x="1206984" y="563159"/>
                  </a:cubicBezTo>
                  <a:cubicBezTo>
                    <a:pt x="1172694" y="618550"/>
                    <a:pt x="902771" y="811981"/>
                    <a:pt x="777920" y="411052"/>
                  </a:cubicBezTo>
                  <a:cubicBezTo>
                    <a:pt x="777920" y="411052"/>
                    <a:pt x="688238" y="535023"/>
                    <a:pt x="536132" y="493699"/>
                  </a:cubicBezTo>
                  <a:cubicBezTo>
                    <a:pt x="384025" y="452375"/>
                    <a:pt x="321599" y="272133"/>
                    <a:pt x="460517" y="189486"/>
                  </a:cubicBezTo>
                  <a:cubicBezTo>
                    <a:pt x="460517" y="189486"/>
                    <a:pt x="522944" y="162229"/>
                    <a:pt x="571301" y="189486"/>
                  </a:cubicBezTo>
                  <a:cubicBezTo>
                    <a:pt x="619659" y="217621"/>
                    <a:pt x="592402" y="279167"/>
                    <a:pt x="564267" y="293235"/>
                  </a:cubicBezTo>
                  <a:cubicBezTo>
                    <a:pt x="564267" y="293235"/>
                    <a:pt x="508875" y="307302"/>
                    <a:pt x="529977" y="244877"/>
                  </a:cubicBezTo>
                  <a:cubicBezTo>
                    <a:pt x="529977" y="244877"/>
                    <a:pt x="488653" y="189486"/>
                    <a:pt x="440296" y="286201"/>
                  </a:cubicBezTo>
                  <a:cubicBezTo>
                    <a:pt x="391938" y="382916"/>
                    <a:pt x="516788" y="459410"/>
                    <a:pt x="585369" y="445342"/>
                  </a:cubicBezTo>
                  <a:cubicBezTo>
                    <a:pt x="654828" y="431274"/>
                    <a:pt x="903650" y="389950"/>
                    <a:pt x="785833" y="64635"/>
                  </a:cubicBezTo>
                  <a:cubicBezTo>
                    <a:pt x="785833" y="64635"/>
                    <a:pt x="730442" y="-39114"/>
                    <a:pt x="599436" y="16277"/>
                  </a:cubicBezTo>
                  <a:cubicBezTo>
                    <a:pt x="599436" y="16277"/>
                    <a:pt x="537011" y="64635"/>
                    <a:pt x="440296" y="78702"/>
                  </a:cubicBezTo>
                  <a:cubicBezTo>
                    <a:pt x="440296" y="78702"/>
                    <a:pt x="419194" y="279167"/>
                    <a:pt x="129048" y="251911"/>
                  </a:cubicBezTo>
                  <a:cubicBezTo>
                    <a:pt x="129048" y="251911"/>
                    <a:pt x="66623" y="321370"/>
                    <a:pt x="11231" y="328404"/>
                  </a:cubicBezTo>
                  <a:cubicBezTo>
                    <a:pt x="11231" y="328404"/>
                    <a:pt x="-71417" y="611516"/>
                    <a:pt x="211696" y="709111"/>
                  </a:cubicBezTo>
                  <a:cubicBezTo>
                    <a:pt x="211696" y="709111"/>
                    <a:pt x="190594" y="957933"/>
                    <a:pt x="349734" y="999257"/>
                  </a:cubicBezTo>
                  <a:cubicBezTo>
                    <a:pt x="349734" y="999257"/>
                    <a:pt x="426228" y="1054648"/>
                    <a:pt x="557233" y="1006291"/>
                  </a:cubicBezTo>
                  <a:cubicBezTo>
                    <a:pt x="557233" y="1006291"/>
                    <a:pt x="612625" y="1185654"/>
                    <a:pt x="834190" y="1199722"/>
                  </a:cubicBezTo>
                  <a:cubicBezTo>
                    <a:pt x="1055757" y="1213790"/>
                    <a:pt x="1138405" y="1047615"/>
                    <a:pt x="1138405" y="1047615"/>
                  </a:cubicBezTo>
                  <a:cubicBezTo>
                    <a:pt x="1138405" y="1047615"/>
                    <a:pt x="1338869" y="1144330"/>
                    <a:pt x="1463720" y="1026513"/>
                  </a:cubicBezTo>
                  <a:cubicBezTo>
                    <a:pt x="1587692" y="909575"/>
                    <a:pt x="1698475" y="584260"/>
                    <a:pt x="1428551" y="453255"/>
                  </a:cubicBezTo>
                  <a:close/>
                  <a:moveTo>
                    <a:pt x="743630" y="764502"/>
                  </a:moveTo>
                  <a:cubicBezTo>
                    <a:pt x="743630" y="764502"/>
                    <a:pt x="369957" y="840995"/>
                    <a:pt x="405126" y="487545"/>
                  </a:cubicBezTo>
                  <a:cubicBezTo>
                    <a:pt x="405126" y="487545"/>
                    <a:pt x="481619" y="826048"/>
                    <a:pt x="764732" y="688010"/>
                  </a:cubicBezTo>
                  <a:cubicBezTo>
                    <a:pt x="764732" y="688010"/>
                    <a:pt x="923873" y="950899"/>
                    <a:pt x="1276444" y="757469"/>
                  </a:cubicBezTo>
                  <a:cubicBezTo>
                    <a:pt x="1276444" y="757469"/>
                    <a:pt x="1033776" y="1013325"/>
                    <a:pt x="743630" y="764502"/>
                  </a:cubicBezTo>
                  <a:close/>
                </a:path>
              </a:pathLst>
            </a:custGeom>
            <a:grpFill/>
            <a:ln w="34925" cap="flat">
              <a:solidFill>
                <a:srgbClr val="AF382F"/>
              </a:solidFill>
              <a:prstDash val="solid"/>
              <a:miter/>
            </a:ln>
          </p:spPr>
          <p:txBody>
            <a:bodyPr rtlCol="0" anchor="ctr"/>
            <a:lstStyle/>
            <a:p>
              <a:endParaRPr lang="zh-CN" altLang="en-US"/>
            </a:p>
          </p:txBody>
        </p:sp>
      </p:grpSp>
      <p:cxnSp>
        <p:nvCxnSpPr>
          <p:cNvPr id="4" name="直接连接符 3">
            <a:extLst>
              <a:ext uri="{FF2B5EF4-FFF2-40B4-BE49-F238E27FC236}">
                <a16:creationId xmlns:a16="http://schemas.microsoft.com/office/drawing/2014/main" xmlns="" id="{95E2BAA3-107D-4704-B74D-081EEA619561}"/>
              </a:ext>
            </a:extLst>
          </p:cNvPr>
          <p:cNvCxnSpPr/>
          <p:nvPr/>
        </p:nvCxnSpPr>
        <p:spPr>
          <a:xfrm>
            <a:off x="1646089" y="2182109"/>
            <a:ext cx="0" cy="1441188"/>
          </a:xfrm>
          <a:prstGeom prst="line">
            <a:avLst/>
          </a:prstGeom>
          <a:ln w="34925">
            <a:solidFill>
              <a:srgbClr val="AF382F"/>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E857629D-45DD-4402-A662-45B421BDB1A9}"/>
              </a:ext>
            </a:extLst>
          </p:cNvPr>
          <p:cNvCxnSpPr/>
          <p:nvPr/>
        </p:nvCxnSpPr>
        <p:spPr>
          <a:xfrm>
            <a:off x="1646089" y="4143457"/>
            <a:ext cx="0" cy="1441188"/>
          </a:xfrm>
          <a:prstGeom prst="line">
            <a:avLst/>
          </a:prstGeom>
          <a:ln w="34925">
            <a:solidFill>
              <a:srgbClr val="AF38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476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0-#ppt_w/2"/>
                                          </p:val>
                                        </p:tav>
                                        <p:tav tm="100000">
                                          <p:val>
                                            <p:strVal val="#ppt_x"/>
                                          </p:val>
                                        </p:tav>
                                      </p:tavLst>
                                    </p:anim>
                                    <p:anim calcmode="lin" valueType="num">
                                      <p:cBhvr additive="base">
                                        <p:cTn id="18" dur="500" fill="hold"/>
                                        <p:tgtEl>
                                          <p:spTgt spid="4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0-#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500" fill="hold"/>
                                        <p:tgtEl>
                                          <p:spTgt spid="51"/>
                                        </p:tgtEl>
                                        <p:attrNameLst>
                                          <p:attrName>ppt_x</p:attrName>
                                        </p:attrNameLst>
                                      </p:cBhvr>
                                      <p:tavLst>
                                        <p:tav tm="0">
                                          <p:val>
                                            <p:strVal val="0-#ppt_w/2"/>
                                          </p:val>
                                        </p:tav>
                                        <p:tav tm="100000">
                                          <p:val>
                                            <p:strVal val="#ppt_x"/>
                                          </p:val>
                                        </p:tav>
                                      </p:tavLst>
                                    </p:anim>
                                    <p:anim calcmode="lin" valueType="num">
                                      <p:cBhvr additive="base">
                                        <p:cTn id="35"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F0E9AD1A-DC14-479C-9A2F-D2A7597F170D}"/>
              </a:ext>
            </a:extLst>
          </p:cNvPr>
          <p:cNvSpPr txBox="1"/>
          <p:nvPr/>
        </p:nvSpPr>
        <p:spPr>
          <a:xfrm>
            <a:off x="3732803" y="405824"/>
            <a:ext cx="4726395" cy="584775"/>
          </a:xfrm>
          <a:prstGeom prst="roundRect">
            <a:avLst>
              <a:gd name="adj" fmla="val 0"/>
            </a:avLst>
          </a:prstGeom>
          <a:solidFill>
            <a:srgbClr val="FAC51B"/>
          </a:solidFill>
          <a:ln w="28575">
            <a:solidFill>
              <a:srgbClr val="6B4C0E"/>
            </a:solidFill>
          </a:ln>
        </p:spPr>
        <p:txBody>
          <a:bodyPr wrap="square" rtlCol="0" anchor="ctr" anchorCtr="1">
            <a:normAutofit/>
          </a:bodyPr>
          <a:lstStyle/>
          <a:p>
            <a:pPr algn="ctr"/>
            <a:r>
              <a:rPr lang="zh-CN" altLang="en-US" sz="3200" dirty="0">
                <a:solidFill>
                  <a:schemeClr val="bg1"/>
                </a:solidFill>
                <a:latin typeface="仓耳羽辰体-谷力 W04" panose="02020400000000000000" pitchFamily="18" charset="-122"/>
                <a:ea typeface="仓耳羽辰体-谷力 W04" panose="02020400000000000000" pitchFamily="18" charset="-122"/>
              </a:rPr>
              <a:t>点击此处添加标题</a:t>
            </a:r>
          </a:p>
        </p:txBody>
      </p:sp>
      <p:sp>
        <p:nvSpPr>
          <p:cNvPr id="5" name="文本框 4">
            <a:extLst>
              <a:ext uri="{FF2B5EF4-FFF2-40B4-BE49-F238E27FC236}">
                <a16:creationId xmlns:a16="http://schemas.microsoft.com/office/drawing/2014/main" xmlns="" id="{03140BC6-2D27-4D1D-BB17-319B64967FAC}"/>
              </a:ext>
            </a:extLst>
          </p:cNvPr>
          <p:cNvSpPr txBox="1"/>
          <p:nvPr/>
        </p:nvSpPr>
        <p:spPr>
          <a:xfrm>
            <a:off x="5485404" y="2356871"/>
            <a:ext cx="4726395" cy="2677656"/>
          </a:xfrm>
          <a:prstGeom prst="rect">
            <a:avLst/>
          </a:prstGeom>
          <a:noFill/>
        </p:spPr>
        <p:txBody>
          <a:bodyPr wrap="square" rtlCol="0">
            <a:spAutoFit/>
          </a:bodyPr>
          <a:lstStyle/>
          <a:p>
            <a:pPr algn="just"/>
            <a:r>
              <a:rPr lang="zh-CN" altLang="en-US" sz="2400" dirty="0">
                <a:latin typeface="仓耳羽辰体-谷力 W04" panose="02020400000000000000" pitchFamily="18" charset="-122"/>
                <a:ea typeface="仓耳羽辰体-谷力 W04" panose="02020400000000000000" pitchFamily="18" charset="-122"/>
              </a:rPr>
              <a:t>您的内容打在这里，或者通过复制您的文本后，在此框中选择粘贴，并选择只保留文字。您的内容打在这里，或者通过复制您的文本后，在此框中选择粘贴，并选择只保留文字。</a:t>
            </a:r>
            <a:endParaRPr lang="zh-CN" altLang="en-US" sz="2400" spc="300" dirty="0">
              <a:latin typeface="仓耳羽辰体-谷力 W04" panose="02020400000000000000" pitchFamily="18" charset="-122"/>
              <a:ea typeface="仓耳羽辰体-谷力 W04" panose="02020400000000000000" pitchFamily="18" charset="-122"/>
              <a:cs typeface="+mn-ea"/>
              <a:sym typeface="+mn-lt"/>
            </a:endParaRPr>
          </a:p>
          <a:p>
            <a:pPr algn="just"/>
            <a:endParaRPr lang="zh-CN" altLang="en-US" sz="2400" dirty="0"/>
          </a:p>
        </p:txBody>
      </p:sp>
      <p:grpSp>
        <p:nvGrpSpPr>
          <p:cNvPr id="7" name="组合 6">
            <a:extLst>
              <a:ext uri="{FF2B5EF4-FFF2-40B4-BE49-F238E27FC236}">
                <a16:creationId xmlns:a16="http://schemas.microsoft.com/office/drawing/2014/main" xmlns="" id="{11C8B740-BF72-4735-8C78-2A002F20A17B}"/>
              </a:ext>
            </a:extLst>
          </p:cNvPr>
          <p:cNvGrpSpPr/>
          <p:nvPr/>
        </p:nvGrpSpPr>
        <p:grpSpPr>
          <a:xfrm>
            <a:off x="1534287" y="1524000"/>
            <a:ext cx="2999613" cy="4519758"/>
            <a:chOff x="1534287" y="1524000"/>
            <a:chExt cx="2999613" cy="4519758"/>
          </a:xfrm>
        </p:grpSpPr>
        <p:pic>
          <p:nvPicPr>
            <p:cNvPr id="4" name="图片 3">
              <a:extLst>
                <a:ext uri="{FF2B5EF4-FFF2-40B4-BE49-F238E27FC236}">
                  <a16:creationId xmlns:a16="http://schemas.microsoft.com/office/drawing/2014/main" xmlns="" id="{D6B1D20A-6949-42E1-A64D-5FDB94B48A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4287" y="1524000"/>
              <a:ext cx="2999613" cy="4519758"/>
            </a:xfrm>
            <a:prstGeom prst="rect">
              <a:avLst/>
            </a:prstGeom>
          </p:spPr>
        </p:pic>
        <p:sp>
          <p:nvSpPr>
            <p:cNvPr id="6" name="矩形 5">
              <a:extLst>
                <a:ext uri="{FF2B5EF4-FFF2-40B4-BE49-F238E27FC236}">
                  <a16:creationId xmlns:a16="http://schemas.microsoft.com/office/drawing/2014/main" xmlns="" id="{1AA7A691-09A8-4602-94F6-C4380EEA03F4}"/>
                </a:ext>
              </a:extLst>
            </p:cNvPr>
            <p:cNvSpPr/>
            <p:nvPr/>
          </p:nvSpPr>
          <p:spPr>
            <a:xfrm>
              <a:off x="1534287" y="1559853"/>
              <a:ext cx="2999613" cy="4483905"/>
            </a:xfrm>
            <a:prstGeom prst="rect">
              <a:avLst/>
            </a:prstGeom>
            <a:solidFill>
              <a:srgbClr val="AF382F">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96653664"/>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D6FCB2FE-97B1-4A4A-A085-77642BD2B0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428960" y="39759"/>
            <a:ext cx="3277720" cy="2381250"/>
          </a:xfrm>
          <a:prstGeom prst="rect">
            <a:avLst/>
          </a:prstGeom>
        </p:spPr>
      </p:pic>
      <p:pic>
        <p:nvPicPr>
          <p:cNvPr id="2" name="图片 1">
            <a:extLst>
              <a:ext uri="{FF2B5EF4-FFF2-40B4-BE49-F238E27FC236}">
                <a16:creationId xmlns:a16="http://schemas.microsoft.com/office/drawing/2014/main" xmlns="" id="{975830A1-9803-4412-83C1-B7E23BE0F4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2821763" y="1445651"/>
            <a:ext cx="4089038" cy="4533900"/>
          </a:xfrm>
          <a:prstGeom prst="rect">
            <a:avLst/>
          </a:prstGeom>
        </p:spPr>
      </p:pic>
      <p:sp>
        <p:nvSpPr>
          <p:cNvPr id="3" name="矩形 2">
            <a:extLst>
              <a:ext uri="{FF2B5EF4-FFF2-40B4-BE49-F238E27FC236}">
                <a16:creationId xmlns:a16="http://schemas.microsoft.com/office/drawing/2014/main" xmlns="" id="{2F424117-4B88-481D-A0D0-E4788FBEEE94}"/>
              </a:ext>
            </a:extLst>
          </p:cNvPr>
          <p:cNvSpPr/>
          <p:nvPr/>
        </p:nvSpPr>
        <p:spPr>
          <a:xfrm>
            <a:off x="285750" y="210325"/>
            <a:ext cx="11620500" cy="6437350"/>
          </a:xfrm>
          <a:prstGeom prst="rect">
            <a:avLst/>
          </a:prstGeom>
          <a:noFill/>
          <a:ln w="31750">
            <a:solidFill>
              <a:srgbClr val="6B4C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a:extLst>
              <a:ext uri="{FF2B5EF4-FFF2-40B4-BE49-F238E27FC236}">
                <a16:creationId xmlns:a16="http://schemas.microsoft.com/office/drawing/2014/main" xmlns="" id="{522CA1E5-8550-4B92-9020-26D8BA39E598}"/>
              </a:ext>
            </a:extLst>
          </p:cNvPr>
          <p:cNvGrpSpPr/>
          <p:nvPr/>
        </p:nvGrpSpPr>
        <p:grpSpPr>
          <a:xfrm>
            <a:off x="3807089" y="428625"/>
            <a:ext cx="4679046" cy="6562725"/>
            <a:chOff x="4298251" y="314325"/>
            <a:chExt cx="4679046" cy="6562725"/>
          </a:xfrm>
        </p:grpSpPr>
        <p:pic>
          <p:nvPicPr>
            <p:cNvPr id="5" name="图片 4">
              <a:extLst>
                <a:ext uri="{FF2B5EF4-FFF2-40B4-BE49-F238E27FC236}">
                  <a16:creationId xmlns:a16="http://schemas.microsoft.com/office/drawing/2014/main" xmlns="" id="{6716BB6A-8EE0-4D0B-ABB8-CBB736C5C3C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4405727" y="4972050"/>
              <a:ext cx="4571570" cy="1905000"/>
            </a:xfrm>
            <a:prstGeom prst="rect">
              <a:avLst/>
            </a:prstGeom>
          </p:spPr>
        </p:pic>
        <p:pic>
          <p:nvPicPr>
            <p:cNvPr id="6" name="图片 5">
              <a:extLst>
                <a:ext uri="{FF2B5EF4-FFF2-40B4-BE49-F238E27FC236}">
                  <a16:creationId xmlns:a16="http://schemas.microsoft.com/office/drawing/2014/main" xmlns="" id="{75070564-0330-497F-A6C3-33B9945F580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4298251" y="314325"/>
              <a:ext cx="4571570" cy="6229350"/>
            </a:xfrm>
            <a:prstGeom prst="rect">
              <a:avLst/>
            </a:prstGeom>
          </p:spPr>
        </p:pic>
      </p:grpSp>
      <p:pic>
        <p:nvPicPr>
          <p:cNvPr id="7" name="图片 6">
            <a:extLst>
              <a:ext uri="{FF2B5EF4-FFF2-40B4-BE49-F238E27FC236}">
                <a16:creationId xmlns:a16="http://schemas.microsoft.com/office/drawing/2014/main" xmlns="" id="{5527E158-780D-4D9B-BAA2-22CC9C1ABA7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035664" y="2459196"/>
            <a:ext cx="5015799" cy="3786151"/>
          </a:xfrm>
          <a:prstGeom prst="rect">
            <a:avLst/>
          </a:prstGeom>
        </p:spPr>
      </p:pic>
      <p:pic>
        <p:nvPicPr>
          <p:cNvPr id="8" name="图片 7">
            <a:extLst>
              <a:ext uri="{FF2B5EF4-FFF2-40B4-BE49-F238E27FC236}">
                <a16:creationId xmlns:a16="http://schemas.microsoft.com/office/drawing/2014/main" xmlns="" id="{DF2B8888-D752-4C95-8899-F10A0399CB7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056799" y="2931804"/>
            <a:ext cx="4922694" cy="3715871"/>
          </a:xfrm>
          <a:prstGeom prst="rect">
            <a:avLst/>
          </a:prstGeom>
        </p:spPr>
      </p:pic>
      <p:pic>
        <p:nvPicPr>
          <p:cNvPr id="9" name="图片 8">
            <a:extLst>
              <a:ext uri="{FF2B5EF4-FFF2-40B4-BE49-F238E27FC236}">
                <a16:creationId xmlns:a16="http://schemas.microsoft.com/office/drawing/2014/main" xmlns="" id="{D243DD9A-D924-498D-A9F6-7E13078C6FA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1025528" y="-725811"/>
            <a:ext cx="4089038" cy="4533900"/>
          </a:xfrm>
          <a:prstGeom prst="rect">
            <a:avLst/>
          </a:prstGeom>
        </p:spPr>
      </p:pic>
      <p:grpSp>
        <p:nvGrpSpPr>
          <p:cNvPr id="16" name="组合 15">
            <a:extLst>
              <a:ext uri="{FF2B5EF4-FFF2-40B4-BE49-F238E27FC236}">
                <a16:creationId xmlns:a16="http://schemas.microsoft.com/office/drawing/2014/main" xmlns="" id="{13B3DC2A-794A-47CD-ADFE-69DE614589DB}"/>
              </a:ext>
            </a:extLst>
          </p:cNvPr>
          <p:cNvGrpSpPr/>
          <p:nvPr/>
        </p:nvGrpSpPr>
        <p:grpSpPr>
          <a:xfrm rot="580228">
            <a:off x="2828497" y="1439430"/>
            <a:ext cx="2401477" cy="2721479"/>
            <a:chOff x="1974162" y="284926"/>
            <a:chExt cx="2401477" cy="2721479"/>
          </a:xfrm>
        </p:grpSpPr>
        <p:sp>
          <p:nvSpPr>
            <p:cNvPr id="12" name="文本框 11">
              <a:extLst>
                <a:ext uri="{FF2B5EF4-FFF2-40B4-BE49-F238E27FC236}">
                  <a16:creationId xmlns:a16="http://schemas.microsoft.com/office/drawing/2014/main" xmlns="" id="{EF596908-861B-4850-B20C-128E1A694344}"/>
                </a:ext>
              </a:extLst>
            </p:cNvPr>
            <p:cNvSpPr txBox="1"/>
            <p:nvPr/>
          </p:nvSpPr>
          <p:spPr>
            <a:xfrm>
              <a:off x="2062185" y="359527"/>
              <a:ext cx="2313454" cy="2646878"/>
            </a:xfrm>
            <a:prstGeom prst="rect">
              <a:avLst/>
            </a:prstGeom>
            <a:noFill/>
          </p:spPr>
          <p:txBody>
            <a:bodyPr wrap="none" rtlCol="0">
              <a:spAutoFit/>
            </a:bodyPr>
            <a:lstStyle/>
            <a:p>
              <a:r>
                <a:rPr lang="zh-CN" altLang="en-US" sz="16600" dirty="0">
                  <a:solidFill>
                    <a:srgbClr val="4597BE"/>
                  </a:solidFill>
                  <a:latin typeface="南构日漫风" panose="03000509000000000000" pitchFamily="65" charset="-122"/>
                  <a:ea typeface="南构日漫风" panose="03000509000000000000" pitchFamily="65" charset="-122"/>
                </a:rPr>
                <a:t>谢</a:t>
              </a:r>
            </a:p>
          </p:txBody>
        </p:sp>
        <p:sp>
          <p:nvSpPr>
            <p:cNvPr id="11" name="文本框 10">
              <a:extLst>
                <a:ext uri="{FF2B5EF4-FFF2-40B4-BE49-F238E27FC236}">
                  <a16:creationId xmlns:a16="http://schemas.microsoft.com/office/drawing/2014/main" xmlns="" id="{68B6B670-D3D9-4121-A0A9-324B054AADFE}"/>
                </a:ext>
              </a:extLst>
            </p:cNvPr>
            <p:cNvSpPr txBox="1"/>
            <p:nvPr/>
          </p:nvSpPr>
          <p:spPr>
            <a:xfrm>
              <a:off x="1974162" y="284926"/>
              <a:ext cx="2313454" cy="2646878"/>
            </a:xfrm>
            <a:prstGeom prst="rect">
              <a:avLst/>
            </a:prstGeom>
            <a:noFill/>
          </p:spPr>
          <p:txBody>
            <a:bodyPr wrap="none" rtlCol="0">
              <a:spAutoFit/>
            </a:bodyPr>
            <a:lstStyle/>
            <a:p>
              <a:r>
                <a:rPr lang="zh-CN" altLang="en-US" sz="16600" dirty="0">
                  <a:solidFill>
                    <a:schemeClr val="bg1"/>
                  </a:solidFill>
                  <a:latin typeface="南构日漫风" panose="03000509000000000000" pitchFamily="65" charset="-122"/>
                  <a:ea typeface="南构日漫风" panose="03000509000000000000" pitchFamily="65" charset="-122"/>
                </a:rPr>
                <a:t>谢</a:t>
              </a:r>
            </a:p>
          </p:txBody>
        </p:sp>
      </p:grpSp>
      <p:grpSp>
        <p:nvGrpSpPr>
          <p:cNvPr id="15" name="组合 14">
            <a:extLst>
              <a:ext uri="{FF2B5EF4-FFF2-40B4-BE49-F238E27FC236}">
                <a16:creationId xmlns:a16="http://schemas.microsoft.com/office/drawing/2014/main" xmlns="" id="{477AB2C7-0C34-44CE-80A9-B2E9B59EE8A6}"/>
              </a:ext>
            </a:extLst>
          </p:cNvPr>
          <p:cNvGrpSpPr/>
          <p:nvPr/>
        </p:nvGrpSpPr>
        <p:grpSpPr>
          <a:xfrm rot="21040781">
            <a:off x="6882093" y="2848412"/>
            <a:ext cx="2851789" cy="3306616"/>
            <a:chOff x="7119393" y="3492965"/>
            <a:chExt cx="2851789" cy="3306616"/>
          </a:xfrm>
        </p:grpSpPr>
        <p:sp>
          <p:nvSpPr>
            <p:cNvPr id="13" name="文本框 12">
              <a:extLst>
                <a:ext uri="{FF2B5EF4-FFF2-40B4-BE49-F238E27FC236}">
                  <a16:creationId xmlns:a16="http://schemas.microsoft.com/office/drawing/2014/main" xmlns="" id="{36E8C8AB-0079-457C-B8D3-8634523E278B}"/>
                </a:ext>
              </a:extLst>
            </p:cNvPr>
            <p:cNvSpPr txBox="1"/>
            <p:nvPr/>
          </p:nvSpPr>
          <p:spPr>
            <a:xfrm>
              <a:off x="7157591" y="3552538"/>
              <a:ext cx="2813591" cy="3247043"/>
            </a:xfrm>
            <a:prstGeom prst="rect">
              <a:avLst/>
            </a:prstGeom>
            <a:noFill/>
          </p:spPr>
          <p:txBody>
            <a:bodyPr wrap="none" rtlCol="0">
              <a:spAutoFit/>
            </a:bodyPr>
            <a:lstStyle/>
            <a:p>
              <a:r>
                <a:rPr lang="zh-CN" altLang="en-US" sz="20500" dirty="0">
                  <a:solidFill>
                    <a:srgbClr val="4597BE"/>
                  </a:solidFill>
                  <a:latin typeface="南构日漫风" panose="03000509000000000000" pitchFamily="65" charset="-122"/>
                  <a:ea typeface="南构日漫风" panose="03000509000000000000" pitchFamily="65" charset="-122"/>
                </a:rPr>
                <a:t>谢</a:t>
              </a:r>
            </a:p>
          </p:txBody>
        </p:sp>
        <p:sp>
          <p:nvSpPr>
            <p:cNvPr id="14" name="文本框 13">
              <a:extLst>
                <a:ext uri="{FF2B5EF4-FFF2-40B4-BE49-F238E27FC236}">
                  <a16:creationId xmlns:a16="http://schemas.microsoft.com/office/drawing/2014/main" xmlns="" id="{DC25F348-1826-4E0E-930D-0A594687AD2A}"/>
                </a:ext>
              </a:extLst>
            </p:cNvPr>
            <p:cNvSpPr txBox="1"/>
            <p:nvPr/>
          </p:nvSpPr>
          <p:spPr>
            <a:xfrm>
              <a:off x="7119393" y="3492965"/>
              <a:ext cx="2736647" cy="3154710"/>
            </a:xfrm>
            <a:prstGeom prst="rect">
              <a:avLst/>
            </a:prstGeom>
            <a:noFill/>
          </p:spPr>
          <p:txBody>
            <a:bodyPr wrap="none" rtlCol="0">
              <a:spAutoFit/>
            </a:bodyPr>
            <a:lstStyle/>
            <a:p>
              <a:r>
                <a:rPr lang="zh-CN" altLang="en-US" sz="19900" dirty="0">
                  <a:solidFill>
                    <a:schemeClr val="bg1"/>
                  </a:solidFill>
                  <a:latin typeface="南构日漫风" panose="03000509000000000000" pitchFamily="65" charset="-122"/>
                  <a:ea typeface="南构日漫风" panose="03000509000000000000" pitchFamily="65" charset="-122"/>
                </a:rPr>
                <a:t>谢</a:t>
              </a:r>
            </a:p>
          </p:txBody>
        </p:sp>
      </p:grpSp>
    </p:spTree>
    <p:extLst>
      <p:ext uri="{BB962C8B-B14F-4D97-AF65-F5344CB8AC3E}">
        <p14:creationId xmlns:p14="http://schemas.microsoft.com/office/powerpoint/2010/main" val="3199563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新国潮"/>
</p:tagLst>
</file>

<file path=ppt/tags/tag2.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1204</Words>
  <Application>Microsoft Office PowerPoint</Application>
  <PresentationFormat>宽屏</PresentationFormat>
  <Paragraphs>147</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Open Sans</vt:lpstr>
      <vt:lpstr>Montserrat</vt:lpstr>
      <vt:lpstr>等线 Light</vt:lpstr>
      <vt:lpstr>南构日漫风</vt:lpstr>
      <vt:lpstr>宋体</vt:lpstr>
      <vt:lpstr>Wingdings</vt:lpstr>
      <vt:lpstr>Arial</vt:lpstr>
      <vt:lpstr>黑体</vt:lpstr>
      <vt:lpstr>仓耳羽辰体-谷力 W04</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子沐创意素材</dc:creator>
  <cp:lastModifiedBy/>
  <dcterms:created xsi:type="dcterms:W3CDTF">2019-05-19T11:04:18Z</dcterms:created>
  <dcterms:modified xsi:type="dcterms:W3CDTF">2019-09-11T06:00:18Z</dcterms:modified>
</cp:coreProperties>
</file>